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heme/theme3.xml" ContentType="application/vnd.openxmlformats-officedocument.theme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heme/theme4.xml" ContentType="application/vnd.openxmlformats-officedocument.theme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notesSlides/notesSlide1.xml" ContentType="application/vnd.openxmlformats-officedocument.presentationml.notesSlide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notesSlides/notesSlide2.xml" ContentType="application/vnd.openxmlformats-officedocument.presentationml.notesSlide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54" r:id="rId2"/>
  </p:sldMasterIdLst>
  <p:notesMasterIdLst>
    <p:notesMasterId r:id="rId30"/>
  </p:notesMasterIdLst>
  <p:handoutMasterIdLst>
    <p:handoutMasterId r:id="rId31"/>
  </p:handoutMasterIdLst>
  <p:sldIdLst>
    <p:sldId id="11089013" r:id="rId3"/>
    <p:sldId id="11089049" r:id="rId4"/>
    <p:sldId id="11089060" r:id="rId5"/>
    <p:sldId id="11089061" r:id="rId6"/>
    <p:sldId id="11089062" r:id="rId7"/>
    <p:sldId id="11089063" r:id="rId8"/>
    <p:sldId id="11089064" r:id="rId9"/>
    <p:sldId id="11089065" r:id="rId10"/>
    <p:sldId id="2363" r:id="rId11"/>
    <p:sldId id="11089083" r:id="rId12"/>
    <p:sldId id="11089067" r:id="rId13"/>
    <p:sldId id="11089068" r:id="rId14"/>
    <p:sldId id="11089069" r:id="rId15"/>
    <p:sldId id="11089072" r:id="rId16"/>
    <p:sldId id="11089073" r:id="rId17"/>
    <p:sldId id="11089071" r:id="rId18"/>
    <p:sldId id="11089074" r:id="rId19"/>
    <p:sldId id="11089075" r:id="rId20"/>
    <p:sldId id="11089076" r:id="rId21"/>
    <p:sldId id="11089077" r:id="rId22"/>
    <p:sldId id="11089078" r:id="rId23"/>
    <p:sldId id="11089079" r:id="rId24"/>
    <p:sldId id="11089080" r:id="rId25"/>
    <p:sldId id="300" r:id="rId26"/>
    <p:sldId id="301" r:id="rId27"/>
    <p:sldId id="11089081" r:id="rId28"/>
    <p:sldId id="11089082" r:id="rId29"/>
  </p:sldIdLst>
  <p:sldSz cx="12192000" cy="6858000"/>
  <p:notesSz cx="6858000" cy="9144000"/>
  <p:embeddedFontLst>
    <p:embeddedFont>
      <p:font typeface="Roboto" panose="02010600030101010101" charset="0"/>
      <p:bold r:id="rId32"/>
    </p:embeddedFont>
    <p:embeddedFont>
      <p:font typeface="思源黑体 CN Regular" panose="02010600030101010101" charset="-122"/>
      <p:regular r:id="rId33"/>
    </p:embeddedFont>
    <p:embeddedFont>
      <p:font typeface="微软雅黑 Light" panose="020B0502040204020203" pitchFamily="34" charset="-122"/>
      <p:regular r:id="rId34"/>
    </p:embeddedFont>
    <p:embeddedFont>
      <p:font typeface="OPPOSans B" panose="02010600030101010101" charset="-122"/>
      <p:regular r:id="rId35"/>
    </p:embeddedFont>
    <p:embeddedFont>
      <p:font typeface="等线" panose="02010600030101010101" pitchFamily="2" charset="-122"/>
      <p:regular r:id="rId36"/>
      <p:bold r:id="rId37"/>
    </p:embeddedFont>
    <p:embeddedFont>
      <p:font typeface="OPPOSans H" panose="02010600030101010101" charset="-122"/>
      <p:regular r:id="rId38"/>
    </p:embeddedFont>
    <p:embeddedFont>
      <p:font typeface="楷体" panose="02010609060101010101" pitchFamily="49" charset="-122"/>
      <p:regular r:id="rId39"/>
    </p:embeddedFont>
    <p:embeddedFont>
      <p:font typeface="华文行楷" panose="02010800040101010101" pitchFamily="2" charset="-122"/>
      <p:regular r:id="rId40"/>
    </p:embeddedFont>
    <p:embeddedFont>
      <p:font typeface="仿宋" panose="02010609060101010101" pitchFamily="49" charset="-122"/>
      <p:regular r:id="rId41"/>
    </p:embeddedFont>
    <p:embeddedFont>
      <p:font typeface="微软雅黑" panose="020B0503020204020204" pitchFamily="34" charset="-122"/>
      <p:regular r:id="rId42"/>
      <p:bold r:id="rId43"/>
    </p:embeddedFont>
    <p:embeddedFont>
      <p:font typeface="思源黑体 CN Heavy" panose="02010600030101010101" charset="-122"/>
      <p:bold r:id="rId44"/>
    </p:embeddedFont>
    <p:embeddedFont>
      <p:font typeface="思源宋体 CN Heavy" panose="02010600030101010101" charset="-122"/>
      <p:bold r:id="rId45"/>
    </p:embeddedFont>
    <p:embeddedFont>
      <p:font typeface="黑体" panose="02010609060101010101" pitchFamily="49" charset="-122"/>
      <p:regular r:id="rId46"/>
    </p:embeddedFont>
    <p:embeddedFont>
      <p:font typeface="OPPOSans R" panose="02010600030101010101" charset="-122"/>
      <p:regular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</p:embeddedFontLst>
  <p:custDataLst>
    <p:tags r:id="rId5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6" orient="horz" userDrawn="1">
          <p15:clr>
            <a:srgbClr val="A4A3A4"/>
          </p15:clr>
        </p15:guide>
        <p15:guide id="7" pos="7673" userDrawn="1">
          <p15:clr>
            <a:srgbClr val="A4A3A4"/>
          </p15:clr>
        </p15:guide>
        <p15:guide id="8" orient="horz" pos="4315" userDrawn="1">
          <p15:clr>
            <a:srgbClr val="A4A3A4"/>
          </p15:clr>
        </p15:guide>
        <p15:guide id="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{1BD7E111-0CB8-44D6-8891-C1BB2F81B7CC}">
      <p1710:readonlyRecommended xmlns="" xmlns:p1710="http://schemas.microsoft.com/office/powerpoint/2017/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646" autoAdjust="0"/>
    <p:restoredTop sz="93030" autoAdjust="0"/>
  </p:normalViewPr>
  <p:slideViewPr>
    <p:cSldViewPr snapToGrid="0" showGuides="1">
      <p:cViewPr varScale="1">
        <p:scale>
          <a:sx n="81" d="100"/>
          <a:sy n="81" d="100"/>
        </p:scale>
        <p:origin x="768" y="-77"/>
      </p:cViewPr>
      <p:guideLst>
        <p:guide orient="horz"/>
        <p:guide pos="7673"/>
        <p:guide orient="horz" pos="4315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3" d="100"/>
          <a:sy n="43" d="100"/>
        </p:scale>
        <p:origin x="2804" y="4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8.fntdata"/><Relationship Id="rId21" Type="http://schemas.openxmlformats.org/officeDocument/2006/relationships/slide" Target="slides/slide19.xml"/><Relationship Id="rId34" Type="http://schemas.openxmlformats.org/officeDocument/2006/relationships/font" Target="fonts/font3.fntdata"/><Relationship Id="rId42" Type="http://schemas.openxmlformats.org/officeDocument/2006/relationships/font" Target="fonts/font11.fntdata"/><Relationship Id="rId47" Type="http://schemas.openxmlformats.org/officeDocument/2006/relationships/font" Target="fonts/font16.fntdata"/><Relationship Id="rId50" Type="http://schemas.openxmlformats.org/officeDocument/2006/relationships/font" Target="fonts/font19.fntdata"/><Relationship Id="rId55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font" Target="fonts/font9.fntdata"/><Relationship Id="rId45" Type="http://schemas.openxmlformats.org/officeDocument/2006/relationships/font" Target="fonts/font14.fntdata"/><Relationship Id="rId53" Type="http://schemas.openxmlformats.org/officeDocument/2006/relationships/presProps" Target="pres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handoutMaster" Target="handoutMasters/handoutMaster1.xml"/><Relationship Id="rId44" Type="http://schemas.openxmlformats.org/officeDocument/2006/relationships/font" Target="fonts/font13.fntdata"/><Relationship Id="rId52" Type="http://schemas.openxmlformats.org/officeDocument/2006/relationships/tags" Target="tags/tag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4.fntdata"/><Relationship Id="rId43" Type="http://schemas.openxmlformats.org/officeDocument/2006/relationships/font" Target="fonts/font12.fntdata"/><Relationship Id="rId48" Type="http://schemas.openxmlformats.org/officeDocument/2006/relationships/font" Target="fonts/font17.fntdata"/><Relationship Id="rId5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font" Target="fonts/font20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46" Type="http://schemas.openxmlformats.org/officeDocument/2006/relationships/font" Target="fonts/font15.fntdata"/><Relationship Id="rId20" Type="http://schemas.openxmlformats.org/officeDocument/2006/relationships/slide" Target="slides/slide18.xml"/><Relationship Id="rId41" Type="http://schemas.openxmlformats.org/officeDocument/2006/relationships/font" Target="fonts/font10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5.fntdata"/><Relationship Id="rId49" Type="http://schemas.openxmlformats.org/officeDocument/2006/relationships/font" Target="fonts/font18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9C8AF96-A4E8-4285-A4F0-A244E7CFE432}" type="doc">
      <dgm:prSet loTypeId="urn:microsoft.com/office/officeart/2008/layout/HorizontalMultiLevelHierarchy#1" loCatId="hierarchy" qsTypeId="urn:microsoft.com/office/officeart/2005/8/quickstyle/simple1#1" qsCatId="simple" csTypeId="urn:microsoft.com/office/officeart/2005/8/colors/accent1_2#1" csCatId="accent1" phldr="1"/>
      <dgm:spPr/>
      <dgm:t>
        <a:bodyPr/>
        <a:lstStyle/>
        <a:p>
          <a:endParaRPr lang="zh-CN" altLang="en-US"/>
        </a:p>
      </dgm:t>
    </dgm:pt>
    <dgm:pt modelId="{B2241FEF-6037-4D24-87AA-CED6CC086944}" type="parTrans" cxnId="{3637456A-7C5D-4476-8862-0E5B4EBBD333}">
      <dgm:prSet custT="1"/>
      <dgm:spPr/>
      <dgm:t>
        <a:bodyPr/>
        <a:lstStyle/>
        <a:p>
          <a:endParaRPr lang="zh-CN" altLang="en-US" sz="2000"/>
        </a:p>
      </dgm:t>
    </dgm:pt>
    <dgm:pt modelId="{1296A911-3F06-4BCC-A50A-2B1CCCF57407}">
      <dgm:prSet phldrT="[文本]" custT="1"/>
      <dgm:spPr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</dgm:spPr>
      <dgm:t>
        <a:bodyPr vert="vert"/>
        <a:lstStyle/>
        <a:p>
          <a:r>
            <a:rPr lang="zh-CN" altLang="en-US" sz="2000"/>
            <a:t>传出神经</a:t>
          </a:r>
          <a:endParaRPr lang="en-US" altLang="zh-CN" sz="2000"/>
        </a:p>
        <a:p>
          <a:r>
            <a:rPr lang="zh-CN" altLang="en-US" sz="2000"/>
            <a:t>（运动神经）</a:t>
          </a:r>
        </a:p>
      </dgm:t>
    </dgm:pt>
    <dgm:pt modelId="{D1FB24C8-6D1B-40CA-8074-C324BD0F916B}" type="parTrans" cxnId="{04970F1E-5C67-4C1D-A398-09D3EAA734BB}">
      <dgm:prSet custT="1"/>
      <dgm:spPr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</dgm:spPr>
      <dgm:t>
        <a:bodyPr/>
        <a:lstStyle/>
        <a:p>
          <a:endParaRPr lang="zh-CN" altLang="en-US" sz="2000"/>
        </a:p>
      </dgm:t>
    </dgm:pt>
    <dgm:pt modelId="{FD83FCED-2C87-4BF5-8122-D17DED1FDBA7}">
      <dgm:prSet phldrT="[文本]" custT="1"/>
      <dgm:spPr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</dgm:spPr>
      <dgm:t>
        <a:bodyPr/>
        <a:lstStyle/>
        <a:p>
          <a:pPr>
            <a:lnSpc>
              <a:spcPts val="1700"/>
            </a:lnSpc>
          </a:pPr>
          <a:r>
            <a:rPr lang="zh-CN" altLang="en-US" sz="2000"/>
            <a:t>躯体运动神经</a:t>
          </a:r>
          <a:endParaRPr lang="en-US" altLang="zh-CN" sz="2000"/>
        </a:p>
        <a:p>
          <a:pPr>
            <a:lnSpc>
              <a:spcPts val="1700"/>
            </a:lnSpc>
          </a:pPr>
          <a:r>
            <a:rPr lang="zh-CN" altLang="en-US" sz="2000"/>
            <a:t>（受意识支配）</a:t>
          </a:r>
        </a:p>
      </dgm:t>
    </dgm:pt>
    <dgm:pt modelId="{7F79962C-DC46-4F74-BEEA-2F4144206F74}" type="sibTrans" cxnId="{04970F1E-5C67-4C1D-A398-09D3EAA734BB}">
      <dgm:prSet custT="1"/>
      <dgm:spPr/>
      <dgm:t>
        <a:bodyPr/>
        <a:lstStyle/>
        <a:p>
          <a:endParaRPr lang="zh-CN" altLang="en-US" sz="2000"/>
        </a:p>
      </dgm:t>
    </dgm:pt>
    <dgm:pt modelId="{BA155811-FD2A-471A-8B09-53F42450EC06}" type="parTrans" cxnId="{53388026-F36B-4A39-93DB-CDBD0D9B6F0C}">
      <dgm:prSet/>
      <dgm:spPr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</dgm:spPr>
      <dgm:t>
        <a:bodyPr/>
        <a:lstStyle/>
        <a:p>
          <a:endParaRPr lang="zh-CN" altLang="en-US"/>
        </a:p>
      </dgm:t>
    </dgm:pt>
    <dgm:pt modelId="{BE03264A-F92E-4F02-A733-3D95FBA03E72}">
      <dgm:prSet phldrT="[文本]" custT="1"/>
      <dgm:spPr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</dgm:spPr>
      <dgm:t>
        <a:bodyPr/>
        <a:lstStyle/>
        <a:p>
          <a:pPr>
            <a:lnSpc>
              <a:spcPts val="1700"/>
            </a:lnSpc>
          </a:pPr>
          <a:r>
            <a:rPr lang="zh-CN" altLang="en-US" sz="2000"/>
            <a:t>内脏运动神经</a:t>
          </a:r>
          <a:endParaRPr lang="en-US" altLang="zh-CN" sz="2000"/>
        </a:p>
        <a:p>
          <a:pPr>
            <a:lnSpc>
              <a:spcPts val="1700"/>
            </a:lnSpc>
          </a:pPr>
          <a:r>
            <a:rPr lang="zh-CN" altLang="en-US" sz="2000"/>
            <a:t>（自主神经系统）</a:t>
          </a:r>
        </a:p>
      </dgm:t>
    </dgm:pt>
    <dgm:pt modelId="{C6AA36F8-4A60-415B-9005-C7C514D5CA85}" type="sibTrans" cxnId="{53388026-F36B-4A39-93DB-CDBD0D9B6F0C}">
      <dgm:prSet/>
      <dgm:spPr/>
      <dgm:t>
        <a:bodyPr/>
        <a:lstStyle/>
        <a:p>
          <a:endParaRPr lang="zh-CN" altLang="en-US"/>
        </a:p>
      </dgm:t>
    </dgm:pt>
    <dgm:pt modelId="{DD1648F2-F2D7-4D6C-A399-B9B05B5FBDB7}" type="sibTrans" cxnId="{3637456A-7C5D-4476-8862-0E5B4EBBD333}">
      <dgm:prSet custT="1"/>
      <dgm:spPr/>
      <dgm:t>
        <a:bodyPr/>
        <a:lstStyle/>
        <a:p>
          <a:endParaRPr lang="zh-CN" altLang="en-US" sz="2000"/>
        </a:p>
      </dgm:t>
    </dgm:pt>
    <dgm:pt modelId="{2B6BAE5F-131A-4C13-A170-2E2583B830F4}" type="pres">
      <dgm:prSet presAssocID="{79C8AF96-A4E8-4285-A4F0-A244E7CFE432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/>
        </a:p>
      </dgm:t>
    </dgm:pt>
    <dgm:pt modelId="{BA772A19-944D-4834-A363-2D7E3E294C73}" type="pres">
      <dgm:prSet presAssocID="{1296A911-3F06-4BCC-A50A-2B1CCCF57407}" presName="root1" presStyleCnt="0"/>
      <dgm:spPr/>
      <dgm:t>
        <a:bodyPr/>
        <a:lstStyle/>
        <a:p>
          <a:endParaRPr/>
        </a:p>
      </dgm:t>
    </dgm:pt>
    <dgm:pt modelId="{AC5D5955-2933-409D-B758-5C2AF7AA0715}" type="pres">
      <dgm:prSet presAssocID="{1296A911-3F06-4BCC-A50A-2B1CCCF57407}" presName="LevelOneTextNode" presStyleLbl="node0" presStyleIdx="0" presStyleCnt="1" custFlipVert="1" custScaleX="154583" custScaleY="14187" custLinFactNeighborX="-22600" custLinFactNeighborY="5321">
        <dgm:presLayoutVars>
          <dgm:chPref val="3"/>
        </dgm:presLayoutVars>
      </dgm:prSet>
      <dgm:spPr/>
      <dgm:t>
        <a:bodyPr/>
        <a:lstStyle/>
        <a:p>
          <a:endParaRPr/>
        </a:p>
      </dgm:t>
    </dgm:pt>
    <dgm:pt modelId="{66C741DB-88E4-4630-90F1-9E20580E7466}" type="pres">
      <dgm:prSet presAssocID="{1296A911-3F06-4BCC-A50A-2B1CCCF57407}" presName="level2hierChild" presStyleCnt="0"/>
      <dgm:spPr/>
      <dgm:t>
        <a:bodyPr/>
        <a:lstStyle/>
        <a:p>
          <a:endParaRPr/>
        </a:p>
      </dgm:t>
    </dgm:pt>
    <dgm:pt modelId="{0529B4B7-51F6-4184-AC67-3692A88F1864}" type="pres">
      <dgm:prSet presAssocID="{D1FB24C8-6D1B-40CA-8074-C324BD0F916B}" presName="conn2-1" presStyleLbl="parChTrans1D2" presStyleIdx="0" presStyleCnt="2"/>
      <dgm:spPr/>
      <dgm:t>
        <a:bodyPr/>
        <a:lstStyle/>
        <a:p>
          <a:endParaRPr/>
        </a:p>
      </dgm:t>
    </dgm:pt>
    <dgm:pt modelId="{8615B011-3EFB-4C79-A8CF-CCE38868EBED}" type="pres">
      <dgm:prSet presAssocID="{D1FB24C8-6D1B-40CA-8074-C324BD0F916B}" presName="connTx" presStyleLbl="parChTrans1D2" presStyleIdx="0" presStyleCnt="2"/>
      <dgm:spPr/>
      <dgm:t>
        <a:bodyPr/>
        <a:lstStyle/>
        <a:p>
          <a:endParaRPr/>
        </a:p>
      </dgm:t>
    </dgm:pt>
    <dgm:pt modelId="{9A31199D-E740-4DA0-8756-22068065E998}" type="pres">
      <dgm:prSet presAssocID="{FD83FCED-2C87-4BF5-8122-D17DED1FDBA7}" presName="root2" presStyleCnt="0"/>
      <dgm:spPr/>
      <dgm:t>
        <a:bodyPr/>
        <a:lstStyle/>
        <a:p>
          <a:endParaRPr/>
        </a:p>
      </dgm:t>
    </dgm:pt>
    <dgm:pt modelId="{C44C5E13-A7F8-4A8E-83EB-0A5D973E0699}" type="pres">
      <dgm:prSet presAssocID="{FD83FCED-2C87-4BF5-8122-D17DED1FDBA7}" presName="LevelTwoTextNode" presStyleLbl="node2" presStyleIdx="0" presStyleCnt="2" custScaleX="54989" custScaleY="104729" custLinFactNeighborX="-1169" custLinFactNeighborY="4791">
        <dgm:presLayoutVars>
          <dgm:chPref val="3"/>
        </dgm:presLayoutVars>
      </dgm:prSet>
      <dgm:spPr/>
      <dgm:t>
        <a:bodyPr/>
        <a:lstStyle/>
        <a:p>
          <a:endParaRPr/>
        </a:p>
      </dgm:t>
    </dgm:pt>
    <dgm:pt modelId="{2C364409-095F-49F8-850A-0F971E902678}" type="pres">
      <dgm:prSet presAssocID="{FD83FCED-2C87-4BF5-8122-D17DED1FDBA7}" presName="level3hierChild" presStyleCnt="0"/>
      <dgm:spPr/>
      <dgm:t>
        <a:bodyPr/>
        <a:lstStyle/>
        <a:p>
          <a:endParaRPr/>
        </a:p>
      </dgm:t>
    </dgm:pt>
    <dgm:pt modelId="{09E021EA-5E60-4DF8-919F-1D3EA02FA23C}" type="pres">
      <dgm:prSet presAssocID="{BA155811-FD2A-471A-8B09-53F42450EC06}" presName="conn2-1" presStyleLbl="parChTrans1D2" presStyleIdx="1" presStyleCnt="2"/>
      <dgm:spPr/>
      <dgm:t>
        <a:bodyPr/>
        <a:lstStyle/>
        <a:p>
          <a:endParaRPr/>
        </a:p>
      </dgm:t>
    </dgm:pt>
    <dgm:pt modelId="{DCD575C2-202F-4AA0-92FD-00E07A09466A}" type="pres">
      <dgm:prSet presAssocID="{BA155811-FD2A-471A-8B09-53F42450EC06}" presName="connTx" presStyleLbl="parChTrans1D2" presStyleIdx="1" presStyleCnt="2"/>
      <dgm:spPr/>
      <dgm:t>
        <a:bodyPr/>
        <a:lstStyle/>
        <a:p>
          <a:endParaRPr/>
        </a:p>
      </dgm:t>
    </dgm:pt>
    <dgm:pt modelId="{06865501-F81C-417D-83C3-FB4B0842D127}" type="pres">
      <dgm:prSet presAssocID="{BE03264A-F92E-4F02-A733-3D95FBA03E72}" presName="root2" presStyleCnt="0"/>
      <dgm:spPr/>
      <dgm:t>
        <a:bodyPr/>
        <a:lstStyle/>
        <a:p>
          <a:endParaRPr/>
        </a:p>
      </dgm:t>
    </dgm:pt>
    <dgm:pt modelId="{55D82F31-6785-43D5-98A1-2D3D012CDA24}" type="pres">
      <dgm:prSet presAssocID="{BE03264A-F92E-4F02-A733-3D95FBA03E72}" presName="LevelTwoTextNode" presStyleLbl="node2" presStyleIdx="1" presStyleCnt="2" custScaleX="54989" custScaleY="104729" custLinFactNeighborX="-1169" custLinFactNeighborY="4791">
        <dgm:presLayoutVars>
          <dgm:chPref val="3"/>
        </dgm:presLayoutVars>
      </dgm:prSet>
      <dgm:spPr/>
      <dgm:t>
        <a:bodyPr/>
        <a:lstStyle/>
        <a:p>
          <a:endParaRPr/>
        </a:p>
      </dgm:t>
    </dgm:pt>
    <dgm:pt modelId="{D7B0AB9E-EB77-428D-86C7-BE4A902C0A18}" type="pres">
      <dgm:prSet presAssocID="{BE03264A-F92E-4F02-A733-3D95FBA03E72}" presName="level3hierChild" presStyleCnt="0"/>
      <dgm:spPr/>
      <dgm:t>
        <a:bodyPr/>
        <a:lstStyle/>
        <a:p>
          <a:endParaRPr/>
        </a:p>
      </dgm:t>
    </dgm:pt>
  </dgm:ptLst>
  <dgm:cxnLst>
    <dgm:cxn modelId="{D4A27429-7129-480D-97C5-35BC99D627A2}" type="presOf" srcId="{79C8AF96-A4E8-4285-A4F0-A244E7CFE432}" destId="{2B6BAE5F-131A-4C13-A170-2E2583B830F4}" srcOrd="0" destOrd="0" presId="urn:microsoft.com/office/officeart/2008/layout/HorizontalMultiLevelHierarchy#1"/>
    <dgm:cxn modelId="{04970F1E-5C67-4C1D-A398-09D3EAA734BB}" srcId="{1296A911-3F06-4BCC-A50A-2B1CCCF57407}" destId="{FD83FCED-2C87-4BF5-8122-D17DED1FDBA7}" srcOrd="0" destOrd="0" parTransId="{D1FB24C8-6D1B-40CA-8074-C324BD0F916B}" sibTransId="{7F79962C-DC46-4F74-BEEA-2F4144206F74}"/>
    <dgm:cxn modelId="{3637456A-7C5D-4476-8862-0E5B4EBBD333}" srcId="{79C8AF96-A4E8-4285-A4F0-A244E7CFE432}" destId="{1296A911-3F06-4BCC-A50A-2B1CCCF57407}" srcOrd="0" destOrd="0" parTransId="{B2241FEF-6037-4D24-87AA-CED6CC086944}" sibTransId="{DD1648F2-F2D7-4D6C-A399-B9B05B5FBDB7}"/>
    <dgm:cxn modelId="{084FC122-BCDD-4448-85A8-294FAD07CA32}" type="presOf" srcId="{D1FB24C8-6D1B-40CA-8074-C324BD0F916B}" destId="{8615B011-3EFB-4C79-A8CF-CCE38868EBED}" srcOrd="1" destOrd="0" presId="urn:microsoft.com/office/officeart/2008/layout/HorizontalMultiLevelHierarchy#1"/>
    <dgm:cxn modelId="{F9F55337-B309-4383-BEC2-2888A8DCF2BE}" type="presOf" srcId="{BA155811-FD2A-471A-8B09-53F42450EC06}" destId="{DCD575C2-202F-4AA0-92FD-00E07A09466A}" srcOrd="1" destOrd="0" presId="urn:microsoft.com/office/officeart/2008/layout/HorizontalMultiLevelHierarchy#1"/>
    <dgm:cxn modelId="{9F914F66-46DB-45AC-9FC0-EB32B6A534CE}" type="presOf" srcId="{FD83FCED-2C87-4BF5-8122-D17DED1FDBA7}" destId="{C44C5E13-A7F8-4A8E-83EB-0A5D973E0699}" srcOrd="0" destOrd="0" presId="urn:microsoft.com/office/officeart/2008/layout/HorizontalMultiLevelHierarchy#1"/>
    <dgm:cxn modelId="{215B20E5-DB0E-479F-8E21-7927EE1AF9F5}" type="presOf" srcId="{BE03264A-F92E-4F02-A733-3D95FBA03E72}" destId="{55D82F31-6785-43D5-98A1-2D3D012CDA24}" srcOrd="0" destOrd="0" presId="urn:microsoft.com/office/officeart/2008/layout/HorizontalMultiLevelHierarchy#1"/>
    <dgm:cxn modelId="{53388026-F36B-4A39-93DB-CDBD0D9B6F0C}" srcId="{1296A911-3F06-4BCC-A50A-2B1CCCF57407}" destId="{BE03264A-F92E-4F02-A733-3D95FBA03E72}" srcOrd="1" destOrd="0" parTransId="{BA155811-FD2A-471A-8B09-53F42450EC06}" sibTransId="{C6AA36F8-4A60-415B-9005-C7C514D5CA85}"/>
    <dgm:cxn modelId="{DB260829-4CF4-44C8-BB04-506BE78C98CB}" type="presOf" srcId="{BA155811-FD2A-471A-8B09-53F42450EC06}" destId="{09E021EA-5E60-4DF8-919F-1D3EA02FA23C}" srcOrd="0" destOrd="0" presId="urn:microsoft.com/office/officeart/2008/layout/HorizontalMultiLevelHierarchy#1"/>
    <dgm:cxn modelId="{9BD1F41B-227B-42BE-AFD0-6DAFB332568F}" type="presOf" srcId="{1296A911-3F06-4BCC-A50A-2B1CCCF57407}" destId="{AC5D5955-2933-409D-B758-5C2AF7AA0715}" srcOrd="0" destOrd="0" presId="urn:microsoft.com/office/officeart/2008/layout/HorizontalMultiLevelHierarchy#1"/>
    <dgm:cxn modelId="{73204142-C45D-47E5-BADC-4C6ACB6A821E}" type="presOf" srcId="{D1FB24C8-6D1B-40CA-8074-C324BD0F916B}" destId="{0529B4B7-51F6-4184-AC67-3692A88F1864}" srcOrd="0" destOrd="0" presId="urn:microsoft.com/office/officeart/2008/layout/HorizontalMultiLevelHierarchy#1"/>
    <dgm:cxn modelId="{B40D5E54-6B09-42CB-A06A-181AA1D7D22C}" type="presParOf" srcId="{2B6BAE5F-131A-4C13-A170-2E2583B830F4}" destId="{BA772A19-944D-4834-A363-2D7E3E294C73}" srcOrd="0" destOrd="0" presId="urn:microsoft.com/office/officeart/2008/layout/HorizontalMultiLevelHierarchy#1"/>
    <dgm:cxn modelId="{DF451AF3-2406-4BF3-9075-4F3FD204E55E}" type="presParOf" srcId="{BA772A19-944D-4834-A363-2D7E3E294C73}" destId="{AC5D5955-2933-409D-B758-5C2AF7AA0715}" srcOrd="0" destOrd="0" presId="urn:microsoft.com/office/officeart/2008/layout/HorizontalMultiLevelHierarchy#1"/>
    <dgm:cxn modelId="{EA429E70-3E6F-477A-9831-FA0990AA5F19}" type="presParOf" srcId="{BA772A19-944D-4834-A363-2D7E3E294C73}" destId="{66C741DB-88E4-4630-90F1-9E20580E7466}" srcOrd="1" destOrd="0" presId="urn:microsoft.com/office/officeart/2008/layout/HorizontalMultiLevelHierarchy#1"/>
    <dgm:cxn modelId="{3F3A3B81-1B8F-440A-A44F-FD97DF5F45B0}" type="presParOf" srcId="{66C741DB-88E4-4630-90F1-9E20580E7466}" destId="{0529B4B7-51F6-4184-AC67-3692A88F1864}" srcOrd="0" destOrd="0" presId="urn:microsoft.com/office/officeart/2008/layout/HorizontalMultiLevelHierarchy#1"/>
    <dgm:cxn modelId="{F5CA22EE-7AD9-4045-9C85-8E1BAF9C9F3E}" type="presParOf" srcId="{0529B4B7-51F6-4184-AC67-3692A88F1864}" destId="{8615B011-3EFB-4C79-A8CF-CCE38868EBED}" srcOrd="0" destOrd="0" presId="urn:microsoft.com/office/officeart/2008/layout/HorizontalMultiLevelHierarchy#1"/>
    <dgm:cxn modelId="{FA1B97E3-7F48-4F9E-A7FE-020D81A19344}" type="presParOf" srcId="{66C741DB-88E4-4630-90F1-9E20580E7466}" destId="{9A31199D-E740-4DA0-8756-22068065E998}" srcOrd="1" destOrd="0" presId="urn:microsoft.com/office/officeart/2008/layout/HorizontalMultiLevelHierarchy#1"/>
    <dgm:cxn modelId="{C81B645A-B1E3-43B1-AEBD-11835B3C307E}" type="presParOf" srcId="{9A31199D-E740-4DA0-8756-22068065E998}" destId="{C44C5E13-A7F8-4A8E-83EB-0A5D973E0699}" srcOrd="0" destOrd="0" presId="urn:microsoft.com/office/officeart/2008/layout/HorizontalMultiLevelHierarchy#1"/>
    <dgm:cxn modelId="{8E748A4B-ACD7-4A81-B72E-07D4220FA8AC}" type="presParOf" srcId="{9A31199D-E740-4DA0-8756-22068065E998}" destId="{2C364409-095F-49F8-850A-0F971E902678}" srcOrd="1" destOrd="0" presId="urn:microsoft.com/office/officeart/2008/layout/HorizontalMultiLevelHierarchy#1"/>
    <dgm:cxn modelId="{DA4DEA7D-8E20-4045-9810-0FAC035D9120}" type="presParOf" srcId="{66C741DB-88E4-4630-90F1-9E20580E7466}" destId="{09E021EA-5E60-4DF8-919F-1D3EA02FA23C}" srcOrd="2" destOrd="0" presId="urn:microsoft.com/office/officeart/2008/layout/HorizontalMultiLevelHierarchy#1"/>
    <dgm:cxn modelId="{374E45F7-4662-4D31-AF65-49AD923F26D7}" type="presParOf" srcId="{09E021EA-5E60-4DF8-919F-1D3EA02FA23C}" destId="{DCD575C2-202F-4AA0-92FD-00E07A09466A}" srcOrd="0" destOrd="0" presId="urn:microsoft.com/office/officeart/2008/layout/HorizontalMultiLevelHierarchy#1"/>
    <dgm:cxn modelId="{BE660DDC-7692-46FD-9DEE-C3399F880A48}" type="presParOf" srcId="{66C741DB-88E4-4630-90F1-9E20580E7466}" destId="{06865501-F81C-417D-83C3-FB4B0842D127}" srcOrd="3" destOrd="0" presId="urn:microsoft.com/office/officeart/2008/layout/HorizontalMultiLevelHierarchy#1"/>
    <dgm:cxn modelId="{E1A2234F-DA50-40DF-A8A5-50864D7DD84E}" type="presParOf" srcId="{06865501-F81C-417D-83C3-FB4B0842D127}" destId="{55D82F31-6785-43D5-98A1-2D3D012CDA24}" srcOrd="0" destOrd="0" presId="urn:microsoft.com/office/officeart/2008/layout/HorizontalMultiLevelHierarchy#1"/>
    <dgm:cxn modelId="{EFC552C2-3664-4C84-A081-73B1E338962F}" type="presParOf" srcId="{06865501-F81C-417D-83C3-FB4B0842D127}" destId="{D7B0AB9E-EB77-428D-86C7-BE4A902C0A18}" srcOrd="1" destOrd="0" presId="urn:microsoft.com/office/officeart/2008/layout/HorizontalMultiLevelHierarchy#1"/>
  </dgm:cxnLst>
  <dgm:bg/>
  <dgm:whole/>
  <dgm:extLst>
    <a:ext uri="http://schemas.microsoft.com/office/drawing/2008/diagram">
      <dsp:dataModelExt xmlns:dsp="http://schemas.microsoft.com/office/drawing/2008/diagram" relId="rId38" minVer="http://schemas.openxmlformats.org/drawingml/2006/main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E021EA-5E60-4DF8-919F-1D3EA02FA23C}">
      <dsp:nvSpPr>
        <dsp:cNvPr id="0" name=""/>
        <dsp:cNvSpPr/>
      </dsp:nvSpPr>
      <dsp:spPr bwMode="white">
        <a:xfrm>
          <a:off x="2453237" y="2997097"/>
          <a:ext cx="866888" cy="42797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433444" y="0"/>
              </a:lnTo>
              <a:lnTo>
                <a:pt x="433444" y="427971"/>
              </a:lnTo>
              <a:lnTo>
                <a:pt x="866888" y="427971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862512" y="3186914"/>
        <a:ext cx="48338" cy="48338"/>
      </dsp:txXfrm>
    </dsp:sp>
    <dsp:sp modelId="{0529B4B7-51F6-4184-AC67-3692A88F1864}">
      <dsp:nvSpPr>
        <dsp:cNvPr id="0" name=""/>
        <dsp:cNvSpPr/>
      </dsp:nvSpPr>
      <dsp:spPr bwMode="white">
        <a:xfrm>
          <a:off x="2453237" y="2092056"/>
          <a:ext cx="866888" cy="905041"/>
        </a:xfrm>
        <a:custGeom>
          <a:avLst/>
          <a:gdLst/>
          <a:ahLst/>
          <a:cxnLst/>
          <a:rect l="0" t="0" r="0" b="0"/>
          <a:pathLst>
            <a:path>
              <a:moveTo>
                <a:pt x="0" y="905041"/>
              </a:moveTo>
              <a:lnTo>
                <a:pt x="433444" y="905041"/>
              </a:lnTo>
              <a:lnTo>
                <a:pt x="433444" y="0"/>
              </a:lnTo>
              <a:lnTo>
                <a:pt x="866888" y="0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000" kern="1200"/>
        </a:p>
      </dsp:txBody>
      <dsp:txXfrm>
        <a:off x="2855350" y="2513246"/>
        <a:ext cx="62661" cy="62661"/>
      </dsp:txXfrm>
    </dsp:sp>
    <dsp:sp modelId="{AC5D5955-2933-409D-B758-5C2AF7AA0715}">
      <dsp:nvSpPr>
        <dsp:cNvPr id="0" name=""/>
        <dsp:cNvSpPr/>
      </dsp:nvSpPr>
      <dsp:spPr bwMode="white">
        <a:xfrm rot="5400000" flipV="1">
          <a:off x="1275415" y="2202899"/>
          <a:ext cx="767245" cy="158839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vert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传出神经</a:t>
          </a:r>
          <a:endParaRPr lang="en-US" altLang="zh-CN" sz="2000" kern="1200"/>
        </a:p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（运动神经）</a:t>
          </a:r>
        </a:p>
      </dsp:txBody>
      <dsp:txXfrm rot="10800000">
        <a:off x="1275415" y="2202899"/>
        <a:ext cx="767245" cy="1588397"/>
      </dsp:txXfrm>
    </dsp:sp>
    <dsp:sp modelId="{C44C5E13-A7F8-4A8E-83EB-0A5D973E0699}">
      <dsp:nvSpPr>
        <dsp:cNvPr id="0" name=""/>
        <dsp:cNvSpPr/>
      </dsp:nvSpPr>
      <dsp:spPr bwMode="white">
        <a:xfrm>
          <a:off x="3320125" y="1553991"/>
          <a:ext cx="1853305" cy="107612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ts val="17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躯体运动神经</a:t>
          </a:r>
          <a:endParaRPr lang="en-US" altLang="zh-CN" sz="2000" kern="1200"/>
        </a:p>
        <a:p>
          <a:pPr lvl="0" algn="ctr" defTabSz="889000">
            <a:lnSpc>
              <a:spcPts val="17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（受意识支配）</a:t>
          </a:r>
        </a:p>
      </dsp:txBody>
      <dsp:txXfrm>
        <a:off x="3320125" y="1553991"/>
        <a:ext cx="1853305" cy="1076129"/>
      </dsp:txXfrm>
    </dsp:sp>
    <dsp:sp modelId="{55D82F31-6785-43D5-98A1-2D3D012CDA24}">
      <dsp:nvSpPr>
        <dsp:cNvPr id="0" name=""/>
        <dsp:cNvSpPr/>
      </dsp:nvSpPr>
      <dsp:spPr bwMode="white">
        <a:xfrm>
          <a:off x="3320125" y="2887004"/>
          <a:ext cx="1853305" cy="107612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ts val="17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内脏运动神经</a:t>
          </a:r>
          <a:endParaRPr lang="en-US" altLang="zh-CN" sz="2000" kern="1200"/>
        </a:p>
        <a:p>
          <a:pPr lvl="0" algn="ctr" defTabSz="889000">
            <a:lnSpc>
              <a:spcPts val="17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000" kern="1200"/>
            <a:t>（自主神经系统）</a:t>
          </a:r>
        </a:p>
      </dsp:txBody>
      <dsp:txXfrm>
        <a:off x="3320125" y="2887004"/>
        <a:ext cx="1853305" cy="107612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#1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midR"/>
                        <dgm:param type="endPts" val="midL"/>
                      </dgm:alg>
                    </dgm:if>
                    <dgm:else name="Name18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midL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3" Type="http://schemas.openxmlformats.org/officeDocument/2006/relationships/tags" Target="../tags/tag410.xml"/><Relationship Id="rId2" Type="http://schemas.openxmlformats.org/officeDocument/2006/relationships/tags" Target="../tags/tag409.xml"/><Relationship Id="rId1" Type="http://schemas.openxmlformats.org/officeDocument/2006/relationships/theme" Target="../theme/theme4.xml"/><Relationship Id="rId5" Type="http://schemas.openxmlformats.org/officeDocument/2006/relationships/tags" Target="../tags/tag412.xml"/><Relationship Id="rId4" Type="http://schemas.openxmlformats.org/officeDocument/2006/relationships/tags" Target="../tags/tag4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F3448E32-905C-AFAE-4947-767A5FA46CA6}"/>
              </a:ext>
            </a:extLst>
          </p:cNvPr>
          <p:cNvSpPr>
            <a:spLocks noGrp="1"/>
          </p:cNvSpPr>
          <p:nvPr>
            <p:ph type="hdr" sz="quarter"/>
            <p:custDataLst>
              <p:tags r:id="rId2"/>
            </p:custDataLst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F1AD7E39-3ECA-F848-4E11-A64FE16C0E92}"/>
              </a:ext>
            </a:extLst>
          </p:cNvPr>
          <p:cNvSpPr>
            <a:spLocks noGrp="1"/>
          </p:cNvSpPr>
          <p:nvPr>
            <p:ph type="dt" sz="quarter" idx="1"/>
            <p:custDataLst>
              <p:tags r:id="rId3"/>
            </p:custDataLst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36CBB28-4DCE-4EBE-90F0-100A27B9D34F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F6C5A21-BDF0-5B79-6A37-F55057BF1333}"/>
              </a:ext>
            </a:extLst>
          </p:cNvPr>
          <p:cNvSpPr>
            <a:spLocks noGrp="1"/>
          </p:cNvSpPr>
          <p:nvPr>
            <p:ph type="ftr" sz="quarter" idx="2"/>
            <p:custDataLst>
              <p:tags r:id="rId4"/>
            </p:custDataLst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BBA7854C-AFDE-88CD-0506-A1466A06F177}"/>
              </a:ext>
            </a:extLst>
          </p:cNvPr>
          <p:cNvSpPr>
            <a:spLocks noGrp="1"/>
          </p:cNvSpPr>
          <p:nvPr>
            <p:ph type="sldNum" sz="quarter" idx="3"/>
            <p:custDataLst>
              <p:tags r:id="rId5"/>
            </p:custDataLst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6A487C-2407-4939-9CA7-EF16D22FDFA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61256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3" Type="http://schemas.openxmlformats.org/officeDocument/2006/relationships/tags" Target="../tags/tag404.xml"/><Relationship Id="rId7" Type="http://schemas.openxmlformats.org/officeDocument/2006/relationships/tags" Target="../tags/tag408.xml"/><Relationship Id="rId2" Type="http://schemas.openxmlformats.org/officeDocument/2006/relationships/tags" Target="../tags/tag403.xml"/><Relationship Id="rId1" Type="http://schemas.openxmlformats.org/officeDocument/2006/relationships/theme" Target="../theme/theme3.xml"/><Relationship Id="rId6" Type="http://schemas.openxmlformats.org/officeDocument/2006/relationships/tags" Target="../tags/tag407.xml"/><Relationship Id="rId5" Type="http://schemas.openxmlformats.org/officeDocument/2006/relationships/tags" Target="../tags/tag406.xml"/><Relationship Id="rId4" Type="http://schemas.openxmlformats.org/officeDocument/2006/relationships/tags" Target="../tags/tag40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  <p:custDataLst>
              <p:tags r:id="rId2"/>
            </p:custDataLst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  <p:custDataLst>
              <p:tags r:id="rId3"/>
            </p:custDataLst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8A4287C6-C80B-4FBC-AAC3-CF577F8F9B46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  <p:custDataLst>
              <p:tags r:id="rId4"/>
            </p:custDataLst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  <p:custDataLst>
              <p:tags r:id="rId5"/>
            </p:custDataLst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  <p:custDataLst>
              <p:tags r:id="rId6"/>
            </p:custDataLst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  <p:custDataLst>
              <p:tags r:id="rId7"/>
            </p:custDataLst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DD7ACC26-FD7F-4F70-9456-027AD03C82A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422.xml"/><Relationship Id="rId2" Type="http://schemas.openxmlformats.org/officeDocument/2006/relationships/tags" Target="../tags/tag421.xml"/><Relationship Id="rId1" Type="http://schemas.openxmlformats.org/officeDocument/2006/relationships/tags" Target="../tags/tag420.xml"/><Relationship Id="rId5" Type="http://schemas.openxmlformats.org/officeDocument/2006/relationships/slide" Target="../slides/slide1.xml"/><Relationship Id="rId4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832.xml"/><Relationship Id="rId2" Type="http://schemas.openxmlformats.org/officeDocument/2006/relationships/tags" Target="../tags/tag2831.xml"/><Relationship Id="rId1" Type="http://schemas.openxmlformats.org/officeDocument/2006/relationships/tags" Target="../tags/tag2830.xml"/><Relationship Id="rId5" Type="http://schemas.openxmlformats.org/officeDocument/2006/relationships/slide" Target="../slides/slide9.xml"/><Relationship Id="rId4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DD7ACC26-FD7F-4F70-9456-027AD03C82A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2627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  <p:custDataLst>
              <p:tags r:id="rId3"/>
            </p:custDataLst>
          </p:nvPr>
        </p:nvSpPr>
        <p:spPr/>
        <p:txBody>
          <a:bodyPr/>
          <a:lstStyle/>
          <a:p>
            <a:fld id="{85D0DACE-38E0-42D2-9336-2B707D34BC6D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17453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tags" Target="../tags/tag73.xml"/><Relationship Id="rId13" Type="http://schemas.openxmlformats.org/officeDocument/2006/relationships/tags" Target="../tags/tag78.xml"/><Relationship Id="rId18" Type="http://schemas.openxmlformats.org/officeDocument/2006/relationships/tags" Target="../tags/tag83.xml"/><Relationship Id="rId3" Type="http://schemas.openxmlformats.org/officeDocument/2006/relationships/tags" Target="../tags/tag68.xml"/><Relationship Id="rId21" Type="http://schemas.openxmlformats.org/officeDocument/2006/relationships/tags" Target="../tags/tag86.xml"/><Relationship Id="rId7" Type="http://schemas.openxmlformats.org/officeDocument/2006/relationships/tags" Target="../tags/tag72.xml"/><Relationship Id="rId12" Type="http://schemas.openxmlformats.org/officeDocument/2006/relationships/tags" Target="../tags/tag77.xml"/><Relationship Id="rId17" Type="http://schemas.openxmlformats.org/officeDocument/2006/relationships/tags" Target="../tags/tag82.xml"/><Relationship Id="rId2" Type="http://schemas.openxmlformats.org/officeDocument/2006/relationships/tags" Target="../tags/tag67.xml"/><Relationship Id="rId16" Type="http://schemas.openxmlformats.org/officeDocument/2006/relationships/tags" Target="../tags/tag81.xml"/><Relationship Id="rId20" Type="http://schemas.openxmlformats.org/officeDocument/2006/relationships/tags" Target="../tags/tag85.xml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11" Type="http://schemas.openxmlformats.org/officeDocument/2006/relationships/tags" Target="../tags/tag76.xml"/><Relationship Id="rId5" Type="http://schemas.openxmlformats.org/officeDocument/2006/relationships/tags" Target="../tags/tag70.xml"/><Relationship Id="rId15" Type="http://schemas.openxmlformats.org/officeDocument/2006/relationships/tags" Target="../tags/tag80.xml"/><Relationship Id="rId10" Type="http://schemas.openxmlformats.org/officeDocument/2006/relationships/tags" Target="../tags/tag75.xml"/><Relationship Id="rId19" Type="http://schemas.openxmlformats.org/officeDocument/2006/relationships/tags" Target="../tags/tag84.xml"/><Relationship Id="rId4" Type="http://schemas.openxmlformats.org/officeDocument/2006/relationships/tags" Target="../tags/tag69.xml"/><Relationship Id="rId9" Type="http://schemas.openxmlformats.org/officeDocument/2006/relationships/tags" Target="../tags/tag74.xml"/><Relationship Id="rId14" Type="http://schemas.openxmlformats.org/officeDocument/2006/relationships/tags" Target="../tags/tag79.xml"/><Relationship Id="rId22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3" Type="http://schemas.openxmlformats.org/officeDocument/2006/relationships/tags" Target="../tags/tag99.xml"/><Relationship Id="rId18" Type="http://schemas.openxmlformats.org/officeDocument/2006/relationships/tags" Target="../tags/tag104.xml"/><Relationship Id="rId26" Type="http://schemas.openxmlformats.org/officeDocument/2006/relationships/tags" Target="../tags/tag112.xml"/><Relationship Id="rId3" Type="http://schemas.openxmlformats.org/officeDocument/2006/relationships/tags" Target="../tags/tag89.xml"/><Relationship Id="rId21" Type="http://schemas.openxmlformats.org/officeDocument/2006/relationships/tags" Target="../tags/tag107.xml"/><Relationship Id="rId34" Type="http://schemas.openxmlformats.org/officeDocument/2006/relationships/slideMaster" Target="../slideMasters/slideMaster2.xml"/><Relationship Id="rId7" Type="http://schemas.openxmlformats.org/officeDocument/2006/relationships/tags" Target="../tags/tag93.xml"/><Relationship Id="rId12" Type="http://schemas.openxmlformats.org/officeDocument/2006/relationships/tags" Target="../tags/tag98.xml"/><Relationship Id="rId17" Type="http://schemas.openxmlformats.org/officeDocument/2006/relationships/tags" Target="../tags/tag103.xml"/><Relationship Id="rId25" Type="http://schemas.openxmlformats.org/officeDocument/2006/relationships/tags" Target="../tags/tag111.xml"/><Relationship Id="rId33" Type="http://schemas.openxmlformats.org/officeDocument/2006/relationships/tags" Target="../tags/tag119.xml"/><Relationship Id="rId2" Type="http://schemas.openxmlformats.org/officeDocument/2006/relationships/tags" Target="../tags/tag88.xml"/><Relationship Id="rId16" Type="http://schemas.openxmlformats.org/officeDocument/2006/relationships/tags" Target="../tags/tag102.xml"/><Relationship Id="rId20" Type="http://schemas.openxmlformats.org/officeDocument/2006/relationships/tags" Target="../tags/tag106.xml"/><Relationship Id="rId29" Type="http://schemas.openxmlformats.org/officeDocument/2006/relationships/tags" Target="../tags/tag115.xml"/><Relationship Id="rId1" Type="http://schemas.openxmlformats.org/officeDocument/2006/relationships/tags" Target="../tags/tag87.xml"/><Relationship Id="rId6" Type="http://schemas.openxmlformats.org/officeDocument/2006/relationships/tags" Target="../tags/tag92.xml"/><Relationship Id="rId11" Type="http://schemas.openxmlformats.org/officeDocument/2006/relationships/tags" Target="../tags/tag97.xml"/><Relationship Id="rId24" Type="http://schemas.openxmlformats.org/officeDocument/2006/relationships/tags" Target="../tags/tag110.xml"/><Relationship Id="rId32" Type="http://schemas.openxmlformats.org/officeDocument/2006/relationships/tags" Target="../tags/tag118.xml"/><Relationship Id="rId5" Type="http://schemas.openxmlformats.org/officeDocument/2006/relationships/tags" Target="../tags/tag91.xml"/><Relationship Id="rId15" Type="http://schemas.openxmlformats.org/officeDocument/2006/relationships/tags" Target="../tags/tag101.xml"/><Relationship Id="rId23" Type="http://schemas.openxmlformats.org/officeDocument/2006/relationships/tags" Target="../tags/tag109.xml"/><Relationship Id="rId28" Type="http://schemas.openxmlformats.org/officeDocument/2006/relationships/tags" Target="../tags/tag114.xml"/><Relationship Id="rId10" Type="http://schemas.openxmlformats.org/officeDocument/2006/relationships/tags" Target="../tags/tag96.xml"/><Relationship Id="rId19" Type="http://schemas.openxmlformats.org/officeDocument/2006/relationships/tags" Target="../tags/tag105.xml"/><Relationship Id="rId31" Type="http://schemas.openxmlformats.org/officeDocument/2006/relationships/tags" Target="../tags/tag117.xml"/><Relationship Id="rId4" Type="http://schemas.openxmlformats.org/officeDocument/2006/relationships/tags" Target="../tags/tag90.xml"/><Relationship Id="rId9" Type="http://schemas.openxmlformats.org/officeDocument/2006/relationships/tags" Target="../tags/tag95.xml"/><Relationship Id="rId14" Type="http://schemas.openxmlformats.org/officeDocument/2006/relationships/tags" Target="../tags/tag100.xml"/><Relationship Id="rId22" Type="http://schemas.openxmlformats.org/officeDocument/2006/relationships/tags" Target="../tags/tag108.xml"/><Relationship Id="rId27" Type="http://schemas.openxmlformats.org/officeDocument/2006/relationships/tags" Target="../tags/tag113.xml"/><Relationship Id="rId30" Type="http://schemas.openxmlformats.org/officeDocument/2006/relationships/tags" Target="../tags/tag116.xml"/><Relationship Id="rId8" Type="http://schemas.openxmlformats.org/officeDocument/2006/relationships/tags" Target="../tags/tag94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tags" Target="../tags/tag127.xml"/><Relationship Id="rId13" Type="http://schemas.openxmlformats.org/officeDocument/2006/relationships/tags" Target="../tags/tag132.xml"/><Relationship Id="rId18" Type="http://schemas.openxmlformats.org/officeDocument/2006/relationships/tags" Target="../tags/tag137.xml"/><Relationship Id="rId3" Type="http://schemas.openxmlformats.org/officeDocument/2006/relationships/tags" Target="../tags/tag122.xml"/><Relationship Id="rId21" Type="http://schemas.openxmlformats.org/officeDocument/2006/relationships/tags" Target="../tags/tag140.xml"/><Relationship Id="rId7" Type="http://schemas.openxmlformats.org/officeDocument/2006/relationships/tags" Target="../tags/tag126.xml"/><Relationship Id="rId12" Type="http://schemas.openxmlformats.org/officeDocument/2006/relationships/tags" Target="../tags/tag131.xml"/><Relationship Id="rId17" Type="http://schemas.openxmlformats.org/officeDocument/2006/relationships/tags" Target="../tags/tag136.xml"/><Relationship Id="rId2" Type="http://schemas.openxmlformats.org/officeDocument/2006/relationships/tags" Target="../tags/tag121.xml"/><Relationship Id="rId16" Type="http://schemas.openxmlformats.org/officeDocument/2006/relationships/tags" Target="../tags/tag135.xml"/><Relationship Id="rId20" Type="http://schemas.openxmlformats.org/officeDocument/2006/relationships/tags" Target="../tags/tag139.xml"/><Relationship Id="rId1" Type="http://schemas.openxmlformats.org/officeDocument/2006/relationships/tags" Target="../tags/tag120.xml"/><Relationship Id="rId6" Type="http://schemas.openxmlformats.org/officeDocument/2006/relationships/tags" Target="../tags/tag125.xml"/><Relationship Id="rId11" Type="http://schemas.openxmlformats.org/officeDocument/2006/relationships/tags" Target="../tags/tag130.xml"/><Relationship Id="rId5" Type="http://schemas.openxmlformats.org/officeDocument/2006/relationships/tags" Target="../tags/tag124.xml"/><Relationship Id="rId15" Type="http://schemas.openxmlformats.org/officeDocument/2006/relationships/tags" Target="../tags/tag134.xml"/><Relationship Id="rId23" Type="http://schemas.openxmlformats.org/officeDocument/2006/relationships/slideMaster" Target="../slideMasters/slideMaster2.xml"/><Relationship Id="rId10" Type="http://schemas.openxmlformats.org/officeDocument/2006/relationships/tags" Target="../tags/tag129.xml"/><Relationship Id="rId19" Type="http://schemas.openxmlformats.org/officeDocument/2006/relationships/tags" Target="../tags/tag138.xml"/><Relationship Id="rId4" Type="http://schemas.openxmlformats.org/officeDocument/2006/relationships/tags" Target="../tags/tag123.xml"/><Relationship Id="rId9" Type="http://schemas.openxmlformats.org/officeDocument/2006/relationships/tags" Target="../tags/tag128.xml"/><Relationship Id="rId14" Type="http://schemas.openxmlformats.org/officeDocument/2006/relationships/tags" Target="../tags/tag133.xml"/><Relationship Id="rId22" Type="http://schemas.openxmlformats.org/officeDocument/2006/relationships/tags" Target="../tags/tag141.xml"/></Relationships>
</file>

<file path=ppt/slideLayouts/_rels/slideLayout13.xml.rels><?xml version="1.0" encoding="UTF-8" standalone="yes"?>
<Relationships xmlns="http://schemas.openxmlformats.org/package/2006/relationships"><Relationship Id="rId13" Type="http://schemas.openxmlformats.org/officeDocument/2006/relationships/tags" Target="../tags/tag154.xml"/><Relationship Id="rId18" Type="http://schemas.openxmlformats.org/officeDocument/2006/relationships/tags" Target="../tags/tag159.xml"/><Relationship Id="rId26" Type="http://schemas.openxmlformats.org/officeDocument/2006/relationships/tags" Target="../tags/tag167.xml"/><Relationship Id="rId39" Type="http://schemas.openxmlformats.org/officeDocument/2006/relationships/tags" Target="../tags/tag180.xml"/><Relationship Id="rId21" Type="http://schemas.openxmlformats.org/officeDocument/2006/relationships/tags" Target="../tags/tag162.xml"/><Relationship Id="rId34" Type="http://schemas.openxmlformats.org/officeDocument/2006/relationships/tags" Target="../tags/tag175.xml"/><Relationship Id="rId42" Type="http://schemas.openxmlformats.org/officeDocument/2006/relationships/tags" Target="../tags/tag183.xml"/><Relationship Id="rId47" Type="http://schemas.openxmlformats.org/officeDocument/2006/relationships/tags" Target="../tags/tag188.xml"/><Relationship Id="rId50" Type="http://schemas.openxmlformats.org/officeDocument/2006/relationships/slideMaster" Target="../slideMasters/slideMaster2.xml"/><Relationship Id="rId7" Type="http://schemas.openxmlformats.org/officeDocument/2006/relationships/tags" Target="../tags/tag148.xml"/><Relationship Id="rId2" Type="http://schemas.openxmlformats.org/officeDocument/2006/relationships/tags" Target="../tags/tag143.xml"/><Relationship Id="rId16" Type="http://schemas.openxmlformats.org/officeDocument/2006/relationships/tags" Target="../tags/tag157.xml"/><Relationship Id="rId29" Type="http://schemas.openxmlformats.org/officeDocument/2006/relationships/tags" Target="../tags/tag170.xml"/><Relationship Id="rId11" Type="http://schemas.openxmlformats.org/officeDocument/2006/relationships/tags" Target="../tags/tag152.xml"/><Relationship Id="rId24" Type="http://schemas.openxmlformats.org/officeDocument/2006/relationships/tags" Target="../tags/tag165.xml"/><Relationship Id="rId32" Type="http://schemas.openxmlformats.org/officeDocument/2006/relationships/tags" Target="../tags/tag173.xml"/><Relationship Id="rId37" Type="http://schemas.openxmlformats.org/officeDocument/2006/relationships/tags" Target="../tags/tag178.xml"/><Relationship Id="rId40" Type="http://schemas.openxmlformats.org/officeDocument/2006/relationships/tags" Target="../tags/tag181.xml"/><Relationship Id="rId45" Type="http://schemas.openxmlformats.org/officeDocument/2006/relationships/tags" Target="../tags/tag186.xml"/><Relationship Id="rId5" Type="http://schemas.openxmlformats.org/officeDocument/2006/relationships/tags" Target="../tags/tag146.xml"/><Relationship Id="rId15" Type="http://schemas.openxmlformats.org/officeDocument/2006/relationships/tags" Target="../tags/tag156.xml"/><Relationship Id="rId23" Type="http://schemas.openxmlformats.org/officeDocument/2006/relationships/tags" Target="../tags/tag164.xml"/><Relationship Id="rId28" Type="http://schemas.openxmlformats.org/officeDocument/2006/relationships/tags" Target="../tags/tag169.xml"/><Relationship Id="rId36" Type="http://schemas.openxmlformats.org/officeDocument/2006/relationships/tags" Target="../tags/tag177.xml"/><Relationship Id="rId49" Type="http://schemas.openxmlformats.org/officeDocument/2006/relationships/tags" Target="../tags/tag190.xml"/><Relationship Id="rId10" Type="http://schemas.openxmlformats.org/officeDocument/2006/relationships/tags" Target="../tags/tag151.xml"/><Relationship Id="rId19" Type="http://schemas.openxmlformats.org/officeDocument/2006/relationships/tags" Target="../tags/tag160.xml"/><Relationship Id="rId31" Type="http://schemas.openxmlformats.org/officeDocument/2006/relationships/tags" Target="../tags/tag172.xml"/><Relationship Id="rId44" Type="http://schemas.openxmlformats.org/officeDocument/2006/relationships/tags" Target="../tags/tag185.xml"/><Relationship Id="rId4" Type="http://schemas.openxmlformats.org/officeDocument/2006/relationships/tags" Target="../tags/tag145.xml"/><Relationship Id="rId9" Type="http://schemas.openxmlformats.org/officeDocument/2006/relationships/tags" Target="../tags/tag150.xml"/><Relationship Id="rId14" Type="http://schemas.openxmlformats.org/officeDocument/2006/relationships/tags" Target="../tags/tag155.xml"/><Relationship Id="rId22" Type="http://schemas.openxmlformats.org/officeDocument/2006/relationships/tags" Target="../tags/tag163.xml"/><Relationship Id="rId27" Type="http://schemas.openxmlformats.org/officeDocument/2006/relationships/tags" Target="../tags/tag168.xml"/><Relationship Id="rId30" Type="http://schemas.openxmlformats.org/officeDocument/2006/relationships/tags" Target="../tags/tag171.xml"/><Relationship Id="rId35" Type="http://schemas.openxmlformats.org/officeDocument/2006/relationships/tags" Target="../tags/tag176.xml"/><Relationship Id="rId43" Type="http://schemas.openxmlformats.org/officeDocument/2006/relationships/tags" Target="../tags/tag184.xml"/><Relationship Id="rId48" Type="http://schemas.openxmlformats.org/officeDocument/2006/relationships/tags" Target="../tags/tag189.xml"/><Relationship Id="rId8" Type="http://schemas.openxmlformats.org/officeDocument/2006/relationships/tags" Target="../tags/tag149.xml"/><Relationship Id="rId3" Type="http://schemas.openxmlformats.org/officeDocument/2006/relationships/tags" Target="../tags/tag144.xml"/><Relationship Id="rId12" Type="http://schemas.openxmlformats.org/officeDocument/2006/relationships/tags" Target="../tags/tag153.xml"/><Relationship Id="rId17" Type="http://schemas.openxmlformats.org/officeDocument/2006/relationships/tags" Target="../tags/tag158.xml"/><Relationship Id="rId25" Type="http://schemas.openxmlformats.org/officeDocument/2006/relationships/tags" Target="../tags/tag166.xml"/><Relationship Id="rId33" Type="http://schemas.openxmlformats.org/officeDocument/2006/relationships/tags" Target="../tags/tag174.xml"/><Relationship Id="rId38" Type="http://schemas.openxmlformats.org/officeDocument/2006/relationships/tags" Target="../tags/tag179.xml"/><Relationship Id="rId46" Type="http://schemas.openxmlformats.org/officeDocument/2006/relationships/tags" Target="../tags/tag187.xml"/><Relationship Id="rId20" Type="http://schemas.openxmlformats.org/officeDocument/2006/relationships/tags" Target="../tags/tag161.xml"/><Relationship Id="rId41" Type="http://schemas.openxmlformats.org/officeDocument/2006/relationships/tags" Target="../tags/tag182.xml"/><Relationship Id="rId1" Type="http://schemas.openxmlformats.org/officeDocument/2006/relationships/tags" Target="../tags/tag142.xml"/><Relationship Id="rId6" Type="http://schemas.openxmlformats.org/officeDocument/2006/relationships/tags" Target="../tags/tag147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192.xml"/><Relationship Id="rId1" Type="http://schemas.openxmlformats.org/officeDocument/2006/relationships/tags" Target="../tags/tag19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tags" Target="../tags/tag200.xml"/><Relationship Id="rId13" Type="http://schemas.openxmlformats.org/officeDocument/2006/relationships/tags" Target="../tags/tag205.xml"/><Relationship Id="rId3" Type="http://schemas.openxmlformats.org/officeDocument/2006/relationships/tags" Target="../tags/tag195.xml"/><Relationship Id="rId7" Type="http://schemas.openxmlformats.org/officeDocument/2006/relationships/tags" Target="../tags/tag199.xml"/><Relationship Id="rId12" Type="http://schemas.openxmlformats.org/officeDocument/2006/relationships/tags" Target="../tags/tag204.xml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11" Type="http://schemas.openxmlformats.org/officeDocument/2006/relationships/tags" Target="../tags/tag203.xml"/><Relationship Id="rId5" Type="http://schemas.openxmlformats.org/officeDocument/2006/relationships/tags" Target="../tags/tag197.xml"/><Relationship Id="rId15" Type="http://schemas.openxmlformats.org/officeDocument/2006/relationships/image" Target="../media/image2.jpeg"/><Relationship Id="rId10" Type="http://schemas.openxmlformats.org/officeDocument/2006/relationships/tags" Target="../tags/tag202.xml"/><Relationship Id="rId4" Type="http://schemas.openxmlformats.org/officeDocument/2006/relationships/tags" Target="../tags/tag196.xml"/><Relationship Id="rId9" Type="http://schemas.openxmlformats.org/officeDocument/2006/relationships/tags" Target="../tags/tag201.xml"/><Relationship Id="rId14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3" Type="http://schemas.openxmlformats.org/officeDocument/2006/relationships/tags" Target="../tags/tag218.xml"/><Relationship Id="rId18" Type="http://schemas.openxmlformats.org/officeDocument/2006/relationships/tags" Target="../tags/tag223.xml"/><Relationship Id="rId26" Type="http://schemas.openxmlformats.org/officeDocument/2006/relationships/tags" Target="../tags/tag231.xml"/><Relationship Id="rId39" Type="http://schemas.openxmlformats.org/officeDocument/2006/relationships/tags" Target="../tags/tag244.xml"/><Relationship Id="rId21" Type="http://schemas.openxmlformats.org/officeDocument/2006/relationships/tags" Target="../tags/tag226.xml"/><Relationship Id="rId34" Type="http://schemas.openxmlformats.org/officeDocument/2006/relationships/tags" Target="../tags/tag239.xml"/><Relationship Id="rId42" Type="http://schemas.openxmlformats.org/officeDocument/2006/relationships/tags" Target="../tags/tag247.xml"/><Relationship Id="rId47" Type="http://schemas.openxmlformats.org/officeDocument/2006/relationships/slideMaster" Target="../slideMasters/slideMaster2.xml"/><Relationship Id="rId7" Type="http://schemas.openxmlformats.org/officeDocument/2006/relationships/tags" Target="../tags/tag212.xml"/><Relationship Id="rId2" Type="http://schemas.openxmlformats.org/officeDocument/2006/relationships/tags" Target="../tags/tag207.xml"/><Relationship Id="rId16" Type="http://schemas.openxmlformats.org/officeDocument/2006/relationships/tags" Target="../tags/tag221.xml"/><Relationship Id="rId29" Type="http://schemas.openxmlformats.org/officeDocument/2006/relationships/tags" Target="../tags/tag234.xml"/><Relationship Id="rId1" Type="http://schemas.openxmlformats.org/officeDocument/2006/relationships/tags" Target="../tags/tag206.xml"/><Relationship Id="rId6" Type="http://schemas.openxmlformats.org/officeDocument/2006/relationships/tags" Target="../tags/tag211.xml"/><Relationship Id="rId11" Type="http://schemas.openxmlformats.org/officeDocument/2006/relationships/tags" Target="../tags/tag216.xml"/><Relationship Id="rId24" Type="http://schemas.openxmlformats.org/officeDocument/2006/relationships/tags" Target="../tags/tag229.xml"/><Relationship Id="rId32" Type="http://schemas.openxmlformats.org/officeDocument/2006/relationships/tags" Target="../tags/tag237.xml"/><Relationship Id="rId37" Type="http://schemas.openxmlformats.org/officeDocument/2006/relationships/tags" Target="../tags/tag242.xml"/><Relationship Id="rId40" Type="http://schemas.openxmlformats.org/officeDocument/2006/relationships/tags" Target="../tags/tag245.xml"/><Relationship Id="rId45" Type="http://schemas.openxmlformats.org/officeDocument/2006/relationships/tags" Target="../tags/tag250.xml"/><Relationship Id="rId5" Type="http://schemas.openxmlformats.org/officeDocument/2006/relationships/tags" Target="../tags/tag210.xml"/><Relationship Id="rId15" Type="http://schemas.openxmlformats.org/officeDocument/2006/relationships/tags" Target="../tags/tag220.xml"/><Relationship Id="rId23" Type="http://schemas.openxmlformats.org/officeDocument/2006/relationships/tags" Target="../tags/tag228.xml"/><Relationship Id="rId28" Type="http://schemas.openxmlformats.org/officeDocument/2006/relationships/tags" Target="../tags/tag233.xml"/><Relationship Id="rId36" Type="http://schemas.openxmlformats.org/officeDocument/2006/relationships/tags" Target="../tags/tag241.xml"/><Relationship Id="rId10" Type="http://schemas.openxmlformats.org/officeDocument/2006/relationships/tags" Target="../tags/tag215.xml"/><Relationship Id="rId19" Type="http://schemas.openxmlformats.org/officeDocument/2006/relationships/tags" Target="../tags/tag224.xml"/><Relationship Id="rId31" Type="http://schemas.openxmlformats.org/officeDocument/2006/relationships/tags" Target="../tags/tag236.xml"/><Relationship Id="rId44" Type="http://schemas.openxmlformats.org/officeDocument/2006/relationships/tags" Target="../tags/tag249.xml"/><Relationship Id="rId4" Type="http://schemas.openxmlformats.org/officeDocument/2006/relationships/tags" Target="../tags/tag209.xml"/><Relationship Id="rId9" Type="http://schemas.openxmlformats.org/officeDocument/2006/relationships/tags" Target="../tags/tag214.xml"/><Relationship Id="rId14" Type="http://schemas.openxmlformats.org/officeDocument/2006/relationships/tags" Target="../tags/tag219.xml"/><Relationship Id="rId22" Type="http://schemas.openxmlformats.org/officeDocument/2006/relationships/tags" Target="../tags/tag227.xml"/><Relationship Id="rId27" Type="http://schemas.openxmlformats.org/officeDocument/2006/relationships/tags" Target="../tags/tag232.xml"/><Relationship Id="rId30" Type="http://schemas.openxmlformats.org/officeDocument/2006/relationships/tags" Target="../tags/tag235.xml"/><Relationship Id="rId35" Type="http://schemas.openxmlformats.org/officeDocument/2006/relationships/tags" Target="../tags/tag240.xml"/><Relationship Id="rId43" Type="http://schemas.openxmlformats.org/officeDocument/2006/relationships/tags" Target="../tags/tag248.xml"/><Relationship Id="rId8" Type="http://schemas.openxmlformats.org/officeDocument/2006/relationships/tags" Target="../tags/tag213.xml"/><Relationship Id="rId3" Type="http://schemas.openxmlformats.org/officeDocument/2006/relationships/tags" Target="../tags/tag208.xml"/><Relationship Id="rId12" Type="http://schemas.openxmlformats.org/officeDocument/2006/relationships/tags" Target="../tags/tag217.xml"/><Relationship Id="rId17" Type="http://schemas.openxmlformats.org/officeDocument/2006/relationships/tags" Target="../tags/tag222.xml"/><Relationship Id="rId25" Type="http://schemas.openxmlformats.org/officeDocument/2006/relationships/tags" Target="../tags/tag230.xml"/><Relationship Id="rId33" Type="http://schemas.openxmlformats.org/officeDocument/2006/relationships/tags" Target="../tags/tag238.xml"/><Relationship Id="rId38" Type="http://schemas.openxmlformats.org/officeDocument/2006/relationships/tags" Target="../tags/tag243.xml"/><Relationship Id="rId46" Type="http://schemas.openxmlformats.org/officeDocument/2006/relationships/tags" Target="../tags/tag251.xml"/><Relationship Id="rId20" Type="http://schemas.openxmlformats.org/officeDocument/2006/relationships/tags" Target="../tags/tag225.xml"/><Relationship Id="rId41" Type="http://schemas.openxmlformats.org/officeDocument/2006/relationships/tags" Target="../tags/tag246.xml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tags" Target="../tags/tag259.xml"/><Relationship Id="rId13" Type="http://schemas.openxmlformats.org/officeDocument/2006/relationships/tags" Target="../tags/tag264.xml"/><Relationship Id="rId18" Type="http://schemas.openxmlformats.org/officeDocument/2006/relationships/tags" Target="../tags/tag269.xml"/><Relationship Id="rId3" Type="http://schemas.openxmlformats.org/officeDocument/2006/relationships/tags" Target="../tags/tag254.xml"/><Relationship Id="rId7" Type="http://schemas.openxmlformats.org/officeDocument/2006/relationships/tags" Target="../tags/tag258.xml"/><Relationship Id="rId12" Type="http://schemas.openxmlformats.org/officeDocument/2006/relationships/tags" Target="../tags/tag263.xml"/><Relationship Id="rId17" Type="http://schemas.openxmlformats.org/officeDocument/2006/relationships/tags" Target="../tags/tag268.xml"/><Relationship Id="rId2" Type="http://schemas.openxmlformats.org/officeDocument/2006/relationships/tags" Target="../tags/tag253.xml"/><Relationship Id="rId16" Type="http://schemas.openxmlformats.org/officeDocument/2006/relationships/tags" Target="../tags/tag267.xml"/><Relationship Id="rId1" Type="http://schemas.openxmlformats.org/officeDocument/2006/relationships/tags" Target="../tags/tag252.xml"/><Relationship Id="rId6" Type="http://schemas.openxmlformats.org/officeDocument/2006/relationships/tags" Target="../tags/tag257.xml"/><Relationship Id="rId11" Type="http://schemas.openxmlformats.org/officeDocument/2006/relationships/tags" Target="../tags/tag262.xml"/><Relationship Id="rId5" Type="http://schemas.openxmlformats.org/officeDocument/2006/relationships/tags" Target="../tags/tag256.xml"/><Relationship Id="rId15" Type="http://schemas.openxmlformats.org/officeDocument/2006/relationships/tags" Target="../tags/tag266.xml"/><Relationship Id="rId10" Type="http://schemas.openxmlformats.org/officeDocument/2006/relationships/tags" Target="../tags/tag261.xml"/><Relationship Id="rId19" Type="http://schemas.openxmlformats.org/officeDocument/2006/relationships/slideMaster" Target="../slideMasters/slideMaster2.xml"/><Relationship Id="rId4" Type="http://schemas.openxmlformats.org/officeDocument/2006/relationships/tags" Target="../tags/tag255.xml"/><Relationship Id="rId9" Type="http://schemas.openxmlformats.org/officeDocument/2006/relationships/tags" Target="../tags/tag260.xml"/><Relationship Id="rId14" Type="http://schemas.openxmlformats.org/officeDocument/2006/relationships/tags" Target="../tags/tag265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tags" Target="../tags/tag277.xml"/><Relationship Id="rId13" Type="http://schemas.openxmlformats.org/officeDocument/2006/relationships/tags" Target="../tags/tag282.xml"/><Relationship Id="rId18" Type="http://schemas.openxmlformats.org/officeDocument/2006/relationships/tags" Target="../tags/tag287.xml"/><Relationship Id="rId3" Type="http://schemas.openxmlformats.org/officeDocument/2006/relationships/tags" Target="../tags/tag272.xml"/><Relationship Id="rId21" Type="http://schemas.openxmlformats.org/officeDocument/2006/relationships/tags" Target="../tags/tag290.xml"/><Relationship Id="rId7" Type="http://schemas.openxmlformats.org/officeDocument/2006/relationships/tags" Target="../tags/tag276.xml"/><Relationship Id="rId12" Type="http://schemas.openxmlformats.org/officeDocument/2006/relationships/tags" Target="../tags/tag281.xml"/><Relationship Id="rId17" Type="http://schemas.openxmlformats.org/officeDocument/2006/relationships/tags" Target="../tags/tag286.xml"/><Relationship Id="rId2" Type="http://schemas.openxmlformats.org/officeDocument/2006/relationships/tags" Target="../tags/tag271.xml"/><Relationship Id="rId16" Type="http://schemas.openxmlformats.org/officeDocument/2006/relationships/tags" Target="../tags/tag285.xml"/><Relationship Id="rId20" Type="http://schemas.openxmlformats.org/officeDocument/2006/relationships/tags" Target="../tags/tag289.xml"/><Relationship Id="rId1" Type="http://schemas.openxmlformats.org/officeDocument/2006/relationships/tags" Target="../tags/tag270.xml"/><Relationship Id="rId6" Type="http://schemas.openxmlformats.org/officeDocument/2006/relationships/tags" Target="../tags/tag275.xml"/><Relationship Id="rId11" Type="http://schemas.openxmlformats.org/officeDocument/2006/relationships/tags" Target="../tags/tag280.xml"/><Relationship Id="rId5" Type="http://schemas.openxmlformats.org/officeDocument/2006/relationships/tags" Target="../tags/tag274.xml"/><Relationship Id="rId15" Type="http://schemas.openxmlformats.org/officeDocument/2006/relationships/tags" Target="../tags/tag284.xml"/><Relationship Id="rId10" Type="http://schemas.openxmlformats.org/officeDocument/2006/relationships/tags" Target="../tags/tag279.xml"/><Relationship Id="rId19" Type="http://schemas.openxmlformats.org/officeDocument/2006/relationships/tags" Target="../tags/tag288.xml"/><Relationship Id="rId4" Type="http://schemas.openxmlformats.org/officeDocument/2006/relationships/tags" Target="../tags/tag273.xml"/><Relationship Id="rId9" Type="http://schemas.openxmlformats.org/officeDocument/2006/relationships/tags" Target="../tags/tag278.xml"/><Relationship Id="rId14" Type="http://schemas.openxmlformats.org/officeDocument/2006/relationships/tags" Target="../tags/tag283.xml"/><Relationship Id="rId22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tags" Target="../tags/tag298.xml"/><Relationship Id="rId13" Type="http://schemas.openxmlformats.org/officeDocument/2006/relationships/tags" Target="../tags/tag303.xml"/><Relationship Id="rId18" Type="http://schemas.openxmlformats.org/officeDocument/2006/relationships/tags" Target="../tags/tag308.xml"/><Relationship Id="rId3" Type="http://schemas.openxmlformats.org/officeDocument/2006/relationships/tags" Target="../tags/tag293.xml"/><Relationship Id="rId21" Type="http://schemas.openxmlformats.org/officeDocument/2006/relationships/tags" Target="../tags/tag311.xml"/><Relationship Id="rId7" Type="http://schemas.openxmlformats.org/officeDocument/2006/relationships/tags" Target="../tags/tag297.xml"/><Relationship Id="rId12" Type="http://schemas.openxmlformats.org/officeDocument/2006/relationships/tags" Target="../tags/tag302.xml"/><Relationship Id="rId17" Type="http://schemas.openxmlformats.org/officeDocument/2006/relationships/tags" Target="../tags/tag307.xml"/><Relationship Id="rId25" Type="http://schemas.openxmlformats.org/officeDocument/2006/relationships/slideMaster" Target="../slideMasters/slideMaster2.xml"/><Relationship Id="rId2" Type="http://schemas.openxmlformats.org/officeDocument/2006/relationships/tags" Target="../tags/tag292.xml"/><Relationship Id="rId16" Type="http://schemas.openxmlformats.org/officeDocument/2006/relationships/tags" Target="../tags/tag306.xml"/><Relationship Id="rId20" Type="http://schemas.openxmlformats.org/officeDocument/2006/relationships/tags" Target="../tags/tag310.xml"/><Relationship Id="rId1" Type="http://schemas.openxmlformats.org/officeDocument/2006/relationships/tags" Target="../tags/tag291.xml"/><Relationship Id="rId6" Type="http://schemas.openxmlformats.org/officeDocument/2006/relationships/tags" Target="../tags/tag296.xml"/><Relationship Id="rId11" Type="http://schemas.openxmlformats.org/officeDocument/2006/relationships/tags" Target="../tags/tag301.xml"/><Relationship Id="rId24" Type="http://schemas.openxmlformats.org/officeDocument/2006/relationships/tags" Target="../tags/tag314.xml"/><Relationship Id="rId5" Type="http://schemas.openxmlformats.org/officeDocument/2006/relationships/tags" Target="../tags/tag295.xml"/><Relationship Id="rId15" Type="http://schemas.openxmlformats.org/officeDocument/2006/relationships/tags" Target="../tags/tag305.xml"/><Relationship Id="rId23" Type="http://schemas.openxmlformats.org/officeDocument/2006/relationships/tags" Target="../tags/tag313.xml"/><Relationship Id="rId10" Type="http://schemas.openxmlformats.org/officeDocument/2006/relationships/tags" Target="../tags/tag300.xml"/><Relationship Id="rId19" Type="http://schemas.openxmlformats.org/officeDocument/2006/relationships/tags" Target="../tags/tag309.xml"/><Relationship Id="rId4" Type="http://schemas.openxmlformats.org/officeDocument/2006/relationships/tags" Target="../tags/tag294.xml"/><Relationship Id="rId9" Type="http://schemas.openxmlformats.org/officeDocument/2006/relationships/tags" Target="../tags/tag299.xml"/><Relationship Id="rId14" Type="http://schemas.openxmlformats.org/officeDocument/2006/relationships/tags" Target="../tags/tag304.xml"/><Relationship Id="rId22" Type="http://schemas.openxmlformats.org/officeDocument/2006/relationships/tags" Target="../tags/tag312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tags" Target="../tags/tag322.xml"/><Relationship Id="rId13" Type="http://schemas.openxmlformats.org/officeDocument/2006/relationships/tags" Target="../tags/tag327.xml"/><Relationship Id="rId18" Type="http://schemas.openxmlformats.org/officeDocument/2006/relationships/tags" Target="../tags/tag332.xml"/><Relationship Id="rId26" Type="http://schemas.openxmlformats.org/officeDocument/2006/relationships/tags" Target="../tags/tag340.xml"/><Relationship Id="rId3" Type="http://schemas.openxmlformats.org/officeDocument/2006/relationships/tags" Target="../tags/tag317.xml"/><Relationship Id="rId21" Type="http://schemas.openxmlformats.org/officeDocument/2006/relationships/tags" Target="../tags/tag335.xml"/><Relationship Id="rId7" Type="http://schemas.openxmlformats.org/officeDocument/2006/relationships/tags" Target="../tags/tag321.xml"/><Relationship Id="rId12" Type="http://schemas.openxmlformats.org/officeDocument/2006/relationships/tags" Target="../tags/tag326.xml"/><Relationship Id="rId17" Type="http://schemas.openxmlformats.org/officeDocument/2006/relationships/tags" Target="../tags/tag331.xml"/><Relationship Id="rId25" Type="http://schemas.openxmlformats.org/officeDocument/2006/relationships/tags" Target="../tags/tag339.xml"/><Relationship Id="rId2" Type="http://schemas.openxmlformats.org/officeDocument/2006/relationships/tags" Target="../tags/tag316.xml"/><Relationship Id="rId16" Type="http://schemas.openxmlformats.org/officeDocument/2006/relationships/tags" Target="../tags/tag330.xml"/><Relationship Id="rId20" Type="http://schemas.openxmlformats.org/officeDocument/2006/relationships/tags" Target="../tags/tag334.xml"/><Relationship Id="rId29" Type="http://schemas.openxmlformats.org/officeDocument/2006/relationships/tags" Target="../tags/tag343.xml"/><Relationship Id="rId1" Type="http://schemas.openxmlformats.org/officeDocument/2006/relationships/tags" Target="../tags/tag315.xml"/><Relationship Id="rId6" Type="http://schemas.openxmlformats.org/officeDocument/2006/relationships/tags" Target="../tags/tag320.xml"/><Relationship Id="rId11" Type="http://schemas.openxmlformats.org/officeDocument/2006/relationships/tags" Target="../tags/tag325.xml"/><Relationship Id="rId24" Type="http://schemas.openxmlformats.org/officeDocument/2006/relationships/tags" Target="../tags/tag338.xml"/><Relationship Id="rId5" Type="http://schemas.openxmlformats.org/officeDocument/2006/relationships/tags" Target="../tags/tag319.xml"/><Relationship Id="rId15" Type="http://schemas.openxmlformats.org/officeDocument/2006/relationships/tags" Target="../tags/tag329.xml"/><Relationship Id="rId23" Type="http://schemas.openxmlformats.org/officeDocument/2006/relationships/tags" Target="../tags/tag337.xml"/><Relationship Id="rId28" Type="http://schemas.openxmlformats.org/officeDocument/2006/relationships/tags" Target="../tags/tag342.xml"/><Relationship Id="rId10" Type="http://schemas.openxmlformats.org/officeDocument/2006/relationships/tags" Target="../tags/tag324.xml"/><Relationship Id="rId19" Type="http://schemas.openxmlformats.org/officeDocument/2006/relationships/tags" Target="../tags/tag333.xml"/><Relationship Id="rId4" Type="http://schemas.openxmlformats.org/officeDocument/2006/relationships/tags" Target="../tags/tag318.xml"/><Relationship Id="rId9" Type="http://schemas.openxmlformats.org/officeDocument/2006/relationships/tags" Target="../tags/tag323.xml"/><Relationship Id="rId14" Type="http://schemas.openxmlformats.org/officeDocument/2006/relationships/tags" Target="../tags/tag328.xml"/><Relationship Id="rId22" Type="http://schemas.openxmlformats.org/officeDocument/2006/relationships/tags" Target="../tags/tag336.xml"/><Relationship Id="rId27" Type="http://schemas.openxmlformats.org/officeDocument/2006/relationships/tags" Target="../tags/tag341.xml"/><Relationship Id="rId30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tags" Target="../tags/tag346.xml"/><Relationship Id="rId2" Type="http://schemas.openxmlformats.org/officeDocument/2006/relationships/tags" Target="../tags/tag345.xml"/><Relationship Id="rId1" Type="http://schemas.openxmlformats.org/officeDocument/2006/relationships/tags" Target="../tags/tag344.xml"/><Relationship Id="rId4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tags" Target="../tags/tag354.xml"/><Relationship Id="rId13" Type="http://schemas.openxmlformats.org/officeDocument/2006/relationships/tags" Target="../tags/tag359.xml"/><Relationship Id="rId3" Type="http://schemas.openxmlformats.org/officeDocument/2006/relationships/tags" Target="../tags/tag349.xml"/><Relationship Id="rId7" Type="http://schemas.openxmlformats.org/officeDocument/2006/relationships/tags" Target="../tags/tag353.xml"/><Relationship Id="rId12" Type="http://schemas.openxmlformats.org/officeDocument/2006/relationships/tags" Target="../tags/tag358.xml"/><Relationship Id="rId2" Type="http://schemas.openxmlformats.org/officeDocument/2006/relationships/tags" Target="../tags/tag348.xml"/><Relationship Id="rId1" Type="http://schemas.openxmlformats.org/officeDocument/2006/relationships/tags" Target="../tags/tag347.xml"/><Relationship Id="rId6" Type="http://schemas.openxmlformats.org/officeDocument/2006/relationships/tags" Target="../tags/tag352.xml"/><Relationship Id="rId11" Type="http://schemas.openxmlformats.org/officeDocument/2006/relationships/tags" Target="../tags/tag357.xml"/><Relationship Id="rId5" Type="http://schemas.openxmlformats.org/officeDocument/2006/relationships/tags" Target="../tags/tag351.xml"/><Relationship Id="rId15" Type="http://schemas.openxmlformats.org/officeDocument/2006/relationships/slideMaster" Target="../slideMasters/slideMaster2.xml"/><Relationship Id="rId10" Type="http://schemas.openxmlformats.org/officeDocument/2006/relationships/tags" Target="../tags/tag356.xml"/><Relationship Id="rId4" Type="http://schemas.openxmlformats.org/officeDocument/2006/relationships/tags" Target="../tags/tag350.xml"/><Relationship Id="rId9" Type="http://schemas.openxmlformats.org/officeDocument/2006/relationships/tags" Target="../tags/tag355.xml"/><Relationship Id="rId14" Type="http://schemas.openxmlformats.org/officeDocument/2006/relationships/tags" Target="../tags/tag360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tags" Target="../tags/tag368.xml"/><Relationship Id="rId3" Type="http://schemas.openxmlformats.org/officeDocument/2006/relationships/tags" Target="../tags/tag363.xml"/><Relationship Id="rId7" Type="http://schemas.openxmlformats.org/officeDocument/2006/relationships/tags" Target="../tags/tag367.xml"/><Relationship Id="rId2" Type="http://schemas.openxmlformats.org/officeDocument/2006/relationships/tags" Target="../tags/tag362.xml"/><Relationship Id="rId1" Type="http://schemas.openxmlformats.org/officeDocument/2006/relationships/tags" Target="../tags/tag361.xml"/><Relationship Id="rId6" Type="http://schemas.openxmlformats.org/officeDocument/2006/relationships/tags" Target="../tags/tag366.xml"/><Relationship Id="rId11" Type="http://schemas.openxmlformats.org/officeDocument/2006/relationships/image" Target="../media/image3.png"/><Relationship Id="rId5" Type="http://schemas.openxmlformats.org/officeDocument/2006/relationships/tags" Target="../tags/tag365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364.xml"/><Relationship Id="rId9" Type="http://schemas.openxmlformats.org/officeDocument/2006/relationships/tags" Target="../tags/tag369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tags" Target="../tags/tag377.xml"/><Relationship Id="rId13" Type="http://schemas.openxmlformats.org/officeDocument/2006/relationships/tags" Target="../tags/tag382.xml"/><Relationship Id="rId3" Type="http://schemas.openxmlformats.org/officeDocument/2006/relationships/tags" Target="../tags/tag372.xml"/><Relationship Id="rId7" Type="http://schemas.openxmlformats.org/officeDocument/2006/relationships/tags" Target="../tags/tag376.xml"/><Relationship Id="rId12" Type="http://schemas.openxmlformats.org/officeDocument/2006/relationships/tags" Target="../tags/tag381.xml"/><Relationship Id="rId17" Type="http://schemas.openxmlformats.org/officeDocument/2006/relationships/image" Target="../media/image4.gif"/><Relationship Id="rId2" Type="http://schemas.openxmlformats.org/officeDocument/2006/relationships/tags" Target="../tags/tag371.xml"/><Relationship Id="rId16" Type="http://schemas.openxmlformats.org/officeDocument/2006/relationships/slideMaster" Target="../slideMasters/slideMaster2.xml"/><Relationship Id="rId1" Type="http://schemas.openxmlformats.org/officeDocument/2006/relationships/tags" Target="../tags/tag370.xml"/><Relationship Id="rId6" Type="http://schemas.openxmlformats.org/officeDocument/2006/relationships/tags" Target="../tags/tag375.xml"/><Relationship Id="rId11" Type="http://schemas.openxmlformats.org/officeDocument/2006/relationships/tags" Target="../tags/tag380.xml"/><Relationship Id="rId5" Type="http://schemas.openxmlformats.org/officeDocument/2006/relationships/tags" Target="../tags/tag374.xml"/><Relationship Id="rId15" Type="http://schemas.openxmlformats.org/officeDocument/2006/relationships/tags" Target="../tags/tag384.xml"/><Relationship Id="rId10" Type="http://schemas.openxmlformats.org/officeDocument/2006/relationships/tags" Target="../tags/tag379.xml"/><Relationship Id="rId4" Type="http://schemas.openxmlformats.org/officeDocument/2006/relationships/tags" Target="../tags/tag373.xml"/><Relationship Id="rId9" Type="http://schemas.openxmlformats.org/officeDocument/2006/relationships/tags" Target="../tags/tag378.xml"/><Relationship Id="rId14" Type="http://schemas.openxmlformats.org/officeDocument/2006/relationships/tags" Target="../tags/tag38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tags" Target="../tags/tag387.xml"/><Relationship Id="rId2" Type="http://schemas.openxmlformats.org/officeDocument/2006/relationships/tags" Target="../tags/tag386.xml"/><Relationship Id="rId1" Type="http://schemas.openxmlformats.org/officeDocument/2006/relationships/tags" Target="../tags/tag385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389.xml"/><Relationship Id="rId4" Type="http://schemas.openxmlformats.org/officeDocument/2006/relationships/tags" Target="../tags/tag388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tags" Target="../tags/tag397.xml"/><Relationship Id="rId3" Type="http://schemas.openxmlformats.org/officeDocument/2006/relationships/tags" Target="../tags/tag392.xml"/><Relationship Id="rId7" Type="http://schemas.openxmlformats.org/officeDocument/2006/relationships/tags" Target="../tags/tag396.xml"/><Relationship Id="rId2" Type="http://schemas.openxmlformats.org/officeDocument/2006/relationships/tags" Target="../tags/tag391.xml"/><Relationship Id="rId1" Type="http://schemas.openxmlformats.org/officeDocument/2006/relationships/tags" Target="../tags/tag390.xml"/><Relationship Id="rId6" Type="http://schemas.openxmlformats.org/officeDocument/2006/relationships/tags" Target="../tags/tag395.xml"/><Relationship Id="rId5" Type="http://schemas.openxmlformats.org/officeDocument/2006/relationships/tags" Target="../tags/tag394.xml"/><Relationship Id="rId4" Type="http://schemas.openxmlformats.org/officeDocument/2006/relationships/tags" Target="../tags/tag393.xml"/><Relationship Id="rId9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7.xml"/><Relationship Id="rId1" Type="http://schemas.openxmlformats.org/officeDocument/2006/relationships/tags" Target="../tags/tag6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tags" Target="../tags/tag400.xml"/><Relationship Id="rId2" Type="http://schemas.openxmlformats.org/officeDocument/2006/relationships/tags" Target="../tags/tag399.xml"/><Relationship Id="rId1" Type="http://schemas.openxmlformats.org/officeDocument/2006/relationships/tags" Target="../tags/tag398.xml"/><Relationship Id="rId5" Type="http://schemas.openxmlformats.org/officeDocument/2006/relationships/slideMaster" Target="../slideMasters/slideMaster2.xml"/><Relationship Id="rId4" Type="http://schemas.openxmlformats.org/officeDocument/2006/relationships/tags" Target="../tags/tag40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40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9.xml"/><Relationship Id="rId1" Type="http://schemas.openxmlformats.org/officeDocument/2006/relationships/tags" Target="../tags/tag8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4.xml"/><Relationship Id="rId4" Type="http://schemas.openxmlformats.org/officeDocument/2006/relationships/tags" Target="../tags/tag1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18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tags" Target="../tags/tag21.xml"/><Relationship Id="rId5" Type="http://schemas.openxmlformats.org/officeDocument/2006/relationships/tags" Target="../tags/tag20.xml"/><Relationship Id="rId4" Type="http://schemas.openxmlformats.org/officeDocument/2006/relationships/tags" Target="../tags/tag19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24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4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tags" Target="../tags/tag32.xml"/><Relationship Id="rId13" Type="http://schemas.openxmlformats.org/officeDocument/2006/relationships/slideMaster" Target="../slideMasters/slideMaster2.xml"/><Relationship Id="rId3" Type="http://schemas.openxmlformats.org/officeDocument/2006/relationships/tags" Target="../tags/tag27.xml"/><Relationship Id="rId7" Type="http://schemas.openxmlformats.org/officeDocument/2006/relationships/tags" Target="../tags/tag31.xml"/><Relationship Id="rId12" Type="http://schemas.openxmlformats.org/officeDocument/2006/relationships/tags" Target="../tags/tag36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11" Type="http://schemas.openxmlformats.org/officeDocument/2006/relationships/tags" Target="../tags/tag35.xml"/><Relationship Id="rId5" Type="http://schemas.openxmlformats.org/officeDocument/2006/relationships/tags" Target="../tags/tag29.xml"/><Relationship Id="rId10" Type="http://schemas.openxmlformats.org/officeDocument/2006/relationships/tags" Target="../tags/tag34.xml"/><Relationship Id="rId4" Type="http://schemas.openxmlformats.org/officeDocument/2006/relationships/tags" Target="../tags/tag28.xml"/><Relationship Id="rId9" Type="http://schemas.openxmlformats.org/officeDocument/2006/relationships/tags" Target="../tags/tag33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tags" Target="../tags/tag44.xml"/><Relationship Id="rId13" Type="http://schemas.openxmlformats.org/officeDocument/2006/relationships/tags" Target="../tags/tag49.xml"/><Relationship Id="rId18" Type="http://schemas.openxmlformats.org/officeDocument/2006/relationships/tags" Target="../tags/tag54.xml"/><Relationship Id="rId26" Type="http://schemas.openxmlformats.org/officeDocument/2006/relationships/tags" Target="../tags/tag62.xml"/><Relationship Id="rId3" Type="http://schemas.openxmlformats.org/officeDocument/2006/relationships/tags" Target="../tags/tag39.xml"/><Relationship Id="rId21" Type="http://schemas.openxmlformats.org/officeDocument/2006/relationships/tags" Target="../tags/tag57.xml"/><Relationship Id="rId7" Type="http://schemas.openxmlformats.org/officeDocument/2006/relationships/tags" Target="../tags/tag43.xml"/><Relationship Id="rId12" Type="http://schemas.openxmlformats.org/officeDocument/2006/relationships/tags" Target="../tags/tag48.xml"/><Relationship Id="rId17" Type="http://schemas.openxmlformats.org/officeDocument/2006/relationships/tags" Target="../tags/tag53.xml"/><Relationship Id="rId25" Type="http://schemas.openxmlformats.org/officeDocument/2006/relationships/tags" Target="../tags/tag61.xml"/><Relationship Id="rId2" Type="http://schemas.openxmlformats.org/officeDocument/2006/relationships/tags" Target="../tags/tag38.xml"/><Relationship Id="rId16" Type="http://schemas.openxmlformats.org/officeDocument/2006/relationships/tags" Target="../tags/tag52.xml"/><Relationship Id="rId20" Type="http://schemas.openxmlformats.org/officeDocument/2006/relationships/tags" Target="../tags/tag56.xml"/><Relationship Id="rId29" Type="http://schemas.openxmlformats.org/officeDocument/2006/relationships/tags" Target="../tags/tag65.xml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11" Type="http://schemas.openxmlformats.org/officeDocument/2006/relationships/tags" Target="../tags/tag47.xml"/><Relationship Id="rId24" Type="http://schemas.openxmlformats.org/officeDocument/2006/relationships/tags" Target="../tags/tag60.xml"/><Relationship Id="rId5" Type="http://schemas.openxmlformats.org/officeDocument/2006/relationships/tags" Target="../tags/tag41.xml"/><Relationship Id="rId15" Type="http://schemas.openxmlformats.org/officeDocument/2006/relationships/tags" Target="../tags/tag51.xml"/><Relationship Id="rId23" Type="http://schemas.openxmlformats.org/officeDocument/2006/relationships/tags" Target="../tags/tag59.xml"/><Relationship Id="rId28" Type="http://schemas.openxmlformats.org/officeDocument/2006/relationships/tags" Target="../tags/tag64.xml"/><Relationship Id="rId10" Type="http://schemas.openxmlformats.org/officeDocument/2006/relationships/tags" Target="../tags/tag46.xml"/><Relationship Id="rId19" Type="http://schemas.openxmlformats.org/officeDocument/2006/relationships/tags" Target="../tags/tag55.xml"/><Relationship Id="rId4" Type="http://schemas.openxmlformats.org/officeDocument/2006/relationships/tags" Target="../tags/tag40.xml"/><Relationship Id="rId9" Type="http://schemas.openxmlformats.org/officeDocument/2006/relationships/tags" Target="../tags/tag45.xml"/><Relationship Id="rId14" Type="http://schemas.openxmlformats.org/officeDocument/2006/relationships/tags" Target="../tags/tag50.xml"/><Relationship Id="rId22" Type="http://schemas.openxmlformats.org/officeDocument/2006/relationships/tags" Target="../tags/tag58.xml"/><Relationship Id="rId27" Type="http://schemas.openxmlformats.org/officeDocument/2006/relationships/tags" Target="../tags/tag63.xml"/><Relationship Id="rId30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8E7A7EE5-500B-4171-8F72-B72896897678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4441859" y="1530204"/>
            <a:ext cx="3276199" cy="3955573"/>
            <a:chOff x="4341086" y="1701654"/>
            <a:chExt cx="3276199" cy="3955573"/>
          </a:xfrm>
        </p:grpSpPr>
        <p:sp>
          <p:nvSpPr>
            <p:cNvPr id="7" name="3">
              <a:extLst>
                <a:ext uri="{FF2B5EF4-FFF2-40B4-BE49-F238E27FC236}">
                  <a16:creationId xmlns:a16="http://schemas.microsoft.com/office/drawing/2014/main" id="{48714B94-CEA0-4D6E-93DA-CBA20125623D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1"/>
              </p:custDataLst>
            </p:nvPr>
          </p:nvSpPr>
          <p:spPr bwMode="auto">
            <a:xfrm rot="5400000" flipV="1">
              <a:off x="7394516" y="2353522"/>
              <a:ext cx="239249" cy="20628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lIns="91408" tIns="45705" rIns="91408" bIns="45705" anchor="ctr"/>
            <a:lstStyle>
              <a:lvl1pPr>
                <a:spcBef>
                  <a:spcPct val="20000"/>
                </a:spcBef>
                <a:buFont typeface="Arial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/>
                <a:buNone/>
                <a:defRPr/>
              </a:pPr>
              <a:endParaRPr kumimoji="0" lang="zh-CN" altLang="zh-CN" sz="20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" name="4">
              <a:extLst>
                <a:ext uri="{FF2B5EF4-FFF2-40B4-BE49-F238E27FC236}">
                  <a16:creationId xmlns:a16="http://schemas.microsoft.com/office/drawing/2014/main" id="{142EB9BA-BC2E-4E28-9AC3-CECF9F56CD50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2"/>
              </p:custDataLst>
            </p:nvPr>
          </p:nvSpPr>
          <p:spPr bwMode="auto">
            <a:xfrm rot="5400000" flipV="1">
              <a:off x="7394516" y="4536591"/>
              <a:ext cx="239249" cy="20628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lIns="91408" tIns="45705" rIns="91408" bIns="45705" anchor="ctr"/>
            <a:lstStyle>
              <a:lvl1pPr>
                <a:spcBef>
                  <a:spcPct val="20000"/>
                </a:spcBef>
                <a:buFont typeface="Arial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/>
                <a:buNone/>
                <a:defRPr/>
              </a:pPr>
              <a:endParaRPr kumimoji="0" lang="zh-CN" altLang="zh-CN" sz="2000" b="0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" name="5">
              <a:extLst>
                <a:ext uri="{FF2B5EF4-FFF2-40B4-BE49-F238E27FC236}">
                  <a16:creationId xmlns:a16="http://schemas.microsoft.com/office/drawing/2014/main" id="{B70A3F5A-91B8-4ADB-A83D-6D62E6893775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3"/>
              </p:custDataLst>
            </p:nvPr>
          </p:nvSpPr>
          <p:spPr bwMode="auto">
            <a:xfrm rot="16200000" flipH="1" flipV="1">
              <a:off x="4324605" y="3406634"/>
              <a:ext cx="239249" cy="206288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lIns="91408" tIns="45705" rIns="91408" bIns="45705" anchor="ctr"/>
            <a:lstStyle>
              <a:lvl1pPr>
                <a:spcBef>
                  <a:spcPct val="20000"/>
                </a:spcBef>
                <a:buFont typeface="Arial"/>
                <a:buChar char="•"/>
                <a:defRPr sz="32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/>
                <a:buChar char="–"/>
                <a:defRPr sz="28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/>
                <a:buChar char="•"/>
                <a:defRPr sz="24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/>
                <a:buChar char="–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/>
                <a:buChar char="»"/>
                <a:defRPr sz="2000">
                  <a:solidFill>
                    <a:schemeClr val="tx1"/>
                  </a:solidFill>
                  <a:latin typeface="微软雅黑" pitchFamily="34" charset="-122"/>
                  <a:ea typeface="微软雅黑" panose="020B0503020204020204" pitchFamily="34" charset="-122"/>
                  <a:sym typeface="Calibri" panose="020F050202020403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/>
                <a:buNone/>
                <a:defRPr/>
              </a:pPr>
              <a:endParaRPr kumimoji="0" lang="zh-CN" altLang="zh-CN" sz="2000" b="0" i="0" u="none" strike="noStrike" kern="0" cap="none" spc="0" normalizeH="0" baseline="0" noProof="0">
                <a:ln>
                  <a:noFill/>
                </a:ln>
                <a:solidFill>
                  <a:srgbClr val="BF1B1B">
                    <a:lumMod val="75000"/>
                  </a:srgbClr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" name="6">
              <a:extLst>
                <a:ext uri="{FF2B5EF4-FFF2-40B4-BE49-F238E27FC236}">
                  <a16:creationId xmlns:a16="http://schemas.microsoft.com/office/drawing/2014/main" id="{7DBB3EF0-E75A-4974-A88B-F4A3CF077AC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4690483" y="2829154"/>
              <a:ext cx="1867742" cy="1868267"/>
            </a:xfrm>
            <a:prstGeom prst="leftCircularArrow">
              <a:avLst>
                <a:gd name="adj1" fmla="val 8909"/>
                <a:gd name="adj2" fmla="val 1142322"/>
                <a:gd name="adj3" fmla="val 6293598"/>
                <a:gd name="adj4" fmla="val 18900002"/>
                <a:gd name="adj5" fmla="val 12500"/>
              </a:avLst>
            </a:prstGeom>
            <a:solidFill>
              <a:schemeClr val="accent2"/>
            </a:soli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1" name="7">
              <a:extLst>
                <a:ext uri="{FF2B5EF4-FFF2-40B4-BE49-F238E27FC236}">
                  <a16:creationId xmlns:a16="http://schemas.microsoft.com/office/drawing/2014/main" id="{AAA6D19F-C7E4-4E7D-B832-14DCD4ACCF2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5360647" y="4051697"/>
              <a:ext cx="1604678" cy="1605530"/>
            </a:xfrm>
            <a:prstGeom prst="blockArc">
              <a:avLst>
                <a:gd name="adj1" fmla="val 13624405"/>
                <a:gd name="adj2" fmla="val 17228224"/>
                <a:gd name="adj3" fmla="val 11481"/>
              </a:avLst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2" name="8">
              <a:extLst>
                <a:ext uri="{FF2B5EF4-FFF2-40B4-BE49-F238E27FC236}">
                  <a16:creationId xmlns:a16="http://schemas.microsoft.com/office/drawing/2014/main" id="{BEE3AA31-2D50-4658-89D6-73C236B64C7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5360647" y="4051697"/>
              <a:ext cx="1604678" cy="1605530"/>
            </a:xfrm>
            <a:prstGeom prst="blockArc">
              <a:avLst>
                <a:gd name="adj1" fmla="val 17085111"/>
                <a:gd name="adj2" fmla="val 10799997"/>
                <a:gd name="adj3" fmla="val 11504"/>
              </a:avLst>
            </a:prstGeom>
            <a:solidFill>
              <a:schemeClr val="accent1"/>
            </a:soli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3" name="9">
              <a:extLst>
                <a:ext uri="{FF2B5EF4-FFF2-40B4-BE49-F238E27FC236}">
                  <a16:creationId xmlns:a16="http://schemas.microsoft.com/office/drawing/2014/main" id="{E16B9CA8-2644-4CB4-8B03-3F749C4DA7B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rot="17307692">
              <a:off x="5717996" y="2312270"/>
              <a:ext cx="1619267" cy="872318"/>
            </a:xfrm>
            <a:custGeom>
              <a:avLst/>
              <a:gdLst>
                <a:gd name="connsiteX0" fmla="*/ 4833930 w 4843779"/>
                <a:gd name="connsiteY0" fmla="*/ 0 h 2609741"/>
                <a:gd name="connsiteX1" fmla="*/ 4843489 w 4843779"/>
                <a:gd name="connsiteY1" fmla="*/ 152635 h 2609741"/>
                <a:gd name="connsiteX2" fmla="*/ 3517115 w 4843779"/>
                <a:gd name="connsiteY2" fmla="*/ 2348626 h 2609741"/>
                <a:gd name="connsiteX3" fmla="*/ 351244 w 4843779"/>
                <a:gd name="connsiteY3" fmla="*/ 1435790 h 2609741"/>
                <a:gd name="connsiteX4" fmla="*/ 0 w 4843779"/>
                <a:gd name="connsiteY4" fmla="*/ 1526124 h 2609741"/>
                <a:gd name="connsiteX5" fmla="*/ 380009 w 4843779"/>
                <a:gd name="connsiteY5" fmla="*/ 717222 h 2609741"/>
                <a:gd name="connsiteX6" fmla="*/ 1326890 w 4843779"/>
                <a:gd name="connsiteY6" fmla="*/ 1184874 h 2609741"/>
                <a:gd name="connsiteX7" fmla="*/ 981253 w 4843779"/>
                <a:gd name="connsiteY7" fmla="*/ 1273766 h 2609741"/>
                <a:gd name="connsiteX8" fmla="*/ 3348138 w 4843779"/>
                <a:gd name="connsiteY8" fmla="*/ 1741216 h 2609741"/>
                <a:gd name="connsiteX9" fmla="*/ 4226462 w 4843779"/>
                <a:gd name="connsiteY9" fmla="*/ 84448 h 2609741"/>
                <a:gd name="connsiteX10" fmla="*/ 4217585 w 4843779"/>
                <a:gd name="connsiteY10" fmla="*/ 0 h 2609741"/>
                <a:gd name="connsiteX11" fmla="*/ 4833930 w 4843779"/>
                <a:gd name="connsiteY11" fmla="*/ 0 h 260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3779" h="2609741">
                  <a:moveTo>
                    <a:pt x="4833930" y="0"/>
                  </a:moveTo>
                  <a:lnTo>
                    <a:pt x="4843489" y="152635"/>
                  </a:lnTo>
                  <a:cubicBezTo>
                    <a:pt x="4857473" y="1052464"/>
                    <a:pt x="4365817" y="1918999"/>
                    <a:pt x="3517115" y="2348626"/>
                  </a:cubicBezTo>
                  <a:cubicBezTo>
                    <a:pt x="2385597" y="2921419"/>
                    <a:pt x="1003828" y="2523005"/>
                    <a:pt x="351244" y="1435790"/>
                  </a:cubicBezTo>
                  <a:lnTo>
                    <a:pt x="0" y="1526124"/>
                  </a:lnTo>
                  <a:lnTo>
                    <a:pt x="380009" y="717222"/>
                  </a:lnTo>
                  <a:lnTo>
                    <a:pt x="1326890" y="1184874"/>
                  </a:lnTo>
                  <a:lnTo>
                    <a:pt x="981253" y="1273766"/>
                  </a:lnTo>
                  <a:cubicBezTo>
                    <a:pt x="1534634" y="2011589"/>
                    <a:pt x="2555569" y="2213219"/>
                    <a:pt x="3348138" y="1741216"/>
                  </a:cubicBezTo>
                  <a:cubicBezTo>
                    <a:pt x="3942651" y="1387163"/>
                    <a:pt x="4265044" y="739620"/>
                    <a:pt x="4226462" y="84448"/>
                  </a:cubicBezTo>
                  <a:lnTo>
                    <a:pt x="4217585" y="0"/>
                  </a:lnTo>
                  <a:lnTo>
                    <a:pt x="483393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91417" tIns="45709" rIns="91417" bIns="4570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500" b="0" i="0" u="none" strike="noStrike" kern="0" cap="none" spc="0" normalizeH="0" baseline="0" noProof="0">
                <a:ln>
                  <a:noFill/>
                </a:ln>
                <a:solidFill>
                  <a:srgbClr val="BF1B1B">
                    <a:lumMod val="75000"/>
                  </a:srgbClr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" name="10">
              <a:extLst>
                <a:ext uri="{FF2B5EF4-FFF2-40B4-BE49-F238E27FC236}">
                  <a16:creationId xmlns:a16="http://schemas.microsoft.com/office/drawing/2014/main" id="{F4E4A4F4-9A89-4D0F-B94F-74450B8B027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rot="17307692">
              <a:off x="5322007" y="1861116"/>
              <a:ext cx="1063396" cy="744471"/>
            </a:xfrm>
            <a:custGeom>
              <a:avLst/>
              <a:gdLst>
                <a:gd name="connsiteX0" fmla="*/ 3082922 w 3180980"/>
                <a:gd name="connsiteY0" fmla="*/ 1705085 h 2227258"/>
                <a:gd name="connsiteX1" fmla="*/ 3176423 w 3180980"/>
                <a:gd name="connsiteY1" fmla="*/ 2154476 h 2227258"/>
                <a:gd name="connsiteX2" fmla="*/ 3180980 w 3180980"/>
                <a:gd name="connsiteY2" fmla="*/ 2227258 h 2227258"/>
                <a:gd name="connsiteX3" fmla="*/ 2564635 w 3180980"/>
                <a:gd name="connsiteY3" fmla="*/ 2227258 h 2227258"/>
                <a:gd name="connsiteX4" fmla="*/ 2556295 w 3180980"/>
                <a:gd name="connsiteY4" fmla="*/ 2147919 h 2227258"/>
                <a:gd name="connsiteX5" fmla="*/ 2411315 w 3180980"/>
                <a:gd name="connsiteY5" fmla="*/ 1664578 h 2227258"/>
                <a:gd name="connsiteX6" fmla="*/ 196026 w 3180980"/>
                <a:gd name="connsiteY6" fmla="*/ 708959 h 2227258"/>
                <a:gd name="connsiteX7" fmla="*/ 0 w 3180980"/>
                <a:gd name="connsiteY7" fmla="*/ 127074 h 2227258"/>
                <a:gd name="connsiteX8" fmla="*/ 3002505 w 3180980"/>
                <a:gd name="connsiteY8" fmla="*/ 1483914 h 2227258"/>
                <a:gd name="connsiteX9" fmla="*/ 3082922 w 3180980"/>
                <a:gd name="connsiteY9" fmla="*/ 1705085 h 222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80980" h="2227258">
                  <a:moveTo>
                    <a:pt x="3082922" y="1705085"/>
                  </a:moveTo>
                  <a:cubicBezTo>
                    <a:pt x="3128937" y="1853627"/>
                    <a:pt x="3159875" y="2004047"/>
                    <a:pt x="3176423" y="2154476"/>
                  </a:cubicBezTo>
                  <a:lnTo>
                    <a:pt x="3180980" y="2227258"/>
                  </a:lnTo>
                  <a:lnTo>
                    <a:pt x="2564635" y="2227258"/>
                  </a:lnTo>
                  <a:lnTo>
                    <a:pt x="2556295" y="2147919"/>
                  </a:lnTo>
                  <a:cubicBezTo>
                    <a:pt x="2531455" y="1984304"/>
                    <a:pt x="2483591" y="1821702"/>
                    <a:pt x="2411315" y="1664578"/>
                  </a:cubicBezTo>
                  <a:cubicBezTo>
                    <a:pt x="2025870" y="826647"/>
                    <a:pt x="1070294" y="414436"/>
                    <a:pt x="196026" y="708959"/>
                  </a:cubicBezTo>
                  <a:lnTo>
                    <a:pt x="0" y="127074"/>
                  </a:lnTo>
                  <a:cubicBezTo>
                    <a:pt x="1201918" y="-277827"/>
                    <a:pt x="2512407" y="314386"/>
                    <a:pt x="3002505" y="1483914"/>
                  </a:cubicBezTo>
                  <a:cubicBezTo>
                    <a:pt x="3033137" y="1557012"/>
                    <a:pt x="3059914" y="1630814"/>
                    <a:pt x="3082922" y="170508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91417" tIns="45709" rIns="91417" bIns="45709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500" b="0" i="0" u="none" strike="noStrike" kern="0" cap="none" spc="0" normalizeH="0" baseline="0" noProof="0">
                <a:ln>
                  <a:noFill/>
                </a:ln>
                <a:solidFill>
                  <a:srgbClr val="BF1B1B">
                    <a:lumMod val="75000"/>
                  </a:srgbClr>
                </a:solidFill>
                <a:effectLst/>
                <a:uLnTx/>
                <a:uFillTx/>
                <a:latin typeface="OPPOSans B" panose="00020600040101010101" pitchFamily="18" charset="-122"/>
                <a:ea typeface="思源黑体 CN Regular" panose="020B0500000000000000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5" name="11">
              <a:extLst>
                <a:ext uri="{FF2B5EF4-FFF2-40B4-BE49-F238E27FC236}">
                  <a16:creationId xmlns:a16="http://schemas.microsoft.com/office/drawing/2014/main" id="{A8D80059-08C1-436D-AEF0-CBAC978A4350}"/>
                </a:ext>
              </a:extLst>
            </p:cNvPr>
            <p:cNvSpPr txBox="1"/>
            <p:nvPr>
              <p:custDataLst>
                <p:tags r:id="rId19"/>
              </p:custDataLst>
            </p:nvPr>
          </p:nvSpPr>
          <p:spPr>
            <a:xfrm>
              <a:off x="5866185" y="2162656"/>
              <a:ext cx="681550" cy="877141"/>
            </a:xfrm>
            <a:prstGeom prst="rect">
              <a:avLst/>
            </a:prstGeom>
            <a:noFill/>
          </p:spPr>
          <p:txBody>
            <a:bodyPr wrap="none" lIns="91417" tIns="45709" rIns="91417" bIns="45709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10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Arial" panose="020B0604020202020204" pitchFamily="34" charset="0"/>
                </a:rPr>
                <a:t>A</a:t>
              </a:r>
              <a:endParaRPr kumimoji="0" lang="zh-CN" altLang="en-US" sz="5100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6" name="12">
              <a:extLst>
                <a:ext uri="{FF2B5EF4-FFF2-40B4-BE49-F238E27FC236}">
                  <a16:creationId xmlns:a16="http://schemas.microsoft.com/office/drawing/2014/main" id="{881382C1-F548-4316-9743-88FBCE7ED928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5289008" y="3308605"/>
              <a:ext cx="657506" cy="877141"/>
            </a:xfrm>
            <a:prstGeom prst="rect">
              <a:avLst/>
            </a:prstGeom>
            <a:noFill/>
          </p:spPr>
          <p:txBody>
            <a:bodyPr wrap="none" lIns="91417" tIns="45709" rIns="91417" bIns="45709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100" i="0" u="none" strike="noStrike" kern="1200" cap="none" spc="0" normalizeH="0" baseline="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Arial" panose="020B0604020202020204" pitchFamily="34" charset="0"/>
                </a:rPr>
                <a:t>B</a:t>
              </a:r>
              <a:endParaRPr kumimoji="0" lang="zh-CN" altLang="en-US" sz="510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  <a:sym typeface="Arial" panose="020B0604020202020204" pitchFamily="34" charset="0"/>
              </a:endParaRPr>
            </a:p>
          </p:txBody>
        </p:sp>
        <p:sp>
          <p:nvSpPr>
            <p:cNvPr id="17" name="13">
              <a:extLst>
                <a:ext uri="{FF2B5EF4-FFF2-40B4-BE49-F238E27FC236}">
                  <a16:creationId xmlns:a16="http://schemas.microsoft.com/office/drawing/2014/main" id="{55F4CA2F-7696-4FAC-A93F-59BA435A1EF3}"/>
                </a:ext>
              </a:extLst>
            </p:cNvPr>
            <p:cNvSpPr txBox="1"/>
            <p:nvPr>
              <p:custDataLst>
                <p:tags r:id="rId21"/>
              </p:custDataLst>
            </p:nvPr>
          </p:nvSpPr>
          <p:spPr>
            <a:xfrm>
              <a:off x="5871795" y="4454555"/>
              <a:ext cx="670330" cy="877141"/>
            </a:xfrm>
            <a:prstGeom prst="rect">
              <a:avLst/>
            </a:prstGeom>
            <a:noFill/>
          </p:spPr>
          <p:txBody>
            <a:bodyPr wrap="none" lIns="91417" tIns="45709" rIns="91417" bIns="45709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10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Arial" panose="020B0604020202020204" pitchFamily="34" charset="0"/>
                </a:rPr>
                <a:t>C</a:t>
              </a:r>
              <a:endParaRPr kumimoji="0" lang="zh-CN" altLang="en-US" sz="5100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34DCB141-DB2D-4CA3-B25C-7E9CD3AB345F}"/>
              </a:ext>
            </a:extLst>
          </p:cNvPr>
          <p:cNvGrpSpPr/>
          <p:nvPr userDrawn="1">
            <p:custDataLst>
              <p:tags r:id="rId2"/>
            </p:custDataLst>
          </p:nvPr>
        </p:nvGrpSpPr>
        <p:grpSpPr>
          <a:xfrm>
            <a:off x="7931326" y="1692700"/>
            <a:ext cx="3255058" cy="1185032"/>
            <a:chOff x="2849876" y="2013525"/>
            <a:chExt cx="3255058" cy="1185032"/>
          </a:xfrm>
        </p:grpSpPr>
        <p:sp>
          <p:nvSpPr>
            <p:cNvPr id="19" name="9">
              <a:extLst>
                <a:ext uri="{FF2B5EF4-FFF2-40B4-BE49-F238E27FC236}">
                  <a16:creationId xmlns:a16="http://schemas.microsoft.com/office/drawing/2014/main" id="{29110F25-A375-4B58-A9D1-9D348A2F4E5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849876" y="2013525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0" name="10">
              <a:extLst>
                <a:ext uri="{FF2B5EF4-FFF2-40B4-BE49-F238E27FC236}">
                  <a16:creationId xmlns:a16="http://schemas.microsoft.com/office/drawing/2014/main" id="{00C5F4DA-70D3-4BDB-9273-356315662D0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2849876" y="2488619"/>
              <a:ext cx="3255058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点击输入您的内容，或者通过复制您的文本后，再此框中选择粘贴。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ED7F74D-DC38-49C7-9F03-F441C1DA62B6}"/>
              </a:ext>
            </a:extLst>
          </p:cNvPr>
          <p:cNvGrpSpPr/>
          <p:nvPr userDrawn="1">
            <p:custDataLst>
              <p:tags r:id="rId3"/>
            </p:custDataLst>
          </p:nvPr>
        </p:nvGrpSpPr>
        <p:grpSpPr>
          <a:xfrm>
            <a:off x="7931326" y="3936216"/>
            <a:ext cx="3255058" cy="1185032"/>
            <a:chOff x="2849876" y="2013525"/>
            <a:chExt cx="3255058" cy="1185032"/>
          </a:xfrm>
        </p:grpSpPr>
        <p:sp>
          <p:nvSpPr>
            <p:cNvPr id="22" name="9">
              <a:extLst>
                <a:ext uri="{FF2B5EF4-FFF2-40B4-BE49-F238E27FC236}">
                  <a16:creationId xmlns:a16="http://schemas.microsoft.com/office/drawing/2014/main" id="{8E6BEC67-7E19-4AE1-8A13-82CDBAC7ECE7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2849876" y="2013525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10">
              <a:extLst>
                <a:ext uri="{FF2B5EF4-FFF2-40B4-BE49-F238E27FC236}">
                  <a16:creationId xmlns:a16="http://schemas.microsoft.com/office/drawing/2014/main" id="{C6AC16A2-5787-44C1-963F-9D4C06F03E00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2849876" y="2488619"/>
              <a:ext cx="3255058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点击输入您的内容，或者通过复制您的文本后，再此框中选择粘贴。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1A324F57-072D-4CC9-9BF9-43604018E091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1024641" y="2760284"/>
            <a:ext cx="3255058" cy="1185032"/>
            <a:chOff x="2849876" y="2013525"/>
            <a:chExt cx="3255058" cy="1185032"/>
          </a:xfrm>
        </p:grpSpPr>
        <p:sp>
          <p:nvSpPr>
            <p:cNvPr id="25" name="9">
              <a:extLst>
                <a:ext uri="{FF2B5EF4-FFF2-40B4-BE49-F238E27FC236}">
                  <a16:creationId xmlns:a16="http://schemas.microsoft.com/office/drawing/2014/main" id="{C315B6AD-0BA4-46D8-8375-7005D9EA64D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3989082" y="2013525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6" name="10">
              <a:extLst>
                <a:ext uri="{FF2B5EF4-FFF2-40B4-BE49-F238E27FC236}">
                  <a16:creationId xmlns:a16="http://schemas.microsoft.com/office/drawing/2014/main" id="{A079807D-EEC5-46BF-BF9C-BD40AD0054D9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2849876" y="2488619"/>
              <a:ext cx="3255058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点击输入您的内容，或者通过复制您的文本后，再此框中选择粘贴。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2555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5642DCD0-DC1A-45C5-A047-32DBE03D80B7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1094540" y="2084484"/>
            <a:ext cx="10002921" cy="3098960"/>
            <a:chOff x="1035165" y="2629912"/>
            <a:chExt cx="10002921" cy="309896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5A856CA3-3B3B-48D1-8AB6-2A97EC41A92C}"/>
                </a:ext>
              </a:extLst>
            </p:cNvPr>
            <p:cNvGrpSpPr/>
            <p:nvPr>
              <p:custDataLst>
                <p:tags r:id="rId2"/>
              </p:custDataLst>
            </p:nvPr>
          </p:nvGrpSpPr>
          <p:grpSpPr>
            <a:xfrm>
              <a:off x="1035165" y="2629912"/>
              <a:ext cx="2242367" cy="3098960"/>
              <a:chOff x="1035165" y="2665583"/>
              <a:chExt cx="2242367" cy="3098960"/>
            </a:xfrm>
          </p:grpSpPr>
          <p:sp>
            <p:nvSpPr>
              <p:cNvPr id="32" name="矩形 31">
                <a:extLst>
                  <a:ext uri="{FF2B5EF4-FFF2-40B4-BE49-F238E27FC236}">
                    <a16:creationId xmlns:a16="http://schemas.microsoft.com/office/drawing/2014/main" id="{0B0180CF-41A7-4363-A61E-2CFB31F678B5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>
              <a:xfrm>
                <a:off x="1035165" y="2665583"/>
                <a:ext cx="2112211" cy="309896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33" name="矩形 32">
                <a:extLst>
                  <a:ext uri="{FF2B5EF4-FFF2-40B4-BE49-F238E27FC236}">
                    <a16:creationId xmlns:a16="http://schemas.microsoft.com/office/drawing/2014/main" id="{8C5920C0-AE2D-4EC5-951A-FA1BCDAD26DD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1161680" y="2665583"/>
                <a:ext cx="2115852" cy="3098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AC7AB775-BC5B-4218-887C-ACF0EB00B2E3}"/>
                  </a:ext>
                </a:extLst>
              </p:cNvPr>
              <p:cNvGrpSpPr/>
              <p:nvPr>
                <p:custDataLst>
                  <p:tags r:id="rId29"/>
                </p:custDataLst>
              </p:nvPr>
            </p:nvGrpSpPr>
            <p:grpSpPr>
              <a:xfrm>
                <a:off x="1161680" y="2897249"/>
                <a:ext cx="2115852" cy="2618784"/>
                <a:chOff x="1161680" y="2881207"/>
                <a:chExt cx="2115852" cy="2618784"/>
              </a:xfrm>
            </p:grpSpPr>
            <p:grpSp>
              <p:nvGrpSpPr>
                <p:cNvPr id="35" name="组合 34">
                  <a:extLst>
                    <a:ext uri="{FF2B5EF4-FFF2-40B4-BE49-F238E27FC236}">
                      <a16:creationId xmlns:a16="http://schemas.microsoft.com/office/drawing/2014/main" id="{39D83F26-79F0-46CD-A3BB-41F130553B4C}"/>
                    </a:ext>
                  </a:extLst>
                </p:cNvPr>
                <p:cNvGrpSpPr/>
                <p:nvPr>
                  <p:custDataLst>
                    <p:tags r:id="rId30"/>
                  </p:custDataLst>
                </p:nvPr>
              </p:nvGrpSpPr>
              <p:grpSpPr>
                <a:xfrm>
                  <a:off x="1161680" y="3604460"/>
                  <a:ext cx="2115852" cy="1895531"/>
                  <a:chOff x="1251037" y="3471263"/>
                  <a:chExt cx="2115852" cy="1895531"/>
                </a:xfrm>
              </p:grpSpPr>
              <p:sp>
                <p:nvSpPr>
                  <p:cNvPr id="37" name="9">
                    <a:extLst>
                      <a:ext uri="{FF2B5EF4-FFF2-40B4-BE49-F238E27FC236}">
                        <a16:creationId xmlns:a16="http://schemas.microsoft.com/office/drawing/2014/main" id="{9A353935-9BDB-44A4-AFF4-3CD948009383}"/>
                      </a:ext>
                    </a:extLst>
                  </p:cNvPr>
                  <p:cNvSpPr/>
                  <p:nvPr>
                    <p:custDataLst>
                      <p:tags r:id="rId32"/>
                    </p:custDataLst>
                  </p:nvPr>
                </p:nvSpPr>
                <p:spPr>
                  <a:xfrm>
                    <a:off x="1251037" y="3471263"/>
                    <a:ext cx="2115852" cy="523220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2800" b="1" i="0" u="none" strike="noStrike" kern="1200" cap="none" spc="0" normalizeH="0" baseline="0" noProof="0">
                        <a:ln>
                          <a:noFill/>
                        </a:ln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输入标题</a:t>
                    </a:r>
                    <a:endParaRPr kumimoji="0" lang="en-US" altLang="ko-KR" sz="2800" b="1" i="0" u="none" strike="noStrike" kern="120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latin typeface="OPPOSans R" panose="00020600040101010101" pitchFamily="18" charset="-122"/>
                      <a:ea typeface="OPPOSans R" panose="00020600040101010101" pitchFamily="18" charset="-122"/>
                      <a:cs typeface="OPPOSans R" panose="00020600040101010101" pitchFamily="18" charset="-122"/>
                      <a:sym typeface="Calibri" panose="020F0502020204030204" pitchFamily="34" charset="0"/>
                    </a:endParaRPr>
                  </a:p>
                </p:txBody>
              </p:sp>
              <p:sp>
                <p:nvSpPr>
                  <p:cNvPr id="38" name="10">
                    <a:extLst>
                      <a:ext uri="{FF2B5EF4-FFF2-40B4-BE49-F238E27FC236}">
                        <a16:creationId xmlns:a16="http://schemas.microsoft.com/office/drawing/2014/main" id="{5A20904C-FBB4-4594-9B5F-85B3820A169D}"/>
                      </a:ext>
                    </a:extLst>
                  </p:cNvPr>
                  <p:cNvSpPr/>
                  <p:nvPr>
                    <p:custDataLst>
                      <p:tags r:id="rId33"/>
                    </p:custDataLst>
                  </p:nvPr>
                </p:nvSpPr>
                <p:spPr>
                  <a:xfrm>
                    <a:off x="1358345" y="4010525"/>
                    <a:ext cx="1901236" cy="1356269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5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点击输入您的内容，或者通过复制您的文本后，再此框中选择粘贴。请言简意赅。</a:t>
                    </a:r>
                  </a:p>
                </p:txBody>
              </p:sp>
            </p:grpSp>
            <p:sp>
              <p:nvSpPr>
                <p:cNvPr id="36" name="矩形 35">
                  <a:extLst>
                    <a:ext uri="{FF2B5EF4-FFF2-40B4-BE49-F238E27FC236}">
                      <a16:creationId xmlns:a16="http://schemas.microsoft.com/office/drawing/2014/main" id="{C4681C6E-0651-41F9-81AF-733246C11524}"/>
                    </a:ext>
                  </a:extLst>
                </p:cNvPr>
                <p:cNvSpPr/>
                <p:nvPr>
                  <p:custDataLst>
                    <p:tags r:id="rId31"/>
                  </p:custDataLst>
                </p:nvPr>
              </p:nvSpPr>
              <p:spPr>
                <a:xfrm>
                  <a:off x="1854762" y="2881207"/>
                  <a:ext cx="729688" cy="6671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altLang="zh-CN" sz="373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OPPOSans B" panose="00020600040101010101" pitchFamily="18" charset="-122"/>
                      <a:ea typeface="OPPOSans B" panose="00020600040101010101" pitchFamily="18" charset="-122"/>
                      <a:cs typeface="OPPOSans B" panose="00020600040101010101" pitchFamily="18" charset="-122"/>
                      <a:sym typeface="+mn-lt"/>
                    </a:rPr>
                    <a:t>01</a:t>
                  </a:r>
                </a:p>
              </p:txBody>
            </p:sp>
          </p:grp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1FD3CECF-0E50-4125-9008-11B4F329A03D}"/>
                </a:ext>
              </a:extLst>
            </p:cNvPr>
            <p:cNvGrpSpPr/>
            <p:nvPr>
              <p:custDataLst>
                <p:tags r:id="rId3"/>
              </p:custDataLst>
            </p:nvPr>
          </p:nvGrpSpPr>
          <p:grpSpPr>
            <a:xfrm>
              <a:off x="6208867" y="2629912"/>
              <a:ext cx="2242367" cy="3098960"/>
              <a:chOff x="1035165" y="2665583"/>
              <a:chExt cx="2242367" cy="3098960"/>
            </a:xfrm>
          </p:grpSpPr>
          <p:sp>
            <p:nvSpPr>
              <p:cNvPr id="25" name="矩形 24">
                <a:extLst>
                  <a:ext uri="{FF2B5EF4-FFF2-40B4-BE49-F238E27FC236}">
                    <a16:creationId xmlns:a16="http://schemas.microsoft.com/office/drawing/2014/main" id="{E210E935-82BB-4AF9-B697-A14B19F96217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1035165" y="2665583"/>
                <a:ext cx="2112211" cy="309896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6" name="矩形 25">
                <a:extLst>
                  <a:ext uri="{FF2B5EF4-FFF2-40B4-BE49-F238E27FC236}">
                    <a16:creationId xmlns:a16="http://schemas.microsoft.com/office/drawing/2014/main" id="{600F34AC-3C1F-4392-B530-D669CD8731B4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1161680" y="2665583"/>
                <a:ext cx="2115852" cy="3098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grpSp>
            <p:nvGrpSpPr>
              <p:cNvPr id="27" name="组合 26">
                <a:extLst>
                  <a:ext uri="{FF2B5EF4-FFF2-40B4-BE49-F238E27FC236}">
                    <a16:creationId xmlns:a16="http://schemas.microsoft.com/office/drawing/2014/main" id="{D2E10FF9-9B85-4CE3-84E8-91507EDCB367}"/>
                  </a:ext>
                </a:extLst>
              </p:cNvPr>
              <p:cNvGrpSpPr/>
              <p:nvPr>
                <p:custDataLst>
                  <p:tags r:id="rId22"/>
                </p:custDataLst>
              </p:nvPr>
            </p:nvGrpSpPr>
            <p:grpSpPr>
              <a:xfrm>
                <a:off x="1161680" y="2897249"/>
                <a:ext cx="2115852" cy="2618784"/>
                <a:chOff x="1161680" y="2881207"/>
                <a:chExt cx="2115852" cy="2618784"/>
              </a:xfrm>
            </p:grpSpPr>
            <p:grpSp>
              <p:nvGrpSpPr>
                <p:cNvPr id="28" name="组合 27">
                  <a:extLst>
                    <a:ext uri="{FF2B5EF4-FFF2-40B4-BE49-F238E27FC236}">
                      <a16:creationId xmlns:a16="http://schemas.microsoft.com/office/drawing/2014/main" id="{993032F2-A347-4A8B-9F7F-1CF3786AB2C4}"/>
                    </a:ext>
                  </a:extLst>
                </p:cNvPr>
                <p:cNvGrpSpPr/>
                <p:nvPr>
                  <p:custDataLst>
                    <p:tags r:id="rId23"/>
                  </p:custDataLst>
                </p:nvPr>
              </p:nvGrpSpPr>
              <p:grpSpPr>
                <a:xfrm>
                  <a:off x="1161680" y="3604460"/>
                  <a:ext cx="2115852" cy="1895531"/>
                  <a:chOff x="1251037" y="3471263"/>
                  <a:chExt cx="2115852" cy="1895531"/>
                </a:xfrm>
              </p:grpSpPr>
              <p:sp>
                <p:nvSpPr>
                  <p:cNvPr id="30" name="9">
                    <a:extLst>
                      <a:ext uri="{FF2B5EF4-FFF2-40B4-BE49-F238E27FC236}">
                        <a16:creationId xmlns:a16="http://schemas.microsoft.com/office/drawing/2014/main" id="{884F1609-8FF4-4A46-8950-C087B40BBC31}"/>
                      </a:ext>
                    </a:extLst>
                  </p:cNvPr>
                  <p:cNvSpPr/>
                  <p:nvPr>
                    <p:custDataLst>
                      <p:tags r:id="rId25"/>
                    </p:custDataLst>
                  </p:nvPr>
                </p:nvSpPr>
                <p:spPr>
                  <a:xfrm>
                    <a:off x="1251037" y="3471263"/>
                    <a:ext cx="2115852" cy="523220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2800" b="1" i="0" u="none" strike="noStrike" kern="1200" cap="none" spc="0" normalizeH="0" baseline="0" noProof="0">
                        <a:ln>
                          <a:noFill/>
                        </a:ln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输入标题</a:t>
                    </a:r>
                    <a:endParaRPr kumimoji="0" lang="en-US" altLang="ko-KR" sz="2800" b="1" i="0" u="none" strike="noStrike" kern="120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latin typeface="OPPOSans R" panose="00020600040101010101" pitchFamily="18" charset="-122"/>
                      <a:ea typeface="OPPOSans R" panose="00020600040101010101" pitchFamily="18" charset="-122"/>
                      <a:cs typeface="OPPOSans R" panose="00020600040101010101" pitchFamily="18" charset="-122"/>
                      <a:sym typeface="Calibri" panose="020F0502020204030204" pitchFamily="34" charset="0"/>
                    </a:endParaRPr>
                  </a:p>
                </p:txBody>
              </p:sp>
              <p:sp>
                <p:nvSpPr>
                  <p:cNvPr id="31" name="10">
                    <a:extLst>
                      <a:ext uri="{FF2B5EF4-FFF2-40B4-BE49-F238E27FC236}">
                        <a16:creationId xmlns:a16="http://schemas.microsoft.com/office/drawing/2014/main" id="{9D09341E-D353-432C-95BD-995DCEDD9F8F}"/>
                      </a:ext>
                    </a:extLst>
                  </p:cNvPr>
                  <p:cNvSpPr/>
                  <p:nvPr>
                    <p:custDataLst>
                      <p:tags r:id="rId26"/>
                    </p:custDataLst>
                  </p:nvPr>
                </p:nvSpPr>
                <p:spPr>
                  <a:xfrm>
                    <a:off x="1358345" y="4010525"/>
                    <a:ext cx="1901236" cy="1356269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5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点击输入您的内容，或者通过复制您的文本后，再此框中选择粘贴。请言简意赅。</a:t>
                    </a:r>
                  </a:p>
                </p:txBody>
              </p:sp>
            </p:grpSp>
            <p:sp>
              <p:nvSpPr>
                <p:cNvPr id="29" name="矩形 28">
                  <a:extLst>
                    <a:ext uri="{FF2B5EF4-FFF2-40B4-BE49-F238E27FC236}">
                      <a16:creationId xmlns:a16="http://schemas.microsoft.com/office/drawing/2014/main" id="{C5055EE0-F23B-4F7E-B8B1-10E8AEE833F7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1811481" y="2881207"/>
                  <a:ext cx="816250" cy="6671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altLang="zh-CN" sz="373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OPPOSans B" panose="00020600040101010101" pitchFamily="18" charset="-122"/>
                      <a:ea typeface="OPPOSans B" panose="00020600040101010101" pitchFamily="18" charset="-122"/>
                      <a:cs typeface="OPPOSans B" panose="00020600040101010101" pitchFamily="18" charset="-122"/>
                      <a:sym typeface="+mn-lt"/>
                    </a:rPr>
                    <a:t>03</a:t>
                  </a:r>
                </a:p>
              </p:txBody>
            </p:sp>
          </p:grp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B0977809-896E-4B06-B9C8-033F4DE165F8}"/>
                </a:ext>
              </a:extLst>
            </p:cNvPr>
            <p:cNvGrpSpPr/>
            <p:nvPr>
              <p:custDataLst>
                <p:tags r:id="rId4"/>
              </p:custDataLst>
            </p:nvPr>
          </p:nvGrpSpPr>
          <p:grpSpPr>
            <a:xfrm>
              <a:off x="3622016" y="2629912"/>
              <a:ext cx="2242367" cy="3098960"/>
              <a:chOff x="1035165" y="2665583"/>
              <a:chExt cx="2242367" cy="3098960"/>
            </a:xfrm>
          </p:grpSpPr>
          <p:sp>
            <p:nvSpPr>
              <p:cNvPr id="18" name="矩形 17">
                <a:extLst>
                  <a:ext uri="{FF2B5EF4-FFF2-40B4-BE49-F238E27FC236}">
                    <a16:creationId xmlns:a16="http://schemas.microsoft.com/office/drawing/2014/main" id="{DE95C3DE-1624-42CF-A5FF-A80549363CA3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1035165" y="2665583"/>
                <a:ext cx="2112211" cy="309896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417DD037-66D2-4D85-9DCE-E6F665FBD925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1161680" y="2665583"/>
                <a:ext cx="2115852" cy="3098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B8C6E5F2-B0BB-4BC8-AA66-A8BEDE3B4E76}"/>
                  </a:ext>
                </a:extLst>
              </p:cNvPr>
              <p:cNvGrpSpPr/>
              <p:nvPr>
                <p:custDataLst>
                  <p:tags r:id="rId15"/>
                </p:custDataLst>
              </p:nvPr>
            </p:nvGrpSpPr>
            <p:grpSpPr>
              <a:xfrm>
                <a:off x="1161680" y="2897249"/>
                <a:ext cx="2115852" cy="2618784"/>
                <a:chOff x="1161680" y="2881207"/>
                <a:chExt cx="2115852" cy="2618784"/>
              </a:xfrm>
            </p:grpSpPr>
            <p:grpSp>
              <p:nvGrpSpPr>
                <p:cNvPr id="21" name="组合 20">
                  <a:extLst>
                    <a:ext uri="{FF2B5EF4-FFF2-40B4-BE49-F238E27FC236}">
                      <a16:creationId xmlns:a16="http://schemas.microsoft.com/office/drawing/2014/main" id="{3AED9618-74B7-4550-9115-C5F975ADD2C2}"/>
                    </a:ext>
                  </a:extLst>
                </p:cNvPr>
                <p:cNvGrpSpPr/>
                <p:nvPr>
                  <p:custDataLst>
                    <p:tags r:id="rId16"/>
                  </p:custDataLst>
                </p:nvPr>
              </p:nvGrpSpPr>
              <p:grpSpPr>
                <a:xfrm>
                  <a:off x="1161680" y="3604460"/>
                  <a:ext cx="2115852" cy="1895531"/>
                  <a:chOff x="1251037" y="3471263"/>
                  <a:chExt cx="2115852" cy="1895531"/>
                </a:xfrm>
              </p:grpSpPr>
              <p:sp>
                <p:nvSpPr>
                  <p:cNvPr id="23" name="9">
                    <a:extLst>
                      <a:ext uri="{FF2B5EF4-FFF2-40B4-BE49-F238E27FC236}">
                        <a16:creationId xmlns:a16="http://schemas.microsoft.com/office/drawing/2014/main" id="{0C8A9C37-8CB0-4A49-ADD7-173AFFC54E2A}"/>
                      </a:ext>
                    </a:extLst>
                  </p:cNvPr>
                  <p:cNvSpPr/>
                  <p:nvPr>
                    <p:custDataLst>
                      <p:tags r:id="rId18"/>
                    </p:custDataLst>
                  </p:nvPr>
                </p:nvSpPr>
                <p:spPr>
                  <a:xfrm>
                    <a:off x="1251037" y="3471263"/>
                    <a:ext cx="2115852" cy="523220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2800" b="1" i="0" u="none" strike="noStrike" kern="1200" cap="none" spc="0" normalizeH="0" baseline="0" noProof="0">
                        <a:ln>
                          <a:noFill/>
                        </a:ln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输入标题</a:t>
                    </a:r>
                    <a:endParaRPr kumimoji="0" lang="en-US" altLang="ko-KR" sz="2800" b="1" i="0" u="none" strike="noStrike" kern="120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latin typeface="OPPOSans R" panose="00020600040101010101" pitchFamily="18" charset="-122"/>
                      <a:ea typeface="OPPOSans R" panose="00020600040101010101" pitchFamily="18" charset="-122"/>
                      <a:cs typeface="OPPOSans R" panose="00020600040101010101" pitchFamily="18" charset="-122"/>
                      <a:sym typeface="Calibri" panose="020F0502020204030204" pitchFamily="34" charset="0"/>
                    </a:endParaRPr>
                  </a:p>
                </p:txBody>
              </p:sp>
              <p:sp>
                <p:nvSpPr>
                  <p:cNvPr id="24" name="10">
                    <a:extLst>
                      <a:ext uri="{FF2B5EF4-FFF2-40B4-BE49-F238E27FC236}">
                        <a16:creationId xmlns:a16="http://schemas.microsoft.com/office/drawing/2014/main" id="{BFE2CF23-9D84-423A-921E-592881023572}"/>
                      </a:ext>
                    </a:extLst>
                  </p:cNvPr>
                  <p:cNvSpPr/>
                  <p:nvPr>
                    <p:custDataLst>
                      <p:tags r:id="rId19"/>
                    </p:custDataLst>
                  </p:nvPr>
                </p:nvSpPr>
                <p:spPr>
                  <a:xfrm>
                    <a:off x="1358345" y="4010525"/>
                    <a:ext cx="1901236" cy="1356269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5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点击输入您的内容，或者通过复制您的文本后，再此框中选择粘贴。请言简意赅。</a:t>
                    </a:r>
                  </a:p>
                </p:txBody>
              </p:sp>
            </p:grpSp>
            <p:sp>
              <p:nvSpPr>
                <p:cNvPr id="22" name="矩形 21">
                  <a:extLst>
                    <a:ext uri="{FF2B5EF4-FFF2-40B4-BE49-F238E27FC236}">
                      <a16:creationId xmlns:a16="http://schemas.microsoft.com/office/drawing/2014/main" id="{334CB0D9-F9D7-4351-A0B8-D88E7B973FB1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1811481" y="2881207"/>
                  <a:ext cx="816250" cy="6671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altLang="zh-CN" sz="373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OPPOSans B" panose="00020600040101010101" pitchFamily="18" charset="-122"/>
                      <a:ea typeface="OPPOSans B" panose="00020600040101010101" pitchFamily="18" charset="-122"/>
                      <a:cs typeface="OPPOSans B" panose="00020600040101010101" pitchFamily="18" charset="-122"/>
                      <a:sym typeface="+mn-lt"/>
                    </a:rPr>
                    <a:t>02</a:t>
                  </a:r>
                </a:p>
              </p:txBody>
            </p:sp>
          </p:grp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14FBE3C4-C552-4BE2-B074-EAEDDC3AAEAF}"/>
                </a:ext>
              </a:extLst>
            </p:cNvPr>
            <p:cNvGrpSpPr/>
            <p:nvPr>
              <p:custDataLst>
                <p:tags r:id="rId5"/>
              </p:custDataLst>
            </p:nvPr>
          </p:nvGrpSpPr>
          <p:grpSpPr>
            <a:xfrm>
              <a:off x="8795719" y="2629912"/>
              <a:ext cx="2242367" cy="3098960"/>
              <a:chOff x="1035165" y="2665583"/>
              <a:chExt cx="2242367" cy="3098960"/>
            </a:xfrm>
          </p:grpSpPr>
          <p:sp>
            <p:nvSpPr>
              <p:cNvPr id="11" name="矩形 10">
                <a:extLst>
                  <a:ext uri="{FF2B5EF4-FFF2-40B4-BE49-F238E27FC236}">
                    <a16:creationId xmlns:a16="http://schemas.microsoft.com/office/drawing/2014/main" id="{63AC26D8-0E71-4624-8DF3-253A15287457}"/>
                  </a:ext>
                </a:extLst>
              </p:cNvPr>
              <p:cNvSpPr/>
              <p:nvPr>
                <p:custDataLst>
                  <p:tags r:id="rId6"/>
                </p:custDataLst>
              </p:nvPr>
            </p:nvSpPr>
            <p:spPr>
              <a:xfrm>
                <a:off x="1035165" y="2665583"/>
                <a:ext cx="2112211" cy="309896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12" name="矩形 11">
                <a:extLst>
                  <a:ext uri="{FF2B5EF4-FFF2-40B4-BE49-F238E27FC236}">
                    <a16:creationId xmlns:a16="http://schemas.microsoft.com/office/drawing/2014/main" id="{9348BE58-0012-4289-B01B-4F8B1C13680E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>
              <a:xfrm>
                <a:off x="1161680" y="2665583"/>
                <a:ext cx="2115852" cy="309896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11EEDB59-431A-4D75-B37A-91438756F150}"/>
                  </a:ext>
                </a:extLst>
              </p:cNvPr>
              <p:cNvGrpSpPr/>
              <p:nvPr>
                <p:custDataLst>
                  <p:tags r:id="rId8"/>
                </p:custDataLst>
              </p:nvPr>
            </p:nvGrpSpPr>
            <p:grpSpPr>
              <a:xfrm>
                <a:off x="1161680" y="2897249"/>
                <a:ext cx="2115852" cy="2618784"/>
                <a:chOff x="1161680" y="2881207"/>
                <a:chExt cx="2115852" cy="2618784"/>
              </a:xfrm>
            </p:grpSpPr>
            <p:grpSp>
              <p:nvGrpSpPr>
                <p:cNvPr id="14" name="组合 13">
                  <a:extLst>
                    <a:ext uri="{FF2B5EF4-FFF2-40B4-BE49-F238E27FC236}">
                      <a16:creationId xmlns:a16="http://schemas.microsoft.com/office/drawing/2014/main" id="{73E036DA-8BC7-4E2E-AD03-C12CF7D5EED1}"/>
                    </a:ext>
                  </a:extLst>
                </p:cNvPr>
                <p:cNvGrpSpPr/>
                <p:nvPr>
                  <p:custDataLst>
                    <p:tags r:id="rId9"/>
                  </p:custDataLst>
                </p:nvPr>
              </p:nvGrpSpPr>
              <p:grpSpPr>
                <a:xfrm>
                  <a:off x="1161680" y="3604460"/>
                  <a:ext cx="2115852" cy="1895531"/>
                  <a:chOff x="1251037" y="3471263"/>
                  <a:chExt cx="2115852" cy="1895531"/>
                </a:xfrm>
              </p:grpSpPr>
              <p:sp>
                <p:nvSpPr>
                  <p:cNvPr id="16" name="9">
                    <a:extLst>
                      <a:ext uri="{FF2B5EF4-FFF2-40B4-BE49-F238E27FC236}">
                        <a16:creationId xmlns:a16="http://schemas.microsoft.com/office/drawing/2014/main" id="{70D9A7F2-EBE6-4AE2-AAAB-8BEE58ABD85E}"/>
                      </a:ext>
                    </a:extLst>
                  </p:cNvPr>
                  <p:cNvSpPr/>
                  <p:nvPr>
                    <p:custDataLst>
                      <p:tags r:id="rId11"/>
                    </p:custDataLst>
                  </p:nvPr>
                </p:nvSpPr>
                <p:spPr>
                  <a:xfrm>
                    <a:off x="1251037" y="3471263"/>
                    <a:ext cx="2115852" cy="523220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2800" b="1" i="0" u="none" strike="noStrike" kern="1200" cap="none" spc="0" normalizeH="0" baseline="0" noProof="0">
                        <a:ln>
                          <a:noFill/>
                        </a:ln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输入标题</a:t>
                    </a:r>
                    <a:endParaRPr kumimoji="0" lang="en-US" altLang="ko-KR" sz="2800" b="1" i="0" u="none" strike="noStrike" kern="1200" cap="none" spc="0" normalizeH="0" baseline="0" noProof="0">
                      <a:ln>
                        <a:noFill/>
                      </a:ln>
                      <a:effectLst/>
                      <a:uLnTx/>
                      <a:uFillTx/>
                      <a:latin typeface="OPPOSans R" panose="00020600040101010101" pitchFamily="18" charset="-122"/>
                      <a:ea typeface="OPPOSans R" panose="00020600040101010101" pitchFamily="18" charset="-122"/>
                      <a:cs typeface="OPPOSans R" panose="00020600040101010101" pitchFamily="18" charset="-122"/>
                      <a:sym typeface="Calibri" panose="020F0502020204030204" pitchFamily="34" charset="0"/>
                    </a:endParaRPr>
                  </a:p>
                </p:txBody>
              </p:sp>
              <p:sp>
                <p:nvSpPr>
                  <p:cNvPr id="17" name="10">
                    <a:extLst>
                      <a:ext uri="{FF2B5EF4-FFF2-40B4-BE49-F238E27FC236}">
                        <a16:creationId xmlns:a16="http://schemas.microsoft.com/office/drawing/2014/main" id="{3719F198-6053-4FA0-B6DA-15D66654DDED}"/>
                      </a:ext>
                    </a:extLst>
                  </p:cNvPr>
                  <p:cNvSpPr/>
                  <p:nvPr>
                    <p:custDataLst>
                      <p:tags r:id="rId12"/>
                    </p:custDataLst>
                  </p:nvPr>
                </p:nvSpPr>
                <p:spPr>
                  <a:xfrm>
                    <a:off x="1358345" y="4010525"/>
                    <a:ext cx="1901236" cy="1356269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1" hangingPunct="1">
                      <a:lnSpc>
                        <a:spcPct val="15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defRPr/>
                    </a:pPr>
                    <a:r>
                      <a:rPr kumimoji="0" lang="zh-CN" alt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effectLst/>
                        <a:uLnTx/>
                        <a:uFillTx/>
                        <a:latin typeface="OPPOSans R" panose="00020600040101010101" pitchFamily="18" charset="-122"/>
                        <a:ea typeface="OPPOSans R" panose="00020600040101010101" pitchFamily="18" charset="-122"/>
                        <a:cs typeface="OPPOSans R" panose="00020600040101010101" pitchFamily="18" charset="-122"/>
                        <a:sym typeface="Calibri" panose="020F0502020204030204" pitchFamily="34" charset="0"/>
                      </a:rPr>
                      <a:t>点击输入您的内容，或者通过复制您的文本后，再此框中选择粘贴。请言简意赅。</a:t>
                    </a:r>
                  </a:p>
                </p:txBody>
              </p:sp>
            </p:grpSp>
            <p:sp>
              <p:nvSpPr>
                <p:cNvPr id="15" name="矩形 14">
                  <a:extLst>
                    <a:ext uri="{FF2B5EF4-FFF2-40B4-BE49-F238E27FC236}">
                      <a16:creationId xmlns:a16="http://schemas.microsoft.com/office/drawing/2014/main" id="{EF117E4A-92DA-4879-8CD5-7430467E4697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1811481" y="2881207"/>
                  <a:ext cx="816250" cy="6671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altLang="zh-CN" sz="373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OPPOSans B" panose="00020600040101010101" pitchFamily="18" charset="-122"/>
                      <a:ea typeface="OPPOSans B" panose="00020600040101010101" pitchFamily="18" charset="-122"/>
                      <a:cs typeface="OPPOSans B" panose="00020600040101010101" pitchFamily="18" charset="-122"/>
                      <a:sym typeface="+mn-lt"/>
                    </a:rPr>
                    <a:t>04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5308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">
            <a:extLst>
              <a:ext uri="{FF2B5EF4-FFF2-40B4-BE49-F238E27FC236}">
                <a16:creationId xmlns:a16="http://schemas.microsoft.com/office/drawing/2014/main" id="{F75ECE9A-4375-44EA-8C60-CFC020ABC8A5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8251594" y="1900841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4" name="10">
            <a:extLst>
              <a:ext uri="{FF2B5EF4-FFF2-40B4-BE49-F238E27FC236}">
                <a16:creationId xmlns:a16="http://schemas.microsoft.com/office/drawing/2014/main" id="{4D28D6CC-6CB2-4606-9716-14D919964806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8251594" y="2409966"/>
            <a:ext cx="2639993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5" name="11">
            <a:extLst>
              <a:ext uri="{FF2B5EF4-FFF2-40B4-BE49-F238E27FC236}">
                <a16:creationId xmlns:a16="http://schemas.microsoft.com/office/drawing/2014/main" id="{2EB7AE1C-08FD-4585-B9E4-6C44E8E214A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8251594" y="4077594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6" name="12">
            <a:extLst>
              <a:ext uri="{FF2B5EF4-FFF2-40B4-BE49-F238E27FC236}">
                <a16:creationId xmlns:a16="http://schemas.microsoft.com/office/drawing/2014/main" id="{E210169E-6097-4780-94D0-0D98A84F7EA1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8251594" y="4586719"/>
            <a:ext cx="2639993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7" name="41">
            <a:extLst>
              <a:ext uri="{FF2B5EF4-FFF2-40B4-BE49-F238E27FC236}">
                <a16:creationId xmlns:a16="http://schemas.microsoft.com/office/drawing/2014/main" id="{21839004-B349-4968-8834-EDB8D25BA84F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1809561" y="1900841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8" name="42">
            <a:extLst>
              <a:ext uri="{FF2B5EF4-FFF2-40B4-BE49-F238E27FC236}">
                <a16:creationId xmlns:a16="http://schemas.microsoft.com/office/drawing/2014/main" id="{97B03B0E-BA26-4E70-90F8-B20CE8C2BEAC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1300414" y="2409966"/>
            <a:ext cx="2625000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9" name="43">
            <a:extLst>
              <a:ext uri="{FF2B5EF4-FFF2-40B4-BE49-F238E27FC236}">
                <a16:creationId xmlns:a16="http://schemas.microsoft.com/office/drawing/2014/main" id="{D258DF47-5DAB-443D-A0C9-8B69FD1B3BC4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>
            <a:off x="1809561" y="4077594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10" name="44">
            <a:extLst>
              <a:ext uri="{FF2B5EF4-FFF2-40B4-BE49-F238E27FC236}">
                <a16:creationId xmlns:a16="http://schemas.microsoft.com/office/drawing/2014/main" id="{52B68277-54C8-4A03-A47F-5D2C7C29B7A7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>
            <a:off x="1300414" y="4586719"/>
            <a:ext cx="2625000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B8B0727B-FB5B-47F2-84C6-9BB80896BB7D}"/>
              </a:ext>
            </a:extLst>
          </p:cNvPr>
          <p:cNvGrpSpPr/>
          <p:nvPr userDrawn="1">
            <p:custDataLst>
              <p:tags r:id="rId9"/>
            </p:custDataLst>
          </p:nvPr>
        </p:nvGrpSpPr>
        <p:grpSpPr>
          <a:xfrm>
            <a:off x="4096020" y="1985952"/>
            <a:ext cx="3999960" cy="2972910"/>
            <a:chOff x="4096020" y="1985952"/>
            <a:chExt cx="3999960" cy="2972910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77D63FF7-F291-4506-AA36-B5C36807C29C}"/>
                </a:ext>
              </a:extLst>
            </p:cNvPr>
            <p:cNvGrpSpPr/>
            <p:nvPr>
              <p:custDataLst>
                <p:tags r:id="rId10"/>
              </p:custDataLst>
            </p:nvPr>
          </p:nvGrpSpPr>
          <p:grpSpPr>
            <a:xfrm>
              <a:off x="4096020" y="1985952"/>
              <a:ext cx="3999960" cy="2972910"/>
              <a:chOff x="4123623" y="2473953"/>
              <a:chExt cx="3999960" cy="2972910"/>
            </a:xfrm>
          </p:grpSpPr>
          <p:sp>
            <p:nvSpPr>
              <p:cNvPr id="17" name="Freeform 5">
                <a:extLst>
                  <a:ext uri="{FF2B5EF4-FFF2-40B4-BE49-F238E27FC236}">
                    <a16:creationId xmlns:a16="http://schemas.microsoft.com/office/drawing/2014/main" id="{F92CFBC6-99B8-4541-8CFF-B3A9BDD437DD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 bwMode="auto">
              <a:xfrm>
                <a:off x="6071178" y="4118122"/>
                <a:ext cx="1446040" cy="1328741"/>
              </a:xfrm>
              <a:custGeom>
                <a:avLst/>
                <a:gdLst>
                  <a:gd name="T0" fmla="*/ 1017 w 1100"/>
                  <a:gd name="T1" fmla="*/ 120 h 1010"/>
                  <a:gd name="T2" fmla="*/ 766 w 1100"/>
                  <a:gd name="T3" fmla="*/ 80 h 1010"/>
                  <a:gd name="T4" fmla="*/ 773 w 1100"/>
                  <a:gd name="T5" fmla="*/ 141 h 1010"/>
                  <a:gd name="T6" fmla="*/ 637 w 1100"/>
                  <a:gd name="T7" fmla="*/ 240 h 1010"/>
                  <a:gd name="T8" fmla="*/ 538 w 1100"/>
                  <a:gd name="T9" fmla="*/ 104 h 1010"/>
                  <a:gd name="T10" fmla="*/ 563 w 1100"/>
                  <a:gd name="T11" fmla="*/ 47 h 1010"/>
                  <a:gd name="T12" fmla="*/ 313 w 1100"/>
                  <a:gd name="T13" fmla="*/ 8 h 1010"/>
                  <a:gd name="T14" fmla="*/ 210 w 1100"/>
                  <a:gd name="T15" fmla="*/ 83 h 1010"/>
                  <a:gd name="T16" fmla="*/ 169 w 1100"/>
                  <a:gd name="T17" fmla="*/ 341 h 1010"/>
                  <a:gd name="T18" fmla="*/ 128 w 1100"/>
                  <a:gd name="T19" fmla="*/ 325 h 1010"/>
                  <a:gd name="T20" fmla="*/ 9 w 1100"/>
                  <a:gd name="T21" fmla="*/ 411 h 1010"/>
                  <a:gd name="T22" fmla="*/ 95 w 1100"/>
                  <a:gd name="T23" fmla="*/ 530 h 1010"/>
                  <a:gd name="T24" fmla="*/ 139 w 1100"/>
                  <a:gd name="T25" fmla="*/ 528 h 1010"/>
                  <a:gd name="T26" fmla="*/ 98 w 1100"/>
                  <a:gd name="T27" fmla="*/ 786 h 1010"/>
                  <a:gd name="T28" fmla="*/ 173 w 1100"/>
                  <a:gd name="T29" fmla="*/ 890 h 1010"/>
                  <a:gd name="T30" fmla="*/ 877 w 1100"/>
                  <a:gd name="T31" fmla="*/ 1002 h 1010"/>
                  <a:gd name="T32" fmla="*/ 980 w 1100"/>
                  <a:gd name="T33" fmla="*/ 927 h 1010"/>
                  <a:gd name="T34" fmla="*/ 1092 w 1100"/>
                  <a:gd name="T35" fmla="*/ 223 h 1010"/>
                  <a:gd name="T36" fmla="*/ 1017 w 1100"/>
                  <a:gd name="T37" fmla="*/ 12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0" h="1010">
                    <a:moveTo>
                      <a:pt x="1017" y="120"/>
                    </a:moveTo>
                    <a:cubicBezTo>
                      <a:pt x="766" y="80"/>
                      <a:pt x="766" y="80"/>
                      <a:pt x="766" y="80"/>
                    </a:cubicBezTo>
                    <a:cubicBezTo>
                      <a:pt x="774" y="99"/>
                      <a:pt x="776" y="120"/>
                      <a:pt x="773" y="141"/>
                    </a:cubicBezTo>
                    <a:cubicBezTo>
                      <a:pt x="763" y="206"/>
                      <a:pt x="702" y="251"/>
                      <a:pt x="637" y="240"/>
                    </a:cubicBezTo>
                    <a:cubicBezTo>
                      <a:pt x="572" y="230"/>
                      <a:pt x="527" y="169"/>
                      <a:pt x="538" y="104"/>
                    </a:cubicBezTo>
                    <a:cubicBezTo>
                      <a:pt x="541" y="82"/>
                      <a:pt x="550" y="63"/>
                      <a:pt x="563" y="47"/>
                    </a:cubicBezTo>
                    <a:cubicBezTo>
                      <a:pt x="313" y="8"/>
                      <a:pt x="313" y="8"/>
                      <a:pt x="313" y="8"/>
                    </a:cubicBezTo>
                    <a:cubicBezTo>
                      <a:pt x="264" y="0"/>
                      <a:pt x="218" y="33"/>
                      <a:pt x="210" y="83"/>
                    </a:cubicBezTo>
                    <a:cubicBezTo>
                      <a:pt x="169" y="341"/>
                      <a:pt x="169" y="341"/>
                      <a:pt x="169" y="341"/>
                    </a:cubicBezTo>
                    <a:cubicBezTo>
                      <a:pt x="157" y="333"/>
                      <a:pt x="143" y="328"/>
                      <a:pt x="128" y="325"/>
                    </a:cubicBezTo>
                    <a:cubicBezTo>
                      <a:pt x="71" y="316"/>
                      <a:pt x="18" y="355"/>
                      <a:pt x="9" y="411"/>
                    </a:cubicBezTo>
                    <a:cubicBezTo>
                      <a:pt x="0" y="468"/>
                      <a:pt x="38" y="521"/>
                      <a:pt x="95" y="530"/>
                    </a:cubicBezTo>
                    <a:cubicBezTo>
                      <a:pt x="110" y="533"/>
                      <a:pt x="125" y="531"/>
                      <a:pt x="139" y="528"/>
                    </a:cubicBezTo>
                    <a:cubicBezTo>
                      <a:pt x="98" y="786"/>
                      <a:pt x="98" y="786"/>
                      <a:pt x="98" y="786"/>
                    </a:cubicBezTo>
                    <a:cubicBezTo>
                      <a:pt x="90" y="836"/>
                      <a:pt x="124" y="882"/>
                      <a:pt x="173" y="890"/>
                    </a:cubicBezTo>
                    <a:cubicBezTo>
                      <a:pt x="877" y="1002"/>
                      <a:pt x="877" y="1002"/>
                      <a:pt x="877" y="1002"/>
                    </a:cubicBezTo>
                    <a:cubicBezTo>
                      <a:pt x="926" y="1010"/>
                      <a:pt x="972" y="976"/>
                      <a:pt x="980" y="927"/>
                    </a:cubicBezTo>
                    <a:cubicBezTo>
                      <a:pt x="1092" y="223"/>
                      <a:pt x="1092" y="223"/>
                      <a:pt x="1092" y="223"/>
                    </a:cubicBezTo>
                    <a:cubicBezTo>
                      <a:pt x="1100" y="174"/>
                      <a:pt x="1066" y="128"/>
                      <a:pt x="1017" y="12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POSans R" panose="00020600040101010101" pitchFamily="18" charset="-122"/>
                  <a:ea typeface="+mn-ea"/>
                  <a:cs typeface="+mn-cs"/>
                </a:endParaRPr>
              </a:p>
            </p:txBody>
          </p:sp>
          <p:sp>
            <p:nvSpPr>
              <p:cNvPr id="18" name="Freeform 71">
                <a:extLst>
                  <a:ext uri="{FF2B5EF4-FFF2-40B4-BE49-F238E27FC236}">
                    <a16:creationId xmlns:a16="http://schemas.microsoft.com/office/drawing/2014/main" id="{C89FBC2E-139B-47E2-9ACA-2337DD84535C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4774966" y="3905208"/>
                <a:ext cx="1273540" cy="1444069"/>
              </a:xfrm>
              <a:custGeom>
                <a:avLst/>
                <a:gdLst>
                  <a:gd name="T0" fmla="*/ 877 w 968"/>
                  <a:gd name="T1" fmla="*/ 459 h 1098"/>
                  <a:gd name="T2" fmla="*/ 918 w 968"/>
                  <a:gd name="T3" fmla="*/ 462 h 1098"/>
                  <a:gd name="T4" fmla="*/ 894 w 968"/>
                  <a:gd name="T5" fmla="*/ 216 h 1098"/>
                  <a:gd name="T6" fmla="*/ 795 w 968"/>
                  <a:gd name="T7" fmla="*/ 135 h 1098"/>
                  <a:gd name="T8" fmla="*/ 524 w 968"/>
                  <a:gd name="T9" fmla="*/ 162 h 1098"/>
                  <a:gd name="T10" fmla="*/ 538 w 968"/>
                  <a:gd name="T11" fmla="*/ 99 h 1098"/>
                  <a:gd name="T12" fmla="*/ 425 w 968"/>
                  <a:gd name="T13" fmla="*/ 6 h 1098"/>
                  <a:gd name="T14" fmla="*/ 332 w 968"/>
                  <a:gd name="T15" fmla="*/ 119 h 1098"/>
                  <a:gd name="T16" fmla="*/ 358 w 968"/>
                  <a:gd name="T17" fmla="*/ 178 h 1098"/>
                  <a:gd name="T18" fmla="*/ 86 w 968"/>
                  <a:gd name="T19" fmla="*/ 205 h 1098"/>
                  <a:gd name="T20" fmla="*/ 5 w 968"/>
                  <a:gd name="T21" fmla="*/ 303 h 1098"/>
                  <a:gd name="T22" fmla="*/ 75 w 968"/>
                  <a:gd name="T23" fmla="*/ 1012 h 1098"/>
                  <a:gd name="T24" fmla="*/ 173 w 968"/>
                  <a:gd name="T25" fmla="*/ 1093 h 1098"/>
                  <a:gd name="T26" fmla="*/ 882 w 968"/>
                  <a:gd name="T27" fmla="*/ 1024 h 1098"/>
                  <a:gd name="T28" fmla="*/ 964 w 968"/>
                  <a:gd name="T29" fmla="*/ 925 h 1098"/>
                  <a:gd name="T30" fmla="*/ 939 w 968"/>
                  <a:gd name="T31" fmla="*/ 679 h 1098"/>
                  <a:gd name="T32" fmla="*/ 899 w 968"/>
                  <a:gd name="T33" fmla="*/ 691 h 1098"/>
                  <a:gd name="T34" fmla="*/ 772 w 968"/>
                  <a:gd name="T35" fmla="*/ 586 h 1098"/>
                  <a:gd name="T36" fmla="*/ 877 w 968"/>
                  <a:gd name="T37" fmla="*/ 459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6" h="1098">
                    <a:moveTo>
                      <a:pt x="877" y="459"/>
                    </a:moveTo>
                    <a:cubicBezTo>
                      <a:pt x="891" y="457"/>
                      <a:pt x="905" y="459"/>
                      <a:pt x="918" y="462"/>
                    </a:cubicBezTo>
                    <a:cubicBezTo>
                      <a:pt x="894" y="216"/>
                      <a:pt x="894" y="216"/>
                      <a:pt x="894" y="216"/>
                    </a:cubicBezTo>
                    <a:cubicBezTo>
                      <a:pt x="889" y="166"/>
                      <a:pt x="845" y="130"/>
                      <a:pt x="795" y="135"/>
                    </a:cubicBezTo>
                    <a:cubicBezTo>
                      <a:pt x="524" y="162"/>
                      <a:pt x="524" y="162"/>
                      <a:pt x="524" y="162"/>
                    </a:cubicBezTo>
                    <a:cubicBezTo>
                      <a:pt x="535" y="143"/>
                      <a:pt x="540" y="121"/>
                      <a:pt x="538" y="99"/>
                    </a:cubicBezTo>
                    <a:cubicBezTo>
                      <a:pt x="532" y="42"/>
                      <a:pt x="482" y="0"/>
                      <a:pt x="425" y="6"/>
                    </a:cubicBezTo>
                    <a:cubicBezTo>
                      <a:pt x="368" y="11"/>
                      <a:pt x="326" y="62"/>
                      <a:pt x="332" y="119"/>
                    </a:cubicBezTo>
                    <a:cubicBezTo>
                      <a:pt x="334" y="142"/>
                      <a:pt x="343" y="162"/>
                      <a:pt x="358" y="178"/>
                    </a:cubicBezTo>
                    <a:cubicBezTo>
                      <a:pt x="86" y="205"/>
                      <a:pt x="86" y="205"/>
                      <a:pt x="86" y="205"/>
                    </a:cubicBezTo>
                    <a:cubicBezTo>
                      <a:pt x="37" y="209"/>
                      <a:pt x="0" y="254"/>
                      <a:pt x="5" y="303"/>
                    </a:cubicBezTo>
                    <a:cubicBezTo>
                      <a:pt x="75" y="1012"/>
                      <a:pt x="75" y="1012"/>
                      <a:pt x="75" y="1012"/>
                    </a:cubicBezTo>
                    <a:cubicBezTo>
                      <a:pt x="80" y="1062"/>
                      <a:pt x="124" y="1098"/>
                      <a:pt x="173" y="1093"/>
                    </a:cubicBezTo>
                    <a:cubicBezTo>
                      <a:pt x="882" y="1024"/>
                      <a:pt x="882" y="1024"/>
                      <a:pt x="882" y="1024"/>
                    </a:cubicBezTo>
                    <a:cubicBezTo>
                      <a:pt x="932" y="1019"/>
                      <a:pt x="968" y="975"/>
                      <a:pt x="964" y="925"/>
                    </a:cubicBezTo>
                    <a:cubicBezTo>
                      <a:pt x="939" y="679"/>
                      <a:pt x="939" y="679"/>
                      <a:pt x="939" y="679"/>
                    </a:cubicBezTo>
                    <a:cubicBezTo>
                      <a:pt x="927" y="685"/>
                      <a:pt x="914" y="689"/>
                      <a:pt x="899" y="691"/>
                    </a:cubicBezTo>
                    <a:cubicBezTo>
                      <a:pt x="835" y="697"/>
                      <a:pt x="778" y="650"/>
                      <a:pt x="772" y="586"/>
                    </a:cubicBezTo>
                    <a:cubicBezTo>
                      <a:pt x="766" y="522"/>
                      <a:pt x="813" y="465"/>
                      <a:pt x="877" y="4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POSans R" panose="00020600040101010101" pitchFamily="18" charset="-122"/>
                  <a:ea typeface="+mn-ea"/>
                  <a:cs typeface="+mn-cs"/>
                </a:endParaRPr>
              </a:p>
            </p:txBody>
          </p:sp>
          <p:sp>
            <p:nvSpPr>
              <p:cNvPr id="19" name="Freeform 38">
                <a:extLst>
                  <a:ext uri="{FF2B5EF4-FFF2-40B4-BE49-F238E27FC236}">
                    <a16:creationId xmlns:a16="http://schemas.microsoft.com/office/drawing/2014/main" id="{B9FDBC6F-4571-4757-811E-215C806D5017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6195378" y="2668139"/>
                <a:ext cx="1175955" cy="1389855"/>
              </a:xfrm>
              <a:custGeom>
                <a:avLst/>
                <a:gdLst>
                  <a:gd name="T0" fmla="*/ 803 w 894"/>
                  <a:gd name="T1" fmla="*/ 0 h 1056"/>
                  <a:gd name="T2" fmla="*/ 91 w 894"/>
                  <a:gd name="T3" fmla="*/ 0 h 1056"/>
                  <a:gd name="T4" fmla="*/ 0 w 894"/>
                  <a:gd name="T5" fmla="*/ 90 h 1056"/>
                  <a:gd name="T6" fmla="*/ 0 w 894"/>
                  <a:gd name="T7" fmla="*/ 346 h 1056"/>
                  <a:gd name="T8" fmla="*/ 61 w 894"/>
                  <a:gd name="T9" fmla="*/ 329 h 1056"/>
                  <a:gd name="T10" fmla="*/ 178 w 894"/>
                  <a:gd name="T11" fmla="*/ 446 h 1056"/>
                  <a:gd name="T12" fmla="*/ 61 w 894"/>
                  <a:gd name="T13" fmla="*/ 564 h 1056"/>
                  <a:gd name="T14" fmla="*/ 0 w 894"/>
                  <a:gd name="T15" fmla="*/ 547 h 1056"/>
                  <a:gd name="T16" fmla="*/ 0 w 894"/>
                  <a:gd name="T17" fmla="*/ 803 h 1056"/>
                  <a:gd name="T18" fmla="*/ 91 w 894"/>
                  <a:gd name="T19" fmla="*/ 893 h 1056"/>
                  <a:gd name="T20" fmla="*/ 362 w 894"/>
                  <a:gd name="T21" fmla="*/ 893 h 1056"/>
                  <a:gd name="T22" fmla="*/ 343 w 894"/>
                  <a:gd name="T23" fmla="*/ 953 h 1056"/>
                  <a:gd name="T24" fmla="*/ 446 w 894"/>
                  <a:gd name="T25" fmla="*/ 1056 h 1056"/>
                  <a:gd name="T26" fmla="*/ 550 w 894"/>
                  <a:gd name="T27" fmla="*/ 953 h 1056"/>
                  <a:gd name="T28" fmla="*/ 531 w 894"/>
                  <a:gd name="T29" fmla="*/ 893 h 1056"/>
                  <a:gd name="T30" fmla="*/ 803 w 894"/>
                  <a:gd name="T31" fmla="*/ 893 h 1056"/>
                  <a:gd name="T32" fmla="*/ 894 w 894"/>
                  <a:gd name="T33" fmla="*/ 803 h 1056"/>
                  <a:gd name="T34" fmla="*/ 894 w 894"/>
                  <a:gd name="T35" fmla="*/ 90 h 1056"/>
                  <a:gd name="T36" fmla="*/ 803 w 894"/>
                  <a:gd name="T37" fmla="*/ 0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4" h="1056">
                    <a:moveTo>
                      <a:pt x="803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41" y="0"/>
                      <a:pt x="0" y="40"/>
                      <a:pt x="0" y="90"/>
                    </a:cubicBezTo>
                    <a:cubicBezTo>
                      <a:pt x="0" y="346"/>
                      <a:pt x="0" y="346"/>
                      <a:pt x="0" y="346"/>
                    </a:cubicBezTo>
                    <a:cubicBezTo>
                      <a:pt x="18" y="335"/>
                      <a:pt x="39" y="329"/>
                      <a:pt x="61" y="329"/>
                    </a:cubicBezTo>
                    <a:cubicBezTo>
                      <a:pt x="126" y="329"/>
                      <a:pt x="178" y="382"/>
                      <a:pt x="178" y="446"/>
                    </a:cubicBezTo>
                    <a:cubicBezTo>
                      <a:pt x="178" y="511"/>
                      <a:pt x="126" y="564"/>
                      <a:pt x="61" y="564"/>
                    </a:cubicBezTo>
                    <a:cubicBezTo>
                      <a:pt x="39" y="564"/>
                      <a:pt x="18" y="558"/>
                      <a:pt x="0" y="547"/>
                    </a:cubicBezTo>
                    <a:cubicBezTo>
                      <a:pt x="0" y="803"/>
                      <a:pt x="0" y="803"/>
                      <a:pt x="0" y="803"/>
                    </a:cubicBezTo>
                    <a:cubicBezTo>
                      <a:pt x="0" y="853"/>
                      <a:pt x="41" y="893"/>
                      <a:pt x="91" y="893"/>
                    </a:cubicBezTo>
                    <a:cubicBezTo>
                      <a:pt x="362" y="893"/>
                      <a:pt x="362" y="893"/>
                      <a:pt x="362" y="893"/>
                    </a:cubicBezTo>
                    <a:cubicBezTo>
                      <a:pt x="350" y="910"/>
                      <a:pt x="343" y="931"/>
                      <a:pt x="343" y="953"/>
                    </a:cubicBezTo>
                    <a:cubicBezTo>
                      <a:pt x="343" y="1010"/>
                      <a:pt x="389" y="1056"/>
                      <a:pt x="446" y="1056"/>
                    </a:cubicBezTo>
                    <a:cubicBezTo>
                      <a:pt x="504" y="1056"/>
                      <a:pt x="550" y="1010"/>
                      <a:pt x="550" y="953"/>
                    </a:cubicBezTo>
                    <a:cubicBezTo>
                      <a:pt x="550" y="931"/>
                      <a:pt x="543" y="910"/>
                      <a:pt x="531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53" y="893"/>
                      <a:pt x="894" y="853"/>
                      <a:pt x="894" y="803"/>
                    </a:cubicBezTo>
                    <a:cubicBezTo>
                      <a:pt x="894" y="90"/>
                      <a:pt x="894" y="90"/>
                      <a:pt x="894" y="90"/>
                    </a:cubicBezTo>
                    <a:cubicBezTo>
                      <a:pt x="894" y="40"/>
                      <a:pt x="853" y="0"/>
                      <a:pt x="803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POSans R" panose="00020600040101010101" pitchFamily="18" charset="-122"/>
                  <a:ea typeface="+mn-ea"/>
                  <a:cs typeface="+mn-cs"/>
                </a:endParaRPr>
              </a:p>
            </p:txBody>
          </p:sp>
          <p:sp>
            <p:nvSpPr>
              <p:cNvPr id="20" name="Freeform 103">
                <a:extLst>
                  <a:ext uri="{FF2B5EF4-FFF2-40B4-BE49-F238E27FC236}">
                    <a16:creationId xmlns:a16="http://schemas.microsoft.com/office/drawing/2014/main" id="{8DFFE455-29B3-47EF-8092-2F5C4BD89C84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4717795" y="2473953"/>
                <a:ext cx="1477583" cy="1344513"/>
              </a:xfrm>
              <a:custGeom>
                <a:avLst/>
                <a:gdLst>
                  <a:gd name="T0" fmla="*/ 1030 w 1124"/>
                  <a:gd name="T1" fmla="*/ 499 h 1022"/>
                  <a:gd name="T2" fmla="*/ 965 w 1124"/>
                  <a:gd name="T3" fmla="*/ 508 h 1022"/>
                  <a:gd name="T4" fmla="*/ 1013 w 1124"/>
                  <a:gd name="T5" fmla="*/ 239 h 1022"/>
                  <a:gd name="T6" fmla="*/ 940 w 1124"/>
                  <a:gd name="T7" fmla="*/ 134 h 1022"/>
                  <a:gd name="T8" fmla="*/ 238 w 1124"/>
                  <a:gd name="T9" fmla="*/ 9 h 1022"/>
                  <a:gd name="T10" fmla="*/ 134 w 1124"/>
                  <a:gd name="T11" fmla="*/ 82 h 1022"/>
                  <a:gd name="T12" fmla="*/ 9 w 1124"/>
                  <a:gd name="T13" fmla="*/ 784 h 1022"/>
                  <a:gd name="T14" fmla="*/ 82 w 1124"/>
                  <a:gd name="T15" fmla="*/ 889 h 1022"/>
                  <a:gd name="T16" fmla="*/ 341 w 1124"/>
                  <a:gd name="T17" fmla="*/ 935 h 1022"/>
                  <a:gd name="T18" fmla="*/ 333 w 1124"/>
                  <a:gd name="T19" fmla="*/ 871 h 1022"/>
                  <a:gd name="T20" fmla="*/ 463 w 1124"/>
                  <a:gd name="T21" fmla="*/ 781 h 1022"/>
                  <a:gd name="T22" fmla="*/ 553 w 1124"/>
                  <a:gd name="T23" fmla="*/ 910 h 1022"/>
                  <a:gd name="T24" fmla="*/ 524 w 1124"/>
                  <a:gd name="T25" fmla="*/ 967 h 1022"/>
                  <a:gd name="T26" fmla="*/ 783 w 1124"/>
                  <a:gd name="T27" fmla="*/ 1014 h 1022"/>
                  <a:gd name="T28" fmla="*/ 888 w 1124"/>
                  <a:gd name="T29" fmla="*/ 940 h 1022"/>
                  <a:gd name="T30" fmla="*/ 936 w 1124"/>
                  <a:gd name="T31" fmla="*/ 671 h 1022"/>
                  <a:gd name="T32" fmla="*/ 994 w 1124"/>
                  <a:gd name="T33" fmla="*/ 703 h 1022"/>
                  <a:gd name="T34" fmla="*/ 1114 w 1124"/>
                  <a:gd name="T35" fmla="*/ 619 h 1022"/>
                  <a:gd name="T36" fmla="*/ 1030 w 1124"/>
                  <a:gd name="T37" fmla="*/ 499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4" h="1022">
                    <a:moveTo>
                      <a:pt x="1030" y="499"/>
                    </a:moveTo>
                    <a:cubicBezTo>
                      <a:pt x="1007" y="494"/>
                      <a:pt x="984" y="498"/>
                      <a:pt x="965" y="508"/>
                    </a:cubicBezTo>
                    <a:cubicBezTo>
                      <a:pt x="1013" y="239"/>
                      <a:pt x="1013" y="239"/>
                      <a:pt x="1013" y="239"/>
                    </a:cubicBezTo>
                    <a:cubicBezTo>
                      <a:pt x="1022" y="190"/>
                      <a:pt x="989" y="143"/>
                      <a:pt x="940" y="134"/>
                    </a:cubicBezTo>
                    <a:cubicBezTo>
                      <a:pt x="238" y="9"/>
                      <a:pt x="238" y="9"/>
                      <a:pt x="238" y="9"/>
                    </a:cubicBezTo>
                    <a:cubicBezTo>
                      <a:pt x="189" y="0"/>
                      <a:pt x="142" y="33"/>
                      <a:pt x="134" y="82"/>
                    </a:cubicBezTo>
                    <a:cubicBezTo>
                      <a:pt x="9" y="784"/>
                      <a:pt x="9" y="784"/>
                      <a:pt x="9" y="784"/>
                    </a:cubicBezTo>
                    <a:cubicBezTo>
                      <a:pt x="0" y="833"/>
                      <a:pt x="33" y="880"/>
                      <a:pt x="82" y="889"/>
                    </a:cubicBezTo>
                    <a:cubicBezTo>
                      <a:pt x="341" y="935"/>
                      <a:pt x="341" y="935"/>
                      <a:pt x="341" y="935"/>
                    </a:cubicBezTo>
                    <a:cubicBezTo>
                      <a:pt x="332" y="915"/>
                      <a:pt x="329" y="893"/>
                      <a:pt x="333" y="871"/>
                    </a:cubicBezTo>
                    <a:cubicBezTo>
                      <a:pt x="344" y="810"/>
                      <a:pt x="402" y="770"/>
                      <a:pt x="463" y="781"/>
                    </a:cubicBezTo>
                    <a:cubicBezTo>
                      <a:pt x="523" y="792"/>
                      <a:pt x="564" y="850"/>
                      <a:pt x="553" y="910"/>
                    </a:cubicBezTo>
                    <a:cubicBezTo>
                      <a:pt x="549" y="933"/>
                      <a:pt x="539" y="952"/>
                      <a:pt x="524" y="967"/>
                    </a:cubicBezTo>
                    <a:cubicBezTo>
                      <a:pt x="783" y="1014"/>
                      <a:pt x="783" y="1014"/>
                      <a:pt x="783" y="1014"/>
                    </a:cubicBezTo>
                    <a:cubicBezTo>
                      <a:pt x="832" y="1022"/>
                      <a:pt x="879" y="990"/>
                      <a:pt x="888" y="940"/>
                    </a:cubicBezTo>
                    <a:cubicBezTo>
                      <a:pt x="936" y="671"/>
                      <a:pt x="936" y="671"/>
                      <a:pt x="936" y="671"/>
                    </a:cubicBezTo>
                    <a:cubicBezTo>
                      <a:pt x="951" y="687"/>
                      <a:pt x="971" y="699"/>
                      <a:pt x="994" y="703"/>
                    </a:cubicBezTo>
                    <a:cubicBezTo>
                      <a:pt x="1050" y="713"/>
                      <a:pt x="1104" y="675"/>
                      <a:pt x="1114" y="619"/>
                    </a:cubicBezTo>
                    <a:cubicBezTo>
                      <a:pt x="1124" y="563"/>
                      <a:pt x="1087" y="509"/>
                      <a:pt x="1030" y="4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POSans R" panose="00020600040101010101" pitchFamily="18" charset="-122"/>
                  <a:ea typeface="+mn-ea"/>
                  <a:cs typeface="+mn-cs"/>
                </a:endParaRPr>
              </a:p>
            </p:txBody>
          </p:sp>
          <p:cxnSp>
            <p:nvCxnSpPr>
              <p:cNvPr id="21" name="直接箭头连接符 20">
                <a:extLst>
                  <a:ext uri="{FF2B5EF4-FFF2-40B4-BE49-F238E27FC236}">
                    <a16:creationId xmlns:a16="http://schemas.microsoft.com/office/drawing/2014/main" id="{D7E19BA8-E5EB-46CF-8979-A7D8202AEA4A}"/>
                  </a:ext>
                </a:extLst>
              </p:cNvPr>
              <p:cNvCxnSpPr/>
              <p:nvPr>
                <p:custDataLst>
                  <p:tags r:id="rId19"/>
                </p:custDataLst>
              </p:nvPr>
            </p:nvCxnSpPr>
            <p:spPr>
              <a:xfrm>
                <a:off x="7517218" y="3180522"/>
                <a:ext cx="473843" cy="0"/>
              </a:xfrm>
              <a:prstGeom prst="straightConnector1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lg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箭头连接符 21">
                <a:extLst>
                  <a:ext uri="{FF2B5EF4-FFF2-40B4-BE49-F238E27FC236}">
                    <a16:creationId xmlns:a16="http://schemas.microsoft.com/office/drawing/2014/main" id="{B524526D-5506-40BC-9FD1-96424BF11A88}"/>
                  </a:ext>
                </a:extLst>
              </p:cNvPr>
              <p:cNvCxnSpPr/>
              <p:nvPr>
                <p:custDataLst>
                  <p:tags r:id="rId20"/>
                </p:custDataLst>
              </p:nvPr>
            </p:nvCxnSpPr>
            <p:spPr>
              <a:xfrm>
                <a:off x="7649740" y="4903305"/>
                <a:ext cx="473843" cy="0"/>
              </a:xfrm>
              <a:prstGeom prst="straightConnector1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lg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箭头连接符 22">
                <a:extLst>
                  <a:ext uri="{FF2B5EF4-FFF2-40B4-BE49-F238E27FC236}">
                    <a16:creationId xmlns:a16="http://schemas.microsoft.com/office/drawing/2014/main" id="{B3425AA2-0B71-4322-BBC5-73CD46DCD570}"/>
                  </a:ext>
                </a:extLst>
              </p:cNvPr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4123623" y="3087757"/>
                <a:ext cx="473843" cy="0"/>
              </a:xfrm>
              <a:prstGeom prst="straightConnector1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lg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箭头连接符 23">
                <a:extLst>
                  <a:ext uri="{FF2B5EF4-FFF2-40B4-BE49-F238E27FC236}">
                    <a16:creationId xmlns:a16="http://schemas.microsoft.com/office/drawing/2014/main" id="{E693E190-07F7-4144-83FB-DA16CDDEFA27}"/>
                  </a:ext>
                </a:extLst>
              </p:cNvPr>
              <p:cNvCxnSpPr/>
              <p:nvPr>
                <p:custDataLst>
                  <p:tags r:id="rId22"/>
                </p:custDataLst>
              </p:nvPr>
            </p:nvCxnSpPr>
            <p:spPr>
              <a:xfrm flipH="1">
                <a:off x="4150128" y="4744279"/>
                <a:ext cx="473843" cy="0"/>
              </a:xfrm>
              <a:prstGeom prst="straightConnector1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lgDash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" name="Freeform 154">
              <a:extLst>
                <a:ext uri="{FF2B5EF4-FFF2-40B4-BE49-F238E27FC236}">
                  <a16:creationId xmlns:a16="http://schemas.microsoft.com/office/drawing/2014/main" id="{1B94108E-BB2F-45D4-A277-E2E3A1C28C8F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5114824" y="2305194"/>
              <a:ext cx="459741" cy="459741"/>
            </a:xfrm>
            <a:custGeom>
              <a:avLst/>
              <a:gdLst>
                <a:gd name="T0" fmla="*/ 10398 w 11734"/>
                <a:gd name="T1" fmla="*/ 1067 h 11734"/>
                <a:gd name="T2" fmla="*/ 11734 w 11734"/>
                <a:gd name="T3" fmla="*/ 10398 h 11734"/>
                <a:gd name="T4" fmla="*/ 1336 w 11734"/>
                <a:gd name="T5" fmla="*/ 11734 h 11734"/>
                <a:gd name="T6" fmla="*/ 0 w 11734"/>
                <a:gd name="T7" fmla="*/ 2402 h 11734"/>
                <a:gd name="T8" fmla="*/ 2134 w 11734"/>
                <a:gd name="T9" fmla="*/ 1067 h 11734"/>
                <a:gd name="T10" fmla="*/ 2667 w 11734"/>
                <a:gd name="T11" fmla="*/ 0 h 11734"/>
                <a:gd name="T12" fmla="*/ 3200 w 11734"/>
                <a:gd name="T13" fmla="*/ 1067 h 11734"/>
                <a:gd name="T14" fmla="*/ 4267 w 11734"/>
                <a:gd name="T15" fmla="*/ 534 h 11734"/>
                <a:gd name="T16" fmla="*/ 5334 w 11734"/>
                <a:gd name="T17" fmla="*/ 534 h 11734"/>
                <a:gd name="T18" fmla="*/ 6400 w 11734"/>
                <a:gd name="T19" fmla="*/ 1067 h 11734"/>
                <a:gd name="T20" fmla="*/ 6934 w 11734"/>
                <a:gd name="T21" fmla="*/ 0 h 11734"/>
                <a:gd name="T22" fmla="*/ 7467 w 11734"/>
                <a:gd name="T23" fmla="*/ 1067 h 11734"/>
                <a:gd name="T24" fmla="*/ 8534 w 11734"/>
                <a:gd name="T25" fmla="*/ 534 h 11734"/>
                <a:gd name="T26" fmla="*/ 9600 w 11734"/>
                <a:gd name="T27" fmla="*/ 534 h 11734"/>
                <a:gd name="T28" fmla="*/ 9600 w 11734"/>
                <a:gd name="T29" fmla="*/ 2134 h 11734"/>
                <a:gd name="T30" fmla="*/ 9067 w 11734"/>
                <a:gd name="T31" fmla="*/ 3200 h 11734"/>
                <a:gd name="T32" fmla="*/ 8534 w 11734"/>
                <a:gd name="T33" fmla="*/ 2134 h 11734"/>
                <a:gd name="T34" fmla="*/ 7467 w 11734"/>
                <a:gd name="T35" fmla="*/ 2667 h 11734"/>
                <a:gd name="T36" fmla="*/ 6400 w 11734"/>
                <a:gd name="T37" fmla="*/ 2667 h 11734"/>
                <a:gd name="T38" fmla="*/ 5334 w 11734"/>
                <a:gd name="T39" fmla="*/ 2134 h 11734"/>
                <a:gd name="T40" fmla="*/ 4800 w 11734"/>
                <a:gd name="T41" fmla="*/ 3200 h 11734"/>
                <a:gd name="T42" fmla="*/ 4267 w 11734"/>
                <a:gd name="T43" fmla="*/ 2134 h 11734"/>
                <a:gd name="T44" fmla="*/ 3200 w 11734"/>
                <a:gd name="T45" fmla="*/ 2667 h 11734"/>
                <a:gd name="T46" fmla="*/ 2134 w 11734"/>
                <a:gd name="T47" fmla="*/ 2667 h 11734"/>
                <a:gd name="T48" fmla="*/ 1336 w 11734"/>
                <a:gd name="T49" fmla="*/ 2134 h 11734"/>
                <a:gd name="T50" fmla="*/ 1067 w 11734"/>
                <a:gd name="T51" fmla="*/ 10398 h 11734"/>
                <a:gd name="T52" fmla="*/ 10398 w 11734"/>
                <a:gd name="T53" fmla="*/ 10667 h 11734"/>
                <a:gd name="T54" fmla="*/ 10667 w 11734"/>
                <a:gd name="T55" fmla="*/ 2402 h 11734"/>
                <a:gd name="T56" fmla="*/ 9600 w 11734"/>
                <a:gd name="T57" fmla="*/ 2134 h 11734"/>
                <a:gd name="T58" fmla="*/ 2134 w 11734"/>
                <a:gd name="T59" fmla="*/ 5067 h 11734"/>
                <a:gd name="T60" fmla="*/ 8267 w 11734"/>
                <a:gd name="T61" fmla="*/ 4534 h 11734"/>
                <a:gd name="T62" fmla="*/ 8267 w 11734"/>
                <a:gd name="T63" fmla="*/ 5600 h 11734"/>
                <a:gd name="T64" fmla="*/ 2667 w 11734"/>
                <a:gd name="T65" fmla="*/ 7467 h 11734"/>
                <a:gd name="T66" fmla="*/ 2667 w 11734"/>
                <a:gd name="T67" fmla="*/ 6400 h 11734"/>
                <a:gd name="T68" fmla="*/ 9600 w 11734"/>
                <a:gd name="T69" fmla="*/ 6934 h 11734"/>
                <a:gd name="T70" fmla="*/ 2667 w 11734"/>
                <a:gd name="T71" fmla="*/ 7467 h 11734"/>
                <a:gd name="T72" fmla="*/ 2134 w 11734"/>
                <a:gd name="T73" fmla="*/ 8800 h 11734"/>
                <a:gd name="T74" fmla="*/ 6400 w 11734"/>
                <a:gd name="T75" fmla="*/ 8267 h 11734"/>
                <a:gd name="T76" fmla="*/ 6400 w 11734"/>
                <a:gd name="T77" fmla="*/ 9334 h 11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734" h="11734">
                  <a:moveTo>
                    <a:pt x="9600" y="1067"/>
                  </a:moveTo>
                  <a:lnTo>
                    <a:pt x="10398" y="1067"/>
                  </a:lnTo>
                  <a:cubicBezTo>
                    <a:pt x="11136" y="1067"/>
                    <a:pt x="11734" y="1665"/>
                    <a:pt x="11734" y="2402"/>
                  </a:cubicBezTo>
                  <a:lnTo>
                    <a:pt x="11734" y="10398"/>
                  </a:lnTo>
                  <a:cubicBezTo>
                    <a:pt x="11734" y="11136"/>
                    <a:pt x="11136" y="11734"/>
                    <a:pt x="10398" y="11734"/>
                  </a:cubicBezTo>
                  <a:lnTo>
                    <a:pt x="1336" y="11734"/>
                  </a:lnTo>
                  <a:cubicBezTo>
                    <a:pt x="598" y="11734"/>
                    <a:pt x="0" y="11136"/>
                    <a:pt x="0" y="10398"/>
                  </a:cubicBezTo>
                  <a:lnTo>
                    <a:pt x="0" y="2402"/>
                  </a:lnTo>
                  <a:cubicBezTo>
                    <a:pt x="0" y="1665"/>
                    <a:pt x="598" y="1067"/>
                    <a:pt x="1336" y="1067"/>
                  </a:cubicBezTo>
                  <a:lnTo>
                    <a:pt x="2134" y="1067"/>
                  </a:lnTo>
                  <a:lnTo>
                    <a:pt x="2134" y="534"/>
                  </a:lnTo>
                  <a:cubicBezTo>
                    <a:pt x="2134" y="239"/>
                    <a:pt x="2372" y="0"/>
                    <a:pt x="2667" y="0"/>
                  </a:cubicBezTo>
                  <a:cubicBezTo>
                    <a:pt x="2962" y="0"/>
                    <a:pt x="3200" y="239"/>
                    <a:pt x="3200" y="534"/>
                  </a:cubicBezTo>
                  <a:lnTo>
                    <a:pt x="3200" y="1067"/>
                  </a:lnTo>
                  <a:lnTo>
                    <a:pt x="4267" y="1067"/>
                  </a:lnTo>
                  <a:lnTo>
                    <a:pt x="4267" y="534"/>
                  </a:lnTo>
                  <a:cubicBezTo>
                    <a:pt x="4267" y="239"/>
                    <a:pt x="4506" y="0"/>
                    <a:pt x="4800" y="0"/>
                  </a:cubicBezTo>
                  <a:cubicBezTo>
                    <a:pt x="5095" y="0"/>
                    <a:pt x="5334" y="239"/>
                    <a:pt x="5334" y="534"/>
                  </a:cubicBezTo>
                  <a:lnTo>
                    <a:pt x="5334" y="1067"/>
                  </a:lnTo>
                  <a:lnTo>
                    <a:pt x="6400" y="1067"/>
                  </a:lnTo>
                  <a:lnTo>
                    <a:pt x="6400" y="534"/>
                  </a:lnTo>
                  <a:cubicBezTo>
                    <a:pt x="6400" y="239"/>
                    <a:pt x="6639" y="0"/>
                    <a:pt x="6934" y="0"/>
                  </a:cubicBezTo>
                  <a:cubicBezTo>
                    <a:pt x="7228" y="0"/>
                    <a:pt x="7467" y="239"/>
                    <a:pt x="7467" y="534"/>
                  </a:cubicBezTo>
                  <a:lnTo>
                    <a:pt x="7467" y="1067"/>
                  </a:lnTo>
                  <a:lnTo>
                    <a:pt x="8534" y="1067"/>
                  </a:lnTo>
                  <a:lnTo>
                    <a:pt x="8534" y="534"/>
                  </a:lnTo>
                  <a:cubicBezTo>
                    <a:pt x="8534" y="239"/>
                    <a:pt x="8772" y="0"/>
                    <a:pt x="9067" y="0"/>
                  </a:cubicBezTo>
                  <a:cubicBezTo>
                    <a:pt x="9362" y="0"/>
                    <a:pt x="9600" y="239"/>
                    <a:pt x="9600" y="534"/>
                  </a:cubicBezTo>
                  <a:lnTo>
                    <a:pt x="9600" y="1067"/>
                  </a:lnTo>
                  <a:close/>
                  <a:moveTo>
                    <a:pt x="9600" y="2134"/>
                  </a:moveTo>
                  <a:lnTo>
                    <a:pt x="9600" y="2667"/>
                  </a:lnTo>
                  <a:cubicBezTo>
                    <a:pt x="9600" y="2962"/>
                    <a:pt x="9362" y="3200"/>
                    <a:pt x="9067" y="3200"/>
                  </a:cubicBezTo>
                  <a:cubicBezTo>
                    <a:pt x="8772" y="3200"/>
                    <a:pt x="8534" y="2962"/>
                    <a:pt x="8534" y="2667"/>
                  </a:cubicBezTo>
                  <a:lnTo>
                    <a:pt x="8534" y="2134"/>
                  </a:lnTo>
                  <a:lnTo>
                    <a:pt x="7467" y="2134"/>
                  </a:lnTo>
                  <a:lnTo>
                    <a:pt x="7467" y="2667"/>
                  </a:lnTo>
                  <a:cubicBezTo>
                    <a:pt x="7467" y="2962"/>
                    <a:pt x="7228" y="3200"/>
                    <a:pt x="6934" y="3200"/>
                  </a:cubicBezTo>
                  <a:cubicBezTo>
                    <a:pt x="6639" y="3200"/>
                    <a:pt x="6400" y="2962"/>
                    <a:pt x="6400" y="2667"/>
                  </a:cubicBezTo>
                  <a:lnTo>
                    <a:pt x="6400" y="2134"/>
                  </a:lnTo>
                  <a:lnTo>
                    <a:pt x="5334" y="2134"/>
                  </a:lnTo>
                  <a:lnTo>
                    <a:pt x="5334" y="2667"/>
                  </a:lnTo>
                  <a:cubicBezTo>
                    <a:pt x="5334" y="2962"/>
                    <a:pt x="5095" y="3200"/>
                    <a:pt x="4800" y="3200"/>
                  </a:cubicBezTo>
                  <a:cubicBezTo>
                    <a:pt x="4506" y="3200"/>
                    <a:pt x="4267" y="2962"/>
                    <a:pt x="4267" y="2667"/>
                  </a:cubicBezTo>
                  <a:lnTo>
                    <a:pt x="4267" y="2134"/>
                  </a:lnTo>
                  <a:lnTo>
                    <a:pt x="3200" y="2134"/>
                  </a:lnTo>
                  <a:lnTo>
                    <a:pt x="3200" y="2667"/>
                  </a:lnTo>
                  <a:cubicBezTo>
                    <a:pt x="3200" y="2962"/>
                    <a:pt x="2962" y="3200"/>
                    <a:pt x="2667" y="3200"/>
                  </a:cubicBezTo>
                  <a:cubicBezTo>
                    <a:pt x="2372" y="3200"/>
                    <a:pt x="2134" y="2962"/>
                    <a:pt x="2134" y="2667"/>
                  </a:cubicBezTo>
                  <a:lnTo>
                    <a:pt x="2134" y="2134"/>
                  </a:lnTo>
                  <a:lnTo>
                    <a:pt x="1336" y="2134"/>
                  </a:lnTo>
                  <a:cubicBezTo>
                    <a:pt x="1187" y="2134"/>
                    <a:pt x="1067" y="2254"/>
                    <a:pt x="1067" y="2402"/>
                  </a:cubicBezTo>
                  <a:lnTo>
                    <a:pt x="1067" y="10398"/>
                  </a:lnTo>
                  <a:cubicBezTo>
                    <a:pt x="1067" y="10547"/>
                    <a:pt x="1187" y="10667"/>
                    <a:pt x="1336" y="10667"/>
                  </a:cubicBezTo>
                  <a:lnTo>
                    <a:pt x="10398" y="10667"/>
                  </a:lnTo>
                  <a:cubicBezTo>
                    <a:pt x="10547" y="10667"/>
                    <a:pt x="10667" y="10547"/>
                    <a:pt x="10667" y="10398"/>
                  </a:cubicBezTo>
                  <a:lnTo>
                    <a:pt x="10667" y="2402"/>
                  </a:lnTo>
                  <a:cubicBezTo>
                    <a:pt x="10667" y="2254"/>
                    <a:pt x="10547" y="2134"/>
                    <a:pt x="10398" y="2134"/>
                  </a:cubicBezTo>
                  <a:lnTo>
                    <a:pt x="9600" y="2134"/>
                  </a:lnTo>
                  <a:close/>
                  <a:moveTo>
                    <a:pt x="2667" y="5600"/>
                  </a:moveTo>
                  <a:cubicBezTo>
                    <a:pt x="2372" y="5600"/>
                    <a:pt x="2134" y="5362"/>
                    <a:pt x="2134" y="5067"/>
                  </a:cubicBezTo>
                  <a:cubicBezTo>
                    <a:pt x="2134" y="4772"/>
                    <a:pt x="2372" y="4534"/>
                    <a:pt x="2667" y="4534"/>
                  </a:cubicBezTo>
                  <a:lnTo>
                    <a:pt x="8267" y="4534"/>
                  </a:lnTo>
                  <a:cubicBezTo>
                    <a:pt x="8562" y="4534"/>
                    <a:pt x="8800" y="4772"/>
                    <a:pt x="8800" y="5067"/>
                  </a:cubicBezTo>
                  <a:cubicBezTo>
                    <a:pt x="8800" y="5362"/>
                    <a:pt x="8562" y="5600"/>
                    <a:pt x="8267" y="5600"/>
                  </a:cubicBezTo>
                  <a:lnTo>
                    <a:pt x="2667" y="5600"/>
                  </a:lnTo>
                  <a:close/>
                  <a:moveTo>
                    <a:pt x="2667" y="7467"/>
                  </a:moveTo>
                  <a:cubicBezTo>
                    <a:pt x="2372" y="7467"/>
                    <a:pt x="2134" y="7228"/>
                    <a:pt x="2134" y="6934"/>
                  </a:cubicBezTo>
                  <a:cubicBezTo>
                    <a:pt x="2134" y="6639"/>
                    <a:pt x="2372" y="6400"/>
                    <a:pt x="2667" y="6400"/>
                  </a:cubicBezTo>
                  <a:lnTo>
                    <a:pt x="9067" y="6400"/>
                  </a:lnTo>
                  <a:cubicBezTo>
                    <a:pt x="9362" y="6400"/>
                    <a:pt x="9600" y="6639"/>
                    <a:pt x="9600" y="6934"/>
                  </a:cubicBezTo>
                  <a:cubicBezTo>
                    <a:pt x="9600" y="7228"/>
                    <a:pt x="9362" y="7467"/>
                    <a:pt x="9067" y="7467"/>
                  </a:cubicBezTo>
                  <a:lnTo>
                    <a:pt x="2667" y="7467"/>
                  </a:lnTo>
                  <a:close/>
                  <a:moveTo>
                    <a:pt x="2667" y="9334"/>
                  </a:moveTo>
                  <a:cubicBezTo>
                    <a:pt x="2372" y="9334"/>
                    <a:pt x="2134" y="9095"/>
                    <a:pt x="2134" y="8800"/>
                  </a:cubicBezTo>
                  <a:cubicBezTo>
                    <a:pt x="2134" y="8506"/>
                    <a:pt x="2372" y="8267"/>
                    <a:pt x="2667" y="8267"/>
                  </a:cubicBezTo>
                  <a:lnTo>
                    <a:pt x="6400" y="8267"/>
                  </a:lnTo>
                  <a:cubicBezTo>
                    <a:pt x="6695" y="8267"/>
                    <a:pt x="6934" y="8506"/>
                    <a:pt x="6934" y="8800"/>
                  </a:cubicBezTo>
                  <a:cubicBezTo>
                    <a:pt x="6934" y="9095"/>
                    <a:pt x="6695" y="9334"/>
                    <a:pt x="6400" y="9334"/>
                  </a:cubicBezTo>
                  <a:lnTo>
                    <a:pt x="2667" y="93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B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14" name="Freeform 154">
              <a:extLst>
                <a:ext uri="{FF2B5EF4-FFF2-40B4-BE49-F238E27FC236}">
                  <a16:creationId xmlns:a16="http://schemas.microsoft.com/office/drawing/2014/main" id="{5BD94AD0-4F19-4F19-838A-7717C6BE6B3D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6575942" y="2473802"/>
              <a:ext cx="459741" cy="459100"/>
            </a:xfrm>
            <a:custGeom>
              <a:avLst/>
              <a:gdLst>
                <a:gd name="connsiteX0" fmla="*/ 199404 w 608416"/>
                <a:gd name="connsiteY0" fmla="*/ 274640 h 607568"/>
                <a:gd name="connsiteX1" fmla="*/ 409013 w 608416"/>
                <a:gd name="connsiteY1" fmla="*/ 274640 h 607568"/>
                <a:gd name="connsiteX2" fmla="*/ 426992 w 608416"/>
                <a:gd name="connsiteY2" fmla="*/ 292590 h 607568"/>
                <a:gd name="connsiteX3" fmla="*/ 409013 w 608416"/>
                <a:gd name="connsiteY3" fmla="*/ 310541 h 607568"/>
                <a:gd name="connsiteX4" fmla="*/ 322188 w 608416"/>
                <a:gd name="connsiteY4" fmla="*/ 310541 h 607568"/>
                <a:gd name="connsiteX5" fmla="*/ 322188 w 608416"/>
                <a:gd name="connsiteY5" fmla="*/ 589617 h 607568"/>
                <a:gd name="connsiteX6" fmla="*/ 304208 w 608416"/>
                <a:gd name="connsiteY6" fmla="*/ 607568 h 607568"/>
                <a:gd name="connsiteX7" fmla="*/ 286229 w 608416"/>
                <a:gd name="connsiteY7" fmla="*/ 589617 h 607568"/>
                <a:gd name="connsiteX8" fmla="*/ 286229 w 608416"/>
                <a:gd name="connsiteY8" fmla="*/ 310541 h 607568"/>
                <a:gd name="connsiteX9" fmla="*/ 199404 w 608416"/>
                <a:gd name="connsiteY9" fmla="*/ 310541 h 607568"/>
                <a:gd name="connsiteX10" fmla="*/ 181424 w 608416"/>
                <a:gd name="connsiteY10" fmla="*/ 292590 h 607568"/>
                <a:gd name="connsiteX11" fmla="*/ 199404 w 608416"/>
                <a:gd name="connsiteY11" fmla="*/ 274640 h 607568"/>
                <a:gd name="connsiteX12" fmla="*/ 538360 w 608416"/>
                <a:gd name="connsiteY12" fmla="*/ 210638 h 607568"/>
                <a:gd name="connsiteX13" fmla="*/ 601500 w 608416"/>
                <a:gd name="connsiteY13" fmla="*/ 273691 h 607568"/>
                <a:gd name="connsiteX14" fmla="*/ 601500 w 608416"/>
                <a:gd name="connsiteY14" fmla="*/ 418820 h 607568"/>
                <a:gd name="connsiteX15" fmla="*/ 541125 w 608416"/>
                <a:gd name="connsiteY15" fmla="*/ 479112 h 607568"/>
                <a:gd name="connsiteX16" fmla="*/ 462315 w 608416"/>
                <a:gd name="connsiteY16" fmla="*/ 479112 h 607568"/>
                <a:gd name="connsiteX17" fmla="*/ 462315 w 608416"/>
                <a:gd name="connsiteY17" fmla="*/ 586348 h 607568"/>
                <a:gd name="connsiteX18" fmla="*/ 447566 w 608416"/>
                <a:gd name="connsiteY18" fmla="*/ 601076 h 607568"/>
                <a:gd name="connsiteX19" fmla="*/ 377666 w 608416"/>
                <a:gd name="connsiteY19" fmla="*/ 601076 h 607568"/>
                <a:gd name="connsiteX20" fmla="*/ 362918 w 608416"/>
                <a:gd name="connsiteY20" fmla="*/ 586348 h 607568"/>
                <a:gd name="connsiteX21" fmla="*/ 362918 w 608416"/>
                <a:gd name="connsiteY21" fmla="*/ 431707 h 607568"/>
                <a:gd name="connsiteX22" fmla="*/ 413922 w 608416"/>
                <a:gd name="connsiteY22" fmla="*/ 380774 h 607568"/>
                <a:gd name="connsiteX23" fmla="*/ 475373 w 608416"/>
                <a:gd name="connsiteY23" fmla="*/ 380774 h 607568"/>
                <a:gd name="connsiteX24" fmla="*/ 475373 w 608416"/>
                <a:gd name="connsiteY24" fmla="*/ 273691 h 607568"/>
                <a:gd name="connsiteX25" fmla="*/ 538360 w 608416"/>
                <a:gd name="connsiteY25" fmla="*/ 210638 h 607568"/>
                <a:gd name="connsiteX26" fmla="*/ 70055 w 608416"/>
                <a:gd name="connsiteY26" fmla="*/ 210638 h 607568"/>
                <a:gd name="connsiteX27" fmla="*/ 133042 w 608416"/>
                <a:gd name="connsiteY27" fmla="*/ 273691 h 607568"/>
                <a:gd name="connsiteX28" fmla="*/ 133042 w 608416"/>
                <a:gd name="connsiteY28" fmla="*/ 380774 h 607568"/>
                <a:gd name="connsiteX29" fmla="*/ 194493 w 608416"/>
                <a:gd name="connsiteY29" fmla="*/ 380774 h 607568"/>
                <a:gd name="connsiteX30" fmla="*/ 245497 w 608416"/>
                <a:gd name="connsiteY30" fmla="*/ 431707 h 607568"/>
                <a:gd name="connsiteX31" fmla="*/ 245497 w 608416"/>
                <a:gd name="connsiteY31" fmla="*/ 586348 h 607568"/>
                <a:gd name="connsiteX32" fmla="*/ 230749 w 608416"/>
                <a:gd name="connsiteY32" fmla="*/ 601076 h 607568"/>
                <a:gd name="connsiteX33" fmla="*/ 160849 w 608416"/>
                <a:gd name="connsiteY33" fmla="*/ 601076 h 607568"/>
                <a:gd name="connsiteX34" fmla="*/ 146100 w 608416"/>
                <a:gd name="connsiteY34" fmla="*/ 586348 h 607568"/>
                <a:gd name="connsiteX35" fmla="*/ 146100 w 608416"/>
                <a:gd name="connsiteY35" fmla="*/ 479112 h 607568"/>
                <a:gd name="connsiteX36" fmla="*/ 67290 w 608416"/>
                <a:gd name="connsiteY36" fmla="*/ 479112 h 607568"/>
                <a:gd name="connsiteX37" fmla="*/ 6915 w 608416"/>
                <a:gd name="connsiteY37" fmla="*/ 418820 h 607568"/>
                <a:gd name="connsiteX38" fmla="*/ 6915 w 608416"/>
                <a:gd name="connsiteY38" fmla="*/ 273691 h 607568"/>
                <a:gd name="connsiteX39" fmla="*/ 70055 w 608416"/>
                <a:gd name="connsiteY39" fmla="*/ 210638 h 607568"/>
                <a:gd name="connsiteX40" fmla="*/ 349065 w 608416"/>
                <a:gd name="connsiteY40" fmla="*/ 71077 h 607568"/>
                <a:gd name="connsiteX41" fmla="*/ 336314 w 608416"/>
                <a:gd name="connsiteY41" fmla="*/ 76255 h 607568"/>
                <a:gd name="connsiteX42" fmla="*/ 289307 w 608416"/>
                <a:gd name="connsiteY42" fmla="*/ 123358 h 607568"/>
                <a:gd name="connsiteX43" fmla="*/ 272101 w 608416"/>
                <a:gd name="connsiteY43" fmla="*/ 106174 h 607568"/>
                <a:gd name="connsiteX44" fmla="*/ 246600 w 608416"/>
                <a:gd name="connsiteY44" fmla="*/ 106174 h 607568"/>
                <a:gd name="connsiteX45" fmla="*/ 246600 w 608416"/>
                <a:gd name="connsiteY45" fmla="*/ 131490 h 607568"/>
                <a:gd name="connsiteX46" fmla="*/ 276556 w 608416"/>
                <a:gd name="connsiteY46" fmla="*/ 161409 h 607568"/>
                <a:gd name="connsiteX47" fmla="*/ 289307 w 608416"/>
                <a:gd name="connsiteY47" fmla="*/ 166626 h 607568"/>
                <a:gd name="connsiteX48" fmla="*/ 301903 w 608416"/>
                <a:gd name="connsiteY48" fmla="*/ 161409 h 607568"/>
                <a:gd name="connsiteX49" fmla="*/ 361816 w 608416"/>
                <a:gd name="connsiteY49" fmla="*/ 101724 h 607568"/>
                <a:gd name="connsiteX50" fmla="*/ 361816 w 608416"/>
                <a:gd name="connsiteY50" fmla="*/ 76255 h 607568"/>
                <a:gd name="connsiteX51" fmla="*/ 349065 w 608416"/>
                <a:gd name="connsiteY51" fmla="*/ 71077 h 607568"/>
                <a:gd name="connsiteX52" fmla="*/ 538450 w 608416"/>
                <a:gd name="connsiteY52" fmla="*/ 33730 h 607568"/>
                <a:gd name="connsiteX53" fmla="*/ 608416 w 608416"/>
                <a:gd name="connsiteY53" fmla="*/ 103696 h 607568"/>
                <a:gd name="connsiteX54" fmla="*/ 538450 w 608416"/>
                <a:gd name="connsiteY54" fmla="*/ 173662 h 607568"/>
                <a:gd name="connsiteX55" fmla="*/ 468484 w 608416"/>
                <a:gd name="connsiteY55" fmla="*/ 103696 h 607568"/>
                <a:gd name="connsiteX56" fmla="*/ 538450 w 608416"/>
                <a:gd name="connsiteY56" fmla="*/ 33730 h 607568"/>
                <a:gd name="connsiteX57" fmla="*/ 70001 w 608416"/>
                <a:gd name="connsiteY57" fmla="*/ 33730 h 607568"/>
                <a:gd name="connsiteX58" fmla="*/ 140002 w 608416"/>
                <a:gd name="connsiteY58" fmla="*/ 103696 h 607568"/>
                <a:gd name="connsiteX59" fmla="*/ 70001 w 608416"/>
                <a:gd name="connsiteY59" fmla="*/ 173662 h 607568"/>
                <a:gd name="connsiteX60" fmla="*/ 0 w 608416"/>
                <a:gd name="connsiteY60" fmla="*/ 103696 h 607568"/>
                <a:gd name="connsiteX61" fmla="*/ 70001 w 608416"/>
                <a:gd name="connsiteY61" fmla="*/ 33730 h 607568"/>
                <a:gd name="connsiteX62" fmla="*/ 304208 w 608416"/>
                <a:gd name="connsiteY62" fmla="*/ 0 h 607568"/>
                <a:gd name="connsiteX63" fmla="*/ 423110 w 608416"/>
                <a:gd name="connsiteY63" fmla="*/ 118909 h 607568"/>
                <a:gd name="connsiteX64" fmla="*/ 304208 w 608416"/>
                <a:gd name="connsiteY64" fmla="*/ 237664 h 607568"/>
                <a:gd name="connsiteX65" fmla="*/ 185305 w 608416"/>
                <a:gd name="connsiteY65" fmla="*/ 118909 h 607568"/>
                <a:gd name="connsiteX66" fmla="*/ 304208 w 608416"/>
                <a:gd name="connsiteY66" fmla="*/ 0 h 6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08416" h="607568">
                  <a:moveTo>
                    <a:pt x="199404" y="274640"/>
                  </a:moveTo>
                  <a:lnTo>
                    <a:pt x="409013" y="274640"/>
                  </a:lnTo>
                  <a:cubicBezTo>
                    <a:pt x="418848" y="274640"/>
                    <a:pt x="426992" y="282771"/>
                    <a:pt x="426992" y="292590"/>
                  </a:cubicBezTo>
                  <a:cubicBezTo>
                    <a:pt x="426992" y="302563"/>
                    <a:pt x="418848" y="310541"/>
                    <a:pt x="409013" y="310541"/>
                  </a:cubicBezTo>
                  <a:lnTo>
                    <a:pt x="322188" y="310541"/>
                  </a:lnTo>
                  <a:lnTo>
                    <a:pt x="322188" y="589617"/>
                  </a:lnTo>
                  <a:cubicBezTo>
                    <a:pt x="322188" y="599437"/>
                    <a:pt x="314197" y="607568"/>
                    <a:pt x="304208" y="607568"/>
                  </a:cubicBezTo>
                  <a:cubicBezTo>
                    <a:pt x="294220" y="607568"/>
                    <a:pt x="286229" y="599437"/>
                    <a:pt x="286229" y="589617"/>
                  </a:cubicBezTo>
                  <a:lnTo>
                    <a:pt x="286229" y="310541"/>
                  </a:lnTo>
                  <a:lnTo>
                    <a:pt x="199404" y="310541"/>
                  </a:lnTo>
                  <a:cubicBezTo>
                    <a:pt x="189569" y="310541"/>
                    <a:pt x="181424" y="302563"/>
                    <a:pt x="181424" y="292590"/>
                  </a:cubicBezTo>
                  <a:cubicBezTo>
                    <a:pt x="181424" y="282771"/>
                    <a:pt x="189569" y="274640"/>
                    <a:pt x="199404" y="274640"/>
                  </a:cubicBezTo>
                  <a:close/>
                  <a:moveTo>
                    <a:pt x="538360" y="210638"/>
                  </a:moveTo>
                  <a:cubicBezTo>
                    <a:pt x="573233" y="210638"/>
                    <a:pt x="601500" y="238866"/>
                    <a:pt x="601500" y="273691"/>
                  </a:cubicBezTo>
                  <a:lnTo>
                    <a:pt x="601500" y="418820"/>
                  </a:lnTo>
                  <a:cubicBezTo>
                    <a:pt x="601500" y="452111"/>
                    <a:pt x="574462" y="479112"/>
                    <a:pt x="541125" y="479112"/>
                  </a:cubicBezTo>
                  <a:lnTo>
                    <a:pt x="462315" y="479112"/>
                  </a:lnTo>
                  <a:lnTo>
                    <a:pt x="462315" y="586348"/>
                  </a:lnTo>
                  <a:cubicBezTo>
                    <a:pt x="462315" y="594479"/>
                    <a:pt x="455709" y="601076"/>
                    <a:pt x="447566" y="601076"/>
                  </a:cubicBezTo>
                  <a:lnTo>
                    <a:pt x="377666" y="601076"/>
                  </a:lnTo>
                  <a:cubicBezTo>
                    <a:pt x="369524" y="601076"/>
                    <a:pt x="362918" y="594479"/>
                    <a:pt x="362918" y="586348"/>
                  </a:cubicBezTo>
                  <a:lnTo>
                    <a:pt x="362918" y="431707"/>
                  </a:lnTo>
                  <a:cubicBezTo>
                    <a:pt x="362918" y="403633"/>
                    <a:pt x="385655" y="380774"/>
                    <a:pt x="413922" y="380774"/>
                  </a:cubicBezTo>
                  <a:lnTo>
                    <a:pt x="475373" y="380774"/>
                  </a:lnTo>
                  <a:lnTo>
                    <a:pt x="475373" y="273691"/>
                  </a:lnTo>
                  <a:cubicBezTo>
                    <a:pt x="475373" y="238866"/>
                    <a:pt x="503640" y="210638"/>
                    <a:pt x="538360" y="210638"/>
                  </a:cubicBezTo>
                  <a:close/>
                  <a:moveTo>
                    <a:pt x="70055" y="210638"/>
                  </a:moveTo>
                  <a:cubicBezTo>
                    <a:pt x="104775" y="210638"/>
                    <a:pt x="133042" y="238866"/>
                    <a:pt x="133042" y="273691"/>
                  </a:cubicBezTo>
                  <a:lnTo>
                    <a:pt x="133042" y="380774"/>
                  </a:lnTo>
                  <a:lnTo>
                    <a:pt x="194493" y="380774"/>
                  </a:lnTo>
                  <a:cubicBezTo>
                    <a:pt x="222761" y="380774"/>
                    <a:pt x="245497" y="403633"/>
                    <a:pt x="245497" y="431707"/>
                  </a:cubicBezTo>
                  <a:lnTo>
                    <a:pt x="245497" y="586348"/>
                  </a:lnTo>
                  <a:cubicBezTo>
                    <a:pt x="245497" y="594479"/>
                    <a:pt x="238891" y="601076"/>
                    <a:pt x="230749" y="601076"/>
                  </a:cubicBezTo>
                  <a:lnTo>
                    <a:pt x="160849" y="601076"/>
                  </a:lnTo>
                  <a:cubicBezTo>
                    <a:pt x="152706" y="601076"/>
                    <a:pt x="146100" y="594479"/>
                    <a:pt x="146100" y="586348"/>
                  </a:cubicBezTo>
                  <a:lnTo>
                    <a:pt x="146100" y="479112"/>
                  </a:lnTo>
                  <a:lnTo>
                    <a:pt x="67290" y="479112"/>
                  </a:lnTo>
                  <a:cubicBezTo>
                    <a:pt x="33953" y="479112"/>
                    <a:pt x="6915" y="452111"/>
                    <a:pt x="6915" y="418820"/>
                  </a:cubicBezTo>
                  <a:lnTo>
                    <a:pt x="6915" y="273691"/>
                  </a:lnTo>
                  <a:cubicBezTo>
                    <a:pt x="6915" y="238866"/>
                    <a:pt x="35182" y="210638"/>
                    <a:pt x="70055" y="210638"/>
                  </a:cubicBezTo>
                  <a:close/>
                  <a:moveTo>
                    <a:pt x="349065" y="71077"/>
                  </a:moveTo>
                  <a:cubicBezTo>
                    <a:pt x="344457" y="71077"/>
                    <a:pt x="339848" y="72803"/>
                    <a:pt x="336314" y="76255"/>
                  </a:cubicBezTo>
                  <a:lnTo>
                    <a:pt x="289307" y="123358"/>
                  </a:lnTo>
                  <a:lnTo>
                    <a:pt x="272101" y="106174"/>
                  </a:lnTo>
                  <a:cubicBezTo>
                    <a:pt x="265034" y="99116"/>
                    <a:pt x="253667" y="99116"/>
                    <a:pt x="246600" y="106174"/>
                  </a:cubicBezTo>
                  <a:cubicBezTo>
                    <a:pt x="239687" y="113232"/>
                    <a:pt x="239687" y="124586"/>
                    <a:pt x="246600" y="131490"/>
                  </a:cubicBezTo>
                  <a:lnTo>
                    <a:pt x="276556" y="161409"/>
                  </a:lnTo>
                  <a:cubicBezTo>
                    <a:pt x="280089" y="164938"/>
                    <a:pt x="284698" y="166626"/>
                    <a:pt x="289307" y="166626"/>
                  </a:cubicBezTo>
                  <a:cubicBezTo>
                    <a:pt x="293915" y="166626"/>
                    <a:pt x="298524" y="164938"/>
                    <a:pt x="301903" y="161409"/>
                  </a:cubicBezTo>
                  <a:lnTo>
                    <a:pt x="361816" y="101724"/>
                  </a:lnTo>
                  <a:cubicBezTo>
                    <a:pt x="368728" y="94667"/>
                    <a:pt x="368728" y="83313"/>
                    <a:pt x="361816" y="76255"/>
                  </a:cubicBezTo>
                  <a:cubicBezTo>
                    <a:pt x="358282" y="72803"/>
                    <a:pt x="353674" y="71077"/>
                    <a:pt x="349065" y="71077"/>
                  </a:cubicBezTo>
                  <a:close/>
                  <a:moveTo>
                    <a:pt x="538450" y="33730"/>
                  </a:moveTo>
                  <a:cubicBezTo>
                    <a:pt x="577091" y="33730"/>
                    <a:pt x="608416" y="65055"/>
                    <a:pt x="608416" y="103696"/>
                  </a:cubicBezTo>
                  <a:cubicBezTo>
                    <a:pt x="608416" y="142337"/>
                    <a:pt x="577091" y="173662"/>
                    <a:pt x="538450" y="173662"/>
                  </a:cubicBezTo>
                  <a:cubicBezTo>
                    <a:pt x="499809" y="173662"/>
                    <a:pt x="468484" y="142337"/>
                    <a:pt x="468484" y="103696"/>
                  </a:cubicBezTo>
                  <a:cubicBezTo>
                    <a:pt x="468484" y="65055"/>
                    <a:pt x="499809" y="33730"/>
                    <a:pt x="538450" y="33730"/>
                  </a:cubicBezTo>
                  <a:close/>
                  <a:moveTo>
                    <a:pt x="70001" y="33730"/>
                  </a:moveTo>
                  <a:cubicBezTo>
                    <a:pt x="108661" y="33730"/>
                    <a:pt x="140002" y="65055"/>
                    <a:pt x="140002" y="103696"/>
                  </a:cubicBezTo>
                  <a:cubicBezTo>
                    <a:pt x="140002" y="142337"/>
                    <a:pt x="108661" y="173662"/>
                    <a:pt x="70001" y="173662"/>
                  </a:cubicBezTo>
                  <a:cubicBezTo>
                    <a:pt x="31341" y="173662"/>
                    <a:pt x="0" y="142337"/>
                    <a:pt x="0" y="103696"/>
                  </a:cubicBezTo>
                  <a:cubicBezTo>
                    <a:pt x="0" y="65055"/>
                    <a:pt x="31341" y="33730"/>
                    <a:pt x="70001" y="33730"/>
                  </a:cubicBezTo>
                  <a:close/>
                  <a:moveTo>
                    <a:pt x="304208" y="0"/>
                  </a:moveTo>
                  <a:cubicBezTo>
                    <a:pt x="369804" y="0"/>
                    <a:pt x="423110" y="53394"/>
                    <a:pt x="423110" y="118909"/>
                  </a:cubicBezTo>
                  <a:cubicBezTo>
                    <a:pt x="423110" y="184424"/>
                    <a:pt x="369804" y="237664"/>
                    <a:pt x="304208" y="237664"/>
                  </a:cubicBezTo>
                  <a:cubicBezTo>
                    <a:pt x="238612" y="237664"/>
                    <a:pt x="185305" y="184424"/>
                    <a:pt x="185305" y="118909"/>
                  </a:cubicBezTo>
                  <a:cubicBezTo>
                    <a:pt x="185305" y="53394"/>
                    <a:pt x="238612" y="0"/>
                    <a:pt x="30420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B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15" name="Freeform 154">
              <a:extLst>
                <a:ext uri="{FF2B5EF4-FFF2-40B4-BE49-F238E27FC236}">
                  <a16:creationId xmlns:a16="http://schemas.microsoft.com/office/drawing/2014/main" id="{73C361B8-3046-4B7B-A77A-CC1EA6BDF9A4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5076724" y="3954428"/>
              <a:ext cx="459741" cy="437873"/>
            </a:xfrm>
            <a:custGeom>
              <a:avLst/>
              <a:gdLst>
                <a:gd name="connsiteX0" fmla="*/ 69048 w 609763"/>
                <a:gd name="connsiteY0" fmla="*/ 467002 h 580760"/>
                <a:gd name="connsiteX1" fmla="*/ 84749 w 609763"/>
                <a:gd name="connsiteY1" fmla="*/ 482703 h 580760"/>
                <a:gd name="connsiteX2" fmla="*/ 69048 w 609763"/>
                <a:gd name="connsiteY2" fmla="*/ 498404 h 580760"/>
                <a:gd name="connsiteX3" fmla="*/ 53347 w 609763"/>
                <a:gd name="connsiteY3" fmla="*/ 482703 h 580760"/>
                <a:gd name="connsiteX4" fmla="*/ 69048 w 609763"/>
                <a:gd name="connsiteY4" fmla="*/ 467002 h 580760"/>
                <a:gd name="connsiteX5" fmla="*/ 69048 w 609763"/>
                <a:gd name="connsiteY5" fmla="*/ 327212 h 580760"/>
                <a:gd name="connsiteX6" fmla="*/ 84749 w 609763"/>
                <a:gd name="connsiteY6" fmla="*/ 342913 h 580760"/>
                <a:gd name="connsiteX7" fmla="*/ 69048 w 609763"/>
                <a:gd name="connsiteY7" fmla="*/ 358614 h 580760"/>
                <a:gd name="connsiteX8" fmla="*/ 53347 w 609763"/>
                <a:gd name="connsiteY8" fmla="*/ 342913 h 580760"/>
                <a:gd name="connsiteX9" fmla="*/ 69048 w 609763"/>
                <a:gd name="connsiteY9" fmla="*/ 327212 h 580760"/>
                <a:gd name="connsiteX10" fmla="*/ 443351 w 609763"/>
                <a:gd name="connsiteY10" fmla="*/ 299768 h 580760"/>
                <a:gd name="connsiteX11" fmla="*/ 370388 w 609763"/>
                <a:gd name="connsiteY11" fmla="*/ 324702 h 580760"/>
                <a:gd name="connsiteX12" fmla="*/ 358882 w 609763"/>
                <a:gd name="connsiteY12" fmla="*/ 368686 h 580760"/>
                <a:gd name="connsiteX13" fmla="*/ 363653 w 609763"/>
                <a:gd name="connsiteY13" fmla="*/ 378772 h 580760"/>
                <a:gd name="connsiteX14" fmla="*/ 347096 w 609763"/>
                <a:gd name="connsiteY14" fmla="*/ 410429 h 580760"/>
                <a:gd name="connsiteX15" fmla="*/ 360285 w 609763"/>
                <a:gd name="connsiteY15" fmla="*/ 417153 h 580760"/>
                <a:gd name="connsiteX16" fmla="*/ 359163 w 609763"/>
                <a:gd name="connsiteY16" fmla="*/ 426118 h 580760"/>
                <a:gd name="connsiteX17" fmla="*/ 365056 w 609763"/>
                <a:gd name="connsiteY17" fmla="*/ 441526 h 580760"/>
                <a:gd name="connsiteX18" fmla="*/ 363933 w 609763"/>
                <a:gd name="connsiteY18" fmla="*/ 455534 h 580760"/>
                <a:gd name="connsiteX19" fmla="*/ 381332 w 609763"/>
                <a:gd name="connsiteY19" fmla="*/ 463658 h 580760"/>
                <a:gd name="connsiteX20" fmla="*/ 404063 w 609763"/>
                <a:gd name="connsiteY20" fmla="*/ 460016 h 580760"/>
                <a:gd name="connsiteX21" fmla="*/ 392277 w 609763"/>
                <a:gd name="connsiteY21" fmla="*/ 489993 h 580760"/>
                <a:gd name="connsiteX22" fmla="*/ 499476 w 609763"/>
                <a:gd name="connsiteY22" fmla="*/ 489993 h 580760"/>
                <a:gd name="connsiteX23" fmla="*/ 468888 w 609763"/>
                <a:gd name="connsiteY23" fmla="*/ 437884 h 580760"/>
                <a:gd name="connsiteX24" fmla="*/ 499196 w 609763"/>
                <a:gd name="connsiteY24" fmla="*/ 360842 h 580760"/>
                <a:gd name="connsiteX25" fmla="*/ 443351 w 609763"/>
                <a:gd name="connsiteY25" fmla="*/ 299768 h 580760"/>
                <a:gd name="connsiteX26" fmla="*/ 394522 w 609763"/>
                <a:gd name="connsiteY26" fmla="*/ 208438 h 580760"/>
                <a:gd name="connsiteX27" fmla="*/ 405466 w 609763"/>
                <a:gd name="connsiteY27" fmla="*/ 213481 h 580760"/>
                <a:gd name="connsiteX28" fmla="*/ 416972 w 609763"/>
                <a:gd name="connsiteY28" fmla="*/ 244578 h 580760"/>
                <a:gd name="connsiteX29" fmla="*/ 431845 w 609763"/>
                <a:gd name="connsiteY29" fmla="*/ 252702 h 580760"/>
                <a:gd name="connsiteX30" fmla="*/ 441106 w 609763"/>
                <a:gd name="connsiteY30" fmla="*/ 245699 h 580760"/>
                <a:gd name="connsiteX31" fmla="*/ 455137 w 609763"/>
                <a:gd name="connsiteY31" fmla="*/ 215162 h 580760"/>
                <a:gd name="connsiteX32" fmla="*/ 466082 w 609763"/>
                <a:gd name="connsiteY32" fmla="*/ 211240 h 580760"/>
                <a:gd name="connsiteX33" fmla="*/ 534555 w 609763"/>
                <a:gd name="connsiteY33" fmla="*/ 242617 h 580760"/>
                <a:gd name="connsiteX34" fmla="*/ 538764 w 609763"/>
                <a:gd name="connsiteY34" fmla="*/ 253823 h 580760"/>
                <a:gd name="connsiteX35" fmla="*/ 524733 w 609763"/>
                <a:gd name="connsiteY35" fmla="*/ 284080 h 580760"/>
                <a:gd name="connsiteX36" fmla="*/ 529223 w 609763"/>
                <a:gd name="connsiteY36" fmla="*/ 300329 h 580760"/>
                <a:gd name="connsiteX37" fmla="*/ 541009 w 609763"/>
                <a:gd name="connsiteY37" fmla="*/ 301729 h 580760"/>
                <a:gd name="connsiteX38" fmla="*/ 572439 w 609763"/>
                <a:gd name="connsiteY38" fmla="*/ 290243 h 580760"/>
                <a:gd name="connsiteX39" fmla="*/ 583103 w 609763"/>
                <a:gd name="connsiteY39" fmla="*/ 295286 h 580760"/>
                <a:gd name="connsiteX40" fmla="*/ 609201 w 609763"/>
                <a:gd name="connsiteY40" fmla="*/ 365885 h 580760"/>
                <a:gd name="connsiteX41" fmla="*/ 604431 w 609763"/>
                <a:gd name="connsiteY41" fmla="*/ 376530 h 580760"/>
                <a:gd name="connsiteX42" fmla="*/ 573001 w 609763"/>
                <a:gd name="connsiteY42" fmla="*/ 388297 h 580760"/>
                <a:gd name="connsiteX43" fmla="*/ 565143 w 609763"/>
                <a:gd name="connsiteY43" fmla="*/ 396982 h 580760"/>
                <a:gd name="connsiteX44" fmla="*/ 572159 w 609763"/>
                <a:gd name="connsiteY44" fmla="*/ 412110 h 580760"/>
                <a:gd name="connsiteX45" fmla="*/ 602466 w 609763"/>
                <a:gd name="connsiteY45" fmla="*/ 426118 h 580760"/>
                <a:gd name="connsiteX46" fmla="*/ 606395 w 609763"/>
                <a:gd name="connsiteY46" fmla="*/ 437044 h 580760"/>
                <a:gd name="connsiteX47" fmla="*/ 574965 w 609763"/>
                <a:gd name="connsiteY47" fmla="*/ 505681 h 580760"/>
                <a:gd name="connsiteX48" fmla="*/ 563740 w 609763"/>
                <a:gd name="connsiteY48" fmla="*/ 509604 h 580760"/>
                <a:gd name="connsiteX49" fmla="*/ 533432 w 609763"/>
                <a:gd name="connsiteY49" fmla="*/ 495596 h 580760"/>
                <a:gd name="connsiteX50" fmla="*/ 517156 w 609763"/>
                <a:gd name="connsiteY50" fmla="*/ 500358 h 580760"/>
                <a:gd name="connsiteX51" fmla="*/ 515753 w 609763"/>
                <a:gd name="connsiteY51" fmla="*/ 511845 h 580760"/>
                <a:gd name="connsiteX52" fmla="*/ 527258 w 609763"/>
                <a:gd name="connsiteY52" fmla="*/ 543222 h 580760"/>
                <a:gd name="connsiteX53" fmla="*/ 522488 w 609763"/>
                <a:gd name="connsiteY53" fmla="*/ 554148 h 580760"/>
                <a:gd name="connsiteX54" fmla="*/ 451489 w 609763"/>
                <a:gd name="connsiteY54" fmla="*/ 580202 h 580760"/>
                <a:gd name="connsiteX55" fmla="*/ 440825 w 609763"/>
                <a:gd name="connsiteY55" fmla="*/ 575160 h 580760"/>
                <a:gd name="connsiteX56" fmla="*/ 429320 w 609763"/>
                <a:gd name="connsiteY56" fmla="*/ 543782 h 580760"/>
                <a:gd name="connsiteX57" fmla="*/ 414727 w 609763"/>
                <a:gd name="connsiteY57" fmla="*/ 535658 h 580760"/>
                <a:gd name="connsiteX58" fmla="*/ 405186 w 609763"/>
                <a:gd name="connsiteY58" fmla="*/ 542942 h 580760"/>
                <a:gd name="connsiteX59" fmla="*/ 391154 w 609763"/>
                <a:gd name="connsiteY59" fmla="*/ 573198 h 580760"/>
                <a:gd name="connsiteX60" fmla="*/ 380210 w 609763"/>
                <a:gd name="connsiteY60" fmla="*/ 577401 h 580760"/>
                <a:gd name="connsiteX61" fmla="*/ 311456 w 609763"/>
                <a:gd name="connsiteY61" fmla="*/ 545743 h 580760"/>
                <a:gd name="connsiteX62" fmla="*/ 307527 w 609763"/>
                <a:gd name="connsiteY62" fmla="*/ 534537 h 580760"/>
                <a:gd name="connsiteX63" fmla="*/ 321559 w 609763"/>
                <a:gd name="connsiteY63" fmla="*/ 504561 h 580760"/>
                <a:gd name="connsiteX64" fmla="*/ 317069 w 609763"/>
                <a:gd name="connsiteY64" fmla="*/ 488312 h 580760"/>
                <a:gd name="connsiteX65" fmla="*/ 305282 w 609763"/>
                <a:gd name="connsiteY65" fmla="*/ 486631 h 580760"/>
                <a:gd name="connsiteX66" fmla="*/ 273852 w 609763"/>
                <a:gd name="connsiteY66" fmla="*/ 498397 h 580760"/>
                <a:gd name="connsiteX67" fmla="*/ 263188 w 609763"/>
                <a:gd name="connsiteY67" fmla="*/ 493355 h 580760"/>
                <a:gd name="connsiteX68" fmla="*/ 236809 w 609763"/>
                <a:gd name="connsiteY68" fmla="*/ 422756 h 580760"/>
                <a:gd name="connsiteX69" fmla="*/ 241861 w 609763"/>
                <a:gd name="connsiteY69" fmla="*/ 411830 h 580760"/>
                <a:gd name="connsiteX70" fmla="*/ 273291 w 609763"/>
                <a:gd name="connsiteY70" fmla="*/ 400344 h 580760"/>
                <a:gd name="connsiteX71" fmla="*/ 281429 w 609763"/>
                <a:gd name="connsiteY71" fmla="*/ 385776 h 580760"/>
                <a:gd name="connsiteX72" fmla="*/ 274133 w 609763"/>
                <a:gd name="connsiteY72" fmla="*/ 376530 h 580760"/>
                <a:gd name="connsiteX73" fmla="*/ 243825 w 609763"/>
                <a:gd name="connsiteY73" fmla="*/ 362523 h 580760"/>
                <a:gd name="connsiteX74" fmla="*/ 239896 w 609763"/>
                <a:gd name="connsiteY74" fmla="*/ 351317 h 580760"/>
                <a:gd name="connsiteX75" fmla="*/ 271327 w 609763"/>
                <a:gd name="connsiteY75" fmla="*/ 282959 h 580760"/>
                <a:gd name="connsiteX76" fmla="*/ 282552 w 609763"/>
                <a:gd name="connsiteY76" fmla="*/ 278757 h 580760"/>
                <a:gd name="connsiteX77" fmla="*/ 312859 w 609763"/>
                <a:gd name="connsiteY77" fmla="*/ 292764 h 580760"/>
                <a:gd name="connsiteX78" fmla="*/ 328855 w 609763"/>
                <a:gd name="connsiteY78" fmla="*/ 288282 h 580760"/>
                <a:gd name="connsiteX79" fmla="*/ 330539 w 609763"/>
                <a:gd name="connsiteY79" fmla="*/ 276796 h 580760"/>
                <a:gd name="connsiteX80" fmla="*/ 318752 w 609763"/>
                <a:gd name="connsiteY80" fmla="*/ 245418 h 580760"/>
                <a:gd name="connsiteX81" fmla="*/ 323804 w 609763"/>
                <a:gd name="connsiteY81" fmla="*/ 234492 h 580760"/>
                <a:gd name="connsiteX82" fmla="*/ 69048 w 609763"/>
                <a:gd name="connsiteY82" fmla="*/ 187422 h 580760"/>
                <a:gd name="connsiteX83" fmla="*/ 84749 w 609763"/>
                <a:gd name="connsiteY83" fmla="*/ 203123 h 580760"/>
                <a:gd name="connsiteX84" fmla="*/ 69048 w 609763"/>
                <a:gd name="connsiteY84" fmla="*/ 218824 h 580760"/>
                <a:gd name="connsiteX85" fmla="*/ 53347 w 609763"/>
                <a:gd name="connsiteY85" fmla="*/ 203123 h 580760"/>
                <a:gd name="connsiteX86" fmla="*/ 69048 w 609763"/>
                <a:gd name="connsiteY86" fmla="*/ 187422 h 580760"/>
                <a:gd name="connsiteX87" fmla="*/ 70434 w 609763"/>
                <a:gd name="connsiteY87" fmla="*/ 0 h 580760"/>
                <a:gd name="connsiteX88" fmla="*/ 409976 w 609763"/>
                <a:gd name="connsiteY88" fmla="*/ 0 h 580760"/>
                <a:gd name="connsiteX89" fmla="*/ 436635 w 609763"/>
                <a:gd name="connsiteY89" fmla="*/ 21853 h 580760"/>
                <a:gd name="connsiteX90" fmla="*/ 480130 w 609763"/>
                <a:gd name="connsiteY90" fmla="*/ 180149 h 580760"/>
                <a:gd name="connsiteX91" fmla="*/ 480410 w 609763"/>
                <a:gd name="connsiteY91" fmla="*/ 181270 h 580760"/>
                <a:gd name="connsiteX92" fmla="*/ 480410 w 609763"/>
                <a:gd name="connsiteY92" fmla="*/ 192196 h 580760"/>
                <a:gd name="connsiteX93" fmla="*/ 475920 w 609763"/>
                <a:gd name="connsiteY93" fmla="*/ 189955 h 580760"/>
                <a:gd name="connsiteX94" fmla="*/ 458522 w 609763"/>
                <a:gd name="connsiteY94" fmla="*/ 187713 h 580760"/>
                <a:gd name="connsiteX95" fmla="*/ 458522 w 609763"/>
                <a:gd name="connsiteY95" fmla="*/ 181270 h 580760"/>
                <a:gd name="connsiteX96" fmla="*/ 436635 w 609763"/>
                <a:gd name="connsiteY96" fmla="*/ 159697 h 580760"/>
                <a:gd name="connsiteX97" fmla="*/ 43775 w 609763"/>
                <a:gd name="connsiteY97" fmla="*/ 159697 h 580760"/>
                <a:gd name="connsiteX98" fmla="*/ 21888 w 609763"/>
                <a:gd name="connsiteY98" fmla="*/ 181270 h 580760"/>
                <a:gd name="connsiteX99" fmla="*/ 21888 w 609763"/>
                <a:gd name="connsiteY99" fmla="*/ 224977 h 580760"/>
                <a:gd name="connsiteX100" fmla="*/ 43775 w 609763"/>
                <a:gd name="connsiteY100" fmla="*/ 246830 h 580760"/>
                <a:gd name="connsiteX101" fmla="*/ 295486 w 609763"/>
                <a:gd name="connsiteY101" fmla="*/ 246830 h 580760"/>
                <a:gd name="connsiteX102" fmla="*/ 296889 w 609763"/>
                <a:gd name="connsiteY102" fmla="*/ 253274 h 580760"/>
                <a:gd name="connsiteX103" fmla="*/ 299976 w 609763"/>
                <a:gd name="connsiteY103" fmla="*/ 261118 h 580760"/>
                <a:gd name="connsiteX104" fmla="*/ 292119 w 609763"/>
                <a:gd name="connsiteY104" fmla="*/ 257756 h 580760"/>
                <a:gd name="connsiteX105" fmla="*/ 250307 w 609763"/>
                <a:gd name="connsiteY105" fmla="*/ 273166 h 580760"/>
                <a:gd name="connsiteX106" fmla="*/ 238241 w 609763"/>
                <a:gd name="connsiteY106" fmla="*/ 299222 h 580760"/>
                <a:gd name="connsiteX107" fmla="*/ 43775 w 609763"/>
                <a:gd name="connsiteY107" fmla="*/ 299222 h 580760"/>
                <a:gd name="connsiteX108" fmla="*/ 21888 w 609763"/>
                <a:gd name="connsiteY108" fmla="*/ 321075 h 580760"/>
                <a:gd name="connsiteX109" fmla="*/ 21888 w 609763"/>
                <a:gd name="connsiteY109" fmla="*/ 364781 h 580760"/>
                <a:gd name="connsiteX110" fmla="*/ 43775 w 609763"/>
                <a:gd name="connsiteY110" fmla="*/ 386634 h 580760"/>
                <a:gd name="connsiteX111" fmla="*/ 240486 w 609763"/>
                <a:gd name="connsiteY111" fmla="*/ 386634 h 580760"/>
                <a:gd name="connsiteX112" fmla="*/ 241889 w 609763"/>
                <a:gd name="connsiteY112" fmla="*/ 387195 h 580760"/>
                <a:gd name="connsiteX113" fmla="*/ 233751 w 609763"/>
                <a:gd name="connsiteY113" fmla="*/ 389997 h 580760"/>
                <a:gd name="connsiteX114" fmla="*/ 214950 w 609763"/>
                <a:gd name="connsiteY114" fmla="*/ 430621 h 580760"/>
                <a:gd name="connsiteX115" fmla="*/ 218317 w 609763"/>
                <a:gd name="connsiteY115" fmla="*/ 439026 h 580760"/>
                <a:gd name="connsiteX116" fmla="*/ 43775 w 609763"/>
                <a:gd name="connsiteY116" fmla="*/ 439026 h 580760"/>
                <a:gd name="connsiteX117" fmla="*/ 21888 w 609763"/>
                <a:gd name="connsiteY117" fmla="*/ 460879 h 580760"/>
                <a:gd name="connsiteX118" fmla="*/ 21888 w 609763"/>
                <a:gd name="connsiteY118" fmla="*/ 504586 h 580760"/>
                <a:gd name="connsiteX119" fmla="*/ 43775 w 609763"/>
                <a:gd name="connsiteY119" fmla="*/ 526439 h 580760"/>
                <a:gd name="connsiteX120" fmla="*/ 285945 w 609763"/>
                <a:gd name="connsiteY120" fmla="*/ 526439 h 580760"/>
                <a:gd name="connsiteX121" fmla="*/ 285103 w 609763"/>
                <a:gd name="connsiteY121" fmla="*/ 548012 h 580760"/>
                <a:gd name="connsiteX122" fmla="*/ 43775 w 609763"/>
                <a:gd name="connsiteY122" fmla="*/ 548012 h 580760"/>
                <a:gd name="connsiteX123" fmla="*/ 0 w 609763"/>
                <a:gd name="connsiteY123" fmla="*/ 504586 h 580760"/>
                <a:gd name="connsiteX124" fmla="*/ 0 w 609763"/>
                <a:gd name="connsiteY124" fmla="*/ 460879 h 580760"/>
                <a:gd name="connsiteX125" fmla="*/ 280 w 609763"/>
                <a:gd name="connsiteY125" fmla="*/ 459479 h 580760"/>
                <a:gd name="connsiteX126" fmla="*/ 11505 w 609763"/>
                <a:gd name="connsiteY126" fmla="*/ 394199 h 580760"/>
                <a:gd name="connsiteX127" fmla="*/ 0 w 609763"/>
                <a:gd name="connsiteY127" fmla="*/ 364781 h 580760"/>
                <a:gd name="connsiteX128" fmla="*/ 0 w 609763"/>
                <a:gd name="connsiteY128" fmla="*/ 321075 h 580760"/>
                <a:gd name="connsiteX129" fmla="*/ 280 w 609763"/>
                <a:gd name="connsiteY129" fmla="*/ 319954 h 580760"/>
                <a:gd name="connsiteX130" fmla="*/ 11505 w 609763"/>
                <a:gd name="connsiteY130" fmla="*/ 254394 h 580760"/>
                <a:gd name="connsiteX131" fmla="*/ 0 w 609763"/>
                <a:gd name="connsiteY131" fmla="*/ 224977 h 580760"/>
                <a:gd name="connsiteX132" fmla="*/ 0 w 609763"/>
                <a:gd name="connsiteY132" fmla="*/ 181270 h 580760"/>
                <a:gd name="connsiteX133" fmla="*/ 280 w 609763"/>
                <a:gd name="connsiteY133" fmla="*/ 180149 h 580760"/>
                <a:gd name="connsiteX134" fmla="*/ 43775 w 609763"/>
                <a:gd name="connsiteY134" fmla="*/ 21853 h 580760"/>
                <a:gd name="connsiteX135" fmla="*/ 70434 w 609763"/>
                <a:gd name="connsiteY135" fmla="*/ 0 h 58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09763" h="580760">
                  <a:moveTo>
                    <a:pt x="69048" y="467002"/>
                  </a:moveTo>
                  <a:cubicBezTo>
                    <a:pt x="77719" y="467002"/>
                    <a:pt x="84749" y="474032"/>
                    <a:pt x="84749" y="482703"/>
                  </a:cubicBezTo>
                  <a:cubicBezTo>
                    <a:pt x="84749" y="491374"/>
                    <a:pt x="77719" y="498404"/>
                    <a:pt x="69048" y="498404"/>
                  </a:cubicBezTo>
                  <a:cubicBezTo>
                    <a:pt x="60377" y="498404"/>
                    <a:pt x="53347" y="491374"/>
                    <a:pt x="53347" y="482703"/>
                  </a:cubicBezTo>
                  <a:cubicBezTo>
                    <a:pt x="53347" y="474032"/>
                    <a:pt x="60377" y="467002"/>
                    <a:pt x="69048" y="467002"/>
                  </a:cubicBezTo>
                  <a:close/>
                  <a:moveTo>
                    <a:pt x="69048" y="327212"/>
                  </a:moveTo>
                  <a:cubicBezTo>
                    <a:pt x="77719" y="327212"/>
                    <a:pt x="84749" y="334242"/>
                    <a:pt x="84749" y="342913"/>
                  </a:cubicBezTo>
                  <a:cubicBezTo>
                    <a:pt x="84749" y="351584"/>
                    <a:pt x="77719" y="358614"/>
                    <a:pt x="69048" y="358614"/>
                  </a:cubicBezTo>
                  <a:cubicBezTo>
                    <a:pt x="60377" y="358614"/>
                    <a:pt x="53347" y="351584"/>
                    <a:pt x="53347" y="342913"/>
                  </a:cubicBezTo>
                  <a:cubicBezTo>
                    <a:pt x="53347" y="334242"/>
                    <a:pt x="60377" y="327212"/>
                    <a:pt x="69048" y="327212"/>
                  </a:cubicBezTo>
                  <a:close/>
                  <a:moveTo>
                    <a:pt x="443351" y="299768"/>
                  </a:moveTo>
                  <a:cubicBezTo>
                    <a:pt x="408273" y="295286"/>
                    <a:pt x="381894" y="303130"/>
                    <a:pt x="370388" y="324702"/>
                  </a:cubicBezTo>
                  <a:cubicBezTo>
                    <a:pt x="358882" y="346274"/>
                    <a:pt x="358040" y="365324"/>
                    <a:pt x="358882" y="368686"/>
                  </a:cubicBezTo>
                  <a:cubicBezTo>
                    <a:pt x="359724" y="372328"/>
                    <a:pt x="363653" y="378772"/>
                    <a:pt x="363653" y="378772"/>
                  </a:cubicBezTo>
                  <a:cubicBezTo>
                    <a:pt x="363653" y="378772"/>
                    <a:pt x="345973" y="405947"/>
                    <a:pt x="347096" y="410429"/>
                  </a:cubicBezTo>
                  <a:cubicBezTo>
                    <a:pt x="348218" y="414912"/>
                    <a:pt x="360285" y="417153"/>
                    <a:pt x="360285" y="417153"/>
                  </a:cubicBezTo>
                  <a:cubicBezTo>
                    <a:pt x="360285" y="417153"/>
                    <a:pt x="361408" y="420234"/>
                    <a:pt x="359163" y="426118"/>
                  </a:cubicBezTo>
                  <a:cubicBezTo>
                    <a:pt x="356918" y="432281"/>
                    <a:pt x="363372" y="439005"/>
                    <a:pt x="365056" y="441526"/>
                  </a:cubicBezTo>
                  <a:cubicBezTo>
                    <a:pt x="367020" y="444048"/>
                    <a:pt x="362530" y="451332"/>
                    <a:pt x="363933" y="455534"/>
                  </a:cubicBezTo>
                  <a:cubicBezTo>
                    <a:pt x="365617" y="459736"/>
                    <a:pt x="372913" y="464779"/>
                    <a:pt x="381332" y="463658"/>
                  </a:cubicBezTo>
                  <a:cubicBezTo>
                    <a:pt x="389470" y="462818"/>
                    <a:pt x="400415" y="460857"/>
                    <a:pt x="404063" y="460016"/>
                  </a:cubicBezTo>
                  <a:cubicBezTo>
                    <a:pt x="412482" y="479907"/>
                    <a:pt x="392277" y="489993"/>
                    <a:pt x="392277" y="489993"/>
                  </a:cubicBezTo>
                  <a:lnTo>
                    <a:pt x="499476" y="489993"/>
                  </a:lnTo>
                  <a:cubicBezTo>
                    <a:pt x="499476" y="489993"/>
                    <a:pt x="468327" y="465059"/>
                    <a:pt x="468888" y="437884"/>
                  </a:cubicBezTo>
                  <a:cubicBezTo>
                    <a:pt x="469169" y="422476"/>
                    <a:pt x="499476" y="403145"/>
                    <a:pt x="499196" y="360842"/>
                  </a:cubicBezTo>
                  <a:cubicBezTo>
                    <a:pt x="499196" y="339550"/>
                    <a:pt x="478429" y="304251"/>
                    <a:pt x="443351" y="299768"/>
                  </a:cubicBezTo>
                  <a:close/>
                  <a:moveTo>
                    <a:pt x="394522" y="208438"/>
                  </a:moveTo>
                  <a:cubicBezTo>
                    <a:pt x="399012" y="206757"/>
                    <a:pt x="403782" y="208998"/>
                    <a:pt x="405466" y="213481"/>
                  </a:cubicBezTo>
                  <a:lnTo>
                    <a:pt x="416972" y="244578"/>
                  </a:lnTo>
                  <a:cubicBezTo>
                    <a:pt x="418656" y="249060"/>
                    <a:pt x="428478" y="252702"/>
                    <a:pt x="431845" y="252702"/>
                  </a:cubicBezTo>
                  <a:cubicBezTo>
                    <a:pt x="434932" y="252983"/>
                    <a:pt x="439141" y="249621"/>
                    <a:pt x="441106" y="245699"/>
                  </a:cubicBezTo>
                  <a:lnTo>
                    <a:pt x="455137" y="215162"/>
                  </a:lnTo>
                  <a:cubicBezTo>
                    <a:pt x="456821" y="211240"/>
                    <a:pt x="461872" y="209279"/>
                    <a:pt x="466082" y="211240"/>
                  </a:cubicBezTo>
                  <a:lnTo>
                    <a:pt x="534555" y="242617"/>
                  </a:lnTo>
                  <a:cubicBezTo>
                    <a:pt x="538764" y="244578"/>
                    <a:pt x="540728" y="249621"/>
                    <a:pt x="538764" y="253823"/>
                  </a:cubicBezTo>
                  <a:lnTo>
                    <a:pt x="524733" y="284080"/>
                  </a:lnTo>
                  <a:cubicBezTo>
                    <a:pt x="522768" y="288282"/>
                    <a:pt x="527258" y="297807"/>
                    <a:pt x="529223" y="300329"/>
                  </a:cubicBezTo>
                  <a:cubicBezTo>
                    <a:pt x="531468" y="302570"/>
                    <a:pt x="536519" y="303410"/>
                    <a:pt x="541009" y="301729"/>
                  </a:cubicBezTo>
                  <a:lnTo>
                    <a:pt x="572439" y="290243"/>
                  </a:lnTo>
                  <a:cubicBezTo>
                    <a:pt x="576649" y="288562"/>
                    <a:pt x="581700" y="290803"/>
                    <a:pt x="583103" y="295286"/>
                  </a:cubicBezTo>
                  <a:lnTo>
                    <a:pt x="609201" y="365885"/>
                  </a:lnTo>
                  <a:cubicBezTo>
                    <a:pt x="610885" y="370087"/>
                    <a:pt x="608640" y="375130"/>
                    <a:pt x="604431" y="376530"/>
                  </a:cubicBezTo>
                  <a:lnTo>
                    <a:pt x="573001" y="388297"/>
                  </a:lnTo>
                  <a:cubicBezTo>
                    <a:pt x="568511" y="389698"/>
                    <a:pt x="565143" y="393620"/>
                    <a:pt x="565143" y="396982"/>
                  </a:cubicBezTo>
                  <a:cubicBezTo>
                    <a:pt x="565143" y="400063"/>
                    <a:pt x="567949" y="410149"/>
                    <a:pt x="572159" y="412110"/>
                  </a:cubicBezTo>
                  <a:lnTo>
                    <a:pt x="602466" y="426118"/>
                  </a:lnTo>
                  <a:cubicBezTo>
                    <a:pt x="606676" y="428079"/>
                    <a:pt x="608360" y="433122"/>
                    <a:pt x="606395" y="437044"/>
                  </a:cubicBezTo>
                  <a:lnTo>
                    <a:pt x="574965" y="505681"/>
                  </a:lnTo>
                  <a:cubicBezTo>
                    <a:pt x="573001" y="509884"/>
                    <a:pt x="567949" y="511565"/>
                    <a:pt x="563740" y="509604"/>
                  </a:cubicBezTo>
                  <a:lnTo>
                    <a:pt x="533432" y="495596"/>
                  </a:lnTo>
                  <a:cubicBezTo>
                    <a:pt x="529223" y="493915"/>
                    <a:pt x="519681" y="498117"/>
                    <a:pt x="517156" y="500358"/>
                  </a:cubicBezTo>
                  <a:cubicBezTo>
                    <a:pt x="514911" y="502320"/>
                    <a:pt x="514069" y="507642"/>
                    <a:pt x="515753" y="511845"/>
                  </a:cubicBezTo>
                  <a:lnTo>
                    <a:pt x="527258" y="543222"/>
                  </a:lnTo>
                  <a:cubicBezTo>
                    <a:pt x="528942" y="547704"/>
                    <a:pt x="526697" y="552467"/>
                    <a:pt x="522488" y="554148"/>
                  </a:cubicBezTo>
                  <a:lnTo>
                    <a:pt x="451489" y="580202"/>
                  </a:lnTo>
                  <a:cubicBezTo>
                    <a:pt x="447280" y="581883"/>
                    <a:pt x="442228" y="579642"/>
                    <a:pt x="440825" y="575160"/>
                  </a:cubicBezTo>
                  <a:lnTo>
                    <a:pt x="429320" y="543782"/>
                  </a:lnTo>
                  <a:cubicBezTo>
                    <a:pt x="427636" y="539580"/>
                    <a:pt x="417814" y="535938"/>
                    <a:pt x="414727" y="535658"/>
                  </a:cubicBezTo>
                  <a:cubicBezTo>
                    <a:pt x="411359" y="535658"/>
                    <a:pt x="407150" y="538740"/>
                    <a:pt x="405186" y="542942"/>
                  </a:cubicBezTo>
                  <a:lnTo>
                    <a:pt x="391154" y="573198"/>
                  </a:lnTo>
                  <a:cubicBezTo>
                    <a:pt x="389470" y="577401"/>
                    <a:pt x="384419" y="579362"/>
                    <a:pt x="380210" y="577401"/>
                  </a:cubicBezTo>
                  <a:lnTo>
                    <a:pt x="311456" y="545743"/>
                  </a:lnTo>
                  <a:cubicBezTo>
                    <a:pt x="307527" y="543782"/>
                    <a:pt x="305563" y="538740"/>
                    <a:pt x="307527" y="534537"/>
                  </a:cubicBezTo>
                  <a:lnTo>
                    <a:pt x="321559" y="504561"/>
                  </a:lnTo>
                  <a:cubicBezTo>
                    <a:pt x="323523" y="500078"/>
                    <a:pt x="319033" y="490833"/>
                    <a:pt x="317069" y="488312"/>
                  </a:cubicBezTo>
                  <a:cubicBezTo>
                    <a:pt x="314824" y="485790"/>
                    <a:pt x="309492" y="485230"/>
                    <a:pt x="305282" y="486631"/>
                  </a:cubicBezTo>
                  <a:lnTo>
                    <a:pt x="273852" y="498397"/>
                  </a:lnTo>
                  <a:cubicBezTo>
                    <a:pt x="269643" y="500078"/>
                    <a:pt x="264591" y="497557"/>
                    <a:pt x="263188" y="493355"/>
                  </a:cubicBezTo>
                  <a:lnTo>
                    <a:pt x="236809" y="422756"/>
                  </a:lnTo>
                  <a:cubicBezTo>
                    <a:pt x="235406" y="418273"/>
                    <a:pt x="237651" y="413511"/>
                    <a:pt x="241861" y="411830"/>
                  </a:cubicBezTo>
                  <a:lnTo>
                    <a:pt x="273291" y="400344"/>
                  </a:lnTo>
                  <a:cubicBezTo>
                    <a:pt x="277500" y="398663"/>
                    <a:pt x="281148" y="388857"/>
                    <a:pt x="281429" y="385776"/>
                  </a:cubicBezTo>
                  <a:cubicBezTo>
                    <a:pt x="281710" y="382694"/>
                    <a:pt x="278342" y="378211"/>
                    <a:pt x="274133" y="376530"/>
                  </a:cubicBezTo>
                  <a:lnTo>
                    <a:pt x="243825" y="362523"/>
                  </a:lnTo>
                  <a:cubicBezTo>
                    <a:pt x="239616" y="360562"/>
                    <a:pt x="237932" y="355519"/>
                    <a:pt x="239896" y="351317"/>
                  </a:cubicBezTo>
                  <a:lnTo>
                    <a:pt x="271327" y="282959"/>
                  </a:lnTo>
                  <a:cubicBezTo>
                    <a:pt x="273291" y="278757"/>
                    <a:pt x="278342" y="277076"/>
                    <a:pt x="282552" y="278757"/>
                  </a:cubicBezTo>
                  <a:lnTo>
                    <a:pt x="312859" y="292764"/>
                  </a:lnTo>
                  <a:cubicBezTo>
                    <a:pt x="317069" y="294726"/>
                    <a:pt x="326610" y="290243"/>
                    <a:pt x="328855" y="288282"/>
                  </a:cubicBezTo>
                  <a:cubicBezTo>
                    <a:pt x="331381" y="286321"/>
                    <a:pt x="331942" y="280998"/>
                    <a:pt x="330539" y="276796"/>
                  </a:cubicBezTo>
                  <a:lnTo>
                    <a:pt x="318752" y="245418"/>
                  </a:lnTo>
                  <a:cubicBezTo>
                    <a:pt x="317349" y="240936"/>
                    <a:pt x="319594" y="236173"/>
                    <a:pt x="323804" y="234492"/>
                  </a:cubicBezTo>
                  <a:close/>
                  <a:moveTo>
                    <a:pt x="69048" y="187422"/>
                  </a:moveTo>
                  <a:cubicBezTo>
                    <a:pt x="77719" y="187422"/>
                    <a:pt x="84749" y="194452"/>
                    <a:pt x="84749" y="203123"/>
                  </a:cubicBezTo>
                  <a:cubicBezTo>
                    <a:pt x="84749" y="211794"/>
                    <a:pt x="77719" y="218824"/>
                    <a:pt x="69048" y="218824"/>
                  </a:cubicBezTo>
                  <a:cubicBezTo>
                    <a:pt x="60377" y="218824"/>
                    <a:pt x="53347" y="211794"/>
                    <a:pt x="53347" y="203123"/>
                  </a:cubicBezTo>
                  <a:cubicBezTo>
                    <a:pt x="53347" y="194452"/>
                    <a:pt x="60377" y="187422"/>
                    <a:pt x="69048" y="187422"/>
                  </a:cubicBezTo>
                  <a:close/>
                  <a:moveTo>
                    <a:pt x="70434" y="0"/>
                  </a:moveTo>
                  <a:lnTo>
                    <a:pt x="409976" y="0"/>
                  </a:lnTo>
                  <a:cubicBezTo>
                    <a:pt x="423165" y="0"/>
                    <a:pt x="435231" y="9806"/>
                    <a:pt x="436635" y="21853"/>
                  </a:cubicBezTo>
                  <a:lnTo>
                    <a:pt x="480130" y="180149"/>
                  </a:lnTo>
                  <a:cubicBezTo>
                    <a:pt x="480130" y="180429"/>
                    <a:pt x="480410" y="180989"/>
                    <a:pt x="480410" y="181270"/>
                  </a:cubicBezTo>
                  <a:lnTo>
                    <a:pt x="480410" y="192196"/>
                  </a:lnTo>
                  <a:lnTo>
                    <a:pt x="475920" y="189955"/>
                  </a:lnTo>
                  <a:cubicBezTo>
                    <a:pt x="470308" y="187433"/>
                    <a:pt x="464415" y="186873"/>
                    <a:pt x="458522" y="187713"/>
                  </a:cubicBezTo>
                  <a:lnTo>
                    <a:pt x="458522" y="181270"/>
                  </a:lnTo>
                  <a:cubicBezTo>
                    <a:pt x="458522" y="169502"/>
                    <a:pt x="448701" y="159697"/>
                    <a:pt x="436635" y="159697"/>
                  </a:cubicBezTo>
                  <a:lnTo>
                    <a:pt x="43775" y="159697"/>
                  </a:lnTo>
                  <a:cubicBezTo>
                    <a:pt x="31709" y="159697"/>
                    <a:pt x="21888" y="169502"/>
                    <a:pt x="21888" y="181270"/>
                  </a:cubicBezTo>
                  <a:lnTo>
                    <a:pt x="21888" y="224977"/>
                  </a:lnTo>
                  <a:cubicBezTo>
                    <a:pt x="21888" y="237024"/>
                    <a:pt x="31709" y="246830"/>
                    <a:pt x="43775" y="246830"/>
                  </a:cubicBezTo>
                  <a:lnTo>
                    <a:pt x="295486" y="246830"/>
                  </a:lnTo>
                  <a:cubicBezTo>
                    <a:pt x="295767" y="249071"/>
                    <a:pt x="296328" y="251312"/>
                    <a:pt x="296889" y="253274"/>
                  </a:cubicBezTo>
                  <a:lnTo>
                    <a:pt x="299976" y="261118"/>
                  </a:lnTo>
                  <a:lnTo>
                    <a:pt x="292119" y="257756"/>
                  </a:lnTo>
                  <a:cubicBezTo>
                    <a:pt x="276685" y="250752"/>
                    <a:pt x="257323" y="258037"/>
                    <a:pt x="250307" y="273166"/>
                  </a:cubicBezTo>
                  <a:lnTo>
                    <a:pt x="238241" y="299222"/>
                  </a:lnTo>
                  <a:lnTo>
                    <a:pt x="43775" y="299222"/>
                  </a:lnTo>
                  <a:cubicBezTo>
                    <a:pt x="31709" y="299222"/>
                    <a:pt x="21888" y="309027"/>
                    <a:pt x="21888" y="321075"/>
                  </a:cubicBezTo>
                  <a:lnTo>
                    <a:pt x="21888" y="364781"/>
                  </a:lnTo>
                  <a:cubicBezTo>
                    <a:pt x="21888" y="376829"/>
                    <a:pt x="31709" y="386634"/>
                    <a:pt x="43775" y="386634"/>
                  </a:cubicBezTo>
                  <a:lnTo>
                    <a:pt x="240486" y="386634"/>
                  </a:lnTo>
                  <a:lnTo>
                    <a:pt x="241889" y="387195"/>
                  </a:lnTo>
                  <a:lnTo>
                    <a:pt x="233751" y="389997"/>
                  </a:lnTo>
                  <a:cubicBezTo>
                    <a:pt x="217756" y="396160"/>
                    <a:pt x="209337" y="414091"/>
                    <a:pt x="214950" y="430621"/>
                  </a:cubicBezTo>
                  <a:lnTo>
                    <a:pt x="218317" y="439026"/>
                  </a:lnTo>
                  <a:lnTo>
                    <a:pt x="43775" y="439026"/>
                  </a:lnTo>
                  <a:cubicBezTo>
                    <a:pt x="31709" y="439026"/>
                    <a:pt x="21888" y="448832"/>
                    <a:pt x="21888" y="460879"/>
                  </a:cubicBezTo>
                  <a:lnTo>
                    <a:pt x="21888" y="504586"/>
                  </a:lnTo>
                  <a:cubicBezTo>
                    <a:pt x="21888" y="516633"/>
                    <a:pt x="31709" y="526439"/>
                    <a:pt x="43775" y="526439"/>
                  </a:cubicBezTo>
                  <a:lnTo>
                    <a:pt x="285945" y="526439"/>
                  </a:lnTo>
                  <a:cubicBezTo>
                    <a:pt x="283139" y="533163"/>
                    <a:pt x="282858" y="540728"/>
                    <a:pt x="285103" y="548012"/>
                  </a:cubicBezTo>
                  <a:lnTo>
                    <a:pt x="43775" y="548012"/>
                  </a:lnTo>
                  <a:cubicBezTo>
                    <a:pt x="19643" y="548012"/>
                    <a:pt x="0" y="528681"/>
                    <a:pt x="0" y="504586"/>
                  </a:cubicBezTo>
                  <a:lnTo>
                    <a:pt x="0" y="460879"/>
                  </a:lnTo>
                  <a:cubicBezTo>
                    <a:pt x="0" y="460319"/>
                    <a:pt x="280" y="460039"/>
                    <a:pt x="280" y="459479"/>
                  </a:cubicBezTo>
                  <a:lnTo>
                    <a:pt x="11505" y="394199"/>
                  </a:lnTo>
                  <a:cubicBezTo>
                    <a:pt x="4490" y="386354"/>
                    <a:pt x="0" y="375988"/>
                    <a:pt x="0" y="364781"/>
                  </a:cubicBezTo>
                  <a:lnTo>
                    <a:pt x="0" y="321075"/>
                  </a:lnTo>
                  <a:cubicBezTo>
                    <a:pt x="0" y="320795"/>
                    <a:pt x="280" y="320234"/>
                    <a:pt x="280" y="319954"/>
                  </a:cubicBezTo>
                  <a:lnTo>
                    <a:pt x="11505" y="254394"/>
                  </a:lnTo>
                  <a:cubicBezTo>
                    <a:pt x="4490" y="246550"/>
                    <a:pt x="0" y="236183"/>
                    <a:pt x="0" y="224977"/>
                  </a:cubicBezTo>
                  <a:lnTo>
                    <a:pt x="0" y="181270"/>
                  </a:lnTo>
                  <a:cubicBezTo>
                    <a:pt x="0" y="180989"/>
                    <a:pt x="280" y="180429"/>
                    <a:pt x="280" y="180149"/>
                  </a:cubicBezTo>
                  <a:lnTo>
                    <a:pt x="43775" y="21853"/>
                  </a:lnTo>
                  <a:cubicBezTo>
                    <a:pt x="45178" y="9806"/>
                    <a:pt x="56964" y="0"/>
                    <a:pt x="704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B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16" name="Freeform 154">
              <a:extLst>
                <a:ext uri="{FF2B5EF4-FFF2-40B4-BE49-F238E27FC236}">
                  <a16:creationId xmlns:a16="http://schemas.microsoft.com/office/drawing/2014/main" id="{1DD63D02-EEDA-45E0-986D-012FE1F20BDD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6594992" y="4139664"/>
              <a:ext cx="459741" cy="403976"/>
            </a:xfrm>
            <a:custGeom>
              <a:avLst/>
              <a:gdLst>
                <a:gd name="connsiteX0" fmla="*/ 511060 w 597041"/>
                <a:gd name="connsiteY0" fmla="*/ 318176 h 524623"/>
                <a:gd name="connsiteX1" fmla="*/ 555430 w 597041"/>
                <a:gd name="connsiteY1" fmla="*/ 318176 h 524623"/>
                <a:gd name="connsiteX2" fmla="*/ 555430 w 597041"/>
                <a:gd name="connsiteY2" fmla="*/ 328291 h 524623"/>
                <a:gd name="connsiteX3" fmla="*/ 511060 w 597041"/>
                <a:gd name="connsiteY3" fmla="*/ 328291 h 524623"/>
                <a:gd name="connsiteX4" fmla="*/ 511060 w 597041"/>
                <a:gd name="connsiteY4" fmla="*/ 298175 h 524623"/>
                <a:gd name="connsiteX5" fmla="*/ 555430 w 597041"/>
                <a:gd name="connsiteY5" fmla="*/ 298175 h 524623"/>
                <a:gd name="connsiteX6" fmla="*/ 555430 w 597041"/>
                <a:gd name="connsiteY6" fmla="*/ 309670 h 524623"/>
                <a:gd name="connsiteX7" fmla="*/ 511060 w 597041"/>
                <a:gd name="connsiteY7" fmla="*/ 309670 h 524623"/>
                <a:gd name="connsiteX8" fmla="*/ 511060 w 597041"/>
                <a:gd name="connsiteY8" fmla="*/ 279554 h 524623"/>
                <a:gd name="connsiteX9" fmla="*/ 555430 w 597041"/>
                <a:gd name="connsiteY9" fmla="*/ 279554 h 524623"/>
                <a:gd name="connsiteX10" fmla="*/ 555430 w 597041"/>
                <a:gd name="connsiteY10" fmla="*/ 291049 h 524623"/>
                <a:gd name="connsiteX11" fmla="*/ 511060 w 597041"/>
                <a:gd name="connsiteY11" fmla="*/ 291049 h 524623"/>
                <a:gd name="connsiteX12" fmla="*/ 511060 w 597041"/>
                <a:gd name="connsiteY12" fmla="*/ 260932 h 524623"/>
                <a:gd name="connsiteX13" fmla="*/ 555430 w 597041"/>
                <a:gd name="connsiteY13" fmla="*/ 260932 h 524623"/>
                <a:gd name="connsiteX14" fmla="*/ 555430 w 597041"/>
                <a:gd name="connsiteY14" fmla="*/ 270818 h 524623"/>
                <a:gd name="connsiteX15" fmla="*/ 511060 w 597041"/>
                <a:gd name="connsiteY15" fmla="*/ 270818 h 524623"/>
                <a:gd name="connsiteX16" fmla="*/ 511060 w 597041"/>
                <a:gd name="connsiteY16" fmla="*/ 242311 h 524623"/>
                <a:gd name="connsiteX17" fmla="*/ 555430 w 597041"/>
                <a:gd name="connsiteY17" fmla="*/ 242311 h 524623"/>
                <a:gd name="connsiteX18" fmla="*/ 555430 w 597041"/>
                <a:gd name="connsiteY18" fmla="*/ 253576 h 524623"/>
                <a:gd name="connsiteX19" fmla="*/ 511060 w 597041"/>
                <a:gd name="connsiteY19" fmla="*/ 253576 h 524623"/>
                <a:gd name="connsiteX20" fmla="*/ 436378 w 597041"/>
                <a:gd name="connsiteY20" fmla="*/ 240701 h 524623"/>
                <a:gd name="connsiteX21" fmla="*/ 489449 w 597041"/>
                <a:gd name="connsiteY21" fmla="*/ 240701 h 524623"/>
                <a:gd name="connsiteX22" fmla="*/ 460762 w 597041"/>
                <a:gd name="connsiteY22" fmla="*/ 302313 h 524623"/>
                <a:gd name="connsiteX23" fmla="*/ 423469 w 597041"/>
                <a:gd name="connsiteY23" fmla="*/ 265059 h 524623"/>
                <a:gd name="connsiteX24" fmla="*/ 436378 w 597041"/>
                <a:gd name="connsiteY24" fmla="*/ 240701 h 524623"/>
                <a:gd name="connsiteX25" fmla="*/ 386069 w 597041"/>
                <a:gd name="connsiteY25" fmla="*/ 146214 h 524623"/>
                <a:gd name="connsiteX26" fmla="*/ 386069 w 597041"/>
                <a:gd name="connsiteY26" fmla="*/ 199256 h 524623"/>
                <a:gd name="connsiteX27" fmla="*/ 353060 w 597041"/>
                <a:gd name="connsiteY27" fmla="*/ 235096 h 524623"/>
                <a:gd name="connsiteX28" fmla="*/ 388940 w 597041"/>
                <a:gd name="connsiteY28" fmla="*/ 270935 h 524623"/>
                <a:gd name="connsiteX29" fmla="*/ 411902 w 597041"/>
                <a:gd name="connsiteY29" fmla="*/ 262334 h 524623"/>
                <a:gd name="connsiteX30" fmla="*/ 449217 w 597041"/>
                <a:gd name="connsiteY30" fmla="*/ 299607 h 524623"/>
                <a:gd name="connsiteX31" fmla="*/ 388940 w 597041"/>
                <a:gd name="connsiteY31" fmla="*/ 322544 h 524623"/>
                <a:gd name="connsiteX32" fmla="*/ 301394 w 597041"/>
                <a:gd name="connsiteY32" fmla="*/ 235096 h 524623"/>
                <a:gd name="connsiteX33" fmla="*/ 386069 w 597041"/>
                <a:gd name="connsiteY33" fmla="*/ 146214 h 524623"/>
                <a:gd name="connsiteX34" fmla="*/ 391973 w 597041"/>
                <a:gd name="connsiteY34" fmla="*/ 143225 h 524623"/>
                <a:gd name="connsiteX35" fmla="*/ 394841 w 597041"/>
                <a:gd name="connsiteY35" fmla="*/ 143225 h 524623"/>
                <a:gd name="connsiteX36" fmla="*/ 482322 w 597041"/>
                <a:gd name="connsiteY36" fmla="*/ 232087 h 524623"/>
                <a:gd name="connsiteX37" fmla="*/ 482322 w 597041"/>
                <a:gd name="connsiteY37" fmla="*/ 234954 h 524623"/>
                <a:gd name="connsiteX38" fmla="*/ 430694 w 597041"/>
                <a:gd name="connsiteY38" fmla="*/ 234954 h 524623"/>
                <a:gd name="connsiteX39" fmla="*/ 430694 w 597041"/>
                <a:gd name="connsiteY39" fmla="*/ 232087 h 524623"/>
                <a:gd name="connsiteX40" fmla="*/ 394841 w 597041"/>
                <a:gd name="connsiteY40" fmla="*/ 196256 h 524623"/>
                <a:gd name="connsiteX41" fmla="*/ 391973 w 597041"/>
                <a:gd name="connsiteY41" fmla="*/ 196256 h 524623"/>
                <a:gd name="connsiteX42" fmla="*/ 209538 w 597041"/>
                <a:gd name="connsiteY42" fmla="*/ 117542 h 524623"/>
                <a:gd name="connsiteX43" fmla="*/ 209538 w 597041"/>
                <a:gd name="connsiteY43" fmla="*/ 179177 h 524623"/>
                <a:gd name="connsiteX44" fmla="*/ 281298 w 597041"/>
                <a:gd name="connsiteY44" fmla="*/ 213579 h 524623"/>
                <a:gd name="connsiteX45" fmla="*/ 281298 w 597041"/>
                <a:gd name="connsiteY45" fmla="*/ 258014 h 524623"/>
                <a:gd name="connsiteX46" fmla="*/ 209538 w 597041"/>
                <a:gd name="connsiteY46" fmla="*/ 225046 h 524623"/>
                <a:gd name="connsiteX47" fmla="*/ 209538 w 597041"/>
                <a:gd name="connsiteY47" fmla="*/ 341150 h 524623"/>
                <a:gd name="connsiteX48" fmla="*/ 367410 w 597041"/>
                <a:gd name="connsiteY48" fmla="*/ 341150 h 524623"/>
                <a:gd name="connsiteX49" fmla="*/ 394679 w 597041"/>
                <a:gd name="connsiteY49" fmla="*/ 341150 h 524623"/>
                <a:gd name="connsiteX50" fmla="*/ 571208 w 597041"/>
                <a:gd name="connsiteY50" fmla="*/ 341150 h 524623"/>
                <a:gd name="connsiteX51" fmla="*/ 571208 w 597041"/>
                <a:gd name="connsiteY51" fmla="*/ 117542 h 524623"/>
                <a:gd name="connsiteX52" fmla="*/ 363104 w 597041"/>
                <a:gd name="connsiteY52" fmla="*/ 73107 h 524623"/>
                <a:gd name="connsiteX53" fmla="*/ 410466 w 597041"/>
                <a:gd name="connsiteY53" fmla="*/ 73107 h 524623"/>
                <a:gd name="connsiteX54" fmla="*/ 410466 w 597041"/>
                <a:gd name="connsiteY54" fmla="*/ 93174 h 524623"/>
                <a:gd name="connsiteX55" fmla="*/ 588430 w 597041"/>
                <a:gd name="connsiteY55" fmla="*/ 93174 h 524623"/>
                <a:gd name="connsiteX56" fmla="*/ 597041 w 597041"/>
                <a:gd name="connsiteY56" fmla="*/ 93174 h 524623"/>
                <a:gd name="connsiteX57" fmla="*/ 597041 w 597041"/>
                <a:gd name="connsiteY57" fmla="*/ 117542 h 524623"/>
                <a:gd name="connsiteX58" fmla="*/ 588430 w 597041"/>
                <a:gd name="connsiteY58" fmla="*/ 117542 h 524623"/>
                <a:gd name="connsiteX59" fmla="*/ 588430 w 597041"/>
                <a:gd name="connsiteY59" fmla="*/ 358350 h 524623"/>
                <a:gd name="connsiteX60" fmla="*/ 394679 w 597041"/>
                <a:gd name="connsiteY60" fmla="*/ 358350 h 524623"/>
                <a:gd name="connsiteX61" fmla="*/ 394679 w 597041"/>
                <a:gd name="connsiteY61" fmla="*/ 402785 h 524623"/>
                <a:gd name="connsiteX62" fmla="*/ 490837 w 597041"/>
                <a:gd name="connsiteY62" fmla="*/ 511723 h 524623"/>
                <a:gd name="connsiteX63" fmla="*/ 456392 w 597041"/>
                <a:gd name="connsiteY63" fmla="*/ 511723 h 524623"/>
                <a:gd name="connsiteX64" fmla="*/ 390373 w 597041"/>
                <a:gd name="connsiteY64" fmla="*/ 438620 h 524623"/>
                <a:gd name="connsiteX65" fmla="*/ 390373 w 597041"/>
                <a:gd name="connsiteY65" fmla="*/ 511723 h 524623"/>
                <a:gd name="connsiteX66" fmla="*/ 370280 w 597041"/>
                <a:gd name="connsiteY66" fmla="*/ 511723 h 524623"/>
                <a:gd name="connsiteX67" fmla="*/ 370280 w 597041"/>
                <a:gd name="connsiteY67" fmla="*/ 438620 h 524623"/>
                <a:gd name="connsiteX68" fmla="*/ 305696 w 597041"/>
                <a:gd name="connsiteY68" fmla="*/ 511723 h 524623"/>
                <a:gd name="connsiteX69" fmla="*/ 271252 w 597041"/>
                <a:gd name="connsiteY69" fmla="*/ 511723 h 524623"/>
                <a:gd name="connsiteX70" fmla="*/ 367410 w 597041"/>
                <a:gd name="connsiteY70" fmla="*/ 402785 h 524623"/>
                <a:gd name="connsiteX71" fmla="*/ 367410 w 597041"/>
                <a:gd name="connsiteY71" fmla="*/ 358350 h 524623"/>
                <a:gd name="connsiteX72" fmla="*/ 192316 w 597041"/>
                <a:gd name="connsiteY72" fmla="*/ 358350 h 524623"/>
                <a:gd name="connsiteX73" fmla="*/ 192316 w 597041"/>
                <a:gd name="connsiteY73" fmla="*/ 217879 h 524623"/>
                <a:gd name="connsiteX74" fmla="*/ 169353 w 597041"/>
                <a:gd name="connsiteY74" fmla="*/ 207845 h 524623"/>
                <a:gd name="connsiteX75" fmla="*/ 163612 w 597041"/>
                <a:gd name="connsiteY75" fmla="*/ 329683 h 524623"/>
                <a:gd name="connsiteX76" fmla="*/ 159307 w 597041"/>
                <a:gd name="connsiteY76" fmla="*/ 329683 h 524623"/>
                <a:gd name="connsiteX77" fmla="*/ 159307 w 597041"/>
                <a:gd name="connsiteY77" fmla="*/ 346883 h 524623"/>
                <a:gd name="connsiteX78" fmla="*/ 159307 w 597041"/>
                <a:gd name="connsiteY78" fmla="*/ 359784 h 524623"/>
                <a:gd name="connsiteX79" fmla="*/ 159307 w 597041"/>
                <a:gd name="connsiteY79" fmla="*/ 490222 h 524623"/>
                <a:gd name="connsiteX80" fmla="*/ 165047 w 597041"/>
                <a:gd name="connsiteY80" fmla="*/ 490222 h 524623"/>
                <a:gd name="connsiteX81" fmla="*/ 193751 w 597041"/>
                <a:gd name="connsiteY81" fmla="*/ 497389 h 524623"/>
                <a:gd name="connsiteX82" fmla="*/ 193751 w 597041"/>
                <a:gd name="connsiteY82" fmla="*/ 524623 h 524623"/>
                <a:gd name="connsiteX83" fmla="*/ 169353 w 597041"/>
                <a:gd name="connsiteY83" fmla="*/ 524623 h 524623"/>
                <a:gd name="connsiteX84" fmla="*/ 139214 w 597041"/>
                <a:gd name="connsiteY84" fmla="*/ 520323 h 524623"/>
                <a:gd name="connsiteX85" fmla="*/ 139214 w 597041"/>
                <a:gd name="connsiteY85" fmla="*/ 524623 h 524623"/>
                <a:gd name="connsiteX86" fmla="*/ 106204 w 597041"/>
                <a:gd name="connsiteY86" fmla="*/ 524623 h 524623"/>
                <a:gd name="connsiteX87" fmla="*/ 106204 w 597041"/>
                <a:gd name="connsiteY87" fmla="*/ 494522 h 524623"/>
                <a:gd name="connsiteX88" fmla="*/ 106204 w 597041"/>
                <a:gd name="connsiteY88" fmla="*/ 490222 h 524623"/>
                <a:gd name="connsiteX89" fmla="*/ 106204 w 597041"/>
                <a:gd name="connsiteY89" fmla="*/ 359784 h 524623"/>
                <a:gd name="connsiteX90" fmla="*/ 87547 w 597041"/>
                <a:gd name="connsiteY90" fmla="*/ 359784 h 524623"/>
                <a:gd name="connsiteX91" fmla="*/ 87547 w 597041"/>
                <a:gd name="connsiteY91" fmla="*/ 490222 h 524623"/>
                <a:gd name="connsiteX92" fmla="*/ 87547 w 597041"/>
                <a:gd name="connsiteY92" fmla="*/ 494522 h 524623"/>
                <a:gd name="connsiteX93" fmla="*/ 87547 w 597041"/>
                <a:gd name="connsiteY93" fmla="*/ 524623 h 524623"/>
                <a:gd name="connsiteX94" fmla="*/ 54537 w 597041"/>
                <a:gd name="connsiteY94" fmla="*/ 524623 h 524623"/>
                <a:gd name="connsiteX95" fmla="*/ 54537 w 597041"/>
                <a:gd name="connsiteY95" fmla="*/ 520323 h 524623"/>
                <a:gd name="connsiteX96" fmla="*/ 25834 w 597041"/>
                <a:gd name="connsiteY96" fmla="*/ 524623 h 524623"/>
                <a:gd name="connsiteX97" fmla="*/ 0 w 597041"/>
                <a:gd name="connsiteY97" fmla="*/ 524623 h 524623"/>
                <a:gd name="connsiteX98" fmla="*/ 0 w 597041"/>
                <a:gd name="connsiteY98" fmla="*/ 497389 h 524623"/>
                <a:gd name="connsiteX99" fmla="*/ 30139 w 597041"/>
                <a:gd name="connsiteY99" fmla="*/ 490222 h 524623"/>
                <a:gd name="connsiteX100" fmla="*/ 34445 w 597041"/>
                <a:gd name="connsiteY100" fmla="*/ 490222 h 524623"/>
                <a:gd name="connsiteX101" fmla="*/ 34445 w 597041"/>
                <a:gd name="connsiteY101" fmla="*/ 359784 h 524623"/>
                <a:gd name="connsiteX102" fmla="*/ 34445 w 597041"/>
                <a:gd name="connsiteY102" fmla="*/ 346883 h 524623"/>
                <a:gd name="connsiteX103" fmla="*/ 34445 w 597041"/>
                <a:gd name="connsiteY103" fmla="*/ 329683 h 524623"/>
                <a:gd name="connsiteX104" fmla="*/ 31574 w 597041"/>
                <a:gd name="connsiteY104" fmla="*/ 329683 h 524623"/>
                <a:gd name="connsiteX105" fmla="*/ 30139 w 597041"/>
                <a:gd name="connsiteY105" fmla="*/ 302448 h 524623"/>
                <a:gd name="connsiteX106" fmla="*/ 4306 w 597041"/>
                <a:gd name="connsiteY106" fmla="*/ 302448 h 524623"/>
                <a:gd name="connsiteX107" fmla="*/ 8611 w 597041"/>
                <a:gd name="connsiteY107" fmla="*/ 169144 h 524623"/>
                <a:gd name="connsiteX108" fmla="*/ 67454 w 597041"/>
                <a:gd name="connsiteY108" fmla="*/ 159110 h 524623"/>
                <a:gd name="connsiteX109" fmla="*/ 94723 w 597041"/>
                <a:gd name="connsiteY109" fmla="*/ 190645 h 524623"/>
                <a:gd name="connsiteX110" fmla="*/ 123427 w 597041"/>
                <a:gd name="connsiteY110" fmla="*/ 159110 h 524623"/>
                <a:gd name="connsiteX111" fmla="*/ 165047 w 597041"/>
                <a:gd name="connsiteY111" fmla="*/ 159110 h 524623"/>
                <a:gd name="connsiteX112" fmla="*/ 192316 w 597041"/>
                <a:gd name="connsiteY112" fmla="*/ 172010 h 524623"/>
                <a:gd name="connsiteX113" fmla="*/ 192316 w 597041"/>
                <a:gd name="connsiteY113" fmla="*/ 117542 h 524623"/>
                <a:gd name="connsiteX114" fmla="*/ 180835 w 597041"/>
                <a:gd name="connsiteY114" fmla="*/ 117542 h 524623"/>
                <a:gd name="connsiteX115" fmla="*/ 180835 w 597041"/>
                <a:gd name="connsiteY115" fmla="*/ 93174 h 524623"/>
                <a:gd name="connsiteX116" fmla="*/ 192316 w 597041"/>
                <a:gd name="connsiteY116" fmla="*/ 93174 h 524623"/>
                <a:gd name="connsiteX117" fmla="*/ 363104 w 597041"/>
                <a:gd name="connsiteY117" fmla="*/ 93174 h 524623"/>
                <a:gd name="connsiteX118" fmla="*/ 96902 w 597041"/>
                <a:gd name="connsiteY118" fmla="*/ 0 h 524623"/>
                <a:gd name="connsiteX119" fmla="*/ 170814 w 597041"/>
                <a:gd name="connsiteY119" fmla="*/ 73797 h 524623"/>
                <a:gd name="connsiteX120" fmla="*/ 96902 w 597041"/>
                <a:gd name="connsiteY120" fmla="*/ 147594 h 524623"/>
                <a:gd name="connsiteX121" fmla="*/ 22990 w 597041"/>
                <a:gd name="connsiteY121" fmla="*/ 73797 h 524623"/>
                <a:gd name="connsiteX122" fmla="*/ 96902 w 597041"/>
                <a:gd name="connsiteY122" fmla="*/ 0 h 52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597041" h="524623">
                  <a:moveTo>
                    <a:pt x="511060" y="318176"/>
                  </a:moveTo>
                  <a:lnTo>
                    <a:pt x="555430" y="318176"/>
                  </a:lnTo>
                  <a:lnTo>
                    <a:pt x="555430" y="328291"/>
                  </a:lnTo>
                  <a:lnTo>
                    <a:pt x="511060" y="328291"/>
                  </a:lnTo>
                  <a:close/>
                  <a:moveTo>
                    <a:pt x="511060" y="298175"/>
                  </a:moveTo>
                  <a:lnTo>
                    <a:pt x="555430" y="298175"/>
                  </a:lnTo>
                  <a:lnTo>
                    <a:pt x="555430" y="309670"/>
                  </a:lnTo>
                  <a:lnTo>
                    <a:pt x="511060" y="309670"/>
                  </a:lnTo>
                  <a:close/>
                  <a:moveTo>
                    <a:pt x="511060" y="279554"/>
                  </a:moveTo>
                  <a:lnTo>
                    <a:pt x="555430" y="279554"/>
                  </a:lnTo>
                  <a:lnTo>
                    <a:pt x="555430" y="291049"/>
                  </a:lnTo>
                  <a:lnTo>
                    <a:pt x="511060" y="291049"/>
                  </a:lnTo>
                  <a:close/>
                  <a:moveTo>
                    <a:pt x="511060" y="260932"/>
                  </a:moveTo>
                  <a:lnTo>
                    <a:pt x="555430" y="260932"/>
                  </a:lnTo>
                  <a:lnTo>
                    <a:pt x="555430" y="270818"/>
                  </a:lnTo>
                  <a:lnTo>
                    <a:pt x="511060" y="270818"/>
                  </a:lnTo>
                  <a:close/>
                  <a:moveTo>
                    <a:pt x="511060" y="242311"/>
                  </a:moveTo>
                  <a:lnTo>
                    <a:pt x="555430" y="242311"/>
                  </a:lnTo>
                  <a:lnTo>
                    <a:pt x="555430" y="253576"/>
                  </a:lnTo>
                  <a:lnTo>
                    <a:pt x="511060" y="253576"/>
                  </a:lnTo>
                  <a:close/>
                  <a:moveTo>
                    <a:pt x="436378" y="240701"/>
                  </a:moveTo>
                  <a:lnTo>
                    <a:pt x="489449" y="240701"/>
                  </a:lnTo>
                  <a:cubicBezTo>
                    <a:pt x="488015" y="265059"/>
                    <a:pt x="476540" y="286552"/>
                    <a:pt x="460762" y="302313"/>
                  </a:cubicBezTo>
                  <a:lnTo>
                    <a:pt x="423469" y="265059"/>
                  </a:lnTo>
                  <a:cubicBezTo>
                    <a:pt x="430641" y="257895"/>
                    <a:pt x="434944" y="250731"/>
                    <a:pt x="436378" y="240701"/>
                  </a:cubicBezTo>
                  <a:close/>
                  <a:moveTo>
                    <a:pt x="386069" y="146214"/>
                  </a:moveTo>
                  <a:lnTo>
                    <a:pt x="386069" y="199256"/>
                  </a:lnTo>
                  <a:cubicBezTo>
                    <a:pt x="367412" y="200690"/>
                    <a:pt x="353060" y="216459"/>
                    <a:pt x="353060" y="235096"/>
                  </a:cubicBezTo>
                  <a:cubicBezTo>
                    <a:pt x="353060" y="253732"/>
                    <a:pt x="370282" y="270935"/>
                    <a:pt x="388940" y="270935"/>
                  </a:cubicBezTo>
                  <a:cubicBezTo>
                    <a:pt x="397551" y="270935"/>
                    <a:pt x="406162" y="266634"/>
                    <a:pt x="411902" y="262334"/>
                  </a:cubicBezTo>
                  <a:lnTo>
                    <a:pt x="449217" y="299607"/>
                  </a:lnTo>
                  <a:cubicBezTo>
                    <a:pt x="433430" y="313943"/>
                    <a:pt x="411902" y="322544"/>
                    <a:pt x="388940" y="322544"/>
                  </a:cubicBezTo>
                  <a:cubicBezTo>
                    <a:pt x="340144" y="322544"/>
                    <a:pt x="301394" y="283837"/>
                    <a:pt x="301394" y="235096"/>
                  </a:cubicBezTo>
                  <a:cubicBezTo>
                    <a:pt x="301394" y="187788"/>
                    <a:pt x="338709" y="147648"/>
                    <a:pt x="386069" y="146214"/>
                  </a:cubicBezTo>
                  <a:close/>
                  <a:moveTo>
                    <a:pt x="391973" y="143225"/>
                  </a:moveTo>
                  <a:cubicBezTo>
                    <a:pt x="393407" y="143225"/>
                    <a:pt x="393407" y="143225"/>
                    <a:pt x="394841" y="143225"/>
                  </a:cubicBezTo>
                  <a:cubicBezTo>
                    <a:pt x="443601" y="143225"/>
                    <a:pt x="482322" y="183356"/>
                    <a:pt x="482322" y="232087"/>
                  </a:cubicBezTo>
                  <a:cubicBezTo>
                    <a:pt x="482322" y="232087"/>
                    <a:pt x="482322" y="233521"/>
                    <a:pt x="482322" y="234954"/>
                  </a:cubicBezTo>
                  <a:lnTo>
                    <a:pt x="430694" y="234954"/>
                  </a:lnTo>
                  <a:cubicBezTo>
                    <a:pt x="430694" y="233521"/>
                    <a:pt x="430694" y="232087"/>
                    <a:pt x="430694" y="232087"/>
                  </a:cubicBezTo>
                  <a:cubicBezTo>
                    <a:pt x="430694" y="212022"/>
                    <a:pt x="414919" y="196256"/>
                    <a:pt x="394841" y="196256"/>
                  </a:cubicBezTo>
                  <a:cubicBezTo>
                    <a:pt x="393407" y="196256"/>
                    <a:pt x="393407" y="196256"/>
                    <a:pt x="391973" y="196256"/>
                  </a:cubicBezTo>
                  <a:close/>
                  <a:moveTo>
                    <a:pt x="209538" y="117542"/>
                  </a:moveTo>
                  <a:lnTo>
                    <a:pt x="209538" y="179177"/>
                  </a:lnTo>
                  <a:lnTo>
                    <a:pt x="281298" y="213579"/>
                  </a:lnTo>
                  <a:lnTo>
                    <a:pt x="281298" y="258014"/>
                  </a:lnTo>
                  <a:lnTo>
                    <a:pt x="209538" y="225046"/>
                  </a:lnTo>
                  <a:lnTo>
                    <a:pt x="209538" y="341150"/>
                  </a:lnTo>
                  <a:lnTo>
                    <a:pt x="367410" y="341150"/>
                  </a:lnTo>
                  <a:lnTo>
                    <a:pt x="394679" y="341150"/>
                  </a:lnTo>
                  <a:lnTo>
                    <a:pt x="571208" y="341150"/>
                  </a:lnTo>
                  <a:lnTo>
                    <a:pt x="571208" y="117542"/>
                  </a:lnTo>
                  <a:close/>
                  <a:moveTo>
                    <a:pt x="363104" y="73107"/>
                  </a:moveTo>
                  <a:lnTo>
                    <a:pt x="410466" y="73107"/>
                  </a:lnTo>
                  <a:lnTo>
                    <a:pt x="410466" y="93174"/>
                  </a:lnTo>
                  <a:lnTo>
                    <a:pt x="588430" y="93174"/>
                  </a:lnTo>
                  <a:lnTo>
                    <a:pt x="597041" y="93174"/>
                  </a:lnTo>
                  <a:lnTo>
                    <a:pt x="597041" y="117542"/>
                  </a:lnTo>
                  <a:lnTo>
                    <a:pt x="588430" y="117542"/>
                  </a:lnTo>
                  <a:lnTo>
                    <a:pt x="588430" y="358350"/>
                  </a:lnTo>
                  <a:lnTo>
                    <a:pt x="394679" y="358350"/>
                  </a:lnTo>
                  <a:lnTo>
                    <a:pt x="394679" y="402785"/>
                  </a:lnTo>
                  <a:lnTo>
                    <a:pt x="490837" y="511723"/>
                  </a:lnTo>
                  <a:lnTo>
                    <a:pt x="456392" y="511723"/>
                  </a:lnTo>
                  <a:lnTo>
                    <a:pt x="390373" y="438620"/>
                  </a:lnTo>
                  <a:lnTo>
                    <a:pt x="390373" y="511723"/>
                  </a:lnTo>
                  <a:lnTo>
                    <a:pt x="370280" y="511723"/>
                  </a:lnTo>
                  <a:lnTo>
                    <a:pt x="370280" y="438620"/>
                  </a:lnTo>
                  <a:lnTo>
                    <a:pt x="305696" y="511723"/>
                  </a:lnTo>
                  <a:lnTo>
                    <a:pt x="271252" y="511723"/>
                  </a:lnTo>
                  <a:lnTo>
                    <a:pt x="367410" y="402785"/>
                  </a:lnTo>
                  <a:lnTo>
                    <a:pt x="367410" y="358350"/>
                  </a:lnTo>
                  <a:lnTo>
                    <a:pt x="192316" y="358350"/>
                  </a:lnTo>
                  <a:lnTo>
                    <a:pt x="192316" y="217879"/>
                  </a:lnTo>
                  <a:lnTo>
                    <a:pt x="169353" y="207845"/>
                  </a:lnTo>
                  <a:lnTo>
                    <a:pt x="163612" y="329683"/>
                  </a:lnTo>
                  <a:lnTo>
                    <a:pt x="159307" y="329683"/>
                  </a:lnTo>
                  <a:lnTo>
                    <a:pt x="159307" y="346883"/>
                  </a:lnTo>
                  <a:lnTo>
                    <a:pt x="159307" y="359784"/>
                  </a:lnTo>
                  <a:lnTo>
                    <a:pt x="159307" y="490222"/>
                  </a:lnTo>
                  <a:lnTo>
                    <a:pt x="165047" y="490222"/>
                  </a:lnTo>
                  <a:lnTo>
                    <a:pt x="193751" y="497389"/>
                  </a:lnTo>
                  <a:lnTo>
                    <a:pt x="193751" y="524623"/>
                  </a:lnTo>
                  <a:lnTo>
                    <a:pt x="169353" y="524623"/>
                  </a:lnTo>
                  <a:lnTo>
                    <a:pt x="139214" y="520323"/>
                  </a:lnTo>
                  <a:lnTo>
                    <a:pt x="139214" y="524623"/>
                  </a:lnTo>
                  <a:lnTo>
                    <a:pt x="106204" y="524623"/>
                  </a:lnTo>
                  <a:lnTo>
                    <a:pt x="106204" y="494522"/>
                  </a:lnTo>
                  <a:lnTo>
                    <a:pt x="106204" y="490222"/>
                  </a:lnTo>
                  <a:lnTo>
                    <a:pt x="106204" y="359784"/>
                  </a:lnTo>
                  <a:lnTo>
                    <a:pt x="87547" y="359784"/>
                  </a:lnTo>
                  <a:lnTo>
                    <a:pt x="87547" y="490222"/>
                  </a:lnTo>
                  <a:lnTo>
                    <a:pt x="87547" y="494522"/>
                  </a:lnTo>
                  <a:lnTo>
                    <a:pt x="87547" y="524623"/>
                  </a:lnTo>
                  <a:lnTo>
                    <a:pt x="54537" y="524623"/>
                  </a:lnTo>
                  <a:lnTo>
                    <a:pt x="54537" y="520323"/>
                  </a:lnTo>
                  <a:lnTo>
                    <a:pt x="25834" y="524623"/>
                  </a:lnTo>
                  <a:lnTo>
                    <a:pt x="0" y="524623"/>
                  </a:lnTo>
                  <a:lnTo>
                    <a:pt x="0" y="497389"/>
                  </a:lnTo>
                  <a:lnTo>
                    <a:pt x="30139" y="490222"/>
                  </a:lnTo>
                  <a:lnTo>
                    <a:pt x="34445" y="490222"/>
                  </a:lnTo>
                  <a:lnTo>
                    <a:pt x="34445" y="359784"/>
                  </a:lnTo>
                  <a:lnTo>
                    <a:pt x="34445" y="346883"/>
                  </a:lnTo>
                  <a:lnTo>
                    <a:pt x="34445" y="329683"/>
                  </a:lnTo>
                  <a:lnTo>
                    <a:pt x="31574" y="329683"/>
                  </a:lnTo>
                  <a:lnTo>
                    <a:pt x="30139" y="302448"/>
                  </a:lnTo>
                  <a:lnTo>
                    <a:pt x="4306" y="302448"/>
                  </a:lnTo>
                  <a:lnTo>
                    <a:pt x="8611" y="169144"/>
                  </a:lnTo>
                  <a:lnTo>
                    <a:pt x="67454" y="159110"/>
                  </a:lnTo>
                  <a:lnTo>
                    <a:pt x="94723" y="190645"/>
                  </a:lnTo>
                  <a:lnTo>
                    <a:pt x="123427" y="159110"/>
                  </a:lnTo>
                  <a:lnTo>
                    <a:pt x="165047" y="159110"/>
                  </a:lnTo>
                  <a:lnTo>
                    <a:pt x="192316" y="172010"/>
                  </a:lnTo>
                  <a:lnTo>
                    <a:pt x="192316" y="117542"/>
                  </a:lnTo>
                  <a:lnTo>
                    <a:pt x="180835" y="117542"/>
                  </a:lnTo>
                  <a:lnTo>
                    <a:pt x="180835" y="93174"/>
                  </a:lnTo>
                  <a:lnTo>
                    <a:pt x="192316" y="93174"/>
                  </a:lnTo>
                  <a:lnTo>
                    <a:pt x="363104" y="93174"/>
                  </a:lnTo>
                  <a:close/>
                  <a:moveTo>
                    <a:pt x="96902" y="0"/>
                  </a:moveTo>
                  <a:cubicBezTo>
                    <a:pt x="137722" y="0"/>
                    <a:pt x="170814" y="33040"/>
                    <a:pt x="170814" y="73797"/>
                  </a:cubicBezTo>
                  <a:cubicBezTo>
                    <a:pt x="170814" y="114554"/>
                    <a:pt x="137722" y="147594"/>
                    <a:pt x="96902" y="147594"/>
                  </a:cubicBezTo>
                  <a:cubicBezTo>
                    <a:pt x="56082" y="147594"/>
                    <a:pt x="22990" y="114554"/>
                    <a:pt x="22990" y="73797"/>
                  </a:cubicBezTo>
                  <a:cubicBezTo>
                    <a:pt x="22990" y="33040"/>
                    <a:pt x="56082" y="0"/>
                    <a:pt x="9690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B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717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AFD5CB0B-C9C2-4766-ABC6-6A72D724F605}"/>
              </a:ext>
            </a:extLst>
          </p:cNvPr>
          <p:cNvCxnSpPr/>
          <p:nvPr userDrawn="1">
            <p:custDataLst>
              <p:tags r:id="rId1"/>
            </p:custDataLst>
          </p:nvPr>
        </p:nvCxnSpPr>
        <p:spPr>
          <a:xfrm flipH="1" flipV="1">
            <a:off x="1779588" y="1562100"/>
            <a:ext cx="0" cy="183673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8049F9F3-083C-497F-BEFE-FE03684227E6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 flipH="1" flipV="1">
            <a:off x="4575175" y="1552575"/>
            <a:ext cx="0" cy="183832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F870D422-5CC8-43FA-BB73-052D17ED2391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 flipH="1" flipV="1">
            <a:off x="7373938" y="1560513"/>
            <a:ext cx="0" cy="183673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6D4EEEDF-9637-46E5-9DB1-F13DB7194893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 flipH="1" flipV="1">
            <a:off x="3170238" y="3902075"/>
            <a:ext cx="0" cy="183832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B88173E7-A0D7-42D3-ABDD-FAA45D20EC6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 flipH="1" flipV="1">
            <a:off x="5978525" y="3886200"/>
            <a:ext cx="0" cy="183832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E5343457-AC8C-413D-B0B1-B1205F09E4C9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 flipH="1" flipV="1">
            <a:off x="8745538" y="3898900"/>
            <a:ext cx="0" cy="1838325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F89393FF-39A5-4656-BF24-C662F17D2B7E}"/>
              </a:ext>
            </a:extLst>
          </p:cNvPr>
          <p:cNvGrpSpPr/>
          <p:nvPr userDrawn="1">
            <p:custDataLst>
              <p:tags r:id="rId7"/>
            </p:custDataLst>
          </p:nvPr>
        </p:nvGrpSpPr>
        <p:grpSpPr>
          <a:xfrm>
            <a:off x="949325" y="3213100"/>
            <a:ext cx="10283825" cy="708025"/>
            <a:chOff x="949325" y="3251200"/>
            <a:chExt cx="10283825" cy="708025"/>
          </a:xfrm>
        </p:grpSpPr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D15469B7-0B38-473F-A57F-D38B66D36CEF}"/>
                </a:ext>
              </a:extLst>
            </p:cNvPr>
            <p:cNvGrpSpPr/>
            <p:nvPr>
              <p:custDataLst>
                <p:tags r:id="rId26"/>
              </p:custDataLst>
            </p:nvPr>
          </p:nvGrpSpPr>
          <p:grpSpPr>
            <a:xfrm>
              <a:off x="949325" y="3251200"/>
              <a:ext cx="10283825" cy="708025"/>
              <a:chOff x="1495" y="4880"/>
              <a:chExt cx="16194" cy="1115"/>
            </a:xfrm>
            <a:solidFill>
              <a:schemeClr val="accent1"/>
            </a:solidFill>
          </p:grpSpPr>
          <p:sp>
            <p:nvSpPr>
              <p:cNvPr id="17" name="平行四边形 16">
                <a:extLst>
                  <a:ext uri="{FF2B5EF4-FFF2-40B4-BE49-F238E27FC236}">
                    <a16:creationId xmlns:a16="http://schemas.microsoft.com/office/drawing/2014/main" id="{1A94AC33-EE93-4093-A405-3E7B34DC8AE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3875" y="5165"/>
                <a:ext cx="1895" cy="830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altLang="zh-CN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18" name="平行四边形 17">
                <a:extLst>
                  <a:ext uri="{FF2B5EF4-FFF2-40B4-BE49-F238E27FC236}">
                    <a16:creationId xmlns:a16="http://schemas.microsoft.com/office/drawing/2014/main" id="{E8594A58-8D33-4601-8FD4-0D487587A4D8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6070" y="5165"/>
                <a:ext cx="1897" cy="830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19" name="平行四边形 18">
                <a:extLst>
                  <a:ext uri="{FF2B5EF4-FFF2-40B4-BE49-F238E27FC236}">
                    <a16:creationId xmlns:a16="http://schemas.microsoft.com/office/drawing/2014/main" id="{E03A6FC7-946A-46AA-B1CA-4C612E01C613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8282" y="5165"/>
                <a:ext cx="1895" cy="830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0" name="平行四边形 19">
                <a:extLst>
                  <a:ext uri="{FF2B5EF4-FFF2-40B4-BE49-F238E27FC236}">
                    <a16:creationId xmlns:a16="http://schemas.microsoft.com/office/drawing/2014/main" id="{25C9980B-C299-4861-9655-A70A392FEB7C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10480" y="5162"/>
                <a:ext cx="1895" cy="827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1" name="平行四边形 20">
                <a:extLst>
                  <a:ext uri="{FF2B5EF4-FFF2-40B4-BE49-F238E27FC236}">
                    <a16:creationId xmlns:a16="http://schemas.microsoft.com/office/drawing/2014/main" id="{3F3D8C4C-6FFE-427D-8784-C08084EA2FDA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12640" y="5162"/>
                <a:ext cx="1895" cy="827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2" name="平行四边形 21">
                <a:extLst>
                  <a:ext uri="{FF2B5EF4-FFF2-40B4-BE49-F238E27FC236}">
                    <a16:creationId xmlns:a16="http://schemas.microsoft.com/office/drawing/2014/main" id="{7AC7D900-527C-4963-B26D-E95B277389EA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14820" y="5160"/>
                <a:ext cx="1895" cy="827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3" name="平行四边形 22">
                <a:extLst>
                  <a:ext uri="{FF2B5EF4-FFF2-40B4-BE49-F238E27FC236}">
                    <a16:creationId xmlns:a16="http://schemas.microsoft.com/office/drawing/2014/main" id="{EB0AAE0B-3D93-4E85-B6F9-DE8D6EFE87FC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1667" y="5165"/>
                <a:ext cx="1897" cy="830"/>
              </a:xfrm>
              <a:prstGeom prst="parallelogram">
                <a:avLst>
                  <a:gd name="adj" fmla="val 14009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altLang="zh-CN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565E6AA4-D0A0-44DA-94D5-1D6EBF18EFD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2802" y="5162"/>
                <a:ext cx="1767" cy="83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5" name="矩形 24">
                <a:extLst>
                  <a:ext uri="{FF2B5EF4-FFF2-40B4-BE49-F238E27FC236}">
                    <a16:creationId xmlns:a16="http://schemas.microsoft.com/office/drawing/2014/main" id="{7D706C49-0EAC-4481-9330-DC0CC5467D4A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4992" y="5162"/>
                <a:ext cx="1767" cy="83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grpSp>
            <p:nvGrpSpPr>
              <p:cNvPr id="26" name="组合 19">
                <a:extLst>
                  <a:ext uri="{FF2B5EF4-FFF2-40B4-BE49-F238E27FC236}">
                    <a16:creationId xmlns:a16="http://schemas.microsoft.com/office/drawing/2014/main" id="{B18437BD-761B-44BC-A6ED-09B4FC9B791E}"/>
                  </a:ext>
                </a:extLst>
              </p:cNvPr>
              <p:cNvGrpSpPr/>
              <p:nvPr>
                <p:custDataLst>
                  <p:tags r:id="rId42"/>
                </p:custDataLst>
              </p:nvPr>
            </p:nvGrpSpPr>
            <p:grpSpPr>
              <a:xfrm>
                <a:off x="1495" y="5475"/>
                <a:ext cx="907" cy="520"/>
                <a:chOff x="2432" y="6081"/>
                <a:chExt cx="907" cy="680"/>
              </a:xfrm>
              <a:grpFill/>
            </p:grpSpPr>
            <p:sp>
              <p:nvSpPr>
                <p:cNvPr id="32" name="燕尾形 20">
                  <a:extLst>
                    <a:ext uri="{FF2B5EF4-FFF2-40B4-BE49-F238E27FC236}">
                      <a16:creationId xmlns:a16="http://schemas.microsoft.com/office/drawing/2014/main" id="{F0CD71AB-BF77-432E-8453-FD6D49D4645D}"/>
                    </a:ext>
                  </a:extLst>
                </p:cNvPr>
                <p:cNvSpPr/>
                <p:nvPr>
                  <p:custDataLst>
                    <p:tags r:id="rId48"/>
                  </p:custDataLst>
                </p:nvPr>
              </p:nvSpPr>
              <p:spPr>
                <a:xfrm>
                  <a:off x="2432" y="6081"/>
                  <a:ext cx="907" cy="680"/>
                </a:xfrm>
                <a:prstGeom prst="chevron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OPPOSans B" panose="00020600040101010101" pitchFamily="18" charset="-122"/>
                    <a:ea typeface="OPPOSans R" panose="00020600040101010101" pitchFamily="18" charset="-122"/>
                    <a:cs typeface="+mn-cs"/>
                  </a:endParaRPr>
                </a:p>
              </p:txBody>
            </p:sp>
            <p:sp>
              <p:nvSpPr>
                <p:cNvPr id="33" name="矩形 32">
                  <a:extLst>
                    <a:ext uri="{FF2B5EF4-FFF2-40B4-BE49-F238E27FC236}">
                      <a16:creationId xmlns:a16="http://schemas.microsoft.com/office/drawing/2014/main" id="{DAC2C928-17E2-4BDB-9693-99B405F37DA0}"/>
                    </a:ext>
                  </a:extLst>
                </p:cNvPr>
                <p:cNvSpPr/>
                <p:nvPr>
                  <p:custDataLst>
                    <p:tags r:id="rId49"/>
                  </p:custDataLst>
                </p:nvPr>
              </p:nvSpPr>
              <p:spPr>
                <a:xfrm>
                  <a:off x="2879" y="6081"/>
                  <a:ext cx="454" cy="68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OPPOSans B" panose="00020600040101010101" pitchFamily="18" charset="-122"/>
                    <a:ea typeface="OPPOSans R" panose="00020600040101010101" pitchFamily="18" charset="-122"/>
                    <a:cs typeface="+mn-cs"/>
                  </a:endParaRPr>
                </a:p>
              </p:txBody>
            </p:sp>
          </p:grpSp>
          <p:sp>
            <p:nvSpPr>
              <p:cNvPr id="27" name="矩形 26">
                <a:extLst>
                  <a:ext uri="{FF2B5EF4-FFF2-40B4-BE49-F238E27FC236}">
                    <a16:creationId xmlns:a16="http://schemas.microsoft.com/office/drawing/2014/main" id="{1D22ACCB-9887-40BF-B82F-B5215C34189A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205" y="5162"/>
                <a:ext cx="1767" cy="83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6ECA22D4-F94C-4919-A93A-9D7243FC9863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9415" y="5162"/>
                <a:ext cx="1767" cy="83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29" name="矩形 28">
                <a:extLst>
                  <a:ext uri="{FF2B5EF4-FFF2-40B4-BE49-F238E27FC236}">
                    <a16:creationId xmlns:a16="http://schemas.microsoft.com/office/drawing/2014/main" id="{77CC48CB-9C8F-48BE-8372-36219BC2F33B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11612" y="5160"/>
                <a:ext cx="1767" cy="83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30" name="矩形 29">
                <a:extLst>
                  <a:ext uri="{FF2B5EF4-FFF2-40B4-BE49-F238E27FC236}">
                    <a16:creationId xmlns:a16="http://schemas.microsoft.com/office/drawing/2014/main" id="{D46C77B5-A125-455A-BBB6-788DC3110569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>
              <a:xfrm>
                <a:off x="13772" y="5160"/>
                <a:ext cx="1767" cy="83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  <p:sp>
            <p:nvSpPr>
              <p:cNvPr id="31" name="右箭头 30">
                <a:extLst>
                  <a:ext uri="{FF2B5EF4-FFF2-40B4-BE49-F238E27FC236}">
                    <a16:creationId xmlns:a16="http://schemas.microsoft.com/office/drawing/2014/main" id="{C5446C00-CDE5-4E9F-91F5-0325C6151DE6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>
              <a:xfrm>
                <a:off x="15935" y="4880"/>
                <a:ext cx="1755" cy="1107"/>
              </a:xfrm>
              <a:prstGeom prst="rightArrow">
                <a:avLst>
                  <a:gd name="adj1" fmla="val 50000"/>
                  <a:gd name="adj2" fmla="val 6004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altLang="zh-CN" sz="1800" b="0" i="0" u="none" strike="noStrike" kern="120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R" panose="00020600040101010101" pitchFamily="18" charset="-122"/>
                  <a:cs typeface="+mn-cs"/>
                </a:endParaRPr>
              </a:p>
            </p:txBody>
          </p:sp>
        </p:grpSp>
        <p:sp>
          <p:nvSpPr>
            <p:cNvPr id="11" name="文本框 3">
              <a:extLst>
                <a:ext uri="{FF2B5EF4-FFF2-40B4-BE49-F238E27FC236}">
                  <a16:creationId xmlns:a16="http://schemas.microsoft.com/office/drawing/2014/main" id="{FBA981A5-F4B5-4C2F-B636-019C5ADDD695}"/>
                </a:ext>
              </a:extLst>
            </p:cNvPr>
            <p:cNvSpPr txBox="1"/>
            <p:nvPr>
              <p:custDataLst>
                <p:tags r:id="rId27"/>
              </p:custDataLst>
            </p:nvPr>
          </p:nvSpPr>
          <p:spPr>
            <a:xfrm>
              <a:off x="1827213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62C7FEA0-F500-4BA5-AA6D-870C6680524B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3220085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  <p:sp>
          <p:nvSpPr>
            <p:cNvPr id="13" name="文本框 5">
              <a:extLst>
                <a:ext uri="{FF2B5EF4-FFF2-40B4-BE49-F238E27FC236}">
                  <a16:creationId xmlns:a16="http://schemas.microsoft.com/office/drawing/2014/main" id="{B6B5307E-1767-43AD-AF3C-AF5BDE7A4C78}"/>
                </a:ext>
              </a:extLst>
            </p:cNvPr>
            <p:cNvSpPr txBox="1"/>
            <p:nvPr>
              <p:custDataLst>
                <p:tags r:id="rId29"/>
              </p:custDataLst>
            </p:nvPr>
          </p:nvSpPr>
          <p:spPr>
            <a:xfrm>
              <a:off x="4612957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  <p:sp>
          <p:nvSpPr>
            <p:cNvPr id="14" name="文本框 6">
              <a:extLst>
                <a:ext uri="{FF2B5EF4-FFF2-40B4-BE49-F238E27FC236}">
                  <a16:creationId xmlns:a16="http://schemas.microsoft.com/office/drawing/2014/main" id="{4A6C6923-ED55-4C54-A26E-9834717B84FD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6005829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  <p:sp>
          <p:nvSpPr>
            <p:cNvPr id="15" name="文本框 7">
              <a:extLst>
                <a:ext uri="{FF2B5EF4-FFF2-40B4-BE49-F238E27FC236}">
                  <a16:creationId xmlns:a16="http://schemas.microsoft.com/office/drawing/2014/main" id="{EEAB2B08-3B99-4807-9FC7-950702EA5A94}"/>
                </a:ext>
              </a:extLst>
            </p:cNvPr>
            <p:cNvSpPr txBox="1"/>
            <p:nvPr>
              <p:custDataLst>
                <p:tags r:id="rId31"/>
              </p:custDataLst>
            </p:nvPr>
          </p:nvSpPr>
          <p:spPr>
            <a:xfrm>
              <a:off x="7398701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  <p:sp>
          <p:nvSpPr>
            <p:cNvPr id="16" name="文本框 8">
              <a:extLst>
                <a:ext uri="{FF2B5EF4-FFF2-40B4-BE49-F238E27FC236}">
                  <a16:creationId xmlns:a16="http://schemas.microsoft.com/office/drawing/2014/main" id="{DA16BF36-38C0-4B59-B9C9-E5AD0D125B9A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8791575" y="3492500"/>
              <a:ext cx="1028700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20XX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C96B21F8-96F6-414B-B7BC-CB34DDC160D8}"/>
              </a:ext>
            </a:extLst>
          </p:cNvPr>
          <p:cNvGrpSpPr/>
          <p:nvPr userDrawn="1">
            <p:custDataLst>
              <p:tags r:id="rId8"/>
            </p:custDataLst>
          </p:nvPr>
        </p:nvGrpSpPr>
        <p:grpSpPr>
          <a:xfrm>
            <a:off x="1967343" y="1623846"/>
            <a:ext cx="2367328" cy="1504128"/>
            <a:chOff x="1843509" y="1348379"/>
            <a:chExt cx="2367328" cy="1504128"/>
          </a:xfrm>
        </p:grpSpPr>
        <p:sp>
          <p:nvSpPr>
            <p:cNvPr id="35" name="41">
              <a:extLst>
                <a:ext uri="{FF2B5EF4-FFF2-40B4-BE49-F238E27FC236}">
                  <a16:creationId xmlns:a16="http://schemas.microsoft.com/office/drawing/2014/main" id="{C6A33DE8-CC03-4807-A013-09759BD196B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42">
              <a:extLst>
                <a:ext uri="{FF2B5EF4-FFF2-40B4-BE49-F238E27FC236}">
                  <a16:creationId xmlns:a16="http://schemas.microsoft.com/office/drawing/2014/main" id="{7801C89F-1489-4441-B55A-2C28DBC08FC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44F3EE50-6ADC-49BD-B454-3C294AA31EEA}"/>
              </a:ext>
            </a:extLst>
          </p:cNvPr>
          <p:cNvGrpSpPr/>
          <p:nvPr userDrawn="1">
            <p:custDataLst>
              <p:tags r:id="rId9"/>
            </p:custDataLst>
          </p:nvPr>
        </p:nvGrpSpPr>
        <p:grpSpPr>
          <a:xfrm>
            <a:off x="4757170" y="1623846"/>
            <a:ext cx="2367328" cy="1504128"/>
            <a:chOff x="1843509" y="1348379"/>
            <a:chExt cx="2367328" cy="1504128"/>
          </a:xfrm>
        </p:grpSpPr>
        <p:sp>
          <p:nvSpPr>
            <p:cNvPr id="38" name="41">
              <a:extLst>
                <a:ext uri="{FF2B5EF4-FFF2-40B4-BE49-F238E27FC236}">
                  <a16:creationId xmlns:a16="http://schemas.microsoft.com/office/drawing/2014/main" id="{15F14A4E-0C51-4CBE-925D-382A5A8A4673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9" name="42">
              <a:extLst>
                <a:ext uri="{FF2B5EF4-FFF2-40B4-BE49-F238E27FC236}">
                  <a16:creationId xmlns:a16="http://schemas.microsoft.com/office/drawing/2014/main" id="{7E2163AE-B33D-491A-A9A3-978010D7448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96DB6C9-0061-4105-9F20-534C2C595392}"/>
              </a:ext>
            </a:extLst>
          </p:cNvPr>
          <p:cNvGrpSpPr/>
          <p:nvPr userDrawn="1">
            <p:custDataLst>
              <p:tags r:id="rId10"/>
            </p:custDataLst>
          </p:nvPr>
        </p:nvGrpSpPr>
        <p:grpSpPr>
          <a:xfrm>
            <a:off x="7546997" y="1623846"/>
            <a:ext cx="2367328" cy="1504128"/>
            <a:chOff x="1843509" y="1348379"/>
            <a:chExt cx="2367328" cy="1504128"/>
          </a:xfrm>
        </p:grpSpPr>
        <p:sp>
          <p:nvSpPr>
            <p:cNvPr id="41" name="41">
              <a:extLst>
                <a:ext uri="{FF2B5EF4-FFF2-40B4-BE49-F238E27FC236}">
                  <a16:creationId xmlns:a16="http://schemas.microsoft.com/office/drawing/2014/main" id="{EC37A385-C0C4-4641-A101-DF04EA0BA491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42" name="42">
              <a:extLst>
                <a:ext uri="{FF2B5EF4-FFF2-40B4-BE49-F238E27FC236}">
                  <a16:creationId xmlns:a16="http://schemas.microsoft.com/office/drawing/2014/main" id="{D2C9C5F4-15CF-407E-9C78-6F65EDC1544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B4A05F9E-9C2D-43DF-91A6-69FFDF40DDD2}"/>
              </a:ext>
            </a:extLst>
          </p:cNvPr>
          <p:cNvGrpSpPr/>
          <p:nvPr userDrawn="1">
            <p:custDataLst>
              <p:tags r:id="rId11"/>
            </p:custDataLst>
          </p:nvPr>
        </p:nvGrpSpPr>
        <p:grpSpPr>
          <a:xfrm>
            <a:off x="3324903" y="4290247"/>
            <a:ext cx="2367328" cy="1504128"/>
            <a:chOff x="1843509" y="1348379"/>
            <a:chExt cx="2367328" cy="1504128"/>
          </a:xfrm>
        </p:grpSpPr>
        <p:sp>
          <p:nvSpPr>
            <p:cNvPr id="44" name="41">
              <a:extLst>
                <a:ext uri="{FF2B5EF4-FFF2-40B4-BE49-F238E27FC236}">
                  <a16:creationId xmlns:a16="http://schemas.microsoft.com/office/drawing/2014/main" id="{B6CBA5B3-FB76-47FB-8FF4-D2B6DCC29D4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45" name="42">
              <a:extLst>
                <a:ext uri="{FF2B5EF4-FFF2-40B4-BE49-F238E27FC236}">
                  <a16:creationId xmlns:a16="http://schemas.microsoft.com/office/drawing/2014/main" id="{1AA869B5-6C82-40CE-9FB5-519A36DE3993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B8454A4-A819-4A59-B34A-1A984C013C35}"/>
              </a:ext>
            </a:extLst>
          </p:cNvPr>
          <p:cNvGrpSpPr/>
          <p:nvPr userDrawn="1">
            <p:custDataLst>
              <p:tags r:id="rId12"/>
            </p:custDataLst>
          </p:nvPr>
        </p:nvGrpSpPr>
        <p:grpSpPr>
          <a:xfrm>
            <a:off x="6114730" y="4290247"/>
            <a:ext cx="2367328" cy="1504128"/>
            <a:chOff x="1843509" y="1348379"/>
            <a:chExt cx="2367328" cy="1504128"/>
          </a:xfrm>
        </p:grpSpPr>
        <p:sp>
          <p:nvSpPr>
            <p:cNvPr id="47" name="41">
              <a:extLst>
                <a:ext uri="{FF2B5EF4-FFF2-40B4-BE49-F238E27FC236}">
                  <a16:creationId xmlns:a16="http://schemas.microsoft.com/office/drawing/2014/main" id="{4D2CF667-325F-4D4A-A027-3F510B026BD8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48" name="42">
              <a:extLst>
                <a:ext uri="{FF2B5EF4-FFF2-40B4-BE49-F238E27FC236}">
                  <a16:creationId xmlns:a16="http://schemas.microsoft.com/office/drawing/2014/main" id="{AA96C4B9-AC53-4E7C-B0B5-3FDD3C24F6CE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6B2B0EA1-0790-4D3C-B132-7CEB0215513F}"/>
              </a:ext>
            </a:extLst>
          </p:cNvPr>
          <p:cNvGrpSpPr/>
          <p:nvPr userDrawn="1">
            <p:custDataLst>
              <p:tags r:id="rId13"/>
            </p:custDataLst>
          </p:nvPr>
        </p:nvGrpSpPr>
        <p:grpSpPr>
          <a:xfrm>
            <a:off x="8904557" y="4290247"/>
            <a:ext cx="2367328" cy="1504128"/>
            <a:chOff x="1843509" y="1348379"/>
            <a:chExt cx="2367328" cy="1504128"/>
          </a:xfrm>
        </p:grpSpPr>
        <p:sp>
          <p:nvSpPr>
            <p:cNvPr id="50" name="41">
              <a:extLst>
                <a:ext uri="{FF2B5EF4-FFF2-40B4-BE49-F238E27FC236}">
                  <a16:creationId xmlns:a16="http://schemas.microsoft.com/office/drawing/2014/main" id="{1B7C9120-6C54-43EF-BA3D-163E47A1AD5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843509" y="1348379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51" name="42">
              <a:extLst>
                <a:ext uri="{FF2B5EF4-FFF2-40B4-BE49-F238E27FC236}">
                  <a16:creationId xmlns:a16="http://schemas.microsoft.com/office/drawing/2014/main" id="{403DAB45-38BC-4A93-B48C-AE2E3756CFE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843509" y="1819404"/>
              <a:ext cx="2367328" cy="1033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请点击此处输入您的文字内容，或者通过复制您的文本后，再此框中选择粘贴。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978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55AC3FF3-3CB5-4C5A-BE06-345CC7BBD157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-48987" y="151820"/>
            <a:ext cx="12279086" cy="2683824"/>
          </a:xfrm>
          <a:custGeom>
            <a:avLst/>
            <a:gdLst>
              <a:gd name="connsiteX0" fmla="*/ 0 w 12192000"/>
              <a:gd name="connsiteY0" fmla="*/ 0 h 2372319"/>
              <a:gd name="connsiteX1" fmla="*/ 12192000 w 12192000"/>
              <a:gd name="connsiteY1" fmla="*/ 0 h 2372319"/>
              <a:gd name="connsiteX2" fmla="*/ 12192000 w 12192000"/>
              <a:gd name="connsiteY2" fmla="*/ 1745873 h 2372319"/>
              <a:gd name="connsiteX3" fmla="*/ 10613802 w 12192000"/>
              <a:gd name="connsiteY3" fmla="*/ 2338612 h 2372319"/>
              <a:gd name="connsiteX4" fmla="*/ 8979637 w 12192000"/>
              <a:gd name="connsiteY4" fmla="*/ 2266646 h 2372319"/>
              <a:gd name="connsiteX5" fmla="*/ 8115288 w 12192000"/>
              <a:gd name="connsiteY5" fmla="*/ 1995712 h 2372319"/>
              <a:gd name="connsiteX6" fmla="*/ 7413541 w 12192000"/>
              <a:gd name="connsiteY6" fmla="*/ 1834846 h 2372319"/>
              <a:gd name="connsiteX7" fmla="*/ 6711792 w 12192000"/>
              <a:gd name="connsiteY7" fmla="*/ 1750179 h 2372319"/>
              <a:gd name="connsiteX8" fmla="*/ 6241107 w 12192000"/>
              <a:gd name="connsiteY8" fmla="*/ 1784046 h 2372319"/>
              <a:gd name="connsiteX9" fmla="*/ 5525565 w 12192000"/>
              <a:gd name="connsiteY9" fmla="*/ 1930096 h 2372319"/>
              <a:gd name="connsiteX10" fmla="*/ 5017327 w 12192000"/>
              <a:gd name="connsiteY10" fmla="*/ 2038046 h 2372319"/>
              <a:gd name="connsiteX11" fmla="*/ 4144421 w 12192000"/>
              <a:gd name="connsiteY11" fmla="*/ 2165046 h 2372319"/>
              <a:gd name="connsiteX12" fmla="*/ 3562484 w 12192000"/>
              <a:gd name="connsiteY12" fmla="*/ 2165046 h 2372319"/>
              <a:gd name="connsiteX13" fmla="*/ 3066125 w 12192000"/>
              <a:gd name="connsiteY13" fmla="*/ 2088846 h 2372319"/>
              <a:gd name="connsiteX14" fmla="*/ 2158987 w 12192000"/>
              <a:gd name="connsiteY14" fmla="*/ 1809446 h 2372319"/>
              <a:gd name="connsiteX15" fmla="*/ 1705419 w 12192000"/>
              <a:gd name="connsiteY15" fmla="*/ 1690912 h 2372319"/>
              <a:gd name="connsiteX16" fmla="*/ 1260407 w 12192000"/>
              <a:gd name="connsiteY16" fmla="*/ 1631646 h 2372319"/>
              <a:gd name="connsiteX17" fmla="*/ 644238 w 12192000"/>
              <a:gd name="connsiteY17" fmla="*/ 1741712 h 2372319"/>
              <a:gd name="connsiteX18" fmla="*/ 0 w 12192000"/>
              <a:gd name="connsiteY18" fmla="*/ 2007283 h 2372319"/>
              <a:gd name="connsiteX19" fmla="*/ 0 w 12192000"/>
              <a:gd name="connsiteY19" fmla="*/ 0 h 2372319"/>
              <a:gd name="connsiteX20" fmla="*/ 0 w 12192000"/>
              <a:gd name="connsiteY20" fmla="*/ 0 h 2340781"/>
              <a:gd name="connsiteX21" fmla="*/ 0 w 12192000"/>
              <a:gd name="connsiteY21" fmla="*/ 0 h 2402112"/>
              <a:gd name="connsiteX22" fmla="*/ 0 w 12192000"/>
              <a:gd name="connsiteY22" fmla="*/ 0 h 2402112"/>
              <a:gd name="connsiteX23" fmla="*/ 0 w 12192000"/>
              <a:gd name="connsiteY23" fmla="*/ 0 h 2408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2000" h="2372319">
                <a:moveTo>
                  <a:pt x="0" y="0"/>
                </a:moveTo>
                <a:lnTo>
                  <a:pt x="12192000" y="0"/>
                </a:lnTo>
                <a:lnTo>
                  <a:pt x="12192000" y="1745873"/>
                </a:lnTo>
                <a:cubicBezTo>
                  <a:pt x="11861674" y="2135641"/>
                  <a:pt x="11149196" y="2251817"/>
                  <a:pt x="10613802" y="2338612"/>
                </a:cubicBezTo>
                <a:cubicBezTo>
                  <a:pt x="10078408" y="2425407"/>
                  <a:pt x="9396056" y="2323796"/>
                  <a:pt x="8979637" y="2266646"/>
                </a:cubicBezTo>
                <a:cubicBezTo>
                  <a:pt x="8563218" y="2209496"/>
                  <a:pt x="8403404" y="2086023"/>
                  <a:pt x="8115288" y="1995712"/>
                </a:cubicBezTo>
                <a:lnTo>
                  <a:pt x="7413541" y="1834846"/>
                </a:lnTo>
                <a:cubicBezTo>
                  <a:pt x="7179625" y="1806624"/>
                  <a:pt x="7009208" y="1740301"/>
                  <a:pt x="6711792" y="1750179"/>
                </a:cubicBezTo>
                <a:lnTo>
                  <a:pt x="6241107" y="1784046"/>
                </a:lnTo>
                <a:lnTo>
                  <a:pt x="5525565" y="1930096"/>
                </a:lnTo>
                <a:lnTo>
                  <a:pt x="5017327" y="2038046"/>
                </a:lnTo>
                <a:lnTo>
                  <a:pt x="4144421" y="2165046"/>
                </a:lnTo>
                <a:lnTo>
                  <a:pt x="3562484" y="2165046"/>
                </a:lnTo>
                <a:cubicBezTo>
                  <a:pt x="3382768" y="2152346"/>
                  <a:pt x="3579441" y="2179863"/>
                  <a:pt x="3066125" y="2088846"/>
                </a:cubicBezTo>
                <a:cubicBezTo>
                  <a:pt x="2552809" y="1997829"/>
                  <a:pt x="2385771" y="1875768"/>
                  <a:pt x="2158987" y="1809446"/>
                </a:cubicBezTo>
                <a:cubicBezTo>
                  <a:pt x="1932203" y="1743124"/>
                  <a:pt x="1696432" y="1682445"/>
                  <a:pt x="1705419" y="1690912"/>
                </a:cubicBezTo>
                <a:cubicBezTo>
                  <a:pt x="1714406" y="1699379"/>
                  <a:pt x="1437270" y="1623179"/>
                  <a:pt x="1260407" y="1631646"/>
                </a:cubicBezTo>
                <a:cubicBezTo>
                  <a:pt x="950194" y="1640113"/>
                  <a:pt x="854306" y="1679106"/>
                  <a:pt x="644238" y="1741712"/>
                </a:cubicBezTo>
                <a:lnTo>
                  <a:pt x="0" y="2007283"/>
                </a:lnTo>
                <a:lnTo>
                  <a:pt x="0" y="0"/>
                </a:lnTo>
                <a:close/>
              </a:path>
            </a:pathLst>
          </a:custGeom>
          <a:solidFill>
            <a:srgbClr val="1AA1DD"/>
          </a:solidFill>
          <a:ln w="12700" cap="flat" cmpd="sng" algn="ctr">
            <a:noFill/>
            <a:prstDash val="solid"/>
            <a:miter lim="800000"/>
          </a:ln>
          <a:effectLst>
            <a:softEdge rad="25400"/>
          </a:effectLst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3B8060F2-E3A3-4273-B420-001D5B1276CF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-43543" y="0"/>
            <a:ext cx="12279085" cy="2446317"/>
          </a:xfrm>
          <a:custGeom>
            <a:avLst/>
            <a:gdLst>
              <a:gd name="connsiteX0" fmla="*/ 0 w 12192000"/>
              <a:gd name="connsiteY0" fmla="*/ 0 h 2372319"/>
              <a:gd name="connsiteX1" fmla="*/ 12192000 w 12192000"/>
              <a:gd name="connsiteY1" fmla="*/ 0 h 2372319"/>
              <a:gd name="connsiteX2" fmla="*/ 12192000 w 12192000"/>
              <a:gd name="connsiteY2" fmla="*/ 1745873 h 2372319"/>
              <a:gd name="connsiteX3" fmla="*/ 10613802 w 12192000"/>
              <a:gd name="connsiteY3" fmla="*/ 2338612 h 2372319"/>
              <a:gd name="connsiteX4" fmla="*/ 8979637 w 12192000"/>
              <a:gd name="connsiteY4" fmla="*/ 2266646 h 2372319"/>
              <a:gd name="connsiteX5" fmla="*/ 8115288 w 12192000"/>
              <a:gd name="connsiteY5" fmla="*/ 1995712 h 2372319"/>
              <a:gd name="connsiteX6" fmla="*/ 7413541 w 12192000"/>
              <a:gd name="connsiteY6" fmla="*/ 1834846 h 2372319"/>
              <a:gd name="connsiteX7" fmla="*/ 6711792 w 12192000"/>
              <a:gd name="connsiteY7" fmla="*/ 1750179 h 2372319"/>
              <a:gd name="connsiteX8" fmla="*/ 6241107 w 12192000"/>
              <a:gd name="connsiteY8" fmla="*/ 1784046 h 2372319"/>
              <a:gd name="connsiteX9" fmla="*/ 5525565 w 12192000"/>
              <a:gd name="connsiteY9" fmla="*/ 1930096 h 2372319"/>
              <a:gd name="connsiteX10" fmla="*/ 5017327 w 12192000"/>
              <a:gd name="connsiteY10" fmla="*/ 2038046 h 2372319"/>
              <a:gd name="connsiteX11" fmla="*/ 4144421 w 12192000"/>
              <a:gd name="connsiteY11" fmla="*/ 2165046 h 2372319"/>
              <a:gd name="connsiteX12" fmla="*/ 3562484 w 12192000"/>
              <a:gd name="connsiteY12" fmla="*/ 2165046 h 2372319"/>
              <a:gd name="connsiteX13" fmla="*/ 3066125 w 12192000"/>
              <a:gd name="connsiteY13" fmla="*/ 2088846 h 2372319"/>
              <a:gd name="connsiteX14" fmla="*/ 2158987 w 12192000"/>
              <a:gd name="connsiteY14" fmla="*/ 1809446 h 2372319"/>
              <a:gd name="connsiteX15" fmla="*/ 1705419 w 12192000"/>
              <a:gd name="connsiteY15" fmla="*/ 1690912 h 2372319"/>
              <a:gd name="connsiteX16" fmla="*/ 1260407 w 12192000"/>
              <a:gd name="connsiteY16" fmla="*/ 1631646 h 2372319"/>
              <a:gd name="connsiteX17" fmla="*/ 644238 w 12192000"/>
              <a:gd name="connsiteY17" fmla="*/ 1741712 h 2372319"/>
              <a:gd name="connsiteX18" fmla="*/ 0 w 12192000"/>
              <a:gd name="connsiteY18" fmla="*/ 2007283 h 2372319"/>
              <a:gd name="connsiteX19" fmla="*/ 0 w 12192000"/>
              <a:gd name="connsiteY19" fmla="*/ 0 h 2372319"/>
              <a:gd name="connsiteX20" fmla="*/ 0 w 12192000"/>
              <a:gd name="connsiteY20" fmla="*/ 0 h 2340781"/>
              <a:gd name="connsiteX21" fmla="*/ 0 w 12192000"/>
              <a:gd name="connsiteY21" fmla="*/ 0 h 2402112"/>
              <a:gd name="connsiteX22" fmla="*/ 0 w 12192000"/>
              <a:gd name="connsiteY22" fmla="*/ 0 h 2402112"/>
              <a:gd name="connsiteX23" fmla="*/ 0 w 12192000"/>
              <a:gd name="connsiteY23" fmla="*/ 0 h 2408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2000" h="2372319">
                <a:moveTo>
                  <a:pt x="0" y="0"/>
                </a:moveTo>
                <a:lnTo>
                  <a:pt x="12192000" y="0"/>
                </a:lnTo>
                <a:lnTo>
                  <a:pt x="12192000" y="1745873"/>
                </a:lnTo>
                <a:cubicBezTo>
                  <a:pt x="11861674" y="2135641"/>
                  <a:pt x="11149196" y="2251817"/>
                  <a:pt x="10613802" y="2338612"/>
                </a:cubicBezTo>
                <a:cubicBezTo>
                  <a:pt x="10078408" y="2425407"/>
                  <a:pt x="9396056" y="2323796"/>
                  <a:pt x="8979637" y="2266646"/>
                </a:cubicBezTo>
                <a:cubicBezTo>
                  <a:pt x="8563218" y="2209496"/>
                  <a:pt x="8403404" y="2086023"/>
                  <a:pt x="8115288" y="1995712"/>
                </a:cubicBezTo>
                <a:lnTo>
                  <a:pt x="7413541" y="1834846"/>
                </a:lnTo>
                <a:cubicBezTo>
                  <a:pt x="7179625" y="1806624"/>
                  <a:pt x="7009208" y="1740301"/>
                  <a:pt x="6711792" y="1750179"/>
                </a:cubicBezTo>
                <a:lnTo>
                  <a:pt x="6241107" y="1784046"/>
                </a:lnTo>
                <a:lnTo>
                  <a:pt x="5525565" y="1930096"/>
                </a:lnTo>
                <a:lnTo>
                  <a:pt x="5017327" y="2038046"/>
                </a:lnTo>
                <a:lnTo>
                  <a:pt x="4144421" y="2165046"/>
                </a:lnTo>
                <a:lnTo>
                  <a:pt x="3562484" y="2165046"/>
                </a:lnTo>
                <a:cubicBezTo>
                  <a:pt x="3382768" y="2152346"/>
                  <a:pt x="3579441" y="2179863"/>
                  <a:pt x="3066125" y="2088846"/>
                </a:cubicBezTo>
                <a:cubicBezTo>
                  <a:pt x="2552809" y="1997829"/>
                  <a:pt x="2385771" y="1875768"/>
                  <a:pt x="2158987" y="1809446"/>
                </a:cubicBezTo>
                <a:cubicBezTo>
                  <a:pt x="1932203" y="1743124"/>
                  <a:pt x="1696432" y="1682445"/>
                  <a:pt x="1705419" y="1690912"/>
                </a:cubicBezTo>
                <a:cubicBezTo>
                  <a:pt x="1714406" y="1699379"/>
                  <a:pt x="1437270" y="1623179"/>
                  <a:pt x="1260407" y="1631646"/>
                </a:cubicBezTo>
                <a:cubicBezTo>
                  <a:pt x="950194" y="1640113"/>
                  <a:pt x="854306" y="1679106"/>
                  <a:pt x="644238" y="1741712"/>
                </a:cubicBezTo>
                <a:lnTo>
                  <a:pt x="0" y="2007283"/>
                </a:lnTo>
                <a:lnTo>
                  <a:pt x="0" y="0"/>
                </a:lnTo>
                <a:close/>
              </a:path>
            </a:pathLst>
          </a:custGeom>
          <a:solidFill>
            <a:srgbClr val="4472C4"/>
          </a:solidFill>
          <a:ln w="12700" cap="flat" cmpd="sng" algn="ctr">
            <a:noFill/>
            <a:prstDash val="solid"/>
            <a:miter lim="800000"/>
          </a:ln>
          <a:effectLst>
            <a:softEdge rad="25400"/>
          </a:effectLst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5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0889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7005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extLst>
    <p:ext uri="{DCECCB84-F9BA-43D5-87BE-67443E8EF086}">
      <p15:sldGuideLst xmlns:p15="http://schemas.microsoft.com/office/powerpoint/2012/main">
        <p15:guide id="3" orient="horz">
          <p15:clr>
            <a:srgbClr val="FBAE40"/>
          </p15:clr>
        </p15:guide>
        <p15:guide id="4" orient="horz" pos="4315">
          <p15:clr>
            <a:srgbClr val="FBAE40"/>
          </p15:clr>
        </p15:guide>
        <p15:guide id="5">
          <p15:clr>
            <a:srgbClr val="FBAE40"/>
          </p15:clr>
        </p15:guide>
        <p15:guide id="6" pos="7673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B9CC1FF7-AF20-4D6E-9173-B3B0E7A04F99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4185138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CE95C4A3-1DBF-4948-9211-480ECED8EAEA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3475346"/>
            <a:ext cx="12192000" cy="780130"/>
          </a:xfrm>
          <a:prstGeom prst="rect">
            <a:avLst/>
          </a:prstGeom>
          <a:gradFill>
            <a:gsLst>
              <a:gs pos="39000">
                <a:srgbClr val="2958AC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32B569CD-4DC4-4EA6-8962-4D8C4E80E1BF}"/>
              </a:ext>
            </a:extLst>
          </p:cNvPr>
          <p:cNvGrpSpPr/>
          <p:nvPr userDrawn="1">
            <p:custDataLst>
              <p:tags r:id="rId3"/>
            </p:custDataLst>
          </p:nvPr>
        </p:nvGrpSpPr>
        <p:grpSpPr>
          <a:xfrm>
            <a:off x="3444531" y="2818439"/>
            <a:ext cx="5229912" cy="3284883"/>
            <a:chOff x="4540220" y="1445577"/>
            <a:chExt cx="5229912" cy="3284883"/>
          </a:xfrm>
        </p:grpSpPr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EDE85AF9-527A-4531-A037-454DEEC221D2}"/>
                </a:ext>
              </a:extLst>
            </p:cNvPr>
            <p:cNvGrpSpPr/>
            <p:nvPr>
              <p:custDataLst>
                <p:tags r:id="rId9"/>
              </p:custDataLst>
            </p:nvPr>
          </p:nvGrpSpPr>
          <p:grpSpPr>
            <a:xfrm>
              <a:off x="4540220" y="2045160"/>
              <a:ext cx="5229912" cy="2685300"/>
              <a:chOff x="8487380" y="1059521"/>
              <a:chExt cx="5229912" cy="2685300"/>
            </a:xfrm>
          </p:grpSpPr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1C60ECB3-18A2-4BE3-AEBD-9EE837B86595}"/>
                  </a:ext>
                </a:extLst>
              </p:cNvPr>
              <p:cNvSpPr txBox="1"/>
              <p:nvPr>
                <p:custDataLst>
                  <p:tags r:id="rId11"/>
                </p:custDataLst>
              </p:nvPr>
            </p:nvSpPr>
            <p:spPr>
              <a:xfrm>
                <a:off x="8487380" y="3375489"/>
                <a:ext cx="522991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OPPOSans R" panose="00020600040101010101" pitchFamily="18" charset="-122"/>
                  </a:rPr>
                  <a:t>CELL PROLIFERATION</a:t>
                </a:r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OPPOSans R" panose="00020600040101010101" pitchFamily="18" charset="-122"/>
                </a:endParaRPr>
              </a:p>
            </p:txBody>
          </p:sp>
          <p:sp>
            <p:nvSpPr>
              <p:cNvPr id="13" name="Shape 40">
                <a:extLst>
                  <a:ext uri="{FF2B5EF4-FFF2-40B4-BE49-F238E27FC236}">
                    <a16:creationId xmlns:a16="http://schemas.microsoft.com/office/drawing/2014/main" id="{961B86D1-8896-46D6-849A-1E7DE70045B1}"/>
                  </a:ext>
                </a:extLst>
              </p:cNvPr>
              <p:cNvSpPr/>
              <p:nvPr>
                <p:custDataLst>
                  <p:tags r:id="rId12"/>
                </p:custDataLst>
              </p:nvPr>
            </p:nvSpPr>
            <p:spPr>
              <a:xfrm>
                <a:off x="9282446" y="1059521"/>
                <a:ext cx="3639780" cy="64633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60959" rIns="60959">
                <a:spAutoFit/>
              </a:bodyPr>
              <a:lstStyle>
                <a:lvl1pPr>
                  <a:defRPr sz="3600">
                    <a:solidFill>
                      <a:srgbClr val="B61C22"/>
                    </a:solidFill>
                    <a:latin typeface="微软雅黑" panose="020B0503020204020204" charset="-122"/>
                    <a:ea typeface="微软雅黑"/>
                    <a:cs typeface="微软雅黑" panose="020B0503020204020204" charset="-122"/>
                    <a:sym typeface="微软雅黑" panose="020B0503020204020204" charset="-122"/>
                  </a:defRPr>
                </a:lvl1pPr>
              </a:lstStyle>
              <a:p>
                <a:pPr lvl="0" algn="ctr"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5400" baseline="-25000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R" panose="00020600040101010101" pitchFamily="18" charset="-122"/>
                    <a:sym typeface="OPPOSans B" panose="00020600040101010101" pitchFamily="18" charset="-122"/>
                  </a:rPr>
                  <a:t>第</a:t>
                </a:r>
                <a:r>
                  <a:rPr lang="en-US" altLang="zh-CN" sz="5400" baseline="-25000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R" panose="00020600040101010101" pitchFamily="18" charset="-122"/>
                    <a:sym typeface="OPPOSans B" panose="00020600040101010101" pitchFamily="18" charset="-122"/>
                  </a:rPr>
                  <a:t>6</a:t>
                </a:r>
                <a:r>
                  <a:rPr lang="zh-CN" altLang="en-US" sz="5400" baseline="-25000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R" panose="00020600040101010101" pitchFamily="18" charset="-122"/>
                    <a:sym typeface="OPPOSans B" panose="00020600040101010101" pitchFamily="18" charset="-122"/>
                  </a:rPr>
                  <a:t>章  第</a:t>
                </a:r>
                <a:r>
                  <a:rPr lang="en-US" altLang="zh-CN" sz="5400" baseline="-25000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R" panose="00020600040101010101" pitchFamily="18" charset="-122"/>
                    <a:sym typeface="OPPOSans B" panose="00020600040101010101" pitchFamily="18" charset="-122"/>
                  </a:rPr>
                  <a:t>1</a:t>
                </a:r>
                <a:r>
                  <a:rPr lang="zh-CN" altLang="en-US" sz="5400" baseline="-25000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R" panose="00020600040101010101" pitchFamily="18" charset="-122"/>
                    <a:sym typeface="OPPOSans B" panose="00020600040101010101" pitchFamily="18" charset="-122"/>
                  </a:rPr>
                  <a:t>节</a:t>
                </a:r>
              </a:p>
            </p:txBody>
          </p:sp>
          <p:sp>
            <p:nvSpPr>
              <p:cNvPr id="14" name="Shape 40">
                <a:extLst>
                  <a:ext uri="{FF2B5EF4-FFF2-40B4-BE49-F238E27FC236}">
                    <a16:creationId xmlns:a16="http://schemas.microsoft.com/office/drawing/2014/main" id="{1B795205-D9BD-4076-A57F-5B0FACCA5F13}"/>
                  </a:ext>
                </a:extLst>
              </p:cNvPr>
              <p:cNvSpPr/>
              <p:nvPr>
                <p:custDataLst>
                  <p:tags r:id="rId13"/>
                </p:custDataLst>
              </p:nvPr>
            </p:nvSpPr>
            <p:spPr>
              <a:xfrm>
                <a:off x="8487382" y="1782052"/>
                <a:ext cx="5229910" cy="1272143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60959" rIns="60959">
                <a:spAutoFit/>
              </a:bodyPr>
              <a:lstStyle>
                <a:lvl1pPr>
                  <a:defRPr sz="3600">
                    <a:solidFill>
                      <a:srgbClr val="B61C22"/>
                    </a:solidFill>
                    <a:latin typeface="微软雅黑" panose="020B0503020204020204" charset="-122"/>
                    <a:ea typeface="微软雅黑"/>
                    <a:cs typeface="微软雅黑" panose="020B0503020204020204" charset="-122"/>
                    <a:sym typeface="微软雅黑" panose="020B0503020204020204" charset="-122"/>
                  </a:defRPr>
                </a:lvl1pPr>
              </a:lstStyle>
              <a:p>
                <a:pPr lvl="0" algn="dist"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1500" baseline="-250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OPPOSans H" panose="00020600040101010101" pitchFamily="18" charset="-122"/>
                    <a:ea typeface="OPPOSans H" panose="00020600040101010101" pitchFamily="18" charset="-122"/>
                    <a:cs typeface="OPPOSans R" panose="00020600040101010101" pitchFamily="18" charset="-122"/>
                    <a:sym typeface="OPPOSans H" panose="00020600040101010101" pitchFamily="18" charset="-122"/>
                  </a:rPr>
                  <a:t>小节的标题</a:t>
                </a:r>
              </a:p>
            </p:txBody>
          </p:sp>
        </p:grp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01677987-C9F5-4F82-B72D-351F69507A2E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5414165" y="1445577"/>
              <a:ext cx="3482022" cy="56263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>
                  <a:solidFill>
                    <a:schemeClr val="bg1"/>
                  </a:solidFill>
                  <a:latin typeface="OPPOSans B" panose="00020600040101010101" pitchFamily="18" charset="-122"/>
                  <a:ea typeface="OPPOSans B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rPr>
                <a:t>人教版  生物</a:t>
              </a:r>
              <a:r>
                <a:rPr lang="en-US" altLang="zh-CN" sz="2000">
                  <a:solidFill>
                    <a:schemeClr val="bg1"/>
                  </a:solidFill>
                  <a:latin typeface="OPPOSans B" panose="00020600040101010101" pitchFamily="18" charset="-122"/>
                  <a:ea typeface="OPPOSans B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rPr>
                <a:t>(</a:t>
              </a:r>
              <a:r>
                <a:rPr lang="zh-CN" altLang="en-US" sz="2000">
                  <a:solidFill>
                    <a:schemeClr val="bg1"/>
                  </a:solidFill>
                  <a:latin typeface="OPPOSans B" panose="00020600040101010101" pitchFamily="18" charset="-122"/>
                  <a:ea typeface="OPPOSans B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rPr>
                <a:t>高中</a:t>
              </a:r>
              <a:r>
                <a:rPr lang="en-US" altLang="zh-CN" sz="2000">
                  <a:solidFill>
                    <a:schemeClr val="bg1"/>
                  </a:solidFill>
                  <a:latin typeface="OPPOSans B" panose="00020600040101010101" pitchFamily="18" charset="-122"/>
                  <a:ea typeface="OPPOSans B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rPr>
                <a:t>)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B48A993-908F-4211-942F-75455B36F8E6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0" y="5105400"/>
            <a:ext cx="12192000" cy="1752600"/>
            <a:chOff x="0" y="5105400"/>
            <a:chExt cx="12192000" cy="175260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995B75A6-9C1C-46FD-AEA1-3255BD33E744}"/>
                </a:ext>
              </a:extLst>
            </p:cNvPr>
            <p:cNvGrpSpPr/>
            <p:nvPr>
              <p:custDataLst>
                <p:tags r:id="rId5"/>
              </p:custDataLst>
            </p:nvPr>
          </p:nvGrpSpPr>
          <p:grpSpPr>
            <a:xfrm>
              <a:off x="0" y="5105400"/>
              <a:ext cx="12039600" cy="0"/>
              <a:chOff x="0" y="5105400"/>
              <a:chExt cx="12039600" cy="0"/>
            </a:xfrm>
          </p:grpSpPr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77C23D81-D0F3-4024-B0CE-BCBC452598DB}"/>
                  </a:ext>
                </a:extLst>
              </p:cNvPr>
              <p:cNvCxnSpPr/>
              <p:nvPr>
                <p:custDataLst>
                  <p:tags r:id="rId7"/>
                </p:custDataLst>
              </p:nvPr>
            </p:nvCxnSpPr>
            <p:spPr>
              <a:xfrm>
                <a:off x="9707880" y="5105400"/>
                <a:ext cx="2331720" cy="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1"/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id="{6E0E4A6D-A3EE-4628-873C-6F4E62100E07}"/>
                  </a:ext>
                </a:extLst>
              </p:cNvPr>
              <p:cNvCxnSpPr/>
              <p:nvPr>
                <p:custDataLst>
                  <p:tags r:id="rId8"/>
                </p:custDataLst>
              </p:nvPr>
            </p:nvCxnSpPr>
            <p:spPr>
              <a:xfrm flipH="1">
                <a:off x="0" y="5105400"/>
                <a:ext cx="2331720" cy="0"/>
              </a:xfrm>
              <a:prstGeom prst="line">
                <a:avLst/>
              </a:prstGeom>
              <a:ln>
                <a:gradFill>
                  <a:gsLst>
                    <a:gs pos="0">
                      <a:schemeClr val="accent1"/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8D458DCF-B46B-43D1-88E6-7F799D09070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0" y="6799092"/>
              <a:ext cx="12192000" cy="58908"/>
            </a:xfrm>
            <a:prstGeom prst="rect">
              <a:avLst/>
            </a:prstGeom>
            <a:gradFill>
              <a:gsLst>
                <a:gs pos="46900">
                  <a:schemeClr val="accent2"/>
                </a:gs>
                <a:gs pos="0">
                  <a:schemeClr val="accent1">
                    <a:alpha val="0"/>
                  </a:schemeClr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35853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92">
            <a:extLst>
              <a:ext uri="{FF2B5EF4-FFF2-40B4-BE49-F238E27FC236}">
                <a16:creationId xmlns:a16="http://schemas.microsoft.com/office/drawing/2014/main" id="{06635150-A4FC-4732-A06F-5B12E4D542E6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6461819" y="1959059"/>
            <a:ext cx="1796700" cy="1976579"/>
          </a:xfrm>
          <a:custGeom>
            <a:avLst/>
            <a:gdLst>
              <a:gd name="connsiteX0" fmla="*/ 898350 w 1796700"/>
              <a:gd name="connsiteY0" fmla="*/ 0 h 1976578"/>
              <a:gd name="connsiteX1" fmla="*/ 1796700 w 1796700"/>
              <a:gd name="connsiteY1" fmla="*/ 898350 h 1976578"/>
              <a:gd name="connsiteX2" fmla="*/ 1079399 w 1796700"/>
              <a:gd name="connsiteY2" fmla="*/ 1778449 h 1976578"/>
              <a:gd name="connsiteX3" fmla="*/ 1005825 w 1796700"/>
              <a:gd name="connsiteY3" fmla="*/ 1789678 h 1976578"/>
              <a:gd name="connsiteX4" fmla="*/ 910290 w 1796700"/>
              <a:gd name="connsiteY4" fmla="*/ 1976578 h 1976578"/>
              <a:gd name="connsiteX5" fmla="*/ 821270 w 1796700"/>
              <a:gd name="connsiteY5" fmla="*/ 1792808 h 1976578"/>
              <a:gd name="connsiteX6" fmla="*/ 806499 w 1796700"/>
              <a:gd name="connsiteY6" fmla="*/ 1792062 h 1976578"/>
              <a:gd name="connsiteX7" fmla="*/ 0 w 1796700"/>
              <a:gd name="connsiteY7" fmla="*/ 898350 h 1976578"/>
              <a:gd name="connsiteX8" fmla="*/ 898350 w 1796700"/>
              <a:gd name="connsiteY8" fmla="*/ 0 h 197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6700" h="1976576">
                <a:moveTo>
                  <a:pt x="898350" y="0"/>
                </a:moveTo>
                <a:cubicBezTo>
                  <a:pt x="1394495" y="0"/>
                  <a:pt x="1796700" y="402205"/>
                  <a:pt x="1796700" y="898350"/>
                </a:cubicBezTo>
                <a:cubicBezTo>
                  <a:pt x="1796700" y="1332477"/>
                  <a:pt x="1488762" y="1694681"/>
                  <a:pt x="1079399" y="1778449"/>
                </a:cubicBezTo>
                <a:lnTo>
                  <a:pt x="1005825" y="1789678"/>
                </a:lnTo>
                <a:lnTo>
                  <a:pt x="910290" y="1976578"/>
                </a:lnTo>
                <a:lnTo>
                  <a:pt x="821270" y="1792808"/>
                </a:lnTo>
                <a:lnTo>
                  <a:pt x="806499" y="1792062"/>
                </a:lnTo>
                <a:cubicBezTo>
                  <a:pt x="353501" y="1746058"/>
                  <a:pt x="0" y="1363486"/>
                  <a:pt x="0" y="898350"/>
                </a:cubicBezTo>
                <a:cubicBezTo>
                  <a:pt x="0" y="402205"/>
                  <a:pt x="402205" y="0"/>
                  <a:pt x="898350" y="0"/>
                </a:cubicBez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7" name="文本框 62">
            <a:extLst>
              <a:ext uri="{FF2B5EF4-FFF2-40B4-BE49-F238E27FC236}">
                <a16:creationId xmlns:a16="http://schemas.microsoft.com/office/drawing/2014/main" id="{5DD2EE38-AA1D-4D73-8595-FD4F19427539}"/>
              </a:ext>
            </a:extLst>
          </p:cNvPr>
          <p:cNvSpPr txBox="1"/>
          <p:nvPr userDrawn="1">
            <p:custDataLst>
              <p:tags r:id="rId2"/>
            </p:custDataLst>
          </p:nvPr>
        </p:nvSpPr>
        <p:spPr>
          <a:xfrm>
            <a:off x="6536230" y="2940258"/>
            <a:ext cx="1607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输入标题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4D8CC596-9F10-424F-8FF7-F8EA2FF755FA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1805209" y="4065954"/>
            <a:ext cx="8840203" cy="0"/>
          </a:xfrm>
          <a:prstGeom prst="line">
            <a:avLst/>
          </a:prstGeom>
          <a:noFill/>
          <a:ln w="6350" cap="flat" cmpd="sng" algn="ctr">
            <a:solidFill>
              <a:schemeClr val="accent1"/>
            </a:solidFill>
            <a:prstDash val="solid"/>
            <a:miter lim="800000"/>
          </a:ln>
          <a:effectLst/>
        </p:spPr>
      </p:cxnSp>
      <p:sp>
        <p:nvSpPr>
          <p:cNvPr id="9" name="椭圆 8">
            <a:extLst>
              <a:ext uri="{FF2B5EF4-FFF2-40B4-BE49-F238E27FC236}">
                <a16:creationId xmlns:a16="http://schemas.microsoft.com/office/drawing/2014/main" id="{F030A76C-EF91-4D27-A4BD-DB1B0B6AFFBA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1705099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898AAF35-BD9F-4A07-A976-69E65ACD1061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10572211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C85769E7-51E7-4591-B3F9-396B996CA5FE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2956467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560965B9-3C8B-49B0-A4F4-E81FAF2B1702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>
            <a:off x="5121036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D20E8AE0-8816-43C0-8CD6-69E830F968CF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>
            <a:off x="7301867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66CE26F6-4D57-487D-AC6B-5C562EABC755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>
            <a:off x="9296225" y="3992754"/>
            <a:ext cx="146400" cy="146400"/>
          </a:xfrm>
          <a:prstGeom prst="ellipse">
            <a:avLst/>
          </a:prstGeom>
          <a:solidFill>
            <a:schemeClr val="accent1"/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93CDDD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5" name="任意多边形 103">
            <a:extLst>
              <a:ext uri="{FF2B5EF4-FFF2-40B4-BE49-F238E27FC236}">
                <a16:creationId xmlns:a16="http://schemas.microsoft.com/office/drawing/2014/main" id="{5F91416D-3933-4AAA-8B5A-4E0755CEE5F3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2257922" y="2187251"/>
            <a:ext cx="1575740" cy="1759852"/>
          </a:xfrm>
          <a:custGeom>
            <a:avLst/>
            <a:gdLst>
              <a:gd name="connsiteX0" fmla="*/ 787870 w 1575740"/>
              <a:gd name="connsiteY0" fmla="*/ 0 h 1759852"/>
              <a:gd name="connsiteX1" fmla="*/ 1575740 w 1575740"/>
              <a:gd name="connsiteY1" fmla="*/ 787870 h 1759852"/>
              <a:gd name="connsiteX2" fmla="*/ 946654 w 1575740"/>
              <a:gd name="connsiteY2" fmla="*/ 1559734 h 1759852"/>
              <a:gd name="connsiteX3" fmla="*/ 870324 w 1575740"/>
              <a:gd name="connsiteY3" fmla="*/ 1567428 h 1759852"/>
              <a:gd name="connsiteX4" fmla="*/ 771966 w 1575740"/>
              <a:gd name="connsiteY4" fmla="*/ 1759852 h 1759852"/>
              <a:gd name="connsiteX5" fmla="*/ 677385 w 1575740"/>
              <a:gd name="connsiteY5" fmla="*/ 1564602 h 1759852"/>
              <a:gd name="connsiteX6" fmla="*/ 629087 w 1575740"/>
              <a:gd name="connsiteY6" fmla="*/ 1559734 h 1759852"/>
              <a:gd name="connsiteX7" fmla="*/ 0 w 1575740"/>
              <a:gd name="connsiteY7" fmla="*/ 787870 h 1759852"/>
              <a:gd name="connsiteX8" fmla="*/ 787870 w 1575740"/>
              <a:gd name="connsiteY8" fmla="*/ 0 h 175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75740" h="1759852">
                <a:moveTo>
                  <a:pt x="787870" y="0"/>
                </a:moveTo>
                <a:cubicBezTo>
                  <a:pt x="1222999" y="0"/>
                  <a:pt x="1575740" y="352741"/>
                  <a:pt x="1575740" y="787870"/>
                </a:cubicBezTo>
                <a:cubicBezTo>
                  <a:pt x="1575740" y="1168608"/>
                  <a:pt x="1305673" y="1486268"/>
                  <a:pt x="946654" y="1559734"/>
                </a:cubicBezTo>
                <a:lnTo>
                  <a:pt x="870324" y="1567428"/>
                </a:lnTo>
                <a:lnTo>
                  <a:pt x="771966" y="1759852"/>
                </a:lnTo>
                <a:lnTo>
                  <a:pt x="677385" y="1564602"/>
                </a:lnTo>
                <a:lnTo>
                  <a:pt x="629087" y="1559734"/>
                </a:lnTo>
                <a:cubicBezTo>
                  <a:pt x="270067" y="1486268"/>
                  <a:pt x="0" y="1168608"/>
                  <a:pt x="0" y="787870"/>
                </a:cubicBezTo>
                <a:cubicBezTo>
                  <a:pt x="0" y="352741"/>
                  <a:pt x="352741" y="0"/>
                  <a:pt x="787870" y="0"/>
                </a:cubicBez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6" name="文本框 59">
            <a:extLst>
              <a:ext uri="{FF2B5EF4-FFF2-40B4-BE49-F238E27FC236}">
                <a16:creationId xmlns:a16="http://schemas.microsoft.com/office/drawing/2014/main" id="{636BAD60-23C8-457A-9401-1193BE770789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2168367" y="3078013"/>
            <a:ext cx="17606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输入标题</a:t>
            </a:r>
          </a:p>
        </p:txBody>
      </p:sp>
      <p:sp>
        <p:nvSpPr>
          <p:cNvPr id="17" name="任意多边形 107">
            <a:extLst>
              <a:ext uri="{FF2B5EF4-FFF2-40B4-BE49-F238E27FC236}">
                <a16:creationId xmlns:a16="http://schemas.microsoft.com/office/drawing/2014/main" id="{242720D9-1456-4CAC-A9A6-948045073FE0}"/>
              </a:ext>
            </a:extLst>
          </p:cNvPr>
          <p:cNvSpPr/>
          <p:nvPr userDrawn="1">
            <p:custDataLst>
              <p:tags r:id="rId12"/>
            </p:custDataLst>
          </p:nvPr>
        </p:nvSpPr>
        <p:spPr>
          <a:xfrm>
            <a:off x="3966519" y="1393621"/>
            <a:ext cx="2369359" cy="2553483"/>
          </a:xfrm>
          <a:custGeom>
            <a:avLst/>
            <a:gdLst>
              <a:gd name="connsiteX0" fmla="*/ 1184679 w 2369358"/>
              <a:gd name="connsiteY0" fmla="*/ 0 h 2553482"/>
              <a:gd name="connsiteX1" fmla="*/ 2369358 w 2369358"/>
              <a:gd name="connsiteY1" fmla="*/ 1184679 h 2553482"/>
              <a:gd name="connsiteX2" fmla="*/ 1423433 w 2369358"/>
              <a:gd name="connsiteY2" fmla="*/ 2345290 h 2553482"/>
              <a:gd name="connsiteX3" fmla="*/ 1321945 w 2369358"/>
              <a:gd name="connsiteY3" fmla="*/ 2360779 h 2553482"/>
              <a:gd name="connsiteX4" fmla="*/ 1223444 w 2369358"/>
              <a:gd name="connsiteY4" fmla="*/ 2553482 h 2553482"/>
              <a:gd name="connsiteX5" fmla="*/ 1132988 w 2369358"/>
              <a:gd name="connsiteY5" fmla="*/ 2366748 h 2553482"/>
              <a:gd name="connsiteX6" fmla="*/ 1063553 w 2369358"/>
              <a:gd name="connsiteY6" fmla="*/ 2363242 h 2553482"/>
              <a:gd name="connsiteX7" fmla="*/ 0 w 2369358"/>
              <a:gd name="connsiteY7" fmla="*/ 1184679 h 2553482"/>
              <a:gd name="connsiteX8" fmla="*/ 1184679 w 2369358"/>
              <a:gd name="connsiteY8" fmla="*/ 0 h 255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9358" h="2553482">
                <a:moveTo>
                  <a:pt x="1184679" y="0"/>
                </a:moveTo>
                <a:cubicBezTo>
                  <a:pt x="1838959" y="0"/>
                  <a:pt x="2369358" y="530399"/>
                  <a:pt x="2369358" y="1184679"/>
                </a:cubicBezTo>
                <a:cubicBezTo>
                  <a:pt x="2369358" y="1757174"/>
                  <a:pt x="1963272" y="2234823"/>
                  <a:pt x="1423433" y="2345290"/>
                </a:cubicBezTo>
                <a:lnTo>
                  <a:pt x="1321945" y="2360779"/>
                </a:lnTo>
                <a:lnTo>
                  <a:pt x="1223444" y="2553482"/>
                </a:lnTo>
                <a:lnTo>
                  <a:pt x="1132988" y="2366748"/>
                </a:lnTo>
                <a:lnTo>
                  <a:pt x="1063553" y="2363242"/>
                </a:lnTo>
                <a:cubicBezTo>
                  <a:pt x="466171" y="2302574"/>
                  <a:pt x="0" y="1798067"/>
                  <a:pt x="0" y="1184679"/>
                </a:cubicBezTo>
                <a:cubicBezTo>
                  <a:pt x="0" y="530399"/>
                  <a:pt x="530399" y="0"/>
                  <a:pt x="1184679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8" name="任意多边形 112">
            <a:extLst>
              <a:ext uri="{FF2B5EF4-FFF2-40B4-BE49-F238E27FC236}">
                <a16:creationId xmlns:a16="http://schemas.microsoft.com/office/drawing/2014/main" id="{CCBAF31F-E27D-4ECE-BC35-3D22CC093544}"/>
              </a:ext>
            </a:extLst>
          </p:cNvPr>
          <p:cNvSpPr/>
          <p:nvPr userDrawn="1">
            <p:custDataLst>
              <p:tags r:id="rId13"/>
            </p:custDataLst>
          </p:nvPr>
        </p:nvSpPr>
        <p:spPr>
          <a:xfrm>
            <a:off x="8442177" y="1942476"/>
            <a:ext cx="1834927" cy="1997677"/>
          </a:xfrm>
          <a:custGeom>
            <a:avLst/>
            <a:gdLst>
              <a:gd name="connsiteX0" fmla="*/ 917463 w 1834926"/>
              <a:gd name="connsiteY0" fmla="*/ 0 h 1997677"/>
              <a:gd name="connsiteX1" fmla="*/ 1834926 w 1834926"/>
              <a:gd name="connsiteY1" fmla="*/ 917463 h 1997677"/>
              <a:gd name="connsiteX2" fmla="*/ 1102364 w 1834926"/>
              <a:gd name="connsiteY2" fmla="*/ 1816287 h 1997677"/>
              <a:gd name="connsiteX3" fmla="*/ 1016983 w 1834926"/>
              <a:gd name="connsiteY3" fmla="*/ 1829317 h 1997677"/>
              <a:gd name="connsiteX4" fmla="*/ 930925 w 1834926"/>
              <a:gd name="connsiteY4" fmla="*/ 1997677 h 1997677"/>
              <a:gd name="connsiteX5" fmla="*/ 850447 w 1834926"/>
              <a:gd name="connsiteY5" fmla="*/ 1831542 h 1997677"/>
              <a:gd name="connsiteX6" fmla="*/ 823658 w 1834926"/>
              <a:gd name="connsiteY6" fmla="*/ 1830189 h 1997677"/>
              <a:gd name="connsiteX7" fmla="*/ 0 w 1834926"/>
              <a:gd name="connsiteY7" fmla="*/ 917463 h 1997677"/>
              <a:gd name="connsiteX8" fmla="*/ 917463 w 1834926"/>
              <a:gd name="connsiteY8" fmla="*/ 0 h 199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34926" h="1997677">
                <a:moveTo>
                  <a:pt x="917463" y="0"/>
                </a:moveTo>
                <a:cubicBezTo>
                  <a:pt x="1424164" y="0"/>
                  <a:pt x="1834926" y="410762"/>
                  <a:pt x="1834926" y="917463"/>
                </a:cubicBezTo>
                <a:cubicBezTo>
                  <a:pt x="1834926" y="1360827"/>
                  <a:pt x="1520436" y="1730737"/>
                  <a:pt x="1102364" y="1816287"/>
                </a:cubicBezTo>
                <a:lnTo>
                  <a:pt x="1016983" y="1829317"/>
                </a:lnTo>
                <a:lnTo>
                  <a:pt x="930925" y="1997677"/>
                </a:lnTo>
                <a:lnTo>
                  <a:pt x="850447" y="1831542"/>
                </a:lnTo>
                <a:lnTo>
                  <a:pt x="823658" y="1830189"/>
                </a:lnTo>
                <a:cubicBezTo>
                  <a:pt x="361022" y="1783206"/>
                  <a:pt x="0" y="1392495"/>
                  <a:pt x="0" y="917463"/>
                </a:cubicBezTo>
                <a:cubicBezTo>
                  <a:pt x="0" y="410762"/>
                  <a:pt x="410762" y="0"/>
                  <a:pt x="917463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19" name="文本框 63">
            <a:extLst>
              <a:ext uri="{FF2B5EF4-FFF2-40B4-BE49-F238E27FC236}">
                <a16:creationId xmlns:a16="http://schemas.microsoft.com/office/drawing/2014/main" id="{3CA41801-2332-4A9A-AE5E-BEFDFF5DF5BE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8400369" y="2940258"/>
            <a:ext cx="1918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输入标题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853E261C-1C9D-411A-B202-72FB490A8968}"/>
              </a:ext>
            </a:extLst>
          </p:cNvPr>
          <p:cNvSpPr/>
          <p:nvPr userDrawn="1">
            <p:custDataLst>
              <p:tags r:id="rId15"/>
            </p:custDataLst>
          </p:nvPr>
        </p:nvSpPr>
        <p:spPr>
          <a:xfrm>
            <a:off x="2104685" y="4184218"/>
            <a:ext cx="1849963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30000"/>
              </a:lnSpc>
              <a:spcBef>
                <a:spcPct val="0"/>
              </a:spcBef>
            </a:pPr>
            <a:r>
              <a:rPr lang="zh-CN" alt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点击添加文字内容</a:t>
            </a:r>
            <a:endParaRPr lang="en-US" altLang="zh-CN" sz="1400">
              <a:solidFill>
                <a:schemeClr val="tx1">
                  <a:lumMod val="50000"/>
                  <a:lumOff val="50000"/>
                </a:schemeClr>
              </a:solidFill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DC924019-641F-4CC0-8656-3096BF50EEF5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4228612" y="4184218"/>
            <a:ext cx="1849963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30000"/>
              </a:lnSpc>
              <a:spcBef>
                <a:spcPct val="0"/>
              </a:spcBef>
            </a:pPr>
            <a:r>
              <a:rPr lang="zh-CN" alt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点击添加文字内容</a:t>
            </a:r>
            <a:endParaRPr lang="en-US" altLang="zh-CN" sz="1400">
              <a:solidFill>
                <a:schemeClr val="tx1">
                  <a:lumMod val="50000"/>
                  <a:lumOff val="50000"/>
                </a:schemeClr>
              </a:solidFill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E2F1938B-ACA0-4949-AEDA-5659017FFB91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6352539" y="4184218"/>
            <a:ext cx="1849963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30000"/>
              </a:lnSpc>
              <a:spcBef>
                <a:spcPct val="0"/>
              </a:spcBef>
            </a:pPr>
            <a:r>
              <a:rPr lang="zh-CN" alt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点击添加文字内容</a:t>
            </a:r>
            <a:endParaRPr lang="en-US" altLang="zh-CN" sz="1400">
              <a:solidFill>
                <a:schemeClr val="tx1">
                  <a:lumMod val="50000"/>
                  <a:lumOff val="50000"/>
                </a:schemeClr>
              </a:solidFill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CCC77DF7-C0E8-483C-BAED-2A4F695904E2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8476466" y="4184218"/>
            <a:ext cx="1849963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30000"/>
              </a:lnSpc>
              <a:spcBef>
                <a:spcPct val="0"/>
              </a:spcBef>
            </a:pPr>
            <a:r>
              <a:rPr lang="zh-CN" altLang="en-US" sz="1400">
                <a:solidFill>
                  <a:schemeClr val="tx1">
                    <a:lumMod val="50000"/>
                    <a:lumOff val="50000"/>
                  </a:schemeClr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点击添加文字内容</a:t>
            </a:r>
            <a:endParaRPr lang="en-US" altLang="zh-CN" sz="1400">
              <a:solidFill>
                <a:schemeClr val="tx1">
                  <a:lumMod val="50000"/>
                  <a:lumOff val="50000"/>
                </a:schemeClr>
              </a:solidFill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</a:endParaRPr>
          </a:p>
        </p:txBody>
      </p:sp>
      <p:sp>
        <p:nvSpPr>
          <p:cNvPr id="24" name="文本框 64">
            <a:extLst>
              <a:ext uri="{FF2B5EF4-FFF2-40B4-BE49-F238E27FC236}">
                <a16:creationId xmlns:a16="http://schemas.microsoft.com/office/drawing/2014/main" id="{AC26556B-F9B2-406E-8770-1508F5701C15}"/>
              </a:ext>
            </a:extLst>
          </p:cNvPr>
          <p:cNvSpPr txBox="1"/>
          <p:nvPr userDrawn="1">
            <p:custDataLst>
              <p:tags r:id="rId19"/>
            </p:custDataLst>
          </p:nvPr>
        </p:nvSpPr>
        <p:spPr>
          <a:xfrm>
            <a:off x="1490738" y="4795502"/>
            <a:ext cx="288862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defTabSz="1219170"/>
            <a:r>
              <a:rPr lang="en-US" altLang="zh-CN" sz="1600">
                <a:solidFill>
                  <a:srgbClr val="FFFFFF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F33AC2F7-6839-4F1A-88EF-84FA4F702EB5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3928377" y="4795502"/>
            <a:ext cx="319318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defTabSz="1219170"/>
            <a:r>
              <a:rPr lang="en-US" altLang="zh-CN" sz="1600">
                <a:solidFill>
                  <a:srgbClr val="FFFFFF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26" name="文本框 64">
            <a:extLst>
              <a:ext uri="{FF2B5EF4-FFF2-40B4-BE49-F238E27FC236}">
                <a16:creationId xmlns:a16="http://schemas.microsoft.com/office/drawing/2014/main" id="{5FD933C6-580F-4F4F-9C55-4770E98C07D8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6396472" y="4795502"/>
            <a:ext cx="319318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defTabSz="1219170"/>
            <a:r>
              <a:rPr lang="en-US" altLang="zh-CN" sz="1600">
                <a:solidFill>
                  <a:srgbClr val="FFFFFF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4C1CE0B1-4C8A-4DCC-9C29-279F553DD162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8864567" y="4795502"/>
            <a:ext cx="319318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defTabSz="1219170"/>
            <a:r>
              <a:rPr lang="en-US" altLang="zh-CN" sz="1600">
                <a:solidFill>
                  <a:srgbClr val="FFFFFF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28" name="文本框 59">
            <a:extLst>
              <a:ext uri="{FF2B5EF4-FFF2-40B4-BE49-F238E27FC236}">
                <a16:creationId xmlns:a16="http://schemas.microsoft.com/office/drawing/2014/main" id="{4E01845B-A037-495F-87D3-BE2AA3A20098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4270876" y="2669412"/>
            <a:ext cx="17629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rPr>
              <a:t>输入标题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D5EF913-D42A-4510-840B-5C325C8AAD0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1832621" y="4733207"/>
            <a:ext cx="2611935" cy="839798"/>
            <a:chOff x="5091396" y="4595433"/>
            <a:chExt cx="2611935" cy="839798"/>
          </a:xfrm>
        </p:grpSpPr>
        <p:sp>
          <p:nvSpPr>
            <p:cNvPr id="30" name="9">
              <a:extLst>
                <a:ext uri="{FF2B5EF4-FFF2-40B4-BE49-F238E27FC236}">
                  <a16:creationId xmlns:a16="http://schemas.microsoft.com/office/drawing/2014/main" id="{15EA7A02-D301-4089-A54B-A0614BA1AF91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5091396" y="4595433"/>
              <a:ext cx="261193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10">
              <a:extLst>
                <a:ext uri="{FF2B5EF4-FFF2-40B4-BE49-F238E27FC236}">
                  <a16:creationId xmlns:a16="http://schemas.microsoft.com/office/drawing/2014/main" id="{D774EDF4-0FCB-49EA-B4D6-3DE20E510D7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>
              <a:off x="5091397" y="5048458"/>
              <a:ext cx="2396848" cy="386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</a:t>
              </a:r>
              <a:r>
                <a:rPr lang="zh-CN" altLang="en-US" sz="1400">
                  <a:solidFill>
                    <a:schemeClr val="tx1">
                      <a:lumMod val="50000"/>
                      <a:lumOff val="50000"/>
                    </a:schemeClr>
                  </a:solidFill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所需</a:t>
              </a: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文字内容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E2E075D-2BF0-44ED-9099-BF3EFE51F1FA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4297902" y="4733207"/>
            <a:ext cx="2611935" cy="839798"/>
            <a:chOff x="5091396" y="4595433"/>
            <a:chExt cx="2611935" cy="839798"/>
          </a:xfrm>
        </p:grpSpPr>
        <p:sp>
          <p:nvSpPr>
            <p:cNvPr id="33" name="9">
              <a:extLst>
                <a:ext uri="{FF2B5EF4-FFF2-40B4-BE49-F238E27FC236}">
                  <a16:creationId xmlns:a16="http://schemas.microsoft.com/office/drawing/2014/main" id="{96B25C06-5F6A-4FC1-8D89-B0B15E1B416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>
              <a:off x="5091396" y="4595433"/>
              <a:ext cx="261193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4" name="10">
              <a:extLst>
                <a:ext uri="{FF2B5EF4-FFF2-40B4-BE49-F238E27FC236}">
                  <a16:creationId xmlns:a16="http://schemas.microsoft.com/office/drawing/2014/main" id="{972E7FCC-E22B-4EED-B5A2-B8BFF13B88EA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091397" y="5048458"/>
              <a:ext cx="2396848" cy="386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点击输入所需文字内容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41F78A98-FF6D-4710-B043-B4257764EF17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6763183" y="4733207"/>
            <a:ext cx="2611935" cy="839798"/>
            <a:chOff x="5091396" y="4595433"/>
            <a:chExt cx="2611935" cy="839798"/>
          </a:xfrm>
        </p:grpSpPr>
        <p:sp>
          <p:nvSpPr>
            <p:cNvPr id="36" name="9">
              <a:extLst>
                <a:ext uri="{FF2B5EF4-FFF2-40B4-BE49-F238E27FC236}">
                  <a16:creationId xmlns:a16="http://schemas.microsoft.com/office/drawing/2014/main" id="{12AAD8B9-8695-4850-884A-2AA8DC962808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5091396" y="4595433"/>
              <a:ext cx="261193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10">
              <a:extLst>
                <a:ext uri="{FF2B5EF4-FFF2-40B4-BE49-F238E27FC236}">
                  <a16:creationId xmlns:a16="http://schemas.microsoft.com/office/drawing/2014/main" id="{8D038B10-7A1E-42DC-BA5C-D67D8CEDEDA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>
              <a:off x="5091397" y="5048458"/>
              <a:ext cx="2396848" cy="386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点击输入所需文字内容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81C76C19-F5B1-415C-B9BA-754353816A3B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9228465" y="4733207"/>
            <a:ext cx="2611935" cy="839798"/>
            <a:chOff x="5091396" y="4595433"/>
            <a:chExt cx="2611935" cy="839798"/>
          </a:xfrm>
        </p:grpSpPr>
        <p:sp>
          <p:nvSpPr>
            <p:cNvPr id="39" name="9">
              <a:extLst>
                <a:ext uri="{FF2B5EF4-FFF2-40B4-BE49-F238E27FC236}">
                  <a16:creationId xmlns:a16="http://schemas.microsoft.com/office/drawing/2014/main" id="{674929AC-E3AB-4DFC-8E5D-A830B7258FED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>
              <a:off x="5091396" y="4595433"/>
              <a:ext cx="261193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40" name="10">
              <a:extLst>
                <a:ext uri="{FF2B5EF4-FFF2-40B4-BE49-F238E27FC236}">
                  <a16:creationId xmlns:a16="http://schemas.microsoft.com/office/drawing/2014/main" id="{9AEC3BD8-4920-46A9-8831-CCE4D654AAAA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>
              <a:off x="5091397" y="5048458"/>
              <a:ext cx="2396848" cy="38677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点击输入所需文字内容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2C9A3401-24D6-4BC4-A460-9D0226843B1B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2806762" y="2544773"/>
            <a:ext cx="483908" cy="386249"/>
            <a:chOff x="5753100" y="-417512"/>
            <a:chExt cx="700088" cy="558800"/>
          </a:xfrm>
          <a:solidFill>
            <a:schemeClr val="bg1"/>
          </a:solidFill>
        </p:grpSpPr>
        <p:sp>
          <p:nvSpPr>
            <p:cNvPr id="42" name="Freeform 790">
              <a:extLst>
                <a:ext uri="{FF2B5EF4-FFF2-40B4-BE49-F238E27FC236}">
                  <a16:creationId xmlns:a16="http://schemas.microsoft.com/office/drawing/2014/main" id="{45710D00-1E3B-4023-9465-C9FA68204D0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 bwMode="auto">
            <a:xfrm>
              <a:off x="5834063" y="-403225"/>
              <a:ext cx="525463" cy="363538"/>
            </a:xfrm>
            <a:custGeom>
              <a:avLst/>
              <a:gdLst>
                <a:gd name="T0" fmla="*/ 22 w 331"/>
                <a:gd name="T1" fmla="*/ 229 h 229"/>
                <a:gd name="T2" fmla="*/ 0 w 331"/>
                <a:gd name="T3" fmla="*/ 210 h 229"/>
                <a:gd name="T4" fmla="*/ 133 w 331"/>
                <a:gd name="T5" fmla="*/ 55 h 229"/>
                <a:gd name="T6" fmla="*/ 213 w 331"/>
                <a:gd name="T7" fmla="*/ 123 h 229"/>
                <a:gd name="T8" fmla="*/ 308 w 331"/>
                <a:gd name="T9" fmla="*/ 0 h 229"/>
                <a:gd name="T10" fmla="*/ 331 w 331"/>
                <a:gd name="T11" fmla="*/ 17 h 229"/>
                <a:gd name="T12" fmla="*/ 215 w 331"/>
                <a:gd name="T13" fmla="*/ 168 h 229"/>
                <a:gd name="T14" fmla="*/ 135 w 331"/>
                <a:gd name="T15" fmla="*/ 97 h 229"/>
                <a:gd name="T16" fmla="*/ 22 w 331"/>
                <a:gd name="T17" fmla="*/ 229 h 229"/>
                <a:gd name="T18" fmla="*/ 22 w 331"/>
                <a:gd name="T1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229">
                  <a:moveTo>
                    <a:pt x="22" y="229"/>
                  </a:moveTo>
                  <a:lnTo>
                    <a:pt x="0" y="210"/>
                  </a:lnTo>
                  <a:lnTo>
                    <a:pt x="133" y="55"/>
                  </a:lnTo>
                  <a:lnTo>
                    <a:pt x="213" y="123"/>
                  </a:lnTo>
                  <a:lnTo>
                    <a:pt x="308" y="0"/>
                  </a:lnTo>
                  <a:lnTo>
                    <a:pt x="331" y="17"/>
                  </a:lnTo>
                  <a:lnTo>
                    <a:pt x="215" y="168"/>
                  </a:lnTo>
                  <a:lnTo>
                    <a:pt x="135" y="97"/>
                  </a:lnTo>
                  <a:lnTo>
                    <a:pt x="22" y="229"/>
                  </a:lnTo>
                  <a:lnTo>
                    <a:pt x="22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3" name="Freeform 791">
              <a:extLst>
                <a:ext uri="{FF2B5EF4-FFF2-40B4-BE49-F238E27FC236}">
                  <a16:creationId xmlns:a16="http://schemas.microsoft.com/office/drawing/2014/main" id="{BFFD7DBD-3350-4380-88E7-395B504ED20A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 bwMode="auto">
            <a:xfrm>
              <a:off x="6254750" y="-414337"/>
              <a:ext cx="115888" cy="115888"/>
            </a:xfrm>
            <a:custGeom>
              <a:avLst/>
              <a:gdLst>
                <a:gd name="T0" fmla="*/ 0 w 73"/>
                <a:gd name="T1" fmla="*/ 0 h 73"/>
                <a:gd name="T2" fmla="*/ 73 w 73"/>
                <a:gd name="T3" fmla="*/ 0 h 73"/>
                <a:gd name="T4" fmla="*/ 73 w 73"/>
                <a:gd name="T5" fmla="*/ 73 h 73"/>
                <a:gd name="T6" fmla="*/ 0 w 73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3">
                  <a:moveTo>
                    <a:pt x="0" y="0"/>
                  </a:moveTo>
                  <a:lnTo>
                    <a:pt x="73" y="0"/>
                  </a:lnTo>
                  <a:lnTo>
                    <a:pt x="73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4" name="Freeform 792">
              <a:extLst>
                <a:ext uri="{FF2B5EF4-FFF2-40B4-BE49-F238E27FC236}">
                  <a16:creationId xmlns:a16="http://schemas.microsoft.com/office/drawing/2014/main" id="{26C99E2A-04BC-4981-8A75-38023197D645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 bwMode="auto">
            <a:xfrm>
              <a:off x="5753100" y="-417512"/>
              <a:ext cx="700088" cy="558800"/>
            </a:xfrm>
            <a:custGeom>
              <a:avLst/>
              <a:gdLst>
                <a:gd name="T0" fmla="*/ 441 w 441"/>
                <a:gd name="T1" fmla="*/ 352 h 352"/>
                <a:gd name="T2" fmla="*/ 0 w 441"/>
                <a:gd name="T3" fmla="*/ 352 h 352"/>
                <a:gd name="T4" fmla="*/ 0 w 441"/>
                <a:gd name="T5" fmla="*/ 0 h 352"/>
                <a:gd name="T6" fmla="*/ 26 w 441"/>
                <a:gd name="T7" fmla="*/ 0 h 352"/>
                <a:gd name="T8" fmla="*/ 26 w 441"/>
                <a:gd name="T9" fmla="*/ 328 h 352"/>
                <a:gd name="T10" fmla="*/ 441 w 441"/>
                <a:gd name="T11" fmla="*/ 328 h 352"/>
                <a:gd name="T12" fmla="*/ 441 w 441"/>
                <a:gd name="T13" fmla="*/ 352 h 352"/>
                <a:gd name="T14" fmla="*/ 441 w 441"/>
                <a:gd name="T1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352">
                  <a:moveTo>
                    <a:pt x="441" y="352"/>
                  </a:moveTo>
                  <a:lnTo>
                    <a:pt x="0" y="352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328"/>
                  </a:lnTo>
                  <a:lnTo>
                    <a:pt x="441" y="328"/>
                  </a:lnTo>
                  <a:lnTo>
                    <a:pt x="441" y="352"/>
                  </a:lnTo>
                  <a:lnTo>
                    <a:pt x="441" y="3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5" name="Rectangle 793">
              <a:extLst>
                <a:ext uri="{FF2B5EF4-FFF2-40B4-BE49-F238E27FC236}">
                  <a16:creationId xmlns:a16="http://schemas.microsoft.com/office/drawing/2014/main" id="{172AFA9C-5FE2-47A1-9F3A-4EDC8307A1FC}"/>
                </a:ext>
              </a:extLst>
            </p:cNvPr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5864225" y="-9525"/>
              <a:ext cx="79375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6" name="Rectangle 794">
              <a:extLst>
                <a:ext uri="{FF2B5EF4-FFF2-40B4-BE49-F238E27FC236}">
                  <a16:creationId xmlns:a16="http://schemas.microsoft.com/office/drawing/2014/main" id="{C122EFA7-C73C-44B7-A1DB-45C4B16520FB}"/>
                </a:ext>
              </a:extLst>
            </p:cNvPr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6007100" y="-158750"/>
              <a:ext cx="79375" cy="269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7" name="Rectangle 795">
              <a:extLst>
                <a:ext uri="{FF2B5EF4-FFF2-40B4-BE49-F238E27FC236}">
                  <a16:creationId xmlns:a16="http://schemas.microsoft.com/office/drawing/2014/main" id="{87EE291E-FAE5-4C9E-AA23-6F895DABECE8}"/>
                </a:ext>
              </a:extLst>
            </p:cNvPr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6149975" y="-80962"/>
              <a:ext cx="79375" cy="192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  <p:sp>
          <p:nvSpPr>
            <p:cNvPr id="48" name="Rectangle 796">
              <a:extLst>
                <a:ext uri="{FF2B5EF4-FFF2-40B4-BE49-F238E27FC236}">
                  <a16:creationId xmlns:a16="http://schemas.microsoft.com/office/drawing/2014/main" id="{C4108A7E-E86F-430C-AB94-FED890A0A597}"/>
                </a:ext>
              </a:extLst>
            </p:cNvPr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6292850" y="-260350"/>
              <a:ext cx="77788" cy="3714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OPPOSans B" panose="00020600040101010101" pitchFamily="18" charset="-122"/>
              </a:endParaRPr>
            </a:p>
          </p:txBody>
        </p:sp>
      </p:grpSp>
      <p:sp>
        <p:nvSpPr>
          <p:cNvPr id="49" name="Freeform 23">
            <a:extLst>
              <a:ext uri="{FF2B5EF4-FFF2-40B4-BE49-F238E27FC236}">
                <a16:creationId xmlns:a16="http://schemas.microsoft.com/office/drawing/2014/main" id="{1EEC7B7B-7371-46F6-9515-5FF42FAFBC21}"/>
              </a:ext>
            </a:extLst>
          </p:cNvPr>
          <p:cNvSpPr>
            <a:spLocks noEditPoints="1"/>
          </p:cNvSpPr>
          <p:nvPr userDrawn="1">
            <p:custDataLst>
              <p:tags r:id="rId29"/>
            </p:custDataLst>
          </p:nvPr>
        </p:nvSpPr>
        <p:spPr bwMode="auto">
          <a:xfrm>
            <a:off x="9127419" y="2287145"/>
            <a:ext cx="464441" cy="512144"/>
          </a:xfrm>
          <a:custGeom>
            <a:avLst/>
            <a:gdLst>
              <a:gd name="T0" fmla="*/ 160 w 176"/>
              <a:gd name="T1" fmla="*/ 130 h 194"/>
              <a:gd name="T2" fmla="*/ 176 w 176"/>
              <a:gd name="T3" fmla="*/ 114 h 194"/>
              <a:gd name="T4" fmla="*/ 160 w 176"/>
              <a:gd name="T5" fmla="*/ 98 h 194"/>
              <a:gd name="T6" fmla="*/ 152 w 176"/>
              <a:gd name="T7" fmla="*/ 100 h 194"/>
              <a:gd name="T8" fmla="*/ 90 w 176"/>
              <a:gd name="T9" fmla="*/ 34 h 194"/>
              <a:gd name="T10" fmla="*/ 91 w 176"/>
              <a:gd name="T11" fmla="*/ 32 h 194"/>
              <a:gd name="T12" fmla="*/ 91 w 176"/>
              <a:gd name="T13" fmla="*/ 7 h 194"/>
              <a:gd name="T14" fmla="*/ 66 w 176"/>
              <a:gd name="T15" fmla="*/ 7 h 194"/>
              <a:gd name="T16" fmla="*/ 51 w 176"/>
              <a:gd name="T17" fmla="*/ 21 h 194"/>
              <a:gd name="T18" fmla="*/ 34 w 176"/>
              <a:gd name="T19" fmla="*/ 18 h 194"/>
              <a:gd name="T20" fmla="*/ 1 w 176"/>
              <a:gd name="T21" fmla="*/ 31 h 194"/>
              <a:gd name="T22" fmla="*/ 1 w 176"/>
              <a:gd name="T23" fmla="*/ 37 h 194"/>
              <a:gd name="T24" fmla="*/ 61 w 176"/>
              <a:gd name="T25" fmla="*/ 97 h 194"/>
              <a:gd name="T26" fmla="*/ 64 w 176"/>
              <a:gd name="T27" fmla="*/ 98 h 194"/>
              <a:gd name="T28" fmla="*/ 67 w 176"/>
              <a:gd name="T29" fmla="*/ 97 h 194"/>
              <a:gd name="T30" fmla="*/ 77 w 176"/>
              <a:gd name="T31" fmla="*/ 47 h 194"/>
              <a:gd name="T32" fmla="*/ 84 w 176"/>
              <a:gd name="T33" fmla="*/ 39 h 194"/>
              <a:gd name="T34" fmla="*/ 146 w 176"/>
              <a:gd name="T35" fmla="*/ 106 h 194"/>
              <a:gd name="T36" fmla="*/ 144 w 176"/>
              <a:gd name="T37" fmla="*/ 114 h 194"/>
              <a:gd name="T38" fmla="*/ 146 w 176"/>
              <a:gd name="T39" fmla="*/ 122 h 194"/>
              <a:gd name="T40" fmla="*/ 126 w 176"/>
              <a:gd name="T41" fmla="*/ 142 h 194"/>
              <a:gd name="T42" fmla="*/ 112 w 176"/>
              <a:gd name="T43" fmla="*/ 138 h 194"/>
              <a:gd name="T44" fmla="*/ 88 w 176"/>
              <a:gd name="T45" fmla="*/ 162 h 194"/>
              <a:gd name="T46" fmla="*/ 52 w 176"/>
              <a:gd name="T47" fmla="*/ 162 h 194"/>
              <a:gd name="T48" fmla="*/ 32 w 176"/>
              <a:gd name="T49" fmla="*/ 182 h 194"/>
              <a:gd name="T50" fmla="*/ 32 w 176"/>
              <a:gd name="T51" fmla="*/ 190 h 194"/>
              <a:gd name="T52" fmla="*/ 36 w 176"/>
              <a:gd name="T53" fmla="*/ 194 h 194"/>
              <a:gd name="T54" fmla="*/ 156 w 176"/>
              <a:gd name="T55" fmla="*/ 194 h 194"/>
              <a:gd name="T56" fmla="*/ 160 w 176"/>
              <a:gd name="T57" fmla="*/ 190 h 194"/>
              <a:gd name="T58" fmla="*/ 160 w 176"/>
              <a:gd name="T59" fmla="*/ 182 h 194"/>
              <a:gd name="T60" fmla="*/ 140 w 176"/>
              <a:gd name="T61" fmla="*/ 162 h 194"/>
              <a:gd name="T62" fmla="*/ 136 w 176"/>
              <a:gd name="T63" fmla="*/ 162 h 194"/>
              <a:gd name="T64" fmla="*/ 132 w 176"/>
              <a:gd name="T65" fmla="*/ 148 h 194"/>
              <a:gd name="T66" fmla="*/ 152 w 176"/>
              <a:gd name="T67" fmla="*/ 128 h 194"/>
              <a:gd name="T68" fmla="*/ 160 w 176"/>
              <a:gd name="T69" fmla="*/ 130 h 194"/>
              <a:gd name="T70" fmla="*/ 55 w 176"/>
              <a:gd name="T71" fmla="*/ 48 h 194"/>
              <a:gd name="T72" fmla="*/ 52 w 176"/>
              <a:gd name="T73" fmla="*/ 50 h 194"/>
              <a:gd name="T74" fmla="*/ 50 w 176"/>
              <a:gd name="T75" fmla="*/ 48 h 194"/>
              <a:gd name="T76" fmla="*/ 31 w 176"/>
              <a:gd name="T77" fmla="*/ 42 h 194"/>
              <a:gd name="T78" fmla="*/ 27 w 176"/>
              <a:gd name="T79" fmla="*/ 39 h 194"/>
              <a:gd name="T80" fmla="*/ 30 w 176"/>
              <a:gd name="T81" fmla="*/ 34 h 194"/>
              <a:gd name="T82" fmla="*/ 34 w 176"/>
              <a:gd name="T83" fmla="*/ 34 h 194"/>
              <a:gd name="T84" fmla="*/ 55 w 176"/>
              <a:gd name="T85" fmla="*/ 43 h 194"/>
              <a:gd name="T86" fmla="*/ 55 w 176"/>
              <a:gd name="T87" fmla="*/ 48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94">
                <a:moveTo>
                  <a:pt x="160" y="130"/>
                </a:moveTo>
                <a:cubicBezTo>
                  <a:pt x="169" y="130"/>
                  <a:pt x="176" y="123"/>
                  <a:pt x="176" y="114"/>
                </a:cubicBezTo>
                <a:cubicBezTo>
                  <a:pt x="176" y="105"/>
                  <a:pt x="169" y="98"/>
                  <a:pt x="160" y="98"/>
                </a:cubicBezTo>
                <a:cubicBezTo>
                  <a:pt x="157" y="98"/>
                  <a:pt x="155" y="99"/>
                  <a:pt x="152" y="100"/>
                </a:cubicBezTo>
                <a:cubicBezTo>
                  <a:pt x="90" y="34"/>
                  <a:pt x="90" y="34"/>
                  <a:pt x="90" y="34"/>
                </a:cubicBezTo>
                <a:cubicBezTo>
                  <a:pt x="91" y="32"/>
                  <a:pt x="91" y="32"/>
                  <a:pt x="91" y="32"/>
                </a:cubicBezTo>
                <a:cubicBezTo>
                  <a:pt x="98" y="25"/>
                  <a:pt x="98" y="14"/>
                  <a:pt x="91" y="7"/>
                </a:cubicBezTo>
                <a:cubicBezTo>
                  <a:pt x="84" y="0"/>
                  <a:pt x="73" y="0"/>
                  <a:pt x="66" y="7"/>
                </a:cubicBezTo>
                <a:cubicBezTo>
                  <a:pt x="51" y="21"/>
                  <a:pt x="51" y="21"/>
                  <a:pt x="51" y="21"/>
                </a:cubicBezTo>
                <a:cubicBezTo>
                  <a:pt x="46" y="19"/>
                  <a:pt x="40" y="18"/>
                  <a:pt x="34" y="18"/>
                </a:cubicBezTo>
                <a:cubicBezTo>
                  <a:pt x="22" y="18"/>
                  <a:pt x="10" y="23"/>
                  <a:pt x="1" y="31"/>
                </a:cubicBezTo>
                <a:cubicBezTo>
                  <a:pt x="0" y="33"/>
                  <a:pt x="0" y="35"/>
                  <a:pt x="1" y="37"/>
                </a:cubicBezTo>
                <a:cubicBezTo>
                  <a:pt x="61" y="97"/>
                  <a:pt x="61" y="97"/>
                  <a:pt x="61" y="97"/>
                </a:cubicBezTo>
                <a:cubicBezTo>
                  <a:pt x="62" y="97"/>
                  <a:pt x="63" y="98"/>
                  <a:pt x="64" y="98"/>
                </a:cubicBezTo>
                <a:cubicBezTo>
                  <a:pt x="65" y="98"/>
                  <a:pt x="66" y="97"/>
                  <a:pt x="67" y="97"/>
                </a:cubicBezTo>
                <a:cubicBezTo>
                  <a:pt x="80" y="83"/>
                  <a:pt x="84" y="63"/>
                  <a:pt x="77" y="47"/>
                </a:cubicBezTo>
                <a:cubicBezTo>
                  <a:pt x="84" y="39"/>
                  <a:pt x="84" y="39"/>
                  <a:pt x="84" y="39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5" y="108"/>
                  <a:pt x="144" y="111"/>
                  <a:pt x="144" y="114"/>
                </a:cubicBezTo>
                <a:cubicBezTo>
                  <a:pt x="144" y="117"/>
                  <a:pt x="145" y="120"/>
                  <a:pt x="146" y="122"/>
                </a:cubicBezTo>
                <a:cubicBezTo>
                  <a:pt x="126" y="142"/>
                  <a:pt x="126" y="142"/>
                  <a:pt x="126" y="142"/>
                </a:cubicBezTo>
                <a:cubicBezTo>
                  <a:pt x="122" y="140"/>
                  <a:pt x="117" y="138"/>
                  <a:pt x="112" y="138"/>
                </a:cubicBezTo>
                <a:cubicBezTo>
                  <a:pt x="99" y="138"/>
                  <a:pt x="88" y="149"/>
                  <a:pt x="88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41" y="162"/>
                  <a:pt x="32" y="171"/>
                  <a:pt x="32" y="182"/>
                </a:cubicBezTo>
                <a:cubicBezTo>
                  <a:pt x="32" y="190"/>
                  <a:pt x="32" y="190"/>
                  <a:pt x="32" y="190"/>
                </a:cubicBezTo>
                <a:cubicBezTo>
                  <a:pt x="32" y="192"/>
                  <a:pt x="34" y="194"/>
                  <a:pt x="36" y="194"/>
                </a:cubicBezTo>
                <a:cubicBezTo>
                  <a:pt x="156" y="194"/>
                  <a:pt x="156" y="194"/>
                  <a:pt x="156" y="194"/>
                </a:cubicBezTo>
                <a:cubicBezTo>
                  <a:pt x="158" y="194"/>
                  <a:pt x="160" y="192"/>
                  <a:pt x="160" y="190"/>
                </a:cubicBezTo>
                <a:cubicBezTo>
                  <a:pt x="160" y="182"/>
                  <a:pt x="160" y="182"/>
                  <a:pt x="160" y="182"/>
                </a:cubicBezTo>
                <a:cubicBezTo>
                  <a:pt x="160" y="171"/>
                  <a:pt x="151" y="162"/>
                  <a:pt x="140" y="162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6" y="157"/>
                  <a:pt x="134" y="152"/>
                  <a:pt x="132" y="14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4" y="129"/>
                  <a:pt x="157" y="130"/>
                  <a:pt x="160" y="130"/>
                </a:cubicBezTo>
                <a:close/>
                <a:moveTo>
                  <a:pt x="55" y="48"/>
                </a:moveTo>
                <a:cubicBezTo>
                  <a:pt x="55" y="49"/>
                  <a:pt x="53" y="50"/>
                  <a:pt x="52" y="50"/>
                </a:cubicBezTo>
                <a:cubicBezTo>
                  <a:pt x="51" y="50"/>
                  <a:pt x="50" y="49"/>
                  <a:pt x="50" y="48"/>
                </a:cubicBezTo>
                <a:cubicBezTo>
                  <a:pt x="45" y="43"/>
                  <a:pt x="38" y="41"/>
                  <a:pt x="31" y="42"/>
                </a:cubicBezTo>
                <a:cubicBezTo>
                  <a:pt x="29" y="42"/>
                  <a:pt x="27" y="41"/>
                  <a:pt x="27" y="39"/>
                </a:cubicBezTo>
                <a:cubicBezTo>
                  <a:pt x="26" y="36"/>
                  <a:pt x="28" y="34"/>
                  <a:pt x="30" y="34"/>
                </a:cubicBezTo>
                <a:cubicBezTo>
                  <a:pt x="31" y="34"/>
                  <a:pt x="33" y="34"/>
                  <a:pt x="34" y="34"/>
                </a:cubicBezTo>
                <a:cubicBezTo>
                  <a:pt x="42" y="34"/>
                  <a:pt x="50" y="37"/>
                  <a:pt x="55" y="43"/>
                </a:cubicBezTo>
                <a:cubicBezTo>
                  <a:pt x="57" y="44"/>
                  <a:pt x="57" y="47"/>
                  <a:pt x="55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B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B6589B28-8935-4F25-BEF7-2F942A910130}"/>
              </a:ext>
            </a:extLst>
          </p:cNvPr>
          <p:cNvSpPr>
            <a:spLocks noEditPoints="1"/>
          </p:cNvSpPr>
          <p:nvPr userDrawn="1">
            <p:custDataLst>
              <p:tags r:id="rId30"/>
            </p:custDataLst>
          </p:nvPr>
        </p:nvSpPr>
        <p:spPr bwMode="auto">
          <a:xfrm>
            <a:off x="7045989" y="2268223"/>
            <a:ext cx="549988" cy="549988"/>
          </a:xfrm>
          <a:custGeom>
            <a:avLst/>
            <a:gdLst/>
            <a:ahLst/>
            <a:cxnLst>
              <a:cxn ang="0">
                <a:pos x="27" y="55"/>
              </a:cxn>
              <a:cxn ang="0">
                <a:pos x="0" y="27"/>
              </a:cxn>
              <a:cxn ang="0">
                <a:pos x="27" y="0"/>
              </a:cxn>
              <a:cxn ang="0">
                <a:pos x="55" y="27"/>
              </a:cxn>
              <a:cxn ang="0">
                <a:pos x="27" y="55"/>
              </a:cxn>
              <a:cxn ang="0">
                <a:pos x="27" y="8"/>
              </a:cxn>
              <a:cxn ang="0">
                <a:pos x="8" y="27"/>
              </a:cxn>
              <a:cxn ang="0">
                <a:pos x="27" y="47"/>
              </a:cxn>
              <a:cxn ang="0">
                <a:pos x="47" y="27"/>
              </a:cxn>
              <a:cxn ang="0">
                <a:pos x="27" y="8"/>
              </a:cxn>
              <a:cxn ang="0">
                <a:pos x="32" y="31"/>
              </a:cxn>
              <a:cxn ang="0">
                <a:pos x="31" y="32"/>
              </a:cxn>
              <a:cxn ang="0">
                <a:pos x="19" y="32"/>
              </a:cxn>
              <a:cxn ang="0">
                <a:pos x="18" y="31"/>
              </a:cxn>
              <a:cxn ang="0">
                <a:pos x="18" y="28"/>
              </a:cxn>
              <a:cxn ang="0">
                <a:pos x="19" y="27"/>
              </a:cxn>
              <a:cxn ang="0">
                <a:pos x="27" y="27"/>
              </a:cxn>
              <a:cxn ang="0">
                <a:pos x="27" y="15"/>
              </a:cxn>
              <a:cxn ang="0">
                <a:pos x="28" y="14"/>
              </a:cxn>
              <a:cxn ang="0">
                <a:pos x="31" y="14"/>
              </a:cxn>
              <a:cxn ang="0">
                <a:pos x="32" y="15"/>
              </a:cxn>
              <a:cxn ang="0">
                <a:pos x="32" y="3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POSans B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51" name="Freeform 152">
            <a:extLst>
              <a:ext uri="{FF2B5EF4-FFF2-40B4-BE49-F238E27FC236}">
                <a16:creationId xmlns:a16="http://schemas.microsoft.com/office/drawing/2014/main" id="{B6C52035-9FCD-45A8-8BA7-039E1FC6788E}"/>
              </a:ext>
            </a:extLst>
          </p:cNvPr>
          <p:cNvSpPr>
            <a:spLocks noEditPoints="1"/>
          </p:cNvSpPr>
          <p:nvPr userDrawn="1">
            <p:custDataLst>
              <p:tags r:id="rId31"/>
            </p:custDataLst>
          </p:nvPr>
        </p:nvSpPr>
        <p:spPr bwMode="auto">
          <a:xfrm>
            <a:off x="4882030" y="2031811"/>
            <a:ext cx="540614" cy="499600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POSans B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54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/>
      <p:bldP spid="21" grpId="0"/>
      <p:bldP spid="22" grpId="0"/>
      <p:bldP spid="23" grpId="0"/>
      <p:bldP spid="24" grpId="0" animBg="1"/>
      <p:bldP spid="25" grpId="0" animBg="1"/>
      <p:bldP spid="26" grpId="0" animBg="1"/>
      <p:bldP spid="27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C2CE4E76-A9EB-44C4-A13A-00F1FE53C076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1028700" y="4232571"/>
            <a:ext cx="10134600" cy="1615779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B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3B906C8A-5C2B-4016-9726-7ED6295A5EDA}"/>
              </a:ext>
            </a:extLst>
          </p:cNvPr>
          <p:cNvGrpSpPr/>
          <p:nvPr userDrawn="1">
            <p:custDataLst>
              <p:tags r:id="rId2"/>
            </p:custDataLst>
          </p:nvPr>
        </p:nvGrpSpPr>
        <p:grpSpPr>
          <a:xfrm>
            <a:off x="2000759" y="1495475"/>
            <a:ext cx="8190483" cy="2353042"/>
            <a:chOff x="1811645" y="1685975"/>
            <a:chExt cx="8190483" cy="2353042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4A857C2B-454C-4F2E-9BCF-7B5ED1238FD5}"/>
                </a:ext>
              </a:extLst>
            </p:cNvPr>
            <p:cNvGrpSpPr/>
            <p:nvPr>
              <p:custDataLst>
                <p:tags r:id="rId4"/>
              </p:custDataLst>
            </p:nvPr>
          </p:nvGrpSpPr>
          <p:grpSpPr>
            <a:xfrm>
              <a:off x="1811645" y="1685975"/>
              <a:ext cx="2353043" cy="2353042"/>
              <a:chOff x="1811645" y="1685975"/>
              <a:chExt cx="2353043" cy="2353042"/>
            </a:xfrm>
          </p:grpSpPr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D289559A-3841-4876-AFD2-433DD10F86B7}"/>
                  </a:ext>
                </a:extLst>
              </p:cNvPr>
              <p:cNvSpPr/>
              <p:nvPr>
                <p:custDataLst>
                  <p:tags r:id="rId15"/>
                </p:custDataLst>
              </p:nvPr>
            </p:nvSpPr>
            <p:spPr bwMode="auto">
              <a:xfrm>
                <a:off x="1811645" y="1685975"/>
                <a:ext cx="2353043" cy="2353042"/>
              </a:xfrm>
              <a:custGeom>
                <a:avLst/>
                <a:gdLst/>
                <a:ahLst/>
                <a:cxnLst>
                  <a:cxn ang="0">
                    <a:pos x="678" y="712"/>
                  </a:cxn>
                  <a:cxn ang="0">
                    <a:pos x="34" y="712"/>
                  </a:cxn>
                  <a:cxn ang="0">
                    <a:pos x="0" y="678"/>
                  </a:cxn>
                  <a:cxn ang="0">
                    <a:pos x="0" y="34"/>
                  </a:cxn>
                  <a:cxn ang="0">
                    <a:pos x="34" y="0"/>
                  </a:cxn>
                  <a:cxn ang="0">
                    <a:pos x="678" y="0"/>
                  </a:cxn>
                  <a:cxn ang="0">
                    <a:pos x="712" y="34"/>
                  </a:cxn>
                  <a:cxn ang="0">
                    <a:pos x="712" y="678"/>
                  </a:cxn>
                  <a:cxn ang="0">
                    <a:pos x="678" y="712"/>
                  </a:cxn>
                </a:cxnLst>
                <a:rect l="0" t="0" r="r" b="b"/>
                <a:pathLst>
                  <a:path w="712" h="712">
                    <a:moveTo>
                      <a:pt x="678" y="712"/>
                    </a:moveTo>
                    <a:cubicBezTo>
                      <a:pt x="34" y="712"/>
                      <a:pt x="34" y="712"/>
                      <a:pt x="34" y="712"/>
                    </a:cubicBezTo>
                    <a:cubicBezTo>
                      <a:pt x="15" y="712"/>
                      <a:pt x="0" y="697"/>
                      <a:pt x="0" y="67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97" y="0"/>
                      <a:pt x="712" y="15"/>
                      <a:pt x="712" y="34"/>
                    </a:cubicBezTo>
                    <a:cubicBezTo>
                      <a:pt x="712" y="678"/>
                      <a:pt x="712" y="678"/>
                      <a:pt x="712" y="678"/>
                    </a:cubicBezTo>
                    <a:cubicBezTo>
                      <a:pt x="712" y="697"/>
                      <a:pt x="697" y="712"/>
                      <a:pt x="678" y="712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OPPOSans B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17" name="Rectangle 83">
                <a:extLst>
                  <a:ext uri="{FF2B5EF4-FFF2-40B4-BE49-F238E27FC236}">
                    <a16:creationId xmlns:a16="http://schemas.microsoft.com/office/drawing/2014/main" id="{46B9998B-E338-44CC-BC19-F1E932061541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2361624" y="1860049"/>
                <a:ext cx="1253085" cy="83099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vert="horz" wrap="square" lIns="0" tIns="0" rIns="0" bIns="0" numCol="1" anchor="t" anchorCtr="0" compatLnSpc="1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r>
                  <a:rPr kumimoji="0" lang="zh-CN" altLang="zh-CN" sz="5400" i="0" u="none" strike="noStrike" cap="none" normalizeH="0" baseline="0">
                    <a:ln>
                      <a:noFill/>
                    </a:ln>
                    <a:solidFill>
                      <a:schemeClr val="accent1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0</a:t>
                </a:r>
                <a:r>
                  <a:rPr kumimoji="0" lang="en-US" altLang="zh-CN" sz="540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1</a:t>
                </a:r>
                <a:endParaRPr kumimoji="0" lang="zh-CN" altLang="zh-CN" sz="540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C69941EC-9EF7-4946-8C96-1756EA1ACB39}"/>
                  </a:ext>
                </a:extLst>
              </p:cNvPr>
              <p:cNvSpPr txBox="1"/>
              <p:nvPr>
                <p:custDataLst>
                  <p:tags r:id="rId17"/>
                </p:custDataLst>
              </p:nvPr>
            </p:nvSpPr>
            <p:spPr>
              <a:xfrm>
                <a:off x="1898352" y="3177125"/>
                <a:ext cx="2179628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2AA0152A-043A-4FE4-8CBE-C297CBC358C5}"/>
                  </a:ext>
                </a:extLst>
              </p:cNvPr>
              <p:cNvSpPr txBox="1"/>
              <p:nvPr>
                <p:custDataLst>
                  <p:tags r:id="rId18"/>
                </p:custDataLst>
              </p:nvPr>
            </p:nvSpPr>
            <p:spPr>
              <a:xfrm>
                <a:off x="1985060" y="2723542"/>
                <a:ext cx="2006213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lang="zh-CN" altLang="en-US" sz="2800" b="1"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</a:t>
                </a: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标题</a:t>
                </a: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4F27E981-56F2-473F-82F5-09E8351B6206}"/>
                </a:ext>
              </a:extLst>
            </p:cNvPr>
            <p:cNvGrpSpPr/>
            <p:nvPr>
              <p:custDataLst>
                <p:tags r:id="rId5"/>
              </p:custDataLst>
            </p:nvPr>
          </p:nvGrpSpPr>
          <p:grpSpPr>
            <a:xfrm>
              <a:off x="4730365" y="1685975"/>
              <a:ext cx="2353043" cy="2353042"/>
              <a:chOff x="1811645" y="1685975"/>
              <a:chExt cx="2353043" cy="2353042"/>
            </a:xfrm>
          </p:grpSpPr>
          <p:sp>
            <p:nvSpPr>
              <p:cNvPr id="12" name="Freeform 7">
                <a:extLst>
                  <a:ext uri="{FF2B5EF4-FFF2-40B4-BE49-F238E27FC236}">
                    <a16:creationId xmlns:a16="http://schemas.microsoft.com/office/drawing/2014/main" id="{D3966798-6655-42CC-9C55-A68F70D81EE4}"/>
                  </a:ext>
                </a:extLst>
              </p:cNvPr>
              <p:cNvSpPr/>
              <p:nvPr>
                <p:custDataLst>
                  <p:tags r:id="rId11"/>
                </p:custDataLst>
              </p:nvPr>
            </p:nvSpPr>
            <p:spPr bwMode="auto">
              <a:xfrm>
                <a:off x="1811645" y="1685975"/>
                <a:ext cx="2353043" cy="2353042"/>
              </a:xfrm>
              <a:custGeom>
                <a:avLst/>
                <a:gdLst/>
                <a:ahLst/>
                <a:cxnLst>
                  <a:cxn ang="0">
                    <a:pos x="678" y="712"/>
                  </a:cxn>
                  <a:cxn ang="0">
                    <a:pos x="34" y="712"/>
                  </a:cxn>
                  <a:cxn ang="0">
                    <a:pos x="0" y="678"/>
                  </a:cxn>
                  <a:cxn ang="0">
                    <a:pos x="0" y="34"/>
                  </a:cxn>
                  <a:cxn ang="0">
                    <a:pos x="34" y="0"/>
                  </a:cxn>
                  <a:cxn ang="0">
                    <a:pos x="678" y="0"/>
                  </a:cxn>
                  <a:cxn ang="0">
                    <a:pos x="712" y="34"/>
                  </a:cxn>
                  <a:cxn ang="0">
                    <a:pos x="712" y="678"/>
                  </a:cxn>
                  <a:cxn ang="0">
                    <a:pos x="678" y="712"/>
                  </a:cxn>
                </a:cxnLst>
                <a:rect l="0" t="0" r="r" b="b"/>
                <a:pathLst>
                  <a:path w="712" h="712">
                    <a:moveTo>
                      <a:pt x="678" y="712"/>
                    </a:moveTo>
                    <a:cubicBezTo>
                      <a:pt x="34" y="712"/>
                      <a:pt x="34" y="712"/>
                      <a:pt x="34" y="712"/>
                    </a:cubicBezTo>
                    <a:cubicBezTo>
                      <a:pt x="15" y="712"/>
                      <a:pt x="0" y="697"/>
                      <a:pt x="0" y="67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97" y="0"/>
                      <a:pt x="712" y="15"/>
                      <a:pt x="712" y="34"/>
                    </a:cubicBezTo>
                    <a:cubicBezTo>
                      <a:pt x="712" y="678"/>
                      <a:pt x="712" y="678"/>
                      <a:pt x="712" y="678"/>
                    </a:cubicBezTo>
                    <a:cubicBezTo>
                      <a:pt x="712" y="697"/>
                      <a:pt x="697" y="712"/>
                      <a:pt x="678" y="712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OPPOSans B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13" name="Rectangle 83">
                <a:extLst>
                  <a:ext uri="{FF2B5EF4-FFF2-40B4-BE49-F238E27FC236}">
                    <a16:creationId xmlns:a16="http://schemas.microsoft.com/office/drawing/2014/main" id="{36A8BA8F-93B9-4A5C-92A0-4F5599A74AB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2361624" y="1860049"/>
                <a:ext cx="1253085" cy="83099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vert="horz" wrap="square" lIns="0" tIns="0" rIns="0" bIns="0" numCol="1" anchor="t" anchorCtr="0" compatLnSpc="1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r>
                  <a:rPr kumimoji="0" lang="zh-CN" altLang="zh-CN" sz="5400" i="0" u="none" strike="noStrike" cap="none" normalizeH="0" baseline="0">
                    <a:ln>
                      <a:noFill/>
                    </a:ln>
                    <a:solidFill>
                      <a:schemeClr val="accent1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0</a:t>
                </a:r>
                <a:r>
                  <a:rPr kumimoji="0" lang="en-US" altLang="zh-CN" sz="540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2</a:t>
                </a:r>
                <a:endParaRPr kumimoji="0" lang="zh-CN" altLang="zh-CN" sz="540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7ACEE9EE-1866-422F-BD32-8C46D958466F}"/>
                  </a:ext>
                </a:extLst>
              </p:cNvPr>
              <p:cNvSpPr txBox="1"/>
              <p:nvPr>
                <p:custDataLst>
                  <p:tags r:id="rId13"/>
                </p:custDataLst>
              </p:nvPr>
            </p:nvSpPr>
            <p:spPr>
              <a:xfrm>
                <a:off x="1898352" y="3177125"/>
                <a:ext cx="2179628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6C85C943-D467-4D2E-BE93-5680B8DB8D2B}"/>
                  </a:ext>
                </a:extLst>
              </p:cNvPr>
              <p:cNvSpPr txBox="1"/>
              <p:nvPr>
                <p:custDataLst>
                  <p:tags r:id="rId14"/>
                </p:custDataLst>
              </p:nvPr>
            </p:nvSpPr>
            <p:spPr>
              <a:xfrm>
                <a:off x="1985060" y="2723542"/>
                <a:ext cx="2006213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lang="zh-CN" altLang="en-US" sz="2800" b="1"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</a:t>
                </a: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标题</a:t>
                </a:r>
              </a:p>
            </p:txBody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457EDC71-4376-4FC9-B640-313E89F5348E}"/>
                </a:ext>
              </a:extLst>
            </p:cNvPr>
            <p:cNvGrpSpPr/>
            <p:nvPr>
              <p:custDataLst>
                <p:tags r:id="rId6"/>
              </p:custDataLst>
            </p:nvPr>
          </p:nvGrpSpPr>
          <p:grpSpPr>
            <a:xfrm>
              <a:off x="7649085" y="1685975"/>
              <a:ext cx="2353043" cy="2353042"/>
              <a:chOff x="1811645" y="1685975"/>
              <a:chExt cx="2353043" cy="2353042"/>
            </a:xfrm>
          </p:grpSpPr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FA9D4412-AEBE-44CC-9E86-2E9614A26891}"/>
                  </a:ext>
                </a:extLst>
              </p:cNvPr>
              <p:cNvSpPr/>
              <p:nvPr>
                <p:custDataLst>
                  <p:tags r:id="rId7"/>
                </p:custDataLst>
              </p:nvPr>
            </p:nvSpPr>
            <p:spPr bwMode="auto">
              <a:xfrm>
                <a:off x="1811645" y="1685975"/>
                <a:ext cx="2353043" cy="2353042"/>
              </a:xfrm>
              <a:custGeom>
                <a:avLst/>
                <a:gdLst/>
                <a:ahLst/>
                <a:cxnLst>
                  <a:cxn ang="0">
                    <a:pos x="678" y="712"/>
                  </a:cxn>
                  <a:cxn ang="0">
                    <a:pos x="34" y="712"/>
                  </a:cxn>
                  <a:cxn ang="0">
                    <a:pos x="0" y="678"/>
                  </a:cxn>
                  <a:cxn ang="0">
                    <a:pos x="0" y="34"/>
                  </a:cxn>
                  <a:cxn ang="0">
                    <a:pos x="34" y="0"/>
                  </a:cxn>
                  <a:cxn ang="0">
                    <a:pos x="678" y="0"/>
                  </a:cxn>
                  <a:cxn ang="0">
                    <a:pos x="712" y="34"/>
                  </a:cxn>
                  <a:cxn ang="0">
                    <a:pos x="712" y="678"/>
                  </a:cxn>
                  <a:cxn ang="0">
                    <a:pos x="678" y="712"/>
                  </a:cxn>
                </a:cxnLst>
                <a:rect l="0" t="0" r="r" b="b"/>
                <a:pathLst>
                  <a:path w="712" h="712">
                    <a:moveTo>
                      <a:pt x="678" y="712"/>
                    </a:moveTo>
                    <a:cubicBezTo>
                      <a:pt x="34" y="712"/>
                      <a:pt x="34" y="712"/>
                      <a:pt x="34" y="712"/>
                    </a:cubicBezTo>
                    <a:cubicBezTo>
                      <a:pt x="15" y="712"/>
                      <a:pt x="0" y="697"/>
                      <a:pt x="0" y="67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15"/>
                      <a:pt x="15" y="0"/>
                      <a:pt x="34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97" y="0"/>
                      <a:pt x="712" y="15"/>
                      <a:pt x="712" y="34"/>
                    </a:cubicBezTo>
                    <a:cubicBezTo>
                      <a:pt x="712" y="678"/>
                      <a:pt x="712" y="678"/>
                      <a:pt x="712" y="678"/>
                    </a:cubicBezTo>
                    <a:cubicBezTo>
                      <a:pt x="712" y="697"/>
                      <a:pt x="697" y="712"/>
                      <a:pt x="678" y="712"/>
                    </a:cubicBezTo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latin typeface="OPPOSans B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9" name="Rectangle 83">
                <a:extLst>
                  <a:ext uri="{FF2B5EF4-FFF2-40B4-BE49-F238E27FC236}">
                    <a16:creationId xmlns:a16="http://schemas.microsoft.com/office/drawing/2014/main" id="{9580DD85-CE31-46A8-817C-259F641F185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2361624" y="1860049"/>
                <a:ext cx="1253085" cy="83099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vert="horz" wrap="square" lIns="0" tIns="0" rIns="0" bIns="0" numCol="1" anchor="t" anchorCtr="0" compatLnSpc="1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r>
                  <a:rPr kumimoji="0" lang="zh-CN" altLang="zh-CN" sz="5400" i="0" u="none" strike="noStrike" cap="none" normalizeH="0" baseline="0">
                    <a:ln>
                      <a:noFill/>
                    </a:ln>
                    <a:solidFill>
                      <a:schemeClr val="accent1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0</a:t>
                </a:r>
                <a:r>
                  <a:rPr kumimoji="0" lang="en-US" altLang="zh-CN" sz="5400" i="0" u="none" strike="noStrike" cap="none" normalizeH="0" baseline="0">
                    <a:ln>
                      <a:noFill/>
                    </a:ln>
                    <a:solidFill>
                      <a:schemeClr val="accent2"/>
                    </a:solidFill>
                    <a:effectLst/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OPPOSans B" panose="00020600040101010101" pitchFamily="18" charset="-122"/>
                  </a:rPr>
                  <a:t>3</a:t>
                </a:r>
                <a:endParaRPr kumimoji="0" lang="zh-CN" altLang="zh-CN" sz="5400" i="0" u="none" strike="noStrike" cap="none" normalizeH="0" baseline="0">
                  <a:ln>
                    <a:noFill/>
                  </a:ln>
                  <a:solidFill>
                    <a:schemeClr val="accent2"/>
                  </a:solidFill>
                  <a:effectLst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  <a:sym typeface="OPPOSans B" panose="00020600040101010101" pitchFamily="18" charset="-122"/>
                </a:endParaRP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235B799D-745C-4797-BA50-6B20D97A7BC0}"/>
                  </a:ext>
                </a:extLst>
              </p:cNvPr>
              <p:cNvSpPr txBox="1"/>
              <p:nvPr>
                <p:custDataLst>
                  <p:tags r:id="rId9"/>
                </p:custDataLst>
              </p:nvPr>
            </p:nvSpPr>
            <p:spPr>
              <a:xfrm>
                <a:off x="1898352" y="3177125"/>
                <a:ext cx="2179628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0ED5F91C-0CDA-4166-8F9C-5EBB5AD000E8}"/>
                  </a:ext>
                </a:extLst>
              </p:cNvPr>
              <p:cNvSpPr txBox="1"/>
              <p:nvPr>
                <p:custDataLst>
                  <p:tags r:id="rId10"/>
                </p:custDataLst>
              </p:nvPr>
            </p:nvSpPr>
            <p:spPr>
              <a:xfrm>
                <a:off x="1985060" y="2723542"/>
                <a:ext cx="2006213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lang="zh-CN" altLang="en-US" sz="2800" b="1"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</a:t>
                </a: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标题</a:t>
                </a:r>
              </a:p>
            </p:txBody>
          </p:sp>
        </p:grpSp>
      </p:grpSp>
      <p:sp>
        <p:nvSpPr>
          <p:cNvPr id="20" name="10">
            <a:extLst>
              <a:ext uri="{FF2B5EF4-FFF2-40B4-BE49-F238E27FC236}">
                <a16:creationId xmlns:a16="http://schemas.microsoft.com/office/drawing/2014/main" id="{75E3FFDA-CAEE-4A36-BBC8-C464DF53D7D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618838" y="4523908"/>
            <a:ext cx="8954325" cy="1033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您的内容，或者通过复制您的文本后，再此框中选择粘贴。请言简意赅，简单说明即可，不必繁琐。点击输入您的内容，或者通过复制您的文本后，再此框中选择粘贴。请言简意赅，简单说明即可，不必繁琐。点击输入您的内容，或者通过复制您的文本后，再此框中选择粘贴。</a:t>
            </a:r>
          </a:p>
        </p:txBody>
      </p:sp>
    </p:spTree>
    <p:extLst>
      <p:ext uri="{BB962C8B-B14F-4D97-AF65-F5344CB8AC3E}">
        <p14:creationId xmlns:p14="http://schemas.microsoft.com/office/powerpoint/2010/main" val="1149173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">
            <a:extLst>
              <a:ext uri="{FF2B5EF4-FFF2-40B4-BE49-F238E27FC236}">
                <a16:creationId xmlns:a16="http://schemas.microsoft.com/office/drawing/2014/main" id="{A91E855A-66C9-4D04-9F75-A3213EA2F0B6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8137294" y="2110391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4" name="10">
            <a:extLst>
              <a:ext uri="{FF2B5EF4-FFF2-40B4-BE49-F238E27FC236}">
                <a16:creationId xmlns:a16="http://schemas.microsoft.com/office/drawing/2014/main" id="{4D58BB73-D1B6-4C0C-97B3-E79E27501865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8137294" y="2619516"/>
            <a:ext cx="2639993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5" name="11">
            <a:extLst>
              <a:ext uri="{FF2B5EF4-FFF2-40B4-BE49-F238E27FC236}">
                <a16:creationId xmlns:a16="http://schemas.microsoft.com/office/drawing/2014/main" id="{1AF5EDA0-ACA1-46FC-BAFB-E585C9B1380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8137294" y="3982344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6" name="12">
            <a:extLst>
              <a:ext uri="{FF2B5EF4-FFF2-40B4-BE49-F238E27FC236}">
                <a16:creationId xmlns:a16="http://schemas.microsoft.com/office/drawing/2014/main" id="{FED39409-CCA7-402A-ADA0-08630083AAF5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8137294" y="4491469"/>
            <a:ext cx="2639993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7" name="41">
            <a:extLst>
              <a:ext uri="{FF2B5EF4-FFF2-40B4-BE49-F238E27FC236}">
                <a16:creationId xmlns:a16="http://schemas.microsoft.com/office/drawing/2014/main" id="{F3E8A6CA-84B1-4E7B-B17F-0477DB2128DB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1923861" y="2110391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8" name="42">
            <a:extLst>
              <a:ext uri="{FF2B5EF4-FFF2-40B4-BE49-F238E27FC236}">
                <a16:creationId xmlns:a16="http://schemas.microsoft.com/office/drawing/2014/main" id="{BAE1D1D5-FCE5-4B56-BE11-115C5E9C491B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1414714" y="2619516"/>
            <a:ext cx="2625000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sp>
        <p:nvSpPr>
          <p:cNvPr id="9" name="43">
            <a:extLst>
              <a:ext uri="{FF2B5EF4-FFF2-40B4-BE49-F238E27FC236}">
                <a16:creationId xmlns:a16="http://schemas.microsoft.com/office/drawing/2014/main" id="{4DB6201A-C3FB-471A-90B7-46DA0BAFB44C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>
            <a:off x="1923861" y="3982344"/>
            <a:ext cx="211585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输入标题</a:t>
            </a:r>
            <a:endParaRPr kumimoji="0" lang="en-US" altLang="ko-KR" sz="2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Calibri" panose="020F0502020204030204" pitchFamily="34" charset="0"/>
            </a:endParaRPr>
          </a:p>
        </p:txBody>
      </p:sp>
      <p:sp>
        <p:nvSpPr>
          <p:cNvPr id="10" name="44">
            <a:extLst>
              <a:ext uri="{FF2B5EF4-FFF2-40B4-BE49-F238E27FC236}">
                <a16:creationId xmlns:a16="http://schemas.microsoft.com/office/drawing/2014/main" id="{563F3D07-2B5D-459B-B774-3E4351B975D7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>
            <a:off x="1414714" y="4491469"/>
            <a:ext cx="2625000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点击输入简要文字内容，文字内容需概括精炼。</a:t>
            </a:r>
          </a:p>
        </p:txBody>
      </p:sp>
      <p:grpSp>
        <p:nvGrpSpPr>
          <p:cNvPr id="11" name="Group 2">
            <a:extLst>
              <a:ext uri="{FF2B5EF4-FFF2-40B4-BE49-F238E27FC236}">
                <a16:creationId xmlns:a16="http://schemas.microsoft.com/office/drawing/2014/main" id="{76872016-97A8-4C6C-9507-07F9EE78AC1B}"/>
              </a:ext>
            </a:extLst>
          </p:cNvPr>
          <p:cNvGrpSpPr/>
          <p:nvPr userDrawn="1">
            <p:custDataLst>
              <p:tags r:id="rId9"/>
            </p:custDataLst>
          </p:nvPr>
        </p:nvGrpSpPr>
        <p:grpSpPr>
          <a:xfrm>
            <a:off x="4516882" y="2131780"/>
            <a:ext cx="3158236" cy="3013876"/>
            <a:chOff x="4443407" y="1941280"/>
            <a:chExt cx="3158236" cy="3013876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62E59A83-5E5F-4B87-917E-C5C0F9948D37}"/>
                </a:ext>
              </a:extLst>
            </p:cNvPr>
            <p:cNvGrpSpPr/>
            <p:nvPr>
              <p:custDataLst>
                <p:tags r:id="rId10"/>
              </p:custDataLst>
            </p:nvPr>
          </p:nvGrpSpPr>
          <p:grpSpPr>
            <a:xfrm>
              <a:off x="4443407" y="1941280"/>
              <a:ext cx="1336026" cy="1336024"/>
              <a:chOff x="4443407" y="1941280"/>
              <a:chExt cx="1336026" cy="1336024"/>
            </a:xfrm>
          </p:grpSpPr>
          <p:sp>
            <p:nvSpPr>
              <p:cNvPr id="22" name="任意多边形: 形状 27">
                <a:extLst>
                  <a:ext uri="{FF2B5EF4-FFF2-40B4-BE49-F238E27FC236}">
                    <a16:creationId xmlns:a16="http://schemas.microsoft.com/office/drawing/2014/main" id="{459AA793-FFF1-46C3-B07C-10836701991B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4443407" y="1941280"/>
                <a:ext cx="1336026" cy="1336024"/>
              </a:xfrm>
              <a:prstGeom prst="roundRect">
                <a:avLst/>
              </a:prstGeom>
              <a:solidFill>
                <a:schemeClr val="accent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</a:endParaRPr>
              </a:p>
            </p:txBody>
          </p:sp>
          <p:sp>
            <p:nvSpPr>
              <p:cNvPr id="23" name="stack-of-sheets_1370">
                <a:extLst>
                  <a:ext uri="{FF2B5EF4-FFF2-40B4-BE49-F238E27FC236}">
                    <a16:creationId xmlns:a16="http://schemas.microsoft.com/office/drawing/2014/main" id="{CD406CB9-3205-4723-A58C-7FCFAEE75AEE}"/>
                  </a:ext>
                </a:extLst>
              </p:cNvPr>
              <p:cNvSpPr>
                <a:spLocks noChangeAspect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4806577" y="2354350"/>
                <a:ext cx="609685" cy="509883"/>
              </a:xfrm>
              <a:custGeom>
                <a:avLst/>
                <a:gdLst>
                  <a:gd name="T0" fmla="*/ 347 w 351"/>
                  <a:gd name="T1" fmla="*/ 209 h 294"/>
                  <a:gd name="T2" fmla="*/ 341 w 351"/>
                  <a:gd name="T3" fmla="*/ 226 h 294"/>
                  <a:gd name="T4" fmla="*/ 194 w 351"/>
                  <a:gd name="T5" fmla="*/ 293 h 294"/>
                  <a:gd name="T6" fmla="*/ 189 w 351"/>
                  <a:gd name="T7" fmla="*/ 294 h 294"/>
                  <a:gd name="T8" fmla="*/ 185 w 351"/>
                  <a:gd name="T9" fmla="*/ 294 h 294"/>
                  <a:gd name="T10" fmla="*/ 11 w 351"/>
                  <a:gd name="T11" fmla="*/ 240 h 294"/>
                  <a:gd name="T12" fmla="*/ 3 w 351"/>
                  <a:gd name="T13" fmla="*/ 224 h 294"/>
                  <a:gd name="T14" fmla="*/ 19 w 351"/>
                  <a:gd name="T15" fmla="*/ 215 h 294"/>
                  <a:gd name="T16" fmla="*/ 188 w 351"/>
                  <a:gd name="T17" fmla="*/ 267 h 294"/>
                  <a:gd name="T18" fmla="*/ 330 w 351"/>
                  <a:gd name="T19" fmla="*/ 202 h 294"/>
                  <a:gd name="T20" fmla="*/ 347 w 351"/>
                  <a:gd name="T21" fmla="*/ 209 h 294"/>
                  <a:gd name="T22" fmla="*/ 188 w 351"/>
                  <a:gd name="T23" fmla="*/ 213 h 294"/>
                  <a:gd name="T24" fmla="*/ 19 w 351"/>
                  <a:gd name="T25" fmla="*/ 161 h 294"/>
                  <a:gd name="T26" fmla="*/ 3 w 351"/>
                  <a:gd name="T27" fmla="*/ 170 h 294"/>
                  <a:gd name="T28" fmla="*/ 11 w 351"/>
                  <a:gd name="T29" fmla="*/ 187 h 294"/>
                  <a:gd name="T30" fmla="*/ 185 w 351"/>
                  <a:gd name="T31" fmla="*/ 240 h 294"/>
                  <a:gd name="T32" fmla="*/ 189 w 351"/>
                  <a:gd name="T33" fmla="*/ 241 h 294"/>
                  <a:gd name="T34" fmla="*/ 194 w 351"/>
                  <a:gd name="T35" fmla="*/ 240 h 294"/>
                  <a:gd name="T36" fmla="*/ 341 w 351"/>
                  <a:gd name="T37" fmla="*/ 173 h 294"/>
                  <a:gd name="T38" fmla="*/ 347 w 351"/>
                  <a:gd name="T39" fmla="*/ 155 h 294"/>
                  <a:gd name="T40" fmla="*/ 330 w 351"/>
                  <a:gd name="T41" fmla="*/ 149 h 294"/>
                  <a:gd name="T42" fmla="*/ 188 w 351"/>
                  <a:gd name="T43" fmla="*/ 213 h 294"/>
                  <a:gd name="T44" fmla="*/ 2 w 351"/>
                  <a:gd name="T45" fmla="*/ 121 h 294"/>
                  <a:gd name="T46" fmla="*/ 10 w 351"/>
                  <a:gd name="T47" fmla="*/ 109 h 294"/>
                  <a:gd name="T48" fmla="*/ 108 w 351"/>
                  <a:gd name="T49" fmla="*/ 67 h 294"/>
                  <a:gd name="T50" fmla="*/ 136 w 351"/>
                  <a:gd name="T51" fmla="*/ 14 h 294"/>
                  <a:gd name="T52" fmla="*/ 141 w 351"/>
                  <a:gd name="T53" fmla="*/ 3 h 294"/>
                  <a:gd name="T54" fmla="*/ 152 w 351"/>
                  <a:gd name="T55" fmla="*/ 1 h 294"/>
                  <a:gd name="T56" fmla="*/ 325 w 351"/>
                  <a:gd name="T57" fmla="*/ 43 h 294"/>
                  <a:gd name="T58" fmla="*/ 335 w 351"/>
                  <a:gd name="T59" fmla="*/ 56 h 294"/>
                  <a:gd name="T60" fmla="*/ 335 w 351"/>
                  <a:gd name="T61" fmla="*/ 58 h 294"/>
                  <a:gd name="T62" fmla="*/ 287 w 351"/>
                  <a:gd name="T63" fmla="*/ 144 h 294"/>
                  <a:gd name="T64" fmla="*/ 194 w 351"/>
                  <a:gd name="T65" fmla="*/ 186 h 294"/>
                  <a:gd name="T66" fmla="*/ 189 w 351"/>
                  <a:gd name="T67" fmla="*/ 187 h 294"/>
                  <a:gd name="T68" fmla="*/ 185 w 351"/>
                  <a:gd name="T69" fmla="*/ 187 h 294"/>
                  <a:gd name="T70" fmla="*/ 11 w 351"/>
                  <a:gd name="T71" fmla="*/ 134 h 294"/>
                  <a:gd name="T72" fmla="*/ 2 w 351"/>
                  <a:gd name="T73" fmla="*/ 121 h 294"/>
                  <a:gd name="T74" fmla="*/ 54 w 351"/>
                  <a:gd name="T75" fmla="*/ 119 h 294"/>
                  <a:gd name="T76" fmla="*/ 188 w 351"/>
                  <a:gd name="T77" fmla="*/ 160 h 294"/>
                  <a:gd name="T78" fmla="*/ 276 w 351"/>
                  <a:gd name="T79" fmla="*/ 120 h 294"/>
                  <a:gd name="T80" fmla="*/ 308 w 351"/>
                  <a:gd name="T81" fmla="*/ 67 h 294"/>
                  <a:gd name="T82" fmla="*/ 162 w 351"/>
                  <a:gd name="T83" fmla="*/ 31 h 294"/>
                  <a:gd name="T84" fmla="*/ 118 w 351"/>
                  <a:gd name="T85" fmla="*/ 92 h 294"/>
                  <a:gd name="T86" fmla="*/ 54 w 351"/>
                  <a:gd name="T87" fmla="*/ 11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1" h="294">
                    <a:moveTo>
                      <a:pt x="347" y="209"/>
                    </a:moveTo>
                    <a:cubicBezTo>
                      <a:pt x="351" y="215"/>
                      <a:pt x="348" y="223"/>
                      <a:pt x="341" y="226"/>
                    </a:cubicBezTo>
                    <a:lnTo>
                      <a:pt x="194" y="293"/>
                    </a:lnTo>
                    <a:cubicBezTo>
                      <a:pt x="192" y="294"/>
                      <a:pt x="191" y="294"/>
                      <a:pt x="189" y="294"/>
                    </a:cubicBezTo>
                    <a:cubicBezTo>
                      <a:pt x="187" y="294"/>
                      <a:pt x="186" y="294"/>
                      <a:pt x="185" y="294"/>
                    </a:cubicBezTo>
                    <a:lnTo>
                      <a:pt x="11" y="240"/>
                    </a:lnTo>
                    <a:cubicBezTo>
                      <a:pt x="4" y="238"/>
                      <a:pt x="0" y="231"/>
                      <a:pt x="3" y="224"/>
                    </a:cubicBezTo>
                    <a:cubicBezTo>
                      <a:pt x="5" y="217"/>
                      <a:pt x="12" y="213"/>
                      <a:pt x="19" y="215"/>
                    </a:cubicBezTo>
                    <a:lnTo>
                      <a:pt x="188" y="267"/>
                    </a:lnTo>
                    <a:lnTo>
                      <a:pt x="330" y="202"/>
                    </a:lnTo>
                    <a:cubicBezTo>
                      <a:pt x="337" y="199"/>
                      <a:pt x="344" y="202"/>
                      <a:pt x="347" y="209"/>
                    </a:cubicBezTo>
                    <a:close/>
                    <a:moveTo>
                      <a:pt x="188" y="213"/>
                    </a:moveTo>
                    <a:lnTo>
                      <a:pt x="19" y="161"/>
                    </a:lnTo>
                    <a:cubicBezTo>
                      <a:pt x="12" y="159"/>
                      <a:pt x="5" y="163"/>
                      <a:pt x="3" y="170"/>
                    </a:cubicBezTo>
                    <a:cubicBezTo>
                      <a:pt x="0" y="177"/>
                      <a:pt x="4" y="185"/>
                      <a:pt x="11" y="187"/>
                    </a:cubicBezTo>
                    <a:lnTo>
                      <a:pt x="185" y="240"/>
                    </a:lnTo>
                    <a:cubicBezTo>
                      <a:pt x="186" y="241"/>
                      <a:pt x="187" y="241"/>
                      <a:pt x="189" y="241"/>
                    </a:cubicBezTo>
                    <a:cubicBezTo>
                      <a:pt x="191" y="241"/>
                      <a:pt x="192" y="240"/>
                      <a:pt x="194" y="240"/>
                    </a:cubicBezTo>
                    <a:lnTo>
                      <a:pt x="341" y="173"/>
                    </a:lnTo>
                    <a:cubicBezTo>
                      <a:pt x="348" y="170"/>
                      <a:pt x="351" y="162"/>
                      <a:pt x="347" y="155"/>
                    </a:cubicBezTo>
                    <a:cubicBezTo>
                      <a:pt x="344" y="149"/>
                      <a:pt x="337" y="146"/>
                      <a:pt x="330" y="149"/>
                    </a:cubicBezTo>
                    <a:lnTo>
                      <a:pt x="188" y="213"/>
                    </a:lnTo>
                    <a:close/>
                    <a:moveTo>
                      <a:pt x="2" y="121"/>
                    </a:moveTo>
                    <a:cubicBezTo>
                      <a:pt x="2" y="116"/>
                      <a:pt x="5" y="111"/>
                      <a:pt x="10" y="109"/>
                    </a:cubicBezTo>
                    <a:lnTo>
                      <a:pt x="108" y="67"/>
                    </a:lnTo>
                    <a:cubicBezTo>
                      <a:pt x="127" y="59"/>
                      <a:pt x="136" y="49"/>
                      <a:pt x="136" y="14"/>
                    </a:cubicBezTo>
                    <a:cubicBezTo>
                      <a:pt x="136" y="10"/>
                      <a:pt x="138" y="6"/>
                      <a:pt x="141" y="3"/>
                    </a:cubicBezTo>
                    <a:cubicBezTo>
                      <a:pt x="144" y="1"/>
                      <a:pt x="148" y="0"/>
                      <a:pt x="152" y="1"/>
                    </a:cubicBezTo>
                    <a:lnTo>
                      <a:pt x="325" y="43"/>
                    </a:lnTo>
                    <a:cubicBezTo>
                      <a:pt x="331" y="45"/>
                      <a:pt x="335" y="50"/>
                      <a:pt x="335" y="56"/>
                    </a:cubicBezTo>
                    <a:lnTo>
                      <a:pt x="335" y="58"/>
                    </a:lnTo>
                    <a:cubicBezTo>
                      <a:pt x="335" y="98"/>
                      <a:pt x="335" y="124"/>
                      <a:pt x="287" y="144"/>
                    </a:cubicBezTo>
                    <a:cubicBezTo>
                      <a:pt x="254" y="158"/>
                      <a:pt x="195" y="186"/>
                      <a:pt x="194" y="186"/>
                    </a:cubicBezTo>
                    <a:cubicBezTo>
                      <a:pt x="193" y="187"/>
                      <a:pt x="191" y="187"/>
                      <a:pt x="189" y="187"/>
                    </a:cubicBezTo>
                    <a:cubicBezTo>
                      <a:pt x="187" y="187"/>
                      <a:pt x="186" y="187"/>
                      <a:pt x="185" y="187"/>
                    </a:cubicBezTo>
                    <a:lnTo>
                      <a:pt x="11" y="134"/>
                    </a:lnTo>
                    <a:cubicBezTo>
                      <a:pt x="6" y="132"/>
                      <a:pt x="2" y="127"/>
                      <a:pt x="2" y="121"/>
                    </a:cubicBezTo>
                    <a:close/>
                    <a:moveTo>
                      <a:pt x="54" y="119"/>
                    </a:moveTo>
                    <a:lnTo>
                      <a:pt x="188" y="160"/>
                    </a:lnTo>
                    <a:cubicBezTo>
                      <a:pt x="202" y="153"/>
                      <a:pt x="248" y="131"/>
                      <a:pt x="276" y="120"/>
                    </a:cubicBezTo>
                    <a:cubicBezTo>
                      <a:pt x="306" y="107"/>
                      <a:pt x="308" y="98"/>
                      <a:pt x="308" y="67"/>
                    </a:cubicBezTo>
                    <a:lnTo>
                      <a:pt x="162" y="31"/>
                    </a:lnTo>
                    <a:cubicBezTo>
                      <a:pt x="159" y="58"/>
                      <a:pt x="149" y="79"/>
                      <a:pt x="118" y="92"/>
                    </a:cubicBezTo>
                    <a:lnTo>
                      <a:pt x="54" y="11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OPPOSans B" panose="00020600040101010101" pitchFamily="18" charset="-122"/>
                </a:endParaRPr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3A54CB6A-987B-43D5-B6F4-BAD38E0DEA4C}"/>
                </a:ext>
              </a:extLst>
            </p:cNvPr>
            <p:cNvGrpSpPr/>
            <p:nvPr>
              <p:custDataLst>
                <p:tags r:id="rId11"/>
              </p:custDataLst>
            </p:nvPr>
          </p:nvGrpSpPr>
          <p:grpSpPr>
            <a:xfrm>
              <a:off x="6260169" y="1941280"/>
              <a:ext cx="1336026" cy="1336024"/>
              <a:chOff x="4443407" y="1941280"/>
              <a:chExt cx="1336026" cy="1336024"/>
            </a:xfrm>
          </p:grpSpPr>
          <p:sp>
            <p:nvSpPr>
              <p:cNvPr id="20" name="任意多边形: 形状 27">
                <a:extLst>
                  <a:ext uri="{FF2B5EF4-FFF2-40B4-BE49-F238E27FC236}">
                    <a16:creationId xmlns:a16="http://schemas.microsoft.com/office/drawing/2014/main" id="{21AF90EA-40B7-4A50-A550-A3B32FC8FAE5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4443407" y="1941280"/>
                <a:ext cx="1336026" cy="1336024"/>
              </a:xfrm>
              <a:prstGeom prst="roundRect">
                <a:avLst/>
              </a:prstGeom>
              <a:solidFill>
                <a:schemeClr val="accent2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</a:endParaRPr>
              </a:p>
            </p:txBody>
          </p:sp>
          <p:sp>
            <p:nvSpPr>
              <p:cNvPr id="21" name="stack-of-sheets_1370">
                <a:extLst>
                  <a:ext uri="{FF2B5EF4-FFF2-40B4-BE49-F238E27FC236}">
                    <a16:creationId xmlns:a16="http://schemas.microsoft.com/office/drawing/2014/main" id="{4F0B020B-B559-4FDD-A0FE-01918D3188C8}"/>
                  </a:ext>
                </a:extLst>
              </p:cNvPr>
              <p:cNvSpPr>
                <a:spLocks noChangeAspect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806577" y="2341424"/>
                <a:ext cx="609685" cy="535733"/>
              </a:xfrm>
              <a:custGeom>
                <a:avLst/>
                <a:gdLst>
                  <a:gd name="connsiteX0" fmla="*/ 511060 w 597041"/>
                  <a:gd name="connsiteY0" fmla="*/ 318176 h 524623"/>
                  <a:gd name="connsiteX1" fmla="*/ 555430 w 597041"/>
                  <a:gd name="connsiteY1" fmla="*/ 318176 h 524623"/>
                  <a:gd name="connsiteX2" fmla="*/ 555430 w 597041"/>
                  <a:gd name="connsiteY2" fmla="*/ 328291 h 524623"/>
                  <a:gd name="connsiteX3" fmla="*/ 511060 w 597041"/>
                  <a:gd name="connsiteY3" fmla="*/ 328291 h 524623"/>
                  <a:gd name="connsiteX4" fmla="*/ 511060 w 597041"/>
                  <a:gd name="connsiteY4" fmla="*/ 298175 h 524623"/>
                  <a:gd name="connsiteX5" fmla="*/ 555430 w 597041"/>
                  <a:gd name="connsiteY5" fmla="*/ 298175 h 524623"/>
                  <a:gd name="connsiteX6" fmla="*/ 555430 w 597041"/>
                  <a:gd name="connsiteY6" fmla="*/ 309670 h 524623"/>
                  <a:gd name="connsiteX7" fmla="*/ 511060 w 597041"/>
                  <a:gd name="connsiteY7" fmla="*/ 309670 h 524623"/>
                  <a:gd name="connsiteX8" fmla="*/ 511060 w 597041"/>
                  <a:gd name="connsiteY8" fmla="*/ 279554 h 524623"/>
                  <a:gd name="connsiteX9" fmla="*/ 555430 w 597041"/>
                  <a:gd name="connsiteY9" fmla="*/ 279554 h 524623"/>
                  <a:gd name="connsiteX10" fmla="*/ 555430 w 597041"/>
                  <a:gd name="connsiteY10" fmla="*/ 291049 h 524623"/>
                  <a:gd name="connsiteX11" fmla="*/ 511060 w 597041"/>
                  <a:gd name="connsiteY11" fmla="*/ 291049 h 524623"/>
                  <a:gd name="connsiteX12" fmla="*/ 511060 w 597041"/>
                  <a:gd name="connsiteY12" fmla="*/ 260932 h 524623"/>
                  <a:gd name="connsiteX13" fmla="*/ 555430 w 597041"/>
                  <a:gd name="connsiteY13" fmla="*/ 260932 h 524623"/>
                  <a:gd name="connsiteX14" fmla="*/ 555430 w 597041"/>
                  <a:gd name="connsiteY14" fmla="*/ 270818 h 524623"/>
                  <a:gd name="connsiteX15" fmla="*/ 511060 w 597041"/>
                  <a:gd name="connsiteY15" fmla="*/ 270818 h 524623"/>
                  <a:gd name="connsiteX16" fmla="*/ 511060 w 597041"/>
                  <a:gd name="connsiteY16" fmla="*/ 242311 h 524623"/>
                  <a:gd name="connsiteX17" fmla="*/ 555430 w 597041"/>
                  <a:gd name="connsiteY17" fmla="*/ 242311 h 524623"/>
                  <a:gd name="connsiteX18" fmla="*/ 555430 w 597041"/>
                  <a:gd name="connsiteY18" fmla="*/ 253576 h 524623"/>
                  <a:gd name="connsiteX19" fmla="*/ 511060 w 597041"/>
                  <a:gd name="connsiteY19" fmla="*/ 253576 h 524623"/>
                  <a:gd name="connsiteX20" fmla="*/ 436378 w 597041"/>
                  <a:gd name="connsiteY20" fmla="*/ 240701 h 524623"/>
                  <a:gd name="connsiteX21" fmla="*/ 489449 w 597041"/>
                  <a:gd name="connsiteY21" fmla="*/ 240701 h 524623"/>
                  <a:gd name="connsiteX22" fmla="*/ 460762 w 597041"/>
                  <a:gd name="connsiteY22" fmla="*/ 302313 h 524623"/>
                  <a:gd name="connsiteX23" fmla="*/ 423469 w 597041"/>
                  <a:gd name="connsiteY23" fmla="*/ 265059 h 524623"/>
                  <a:gd name="connsiteX24" fmla="*/ 436378 w 597041"/>
                  <a:gd name="connsiteY24" fmla="*/ 240701 h 524623"/>
                  <a:gd name="connsiteX25" fmla="*/ 386069 w 597041"/>
                  <a:gd name="connsiteY25" fmla="*/ 146214 h 524623"/>
                  <a:gd name="connsiteX26" fmla="*/ 386069 w 597041"/>
                  <a:gd name="connsiteY26" fmla="*/ 199256 h 524623"/>
                  <a:gd name="connsiteX27" fmla="*/ 353060 w 597041"/>
                  <a:gd name="connsiteY27" fmla="*/ 235096 h 524623"/>
                  <a:gd name="connsiteX28" fmla="*/ 388940 w 597041"/>
                  <a:gd name="connsiteY28" fmla="*/ 270935 h 524623"/>
                  <a:gd name="connsiteX29" fmla="*/ 411902 w 597041"/>
                  <a:gd name="connsiteY29" fmla="*/ 262334 h 524623"/>
                  <a:gd name="connsiteX30" fmla="*/ 449217 w 597041"/>
                  <a:gd name="connsiteY30" fmla="*/ 299607 h 524623"/>
                  <a:gd name="connsiteX31" fmla="*/ 388940 w 597041"/>
                  <a:gd name="connsiteY31" fmla="*/ 322544 h 524623"/>
                  <a:gd name="connsiteX32" fmla="*/ 301394 w 597041"/>
                  <a:gd name="connsiteY32" fmla="*/ 235096 h 524623"/>
                  <a:gd name="connsiteX33" fmla="*/ 386069 w 597041"/>
                  <a:gd name="connsiteY33" fmla="*/ 146214 h 524623"/>
                  <a:gd name="connsiteX34" fmla="*/ 391973 w 597041"/>
                  <a:gd name="connsiteY34" fmla="*/ 143225 h 524623"/>
                  <a:gd name="connsiteX35" fmla="*/ 394841 w 597041"/>
                  <a:gd name="connsiteY35" fmla="*/ 143225 h 524623"/>
                  <a:gd name="connsiteX36" fmla="*/ 482322 w 597041"/>
                  <a:gd name="connsiteY36" fmla="*/ 232087 h 524623"/>
                  <a:gd name="connsiteX37" fmla="*/ 482322 w 597041"/>
                  <a:gd name="connsiteY37" fmla="*/ 234954 h 524623"/>
                  <a:gd name="connsiteX38" fmla="*/ 430694 w 597041"/>
                  <a:gd name="connsiteY38" fmla="*/ 234954 h 524623"/>
                  <a:gd name="connsiteX39" fmla="*/ 430694 w 597041"/>
                  <a:gd name="connsiteY39" fmla="*/ 232087 h 524623"/>
                  <a:gd name="connsiteX40" fmla="*/ 394841 w 597041"/>
                  <a:gd name="connsiteY40" fmla="*/ 196256 h 524623"/>
                  <a:gd name="connsiteX41" fmla="*/ 391973 w 597041"/>
                  <a:gd name="connsiteY41" fmla="*/ 196256 h 524623"/>
                  <a:gd name="connsiteX42" fmla="*/ 209538 w 597041"/>
                  <a:gd name="connsiteY42" fmla="*/ 117542 h 524623"/>
                  <a:gd name="connsiteX43" fmla="*/ 209538 w 597041"/>
                  <a:gd name="connsiteY43" fmla="*/ 179177 h 524623"/>
                  <a:gd name="connsiteX44" fmla="*/ 281298 w 597041"/>
                  <a:gd name="connsiteY44" fmla="*/ 213579 h 524623"/>
                  <a:gd name="connsiteX45" fmla="*/ 281298 w 597041"/>
                  <a:gd name="connsiteY45" fmla="*/ 258014 h 524623"/>
                  <a:gd name="connsiteX46" fmla="*/ 209538 w 597041"/>
                  <a:gd name="connsiteY46" fmla="*/ 225046 h 524623"/>
                  <a:gd name="connsiteX47" fmla="*/ 209538 w 597041"/>
                  <a:gd name="connsiteY47" fmla="*/ 341150 h 524623"/>
                  <a:gd name="connsiteX48" fmla="*/ 367410 w 597041"/>
                  <a:gd name="connsiteY48" fmla="*/ 341150 h 524623"/>
                  <a:gd name="connsiteX49" fmla="*/ 394679 w 597041"/>
                  <a:gd name="connsiteY49" fmla="*/ 341150 h 524623"/>
                  <a:gd name="connsiteX50" fmla="*/ 571208 w 597041"/>
                  <a:gd name="connsiteY50" fmla="*/ 341150 h 524623"/>
                  <a:gd name="connsiteX51" fmla="*/ 571208 w 597041"/>
                  <a:gd name="connsiteY51" fmla="*/ 117542 h 524623"/>
                  <a:gd name="connsiteX52" fmla="*/ 363104 w 597041"/>
                  <a:gd name="connsiteY52" fmla="*/ 73107 h 524623"/>
                  <a:gd name="connsiteX53" fmla="*/ 410466 w 597041"/>
                  <a:gd name="connsiteY53" fmla="*/ 73107 h 524623"/>
                  <a:gd name="connsiteX54" fmla="*/ 410466 w 597041"/>
                  <a:gd name="connsiteY54" fmla="*/ 93174 h 524623"/>
                  <a:gd name="connsiteX55" fmla="*/ 588430 w 597041"/>
                  <a:gd name="connsiteY55" fmla="*/ 93174 h 524623"/>
                  <a:gd name="connsiteX56" fmla="*/ 597041 w 597041"/>
                  <a:gd name="connsiteY56" fmla="*/ 93174 h 524623"/>
                  <a:gd name="connsiteX57" fmla="*/ 597041 w 597041"/>
                  <a:gd name="connsiteY57" fmla="*/ 117542 h 524623"/>
                  <a:gd name="connsiteX58" fmla="*/ 588430 w 597041"/>
                  <a:gd name="connsiteY58" fmla="*/ 117542 h 524623"/>
                  <a:gd name="connsiteX59" fmla="*/ 588430 w 597041"/>
                  <a:gd name="connsiteY59" fmla="*/ 358350 h 524623"/>
                  <a:gd name="connsiteX60" fmla="*/ 394679 w 597041"/>
                  <a:gd name="connsiteY60" fmla="*/ 358350 h 524623"/>
                  <a:gd name="connsiteX61" fmla="*/ 394679 w 597041"/>
                  <a:gd name="connsiteY61" fmla="*/ 402785 h 524623"/>
                  <a:gd name="connsiteX62" fmla="*/ 490837 w 597041"/>
                  <a:gd name="connsiteY62" fmla="*/ 511723 h 524623"/>
                  <a:gd name="connsiteX63" fmla="*/ 456392 w 597041"/>
                  <a:gd name="connsiteY63" fmla="*/ 511723 h 524623"/>
                  <a:gd name="connsiteX64" fmla="*/ 390373 w 597041"/>
                  <a:gd name="connsiteY64" fmla="*/ 438620 h 524623"/>
                  <a:gd name="connsiteX65" fmla="*/ 390373 w 597041"/>
                  <a:gd name="connsiteY65" fmla="*/ 511723 h 524623"/>
                  <a:gd name="connsiteX66" fmla="*/ 370280 w 597041"/>
                  <a:gd name="connsiteY66" fmla="*/ 511723 h 524623"/>
                  <a:gd name="connsiteX67" fmla="*/ 370280 w 597041"/>
                  <a:gd name="connsiteY67" fmla="*/ 438620 h 524623"/>
                  <a:gd name="connsiteX68" fmla="*/ 305696 w 597041"/>
                  <a:gd name="connsiteY68" fmla="*/ 511723 h 524623"/>
                  <a:gd name="connsiteX69" fmla="*/ 271252 w 597041"/>
                  <a:gd name="connsiteY69" fmla="*/ 511723 h 524623"/>
                  <a:gd name="connsiteX70" fmla="*/ 367410 w 597041"/>
                  <a:gd name="connsiteY70" fmla="*/ 402785 h 524623"/>
                  <a:gd name="connsiteX71" fmla="*/ 367410 w 597041"/>
                  <a:gd name="connsiteY71" fmla="*/ 358350 h 524623"/>
                  <a:gd name="connsiteX72" fmla="*/ 192316 w 597041"/>
                  <a:gd name="connsiteY72" fmla="*/ 358350 h 524623"/>
                  <a:gd name="connsiteX73" fmla="*/ 192316 w 597041"/>
                  <a:gd name="connsiteY73" fmla="*/ 217879 h 524623"/>
                  <a:gd name="connsiteX74" fmla="*/ 169353 w 597041"/>
                  <a:gd name="connsiteY74" fmla="*/ 207845 h 524623"/>
                  <a:gd name="connsiteX75" fmla="*/ 163612 w 597041"/>
                  <a:gd name="connsiteY75" fmla="*/ 329683 h 524623"/>
                  <a:gd name="connsiteX76" fmla="*/ 159307 w 597041"/>
                  <a:gd name="connsiteY76" fmla="*/ 329683 h 524623"/>
                  <a:gd name="connsiteX77" fmla="*/ 159307 w 597041"/>
                  <a:gd name="connsiteY77" fmla="*/ 346883 h 524623"/>
                  <a:gd name="connsiteX78" fmla="*/ 159307 w 597041"/>
                  <a:gd name="connsiteY78" fmla="*/ 359784 h 524623"/>
                  <a:gd name="connsiteX79" fmla="*/ 159307 w 597041"/>
                  <a:gd name="connsiteY79" fmla="*/ 490222 h 524623"/>
                  <a:gd name="connsiteX80" fmla="*/ 165047 w 597041"/>
                  <a:gd name="connsiteY80" fmla="*/ 490222 h 524623"/>
                  <a:gd name="connsiteX81" fmla="*/ 193751 w 597041"/>
                  <a:gd name="connsiteY81" fmla="*/ 497389 h 524623"/>
                  <a:gd name="connsiteX82" fmla="*/ 193751 w 597041"/>
                  <a:gd name="connsiteY82" fmla="*/ 524623 h 524623"/>
                  <a:gd name="connsiteX83" fmla="*/ 169353 w 597041"/>
                  <a:gd name="connsiteY83" fmla="*/ 524623 h 524623"/>
                  <a:gd name="connsiteX84" fmla="*/ 139214 w 597041"/>
                  <a:gd name="connsiteY84" fmla="*/ 520323 h 524623"/>
                  <a:gd name="connsiteX85" fmla="*/ 139214 w 597041"/>
                  <a:gd name="connsiteY85" fmla="*/ 524623 h 524623"/>
                  <a:gd name="connsiteX86" fmla="*/ 106204 w 597041"/>
                  <a:gd name="connsiteY86" fmla="*/ 524623 h 524623"/>
                  <a:gd name="connsiteX87" fmla="*/ 106204 w 597041"/>
                  <a:gd name="connsiteY87" fmla="*/ 494522 h 524623"/>
                  <a:gd name="connsiteX88" fmla="*/ 106204 w 597041"/>
                  <a:gd name="connsiteY88" fmla="*/ 490222 h 524623"/>
                  <a:gd name="connsiteX89" fmla="*/ 106204 w 597041"/>
                  <a:gd name="connsiteY89" fmla="*/ 359784 h 524623"/>
                  <a:gd name="connsiteX90" fmla="*/ 87547 w 597041"/>
                  <a:gd name="connsiteY90" fmla="*/ 359784 h 524623"/>
                  <a:gd name="connsiteX91" fmla="*/ 87547 w 597041"/>
                  <a:gd name="connsiteY91" fmla="*/ 490222 h 524623"/>
                  <a:gd name="connsiteX92" fmla="*/ 87547 w 597041"/>
                  <a:gd name="connsiteY92" fmla="*/ 494522 h 524623"/>
                  <a:gd name="connsiteX93" fmla="*/ 87547 w 597041"/>
                  <a:gd name="connsiteY93" fmla="*/ 524623 h 524623"/>
                  <a:gd name="connsiteX94" fmla="*/ 54537 w 597041"/>
                  <a:gd name="connsiteY94" fmla="*/ 524623 h 524623"/>
                  <a:gd name="connsiteX95" fmla="*/ 54537 w 597041"/>
                  <a:gd name="connsiteY95" fmla="*/ 520323 h 524623"/>
                  <a:gd name="connsiteX96" fmla="*/ 25834 w 597041"/>
                  <a:gd name="connsiteY96" fmla="*/ 524623 h 524623"/>
                  <a:gd name="connsiteX97" fmla="*/ 0 w 597041"/>
                  <a:gd name="connsiteY97" fmla="*/ 524623 h 524623"/>
                  <a:gd name="connsiteX98" fmla="*/ 0 w 597041"/>
                  <a:gd name="connsiteY98" fmla="*/ 497389 h 524623"/>
                  <a:gd name="connsiteX99" fmla="*/ 30139 w 597041"/>
                  <a:gd name="connsiteY99" fmla="*/ 490222 h 524623"/>
                  <a:gd name="connsiteX100" fmla="*/ 34445 w 597041"/>
                  <a:gd name="connsiteY100" fmla="*/ 490222 h 524623"/>
                  <a:gd name="connsiteX101" fmla="*/ 34445 w 597041"/>
                  <a:gd name="connsiteY101" fmla="*/ 359784 h 524623"/>
                  <a:gd name="connsiteX102" fmla="*/ 34445 w 597041"/>
                  <a:gd name="connsiteY102" fmla="*/ 346883 h 524623"/>
                  <a:gd name="connsiteX103" fmla="*/ 34445 w 597041"/>
                  <a:gd name="connsiteY103" fmla="*/ 329683 h 524623"/>
                  <a:gd name="connsiteX104" fmla="*/ 31574 w 597041"/>
                  <a:gd name="connsiteY104" fmla="*/ 329683 h 524623"/>
                  <a:gd name="connsiteX105" fmla="*/ 30139 w 597041"/>
                  <a:gd name="connsiteY105" fmla="*/ 302448 h 524623"/>
                  <a:gd name="connsiteX106" fmla="*/ 4306 w 597041"/>
                  <a:gd name="connsiteY106" fmla="*/ 302448 h 524623"/>
                  <a:gd name="connsiteX107" fmla="*/ 8611 w 597041"/>
                  <a:gd name="connsiteY107" fmla="*/ 169144 h 524623"/>
                  <a:gd name="connsiteX108" fmla="*/ 67454 w 597041"/>
                  <a:gd name="connsiteY108" fmla="*/ 159110 h 524623"/>
                  <a:gd name="connsiteX109" fmla="*/ 94723 w 597041"/>
                  <a:gd name="connsiteY109" fmla="*/ 190645 h 524623"/>
                  <a:gd name="connsiteX110" fmla="*/ 123427 w 597041"/>
                  <a:gd name="connsiteY110" fmla="*/ 159110 h 524623"/>
                  <a:gd name="connsiteX111" fmla="*/ 165047 w 597041"/>
                  <a:gd name="connsiteY111" fmla="*/ 159110 h 524623"/>
                  <a:gd name="connsiteX112" fmla="*/ 192316 w 597041"/>
                  <a:gd name="connsiteY112" fmla="*/ 172010 h 524623"/>
                  <a:gd name="connsiteX113" fmla="*/ 192316 w 597041"/>
                  <a:gd name="connsiteY113" fmla="*/ 117542 h 524623"/>
                  <a:gd name="connsiteX114" fmla="*/ 180835 w 597041"/>
                  <a:gd name="connsiteY114" fmla="*/ 117542 h 524623"/>
                  <a:gd name="connsiteX115" fmla="*/ 180835 w 597041"/>
                  <a:gd name="connsiteY115" fmla="*/ 93174 h 524623"/>
                  <a:gd name="connsiteX116" fmla="*/ 192316 w 597041"/>
                  <a:gd name="connsiteY116" fmla="*/ 93174 h 524623"/>
                  <a:gd name="connsiteX117" fmla="*/ 363104 w 597041"/>
                  <a:gd name="connsiteY117" fmla="*/ 93174 h 524623"/>
                  <a:gd name="connsiteX118" fmla="*/ 96902 w 597041"/>
                  <a:gd name="connsiteY118" fmla="*/ 0 h 524623"/>
                  <a:gd name="connsiteX119" fmla="*/ 170814 w 597041"/>
                  <a:gd name="connsiteY119" fmla="*/ 73797 h 524623"/>
                  <a:gd name="connsiteX120" fmla="*/ 96902 w 597041"/>
                  <a:gd name="connsiteY120" fmla="*/ 147594 h 524623"/>
                  <a:gd name="connsiteX121" fmla="*/ 22990 w 597041"/>
                  <a:gd name="connsiteY121" fmla="*/ 73797 h 524623"/>
                  <a:gd name="connsiteX122" fmla="*/ 96902 w 597041"/>
                  <a:gd name="connsiteY122" fmla="*/ 0 h 52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597041" h="524623">
                    <a:moveTo>
                      <a:pt x="511060" y="318176"/>
                    </a:moveTo>
                    <a:lnTo>
                      <a:pt x="555430" y="318176"/>
                    </a:lnTo>
                    <a:lnTo>
                      <a:pt x="555430" y="328291"/>
                    </a:lnTo>
                    <a:lnTo>
                      <a:pt x="511060" y="328291"/>
                    </a:lnTo>
                    <a:close/>
                    <a:moveTo>
                      <a:pt x="511060" y="298175"/>
                    </a:moveTo>
                    <a:lnTo>
                      <a:pt x="555430" y="298175"/>
                    </a:lnTo>
                    <a:lnTo>
                      <a:pt x="555430" y="309670"/>
                    </a:lnTo>
                    <a:lnTo>
                      <a:pt x="511060" y="309670"/>
                    </a:lnTo>
                    <a:close/>
                    <a:moveTo>
                      <a:pt x="511060" y="279554"/>
                    </a:moveTo>
                    <a:lnTo>
                      <a:pt x="555430" y="279554"/>
                    </a:lnTo>
                    <a:lnTo>
                      <a:pt x="555430" y="291049"/>
                    </a:lnTo>
                    <a:lnTo>
                      <a:pt x="511060" y="291049"/>
                    </a:lnTo>
                    <a:close/>
                    <a:moveTo>
                      <a:pt x="511060" y="260932"/>
                    </a:moveTo>
                    <a:lnTo>
                      <a:pt x="555430" y="260932"/>
                    </a:lnTo>
                    <a:lnTo>
                      <a:pt x="555430" y="270818"/>
                    </a:lnTo>
                    <a:lnTo>
                      <a:pt x="511060" y="270818"/>
                    </a:lnTo>
                    <a:close/>
                    <a:moveTo>
                      <a:pt x="511060" y="242311"/>
                    </a:moveTo>
                    <a:lnTo>
                      <a:pt x="555430" y="242311"/>
                    </a:lnTo>
                    <a:lnTo>
                      <a:pt x="555430" y="253576"/>
                    </a:lnTo>
                    <a:lnTo>
                      <a:pt x="511060" y="253576"/>
                    </a:lnTo>
                    <a:close/>
                    <a:moveTo>
                      <a:pt x="436378" y="240701"/>
                    </a:moveTo>
                    <a:lnTo>
                      <a:pt x="489449" y="240701"/>
                    </a:lnTo>
                    <a:cubicBezTo>
                      <a:pt x="488015" y="265059"/>
                      <a:pt x="476540" y="286552"/>
                      <a:pt x="460762" y="302313"/>
                    </a:cubicBezTo>
                    <a:lnTo>
                      <a:pt x="423469" y="265059"/>
                    </a:lnTo>
                    <a:cubicBezTo>
                      <a:pt x="430641" y="257895"/>
                      <a:pt x="434944" y="250731"/>
                      <a:pt x="436378" y="240701"/>
                    </a:cubicBezTo>
                    <a:close/>
                    <a:moveTo>
                      <a:pt x="386069" y="146214"/>
                    </a:moveTo>
                    <a:lnTo>
                      <a:pt x="386069" y="199256"/>
                    </a:lnTo>
                    <a:cubicBezTo>
                      <a:pt x="367412" y="200690"/>
                      <a:pt x="353060" y="216459"/>
                      <a:pt x="353060" y="235096"/>
                    </a:cubicBezTo>
                    <a:cubicBezTo>
                      <a:pt x="353060" y="253732"/>
                      <a:pt x="370282" y="270935"/>
                      <a:pt x="388940" y="270935"/>
                    </a:cubicBezTo>
                    <a:cubicBezTo>
                      <a:pt x="397551" y="270935"/>
                      <a:pt x="406162" y="266634"/>
                      <a:pt x="411902" y="262334"/>
                    </a:cubicBezTo>
                    <a:lnTo>
                      <a:pt x="449217" y="299607"/>
                    </a:lnTo>
                    <a:cubicBezTo>
                      <a:pt x="433430" y="313943"/>
                      <a:pt x="411902" y="322544"/>
                      <a:pt x="388940" y="322544"/>
                    </a:cubicBezTo>
                    <a:cubicBezTo>
                      <a:pt x="340144" y="322544"/>
                      <a:pt x="301394" y="283837"/>
                      <a:pt x="301394" y="235096"/>
                    </a:cubicBezTo>
                    <a:cubicBezTo>
                      <a:pt x="301394" y="187788"/>
                      <a:pt x="338709" y="147648"/>
                      <a:pt x="386069" y="146214"/>
                    </a:cubicBezTo>
                    <a:close/>
                    <a:moveTo>
                      <a:pt x="391973" y="143225"/>
                    </a:moveTo>
                    <a:cubicBezTo>
                      <a:pt x="393407" y="143225"/>
                      <a:pt x="393407" y="143225"/>
                      <a:pt x="394841" y="143225"/>
                    </a:cubicBezTo>
                    <a:cubicBezTo>
                      <a:pt x="443601" y="143225"/>
                      <a:pt x="482322" y="183356"/>
                      <a:pt x="482322" y="232087"/>
                    </a:cubicBezTo>
                    <a:cubicBezTo>
                      <a:pt x="482322" y="232087"/>
                      <a:pt x="482322" y="233521"/>
                      <a:pt x="482322" y="234954"/>
                    </a:cubicBezTo>
                    <a:lnTo>
                      <a:pt x="430694" y="234954"/>
                    </a:lnTo>
                    <a:cubicBezTo>
                      <a:pt x="430694" y="233521"/>
                      <a:pt x="430694" y="232087"/>
                      <a:pt x="430694" y="232087"/>
                    </a:cubicBezTo>
                    <a:cubicBezTo>
                      <a:pt x="430694" y="212022"/>
                      <a:pt x="414919" y="196256"/>
                      <a:pt x="394841" y="196256"/>
                    </a:cubicBezTo>
                    <a:cubicBezTo>
                      <a:pt x="393407" y="196256"/>
                      <a:pt x="393407" y="196256"/>
                      <a:pt x="391973" y="196256"/>
                    </a:cubicBezTo>
                    <a:close/>
                    <a:moveTo>
                      <a:pt x="209538" y="117542"/>
                    </a:moveTo>
                    <a:lnTo>
                      <a:pt x="209538" y="179177"/>
                    </a:lnTo>
                    <a:lnTo>
                      <a:pt x="281298" y="213579"/>
                    </a:lnTo>
                    <a:lnTo>
                      <a:pt x="281298" y="258014"/>
                    </a:lnTo>
                    <a:lnTo>
                      <a:pt x="209538" y="225046"/>
                    </a:lnTo>
                    <a:lnTo>
                      <a:pt x="209538" y="341150"/>
                    </a:lnTo>
                    <a:lnTo>
                      <a:pt x="367410" y="341150"/>
                    </a:lnTo>
                    <a:lnTo>
                      <a:pt x="394679" y="341150"/>
                    </a:lnTo>
                    <a:lnTo>
                      <a:pt x="571208" y="341150"/>
                    </a:lnTo>
                    <a:lnTo>
                      <a:pt x="571208" y="117542"/>
                    </a:lnTo>
                    <a:close/>
                    <a:moveTo>
                      <a:pt x="363104" y="73107"/>
                    </a:moveTo>
                    <a:lnTo>
                      <a:pt x="410466" y="73107"/>
                    </a:lnTo>
                    <a:lnTo>
                      <a:pt x="410466" y="93174"/>
                    </a:lnTo>
                    <a:lnTo>
                      <a:pt x="588430" y="93174"/>
                    </a:lnTo>
                    <a:lnTo>
                      <a:pt x="597041" y="93174"/>
                    </a:lnTo>
                    <a:lnTo>
                      <a:pt x="597041" y="117542"/>
                    </a:lnTo>
                    <a:lnTo>
                      <a:pt x="588430" y="117542"/>
                    </a:lnTo>
                    <a:lnTo>
                      <a:pt x="588430" y="358350"/>
                    </a:lnTo>
                    <a:lnTo>
                      <a:pt x="394679" y="358350"/>
                    </a:lnTo>
                    <a:lnTo>
                      <a:pt x="394679" y="402785"/>
                    </a:lnTo>
                    <a:lnTo>
                      <a:pt x="490837" y="511723"/>
                    </a:lnTo>
                    <a:lnTo>
                      <a:pt x="456392" y="511723"/>
                    </a:lnTo>
                    <a:lnTo>
                      <a:pt x="390373" y="438620"/>
                    </a:lnTo>
                    <a:lnTo>
                      <a:pt x="390373" y="511723"/>
                    </a:lnTo>
                    <a:lnTo>
                      <a:pt x="370280" y="511723"/>
                    </a:lnTo>
                    <a:lnTo>
                      <a:pt x="370280" y="438620"/>
                    </a:lnTo>
                    <a:lnTo>
                      <a:pt x="305696" y="511723"/>
                    </a:lnTo>
                    <a:lnTo>
                      <a:pt x="271252" y="511723"/>
                    </a:lnTo>
                    <a:lnTo>
                      <a:pt x="367410" y="402785"/>
                    </a:lnTo>
                    <a:lnTo>
                      <a:pt x="367410" y="358350"/>
                    </a:lnTo>
                    <a:lnTo>
                      <a:pt x="192316" y="358350"/>
                    </a:lnTo>
                    <a:lnTo>
                      <a:pt x="192316" y="217879"/>
                    </a:lnTo>
                    <a:lnTo>
                      <a:pt x="169353" y="207845"/>
                    </a:lnTo>
                    <a:lnTo>
                      <a:pt x="163612" y="329683"/>
                    </a:lnTo>
                    <a:lnTo>
                      <a:pt x="159307" y="329683"/>
                    </a:lnTo>
                    <a:lnTo>
                      <a:pt x="159307" y="346883"/>
                    </a:lnTo>
                    <a:lnTo>
                      <a:pt x="159307" y="359784"/>
                    </a:lnTo>
                    <a:lnTo>
                      <a:pt x="159307" y="490222"/>
                    </a:lnTo>
                    <a:lnTo>
                      <a:pt x="165047" y="490222"/>
                    </a:lnTo>
                    <a:lnTo>
                      <a:pt x="193751" y="497389"/>
                    </a:lnTo>
                    <a:lnTo>
                      <a:pt x="193751" y="524623"/>
                    </a:lnTo>
                    <a:lnTo>
                      <a:pt x="169353" y="524623"/>
                    </a:lnTo>
                    <a:lnTo>
                      <a:pt x="139214" y="520323"/>
                    </a:lnTo>
                    <a:lnTo>
                      <a:pt x="139214" y="524623"/>
                    </a:lnTo>
                    <a:lnTo>
                      <a:pt x="106204" y="524623"/>
                    </a:lnTo>
                    <a:lnTo>
                      <a:pt x="106204" y="494522"/>
                    </a:lnTo>
                    <a:lnTo>
                      <a:pt x="106204" y="490222"/>
                    </a:lnTo>
                    <a:lnTo>
                      <a:pt x="106204" y="359784"/>
                    </a:lnTo>
                    <a:lnTo>
                      <a:pt x="87547" y="359784"/>
                    </a:lnTo>
                    <a:lnTo>
                      <a:pt x="87547" y="490222"/>
                    </a:lnTo>
                    <a:lnTo>
                      <a:pt x="87547" y="494522"/>
                    </a:lnTo>
                    <a:lnTo>
                      <a:pt x="87547" y="524623"/>
                    </a:lnTo>
                    <a:lnTo>
                      <a:pt x="54537" y="524623"/>
                    </a:lnTo>
                    <a:lnTo>
                      <a:pt x="54537" y="520323"/>
                    </a:lnTo>
                    <a:lnTo>
                      <a:pt x="25834" y="524623"/>
                    </a:lnTo>
                    <a:lnTo>
                      <a:pt x="0" y="524623"/>
                    </a:lnTo>
                    <a:lnTo>
                      <a:pt x="0" y="497389"/>
                    </a:lnTo>
                    <a:lnTo>
                      <a:pt x="30139" y="490222"/>
                    </a:lnTo>
                    <a:lnTo>
                      <a:pt x="34445" y="490222"/>
                    </a:lnTo>
                    <a:lnTo>
                      <a:pt x="34445" y="359784"/>
                    </a:lnTo>
                    <a:lnTo>
                      <a:pt x="34445" y="346883"/>
                    </a:lnTo>
                    <a:lnTo>
                      <a:pt x="34445" y="329683"/>
                    </a:lnTo>
                    <a:lnTo>
                      <a:pt x="31574" y="329683"/>
                    </a:lnTo>
                    <a:lnTo>
                      <a:pt x="30139" y="302448"/>
                    </a:lnTo>
                    <a:lnTo>
                      <a:pt x="4306" y="302448"/>
                    </a:lnTo>
                    <a:lnTo>
                      <a:pt x="8611" y="169144"/>
                    </a:lnTo>
                    <a:lnTo>
                      <a:pt x="67454" y="159110"/>
                    </a:lnTo>
                    <a:lnTo>
                      <a:pt x="94723" y="190645"/>
                    </a:lnTo>
                    <a:lnTo>
                      <a:pt x="123427" y="159110"/>
                    </a:lnTo>
                    <a:lnTo>
                      <a:pt x="165047" y="159110"/>
                    </a:lnTo>
                    <a:lnTo>
                      <a:pt x="192316" y="172010"/>
                    </a:lnTo>
                    <a:lnTo>
                      <a:pt x="192316" y="117542"/>
                    </a:lnTo>
                    <a:lnTo>
                      <a:pt x="180835" y="117542"/>
                    </a:lnTo>
                    <a:lnTo>
                      <a:pt x="180835" y="93174"/>
                    </a:lnTo>
                    <a:lnTo>
                      <a:pt x="192316" y="93174"/>
                    </a:lnTo>
                    <a:lnTo>
                      <a:pt x="363104" y="93174"/>
                    </a:lnTo>
                    <a:close/>
                    <a:moveTo>
                      <a:pt x="96902" y="0"/>
                    </a:moveTo>
                    <a:cubicBezTo>
                      <a:pt x="137722" y="0"/>
                      <a:pt x="170814" y="33040"/>
                      <a:pt x="170814" y="73797"/>
                    </a:cubicBezTo>
                    <a:cubicBezTo>
                      <a:pt x="170814" y="114554"/>
                      <a:pt x="137722" y="147594"/>
                      <a:pt x="96902" y="147594"/>
                    </a:cubicBezTo>
                    <a:cubicBezTo>
                      <a:pt x="56082" y="147594"/>
                      <a:pt x="22990" y="114554"/>
                      <a:pt x="22990" y="73797"/>
                    </a:cubicBezTo>
                    <a:cubicBezTo>
                      <a:pt x="22990" y="33040"/>
                      <a:pt x="56082" y="0"/>
                      <a:pt x="9690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OPPOSans B" panose="00020600040101010101" pitchFamily="18" charset="-122"/>
                </a:endParaRPr>
              </a:p>
            </p:txBody>
          </p: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094CD632-8C3F-47CA-8093-EFF5D7896099}"/>
                </a:ext>
              </a:extLst>
            </p:cNvPr>
            <p:cNvGrpSpPr/>
            <p:nvPr>
              <p:custDataLst>
                <p:tags r:id="rId12"/>
              </p:custDataLst>
            </p:nvPr>
          </p:nvGrpSpPr>
          <p:grpSpPr>
            <a:xfrm>
              <a:off x="4448855" y="3619132"/>
              <a:ext cx="1336026" cy="1336024"/>
              <a:chOff x="4443407" y="1941280"/>
              <a:chExt cx="1336026" cy="1336024"/>
            </a:xfrm>
          </p:grpSpPr>
          <p:sp>
            <p:nvSpPr>
              <p:cNvPr id="18" name="任意多边形: 形状 27">
                <a:extLst>
                  <a:ext uri="{FF2B5EF4-FFF2-40B4-BE49-F238E27FC236}">
                    <a16:creationId xmlns:a16="http://schemas.microsoft.com/office/drawing/2014/main" id="{B971D08F-AF68-44DA-8E94-8AEEC38252CC}"/>
                  </a:ext>
                </a:extLst>
              </p:cNvPr>
              <p:cNvSpPr/>
              <p:nvPr>
                <p:custDataLst>
                  <p:tags r:id="rId16"/>
                </p:custDataLst>
              </p:nvPr>
            </p:nvSpPr>
            <p:spPr>
              <a:xfrm>
                <a:off x="4443407" y="1941280"/>
                <a:ext cx="1336026" cy="1336024"/>
              </a:xfrm>
              <a:prstGeom prst="roundRect">
                <a:avLst/>
              </a:prstGeom>
              <a:solidFill>
                <a:schemeClr val="accent2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</a:endParaRPr>
              </a:p>
            </p:txBody>
          </p:sp>
          <p:sp>
            <p:nvSpPr>
              <p:cNvPr id="19" name="stack-of-sheets_1370">
                <a:extLst>
                  <a:ext uri="{FF2B5EF4-FFF2-40B4-BE49-F238E27FC236}">
                    <a16:creationId xmlns:a16="http://schemas.microsoft.com/office/drawing/2014/main" id="{4D05B1BD-377C-4D01-AD5F-07ACCEA454CD}"/>
                  </a:ext>
                </a:extLst>
              </p:cNvPr>
              <p:cNvSpPr>
                <a:spLocks noChangeAspect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806577" y="2314203"/>
                <a:ext cx="609685" cy="590175"/>
              </a:xfrm>
              <a:custGeom>
                <a:avLst/>
                <a:gdLst>
                  <a:gd name="connsiteX0" fmla="*/ 452855 w 582453"/>
                  <a:gd name="connsiteY0" fmla="*/ 373207 h 563815"/>
                  <a:gd name="connsiteX1" fmla="*/ 462456 w 582453"/>
                  <a:gd name="connsiteY1" fmla="*/ 374525 h 563815"/>
                  <a:gd name="connsiteX2" fmla="*/ 539855 w 582453"/>
                  <a:gd name="connsiteY2" fmla="*/ 418461 h 563815"/>
                  <a:gd name="connsiteX3" fmla="*/ 545132 w 582453"/>
                  <a:gd name="connsiteY3" fmla="*/ 436035 h 563815"/>
                  <a:gd name="connsiteX4" fmla="*/ 534578 w 582453"/>
                  <a:gd name="connsiteY4" fmla="*/ 443065 h 563815"/>
                  <a:gd name="connsiteX5" fmla="*/ 527541 w 582453"/>
                  <a:gd name="connsiteY5" fmla="*/ 441308 h 563815"/>
                  <a:gd name="connsiteX6" fmla="*/ 450729 w 582453"/>
                  <a:gd name="connsiteY6" fmla="*/ 397372 h 563815"/>
                  <a:gd name="connsiteX7" fmla="*/ 445452 w 582453"/>
                  <a:gd name="connsiteY7" fmla="*/ 379797 h 563815"/>
                  <a:gd name="connsiteX8" fmla="*/ 452855 w 582453"/>
                  <a:gd name="connsiteY8" fmla="*/ 373207 h 563815"/>
                  <a:gd name="connsiteX9" fmla="*/ 128583 w 582453"/>
                  <a:gd name="connsiteY9" fmla="*/ 372080 h 563815"/>
                  <a:gd name="connsiteX10" fmla="*/ 136726 w 582453"/>
                  <a:gd name="connsiteY10" fmla="*/ 378020 h 563815"/>
                  <a:gd name="connsiteX11" fmla="*/ 131444 w 582453"/>
                  <a:gd name="connsiteY11" fmla="*/ 395617 h 563815"/>
                  <a:gd name="connsiteX12" fmla="*/ 54564 w 582453"/>
                  <a:gd name="connsiteY12" fmla="*/ 439610 h 563815"/>
                  <a:gd name="connsiteX13" fmla="*/ 47522 w 582453"/>
                  <a:gd name="connsiteY13" fmla="*/ 441370 h 563815"/>
                  <a:gd name="connsiteX14" fmla="*/ 36958 w 582453"/>
                  <a:gd name="connsiteY14" fmla="*/ 434331 h 563815"/>
                  <a:gd name="connsiteX15" fmla="*/ 42240 w 582453"/>
                  <a:gd name="connsiteY15" fmla="*/ 416734 h 563815"/>
                  <a:gd name="connsiteX16" fmla="*/ 119120 w 582453"/>
                  <a:gd name="connsiteY16" fmla="*/ 372740 h 563815"/>
                  <a:gd name="connsiteX17" fmla="*/ 128583 w 582453"/>
                  <a:gd name="connsiteY17" fmla="*/ 372080 h 563815"/>
                  <a:gd name="connsiteX18" fmla="*/ 481761 w 582453"/>
                  <a:gd name="connsiteY18" fmla="*/ 276633 h 563815"/>
                  <a:gd name="connsiteX19" fmla="*/ 569792 w 582453"/>
                  <a:gd name="connsiteY19" fmla="*/ 276633 h 563815"/>
                  <a:gd name="connsiteX20" fmla="*/ 582116 w 582453"/>
                  <a:gd name="connsiteY20" fmla="*/ 288924 h 563815"/>
                  <a:gd name="connsiteX21" fmla="*/ 569792 w 582453"/>
                  <a:gd name="connsiteY21" fmla="*/ 301216 h 563815"/>
                  <a:gd name="connsiteX22" fmla="*/ 481761 w 582453"/>
                  <a:gd name="connsiteY22" fmla="*/ 301216 h 563815"/>
                  <a:gd name="connsiteX23" fmla="*/ 469437 w 582453"/>
                  <a:gd name="connsiteY23" fmla="*/ 288924 h 563815"/>
                  <a:gd name="connsiteX24" fmla="*/ 481761 w 582453"/>
                  <a:gd name="connsiteY24" fmla="*/ 276633 h 563815"/>
                  <a:gd name="connsiteX25" fmla="*/ 12323 w 582453"/>
                  <a:gd name="connsiteY25" fmla="*/ 276633 h 563815"/>
                  <a:gd name="connsiteX26" fmla="*/ 99762 w 582453"/>
                  <a:gd name="connsiteY26" fmla="*/ 276633 h 563815"/>
                  <a:gd name="connsiteX27" fmla="*/ 112085 w 582453"/>
                  <a:gd name="connsiteY27" fmla="*/ 288940 h 563815"/>
                  <a:gd name="connsiteX28" fmla="*/ 99762 w 582453"/>
                  <a:gd name="connsiteY28" fmla="*/ 301248 h 563815"/>
                  <a:gd name="connsiteX29" fmla="*/ 12323 w 582453"/>
                  <a:gd name="connsiteY29" fmla="*/ 301248 h 563815"/>
                  <a:gd name="connsiteX30" fmla="*/ 0 w 582453"/>
                  <a:gd name="connsiteY30" fmla="*/ 288940 h 563815"/>
                  <a:gd name="connsiteX31" fmla="*/ 12323 w 582453"/>
                  <a:gd name="connsiteY31" fmla="*/ 276633 h 563815"/>
                  <a:gd name="connsiteX32" fmla="*/ 291091 w 582453"/>
                  <a:gd name="connsiteY32" fmla="*/ 230905 h 563815"/>
                  <a:gd name="connsiteX33" fmla="*/ 273482 w 582453"/>
                  <a:gd name="connsiteY33" fmla="*/ 462418 h 563815"/>
                  <a:gd name="connsiteX34" fmla="*/ 291091 w 582453"/>
                  <a:gd name="connsiteY34" fmla="*/ 324096 h 563815"/>
                  <a:gd name="connsiteX35" fmla="*/ 291091 w 582453"/>
                  <a:gd name="connsiteY35" fmla="*/ 488207 h 563815"/>
                  <a:gd name="connsiteX36" fmla="*/ 291091 w 582453"/>
                  <a:gd name="connsiteY36" fmla="*/ 230905 h 563815"/>
                  <a:gd name="connsiteX37" fmla="*/ 291091 w 582453"/>
                  <a:gd name="connsiteY37" fmla="*/ 155883 h 563815"/>
                  <a:gd name="connsiteX38" fmla="*/ 433138 w 582453"/>
                  <a:gd name="connsiteY38" fmla="*/ 301238 h 563815"/>
                  <a:gd name="connsiteX39" fmla="*/ 352136 w 582453"/>
                  <a:gd name="connsiteY39" fmla="*/ 480001 h 563815"/>
                  <a:gd name="connsiteX40" fmla="*/ 348614 w 582453"/>
                  <a:gd name="connsiteY40" fmla="*/ 512824 h 563815"/>
                  <a:gd name="connsiteX41" fmla="*/ 289330 w 582453"/>
                  <a:gd name="connsiteY41" fmla="*/ 563815 h 563815"/>
                  <a:gd name="connsiteX42" fmla="*/ 229459 w 582453"/>
                  <a:gd name="connsiteY42" fmla="*/ 512824 h 563815"/>
                  <a:gd name="connsiteX43" fmla="*/ 225937 w 582453"/>
                  <a:gd name="connsiteY43" fmla="*/ 480001 h 563815"/>
                  <a:gd name="connsiteX44" fmla="*/ 145522 w 582453"/>
                  <a:gd name="connsiteY44" fmla="*/ 301238 h 563815"/>
                  <a:gd name="connsiteX45" fmla="*/ 291091 w 582453"/>
                  <a:gd name="connsiteY45" fmla="*/ 155883 h 563815"/>
                  <a:gd name="connsiteX46" fmla="*/ 536996 w 582453"/>
                  <a:gd name="connsiteY46" fmla="*/ 136984 h 563815"/>
                  <a:gd name="connsiteX47" fmla="*/ 545132 w 582453"/>
                  <a:gd name="connsiteY47" fmla="*/ 143583 h 563815"/>
                  <a:gd name="connsiteX48" fmla="*/ 539855 w 582453"/>
                  <a:gd name="connsiteY48" fmla="*/ 161180 h 563815"/>
                  <a:gd name="connsiteX49" fmla="*/ 462456 w 582453"/>
                  <a:gd name="connsiteY49" fmla="*/ 205173 h 563815"/>
                  <a:gd name="connsiteX50" fmla="*/ 456007 w 582453"/>
                  <a:gd name="connsiteY50" fmla="*/ 206933 h 563815"/>
                  <a:gd name="connsiteX51" fmla="*/ 445452 w 582453"/>
                  <a:gd name="connsiteY51" fmla="*/ 199894 h 563815"/>
                  <a:gd name="connsiteX52" fmla="*/ 450729 w 582453"/>
                  <a:gd name="connsiteY52" fmla="*/ 182297 h 563815"/>
                  <a:gd name="connsiteX53" fmla="*/ 527541 w 582453"/>
                  <a:gd name="connsiteY53" fmla="*/ 138303 h 563815"/>
                  <a:gd name="connsiteX54" fmla="*/ 536996 w 582453"/>
                  <a:gd name="connsiteY54" fmla="*/ 136984 h 563815"/>
                  <a:gd name="connsiteX55" fmla="*/ 44441 w 582453"/>
                  <a:gd name="connsiteY55" fmla="*/ 136984 h 563815"/>
                  <a:gd name="connsiteX56" fmla="*/ 54564 w 582453"/>
                  <a:gd name="connsiteY56" fmla="*/ 138303 h 563815"/>
                  <a:gd name="connsiteX57" fmla="*/ 131444 w 582453"/>
                  <a:gd name="connsiteY57" fmla="*/ 182297 h 563815"/>
                  <a:gd name="connsiteX58" fmla="*/ 136726 w 582453"/>
                  <a:gd name="connsiteY58" fmla="*/ 199894 h 563815"/>
                  <a:gd name="connsiteX59" fmla="*/ 126162 w 582453"/>
                  <a:gd name="connsiteY59" fmla="*/ 206933 h 563815"/>
                  <a:gd name="connsiteX60" fmla="*/ 119120 w 582453"/>
                  <a:gd name="connsiteY60" fmla="*/ 205173 h 563815"/>
                  <a:gd name="connsiteX61" fmla="*/ 42240 w 582453"/>
                  <a:gd name="connsiteY61" fmla="*/ 161180 h 563815"/>
                  <a:gd name="connsiteX62" fmla="*/ 36958 w 582453"/>
                  <a:gd name="connsiteY62" fmla="*/ 143583 h 563815"/>
                  <a:gd name="connsiteX63" fmla="*/ 44441 w 582453"/>
                  <a:gd name="connsiteY63" fmla="*/ 136984 h 563815"/>
                  <a:gd name="connsiteX64" fmla="*/ 426494 w 582453"/>
                  <a:gd name="connsiteY64" fmla="*/ 35635 h 563815"/>
                  <a:gd name="connsiteX65" fmla="*/ 436617 w 582453"/>
                  <a:gd name="connsiteY65" fmla="*/ 36954 h 563815"/>
                  <a:gd name="connsiteX66" fmla="*/ 441898 w 582453"/>
                  <a:gd name="connsiteY66" fmla="*/ 54539 h 563815"/>
                  <a:gd name="connsiteX67" fmla="*/ 397887 w 582453"/>
                  <a:gd name="connsiteY67" fmla="*/ 131329 h 563815"/>
                  <a:gd name="connsiteX68" fmla="*/ 387325 w 582453"/>
                  <a:gd name="connsiteY68" fmla="*/ 138363 h 563815"/>
                  <a:gd name="connsiteX69" fmla="*/ 380283 w 582453"/>
                  <a:gd name="connsiteY69" fmla="*/ 136604 h 563815"/>
                  <a:gd name="connsiteX70" fmla="*/ 375002 w 582453"/>
                  <a:gd name="connsiteY70" fmla="*/ 119019 h 563815"/>
                  <a:gd name="connsiteX71" fmla="*/ 419013 w 582453"/>
                  <a:gd name="connsiteY71" fmla="*/ 42230 h 563815"/>
                  <a:gd name="connsiteX72" fmla="*/ 426494 w 582453"/>
                  <a:gd name="connsiteY72" fmla="*/ 35635 h 563815"/>
                  <a:gd name="connsiteX73" fmla="*/ 155032 w 582453"/>
                  <a:gd name="connsiteY73" fmla="*/ 33845 h 563815"/>
                  <a:gd name="connsiteX74" fmla="*/ 163176 w 582453"/>
                  <a:gd name="connsiteY74" fmla="*/ 40440 h 563815"/>
                  <a:gd name="connsiteX75" fmla="*/ 206613 w 582453"/>
                  <a:gd name="connsiteY75" fmla="*/ 117229 h 563815"/>
                  <a:gd name="connsiteX76" fmla="*/ 201330 w 582453"/>
                  <a:gd name="connsiteY76" fmla="*/ 134814 h 563815"/>
                  <a:gd name="connsiteX77" fmla="*/ 194873 w 582453"/>
                  <a:gd name="connsiteY77" fmla="*/ 136573 h 563815"/>
                  <a:gd name="connsiteX78" fmla="*/ 184308 w 582453"/>
                  <a:gd name="connsiteY78" fmla="*/ 129539 h 563815"/>
                  <a:gd name="connsiteX79" fmla="*/ 140284 w 582453"/>
                  <a:gd name="connsiteY79" fmla="*/ 52749 h 563815"/>
                  <a:gd name="connsiteX80" fmla="*/ 145567 w 582453"/>
                  <a:gd name="connsiteY80" fmla="*/ 35164 h 563815"/>
                  <a:gd name="connsiteX81" fmla="*/ 155032 w 582453"/>
                  <a:gd name="connsiteY81" fmla="*/ 33845 h 563815"/>
                  <a:gd name="connsiteX82" fmla="*/ 291044 w 582453"/>
                  <a:gd name="connsiteY82" fmla="*/ 0 h 563815"/>
                  <a:gd name="connsiteX83" fmla="*/ 303382 w 582453"/>
                  <a:gd name="connsiteY83" fmla="*/ 12313 h 563815"/>
                  <a:gd name="connsiteX84" fmla="*/ 303382 w 582453"/>
                  <a:gd name="connsiteY84" fmla="*/ 99678 h 563815"/>
                  <a:gd name="connsiteX85" fmla="*/ 291044 w 582453"/>
                  <a:gd name="connsiteY85" fmla="*/ 111991 h 563815"/>
                  <a:gd name="connsiteX86" fmla="*/ 278705 w 582453"/>
                  <a:gd name="connsiteY86" fmla="*/ 99678 h 563815"/>
                  <a:gd name="connsiteX87" fmla="*/ 278705 w 582453"/>
                  <a:gd name="connsiteY87" fmla="*/ 12313 h 563815"/>
                  <a:gd name="connsiteX88" fmla="*/ 291044 w 582453"/>
                  <a:gd name="connsiteY88" fmla="*/ 0 h 56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82453" h="563815">
                    <a:moveTo>
                      <a:pt x="452855" y="373207"/>
                    </a:moveTo>
                    <a:cubicBezTo>
                      <a:pt x="455860" y="372328"/>
                      <a:pt x="459231" y="372767"/>
                      <a:pt x="462456" y="374525"/>
                    </a:cubicBezTo>
                    <a:lnTo>
                      <a:pt x="539855" y="418461"/>
                    </a:lnTo>
                    <a:cubicBezTo>
                      <a:pt x="545132" y="421976"/>
                      <a:pt x="548650" y="429005"/>
                      <a:pt x="545132" y="436035"/>
                    </a:cubicBezTo>
                    <a:cubicBezTo>
                      <a:pt x="543373" y="441308"/>
                      <a:pt x="539855" y="443065"/>
                      <a:pt x="534578" y="443065"/>
                    </a:cubicBezTo>
                    <a:cubicBezTo>
                      <a:pt x="531060" y="443065"/>
                      <a:pt x="529300" y="443065"/>
                      <a:pt x="527541" y="441308"/>
                    </a:cubicBezTo>
                    <a:lnTo>
                      <a:pt x="450729" y="397372"/>
                    </a:lnTo>
                    <a:cubicBezTo>
                      <a:pt x="443693" y="393857"/>
                      <a:pt x="441934" y="386827"/>
                      <a:pt x="445452" y="379797"/>
                    </a:cubicBezTo>
                    <a:cubicBezTo>
                      <a:pt x="447211" y="376282"/>
                      <a:pt x="449850" y="374085"/>
                      <a:pt x="452855" y="373207"/>
                    </a:cubicBezTo>
                    <a:close/>
                    <a:moveTo>
                      <a:pt x="128583" y="372080"/>
                    </a:moveTo>
                    <a:cubicBezTo>
                      <a:pt x="131884" y="373180"/>
                      <a:pt x="134965" y="375380"/>
                      <a:pt x="136726" y="378020"/>
                    </a:cubicBezTo>
                    <a:cubicBezTo>
                      <a:pt x="140247" y="383299"/>
                      <a:pt x="138486" y="392098"/>
                      <a:pt x="131444" y="395617"/>
                    </a:cubicBezTo>
                    <a:lnTo>
                      <a:pt x="54564" y="439610"/>
                    </a:lnTo>
                    <a:cubicBezTo>
                      <a:pt x="52804" y="441370"/>
                      <a:pt x="49283" y="441370"/>
                      <a:pt x="47522" y="441370"/>
                    </a:cubicBezTo>
                    <a:cubicBezTo>
                      <a:pt x="44001" y="441370"/>
                      <a:pt x="38719" y="437851"/>
                      <a:pt x="36958" y="434331"/>
                    </a:cubicBezTo>
                    <a:cubicBezTo>
                      <a:pt x="33437" y="429052"/>
                      <a:pt x="35198" y="420253"/>
                      <a:pt x="42240" y="416734"/>
                    </a:cubicBezTo>
                    <a:lnTo>
                      <a:pt x="119120" y="372740"/>
                    </a:lnTo>
                    <a:cubicBezTo>
                      <a:pt x="121761" y="370981"/>
                      <a:pt x="125282" y="370981"/>
                      <a:pt x="128583" y="372080"/>
                    </a:cubicBezTo>
                    <a:close/>
                    <a:moveTo>
                      <a:pt x="481761" y="276633"/>
                    </a:moveTo>
                    <a:lnTo>
                      <a:pt x="569792" y="276633"/>
                    </a:lnTo>
                    <a:cubicBezTo>
                      <a:pt x="578595" y="276633"/>
                      <a:pt x="583877" y="281901"/>
                      <a:pt x="582116" y="288924"/>
                    </a:cubicBezTo>
                    <a:cubicBezTo>
                      <a:pt x="582116" y="295948"/>
                      <a:pt x="576835" y="301216"/>
                      <a:pt x="569792" y="301216"/>
                    </a:cubicBezTo>
                    <a:lnTo>
                      <a:pt x="481761" y="301216"/>
                    </a:lnTo>
                    <a:cubicBezTo>
                      <a:pt x="474719" y="301216"/>
                      <a:pt x="469437" y="295948"/>
                      <a:pt x="469437" y="288924"/>
                    </a:cubicBezTo>
                    <a:cubicBezTo>
                      <a:pt x="469437" y="281901"/>
                      <a:pt x="474719" y="276633"/>
                      <a:pt x="481761" y="276633"/>
                    </a:cubicBezTo>
                    <a:close/>
                    <a:moveTo>
                      <a:pt x="12323" y="276633"/>
                    </a:moveTo>
                    <a:lnTo>
                      <a:pt x="99762" y="276633"/>
                    </a:lnTo>
                    <a:cubicBezTo>
                      <a:pt x="106804" y="276633"/>
                      <a:pt x="112085" y="281908"/>
                      <a:pt x="112085" y="288940"/>
                    </a:cubicBezTo>
                    <a:cubicBezTo>
                      <a:pt x="112085" y="295973"/>
                      <a:pt x="106804" y="303006"/>
                      <a:pt x="99762" y="301248"/>
                    </a:cubicBezTo>
                    <a:lnTo>
                      <a:pt x="12323" y="301248"/>
                    </a:lnTo>
                    <a:cubicBezTo>
                      <a:pt x="5281" y="301248"/>
                      <a:pt x="0" y="295973"/>
                      <a:pt x="0" y="288940"/>
                    </a:cubicBezTo>
                    <a:cubicBezTo>
                      <a:pt x="0" y="281908"/>
                      <a:pt x="5281" y="276633"/>
                      <a:pt x="12323" y="276633"/>
                    </a:cubicBezTo>
                    <a:close/>
                    <a:moveTo>
                      <a:pt x="291091" y="230905"/>
                    </a:moveTo>
                    <a:cubicBezTo>
                      <a:pt x="193067" y="324096"/>
                      <a:pt x="232981" y="407910"/>
                      <a:pt x="273482" y="462418"/>
                    </a:cubicBezTo>
                    <a:cubicBezTo>
                      <a:pt x="277004" y="465935"/>
                      <a:pt x="257634" y="379777"/>
                      <a:pt x="291091" y="324096"/>
                    </a:cubicBezTo>
                    <a:cubicBezTo>
                      <a:pt x="273482" y="378018"/>
                      <a:pt x="296374" y="457143"/>
                      <a:pt x="291091" y="488207"/>
                    </a:cubicBezTo>
                    <a:cubicBezTo>
                      <a:pt x="403203" y="374502"/>
                      <a:pt x="324548" y="280138"/>
                      <a:pt x="291091" y="230905"/>
                    </a:cubicBezTo>
                    <a:close/>
                    <a:moveTo>
                      <a:pt x="291091" y="155883"/>
                    </a:moveTo>
                    <a:cubicBezTo>
                      <a:pt x="371506" y="155883"/>
                      <a:pt x="436660" y="220941"/>
                      <a:pt x="433138" y="301238"/>
                    </a:cubicBezTo>
                    <a:cubicBezTo>
                      <a:pt x="433138" y="407910"/>
                      <a:pt x="357419" y="421977"/>
                      <a:pt x="352136" y="480001"/>
                    </a:cubicBezTo>
                    <a:lnTo>
                      <a:pt x="348614" y="512824"/>
                    </a:lnTo>
                    <a:cubicBezTo>
                      <a:pt x="343332" y="542715"/>
                      <a:pt x="319266" y="563815"/>
                      <a:pt x="289330" y="563815"/>
                    </a:cubicBezTo>
                    <a:cubicBezTo>
                      <a:pt x="259395" y="563815"/>
                      <a:pt x="234742" y="540957"/>
                      <a:pt x="229459" y="512824"/>
                    </a:cubicBezTo>
                    <a:lnTo>
                      <a:pt x="225937" y="480001"/>
                    </a:lnTo>
                    <a:cubicBezTo>
                      <a:pt x="222415" y="421977"/>
                      <a:pt x="145522" y="409668"/>
                      <a:pt x="145522" y="301238"/>
                    </a:cubicBezTo>
                    <a:cubicBezTo>
                      <a:pt x="145522" y="220941"/>
                      <a:pt x="210089" y="155883"/>
                      <a:pt x="291091" y="155883"/>
                    </a:cubicBezTo>
                    <a:close/>
                    <a:moveTo>
                      <a:pt x="536996" y="136984"/>
                    </a:moveTo>
                    <a:cubicBezTo>
                      <a:pt x="540295" y="137864"/>
                      <a:pt x="543373" y="140064"/>
                      <a:pt x="545132" y="143583"/>
                    </a:cubicBezTo>
                    <a:cubicBezTo>
                      <a:pt x="548650" y="148862"/>
                      <a:pt x="546891" y="157661"/>
                      <a:pt x="539855" y="161180"/>
                    </a:cubicBezTo>
                    <a:lnTo>
                      <a:pt x="462456" y="205173"/>
                    </a:lnTo>
                    <a:cubicBezTo>
                      <a:pt x="460697" y="206933"/>
                      <a:pt x="457766" y="206933"/>
                      <a:pt x="456007" y="206933"/>
                    </a:cubicBezTo>
                    <a:cubicBezTo>
                      <a:pt x="452488" y="206933"/>
                      <a:pt x="447211" y="205173"/>
                      <a:pt x="445452" y="199894"/>
                    </a:cubicBezTo>
                    <a:cubicBezTo>
                      <a:pt x="441934" y="194615"/>
                      <a:pt x="443693" y="185816"/>
                      <a:pt x="450729" y="182297"/>
                    </a:cubicBezTo>
                    <a:lnTo>
                      <a:pt x="527541" y="138303"/>
                    </a:lnTo>
                    <a:cubicBezTo>
                      <a:pt x="530180" y="136544"/>
                      <a:pt x="533698" y="136104"/>
                      <a:pt x="536996" y="136984"/>
                    </a:cubicBezTo>
                    <a:close/>
                    <a:moveTo>
                      <a:pt x="44441" y="136984"/>
                    </a:moveTo>
                    <a:cubicBezTo>
                      <a:pt x="47522" y="136104"/>
                      <a:pt x="51043" y="136544"/>
                      <a:pt x="54564" y="138303"/>
                    </a:cubicBezTo>
                    <a:lnTo>
                      <a:pt x="131444" y="182297"/>
                    </a:lnTo>
                    <a:cubicBezTo>
                      <a:pt x="138486" y="185816"/>
                      <a:pt x="140247" y="194615"/>
                      <a:pt x="136726" y="199894"/>
                    </a:cubicBezTo>
                    <a:cubicBezTo>
                      <a:pt x="134965" y="205173"/>
                      <a:pt x="131444" y="206933"/>
                      <a:pt x="126162" y="206933"/>
                    </a:cubicBezTo>
                    <a:cubicBezTo>
                      <a:pt x="122641" y="206933"/>
                      <a:pt x="120880" y="206933"/>
                      <a:pt x="119120" y="205173"/>
                    </a:cubicBezTo>
                    <a:lnTo>
                      <a:pt x="42240" y="161180"/>
                    </a:lnTo>
                    <a:cubicBezTo>
                      <a:pt x="35198" y="157661"/>
                      <a:pt x="33437" y="150622"/>
                      <a:pt x="36958" y="143583"/>
                    </a:cubicBezTo>
                    <a:cubicBezTo>
                      <a:pt x="38719" y="140064"/>
                      <a:pt x="41360" y="137864"/>
                      <a:pt x="44441" y="136984"/>
                    </a:cubicBezTo>
                    <a:close/>
                    <a:moveTo>
                      <a:pt x="426494" y="35635"/>
                    </a:moveTo>
                    <a:cubicBezTo>
                      <a:pt x="429575" y="34756"/>
                      <a:pt x="433096" y="35196"/>
                      <a:pt x="436617" y="36954"/>
                    </a:cubicBezTo>
                    <a:cubicBezTo>
                      <a:pt x="443659" y="40471"/>
                      <a:pt x="445419" y="49264"/>
                      <a:pt x="441898" y="54539"/>
                    </a:cubicBezTo>
                    <a:lnTo>
                      <a:pt x="397887" y="131329"/>
                    </a:lnTo>
                    <a:cubicBezTo>
                      <a:pt x="396127" y="136604"/>
                      <a:pt x="392606" y="138363"/>
                      <a:pt x="387325" y="138363"/>
                    </a:cubicBezTo>
                    <a:cubicBezTo>
                      <a:pt x="383804" y="138363"/>
                      <a:pt x="382044" y="138363"/>
                      <a:pt x="380283" y="136604"/>
                    </a:cubicBezTo>
                    <a:cubicBezTo>
                      <a:pt x="373241" y="133087"/>
                      <a:pt x="371481" y="126053"/>
                      <a:pt x="375002" y="119019"/>
                    </a:cubicBezTo>
                    <a:lnTo>
                      <a:pt x="419013" y="42230"/>
                    </a:lnTo>
                    <a:cubicBezTo>
                      <a:pt x="420773" y="38713"/>
                      <a:pt x="423414" y="36515"/>
                      <a:pt x="426494" y="35635"/>
                    </a:cubicBezTo>
                    <a:close/>
                    <a:moveTo>
                      <a:pt x="155032" y="33845"/>
                    </a:moveTo>
                    <a:cubicBezTo>
                      <a:pt x="158334" y="34725"/>
                      <a:pt x="161415" y="36923"/>
                      <a:pt x="163176" y="40440"/>
                    </a:cubicBezTo>
                    <a:lnTo>
                      <a:pt x="206613" y="117229"/>
                    </a:lnTo>
                    <a:cubicBezTo>
                      <a:pt x="210135" y="122505"/>
                      <a:pt x="208374" y="131297"/>
                      <a:pt x="201330" y="134814"/>
                    </a:cubicBezTo>
                    <a:cubicBezTo>
                      <a:pt x="199569" y="136573"/>
                      <a:pt x="196634" y="136573"/>
                      <a:pt x="194873" y="136573"/>
                    </a:cubicBezTo>
                    <a:cubicBezTo>
                      <a:pt x="191352" y="136573"/>
                      <a:pt x="186069" y="134814"/>
                      <a:pt x="184308" y="129539"/>
                    </a:cubicBezTo>
                    <a:lnTo>
                      <a:pt x="140284" y="52749"/>
                    </a:lnTo>
                    <a:cubicBezTo>
                      <a:pt x="136762" y="47474"/>
                      <a:pt x="138523" y="38681"/>
                      <a:pt x="145567" y="35164"/>
                    </a:cubicBezTo>
                    <a:cubicBezTo>
                      <a:pt x="148208" y="33406"/>
                      <a:pt x="151730" y="32966"/>
                      <a:pt x="155032" y="33845"/>
                    </a:cubicBezTo>
                    <a:close/>
                    <a:moveTo>
                      <a:pt x="291044" y="0"/>
                    </a:moveTo>
                    <a:cubicBezTo>
                      <a:pt x="298094" y="0"/>
                      <a:pt x="303382" y="5277"/>
                      <a:pt x="303382" y="12313"/>
                    </a:cubicBezTo>
                    <a:lnTo>
                      <a:pt x="303382" y="99678"/>
                    </a:lnTo>
                    <a:cubicBezTo>
                      <a:pt x="303382" y="106714"/>
                      <a:pt x="298094" y="111991"/>
                      <a:pt x="291044" y="111991"/>
                    </a:cubicBezTo>
                    <a:cubicBezTo>
                      <a:pt x="283993" y="111991"/>
                      <a:pt x="278705" y="104955"/>
                      <a:pt x="278705" y="99678"/>
                    </a:cubicBezTo>
                    <a:lnTo>
                      <a:pt x="278705" y="12313"/>
                    </a:lnTo>
                    <a:cubicBezTo>
                      <a:pt x="278705" y="5277"/>
                      <a:pt x="283993" y="0"/>
                      <a:pt x="2910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OPPOSans B" panose="00020600040101010101" pitchFamily="18" charset="-122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8D1E0B91-607A-45B9-879D-D122782BB752}"/>
                </a:ext>
              </a:extLst>
            </p:cNvPr>
            <p:cNvGrpSpPr/>
            <p:nvPr>
              <p:custDataLst>
                <p:tags r:id="rId13"/>
              </p:custDataLst>
            </p:nvPr>
          </p:nvGrpSpPr>
          <p:grpSpPr>
            <a:xfrm>
              <a:off x="6265617" y="3619132"/>
              <a:ext cx="1336026" cy="1336024"/>
              <a:chOff x="4443407" y="1941280"/>
              <a:chExt cx="1336026" cy="1336024"/>
            </a:xfrm>
          </p:grpSpPr>
          <p:sp>
            <p:nvSpPr>
              <p:cNvPr id="16" name="任意多边形: 形状 27">
                <a:extLst>
                  <a:ext uri="{FF2B5EF4-FFF2-40B4-BE49-F238E27FC236}">
                    <a16:creationId xmlns:a16="http://schemas.microsoft.com/office/drawing/2014/main" id="{65039B4E-7E36-4E82-AABF-56EBF9920CC0}"/>
                  </a:ext>
                </a:extLst>
              </p:cNvPr>
              <p:cNvSpPr/>
              <p:nvPr>
                <p:custDataLst>
                  <p:tags r:id="rId14"/>
                </p:custDataLst>
              </p:nvPr>
            </p:nvSpPr>
            <p:spPr>
              <a:xfrm>
                <a:off x="4443407" y="1941280"/>
                <a:ext cx="1336026" cy="1336024"/>
              </a:xfrm>
              <a:prstGeom prst="roundRect">
                <a:avLst/>
              </a:prstGeom>
              <a:solidFill>
                <a:schemeClr val="accent1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</a:endParaRPr>
              </a:p>
            </p:txBody>
          </p:sp>
          <p:sp>
            <p:nvSpPr>
              <p:cNvPr id="17" name="stack-of-sheets_1370">
                <a:extLst>
                  <a:ext uri="{FF2B5EF4-FFF2-40B4-BE49-F238E27FC236}">
                    <a16:creationId xmlns:a16="http://schemas.microsoft.com/office/drawing/2014/main" id="{B77F9E3D-F333-4475-8205-52F15B9A55AF}"/>
                  </a:ext>
                </a:extLst>
              </p:cNvPr>
              <p:cNvSpPr>
                <a:spLocks noChangeAspect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842791" y="2304446"/>
                <a:ext cx="537255" cy="609685"/>
              </a:xfrm>
              <a:custGeom>
                <a:avLst/>
                <a:gdLst>
                  <a:gd name="connsiteX0" fmla="*/ 250662 w 533587"/>
                  <a:gd name="connsiteY0" fmla="*/ 218400 h 605522"/>
                  <a:gd name="connsiteX1" fmla="*/ 292907 w 533587"/>
                  <a:gd name="connsiteY1" fmla="*/ 218400 h 605522"/>
                  <a:gd name="connsiteX2" fmla="*/ 292907 w 533587"/>
                  <a:gd name="connsiteY2" fmla="*/ 242537 h 605522"/>
                  <a:gd name="connsiteX3" fmla="*/ 348764 w 533587"/>
                  <a:gd name="connsiteY3" fmla="*/ 281202 h 605522"/>
                  <a:gd name="connsiteX4" fmla="*/ 350641 w 533587"/>
                  <a:gd name="connsiteY4" fmla="*/ 284717 h 605522"/>
                  <a:gd name="connsiteX5" fmla="*/ 314499 w 533587"/>
                  <a:gd name="connsiteY5" fmla="*/ 301589 h 605522"/>
                  <a:gd name="connsiteX6" fmla="*/ 312621 w 533587"/>
                  <a:gd name="connsiteY6" fmla="*/ 298543 h 605522"/>
                  <a:gd name="connsiteX7" fmla="*/ 270376 w 533587"/>
                  <a:gd name="connsiteY7" fmla="*/ 279796 h 605522"/>
                  <a:gd name="connsiteX8" fmla="*/ 231183 w 533587"/>
                  <a:gd name="connsiteY8" fmla="*/ 301355 h 605522"/>
                  <a:gd name="connsiteX9" fmla="*/ 271785 w 533587"/>
                  <a:gd name="connsiteY9" fmla="*/ 321039 h 605522"/>
                  <a:gd name="connsiteX10" fmla="*/ 356978 w 533587"/>
                  <a:gd name="connsiteY10" fmla="*/ 384545 h 605522"/>
                  <a:gd name="connsiteX11" fmla="*/ 292907 w 533587"/>
                  <a:gd name="connsiteY11" fmla="*/ 447347 h 605522"/>
                  <a:gd name="connsiteX12" fmla="*/ 292907 w 533587"/>
                  <a:gd name="connsiteY12" fmla="*/ 474764 h 605522"/>
                  <a:gd name="connsiteX13" fmla="*/ 250662 w 533587"/>
                  <a:gd name="connsiteY13" fmla="*/ 474764 h 605522"/>
                  <a:gd name="connsiteX14" fmla="*/ 250662 w 533587"/>
                  <a:gd name="connsiteY14" fmla="*/ 448753 h 605522"/>
                  <a:gd name="connsiteX15" fmla="*/ 179785 w 533587"/>
                  <a:gd name="connsiteY15" fmla="*/ 400479 h 605522"/>
                  <a:gd name="connsiteX16" fmla="*/ 178377 w 533587"/>
                  <a:gd name="connsiteY16" fmla="*/ 396964 h 605522"/>
                  <a:gd name="connsiteX17" fmla="*/ 217571 w 533587"/>
                  <a:gd name="connsiteY17" fmla="*/ 380326 h 605522"/>
                  <a:gd name="connsiteX18" fmla="*/ 218979 w 533587"/>
                  <a:gd name="connsiteY18" fmla="*/ 384076 h 605522"/>
                  <a:gd name="connsiteX19" fmla="*/ 269203 w 533587"/>
                  <a:gd name="connsiteY19" fmla="*/ 409853 h 605522"/>
                  <a:gd name="connsiteX20" fmla="*/ 312152 w 533587"/>
                  <a:gd name="connsiteY20" fmla="*/ 384545 h 605522"/>
                  <a:gd name="connsiteX21" fmla="*/ 268030 w 533587"/>
                  <a:gd name="connsiteY21" fmla="*/ 361111 h 605522"/>
                  <a:gd name="connsiteX22" fmla="*/ 187999 w 533587"/>
                  <a:gd name="connsiteY22" fmla="*/ 301355 h 605522"/>
                  <a:gd name="connsiteX23" fmla="*/ 250662 w 533587"/>
                  <a:gd name="connsiteY23" fmla="*/ 242537 h 605522"/>
                  <a:gd name="connsiteX24" fmla="*/ 263548 w 533587"/>
                  <a:gd name="connsiteY24" fmla="*/ 0 h 605522"/>
                  <a:gd name="connsiteX25" fmla="*/ 331837 w 533587"/>
                  <a:gd name="connsiteY25" fmla="*/ 64911 h 605522"/>
                  <a:gd name="connsiteX26" fmla="*/ 362345 w 533587"/>
                  <a:gd name="connsiteY26" fmla="*/ 93968 h 605522"/>
                  <a:gd name="connsiteX27" fmla="*/ 333245 w 533587"/>
                  <a:gd name="connsiteY27" fmla="*/ 124432 h 605522"/>
                  <a:gd name="connsiteX28" fmla="*/ 268241 w 533587"/>
                  <a:gd name="connsiteY28" fmla="*/ 192623 h 605522"/>
                  <a:gd name="connsiteX29" fmla="*/ 237734 w 533587"/>
                  <a:gd name="connsiteY29" fmla="*/ 163566 h 605522"/>
                  <a:gd name="connsiteX30" fmla="*/ 278802 w 533587"/>
                  <a:gd name="connsiteY30" fmla="*/ 120448 h 605522"/>
                  <a:gd name="connsiteX31" fmla="*/ 137764 w 533587"/>
                  <a:gd name="connsiteY31" fmla="*/ 161926 h 605522"/>
                  <a:gd name="connsiteX32" fmla="*/ 50232 w 533587"/>
                  <a:gd name="connsiteY32" fmla="*/ 304870 h 605522"/>
                  <a:gd name="connsiteX33" fmla="*/ 232806 w 533587"/>
                  <a:gd name="connsiteY33" fmla="*/ 555140 h 605522"/>
                  <a:gd name="connsiteX34" fmla="*/ 395903 w 533587"/>
                  <a:gd name="connsiteY34" fmla="*/ 516006 h 605522"/>
                  <a:gd name="connsiteX35" fmla="*/ 483435 w 533587"/>
                  <a:gd name="connsiteY35" fmla="*/ 373062 h 605522"/>
                  <a:gd name="connsiteX36" fmla="*/ 401300 w 533587"/>
                  <a:gd name="connsiteY36" fmla="*/ 165909 h 605522"/>
                  <a:gd name="connsiteX37" fmla="*/ 430399 w 533587"/>
                  <a:gd name="connsiteY37" fmla="*/ 128416 h 605522"/>
                  <a:gd name="connsiteX38" fmla="*/ 530369 w 533587"/>
                  <a:gd name="connsiteY38" fmla="*/ 380326 h 605522"/>
                  <a:gd name="connsiteX39" fmla="*/ 423828 w 533587"/>
                  <a:gd name="connsiteY39" fmla="*/ 554437 h 605522"/>
                  <a:gd name="connsiteX40" fmla="*/ 267303 w 533587"/>
                  <a:gd name="connsiteY40" fmla="*/ 605522 h 605522"/>
                  <a:gd name="connsiteX41" fmla="*/ 225297 w 533587"/>
                  <a:gd name="connsiteY41" fmla="*/ 602241 h 605522"/>
                  <a:gd name="connsiteX42" fmla="*/ 3298 w 533587"/>
                  <a:gd name="connsiteY42" fmla="*/ 297606 h 605522"/>
                  <a:gd name="connsiteX43" fmla="*/ 109838 w 533587"/>
                  <a:gd name="connsiteY43" fmla="*/ 123495 h 605522"/>
                  <a:gd name="connsiteX44" fmla="*/ 278802 w 533587"/>
                  <a:gd name="connsiteY44" fmla="*/ 72878 h 605522"/>
                  <a:gd name="connsiteX45" fmla="*/ 234449 w 533587"/>
                  <a:gd name="connsiteY45" fmla="*/ 30464 h 6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33587" h="605522">
                    <a:moveTo>
                      <a:pt x="250662" y="218400"/>
                    </a:moveTo>
                    <a:lnTo>
                      <a:pt x="292907" y="218400"/>
                    </a:lnTo>
                    <a:lnTo>
                      <a:pt x="292907" y="242537"/>
                    </a:lnTo>
                    <a:cubicBezTo>
                      <a:pt x="311213" y="245817"/>
                      <a:pt x="335386" y="253785"/>
                      <a:pt x="348764" y="281202"/>
                    </a:cubicBezTo>
                    <a:lnTo>
                      <a:pt x="350641" y="284717"/>
                    </a:lnTo>
                    <a:lnTo>
                      <a:pt x="314499" y="301589"/>
                    </a:lnTo>
                    <a:lnTo>
                      <a:pt x="312621" y="298543"/>
                    </a:lnTo>
                    <a:cubicBezTo>
                      <a:pt x="306284" y="287998"/>
                      <a:pt x="287744" y="279796"/>
                      <a:pt x="270376" y="279796"/>
                    </a:cubicBezTo>
                    <a:cubicBezTo>
                      <a:pt x="258642" y="279796"/>
                      <a:pt x="231183" y="281905"/>
                      <a:pt x="231183" y="301355"/>
                    </a:cubicBezTo>
                    <a:cubicBezTo>
                      <a:pt x="231183" y="315181"/>
                      <a:pt x="248785" y="318462"/>
                      <a:pt x="271785" y="321039"/>
                    </a:cubicBezTo>
                    <a:cubicBezTo>
                      <a:pt x="307927" y="325492"/>
                      <a:pt x="356978" y="331584"/>
                      <a:pt x="356978" y="384545"/>
                    </a:cubicBezTo>
                    <a:cubicBezTo>
                      <a:pt x="356978" y="423444"/>
                      <a:pt x="325529" y="443832"/>
                      <a:pt x="292907" y="447347"/>
                    </a:cubicBezTo>
                    <a:lnTo>
                      <a:pt x="292907" y="474764"/>
                    </a:lnTo>
                    <a:lnTo>
                      <a:pt x="250662" y="474764"/>
                    </a:lnTo>
                    <a:lnTo>
                      <a:pt x="250662" y="448753"/>
                    </a:lnTo>
                    <a:cubicBezTo>
                      <a:pt x="216632" y="444769"/>
                      <a:pt x="191520" y="427662"/>
                      <a:pt x="179785" y="400479"/>
                    </a:cubicBezTo>
                    <a:lnTo>
                      <a:pt x="178377" y="396964"/>
                    </a:lnTo>
                    <a:lnTo>
                      <a:pt x="217571" y="380326"/>
                    </a:lnTo>
                    <a:lnTo>
                      <a:pt x="218979" y="384076"/>
                    </a:lnTo>
                    <a:cubicBezTo>
                      <a:pt x="225316" y="398839"/>
                      <a:pt x="246907" y="409853"/>
                      <a:pt x="269203" y="409853"/>
                    </a:cubicBezTo>
                    <a:cubicBezTo>
                      <a:pt x="279295" y="409853"/>
                      <a:pt x="312152" y="407978"/>
                      <a:pt x="312152" y="384545"/>
                    </a:cubicBezTo>
                    <a:cubicBezTo>
                      <a:pt x="312152" y="372125"/>
                      <a:pt x="298070" y="364626"/>
                      <a:pt x="268030" y="361111"/>
                    </a:cubicBezTo>
                    <a:cubicBezTo>
                      <a:pt x="234234" y="357361"/>
                      <a:pt x="187999" y="352206"/>
                      <a:pt x="187999" y="301355"/>
                    </a:cubicBezTo>
                    <a:cubicBezTo>
                      <a:pt x="187999" y="269954"/>
                      <a:pt x="211234" y="248161"/>
                      <a:pt x="250662" y="242537"/>
                    </a:cubicBezTo>
                    <a:close/>
                    <a:moveTo>
                      <a:pt x="263548" y="0"/>
                    </a:moveTo>
                    <a:lnTo>
                      <a:pt x="331837" y="64911"/>
                    </a:lnTo>
                    <a:lnTo>
                      <a:pt x="362345" y="93968"/>
                    </a:lnTo>
                    <a:lnTo>
                      <a:pt x="333245" y="124432"/>
                    </a:lnTo>
                    <a:lnTo>
                      <a:pt x="268241" y="192623"/>
                    </a:lnTo>
                    <a:lnTo>
                      <a:pt x="237734" y="163566"/>
                    </a:lnTo>
                    <a:lnTo>
                      <a:pt x="278802" y="120448"/>
                    </a:lnTo>
                    <a:cubicBezTo>
                      <a:pt x="228582" y="117402"/>
                      <a:pt x="179066" y="131931"/>
                      <a:pt x="137764" y="161926"/>
                    </a:cubicBezTo>
                    <a:cubicBezTo>
                      <a:pt x="90361" y="196373"/>
                      <a:pt x="59384" y="247224"/>
                      <a:pt x="50232" y="304870"/>
                    </a:cubicBezTo>
                    <a:cubicBezTo>
                      <a:pt x="31458" y="424147"/>
                      <a:pt x="113359" y="536393"/>
                      <a:pt x="232806" y="555140"/>
                    </a:cubicBezTo>
                    <a:cubicBezTo>
                      <a:pt x="290535" y="564279"/>
                      <a:pt x="348499" y="550219"/>
                      <a:pt x="395903" y="516006"/>
                    </a:cubicBezTo>
                    <a:cubicBezTo>
                      <a:pt x="443071" y="481559"/>
                      <a:pt x="474283" y="430708"/>
                      <a:pt x="483435" y="373062"/>
                    </a:cubicBezTo>
                    <a:cubicBezTo>
                      <a:pt x="495638" y="294325"/>
                      <a:pt x="464192" y="214885"/>
                      <a:pt x="401300" y="165909"/>
                    </a:cubicBezTo>
                    <a:lnTo>
                      <a:pt x="430399" y="128416"/>
                    </a:lnTo>
                    <a:cubicBezTo>
                      <a:pt x="507137" y="187937"/>
                      <a:pt x="545388" y="284483"/>
                      <a:pt x="530369" y="380326"/>
                    </a:cubicBezTo>
                    <a:cubicBezTo>
                      <a:pt x="519339" y="450626"/>
                      <a:pt x="481557" y="512491"/>
                      <a:pt x="423828" y="554437"/>
                    </a:cubicBezTo>
                    <a:cubicBezTo>
                      <a:pt x="377833" y="587947"/>
                      <a:pt x="323389" y="605522"/>
                      <a:pt x="267303" y="605522"/>
                    </a:cubicBezTo>
                    <a:cubicBezTo>
                      <a:pt x="253457" y="605522"/>
                      <a:pt x="239377" y="604350"/>
                      <a:pt x="225297" y="602241"/>
                    </a:cubicBezTo>
                    <a:cubicBezTo>
                      <a:pt x="80035" y="579276"/>
                      <a:pt x="-19700" y="442659"/>
                      <a:pt x="3298" y="297606"/>
                    </a:cubicBezTo>
                    <a:cubicBezTo>
                      <a:pt x="14327" y="227305"/>
                      <a:pt x="52109" y="165441"/>
                      <a:pt x="109838" y="123495"/>
                    </a:cubicBezTo>
                    <a:cubicBezTo>
                      <a:pt x="159354" y="87407"/>
                      <a:pt x="218491" y="69832"/>
                      <a:pt x="278802" y="72878"/>
                    </a:cubicBezTo>
                    <a:lnTo>
                      <a:pt x="234449" y="3046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OPPOSans B" panose="00020600040101010101" pitchFamily="18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15263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E8821C3A-C66F-386B-7F9A-8F079A5AA9CF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188913"/>
            <a:ext cx="907929" cy="532436"/>
          </a:xfrm>
          <a:custGeom>
            <a:avLst/>
            <a:gdLst>
              <a:gd name="connsiteX0" fmla="*/ 0 w 907929"/>
              <a:gd name="connsiteY0" fmla="*/ 0 h 532436"/>
              <a:gd name="connsiteX1" fmla="*/ 222611 w 907929"/>
              <a:gd name="connsiteY1" fmla="*/ 0 h 532436"/>
              <a:gd name="connsiteX2" fmla="*/ 495541 w 907929"/>
              <a:gd name="connsiteY2" fmla="*/ 0 h 532436"/>
              <a:gd name="connsiteX3" fmla="*/ 907929 w 907929"/>
              <a:gd name="connsiteY3" fmla="*/ 0 h 532436"/>
              <a:gd name="connsiteX4" fmla="*/ 641711 w 907929"/>
              <a:gd name="connsiteY4" fmla="*/ 266218 h 532436"/>
              <a:gd name="connsiteX5" fmla="*/ 907929 w 907929"/>
              <a:gd name="connsiteY5" fmla="*/ 532436 h 532436"/>
              <a:gd name="connsiteX6" fmla="*/ 495541 w 907929"/>
              <a:gd name="connsiteY6" fmla="*/ 532436 h 532436"/>
              <a:gd name="connsiteX7" fmla="*/ 222611 w 907929"/>
              <a:gd name="connsiteY7" fmla="*/ 532436 h 532436"/>
              <a:gd name="connsiteX8" fmla="*/ 0 w 907929"/>
              <a:gd name="connsiteY8" fmla="*/ 532436 h 53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7929" h="532436">
                <a:moveTo>
                  <a:pt x="0" y="0"/>
                </a:moveTo>
                <a:lnTo>
                  <a:pt x="222611" y="0"/>
                </a:lnTo>
                <a:lnTo>
                  <a:pt x="495541" y="0"/>
                </a:lnTo>
                <a:lnTo>
                  <a:pt x="907929" y="0"/>
                </a:lnTo>
                <a:cubicBezTo>
                  <a:pt x="760901" y="0"/>
                  <a:pt x="641711" y="119190"/>
                  <a:pt x="641711" y="266218"/>
                </a:cubicBezTo>
                <a:cubicBezTo>
                  <a:pt x="641711" y="413246"/>
                  <a:pt x="760901" y="532436"/>
                  <a:pt x="907929" y="532436"/>
                </a:cubicBezTo>
                <a:lnTo>
                  <a:pt x="495541" y="532436"/>
                </a:lnTo>
                <a:lnTo>
                  <a:pt x="222611" y="532436"/>
                </a:lnTo>
                <a:lnTo>
                  <a:pt x="0" y="53243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3F2CC223-94BB-4626-A044-215E0606175B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3545802" y="1927603"/>
            <a:ext cx="4308469" cy="3195368"/>
            <a:chOff x="1376308" y="1485930"/>
            <a:chExt cx="3231352" cy="2396526"/>
          </a:xfrm>
        </p:grpSpPr>
        <p:sp>
          <p:nvSpPr>
            <p:cNvPr id="4" name="Freeform 81">
              <a:extLst>
                <a:ext uri="{FF2B5EF4-FFF2-40B4-BE49-F238E27FC236}">
                  <a16:creationId xmlns:a16="http://schemas.microsoft.com/office/drawing/2014/main" id="{E4A1CEEC-7920-4F23-9AF0-6F77FFCA0E9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 bwMode="auto">
            <a:xfrm>
              <a:off x="2991984" y="1619070"/>
              <a:ext cx="635115" cy="1005749"/>
            </a:xfrm>
            <a:custGeom>
              <a:avLst/>
              <a:gdLst>
                <a:gd name="T0" fmla="*/ 0 w 48"/>
                <a:gd name="T1" fmla="*/ 76 h 76"/>
                <a:gd name="T2" fmla="*/ 0 w 48"/>
                <a:gd name="T3" fmla="*/ 0 h 76"/>
                <a:gd name="T4" fmla="*/ 48 w 48"/>
                <a:gd name="T5" fmla="*/ 17 h 76"/>
                <a:gd name="T6" fmla="*/ 0 w 48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6">
                  <a:moveTo>
                    <a:pt x="0" y="7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35" y="6"/>
                    <a:pt x="48" y="17"/>
                  </a:cubicBezTo>
                  <a:cubicBezTo>
                    <a:pt x="0" y="76"/>
                    <a:pt x="0" y="76"/>
                    <a:pt x="0" y="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B9AA8A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5" name="Rectangle 82">
              <a:extLst>
                <a:ext uri="{FF2B5EF4-FFF2-40B4-BE49-F238E27FC236}">
                  <a16:creationId xmlns:a16="http://schemas.microsoft.com/office/drawing/2014/main" id="{3D3FE4BE-3B10-42F5-BC41-36997D164F1B}"/>
                </a:ext>
              </a:extLst>
            </p:cNvPr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91984" y="2651808"/>
              <a:ext cx="1799" cy="1799"/>
            </a:xfrm>
            <a:prstGeom prst="rect">
              <a:avLst/>
            </a:prstGeom>
            <a:solidFill>
              <a:srgbClr val="5E5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6" name="Freeform 83">
              <a:extLst>
                <a:ext uri="{FF2B5EF4-FFF2-40B4-BE49-F238E27FC236}">
                  <a16:creationId xmlns:a16="http://schemas.microsoft.com/office/drawing/2014/main" id="{817191DA-5BC1-4743-8E1A-4A5E601A686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 bwMode="auto">
            <a:xfrm>
              <a:off x="3004578" y="1856564"/>
              <a:ext cx="1020143" cy="1536511"/>
            </a:xfrm>
            <a:custGeom>
              <a:avLst/>
              <a:gdLst>
                <a:gd name="T0" fmla="*/ 49 w 77"/>
                <a:gd name="T1" fmla="*/ 0 h 116"/>
                <a:gd name="T2" fmla="*/ 77 w 77"/>
                <a:gd name="T3" fmla="*/ 59 h 116"/>
                <a:gd name="T4" fmla="*/ 51 w 77"/>
                <a:gd name="T5" fmla="*/ 116 h 116"/>
                <a:gd name="T6" fmla="*/ 0 w 77"/>
                <a:gd name="T7" fmla="*/ 59 h 116"/>
                <a:gd name="T8" fmla="*/ 49 w 7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15">
                  <a:moveTo>
                    <a:pt x="49" y="0"/>
                  </a:moveTo>
                  <a:cubicBezTo>
                    <a:pt x="66" y="14"/>
                    <a:pt x="77" y="36"/>
                    <a:pt x="77" y="59"/>
                  </a:cubicBezTo>
                  <a:cubicBezTo>
                    <a:pt x="77" y="82"/>
                    <a:pt x="67" y="102"/>
                    <a:pt x="51" y="116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7" name="Freeform 84">
              <a:extLst>
                <a:ext uri="{FF2B5EF4-FFF2-40B4-BE49-F238E27FC236}">
                  <a16:creationId xmlns:a16="http://schemas.microsoft.com/office/drawing/2014/main" id="{19ADC513-5A0F-461B-A06B-7FB0D633CFC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 bwMode="auto">
            <a:xfrm>
              <a:off x="1932259" y="1619070"/>
              <a:ext cx="1721829" cy="2051081"/>
            </a:xfrm>
            <a:custGeom>
              <a:avLst/>
              <a:gdLst>
                <a:gd name="T0" fmla="*/ 78 w 130"/>
                <a:gd name="T1" fmla="*/ 0 h 155"/>
                <a:gd name="T2" fmla="*/ 78 w 130"/>
                <a:gd name="T3" fmla="*/ 78 h 155"/>
                <a:gd name="T4" fmla="*/ 78 w 130"/>
                <a:gd name="T5" fmla="*/ 78 h 155"/>
                <a:gd name="T6" fmla="*/ 78 w 130"/>
                <a:gd name="T7" fmla="*/ 78 h 155"/>
                <a:gd name="T8" fmla="*/ 130 w 130"/>
                <a:gd name="T9" fmla="*/ 135 h 155"/>
                <a:gd name="T10" fmla="*/ 78 w 130"/>
                <a:gd name="T11" fmla="*/ 155 h 155"/>
                <a:gd name="T12" fmla="*/ 0 w 130"/>
                <a:gd name="T13" fmla="*/ 78 h 155"/>
                <a:gd name="T14" fmla="*/ 78 w 130"/>
                <a:gd name="T1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5">
                  <a:moveTo>
                    <a:pt x="78" y="0"/>
                  </a:move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130" y="135"/>
                    <a:pt x="130" y="135"/>
                    <a:pt x="130" y="135"/>
                  </a:cubicBezTo>
                  <a:cubicBezTo>
                    <a:pt x="117" y="148"/>
                    <a:pt x="98" y="155"/>
                    <a:pt x="78" y="155"/>
                  </a:cubicBezTo>
                  <a:cubicBezTo>
                    <a:pt x="35" y="155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99B1F1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8" name="Freeform 85">
              <a:extLst>
                <a:ext uri="{FF2B5EF4-FFF2-40B4-BE49-F238E27FC236}">
                  <a16:creationId xmlns:a16="http://schemas.microsoft.com/office/drawing/2014/main" id="{2605678C-0DD2-4233-94C6-9C65C8666D66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 bwMode="auto">
            <a:xfrm>
              <a:off x="3454377" y="1512918"/>
              <a:ext cx="1099308" cy="158329"/>
            </a:xfrm>
            <a:custGeom>
              <a:avLst/>
              <a:gdLst>
                <a:gd name="T0" fmla="*/ 8 w 611"/>
                <a:gd name="T1" fmla="*/ 88 h 88"/>
                <a:gd name="T2" fmla="*/ 0 w 611"/>
                <a:gd name="T3" fmla="*/ 74 h 88"/>
                <a:gd name="T4" fmla="*/ 74 w 611"/>
                <a:gd name="T5" fmla="*/ 0 h 88"/>
                <a:gd name="T6" fmla="*/ 611 w 611"/>
                <a:gd name="T7" fmla="*/ 0 h 88"/>
                <a:gd name="T8" fmla="*/ 611 w 611"/>
                <a:gd name="T9" fmla="*/ 15 h 88"/>
                <a:gd name="T10" fmla="*/ 81 w 611"/>
                <a:gd name="T11" fmla="*/ 15 h 88"/>
                <a:gd name="T12" fmla="*/ 8 w 611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1" h="88">
                  <a:moveTo>
                    <a:pt x="8" y="88"/>
                  </a:moveTo>
                  <a:lnTo>
                    <a:pt x="0" y="74"/>
                  </a:lnTo>
                  <a:lnTo>
                    <a:pt x="74" y="0"/>
                  </a:lnTo>
                  <a:lnTo>
                    <a:pt x="611" y="0"/>
                  </a:lnTo>
                  <a:lnTo>
                    <a:pt x="611" y="15"/>
                  </a:lnTo>
                  <a:lnTo>
                    <a:pt x="81" y="15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9" name="Oval 86">
              <a:extLst>
                <a:ext uri="{FF2B5EF4-FFF2-40B4-BE49-F238E27FC236}">
                  <a16:creationId xmlns:a16="http://schemas.microsoft.com/office/drawing/2014/main" id="{1B064FC2-B8D2-45F4-8A0F-E4F776FBA3F0}"/>
                </a:ext>
              </a:extLst>
            </p:cNvPr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4501508" y="1485930"/>
              <a:ext cx="106152" cy="9355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10" name="Oval 87">
              <a:extLst>
                <a:ext uri="{FF2B5EF4-FFF2-40B4-BE49-F238E27FC236}">
                  <a16:creationId xmlns:a16="http://schemas.microsoft.com/office/drawing/2014/main" id="{4D871640-D276-474A-913E-3BC085F8E9BE}"/>
                </a:ext>
              </a:extLst>
            </p:cNvPr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501508" y="2572643"/>
              <a:ext cx="106152" cy="106152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11" name="Freeform 88">
              <a:extLst>
                <a:ext uri="{FF2B5EF4-FFF2-40B4-BE49-F238E27FC236}">
                  <a16:creationId xmlns:a16="http://schemas.microsoft.com/office/drawing/2014/main" id="{1BAD284E-ED07-4505-8F90-91D2A8642D7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 bwMode="auto">
            <a:xfrm>
              <a:off x="1428484" y="3684545"/>
              <a:ext cx="1111902" cy="158329"/>
            </a:xfrm>
            <a:custGeom>
              <a:avLst/>
              <a:gdLst>
                <a:gd name="T0" fmla="*/ 0 w 618"/>
                <a:gd name="T1" fmla="*/ 88 h 88"/>
                <a:gd name="T2" fmla="*/ 537 w 618"/>
                <a:gd name="T3" fmla="*/ 88 h 88"/>
                <a:gd name="T4" fmla="*/ 618 w 618"/>
                <a:gd name="T5" fmla="*/ 7 h 88"/>
                <a:gd name="T6" fmla="*/ 611 w 618"/>
                <a:gd name="T7" fmla="*/ 0 h 88"/>
                <a:gd name="T8" fmla="*/ 530 w 618"/>
                <a:gd name="T9" fmla="*/ 73 h 88"/>
                <a:gd name="T10" fmla="*/ 0 w 618"/>
                <a:gd name="T11" fmla="*/ 73 h 88"/>
                <a:gd name="T12" fmla="*/ 0 w 618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8" h="88">
                  <a:moveTo>
                    <a:pt x="0" y="88"/>
                  </a:moveTo>
                  <a:lnTo>
                    <a:pt x="537" y="88"/>
                  </a:lnTo>
                  <a:lnTo>
                    <a:pt x="618" y="7"/>
                  </a:lnTo>
                  <a:lnTo>
                    <a:pt x="611" y="0"/>
                  </a:lnTo>
                  <a:lnTo>
                    <a:pt x="530" y="73"/>
                  </a:lnTo>
                  <a:lnTo>
                    <a:pt x="0" y="73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12" name="Oval 89">
              <a:extLst>
                <a:ext uri="{FF2B5EF4-FFF2-40B4-BE49-F238E27FC236}">
                  <a16:creationId xmlns:a16="http://schemas.microsoft.com/office/drawing/2014/main" id="{6CBE06F5-40CD-4886-8237-EAB6BDE2B681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1376308" y="3790697"/>
              <a:ext cx="106152" cy="9175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CCC0AC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  <p:sp>
          <p:nvSpPr>
            <p:cNvPr id="13" name="Rectangle 90">
              <a:extLst>
                <a:ext uri="{FF2B5EF4-FFF2-40B4-BE49-F238E27FC236}">
                  <a16:creationId xmlns:a16="http://schemas.microsoft.com/office/drawing/2014/main" id="{5B7C224E-1388-4199-AAC8-1E057DABF372}"/>
                </a:ext>
              </a:extLst>
            </p:cNvPr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4076898" y="2612225"/>
              <a:ext cx="476786" cy="2698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</a:endParaRPr>
            </a:p>
          </p:txBody>
        </p:sp>
      </p:grpSp>
      <p:sp>
        <p:nvSpPr>
          <p:cNvPr id="14" name="TextBox 15">
            <a:extLst>
              <a:ext uri="{FF2B5EF4-FFF2-40B4-BE49-F238E27FC236}">
                <a16:creationId xmlns:a16="http://schemas.microsoft.com/office/drawing/2014/main" id="{19225BCF-5152-4C6E-939D-6C3C4983FF4F}"/>
              </a:ext>
            </a:extLst>
          </p:cNvPr>
          <p:cNvSpPr txBox="1"/>
          <p:nvPr userDrawn="1">
            <p:custDataLst>
              <p:tags r:id="rId2"/>
            </p:custDataLst>
          </p:nvPr>
        </p:nvSpPr>
        <p:spPr>
          <a:xfrm>
            <a:off x="7049433" y="2088526"/>
            <a:ext cx="10316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/>
            <a:r>
              <a:rPr lang="en-US" altLang="zh-CN" sz="3200">
                <a:solidFill>
                  <a:schemeClr val="accent2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12</a:t>
            </a:r>
            <a:r>
              <a:rPr lang="en-US" altLang="zh-CN" sz="2667">
                <a:solidFill>
                  <a:schemeClr val="accent2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%</a:t>
            </a:r>
            <a:endParaRPr lang="zh-CN" altLang="en-US" sz="2667">
              <a:solidFill>
                <a:schemeClr val="accent2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15" name="TextBox 16">
            <a:extLst>
              <a:ext uri="{FF2B5EF4-FFF2-40B4-BE49-F238E27FC236}">
                <a16:creationId xmlns:a16="http://schemas.microsoft.com/office/drawing/2014/main" id="{6B6FDA6C-1D60-4CA7-A761-AB01114C19D9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7049433" y="3565888"/>
            <a:ext cx="10316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/>
            <a:r>
              <a:rPr lang="en-US" altLang="zh-CN" sz="3200">
                <a:solidFill>
                  <a:schemeClr val="accent2">
                    <a:lumMod val="60000"/>
                    <a:lumOff val="40000"/>
                  </a:schemeClr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28</a:t>
            </a:r>
            <a:r>
              <a:rPr lang="en-US" altLang="zh-CN" sz="2667">
                <a:solidFill>
                  <a:schemeClr val="accent2">
                    <a:lumMod val="60000"/>
                    <a:lumOff val="40000"/>
                  </a:schemeClr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%</a:t>
            </a:r>
            <a:endParaRPr lang="zh-CN" altLang="en-US" sz="2667">
              <a:solidFill>
                <a:schemeClr val="accent2">
                  <a:lumMod val="60000"/>
                  <a:lumOff val="40000"/>
                </a:schemeClr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16" name="TextBox 17">
            <a:extLst>
              <a:ext uri="{FF2B5EF4-FFF2-40B4-BE49-F238E27FC236}">
                <a16:creationId xmlns:a16="http://schemas.microsoft.com/office/drawing/2014/main" id="{7F9EEB44-9C16-47B2-82DD-2F3E33437600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3505309" y="5299061"/>
            <a:ext cx="10776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/>
            <a:r>
              <a:rPr lang="en-US" altLang="zh-CN" sz="3200">
                <a:solidFill>
                  <a:schemeClr val="accent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60</a:t>
            </a:r>
            <a:r>
              <a:rPr lang="en-US" altLang="zh-CN" sz="2667">
                <a:solidFill>
                  <a:schemeClr val="accent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%</a:t>
            </a:r>
            <a:endParaRPr lang="zh-CN" altLang="en-US" sz="2667">
              <a:solidFill>
                <a:schemeClr val="accent1"/>
              </a:solidFill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  <p:sp>
        <p:nvSpPr>
          <p:cNvPr id="17" name="10">
            <a:extLst>
              <a:ext uri="{FF2B5EF4-FFF2-40B4-BE49-F238E27FC236}">
                <a16:creationId xmlns:a16="http://schemas.microsoft.com/office/drawing/2014/main" id="{A9A01A68-CD92-4CCD-8E92-1B64B2BC3079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8081129" y="1635006"/>
            <a:ext cx="3105141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点击输入您的内容，或者通过复制您的文本后，再此框中选择粘贴。</a:t>
            </a:r>
          </a:p>
        </p:txBody>
      </p:sp>
      <p:sp>
        <p:nvSpPr>
          <p:cNvPr id="18" name="10">
            <a:extLst>
              <a:ext uri="{FF2B5EF4-FFF2-40B4-BE49-F238E27FC236}">
                <a16:creationId xmlns:a16="http://schemas.microsoft.com/office/drawing/2014/main" id="{9A713811-D15B-4E85-AA00-412CA4444F71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8081129" y="3021585"/>
            <a:ext cx="3105141" cy="709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点击输入您的内容，或者通过复制您的文本后，再此框中选择粘贴。</a:t>
            </a:r>
          </a:p>
        </p:txBody>
      </p:sp>
      <p:sp>
        <p:nvSpPr>
          <p:cNvPr id="19" name="10">
            <a:extLst>
              <a:ext uri="{FF2B5EF4-FFF2-40B4-BE49-F238E27FC236}">
                <a16:creationId xmlns:a16="http://schemas.microsoft.com/office/drawing/2014/main" id="{AEA95EAC-6C72-47F3-9FA5-DD8E888A2CD2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>
            <a:off x="1092481" y="4518794"/>
            <a:ext cx="2295772" cy="1033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rPr>
              <a:t>点击输入您的内容，或者通过复制您的文本后，再此框中选择粘贴。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9BF75A3-7B53-46BD-BBA8-97DEFD134122}"/>
              </a:ext>
            </a:extLst>
          </p:cNvPr>
          <p:cNvGrpSpPr/>
          <p:nvPr userDrawn="1">
            <p:custDataLst>
              <p:tags r:id="rId8"/>
            </p:custDataLst>
          </p:nvPr>
        </p:nvGrpSpPr>
        <p:grpSpPr>
          <a:xfrm>
            <a:off x="1298439" y="1571791"/>
            <a:ext cx="1692815" cy="1586802"/>
            <a:chOff x="911424" y="1523186"/>
            <a:chExt cx="1692815" cy="1586802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79CC73DC-7DE1-44EC-BA5C-D6CEE8554D3A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911424" y="1557189"/>
              <a:ext cx="494837" cy="271000"/>
            </a:xfrm>
            <a:prstGeom prst="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FD845B10-C426-4FDB-8F0E-CCE3F2C93CE4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911424" y="2179369"/>
              <a:ext cx="494837" cy="271000"/>
            </a:xfrm>
            <a:prstGeom prst="rect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84BCAF53-F844-4EC5-AEDC-9EEACFE9A3F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911424" y="2801551"/>
              <a:ext cx="494837" cy="271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POSans B" panose="00020600040101010101" pitchFamily="18" charset="-122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" name="TextBox 22">
              <a:extLst>
                <a:ext uri="{FF2B5EF4-FFF2-40B4-BE49-F238E27FC236}">
                  <a16:creationId xmlns:a16="http://schemas.microsoft.com/office/drawing/2014/main" id="{1BDA99D4-694C-44F8-9864-D6E73F4D8907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1408365" y="1523186"/>
              <a:ext cx="119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219170"/>
              <a:r>
                <a:rPr lang="zh-CN" altLang="en-US" sz="1600" b="1"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输入标题</a:t>
              </a:r>
            </a:p>
          </p:txBody>
        </p:sp>
        <p:sp>
          <p:nvSpPr>
            <p:cNvPr id="25" name="TextBox 23">
              <a:extLst>
                <a:ext uri="{FF2B5EF4-FFF2-40B4-BE49-F238E27FC236}">
                  <a16:creationId xmlns:a16="http://schemas.microsoft.com/office/drawing/2014/main" id="{D8C47957-F77D-491C-9185-B0CD4D9A38F0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1408365" y="2147310"/>
              <a:ext cx="119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219170"/>
              <a:r>
                <a:rPr lang="zh-CN" altLang="en-US" sz="1600" b="1"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输入标题</a:t>
              </a:r>
            </a:p>
          </p:txBody>
        </p:sp>
        <p:sp>
          <p:nvSpPr>
            <p:cNvPr id="26" name="TextBox 24">
              <a:extLst>
                <a:ext uri="{FF2B5EF4-FFF2-40B4-BE49-F238E27FC236}">
                  <a16:creationId xmlns:a16="http://schemas.microsoft.com/office/drawing/2014/main" id="{B00131CF-A335-4213-A77F-9ED45E34F3FA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1408365" y="2771434"/>
              <a:ext cx="119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219170"/>
              <a:r>
                <a:rPr lang="zh-CN" altLang="en-US" sz="1600" b="1"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输入标题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1338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9BE77FD5-F913-4088-9DB2-3B46D14BBF1E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912377" y="1977221"/>
            <a:ext cx="10367247" cy="3396932"/>
            <a:chOff x="1095463" y="2053421"/>
            <a:chExt cx="10367247" cy="3396932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A34C7FA6-5733-4DAD-BC57-D63068DC0B41}"/>
                </a:ext>
              </a:extLst>
            </p:cNvPr>
            <p:cNvGrpSpPr/>
            <p:nvPr>
              <p:custDataLst>
                <p:tags r:id="rId2"/>
              </p:custDataLst>
            </p:nvPr>
          </p:nvGrpSpPr>
          <p:grpSpPr>
            <a:xfrm>
              <a:off x="1647217" y="2053421"/>
              <a:ext cx="1249489" cy="1794200"/>
              <a:chOff x="2029504" y="1794643"/>
              <a:chExt cx="1249489" cy="1794200"/>
            </a:xfrm>
          </p:grpSpPr>
          <p:sp>
            <p:nvSpPr>
              <p:cNvPr id="29" name="Oval 14">
                <a:extLst>
                  <a:ext uri="{FF2B5EF4-FFF2-40B4-BE49-F238E27FC236}">
                    <a16:creationId xmlns:a16="http://schemas.microsoft.com/office/drawing/2014/main" id="{60A5CAB5-F356-447D-AF64-BED2C436F87E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2452900" y="3186147"/>
                <a:ext cx="402696" cy="40269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lt1"/>
                  </a:solidFill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30" name="泪滴形 29">
                <a:extLst>
                  <a:ext uri="{FF2B5EF4-FFF2-40B4-BE49-F238E27FC236}">
                    <a16:creationId xmlns:a16="http://schemas.microsoft.com/office/drawing/2014/main" id="{72F39CF6-7545-4D4B-ADB7-AAE2ECAEE416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 rot="8100000">
                <a:off x="2029504" y="1794643"/>
                <a:ext cx="1249489" cy="1249489"/>
              </a:xfrm>
              <a:prstGeom prst="teardrop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31" name="矩形 30">
                <a:extLst>
                  <a:ext uri="{FF2B5EF4-FFF2-40B4-BE49-F238E27FC236}">
                    <a16:creationId xmlns:a16="http://schemas.microsoft.com/office/drawing/2014/main" id="{D902356C-AB86-4AE6-9C14-2BD8A7F1DE9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2289404" y="2129473"/>
                <a:ext cx="729688" cy="6671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735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+mn-lt"/>
                  </a:rPr>
                  <a:t>01</a:t>
                </a: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192C3044-73DA-4695-932D-919CA529B82F}"/>
                </a:ext>
              </a:extLst>
            </p:cNvPr>
            <p:cNvGrpSpPr/>
            <p:nvPr>
              <p:custDataLst>
                <p:tags r:id="rId3"/>
              </p:custDataLst>
            </p:nvPr>
          </p:nvGrpSpPr>
          <p:grpSpPr>
            <a:xfrm>
              <a:off x="1095463" y="4229682"/>
              <a:ext cx="2352997" cy="1220671"/>
              <a:chOff x="1160858" y="4506124"/>
              <a:chExt cx="2352997" cy="1220671"/>
            </a:xfrm>
          </p:grpSpPr>
          <p:sp>
            <p:nvSpPr>
              <p:cNvPr id="27" name="文本框 26">
                <a:extLst>
                  <a:ext uri="{FF2B5EF4-FFF2-40B4-BE49-F238E27FC236}">
                    <a16:creationId xmlns:a16="http://schemas.microsoft.com/office/drawing/2014/main" id="{CD405B63-E3CD-4CCE-9B08-95391D7A3CF7}"/>
                  </a:ext>
                </a:extLst>
              </p:cNvPr>
              <p:cNvSpPr txBox="1"/>
              <p:nvPr>
                <p:custDataLst>
                  <p:tags r:id="rId25"/>
                </p:custDataLst>
              </p:nvPr>
            </p:nvSpPr>
            <p:spPr>
              <a:xfrm>
                <a:off x="1160858" y="5016857"/>
                <a:ext cx="2352997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28" name="文本框 27">
                <a:extLst>
                  <a:ext uri="{FF2B5EF4-FFF2-40B4-BE49-F238E27FC236}">
                    <a16:creationId xmlns:a16="http://schemas.microsoft.com/office/drawing/2014/main" id="{388343A0-CE85-4D54-A2B2-0A668C2B2FE9}"/>
                  </a:ext>
                </a:extLst>
              </p:cNvPr>
              <p:cNvSpPr txBox="1"/>
              <p:nvPr>
                <p:custDataLst>
                  <p:tags r:id="rId26"/>
                </p:custDataLst>
              </p:nvPr>
            </p:nvSpPr>
            <p:spPr>
              <a:xfrm>
                <a:off x="1507641" y="4506124"/>
                <a:ext cx="165943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输入标题</a:t>
                </a: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BBF0E416-A9B8-4F56-A925-EADB3E445A5A}"/>
                </a:ext>
              </a:extLst>
            </p:cNvPr>
            <p:cNvGrpSpPr/>
            <p:nvPr>
              <p:custDataLst>
                <p:tags r:id="rId4"/>
              </p:custDataLst>
            </p:nvPr>
          </p:nvGrpSpPr>
          <p:grpSpPr>
            <a:xfrm>
              <a:off x="6990051" y="2053421"/>
              <a:ext cx="1249489" cy="1794200"/>
              <a:chOff x="2029504" y="1794643"/>
              <a:chExt cx="1249489" cy="1794200"/>
            </a:xfrm>
          </p:grpSpPr>
          <p:sp>
            <p:nvSpPr>
              <p:cNvPr id="24" name="Oval 14">
                <a:extLst>
                  <a:ext uri="{FF2B5EF4-FFF2-40B4-BE49-F238E27FC236}">
                    <a16:creationId xmlns:a16="http://schemas.microsoft.com/office/drawing/2014/main" id="{CE9104DF-B86D-458E-9C81-0208B60BEB5F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2452900" y="3186147"/>
                <a:ext cx="402696" cy="40269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lt1"/>
                  </a:solidFill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25" name="泪滴形 24">
                <a:extLst>
                  <a:ext uri="{FF2B5EF4-FFF2-40B4-BE49-F238E27FC236}">
                    <a16:creationId xmlns:a16="http://schemas.microsoft.com/office/drawing/2014/main" id="{5042EE3D-6F76-4132-B37C-E55145C27603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>
              <a:xfrm rot="8100000">
                <a:off x="2029504" y="1794643"/>
                <a:ext cx="1249489" cy="1249489"/>
              </a:xfrm>
              <a:prstGeom prst="teardrop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26" name="矩形 25">
                <a:extLst>
                  <a:ext uri="{FF2B5EF4-FFF2-40B4-BE49-F238E27FC236}">
                    <a16:creationId xmlns:a16="http://schemas.microsoft.com/office/drawing/2014/main" id="{BD08C80C-EF44-43AF-A760-54BDF3A98CBF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>
              <a:xfrm>
                <a:off x="2246123" y="2129473"/>
                <a:ext cx="816250" cy="6671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735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+mn-lt"/>
                  </a:rPr>
                  <a:t>03</a:t>
                </a:r>
              </a:p>
            </p:txBody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768AB484-CD5F-4BC0-A9BB-96C778491677}"/>
                </a:ext>
              </a:extLst>
            </p:cNvPr>
            <p:cNvGrpSpPr/>
            <p:nvPr>
              <p:custDataLst>
                <p:tags r:id="rId5"/>
              </p:custDataLst>
            </p:nvPr>
          </p:nvGrpSpPr>
          <p:grpSpPr>
            <a:xfrm>
              <a:off x="4318634" y="2053421"/>
              <a:ext cx="1249489" cy="1794200"/>
              <a:chOff x="2029504" y="1794643"/>
              <a:chExt cx="1249489" cy="1794200"/>
            </a:xfrm>
          </p:grpSpPr>
          <p:sp>
            <p:nvSpPr>
              <p:cNvPr id="21" name="Oval 14">
                <a:extLst>
                  <a:ext uri="{FF2B5EF4-FFF2-40B4-BE49-F238E27FC236}">
                    <a16:creationId xmlns:a16="http://schemas.microsoft.com/office/drawing/2014/main" id="{77E74477-F7FE-4A95-96E8-D6F32C7CCD49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2452900" y="3186147"/>
                <a:ext cx="402696" cy="4026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lt1"/>
                  </a:solidFill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22" name="泪滴形 21">
                <a:extLst>
                  <a:ext uri="{FF2B5EF4-FFF2-40B4-BE49-F238E27FC236}">
                    <a16:creationId xmlns:a16="http://schemas.microsoft.com/office/drawing/2014/main" id="{C1370BF2-32D6-409C-9AA1-A5949F53883C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 rot="8100000">
                <a:off x="2029504" y="1794643"/>
                <a:ext cx="1249489" cy="1249489"/>
              </a:xfrm>
              <a:prstGeom prst="teardrop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298DFCCE-7AD8-4492-8428-576577AE1F2E}"/>
                  </a:ext>
                </a:extLst>
              </p:cNvPr>
              <p:cNvSpPr/>
              <p:nvPr>
                <p:custDataLst>
                  <p:tags r:id="rId21"/>
                </p:custDataLst>
              </p:nvPr>
            </p:nvSpPr>
            <p:spPr>
              <a:xfrm>
                <a:off x="2246123" y="2129473"/>
                <a:ext cx="816250" cy="6671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735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+mn-lt"/>
                  </a:rPr>
                  <a:t>02</a:t>
                </a:r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A131F304-AB97-475A-9F02-F2B5F566B0A1}"/>
                </a:ext>
              </a:extLst>
            </p:cNvPr>
            <p:cNvGrpSpPr/>
            <p:nvPr>
              <p:custDataLst>
                <p:tags r:id="rId6"/>
              </p:custDataLst>
            </p:nvPr>
          </p:nvGrpSpPr>
          <p:grpSpPr>
            <a:xfrm>
              <a:off x="9661468" y="2053421"/>
              <a:ext cx="1249489" cy="1794200"/>
              <a:chOff x="2029504" y="1794643"/>
              <a:chExt cx="1249489" cy="1794200"/>
            </a:xfrm>
          </p:grpSpPr>
          <p:sp>
            <p:nvSpPr>
              <p:cNvPr id="18" name="Oval 14">
                <a:extLst>
                  <a:ext uri="{FF2B5EF4-FFF2-40B4-BE49-F238E27FC236}">
                    <a16:creationId xmlns:a16="http://schemas.microsoft.com/office/drawing/2014/main" id="{A0B3D990-B1BF-4591-AFC4-CA7FA2DBF1D0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2452900" y="3186147"/>
                <a:ext cx="402696" cy="4026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chemeClr val="lt1"/>
                  </a:solidFill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19" name="泪滴形 18">
                <a:extLst>
                  <a:ext uri="{FF2B5EF4-FFF2-40B4-BE49-F238E27FC236}">
                    <a16:creationId xmlns:a16="http://schemas.microsoft.com/office/drawing/2014/main" id="{CF3F8DAB-21E9-4274-A039-791CE72124C5}"/>
                  </a:ext>
                </a:extLst>
              </p:cNvPr>
              <p:cNvSpPr/>
              <p:nvPr>
                <p:custDataLst>
                  <p:tags r:id="rId17"/>
                </p:custDataLst>
              </p:nvPr>
            </p:nvSpPr>
            <p:spPr>
              <a:xfrm rot="8100000">
                <a:off x="2029504" y="1794643"/>
                <a:ext cx="1249489" cy="1249489"/>
              </a:xfrm>
              <a:prstGeom prst="teardrop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latin typeface="OPPOSans B" panose="00020600040101010101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39B52B0A-0C13-4EB5-BC97-77283EE8FDDB}"/>
                  </a:ext>
                </a:extLst>
              </p:cNvPr>
              <p:cNvSpPr/>
              <p:nvPr>
                <p:custDataLst>
                  <p:tags r:id="rId18"/>
                </p:custDataLst>
              </p:nvPr>
            </p:nvSpPr>
            <p:spPr>
              <a:xfrm>
                <a:off x="2246123" y="2129473"/>
                <a:ext cx="816250" cy="66710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735">
                    <a:solidFill>
                      <a:schemeClr val="bg1"/>
                    </a:solidFill>
                    <a:latin typeface="OPPOSans B" panose="00020600040101010101" pitchFamily="18" charset="-122"/>
                    <a:ea typeface="OPPOSans B" panose="00020600040101010101" pitchFamily="18" charset="-122"/>
                    <a:cs typeface="OPPOSans B" panose="00020600040101010101" pitchFamily="18" charset="-122"/>
                    <a:sym typeface="+mn-lt"/>
                  </a:rPr>
                  <a:t>04</a:t>
                </a:r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63D184D4-5A2A-4E2E-8347-FBDC6BFAF982}"/>
                </a:ext>
              </a:extLst>
            </p:cNvPr>
            <p:cNvGrpSpPr/>
            <p:nvPr>
              <p:custDataLst>
                <p:tags r:id="rId7"/>
              </p:custDataLst>
            </p:nvPr>
          </p:nvGrpSpPr>
          <p:grpSpPr>
            <a:xfrm>
              <a:off x="3766880" y="4229682"/>
              <a:ext cx="2352997" cy="1220671"/>
              <a:chOff x="1160859" y="4506124"/>
              <a:chExt cx="2352997" cy="1220671"/>
            </a:xfrm>
          </p:grpSpPr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256C197B-4899-4713-B42D-22A3480C3BC3}"/>
                  </a:ext>
                </a:extLst>
              </p:cNvPr>
              <p:cNvSpPr txBox="1"/>
              <p:nvPr>
                <p:custDataLst>
                  <p:tags r:id="rId14"/>
                </p:custDataLst>
              </p:nvPr>
            </p:nvSpPr>
            <p:spPr>
              <a:xfrm>
                <a:off x="1160859" y="5016857"/>
                <a:ext cx="2352997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44081ADA-FCE0-43D5-9D40-E1BE470E54BE}"/>
                  </a:ext>
                </a:extLst>
              </p:cNvPr>
              <p:cNvSpPr txBox="1"/>
              <p:nvPr>
                <p:custDataLst>
                  <p:tags r:id="rId15"/>
                </p:custDataLst>
              </p:nvPr>
            </p:nvSpPr>
            <p:spPr>
              <a:xfrm>
                <a:off x="1507642" y="4506124"/>
                <a:ext cx="165943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输入标题</a:t>
                </a:r>
              </a:p>
            </p:txBody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2EF3700B-429E-40B0-A0B6-0E2F855F9B64}"/>
                </a:ext>
              </a:extLst>
            </p:cNvPr>
            <p:cNvGrpSpPr/>
            <p:nvPr>
              <p:custDataLst>
                <p:tags r:id="rId8"/>
              </p:custDataLst>
            </p:nvPr>
          </p:nvGrpSpPr>
          <p:grpSpPr>
            <a:xfrm>
              <a:off x="6438297" y="4229682"/>
              <a:ext cx="2352997" cy="1220671"/>
              <a:chOff x="1160859" y="4506124"/>
              <a:chExt cx="2352997" cy="1220671"/>
            </a:xfrm>
          </p:grpSpPr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C1E1DE29-0F45-4BC6-A079-1F13BF6A85B8}"/>
                  </a:ext>
                </a:extLst>
              </p:cNvPr>
              <p:cNvSpPr txBox="1"/>
              <p:nvPr>
                <p:custDataLst>
                  <p:tags r:id="rId12"/>
                </p:custDataLst>
              </p:nvPr>
            </p:nvSpPr>
            <p:spPr>
              <a:xfrm>
                <a:off x="1160859" y="5016857"/>
                <a:ext cx="2352997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5" name="文本框 14">
                <a:extLst>
                  <a:ext uri="{FF2B5EF4-FFF2-40B4-BE49-F238E27FC236}">
                    <a16:creationId xmlns:a16="http://schemas.microsoft.com/office/drawing/2014/main" id="{ED546E21-9BD8-40D1-8883-ACEB9A3BDFBA}"/>
                  </a:ext>
                </a:extLst>
              </p:cNvPr>
              <p:cNvSpPr txBox="1"/>
              <p:nvPr>
                <p:custDataLst>
                  <p:tags r:id="rId13"/>
                </p:custDataLst>
              </p:nvPr>
            </p:nvSpPr>
            <p:spPr>
              <a:xfrm>
                <a:off x="1507642" y="4506124"/>
                <a:ext cx="165943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输入标题</a:t>
                </a: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16003EB9-E843-45FF-8731-3404C9ABC05B}"/>
                </a:ext>
              </a:extLst>
            </p:cNvPr>
            <p:cNvGrpSpPr/>
            <p:nvPr>
              <p:custDataLst>
                <p:tags r:id="rId9"/>
              </p:custDataLst>
            </p:nvPr>
          </p:nvGrpSpPr>
          <p:grpSpPr>
            <a:xfrm>
              <a:off x="9109713" y="4229682"/>
              <a:ext cx="2352997" cy="1220671"/>
              <a:chOff x="1160859" y="4506124"/>
              <a:chExt cx="2352997" cy="1220671"/>
            </a:xfrm>
          </p:grpSpPr>
          <p:sp>
            <p:nvSpPr>
              <p:cNvPr id="12" name="文本框 11">
                <a:extLst>
                  <a:ext uri="{FF2B5EF4-FFF2-40B4-BE49-F238E27FC236}">
                    <a16:creationId xmlns:a16="http://schemas.microsoft.com/office/drawing/2014/main" id="{4ED1AA58-2B9E-459A-B997-93A3C9E9C147}"/>
                  </a:ext>
                </a:extLst>
              </p:cNvPr>
              <p:cNvSpPr txBox="1"/>
              <p:nvPr>
                <p:custDataLst>
                  <p:tags r:id="rId10"/>
                </p:custDataLst>
              </p:nvPr>
            </p:nvSpPr>
            <p:spPr>
              <a:xfrm>
                <a:off x="1160859" y="5016857"/>
                <a:ext cx="2352997" cy="70993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5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1">
                        <a:lumMod val="50000"/>
                        <a:lumOff val="50000"/>
                      </a:schemeClr>
                    </a:solidFill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点击输入简要文字内容，文字内容需概括精炼</a:t>
                </a:r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9C37BB98-3A7B-4515-9103-1616008F7F4B}"/>
                  </a:ext>
                </a:extLst>
              </p:cNvPr>
              <p:cNvSpPr txBox="1"/>
              <p:nvPr>
                <p:custDataLst>
                  <p:tags r:id="rId11"/>
                </p:custDataLst>
              </p:nvPr>
            </p:nvSpPr>
            <p:spPr>
              <a:xfrm>
                <a:off x="1507642" y="4506124"/>
                <a:ext cx="1659430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800" b="1" i="0" u="none" strike="noStrike" kern="120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OPPOSans R" panose="00020600040101010101" pitchFamily="18" charset="-122"/>
                    <a:ea typeface="OPPOSans R" panose="00020600040101010101" pitchFamily="18" charset="-122"/>
                    <a:cs typeface="OPPOSans R" panose="00020600040101010101" pitchFamily="18" charset="-122"/>
                    <a:sym typeface="+mn-lt"/>
                  </a:rPr>
                  <a:t>输入标题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023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自定义版式">
    <p:bg>
      <p:bgPr>
        <a:solidFill>
          <a:srgbClr val="2958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81781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56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C9FC8930-C130-4B21-B9DA-5C1BD8A2027D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-14288" y="6273221"/>
            <a:ext cx="12206288" cy="584775"/>
            <a:chOff x="5936710" y="6281745"/>
            <a:chExt cx="5143500" cy="576263"/>
          </a:xfrm>
        </p:grpSpPr>
        <p:sp>
          <p:nvSpPr>
            <p:cNvPr id="4" name="矩形 1">
              <a:extLst>
                <a:ext uri="{FF2B5EF4-FFF2-40B4-BE49-F238E27FC236}">
                  <a16:creationId xmlns:a16="http://schemas.microsoft.com/office/drawing/2014/main" id="{CBA4CF26-C4AE-47D7-843E-1000E2C850A3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>
              <a:off x="5936710" y="6281745"/>
              <a:ext cx="5143500" cy="576263"/>
            </a:xfrm>
            <a:custGeom>
              <a:avLst/>
              <a:gdLst>
                <a:gd name="connsiteX0" fmla="*/ 0 w 5143500"/>
                <a:gd name="connsiteY0" fmla="*/ 381000 h 381000"/>
                <a:gd name="connsiteX1" fmla="*/ 1878553 w 5143500"/>
                <a:gd name="connsiteY1" fmla="*/ 299959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0" h="381000">
                  <a:moveTo>
                    <a:pt x="0" y="381000"/>
                  </a:moveTo>
                  <a:cubicBezTo>
                    <a:pt x="603959" y="350838"/>
                    <a:pt x="783261" y="267974"/>
                    <a:pt x="1878553" y="299959"/>
                  </a:cubicBezTo>
                  <a:cubicBezTo>
                    <a:pt x="3230394" y="339436"/>
                    <a:pt x="3901198" y="11139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close/>
                </a:path>
              </a:pathLst>
            </a:custGeom>
            <a:solidFill>
              <a:srgbClr val="FF45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  <p:sp>
          <p:nvSpPr>
            <p:cNvPr id="5" name="矩形 1">
              <a:extLst>
                <a:ext uri="{FF2B5EF4-FFF2-40B4-BE49-F238E27FC236}">
                  <a16:creationId xmlns:a16="http://schemas.microsoft.com/office/drawing/2014/main" id="{8E42D779-CD40-4F65-8E8E-C2CD79EFD673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>
              <a:off x="5936710" y="6477000"/>
              <a:ext cx="5143500" cy="381000"/>
            </a:xfrm>
            <a:custGeom>
              <a:avLst/>
              <a:gdLst>
                <a:gd name="connsiteX0" fmla="*/ 0 w 5143500"/>
                <a:gd name="connsiteY0" fmla="*/ 0 h 381000"/>
                <a:gd name="connsiteX1" fmla="*/ 2611978 w 5143500"/>
                <a:gd name="connsiteY1" fmla="*/ 290513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0" h="381000">
                  <a:moveTo>
                    <a:pt x="0" y="0"/>
                  </a:moveTo>
                  <a:cubicBezTo>
                    <a:pt x="748421" y="152401"/>
                    <a:pt x="1626850" y="276226"/>
                    <a:pt x="2611978" y="290513"/>
                  </a:cubicBezTo>
                  <a:cubicBezTo>
                    <a:pt x="3597106" y="304800"/>
                    <a:pt x="4286960" y="14288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58AC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8942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自定义版式">
    <p:bg>
      <p:bgPr>
        <a:solidFill>
          <a:srgbClr val="0949B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DC1F08A2-6C44-43EE-A216-7F3CF21B8589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10109200" y="-1820542"/>
            <a:ext cx="4165600" cy="4165600"/>
          </a:xfrm>
          <a:custGeom>
            <a:avLst/>
            <a:gdLst>
              <a:gd name="connsiteX0" fmla="*/ 2082800 w 4165600"/>
              <a:gd name="connsiteY0" fmla="*/ 762000 h 4165600"/>
              <a:gd name="connsiteX1" fmla="*/ 762000 w 4165600"/>
              <a:gd name="connsiteY1" fmla="*/ 2082800 h 4165600"/>
              <a:gd name="connsiteX2" fmla="*/ 2082800 w 4165600"/>
              <a:gd name="connsiteY2" fmla="*/ 3403600 h 4165600"/>
              <a:gd name="connsiteX3" fmla="*/ 3403600 w 4165600"/>
              <a:gd name="connsiteY3" fmla="*/ 2082800 h 4165600"/>
              <a:gd name="connsiteX4" fmla="*/ 2082800 w 4165600"/>
              <a:gd name="connsiteY4" fmla="*/ 762000 h 4165600"/>
              <a:gd name="connsiteX5" fmla="*/ 2082800 w 4165600"/>
              <a:gd name="connsiteY5" fmla="*/ 0 h 4165600"/>
              <a:gd name="connsiteX6" fmla="*/ 4165600 w 4165600"/>
              <a:gd name="connsiteY6" fmla="*/ 2082800 h 4165600"/>
              <a:gd name="connsiteX7" fmla="*/ 2082800 w 4165600"/>
              <a:gd name="connsiteY7" fmla="*/ 4165600 h 4165600"/>
              <a:gd name="connsiteX8" fmla="*/ 0 w 4165600"/>
              <a:gd name="connsiteY8" fmla="*/ 2082800 h 4165600"/>
              <a:gd name="connsiteX9" fmla="*/ 2082800 w 4165600"/>
              <a:gd name="connsiteY9" fmla="*/ 0 h 416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5600" h="4165600">
                <a:moveTo>
                  <a:pt x="2082800" y="762000"/>
                </a:moveTo>
                <a:cubicBezTo>
                  <a:pt x="1353342" y="762000"/>
                  <a:pt x="762000" y="1353342"/>
                  <a:pt x="762000" y="2082800"/>
                </a:cubicBezTo>
                <a:cubicBezTo>
                  <a:pt x="762000" y="2812258"/>
                  <a:pt x="1353342" y="3403600"/>
                  <a:pt x="2082800" y="3403600"/>
                </a:cubicBezTo>
                <a:cubicBezTo>
                  <a:pt x="2812258" y="3403600"/>
                  <a:pt x="3403600" y="2812258"/>
                  <a:pt x="3403600" y="2082800"/>
                </a:cubicBezTo>
                <a:cubicBezTo>
                  <a:pt x="3403600" y="1353342"/>
                  <a:pt x="2812258" y="762000"/>
                  <a:pt x="2082800" y="762000"/>
                </a:cubicBezTo>
                <a:close/>
                <a:moveTo>
                  <a:pt x="2082800" y="0"/>
                </a:moveTo>
                <a:cubicBezTo>
                  <a:pt x="3233099" y="0"/>
                  <a:pt x="4165600" y="932501"/>
                  <a:pt x="4165600" y="2082800"/>
                </a:cubicBezTo>
                <a:cubicBezTo>
                  <a:pt x="4165600" y="3233099"/>
                  <a:pt x="3233099" y="4165600"/>
                  <a:pt x="2082800" y="4165600"/>
                </a:cubicBezTo>
                <a:cubicBezTo>
                  <a:pt x="932501" y="4165600"/>
                  <a:pt x="0" y="3233099"/>
                  <a:pt x="0" y="2082800"/>
                </a:cubicBezTo>
                <a:cubicBezTo>
                  <a:pt x="0" y="932501"/>
                  <a:pt x="932501" y="0"/>
                  <a:pt x="2082800" y="0"/>
                </a:cubicBezTo>
                <a:close/>
              </a:path>
            </a:pathLst>
          </a:custGeom>
          <a:solidFill>
            <a:srgbClr val="DD455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思源黑体 CN Regular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898A4ECB-143D-4922-B501-21CD4642D3BF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727365" y="471508"/>
            <a:ext cx="567294" cy="567294"/>
          </a:xfrm>
          <a:prstGeom prst="ellipse">
            <a:avLst/>
          </a:prstGeom>
          <a:solidFill>
            <a:srgbClr val="48A9F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思源黑体 CN Regular"/>
              <a:cs typeface="+mn-ea"/>
              <a:sym typeface="Calibri" panose="020F0502020204030204" pitchFamily="34" charset="0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30FBC4AD-7FED-42D2-871A-F85314CAFD2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10898894" y="5679774"/>
            <a:ext cx="942975" cy="942975"/>
          </a:xfrm>
          <a:prstGeom prst="ellipse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思源黑体 CN Regular"/>
              <a:cs typeface="+mn-ea"/>
              <a:sym typeface="Calibri" panose="020F0502020204030204" pitchFamily="34" charset="0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525C1AB4-BC05-4781-8C13-21FB35EE00DE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3066015" y="1038801"/>
            <a:ext cx="6059970" cy="4299139"/>
            <a:chOff x="2998758" y="769181"/>
            <a:chExt cx="6059970" cy="4299139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24A7263-A231-4810-A5C3-7289A8F16F58}"/>
                </a:ext>
              </a:extLst>
            </p:cNvPr>
            <p:cNvGrpSpPr/>
            <p:nvPr>
              <p:custDataLst>
                <p:tags r:id="rId7"/>
              </p:custDataLst>
            </p:nvPr>
          </p:nvGrpSpPr>
          <p:grpSpPr>
            <a:xfrm>
              <a:off x="2998758" y="2345058"/>
              <a:ext cx="6059970" cy="2723262"/>
              <a:chOff x="5171274" y="2108880"/>
              <a:chExt cx="6768397" cy="2723262"/>
            </a:xfrm>
          </p:grpSpPr>
          <p:sp>
            <p:nvSpPr>
              <p:cNvPr id="26" name="标题 1">
                <a:extLst>
                  <a:ext uri="{FF2B5EF4-FFF2-40B4-BE49-F238E27FC236}">
                    <a16:creationId xmlns:a16="http://schemas.microsoft.com/office/drawing/2014/main" id="{281277AB-8EF8-49EB-9508-F8BE0C264672}"/>
                  </a:ext>
                </a:extLst>
              </p:cNvPr>
              <p:cNvSpPr txBox="1"/>
              <p:nvPr>
                <p:custDataLst>
                  <p:tags r:id="rId12"/>
                </p:custDataLst>
              </p:nvPr>
            </p:nvSpPr>
            <p:spPr>
              <a:xfrm>
                <a:off x="5171274" y="2108880"/>
                <a:ext cx="6768397" cy="1360988"/>
              </a:xfrm>
              <a:prstGeom prst="rect">
                <a:avLst/>
              </a:prstGeom>
              <a:ln>
                <a:noFill/>
              </a:ln>
            </p:spPr>
            <p:txBody>
              <a:bodyPr anchor="ctr">
                <a:noAutofit/>
              </a:bodyPr>
              <a:lstStyle>
                <a:lvl1pPr algn="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3600" b="1" u="none" strike="noStrike" kern="1200" cap="none" spc="200" normalizeH="0">
                    <a:solidFill>
                      <a:schemeClr val="bg1"/>
                    </a:solidFill>
                    <a:uFillTx/>
                    <a:latin typeface="+mj-lt"/>
                    <a:ea typeface="阿里巴巴普惠体 R" panose="00020600040101010101" charset="-122"/>
                    <a:cs typeface="+mj-cs"/>
                  </a:defRPr>
                </a:lvl1pPr>
              </a:lstStyle>
              <a:p>
                <a:pPr marL="0" marR="0" lvl="0" indent="0" algn="dist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8800" b="0" i="0" u="none" strike="noStrike" kern="1200" cap="none" spc="20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思源黑体 CN Regular" panose="020B0500000000000000" pitchFamily="34" charset="-122"/>
                    <a:cs typeface="+mn-ea"/>
                    <a:sym typeface="Calibri" panose="020F0502020204030204" pitchFamily="34" charset="0"/>
                  </a:rPr>
                  <a:t>工作经历</a:t>
                </a:r>
              </a:p>
            </p:txBody>
          </p:sp>
          <p:sp>
            <p:nvSpPr>
              <p:cNvPr id="27" name="副标题 2">
                <a:extLst>
                  <a:ext uri="{FF2B5EF4-FFF2-40B4-BE49-F238E27FC236}">
                    <a16:creationId xmlns:a16="http://schemas.microsoft.com/office/drawing/2014/main" id="{6EB5B4BD-3198-43A5-9BE3-74DF7DCB1345}"/>
                  </a:ext>
                </a:extLst>
              </p:cNvPr>
              <p:cNvSpPr txBox="1"/>
              <p:nvPr>
                <p:custDataLst>
                  <p:tags r:id="rId13"/>
                </p:custDataLst>
              </p:nvPr>
            </p:nvSpPr>
            <p:spPr>
              <a:xfrm>
                <a:off x="5403524" y="4203614"/>
                <a:ext cx="6303897" cy="628528"/>
              </a:xfrm>
              <a:prstGeom prst="rect">
                <a:avLst/>
              </a:prstGeom>
              <a:ln>
                <a:solidFill>
                  <a:srgbClr val="FFFFFF"/>
                </a:solidFill>
              </a:ln>
            </p:spPr>
            <p:txBody>
              <a:bodyPr anchor="ctr">
                <a:noAutofit/>
              </a:bodyPr>
              <a:lstStyle>
                <a:lvl1pPr marL="0" indent="0" algn="r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Font typeface="Arial" panose="020B0604020202020204" pitchFamily="34" charset="0"/>
                  <a:buNone/>
                  <a:defRPr sz="1600" u="none" strike="noStrike" kern="1200" cap="none" spc="150" normalizeH="0" baseline="0">
                    <a:solidFill>
                      <a:schemeClr val="bg1"/>
                    </a:solidFill>
                    <a:uFillTx/>
                    <a:latin typeface="+mn-lt"/>
                    <a:ea typeface="阿里巴巴普惠体 R" panose="00020600040101010101" charset="-122"/>
                    <a:cs typeface="+mn-cs"/>
                  </a:defRPr>
                </a:lvl1pPr>
                <a:lvl2pPr marL="457178" indent="0" algn="ctr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Font typeface="Arial" panose="020B0604020202020204" pitchFamily="34" charset="0"/>
                  <a:buNone/>
                  <a:tabLst>
                    <a:tab pos="1609725" algn="l"/>
                  </a:tabLst>
                  <a:defRPr sz="2000" u="none" strike="noStrike" kern="1200" cap="none" spc="150" normalizeH="0" baseline="0">
                    <a:solidFill>
                      <a:schemeClr val="tx1"/>
                    </a:solidFill>
                    <a:uFillTx/>
                    <a:latin typeface="+mn-lt"/>
                    <a:ea typeface="阿里巴巴普惠体 R" panose="00020600040101010101" charset="-122"/>
                    <a:cs typeface="+mn-cs"/>
                  </a:defRPr>
                </a:lvl2pPr>
                <a:lvl3pPr marL="914354" indent="0" algn="ctr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Font typeface="Arial" panose="020B0604020202020204" pitchFamily="34" charset="0"/>
                  <a:buNone/>
                  <a:defRPr sz="1800" u="none" strike="noStrike" kern="1200" cap="none" spc="150" normalizeH="0" baseline="0">
                    <a:solidFill>
                      <a:schemeClr val="tx1"/>
                    </a:solidFill>
                    <a:uFillTx/>
                    <a:latin typeface="+mn-lt"/>
                    <a:ea typeface="阿里巴巴普惠体 R" panose="00020600040101010101" charset="-122"/>
                    <a:cs typeface="+mn-cs"/>
                  </a:defRPr>
                </a:lvl3pPr>
                <a:lvl4pPr marL="1371532" indent="0" algn="ctr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Font typeface="Arial" panose="020B0604020202020204" pitchFamily="34" charset="0"/>
                  <a:buNone/>
                  <a:defRPr sz="1600" u="none" strike="noStrike" kern="1200" cap="none" spc="150" normalizeH="0" baseline="0">
                    <a:solidFill>
                      <a:schemeClr val="tx1"/>
                    </a:solidFill>
                    <a:uFillTx/>
                    <a:latin typeface="+mn-lt"/>
                    <a:ea typeface="阿里巴巴普惠体 R" panose="00020600040101010101" charset="-122"/>
                    <a:cs typeface="+mn-cs"/>
                  </a:defRPr>
                </a:lvl4pPr>
                <a:lvl5pPr marL="1828709" indent="0" algn="ctr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Font typeface="Arial" panose="020B0604020202020204" pitchFamily="34" charset="0"/>
                  <a:buNone/>
                  <a:defRPr sz="1600" u="none" strike="noStrike" kern="1200" cap="none" spc="150" normalizeH="0" baseline="0">
                    <a:solidFill>
                      <a:schemeClr val="tx1"/>
                    </a:solidFill>
                    <a:uFillTx/>
                    <a:latin typeface="+mn-lt"/>
                    <a:ea typeface="阿里巴巴普惠体 R" panose="00020600040101010101" charset="-122"/>
                    <a:cs typeface="+mn-cs"/>
                  </a:defRPr>
                </a:lvl5pPr>
                <a:lvl6pPr marL="2285886" indent="0" algn="ctr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062" indent="0" algn="ctr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240" indent="0" algn="ctr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418" indent="0" algn="ctr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dist" defTabSz="914400" rtl="0" eaLnBrk="1" fontAlgn="auto" latinLnBrk="0" hangingPunct="1">
                  <a:lnSpc>
                    <a:spcPct val="13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 typeface="Arial" panose="020B0604020202020204" pitchFamily="34" charset="0"/>
                  <a:buNone/>
                  <a:defRPr/>
                </a:pPr>
                <a:r>
                  <a:rPr kumimoji="0" lang="en-US" altLang="zh-CN" sz="2800" b="0" i="0" u="none" strike="noStrike" kern="1200" cap="none" spc="-30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思源黑体 CN Regular" panose="020B0500000000000000" pitchFamily="34" charset="-122"/>
                    <a:cs typeface="+mn-ea"/>
                    <a:sym typeface="Calibri" panose="020F0502020204030204" pitchFamily="34" charset="0"/>
                  </a:rPr>
                  <a:t>WORK EXPERIENCE</a:t>
                </a:r>
              </a:p>
            </p:txBody>
          </p:sp>
          <p:cxnSp>
            <p:nvCxnSpPr>
              <p:cNvPr id="28" name="直接连接符 27">
                <a:extLst>
                  <a:ext uri="{FF2B5EF4-FFF2-40B4-BE49-F238E27FC236}">
                    <a16:creationId xmlns:a16="http://schemas.microsoft.com/office/drawing/2014/main" id="{CD26F2F7-D778-4CAD-87D8-C3CBA8E87366}"/>
                  </a:ext>
                </a:extLst>
              </p:cNvPr>
              <p:cNvCxnSpPr/>
              <p:nvPr>
                <p:custDataLst>
                  <p:tags r:id="rId14"/>
                </p:custDataLst>
              </p:nvPr>
            </p:nvCxnSpPr>
            <p:spPr>
              <a:xfrm>
                <a:off x="5403523" y="3733522"/>
                <a:ext cx="6303898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</p:cxn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38D2D8A7-321C-4856-A094-570E87EF4829}"/>
                </a:ext>
              </a:extLst>
            </p:cNvPr>
            <p:cNvGrpSpPr/>
            <p:nvPr>
              <p:custDataLst>
                <p:tags r:id="rId8"/>
              </p:custDataLst>
            </p:nvPr>
          </p:nvGrpSpPr>
          <p:grpSpPr>
            <a:xfrm>
              <a:off x="3170407" y="769181"/>
              <a:ext cx="5716672" cy="1323411"/>
              <a:chOff x="2780464" y="200356"/>
              <a:chExt cx="5716672" cy="1323411"/>
            </a:xfrm>
          </p:grpSpPr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A5068472-5D01-4C92-8615-4922AD988AB4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4430580" y="200356"/>
                <a:ext cx="2438783" cy="13234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12" tIns="45706" rIns="91412" bIns="45706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8000" b="0" i="0" u="none" strike="noStrike" kern="0" cap="none" spc="30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+mn-ea"/>
                    <a:sym typeface="Calibri" panose="020F0502020204030204" pitchFamily="34" charset="0"/>
                  </a:rPr>
                  <a:t>03</a:t>
                </a:r>
                <a:endParaRPr kumimoji="0" lang="zh-CN" altLang="en-US" sz="4800" b="0" i="0" u="none" strike="noStrike" kern="0" cap="none" spc="30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+mn-ea"/>
                  <a:sym typeface="Calibri" panose="020F0502020204030204" pitchFamily="34" charset="0"/>
                </a:endParaRPr>
              </a:p>
            </p:txBody>
          </p: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4D0BE069-B7B5-4B33-904F-6FC567114B19}"/>
                  </a:ext>
                </a:extLst>
              </p:cNvPr>
              <p:cNvCxnSpPr/>
              <p:nvPr>
                <p:custDataLst>
                  <p:tags r:id="rId10"/>
                </p:custDataLst>
              </p:nvPr>
            </p:nvCxnSpPr>
            <p:spPr>
              <a:xfrm>
                <a:off x="2780464" y="841829"/>
                <a:ext cx="1847850" cy="0"/>
              </a:xfrm>
              <a:prstGeom prst="line">
                <a:avLst/>
              </a:prstGeom>
              <a:noFill/>
              <a:ln w="635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" name="直接连接符 24">
                <a:extLst>
                  <a:ext uri="{FF2B5EF4-FFF2-40B4-BE49-F238E27FC236}">
                    <a16:creationId xmlns:a16="http://schemas.microsoft.com/office/drawing/2014/main" id="{DBE8DA46-EE87-4A41-9B1B-8F44F8742A3E}"/>
                  </a:ext>
                </a:extLst>
              </p:cNvPr>
              <p:cNvCxnSpPr/>
              <p:nvPr>
                <p:custDataLst>
                  <p:tags r:id="rId11"/>
                </p:custDataLst>
              </p:nvPr>
            </p:nvCxnSpPr>
            <p:spPr>
              <a:xfrm>
                <a:off x="6649286" y="841829"/>
                <a:ext cx="1847850" cy="0"/>
              </a:xfrm>
              <a:prstGeom prst="line">
                <a:avLst/>
              </a:prstGeom>
              <a:noFill/>
              <a:ln w="635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9F01A3B5-B18E-4A3A-AB12-C103464156FF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350131" y="5593926"/>
            <a:ext cx="7576823" cy="2057647"/>
          </a:xfrm>
          <a:custGeom>
            <a:avLst/>
            <a:gdLst>
              <a:gd name="connsiteX0" fmla="*/ 190196 w 7576823"/>
              <a:gd name="connsiteY0" fmla="*/ 204201 h 2057647"/>
              <a:gd name="connsiteX1" fmla="*/ 2746360 w 7576823"/>
              <a:gd name="connsiteY1" fmla="*/ 58729 h 2057647"/>
              <a:gd name="connsiteX2" fmla="*/ 4367342 w 7576823"/>
              <a:gd name="connsiteY2" fmla="*/ 1097819 h 2057647"/>
              <a:gd name="connsiteX3" fmla="*/ 5967542 w 7576823"/>
              <a:gd name="connsiteY3" fmla="*/ 910783 h 2057647"/>
              <a:gd name="connsiteX4" fmla="*/ 7567742 w 7576823"/>
              <a:gd name="connsiteY4" fmla="*/ 1679710 h 2057647"/>
              <a:gd name="connsiteX5" fmla="*/ 5219396 w 7576823"/>
              <a:gd name="connsiteY5" fmla="*/ 2033001 h 2057647"/>
              <a:gd name="connsiteX6" fmla="*/ 2517760 w 7576823"/>
              <a:gd name="connsiteY6" fmla="*/ 2012219 h 2057647"/>
              <a:gd name="connsiteX7" fmla="*/ 1166942 w 7576823"/>
              <a:gd name="connsiteY7" fmla="*/ 1887529 h 2057647"/>
              <a:gd name="connsiteX8" fmla="*/ 294105 w 7576823"/>
              <a:gd name="connsiteY8" fmla="*/ 827656 h 2057647"/>
              <a:gd name="connsiteX9" fmla="*/ 190196 w 7576823"/>
              <a:gd name="connsiteY9" fmla="*/ 204201 h 205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76823" h="2057647">
                <a:moveTo>
                  <a:pt x="190196" y="204201"/>
                </a:moveTo>
                <a:cubicBezTo>
                  <a:pt x="598905" y="76047"/>
                  <a:pt x="2050169" y="-90207"/>
                  <a:pt x="2746360" y="58729"/>
                </a:cubicBezTo>
                <a:cubicBezTo>
                  <a:pt x="3442551" y="207665"/>
                  <a:pt x="3830478" y="955810"/>
                  <a:pt x="4367342" y="1097819"/>
                </a:cubicBezTo>
                <a:cubicBezTo>
                  <a:pt x="4904206" y="1239828"/>
                  <a:pt x="5434142" y="813801"/>
                  <a:pt x="5967542" y="910783"/>
                </a:cubicBezTo>
                <a:cubicBezTo>
                  <a:pt x="6500942" y="1007765"/>
                  <a:pt x="7692433" y="1492674"/>
                  <a:pt x="7567742" y="1679710"/>
                </a:cubicBezTo>
                <a:cubicBezTo>
                  <a:pt x="7443051" y="1866746"/>
                  <a:pt x="6061060" y="1977583"/>
                  <a:pt x="5219396" y="2033001"/>
                </a:cubicBezTo>
                <a:cubicBezTo>
                  <a:pt x="4377732" y="2088419"/>
                  <a:pt x="3193169" y="2036464"/>
                  <a:pt x="2517760" y="2012219"/>
                </a:cubicBezTo>
                <a:cubicBezTo>
                  <a:pt x="1842351" y="1987974"/>
                  <a:pt x="1537551" y="2084956"/>
                  <a:pt x="1166942" y="1887529"/>
                </a:cubicBezTo>
                <a:cubicBezTo>
                  <a:pt x="796333" y="1690102"/>
                  <a:pt x="453432" y="1108211"/>
                  <a:pt x="294105" y="827656"/>
                </a:cubicBezTo>
                <a:cubicBezTo>
                  <a:pt x="134778" y="547101"/>
                  <a:pt x="-218513" y="332355"/>
                  <a:pt x="190196" y="204201"/>
                </a:cubicBezTo>
                <a:close/>
              </a:path>
            </a:pathLst>
          </a:custGeom>
          <a:solidFill>
            <a:srgbClr val="F7C94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思源黑体 CN Regular"/>
              <a:cs typeface="+mn-cs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5C6B1F81-CDDA-43B2-8563-FB1058B27FB0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1" y="4118376"/>
            <a:ext cx="5414210" cy="2739625"/>
          </a:xfrm>
          <a:custGeom>
            <a:avLst/>
            <a:gdLst>
              <a:gd name="connsiteX0" fmla="*/ 0 w 6016914"/>
              <a:gd name="connsiteY0" fmla="*/ 0 h 3044597"/>
              <a:gd name="connsiteX1" fmla="*/ 18357 w 6016914"/>
              <a:gd name="connsiteY1" fmla="*/ 310 h 3044597"/>
              <a:gd name="connsiteX2" fmla="*/ 1066800 w 6016914"/>
              <a:gd name="connsiteY2" fmla="*/ 288697 h 3044597"/>
              <a:gd name="connsiteX3" fmla="*/ 1778000 w 6016914"/>
              <a:gd name="connsiteY3" fmla="*/ 1330097 h 3044597"/>
              <a:gd name="connsiteX4" fmla="*/ 2781300 w 6016914"/>
              <a:gd name="connsiteY4" fmla="*/ 1571397 h 3044597"/>
              <a:gd name="connsiteX5" fmla="*/ 3568700 w 6016914"/>
              <a:gd name="connsiteY5" fmla="*/ 2587397 h 3044597"/>
              <a:gd name="connsiteX6" fmla="*/ 5638800 w 6016914"/>
              <a:gd name="connsiteY6" fmla="*/ 2739797 h 3044597"/>
              <a:gd name="connsiteX7" fmla="*/ 5991027 w 6016914"/>
              <a:gd name="connsiteY7" fmla="*/ 3017213 h 3044597"/>
              <a:gd name="connsiteX8" fmla="*/ 6016914 w 6016914"/>
              <a:gd name="connsiteY8" fmla="*/ 3044597 h 3044597"/>
              <a:gd name="connsiteX9" fmla="*/ 0 w 6016914"/>
              <a:gd name="connsiteY9" fmla="*/ 3044597 h 304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16914" h="3044597">
                <a:moveTo>
                  <a:pt x="0" y="0"/>
                </a:moveTo>
                <a:lnTo>
                  <a:pt x="18357" y="310"/>
                </a:lnTo>
                <a:cubicBezTo>
                  <a:pt x="404590" y="23858"/>
                  <a:pt x="835819" y="193447"/>
                  <a:pt x="1066800" y="288697"/>
                </a:cubicBezTo>
                <a:cubicBezTo>
                  <a:pt x="1477433" y="458030"/>
                  <a:pt x="1492250" y="1116314"/>
                  <a:pt x="1778000" y="1330097"/>
                </a:cubicBezTo>
                <a:cubicBezTo>
                  <a:pt x="2063750" y="1543880"/>
                  <a:pt x="2482850" y="1361847"/>
                  <a:pt x="2781300" y="1571397"/>
                </a:cubicBezTo>
                <a:cubicBezTo>
                  <a:pt x="3079750" y="1780947"/>
                  <a:pt x="3092450" y="2392664"/>
                  <a:pt x="3568700" y="2587397"/>
                </a:cubicBezTo>
                <a:cubicBezTo>
                  <a:pt x="4044950" y="2782130"/>
                  <a:pt x="5251450" y="2498497"/>
                  <a:pt x="5638800" y="2739797"/>
                </a:cubicBezTo>
                <a:cubicBezTo>
                  <a:pt x="5735638" y="2800122"/>
                  <a:pt x="5866210" y="2899341"/>
                  <a:pt x="5991027" y="3017213"/>
                </a:cubicBezTo>
                <a:lnTo>
                  <a:pt x="6016914" y="3044597"/>
                </a:lnTo>
                <a:lnTo>
                  <a:pt x="0" y="3044597"/>
                </a:lnTo>
                <a:close/>
              </a:path>
            </a:pathLst>
          </a:custGeom>
          <a:solidFill>
            <a:srgbClr val="F08C3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思源黑体 CN Regular"/>
              <a:cs typeface="+mn-ea"/>
              <a:sym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5681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30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内容页-背景2-图书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/>
          <p:cNvGrpSpPr/>
          <p:nvPr userDrawn="1">
            <p:custDataLst>
              <p:tags r:id="rId1"/>
            </p:custDataLst>
          </p:nvPr>
        </p:nvGrpSpPr>
        <p:grpSpPr>
          <a:xfrm>
            <a:off x="0" y="122428"/>
            <a:ext cx="340853" cy="699305"/>
            <a:chOff x="0" y="118204"/>
            <a:chExt cx="340853" cy="699305"/>
          </a:xfrm>
        </p:grpSpPr>
        <p:pic>
          <p:nvPicPr>
            <p:cNvPr id="55" name="图片 54"/>
            <p:cNvPicPr>
              <a:picLocks noChangeAspect="1"/>
            </p:cNvPicPr>
            <p:nvPr userDrawn="1">
              <p:custDataLst>
                <p:tags r:id="rId6"/>
              </p:custDataLst>
            </p:nvPr>
          </p:nvPicPr>
          <p:blipFill>
            <a:blip r:embed="rId11"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118206"/>
              <a:ext cx="340853" cy="699303"/>
            </a:xfrm>
            <a:custGeom>
              <a:avLst/>
              <a:gdLst>
                <a:gd name="connsiteX0" fmla="*/ 0 w 340853"/>
                <a:gd name="connsiteY0" fmla="*/ 0 h 699303"/>
                <a:gd name="connsiteX1" fmla="*/ 340853 w 340853"/>
                <a:gd name="connsiteY1" fmla="*/ 0 h 699303"/>
                <a:gd name="connsiteX2" fmla="*/ 195974 w 340853"/>
                <a:gd name="connsiteY2" fmla="*/ 699303 h 699303"/>
                <a:gd name="connsiteX3" fmla="*/ 0 w 340853"/>
                <a:gd name="connsiteY3" fmla="*/ 699303 h 69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853" h="699303">
                  <a:moveTo>
                    <a:pt x="0" y="0"/>
                  </a:moveTo>
                  <a:lnTo>
                    <a:pt x="340853" y="0"/>
                  </a:lnTo>
                  <a:lnTo>
                    <a:pt x="195974" y="699303"/>
                  </a:lnTo>
                  <a:lnTo>
                    <a:pt x="0" y="699303"/>
                  </a:lnTo>
                  <a:close/>
                </a:path>
              </a:pathLst>
            </a:custGeom>
          </p:spPr>
        </p:pic>
        <p:sp>
          <p:nvSpPr>
            <p:cNvPr id="56" name="任意多边形: 形状 55"/>
            <p:cNvSpPr/>
            <p:nvPr userDrawn="1">
              <p:custDataLst>
                <p:tags r:id="rId7"/>
              </p:custDataLst>
            </p:nvPr>
          </p:nvSpPr>
          <p:spPr>
            <a:xfrm>
              <a:off x="0" y="118205"/>
              <a:ext cx="340853" cy="699303"/>
            </a:xfrm>
            <a:custGeom>
              <a:avLst/>
              <a:gdLst>
                <a:gd name="connsiteX0" fmla="*/ 0 w 436410"/>
                <a:gd name="connsiteY0" fmla="*/ 0 h 895350"/>
                <a:gd name="connsiteX1" fmla="*/ 436410 w 436410"/>
                <a:gd name="connsiteY1" fmla="*/ 0 h 895350"/>
                <a:gd name="connsiteX2" fmla="*/ 250915 w 436410"/>
                <a:gd name="connsiteY2" fmla="*/ 895350 h 895350"/>
                <a:gd name="connsiteX3" fmla="*/ 0 w 436410"/>
                <a:gd name="connsiteY3" fmla="*/ 8953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409" h="895350">
                  <a:moveTo>
                    <a:pt x="0" y="0"/>
                  </a:moveTo>
                  <a:lnTo>
                    <a:pt x="436410" y="0"/>
                  </a:lnTo>
                  <a:lnTo>
                    <a:pt x="250915" y="895350"/>
                  </a:lnTo>
                  <a:lnTo>
                    <a:pt x="0" y="8953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sp>
          <p:nvSpPr>
            <p:cNvPr id="57" name="任意多边形: 形状 56"/>
            <p:cNvSpPr/>
            <p:nvPr userDrawn="1">
              <p:custDataLst>
                <p:tags r:id="rId8"/>
              </p:custDataLst>
            </p:nvPr>
          </p:nvSpPr>
          <p:spPr>
            <a:xfrm>
              <a:off x="0" y="118204"/>
              <a:ext cx="340853" cy="699303"/>
            </a:xfrm>
            <a:custGeom>
              <a:avLst/>
              <a:gdLst>
                <a:gd name="connsiteX0" fmla="*/ 0 w 436410"/>
                <a:gd name="connsiteY0" fmla="*/ 0 h 895350"/>
                <a:gd name="connsiteX1" fmla="*/ 436410 w 436410"/>
                <a:gd name="connsiteY1" fmla="*/ 0 h 895350"/>
                <a:gd name="connsiteX2" fmla="*/ 250915 w 436410"/>
                <a:gd name="connsiteY2" fmla="*/ 895350 h 895350"/>
                <a:gd name="connsiteX3" fmla="*/ 0 w 436410"/>
                <a:gd name="connsiteY3" fmla="*/ 8953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409" h="895350">
                  <a:moveTo>
                    <a:pt x="0" y="0"/>
                  </a:moveTo>
                  <a:lnTo>
                    <a:pt x="436410" y="0"/>
                  </a:lnTo>
                  <a:lnTo>
                    <a:pt x="250915" y="895350"/>
                  </a:lnTo>
                  <a:lnTo>
                    <a:pt x="0" y="895350"/>
                  </a:ln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  <p:sp>
          <p:nvSpPr>
            <p:cNvPr id="58" name="任意多边形: 形状 57"/>
            <p:cNvSpPr/>
            <p:nvPr userDrawn="1">
              <p:custDataLst>
                <p:tags r:id="rId9"/>
              </p:custDataLst>
            </p:nvPr>
          </p:nvSpPr>
          <p:spPr>
            <a:xfrm>
              <a:off x="238840" y="356903"/>
              <a:ext cx="58818" cy="221903"/>
            </a:xfrm>
            <a:custGeom>
              <a:avLst/>
              <a:gdLst>
                <a:gd name="connsiteX0" fmla="*/ 144879 w 185359"/>
                <a:gd name="connsiteY0" fmla="*/ 0 h 699303"/>
                <a:gd name="connsiteX1" fmla="*/ 185359 w 185359"/>
                <a:gd name="connsiteY1" fmla="*/ 0 h 699303"/>
                <a:gd name="connsiteX2" fmla="*/ 40480 w 185359"/>
                <a:gd name="connsiteY2" fmla="*/ 699303 h 699303"/>
                <a:gd name="connsiteX3" fmla="*/ 0 w 185359"/>
                <a:gd name="connsiteY3" fmla="*/ 699303 h 699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59" h="699303">
                  <a:moveTo>
                    <a:pt x="144879" y="0"/>
                  </a:moveTo>
                  <a:lnTo>
                    <a:pt x="185359" y="0"/>
                  </a:lnTo>
                  <a:lnTo>
                    <a:pt x="40480" y="699303"/>
                  </a:lnTo>
                  <a:lnTo>
                    <a:pt x="0" y="699303"/>
                  </a:ln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</p:grpSp>
      <p:cxnSp>
        <p:nvCxnSpPr>
          <p:cNvPr id="86" name="直接连接符 85"/>
          <p:cNvCxnSpPr/>
          <p:nvPr userDrawn="1">
            <p:custDataLst>
              <p:tags r:id="rId2"/>
            </p:custDataLst>
          </p:nvPr>
        </p:nvCxnSpPr>
        <p:spPr>
          <a:xfrm>
            <a:off x="442913" y="821731"/>
            <a:ext cx="1130617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" name="矩形 1"/>
          <p:cNvSpPr/>
          <p:nvPr userDrawn="1">
            <p:custDataLst>
              <p:tags r:id="rId3"/>
            </p:custDataLst>
          </p:nvPr>
        </p:nvSpPr>
        <p:spPr>
          <a:xfrm>
            <a:off x="12146281" y="336478"/>
            <a:ext cx="45719" cy="2659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cxnSp>
        <p:nvCxnSpPr>
          <p:cNvPr id="85" name="直接连接符 84"/>
          <p:cNvCxnSpPr/>
          <p:nvPr userDrawn="1">
            <p:custDataLst>
              <p:tags r:id="rId4"/>
            </p:custDataLst>
          </p:nvPr>
        </p:nvCxnSpPr>
        <p:spPr>
          <a:xfrm>
            <a:off x="442913" y="6416675"/>
            <a:ext cx="1130617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标题 2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33400" y="165735"/>
            <a:ext cx="10515600" cy="612775"/>
          </a:xfrm>
        </p:spPr>
        <p:txBody>
          <a:bodyPr/>
          <a:lstStyle>
            <a:lvl1pPr>
              <a:defRPr sz="3200" b="1">
                <a:latin typeface="微软雅黑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59419107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: 形状 4"/>
          <p:cNvSpPr/>
          <p:nvPr>
            <p:custDataLst>
              <p:tags r:id="rId1"/>
            </p:custDataLst>
          </p:nvPr>
        </p:nvSpPr>
        <p:spPr>
          <a:xfrm>
            <a:off x="1788346" y="91"/>
            <a:ext cx="6323879" cy="586517"/>
          </a:xfrm>
          <a:custGeom>
            <a:avLst/>
            <a:gdLst>
              <a:gd name="connsiteX0" fmla="*/ 0 w 2548277"/>
              <a:gd name="connsiteY0" fmla="*/ 0 h 586515"/>
              <a:gd name="connsiteX1" fmla="*/ 2255020 w 2548277"/>
              <a:gd name="connsiteY1" fmla="*/ 0 h 586515"/>
              <a:gd name="connsiteX2" fmla="*/ 2548277 w 2548277"/>
              <a:gd name="connsiteY2" fmla="*/ 293258 h 586515"/>
              <a:gd name="connsiteX3" fmla="*/ 2255020 w 2548277"/>
              <a:gd name="connsiteY3" fmla="*/ 586515 h 586515"/>
              <a:gd name="connsiteX4" fmla="*/ 0 w 2548277"/>
              <a:gd name="connsiteY4" fmla="*/ 586515 h 586515"/>
              <a:gd name="connsiteX5" fmla="*/ 0 w 2548277"/>
              <a:gd name="connsiteY5" fmla="*/ 0 h 58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8277" h="586515">
                <a:moveTo>
                  <a:pt x="2548277" y="586514"/>
                </a:moveTo>
                <a:lnTo>
                  <a:pt x="293257" y="586514"/>
                </a:lnTo>
                <a:lnTo>
                  <a:pt x="0" y="293257"/>
                </a:lnTo>
                <a:lnTo>
                  <a:pt x="293257" y="1"/>
                </a:lnTo>
                <a:lnTo>
                  <a:pt x="2548277" y="1"/>
                </a:lnTo>
                <a:lnTo>
                  <a:pt x="2548277" y="586514"/>
                </a:lnTo>
                <a:close/>
              </a:path>
            </a:pathLst>
          </a:custGeom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1">
              <a:hueOff val="0"/>
              <a:satOff val="0"/>
              <a:lumOff val="0"/>
              <a:alphaOff val="0"/>
            </a:schemeClr>
          </a:fillRef>
          <a:effectRef idx="3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03951" tIns="68581" rIns="128016" bIns="68581" numCol="1" spcCol="1270" anchor="ctr" anchorCtr="0">
            <a:noAutofit/>
          </a:bodyPr>
          <a:lstStyle/>
          <a:p>
            <a:pPr marL="0" lvl="0" indent="0" algn="ctr"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1800" kern="1200">
              <a:solidFill>
                <a:schemeClr val="bg1"/>
              </a:solidFill>
            </a:endParaRPr>
          </a:p>
        </p:txBody>
      </p:sp>
      <p:grpSp>
        <p:nvGrpSpPr>
          <p:cNvPr id="6" name="组合 5"/>
          <p:cNvGrpSpPr/>
          <p:nvPr>
            <p:custDataLst>
              <p:tags r:id="rId2"/>
            </p:custDataLst>
          </p:nvPr>
        </p:nvGrpSpPr>
        <p:grpSpPr>
          <a:xfrm>
            <a:off x="1122047" y="-12700"/>
            <a:ext cx="720725" cy="696595"/>
            <a:chOff x="3303416" y="720051"/>
            <a:chExt cx="5585166" cy="5416218"/>
          </a:xfrm>
        </p:grpSpPr>
        <p:sp>
          <p:nvSpPr>
            <p:cNvPr id="7" name="任意多边形: 形状 6"/>
            <p:cNvSpPr/>
            <p:nvPr>
              <p:custDataLst>
                <p:tags r:id="rId6"/>
              </p:custDataLst>
            </p:nvPr>
          </p:nvSpPr>
          <p:spPr>
            <a:xfrm>
              <a:off x="6736665" y="758806"/>
              <a:ext cx="1341437" cy="1341437"/>
            </a:xfrm>
            <a:custGeom>
              <a:avLst/>
              <a:gdLst>
                <a:gd name="connsiteX0" fmla="*/ 0 w 1341437"/>
                <a:gd name="connsiteY0" fmla="*/ 0 h 1341437"/>
                <a:gd name="connsiteX1" fmla="*/ 1341437 w 1341437"/>
                <a:gd name="connsiteY1" fmla="*/ 0 h 1341437"/>
                <a:gd name="connsiteX2" fmla="*/ 1341437 w 1341437"/>
                <a:gd name="connsiteY2" fmla="*/ 1341437 h 1341437"/>
                <a:gd name="connsiteX3" fmla="*/ 0 w 1341437"/>
                <a:gd name="connsiteY3" fmla="*/ 1341437 h 1341437"/>
                <a:gd name="connsiteX4" fmla="*/ 0 w 1341437"/>
                <a:gd name="connsiteY4" fmla="*/ 0 h 1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1437" h="1341437">
                  <a:moveTo>
                    <a:pt x="0" y="0"/>
                  </a:moveTo>
                  <a:lnTo>
                    <a:pt x="1341437" y="0"/>
                  </a:lnTo>
                  <a:lnTo>
                    <a:pt x="1341437" y="1341437"/>
                  </a:lnTo>
                  <a:lnTo>
                    <a:pt x="0" y="134143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marL="0" lvl="0" indent="0" algn="ctr" defTabSz="140017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3150" kern="1200">
                <a:solidFill>
                  <a:schemeClr val="bg1"/>
                </a:solidFill>
              </a:endParaRPr>
            </a:p>
          </p:txBody>
        </p:sp>
        <p:sp>
          <p:nvSpPr>
            <p:cNvPr id="8" name="箭头: 环形 7"/>
            <p:cNvSpPr/>
            <p:nvPr>
              <p:custDataLst>
                <p:tags r:id="rId7"/>
              </p:custDataLst>
            </p:nvPr>
          </p:nvSpPr>
          <p:spPr>
            <a:xfrm>
              <a:off x="3581560" y="720051"/>
              <a:ext cx="5028878" cy="5028878"/>
            </a:xfrm>
            <a:prstGeom prst="circularArrow">
              <a:avLst>
                <a:gd name="adj1" fmla="val 5202"/>
                <a:gd name="adj2" fmla="val 336015"/>
                <a:gd name="adj3" fmla="val 21292825"/>
                <a:gd name="adj4" fmla="val 19766604"/>
                <a:gd name="adj5" fmla="val 6068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/>
            </a:p>
          </p:txBody>
        </p:sp>
        <p:sp>
          <p:nvSpPr>
            <p:cNvPr id="9" name="任意多边形: 形状 8"/>
            <p:cNvSpPr/>
            <p:nvPr>
              <p:custDataLst>
                <p:tags r:id="rId8"/>
              </p:custDataLst>
            </p:nvPr>
          </p:nvSpPr>
          <p:spPr>
            <a:xfrm>
              <a:off x="7547145" y="3253207"/>
              <a:ext cx="1341437" cy="1341437"/>
            </a:xfrm>
            <a:custGeom>
              <a:avLst/>
              <a:gdLst>
                <a:gd name="connsiteX0" fmla="*/ 0 w 1341437"/>
                <a:gd name="connsiteY0" fmla="*/ 0 h 1341437"/>
                <a:gd name="connsiteX1" fmla="*/ 1341437 w 1341437"/>
                <a:gd name="connsiteY1" fmla="*/ 0 h 1341437"/>
                <a:gd name="connsiteX2" fmla="*/ 1341437 w 1341437"/>
                <a:gd name="connsiteY2" fmla="*/ 1341437 h 1341437"/>
                <a:gd name="connsiteX3" fmla="*/ 0 w 1341437"/>
                <a:gd name="connsiteY3" fmla="*/ 1341437 h 1341437"/>
                <a:gd name="connsiteX4" fmla="*/ 0 w 1341437"/>
                <a:gd name="connsiteY4" fmla="*/ 0 h 1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1437" h="1341437">
                  <a:moveTo>
                    <a:pt x="0" y="0"/>
                  </a:moveTo>
                  <a:lnTo>
                    <a:pt x="1341437" y="0"/>
                  </a:lnTo>
                  <a:lnTo>
                    <a:pt x="1341437" y="1341437"/>
                  </a:lnTo>
                  <a:lnTo>
                    <a:pt x="0" y="134143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marL="0" lvl="0" indent="0" algn="ctr" defTabSz="140017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3150" kern="1200">
                <a:solidFill>
                  <a:schemeClr val="bg1"/>
                </a:solidFill>
              </a:endParaRPr>
            </a:p>
          </p:txBody>
        </p:sp>
        <p:sp>
          <p:nvSpPr>
            <p:cNvPr id="10" name="箭头: 环形 9"/>
            <p:cNvSpPr/>
            <p:nvPr>
              <p:custDataLst>
                <p:tags r:id="rId9"/>
              </p:custDataLst>
            </p:nvPr>
          </p:nvSpPr>
          <p:spPr>
            <a:xfrm>
              <a:off x="3581560" y="720051"/>
              <a:ext cx="5028878" cy="5028878"/>
            </a:xfrm>
            <a:prstGeom prst="circularArrow">
              <a:avLst>
                <a:gd name="adj1" fmla="val 5202"/>
                <a:gd name="adj2" fmla="val 336015"/>
                <a:gd name="adj3" fmla="val 4014266"/>
                <a:gd name="adj4" fmla="val 2253829"/>
                <a:gd name="adj5" fmla="val 6068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2450223"/>
                <a:satOff val="-10187"/>
                <a:lumOff val="2402"/>
                <a:alphaOff val="0"/>
              </a:schemeClr>
            </a:fillRef>
            <a:effectRef idx="0">
              <a:schemeClr val="accent4">
                <a:hueOff val="2450223"/>
                <a:satOff val="-10187"/>
                <a:lumOff val="2402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/>
            </a:p>
          </p:txBody>
        </p:sp>
        <p:sp>
          <p:nvSpPr>
            <p:cNvPr id="11" name="任意多边形: 形状 10"/>
            <p:cNvSpPr/>
            <p:nvPr>
              <p:custDataLst>
                <p:tags r:id="rId10"/>
              </p:custDataLst>
            </p:nvPr>
          </p:nvSpPr>
          <p:spPr>
            <a:xfrm>
              <a:off x="5425281" y="4794832"/>
              <a:ext cx="1341437" cy="1341437"/>
            </a:xfrm>
            <a:custGeom>
              <a:avLst/>
              <a:gdLst>
                <a:gd name="connsiteX0" fmla="*/ 0 w 1341437"/>
                <a:gd name="connsiteY0" fmla="*/ 0 h 1341437"/>
                <a:gd name="connsiteX1" fmla="*/ 1341437 w 1341437"/>
                <a:gd name="connsiteY1" fmla="*/ 0 h 1341437"/>
                <a:gd name="connsiteX2" fmla="*/ 1341437 w 1341437"/>
                <a:gd name="connsiteY2" fmla="*/ 1341437 h 1341437"/>
                <a:gd name="connsiteX3" fmla="*/ 0 w 1341437"/>
                <a:gd name="connsiteY3" fmla="*/ 1341437 h 1341437"/>
                <a:gd name="connsiteX4" fmla="*/ 0 w 1341437"/>
                <a:gd name="connsiteY4" fmla="*/ 0 h 1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1437" h="1341437">
                  <a:moveTo>
                    <a:pt x="0" y="0"/>
                  </a:moveTo>
                  <a:lnTo>
                    <a:pt x="1341437" y="0"/>
                  </a:lnTo>
                  <a:lnTo>
                    <a:pt x="1341437" y="1341437"/>
                  </a:lnTo>
                  <a:lnTo>
                    <a:pt x="0" y="134143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marL="0" lvl="0" indent="0" algn="ctr" defTabSz="140017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3150" kern="1200">
                <a:solidFill>
                  <a:schemeClr val="bg1"/>
                </a:solidFill>
              </a:endParaRPr>
            </a:p>
          </p:txBody>
        </p:sp>
        <p:sp>
          <p:nvSpPr>
            <p:cNvPr id="12" name="箭头: 环形 11"/>
            <p:cNvSpPr/>
            <p:nvPr>
              <p:custDataLst>
                <p:tags r:id="rId11"/>
              </p:custDataLst>
            </p:nvPr>
          </p:nvSpPr>
          <p:spPr>
            <a:xfrm>
              <a:off x="3581560" y="720051"/>
              <a:ext cx="5028878" cy="5028878"/>
            </a:xfrm>
            <a:prstGeom prst="circularArrow">
              <a:avLst>
                <a:gd name="adj1" fmla="val 5202"/>
                <a:gd name="adj2" fmla="val 336015"/>
                <a:gd name="adj3" fmla="val 8210155"/>
                <a:gd name="adj4" fmla="val 6449719"/>
                <a:gd name="adj5" fmla="val 6068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4900445"/>
                <a:satOff val="-20381"/>
                <a:lumOff val="4804"/>
                <a:alphaOff val="0"/>
              </a:schemeClr>
            </a:fillRef>
            <a:effectRef idx="0">
              <a:schemeClr val="accent4">
                <a:hueOff val="4900445"/>
                <a:satOff val="-20381"/>
                <a:lumOff val="4804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/>
            </a:p>
          </p:txBody>
        </p:sp>
        <p:sp>
          <p:nvSpPr>
            <p:cNvPr id="13" name="任意多边形: 形状 12"/>
            <p:cNvSpPr/>
            <p:nvPr>
              <p:custDataLst>
                <p:tags r:id="rId12"/>
              </p:custDataLst>
            </p:nvPr>
          </p:nvSpPr>
          <p:spPr>
            <a:xfrm>
              <a:off x="3303416" y="3253207"/>
              <a:ext cx="1341437" cy="1341437"/>
            </a:xfrm>
            <a:custGeom>
              <a:avLst/>
              <a:gdLst>
                <a:gd name="connsiteX0" fmla="*/ 0 w 1341437"/>
                <a:gd name="connsiteY0" fmla="*/ 0 h 1341437"/>
                <a:gd name="connsiteX1" fmla="*/ 1341437 w 1341437"/>
                <a:gd name="connsiteY1" fmla="*/ 0 h 1341437"/>
                <a:gd name="connsiteX2" fmla="*/ 1341437 w 1341437"/>
                <a:gd name="connsiteY2" fmla="*/ 1341437 h 1341437"/>
                <a:gd name="connsiteX3" fmla="*/ 0 w 1341437"/>
                <a:gd name="connsiteY3" fmla="*/ 1341437 h 1341437"/>
                <a:gd name="connsiteX4" fmla="*/ 0 w 1341437"/>
                <a:gd name="connsiteY4" fmla="*/ 0 h 1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1437" h="1341437">
                  <a:moveTo>
                    <a:pt x="0" y="0"/>
                  </a:moveTo>
                  <a:lnTo>
                    <a:pt x="1341437" y="0"/>
                  </a:lnTo>
                  <a:lnTo>
                    <a:pt x="1341437" y="1341437"/>
                  </a:lnTo>
                  <a:lnTo>
                    <a:pt x="0" y="134143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marL="0" lvl="0" indent="0" algn="ctr" defTabSz="140017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3150" kern="1200">
                <a:solidFill>
                  <a:schemeClr val="bg1"/>
                </a:solidFill>
              </a:endParaRPr>
            </a:p>
          </p:txBody>
        </p:sp>
        <p:sp>
          <p:nvSpPr>
            <p:cNvPr id="14" name="箭头: 环形 13"/>
            <p:cNvSpPr/>
            <p:nvPr>
              <p:custDataLst>
                <p:tags r:id="rId13"/>
              </p:custDataLst>
            </p:nvPr>
          </p:nvSpPr>
          <p:spPr>
            <a:xfrm>
              <a:off x="3581560" y="720051"/>
              <a:ext cx="5028878" cy="5028878"/>
            </a:xfrm>
            <a:prstGeom prst="circularArrow">
              <a:avLst>
                <a:gd name="adj1" fmla="val 5202"/>
                <a:gd name="adj2" fmla="val 336015"/>
                <a:gd name="adj3" fmla="val 12297380"/>
                <a:gd name="adj4" fmla="val 10771160"/>
                <a:gd name="adj5" fmla="val 6068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7350668"/>
                <a:satOff val="-30576"/>
                <a:lumOff val="7206"/>
                <a:alphaOff val="0"/>
              </a:schemeClr>
            </a:fillRef>
            <a:effectRef idx="0">
              <a:schemeClr val="accent4">
                <a:hueOff val="7350668"/>
                <a:satOff val="-30576"/>
                <a:lumOff val="7206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/>
            </a:p>
          </p:txBody>
        </p:sp>
        <p:sp>
          <p:nvSpPr>
            <p:cNvPr id="15" name="任意多边形: 形状 14"/>
            <p:cNvSpPr/>
            <p:nvPr>
              <p:custDataLst>
                <p:tags r:id="rId14"/>
              </p:custDataLst>
            </p:nvPr>
          </p:nvSpPr>
          <p:spPr>
            <a:xfrm>
              <a:off x="4113896" y="758806"/>
              <a:ext cx="1341437" cy="1341437"/>
            </a:xfrm>
            <a:custGeom>
              <a:avLst/>
              <a:gdLst>
                <a:gd name="connsiteX0" fmla="*/ 0 w 1341437"/>
                <a:gd name="connsiteY0" fmla="*/ 0 h 1341437"/>
                <a:gd name="connsiteX1" fmla="*/ 1341437 w 1341437"/>
                <a:gd name="connsiteY1" fmla="*/ 0 h 1341437"/>
                <a:gd name="connsiteX2" fmla="*/ 1341437 w 1341437"/>
                <a:gd name="connsiteY2" fmla="*/ 1341437 h 1341437"/>
                <a:gd name="connsiteX3" fmla="*/ 0 w 1341437"/>
                <a:gd name="connsiteY3" fmla="*/ 1341437 h 1341437"/>
                <a:gd name="connsiteX4" fmla="*/ 0 w 1341437"/>
                <a:gd name="connsiteY4" fmla="*/ 0 h 1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1437" h="1341437">
                  <a:moveTo>
                    <a:pt x="0" y="0"/>
                  </a:moveTo>
                  <a:lnTo>
                    <a:pt x="1341437" y="0"/>
                  </a:lnTo>
                  <a:lnTo>
                    <a:pt x="1341437" y="1341437"/>
                  </a:lnTo>
                  <a:lnTo>
                    <a:pt x="0" y="134143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53340" tIns="53340" rIns="53340" bIns="53340" numCol="1" spcCol="1270" anchor="ctr" anchorCtr="0">
              <a:noAutofit/>
            </a:bodyPr>
            <a:lstStyle/>
            <a:p>
              <a:pPr marL="0" lvl="0" indent="0" algn="ctr" defTabSz="1400175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3150" kern="1200">
                <a:solidFill>
                  <a:schemeClr val="bg1"/>
                </a:solidFill>
              </a:endParaRPr>
            </a:p>
          </p:txBody>
        </p:sp>
        <p:sp>
          <p:nvSpPr>
            <p:cNvPr id="16" name="箭头: 环形 15"/>
            <p:cNvSpPr/>
            <p:nvPr>
              <p:custDataLst>
                <p:tags r:id="rId15"/>
              </p:custDataLst>
            </p:nvPr>
          </p:nvSpPr>
          <p:spPr>
            <a:xfrm>
              <a:off x="3581560" y="720051"/>
              <a:ext cx="5028878" cy="5028878"/>
            </a:xfrm>
            <a:prstGeom prst="circularArrow">
              <a:avLst>
                <a:gd name="adj1" fmla="val 5202"/>
                <a:gd name="adj2" fmla="val 336015"/>
                <a:gd name="adj3" fmla="val 16865256"/>
                <a:gd name="adj4" fmla="val 15198729"/>
                <a:gd name="adj5" fmla="val 6068"/>
              </a:avLst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9800891"/>
                <a:satOff val="-40770"/>
                <a:lumOff val="9608"/>
                <a:alphaOff val="0"/>
              </a:schemeClr>
            </a:fillRef>
            <a:effectRef idx="0">
              <a:schemeClr val="accent4">
                <a:hueOff val="9800891"/>
                <a:satOff val="-40770"/>
                <a:lumOff val="9608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/>
            </a:p>
          </p:txBody>
        </p:sp>
      </p:grpSp>
      <p:sp>
        <p:nvSpPr>
          <p:cNvPr id="17" name="文本占位符 28"/>
          <p:cNvSpPr>
            <a:spLocks noGrp="1"/>
          </p:cNvSpPr>
          <p:nvPr>
            <p:ph type="body" sz="quarter" idx="10"/>
            <p:custDataLst>
              <p:tags r:id="rId3"/>
            </p:custDataLst>
          </p:nvPr>
        </p:nvSpPr>
        <p:spPr>
          <a:xfrm>
            <a:off x="1227992" y="68409"/>
            <a:ext cx="501015" cy="372745"/>
          </a:xfrm>
        </p:spPr>
        <p:txBody>
          <a:bodyPr>
            <a:noAutofit/>
          </a:bodyPr>
          <a:lstStyle>
            <a:lvl1pPr marL="0" indent="0" algn="ctr">
              <a:buNone/>
              <a:defRPr sz="3200" b="1">
                <a:solidFill>
                  <a:schemeClr val="tx1"/>
                </a:solidFill>
                <a:latin typeface="华文行楷" panose="02010800040101010101" pitchFamily="2" charset="-122"/>
                <a:ea typeface="华文行楷" panose="02010800040101010101" pitchFamily="2" charset="-122"/>
              </a:defRPr>
            </a:lvl1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18" name="文本占位符 30"/>
          <p:cNvSpPr>
            <a:spLocks noGrp="1"/>
          </p:cNvSpPr>
          <p:nvPr>
            <p:ph type="body" sz="quarter" idx="11"/>
            <p:custDataLst>
              <p:tags r:id="rId4"/>
            </p:custDataLst>
          </p:nvPr>
        </p:nvSpPr>
        <p:spPr>
          <a:xfrm>
            <a:off x="2231382" y="8718"/>
            <a:ext cx="5880844" cy="492125"/>
          </a:xfrm>
        </p:spPr>
        <p:txBody>
          <a:bodyPr>
            <a:noAutofit/>
          </a:bodyPr>
          <a:lstStyle>
            <a:lvl1pPr marL="0" indent="0">
              <a:buNone/>
              <a:defRPr sz="3200" b="1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defRPr>
            </a:lvl1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pic>
        <p:nvPicPr>
          <p:cNvPr id="19" name="Picture 2"/>
          <p:cNvPicPr>
            <a:picLocks noChangeAspect="1" noChangeArrowheads="1" noCrop="1"/>
          </p:cNvPicPr>
          <p:nvPr userDrawn="1">
            <p:custDataLst>
              <p:tags r:id="rId5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 flipH="1" flipV="1">
            <a:off x="0" y="-12700"/>
            <a:ext cx="423506" cy="696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801045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7862FA7-3EB6-4CD9-BB9F-1582A2A2A147}"/>
              </a:ext>
            </a:extLst>
          </p:cNvPr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83F86D2-9E38-42FB-A6E6-753FDCA9C814}"/>
              </a:ext>
            </a:extLst>
          </p:cNvPr>
          <p:cNvSpPr>
            <a:spLocks noGrp="1"/>
          </p:cNvSpPr>
          <p:nvPr>
            <p:ph type="subTitle" idx="1"/>
            <p:custDataLst>
              <p:tags r:id="rId2"/>
            </p:custDataLst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1F11240-F49D-4174-A950-69E649636B2A}"/>
              </a:ext>
            </a:extLst>
          </p:cNvPr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3843080-5EB6-4AD3-A2BF-EF9856ED5381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29934E-C2B2-48B8-9324-A885DB414126}"/>
              </a:ext>
            </a:extLst>
          </p:cNvPr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1802B10-7121-4246-B782-1736B1085B53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C8D8A217-D35C-4353-931A-49304D716FC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656779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矩形 6"/>
          <p:cNvSpPr/>
          <p:nvPr userDrawn="1">
            <p:custDataLst>
              <p:tags r:id="rId6"/>
            </p:custDataLst>
          </p:nvPr>
        </p:nvSpPr>
        <p:spPr>
          <a:xfrm>
            <a:off x="-635" y="0"/>
            <a:ext cx="12192635" cy="58166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8" name="矩形 7"/>
          <p:cNvSpPr/>
          <p:nvPr userDrawn="1">
            <p:custDataLst>
              <p:tags r:id="rId7"/>
            </p:custDataLst>
          </p:nvPr>
        </p:nvSpPr>
        <p:spPr>
          <a:xfrm>
            <a:off x="235010" y="121191"/>
            <a:ext cx="288000" cy="28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sp>
        <p:nvSpPr>
          <p:cNvPr id="9" name="矩形 8"/>
          <p:cNvSpPr/>
          <p:nvPr userDrawn="1">
            <p:custDataLst>
              <p:tags r:id="rId8"/>
            </p:custDataLst>
          </p:nvPr>
        </p:nvSpPr>
        <p:spPr>
          <a:xfrm>
            <a:off x="384130" y="266501"/>
            <a:ext cx="216000" cy="216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724806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: 圆角 11"/>
          <p:cNvSpPr/>
          <p:nvPr userDrawn="1">
            <p:custDataLst>
              <p:tags r:id="rId1"/>
            </p:custDataLst>
          </p:nvPr>
        </p:nvSpPr>
        <p:spPr>
          <a:xfrm>
            <a:off x="803669" y="344805"/>
            <a:ext cx="11106030" cy="532436"/>
          </a:xfrm>
          <a:prstGeom prst="roundRect">
            <a:avLst>
              <a:gd name="adj" fmla="val 0"/>
            </a:avLst>
          </a:prstGeom>
          <a:gradFill>
            <a:gsLst>
              <a:gs pos="48000">
                <a:srgbClr val="7AA0CD"/>
              </a:gs>
              <a:gs pos="0">
                <a:schemeClr val="accent1"/>
              </a:gs>
              <a:gs pos="99000">
                <a:schemeClr val="accent1">
                  <a:lumMod val="45000"/>
                  <a:lumOff val="5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0701A3D1-4DBA-7C96-4841-BD7CEB7FF0D1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-121" y="344805"/>
            <a:ext cx="677939" cy="532436"/>
          </a:xfrm>
          <a:custGeom>
            <a:avLst/>
            <a:gdLst>
              <a:gd name="connsiteX0" fmla="*/ 266218 w 677939"/>
              <a:gd name="connsiteY0" fmla="*/ 0 h 532436"/>
              <a:gd name="connsiteX1" fmla="*/ 677939 w 677939"/>
              <a:gd name="connsiteY1" fmla="*/ 0 h 532436"/>
              <a:gd name="connsiteX2" fmla="*/ 677939 w 677939"/>
              <a:gd name="connsiteY2" fmla="*/ 532436 h 532436"/>
              <a:gd name="connsiteX3" fmla="*/ 266218 w 677939"/>
              <a:gd name="connsiteY3" fmla="*/ 532436 h 532436"/>
              <a:gd name="connsiteX4" fmla="*/ 0 w 677939"/>
              <a:gd name="connsiteY4" fmla="*/ 266218 h 532436"/>
              <a:gd name="connsiteX5" fmla="*/ 266218 w 677939"/>
              <a:gd name="connsiteY5" fmla="*/ 0 h 53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9" h="532436">
                <a:moveTo>
                  <a:pt x="266218" y="0"/>
                </a:moveTo>
                <a:lnTo>
                  <a:pt x="677939" y="0"/>
                </a:lnTo>
                <a:lnTo>
                  <a:pt x="677939" y="532436"/>
                </a:lnTo>
                <a:lnTo>
                  <a:pt x="266218" y="532436"/>
                </a:lnTo>
                <a:cubicBezTo>
                  <a:pt x="119190" y="532436"/>
                  <a:pt x="0" y="413246"/>
                  <a:pt x="0" y="266218"/>
                </a:cubicBezTo>
                <a:cubicBezTo>
                  <a:pt x="0" y="119190"/>
                  <a:pt x="119190" y="0"/>
                  <a:pt x="26621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extLst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78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1048679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1048680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048681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382657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Cliquez et modifiez le titre</a:t>
            </a:r>
          </a:p>
        </p:txBody>
      </p:sp>
    </p:spTree>
    <p:extLst>
      <p:ext uri="{BB962C8B-B14F-4D97-AF65-F5344CB8AC3E}">
        <p14:creationId xmlns:p14="http://schemas.microsoft.com/office/powerpoint/2010/main" val="339072638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1DA2AAC1-C04C-857D-0F74-C7181E731F1A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-6350" y="341313"/>
            <a:ext cx="171450" cy="532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2AE9BC6-95AD-5BF0-B18B-6A456BC9E6EA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263917" y="341313"/>
            <a:ext cx="11106030" cy="532436"/>
          </a:xfrm>
          <a:prstGeom prst="roundRect">
            <a:avLst>
              <a:gd name="adj" fmla="val 0"/>
            </a:avLst>
          </a:prstGeom>
          <a:gradFill>
            <a:gsLst>
              <a:gs pos="49000">
                <a:srgbClr val="789ECC"/>
              </a:gs>
              <a:gs pos="0">
                <a:schemeClr val="accent1"/>
              </a:gs>
              <a:gs pos="100000">
                <a:schemeClr val="accent1">
                  <a:lumMod val="45000"/>
                  <a:lumOff val="5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1049028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2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7862FA7-3EB6-4CD9-BB9F-1582A2A2A147}"/>
              </a:ext>
            </a:extLst>
          </p:cNvPr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83F86D2-9E38-42FB-A6E6-753FDCA9C814}"/>
              </a:ext>
            </a:extLst>
          </p:cNvPr>
          <p:cNvSpPr>
            <a:spLocks noGrp="1"/>
          </p:cNvSpPr>
          <p:nvPr>
            <p:ph type="subTitle" idx="1"/>
            <p:custDataLst>
              <p:tags r:id="rId2"/>
            </p:custDataLst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1F11240-F49D-4174-A950-69E649636B2A}"/>
              </a:ext>
            </a:extLst>
          </p:cNvPr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3843080-5EB6-4AD3-A2BF-EF9856ED5381}" type="datetimeFigureOut">
              <a:rPr lang="zh-CN" altLang="en-US" smtClean="0"/>
              <a:t>2022/7/25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29934E-C2B2-48B8-9324-A885DB414126}"/>
              </a:ext>
            </a:extLst>
          </p:cNvPr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1802B10-7121-4246-B782-1736B1085B53}"/>
              </a:ext>
            </a:extLst>
          </p:cNvPr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C8D8A217-D35C-4353-931A-49304D716FC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305092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: 圆顶角 12"/>
          <p:cNvSpPr/>
          <p:nvPr userDrawn="1">
            <p:custDataLst>
              <p:tags r:id="rId1"/>
            </p:custDataLst>
          </p:nvPr>
        </p:nvSpPr>
        <p:spPr>
          <a:xfrm rot="5400000">
            <a:off x="212596" y="345827"/>
            <a:ext cx="142495" cy="56769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: 圆顶角 9"/>
          <p:cNvSpPr/>
          <p:nvPr userDrawn="1">
            <p:custDataLst>
              <p:tags r:id="rId2"/>
            </p:custDataLst>
          </p:nvPr>
        </p:nvSpPr>
        <p:spPr>
          <a:xfrm rot="5400000">
            <a:off x="154005" y="306692"/>
            <a:ext cx="142494" cy="4505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: 圆顶角 11"/>
          <p:cNvSpPr/>
          <p:nvPr userDrawn="1">
            <p:custDataLst>
              <p:tags r:id="rId3"/>
            </p:custDataLst>
          </p:nvPr>
        </p:nvSpPr>
        <p:spPr>
          <a:xfrm rot="5400000">
            <a:off x="293877" y="362273"/>
            <a:ext cx="142493" cy="7302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44E31EE4-6D2E-4402-8429-0EA78FF40BB1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-14288" y="6273221"/>
            <a:ext cx="12206288" cy="584775"/>
            <a:chOff x="5936710" y="6281745"/>
            <a:chExt cx="5143500" cy="576263"/>
          </a:xfrm>
        </p:grpSpPr>
        <p:sp>
          <p:nvSpPr>
            <p:cNvPr id="9" name="矩形 1">
              <a:extLst>
                <a:ext uri="{FF2B5EF4-FFF2-40B4-BE49-F238E27FC236}">
                  <a16:creationId xmlns:a16="http://schemas.microsoft.com/office/drawing/2014/main" id="{7E7EF700-2A67-48DB-9B17-0F9C68B4E783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936710" y="6281745"/>
              <a:ext cx="5143500" cy="576263"/>
            </a:xfrm>
            <a:custGeom>
              <a:avLst/>
              <a:gdLst>
                <a:gd name="connsiteX0" fmla="*/ 0 w 5143500"/>
                <a:gd name="connsiteY0" fmla="*/ 381000 h 381000"/>
                <a:gd name="connsiteX1" fmla="*/ 1878553 w 5143500"/>
                <a:gd name="connsiteY1" fmla="*/ 299959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0" h="381000">
                  <a:moveTo>
                    <a:pt x="0" y="381000"/>
                  </a:moveTo>
                  <a:cubicBezTo>
                    <a:pt x="603959" y="350838"/>
                    <a:pt x="783261" y="267974"/>
                    <a:pt x="1878553" y="299959"/>
                  </a:cubicBezTo>
                  <a:cubicBezTo>
                    <a:pt x="3230394" y="339436"/>
                    <a:pt x="3901198" y="11139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close/>
                </a:path>
              </a:pathLst>
            </a:custGeom>
            <a:solidFill>
              <a:srgbClr val="FF45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  <p:sp>
          <p:nvSpPr>
            <p:cNvPr id="11" name="矩形 1">
              <a:extLst>
                <a:ext uri="{FF2B5EF4-FFF2-40B4-BE49-F238E27FC236}">
                  <a16:creationId xmlns:a16="http://schemas.microsoft.com/office/drawing/2014/main" id="{F034F34D-C0C9-4D1B-9091-B3BC5C6065C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5936710" y="6477000"/>
              <a:ext cx="5143500" cy="381000"/>
            </a:xfrm>
            <a:custGeom>
              <a:avLst/>
              <a:gdLst>
                <a:gd name="connsiteX0" fmla="*/ 0 w 5143500"/>
                <a:gd name="connsiteY0" fmla="*/ 0 h 381000"/>
                <a:gd name="connsiteX1" fmla="*/ 2611978 w 5143500"/>
                <a:gd name="connsiteY1" fmla="*/ 290513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0" h="381000">
                  <a:moveTo>
                    <a:pt x="0" y="0"/>
                  </a:moveTo>
                  <a:cubicBezTo>
                    <a:pt x="748421" y="152401"/>
                    <a:pt x="1626850" y="276226"/>
                    <a:pt x="2611978" y="290513"/>
                  </a:cubicBezTo>
                  <a:cubicBezTo>
                    <a:pt x="3597106" y="304800"/>
                    <a:pt x="4286960" y="14288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58AC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904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: 圆顶角 5">
            <a:extLst>
              <a:ext uri="{FF2B5EF4-FFF2-40B4-BE49-F238E27FC236}">
                <a16:creationId xmlns:a16="http://schemas.microsoft.com/office/drawing/2014/main" id="{3221F746-DDB6-4B6D-BDD7-2BD72E855ADD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 rot="5400000">
            <a:off x="212596" y="345827"/>
            <a:ext cx="142495" cy="56769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顶角 6">
            <a:extLst>
              <a:ext uri="{FF2B5EF4-FFF2-40B4-BE49-F238E27FC236}">
                <a16:creationId xmlns:a16="http://schemas.microsoft.com/office/drawing/2014/main" id="{9149E551-499A-4568-B0CC-8EE949F39F04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 rot="5400000">
            <a:off x="154005" y="306692"/>
            <a:ext cx="142494" cy="4505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: 圆顶角 7">
            <a:extLst>
              <a:ext uri="{FF2B5EF4-FFF2-40B4-BE49-F238E27FC236}">
                <a16:creationId xmlns:a16="http://schemas.microsoft.com/office/drawing/2014/main" id="{DED4381E-1B9A-42C1-80D4-028B333445A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 rot="5400000">
            <a:off x="293877" y="362273"/>
            <a:ext cx="142493" cy="7302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5804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8C8E5117-2C23-4C64-9789-8416EA884A5E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>
            <a:off x="-14288" y="6273225"/>
            <a:ext cx="12206288" cy="584775"/>
            <a:chOff x="5936710" y="6281738"/>
            <a:chExt cx="5143500" cy="576262"/>
          </a:xfrm>
        </p:grpSpPr>
        <p:sp>
          <p:nvSpPr>
            <p:cNvPr id="7" name="矩形 1">
              <a:extLst>
                <a:ext uri="{FF2B5EF4-FFF2-40B4-BE49-F238E27FC236}">
                  <a16:creationId xmlns:a16="http://schemas.microsoft.com/office/drawing/2014/main" id="{4F8C4F87-E62B-4CD5-9DC4-3D7DA4B62C6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5936710" y="6281738"/>
              <a:ext cx="5143500" cy="576262"/>
            </a:xfrm>
            <a:custGeom>
              <a:avLst/>
              <a:gdLst>
                <a:gd name="connsiteX0" fmla="*/ 0 w 5143500"/>
                <a:gd name="connsiteY0" fmla="*/ 381000 h 381000"/>
                <a:gd name="connsiteX1" fmla="*/ 1878553 w 5143500"/>
                <a:gd name="connsiteY1" fmla="*/ 299959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0" h="381000">
                  <a:moveTo>
                    <a:pt x="0" y="381000"/>
                  </a:moveTo>
                  <a:cubicBezTo>
                    <a:pt x="603959" y="350838"/>
                    <a:pt x="783261" y="267974"/>
                    <a:pt x="1878553" y="299959"/>
                  </a:cubicBezTo>
                  <a:cubicBezTo>
                    <a:pt x="3230394" y="339436"/>
                    <a:pt x="3901198" y="11139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close/>
                </a:path>
              </a:pathLst>
            </a:custGeom>
            <a:solidFill>
              <a:srgbClr val="FF45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  <p:sp>
          <p:nvSpPr>
            <p:cNvPr id="8" name="矩形 1">
              <a:extLst>
                <a:ext uri="{FF2B5EF4-FFF2-40B4-BE49-F238E27FC236}">
                  <a16:creationId xmlns:a16="http://schemas.microsoft.com/office/drawing/2014/main" id="{7F407DCA-3D9D-4C01-A8E6-B35E3FC3A27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5936710" y="6477000"/>
              <a:ext cx="5143500" cy="381000"/>
            </a:xfrm>
            <a:custGeom>
              <a:avLst/>
              <a:gdLst>
                <a:gd name="connsiteX0" fmla="*/ 0 w 5143500"/>
                <a:gd name="connsiteY0" fmla="*/ 0 h 381000"/>
                <a:gd name="connsiteX1" fmla="*/ 2611978 w 5143500"/>
                <a:gd name="connsiteY1" fmla="*/ 290513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0" h="381000">
                  <a:moveTo>
                    <a:pt x="0" y="0"/>
                  </a:moveTo>
                  <a:cubicBezTo>
                    <a:pt x="748421" y="152401"/>
                    <a:pt x="1626850" y="276226"/>
                    <a:pt x="2611978" y="290513"/>
                  </a:cubicBezTo>
                  <a:cubicBezTo>
                    <a:pt x="3597106" y="304800"/>
                    <a:pt x="4286960" y="14288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58AC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</p:grpSp>
      <p:sp>
        <p:nvSpPr>
          <p:cNvPr id="16" name="文本框 31">
            <a:extLst>
              <a:ext uri="{FF2B5EF4-FFF2-40B4-BE49-F238E27FC236}">
                <a16:creationId xmlns:a16="http://schemas.microsoft.com/office/drawing/2014/main" id="{09502FD3-2713-437C-8E56-1AE95CE33EE7}"/>
              </a:ext>
            </a:extLst>
          </p:cNvPr>
          <p:cNvSpPr txBox="1"/>
          <p:nvPr userDrawn="1">
            <p:custDataLst>
              <p:tags r:id="rId2"/>
            </p:custDataLst>
          </p:nvPr>
        </p:nvSpPr>
        <p:spPr>
          <a:xfrm>
            <a:off x="2254117" y="3007785"/>
            <a:ext cx="7683767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zh-CN" altLang="en-US" sz="8000">
                <a:solidFill>
                  <a:srgbClr val="000000">
                    <a:lumMod val="85000"/>
                    <a:lumOff val="15000"/>
                  </a:srgbClr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  <a:sym typeface="+mn-lt"/>
              </a:rPr>
              <a:t>添加标题内容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37BF9D5-A2C0-4A71-AB47-BDA599CE773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3064940" y="4726849"/>
            <a:ext cx="6062121" cy="6177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  <a:defRPr/>
            </a:pPr>
            <a:r>
              <a:rPr lang="zh-CN" altLang="en-US" sz="1200">
                <a:solidFill>
                  <a:srgbClr val="FFFFFF">
                    <a:lumMod val="65000"/>
                  </a:srgbClr>
                </a:solidFill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+mn-lt"/>
              </a:rPr>
              <a:t>点击输入您的内容，或通过复制您的文本后，到此框中选择粘贴。请言简意赅，简单说明即可，不必繁琐。点击输入您的内容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EAF6C83-83E8-4867-82C2-263926FAF061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3064940" y="4500129"/>
            <a:ext cx="6062121" cy="45719"/>
            <a:chOff x="3064940" y="4681105"/>
            <a:chExt cx="6869370" cy="0"/>
          </a:xfrm>
        </p:grpSpPr>
        <p:cxnSp>
          <p:nvCxnSpPr>
            <p:cNvPr id="22" name="直接连接符">
              <a:extLst>
                <a:ext uri="{FF2B5EF4-FFF2-40B4-BE49-F238E27FC236}">
                  <a16:creationId xmlns:a16="http://schemas.microsoft.com/office/drawing/2014/main" id="{2C8946EE-D014-4BFA-8059-AAC39CCF5E77}"/>
                </a:ext>
              </a:extLst>
            </p:cNvPr>
            <p:cNvCxnSpPr/>
            <p:nvPr>
              <p:custDataLst>
                <p:tags r:id="rId9"/>
              </p:custDataLst>
            </p:nvPr>
          </p:nvCxnSpPr>
          <p:spPr>
            <a:xfrm>
              <a:off x="3064940" y="4681105"/>
              <a:ext cx="3466675" cy="0"/>
            </a:xfrm>
            <a:prstGeom prst="line">
              <a:avLst/>
            </a:prstGeom>
            <a:noFill/>
            <a:ln w="6350" cap="flat" cmpd="sng" algn="ctr">
              <a:solidFill>
                <a:srgbClr val="0949B5"/>
              </a:solidFill>
              <a:prstDash val="dash"/>
              <a:miter lim="800000"/>
              <a:headEnd type="oval" w="sm" len="sm"/>
            </a:ln>
            <a:effectLst/>
          </p:spPr>
        </p:cxnSp>
        <p:cxnSp>
          <p:nvCxnSpPr>
            <p:cNvPr id="23" name="直接连接符">
              <a:extLst>
                <a:ext uri="{FF2B5EF4-FFF2-40B4-BE49-F238E27FC236}">
                  <a16:creationId xmlns:a16="http://schemas.microsoft.com/office/drawing/2014/main" id="{E2E36D2C-05E3-4AC2-BE71-62FB9F1EE123}"/>
                </a:ext>
              </a:extLst>
            </p:cNvPr>
            <p:cNvCxnSpPr/>
            <p:nvPr>
              <p:custDataLst>
                <p:tags r:id="rId10"/>
              </p:custDataLst>
            </p:nvPr>
          </p:nvCxnSpPr>
          <p:spPr>
            <a:xfrm>
              <a:off x="6467635" y="4681105"/>
              <a:ext cx="3466675" cy="0"/>
            </a:xfrm>
            <a:prstGeom prst="line">
              <a:avLst/>
            </a:prstGeom>
            <a:noFill/>
            <a:ln w="6350" cap="flat" cmpd="sng" algn="ctr">
              <a:solidFill>
                <a:srgbClr val="F6C156">
                  <a:lumMod val="75000"/>
                </a:srgbClr>
              </a:solidFill>
              <a:prstDash val="dash"/>
              <a:miter lim="800000"/>
              <a:tailEnd type="oval" w="sm" len="sm"/>
            </a:ln>
            <a:effectLst/>
          </p:spPr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0DB1B3E2-B648-4A25-9EC7-0CC742AE902F}"/>
              </a:ext>
            </a:extLst>
          </p:cNvPr>
          <p:cNvGrpSpPr/>
          <p:nvPr userDrawn="1">
            <p:custDataLst>
              <p:tags r:id="rId5"/>
            </p:custDataLst>
          </p:nvPr>
        </p:nvGrpSpPr>
        <p:grpSpPr>
          <a:xfrm>
            <a:off x="5077627" y="971039"/>
            <a:ext cx="2036746" cy="2036746"/>
            <a:chOff x="435498" y="944465"/>
            <a:chExt cx="2036746" cy="2036746"/>
          </a:xfrm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A4EE80AA-BDA6-46EE-9424-F8DB7F834AF8}"/>
                </a:ext>
              </a:extLst>
            </p:cNvPr>
            <p:cNvSpPr/>
            <p:nvPr userDrawn="1">
              <p:custDataLst>
                <p:tags r:id="rId7"/>
              </p:custDataLst>
            </p:nvPr>
          </p:nvSpPr>
          <p:spPr>
            <a:xfrm>
              <a:off x="435498" y="944465"/>
              <a:ext cx="2036746" cy="2036746"/>
            </a:xfrm>
            <a:prstGeom prst="ellipse">
              <a:avLst/>
            </a:prstGeom>
            <a:solidFill>
              <a:srgbClr val="FF45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277A19D9-AB4C-4448-9C2F-A36521CA6D13}"/>
                </a:ext>
              </a:extLst>
            </p:cNvPr>
            <p:cNvSpPr/>
            <p:nvPr userDrawn="1">
              <p:custDataLst>
                <p:tags r:id="rId8"/>
              </p:custDataLst>
            </p:nvPr>
          </p:nvSpPr>
          <p:spPr>
            <a:xfrm>
              <a:off x="564871" y="1073838"/>
              <a:ext cx="1778000" cy="1778000"/>
            </a:xfrm>
            <a:prstGeom prst="ellipse">
              <a:avLst/>
            </a:prstGeom>
            <a:solidFill>
              <a:srgbClr val="0949B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FF7780B6-00BD-4B05-8756-80C430C817B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308644" y="1481581"/>
            <a:ext cx="157471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rPr>
              <a:t>01</a:t>
            </a:r>
            <a:endParaRPr kumimoji="0" lang="zh-CN" altLang="en-US" sz="6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POSans B" panose="00020600040101010101" pitchFamily="18" charset="-122"/>
              <a:ea typeface="OPPOSans B" panose="00020600040101010101" pitchFamily="18" charset="-122"/>
              <a:cs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51415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02E1A659-5B0E-4E06-BB2F-B0334C33C8E1}"/>
              </a:ext>
            </a:extLst>
          </p:cNvPr>
          <p:cNvGrpSpPr/>
          <p:nvPr userDrawn="1">
            <p:custDataLst>
              <p:tags r:id="rId1"/>
            </p:custDataLst>
          </p:nvPr>
        </p:nvGrpSpPr>
        <p:grpSpPr>
          <a:xfrm flipH="1">
            <a:off x="2654415" y="2391190"/>
            <a:ext cx="6883171" cy="2296084"/>
            <a:chOff x="2817813" y="2813051"/>
            <a:chExt cx="6453187" cy="2152650"/>
          </a:xfrm>
        </p:grpSpPr>
        <p:cxnSp>
          <p:nvCxnSpPr>
            <p:cNvPr id="7" name="MH_Other_1">
              <a:extLst>
                <a:ext uri="{FF2B5EF4-FFF2-40B4-BE49-F238E27FC236}">
                  <a16:creationId xmlns:a16="http://schemas.microsoft.com/office/drawing/2014/main" id="{5F4DB54C-0A1F-4BC2-893F-EBBA0171439B}"/>
                </a:ext>
              </a:extLst>
            </p:cNvPr>
            <p:cNvCxnSpPr>
              <a:cxnSpLocks noChangeShapeType="1"/>
            </p:cNvCxnSpPr>
            <p:nvPr>
              <p:custDataLst>
                <p:tags r:id="rId20"/>
              </p:custDataLst>
            </p:nvPr>
          </p:nvCxnSpPr>
          <p:spPr bwMode="auto">
            <a:xfrm rot="16200000" flipH="1">
              <a:off x="4601370" y="4758532"/>
              <a:ext cx="411162" cy="3175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" name="MH_Other_2">
              <a:extLst>
                <a:ext uri="{FF2B5EF4-FFF2-40B4-BE49-F238E27FC236}">
                  <a16:creationId xmlns:a16="http://schemas.microsoft.com/office/drawing/2014/main" id="{66B50C0B-A082-4143-A78D-C1FBB3944151}"/>
                </a:ext>
              </a:extLst>
            </p:cNvPr>
            <p:cNvCxnSpPr>
              <a:cxnSpLocks noChangeShapeType="1"/>
            </p:cNvCxnSpPr>
            <p:nvPr>
              <p:custDataLst>
                <p:tags r:id="rId21"/>
              </p:custDataLst>
            </p:nvPr>
          </p:nvCxnSpPr>
          <p:spPr bwMode="auto">
            <a:xfrm rot="16200000" flipH="1">
              <a:off x="7181057" y="4758532"/>
              <a:ext cx="411162" cy="3175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MH_Other_3">
              <a:extLst>
                <a:ext uri="{FF2B5EF4-FFF2-40B4-BE49-F238E27FC236}">
                  <a16:creationId xmlns:a16="http://schemas.microsoft.com/office/drawing/2014/main" id="{98DE182C-444A-4600-B051-D0BA0EEA1B5A}"/>
                </a:ext>
              </a:extLst>
            </p:cNvPr>
            <p:cNvCxnSpPr>
              <a:cxnSpLocks noChangeShapeType="1"/>
            </p:cNvCxnSpPr>
            <p:nvPr>
              <p:custDataLst>
                <p:tags r:id="rId22"/>
              </p:custDataLst>
            </p:nvPr>
          </p:nvCxnSpPr>
          <p:spPr bwMode="auto">
            <a:xfrm rot="5400000" flipH="1" flipV="1">
              <a:off x="8478045" y="3017045"/>
              <a:ext cx="411163" cy="3175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MH_Other_4">
              <a:extLst>
                <a:ext uri="{FF2B5EF4-FFF2-40B4-BE49-F238E27FC236}">
                  <a16:creationId xmlns:a16="http://schemas.microsoft.com/office/drawing/2014/main" id="{D279F3B1-5BF3-4EA0-A9DD-AEACE6CE1C4C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2817813" y="3236913"/>
              <a:ext cx="1295400" cy="129540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5</a:t>
              </a:r>
              <a:endParaRPr kumimoji="0" lang="zh-CN" altLang="zh-CN" sz="4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endParaRPr>
            </a:p>
          </p:txBody>
        </p:sp>
        <p:sp>
          <p:nvSpPr>
            <p:cNvPr id="11" name="MH_Other_5">
              <a:extLst>
                <a:ext uri="{FF2B5EF4-FFF2-40B4-BE49-F238E27FC236}">
                  <a16:creationId xmlns:a16="http://schemas.microsoft.com/office/drawing/2014/main" id="{5DC6029C-D9D4-46BB-B906-A8F1CE45F42F}"/>
                </a:ext>
              </a:extLst>
            </p:cNvPr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4229101" y="3236913"/>
              <a:ext cx="1173163" cy="1295400"/>
            </a:xfrm>
            <a:custGeom>
              <a:avLst/>
              <a:gdLst>
                <a:gd name="connsiteX0" fmla="*/ 526360 w 1174060"/>
                <a:gd name="connsiteY0" fmla="*/ 0 h 1295400"/>
                <a:gd name="connsiteX1" fmla="*/ 1174060 w 1174060"/>
                <a:gd name="connsiteY1" fmla="*/ 647700 h 1295400"/>
                <a:gd name="connsiteX2" fmla="*/ 526360 w 1174060"/>
                <a:gd name="connsiteY2" fmla="*/ 1295400 h 1295400"/>
                <a:gd name="connsiteX3" fmla="*/ 68367 w 1174060"/>
                <a:gd name="connsiteY3" fmla="*/ 1105693 h 1295400"/>
                <a:gd name="connsiteX4" fmla="*/ 0 w 1174060"/>
                <a:gd name="connsiteY4" fmla="*/ 1022831 h 1295400"/>
                <a:gd name="connsiteX5" fmla="*/ 10722 w 1174060"/>
                <a:gd name="connsiteY5" fmla="*/ 1009836 h 1295400"/>
                <a:gd name="connsiteX6" fmla="*/ 121339 w 1174060"/>
                <a:gd name="connsiteY6" fmla="*/ 647700 h 1295400"/>
                <a:gd name="connsiteX7" fmla="*/ 10722 w 1174060"/>
                <a:gd name="connsiteY7" fmla="*/ 285565 h 1295400"/>
                <a:gd name="connsiteX8" fmla="*/ 0 w 1174060"/>
                <a:gd name="connsiteY8" fmla="*/ 272569 h 1295400"/>
                <a:gd name="connsiteX9" fmla="*/ 68367 w 1174060"/>
                <a:gd name="connsiteY9" fmla="*/ 189707 h 1295400"/>
                <a:gd name="connsiteX10" fmla="*/ 526360 w 1174060"/>
                <a:gd name="connsiteY10" fmla="*/ 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4060" h="1295400">
                  <a:moveTo>
                    <a:pt x="526360" y="0"/>
                  </a:moveTo>
                  <a:cubicBezTo>
                    <a:pt x="884075" y="0"/>
                    <a:pt x="1174060" y="289985"/>
                    <a:pt x="1174060" y="647700"/>
                  </a:cubicBezTo>
                  <a:cubicBezTo>
                    <a:pt x="1174060" y="1005415"/>
                    <a:pt x="884075" y="1295400"/>
                    <a:pt x="526360" y="1295400"/>
                  </a:cubicBezTo>
                  <a:cubicBezTo>
                    <a:pt x="347503" y="1295400"/>
                    <a:pt x="185578" y="1222904"/>
                    <a:pt x="68367" y="1105693"/>
                  </a:cubicBezTo>
                  <a:lnTo>
                    <a:pt x="0" y="1022831"/>
                  </a:lnTo>
                  <a:lnTo>
                    <a:pt x="10722" y="1009836"/>
                  </a:lnTo>
                  <a:cubicBezTo>
                    <a:pt x="80560" y="906462"/>
                    <a:pt x="121339" y="781843"/>
                    <a:pt x="121339" y="647700"/>
                  </a:cubicBezTo>
                  <a:cubicBezTo>
                    <a:pt x="121339" y="513557"/>
                    <a:pt x="80560" y="388939"/>
                    <a:pt x="10722" y="285565"/>
                  </a:cubicBezTo>
                  <a:lnTo>
                    <a:pt x="0" y="272569"/>
                  </a:lnTo>
                  <a:lnTo>
                    <a:pt x="68367" y="189707"/>
                  </a:lnTo>
                  <a:cubicBezTo>
                    <a:pt x="185578" y="72497"/>
                    <a:pt x="347503" y="0"/>
                    <a:pt x="526360" y="0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4</a:t>
              </a:r>
              <a:endParaRPr kumimoji="0" lang="zh-CN" altLang="zh-CN" sz="4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endParaRPr>
            </a:p>
          </p:txBody>
        </p:sp>
        <p:sp>
          <p:nvSpPr>
            <p:cNvPr id="12" name="MH_Other_6">
              <a:extLst>
                <a:ext uri="{FF2B5EF4-FFF2-40B4-BE49-F238E27FC236}">
                  <a16:creationId xmlns:a16="http://schemas.microsoft.com/office/drawing/2014/main" id="{BD925339-C2A4-4193-8A9C-54ED29ABEDDD}"/>
                </a:ext>
              </a:extLst>
            </p:cNvPr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5518150" y="3236913"/>
              <a:ext cx="1174750" cy="1295400"/>
            </a:xfrm>
            <a:custGeom>
              <a:avLst/>
              <a:gdLst>
                <a:gd name="connsiteX0" fmla="*/ 526360 w 1174060"/>
                <a:gd name="connsiteY0" fmla="*/ 0 h 1295400"/>
                <a:gd name="connsiteX1" fmla="*/ 1174060 w 1174060"/>
                <a:gd name="connsiteY1" fmla="*/ 647700 h 1295400"/>
                <a:gd name="connsiteX2" fmla="*/ 526360 w 1174060"/>
                <a:gd name="connsiteY2" fmla="*/ 1295400 h 1295400"/>
                <a:gd name="connsiteX3" fmla="*/ 68367 w 1174060"/>
                <a:gd name="connsiteY3" fmla="*/ 1105693 h 1295400"/>
                <a:gd name="connsiteX4" fmla="*/ 0 w 1174060"/>
                <a:gd name="connsiteY4" fmla="*/ 1022831 h 1295400"/>
                <a:gd name="connsiteX5" fmla="*/ 10722 w 1174060"/>
                <a:gd name="connsiteY5" fmla="*/ 1009836 h 1295400"/>
                <a:gd name="connsiteX6" fmla="*/ 121339 w 1174060"/>
                <a:gd name="connsiteY6" fmla="*/ 647700 h 1295400"/>
                <a:gd name="connsiteX7" fmla="*/ 10722 w 1174060"/>
                <a:gd name="connsiteY7" fmla="*/ 285565 h 1295400"/>
                <a:gd name="connsiteX8" fmla="*/ 0 w 1174060"/>
                <a:gd name="connsiteY8" fmla="*/ 272569 h 1295400"/>
                <a:gd name="connsiteX9" fmla="*/ 68367 w 1174060"/>
                <a:gd name="connsiteY9" fmla="*/ 189707 h 1295400"/>
                <a:gd name="connsiteX10" fmla="*/ 526360 w 1174060"/>
                <a:gd name="connsiteY10" fmla="*/ 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4060" h="1295400">
                  <a:moveTo>
                    <a:pt x="526360" y="0"/>
                  </a:moveTo>
                  <a:cubicBezTo>
                    <a:pt x="884075" y="0"/>
                    <a:pt x="1174060" y="289985"/>
                    <a:pt x="1174060" y="647700"/>
                  </a:cubicBezTo>
                  <a:cubicBezTo>
                    <a:pt x="1174060" y="1005415"/>
                    <a:pt x="884075" y="1295400"/>
                    <a:pt x="526360" y="1295400"/>
                  </a:cubicBezTo>
                  <a:cubicBezTo>
                    <a:pt x="347503" y="1295400"/>
                    <a:pt x="185578" y="1222904"/>
                    <a:pt x="68367" y="1105693"/>
                  </a:cubicBezTo>
                  <a:lnTo>
                    <a:pt x="0" y="1022831"/>
                  </a:lnTo>
                  <a:lnTo>
                    <a:pt x="10722" y="1009836"/>
                  </a:lnTo>
                  <a:cubicBezTo>
                    <a:pt x="80560" y="906462"/>
                    <a:pt x="121339" y="781843"/>
                    <a:pt x="121339" y="647700"/>
                  </a:cubicBezTo>
                  <a:cubicBezTo>
                    <a:pt x="121339" y="513557"/>
                    <a:pt x="80560" y="388939"/>
                    <a:pt x="10722" y="285565"/>
                  </a:cubicBezTo>
                  <a:lnTo>
                    <a:pt x="0" y="272569"/>
                  </a:lnTo>
                  <a:lnTo>
                    <a:pt x="68367" y="189707"/>
                  </a:lnTo>
                  <a:cubicBezTo>
                    <a:pt x="185578" y="72497"/>
                    <a:pt x="347503" y="0"/>
                    <a:pt x="526360" y="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3</a:t>
              </a:r>
              <a:endParaRPr kumimoji="0" lang="zh-CN" altLang="zh-CN" sz="4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endParaRPr>
            </a:p>
          </p:txBody>
        </p:sp>
        <p:sp>
          <p:nvSpPr>
            <p:cNvPr id="13" name="MH_Other_7">
              <a:extLst>
                <a:ext uri="{FF2B5EF4-FFF2-40B4-BE49-F238E27FC236}">
                  <a16:creationId xmlns:a16="http://schemas.microsoft.com/office/drawing/2014/main" id="{0EFCA27A-00CC-4911-ADA5-246450A51886}"/>
                </a:ext>
              </a:extLst>
            </p:cNvPr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6807200" y="3236913"/>
              <a:ext cx="1174750" cy="1295400"/>
            </a:xfrm>
            <a:custGeom>
              <a:avLst/>
              <a:gdLst>
                <a:gd name="connsiteX0" fmla="*/ 526360 w 1174060"/>
                <a:gd name="connsiteY0" fmla="*/ 0 h 1295400"/>
                <a:gd name="connsiteX1" fmla="*/ 1174060 w 1174060"/>
                <a:gd name="connsiteY1" fmla="*/ 647700 h 1295400"/>
                <a:gd name="connsiteX2" fmla="*/ 526360 w 1174060"/>
                <a:gd name="connsiteY2" fmla="*/ 1295400 h 1295400"/>
                <a:gd name="connsiteX3" fmla="*/ 68367 w 1174060"/>
                <a:gd name="connsiteY3" fmla="*/ 1105693 h 1295400"/>
                <a:gd name="connsiteX4" fmla="*/ 0 w 1174060"/>
                <a:gd name="connsiteY4" fmla="*/ 1022831 h 1295400"/>
                <a:gd name="connsiteX5" fmla="*/ 10722 w 1174060"/>
                <a:gd name="connsiteY5" fmla="*/ 1009836 h 1295400"/>
                <a:gd name="connsiteX6" fmla="*/ 121339 w 1174060"/>
                <a:gd name="connsiteY6" fmla="*/ 647700 h 1295400"/>
                <a:gd name="connsiteX7" fmla="*/ 10722 w 1174060"/>
                <a:gd name="connsiteY7" fmla="*/ 285565 h 1295400"/>
                <a:gd name="connsiteX8" fmla="*/ 0 w 1174060"/>
                <a:gd name="connsiteY8" fmla="*/ 272569 h 1295400"/>
                <a:gd name="connsiteX9" fmla="*/ 68367 w 1174060"/>
                <a:gd name="connsiteY9" fmla="*/ 189707 h 1295400"/>
                <a:gd name="connsiteX10" fmla="*/ 526360 w 1174060"/>
                <a:gd name="connsiteY10" fmla="*/ 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4060" h="1295400">
                  <a:moveTo>
                    <a:pt x="526360" y="0"/>
                  </a:moveTo>
                  <a:cubicBezTo>
                    <a:pt x="884075" y="0"/>
                    <a:pt x="1174060" y="289985"/>
                    <a:pt x="1174060" y="647700"/>
                  </a:cubicBezTo>
                  <a:cubicBezTo>
                    <a:pt x="1174060" y="1005415"/>
                    <a:pt x="884075" y="1295400"/>
                    <a:pt x="526360" y="1295400"/>
                  </a:cubicBezTo>
                  <a:cubicBezTo>
                    <a:pt x="347503" y="1295400"/>
                    <a:pt x="185578" y="1222904"/>
                    <a:pt x="68367" y="1105693"/>
                  </a:cubicBezTo>
                  <a:lnTo>
                    <a:pt x="0" y="1022831"/>
                  </a:lnTo>
                  <a:lnTo>
                    <a:pt x="10722" y="1009836"/>
                  </a:lnTo>
                  <a:cubicBezTo>
                    <a:pt x="80560" y="906462"/>
                    <a:pt x="121339" y="781843"/>
                    <a:pt x="121339" y="647700"/>
                  </a:cubicBezTo>
                  <a:cubicBezTo>
                    <a:pt x="121339" y="513557"/>
                    <a:pt x="80560" y="388939"/>
                    <a:pt x="10722" y="285565"/>
                  </a:cubicBezTo>
                  <a:lnTo>
                    <a:pt x="0" y="272569"/>
                  </a:lnTo>
                  <a:lnTo>
                    <a:pt x="68367" y="189707"/>
                  </a:lnTo>
                  <a:cubicBezTo>
                    <a:pt x="185578" y="72497"/>
                    <a:pt x="347503" y="0"/>
                    <a:pt x="526360" y="0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2</a:t>
              </a:r>
              <a:endParaRPr kumimoji="0" lang="zh-CN" altLang="zh-CN" sz="4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endParaRPr>
            </a:p>
          </p:txBody>
        </p:sp>
        <p:sp>
          <p:nvSpPr>
            <p:cNvPr id="14" name="MH_Other_8">
              <a:extLst>
                <a:ext uri="{FF2B5EF4-FFF2-40B4-BE49-F238E27FC236}">
                  <a16:creationId xmlns:a16="http://schemas.microsoft.com/office/drawing/2014/main" id="{13980150-7284-4C43-B03D-FE5B438E8B1B}"/>
                </a:ext>
              </a:extLst>
            </p:cNvPr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8097838" y="3236913"/>
              <a:ext cx="1173162" cy="1295400"/>
            </a:xfrm>
            <a:custGeom>
              <a:avLst/>
              <a:gdLst>
                <a:gd name="connsiteX0" fmla="*/ 526360 w 1174060"/>
                <a:gd name="connsiteY0" fmla="*/ 0 h 1295400"/>
                <a:gd name="connsiteX1" fmla="*/ 1174060 w 1174060"/>
                <a:gd name="connsiteY1" fmla="*/ 647700 h 1295400"/>
                <a:gd name="connsiteX2" fmla="*/ 526360 w 1174060"/>
                <a:gd name="connsiteY2" fmla="*/ 1295400 h 1295400"/>
                <a:gd name="connsiteX3" fmla="*/ 68367 w 1174060"/>
                <a:gd name="connsiteY3" fmla="*/ 1105693 h 1295400"/>
                <a:gd name="connsiteX4" fmla="*/ 0 w 1174060"/>
                <a:gd name="connsiteY4" fmla="*/ 1022831 h 1295400"/>
                <a:gd name="connsiteX5" fmla="*/ 10722 w 1174060"/>
                <a:gd name="connsiteY5" fmla="*/ 1009836 h 1295400"/>
                <a:gd name="connsiteX6" fmla="*/ 121339 w 1174060"/>
                <a:gd name="connsiteY6" fmla="*/ 647700 h 1295400"/>
                <a:gd name="connsiteX7" fmla="*/ 10722 w 1174060"/>
                <a:gd name="connsiteY7" fmla="*/ 285565 h 1295400"/>
                <a:gd name="connsiteX8" fmla="*/ 0 w 1174060"/>
                <a:gd name="connsiteY8" fmla="*/ 272569 h 1295400"/>
                <a:gd name="connsiteX9" fmla="*/ 68367 w 1174060"/>
                <a:gd name="connsiteY9" fmla="*/ 189707 h 1295400"/>
                <a:gd name="connsiteX10" fmla="*/ 526360 w 1174060"/>
                <a:gd name="connsiteY10" fmla="*/ 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4060" h="1295400">
                  <a:moveTo>
                    <a:pt x="526360" y="0"/>
                  </a:moveTo>
                  <a:cubicBezTo>
                    <a:pt x="884075" y="0"/>
                    <a:pt x="1174060" y="289985"/>
                    <a:pt x="1174060" y="647700"/>
                  </a:cubicBezTo>
                  <a:cubicBezTo>
                    <a:pt x="1174060" y="1005415"/>
                    <a:pt x="884075" y="1295400"/>
                    <a:pt x="526360" y="1295400"/>
                  </a:cubicBezTo>
                  <a:cubicBezTo>
                    <a:pt x="347503" y="1295400"/>
                    <a:pt x="185578" y="1222904"/>
                    <a:pt x="68367" y="1105693"/>
                  </a:cubicBezTo>
                  <a:lnTo>
                    <a:pt x="0" y="1022831"/>
                  </a:lnTo>
                  <a:lnTo>
                    <a:pt x="10722" y="1009836"/>
                  </a:lnTo>
                  <a:cubicBezTo>
                    <a:pt x="80560" y="906462"/>
                    <a:pt x="121339" y="781843"/>
                    <a:pt x="121339" y="647700"/>
                  </a:cubicBezTo>
                  <a:cubicBezTo>
                    <a:pt x="121339" y="513557"/>
                    <a:pt x="80560" y="388939"/>
                    <a:pt x="10722" y="285565"/>
                  </a:cubicBezTo>
                  <a:lnTo>
                    <a:pt x="0" y="272569"/>
                  </a:lnTo>
                  <a:lnTo>
                    <a:pt x="68367" y="189707"/>
                  </a:lnTo>
                  <a:cubicBezTo>
                    <a:pt x="185578" y="72497"/>
                    <a:pt x="347503" y="0"/>
                    <a:pt x="526360" y="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OPPOSans B" panose="00020600040101010101" pitchFamily="18" charset="-122"/>
                  <a:ea typeface="OPPOSans B" panose="00020600040101010101" pitchFamily="18" charset="-122"/>
                  <a:cs typeface="OPPOSans B" panose="00020600040101010101" pitchFamily="18" charset="-122"/>
                </a:rPr>
                <a:t>1</a:t>
              </a:r>
              <a:endParaRPr kumimoji="0" lang="zh-CN" altLang="zh-CN" sz="4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OPPOSans B" panose="00020600040101010101" pitchFamily="18" charset="-122"/>
                <a:ea typeface="OPPOSans B" panose="00020600040101010101" pitchFamily="18" charset="-122"/>
                <a:cs typeface="OPPOSans B" panose="00020600040101010101" pitchFamily="18" charset="-122"/>
              </a:endParaRPr>
            </a:p>
          </p:txBody>
        </p:sp>
        <p:cxnSp>
          <p:nvCxnSpPr>
            <p:cNvPr id="15" name="MH_Other_9">
              <a:extLst>
                <a:ext uri="{FF2B5EF4-FFF2-40B4-BE49-F238E27FC236}">
                  <a16:creationId xmlns:a16="http://schemas.microsoft.com/office/drawing/2014/main" id="{672DDDF2-3741-44D8-B85E-A29F5FDB543D}"/>
                </a:ext>
              </a:extLst>
            </p:cNvPr>
            <p:cNvCxnSpPr>
              <a:cxnSpLocks noChangeShapeType="1"/>
            </p:cNvCxnSpPr>
            <p:nvPr>
              <p:custDataLst>
                <p:tags r:id="rId28"/>
              </p:custDataLst>
            </p:nvPr>
          </p:nvCxnSpPr>
          <p:spPr bwMode="auto">
            <a:xfrm rot="5400000" flipH="1" flipV="1">
              <a:off x="5896770" y="3017045"/>
              <a:ext cx="411163" cy="3175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" name="MH_Other_10">
              <a:extLst>
                <a:ext uri="{FF2B5EF4-FFF2-40B4-BE49-F238E27FC236}">
                  <a16:creationId xmlns:a16="http://schemas.microsoft.com/office/drawing/2014/main" id="{27DF6C85-800D-49DC-82BB-272F9E4EF30E}"/>
                </a:ext>
              </a:extLst>
            </p:cNvPr>
            <p:cNvCxnSpPr>
              <a:cxnSpLocks noChangeShapeType="1"/>
            </p:cNvCxnSpPr>
            <p:nvPr>
              <p:custDataLst>
                <p:tags r:id="rId29"/>
              </p:custDataLst>
            </p:nvPr>
          </p:nvCxnSpPr>
          <p:spPr bwMode="auto">
            <a:xfrm rot="5400000" flipH="1" flipV="1">
              <a:off x="3259932" y="3017045"/>
              <a:ext cx="411163" cy="3175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dash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66A2B1D-3D59-46C5-9F09-9146CE94AD5A}"/>
              </a:ext>
            </a:extLst>
          </p:cNvPr>
          <p:cNvGrpSpPr/>
          <p:nvPr userDrawn="1">
            <p:custDataLst>
              <p:tags r:id="rId2"/>
            </p:custDataLst>
          </p:nvPr>
        </p:nvGrpSpPr>
        <p:grpSpPr>
          <a:xfrm>
            <a:off x="3453140" y="4811370"/>
            <a:ext cx="2435086" cy="1201736"/>
            <a:chOff x="1224178" y="2108668"/>
            <a:chExt cx="2435086" cy="1201736"/>
          </a:xfrm>
        </p:grpSpPr>
        <p:sp>
          <p:nvSpPr>
            <p:cNvPr id="18" name="41">
              <a:extLst>
                <a:ext uri="{FF2B5EF4-FFF2-40B4-BE49-F238E27FC236}">
                  <a16:creationId xmlns:a16="http://schemas.microsoft.com/office/drawing/2014/main" id="{79ECCEFA-C313-44E0-9A9E-025CFE97041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1383795" y="2108668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42">
              <a:extLst>
                <a:ext uri="{FF2B5EF4-FFF2-40B4-BE49-F238E27FC236}">
                  <a16:creationId xmlns:a16="http://schemas.microsoft.com/office/drawing/2014/main" id="{AD458713-78B6-4148-AB96-4804DDC72082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1224178" y="2600466"/>
              <a:ext cx="2435086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点击输入简要文字内容，文字内容需概括精炼。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E218D0C-0FC5-4447-B2C5-0574F2014C7E}"/>
              </a:ext>
            </a:extLst>
          </p:cNvPr>
          <p:cNvGrpSpPr/>
          <p:nvPr userDrawn="1">
            <p:custDataLst>
              <p:tags r:id="rId3"/>
            </p:custDataLst>
          </p:nvPr>
        </p:nvGrpSpPr>
        <p:grpSpPr>
          <a:xfrm>
            <a:off x="6236042" y="4811370"/>
            <a:ext cx="2435086" cy="1201736"/>
            <a:chOff x="1224178" y="2108668"/>
            <a:chExt cx="2435086" cy="1201736"/>
          </a:xfrm>
        </p:grpSpPr>
        <p:sp>
          <p:nvSpPr>
            <p:cNvPr id="21" name="41">
              <a:extLst>
                <a:ext uri="{FF2B5EF4-FFF2-40B4-BE49-F238E27FC236}">
                  <a16:creationId xmlns:a16="http://schemas.microsoft.com/office/drawing/2014/main" id="{7758573B-BB24-4628-B95B-264720016B49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383795" y="2108668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2" name="42">
              <a:extLst>
                <a:ext uri="{FF2B5EF4-FFF2-40B4-BE49-F238E27FC236}">
                  <a16:creationId xmlns:a16="http://schemas.microsoft.com/office/drawing/2014/main" id="{F4D1AD32-5E2E-4AB5-B52B-1BA070C50CC2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224178" y="2600466"/>
              <a:ext cx="2435086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点击输入简要文字内容，文字内容需概括精炼。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C06004FF-523D-4C2B-A011-FB6671B43B27}"/>
              </a:ext>
            </a:extLst>
          </p:cNvPr>
          <p:cNvGrpSpPr/>
          <p:nvPr userDrawn="1">
            <p:custDataLst>
              <p:tags r:id="rId4"/>
            </p:custDataLst>
          </p:nvPr>
        </p:nvGrpSpPr>
        <p:grpSpPr>
          <a:xfrm>
            <a:off x="2061689" y="1128491"/>
            <a:ext cx="2435086" cy="1201736"/>
            <a:chOff x="1224178" y="2108668"/>
            <a:chExt cx="2435086" cy="1201736"/>
          </a:xfrm>
        </p:grpSpPr>
        <p:sp>
          <p:nvSpPr>
            <p:cNvPr id="24" name="41">
              <a:extLst>
                <a:ext uri="{FF2B5EF4-FFF2-40B4-BE49-F238E27FC236}">
                  <a16:creationId xmlns:a16="http://schemas.microsoft.com/office/drawing/2014/main" id="{D15BCACE-667E-4FF1-BDE0-B2E6B639DBE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383795" y="2108668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42">
              <a:extLst>
                <a:ext uri="{FF2B5EF4-FFF2-40B4-BE49-F238E27FC236}">
                  <a16:creationId xmlns:a16="http://schemas.microsoft.com/office/drawing/2014/main" id="{AB646B62-1792-47E8-B2DC-3D2DFDB22B1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224178" y="2600466"/>
              <a:ext cx="2435086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点击输入简要文字内容，文字内容需概括精炼。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0194B729-F21F-47D5-91B7-95B517EDDAF1}"/>
              </a:ext>
            </a:extLst>
          </p:cNvPr>
          <p:cNvGrpSpPr/>
          <p:nvPr userDrawn="1">
            <p:custDataLst>
              <p:tags r:id="rId5"/>
            </p:custDataLst>
          </p:nvPr>
        </p:nvGrpSpPr>
        <p:grpSpPr>
          <a:xfrm>
            <a:off x="4844591" y="1128491"/>
            <a:ext cx="2435086" cy="1201736"/>
            <a:chOff x="1224178" y="2108668"/>
            <a:chExt cx="2435086" cy="1201736"/>
          </a:xfrm>
        </p:grpSpPr>
        <p:sp>
          <p:nvSpPr>
            <p:cNvPr id="27" name="41">
              <a:extLst>
                <a:ext uri="{FF2B5EF4-FFF2-40B4-BE49-F238E27FC236}">
                  <a16:creationId xmlns:a16="http://schemas.microsoft.com/office/drawing/2014/main" id="{1579AD33-F816-4E2D-BFD1-34297ACBC51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383795" y="2108668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28" name="42">
              <a:extLst>
                <a:ext uri="{FF2B5EF4-FFF2-40B4-BE49-F238E27FC236}">
                  <a16:creationId xmlns:a16="http://schemas.microsoft.com/office/drawing/2014/main" id="{A74F2D19-FBC3-40BE-8B23-6042D303DDD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224178" y="2600466"/>
              <a:ext cx="2435086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点击输入简要文字内容，文字内容需概括精炼。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E7E9D5B2-BC7C-416D-A43F-36B23AEFA87B}"/>
              </a:ext>
            </a:extLst>
          </p:cNvPr>
          <p:cNvGrpSpPr/>
          <p:nvPr userDrawn="1">
            <p:custDataLst>
              <p:tags r:id="rId6"/>
            </p:custDataLst>
          </p:nvPr>
        </p:nvGrpSpPr>
        <p:grpSpPr>
          <a:xfrm>
            <a:off x="7627492" y="1128491"/>
            <a:ext cx="2435086" cy="1201736"/>
            <a:chOff x="1224178" y="2108668"/>
            <a:chExt cx="2435086" cy="1201736"/>
          </a:xfrm>
        </p:grpSpPr>
        <p:sp>
          <p:nvSpPr>
            <p:cNvPr id="30" name="41">
              <a:extLst>
                <a:ext uri="{FF2B5EF4-FFF2-40B4-BE49-F238E27FC236}">
                  <a16:creationId xmlns:a16="http://schemas.microsoft.com/office/drawing/2014/main" id="{F48E96E5-6499-4E8E-96DC-FA433D99C70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383795" y="2108668"/>
              <a:ext cx="211585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输入标题</a:t>
              </a:r>
              <a:endParaRPr kumimoji="0" lang="en-US" altLang="ko-KR" sz="2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42">
              <a:extLst>
                <a:ext uri="{FF2B5EF4-FFF2-40B4-BE49-F238E27FC236}">
                  <a16:creationId xmlns:a16="http://schemas.microsoft.com/office/drawing/2014/main" id="{FD9CD0D9-8904-4ACF-8EBE-C8B7C99D7008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224178" y="2600466"/>
              <a:ext cx="2435086" cy="7099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4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  <a:sym typeface="Calibri" panose="020F0502020204030204" pitchFamily="34" charset="0"/>
                </a:rPr>
                <a:t>点击输入简要文字内容，文字内容需概括精炼。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4636C03-785A-491D-8E88-A1D0C9669755}"/>
              </a:ext>
            </a:extLst>
          </p:cNvPr>
          <p:cNvGrpSpPr/>
          <p:nvPr userDrawn="1">
            <p:custDataLst>
              <p:tags r:id="rId7"/>
            </p:custDataLst>
          </p:nvPr>
        </p:nvGrpSpPr>
        <p:grpSpPr>
          <a:xfrm>
            <a:off x="-14288" y="6273225"/>
            <a:ext cx="12206288" cy="584775"/>
            <a:chOff x="5936710" y="6281738"/>
            <a:chExt cx="5143500" cy="576262"/>
          </a:xfrm>
        </p:grpSpPr>
        <p:sp>
          <p:nvSpPr>
            <p:cNvPr id="33" name="矩形 1">
              <a:extLst>
                <a:ext uri="{FF2B5EF4-FFF2-40B4-BE49-F238E27FC236}">
                  <a16:creationId xmlns:a16="http://schemas.microsoft.com/office/drawing/2014/main" id="{4F5B7157-0166-4E4B-8A14-4C324D6BDF4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936710" y="6281738"/>
              <a:ext cx="5143500" cy="576262"/>
            </a:xfrm>
            <a:custGeom>
              <a:avLst/>
              <a:gdLst>
                <a:gd name="connsiteX0" fmla="*/ 0 w 5143500"/>
                <a:gd name="connsiteY0" fmla="*/ 381000 h 381000"/>
                <a:gd name="connsiteX1" fmla="*/ 1878553 w 5143500"/>
                <a:gd name="connsiteY1" fmla="*/ 299959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500" h="381000">
                  <a:moveTo>
                    <a:pt x="0" y="381000"/>
                  </a:moveTo>
                  <a:cubicBezTo>
                    <a:pt x="603959" y="350838"/>
                    <a:pt x="783261" y="267974"/>
                    <a:pt x="1878553" y="299959"/>
                  </a:cubicBezTo>
                  <a:cubicBezTo>
                    <a:pt x="3230394" y="339436"/>
                    <a:pt x="3901198" y="11139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close/>
                </a:path>
              </a:pathLst>
            </a:custGeom>
            <a:solidFill>
              <a:srgbClr val="FF454A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  <p:sp>
          <p:nvSpPr>
            <p:cNvPr id="34" name="矩形 1">
              <a:extLst>
                <a:ext uri="{FF2B5EF4-FFF2-40B4-BE49-F238E27FC236}">
                  <a16:creationId xmlns:a16="http://schemas.microsoft.com/office/drawing/2014/main" id="{21CCE9C5-0663-4F2C-9535-84CBF6141DE5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5936710" y="6477000"/>
              <a:ext cx="5143500" cy="381000"/>
            </a:xfrm>
            <a:custGeom>
              <a:avLst/>
              <a:gdLst>
                <a:gd name="connsiteX0" fmla="*/ 0 w 5143500"/>
                <a:gd name="connsiteY0" fmla="*/ 0 h 381000"/>
                <a:gd name="connsiteX1" fmla="*/ 2611978 w 5143500"/>
                <a:gd name="connsiteY1" fmla="*/ 290513 h 381000"/>
                <a:gd name="connsiteX2" fmla="*/ 5143500 w 5143500"/>
                <a:gd name="connsiteY2" fmla="*/ 0 h 381000"/>
                <a:gd name="connsiteX3" fmla="*/ 5143500 w 5143500"/>
                <a:gd name="connsiteY3" fmla="*/ 381000 h 381000"/>
                <a:gd name="connsiteX4" fmla="*/ 0 w 5143500"/>
                <a:gd name="connsiteY4" fmla="*/ 381000 h 381000"/>
                <a:gd name="connsiteX5" fmla="*/ 0 w 5143500"/>
                <a:gd name="connsiteY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0" h="381000">
                  <a:moveTo>
                    <a:pt x="0" y="0"/>
                  </a:moveTo>
                  <a:cubicBezTo>
                    <a:pt x="748421" y="152401"/>
                    <a:pt x="1626850" y="276226"/>
                    <a:pt x="2611978" y="290513"/>
                  </a:cubicBezTo>
                  <a:cubicBezTo>
                    <a:pt x="3597106" y="304800"/>
                    <a:pt x="4286960" y="14288"/>
                    <a:pt x="5143500" y="0"/>
                  </a:cubicBezTo>
                  <a:lnTo>
                    <a:pt x="5143500" y="381000"/>
                  </a:lnTo>
                  <a:lnTo>
                    <a:pt x="0" y="381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58AC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106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ags" Target="../tags/tag3.xml"/><Relationship Id="rId3" Type="http://schemas.openxmlformats.org/officeDocument/2006/relationships/slideLayout" Target="../slideLayouts/slideLayout3.xml"/><Relationship Id="rId7" Type="http://schemas.openxmlformats.org/officeDocument/2006/relationships/tags" Target="../tags/tag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11" Type="http://schemas.openxmlformats.org/officeDocument/2006/relationships/image" Target="file:///D:\qq&#25991;&#20214;\712321467\Image\C2C\Image2\%7b75232B38-A165-1FB7-499C-2E1C792CACB5%7d.png" TargetMode="Externa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ags" Target="../tags/tag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31.xml"/><Relationship Id="rId3" Type="http://schemas.openxmlformats.org/officeDocument/2006/relationships/slideLayout" Target="../slideLayouts/slideLayout8.xml"/><Relationship Id="rId21" Type="http://schemas.openxmlformats.org/officeDocument/2006/relationships/slideLayout" Target="../slideLayouts/slideLayout26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5" Type="http://schemas.openxmlformats.org/officeDocument/2006/relationships/slideLayout" Target="../slideLayouts/slideLayout30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5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24" Type="http://schemas.openxmlformats.org/officeDocument/2006/relationships/slideLayout" Target="../slideLayouts/slideLayout29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23" Type="http://schemas.openxmlformats.org/officeDocument/2006/relationships/slideLayout" Target="../slideLayouts/slideLayout28.xml"/><Relationship Id="rId28" Type="http://schemas.openxmlformats.org/officeDocument/2006/relationships/tags" Target="../tags/tag15.xml"/><Relationship Id="rId10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24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7.xml"/><Relationship Id="rId27" Type="http://schemas.openxmlformats.org/officeDocument/2006/relationships/theme" Target="../theme/theme2.xml"/><Relationship Id="rId30" Type="http://schemas.openxmlformats.org/officeDocument/2006/relationships/image" Target="file:///D:\qq&#25991;&#20214;\712321467\Image\C2C\Image2\%7b75232B38-A165-1FB7-499C-2E1C792CACB5%7d.png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8"/>
            </p:custDataLst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pic>
        <p:nvPicPr>
          <p:cNvPr id="4" name="图片 1073743875" descr="学科网 zxxk.com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0" r:link="rId11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0" r:id="rId3"/>
    <p:sldLayoutId id="2147483653" r:id="rId4"/>
    <p:sldLayoutId id="2147483681" r:id="rId5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073743875" descr="学科网 zxxk.com"/>
          <p:cNvPicPr>
            <a:picLocks noChangeAspect="1"/>
          </p:cNvPicPr>
          <p:nvPr>
            <p:custDataLst>
              <p:tags r:id="rId28"/>
            </p:custDataLst>
          </p:nvPr>
        </p:nvPicPr>
        <p:blipFill>
          <a:blip r:embed="rId29" r:link="rId30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  <p:extLst>
      <p:ext uri="{BB962C8B-B14F-4D97-AF65-F5344CB8AC3E}">
        <p14:creationId xmlns:p14="http://schemas.microsoft.com/office/powerpoint/2010/main" val="16503146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  <p:sldLayoutId id="2147483657" r:id="rId3"/>
    <p:sldLayoutId id="2147483658" r:id="rId4"/>
    <p:sldLayoutId id="2147483659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70" r:id="rId16"/>
    <p:sldLayoutId id="2147483671" r:id="rId17"/>
    <p:sldLayoutId id="2147483672" r:id="rId18"/>
    <p:sldLayoutId id="2147483673" r:id="rId19"/>
    <p:sldLayoutId id="2147483674" r:id="rId20"/>
    <p:sldLayoutId id="2147483675" r:id="rId21"/>
    <p:sldLayoutId id="2147483676" r:id="rId22"/>
    <p:sldLayoutId id="2147483677" r:id="rId23"/>
    <p:sldLayoutId id="2147483678" r:id="rId24"/>
    <p:sldLayoutId id="2147483679" r:id="rId25"/>
    <p:sldLayoutId id="2147483680" r:id="rId26"/>
  </p:sldLayoutIdLst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>
          <p15:clr>
            <a:srgbClr val="F26B43"/>
          </p15:clr>
        </p15:guide>
        <p15:guide id="4" pos="7680">
          <p15:clr>
            <a:srgbClr val="F26B43"/>
          </p15:clr>
        </p15:guide>
        <p15:guide id="5" orient="horz">
          <p15:clr>
            <a:srgbClr val="F26B43"/>
          </p15:clr>
        </p15:guide>
        <p15:guide id="6" orient="horz" pos="431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3" Type="http://schemas.openxmlformats.org/officeDocument/2006/relationships/tags" Target="../tags/tag415.xml"/><Relationship Id="rId7" Type="http://schemas.openxmlformats.org/officeDocument/2006/relationships/tags" Target="../tags/tag419.xml"/><Relationship Id="rId2" Type="http://schemas.openxmlformats.org/officeDocument/2006/relationships/tags" Target="../tags/tag414.xml"/><Relationship Id="rId1" Type="http://schemas.openxmlformats.org/officeDocument/2006/relationships/tags" Target="../tags/tag413.xml"/><Relationship Id="rId6" Type="http://schemas.openxmlformats.org/officeDocument/2006/relationships/tags" Target="../tags/tag418.xml"/><Relationship Id="rId5" Type="http://schemas.openxmlformats.org/officeDocument/2006/relationships/tags" Target="../tags/tag417.xml"/><Relationship Id="rId10" Type="http://schemas.openxmlformats.org/officeDocument/2006/relationships/image" Target="../media/image5.png"/><Relationship Id="rId4" Type="http://schemas.openxmlformats.org/officeDocument/2006/relationships/tags" Target="../tags/tag416.xml"/><Relationship Id="rId9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2845.xml"/><Relationship Id="rId18" Type="http://schemas.openxmlformats.org/officeDocument/2006/relationships/tags" Target="../tags/tag2850.xml"/><Relationship Id="rId26" Type="http://schemas.openxmlformats.org/officeDocument/2006/relationships/tags" Target="../tags/tag2858.xml"/><Relationship Id="rId39" Type="http://schemas.openxmlformats.org/officeDocument/2006/relationships/tags" Target="../tags/tag2871.xml"/><Relationship Id="rId21" Type="http://schemas.openxmlformats.org/officeDocument/2006/relationships/tags" Target="../tags/tag2853.xml"/><Relationship Id="rId34" Type="http://schemas.openxmlformats.org/officeDocument/2006/relationships/tags" Target="../tags/tag2866.xml"/><Relationship Id="rId42" Type="http://schemas.openxmlformats.org/officeDocument/2006/relationships/tags" Target="../tags/tag2874.xml"/><Relationship Id="rId7" Type="http://schemas.openxmlformats.org/officeDocument/2006/relationships/tags" Target="../tags/tag2839.xml"/><Relationship Id="rId2" Type="http://schemas.openxmlformats.org/officeDocument/2006/relationships/tags" Target="../tags/tag2834.xml"/><Relationship Id="rId16" Type="http://schemas.openxmlformats.org/officeDocument/2006/relationships/tags" Target="../tags/tag2848.xml"/><Relationship Id="rId29" Type="http://schemas.openxmlformats.org/officeDocument/2006/relationships/tags" Target="../tags/tag2861.xml"/><Relationship Id="rId1" Type="http://schemas.openxmlformats.org/officeDocument/2006/relationships/tags" Target="../tags/tag2833.xml"/><Relationship Id="rId6" Type="http://schemas.openxmlformats.org/officeDocument/2006/relationships/tags" Target="../tags/tag2838.xml"/><Relationship Id="rId11" Type="http://schemas.openxmlformats.org/officeDocument/2006/relationships/tags" Target="../tags/tag2843.xml"/><Relationship Id="rId24" Type="http://schemas.openxmlformats.org/officeDocument/2006/relationships/tags" Target="../tags/tag2856.xml"/><Relationship Id="rId32" Type="http://schemas.openxmlformats.org/officeDocument/2006/relationships/tags" Target="../tags/tag2864.xml"/><Relationship Id="rId37" Type="http://schemas.openxmlformats.org/officeDocument/2006/relationships/tags" Target="../tags/tag2869.xml"/><Relationship Id="rId40" Type="http://schemas.openxmlformats.org/officeDocument/2006/relationships/tags" Target="../tags/tag2872.xml"/><Relationship Id="rId45" Type="http://schemas.openxmlformats.org/officeDocument/2006/relationships/slideLayout" Target="../slideLayouts/slideLayout3.xml"/><Relationship Id="rId5" Type="http://schemas.openxmlformats.org/officeDocument/2006/relationships/tags" Target="../tags/tag2837.xml"/><Relationship Id="rId15" Type="http://schemas.openxmlformats.org/officeDocument/2006/relationships/tags" Target="../tags/tag2847.xml"/><Relationship Id="rId23" Type="http://schemas.openxmlformats.org/officeDocument/2006/relationships/tags" Target="../tags/tag2855.xml"/><Relationship Id="rId28" Type="http://schemas.openxmlformats.org/officeDocument/2006/relationships/tags" Target="../tags/tag2860.xml"/><Relationship Id="rId36" Type="http://schemas.openxmlformats.org/officeDocument/2006/relationships/tags" Target="../tags/tag2868.xml"/><Relationship Id="rId10" Type="http://schemas.openxmlformats.org/officeDocument/2006/relationships/tags" Target="../tags/tag2842.xml"/><Relationship Id="rId19" Type="http://schemas.openxmlformats.org/officeDocument/2006/relationships/tags" Target="../tags/tag2851.xml"/><Relationship Id="rId31" Type="http://schemas.openxmlformats.org/officeDocument/2006/relationships/tags" Target="../tags/tag2863.xml"/><Relationship Id="rId44" Type="http://schemas.openxmlformats.org/officeDocument/2006/relationships/tags" Target="../tags/tag2876.xml"/><Relationship Id="rId4" Type="http://schemas.openxmlformats.org/officeDocument/2006/relationships/tags" Target="../tags/tag2836.xml"/><Relationship Id="rId9" Type="http://schemas.openxmlformats.org/officeDocument/2006/relationships/tags" Target="../tags/tag2841.xml"/><Relationship Id="rId14" Type="http://schemas.openxmlformats.org/officeDocument/2006/relationships/tags" Target="../tags/tag2846.xml"/><Relationship Id="rId22" Type="http://schemas.openxmlformats.org/officeDocument/2006/relationships/tags" Target="../tags/tag2854.xml"/><Relationship Id="rId27" Type="http://schemas.openxmlformats.org/officeDocument/2006/relationships/tags" Target="../tags/tag2859.xml"/><Relationship Id="rId30" Type="http://schemas.openxmlformats.org/officeDocument/2006/relationships/tags" Target="../tags/tag2862.xml"/><Relationship Id="rId35" Type="http://schemas.openxmlformats.org/officeDocument/2006/relationships/tags" Target="../tags/tag2867.xml"/><Relationship Id="rId43" Type="http://schemas.openxmlformats.org/officeDocument/2006/relationships/tags" Target="../tags/tag2875.xml"/><Relationship Id="rId8" Type="http://schemas.openxmlformats.org/officeDocument/2006/relationships/tags" Target="../tags/tag2840.xml"/><Relationship Id="rId3" Type="http://schemas.openxmlformats.org/officeDocument/2006/relationships/tags" Target="../tags/tag2835.xml"/><Relationship Id="rId12" Type="http://schemas.openxmlformats.org/officeDocument/2006/relationships/tags" Target="../tags/tag2844.xml"/><Relationship Id="rId17" Type="http://schemas.openxmlformats.org/officeDocument/2006/relationships/tags" Target="../tags/tag2849.xml"/><Relationship Id="rId25" Type="http://schemas.openxmlformats.org/officeDocument/2006/relationships/tags" Target="../tags/tag2857.xml"/><Relationship Id="rId33" Type="http://schemas.openxmlformats.org/officeDocument/2006/relationships/tags" Target="../tags/tag2865.xml"/><Relationship Id="rId38" Type="http://schemas.openxmlformats.org/officeDocument/2006/relationships/tags" Target="../tags/tag2870.xml"/><Relationship Id="rId46" Type="http://schemas.openxmlformats.org/officeDocument/2006/relationships/image" Target="../media/image6.png"/><Relationship Id="rId20" Type="http://schemas.openxmlformats.org/officeDocument/2006/relationships/tags" Target="../tags/tag2852.xml"/><Relationship Id="rId41" Type="http://schemas.openxmlformats.org/officeDocument/2006/relationships/tags" Target="../tags/tag287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2884.xml"/><Relationship Id="rId13" Type="http://schemas.openxmlformats.org/officeDocument/2006/relationships/tags" Target="../tags/tag2889.xml"/><Relationship Id="rId18" Type="http://schemas.openxmlformats.org/officeDocument/2006/relationships/tags" Target="../tags/tag2894.xml"/><Relationship Id="rId26" Type="http://schemas.openxmlformats.org/officeDocument/2006/relationships/slideLayout" Target="../slideLayouts/slideLayout3.xml"/><Relationship Id="rId3" Type="http://schemas.openxmlformats.org/officeDocument/2006/relationships/tags" Target="../tags/tag2879.xml"/><Relationship Id="rId21" Type="http://schemas.openxmlformats.org/officeDocument/2006/relationships/tags" Target="../tags/tag2897.xml"/><Relationship Id="rId7" Type="http://schemas.openxmlformats.org/officeDocument/2006/relationships/tags" Target="../tags/tag2883.xml"/><Relationship Id="rId12" Type="http://schemas.openxmlformats.org/officeDocument/2006/relationships/tags" Target="../tags/tag2888.xml"/><Relationship Id="rId17" Type="http://schemas.openxmlformats.org/officeDocument/2006/relationships/tags" Target="../tags/tag2893.xml"/><Relationship Id="rId25" Type="http://schemas.openxmlformats.org/officeDocument/2006/relationships/tags" Target="../tags/tag2901.xml"/><Relationship Id="rId2" Type="http://schemas.openxmlformats.org/officeDocument/2006/relationships/tags" Target="../tags/tag2878.xml"/><Relationship Id="rId16" Type="http://schemas.openxmlformats.org/officeDocument/2006/relationships/tags" Target="../tags/tag2892.xml"/><Relationship Id="rId20" Type="http://schemas.openxmlformats.org/officeDocument/2006/relationships/tags" Target="../tags/tag2896.xml"/><Relationship Id="rId1" Type="http://schemas.openxmlformats.org/officeDocument/2006/relationships/tags" Target="../tags/tag2877.xml"/><Relationship Id="rId6" Type="http://schemas.openxmlformats.org/officeDocument/2006/relationships/tags" Target="../tags/tag2882.xml"/><Relationship Id="rId11" Type="http://schemas.openxmlformats.org/officeDocument/2006/relationships/tags" Target="../tags/tag2887.xml"/><Relationship Id="rId24" Type="http://schemas.openxmlformats.org/officeDocument/2006/relationships/tags" Target="../tags/tag2900.xml"/><Relationship Id="rId5" Type="http://schemas.openxmlformats.org/officeDocument/2006/relationships/tags" Target="../tags/tag2881.xml"/><Relationship Id="rId15" Type="http://schemas.openxmlformats.org/officeDocument/2006/relationships/tags" Target="../tags/tag2891.xml"/><Relationship Id="rId23" Type="http://schemas.openxmlformats.org/officeDocument/2006/relationships/tags" Target="../tags/tag2899.xml"/><Relationship Id="rId28" Type="http://schemas.openxmlformats.org/officeDocument/2006/relationships/image" Target="../media/image9.jpeg"/><Relationship Id="rId10" Type="http://schemas.openxmlformats.org/officeDocument/2006/relationships/tags" Target="../tags/tag2886.xml"/><Relationship Id="rId19" Type="http://schemas.openxmlformats.org/officeDocument/2006/relationships/tags" Target="../tags/tag2895.xml"/><Relationship Id="rId4" Type="http://schemas.openxmlformats.org/officeDocument/2006/relationships/tags" Target="../tags/tag2880.xml"/><Relationship Id="rId9" Type="http://schemas.openxmlformats.org/officeDocument/2006/relationships/tags" Target="../tags/tag2885.xml"/><Relationship Id="rId14" Type="http://schemas.openxmlformats.org/officeDocument/2006/relationships/tags" Target="../tags/tag2890.xml"/><Relationship Id="rId22" Type="http://schemas.openxmlformats.org/officeDocument/2006/relationships/tags" Target="../tags/tag2898.xml"/><Relationship Id="rId27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2909.xml"/><Relationship Id="rId13" Type="http://schemas.openxmlformats.org/officeDocument/2006/relationships/image" Target="../media/image10.jpeg"/><Relationship Id="rId3" Type="http://schemas.openxmlformats.org/officeDocument/2006/relationships/tags" Target="../tags/tag2904.xml"/><Relationship Id="rId7" Type="http://schemas.openxmlformats.org/officeDocument/2006/relationships/tags" Target="../tags/tag2908.xml"/><Relationship Id="rId12" Type="http://schemas.openxmlformats.org/officeDocument/2006/relationships/image" Target="../media/image6.png"/><Relationship Id="rId2" Type="http://schemas.openxmlformats.org/officeDocument/2006/relationships/tags" Target="../tags/tag2903.xml"/><Relationship Id="rId1" Type="http://schemas.openxmlformats.org/officeDocument/2006/relationships/tags" Target="../tags/tag2902.xml"/><Relationship Id="rId6" Type="http://schemas.openxmlformats.org/officeDocument/2006/relationships/tags" Target="../tags/tag2907.xml"/><Relationship Id="rId11" Type="http://schemas.openxmlformats.org/officeDocument/2006/relationships/slideLayout" Target="../slideLayouts/slideLayout3.xml"/><Relationship Id="rId5" Type="http://schemas.openxmlformats.org/officeDocument/2006/relationships/tags" Target="../tags/tag2906.xml"/><Relationship Id="rId10" Type="http://schemas.openxmlformats.org/officeDocument/2006/relationships/tags" Target="../tags/tag2911.xml"/><Relationship Id="rId4" Type="http://schemas.openxmlformats.org/officeDocument/2006/relationships/tags" Target="../tags/tag2905.xml"/><Relationship Id="rId9" Type="http://schemas.openxmlformats.org/officeDocument/2006/relationships/tags" Target="../tags/tag291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2919.xml"/><Relationship Id="rId13" Type="http://schemas.openxmlformats.org/officeDocument/2006/relationships/tags" Target="../tags/tag2924.xml"/><Relationship Id="rId18" Type="http://schemas.openxmlformats.org/officeDocument/2006/relationships/tags" Target="../tags/tag2929.xml"/><Relationship Id="rId26" Type="http://schemas.openxmlformats.org/officeDocument/2006/relationships/tags" Target="../tags/tag2937.xml"/><Relationship Id="rId3" Type="http://schemas.openxmlformats.org/officeDocument/2006/relationships/tags" Target="../tags/tag2914.xml"/><Relationship Id="rId21" Type="http://schemas.openxmlformats.org/officeDocument/2006/relationships/tags" Target="../tags/tag2932.xml"/><Relationship Id="rId7" Type="http://schemas.openxmlformats.org/officeDocument/2006/relationships/tags" Target="../tags/tag2918.xml"/><Relationship Id="rId12" Type="http://schemas.openxmlformats.org/officeDocument/2006/relationships/tags" Target="../tags/tag2923.xml"/><Relationship Id="rId17" Type="http://schemas.openxmlformats.org/officeDocument/2006/relationships/tags" Target="../tags/tag2928.xml"/><Relationship Id="rId25" Type="http://schemas.openxmlformats.org/officeDocument/2006/relationships/tags" Target="../tags/tag2936.xml"/><Relationship Id="rId2" Type="http://schemas.openxmlformats.org/officeDocument/2006/relationships/tags" Target="../tags/tag2913.xml"/><Relationship Id="rId16" Type="http://schemas.openxmlformats.org/officeDocument/2006/relationships/tags" Target="../tags/tag2927.xml"/><Relationship Id="rId20" Type="http://schemas.openxmlformats.org/officeDocument/2006/relationships/tags" Target="../tags/tag2931.xml"/><Relationship Id="rId29" Type="http://schemas.openxmlformats.org/officeDocument/2006/relationships/tags" Target="../tags/tag2940.xml"/><Relationship Id="rId1" Type="http://schemas.openxmlformats.org/officeDocument/2006/relationships/tags" Target="../tags/tag2912.xml"/><Relationship Id="rId6" Type="http://schemas.openxmlformats.org/officeDocument/2006/relationships/tags" Target="../tags/tag2917.xml"/><Relationship Id="rId11" Type="http://schemas.openxmlformats.org/officeDocument/2006/relationships/tags" Target="../tags/tag2922.xml"/><Relationship Id="rId24" Type="http://schemas.openxmlformats.org/officeDocument/2006/relationships/tags" Target="../tags/tag2935.xml"/><Relationship Id="rId5" Type="http://schemas.openxmlformats.org/officeDocument/2006/relationships/tags" Target="../tags/tag2916.xml"/><Relationship Id="rId15" Type="http://schemas.openxmlformats.org/officeDocument/2006/relationships/tags" Target="../tags/tag2926.xml"/><Relationship Id="rId23" Type="http://schemas.openxmlformats.org/officeDocument/2006/relationships/tags" Target="../tags/tag2934.xml"/><Relationship Id="rId28" Type="http://schemas.openxmlformats.org/officeDocument/2006/relationships/tags" Target="../tags/tag2939.xml"/><Relationship Id="rId10" Type="http://schemas.openxmlformats.org/officeDocument/2006/relationships/tags" Target="../tags/tag2921.xml"/><Relationship Id="rId19" Type="http://schemas.openxmlformats.org/officeDocument/2006/relationships/tags" Target="../tags/tag2930.xml"/><Relationship Id="rId31" Type="http://schemas.openxmlformats.org/officeDocument/2006/relationships/slideLayout" Target="../slideLayouts/slideLayout3.xml"/><Relationship Id="rId4" Type="http://schemas.openxmlformats.org/officeDocument/2006/relationships/tags" Target="../tags/tag2915.xml"/><Relationship Id="rId9" Type="http://schemas.openxmlformats.org/officeDocument/2006/relationships/tags" Target="../tags/tag2920.xml"/><Relationship Id="rId14" Type="http://schemas.openxmlformats.org/officeDocument/2006/relationships/tags" Target="../tags/tag2925.xml"/><Relationship Id="rId22" Type="http://schemas.openxmlformats.org/officeDocument/2006/relationships/tags" Target="../tags/tag2933.xml"/><Relationship Id="rId27" Type="http://schemas.openxmlformats.org/officeDocument/2006/relationships/tags" Target="../tags/tag2938.xml"/><Relationship Id="rId30" Type="http://schemas.openxmlformats.org/officeDocument/2006/relationships/tags" Target="../tags/tag2941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3058.xml"/><Relationship Id="rId21" Type="http://schemas.openxmlformats.org/officeDocument/2006/relationships/tags" Target="../tags/tag2962.xml"/><Relationship Id="rId324" Type="http://schemas.openxmlformats.org/officeDocument/2006/relationships/tags" Target="../tags/tag3265.xml"/><Relationship Id="rId531" Type="http://schemas.openxmlformats.org/officeDocument/2006/relationships/tags" Target="../tags/tag3472.xml"/><Relationship Id="rId170" Type="http://schemas.openxmlformats.org/officeDocument/2006/relationships/tags" Target="../tags/tag3111.xml"/><Relationship Id="rId268" Type="http://schemas.openxmlformats.org/officeDocument/2006/relationships/tags" Target="../tags/tag3209.xml"/><Relationship Id="rId475" Type="http://schemas.openxmlformats.org/officeDocument/2006/relationships/tags" Target="../tags/tag3416.xml"/><Relationship Id="rId32" Type="http://schemas.openxmlformats.org/officeDocument/2006/relationships/tags" Target="../tags/tag2973.xml"/><Relationship Id="rId128" Type="http://schemas.openxmlformats.org/officeDocument/2006/relationships/tags" Target="../tags/tag3069.xml"/><Relationship Id="rId335" Type="http://schemas.openxmlformats.org/officeDocument/2006/relationships/tags" Target="../tags/tag3276.xml"/><Relationship Id="rId542" Type="http://schemas.openxmlformats.org/officeDocument/2006/relationships/tags" Target="../tags/tag3483.xml"/><Relationship Id="rId181" Type="http://schemas.openxmlformats.org/officeDocument/2006/relationships/tags" Target="../tags/tag3122.xml"/><Relationship Id="rId402" Type="http://schemas.openxmlformats.org/officeDocument/2006/relationships/tags" Target="../tags/tag3343.xml"/><Relationship Id="rId279" Type="http://schemas.openxmlformats.org/officeDocument/2006/relationships/tags" Target="../tags/tag3220.xml"/><Relationship Id="rId486" Type="http://schemas.openxmlformats.org/officeDocument/2006/relationships/tags" Target="../tags/tag3427.xml"/><Relationship Id="rId43" Type="http://schemas.openxmlformats.org/officeDocument/2006/relationships/tags" Target="../tags/tag2984.xml"/><Relationship Id="rId139" Type="http://schemas.openxmlformats.org/officeDocument/2006/relationships/tags" Target="../tags/tag3080.xml"/><Relationship Id="rId346" Type="http://schemas.openxmlformats.org/officeDocument/2006/relationships/tags" Target="../tags/tag3287.xml"/><Relationship Id="rId553" Type="http://schemas.openxmlformats.org/officeDocument/2006/relationships/tags" Target="../tags/tag3494.xml"/><Relationship Id="rId192" Type="http://schemas.openxmlformats.org/officeDocument/2006/relationships/tags" Target="../tags/tag3133.xml"/><Relationship Id="rId206" Type="http://schemas.openxmlformats.org/officeDocument/2006/relationships/tags" Target="../tags/tag3147.xml"/><Relationship Id="rId413" Type="http://schemas.openxmlformats.org/officeDocument/2006/relationships/tags" Target="../tags/tag3354.xml"/><Relationship Id="rId497" Type="http://schemas.openxmlformats.org/officeDocument/2006/relationships/tags" Target="../tags/tag3438.xml"/><Relationship Id="rId357" Type="http://schemas.openxmlformats.org/officeDocument/2006/relationships/tags" Target="../tags/tag3298.xml"/><Relationship Id="rId54" Type="http://schemas.openxmlformats.org/officeDocument/2006/relationships/tags" Target="../tags/tag2995.xml"/><Relationship Id="rId217" Type="http://schemas.openxmlformats.org/officeDocument/2006/relationships/tags" Target="../tags/tag3158.xml"/><Relationship Id="rId564" Type="http://schemas.openxmlformats.org/officeDocument/2006/relationships/tags" Target="../tags/tag3505.xml"/><Relationship Id="rId424" Type="http://schemas.openxmlformats.org/officeDocument/2006/relationships/tags" Target="../tags/tag3365.xml"/><Relationship Id="rId270" Type="http://schemas.openxmlformats.org/officeDocument/2006/relationships/tags" Target="../tags/tag3211.xml"/><Relationship Id="rId65" Type="http://schemas.openxmlformats.org/officeDocument/2006/relationships/tags" Target="../tags/tag3006.xml"/><Relationship Id="rId130" Type="http://schemas.openxmlformats.org/officeDocument/2006/relationships/tags" Target="../tags/tag3071.xml"/><Relationship Id="rId368" Type="http://schemas.openxmlformats.org/officeDocument/2006/relationships/tags" Target="../tags/tag3309.xml"/><Relationship Id="rId575" Type="http://schemas.openxmlformats.org/officeDocument/2006/relationships/tags" Target="../tags/tag3516.xml"/><Relationship Id="rId228" Type="http://schemas.openxmlformats.org/officeDocument/2006/relationships/tags" Target="../tags/tag3169.xml"/><Relationship Id="rId435" Type="http://schemas.openxmlformats.org/officeDocument/2006/relationships/tags" Target="../tags/tag3376.xml"/><Relationship Id="rId281" Type="http://schemas.openxmlformats.org/officeDocument/2006/relationships/tags" Target="../tags/tag3222.xml"/><Relationship Id="rId502" Type="http://schemas.openxmlformats.org/officeDocument/2006/relationships/tags" Target="../tags/tag3443.xml"/><Relationship Id="rId34" Type="http://schemas.openxmlformats.org/officeDocument/2006/relationships/tags" Target="../tags/tag2975.xml"/><Relationship Id="rId76" Type="http://schemas.openxmlformats.org/officeDocument/2006/relationships/tags" Target="../tags/tag3017.xml"/><Relationship Id="rId141" Type="http://schemas.openxmlformats.org/officeDocument/2006/relationships/tags" Target="../tags/tag3082.xml"/><Relationship Id="rId379" Type="http://schemas.openxmlformats.org/officeDocument/2006/relationships/tags" Target="../tags/tag3320.xml"/><Relationship Id="rId544" Type="http://schemas.openxmlformats.org/officeDocument/2006/relationships/tags" Target="../tags/tag3485.xml"/><Relationship Id="rId7" Type="http://schemas.openxmlformats.org/officeDocument/2006/relationships/tags" Target="../tags/tag2948.xml"/><Relationship Id="rId183" Type="http://schemas.openxmlformats.org/officeDocument/2006/relationships/tags" Target="../tags/tag3124.xml"/><Relationship Id="rId239" Type="http://schemas.openxmlformats.org/officeDocument/2006/relationships/tags" Target="../tags/tag3180.xml"/><Relationship Id="rId390" Type="http://schemas.openxmlformats.org/officeDocument/2006/relationships/tags" Target="../tags/tag3331.xml"/><Relationship Id="rId404" Type="http://schemas.openxmlformats.org/officeDocument/2006/relationships/tags" Target="../tags/tag3345.xml"/><Relationship Id="rId446" Type="http://schemas.openxmlformats.org/officeDocument/2006/relationships/tags" Target="../tags/tag3387.xml"/><Relationship Id="rId250" Type="http://schemas.openxmlformats.org/officeDocument/2006/relationships/tags" Target="../tags/tag3191.xml"/><Relationship Id="rId292" Type="http://schemas.openxmlformats.org/officeDocument/2006/relationships/tags" Target="../tags/tag3233.xml"/><Relationship Id="rId306" Type="http://schemas.openxmlformats.org/officeDocument/2006/relationships/tags" Target="../tags/tag3247.xml"/><Relationship Id="rId488" Type="http://schemas.openxmlformats.org/officeDocument/2006/relationships/tags" Target="../tags/tag3429.xml"/><Relationship Id="rId45" Type="http://schemas.openxmlformats.org/officeDocument/2006/relationships/tags" Target="../tags/tag2986.xml"/><Relationship Id="rId87" Type="http://schemas.openxmlformats.org/officeDocument/2006/relationships/tags" Target="../tags/tag3028.xml"/><Relationship Id="rId110" Type="http://schemas.openxmlformats.org/officeDocument/2006/relationships/tags" Target="../tags/tag3051.xml"/><Relationship Id="rId348" Type="http://schemas.openxmlformats.org/officeDocument/2006/relationships/tags" Target="../tags/tag3289.xml"/><Relationship Id="rId513" Type="http://schemas.openxmlformats.org/officeDocument/2006/relationships/tags" Target="../tags/tag3454.xml"/><Relationship Id="rId555" Type="http://schemas.openxmlformats.org/officeDocument/2006/relationships/tags" Target="../tags/tag3496.xml"/><Relationship Id="rId152" Type="http://schemas.openxmlformats.org/officeDocument/2006/relationships/tags" Target="../tags/tag3093.xml"/><Relationship Id="rId194" Type="http://schemas.openxmlformats.org/officeDocument/2006/relationships/tags" Target="../tags/tag3135.xml"/><Relationship Id="rId208" Type="http://schemas.openxmlformats.org/officeDocument/2006/relationships/tags" Target="../tags/tag3149.xml"/><Relationship Id="rId415" Type="http://schemas.openxmlformats.org/officeDocument/2006/relationships/tags" Target="../tags/tag3356.xml"/><Relationship Id="rId457" Type="http://schemas.openxmlformats.org/officeDocument/2006/relationships/tags" Target="../tags/tag3398.xml"/><Relationship Id="rId261" Type="http://schemas.openxmlformats.org/officeDocument/2006/relationships/tags" Target="../tags/tag3202.xml"/><Relationship Id="rId499" Type="http://schemas.openxmlformats.org/officeDocument/2006/relationships/tags" Target="../tags/tag3440.xml"/><Relationship Id="rId14" Type="http://schemas.openxmlformats.org/officeDocument/2006/relationships/tags" Target="../tags/tag2955.xml"/><Relationship Id="rId56" Type="http://schemas.openxmlformats.org/officeDocument/2006/relationships/tags" Target="../tags/tag2997.xml"/><Relationship Id="rId317" Type="http://schemas.openxmlformats.org/officeDocument/2006/relationships/tags" Target="../tags/tag3258.xml"/><Relationship Id="rId359" Type="http://schemas.openxmlformats.org/officeDocument/2006/relationships/tags" Target="../tags/tag3300.xml"/><Relationship Id="rId524" Type="http://schemas.openxmlformats.org/officeDocument/2006/relationships/tags" Target="../tags/tag3465.xml"/><Relationship Id="rId566" Type="http://schemas.openxmlformats.org/officeDocument/2006/relationships/tags" Target="../tags/tag3507.xml"/><Relationship Id="rId98" Type="http://schemas.openxmlformats.org/officeDocument/2006/relationships/tags" Target="../tags/tag3039.xml"/><Relationship Id="rId121" Type="http://schemas.openxmlformats.org/officeDocument/2006/relationships/tags" Target="../tags/tag3062.xml"/><Relationship Id="rId163" Type="http://schemas.openxmlformats.org/officeDocument/2006/relationships/tags" Target="../tags/tag3104.xml"/><Relationship Id="rId219" Type="http://schemas.openxmlformats.org/officeDocument/2006/relationships/tags" Target="../tags/tag3160.xml"/><Relationship Id="rId370" Type="http://schemas.openxmlformats.org/officeDocument/2006/relationships/tags" Target="../tags/tag3311.xml"/><Relationship Id="rId426" Type="http://schemas.openxmlformats.org/officeDocument/2006/relationships/tags" Target="../tags/tag3367.xml"/><Relationship Id="rId230" Type="http://schemas.openxmlformats.org/officeDocument/2006/relationships/tags" Target="../tags/tag3171.xml"/><Relationship Id="rId468" Type="http://schemas.openxmlformats.org/officeDocument/2006/relationships/tags" Target="../tags/tag3409.xml"/><Relationship Id="rId25" Type="http://schemas.openxmlformats.org/officeDocument/2006/relationships/tags" Target="../tags/tag2966.xml"/><Relationship Id="rId67" Type="http://schemas.openxmlformats.org/officeDocument/2006/relationships/tags" Target="../tags/tag3008.xml"/><Relationship Id="rId272" Type="http://schemas.openxmlformats.org/officeDocument/2006/relationships/tags" Target="../tags/tag3213.xml"/><Relationship Id="rId328" Type="http://schemas.openxmlformats.org/officeDocument/2006/relationships/tags" Target="../tags/tag3269.xml"/><Relationship Id="rId535" Type="http://schemas.openxmlformats.org/officeDocument/2006/relationships/tags" Target="../tags/tag3476.xml"/><Relationship Id="rId577" Type="http://schemas.openxmlformats.org/officeDocument/2006/relationships/tags" Target="../tags/tag3518.xml"/><Relationship Id="rId132" Type="http://schemas.openxmlformats.org/officeDocument/2006/relationships/tags" Target="../tags/tag3073.xml"/><Relationship Id="rId174" Type="http://schemas.openxmlformats.org/officeDocument/2006/relationships/tags" Target="../tags/tag3115.xml"/><Relationship Id="rId381" Type="http://schemas.openxmlformats.org/officeDocument/2006/relationships/tags" Target="../tags/tag3322.xml"/><Relationship Id="rId241" Type="http://schemas.openxmlformats.org/officeDocument/2006/relationships/tags" Target="../tags/tag3182.xml"/><Relationship Id="rId437" Type="http://schemas.openxmlformats.org/officeDocument/2006/relationships/tags" Target="../tags/tag3378.xml"/><Relationship Id="rId479" Type="http://schemas.openxmlformats.org/officeDocument/2006/relationships/tags" Target="../tags/tag3420.xml"/><Relationship Id="rId36" Type="http://schemas.openxmlformats.org/officeDocument/2006/relationships/tags" Target="../tags/tag2977.xml"/><Relationship Id="rId283" Type="http://schemas.openxmlformats.org/officeDocument/2006/relationships/tags" Target="../tags/tag3224.xml"/><Relationship Id="rId339" Type="http://schemas.openxmlformats.org/officeDocument/2006/relationships/tags" Target="../tags/tag3280.xml"/><Relationship Id="rId490" Type="http://schemas.openxmlformats.org/officeDocument/2006/relationships/tags" Target="../tags/tag3431.xml"/><Relationship Id="rId504" Type="http://schemas.openxmlformats.org/officeDocument/2006/relationships/tags" Target="../tags/tag3445.xml"/><Relationship Id="rId546" Type="http://schemas.openxmlformats.org/officeDocument/2006/relationships/tags" Target="../tags/tag3487.xml"/><Relationship Id="rId78" Type="http://schemas.openxmlformats.org/officeDocument/2006/relationships/tags" Target="../tags/tag3019.xml"/><Relationship Id="rId101" Type="http://schemas.openxmlformats.org/officeDocument/2006/relationships/tags" Target="../tags/tag3042.xml"/><Relationship Id="rId143" Type="http://schemas.openxmlformats.org/officeDocument/2006/relationships/tags" Target="../tags/tag3084.xml"/><Relationship Id="rId185" Type="http://schemas.openxmlformats.org/officeDocument/2006/relationships/tags" Target="../tags/tag3126.xml"/><Relationship Id="rId350" Type="http://schemas.openxmlformats.org/officeDocument/2006/relationships/tags" Target="../tags/tag3291.xml"/><Relationship Id="rId406" Type="http://schemas.openxmlformats.org/officeDocument/2006/relationships/tags" Target="../tags/tag3347.xml"/><Relationship Id="rId9" Type="http://schemas.openxmlformats.org/officeDocument/2006/relationships/tags" Target="../tags/tag2950.xml"/><Relationship Id="rId210" Type="http://schemas.openxmlformats.org/officeDocument/2006/relationships/tags" Target="../tags/tag3151.xml"/><Relationship Id="rId392" Type="http://schemas.openxmlformats.org/officeDocument/2006/relationships/tags" Target="../tags/tag3333.xml"/><Relationship Id="rId448" Type="http://schemas.openxmlformats.org/officeDocument/2006/relationships/tags" Target="../tags/tag3389.xml"/><Relationship Id="rId252" Type="http://schemas.openxmlformats.org/officeDocument/2006/relationships/tags" Target="../tags/tag3193.xml"/><Relationship Id="rId294" Type="http://schemas.openxmlformats.org/officeDocument/2006/relationships/tags" Target="../tags/tag3235.xml"/><Relationship Id="rId308" Type="http://schemas.openxmlformats.org/officeDocument/2006/relationships/tags" Target="../tags/tag3249.xml"/><Relationship Id="rId515" Type="http://schemas.openxmlformats.org/officeDocument/2006/relationships/tags" Target="../tags/tag3456.xml"/><Relationship Id="rId47" Type="http://schemas.openxmlformats.org/officeDocument/2006/relationships/tags" Target="../tags/tag2988.xml"/><Relationship Id="rId89" Type="http://schemas.openxmlformats.org/officeDocument/2006/relationships/tags" Target="../tags/tag3030.xml"/><Relationship Id="rId112" Type="http://schemas.openxmlformats.org/officeDocument/2006/relationships/tags" Target="../tags/tag3053.xml"/><Relationship Id="rId154" Type="http://schemas.openxmlformats.org/officeDocument/2006/relationships/tags" Target="../tags/tag3095.xml"/><Relationship Id="rId361" Type="http://schemas.openxmlformats.org/officeDocument/2006/relationships/tags" Target="../tags/tag3302.xml"/><Relationship Id="rId557" Type="http://schemas.openxmlformats.org/officeDocument/2006/relationships/tags" Target="../tags/tag3498.xml"/><Relationship Id="rId196" Type="http://schemas.openxmlformats.org/officeDocument/2006/relationships/tags" Target="../tags/tag3137.xml"/><Relationship Id="rId417" Type="http://schemas.openxmlformats.org/officeDocument/2006/relationships/tags" Target="../tags/tag3358.xml"/><Relationship Id="rId459" Type="http://schemas.openxmlformats.org/officeDocument/2006/relationships/tags" Target="../tags/tag3400.xml"/><Relationship Id="rId16" Type="http://schemas.openxmlformats.org/officeDocument/2006/relationships/tags" Target="../tags/tag2957.xml"/><Relationship Id="rId221" Type="http://schemas.openxmlformats.org/officeDocument/2006/relationships/tags" Target="../tags/tag3162.xml"/><Relationship Id="rId263" Type="http://schemas.openxmlformats.org/officeDocument/2006/relationships/tags" Target="../tags/tag3204.xml"/><Relationship Id="rId319" Type="http://schemas.openxmlformats.org/officeDocument/2006/relationships/tags" Target="../tags/tag3260.xml"/><Relationship Id="rId470" Type="http://schemas.openxmlformats.org/officeDocument/2006/relationships/tags" Target="../tags/tag3411.xml"/><Relationship Id="rId526" Type="http://schemas.openxmlformats.org/officeDocument/2006/relationships/tags" Target="../tags/tag3467.xml"/><Relationship Id="rId58" Type="http://schemas.openxmlformats.org/officeDocument/2006/relationships/tags" Target="../tags/tag2999.xml"/><Relationship Id="rId123" Type="http://schemas.openxmlformats.org/officeDocument/2006/relationships/tags" Target="../tags/tag3064.xml"/><Relationship Id="rId330" Type="http://schemas.openxmlformats.org/officeDocument/2006/relationships/tags" Target="../tags/tag3271.xml"/><Relationship Id="rId568" Type="http://schemas.openxmlformats.org/officeDocument/2006/relationships/tags" Target="../tags/tag3509.xml"/><Relationship Id="rId165" Type="http://schemas.openxmlformats.org/officeDocument/2006/relationships/tags" Target="../tags/tag3106.xml"/><Relationship Id="rId372" Type="http://schemas.openxmlformats.org/officeDocument/2006/relationships/tags" Target="../tags/tag3313.xml"/><Relationship Id="rId428" Type="http://schemas.openxmlformats.org/officeDocument/2006/relationships/tags" Target="../tags/tag3369.xml"/><Relationship Id="rId232" Type="http://schemas.openxmlformats.org/officeDocument/2006/relationships/tags" Target="../tags/tag3173.xml"/><Relationship Id="rId274" Type="http://schemas.openxmlformats.org/officeDocument/2006/relationships/tags" Target="../tags/tag3215.xml"/><Relationship Id="rId481" Type="http://schemas.openxmlformats.org/officeDocument/2006/relationships/tags" Target="../tags/tag3422.xml"/><Relationship Id="rId27" Type="http://schemas.openxmlformats.org/officeDocument/2006/relationships/tags" Target="../tags/tag2968.xml"/><Relationship Id="rId69" Type="http://schemas.openxmlformats.org/officeDocument/2006/relationships/tags" Target="../tags/tag3010.xml"/><Relationship Id="rId134" Type="http://schemas.openxmlformats.org/officeDocument/2006/relationships/tags" Target="../tags/tag3075.xml"/><Relationship Id="rId537" Type="http://schemas.openxmlformats.org/officeDocument/2006/relationships/tags" Target="../tags/tag3478.xml"/><Relationship Id="rId80" Type="http://schemas.openxmlformats.org/officeDocument/2006/relationships/tags" Target="../tags/tag3021.xml"/><Relationship Id="rId176" Type="http://schemas.openxmlformats.org/officeDocument/2006/relationships/tags" Target="../tags/tag3117.xml"/><Relationship Id="rId341" Type="http://schemas.openxmlformats.org/officeDocument/2006/relationships/tags" Target="../tags/tag3282.xml"/><Relationship Id="rId383" Type="http://schemas.openxmlformats.org/officeDocument/2006/relationships/tags" Target="../tags/tag3324.xml"/><Relationship Id="rId439" Type="http://schemas.openxmlformats.org/officeDocument/2006/relationships/tags" Target="../tags/tag3380.xml"/><Relationship Id="rId201" Type="http://schemas.openxmlformats.org/officeDocument/2006/relationships/tags" Target="../tags/tag3142.xml"/><Relationship Id="rId243" Type="http://schemas.openxmlformats.org/officeDocument/2006/relationships/tags" Target="../tags/tag3184.xml"/><Relationship Id="rId285" Type="http://schemas.openxmlformats.org/officeDocument/2006/relationships/tags" Target="../tags/tag3226.xml"/><Relationship Id="rId450" Type="http://schemas.openxmlformats.org/officeDocument/2006/relationships/tags" Target="../tags/tag3391.xml"/><Relationship Id="rId506" Type="http://schemas.openxmlformats.org/officeDocument/2006/relationships/tags" Target="../tags/tag3447.xml"/><Relationship Id="rId38" Type="http://schemas.openxmlformats.org/officeDocument/2006/relationships/tags" Target="../tags/tag2979.xml"/><Relationship Id="rId103" Type="http://schemas.openxmlformats.org/officeDocument/2006/relationships/tags" Target="../tags/tag3044.xml"/><Relationship Id="rId310" Type="http://schemas.openxmlformats.org/officeDocument/2006/relationships/tags" Target="../tags/tag3251.xml"/><Relationship Id="rId492" Type="http://schemas.openxmlformats.org/officeDocument/2006/relationships/tags" Target="../tags/tag3433.xml"/><Relationship Id="rId548" Type="http://schemas.openxmlformats.org/officeDocument/2006/relationships/tags" Target="../tags/tag3489.xml"/><Relationship Id="rId91" Type="http://schemas.openxmlformats.org/officeDocument/2006/relationships/tags" Target="../tags/tag3032.xml"/><Relationship Id="rId145" Type="http://schemas.openxmlformats.org/officeDocument/2006/relationships/tags" Target="../tags/tag3086.xml"/><Relationship Id="rId187" Type="http://schemas.openxmlformats.org/officeDocument/2006/relationships/tags" Target="../tags/tag3128.xml"/><Relationship Id="rId352" Type="http://schemas.openxmlformats.org/officeDocument/2006/relationships/tags" Target="../tags/tag3293.xml"/><Relationship Id="rId394" Type="http://schemas.openxmlformats.org/officeDocument/2006/relationships/tags" Target="../tags/tag3335.xml"/><Relationship Id="rId408" Type="http://schemas.openxmlformats.org/officeDocument/2006/relationships/tags" Target="../tags/tag3349.xml"/><Relationship Id="rId212" Type="http://schemas.openxmlformats.org/officeDocument/2006/relationships/tags" Target="../tags/tag3153.xml"/><Relationship Id="rId254" Type="http://schemas.openxmlformats.org/officeDocument/2006/relationships/tags" Target="../tags/tag3195.xml"/><Relationship Id="rId49" Type="http://schemas.openxmlformats.org/officeDocument/2006/relationships/tags" Target="../tags/tag2990.xml"/><Relationship Id="rId114" Type="http://schemas.openxmlformats.org/officeDocument/2006/relationships/tags" Target="../tags/tag3055.xml"/><Relationship Id="rId296" Type="http://schemas.openxmlformats.org/officeDocument/2006/relationships/tags" Target="../tags/tag3237.xml"/><Relationship Id="rId461" Type="http://schemas.openxmlformats.org/officeDocument/2006/relationships/tags" Target="../tags/tag3402.xml"/><Relationship Id="rId517" Type="http://schemas.openxmlformats.org/officeDocument/2006/relationships/tags" Target="../tags/tag3458.xml"/><Relationship Id="rId559" Type="http://schemas.openxmlformats.org/officeDocument/2006/relationships/tags" Target="../tags/tag3500.xml"/><Relationship Id="rId60" Type="http://schemas.openxmlformats.org/officeDocument/2006/relationships/tags" Target="../tags/tag3001.xml"/><Relationship Id="rId156" Type="http://schemas.openxmlformats.org/officeDocument/2006/relationships/tags" Target="../tags/tag3097.xml"/><Relationship Id="rId198" Type="http://schemas.openxmlformats.org/officeDocument/2006/relationships/tags" Target="../tags/tag3139.xml"/><Relationship Id="rId321" Type="http://schemas.openxmlformats.org/officeDocument/2006/relationships/tags" Target="../tags/tag3262.xml"/><Relationship Id="rId363" Type="http://schemas.openxmlformats.org/officeDocument/2006/relationships/tags" Target="../tags/tag3304.xml"/><Relationship Id="rId419" Type="http://schemas.openxmlformats.org/officeDocument/2006/relationships/tags" Target="../tags/tag3360.xml"/><Relationship Id="rId570" Type="http://schemas.openxmlformats.org/officeDocument/2006/relationships/tags" Target="../tags/tag3511.xml"/><Relationship Id="rId223" Type="http://schemas.openxmlformats.org/officeDocument/2006/relationships/tags" Target="../tags/tag3164.xml"/><Relationship Id="rId430" Type="http://schemas.openxmlformats.org/officeDocument/2006/relationships/tags" Target="../tags/tag3371.xml"/><Relationship Id="rId18" Type="http://schemas.openxmlformats.org/officeDocument/2006/relationships/tags" Target="../tags/tag2959.xml"/><Relationship Id="rId265" Type="http://schemas.openxmlformats.org/officeDocument/2006/relationships/tags" Target="../tags/tag3206.xml"/><Relationship Id="rId472" Type="http://schemas.openxmlformats.org/officeDocument/2006/relationships/tags" Target="../tags/tag3413.xml"/><Relationship Id="rId528" Type="http://schemas.openxmlformats.org/officeDocument/2006/relationships/tags" Target="../tags/tag3469.xml"/><Relationship Id="rId125" Type="http://schemas.openxmlformats.org/officeDocument/2006/relationships/tags" Target="../tags/tag3066.xml"/><Relationship Id="rId167" Type="http://schemas.openxmlformats.org/officeDocument/2006/relationships/tags" Target="../tags/tag3108.xml"/><Relationship Id="rId332" Type="http://schemas.openxmlformats.org/officeDocument/2006/relationships/tags" Target="../tags/tag3273.xml"/><Relationship Id="rId374" Type="http://schemas.openxmlformats.org/officeDocument/2006/relationships/tags" Target="../tags/tag3315.xml"/><Relationship Id="rId71" Type="http://schemas.openxmlformats.org/officeDocument/2006/relationships/tags" Target="../tags/tag3012.xml"/><Relationship Id="rId234" Type="http://schemas.openxmlformats.org/officeDocument/2006/relationships/tags" Target="../tags/tag3175.xml"/><Relationship Id="rId2" Type="http://schemas.openxmlformats.org/officeDocument/2006/relationships/tags" Target="../tags/tag2943.xml"/><Relationship Id="rId29" Type="http://schemas.openxmlformats.org/officeDocument/2006/relationships/tags" Target="../tags/tag2970.xml"/><Relationship Id="rId276" Type="http://schemas.openxmlformats.org/officeDocument/2006/relationships/tags" Target="../tags/tag3217.xml"/><Relationship Id="rId441" Type="http://schemas.openxmlformats.org/officeDocument/2006/relationships/tags" Target="../tags/tag3382.xml"/><Relationship Id="rId483" Type="http://schemas.openxmlformats.org/officeDocument/2006/relationships/tags" Target="../tags/tag3424.xml"/><Relationship Id="rId539" Type="http://schemas.openxmlformats.org/officeDocument/2006/relationships/tags" Target="../tags/tag3480.xml"/><Relationship Id="rId40" Type="http://schemas.openxmlformats.org/officeDocument/2006/relationships/tags" Target="../tags/tag2981.xml"/><Relationship Id="rId136" Type="http://schemas.openxmlformats.org/officeDocument/2006/relationships/tags" Target="../tags/tag3077.xml"/><Relationship Id="rId178" Type="http://schemas.openxmlformats.org/officeDocument/2006/relationships/tags" Target="../tags/tag3119.xml"/><Relationship Id="rId301" Type="http://schemas.openxmlformats.org/officeDocument/2006/relationships/tags" Target="../tags/tag3242.xml"/><Relationship Id="rId343" Type="http://schemas.openxmlformats.org/officeDocument/2006/relationships/tags" Target="../tags/tag3284.xml"/><Relationship Id="rId550" Type="http://schemas.openxmlformats.org/officeDocument/2006/relationships/tags" Target="../tags/tag3491.xml"/><Relationship Id="rId82" Type="http://schemas.openxmlformats.org/officeDocument/2006/relationships/tags" Target="../tags/tag3023.xml"/><Relationship Id="rId203" Type="http://schemas.openxmlformats.org/officeDocument/2006/relationships/tags" Target="../tags/tag3144.xml"/><Relationship Id="rId385" Type="http://schemas.openxmlformats.org/officeDocument/2006/relationships/tags" Target="../tags/tag3326.xml"/><Relationship Id="rId245" Type="http://schemas.openxmlformats.org/officeDocument/2006/relationships/tags" Target="../tags/tag3186.xml"/><Relationship Id="rId287" Type="http://schemas.openxmlformats.org/officeDocument/2006/relationships/tags" Target="../tags/tag3228.xml"/><Relationship Id="rId410" Type="http://schemas.openxmlformats.org/officeDocument/2006/relationships/tags" Target="../tags/tag3351.xml"/><Relationship Id="rId452" Type="http://schemas.openxmlformats.org/officeDocument/2006/relationships/tags" Target="../tags/tag3393.xml"/><Relationship Id="rId494" Type="http://schemas.openxmlformats.org/officeDocument/2006/relationships/tags" Target="../tags/tag3435.xml"/><Relationship Id="rId508" Type="http://schemas.openxmlformats.org/officeDocument/2006/relationships/tags" Target="../tags/tag3449.xml"/><Relationship Id="rId105" Type="http://schemas.openxmlformats.org/officeDocument/2006/relationships/tags" Target="../tags/tag3046.xml"/><Relationship Id="rId147" Type="http://schemas.openxmlformats.org/officeDocument/2006/relationships/tags" Target="../tags/tag3088.xml"/><Relationship Id="rId312" Type="http://schemas.openxmlformats.org/officeDocument/2006/relationships/tags" Target="../tags/tag3253.xml"/><Relationship Id="rId354" Type="http://schemas.openxmlformats.org/officeDocument/2006/relationships/tags" Target="../tags/tag3295.xml"/><Relationship Id="rId51" Type="http://schemas.openxmlformats.org/officeDocument/2006/relationships/tags" Target="../tags/tag2992.xml"/><Relationship Id="rId93" Type="http://schemas.openxmlformats.org/officeDocument/2006/relationships/tags" Target="../tags/tag3034.xml"/><Relationship Id="rId189" Type="http://schemas.openxmlformats.org/officeDocument/2006/relationships/tags" Target="../tags/tag3130.xml"/><Relationship Id="rId396" Type="http://schemas.openxmlformats.org/officeDocument/2006/relationships/tags" Target="../tags/tag3337.xml"/><Relationship Id="rId561" Type="http://schemas.openxmlformats.org/officeDocument/2006/relationships/tags" Target="../tags/tag3502.xml"/><Relationship Id="rId214" Type="http://schemas.openxmlformats.org/officeDocument/2006/relationships/tags" Target="../tags/tag3155.xml"/><Relationship Id="rId256" Type="http://schemas.openxmlformats.org/officeDocument/2006/relationships/tags" Target="../tags/tag3197.xml"/><Relationship Id="rId298" Type="http://schemas.openxmlformats.org/officeDocument/2006/relationships/tags" Target="../tags/tag3239.xml"/><Relationship Id="rId421" Type="http://schemas.openxmlformats.org/officeDocument/2006/relationships/tags" Target="../tags/tag3362.xml"/><Relationship Id="rId463" Type="http://schemas.openxmlformats.org/officeDocument/2006/relationships/tags" Target="../tags/tag3404.xml"/><Relationship Id="rId519" Type="http://schemas.openxmlformats.org/officeDocument/2006/relationships/tags" Target="../tags/tag3460.xml"/><Relationship Id="rId116" Type="http://schemas.openxmlformats.org/officeDocument/2006/relationships/tags" Target="../tags/tag3057.xml"/><Relationship Id="rId158" Type="http://schemas.openxmlformats.org/officeDocument/2006/relationships/tags" Target="../tags/tag3099.xml"/><Relationship Id="rId323" Type="http://schemas.openxmlformats.org/officeDocument/2006/relationships/tags" Target="../tags/tag3264.xml"/><Relationship Id="rId530" Type="http://schemas.openxmlformats.org/officeDocument/2006/relationships/tags" Target="../tags/tag3471.xml"/><Relationship Id="rId20" Type="http://schemas.openxmlformats.org/officeDocument/2006/relationships/tags" Target="../tags/tag2961.xml"/><Relationship Id="rId62" Type="http://schemas.openxmlformats.org/officeDocument/2006/relationships/tags" Target="../tags/tag3003.xml"/><Relationship Id="rId365" Type="http://schemas.openxmlformats.org/officeDocument/2006/relationships/tags" Target="../tags/tag3306.xml"/><Relationship Id="rId572" Type="http://schemas.openxmlformats.org/officeDocument/2006/relationships/tags" Target="../tags/tag3513.xml"/><Relationship Id="rId225" Type="http://schemas.openxmlformats.org/officeDocument/2006/relationships/tags" Target="../tags/tag3166.xml"/><Relationship Id="rId267" Type="http://schemas.openxmlformats.org/officeDocument/2006/relationships/tags" Target="../tags/tag3208.xml"/><Relationship Id="rId432" Type="http://schemas.openxmlformats.org/officeDocument/2006/relationships/tags" Target="../tags/tag3373.xml"/><Relationship Id="rId474" Type="http://schemas.openxmlformats.org/officeDocument/2006/relationships/tags" Target="../tags/tag3415.xml"/><Relationship Id="rId127" Type="http://schemas.openxmlformats.org/officeDocument/2006/relationships/tags" Target="../tags/tag3068.xml"/><Relationship Id="rId31" Type="http://schemas.openxmlformats.org/officeDocument/2006/relationships/tags" Target="../tags/tag2972.xml"/><Relationship Id="rId73" Type="http://schemas.openxmlformats.org/officeDocument/2006/relationships/tags" Target="../tags/tag3014.xml"/><Relationship Id="rId169" Type="http://schemas.openxmlformats.org/officeDocument/2006/relationships/tags" Target="../tags/tag3110.xml"/><Relationship Id="rId334" Type="http://schemas.openxmlformats.org/officeDocument/2006/relationships/tags" Target="../tags/tag3275.xml"/><Relationship Id="rId376" Type="http://schemas.openxmlformats.org/officeDocument/2006/relationships/tags" Target="../tags/tag3317.xml"/><Relationship Id="rId541" Type="http://schemas.openxmlformats.org/officeDocument/2006/relationships/tags" Target="../tags/tag3482.xml"/><Relationship Id="rId4" Type="http://schemas.openxmlformats.org/officeDocument/2006/relationships/tags" Target="../tags/tag2945.xml"/><Relationship Id="rId180" Type="http://schemas.openxmlformats.org/officeDocument/2006/relationships/tags" Target="../tags/tag3121.xml"/><Relationship Id="rId236" Type="http://schemas.openxmlformats.org/officeDocument/2006/relationships/tags" Target="../tags/tag3177.xml"/><Relationship Id="rId278" Type="http://schemas.openxmlformats.org/officeDocument/2006/relationships/tags" Target="../tags/tag3219.xml"/><Relationship Id="rId401" Type="http://schemas.openxmlformats.org/officeDocument/2006/relationships/tags" Target="../tags/tag3342.xml"/><Relationship Id="rId443" Type="http://schemas.openxmlformats.org/officeDocument/2006/relationships/tags" Target="../tags/tag3384.xml"/><Relationship Id="rId303" Type="http://schemas.openxmlformats.org/officeDocument/2006/relationships/tags" Target="../tags/tag3244.xml"/><Relationship Id="rId485" Type="http://schemas.openxmlformats.org/officeDocument/2006/relationships/tags" Target="../tags/tag3426.xml"/><Relationship Id="rId42" Type="http://schemas.openxmlformats.org/officeDocument/2006/relationships/tags" Target="../tags/tag2983.xml"/><Relationship Id="rId84" Type="http://schemas.openxmlformats.org/officeDocument/2006/relationships/tags" Target="../tags/tag3025.xml"/><Relationship Id="rId138" Type="http://schemas.openxmlformats.org/officeDocument/2006/relationships/tags" Target="../tags/tag3079.xml"/><Relationship Id="rId345" Type="http://schemas.openxmlformats.org/officeDocument/2006/relationships/tags" Target="../tags/tag3286.xml"/><Relationship Id="rId387" Type="http://schemas.openxmlformats.org/officeDocument/2006/relationships/tags" Target="../tags/tag3328.xml"/><Relationship Id="rId510" Type="http://schemas.openxmlformats.org/officeDocument/2006/relationships/tags" Target="../tags/tag3451.xml"/><Relationship Id="rId552" Type="http://schemas.openxmlformats.org/officeDocument/2006/relationships/tags" Target="../tags/tag3493.xml"/><Relationship Id="rId191" Type="http://schemas.openxmlformats.org/officeDocument/2006/relationships/tags" Target="../tags/tag3132.xml"/><Relationship Id="rId205" Type="http://schemas.openxmlformats.org/officeDocument/2006/relationships/tags" Target="../tags/tag3146.xml"/><Relationship Id="rId247" Type="http://schemas.openxmlformats.org/officeDocument/2006/relationships/tags" Target="../tags/tag3188.xml"/><Relationship Id="rId412" Type="http://schemas.openxmlformats.org/officeDocument/2006/relationships/tags" Target="../tags/tag3353.xml"/><Relationship Id="rId107" Type="http://schemas.openxmlformats.org/officeDocument/2006/relationships/tags" Target="../tags/tag3048.xml"/><Relationship Id="rId289" Type="http://schemas.openxmlformats.org/officeDocument/2006/relationships/tags" Target="../tags/tag3230.xml"/><Relationship Id="rId454" Type="http://schemas.openxmlformats.org/officeDocument/2006/relationships/tags" Target="../tags/tag3395.xml"/><Relationship Id="rId496" Type="http://schemas.openxmlformats.org/officeDocument/2006/relationships/tags" Target="../tags/tag3437.xml"/><Relationship Id="rId11" Type="http://schemas.openxmlformats.org/officeDocument/2006/relationships/tags" Target="../tags/tag2952.xml"/><Relationship Id="rId53" Type="http://schemas.openxmlformats.org/officeDocument/2006/relationships/tags" Target="../tags/tag2994.xml"/><Relationship Id="rId149" Type="http://schemas.openxmlformats.org/officeDocument/2006/relationships/tags" Target="../tags/tag3090.xml"/><Relationship Id="rId314" Type="http://schemas.openxmlformats.org/officeDocument/2006/relationships/tags" Target="../tags/tag3255.xml"/><Relationship Id="rId356" Type="http://schemas.openxmlformats.org/officeDocument/2006/relationships/tags" Target="../tags/tag3297.xml"/><Relationship Id="rId398" Type="http://schemas.openxmlformats.org/officeDocument/2006/relationships/tags" Target="../tags/tag3339.xml"/><Relationship Id="rId521" Type="http://schemas.openxmlformats.org/officeDocument/2006/relationships/tags" Target="../tags/tag3462.xml"/><Relationship Id="rId563" Type="http://schemas.openxmlformats.org/officeDocument/2006/relationships/tags" Target="../tags/tag3504.xml"/><Relationship Id="rId95" Type="http://schemas.openxmlformats.org/officeDocument/2006/relationships/tags" Target="../tags/tag3036.xml"/><Relationship Id="rId160" Type="http://schemas.openxmlformats.org/officeDocument/2006/relationships/tags" Target="../tags/tag3101.xml"/><Relationship Id="rId216" Type="http://schemas.openxmlformats.org/officeDocument/2006/relationships/tags" Target="../tags/tag3157.xml"/><Relationship Id="rId423" Type="http://schemas.openxmlformats.org/officeDocument/2006/relationships/tags" Target="../tags/tag3364.xml"/><Relationship Id="rId258" Type="http://schemas.openxmlformats.org/officeDocument/2006/relationships/tags" Target="../tags/tag3199.xml"/><Relationship Id="rId465" Type="http://schemas.openxmlformats.org/officeDocument/2006/relationships/tags" Target="../tags/tag3406.xml"/><Relationship Id="rId22" Type="http://schemas.openxmlformats.org/officeDocument/2006/relationships/tags" Target="../tags/tag2963.xml"/><Relationship Id="rId64" Type="http://schemas.openxmlformats.org/officeDocument/2006/relationships/tags" Target="../tags/tag3005.xml"/><Relationship Id="rId118" Type="http://schemas.openxmlformats.org/officeDocument/2006/relationships/tags" Target="../tags/tag3059.xml"/><Relationship Id="rId325" Type="http://schemas.openxmlformats.org/officeDocument/2006/relationships/tags" Target="../tags/tag3266.xml"/><Relationship Id="rId367" Type="http://schemas.openxmlformats.org/officeDocument/2006/relationships/tags" Target="../tags/tag3308.xml"/><Relationship Id="rId532" Type="http://schemas.openxmlformats.org/officeDocument/2006/relationships/tags" Target="../tags/tag3473.xml"/><Relationship Id="rId574" Type="http://schemas.openxmlformats.org/officeDocument/2006/relationships/tags" Target="../tags/tag3515.xml"/><Relationship Id="rId171" Type="http://schemas.openxmlformats.org/officeDocument/2006/relationships/tags" Target="../tags/tag3112.xml"/><Relationship Id="rId227" Type="http://schemas.openxmlformats.org/officeDocument/2006/relationships/tags" Target="../tags/tag3168.xml"/><Relationship Id="rId269" Type="http://schemas.openxmlformats.org/officeDocument/2006/relationships/tags" Target="../tags/tag3210.xml"/><Relationship Id="rId434" Type="http://schemas.openxmlformats.org/officeDocument/2006/relationships/tags" Target="../tags/tag3375.xml"/><Relationship Id="rId476" Type="http://schemas.openxmlformats.org/officeDocument/2006/relationships/tags" Target="../tags/tag3417.xml"/><Relationship Id="rId33" Type="http://schemas.openxmlformats.org/officeDocument/2006/relationships/tags" Target="../tags/tag2974.xml"/><Relationship Id="rId129" Type="http://schemas.openxmlformats.org/officeDocument/2006/relationships/tags" Target="../tags/tag3070.xml"/><Relationship Id="rId280" Type="http://schemas.openxmlformats.org/officeDocument/2006/relationships/tags" Target="../tags/tag3221.xml"/><Relationship Id="rId336" Type="http://schemas.openxmlformats.org/officeDocument/2006/relationships/tags" Target="../tags/tag3277.xml"/><Relationship Id="rId501" Type="http://schemas.openxmlformats.org/officeDocument/2006/relationships/tags" Target="../tags/tag3442.xml"/><Relationship Id="rId543" Type="http://schemas.openxmlformats.org/officeDocument/2006/relationships/tags" Target="../tags/tag3484.xml"/><Relationship Id="rId75" Type="http://schemas.openxmlformats.org/officeDocument/2006/relationships/tags" Target="../tags/tag3016.xml"/><Relationship Id="rId140" Type="http://schemas.openxmlformats.org/officeDocument/2006/relationships/tags" Target="../tags/tag3081.xml"/><Relationship Id="rId182" Type="http://schemas.openxmlformats.org/officeDocument/2006/relationships/tags" Target="../tags/tag3123.xml"/><Relationship Id="rId378" Type="http://schemas.openxmlformats.org/officeDocument/2006/relationships/tags" Target="../tags/tag3319.xml"/><Relationship Id="rId403" Type="http://schemas.openxmlformats.org/officeDocument/2006/relationships/tags" Target="../tags/tag3344.xml"/><Relationship Id="rId6" Type="http://schemas.openxmlformats.org/officeDocument/2006/relationships/tags" Target="../tags/tag2947.xml"/><Relationship Id="rId238" Type="http://schemas.openxmlformats.org/officeDocument/2006/relationships/tags" Target="../tags/tag3179.xml"/><Relationship Id="rId445" Type="http://schemas.openxmlformats.org/officeDocument/2006/relationships/tags" Target="../tags/tag3386.xml"/><Relationship Id="rId487" Type="http://schemas.openxmlformats.org/officeDocument/2006/relationships/tags" Target="../tags/tag3428.xml"/><Relationship Id="rId291" Type="http://schemas.openxmlformats.org/officeDocument/2006/relationships/tags" Target="../tags/tag3232.xml"/><Relationship Id="rId305" Type="http://schemas.openxmlformats.org/officeDocument/2006/relationships/tags" Target="../tags/tag3246.xml"/><Relationship Id="rId347" Type="http://schemas.openxmlformats.org/officeDocument/2006/relationships/tags" Target="../tags/tag3288.xml"/><Relationship Id="rId512" Type="http://schemas.openxmlformats.org/officeDocument/2006/relationships/tags" Target="../tags/tag3453.xml"/><Relationship Id="rId44" Type="http://schemas.openxmlformats.org/officeDocument/2006/relationships/tags" Target="../tags/tag2985.xml"/><Relationship Id="rId86" Type="http://schemas.openxmlformats.org/officeDocument/2006/relationships/tags" Target="../tags/tag3027.xml"/><Relationship Id="rId151" Type="http://schemas.openxmlformats.org/officeDocument/2006/relationships/tags" Target="../tags/tag3092.xml"/><Relationship Id="rId389" Type="http://schemas.openxmlformats.org/officeDocument/2006/relationships/tags" Target="../tags/tag3330.xml"/><Relationship Id="rId554" Type="http://schemas.openxmlformats.org/officeDocument/2006/relationships/tags" Target="../tags/tag3495.xml"/><Relationship Id="rId193" Type="http://schemas.openxmlformats.org/officeDocument/2006/relationships/tags" Target="../tags/tag3134.xml"/><Relationship Id="rId207" Type="http://schemas.openxmlformats.org/officeDocument/2006/relationships/tags" Target="../tags/tag3148.xml"/><Relationship Id="rId249" Type="http://schemas.openxmlformats.org/officeDocument/2006/relationships/tags" Target="../tags/tag3190.xml"/><Relationship Id="rId414" Type="http://schemas.openxmlformats.org/officeDocument/2006/relationships/tags" Target="../tags/tag3355.xml"/><Relationship Id="rId456" Type="http://schemas.openxmlformats.org/officeDocument/2006/relationships/tags" Target="../tags/tag3397.xml"/><Relationship Id="rId498" Type="http://schemas.openxmlformats.org/officeDocument/2006/relationships/tags" Target="../tags/tag3439.xml"/><Relationship Id="rId13" Type="http://schemas.openxmlformats.org/officeDocument/2006/relationships/tags" Target="../tags/tag2954.xml"/><Relationship Id="rId109" Type="http://schemas.openxmlformats.org/officeDocument/2006/relationships/tags" Target="../tags/tag3050.xml"/><Relationship Id="rId260" Type="http://schemas.openxmlformats.org/officeDocument/2006/relationships/tags" Target="../tags/tag3201.xml"/><Relationship Id="rId316" Type="http://schemas.openxmlformats.org/officeDocument/2006/relationships/tags" Target="../tags/tag3257.xml"/><Relationship Id="rId523" Type="http://schemas.openxmlformats.org/officeDocument/2006/relationships/tags" Target="../tags/tag3464.xml"/><Relationship Id="rId55" Type="http://schemas.openxmlformats.org/officeDocument/2006/relationships/tags" Target="../tags/tag2996.xml"/><Relationship Id="rId97" Type="http://schemas.openxmlformats.org/officeDocument/2006/relationships/tags" Target="../tags/tag3038.xml"/><Relationship Id="rId120" Type="http://schemas.openxmlformats.org/officeDocument/2006/relationships/tags" Target="../tags/tag3061.xml"/><Relationship Id="rId358" Type="http://schemas.openxmlformats.org/officeDocument/2006/relationships/tags" Target="../tags/tag3299.xml"/><Relationship Id="rId565" Type="http://schemas.openxmlformats.org/officeDocument/2006/relationships/tags" Target="../tags/tag3506.xml"/><Relationship Id="rId162" Type="http://schemas.openxmlformats.org/officeDocument/2006/relationships/tags" Target="../tags/tag3103.xml"/><Relationship Id="rId218" Type="http://schemas.openxmlformats.org/officeDocument/2006/relationships/tags" Target="../tags/tag3159.xml"/><Relationship Id="rId425" Type="http://schemas.openxmlformats.org/officeDocument/2006/relationships/tags" Target="../tags/tag3366.xml"/><Relationship Id="rId467" Type="http://schemas.openxmlformats.org/officeDocument/2006/relationships/tags" Target="../tags/tag3408.xml"/><Relationship Id="rId271" Type="http://schemas.openxmlformats.org/officeDocument/2006/relationships/tags" Target="../tags/tag3212.xml"/><Relationship Id="rId24" Type="http://schemas.openxmlformats.org/officeDocument/2006/relationships/tags" Target="../tags/tag2965.xml"/><Relationship Id="rId66" Type="http://schemas.openxmlformats.org/officeDocument/2006/relationships/tags" Target="../tags/tag3007.xml"/><Relationship Id="rId131" Type="http://schemas.openxmlformats.org/officeDocument/2006/relationships/tags" Target="../tags/tag3072.xml"/><Relationship Id="rId327" Type="http://schemas.openxmlformats.org/officeDocument/2006/relationships/tags" Target="../tags/tag3268.xml"/><Relationship Id="rId369" Type="http://schemas.openxmlformats.org/officeDocument/2006/relationships/tags" Target="../tags/tag3310.xml"/><Relationship Id="rId534" Type="http://schemas.openxmlformats.org/officeDocument/2006/relationships/tags" Target="../tags/tag3475.xml"/><Relationship Id="rId576" Type="http://schemas.openxmlformats.org/officeDocument/2006/relationships/tags" Target="../tags/tag3517.xml"/><Relationship Id="rId173" Type="http://schemas.openxmlformats.org/officeDocument/2006/relationships/tags" Target="../tags/tag3114.xml"/><Relationship Id="rId229" Type="http://schemas.openxmlformats.org/officeDocument/2006/relationships/tags" Target="../tags/tag3170.xml"/><Relationship Id="rId380" Type="http://schemas.openxmlformats.org/officeDocument/2006/relationships/tags" Target="../tags/tag3321.xml"/><Relationship Id="rId436" Type="http://schemas.openxmlformats.org/officeDocument/2006/relationships/tags" Target="../tags/tag3377.xml"/><Relationship Id="rId240" Type="http://schemas.openxmlformats.org/officeDocument/2006/relationships/tags" Target="../tags/tag3181.xml"/><Relationship Id="rId478" Type="http://schemas.openxmlformats.org/officeDocument/2006/relationships/tags" Target="../tags/tag3419.xml"/><Relationship Id="rId35" Type="http://schemas.openxmlformats.org/officeDocument/2006/relationships/tags" Target="../tags/tag2976.xml"/><Relationship Id="rId77" Type="http://schemas.openxmlformats.org/officeDocument/2006/relationships/tags" Target="../tags/tag3018.xml"/><Relationship Id="rId100" Type="http://schemas.openxmlformats.org/officeDocument/2006/relationships/tags" Target="../tags/tag3041.xml"/><Relationship Id="rId282" Type="http://schemas.openxmlformats.org/officeDocument/2006/relationships/tags" Target="../tags/tag3223.xml"/><Relationship Id="rId338" Type="http://schemas.openxmlformats.org/officeDocument/2006/relationships/tags" Target="../tags/tag3279.xml"/><Relationship Id="rId503" Type="http://schemas.openxmlformats.org/officeDocument/2006/relationships/tags" Target="../tags/tag3444.xml"/><Relationship Id="rId545" Type="http://schemas.openxmlformats.org/officeDocument/2006/relationships/tags" Target="../tags/tag3486.xml"/><Relationship Id="rId8" Type="http://schemas.openxmlformats.org/officeDocument/2006/relationships/tags" Target="../tags/tag2949.xml"/><Relationship Id="rId142" Type="http://schemas.openxmlformats.org/officeDocument/2006/relationships/tags" Target="../tags/tag3083.xml"/><Relationship Id="rId184" Type="http://schemas.openxmlformats.org/officeDocument/2006/relationships/tags" Target="../tags/tag3125.xml"/><Relationship Id="rId391" Type="http://schemas.openxmlformats.org/officeDocument/2006/relationships/tags" Target="../tags/tag3332.xml"/><Relationship Id="rId405" Type="http://schemas.openxmlformats.org/officeDocument/2006/relationships/tags" Target="../tags/tag3346.xml"/><Relationship Id="rId447" Type="http://schemas.openxmlformats.org/officeDocument/2006/relationships/tags" Target="../tags/tag3388.xml"/><Relationship Id="rId251" Type="http://schemas.openxmlformats.org/officeDocument/2006/relationships/tags" Target="../tags/tag3192.xml"/><Relationship Id="rId489" Type="http://schemas.openxmlformats.org/officeDocument/2006/relationships/tags" Target="../tags/tag3430.xml"/><Relationship Id="rId46" Type="http://schemas.openxmlformats.org/officeDocument/2006/relationships/tags" Target="../tags/tag2987.xml"/><Relationship Id="rId293" Type="http://schemas.openxmlformats.org/officeDocument/2006/relationships/tags" Target="../tags/tag3234.xml"/><Relationship Id="rId307" Type="http://schemas.openxmlformats.org/officeDocument/2006/relationships/tags" Target="../tags/tag3248.xml"/><Relationship Id="rId349" Type="http://schemas.openxmlformats.org/officeDocument/2006/relationships/tags" Target="../tags/tag3290.xml"/><Relationship Id="rId514" Type="http://schemas.openxmlformats.org/officeDocument/2006/relationships/tags" Target="../tags/tag3455.xml"/><Relationship Id="rId556" Type="http://schemas.openxmlformats.org/officeDocument/2006/relationships/tags" Target="../tags/tag3497.xml"/><Relationship Id="rId88" Type="http://schemas.openxmlformats.org/officeDocument/2006/relationships/tags" Target="../tags/tag3029.xml"/><Relationship Id="rId111" Type="http://schemas.openxmlformats.org/officeDocument/2006/relationships/tags" Target="../tags/tag3052.xml"/><Relationship Id="rId153" Type="http://schemas.openxmlformats.org/officeDocument/2006/relationships/tags" Target="../tags/tag3094.xml"/><Relationship Id="rId195" Type="http://schemas.openxmlformats.org/officeDocument/2006/relationships/tags" Target="../tags/tag3136.xml"/><Relationship Id="rId209" Type="http://schemas.openxmlformats.org/officeDocument/2006/relationships/tags" Target="../tags/tag3150.xml"/><Relationship Id="rId360" Type="http://schemas.openxmlformats.org/officeDocument/2006/relationships/tags" Target="../tags/tag3301.xml"/><Relationship Id="rId416" Type="http://schemas.openxmlformats.org/officeDocument/2006/relationships/tags" Target="../tags/tag3357.xml"/><Relationship Id="rId220" Type="http://schemas.openxmlformats.org/officeDocument/2006/relationships/tags" Target="../tags/tag3161.xml"/><Relationship Id="rId458" Type="http://schemas.openxmlformats.org/officeDocument/2006/relationships/tags" Target="../tags/tag3399.xml"/><Relationship Id="rId15" Type="http://schemas.openxmlformats.org/officeDocument/2006/relationships/tags" Target="../tags/tag2956.xml"/><Relationship Id="rId57" Type="http://schemas.openxmlformats.org/officeDocument/2006/relationships/tags" Target="../tags/tag2998.xml"/><Relationship Id="rId262" Type="http://schemas.openxmlformats.org/officeDocument/2006/relationships/tags" Target="../tags/tag3203.xml"/><Relationship Id="rId318" Type="http://schemas.openxmlformats.org/officeDocument/2006/relationships/tags" Target="../tags/tag3259.xml"/><Relationship Id="rId525" Type="http://schemas.openxmlformats.org/officeDocument/2006/relationships/tags" Target="../tags/tag3466.xml"/><Relationship Id="rId567" Type="http://schemas.openxmlformats.org/officeDocument/2006/relationships/tags" Target="../tags/tag3508.xml"/><Relationship Id="rId99" Type="http://schemas.openxmlformats.org/officeDocument/2006/relationships/tags" Target="../tags/tag3040.xml"/><Relationship Id="rId122" Type="http://schemas.openxmlformats.org/officeDocument/2006/relationships/tags" Target="../tags/tag3063.xml"/><Relationship Id="rId164" Type="http://schemas.openxmlformats.org/officeDocument/2006/relationships/tags" Target="../tags/tag3105.xml"/><Relationship Id="rId371" Type="http://schemas.openxmlformats.org/officeDocument/2006/relationships/tags" Target="../tags/tag3312.xml"/><Relationship Id="rId427" Type="http://schemas.openxmlformats.org/officeDocument/2006/relationships/tags" Target="../tags/tag3368.xml"/><Relationship Id="rId469" Type="http://schemas.openxmlformats.org/officeDocument/2006/relationships/tags" Target="../tags/tag3410.xml"/><Relationship Id="rId26" Type="http://schemas.openxmlformats.org/officeDocument/2006/relationships/tags" Target="../tags/tag2967.xml"/><Relationship Id="rId231" Type="http://schemas.openxmlformats.org/officeDocument/2006/relationships/tags" Target="../tags/tag3172.xml"/><Relationship Id="rId273" Type="http://schemas.openxmlformats.org/officeDocument/2006/relationships/tags" Target="../tags/tag3214.xml"/><Relationship Id="rId329" Type="http://schemas.openxmlformats.org/officeDocument/2006/relationships/tags" Target="../tags/tag3270.xml"/><Relationship Id="rId480" Type="http://schemas.openxmlformats.org/officeDocument/2006/relationships/tags" Target="../tags/tag3421.xml"/><Relationship Id="rId536" Type="http://schemas.openxmlformats.org/officeDocument/2006/relationships/tags" Target="../tags/tag3477.xml"/><Relationship Id="rId68" Type="http://schemas.openxmlformats.org/officeDocument/2006/relationships/tags" Target="../tags/tag3009.xml"/><Relationship Id="rId133" Type="http://schemas.openxmlformats.org/officeDocument/2006/relationships/tags" Target="../tags/tag3074.xml"/><Relationship Id="rId175" Type="http://schemas.openxmlformats.org/officeDocument/2006/relationships/tags" Target="../tags/tag3116.xml"/><Relationship Id="rId340" Type="http://schemas.openxmlformats.org/officeDocument/2006/relationships/tags" Target="../tags/tag3281.xml"/><Relationship Id="rId578" Type="http://schemas.openxmlformats.org/officeDocument/2006/relationships/slideLayout" Target="../slideLayouts/slideLayout3.xml"/><Relationship Id="rId200" Type="http://schemas.openxmlformats.org/officeDocument/2006/relationships/tags" Target="../tags/tag3141.xml"/><Relationship Id="rId382" Type="http://schemas.openxmlformats.org/officeDocument/2006/relationships/tags" Target="../tags/tag3323.xml"/><Relationship Id="rId438" Type="http://schemas.openxmlformats.org/officeDocument/2006/relationships/tags" Target="../tags/tag3379.xml"/><Relationship Id="rId242" Type="http://schemas.openxmlformats.org/officeDocument/2006/relationships/tags" Target="../tags/tag3183.xml"/><Relationship Id="rId284" Type="http://schemas.openxmlformats.org/officeDocument/2006/relationships/tags" Target="../tags/tag3225.xml"/><Relationship Id="rId491" Type="http://schemas.openxmlformats.org/officeDocument/2006/relationships/tags" Target="../tags/tag3432.xml"/><Relationship Id="rId505" Type="http://schemas.openxmlformats.org/officeDocument/2006/relationships/tags" Target="../tags/tag3446.xml"/><Relationship Id="rId37" Type="http://schemas.openxmlformats.org/officeDocument/2006/relationships/tags" Target="../tags/tag2978.xml"/><Relationship Id="rId79" Type="http://schemas.openxmlformats.org/officeDocument/2006/relationships/tags" Target="../tags/tag3020.xml"/><Relationship Id="rId102" Type="http://schemas.openxmlformats.org/officeDocument/2006/relationships/tags" Target="../tags/tag3043.xml"/><Relationship Id="rId144" Type="http://schemas.openxmlformats.org/officeDocument/2006/relationships/tags" Target="../tags/tag3085.xml"/><Relationship Id="rId547" Type="http://schemas.openxmlformats.org/officeDocument/2006/relationships/tags" Target="../tags/tag3488.xml"/><Relationship Id="rId90" Type="http://schemas.openxmlformats.org/officeDocument/2006/relationships/tags" Target="../tags/tag3031.xml"/><Relationship Id="rId186" Type="http://schemas.openxmlformats.org/officeDocument/2006/relationships/tags" Target="../tags/tag3127.xml"/><Relationship Id="rId351" Type="http://schemas.openxmlformats.org/officeDocument/2006/relationships/tags" Target="../tags/tag3292.xml"/><Relationship Id="rId393" Type="http://schemas.openxmlformats.org/officeDocument/2006/relationships/tags" Target="../tags/tag3334.xml"/><Relationship Id="rId407" Type="http://schemas.openxmlformats.org/officeDocument/2006/relationships/tags" Target="../tags/tag3348.xml"/><Relationship Id="rId449" Type="http://schemas.openxmlformats.org/officeDocument/2006/relationships/tags" Target="../tags/tag3390.xml"/><Relationship Id="rId211" Type="http://schemas.openxmlformats.org/officeDocument/2006/relationships/tags" Target="../tags/tag3152.xml"/><Relationship Id="rId253" Type="http://schemas.openxmlformats.org/officeDocument/2006/relationships/tags" Target="../tags/tag3194.xml"/><Relationship Id="rId295" Type="http://schemas.openxmlformats.org/officeDocument/2006/relationships/tags" Target="../tags/tag3236.xml"/><Relationship Id="rId309" Type="http://schemas.openxmlformats.org/officeDocument/2006/relationships/tags" Target="../tags/tag3250.xml"/><Relationship Id="rId460" Type="http://schemas.openxmlformats.org/officeDocument/2006/relationships/tags" Target="../tags/tag3401.xml"/><Relationship Id="rId516" Type="http://schemas.openxmlformats.org/officeDocument/2006/relationships/tags" Target="../tags/tag3457.xml"/><Relationship Id="rId48" Type="http://schemas.openxmlformats.org/officeDocument/2006/relationships/tags" Target="../tags/tag2989.xml"/><Relationship Id="rId113" Type="http://schemas.openxmlformats.org/officeDocument/2006/relationships/tags" Target="../tags/tag3054.xml"/><Relationship Id="rId320" Type="http://schemas.openxmlformats.org/officeDocument/2006/relationships/tags" Target="../tags/tag3261.xml"/><Relationship Id="rId558" Type="http://schemas.openxmlformats.org/officeDocument/2006/relationships/tags" Target="../tags/tag3499.xml"/><Relationship Id="rId155" Type="http://schemas.openxmlformats.org/officeDocument/2006/relationships/tags" Target="../tags/tag3096.xml"/><Relationship Id="rId197" Type="http://schemas.openxmlformats.org/officeDocument/2006/relationships/tags" Target="../tags/tag3138.xml"/><Relationship Id="rId362" Type="http://schemas.openxmlformats.org/officeDocument/2006/relationships/tags" Target="../tags/tag3303.xml"/><Relationship Id="rId418" Type="http://schemas.openxmlformats.org/officeDocument/2006/relationships/tags" Target="../tags/tag3359.xml"/><Relationship Id="rId222" Type="http://schemas.openxmlformats.org/officeDocument/2006/relationships/tags" Target="../tags/tag3163.xml"/><Relationship Id="rId264" Type="http://schemas.openxmlformats.org/officeDocument/2006/relationships/tags" Target="../tags/tag3205.xml"/><Relationship Id="rId471" Type="http://schemas.openxmlformats.org/officeDocument/2006/relationships/tags" Target="../tags/tag3412.xml"/><Relationship Id="rId17" Type="http://schemas.openxmlformats.org/officeDocument/2006/relationships/tags" Target="../tags/tag2958.xml"/><Relationship Id="rId59" Type="http://schemas.openxmlformats.org/officeDocument/2006/relationships/tags" Target="../tags/tag3000.xml"/><Relationship Id="rId124" Type="http://schemas.openxmlformats.org/officeDocument/2006/relationships/tags" Target="../tags/tag3065.xml"/><Relationship Id="rId527" Type="http://schemas.openxmlformats.org/officeDocument/2006/relationships/tags" Target="../tags/tag3468.xml"/><Relationship Id="rId569" Type="http://schemas.openxmlformats.org/officeDocument/2006/relationships/tags" Target="../tags/tag3510.xml"/><Relationship Id="rId70" Type="http://schemas.openxmlformats.org/officeDocument/2006/relationships/tags" Target="../tags/tag3011.xml"/><Relationship Id="rId166" Type="http://schemas.openxmlformats.org/officeDocument/2006/relationships/tags" Target="../tags/tag3107.xml"/><Relationship Id="rId331" Type="http://schemas.openxmlformats.org/officeDocument/2006/relationships/tags" Target="../tags/tag3272.xml"/><Relationship Id="rId373" Type="http://schemas.openxmlformats.org/officeDocument/2006/relationships/tags" Target="../tags/tag3314.xml"/><Relationship Id="rId429" Type="http://schemas.openxmlformats.org/officeDocument/2006/relationships/tags" Target="../tags/tag3370.xml"/><Relationship Id="rId1" Type="http://schemas.openxmlformats.org/officeDocument/2006/relationships/tags" Target="../tags/tag2942.xml"/><Relationship Id="rId233" Type="http://schemas.openxmlformats.org/officeDocument/2006/relationships/tags" Target="../tags/tag3174.xml"/><Relationship Id="rId440" Type="http://schemas.openxmlformats.org/officeDocument/2006/relationships/tags" Target="../tags/tag3381.xml"/><Relationship Id="rId28" Type="http://schemas.openxmlformats.org/officeDocument/2006/relationships/tags" Target="../tags/tag2969.xml"/><Relationship Id="rId275" Type="http://schemas.openxmlformats.org/officeDocument/2006/relationships/tags" Target="../tags/tag3216.xml"/><Relationship Id="rId300" Type="http://schemas.openxmlformats.org/officeDocument/2006/relationships/tags" Target="../tags/tag3241.xml"/><Relationship Id="rId482" Type="http://schemas.openxmlformats.org/officeDocument/2006/relationships/tags" Target="../tags/tag3423.xml"/><Relationship Id="rId538" Type="http://schemas.openxmlformats.org/officeDocument/2006/relationships/tags" Target="../tags/tag3479.xml"/><Relationship Id="rId81" Type="http://schemas.openxmlformats.org/officeDocument/2006/relationships/tags" Target="../tags/tag3022.xml"/><Relationship Id="rId135" Type="http://schemas.openxmlformats.org/officeDocument/2006/relationships/tags" Target="../tags/tag3076.xml"/><Relationship Id="rId177" Type="http://schemas.openxmlformats.org/officeDocument/2006/relationships/tags" Target="../tags/tag3118.xml"/><Relationship Id="rId342" Type="http://schemas.openxmlformats.org/officeDocument/2006/relationships/tags" Target="../tags/tag3283.xml"/><Relationship Id="rId384" Type="http://schemas.openxmlformats.org/officeDocument/2006/relationships/tags" Target="../tags/tag3325.xml"/><Relationship Id="rId202" Type="http://schemas.openxmlformats.org/officeDocument/2006/relationships/tags" Target="../tags/tag3143.xml"/><Relationship Id="rId244" Type="http://schemas.openxmlformats.org/officeDocument/2006/relationships/tags" Target="../tags/tag3185.xml"/><Relationship Id="rId39" Type="http://schemas.openxmlformats.org/officeDocument/2006/relationships/tags" Target="../tags/tag2980.xml"/><Relationship Id="rId286" Type="http://schemas.openxmlformats.org/officeDocument/2006/relationships/tags" Target="../tags/tag3227.xml"/><Relationship Id="rId451" Type="http://schemas.openxmlformats.org/officeDocument/2006/relationships/tags" Target="../tags/tag3392.xml"/><Relationship Id="rId493" Type="http://schemas.openxmlformats.org/officeDocument/2006/relationships/tags" Target="../tags/tag3434.xml"/><Relationship Id="rId507" Type="http://schemas.openxmlformats.org/officeDocument/2006/relationships/tags" Target="../tags/tag3448.xml"/><Relationship Id="rId549" Type="http://schemas.openxmlformats.org/officeDocument/2006/relationships/tags" Target="../tags/tag3490.xml"/><Relationship Id="rId50" Type="http://schemas.openxmlformats.org/officeDocument/2006/relationships/tags" Target="../tags/tag2991.xml"/><Relationship Id="rId104" Type="http://schemas.openxmlformats.org/officeDocument/2006/relationships/tags" Target="../tags/tag3045.xml"/><Relationship Id="rId146" Type="http://schemas.openxmlformats.org/officeDocument/2006/relationships/tags" Target="../tags/tag3087.xml"/><Relationship Id="rId188" Type="http://schemas.openxmlformats.org/officeDocument/2006/relationships/tags" Target="../tags/tag3129.xml"/><Relationship Id="rId311" Type="http://schemas.openxmlformats.org/officeDocument/2006/relationships/tags" Target="../tags/tag3252.xml"/><Relationship Id="rId353" Type="http://schemas.openxmlformats.org/officeDocument/2006/relationships/tags" Target="../tags/tag3294.xml"/><Relationship Id="rId395" Type="http://schemas.openxmlformats.org/officeDocument/2006/relationships/tags" Target="../tags/tag3336.xml"/><Relationship Id="rId409" Type="http://schemas.openxmlformats.org/officeDocument/2006/relationships/tags" Target="../tags/tag3350.xml"/><Relationship Id="rId560" Type="http://schemas.openxmlformats.org/officeDocument/2006/relationships/tags" Target="../tags/tag3501.xml"/><Relationship Id="rId92" Type="http://schemas.openxmlformats.org/officeDocument/2006/relationships/tags" Target="../tags/tag3033.xml"/><Relationship Id="rId213" Type="http://schemas.openxmlformats.org/officeDocument/2006/relationships/tags" Target="../tags/tag3154.xml"/><Relationship Id="rId420" Type="http://schemas.openxmlformats.org/officeDocument/2006/relationships/tags" Target="../tags/tag3361.xml"/><Relationship Id="rId255" Type="http://schemas.openxmlformats.org/officeDocument/2006/relationships/tags" Target="../tags/tag3196.xml"/><Relationship Id="rId297" Type="http://schemas.openxmlformats.org/officeDocument/2006/relationships/tags" Target="../tags/tag3238.xml"/><Relationship Id="rId462" Type="http://schemas.openxmlformats.org/officeDocument/2006/relationships/tags" Target="../tags/tag3403.xml"/><Relationship Id="rId518" Type="http://schemas.openxmlformats.org/officeDocument/2006/relationships/tags" Target="../tags/tag3459.xml"/><Relationship Id="rId115" Type="http://schemas.openxmlformats.org/officeDocument/2006/relationships/tags" Target="../tags/tag3056.xml"/><Relationship Id="rId157" Type="http://schemas.openxmlformats.org/officeDocument/2006/relationships/tags" Target="../tags/tag3098.xml"/><Relationship Id="rId322" Type="http://schemas.openxmlformats.org/officeDocument/2006/relationships/tags" Target="../tags/tag3263.xml"/><Relationship Id="rId364" Type="http://schemas.openxmlformats.org/officeDocument/2006/relationships/tags" Target="../tags/tag3305.xml"/><Relationship Id="rId61" Type="http://schemas.openxmlformats.org/officeDocument/2006/relationships/tags" Target="../tags/tag3002.xml"/><Relationship Id="rId199" Type="http://schemas.openxmlformats.org/officeDocument/2006/relationships/tags" Target="../tags/tag3140.xml"/><Relationship Id="rId571" Type="http://schemas.openxmlformats.org/officeDocument/2006/relationships/tags" Target="../tags/tag3512.xml"/><Relationship Id="rId19" Type="http://schemas.openxmlformats.org/officeDocument/2006/relationships/tags" Target="../tags/tag2960.xml"/><Relationship Id="rId224" Type="http://schemas.openxmlformats.org/officeDocument/2006/relationships/tags" Target="../tags/tag3165.xml"/><Relationship Id="rId266" Type="http://schemas.openxmlformats.org/officeDocument/2006/relationships/tags" Target="../tags/tag3207.xml"/><Relationship Id="rId431" Type="http://schemas.openxmlformats.org/officeDocument/2006/relationships/tags" Target="../tags/tag3372.xml"/><Relationship Id="rId473" Type="http://schemas.openxmlformats.org/officeDocument/2006/relationships/tags" Target="../tags/tag3414.xml"/><Relationship Id="rId529" Type="http://schemas.openxmlformats.org/officeDocument/2006/relationships/tags" Target="../tags/tag3470.xml"/><Relationship Id="rId30" Type="http://schemas.openxmlformats.org/officeDocument/2006/relationships/tags" Target="../tags/tag2971.xml"/><Relationship Id="rId126" Type="http://schemas.openxmlformats.org/officeDocument/2006/relationships/tags" Target="../tags/tag3067.xml"/><Relationship Id="rId168" Type="http://schemas.openxmlformats.org/officeDocument/2006/relationships/tags" Target="../tags/tag3109.xml"/><Relationship Id="rId333" Type="http://schemas.openxmlformats.org/officeDocument/2006/relationships/tags" Target="../tags/tag3274.xml"/><Relationship Id="rId540" Type="http://schemas.openxmlformats.org/officeDocument/2006/relationships/tags" Target="../tags/tag3481.xml"/><Relationship Id="rId72" Type="http://schemas.openxmlformats.org/officeDocument/2006/relationships/tags" Target="../tags/tag3013.xml"/><Relationship Id="rId375" Type="http://schemas.openxmlformats.org/officeDocument/2006/relationships/tags" Target="../tags/tag3316.xml"/><Relationship Id="rId3" Type="http://schemas.openxmlformats.org/officeDocument/2006/relationships/tags" Target="../tags/tag2944.xml"/><Relationship Id="rId235" Type="http://schemas.openxmlformats.org/officeDocument/2006/relationships/tags" Target="../tags/tag3176.xml"/><Relationship Id="rId277" Type="http://schemas.openxmlformats.org/officeDocument/2006/relationships/tags" Target="../tags/tag3218.xml"/><Relationship Id="rId400" Type="http://schemas.openxmlformats.org/officeDocument/2006/relationships/tags" Target="../tags/tag3341.xml"/><Relationship Id="rId442" Type="http://schemas.openxmlformats.org/officeDocument/2006/relationships/tags" Target="../tags/tag3383.xml"/><Relationship Id="rId484" Type="http://schemas.openxmlformats.org/officeDocument/2006/relationships/tags" Target="../tags/tag3425.xml"/><Relationship Id="rId137" Type="http://schemas.openxmlformats.org/officeDocument/2006/relationships/tags" Target="../tags/tag3078.xml"/><Relationship Id="rId302" Type="http://schemas.openxmlformats.org/officeDocument/2006/relationships/tags" Target="../tags/tag3243.xml"/><Relationship Id="rId344" Type="http://schemas.openxmlformats.org/officeDocument/2006/relationships/tags" Target="../tags/tag3285.xml"/><Relationship Id="rId41" Type="http://schemas.openxmlformats.org/officeDocument/2006/relationships/tags" Target="../tags/tag2982.xml"/><Relationship Id="rId83" Type="http://schemas.openxmlformats.org/officeDocument/2006/relationships/tags" Target="../tags/tag3024.xml"/><Relationship Id="rId179" Type="http://schemas.openxmlformats.org/officeDocument/2006/relationships/tags" Target="../tags/tag3120.xml"/><Relationship Id="rId386" Type="http://schemas.openxmlformats.org/officeDocument/2006/relationships/tags" Target="../tags/tag3327.xml"/><Relationship Id="rId551" Type="http://schemas.openxmlformats.org/officeDocument/2006/relationships/tags" Target="../tags/tag3492.xml"/><Relationship Id="rId190" Type="http://schemas.openxmlformats.org/officeDocument/2006/relationships/tags" Target="../tags/tag3131.xml"/><Relationship Id="rId204" Type="http://schemas.openxmlformats.org/officeDocument/2006/relationships/tags" Target="../tags/tag3145.xml"/><Relationship Id="rId246" Type="http://schemas.openxmlformats.org/officeDocument/2006/relationships/tags" Target="../tags/tag3187.xml"/><Relationship Id="rId288" Type="http://schemas.openxmlformats.org/officeDocument/2006/relationships/tags" Target="../tags/tag3229.xml"/><Relationship Id="rId411" Type="http://schemas.openxmlformats.org/officeDocument/2006/relationships/tags" Target="../tags/tag3352.xml"/><Relationship Id="rId453" Type="http://schemas.openxmlformats.org/officeDocument/2006/relationships/tags" Target="../tags/tag3394.xml"/><Relationship Id="rId509" Type="http://schemas.openxmlformats.org/officeDocument/2006/relationships/tags" Target="../tags/tag3450.xml"/><Relationship Id="rId106" Type="http://schemas.openxmlformats.org/officeDocument/2006/relationships/tags" Target="../tags/tag3047.xml"/><Relationship Id="rId313" Type="http://schemas.openxmlformats.org/officeDocument/2006/relationships/tags" Target="../tags/tag3254.xml"/><Relationship Id="rId495" Type="http://schemas.openxmlformats.org/officeDocument/2006/relationships/tags" Target="../tags/tag3436.xml"/><Relationship Id="rId10" Type="http://schemas.openxmlformats.org/officeDocument/2006/relationships/tags" Target="../tags/tag2951.xml"/><Relationship Id="rId52" Type="http://schemas.openxmlformats.org/officeDocument/2006/relationships/tags" Target="../tags/tag2993.xml"/><Relationship Id="rId94" Type="http://schemas.openxmlformats.org/officeDocument/2006/relationships/tags" Target="../tags/tag3035.xml"/><Relationship Id="rId148" Type="http://schemas.openxmlformats.org/officeDocument/2006/relationships/tags" Target="../tags/tag3089.xml"/><Relationship Id="rId355" Type="http://schemas.openxmlformats.org/officeDocument/2006/relationships/tags" Target="../tags/tag3296.xml"/><Relationship Id="rId397" Type="http://schemas.openxmlformats.org/officeDocument/2006/relationships/tags" Target="../tags/tag3338.xml"/><Relationship Id="rId520" Type="http://schemas.openxmlformats.org/officeDocument/2006/relationships/tags" Target="../tags/tag3461.xml"/><Relationship Id="rId562" Type="http://schemas.openxmlformats.org/officeDocument/2006/relationships/tags" Target="../tags/tag3503.xml"/><Relationship Id="rId215" Type="http://schemas.openxmlformats.org/officeDocument/2006/relationships/tags" Target="../tags/tag3156.xml"/><Relationship Id="rId257" Type="http://schemas.openxmlformats.org/officeDocument/2006/relationships/tags" Target="../tags/tag3198.xml"/><Relationship Id="rId422" Type="http://schemas.openxmlformats.org/officeDocument/2006/relationships/tags" Target="../tags/tag3363.xml"/><Relationship Id="rId464" Type="http://schemas.openxmlformats.org/officeDocument/2006/relationships/tags" Target="../tags/tag3405.xml"/><Relationship Id="rId299" Type="http://schemas.openxmlformats.org/officeDocument/2006/relationships/tags" Target="../tags/tag3240.xml"/><Relationship Id="rId63" Type="http://schemas.openxmlformats.org/officeDocument/2006/relationships/tags" Target="../tags/tag3004.xml"/><Relationship Id="rId159" Type="http://schemas.openxmlformats.org/officeDocument/2006/relationships/tags" Target="../tags/tag3100.xml"/><Relationship Id="rId366" Type="http://schemas.openxmlformats.org/officeDocument/2006/relationships/tags" Target="../tags/tag3307.xml"/><Relationship Id="rId573" Type="http://schemas.openxmlformats.org/officeDocument/2006/relationships/tags" Target="../tags/tag3514.xml"/><Relationship Id="rId226" Type="http://schemas.openxmlformats.org/officeDocument/2006/relationships/tags" Target="../tags/tag3167.xml"/><Relationship Id="rId433" Type="http://schemas.openxmlformats.org/officeDocument/2006/relationships/tags" Target="../tags/tag3374.xml"/><Relationship Id="rId74" Type="http://schemas.openxmlformats.org/officeDocument/2006/relationships/tags" Target="../tags/tag3015.xml"/><Relationship Id="rId377" Type="http://schemas.openxmlformats.org/officeDocument/2006/relationships/tags" Target="../tags/tag3318.xml"/><Relationship Id="rId500" Type="http://schemas.openxmlformats.org/officeDocument/2006/relationships/tags" Target="../tags/tag3441.xml"/><Relationship Id="rId5" Type="http://schemas.openxmlformats.org/officeDocument/2006/relationships/tags" Target="../tags/tag2946.xml"/><Relationship Id="rId237" Type="http://schemas.openxmlformats.org/officeDocument/2006/relationships/tags" Target="../tags/tag3178.xml"/><Relationship Id="rId444" Type="http://schemas.openxmlformats.org/officeDocument/2006/relationships/tags" Target="../tags/tag3385.xml"/><Relationship Id="rId290" Type="http://schemas.openxmlformats.org/officeDocument/2006/relationships/tags" Target="../tags/tag3231.xml"/><Relationship Id="rId304" Type="http://schemas.openxmlformats.org/officeDocument/2006/relationships/tags" Target="../tags/tag3245.xml"/><Relationship Id="rId388" Type="http://schemas.openxmlformats.org/officeDocument/2006/relationships/tags" Target="../tags/tag3329.xml"/><Relationship Id="rId511" Type="http://schemas.openxmlformats.org/officeDocument/2006/relationships/tags" Target="../tags/tag3452.xml"/><Relationship Id="rId85" Type="http://schemas.openxmlformats.org/officeDocument/2006/relationships/tags" Target="../tags/tag3026.xml"/><Relationship Id="rId150" Type="http://schemas.openxmlformats.org/officeDocument/2006/relationships/tags" Target="../tags/tag3091.xml"/><Relationship Id="rId248" Type="http://schemas.openxmlformats.org/officeDocument/2006/relationships/tags" Target="../tags/tag3189.xml"/><Relationship Id="rId455" Type="http://schemas.openxmlformats.org/officeDocument/2006/relationships/tags" Target="../tags/tag3396.xml"/><Relationship Id="rId12" Type="http://schemas.openxmlformats.org/officeDocument/2006/relationships/tags" Target="../tags/tag2953.xml"/><Relationship Id="rId108" Type="http://schemas.openxmlformats.org/officeDocument/2006/relationships/tags" Target="../tags/tag3049.xml"/><Relationship Id="rId315" Type="http://schemas.openxmlformats.org/officeDocument/2006/relationships/tags" Target="../tags/tag3256.xml"/><Relationship Id="rId522" Type="http://schemas.openxmlformats.org/officeDocument/2006/relationships/tags" Target="../tags/tag3463.xml"/><Relationship Id="rId96" Type="http://schemas.openxmlformats.org/officeDocument/2006/relationships/tags" Target="../tags/tag3037.xml"/><Relationship Id="rId161" Type="http://schemas.openxmlformats.org/officeDocument/2006/relationships/tags" Target="../tags/tag3102.xml"/><Relationship Id="rId399" Type="http://schemas.openxmlformats.org/officeDocument/2006/relationships/tags" Target="../tags/tag3340.xml"/><Relationship Id="rId259" Type="http://schemas.openxmlformats.org/officeDocument/2006/relationships/tags" Target="../tags/tag3200.xml"/><Relationship Id="rId466" Type="http://schemas.openxmlformats.org/officeDocument/2006/relationships/tags" Target="../tags/tag3407.xml"/><Relationship Id="rId23" Type="http://schemas.openxmlformats.org/officeDocument/2006/relationships/tags" Target="../tags/tag2964.xml"/><Relationship Id="rId119" Type="http://schemas.openxmlformats.org/officeDocument/2006/relationships/tags" Target="../tags/tag3060.xml"/><Relationship Id="rId326" Type="http://schemas.openxmlformats.org/officeDocument/2006/relationships/tags" Target="../tags/tag3267.xml"/><Relationship Id="rId533" Type="http://schemas.openxmlformats.org/officeDocument/2006/relationships/tags" Target="../tags/tag3474.xml"/><Relationship Id="rId172" Type="http://schemas.openxmlformats.org/officeDocument/2006/relationships/tags" Target="../tags/tag3113.xml"/><Relationship Id="rId477" Type="http://schemas.openxmlformats.org/officeDocument/2006/relationships/tags" Target="../tags/tag3418.xml"/><Relationship Id="rId337" Type="http://schemas.openxmlformats.org/officeDocument/2006/relationships/tags" Target="../tags/tag3278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tags" Target="../tags/tag3635.xml"/><Relationship Id="rId21" Type="http://schemas.openxmlformats.org/officeDocument/2006/relationships/tags" Target="../tags/tag3539.xml"/><Relationship Id="rId42" Type="http://schemas.openxmlformats.org/officeDocument/2006/relationships/tags" Target="../tags/tag3560.xml"/><Relationship Id="rId63" Type="http://schemas.openxmlformats.org/officeDocument/2006/relationships/tags" Target="../tags/tag3581.xml"/><Relationship Id="rId84" Type="http://schemas.openxmlformats.org/officeDocument/2006/relationships/tags" Target="../tags/tag3602.xml"/><Relationship Id="rId138" Type="http://schemas.openxmlformats.org/officeDocument/2006/relationships/tags" Target="../tags/tag3656.xml"/><Relationship Id="rId159" Type="http://schemas.openxmlformats.org/officeDocument/2006/relationships/tags" Target="../tags/tag3677.xml"/><Relationship Id="rId170" Type="http://schemas.openxmlformats.org/officeDocument/2006/relationships/tags" Target="../tags/tag3688.xml"/><Relationship Id="rId107" Type="http://schemas.openxmlformats.org/officeDocument/2006/relationships/tags" Target="../tags/tag3625.xml"/><Relationship Id="rId11" Type="http://schemas.openxmlformats.org/officeDocument/2006/relationships/tags" Target="../tags/tag3529.xml"/><Relationship Id="rId32" Type="http://schemas.openxmlformats.org/officeDocument/2006/relationships/tags" Target="../tags/tag3550.xml"/><Relationship Id="rId53" Type="http://schemas.openxmlformats.org/officeDocument/2006/relationships/tags" Target="../tags/tag3571.xml"/><Relationship Id="rId74" Type="http://schemas.openxmlformats.org/officeDocument/2006/relationships/tags" Target="../tags/tag3592.xml"/><Relationship Id="rId128" Type="http://schemas.openxmlformats.org/officeDocument/2006/relationships/tags" Target="../tags/tag3646.xml"/><Relationship Id="rId149" Type="http://schemas.openxmlformats.org/officeDocument/2006/relationships/tags" Target="../tags/tag3667.xml"/><Relationship Id="rId5" Type="http://schemas.openxmlformats.org/officeDocument/2006/relationships/tags" Target="../tags/tag3523.xml"/><Relationship Id="rId95" Type="http://schemas.openxmlformats.org/officeDocument/2006/relationships/tags" Target="../tags/tag3613.xml"/><Relationship Id="rId160" Type="http://schemas.openxmlformats.org/officeDocument/2006/relationships/tags" Target="../tags/tag3678.xml"/><Relationship Id="rId22" Type="http://schemas.openxmlformats.org/officeDocument/2006/relationships/tags" Target="../tags/tag3540.xml"/><Relationship Id="rId43" Type="http://schemas.openxmlformats.org/officeDocument/2006/relationships/tags" Target="../tags/tag3561.xml"/><Relationship Id="rId64" Type="http://schemas.openxmlformats.org/officeDocument/2006/relationships/tags" Target="../tags/tag3582.xml"/><Relationship Id="rId118" Type="http://schemas.openxmlformats.org/officeDocument/2006/relationships/tags" Target="../tags/tag3636.xml"/><Relationship Id="rId139" Type="http://schemas.openxmlformats.org/officeDocument/2006/relationships/tags" Target="../tags/tag3657.xml"/><Relationship Id="rId85" Type="http://schemas.openxmlformats.org/officeDocument/2006/relationships/tags" Target="../tags/tag3603.xml"/><Relationship Id="rId150" Type="http://schemas.openxmlformats.org/officeDocument/2006/relationships/tags" Target="../tags/tag3668.xml"/><Relationship Id="rId171" Type="http://schemas.openxmlformats.org/officeDocument/2006/relationships/tags" Target="../tags/tag3689.xml"/><Relationship Id="rId12" Type="http://schemas.openxmlformats.org/officeDocument/2006/relationships/tags" Target="../tags/tag3530.xml"/><Relationship Id="rId33" Type="http://schemas.openxmlformats.org/officeDocument/2006/relationships/tags" Target="../tags/tag3551.xml"/><Relationship Id="rId108" Type="http://schemas.openxmlformats.org/officeDocument/2006/relationships/tags" Target="../tags/tag3626.xml"/><Relationship Id="rId129" Type="http://schemas.openxmlformats.org/officeDocument/2006/relationships/tags" Target="../tags/tag3647.xml"/><Relationship Id="rId54" Type="http://schemas.openxmlformats.org/officeDocument/2006/relationships/tags" Target="../tags/tag3572.xml"/><Relationship Id="rId75" Type="http://schemas.openxmlformats.org/officeDocument/2006/relationships/tags" Target="../tags/tag3593.xml"/><Relationship Id="rId96" Type="http://schemas.openxmlformats.org/officeDocument/2006/relationships/tags" Target="../tags/tag3614.xml"/><Relationship Id="rId140" Type="http://schemas.openxmlformats.org/officeDocument/2006/relationships/tags" Target="../tags/tag3658.xml"/><Relationship Id="rId161" Type="http://schemas.openxmlformats.org/officeDocument/2006/relationships/tags" Target="../tags/tag3679.xml"/><Relationship Id="rId6" Type="http://schemas.openxmlformats.org/officeDocument/2006/relationships/tags" Target="../tags/tag3524.xml"/><Relationship Id="rId23" Type="http://schemas.openxmlformats.org/officeDocument/2006/relationships/tags" Target="../tags/tag3541.xml"/><Relationship Id="rId28" Type="http://schemas.openxmlformats.org/officeDocument/2006/relationships/tags" Target="../tags/tag3546.xml"/><Relationship Id="rId49" Type="http://schemas.openxmlformats.org/officeDocument/2006/relationships/tags" Target="../tags/tag3567.xml"/><Relationship Id="rId114" Type="http://schemas.openxmlformats.org/officeDocument/2006/relationships/tags" Target="../tags/tag3632.xml"/><Relationship Id="rId119" Type="http://schemas.openxmlformats.org/officeDocument/2006/relationships/tags" Target="../tags/tag3637.xml"/><Relationship Id="rId44" Type="http://schemas.openxmlformats.org/officeDocument/2006/relationships/tags" Target="../tags/tag3562.xml"/><Relationship Id="rId60" Type="http://schemas.openxmlformats.org/officeDocument/2006/relationships/tags" Target="../tags/tag3578.xml"/><Relationship Id="rId65" Type="http://schemas.openxmlformats.org/officeDocument/2006/relationships/tags" Target="../tags/tag3583.xml"/><Relationship Id="rId81" Type="http://schemas.openxmlformats.org/officeDocument/2006/relationships/tags" Target="../tags/tag3599.xml"/><Relationship Id="rId86" Type="http://schemas.openxmlformats.org/officeDocument/2006/relationships/tags" Target="../tags/tag3604.xml"/><Relationship Id="rId130" Type="http://schemas.openxmlformats.org/officeDocument/2006/relationships/tags" Target="../tags/tag3648.xml"/><Relationship Id="rId135" Type="http://schemas.openxmlformats.org/officeDocument/2006/relationships/tags" Target="../tags/tag3653.xml"/><Relationship Id="rId151" Type="http://schemas.openxmlformats.org/officeDocument/2006/relationships/tags" Target="../tags/tag3669.xml"/><Relationship Id="rId156" Type="http://schemas.openxmlformats.org/officeDocument/2006/relationships/tags" Target="../tags/tag3674.xml"/><Relationship Id="rId177" Type="http://schemas.openxmlformats.org/officeDocument/2006/relationships/slideLayout" Target="../slideLayouts/slideLayout3.xml"/><Relationship Id="rId172" Type="http://schemas.openxmlformats.org/officeDocument/2006/relationships/tags" Target="../tags/tag3690.xml"/><Relationship Id="rId13" Type="http://schemas.openxmlformats.org/officeDocument/2006/relationships/tags" Target="../tags/tag3531.xml"/><Relationship Id="rId18" Type="http://schemas.openxmlformats.org/officeDocument/2006/relationships/tags" Target="../tags/tag3536.xml"/><Relationship Id="rId39" Type="http://schemas.openxmlformats.org/officeDocument/2006/relationships/tags" Target="../tags/tag3557.xml"/><Relationship Id="rId109" Type="http://schemas.openxmlformats.org/officeDocument/2006/relationships/tags" Target="../tags/tag3627.xml"/><Relationship Id="rId34" Type="http://schemas.openxmlformats.org/officeDocument/2006/relationships/tags" Target="../tags/tag3552.xml"/><Relationship Id="rId50" Type="http://schemas.openxmlformats.org/officeDocument/2006/relationships/tags" Target="../tags/tag3568.xml"/><Relationship Id="rId55" Type="http://schemas.openxmlformats.org/officeDocument/2006/relationships/tags" Target="../tags/tag3573.xml"/><Relationship Id="rId76" Type="http://schemas.openxmlformats.org/officeDocument/2006/relationships/tags" Target="../tags/tag3594.xml"/><Relationship Id="rId97" Type="http://schemas.openxmlformats.org/officeDocument/2006/relationships/tags" Target="../tags/tag3615.xml"/><Relationship Id="rId104" Type="http://schemas.openxmlformats.org/officeDocument/2006/relationships/tags" Target="../tags/tag3622.xml"/><Relationship Id="rId120" Type="http://schemas.openxmlformats.org/officeDocument/2006/relationships/tags" Target="../tags/tag3638.xml"/><Relationship Id="rId125" Type="http://schemas.openxmlformats.org/officeDocument/2006/relationships/tags" Target="../tags/tag3643.xml"/><Relationship Id="rId141" Type="http://schemas.openxmlformats.org/officeDocument/2006/relationships/tags" Target="../tags/tag3659.xml"/><Relationship Id="rId146" Type="http://schemas.openxmlformats.org/officeDocument/2006/relationships/tags" Target="../tags/tag3664.xml"/><Relationship Id="rId167" Type="http://schemas.openxmlformats.org/officeDocument/2006/relationships/tags" Target="../tags/tag3685.xml"/><Relationship Id="rId7" Type="http://schemas.openxmlformats.org/officeDocument/2006/relationships/tags" Target="../tags/tag3525.xml"/><Relationship Id="rId71" Type="http://schemas.openxmlformats.org/officeDocument/2006/relationships/tags" Target="../tags/tag3589.xml"/><Relationship Id="rId92" Type="http://schemas.openxmlformats.org/officeDocument/2006/relationships/tags" Target="../tags/tag3610.xml"/><Relationship Id="rId162" Type="http://schemas.openxmlformats.org/officeDocument/2006/relationships/tags" Target="../tags/tag3680.xml"/><Relationship Id="rId2" Type="http://schemas.openxmlformats.org/officeDocument/2006/relationships/tags" Target="../tags/tag3520.xml"/><Relationship Id="rId29" Type="http://schemas.openxmlformats.org/officeDocument/2006/relationships/tags" Target="../tags/tag3547.xml"/><Relationship Id="rId24" Type="http://schemas.openxmlformats.org/officeDocument/2006/relationships/tags" Target="../tags/tag3542.xml"/><Relationship Id="rId40" Type="http://schemas.openxmlformats.org/officeDocument/2006/relationships/tags" Target="../tags/tag3558.xml"/><Relationship Id="rId45" Type="http://schemas.openxmlformats.org/officeDocument/2006/relationships/tags" Target="../tags/tag3563.xml"/><Relationship Id="rId66" Type="http://schemas.openxmlformats.org/officeDocument/2006/relationships/tags" Target="../tags/tag3584.xml"/><Relationship Id="rId87" Type="http://schemas.openxmlformats.org/officeDocument/2006/relationships/tags" Target="../tags/tag3605.xml"/><Relationship Id="rId110" Type="http://schemas.openxmlformats.org/officeDocument/2006/relationships/tags" Target="../tags/tag3628.xml"/><Relationship Id="rId115" Type="http://schemas.openxmlformats.org/officeDocument/2006/relationships/tags" Target="../tags/tag3633.xml"/><Relationship Id="rId131" Type="http://schemas.openxmlformats.org/officeDocument/2006/relationships/tags" Target="../tags/tag3649.xml"/><Relationship Id="rId136" Type="http://schemas.openxmlformats.org/officeDocument/2006/relationships/tags" Target="../tags/tag3654.xml"/><Relationship Id="rId157" Type="http://schemas.openxmlformats.org/officeDocument/2006/relationships/tags" Target="../tags/tag3675.xml"/><Relationship Id="rId178" Type="http://schemas.openxmlformats.org/officeDocument/2006/relationships/image" Target="../media/image11.png"/><Relationship Id="rId61" Type="http://schemas.openxmlformats.org/officeDocument/2006/relationships/tags" Target="../tags/tag3579.xml"/><Relationship Id="rId82" Type="http://schemas.openxmlformats.org/officeDocument/2006/relationships/tags" Target="../tags/tag3600.xml"/><Relationship Id="rId152" Type="http://schemas.openxmlformats.org/officeDocument/2006/relationships/tags" Target="../tags/tag3670.xml"/><Relationship Id="rId173" Type="http://schemas.openxmlformats.org/officeDocument/2006/relationships/tags" Target="../tags/tag3691.xml"/><Relationship Id="rId19" Type="http://schemas.openxmlformats.org/officeDocument/2006/relationships/tags" Target="../tags/tag3537.xml"/><Relationship Id="rId14" Type="http://schemas.openxmlformats.org/officeDocument/2006/relationships/tags" Target="../tags/tag3532.xml"/><Relationship Id="rId30" Type="http://schemas.openxmlformats.org/officeDocument/2006/relationships/tags" Target="../tags/tag3548.xml"/><Relationship Id="rId35" Type="http://schemas.openxmlformats.org/officeDocument/2006/relationships/tags" Target="../tags/tag3553.xml"/><Relationship Id="rId56" Type="http://schemas.openxmlformats.org/officeDocument/2006/relationships/tags" Target="../tags/tag3574.xml"/><Relationship Id="rId77" Type="http://schemas.openxmlformats.org/officeDocument/2006/relationships/tags" Target="../tags/tag3595.xml"/><Relationship Id="rId100" Type="http://schemas.openxmlformats.org/officeDocument/2006/relationships/tags" Target="../tags/tag3618.xml"/><Relationship Id="rId105" Type="http://schemas.openxmlformats.org/officeDocument/2006/relationships/tags" Target="../tags/tag3623.xml"/><Relationship Id="rId126" Type="http://schemas.openxmlformats.org/officeDocument/2006/relationships/tags" Target="../tags/tag3644.xml"/><Relationship Id="rId147" Type="http://schemas.openxmlformats.org/officeDocument/2006/relationships/tags" Target="../tags/tag3665.xml"/><Relationship Id="rId168" Type="http://schemas.openxmlformats.org/officeDocument/2006/relationships/tags" Target="../tags/tag3686.xml"/><Relationship Id="rId8" Type="http://schemas.openxmlformats.org/officeDocument/2006/relationships/tags" Target="../tags/tag3526.xml"/><Relationship Id="rId51" Type="http://schemas.openxmlformats.org/officeDocument/2006/relationships/tags" Target="../tags/tag3569.xml"/><Relationship Id="rId72" Type="http://schemas.openxmlformats.org/officeDocument/2006/relationships/tags" Target="../tags/tag3590.xml"/><Relationship Id="rId93" Type="http://schemas.openxmlformats.org/officeDocument/2006/relationships/tags" Target="../tags/tag3611.xml"/><Relationship Id="rId98" Type="http://schemas.openxmlformats.org/officeDocument/2006/relationships/tags" Target="../tags/tag3616.xml"/><Relationship Id="rId121" Type="http://schemas.openxmlformats.org/officeDocument/2006/relationships/tags" Target="../tags/tag3639.xml"/><Relationship Id="rId142" Type="http://schemas.openxmlformats.org/officeDocument/2006/relationships/tags" Target="../tags/tag3660.xml"/><Relationship Id="rId163" Type="http://schemas.openxmlformats.org/officeDocument/2006/relationships/tags" Target="../tags/tag3681.xml"/><Relationship Id="rId3" Type="http://schemas.openxmlformats.org/officeDocument/2006/relationships/tags" Target="../tags/tag3521.xml"/><Relationship Id="rId25" Type="http://schemas.openxmlformats.org/officeDocument/2006/relationships/tags" Target="../tags/tag3543.xml"/><Relationship Id="rId46" Type="http://schemas.openxmlformats.org/officeDocument/2006/relationships/tags" Target="../tags/tag3564.xml"/><Relationship Id="rId67" Type="http://schemas.openxmlformats.org/officeDocument/2006/relationships/tags" Target="../tags/tag3585.xml"/><Relationship Id="rId116" Type="http://schemas.openxmlformats.org/officeDocument/2006/relationships/tags" Target="../tags/tag3634.xml"/><Relationship Id="rId137" Type="http://schemas.openxmlformats.org/officeDocument/2006/relationships/tags" Target="../tags/tag3655.xml"/><Relationship Id="rId158" Type="http://schemas.openxmlformats.org/officeDocument/2006/relationships/tags" Target="../tags/tag3676.xml"/><Relationship Id="rId20" Type="http://schemas.openxmlformats.org/officeDocument/2006/relationships/tags" Target="../tags/tag3538.xml"/><Relationship Id="rId41" Type="http://schemas.openxmlformats.org/officeDocument/2006/relationships/tags" Target="../tags/tag3559.xml"/><Relationship Id="rId62" Type="http://schemas.openxmlformats.org/officeDocument/2006/relationships/tags" Target="../tags/tag3580.xml"/><Relationship Id="rId83" Type="http://schemas.openxmlformats.org/officeDocument/2006/relationships/tags" Target="../tags/tag3601.xml"/><Relationship Id="rId88" Type="http://schemas.openxmlformats.org/officeDocument/2006/relationships/tags" Target="../tags/tag3606.xml"/><Relationship Id="rId111" Type="http://schemas.openxmlformats.org/officeDocument/2006/relationships/tags" Target="../tags/tag3629.xml"/><Relationship Id="rId132" Type="http://schemas.openxmlformats.org/officeDocument/2006/relationships/tags" Target="../tags/tag3650.xml"/><Relationship Id="rId153" Type="http://schemas.openxmlformats.org/officeDocument/2006/relationships/tags" Target="../tags/tag3671.xml"/><Relationship Id="rId174" Type="http://schemas.openxmlformats.org/officeDocument/2006/relationships/tags" Target="../tags/tag3692.xml"/><Relationship Id="rId179" Type="http://schemas.microsoft.com/office/2007/relationships/hdphoto" Target="../media/hdphoto1.wdp"/><Relationship Id="rId15" Type="http://schemas.openxmlformats.org/officeDocument/2006/relationships/tags" Target="../tags/tag3533.xml"/><Relationship Id="rId36" Type="http://schemas.openxmlformats.org/officeDocument/2006/relationships/tags" Target="../tags/tag3554.xml"/><Relationship Id="rId57" Type="http://schemas.openxmlformats.org/officeDocument/2006/relationships/tags" Target="../tags/tag3575.xml"/><Relationship Id="rId106" Type="http://schemas.openxmlformats.org/officeDocument/2006/relationships/tags" Target="../tags/tag3624.xml"/><Relationship Id="rId127" Type="http://schemas.openxmlformats.org/officeDocument/2006/relationships/tags" Target="../tags/tag3645.xml"/><Relationship Id="rId10" Type="http://schemas.openxmlformats.org/officeDocument/2006/relationships/tags" Target="../tags/tag3528.xml"/><Relationship Id="rId31" Type="http://schemas.openxmlformats.org/officeDocument/2006/relationships/tags" Target="../tags/tag3549.xml"/><Relationship Id="rId52" Type="http://schemas.openxmlformats.org/officeDocument/2006/relationships/tags" Target="../tags/tag3570.xml"/><Relationship Id="rId73" Type="http://schemas.openxmlformats.org/officeDocument/2006/relationships/tags" Target="../tags/tag3591.xml"/><Relationship Id="rId78" Type="http://schemas.openxmlformats.org/officeDocument/2006/relationships/tags" Target="../tags/tag3596.xml"/><Relationship Id="rId94" Type="http://schemas.openxmlformats.org/officeDocument/2006/relationships/tags" Target="../tags/tag3612.xml"/><Relationship Id="rId99" Type="http://schemas.openxmlformats.org/officeDocument/2006/relationships/tags" Target="../tags/tag3617.xml"/><Relationship Id="rId101" Type="http://schemas.openxmlformats.org/officeDocument/2006/relationships/tags" Target="../tags/tag3619.xml"/><Relationship Id="rId122" Type="http://schemas.openxmlformats.org/officeDocument/2006/relationships/tags" Target="../tags/tag3640.xml"/><Relationship Id="rId143" Type="http://schemas.openxmlformats.org/officeDocument/2006/relationships/tags" Target="../tags/tag3661.xml"/><Relationship Id="rId148" Type="http://schemas.openxmlformats.org/officeDocument/2006/relationships/tags" Target="../tags/tag3666.xml"/><Relationship Id="rId164" Type="http://schemas.openxmlformats.org/officeDocument/2006/relationships/tags" Target="../tags/tag3682.xml"/><Relationship Id="rId169" Type="http://schemas.openxmlformats.org/officeDocument/2006/relationships/tags" Target="../tags/tag3687.xml"/><Relationship Id="rId4" Type="http://schemas.openxmlformats.org/officeDocument/2006/relationships/tags" Target="../tags/tag3522.xml"/><Relationship Id="rId9" Type="http://schemas.openxmlformats.org/officeDocument/2006/relationships/tags" Target="../tags/tag3527.xml"/><Relationship Id="rId26" Type="http://schemas.openxmlformats.org/officeDocument/2006/relationships/tags" Target="../tags/tag3544.xml"/><Relationship Id="rId47" Type="http://schemas.openxmlformats.org/officeDocument/2006/relationships/tags" Target="../tags/tag3565.xml"/><Relationship Id="rId68" Type="http://schemas.openxmlformats.org/officeDocument/2006/relationships/tags" Target="../tags/tag3586.xml"/><Relationship Id="rId89" Type="http://schemas.openxmlformats.org/officeDocument/2006/relationships/tags" Target="../tags/tag3607.xml"/><Relationship Id="rId112" Type="http://schemas.openxmlformats.org/officeDocument/2006/relationships/tags" Target="../tags/tag3630.xml"/><Relationship Id="rId133" Type="http://schemas.openxmlformats.org/officeDocument/2006/relationships/tags" Target="../tags/tag3651.xml"/><Relationship Id="rId154" Type="http://schemas.openxmlformats.org/officeDocument/2006/relationships/tags" Target="../tags/tag3672.xml"/><Relationship Id="rId175" Type="http://schemas.openxmlformats.org/officeDocument/2006/relationships/tags" Target="../tags/tag3693.xml"/><Relationship Id="rId16" Type="http://schemas.openxmlformats.org/officeDocument/2006/relationships/tags" Target="../tags/tag3534.xml"/><Relationship Id="rId37" Type="http://schemas.openxmlformats.org/officeDocument/2006/relationships/tags" Target="../tags/tag3555.xml"/><Relationship Id="rId58" Type="http://schemas.openxmlformats.org/officeDocument/2006/relationships/tags" Target="../tags/tag3576.xml"/><Relationship Id="rId79" Type="http://schemas.openxmlformats.org/officeDocument/2006/relationships/tags" Target="../tags/tag3597.xml"/><Relationship Id="rId102" Type="http://schemas.openxmlformats.org/officeDocument/2006/relationships/tags" Target="../tags/tag3620.xml"/><Relationship Id="rId123" Type="http://schemas.openxmlformats.org/officeDocument/2006/relationships/tags" Target="../tags/tag3641.xml"/><Relationship Id="rId144" Type="http://schemas.openxmlformats.org/officeDocument/2006/relationships/tags" Target="../tags/tag3662.xml"/><Relationship Id="rId90" Type="http://schemas.openxmlformats.org/officeDocument/2006/relationships/tags" Target="../tags/tag3608.xml"/><Relationship Id="rId165" Type="http://schemas.openxmlformats.org/officeDocument/2006/relationships/tags" Target="../tags/tag3683.xml"/><Relationship Id="rId27" Type="http://schemas.openxmlformats.org/officeDocument/2006/relationships/tags" Target="../tags/tag3545.xml"/><Relationship Id="rId48" Type="http://schemas.openxmlformats.org/officeDocument/2006/relationships/tags" Target="../tags/tag3566.xml"/><Relationship Id="rId69" Type="http://schemas.openxmlformats.org/officeDocument/2006/relationships/tags" Target="../tags/tag3587.xml"/><Relationship Id="rId113" Type="http://schemas.openxmlformats.org/officeDocument/2006/relationships/tags" Target="../tags/tag3631.xml"/><Relationship Id="rId134" Type="http://schemas.openxmlformats.org/officeDocument/2006/relationships/tags" Target="../tags/tag3652.xml"/><Relationship Id="rId80" Type="http://schemas.openxmlformats.org/officeDocument/2006/relationships/tags" Target="../tags/tag3598.xml"/><Relationship Id="rId155" Type="http://schemas.openxmlformats.org/officeDocument/2006/relationships/tags" Target="../tags/tag3673.xml"/><Relationship Id="rId176" Type="http://schemas.openxmlformats.org/officeDocument/2006/relationships/tags" Target="../tags/tag3694.xml"/><Relationship Id="rId17" Type="http://schemas.openxmlformats.org/officeDocument/2006/relationships/tags" Target="../tags/tag3535.xml"/><Relationship Id="rId38" Type="http://schemas.openxmlformats.org/officeDocument/2006/relationships/tags" Target="../tags/tag3556.xml"/><Relationship Id="rId59" Type="http://schemas.openxmlformats.org/officeDocument/2006/relationships/tags" Target="../tags/tag3577.xml"/><Relationship Id="rId103" Type="http://schemas.openxmlformats.org/officeDocument/2006/relationships/tags" Target="../tags/tag3621.xml"/><Relationship Id="rId124" Type="http://schemas.openxmlformats.org/officeDocument/2006/relationships/tags" Target="../tags/tag3642.xml"/><Relationship Id="rId70" Type="http://schemas.openxmlformats.org/officeDocument/2006/relationships/tags" Target="../tags/tag3588.xml"/><Relationship Id="rId91" Type="http://schemas.openxmlformats.org/officeDocument/2006/relationships/tags" Target="../tags/tag3609.xml"/><Relationship Id="rId145" Type="http://schemas.openxmlformats.org/officeDocument/2006/relationships/tags" Target="../tags/tag3663.xml"/><Relationship Id="rId166" Type="http://schemas.openxmlformats.org/officeDocument/2006/relationships/tags" Target="../tags/tag3684.xml"/><Relationship Id="rId1" Type="http://schemas.openxmlformats.org/officeDocument/2006/relationships/tags" Target="../tags/tag351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3702.xml"/><Relationship Id="rId3" Type="http://schemas.openxmlformats.org/officeDocument/2006/relationships/tags" Target="../tags/tag3697.xml"/><Relationship Id="rId7" Type="http://schemas.openxmlformats.org/officeDocument/2006/relationships/tags" Target="../tags/tag3701.xml"/><Relationship Id="rId12" Type="http://schemas.openxmlformats.org/officeDocument/2006/relationships/image" Target="../media/image13.jpeg"/><Relationship Id="rId2" Type="http://schemas.openxmlformats.org/officeDocument/2006/relationships/tags" Target="../tags/tag3696.xml"/><Relationship Id="rId1" Type="http://schemas.openxmlformats.org/officeDocument/2006/relationships/tags" Target="../tags/tag3695.xml"/><Relationship Id="rId6" Type="http://schemas.openxmlformats.org/officeDocument/2006/relationships/tags" Target="../tags/tag3700.xml"/><Relationship Id="rId11" Type="http://schemas.microsoft.com/office/2007/relationships/hdphoto" Target="../media/hdphoto2.wdp"/><Relationship Id="rId5" Type="http://schemas.openxmlformats.org/officeDocument/2006/relationships/tags" Target="../tags/tag3699.xml"/><Relationship Id="rId10" Type="http://schemas.openxmlformats.org/officeDocument/2006/relationships/image" Target="../media/image12.png"/><Relationship Id="rId4" Type="http://schemas.openxmlformats.org/officeDocument/2006/relationships/tags" Target="../tags/tag3698.xml"/><Relationship Id="rId9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3705.xml"/><Relationship Id="rId2" Type="http://schemas.openxmlformats.org/officeDocument/2006/relationships/tags" Target="../tags/tag3704.xml"/><Relationship Id="rId1" Type="http://schemas.openxmlformats.org/officeDocument/2006/relationships/tags" Target="../tags/tag3703.xml"/><Relationship Id="rId5" Type="http://schemas.openxmlformats.org/officeDocument/2006/relationships/image" Target="../media/image14.png"/><Relationship Id="rId4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3713.xml"/><Relationship Id="rId3" Type="http://schemas.openxmlformats.org/officeDocument/2006/relationships/tags" Target="../tags/tag3708.xml"/><Relationship Id="rId7" Type="http://schemas.openxmlformats.org/officeDocument/2006/relationships/tags" Target="../tags/tag3712.xml"/><Relationship Id="rId12" Type="http://schemas.openxmlformats.org/officeDocument/2006/relationships/image" Target="../media/image14.png"/><Relationship Id="rId2" Type="http://schemas.openxmlformats.org/officeDocument/2006/relationships/tags" Target="../tags/tag3707.xml"/><Relationship Id="rId1" Type="http://schemas.openxmlformats.org/officeDocument/2006/relationships/tags" Target="../tags/tag3706.xml"/><Relationship Id="rId6" Type="http://schemas.openxmlformats.org/officeDocument/2006/relationships/tags" Target="../tags/tag3711.xml"/><Relationship Id="rId11" Type="http://schemas.openxmlformats.org/officeDocument/2006/relationships/slideLayout" Target="../slideLayouts/slideLayout3.xml"/><Relationship Id="rId5" Type="http://schemas.openxmlformats.org/officeDocument/2006/relationships/tags" Target="../tags/tag3710.xml"/><Relationship Id="rId10" Type="http://schemas.openxmlformats.org/officeDocument/2006/relationships/tags" Target="../tags/tag3715.xml"/><Relationship Id="rId4" Type="http://schemas.openxmlformats.org/officeDocument/2006/relationships/tags" Target="../tags/tag3709.xml"/><Relationship Id="rId9" Type="http://schemas.openxmlformats.org/officeDocument/2006/relationships/tags" Target="../tags/tag37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3718.xml"/><Relationship Id="rId2" Type="http://schemas.openxmlformats.org/officeDocument/2006/relationships/tags" Target="../tags/tag3717.xml"/><Relationship Id="rId1" Type="http://schemas.openxmlformats.org/officeDocument/2006/relationships/tags" Target="../tags/tag3716.xml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3719.xml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tags" Target="../tags/tag539.xml"/><Relationship Id="rId21" Type="http://schemas.openxmlformats.org/officeDocument/2006/relationships/tags" Target="../tags/tag443.xml"/><Relationship Id="rId324" Type="http://schemas.openxmlformats.org/officeDocument/2006/relationships/tags" Target="../tags/tag746.xml"/><Relationship Id="rId531" Type="http://schemas.openxmlformats.org/officeDocument/2006/relationships/tags" Target="../tags/tag953.xml"/><Relationship Id="rId170" Type="http://schemas.openxmlformats.org/officeDocument/2006/relationships/tags" Target="../tags/tag592.xml"/><Relationship Id="rId268" Type="http://schemas.openxmlformats.org/officeDocument/2006/relationships/tags" Target="../tags/tag690.xml"/><Relationship Id="rId475" Type="http://schemas.openxmlformats.org/officeDocument/2006/relationships/tags" Target="../tags/tag897.xml"/><Relationship Id="rId32" Type="http://schemas.openxmlformats.org/officeDocument/2006/relationships/tags" Target="../tags/tag454.xml"/><Relationship Id="rId128" Type="http://schemas.openxmlformats.org/officeDocument/2006/relationships/tags" Target="../tags/tag550.xml"/><Relationship Id="rId335" Type="http://schemas.openxmlformats.org/officeDocument/2006/relationships/tags" Target="../tags/tag757.xml"/><Relationship Id="rId542" Type="http://schemas.openxmlformats.org/officeDocument/2006/relationships/tags" Target="../tags/tag964.xml"/><Relationship Id="rId181" Type="http://schemas.openxmlformats.org/officeDocument/2006/relationships/tags" Target="../tags/tag603.xml"/><Relationship Id="rId402" Type="http://schemas.openxmlformats.org/officeDocument/2006/relationships/tags" Target="../tags/tag824.xml"/><Relationship Id="rId279" Type="http://schemas.openxmlformats.org/officeDocument/2006/relationships/tags" Target="../tags/tag701.xml"/><Relationship Id="rId486" Type="http://schemas.openxmlformats.org/officeDocument/2006/relationships/tags" Target="../tags/tag908.xml"/><Relationship Id="rId43" Type="http://schemas.openxmlformats.org/officeDocument/2006/relationships/tags" Target="../tags/tag465.xml"/><Relationship Id="rId139" Type="http://schemas.openxmlformats.org/officeDocument/2006/relationships/tags" Target="../tags/tag561.xml"/><Relationship Id="rId346" Type="http://schemas.openxmlformats.org/officeDocument/2006/relationships/tags" Target="../tags/tag768.xml"/><Relationship Id="rId553" Type="http://schemas.openxmlformats.org/officeDocument/2006/relationships/tags" Target="../tags/tag975.xml"/><Relationship Id="rId192" Type="http://schemas.openxmlformats.org/officeDocument/2006/relationships/tags" Target="../tags/tag614.xml"/><Relationship Id="rId206" Type="http://schemas.openxmlformats.org/officeDocument/2006/relationships/tags" Target="../tags/tag628.xml"/><Relationship Id="rId413" Type="http://schemas.openxmlformats.org/officeDocument/2006/relationships/tags" Target="../tags/tag835.xml"/><Relationship Id="rId497" Type="http://schemas.openxmlformats.org/officeDocument/2006/relationships/tags" Target="../tags/tag919.xml"/><Relationship Id="rId357" Type="http://schemas.openxmlformats.org/officeDocument/2006/relationships/tags" Target="../tags/tag779.xml"/><Relationship Id="rId54" Type="http://schemas.openxmlformats.org/officeDocument/2006/relationships/tags" Target="../tags/tag476.xml"/><Relationship Id="rId217" Type="http://schemas.openxmlformats.org/officeDocument/2006/relationships/tags" Target="../tags/tag639.xml"/><Relationship Id="rId564" Type="http://schemas.openxmlformats.org/officeDocument/2006/relationships/tags" Target="../tags/tag986.xml"/><Relationship Id="rId424" Type="http://schemas.openxmlformats.org/officeDocument/2006/relationships/tags" Target="../tags/tag846.xml"/><Relationship Id="rId270" Type="http://schemas.openxmlformats.org/officeDocument/2006/relationships/tags" Target="../tags/tag692.xml"/><Relationship Id="rId65" Type="http://schemas.openxmlformats.org/officeDocument/2006/relationships/tags" Target="../tags/tag487.xml"/><Relationship Id="rId130" Type="http://schemas.openxmlformats.org/officeDocument/2006/relationships/tags" Target="../tags/tag552.xml"/><Relationship Id="rId368" Type="http://schemas.openxmlformats.org/officeDocument/2006/relationships/tags" Target="../tags/tag790.xml"/><Relationship Id="rId172" Type="http://schemas.openxmlformats.org/officeDocument/2006/relationships/tags" Target="../tags/tag594.xml"/><Relationship Id="rId228" Type="http://schemas.openxmlformats.org/officeDocument/2006/relationships/tags" Target="../tags/tag650.xml"/><Relationship Id="rId435" Type="http://schemas.openxmlformats.org/officeDocument/2006/relationships/tags" Target="../tags/tag857.xml"/><Relationship Id="rId477" Type="http://schemas.openxmlformats.org/officeDocument/2006/relationships/tags" Target="../tags/tag899.xml"/><Relationship Id="rId281" Type="http://schemas.openxmlformats.org/officeDocument/2006/relationships/tags" Target="../tags/tag703.xml"/><Relationship Id="rId337" Type="http://schemas.openxmlformats.org/officeDocument/2006/relationships/tags" Target="../tags/tag759.xml"/><Relationship Id="rId502" Type="http://schemas.openxmlformats.org/officeDocument/2006/relationships/tags" Target="../tags/tag924.xml"/><Relationship Id="rId34" Type="http://schemas.openxmlformats.org/officeDocument/2006/relationships/tags" Target="../tags/tag456.xml"/><Relationship Id="rId76" Type="http://schemas.openxmlformats.org/officeDocument/2006/relationships/tags" Target="../tags/tag498.xml"/><Relationship Id="rId141" Type="http://schemas.openxmlformats.org/officeDocument/2006/relationships/tags" Target="../tags/tag563.xml"/><Relationship Id="rId379" Type="http://schemas.openxmlformats.org/officeDocument/2006/relationships/tags" Target="../tags/tag801.xml"/><Relationship Id="rId544" Type="http://schemas.openxmlformats.org/officeDocument/2006/relationships/tags" Target="../tags/tag966.xml"/><Relationship Id="rId7" Type="http://schemas.openxmlformats.org/officeDocument/2006/relationships/tags" Target="../tags/tag429.xml"/><Relationship Id="rId183" Type="http://schemas.openxmlformats.org/officeDocument/2006/relationships/tags" Target="../tags/tag605.xml"/><Relationship Id="rId239" Type="http://schemas.openxmlformats.org/officeDocument/2006/relationships/tags" Target="../tags/tag661.xml"/><Relationship Id="rId390" Type="http://schemas.openxmlformats.org/officeDocument/2006/relationships/tags" Target="../tags/tag812.xml"/><Relationship Id="rId404" Type="http://schemas.openxmlformats.org/officeDocument/2006/relationships/tags" Target="../tags/tag826.xml"/><Relationship Id="rId446" Type="http://schemas.openxmlformats.org/officeDocument/2006/relationships/tags" Target="../tags/tag868.xml"/><Relationship Id="rId250" Type="http://schemas.openxmlformats.org/officeDocument/2006/relationships/tags" Target="../tags/tag672.xml"/><Relationship Id="rId292" Type="http://schemas.openxmlformats.org/officeDocument/2006/relationships/tags" Target="../tags/tag714.xml"/><Relationship Id="rId306" Type="http://schemas.openxmlformats.org/officeDocument/2006/relationships/tags" Target="../tags/tag728.xml"/><Relationship Id="rId488" Type="http://schemas.openxmlformats.org/officeDocument/2006/relationships/tags" Target="../tags/tag910.xml"/><Relationship Id="rId45" Type="http://schemas.openxmlformats.org/officeDocument/2006/relationships/tags" Target="../tags/tag467.xml"/><Relationship Id="rId87" Type="http://schemas.openxmlformats.org/officeDocument/2006/relationships/tags" Target="../tags/tag509.xml"/><Relationship Id="rId110" Type="http://schemas.openxmlformats.org/officeDocument/2006/relationships/tags" Target="../tags/tag532.xml"/><Relationship Id="rId348" Type="http://schemas.openxmlformats.org/officeDocument/2006/relationships/tags" Target="../tags/tag770.xml"/><Relationship Id="rId513" Type="http://schemas.openxmlformats.org/officeDocument/2006/relationships/tags" Target="../tags/tag935.xml"/><Relationship Id="rId555" Type="http://schemas.openxmlformats.org/officeDocument/2006/relationships/tags" Target="../tags/tag977.xml"/><Relationship Id="rId152" Type="http://schemas.openxmlformats.org/officeDocument/2006/relationships/tags" Target="../tags/tag574.xml"/><Relationship Id="rId194" Type="http://schemas.openxmlformats.org/officeDocument/2006/relationships/tags" Target="../tags/tag616.xml"/><Relationship Id="rId208" Type="http://schemas.openxmlformats.org/officeDocument/2006/relationships/tags" Target="../tags/tag630.xml"/><Relationship Id="rId415" Type="http://schemas.openxmlformats.org/officeDocument/2006/relationships/tags" Target="../tags/tag837.xml"/><Relationship Id="rId457" Type="http://schemas.openxmlformats.org/officeDocument/2006/relationships/tags" Target="../tags/tag879.xml"/><Relationship Id="rId261" Type="http://schemas.openxmlformats.org/officeDocument/2006/relationships/tags" Target="../tags/tag683.xml"/><Relationship Id="rId499" Type="http://schemas.openxmlformats.org/officeDocument/2006/relationships/tags" Target="../tags/tag921.xml"/><Relationship Id="rId14" Type="http://schemas.openxmlformats.org/officeDocument/2006/relationships/tags" Target="../tags/tag436.xml"/><Relationship Id="rId56" Type="http://schemas.openxmlformats.org/officeDocument/2006/relationships/tags" Target="../tags/tag478.xml"/><Relationship Id="rId317" Type="http://schemas.openxmlformats.org/officeDocument/2006/relationships/tags" Target="../tags/tag739.xml"/><Relationship Id="rId359" Type="http://schemas.openxmlformats.org/officeDocument/2006/relationships/tags" Target="../tags/tag781.xml"/><Relationship Id="rId524" Type="http://schemas.openxmlformats.org/officeDocument/2006/relationships/tags" Target="../tags/tag946.xml"/><Relationship Id="rId566" Type="http://schemas.openxmlformats.org/officeDocument/2006/relationships/slideLayout" Target="../slideLayouts/slideLayout3.xml"/><Relationship Id="rId98" Type="http://schemas.openxmlformats.org/officeDocument/2006/relationships/tags" Target="../tags/tag520.xml"/><Relationship Id="rId121" Type="http://schemas.openxmlformats.org/officeDocument/2006/relationships/tags" Target="../tags/tag543.xml"/><Relationship Id="rId163" Type="http://schemas.openxmlformats.org/officeDocument/2006/relationships/tags" Target="../tags/tag585.xml"/><Relationship Id="rId219" Type="http://schemas.openxmlformats.org/officeDocument/2006/relationships/tags" Target="../tags/tag641.xml"/><Relationship Id="rId370" Type="http://schemas.openxmlformats.org/officeDocument/2006/relationships/tags" Target="../tags/tag792.xml"/><Relationship Id="rId426" Type="http://schemas.openxmlformats.org/officeDocument/2006/relationships/tags" Target="../tags/tag848.xml"/><Relationship Id="rId230" Type="http://schemas.openxmlformats.org/officeDocument/2006/relationships/tags" Target="../tags/tag652.xml"/><Relationship Id="rId468" Type="http://schemas.openxmlformats.org/officeDocument/2006/relationships/tags" Target="../tags/tag890.xml"/><Relationship Id="rId25" Type="http://schemas.openxmlformats.org/officeDocument/2006/relationships/tags" Target="../tags/tag447.xml"/><Relationship Id="rId67" Type="http://schemas.openxmlformats.org/officeDocument/2006/relationships/tags" Target="../tags/tag489.xml"/><Relationship Id="rId272" Type="http://schemas.openxmlformats.org/officeDocument/2006/relationships/tags" Target="../tags/tag694.xml"/><Relationship Id="rId328" Type="http://schemas.openxmlformats.org/officeDocument/2006/relationships/tags" Target="../tags/tag750.xml"/><Relationship Id="rId535" Type="http://schemas.openxmlformats.org/officeDocument/2006/relationships/tags" Target="../tags/tag957.xml"/><Relationship Id="rId132" Type="http://schemas.openxmlformats.org/officeDocument/2006/relationships/tags" Target="../tags/tag554.xml"/><Relationship Id="rId174" Type="http://schemas.openxmlformats.org/officeDocument/2006/relationships/tags" Target="../tags/tag596.xml"/><Relationship Id="rId381" Type="http://schemas.openxmlformats.org/officeDocument/2006/relationships/tags" Target="../tags/tag803.xml"/><Relationship Id="rId241" Type="http://schemas.openxmlformats.org/officeDocument/2006/relationships/tags" Target="../tags/tag663.xml"/><Relationship Id="rId437" Type="http://schemas.openxmlformats.org/officeDocument/2006/relationships/tags" Target="../tags/tag859.xml"/><Relationship Id="rId479" Type="http://schemas.openxmlformats.org/officeDocument/2006/relationships/tags" Target="../tags/tag901.xml"/><Relationship Id="rId36" Type="http://schemas.openxmlformats.org/officeDocument/2006/relationships/tags" Target="../tags/tag458.xml"/><Relationship Id="rId283" Type="http://schemas.openxmlformats.org/officeDocument/2006/relationships/tags" Target="../tags/tag705.xml"/><Relationship Id="rId339" Type="http://schemas.openxmlformats.org/officeDocument/2006/relationships/tags" Target="../tags/tag761.xml"/><Relationship Id="rId490" Type="http://schemas.openxmlformats.org/officeDocument/2006/relationships/tags" Target="../tags/tag912.xml"/><Relationship Id="rId504" Type="http://schemas.openxmlformats.org/officeDocument/2006/relationships/tags" Target="../tags/tag926.xml"/><Relationship Id="rId546" Type="http://schemas.openxmlformats.org/officeDocument/2006/relationships/tags" Target="../tags/tag968.xml"/><Relationship Id="rId78" Type="http://schemas.openxmlformats.org/officeDocument/2006/relationships/tags" Target="../tags/tag500.xml"/><Relationship Id="rId101" Type="http://schemas.openxmlformats.org/officeDocument/2006/relationships/tags" Target="../tags/tag523.xml"/><Relationship Id="rId143" Type="http://schemas.openxmlformats.org/officeDocument/2006/relationships/tags" Target="../tags/tag565.xml"/><Relationship Id="rId185" Type="http://schemas.openxmlformats.org/officeDocument/2006/relationships/tags" Target="../tags/tag607.xml"/><Relationship Id="rId350" Type="http://schemas.openxmlformats.org/officeDocument/2006/relationships/tags" Target="../tags/tag772.xml"/><Relationship Id="rId406" Type="http://schemas.openxmlformats.org/officeDocument/2006/relationships/tags" Target="../tags/tag828.xml"/><Relationship Id="rId9" Type="http://schemas.openxmlformats.org/officeDocument/2006/relationships/tags" Target="../tags/tag431.xml"/><Relationship Id="rId210" Type="http://schemas.openxmlformats.org/officeDocument/2006/relationships/tags" Target="../tags/tag632.xml"/><Relationship Id="rId392" Type="http://schemas.openxmlformats.org/officeDocument/2006/relationships/tags" Target="../tags/tag814.xml"/><Relationship Id="rId448" Type="http://schemas.openxmlformats.org/officeDocument/2006/relationships/tags" Target="../tags/tag870.xml"/><Relationship Id="rId252" Type="http://schemas.openxmlformats.org/officeDocument/2006/relationships/tags" Target="../tags/tag674.xml"/><Relationship Id="rId294" Type="http://schemas.openxmlformats.org/officeDocument/2006/relationships/tags" Target="../tags/tag716.xml"/><Relationship Id="rId308" Type="http://schemas.openxmlformats.org/officeDocument/2006/relationships/tags" Target="../tags/tag730.xml"/><Relationship Id="rId515" Type="http://schemas.openxmlformats.org/officeDocument/2006/relationships/tags" Target="../tags/tag937.xml"/><Relationship Id="rId47" Type="http://schemas.openxmlformats.org/officeDocument/2006/relationships/tags" Target="../tags/tag469.xml"/><Relationship Id="rId89" Type="http://schemas.openxmlformats.org/officeDocument/2006/relationships/tags" Target="../tags/tag511.xml"/><Relationship Id="rId112" Type="http://schemas.openxmlformats.org/officeDocument/2006/relationships/tags" Target="../tags/tag534.xml"/><Relationship Id="rId154" Type="http://schemas.openxmlformats.org/officeDocument/2006/relationships/tags" Target="../tags/tag576.xml"/><Relationship Id="rId361" Type="http://schemas.openxmlformats.org/officeDocument/2006/relationships/tags" Target="../tags/tag783.xml"/><Relationship Id="rId557" Type="http://schemas.openxmlformats.org/officeDocument/2006/relationships/tags" Target="../tags/tag979.xml"/><Relationship Id="rId196" Type="http://schemas.openxmlformats.org/officeDocument/2006/relationships/tags" Target="../tags/tag618.xml"/><Relationship Id="rId417" Type="http://schemas.openxmlformats.org/officeDocument/2006/relationships/tags" Target="../tags/tag839.xml"/><Relationship Id="rId459" Type="http://schemas.openxmlformats.org/officeDocument/2006/relationships/tags" Target="../tags/tag881.xml"/><Relationship Id="rId16" Type="http://schemas.openxmlformats.org/officeDocument/2006/relationships/tags" Target="../tags/tag438.xml"/><Relationship Id="rId221" Type="http://schemas.openxmlformats.org/officeDocument/2006/relationships/tags" Target="../tags/tag643.xml"/><Relationship Id="rId263" Type="http://schemas.openxmlformats.org/officeDocument/2006/relationships/tags" Target="../tags/tag685.xml"/><Relationship Id="rId319" Type="http://schemas.openxmlformats.org/officeDocument/2006/relationships/tags" Target="../tags/tag741.xml"/><Relationship Id="rId470" Type="http://schemas.openxmlformats.org/officeDocument/2006/relationships/tags" Target="../tags/tag892.xml"/><Relationship Id="rId526" Type="http://schemas.openxmlformats.org/officeDocument/2006/relationships/tags" Target="../tags/tag948.xml"/><Relationship Id="rId58" Type="http://schemas.openxmlformats.org/officeDocument/2006/relationships/tags" Target="../tags/tag480.xml"/><Relationship Id="rId123" Type="http://schemas.openxmlformats.org/officeDocument/2006/relationships/tags" Target="../tags/tag545.xml"/><Relationship Id="rId330" Type="http://schemas.openxmlformats.org/officeDocument/2006/relationships/tags" Target="../tags/tag752.xml"/><Relationship Id="rId165" Type="http://schemas.openxmlformats.org/officeDocument/2006/relationships/tags" Target="../tags/tag587.xml"/><Relationship Id="rId372" Type="http://schemas.openxmlformats.org/officeDocument/2006/relationships/tags" Target="../tags/tag794.xml"/><Relationship Id="rId428" Type="http://schemas.openxmlformats.org/officeDocument/2006/relationships/tags" Target="../tags/tag850.xml"/><Relationship Id="rId232" Type="http://schemas.openxmlformats.org/officeDocument/2006/relationships/tags" Target="../tags/tag654.xml"/><Relationship Id="rId274" Type="http://schemas.openxmlformats.org/officeDocument/2006/relationships/tags" Target="../tags/tag696.xml"/><Relationship Id="rId481" Type="http://schemas.openxmlformats.org/officeDocument/2006/relationships/tags" Target="../tags/tag903.xml"/><Relationship Id="rId27" Type="http://schemas.openxmlformats.org/officeDocument/2006/relationships/tags" Target="../tags/tag449.xml"/><Relationship Id="rId69" Type="http://schemas.openxmlformats.org/officeDocument/2006/relationships/tags" Target="../tags/tag491.xml"/><Relationship Id="rId134" Type="http://schemas.openxmlformats.org/officeDocument/2006/relationships/tags" Target="../tags/tag556.xml"/><Relationship Id="rId537" Type="http://schemas.openxmlformats.org/officeDocument/2006/relationships/tags" Target="../tags/tag959.xml"/><Relationship Id="rId80" Type="http://schemas.openxmlformats.org/officeDocument/2006/relationships/tags" Target="../tags/tag502.xml"/><Relationship Id="rId176" Type="http://schemas.openxmlformats.org/officeDocument/2006/relationships/tags" Target="../tags/tag598.xml"/><Relationship Id="rId341" Type="http://schemas.openxmlformats.org/officeDocument/2006/relationships/tags" Target="../tags/tag763.xml"/><Relationship Id="rId383" Type="http://schemas.openxmlformats.org/officeDocument/2006/relationships/tags" Target="../tags/tag805.xml"/><Relationship Id="rId439" Type="http://schemas.openxmlformats.org/officeDocument/2006/relationships/tags" Target="../tags/tag861.xml"/><Relationship Id="rId201" Type="http://schemas.openxmlformats.org/officeDocument/2006/relationships/tags" Target="../tags/tag623.xml"/><Relationship Id="rId243" Type="http://schemas.openxmlformats.org/officeDocument/2006/relationships/tags" Target="../tags/tag665.xml"/><Relationship Id="rId285" Type="http://schemas.openxmlformats.org/officeDocument/2006/relationships/tags" Target="../tags/tag707.xml"/><Relationship Id="rId450" Type="http://schemas.openxmlformats.org/officeDocument/2006/relationships/tags" Target="../tags/tag872.xml"/><Relationship Id="rId506" Type="http://schemas.openxmlformats.org/officeDocument/2006/relationships/tags" Target="../tags/tag928.xml"/><Relationship Id="rId38" Type="http://schemas.openxmlformats.org/officeDocument/2006/relationships/tags" Target="../tags/tag460.xml"/><Relationship Id="rId103" Type="http://schemas.openxmlformats.org/officeDocument/2006/relationships/tags" Target="../tags/tag525.xml"/><Relationship Id="rId310" Type="http://schemas.openxmlformats.org/officeDocument/2006/relationships/tags" Target="../tags/tag732.xml"/><Relationship Id="rId492" Type="http://schemas.openxmlformats.org/officeDocument/2006/relationships/tags" Target="../tags/tag914.xml"/><Relationship Id="rId548" Type="http://schemas.openxmlformats.org/officeDocument/2006/relationships/tags" Target="../tags/tag970.xml"/><Relationship Id="rId91" Type="http://schemas.openxmlformats.org/officeDocument/2006/relationships/tags" Target="../tags/tag513.xml"/><Relationship Id="rId145" Type="http://schemas.openxmlformats.org/officeDocument/2006/relationships/tags" Target="../tags/tag567.xml"/><Relationship Id="rId187" Type="http://schemas.openxmlformats.org/officeDocument/2006/relationships/tags" Target="../tags/tag609.xml"/><Relationship Id="rId352" Type="http://schemas.openxmlformats.org/officeDocument/2006/relationships/tags" Target="../tags/tag774.xml"/><Relationship Id="rId394" Type="http://schemas.openxmlformats.org/officeDocument/2006/relationships/tags" Target="../tags/tag816.xml"/><Relationship Id="rId408" Type="http://schemas.openxmlformats.org/officeDocument/2006/relationships/tags" Target="../tags/tag830.xml"/><Relationship Id="rId212" Type="http://schemas.openxmlformats.org/officeDocument/2006/relationships/tags" Target="../tags/tag634.xml"/><Relationship Id="rId254" Type="http://schemas.openxmlformats.org/officeDocument/2006/relationships/tags" Target="../tags/tag676.xml"/><Relationship Id="rId49" Type="http://schemas.openxmlformats.org/officeDocument/2006/relationships/tags" Target="../tags/tag471.xml"/><Relationship Id="rId114" Type="http://schemas.openxmlformats.org/officeDocument/2006/relationships/tags" Target="../tags/tag536.xml"/><Relationship Id="rId296" Type="http://schemas.openxmlformats.org/officeDocument/2006/relationships/tags" Target="../tags/tag718.xml"/><Relationship Id="rId461" Type="http://schemas.openxmlformats.org/officeDocument/2006/relationships/tags" Target="../tags/tag883.xml"/><Relationship Id="rId517" Type="http://schemas.openxmlformats.org/officeDocument/2006/relationships/tags" Target="../tags/tag939.xml"/><Relationship Id="rId559" Type="http://schemas.openxmlformats.org/officeDocument/2006/relationships/tags" Target="../tags/tag981.xml"/><Relationship Id="rId60" Type="http://schemas.openxmlformats.org/officeDocument/2006/relationships/tags" Target="../tags/tag482.xml"/><Relationship Id="rId156" Type="http://schemas.openxmlformats.org/officeDocument/2006/relationships/tags" Target="../tags/tag578.xml"/><Relationship Id="rId198" Type="http://schemas.openxmlformats.org/officeDocument/2006/relationships/tags" Target="../tags/tag620.xml"/><Relationship Id="rId321" Type="http://schemas.openxmlformats.org/officeDocument/2006/relationships/tags" Target="../tags/tag743.xml"/><Relationship Id="rId363" Type="http://schemas.openxmlformats.org/officeDocument/2006/relationships/tags" Target="../tags/tag785.xml"/><Relationship Id="rId419" Type="http://schemas.openxmlformats.org/officeDocument/2006/relationships/tags" Target="../tags/tag841.xml"/><Relationship Id="rId223" Type="http://schemas.openxmlformats.org/officeDocument/2006/relationships/tags" Target="../tags/tag645.xml"/><Relationship Id="rId430" Type="http://schemas.openxmlformats.org/officeDocument/2006/relationships/tags" Target="../tags/tag852.xml"/><Relationship Id="rId18" Type="http://schemas.openxmlformats.org/officeDocument/2006/relationships/tags" Target="../tags/tag440.xml"/><Relationship Id="rId265" Type="http://schemas.openxmlformats.org/officeDocument/2006/relationships/tags" Target="../tags/tag687.xml"/><Relationship Id="rId472" Type="http://schemas.openxmlformats.org/officeDocument/2006/relationships/tags" Target="../tags/tag894.xml"/><Relationship Id="rId528" Type="http://schemas.openxmlformats.org/officeDocument/2006/relationships/tags" Target="../tags/tag950.xml"/><Relationship Id="rId125" Type="http://schemas.openxmlformats.org/officeDocument/2006/relationships/tags" Target="../tags/tag547.xml"/><Relationship Id="rId167" Type="http://schemas.openxmlformats.org/officeDocument/2006/relationships/tags" Target="../tags/tag589.xml"/><Relationship Id="rId332" Type="http://schemas.openxmlformats.org/officeDocument/2006/relationships/tags" Target="../tags/tag754.xml"/><Relationship Id="rId374" Type="http://schemas.openxmlformats.org/officeDocument/2006/relationships/tags" Target="../tags/tag796.xml"/><Relationship Id="rId71" Type="http://schemas.openxmlformats.org/officeDocument/2006/relationships/tags" Target="../tags/tag493.xml"/><Relationship Id="rId234" Type="http://schemas.openxmlformats.org/officeDocument/2006/relationships/tags" Target="../tags/tag656.xml"/><Relationship Id="rId2" Type="http://schemas.openxmlformats.org/officeDocument/2006/relationships/tags" Target="../tags/tag424.xml"/><Relationship Id="rId29" Type="http://schemas.openxmlformats.org/officeDocument/2006/relationships/tags" Target="../tags/tag451.xml"/><Relationship Id="rId276" Type="http://schemas.openxmlformats.org/officeDocument/2006/relationships/tags" Target="../tags/tag698.xml"/><Relationship Id="rId441" Type="http://schemas.openxmlformats.org/officeDocument/2006/relationships/tags" Target="../tags/tag863.xml"/><Relationship Id="rId483" Type="http://schemas.openxmlformats.org/officeDocument/2006/relationships/tags" Target="../tags/tag905.xml"/><Relationship Id="rId539" Type="http://schemas.openxmlformats.org/officeDocument/2006/relationships/tags" Target="../tags/tag961.xml"/><Relationship Id="rId40" Type="http://schemas.openxmlformats.org/officeDocument/2006/relationships/tags" Target="../tags/tag462.xml"/><Relationship Id="rId136" Type="http://schemas.openxmlformats.org/officeDocument/2006/relationships/tags" Target="../tags/tag558.xml"/><Relationship Id="rId178" Type="http://schemas.openxmlformats.org/officeDocument/2006/relationships/tags" Target="../tags/tag600.xml"/><Relationship Id="rId301" Type="http://schemas.openxmlformats.org/officeDocument/2006/relationships/tags" Target="../tags/tag723.xml"/><Relationship Id="rId343" Type="http://schemas.openxmlformats.org/officeDocument/2006/relationships/tags" Target="../tags/tag765.xml"/><Relationship Id="rId550" Type="http://schemas.openxmlformats.org/officeDocument/2006/relationships/tags" Target="../tags/tag972.xml"/><Relationship Id="rId82" Type="http://schemas.openxmlformats.org/officeDocument/2006/relationships/tags" Target="../tags/tag504.xml"/><Relationship Id="rId203" Type="http://schemas.openxmlformats.org/officeDocument/2006/relationships/tags" Target="../tags/tag625.xml"/><Relationship Id="rId385" Type="http://schemas.openxmlformats.org/officeDocument/2006/relationships/tags" Target="../tags/tag807.xml"/><Relationship Id="rId245" Type="http://schemas.openxmlformats.org/officeDocument/2006/relationships/tags" Target="../tags/tag667.xml"/><Relationship Id="rId287" Type="http://schemas.openxmlformats.org/officeDocument/2006/relationships/tags" Target="../tags/tag709.xml"/><Relationship Id="rId410" Type="http://schemas.openxmlformats.org/officeDocument/2006/relationships/tags" Target="../tags/tag832.xml"/><Relationship Id="rId452" Type="http://schemas.openxmlformats.org/officeDocument/2006/relationships/tags" Target="../tags/tag874.xml"/><Relationship Id="rId494" Type="http://schemas.openxmlformats.org/officeDocument/2006/relationships/tags" Target="../tags/tag916.xml"/><Relationship Id="rId508" Type="http://schemas.openxmlformats.org/officeDocument/2006/relationships/tags" Target="../tags/tag930.xml"/><Relationship Id="rId105" Type="http://schemas.openxmlformats.org/officeDocument/2006/relationships/tags" Target="../tags/tag527.xml"/><Relationship Id="rId147" Type="http://schemas.openxmlformats.org/officeDocument/2006/relationships/tags" Target="../tags/tag569.xml"/><Relationship Id="rId312" Type="http://schemas.openxmlformats.org/officeDocument/2006/relationships/tags" Target="../tags/tag734.xml"/><Relationship Id="rId354" Type="http://schemas.openxmlformats.org/officeDocument/2006/relationships/tags" Target="../tags/tag776.xml"/><Relationship Id="rId51" Type="http://schemas.openxmlformats.org/officeDocument/2006/relationships/tags" Target="../tags/tag473.xml"/><Relationship Id="rId93" Type="http://schemas.openxmlformats.org/officeDocument/2006/relationships/tags" Target="../tags/tag515.xml"/><Relationship Id="rId189" Type="http://schemas.openxmlformats.org/officeDocument/2006/relationships/tags" Target="../tags/tag611.xml"/><Relationship Id="rId396" Type="http://schemas.openxmlformats.org/officeDocument/2006/relationships/tags" Target="../tags/tag818.xml"/><Relationship Id="rId561" Type="http://schemas.openxmlformats.org/officeDocument/2006/relationships/tags" Target="../tags/tag983.xml"/><Relationship Id="rId214" Type="http://schemas.openxmlformats.org/officeDocument/2006/relationships/tags" Target="../tags/tag636.xml"/><Relationship Id="rId256" Type="http://schemas.openxmlformats.org/officeDocument/2006/relationships/tags" Target="../tags/tag678.xml"/><Relationship Id="rId298" Type="http://schemas.openxmlformats.org/officeDocument/2006/relationships/tags" Target="../tags/tag720.xml"/><Relationship Id="rId421" Type="http://schemas.openxmlformats.org/officeDocument/2006/relationships/tags" Target="../tags/tag843.xml"/><Relationship Id="rId463" Type="http://schemas.openxmlformats.org/officeDocument/2006/relationships/tags" Target="../tags/tag885.xml"/><Relationship Id="rId519" Type="http://schemas.openxmlformats.org/officeDocument/2006/relationships/tags" Target="../tags/tag941.xml"/><Relationship Id="rId116" Type="http://schemas.openxmlformats.org/officeDocument/2006/relationships/tags" Target="../tags/tag538.xml"/><Relationship Id="rId158" Type="http://schemas.openxmlformats.org/officeDocument/2006/relationships/tags" Target="../tags/tag580.xml"/><Relationship Id="rId323" Type="http://schemas.openxmlformats.org/officeDocument/2006/relationships/tags" Target="../tags/tag745.xml"/><Relationship Id="rId530" Type="http://schemas.openxmlformats.org/officeDocument/2006/relationships/tags" Target="../tags/tag952.xml"/><Relationship Id="rId20" Type="http://schemas.openxmlformats.org/officeDocument/2006/relationships/tags" Target="../tags/tag442.xml"/><Relationship Id="rId62" Type="http://schemas.openxmlformats.org/officeDocument/2006/relationships/tags" Target="../tags/tag484.xml"/><Relationship Id="rId365" Type="http://schemas.openxmlformats.org/officeDocument/2006/relationships/tags" Target="../tags/tag787.xml"/><Relationship Id="rId225" Type="http://schemas.openxmlformats.org/officeDocument/2006/relationships/tags" Target="../tags/tag647.xml"/><Relationship Id="rId267" Type="http://schemas.openxmlformats.org/officeDocument/2006/relationships/tags" Target="../tags/tag689.xml"/><Relationship Id="rId432" Type="http://schemas.openxmlformats.org/officeDocument/2006/relationships/tags" Target="../tags/tag854.xml"/><Relationship Id="rId474" Type="http://schemas.openxmlformats.org/officeDocument/2006/relationships/tags" Target="../tags/tag896.xml"/><Relationship Id="rId127" Type="http://schemas.openxmlformats.org/officeDocument/2006/relationships/tags" Target="../tags/tag549.xml"/><Relationship Id="rId31" Type="http://schemas.openxmlformats.org/officeDocument/2006/relationships/tags" Target="../tags/tag453.xml"/><Relationship Id="rId73" Type="http://schemas.openxmlformats.org/officeDocument/2006/relationships/tags" Target="../tags/tag495.xml"/><Relationship Id="rId169" Type="http://schemas.openxmlformats.org/officeDocument/2006/relationships/tags" Target="../tags/tag591.xml"/><Relationship Id="rId334" Type="http://schemas.openxmlformats.org/officeDocument/2006/relationships/tags" Target="../tags/tag756.xml"/><Relationship Id="rId376" Type="http://schemas.openxmlformats.org/officeDocument/2006/relationships/tags" Target="../tags/tag798.xml"/><Relationship Id="rId541" Type="http://schemas.openxmlformats.org/officeDocument/2006/relationships/tags" Target="../tags/tag963.xml"/><Relationship Id="rId4" Type="http://schemas.openxmlformats.org/officeDocument/2006/relationships/tags" Target="../tags/tag426.xml"/><Relationship Id="rId180" Type="http://schemas.openxmlformats.org/officeDocument/2006/relationships/tags" Target="../tags/tag602.xml"/><Relationship Id="rId236" Type="http://schemas.openxmlformats.org/officeDocument/2006/relationships/tags" Target="../tags/tag658.xml"/><Relationship Id="rId278" Type="http://schemas.openxmlformats.org/officeDocument/2006/relationships/tags" Target="../tags/tag700.xml"/><Relationship Id="rId401" Type="http://schemas.openxmlformats.org/officeDocument/2006/relationships/tags" Target="../tags/tag823.xml"/><Relationship Id="rId443" Type="http://schemas.openxmlformats.org/officeDocument/2006/relationships/tags" Target="../tags/tag865.xml"/><Relationship Id="rId303" Type="http://schemas.openxmlformats.org/officeDocument/2006/relationships/tags" Target="../tags/tag725.xml"/><Relationship Id="rId485" Type="http://schemas.openxmlformats.org/officeDocument/2006/relationships/tags" Target="../tags/tag907.xml"/><Relationship Id="rId42" Type="http://schemas.openxmlformats.org/officeDocument/2006/relationships/tags" Target="../tags/tag464.xml"/><Relationship Id="rId84" Type="http://schemas.openxmlformats.org/officeDocument/2006/relationships/tags" Target="../tags/tag506.xml"/><Relationship Id="rId138" Type="http://schemas.openxmlformats.org/officeDocument/2006/relationships/tags" Target="../tags/tag560.xml"/><Relationship Id="rId345" Type="http://schemas.openxmlformats.org/officeDocument/2006/relationships/tags" Target="../tags/tag767.xml"/><Relationship Id="rId387" Type="http://schemas.openxmlformats.org/officeDocument/2006/relationships/tags" Target="../tags/tag809.xml"/><Relationship Id="rId510" Type="http://schemas.openxmlformats.org/officeDocument/2006/relationships/tags" Target="../tags/tag932.xml"/><Relationship Id="rId552" Type="http://schemas.openxmlformats.org/officeDocument/2006/relationships/tags" Target="../tags/tag974.xml"/><Relationship Id="rId191" Type="http://schemas.openxmlformats.org/officeDocument/2006/relationships/tags" Target="../tags/tag613.xml"/><Relationship Id="rId205" Type="http://schemas.openxmlformats.org/officeDocument/2006/relationships/tags" Target="../tags/tag627.xml"/><Relationship Id="rId247" Type="http://schemas.openxmlformats.org/officeDocument/2006/relationships/tags" Target="../tags/tag669.xml"/><Relationship Id="rId412" Type="http://schemas.openxmlformats.org/officeDocument/2006/relationships/tags" Target="../tags/tag834.xml"/><Relationship Id="rId107" Type="http://schemas.openxmlformats.org/officeDocument/2006/relationships/tags" Target="../tags/tag529.xml"/><Relationship Id="rId289" Type="http://schemas.openxmlformats.org/officeDocument/2006/relationships/tags" Target="../tags/tag711.xml"/><Relationship Id="rId454" Type="http://schemas.openxmlformats.org/officeDocument/2006/relationships/tags" Target="../tags/tag876.xml"/><Relationship Id="rId496" Type="http://schemas.openxmlformats.org/officeDocument/2006/relationships/tags" Target="../tags/tag918.xml"/><Relationship Id="rId11" Type="http://schemas.openxmlformats.org/officeDocument/2006/relationships/tags" Target="../tags/tag433.xml"/><Relationship Id="rId53" Type="http://schemas.openxmlformats.org/officeDocument/2006/relationships/tags" Target="../tags/tag475.xml"/><Relationship Id="rId149" Type="http://schemas.openxmlformats.org/officeDocument/2006/relationships/tags" Target="../tags/tag571.xml"/><Relationship Id="rId314" Type="http://schemas.openxmlformats.org/officeDocument/2006/relationships/tags" Target="../tags/tag736.xml"/><Relationship Id="rId356" Type="http://schemas.openxmlformats.org/officeDocument/2006/relationships/tags" Target="../tags/tag778.xml"/><Relationship Id="rId398" Type="http://schemas.openxmlformats.org/officeDocument/2006/relationships/tags" Target="../tags/tag820.xml"/><Relationship Id="rId521" Type="http://schemas.openxmlformats.org/officeDocument/2006/relationships/tags" Target="../tags/tag943.xml"/><Relationship Id="rId563" Type="http://schemas.openxmlformats.org/officeDocument/2006/relationships/tags" Target="../tags/tag985.xml"/><Relationship Id="rId95" Type="http://schemas.openxmlformats.org/officeDocument/2006/relationships/tags" Target="../tags/tag517.xml"/><Relationship Id="rId160" Type="http://schemas.openxmlformats.org/officeDocument/2006/relationships/tags" Target="../tags/tag582.xml"/><Relationship Id="rId216" Type="http://schemas.openxmlformats.org/officeDocument/2006/relationships/tags" Target="../tags/tag638.xml"/><Relationship Id="rId423" Type="http://schemas.openxmlformats.org/officeDocument/2006/relationships/tags" Target="../tags/tag845.xml"/><Relationship Id="rId258" Type="http://schemas.openxmlformats.org/officeDocument/2006/relationships/tags" Target="../tags/tag680.xml"/><Relationship Id="rId465" Type="http://schemas.openxmlformats.org/officeDocument/2006/relationships/tags" Target="../tags/tag887.xml"/><Relationship Id="rId22" Type="http://schemas.openxmlformats.org/officeDocument/2006/relationships/tags" Target="../tags/tag444.xml"/><Relationship Id="rId64" Type="http://schemas.openxmlformats.org/officeDocument/2006/relationships/tags" Target="../tags/tag486.xml"/><Relationship Id="rId118" Type="http://schemas.openxmlformats.org/officeDocument/2006/relationships/tags" Target="../tags/tag540.xml"/><Relationship Id="rId325" Type="http://schemas.openxmlformats.org/officeDocument/2006/relationships/tags" Target="../tags/tag747.xml"/><Relationship Id="rId367" Type="http://schemas.openxmlformats.org/officeDocument/2006/relationships/tags" Target="../tags/tag789.xml"/><Relationship Id="rId532" Type="http://schemas.openxmlformats.org/officeDocument/2006/relationships/tags" Target="../tags/tag954.xml"/><Relationship Id="rId171" Type="http://schemas.openxmlformats.org/officeDocument/2006/relationships/tags" Target="../tags/tag593.xml"/><Relationship Id="rId227" Type="http://schemas.openxmlformats.org/officeDocument/2006/relationships/tags" Target="../tags/tag649.xml"/><Relationship Id="rId269" Type="http://schemas.openxmlformats.org/officeDocument/2006/relationships/tags" Target="../tags/tag691.xml"/><Relationship Id="rId434" Type="http://schemas.openxmlformats.org/officeDocument/2006/relationships/tags" Target="../tags/tag856.xml"/><Relationship Id="rId476" Type="http://schemas.openxmlformats.org/officeDocument/2006/relationships/tags" Target="../tags/tag898.xml"/><Relationship Id="rId33" Type="http://schemas.openxmlformats.org/officeDocument/2006/relationships/tags" Target="../tags/tag455.xml"/><Relationship Id="rId129" Type="http://schemas.openxmlformats.org/officeDocument/2006/relationships/tags" Target="../tags/tag551.xml"/><Relationship Id="rId280" Type="http://schemas.openxmlformats.org/officeDocument/2006/relationships/tags" Target="../tags/tag702.xml"/><Relationship Id="rId336" Type="http://schemas.openxmlformats.org/officeDocument/2006/relationships/tags" Target="../tags/tag758.xml"/><Relationship Id="rId501" Type="http://schemas.openxmlformats.org/officeDocument/2006/relationships/tags" Target="../tags/tag923.xml"/><Relationship Id="rId543" Type="http://schemas.openxmlformats.org/officeDocument/2006/relationships/tags" Target="../tags/tag965.xml"/><Relationship Id="rId75" Type="http://schemas.openxmlformats.org/officeDocument/2006/relationships/tags" Target="../tags/tag497.xml"/><Relationship Id="rId140" Type="http://schemas.openxmlformats.org/officeDocument/2006/relationships/tags" Target="../tags/tag562.xml"/><Relationship Id="rId182" Type="http://schemas.openxmlformats.org/officeDocument/2006/relationships/tags" Target="../tags/tag604.xml"/><Relationship Id="rId378" Type="http://schemas.openxmlformats.org/officeDocument/2006/relationships/tags" Target="../tags/tag800.xml"/><Relationship Id="rId403" Type="http://schemas.openxmlformats.org/officeDocument/2006/relationships/tags" Target="../tags/tag825.xml"/><Relationship Id="rId6" Type="http://schemas.openxmlformats.org/officeDocument/2006/relationships/tags" Target="../tags/tag428.xml"/><Relationship Id="rId238" Type="http://schemas.openxmlformats.org/officeDocument/2006/relationships/tags" Target="../tags/tag660.xml"/><Relationship Id="rId445" Type="http://schemas.openxmlformats.org/officeDocument/2006/relationships/tags" Target="../tags/tag867.xml"/><Relationship Id="rId487" Type="http://schemas.openxmlformats.org/officeDocument/2006/relationships/tags" Target="../tags/tag909.xml"/><Relationship Id="rId291" Type="http://schemas.openxmlformats.org/officeDocument/2006/relationships/tags" Target="../tags/tag713.xml"/><Relationship Id="rId305" Type="http://schemas.openxmlformats.org/officeDocument/2006/relationships/tags" Target="../tags/tag727.xml"/><Relationship Id="rId347" Type="http://schemas.openxmlformats.org/officeDocument/2006/relationships/tags" Target="../tags/tag769.xml"/><Relationship Id="rId512" Type="http://schemas.openxmlformats.org/officeDocument/2006/relationships/tags" Target="../tags/tag934.xml"/><Relationship Id="rId44" Type="http://schemas.openxmlformats.org/officeDocument/2006/relationships/tags" Target="../tags/tag466.xml"/><Relationship Id="rId86" Type="http://schemas.openxmlformats.org/officeDocument/2006/relationships/tags" Target="../tags/tag508.xml"/><Relationship Id="rId151" Type="http://schemas.openxmlformats.org/officeDocument/2006/relationships/tags" Target="../tags/tag573.xml"/><Relationship Id="rId389" Type="http://schemas.openxmlformats.org/officeDocument/2006/relationships/tags" Target="../tags/tag811.xml"/><Relationship Id="rId554" Type="http://schemas.openxmlformats.org/officeDocument/2006/relationships/tags" Target="../tags/tag976.xml"/><Relationship Id="rId193" Type="http://schemas.openxmlformats.org/officeDocument/2006/relationships/tags" Target="../tags/tag615.xml"/><Relationship Id="rId207" Type="http://schemas.openxmlformats.org/officeDocument/2006/relationships/tags" Target="../tags/tag629.xml"/><Relationship Id="rId249" Type="http://schemas.openxmlformats.org/officeDocument/2006/relationships/tags" Target="../tags/tag671.xml"/><Relationship Id="rId414" Type="http://schemas.openxmlformats.org/officeDocument/2006/relationships/tags" Target="../tags/tag836.xml"/><Relationship Id="rId456" Type="http://schemas.openxmlformats.org/officeDocument/2006/relationships/tags" Target="../tags/tag878.xml"/><Relationship Id="rId498" Type="http://schemas.openxmlformats.org/officeDocument/2006/relationships/tags" Target="../tags/tag920.xml"/><Relationship Id="rId13" Type="http://schemas.openxmlformats.org/officeDocument/2006/relationships/tags" Target="../tags/tag435.xml"/><Relationship Id="rId109" Type="http://schemas.openxmlformats.org/officeDocument/2006/relationships/tags" Target="../tags/tag531.xml"/><Relationship Id="rId260" Type="http://schemas.openxmlformats.org/officeDocument/2006/relationships/tags" Target="../tags/tag682.xml"/><Relationship Id="rId316" Type="http://schemas.openxmlformats.org/officeDocument/2006/relationships/tags" Target="../tags/tag738.xml"/><Relationship Id="rId523" Type="http://schemas.openxmlformats.org/officeDocument/2006/relationships/tags" Target="../tags/tag945.xml"/><Relationship Id="rId55" Type="http://schemas.openxmlformats.org/officeDocument/2006/relationships/tags" Target="../tags/tag477.xml"/><Relationship Id="rId97" Type="http://schemas.openxmlformats.org/officeDocument/2006/relationships/tags" Target="../tags/tag519.xml"/><Relationship Id="rId120" Type="http://schemas.openxmlformats.org/officeDocument/2006/relationships/tags" Target="../tags/tag542.xml"/><Relationship Id="rId358" Type="http://schemas.openxmlformats.org/officeDocument/2006/relationships/tags" Target="../tags/tag780.xml"/><Relationship Id="rId565" Type="http://schemas.openxmlformats.org/officeDocument/2006/relationships/tags" Target="../tags/tag987.xml"/><Relationship Id="rId162" Type="http://schemas.openxmlformats.org/officeDocument/2006/relationships/tags" Target="../tags/tag584.xml"/><Relationship Id="rId218" Type="http://schemas.openxmlformats.org/officeDocument/2006/relationships/tags" Target="../tags/tag640.xml"/><Relationship Id="rId425" Type="http://schemas.openxmlformats.org/officeDocument/2006/relationships/tags" Target="../tags/tag847.xml"/><Relationship Id="rId467" Type="http://schemas.openxmlformats.org/officeDocument/2006/relationships/tags" Target="../tags/tag889.xml"/><Relationship Id="rId271" Type="http://schemas.openxmlformats.org/officeDocument/2006/relationships/tags" Target="../tags/tag693.xml"/><Relationship Id="rId24" Type="http://schemas.openxmlformats.org/officeDocument/2006/relationships/tags" Target="../tags/tag446.xml"/><Relationship Id="rId66" Type="http://schemas.openxmlformats.org/officeDocument/2006/relationships/tags" Target="../tags/tag488.xml"/><Relationship Id="rId131" Type="http://schemas.openxmlformats.org/officeDocument/2006/relationships/tags" Target="../tags/tag553.xml"/><Relationship Id="rId327" Type="http://schemas.openxmlformats.org/officeDocument/2006/relationships/tags" Target="../tags/tag749.xml"/><Relationship Id="rId369" Type="http://schemas.openxmlformats.org/officeDocument/2006/relationships/tags" Target="../tags/tag791.xml"/><Relationship Id="rId534" Type="http://schemas.openxmlformats.org/officeDocument/2006/relationships/tags" Target="../tags/tag956.xml"/><Relationship Id="rId173" Type="http://schemas.openxmlformats.org/officeDocument/2006/relationships/tags" Target="../tags/tag595.xml"/><Relationship Id="rId229" Type="http://schemas.openxmlformats.org/officeDocument/2006/relationships/tags" Target="../tags/tag651.xml"/><Relationship Id="rId380" Type="http://schemas.openxmlformats.org/officeDocument/2006/relationships/tags" Target="../tags/tag802.xml"/><Relationship Id="rId436" Type="http://schemas.openxmlformats.org/officeDocument/2006/relationships/tags" Target="../tags/tag858.xml"/><Relationship Id="rId240" Type="http://schemas.openxmlformats.org/officeDocument/2006/relationships/tags" Target="../tags/tag662.xml"/><Relationship Id="rId478" Type="http://schemas.openxmlformats.org/officeDocument/2006/relationships/tags" Target="../tags/tag900.xml"/><Relationship Id="rId35" Type="http://schemas.openxmlformats.org/officeDocument/2006/relationships/tags" Target="../tags/tag457.xml"/><Relationship Id="rId77" Type="http://schemas.openxmlformats.org/officeDocument/2006/relationships/tags" Target="../tags/tag499.xml"/><Relationship Id="rId100" Type="http://schemas.openxmlformats.org/officeDocument/2006/relationships/tags" Target="../tags/tag522.xml"/><Relationship Id="rId282" Type="http://schemas.openxmlformats.org/officeDocument/2006/relationships/tags" Target="../tags/tag704.xml"/><Relationship Id="rId338" Type="http://schemas.openxmlformats.org/officeDocument/2006/relationships/tags" Target="../tags/tag760.xml"/><Relationship Id="rId503" Type="http://schemas.openxmlformats.org/officeDocument/2006/relationships/tags" Target="../tags/tag925.xml"/><Relationship Id="rId545" Type="http://schemas.openxmlformats.org/officeDocument/2006/relationships/tags" Target="../tags/tag967.xml"/><Relationship Id="rId8" Type="http://schemas.openxmlformats.org/officeDocument/2006/relationships/tags" Target="../tags/tag430.xml"/><Relationship Id="rId142" Type="http://schemas.openxmlformats.org/officeDocument/2006/relationships/tags" Target="../tags/tag564.xml"/><Relationship Id="rId184" Type="http://schemas.openxmlformats.org/officeDocument/2006/relationships/tags" Target="../tags/tag606.xml"/><Relationship Id="rId391" Type="http://schemas.openxmlformats.org/officeDocument/2006/relationships/tags" Target="../tags/tag813.xml"/><Relationship Id="rId405" Type="http://schemas.openxmlformats.org/officeDocument/2006/relationships/tags" Target="../tags/tag827.xml"/><Relationship Id="rId447" Type="http://schemas.openxmlformats.org/officeDocument/2006/relationships/tags" Target="../tags/tag869.xml"/><Relationship Id="rId251" Type="http://schemas.openxmlformats.org/officeDocument/2006/relationships/tags" Target="../tags/tag673.xml"/><Relationship Id="rId489" Type="http://schemas.openxmlformats.org/officeDocument/2006/relationships/tags" Target="../tags/tag911.xml"/><Relationship Id="rId46" Type="http://schemas.openxmlformats.org/officeDocument/2006/relationships/tags" Target="../tags/tag468.xml"/><Relationship Id="rId293" Type="http://schemas.openxmlformats.org/officeDocument/2006/relationships/tags" Target="../tags/tag715.xml"/><Relationship Id="rId307" Type="http://schemas.openxmlformats.org/officeDocument/2006/relationships/tags" Target="../tags/tag729.xml"/><Relationship Id="rId349" Type="http://schemas.openxmlformats.org/officeDocument/2006/relationships/tags" Target="../tags/tag771.xml"/><Relationship Id="rId514" Type="http://schemas.openxmlformats.org/officeDocument/2006/relationships/tags" Target="../tags/tag936.xml"/><Relationship Id="rId556" Type="http://schemas.openxmlformats.org/officeDocument/2006/relationships/tags" Target="../tags/tag978.xml"/><Relationship Id="rId88" Type="http://schemas.openxmlformats.org/officeDocument/2006/relationships/tags" Target="../tags/tag510.xml"/><Relationship Id="rId111" Type="http://schemas.openxmlformats.org/officeDocument/2006/relationships/tags" Target="../tags/tag533.xml"/><Relationship Id="rId153" Type="http://schemas.openxmlformats.org/officeDocument/2006/relationships/tags" Target="../tags/tag575.xml"/><Relationship Id="rId195" Type="http://schemas.openxmlformats.org/officeDocument/2006/relationships/tags" Target="../tags/tag617.xml"/><Relationship Id="rId209" Type="http://schemas.openxmlformats.org/officeDocument/2006/relationships/tags" Target="../tags/tag631.xml"/><Relationship Id="rId360" Type="http://schemas.openxmlformats.org/officeDocument/2006/relationships/tags" Target="../tags/tag782.xml"/><Relationship Id="rId416" Type="http://schemas.openxmlformats.org/officeDocument/2006/relationships/tags" Target="../tags/tag838.xml"/><Relationship Id="rId220" Type="http://schemas.openxmlformats.org/officeDocument/2006/relationships/tags" Target="../tags/tag642.xml"/><Relationship Id="rId458" Type="http://schemas.openxmlformats.org/officeDocument/2006/relationships/tags" Target="../tags/tag880.xml"/><Relationship Id="rId15" Type="http://schemas.openxmlformats.org/officeDocument/2006/relationships/tags" Target="../tags/tag437.xml"/><Relationship Id="rId57" Type="http://schemas.openxmlformats.org/officeDocument/2006/relationships/tags" Target="../tags/tag479.xml"/><Relationship Id="rId262" Type="http://schemas.openxmlformats.org/officeDocument/2006/relationships/tags" Target="../tags/tag684.xml"/><Relationship Id="rId318" Type="http://schemas.openxmlformats.org/officeDocument/2006/relationships/tags" Target="../tags/tag740.xml"/><Relationship Id="rId525" Type="http://schemas.openxmlformats.org/officeDocument/2006/relationships/tags" Target="../tags/tag947.xml"/><Relationship Id="rId99" Type="http://schemas.openxmlformats.org/officeDocument/2006/relationships/tags" Target="../tags/tag521.xml"/><Relationship Id="rId122" Type="http://schemas.openxmlformats.org/officeDocument/2006/relationships/tags" Target="../tags/tag544.xml"/><Relationship Id="rId164" Type="http://schemas.openxmlformats.org/officeDocument/2006/relationships/tags" Target="../tags/tag586.xml"/><Relationship Id="rId371" Type="http://schemas.openxmlformats.org/officeDocument/2006/relationships/tags" Target="../tags/tag793.xml"/><Relationship Id="rId427" Type="http://schemas.openxmlformats.org/officeDocument/2006/relationships/tags" Target="../tags/tag849.xml"/><Relationship Id="rId469" Type="http://schemas.openxmlformats.org/officeDocument/2006/relationships/tags" Target="../tags/tag891.xml"/><Relationship Id="rId26" Type="http://schemas.openxmlformats.org/officeDocument/2006/relationships/tags" Target="../tags/tag448.xml"/><Relationship Id="rId231" Type="http://schemas.openxmlformats.org/officeDocument/2006/relationships/tags" Target="../tags/tag653.xml"/><Relationship Id="rId273" Type="http://schemas.openxmlformats.org/officeDocument/2006/relationships/tags" Target="../tags/tag695.xml"/><Relationship Id="rId329" Type="http://schemas.openxmlformats.org/officeDocument/2006/relationships/tags" Target="../tags/tag751.xml"/><Relationship Id="rId480" Type="http://schemas.openxmlformats.org/officeDocument/2006/relationships/tags" Target="../tags/tag902.xml"/><Relationship Id="rId536" Type="http://schemas.openxmlformats.org/officeDocument/2006/relationships/tags" Target="../tags/tag958.xml"/><Relationship Id="rId68" Type="http://schemas.openxmlformats.org/officeDocument/2006/relationships/tags" Target="../tags/tag490.xml"/><Relationship Id="rId133" Type="http://schemas.openxmlformats.org/officeDocument/2006/relationships/tags" Target="../tags/tag555.xml"/><Relationship Id="rId175" Type="http://schemas.openxmlformats.org/officeDocument/2006/relationships/tags" Target="../tags/tag597.xml"/><Relationship Id="rId340" Type="http://schemas.openxmlformats.org/officeDocument/2006/relationships/tags" Target="../tags/tag762.xml"/><Relationship Id="rId200" Type="http://schemas.openxmlformats.org/officeDocument/2006/relationships/tags" Target="../tags/tag622.xml"/><Relationship Id="rId382" Type="http://schemas.openxmlformats.org/officeDocument/2006/relationships/tags" Target="../tags/tag804.xml"/><Relationship Id="rId438" Type="http://schemas.openxmlformats.org/officeDocument/2006/relationships/tags" Target="../tags/tag860.xml"/><Relationship Id="rId242" Type="http://schemas.openxmlformats.org/officeDocument/2006/relationships/tags" Target="../tags/tag664.xml"/><Relationship Id="rId284" Type="http://schemas.openxmlformats.org/officeDocument/2006/relationships/tags" Target="../tags/tag706.xml"/><Relationship Id="rId491" Type="http://schemas.openxmlformats.org/officeDocument/2006/relationships/tags" Target="../tags/tag913.xml"/><Relationship Id="rId505" Type="http://schemas.openxmlformats.org/officeDocument/2006/relationships/tags" Target="../tags/tag927.xml"/><Relationship Id="rId37" Type="http://schemas.openxmlformats.org/officeDocument/2006/relationships/tags" Target="../tags/tag459.xml"/><Relationship Id="rId79" Type="http://schemas.openxmlformats.org/officeDocument/2006/relationships/tags" Target="../tags/tag501.xml"/><Relationship Id="rId102" Type="http://schemas.openxmlformats.org/officeDocument/2006/relationships/tags" Target="../tags/tag524.xml"/><Relationship Id="rId144" Type="http://schemas.openxmlformats.org/officeDocument/2006/relationships/tags" Target="../tags/tag566.xml"/><Relationship Id="rId547" Type="http://schemas.openxmlformats.org/officeDocument/2006/relationships/tags" Target="../tags/tag969.xml"/><Relationship Id="rId90" Type="http://schemas.openxmlformats.org/officeDocument/2006/relationships/tags" Target="../tags/tag512.xml"/><Relationship Id="rId186" Type="http://schemas.openxmlformats.org/officeDocument/2006/relationships/tags" Target="../tags/tag608.xml"/><Relationship Id="rId351" Type="http://schemas.openxmlformats.org/officeDocument/2006/relationships/tags" Target="../tags/tag773.xml"/><Relationship Id="rId393" Type="http://schemas.openxmlformats.org/officeDocument/2006/relationships/tags" Target="../tags/tag815.xml"/><Relationship Id="rId407" Type="http://schemas.openxmlformats.org/officeDocument/2006/relationships/tags" Target="../tags/tag829.xml"/><Relationship Id="rId449" Type="http://schemas.openxmlformats.org/officeDocument/2006/relationships/tags" Target="../tags/tag871.xml"/><Relationship Id="rId211" Type="http://schemas.openxmlformats.org/officeDocument/2006/relationships/tags" Target="../tags/tag633.xml"/><Relationship Id="rId253" Type="http://schemas.openxmlformats.org/officeDocument/2006/relationships/tags" Target="../tags/tag675.xml"/><Relationship Id="rId295" Type="http://schemas.openxmlformats.org/officeDocument/2006/relationships/tags" Target="../tags/tag717.xml"/><Relationship Id="rId309" Type="http://schemas.openxmlformats.org/officeDocument/2006/relationships/tags" Target="../tags/tag731.xml"/><Relationship Id="rId460" Type="http://schemas.openxmlformats.org/officeDocument/2006/relationships/tags" Target="../tags/tag882.xml"/><Relationship Id="rId516" Type="http://schemas.openxmlformats.org/officeDocument/2006/relationships/tags" Target="../tags/tag938.xml"/><Relationship Id="rId48" Type="http://schemas.openxmlformats.org/officeDocument/2006/relationships/tags" Target="../tags/tag470.xml"/><Relationship Id="rId113" Type="http://schemas.openxmlformats.org/officeDocument/2006/relationships/tags" Target="../tags/tag535.xml"/><Relationship Id="rId320" Type="http://schemas.openxmlformats.org/officeDocument/2006/relationships/tags" Target="../tags/tag742.xml"/><Relationship Id="rId558" Type="http://schemas.openxmlformats.org/officeDocument/2006/relationships/tags" Target="../tags/tag980.xml"/><Relationship Id="rId155" Type="http://schemas.openxmlformats.org/officeDocument/2006/relationships/tags" Target="../tags/tag577.xml"/><Relationship Id="rId197" Type="http://schemas.openxmlformats.org/officeDocument/2006/relationships/tags" Target="../tags/tag619.xml"/><Relationship Id="rId362" Type="http://schemas.openxmlformats.org/officeDocument/2006/relationships/tags" Target="../tags/tag784.xml"/><Relationship Id="rId418" Type="http://schemas.openxmlformats.org/officeDocument/2006/relationships/tags" Target="../tags/tag840.xml"/><Relationship Id="rId222" Type="http://schemas.openxmlformats.org/officeDocument/2006/relationships/tags" Target="../tags/tag644.xml"/><Relationship Id="rId264" Type="http://schemas.openxmlformats.org/officeDocument/2006/relationships/tags" Target="../tags/tag686.xml"/><Relationship Id="rId471" Type="http://schemas.openxmlformats.org/officeDocument/2006/relationships/tags" Target="../tags/tag893.xml"/><Relationship Id="rId17" Type="http://schemas.openxmlformats.org/officeDocument/2006/relationships/tags" Target="../tags/tag439.xml"/><Relationship Id="rId59" Type="http://schemas.openxmlformats.org/officeDocument/2006/relationships/tags" Target="../tags/tag481.xml"/><Relationship Id="rId124" Type="http://schemas.openxmlformats.org/officeDocument/2006/relationships/tags" Target="../tags/tag546.xml"/><Relationship Id="rId527" Type="http://schemas.openxmlformats.org/officeDocument/2006/relationships/tags" Target="../tags/tag949.xml"/><Relationship Id="rId70" Type="http://schemas.openxmlformats.org/officeDocument/2006/relationships/tags" Target="../tags/tag492.xml"/><Relationship Id="rId166" Type="http://schemas.openxmlformats.org/officeDocument/2006/relationships/tags" Target="../tags/tag588.xml"/><Relationship Id="rId331" Type="http://schemas.openxmlformats.org/officeDocument/2006/relationships/tags" Target="../tags/tag753.xml"/><Relationship Id="rId373" Type="http://schemas.openxmlformats.org/officeDocument/2006/relationships/tags" Target="../tags/tag795.xml"/><Relationship Id="rId429" Type="http://schemas.openxmlformats.org/officeDocument/2006/relationships/tags" Target="../tags/tag851.xml"/><Relationship Id="rId1" Type="http://schemas.openxmlformats.org/officeDocument/2006/relationships/tags" Target="../tags/tag423.xml"/><Relationship Id="rId233" Type="http://schemas.openxmlformats.org/officeDocument/2006/relationships/tags" Target="../tags/tag655.xml"/><Relationship Id="rId440" Type="http://schemas.openxmlformats.org/officeDocument/2006/relationships/tags" Target="../tags/tag862.xml"/><Relationship Id="rId28" Type="http://schemas.openxmlformats.org/officeDocument/2006/relationships/tags" Target="../tags/tag450.xml"/><Relationship Id="rId275" Type="http://schemas.openxmlformats.org/officeDocument/2006/relationships/tags" Target="../tags/tag697.xml"/><Relationship Id="rId300" Type="http://schemas.openxmlformats.org/officeDocument/2006/relationships/tags" Target="../tags/tag722.xml"/><Relationship Id="rId482" Type="http://schemas.openxmlformats.org/officeDocument/2006/relationships/tags" Target="../tags/tag904.xml"/><Relationship Id="rId538" Type="http://schemas.openxmlformats.org/officeDocument/2006/relationships/tags" Target="../tags/tag960.xml"/><Relationship Id="rId81" Type="http://schemas.openxmlformats.org/officeDocument/2006/relationships/tags" Target="../tags/tag503.xml"/><Relationship Id="rId135" Type="http://schemas.openxmlformats.org/officeDocument/2006/relationships/tags" Target="../tags/tag557.xml"/><Relationship Id="rId177" Type="http://schemas.openxmlformats.org/officeDocument/2006/relationships/tags" Target="../tags/tag599.xml"/><Relationship Id="rId342" Type="http://schemas.openxmlformats.org/officeDocument/2006/relationships/tags" Target="../tags/tag764.xml"/><Relationship Id="rId384" Type="http://schemas.openxmlformats.org/officeDocument/2006/relationships/tags" Target="../tags/tag806.xml"/><Relationship Id="rId202" Type="http://schemas.openxmlformats.org/officeDocument/2006/relationships/tags" Target="../tags/tag624.xml"/><Relationship Id="rId244" Type="http://schemas.openxmlformats.org/officeDocument/2006/relationships/tags" Target="../tags/tag666.xml"/><Relationship Id="rId39" Type="http://schemas.openxmlformats.org/officeDocument/2006/relationships/tags" Target="../tags/tag461.xml"/><Relationship Id="rId286" Type="http://schemas.openxmlformats.org/officeDocument/2006/relationships/tags" Target="../tags/tag708.xml"/><Relationship Id="rId451" Type="http://schemas.openxmlformats.org/officeDocument/2006/relationships/tags" Target="../tags/tag873.xml"/><Relationship Id="rId493" Type="http://schemas.openxmlformats.org/officeDocument/2006/relationships/tags" Target="../tags/tag915.xml"/><Relationship Id="rId507" Type="http://schemas.openxmlformats.org/officeDocument/2006/relationships/tags" Target="../tags/tag929.xml"/><Relationship Id="rId549" Type="http://schemas.openxmlformats.org/officeDocument/2006/relationships/tags" Target="../tags/tag971.xml"/><Relationship Id="rId50" Type="http://schemas.openxmlformats.org/officeDocument/2006/relationships/tags" Target="../tags/tag472.xml"/><Relationship Id="rId104" Type="http://schemas.openxmlformats.org/officeDocument/2006/relationships/tags" Target="../tags/tag526.xml"/><Relationship Id="rId146" Type="http://schemas.openxmlformats.org/officeDocument/2006/relationships/tags" Target="../tags/tag568.xml"/><Relationship Id="rId188" Type="http://schemas.openxmlformats.org/officeDocument/2006/relationships/tags" Target="../tags/tag610.xml"/><Relationship Id="rId311" Type="http://schemas.openxmlformats.org/officeDocument/2006/relationships/tags" Target="../tags/tag733.xml"/><Relationship Id="rId353" Type="http://schemas.openxmlformats.org/officeDocument/2006/relationships/tags" Target="../tags/tag775.xml"/><Relationship Id="rId395" Type="http://schemas.openxmlformats.org/officeDocument/2006/relationships/tags" Target="../tags/tag817.xml"/><Relationship Id="rId409" Type="http://schemas.openxmlformats.org/officeDocument/2006/relationships/tags" Target="../tags/tag831.xml"/><Relationship Id="rId560" Type="http://schemas.openxmlformats.org/officeDocument/2006/relationships/tags" Target="../tags/tag982.xml"/><Relationship Id="rId92" Type="http://schemas.openxmlformats.org/officeDocument/2006/relationships/tags" Target="../tags/tag514.xml"/><Relationship Id="rId213" Type="http://schemas.openxmlformats.org/officeDocument/2006/relationships/tags" Target="../tags/tag635.xml"/><Relationship Id="rId420" Type="http://schemas.openxmlformats.org/officeDocument/2006/relationships/tags" Target="../tags/tag842.xml"/><Relationship Id="rId255" Type="http://schemas.openxmlformats.org/officeDocument/2006/relationships/tags" Target="../tags/tag677.xml"/><Relationship Id="rId297" Type="http://schemas.openxmlformats.org/officeDocument/2006/relationships/tags" Target="../tags/tag719.xml"/><Relationship Id="rId462" Type="http://schemas.openxmlformats.org/officeDocument/2006/relationships/tags" Target="../tags/tag884.xml"/><Relationship Id="rId518" Type="http://schemas.openxmlformats.org/officeDocument/2006/relationships/tags" Target="../tags/tag940.xml"/><Relationship Id="rId115" Type="http://schemas.openxmlformats.org/officeDocument/2006/relationships/tags" Target="../tags/tag537.xml"/><Relationship Id="rId157" Type="http://schemas.openxmlformats.org/officeDocument/2006/relationships/tags" Target="../tags/tag579.xml"/><Relationship Id="rId322" Type="http://schemas.openxmlformats.org/officeDocument/2006/relationships/tags" Target="../tags/tag744.xml"/><Relationship Id="rId364" Type="http://schemas.openxmlformats.org/officeDocument/2006/relationships/tags" Target="../tags/tag786.xml"/><Relationship Id="rId61" Type="http://schemas.openxmlformats.org/officeDocument/2006/relationships/tags" Target="../tags/tag483.xml"/><Relationship Id="rId199" Type="http://schemas.openxmlformats.org/officeDocument/2006/relationships/tags" Target="../tags/tag621.xml"/><Relationship Id="rId19" Type="http://schemas.openxmlformats.org/officeDocument/2006/relationships/tags" Target="../tags/tag441.xml"/><Relationship Id="rId224" Type="http://schemas.openxmlformats.org/officeDocument/2006/relationships/tags" Target="../tags/tag646.xml"/><Relationship Id="rId266" Type="http://schemas.openxmlformats.org/officeDocument/2006/relationships/tags" Target="../tags/tag688.xml"/><Relationship Id="rId431" Type="http://schemas.openxmlformats.org/officeDocument/2006/relationships/tags" Target="../tags/tag853.xml"/><Relationship Id="rId473" Type="http://schemas.openxmlformats.org/officeDocument/2006/relationships/tags" Target="../tags/tag895.xml"/><Relationship Id="rId529" Type="http://schemas.openxmlformats.org/officeDocument/2006/relationships/tags" Target="../tags/tag951.xml"/><Relationship Id="rId30" Type="http://schemas.openxmlformats.org/officeDocument/2006/relationships/tags" Target="../tags/tag452.xml"/><Relationship Id="rId126" Type="http://schemas.openxmlformats.org/officeDocument/2006/relationships/tags" Target="../tags/tag548.xml"/><Relationship Id="rId168" Type="http://schemas.openxmlformats.org/officeDocument/2006/relationships/tags" Target="../tags/tag590.xml"/><Relationship Id="rId333" Type="http://schemas.openxmlformats.org/officeDocument/2006/relationships/tags" Target="../tags/tag755.xml"/><Relationship Id="rId540" Type="http://schemas.openxmlformats.org/officeDocument/2006/relationships/tags" Target="../tags/tag962.xml"/><Relationship Id="rId72" Type="http://schemas.openxmlformats.org/officeDocument/2006/relationships/tags" Target="../tags/tag494.xml"/><Relationship Id="rId375" Type="http://schemas.openxmlformats.org/officeDocument/2006/relationships/tags" Target="../tags/tag797.xml"/><Relationship Id="rId3" Type="http://schemas.openxmlformats.org/officeDocument/2006/relationships/tags" Target="../tags/tag425.xml"/><Relationship Id="rId235" Type="http://schemas.openxmlformats.org/officeDocument/2006/relationships/tags" Target="../tags/tag657.xml"/><Relationship Id="rId277" Type="http://schemas.openxmlformats.org/officeDocument/2006/relationships/tags" Target="../tags/tag699.xml"/><Relationship Id="rId400" Type="http://schemas.openxmlformats.org/officeDocument/2006/relationships/tags" Target="../tags/tag822.xml"/><Relationship Id="rId442" Type="http://schemas.openxmlformats.org/officeDocument/2006/relationships/tags" Target="../tags/tag864.xml"/><Relationship Id="rId484" Type="http://schemas.openxmlformats.org/officeDocument/2006/relationships/tags" Target="../tags/tag906.xml"/><Relationship Id="rId137" Type="http://schemas.openxmlformats.org/officeDocument/2006/relationships/tags" Target="../tags/tag559.xml"/><Relationship Id="rId302" Type="http://schemas.openxmlformats.org/officeDocument/2006/relationships/tags" Target="../tags/tag724.xml"/><Relationship Id="rId344" Type="http://schemas.openxmlformats.org/officeDocument/2006/relationships/tags" Target="../tags/tag766.xml"/><Relationship Id="rId41" Type="http://schemas.openxmlformats.org/officeDocument/2006/relationships/tags" Target="../tags/tag463.xml"/><Relationship Id="rId83" Type="http://schemas.openxmlformats.org/officeDocument/2006/relationships/tags" Target="../tags/tag505.xml"/><Relationship Id="rId179" Type="http://schemas.openxmlformats.org/officeDocument/2006/relationships/tags" Target="../tags/tag601.xml"/><Relationship Id="rId386" Type="http://schemas.openxmlformats.org/officeDocument/2006/relationships/tags" Target="../tags/tag808.xml"/><Relationship Id="rId551" Type="http://schemas.openxmlformats.org/officeDocument/2006/relationships/tags" Target="../tags/tag973.xml"/><Relationship Id="rId190" Type="http://schemas.openxmlformats.org/officeDocument/2006/relationships/tags" Target="../tags/tag612.xml"/><Relationship Id="rId204" Type="http://schemas.openxmlformats.org/officeDocument/2006/relationships/tags" Target="../tags/tag626.xml"/><Relationship Id="rId246" Type="http://schemas.openxmlformats.org/officeDocument/2006/relationships/tags" Target="../tags/tag668.xml"/><Relationship Id="rId288" Type="http://schemas.openxmlformats.org/officeDocument/2006/relationships/tags" Target="../tags/tag710.xml"/><Relationship Id="rId411" Type="http://schemas.openxmlformats.org/officeDocument/2006/relationships/tags" Target="../tags/tag833.xml"/><Relationship Id="rId453" Type="http://schemas.openxmlformats.org/officeDocument/2006/relationships/tags" Target="../tags/tag875.xml"/><Relationship Id="rId509" Type="http://schemas.openxmlformats.org/officeDocument/2006/relationships/tags" Target="../tags/tag931.xml"/><Relationship Id="rId106" Type="http://schemas.openxmlformats.org/officeDocument/2006/relationships/tags" Target="../tags/tag528.xml"/><Relationship Id="rId313" Type="http://schemas.openxmlformats.org/officeDocument/2006/relationships/tags" Target="../tags/tag735.xml"/><Relationship Id="rId495" Type="http://schemas.openxmlformats.org/officeDocument/2006/relationships/tags" Target="../tags/tag917.xml"/><Relationship Id="rId10" Type="http://schemas.openxmlformats.org/officeDocument/2006/relationships/tags" Target="../tags/tag432.xml"/><Relationship Id="rId52" Type="http://schemas.openxmlformats.org/officeDocument/2006/relationships/tags" Target="../tags/tag474.xml"/><Relationship Id="rId94" Type="http://schemas.openxmlformats.org/officeDocument/2006/relationships/tags" Target="../tags/tag516.xml"/><Relationship Id="rId148" Type="http://schemas.openxmlformats.org/officeDocument/2006/relationships/tags" Target="../tags/tag570.xml"/><Relationship Id="rId355" Type="http://schemas.openxmlformats.org/officeDocument/2006/relationships/tags" Target="../tags/tag777.xml"/><Relationship Id="rId397" Type="http://schemas.openxmlformats.org/officeDocument/2006/relationships/tags" Target="../tags/tag819.xml"/><Relationship Id="rId520" Type="http://schemas.openxmlformats.org/officeDocument/2006/relationships/tags" Target="../tags/tag942.xml"/><Relationship Id="rId562" Type="http://schemas.openxmlformats.org/officeDocument/2006/relationships/tags" Target="../tags/tag984.xml"/><Relationship Id="rId215" Type="http://schemas.openxmlformats.org/officeDocument/2006/relationships/tags" Target="../tags/tag637.xml"/><Relationship Id="rId257" Type="http://schemas.openxmlformats.org/officeDocument/2006/relationships/tags" Target="../tags/tag679.xml"/><Relationship Id="rId422" Type="http://schemas.openxmlformats.org/officeDocument/2006/relationships/tags" Target="../tags/tag844.xml"/><Relationship Id="rId464" Type="http://schemas.openxmlformats.org/officeDocument/2006/relationships/tags" Target="../tags/tag886.xml"/><Relationship Id="rId299" Type="http://schemas.openxmlformats.org/officeDocument/2006/relationships/tags" Target="../tags/tag721.xml"/><Relationship Id="rId63" Type="http://schemas.openxmlformats.org/officeDocument/2006/relationships/tags" Target="../tags/tag485.xml"/><Relationship Id="rId159" Type="http://schemas.openxmlformats.org/officeDocument/2006/relationships/tags" Target="../tags/tag581.xml"/><Relationship Id="rId366" Type="http://schemas.openxmlformats.org/officeDocument/2006/relationships/tags" Target="../tags/tag788.xml"/><Relationship Id="rId226" Type="http://schemas.openxmlformats.org/officeDocument/2006/relationships/tags" Target="../tags/tag648.xml"/><Relationship Id="rId433" Type="http://schemas.openxmlformats.org/officeDocument/2006/relationships/tags" Target="../tags/tag855.xml"/><Relationship Id="rId74" Type="http://schemas.openxmlformats.org/officeDocument/2006/relationships/tags" Target="../tags/tag496.xml"/><Relationship Id="rId377" Type="http://schemas.openxmlformats.org/officeDocument/2006/relationships/tags" Target="../tags/tag799.xml"/><Relationship Id="rId500" Type="http://schemas.openxmlformats.org/officeDocument/2006/relationships/tags" Target="../tags/tag922.xml"/><Relationship Id="rId5" Type="http://schemas.openxmlformats.org/officeDocument/2006/relationships/tags" Target="../tags/tag427.xml"/><Relationship Id="rId237" Type="http://schemas.openxmlformats.org/officeDocument/2006/relationships/tags" Target="../tags/tag659.xml"/><Relationship Id="rId444" Type="http://schemas.openxmlformats.org/officeDocument/2006/relationships/tags" Target="../tags/tag866.xml"/><Relationship Id="rId290" Type="http://schemas.openxmlformats.org/officeDocument/2006/relationships/tags" Target="../tags/tag712.xml"/><Relationship Id="rId304" Type="http://schemas.openxmlformats.org/officeDocument/2006/relationships/tags" Target="../tags/tag726.xml"/><Relationship Id="rId388" Type="http://schemas.openxmlformats.org/officeDocument/2006/relationships/tags" Target="../tags/tag810.xml"/><Relationship Id="rId511" Type="http://schemas.openxmlformats.org/officeDocument/2006/relationships/tags" Target="../tags/tag933.xml"/><Relationship Id="rId85" Type="http://schemas.openxmlformats.org/officeDocument/2006/relationships/tags" Target="../tags/tag507.xml"/><Relationship Id="rId150" Type="http://schemas.openxmlformats.org/officeDocument/2006/relationships/tags" Target="../tags/tag572.xml"/><Relationship Id="rId248" Type="http://schemas.openxmlformats.org/officeDocument/2006/relationships/tags" Target="../tags/tag670.xml"/><Relationship Id="rId455" Type="http://schemas.openxmlformats.org/officeDocument/2006/relationships/tags" Target="../tags/tag877.xml"/><Relationship Id="rId12" Type="http://schemas.openxmlformats.org/officeDocument/2006/relationships/tags" Target="../tags/tag434.xml"/><Relationship Id="rId108" Type="http://schemas.openxmlformats.org/officeDocument/2006/relationships/tags" Target="../tags/tag530.xml"/><Relationship Id="rId315" Type="http://schemas.openxmlformats.org/officeDocument/2006/relationships/tags" Target="../tags/tag737.xml"/><Relationship Id="rId522" Type="http://schemas.openxmlformats.org/officeDocument/2006/relationships/tags" Target="../tags/tag944.xml"/><Relationship Id="rId96" Type="http://schemas.openxmlformats.org/officeDocument/2006/relationships/tags" Target="../tags/tag518.xml"/><Relationship Id="rId161" Type="http://schemas.openxmlformats.org/officeDocument/2006/relationships/tags" Target="../tags/tag583.xml"/><Relationship Id="rId399" Type="http://schemas.openxmlformats.org/officeDocument/2006/relationships/tags" Target="../tags/tag821.xml"/><Relationship Id="rId259" Type="http://schemas.openxmlformats.org/officeDocument/2006/relationships/tags" Target="../tags/tag681.xml"/><Relationship Id="rId466" Type="http://schemas.openxmlformats.org/officeDocument/2006/relationships/tags" Target="../tags/tag888.xml"/><Relationship Id="rId23" Type="http://schemas.openxmlformats.org/officeDocument/2006/relationships/tags" Target="../tags/tag445.xml"/><Relationship Id="rId119" Type="http://schemas.openxmlformats.org/officeDocument/2006/relationships/tags" Target="../tags/tag541.xml"/><Relationship Id="rId326" Type="http://schemas.openxmlformats.org/officeDocument/2006/relationships/tags" Target="../tags/tag748.xml"/><Relationship Id="rId533" Type="http://schemas.openxmlformats.org/officeDocument/2006/relationships/tags" Target="../tags/tag95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3727.xml"/><Relationship Id="rId13" Type="http://schemas.openxmlformats.org/officeDocument/2006/relationships/image" Target="../media/image15.png"/><Relationship Id="rId3" Type="http://schemas.openxmlformats.org/officeDocument/2006/relationships/tags" Target="../tags/tag3722.xml"/><Relationship Id="rId7" Type="http://schemas.openxmlformats.org/officeDocument/2006/relationships/tags" Target="../tags/tag3726.xml"/><Relationship Id="rId12" Type="http://schemas.openxmlformats.org/officeDocument/2006/relationships/slideLayout" Target="../slideLayouts/slideLayout3.xml"/><Relationship Id="rId2" Type="http://schemas.openxmlformats.org/officeDocument/2006/relationships/tags" Target="../tags/tag3721.xml"/><Relationship Id="rId1" Type="http://schemas.openxmlformats.org/officeDocument/2006/relationships/tags" Target="../tags/tag3720.xml"/><Relationship Id="rId6" Type="http://schemas.openxmlformats.org/officeDocument/2006/relationships/tags" Target="../tags/tag3725.xml"/><Relationship Id="rId11" Type="http://schemas.openxmlformats.org/officeDocument/2006/relationships/tags" Target="../tags/tag3730.xml"/><Relationship Id="rId5" Type="http://schemas.openxmlformats.org/officeDocument/2006/relationships/tags" Target="../tags/tag3724.xml"/><Relationship Id="rId10" Type="http://schemas.openxmlformats.org/officeDocument/2006/relationships/tags" Target="../tags/tag3729.xml"/><Relationship Id="rId4" Type="http://schemas.openxmlformats.org/officeDocument/2006/relationships/tags" Target="../tags/tag3723.xml"/><Relationship Id="rId9" Type="http://schemas.openxmlformats.org/officeDocument/2006/relationships/tags" Target="../tags/tag372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3738.xml"/><Relationship Id="rId3" Type="http://schemas.openxmlformats.org/officeDocument/2006/relationships/tags" Target="../tags/tag3733.xml"/><Relationship Id="rId7" Type="http://schemas.openxmlformats.org/officeDocument/2006/relationships/tags" Target="../tags/tag3737.xml"/><Relationship Id="rId12" Type="http://schemas.openxmlformats.org/officeDocument/2006/relationships/image" Target="../media/image15.png"/><Relationship Id="rId2" Type="http://schemas.openxmlformats.org/officeDocument/2006/relationships/tags" Target="../tags/tag3732.xml"/><Relationship Id="rId1" Type="http://schemas.openxmlformats.org/officeDocument/2006/relationships/tags" Target="../tags/tag3731.xml"/><Relationship Id="rId6" Type="http://schemas.openxmlformats.org/officeDocument/2006/relationships/tags" Target="../tags/tag3736.xml"/><Relationship Id="rId11" Type="http://schemas.openxmlformats.org/officeDocument/2006/relationships/slideLayout" Target="../slideLayouts/slideLayout3.xml"/><Relationship Id="rId5" Type="http://schemas.openxmlformats.org/officeDocument/2006/relationships/tags" Target="../tags/tag3735.xml"/><Relationship Id="rId10" Type="http://schemas.openxmlformats.org/officeDocument/2006/relationships/tags" Target="../tags/tag3740.xml"/><Relationship Id="rId4" Type="http://schemas.openxmlformats.org/officeDocument/2006/relationships/tags" Target="../tags/tag3734.xml"/><Relationship Id="rId9" Type="http://schemas.openxmlformats.org/officeDocument/2006/relationships/tags" Target="../tags/tag373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.xml"/><Relationship Id="rId3" Type="http://schemas.openxmlformats.org/officeDocument/2006/relationships/tags" Target="../tags/tag3743.xml"/><Relationship Id="rId7" Type="http://schemas.openxmlformats.org/officeDocument/2006/relationships/tags" Target="../tags/tag3747.xml"/><Relationship Id="rId2" Type="http://schemas.openxmlformats.org/officeDocument/2006/relationships/tags" Target="../tags/tag3742.xml"/><Relationship Id="rId1" Type="http://schemas.openxmlformats.org/officeDocument/2006/relationships/tags" Target="../tags/tag3741.xml"/><Relationship Id="rId6" Type="http://schemas.openxmlformats.org/officeDocument/2006/relationships/tags" Target="../tags/tag3746.xml"/><Relationship Id="rId5" Type="http://schemas.openxmlformats.org/officeDocument/2006/relationships/tags" Target="../tags/tag3745.xml"/><Relationship Id="rId4" Type="http://schemas.openxmlformats.org/officeDocument/2006/relationships/tags" Target="../tags/tag3744.xml"/><Relationship Id="rId9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3755.xml"/><Relationship Id="rId3" Type="http://schemas.openxmlformats.org/officeDocument/2006/relationships/tags" Target="../tags/tag3750.xml"/><Relationship Id="rId7" Type="http://schemas.openxmlformats.org/officeDocument/2006/relationships/tags" Target="../tags/tag3754.xml"/><Relationship Id="rId2" Type="http://schemas.openxmlformats.org/officeDocument/2006/relationships/tags" Target="../tags/tag3749.xml"/><Relationship Id="rId1" Type="http://schemas.openxmlformats.org/officeDocument/2006/relationships/tags" Target="../tags/tag3748.xml"/><Relationship Id="rId6" Type="http://schemas.openxmlformats.org/officeDocument/2006/relationships/tags" Target="../tags/tag3753.xml"/><Relationship Id="rId5" Type="http://schemas.openxmlformats.org/officeDocument/2006/relationships/tags" Target="../tags/tag3752.xml"/><Relationship Id="rId10" Type="http://schemas.openxmlformats.org/officeDocument/2006/relationships/slideLayout" Target="../slideLayouts/slideLayout3.xml"/><Relationship Id="rId4" Type="http://schemas.openxmlformats.org/officeDocument/2006/relationships/tags" Target="../tags/tag3751.xml"/><Relationship Id="rId9" Type="http://schemas.openxmlformats.org/officeDocument/2006/relationships/tags" Target="../tags/tag3756.xml"/></Relationships>
</file>

<file path=ppt/slides/_rels/slide24.xml.rels><?xml version="1.0" encoding="UTF-8" standalone="yes"?>
<Relationships xmlns="http://schemas.openxmlformats.org/package/2006/relationships"><Relationship Id="rId1827" Type="http://schemas.openxmlformats.org/officeDocument/2006/relationships/tags" Target="../tags/tag5583.xml"/><Relationship Id="rId170" Type="http://schemas.openxmlformats.org/officeDocument/2006/relationships/tags" Target="../tags/tag3926.xml"/><Relationship Id="rId987" Type="http://schemas.openxmlformats.org/officeDocument/2006/relationships/tags" Target="../tags/tag4743.xml"/><Relationship Id="rId847" Type="http://schemas.openxmlformats.org/officeDocument/2006/relationships/tags" Target="../tags/tag4603.xml"/><Relationship Id="rId1477" Type="http://schemas.openxmlformats.org/officeDocument/2006/relationships/tags" Target="../tags/tag5233.xml"/><Relationship Id="rId1684" Type="http://schemas.openxmlformats.org/officeDocument/2006/relationships/tags" Target="../tags/tag5440.xml"/><Relationship Id="rId1891" Type="http://schemas.openxmlformats.org/officeDocument/2006/relationships/tags" Target="../tags/tag5647.xml"/><Relationship Id="rId707" Type="http://schemas.openxmlformats.org/officeDocument/2006/relationships/tags" Target="../tags/tag4463.xml"/><Relationship Id="rId914" Type="http://schemas.openxmlformats.org/officeDocument/2006/relationships/tags" Target="../tags/tag4670.xml"/><Relationship Id="rId1337" Type="http://schemas.openxmlformats.org/officeDocument/2006/relationships/tags" Target="../tags/tag5093.xml"/><Relationship Id="rId1544" Type="http://schemas.openxmlformats.org/officeDocument/2006/relationships/tags" Target="../tags/tag5300.xml"/><Relationship Id="rId1751" Type="http://schemas.openxmlformats.org/officeDocument/2006/relationships/tags" Target="../tags/tag5507.xml"/><Relationship Id="rId43" Type="http://schemas.openxmlformats.org/officeDocument/2006/relationships/tags" Target="../tags/tag3799.xml"/><Relationship Id="rId1404" Type="http://schemas.openxmlformats.org/officeDocument/2006/relationships/tags" Target="../tags/tag5160.xml"/><Relationship Id="rId1611" Type="http://schemas.openxmlformats.org/officeDocument/2006/relationships/tags" Target="../tags/tag5367.xml"/><Relationship Id="rId497" Type="http://schemas.openxmlformats.org/officeDocument/2006/relationships/tags" Target="../tags/tag4253.xml"/><Relationship Id="rId2178" Type="http://schemas.openxmlformats.org/officeDocument/2006/relationships/tags" Target="../tags/tag5934.xml"/><Relationship Id="rId357" Type="http://schemas.openxmlformats.org/officeDocument/2006/relationships/tags" Target="../tags/tag4113.xml"/><Relationship Id="rId1194" Type="http://schemas.openxmlformats.org/officeDocument/2006/relationships/tags" Target="../tags/tag4950.xml"/><Relationship Id="rId2038" Type="http://schemas.openxmlformats.org/officeDocument/2006/relationships/tags" Target="../tags/tag5794.xml"/><Relationship Id="rId217" Type="http://schemas.openxmlformats.org/officeDocument/2006/relationships/tags" Target="../tags/tag3973.xml"/><Relationship Id="rId564" Type="http://schemas.openxmlformats.org/officeDocument/2006/relationships/tags" Target="../tags/tag4320.xml"/><Relationship Id="rId771" Type="http://schemas.openxmlformats.org/officeDocument/2006/relationships/tags" Target="../tags/tag4527.xml"/><Relationship Id="rId424" Type="http://schemas.openxmlformats.org/officeDocument/2006/relationships/tags" Target="../tags/tag4180.xml"/><Relationship Id="rId631" Type="http://schemas.openxmlformats.org/officeDocument/2006/relationships/tags" Target="../tags/tag4387.xml"/><Relationship Id="rId1054" Type="http://schemas.openxmlformats.org/officeDocument/2006/relationships/tags" Target="../tags/tag4810.xml"/><Relationship Id="rId1261" Type="http://schemas.openxmlformats.org/officeDocument/2006/relationships/tags" Target="../tags/tag5017.xml"/><Relationship Id="rId2105" Type="http://schemas.openxmlformats.org/officeDocument/2006/relationships/tags" Target="../tags/tag5861.xml"/><Relationship Id="rId1121" Type="http://schemas.openxmlformats.org/officeDocument/2006/relationships/tags" Target="../tags/tag4877.xml"/><Relationship Id="rId1938" Type="http://schemas.openxmlformats.org/officeDocument/2006/relationships/tags" Target="../tags/tag5694.xml"/><Relationship Id="rId281" Type="http://schemas.openxmlformats.org/officeDocument/2006/relationships/tags" Target="../tags/tag4037.xml"/><Relationship Id="rId141" Type="http://schemas.openxmlformats.org/officeDocument/2006/relationships/tags" Target="../tags/tag3897.xml"/><Relationship Id="rId7" Type="http://schemas.openxmlformats.org/officeDocument/2006/relationships/tags" Target="../tags/tag3763.xml"/><Relationship Id="rId958" Type="http://schemas.openxmlformats.org/officeDocument/2006/relationships/tags" Target="../tags/tag4714.xml"/><Relationship Id="rId1588" Type="http://schemas.openxmlformats.org/officeDocument/2006/relationships/tags" Target="../tags/tag5344.xml"/><Relationship Id="rId1795" Type="http://schemas.openxmlformats.org/officeDocument/2006/relationships/tags" Target="../tags/tag5551.xml"/><Relationship Id="rId87" Type="http://schemas.openxmlformats.org/officeDocument/2006/relationships/tags" Target="../tags/tag3843.xml"/><Relationship Id="rId818" Type="http://schemas.openxmlformats.org/officeDocument/2006/relationships/tags" Target="../tags/tag4574.xml"/><Relationship Id="rId1448" Type="http://schemas.openxmlformats.org/officeDocument/2006/relationships/tags" Target="../tags/tag5204.xml"/><Relationship Id="rId1655" Type="http://schemas.openxmlformats.org/officeDocument/2006/relationships/tags" Target="../tags/tag5411.xml"/><Relationship Id="rId1308" Type="http://schemas.openxmlformats.org/officeDocument/2006/relationships/tags" Target="../tags/tag5064.xml"/><Relationship Id="rId1862" Type="http://schemas.openxmlformats.org/officeDocument/2006/relationships/tags" Target="../tags/tag5618.xml"/><Relationship Id="rId1515" Type="http://schemas.openxmlformats.org/officeDocument/2006/relationships/tags" Target="../tags/tag5271.xml"/><Relationship Id="rId1722" Type="http://schemas.openxmlformats.org/officeDocument/2006/relationships/tags" Target="../tags/tag5478.xml"/><Relationship Id="rId14" Type="http://schemas.openxmlformats.org/officeDocument/2006/relationships/tags" Target="../tags/tag3770.xml"/><Relationship Id="rId468" Type="http://schemas.openxmlformats.org/officeDocument/2006/relationships/tags" Target="../tags/tag4224.xml"/><Relationship Id="rId675" Type="http://schemas.openxmlformats.org/officeDocument/2006/relationships/tags" Target="../tags/tag4431.xml"/><Relationship Id="rId882" Type="http://schemas.openxmlformats.org/officeDocument/2006/relationships/tags" Target="../tags/tag4638.xml"/><Relationship Id="rId1098" Type="http://schemas.openxmlformats.org/officeDocument/2006/relationships/tags" Target="../tags/tag4854.xml"/><Relationship Id="rId2149" Type="http://schemas.openxmlformats.org/officeDocument/2006/relationships/tags" Target="../tags/tag5905.xml"/><Relationship Id="rId328" Type="http://schemas.openxmlformats.org/officeDocument/2006/relationships/tags" Target="../tags/tag4084.xml"/><Relationship Id="rId535" Type="http://schemas.openxmlformats.org/officeDocument/2006/relationships/tags" Target="../tags/tag4291.xml"/><Relationship Id="rId742" Type="http://schemas.openxmlformats.org/officeDocument/2006/relationships/tags" Target="../tags/tag4498.xml"/><Relationship Id="rId1165" Type="http://schemas.openxmlformats.org/officeDocument/2006/relationships/tags" Target="../tags/tag4921.xml"/><Relationship Id="rId1372" Type="http://schemas.openxmlformats.org/officeDocument/2006/relationships/tags" Target="../tags/tag5128.xml"/><Relationship Id="rId2009" Type="http://schemas.openxmlformats.org/officeDocument/2006/relationships/tags" Target="../tags/tag5765.xml"/><Relationship Id="rId602" Type="http://schemas.openxmlformats.org/officeDocument/2006/relationships/tags" Target="../tags/tag4358.xml"/><Relationship Id="rId1025" Type="http://schemas.openxmlformats.org/officeDocument/2006/relationships/tags" Target="../tags/tag4781.xml"/><Relationship Id="rId1232" Type="http://schemas.openxmlformats.org/officeDocument/2006/relationships/tags" Target="../tags/tag4988.xml"/><Relationship Id="rId185" Type="http://schemas.openxmlformats.org/officeDocument/2006/relationships/tags" Target="../tags/tag3941.xml"/><Relationship Id="rId1909" Type="http://schemas.openxmlformats.org/officeDocument/2006/relationships/tags" Target="../tags/tag5665.xml"/><Relationship Id="rId392" Type="http://schemas.openxmlformats.org/officeDocument/2006/relationships/tags" Target="../tags/tag4148.xml"/><Relationship Id="rId2073" Type="http://schemas.openxmlformats.org/officeDocument/2006/relationships/tags" Target="../tags/tag5829.xml"/><Relationship Id="rId252" Type="http://schemas.openxmlformats.org/officeDocument/2006/relationships/tags" Target="../tags/tag4008.xml"/><Relationship Id="rId2140" Type="http://schemas.openxmlformats.org/officeDocument/2006/relationships/tags" Target="../tags/tag5896.xml"/><Relationship Id="rId112" Type="http://schemas.openxmlformats.org/officeDocument/2006/relationships/tags" Target="../tags/tag3868.xml"/><Relationship Id="rId1699" Type="http://schemas.openxmlformats.org/officeDocument/2006/relationships/tags" Target="../tags/tag5455.xml"/><Relationship Id="rId2000" Type="http://schemas.openxmlformats.org/officeDocument/2006/relationships/tags" Target="../tags/tag5756.xml"/><Relationship Id="rId417" Type="http://schemas.openxmlformats.org/officeDocument/2006/relationships/tags" Target="../tags/tag4173.xml"/><Relationship Id="rId624" Type="http://schemas.openxmlformats.org/officeDocument/2006/relationships/tags" Target="../tags/tag4380.xml"/><Relationship Id="rId831" Type="http://schemas.openxmlformats.org/officeDocument/2006/relationships/tags" Target="../tags/tag4587.xml"/><Relationship Id="rId1047" Type="http://schemas.openxmlformats.org/officeDocument/2006/relationships/tags" Target="../tags/tag4803.xml"/><Relationship Id="rId1254" Type="http://schemas.openxmlformats.org/officeDocument/2006/relationships/tags" Target="../tags/tag5010.xml"/><Relationship Id="rId1461" Type="http://schemas.openxmlformats.org/officeDocument/2006/relationships/tags" Target="../tags/tag5217.xml"/><Relationship Id="rId929" Type="http://schemas.openxmlformats.org/officeDocument/2006/relationships/tags" Target="../tags/tag4685.xml"/><Relationship Id="rId1114" Type="http://schemas.openxmlformats.org/officeDocument/2006/relationships/tags" Target="../tags/tag4870.xml"/><Relationship Id="rId1321" Type="http://schemas.openxmlformats.org/officeDocument/2006/relationships/tags" Target="../tags/tag5077.xml"/><Relationship Id="rId1559" Type="http://schemas.openxmlformats.org/officeDocument/2006/relationships/tags" Target="../tags/tag5315.xml"/><Relationship Id="rId1766" Type="http://schemas.openxmlformats.org/officeDocument/2006/relationships/tags" Target="../tags/tag5522.xml"/><Relationship Id="rId1973" Type="http://schemas.openxmlformats.org/officeDocument/2006/relationships/tags" Target="../tags/tag5729.xml"/><Relationship Id="rId58" Type="http://schemas.openxmlformats.org/officeDocument/2006/relationships/tags" Target="../tags/tag3814.xml"/><Relationship Id="rId1419" Type="http://schemas.openxmlformats.org/officeDocument/2006/relationships/tags" Target="../tags/tag5175.xml"/><Relationship Id="rId1626" Type="http://schemas.openxmlformats.org/officeDocument/2006/relationships/tags" Target="../tags/tag5382.xml"/><Relationship Id="rId1833" Type="http://schemas.openxmlformats.org/officeDocument/2006/relationships/tags" Target="../tags/tag5589.xml"/><Relationship Id="rId1900" Type="http://schemas.openxmlformats.org/officeDocument/2006/relationships/tags" Target="../tags/tag5656.xml"/><Relationship Id="rId2095" Type="http://schemas.openxmlformats.org/officeDocument/2006/relationships/tags" Target="../tags/tag5851.xml"/><Relationship Id="rId274" Type="http://schemas.openxmlformats.org/officeDocument/2006/relationships/tags" Target="../tags/tag4030.xml"/><Relationship Id="rId481" Type="http://schemas.openxmlformats.org/officeDocument/2006/relationships/tags" Target="../tags/tag4237.xml"/><Relationship Id="rId2162" Type="http://schemas.openxmlformats.org/officeDocument/2006/relationships/tags" Target="../tags/tag5918.xml"/><Relationship Id="rId134" Type="http://schemas.openxmlformats.org/officeDocument/2006/relationships/tags" Target="../tags/tag3890.xml"/><Relationship Id="rId579" Type="http://schemas.openxmlformats.org/officeDocument/2006/relationships/tags" Target="../tags/tag4335.xml"/><Relationship Id="rId786" Type="http://schemas.openxmlformats.org/officeDocument/2006/relationships/tags" Target="../tags/tag4542.xml"/><Relationship Id="rId993" Type="http://schemas.openxmlformats.org/officeDocument/2006/relationships/tags" Target="../tags/tag4749.xml"/><Relationship Id="rId341" Type="http://schemas.openxmlformats.org/officeDocument/2006/relationships/tags" Target="../tags/tag4097.xml"/><Relationship Id="rId439" Type="http://schemas.openxmlformats.org/officeDocument/2006/relationships/tags" Target="../tags/tag4195.xml"/><Relationship Id="rId646" Type="http://schemas.openxmlformats.org/officeDocument/2006/relationships/tags" Target="../tags/tag4402.xml"/><Relationship Id="rId1069" Type="http://schemas.openxmlformats.org/officeDocument/2006/relationships/tags" Target="../tags/tag4825.xml"/><Relationship Id="rId1276" Type="http://schemas.openxmlformats.org/officeDocument/2006/relationships/tags" Target="../tags/tag5032.xml"/><Relationship Id="rId1483" Type="http://schemas.openxmlformats.org/officeDocument/2006/relationships/tags" Target="../tags/tag5239.xml"/><Relationship Id="rId2022" Type="http://schemas.openxmlformats.org/officeDocument/2006/relationships/tags" Target="../tags/tag5778.xml"/><Relationship Id="rId201" Type="http://schemas.openxmlformats.org/officeDocument/2006/relationships/tags" Target="../tags/tag3957.xml"/><Relationship Id="rId506" Type="http://schemas.openxmlformats.org/officeDocument/2006/relationships/tags" Target="../tags/tag4262.xml"/><Relationship Id="rId853" Type="http://schemas.openxmlformats.org/officeDocument/2006/relationships/tags" Target="../tags/tag4609.xml"/><Relationship Id="rId1136" Type="http://schemas.openxmlformats.org/officeDocument/2006/relationships/tags" Target="../tags/tag4892.xml"/><Relationship Id="rId1690" Type="http://schemas.openxmlformats.org/officeDocument/2006/relationships/tags" Target="../tags/tag5446.xml"/><Relationship Id="rId1788" Type="http://schemas.openxmlformats.org/officeDocument/2006/relationships/tags" Target="../tags/tag5544.xml"/><Relationship Id="rId1995" Type="http://schemas.openxmlformats.org/officeDocument/2006/relationships/tags" Target="../tags/tag5751.xml"/><Relationship Id="rId713" Type="http://schemas.openxmlformats.org/officeDocument/2006/relationships/tags" Target="../tags/tag4469.xml"/><Relationship Id="rId920" Type="http://schemas.openxmlformats.org/officeDocument/2006/relationships/tags" Target="../tags/tag4676.xml"/><Relationship Id="rId1343" Type="http://schemas.openxmlformats.org/officeDocument/2006/relationships/tags" Target="../tags/tag5099.xml"/><Relationship Id="rId1550" Type="http://schemas.openxmlformats.org/officeDocument/2006/relationships/tags" Target="../tags/tag5306.xml"/><Relationship Id="rId1648" Type="http://schemas.openxmlformats.org/officeDocument/2006/relationships/tags" Target="../tags/tag5404.xml"/><Relationship Id="rId1203" Type="http://schemas.openxmlformats.org/officeDocument/2006/relationships/tags" Target="../tags/tag4959.xml"/><Relationship Id="rId1410" Type="http://schemas.openxmlformats.org/officeDocument/2006/relationships/tags" Target="../tags/tag5166.xml"/><Relationship Id="rId1508" Type="http://schemas.openxmlformats.org/officeDocument/2006/relationships/tags" Target="../tags/tag5264.xml"/><Relationship Id="rId1855" Type="http://schemas.openxmlformats.org/officeDocument/2006/relationships/tags" Target="../tags/tag5611.xml"/><Relationship Id="rId1715" Type="http://schemas.openxmlformats.org/officeDocument/2006/relationships/tags" Target="../tags/tag5471.xml"/><Relationship Id="rId1922" Type="http://schemas.openxmlformats.org/officeDocument/2006/relationships/tags" Target="../tags/tag5678.xml"/><Relationship Id="rId296" Type="http://schemas.openxmlformats.org/officeDocument/2006/relationships/tags" Target="../tags/tag4052.xml"/><Relationship Id="rId156" Type="http://schemas.openxmlformats.org/officeDocument/2006/relationships/tags" Target="../tags/tag3912.xml"/><Relationship Id="rId363" Type="http://schemas.openxmlformats.org/officeDocument/2006/relationships/tags" Target="../tags/tag4119.xml"/><Relationship Id="rId570" Type="http://schemas.openxmlformats.org/officeDocument/2006/relationships/tags" Target="../tags/tag4326.xml"/><Relationship Id="rId2044" Type="http://schemas.openxmlformats.org/officeDocument/2006/relationships/tags" Target="../tags/tag5800.xml"/><Relationship Id="rId223" Type="http://schemas.openxmlformats.org/officeDocument/2006/relationships/tags" Target="../tags/tag3979.xml"/><Relationship Id="rId430" Type="http://schemas.openxmlformats.org/officeDocument/2006/relationships/tags" Target="../tags/tag4186.xml"/><Relationship Id="rId668" Type="http://schemas.openxmlformats.org/officeDocument/2006/relationships/tags" Target="../tags/tag4424.xml"/><Relationship Id="rId875" Type="http://schemas.openxmlformats.org/officeDocument/2006/relationships/tags" Target="../tags/tag4631.xml"/><Relationship Id="rId1060" Type="http://schemas.openxmlformats.org/officeDocument/2006/relationships/tags" Target="../tags/tag4816.xml"/><Relationship Id="rId1298" Type="http://schemas.openxmlformats.org/officeDocument/2006/relationships/tags" Target="../tags/tag5054.xml"/><Relationship Id="rId2111" Type="http://schemas.openxmlformats.org/officeDocument/2006/relationships/tags" Target="../tags/tag5867.xml"/><Relationship Id="rId528" Type="http://schemas.openxmlformats.org/officeDocument/2006/relationships/tags" Target="../tags/tag4284.xml"/><Relationship Id="rId735" Type="http://schemas.openxmlformats.org/officeDocument/2006/relationships/tags" Target="../tags/tag4491.xml"/><Relationship Id="rId942" Type="http://schemas.openxmlformats.org/officeDocument/2006/relationships/tags" Target="../tags/tag4698.xml"/><Relationship Id="rId1158" Type="http://schemas.openxmlformats.org/officeDocument/2006/relationships/tags" Target="../tags/tag4914.xml"/><Relationship Id="rId1365" Type="http://schemas.openxmlformats.org/officeDocument/2006/relationships/tags" Target="../tags/tag5121.xml"/><Relationship Id="rId1572" Type="http://schemas.openxmlformats.org/officeDocument/2006/relationships/tags" Target="../tags/tag5328.xml"/><Relationship Id="rId1018" Type="http://schemas.openxmlformats.org/officeDocument/2006/relationships/tags" Target="../tags/tag4774.xml"/><Relationship Id="rId1225" Type="http://schemas.openxmlformats.org/officeDocument/2006/relationships/tags" Target="../tags/tag4981.xml"/><Relationship Id="rId1432" Type="http://schemas.openxmlformats.org/officeDocument/2006/relationships/tags" Target="../tags/tag5188.xml"/><Relationship Id="rId1877" Type="http://schemas.openxmlformats.org/officeDocument/2006/relationships/tags" Target="../tags/tag5633.xml"/><Relationship Id="rId71" Type="http://schemas.openxmlformats.org/officeDocument/2006/relationships/tags" Target="../tags/tag3827.xml"/><Relationship Id="rId802" Type="http://schemas.openxmlformats.org/officeDocument/2006/relationships/tags" Target="../tags/tag4558.xml"/><Relationship Id="rId1737" Type="http://schemas.openxmlformats.org/officeDocument/2006/relationships/tags" Target="../tags/tag5493.xml"/><Relationship Id="rId1944" Type="http://schemas.openxmlformats.org/officeDocument/2006/relationships/tags" Target="../tags/tag5700.xml"/><Relationship Id="rId29" Type="http://schemas.openxmlformats.org/officeDocument/2006/relationships/tags" Target="../tags/tag3785.xml"/><Relationship Id="rId178" Type="http://schemas.openxmlformats.org/officeDocument/2006/relationships/tags" Target="../tags/tag3934.xml"/><Relationship Id="rId1804" Type="http://schemas.openxmlformats.org/officeDocument/2006/relationships/tags" Target="../tags/tag5560.xml"/><Relationship Id="rId385" Type="http://schemas.openxmlformats.org/officeDocument/2006/relationships/tags" Target="../tags/tag4141.xml"/><Relationship Id="rId592" Type="http://schemas.openxmlformats.org/officeDocument/2006/relationships/tags" Target="../tags/tag4348.xml"/><Relationship Id="rId2066" Type="http://schemas.openxmlformats.org/officeDocument/2006/relationships/tags" Target="../tags/tag5822.xml"/><Relationship Id="rId245" Type="http://schemas.openxmlformats.org/officeDocument/2006/relationships/tags" Target="../tags/tag4001.xml"/><Relationship Id="rId452" Type="http://schemas.openxmlformats.org/officeDocument/2006/relationships/tags" Target="../tags/tag4208.xml"/><Relationship Id="rId897" Type="http://schemas.openxmlformats.org/officeDocument/2006/relationships/tags" Target="../tags/tag4653.xml"/><Relationship Id="rId1082" Type="http://schemas.openxmlformats.org/officeDocument/2006/relationships/tags" Target="../tags/tag4838.xml"/><Relationship Id="rId2133" Type="http://schemas.openxmlformats.org/officeDocument/2006/relationships/tags" Target="../tags/tag5889.xml"/><Relationship Id="rId105" Type="http://schemas.openxmlformats.org/officeDocument/2006/relationships/tags" Target="../tags/tag3861.xml"/><Relationship Id="rId312" Type="http://schemas.openxmlformats.org/officeDocument/2006/relationships/tags" Target="../tags/tag4068.xml"/><Relationship Id="rId757" Type="http://schemas.openxmlformats.org/officeDocument/2006/relationships/tags" Target="../tags/tag4513.xml"/><Relationship Id="rId964" Type="http://schemas.openxmlformats.org/officeDocument/2006/relationships/tags" Target="../tags/tag4720.xml"/><Relationship Id="rId1387" Type="http://schemas.openxmlformats.org/officeDocument/2006/relationships/tags" Target="../tags/tag5143.xml"/><Relationship Id="rId1594" Type="http://schemas.openxmlformats.org/officeDocument/2006/relationships/tags" Target="../tags/tag5350.xml"/><Relationship Id="rId93" Type="http://schemas.openxmlformats.org/officeDocument/2006/relationships/tags" Target="../tags/tag3849.xml"/><Relationship Id="rId617" Type="http://schemas.openxmlformats.org/officeDocument/2006/relationships/tags" Target="../tags/tag4373.xml"/><Relationship Id="rId824" Type="http://schemas.openxmlformats.org/officeDocument/2006/relationships/tags" Target="../tags/tag4580.xml"/><Relationship Id="rId1247" Type="http://schemas.openxmlformats.org/officeDocument/2006/relationships/tags" Target="../tags/tag5003.xml"/><Relationship Id="rId1454" Type="http://schemas.openxmlformats.org/officeDocument/2006/relationships/tags" Target="../tags/tag5210.xml"/><Relationship Id="rId1661" Type="http://schemas.openxmlformats.org/officeDocument/2006/relationships/tags" Target="../tags/tag5417.xml"/><Relationship Id="rId1899" Type="http://schemas.openxmlformats.org/officeDocument/2006/relationships/tags" Target="../tags/tag5655.xml"/><Relationship Id="rId1107" Type="http://schemas.openxmlformats.org/officeDocument/2006/relationships/tags" Target="../tags/tag4863.xml"/><Relationship Id="rId1314" Type="http://schemas.openxmlformats.org/officeDocument/2006/relationships/tags" Target="../tags/tag5070.xml"/><Relationship Id="rId1521" Type="http://schemas.openxmlformats.org/officeDocument/2006/relationships/tags" Target="../tags/tag5277.xml"/><Relationship Id="rId1759" Type="http://schemas.openxmlformats.org/officeDocument/2006/relationships/tags" Target="../tags/tag5515.xml"/><Relationship Id="rId1966" Type="http://schemas.openxmlformats.org/officeDocument/2006/relationships/tags" Target="../tags/tag5722.xml"/><Relationship Id="rId1619" Type="http://schemas.openxmlformats.org/officeDocument/2006/relationships/tags" Target="../tags/tag5375.xml"/><Relationship Id="rId1826" Type="http://schemas.openxmlformats.org/officeDocument/2006/relationships/tags" Target="../tags/tag5582.xml"/><Relationship Id="rId20" Type="http://schemas.openxmlformats.org/officeDocument/2006/relationships/tags" Target="../tags/tag3776.xml"/><Relationship Id="rId2088" Type="http://schemas.openxmlformats.org/officeDocument/2006/relationships/tags" Target="../tags/tag5844.xml"/><Relationship Id="rId267" Type="http://schemas.openxmlformats.org/officeDocument/2006/relationships/tags" Target="../tags/tag4023.xml"/><Relationship Id="rId474" Type="http://schemas.openxmlformats.org/officeDocument/2006/relationships/tags" Target="../tags/tag4230.xml"/><Relationship Id="rId2155" Type="http://schemas.openxmlformats.org/officeDocument/2006/relationships/tags" Target="../tags/tag5911.xml"/><Relationship Id="rId127" Type="http://schemas.openxmlformats.org/officeDocument/2006/relationships/tags" Target="../tags/tag3883.xml"/><Relationship Id="rId681" Type="http://schemas.openxmlformats.org/officeDocument/2006/relationships/tags" Target="../tags/tag4437.xml"/><Relationship Id="rId779" Type="http://schemas.openxmlformats.org/officeDocument/2006/relationships/tags" Target="../tags/tag4535.xml"/><Relationship Id="rId986" Type="http://schemas.openxmlformats.org/officeDocument/2006/relationships/tags" Target="../tags/tag4742.xml"/><Relationship Id="rId334" Type="http://schemas.openxmlformats.org/officeDocument/2006/relationships/tags" Target="../tags/tag4090.xml"/><Relationship Id="rId541" Type="http://schemas.openxmlformats.org/officeDocument/2006/relationships/tags" Target="../tags/tag4297.xml"/><Relationship Id="rId639" Type="http://schemas.openxmlformats.org/officeDocument/2006/relationships/tags" Target="../tags/tag4395.xml"/><Relationship Id="rId1171" Type="http://schemas.openxmlformats.org/officeDocument/2006/relationships/tags" Target="../tags/tag4927.xml"/><Relationship Id="rId1269" Type="http://schemas.openxmlformats.org/officeDocument/2006/relationships/tags" Target="../tags/tag5025.xml"/><Relationship Id="rId1476" Type="http://schemas.openxmlformats.org/officeDocument/2006/relationships/tags" Target="../tags/tag5232.xml"/><Relationship Id="rId2015" Type="http://schemas.openxmlformats.org/officeDocument/2006/relationships/tags" Target="../tags/tag5771.xml"/><Relationship Id="rId401" Type="http://schemas.openxmlformats.org/officeDocument/2006/relationships/tags" Target="../tags/tag4157.xml"/><Relationship Id="rId846" Type="http://schemas.openxmlformats.org/officeDocument/2006/relationships/tags" Target="../tags/tag4602.xml"/><Relationship Id="rId1031" Type="http://schemas.openxmlformats.org/officeDocument/2006/relationships/tags" Target="../tags/tag4787.xml"/><Relationship Id="rId1129" Type="http://schemas.openxmlformats.org/officeDocument/2006/relationships/tags" Target="../tags/tag4885.xml"/><Relationship Id="rId1683" Type="http://schemas.openxmlformats.org/officeDocument/2006/relationships/tags" Target="../tags/tag5439.xml"/><Relationship Id="rId1890" Type="http://schemas.openxmlformats.org/officeDocument/2006/relationships/tags" Target="../tags/tag5646.xml"/><Relationship Id="rId1988" Type="http://schemas.openxmlformats.org/officeDocument/2006/relationships/tags" Target="../tags/tag5744.xml"/><Relationship Id="rId706" Type="http://schemas.openxmlformats.org/officeDocument/2006/relationships/tags" Target="../tags/tag4462.xml"/><Relationship Id="rId913" Type="http://schemas.openxmlformats.org/officeDocument/2006/relationships/tags" Target="../tags/tag4669.xml"/><Relationship Id="rId1336" Type="http://schemas.openxmlformats.org/officeDocument/2006/relationships/tags" Target="../tags/tag5092.xml"/><Relationship Id="rId1543" Type="http://schemas.openxmlformats.org/officeDocument/2006/relationships/tags" Target="../tags/tag5299.xml"/><Relationship Id="rId1750" Type="http://schemas.openxmlformats.org/officeDocument/2006/relationships/tags" Target="../tags/tag5506.xml"/><Relationship Id="rId42" Type="http://schemas.openxmlformats.org/officeDocument/2006/relationships/tags" Target="../tags/tag3798.xml"/><Relationship Id="rId1403" Type="http://schemas.openxmlformats.org/officeDocument/2006/relationships/tags" Target="../tags/tag5159.xml"/><Relationship Id="rId1610" Type="http://schemas.openxmlformats.org/officeDocument/2006/relationships/tags" Target="../tags/tag5366.xml"/><Relationship Id="rId1848" Type="http://schemas.openxmlformats.org/officeDocument/2006/relationships/tags" Target="../tags/tag5604.xml"/><Relationship Id="rId191" Type="http://schemas.openxmlformats.org/officeDocument/2006/relationships/tags" Target="../tags/tag3947.xml"/><Relationship Id="rId1708" Type="http://schemas.openxmlformats.org/officeDocument/2006/relationships/tags" Target="../tags/tag5464.xml"/><Relationship Id="rId1915" Type="http://schemas.openxmlformats.org/officeDocument/2006/relationships/tags" Target="../tags/tag5671.xml"/><Relationship Id="rId289" Type="http://schemas.openxmlformats.org/officeDocument/2006/relationships/tags" Target="../tags/tag4045.xml"/><Relationship Id="rId496" Type="http://schemas.openxmlformats.org/officeDocument/2006/relationships/tags" Target="../tags/tag4252.xml"/><Relationship Id="rId2177" Type="http://schemas.openxmlformats.org/officeDocument/2006/relationships/tags" Target="../tags/tag5933.xml"/><Relationship Id="rId149" Type="http://schemas.openxmlformats.org/officeDocument/2006/relationships/tags" Target="../tags/tag3905.xml"/><Relationship Id="rId356" Type="http://schemas.openxmlformats.org/officeDocument/2006/relationships/tags" Target="../tags/tag4112.xml"/><Relationship Id="rId563" Type="http://schemas.openxmlformats.org/officeDocument/2006/relationships/tags" Target="../tags/tag4319.xml"/><Relationship Id="rId770" Type="http://schemas.openxmlformats.org/officeDocument/2006/relationships/tags" Target="../tags/tag4526.xml"/><Relationship Id="rId1193" Type="http://schemas.openxmlformats.org/officeDocument/2006/relationships/tags" Target="../tags/tag4949.xml"/><Relationship Id="rId2037" Type="http://schemas.openxmlformats.org/officeDocument/2006/relationships/tags" Target="../tags/tag5793.xml"/><Relationship Id="rId216" Type="http://schemas.openxmlformats.org/officeDocument/2006/relationships/tags" Target="../tags/tag3972.xml"/><Relationship Id="rId423" Type="http://schemas.openxmlformats.org/officeDocument/2006/relationships/tags" Target="../tags/tag4179.xml"/><Relationship Id="rId868" Type="http://schemas.openxmlformats.org/officeDocument/2006/relationships/tags" Target="../tags/tag4624.xml"/><Relationship Id="rId1053" Type="http://schemas.openxmlformats.org/officeDocument/2006/relationships/tags" Target="../tags/tag4809.xml"/><Relationship Id="rId1260" Type="http://schemas.openxmlformats.org/officeDocument/2006/relationships/tags" Target="../tags/tag5016.xml"/><Relationship Id="rId1498" Type="http://schemas.openxmlformats.org/officeDocument/2006/relationships/tags" Target="../tags/tag5254.xml"/><Relationship Id="rId2104" Type="http://schemas.openxmlformats.org/officeDocument/2006/relationships/tags" Target="../tags/tag5860.xml"/><Relationship Id="rId630" Type="http://schemas.openxmlformats.org/officeDocument/2006/relationships/tags" Target="../tags/tag4386.xml"/><Relationship Id="rId728" Type="http://schemas.openxmlformats.org/officeDocument/2006/relationships/tags" Target="../tags/tag4484.xml"/><Relationship Id="rId935" Type="http://schemas.openxmlformats.org/officeDocument/2006/relationships/tags" Target="../tags/tag4691.xml"/><Relationship Id="rId1358" Type="http://schemas.openxmlformats.org/officeDocument/2006/relationships/tags" Target="../tags/tag5114.xml"/><Relationship Id="rId1565" Type="http://schemas.openxmlformats.org/officeDocument/2006/relationships/tags" Target="../tags/tag5321.xml"/><Relationship Id="rId1772" Type="http://schemas.openxmlformats.org/officeDocument/2006/relationships/tags" Target="../tags/tag5528.xml"/><Relationship Id="rId64" Type="http://schemas.openxmlformats.org/officeDocument/2006/relationships/tags" Target="../tags/tag3820.xml"/><Relationship Id="rId1120" Type="http://schemas.openxmlformats.org/officeDocument/2006/relationships/tags" Target="../tags/tag4876.xml"/><Relationship Id="rId1218" Type="http://schemas.openxmlformats.org/officeDocument/2006/relationships/tags" Target="../tags/tag4974.xml"/><Relationship Id="rId1425" Type="http://schemas.openxmlformats.org/officeDocument/2006/relationships/tags" Target="../tags/tag5181.xml"/><Relationship Id="rId1632" Type="http://schemas.openxmlformats.org/officeDocument/2006/relationships/tags" Target="../tags/tag5388.xml"/><Relationship Id="rId1937" Type="http://schemas.openxmlformats.org/officeDocument/2006/relationships/tags" Target="../tags/tag5693.xml"/><Relationship Id="rId280" Type="http://schemas.openxmlformats.org/officeDocument/2006/relationships/tags" Target="../tags/tag4036.xml"/><Relationship Id="rId140" Type="http://schemas.openxmlformats.org/officeDocument/2006/relationships/tags" Target="../tags/tag3896.xml"/><Relationship Id="rId378" Type="http://schemas.openxmlformats.org/officeDocument/2006/relationships/tags" Target="../tags/tag4134.xml"/><Relationship Id="rId585" Type="http://schemas.openxmlformats.org/officeDocument/2006/relationships/tags" Target="../tags/tag4341.xml"/><Relationship Id="rId792" Type="http://schemas.openxmlformats.org/officeDocument/2006/relationships/tags" Target="../tags/tag4548.xml"/><Relationship Id="rId2059" Type="http://schemas.openxmlformats.org/officeDocument/2006/relationships/tags" Target="../tags/tag5815.xml"/><Relationship Id="rId6" Type="http://schemas.openxmlformats.org/officeDocument/2006/relationships/tags" Target="../tags/tag3762.xml"/><Relationship Id="rId238" Type="http://schemas.openxmlformats.org/officeDocument/2006/relationships/tags" Target="../tags/tag3994.xml"/><Relationship Id="rId445" Type="http://schemas.openxmlformats.org/officeDocument/2006/relationships/tags" Target="../tags/tag4201.xml"/><Relationship Id="rId652" Type="http://schemas.openxmlformats.org/officeDocument/2006/relationships/tags" Target="../tags/tag4408.xml"/><Relationship Id="rId1075" Type="http://schemas.openxmlformats.org/officeDocument/2006/relationships/tags" Target="../tags/tag4831.xml"/><Relationship Id="rId1282" Type="http://schemas.openxmlformats.org/officeDocument/2006/relationships/tags" Target="../tags/tag5038.xml"/><Relationship Id="rId2126" Type="http://schemas.openxmlformats.org/officeDocument/2006/relationships/tags" Target="../tags/tag5882.xml"/><Relationship Id="rId305" Type="http://schemas.openxmlformats.org/officeDocument/2006/relationships/tags" Target="../tags/tag4061.xml"/><Relationship Id="rId512" Type="http://schemas.openxmlformats.org/officeDocument/2006/relationships/tags" Target="../tags/tag4268.xml"/><Relationship Id="rId957" Type="http://schemas.openxmlformats.org/officeDocument/2006/relationships/tags" Target="../tags/tag4713.xml"/><Relationship Id="rId1142" Type="http://schemas.openxmlformats.org/officeDocument/2006/relationships/tags" Target="../tags/tag4898.xml"/><Relationship Id="rId1587" Type="http://schemas.openxmlformats.org/officeDocument/2006/relationships/tags" Target="../tags/tag5343.xml"/><Relationship Id="rId1794" Type="http://schemas.openxmlformats.org/officeDocument/2006/relationships/tags" Target="../tags/tag5550.xml"/><Relationship Id="rId86" Type="http://schemas.openxmlformats.org/officeDocument/2006/relationships/tags" Target="../tags/tag3842.xml"/><Relationship Id="rId817" Type="http://schemas.openxmlformats.org/officeDocument/2006/relationships/tags" Target="../tags/tag4573.xml"/><Relationship Id="rId1002" Type="http://schemas.openxmlformats.org/officeDocument/2006/relationships/tags" Target="../tags/tag4758.xml"/><Relationship Id="rId1447" Type="http://schemas.openxmlformats.org/officeDocument/2006/relationships/tags" Target="../tags/tag5203.xml"/><Relationship Id="rId1654" Type="http://schemas.openxmlformats.org/officeDocument/2006/relationships/tags" Target="../tags/tag5410.xml"/><Relationship Id="rId1861" Type="http://schemas.openxmlformats.org/officeDocument/2006/relationships/tags" Target="../tags/tag5617.xml"/><Relationship Id="rId1307" Type="http://schemas.openxmlformats.org/officeDocument/2006/relationships/tags" Target="../tags/tag5063.xml"/><Relationship Id="rId1514" Type="http://schemas.openxmlformats.org/officeDocument/2006/relationships/tags" Target="../tags/tag5270.xml"/><Relationship Id="rId1721" Type="http://schemas.openxmlformats.org/officeDocument/2006/relationships/tags" Target="../tags/tag5477.xml"/><Relationship Id="rId1959" Type="http://schemas.openxmlformats.org/officeDocument/2006/relationships/tags" Target="../tags/tag5715.xml"/><Relationship Id="rId13" Type="http://schemas.openxmlformats.org/officeDocument/2006/relationships/tags" Target="../tags/tag3769.xml"/><Relationship Id="rId1819" Type="http://schemas.openxmlformats.org/officeDocument/2006/relationships/tags" Target="../tags/tag5575.xml"/><Relationship Id="rId162" Type="http://schemas.openxmlformats.org/officeDocument/2006/relationships/tags" Target="../tags/tag3918.xml"/><Relationship Id="rId467" Type="http://schemas.openxmlformats.org/officeDocument/2006/relationships/tags" Target="../tags/tag4223.xml"/><Relationship Id="rId1097" Type="http://schemas.openxmlformats.org/officeDocument/2006/relationships/tags" Target="../tags/tag4853.xml"/><Relationship Id="rId2050" Type="http://schemas.openxmlformats.org/officeDocument/2006/relationships/tags" Target="../tags/tag5806.xml"/><Relationship Id="rId2148" Type="http://schemas.openxmlformats.org/officeDocument/2006/relationships/tags" Target="../tags/tag5904.xml"/><Relationship Id="rId674" Type="http://schemas.openxmlformats.org/officeDocument/2006/relationships/tags" Target="../tags/tag4430.xml"/><Relationship Id="rId881" Type="http://schemas.openxmlformats.org/officeDocument/2006/relationships/tags" Target="../tags/tag4637.xml"/><Relationship Id="rId979" Type="http://schemas.openxmlformats.org/officeDocument/2006/relationships/tags" Target="../tags/tag4735.xml"/><Relationship Id="rId327" Type="http://schemas.openxmlformats.org/officeDocument/2006/relationships/tags" Target="../tags/tag4083.xml"/><Relationship Id="rId534" Type="http://schemas.openxmlformats.org/officeDocument/2006/relationships/tags" Target="../tags/tag4290.xml"/><Relationship Id="rId741" Type="http://schemas.openxmlformats.org/officeDocument/2006/relationships/tags" Target="../tags/tag4497.xml"/><Relationship Id="rId839" Type="http://schemas.openxmlformats.org/officeDocument/2006/relationships/tags" Target="../tags/tag4595.xml"/><Relationship Id="rId1164" Type="http://schemas.openxmlformats.org/officeDocument/2006/relationships/tags" Target="../tags/tag4920.xml"/><Relationship Id="rId1371" Type="http://schemas.openxmlformats.org/officeDocument/2006/relationships/tags" Target="../tags/tag5127.xml"/><Relationship Id="rId1469" Type="http://schemas.openxmlformats.org/officeDocument/2006/relationships/tags" Target="../tags/tag5225.xml"/><Relationship Id="rId2008" Type="http://schemas.openxmlformats.org/officeDocument/2006/relationships/tags" Target="../tags/tag5764.xml"/><Relationship Id="rId601" Type="http://schemas.openxmlformats.org/officeDocument/2006/relationships/tags" Target="../tags/tag4357.xml"/><Relationship Id="rId1024" Type="http://schemas.openxmlformats.org/officeDocument/2006/relationships/tags" Target="../tags/tag4780.xml"/><Relationship Id="rId1231" Type="http://schemas.openxmlformats.org/officeDocument/2006/relationships/tags" Target="../tags/tag4987.xml"/><Relationship Id="rId1676" Type="http://schemas.openxmlformats.org/officeDocument/2006/relationships/tags" Target="../tags/tag5432.xml"/><Relationship Id="rId1883" Type="http://schemas.openxmlformats.org/officeDocument/2006/relationships/tags" Target="../tags/tag5639.xml"/><Relationship Id="rId906" Type="http://schemas.openxmlformats.org/officeDocument/2006/relationships/tags" Target="../tags/tag4662.xml"/><Relationship Id="rId1329" Type="http://schemas.openxmlformats.org/officeDocument/2006/relationships/tags" Target="../tags/tag5085.xml"/><Relationship Id="rId1536" Type="http://schemas.openxmlformats.org/officeDocument/2006/relationships/tags" Target="../tags/tag5292.xml"/><Relationship Id="rId1743" Type="http://schemas.openxmlformats.org/officeDocument/2006/relationships/tags" Target="../tags/tag5499.xml"/><Relationship Id="rId1950" Type="http://schemas.openxmlformats.org/officeDocument/2006/relationships/tags" Target="../tags/tag5706.xml"/><Relationship Id="rId35" Type="http://schemas.openxmlformats.org/officeDocument/2006/relationships/tags" Target="../tags/tag3791.xml"/><Relationship Id="rId1603" Type="http://schemas.openxmlformats.org/officeDocument/2006/relationships/tags" Target="../tags/tag5359.xml"/><Relationship Id="rId1810" Type="http://schemas.openxmlformats.org/officeDocument/2006/relationships/tags" Target="../tags/tag5566.xml"/><Relationship Id="rId184" Type="http://schemas.openxmlformats.org/officeDocument/2006/relationships/tags" Target="../tags/tag3940.xml"/><Relationship Id="rId391" Type="http://schemas.openxmlformats.org/officeDocument/2006/relationships/tags" Target="../tags/tag4147.xml"/><Relationship Id="rId1908" Type="http://schemas.openxmlformats.org/officeDocument/2006/relationships/tags" Target="../tags/tag5664.xml"/><Relationship Id="rId2072" Type="http://schemas.openxmlformats.org/officeDocument/2006/relationships/tags" Target="../tags/tag5828.xml"/><Relationship Id="rId251" Type="http://schemas.openxmlformats.org/officeDocument/2006/relationships/tags" Target="../tags/tag4007.xml"/><Relationship Id="rId489" Type="http://schemas.openxmlformats.org/officeDocument/2006/relationships/tags" Target="../tags/tag4245.xml"/><Relationship Id="rId696" Type="http://schemas.openxmlformats.org/officeDocument/2006/relationships/tags" Target="../tags/tag4452.xml"/><Relationship Id="rId349" Type="http://schemas.openxmlformats.org/officeDocument/2006/relationships/tags" Target="../tags/tag4105.xml"/><Relationship Id="rId556" Type="http://schemas.openxmlformats.org/officeDocument/2006/relationships/tags" Target="../tags/tag4312.xml"/><Relationship Id="rId763" Type="http://schemas.openxmlformats.org/officeDocument/2006/relationships/tags" Target="../tags/tag4519.xml"/><Relationship Id="rId1186" Type="http://schemas.openxmlformats.org/officeDocument/2006/relationships/tags" Target="../tags/tag4942.xml"/><Relationship Id="rId1393" Type="http://schemas.openxmlformats.org/officeDocument/2006/relationships/tags" Target="../tags/tag5149.xml"/><Relationship Id="rId111" Type="http://schemas.openxmlformats.org/officeDocument/2006/relationships/tags" Target="../tags/tag3867.xml"/><Relationship Id="rId209" Type="http://schemas.openxmlformats.org/officeDocument/2006/relationships/tags" Target="../tags/tag3965.xml"/><Relationship Id="rId416" Type="http://schemas.openxmlformats.org/officeDocument/2006/relationships/tags" Target="../tags/tag4172.xml"/><Relationship Id="rId970" Type="http://schemas.openxmlformats.org/officeDocument/2006/relationships/tags" Target="../tags/tag4726.xml"/><Relationship Id="rId1046" Type="http://schemas.openxmlformats.org/officeDocument/2006/relationships/tags" Target="../tags/tag4802.xml"/><Relationship Id="rId1253" Type="http://schemas.openxmlformats.org/officeDocument/2006/relationships/tags" Target="../tags/tag5009.xml"/><Relationship Id="rId1698" Type="http://schemas.openxmlformats.org/officeDocument/2006/relationships/tags" Target="../tags/tag5454.xml"/><Relationship Id="rId623" Type="http://schemas.openxmlformats.org/officeDocument/2006/relationships/tags" Target="../tags/tag4379.xml"/><Relationship Id="rId830" Type="http://schemas.openxmlformats.org/officeDocument/2006/relationships/tags" Target="../tags/tag4586.xml"/><Relationship Id="rId928" Type="http://schemas.openxmlformats.org/officeDocument/2006/relationships/tags" Target="../tags/tag4684.xml"/><Relationship Id="rId1460" Type="http://schemas.openxmlformats.org/officeDocument/2006/relationships/tags" Target="../tags/tag5216.xml"/><Relationship Id="rId1558" Type="http://schemas.openxmlformats.org/officeDocument/2006/relationships/tags" Target="../tags/tag5314.xml"/><Relationship Id="rId1765" Type="http://schemas.openxmlformats.org/officeDocument/2006/relationships/tags" Target="../tags/tag5521.xml"/><Relationship Id="rId57" Type="http://schemas.openxmlformats.org/officeDocument/2006/relationships/tags" Target="../tags/tag3813.xml"/><Relationship Id="rId1113" Type="http://schemas.openxmlformats.org/officeDocument/2006/relationships/tags" Target="../tags/tag4869.xml"/><Relationship Id="rId1320" Type="http://schemas.openxmlformats.org/officeDocument/2006/relationships/tags" Target="../tags/tag5076.xml"/><Relationship Id="rId1418" Type="http://schemas.openxmlformats.org/officeDocument/2006/relationships/tags" Target="../tags/tag5174.xml"/><Relationship Id="rId1972" Type="http://schemas.openxmlformats.org/officeDocument/2006/relationships/tags" Target="../tags/tag5728.xml"/><Relationship Id="rId1625" Type="http://schemas.openxmlformats.org/officeDocument/2006/relationships/tags" Target="../tags/tag5381.xml"/><Relationship Id="rId1832" Type="http://schemas.openxmlformats.org/officeDocument/2006/relationships/tags" Target="../tags/tag5588.xml"/><Relationship Id="rId2094" Type="http://schemas.openxmlformats.org/officeDocument/2006/relationships/tags" Target="../tags/tag5850.xml"/><Relationship Id="rId273" Type="http://schemas.openxmlformats.org/officeDocument/2006/relationships/tags" Target="../tags/tag4029.xml"/><Relationship Id="rId480" Type="http://schemas.openxmlformats.org/officeDocument/2006/relationships/tags" Target="../tags/tag4236.xml"/><Relationship Id="rId2161" Type="http://schemas.openxmlformats.org/officeDocument/2006/relationships/tags" Target="../tags/tag5917.xml"/><Relationship Id="rId133" Type="http://schemas.openxmlformats.org/officeDocument/2006/relationships/tags" Target="../tags/tag3889.xml"/><Relationship Id="rId340" Type="http://schemas.openxmlformats.org/officeDocument/2006/relationships/tags" Target="../tags/tag4096.xml"/><Relationship Id="rId578" Type="http://schemas.openxmlformats.org/officeDocument/2006/relationships/tags" Target="../tags/tag4334.xml"/><Relationship Id="rId785" Type="http://schemas.openxmlformats.org/officeDocument/2006/relationships/tags" Target="../tags/tag4541.xml"/><Relationship Id="rId992" Type="http://schemas.openxmlformats.org/officeDocument/2006/relationships/tags" Target="../tags/tag4748.xml"/><Relationship Id="rId2021" Type="http://schemas.openxmlformats.org/officeDocument/2006/relationships/tags" Target="../tags/tag5777.xml"/><Relationship Id="rId200" Type="http://schemas.openxmlformats.org/officeDocument/2006/relationships/tags" Target="../tags/tag3956.xml"/><Relationship Id="rId438" Type="http://schemas.openxmlformats.org/officeDocument/2006/relationships/tags" Target="../tags/tag4194.xml"/><Relationship Id="rId645" Type="http://schemas.openxmlformats.org/officeDocument/2006/relationships/tags" Target="../tags/tag4401.xml"/><Relationship Id="rId852" Type="http://schemas.openxmlformats.org/officeDocument/2006/relationships/tags" Target="../tags/tag4608.xml"/><Relationship Id="rId1068" Type="http://schemas.openxmlformats.org/officeDocument/2006/relationships/tags" Target="../tags/tag4824.xml"/><Relationship Id="rId1275" Type="http://schemas.openxmlformats.org/officeDocument/2006/relationships/tags" Target="../tags/tag5031.xml"/><Relationship Id="rId1482" Type="http://schemas.openxmlformats.org/officeDocument/2006/relationships/tags" Target="../tags/tag5238.xml"/><Relationship Id="rId2119" Type="http://schemas.openxmlformats.org/officeDocument/2006/relationships/tags" Target="../tags/tag5875.xml"/><Relationship Id="rId505" Type="http://schemas.openxmlformats.org/officeDocument/2006/relationships/tags" Target="../tags/tag4261.xml"/><Relationship Id="rId712" Type="http://schemas.openxmlformats.org/officeDocument/2006/relationships/tags" Target="../tags/tag4468.xml"/><Relationship Id="rId1135" Type="http://schemas.openxmlformats.org/officeDocument/2006/relationships/tags" Target="../tags/tag4891.xml"/><Relationship Id="rId1342" Type="http://schemas.openxmlformats.org/officeDocument/2006/relationships/tags" Target="../tags/tag5098.xml"/><Relationship Id="rId1787" Type="http://schemas.openxmlformats.org/officeDocument/2006/relationships/tags" Target="../tags/tag5543.xml"/><Relationship Id="rId1994" Type="http://schemas.openxmlformats.org/officeDocument/2006/relationships/tags" Target="../tags/tag5750.xml"/><Relationship Id="rId79" Type="http://schemas.openxmlformats.org/officeDocument/2006/relationships/tags" Target="../tags/tag3835.xml"/><Relationship Id="rId1202" Type="http://schemas.openxmlformats.org/officeDocument/2006/relationships/tags" Target="../tags/tag4958.xml"/><Relationship Id="rId1647" Type="http://schemas.openxmlformats.org/officeDocument/2006/relationships/tags" Target="../tags/tag5403.xml"/><Relationship Id="rId1854" Type="http://schemas.openxmlformats.org/officeDocument/2006/relationships/tags" Target="../tags/tag5610.xml"/><Relationship Id="rId1507" Type="http://schemas.openxmlformats.org/officeDocument/2006/relationships/tags" Target="../tags/tag5263.xml"/><Relationship Id="rId1714" Type="http://schemas.openxmlformats.org/officeDocument/2006/relationships/tags" Target="../tags/tag5470.xml"/><Relationship Id="rId295" Type="http://schemas.openxmlformats.org/officeDocument/2006/relationships/tags" Target="../tags/tag4051.xml"/><Relationship Id="rId1921" Type="http://schemas.openxmlformats.org/officeDocument/2006/relationships/tags" Target="../tags/tag5677.xml"/><Relationship Id="rId155" Type="http://schemas.openxmlformats.org/officeDocument/2006/relationships/tags" Target="../tags/tag3911.xml"/><Relationship Id="rId362" Type="http://schemas.openxmlformats.org/officeDocument/2006/relationships/tags" Target="../tags/tag4118.xml"/><Relationship Id="rId1297" Type="http://schemas.openxmlformats.org/officeDocument/2006/relationships/tags" Target="../tags/tag5053.xml"/><Relationship Id="rId2043" Type="http://schemas.openxmlformats.org/officeDocument/2006/relationships/tags" Target="../tags/tag5799.xml"/><Relationship Id="rId222" Type="http://schemas.openxmlformats.org/officeDocument/2006/relationships/tags" Target="../tags/tag3978.xml"/><Relationship Id="rId667" Type="http://schemas.openxmlformats.org/officeDocument/2006/relationships/tags" Target="../tags/tag4423.xml"/><Relationship Id="rId874" Type="http://schemas.openxmlformats.org/officeDocument/2006/relationships/tags" Target="../tags/tag4630.xml"/><Relationship Id="rId2110" Type="http://schemas.openxmlformats.org/officeDocument/2006/relationships/tags" Target="../tags/tag5866.xml"/><Relationship Id="rId527" Type="http://schemas.openxmlformats.org/officeDocument/2006/relationships/tags" Target="../tags/tag4283.xml"/><Relationship Id="rId734" Type="http://schemas.openxmlformats.org/officeDocument/2006/relationships/tags" Target="../tags/tag4490.xml"/><Relationship Id="rId941" Type="http://schemas.openxmlformats.org/officeDocument/2006/relationships/tags" Target="../tags/tag4697.xml"/><Relationship Id="rId1157" Type="http://schemas.openxmlformats.org/officeDocument/2006/relationships/tags" Target="../tags/tag4913.xml"/><Relationship Id="rId1364" Type="http://schemas.openxmlformats.org/officeDocument/2006/relationships/tags" Target="../tags/tag5120.xml"/><Relationship Id="rId1571" Type="http://schemas.openxmlformats.org/officeDocument/2006/relationships/tags" Target="../tags/tag5327.xml"/><Relationship Id="rId70" Type="http://schemas.openxmlformats.org/officeDocument/2006/relationships/tags" Target="../tags/tag3826.xml"/><Relationship Id="rId801" Type="http://schemas.openxmlformats.org/officeDocument/2006/relationships/tags" Target="../tags/tag4557.xml"/><Relationship Id="rId1017" Type="http://schemas.openxmlformats.org/officeDocument/2006/relationships/tags" Target="../tags/tag4773.xml"/><Relationship Id="rId1224" Type="http://schemas.openxmlformats.org/officeDocument/2006/relationships/tags" Target="../tags/tag4980.xml"/><Relationship Id="rId1431" Type="http://schemas.openxmlformats.org/officeDocument/2006/relationships/tags" Target="../tags/tag5187.xml"/><Relationship Id="rId1669" Type="http://schemas.openxmlformats.org/officeDocument/2006/relationships/tags" Target="../tags/tag5425.xml"/><Relationship Id="rId1876" Type="http://schemas.openxmlformats.org/officeDocument/2006/relationships/tags" Target="../tags/tag5632.xml"/><Relationship Id="rId1529" Type="http://schemas.openxmlformats.org/officeDocument/2006/relationships/tags" Target="../tags/tag5285.xml"/><Relationship Id="rId1736" Type="http://schemas.openxmlformats.org/officeDocument/2006/relationships/tags" Target="../tags/tag5492.xml"/><Relationship Id="rId1943" Type="http://schemas.openxmlformats.org/officeDocument/2006/relationships/tags" Target="../tags/tag5699.xml"/><Relationship Id="rId28" Type="http://schemas.openxmlformats.org/officeDocument/2006/relationships/tags" Target="../tags/tag3784.xml"/><Relationship Id="rId1803" Type="http://schemas.openxmlformats.org/officeDocument/2006/relationships/tags" Target="../tags/tag5559.xml"/><Relationship Id="rId177" Type="http://schemas.openxmlformats.org/officeDocument/2006/relationships/tags" Target="../tags/tag3933.xml"/><Relationship Id="rId384" Type="http://schemas.openxmlformats.org/officeDocument/2006/relationships/tags" Target="../tags/tag4140.xml"/><Relationship Id="rId591" Type="http://schemas.openxmlformats.org/officeDocument/2006/relationships/tags" Target="../tags/tag4347.xml"/><Relationship Id="rId2065" Type="http://schemas.openxmlformats.org/officeDocument/2006/relationships/tags" Target="../tags/tag5821.xml"/><Relationship Id="rId244" Type="http://schemas.openxmlformats.org/officeDocument/2006/relationships/tags" Target="../tags/tag4000.xml"/><Relationship Id="rId689" Type="http://schemas.openxmlformats.org/officeDocument/2006/relationships/tags" Target="../tags/tag4445.xml"/><Relationship Id="rId896" Type="http://schemas.openxmlformats.org/officeDocument/2006/relationships/tags" Target="../tags/tag4652.xml"/><Relationship Id="rId1081" Type="http://schemas.openxmlformats.org/officeDocument/2006/relationships/tags" Target="../tags/tag4837.xml"/><Relationship Id="rId451" Type="http://schemas.openxmlformats.org/officeDocument/2006/relationships/tags" Target="../tags/tag4207.xml"/><Relationship Id="rId549" Type="http://schemas.openxmlformats.org/officeDocument/2006/relationships/tags" Target="../tags/tag4305.xml"/><Relationship Id="rId756" Type="http://schemas.openxmlformats.org/officeDocument/2006/relationships/tags" Target="../tags/tag4512.xml"/><Relationship Id="rId1179" Type="http://schemas.openxmlformats.org/officeDocument/2006/relationships/tags" Target="../tags/tag4935.xml"/><Relationship Id="rId1386" Type="http://schemas.openxmlformats.org/officeDocument/2006/relationships/tags" Target="../tags/tag5142.xml"/><Relationship Id="rId1593" Type="http://schemas.openxmlformats.org/officeDocument/2006/relationships/tags" Target="../tags/tag5349.xml"/><Relationship Id="rId2132" Type="http://schemas.openxmlformats.org/officeDocument/2006/relationships/tags" Target="../tags/tag5888.xml"/><Relationship Id="rId104" Type="http://schemas.openxmlformats.org/officeDocument/2006/relationships/tags" Target="../tags/tag3860.xml"/><Relationship Id="rId311" Type="http://schemas.openxmlformats.org/officeDocument/2006/relationships/tags" Target="../tags/tag4067.xml"/><Relationship Id="rId409" Type="http://schemas.openxmlformats.org/officeDocument/2006/relationships/tags" Target="../tags/tag4165.xml"/><Relationship Id="rId963" Type="http://schemas.openxmlformats.org/officeDocument/2006/relationships/tags" Target="../tags/tag4719.xml"/><Relationship Id="rId1039" Type="http://schemas.openxmlformats.org/officeDocument/2006/relationships/tags" Target="../tags/tag4795.xml"/><Relationship Id="rId1246" Type="http://schemas.openxmlformats.org/officeDocument/2006/relationships/tags" Target="../tags/tag5002.xml"/><Relationship Id="rId1898" Type="http://schemas.openxmlformats.org/officeDocument/2006/relationships/tags" Target="../tags/tag5654.xml"/><Relationship Id="rId92" Type="http://schemas.openxmlformats.org/officeDocument/2006/relationships/tags" Target="../tags/tag3848.xml"/><Relationship Id="rId616" Type="http://schemas.openxmlformats.org/officeDocument/2006/relationships/tags" Target="../tags/tag4372.xml"/><Relationship Id="rId823" Type="http://schemas.openxmlformats.org/officeDocument/2006/relationships/tags" Target="../tags/tag4579.xml"/><Relationship Id="rId1453" Type="http://schemas.openxmlformats.org/officeDocument/2006/relationships/tags" Target="../tags/tag5209.xml"/><Relationship Id="rId1660" Type="http://schemas.openxmlformats.org/officeDocument/2006/relationships/tags" Target="../tags/tag5416.xml"/><Relationship Id="rId1758" Type="http://schemas.openxmlformats.org/officeDocument/2006/relationships/tags" Target="../tags/tag5514.xml"/><Relationship Id="rId1106" Type="http://schemas.openxmlformats.org/officeDocument/2006/relationships/tags" Target="../tags/tag4862.xml"/><Relationship Id="rId1313" Type="http://schemas.openxmlformats.org/officeDocument/2006/relationships/tags" Target="../tags/tag5069.xml"/><Relationship Id="rId1520" Type="http://schemas.openxmlformats.org/officeDocument/2006/relationships/tags" Target="../tags/tag5276.xml"/><Relationship Id="rId1965" Type="http://schemas.openxmlformats.org/officeDocument/2006/relationships/tags" Target="../tags/tag5721.xml"/><Relationship Id="rId1618" Type="http://schemas.openxmlformats.org/officeDocument/2006/relationships/tags" Target="../tags/tag5374.xml"/><Relationship Id="rId1825" Type="http://schemas.openxmlformats.org/officeDocument/2006/relationships/tags" Target="../tags/tag5581.xml"/><Relationship Id="rId199" Type="http://schemas.openxmlformats.org/officeDocument/2006/relationships/tags" Target="../tags/tag3955.xml"/><Relationship Id="rId2087" Type="http://schemas.openxmlformats.org/officeDocument/2006/relationships/tags" Target="../tags/tag5843.xml"/><Relationship Id="rId266" Type="http://schemas.openxmlformats.org/officeDocument/2006/relationships/tags" Target="../tags/tag4022.xml"/><Relationship Id="rId473" Type="http://schemas.openxmlformats.org/officeDocument/2006/relationships/tags" Target="../tags/tag4229.xml"/><Relationship Id="rId680" Type="http://schemas.openxmlformats.org/officeDocument/2006/relationships/tags" Target="../tags/tag4436.xml"/><Relationship Id="rId2154" Type="http://schemas.openxmlformats.org/officeDocument/2006/relationships/tags" Target="../tags/tag5910.xml"/><Relationship Id="rId126" Type="http://schemas.openxmlformats.org/officeDocument/2006/relationships/tags" Target="../tags/tag3882.xml"/><Relationship Id="rId333" Type="http://schemas.openxmlformats.org/officeDocument/2006/relationships/tags" Target="../tags/tag4089.xml"/><Relationship Id="rId540" Type="http://schemas.openxmlformats.org/officeDocument/2006/relationships/tags" Target="../tags/tag4296.xml"/><Relationship Id="rId778" Type="http://schemas.openxmlformats.org/officeDocument/2006/relationships/tags" Target="../tags/tag4534.xml"/><Relationship Id="rId985" Type="http://schemas.openxmlformats.org/officeDocument/2006/relationships/tags" Target="../tags/tag4741.xml"/><Relationship Id="rId1170" Type="http://schemas.openxmlformats.org/officeDocument/2006/relationships/tags" Target="../tags/tag4926.xml"/><Relationship Id="rId2014" Type="http://schemas.openxmlformats.org/officeDocument/2006/relationships/tags" Target="../tags/tag5770.xml"/><Relationship Id="rId638" Type="http://schemas.openxmlformats.org/officeDocument/2006/relationships/tags" Target="../tags/tag4394.xml"/><Relationship Id="rId845" Type="http://schemas.openxmlformats.org/officeDocument/2006/relationships/tags" Target="../tags/tag4601.xml"/><Relationship Id="rId1030" Type="http://schemas.openxmlformats.org/officeDocument/2006/relationships/tags" Target="../tags/tag4786.xml"/><Relationship Id="rId1268" Type="http://schemas.openxmlformats.org/officeDocument/2006/relationships/tags" Target="../tags/tag5024.xml"/><Relationship Id="rId1475" Type="http://schemas.openxmlformats.org/officeDocument/2006/relationships/tags" Target="../tags/tag5231.xml"/><Relationship Id="rId1682" Type="http://schemas.openxmlformats.org/officeDocument/2006/relationships/tags" Target="../tags/tag5438.xml"/><Relationship Id="rId400" Type="http://schemas.openxmlformats.org/officeDocument/2006/relationships/tags" Target="../tags/tag4156.xml"/><Relationship Id="rId705" Type="http://schemas.openxmlformats.org/officeDocument/2006/relationships/tags" Target="../tags/tag4461.xml"/><Relationship Id="rId1128" Type="http://schemas.openxmlformats.org/officeDocument/2006/relationships/tags" Target="../tags/tag4884.xml"/><Relationship Id="rId1335" Type="http://schemas.openxmlformats.org/officeDocument/2006/relationships/tags" Target="../tags/tag5091.xml"/><Relationship Id="rId1542" Type="http://schemas.openxmlformats.org/officeDocument/2006/relationships/tags" Target="../tags/tag5298.xml"/><Relationship Id="rId1987" Type="http://schemas.openxmlformats.org/officeDocument/2006/relationships/tags" Target="../tags/tag5743.xml"/><Relationship Id="rId912" Type="http://schemas.openxmlformats.org/officeDocument/2006/relationships/tags" Target="../tags/tag4668.xml"/><Relationship Id="rId1847" Type="http://schemas.openxmlformats.org/officeDocument/2006/relationships/tags" Target="../tags/tag5603.xml"/><Relationship Id="rId41" Type="http://schemas.openxmlformats.org/officeDocument/2006/relationships/tags" Target="../tags/tag3797.xml"/><Relationship Id="rId1402" Type="http://schemas.openxmlformats.org/officeDocument/2006/relationships/tags" Target="../tags/tag5158.xml"/><Relationship Id="rId1707" Type="http://schemas.openxmlformats.org/officeDocument/2006/relationships/tags" Target="../tags/tag5463.xml"/><Relationship Id="rId190" Type="http://schemas.openxmlformats.org/officeDocument/2006/relationships/tags" Target="../tags/tag3946.xml"/><Relationship Id="rId288" Type="http://schemas.openxmlformats.org/officeDocument/2006/relationships/tags" Target="../tags/tag4044.xml"/><Relationship Id="rId1914" Type="http://schemas.openxmlformats.org/officeDocument/2006/relationships/tags" Target="../tags/tag5670.xml"/><Relationship Id="rId495" Type="http://schemas.openxmlformats.org/officeDocument/2006/relationships/tags" Target="../tags/tag4251.xml"/><Relationship Id="rId2176" Type="http://schemas.openxmlformats.org/officeDocument/2006/relationships/tags" Target="../tags/tag5932.xml"/><Relationship Id="rId148" Type="http://schemas.openxmlformats.org/officeDocument/2006/relationships/tags" Target="../tags/tag3904.xml"/><Relationship Id="rId355" Type="http://schemas.openxmlformats.org/officeDocument/2006/relationships/tags" Target="../tags/tag4111.xml"/><Relationship Id="rId562" Type="http://schemas.openxmlformats.org/officeDocument/2006/relationships/tags" Target="../tags/tag4318.xml"/><Relationship Id="rId1192" Type="http://schemas.openxmlformats.org/officeDocument/2006/relationships/tags" Target="../tags/tag4948.xml"/><Relationship Id="rId2036" Type="http://schemas.openxmlformats.org/officeDocument/2006/relationships/tags" Target="../tags/tag5792.xml"/><Relationship Id="rId215" Type="http://schemas.openxmlformats.org/officeDocument/2006/relationships/tags" Target="../tags/tag3971.xml"/><Relationship Id="rId422" Type="http://schemas.openxmlformats.org/officeDocument/2006/relationships/tags" Target="../tags/tag4178.xml"/><Relationship Id="rId867" Type="http://schemas.openxmlformats.org/officeDocument/2006/relationships/tags" Target="../tags/tag4623.xml"/><Relationship Id="rId1052" Type="http://schemas.openxmlformats.org/officeDocument/2006/relationships/tags" Target="../tags/tag4808.xml"/><Relationship Id="rId1497" Type="http://schemas.openxmlformats.org/officeDocument/2006/relationships/tags" Target="../tags/tag5253.xml"/><Relationship Id="rId2103" Type="http://schemas.openxmlformats.org/officeDocument/2006/relationships/tags" Target="../tags/tag5859.xml"/><Relationship Id="rId727" Type="http://schemas.openxmlformats.org/officeDocument/2006/relationships/tags" Target="../tags/tag4483.xml"/><Relationship Id="rId934" Type="http://schemas.openxmlformats.org/officeDocument/2006/relationships/tags" Target="../tags/tag4690.xml"/><Relationship Id="rId1357" Type="http://schemas.openxmlformats.org/officeDocument/2006/relationships/tags" Target="../tags/tag5113.xml"/><Relationship Id="rId1564" Type="http://schemas.openxmlformats.org/officeDocument/2006/relationships/tags" Target="../tags/tag5320.xml"/><Relationship Id="rId1771" Type="http://schemas.openxmlformats.org/officeDocument/2006/relationships/tags" Target="../tags/tag5527.xml"/><Relationship Id="rId63" Type="http://schemas.openxmlformats.org/officeDocument/2006/relationships/tags" Target="../tags/tag3819.xml"/><Relationship Id="rId1217" Type="http://schemas.openxmlformats.org/officeDocument/2006/relationships/tags" Target="../tags/tag4973.xml"/><Relationship Id="rId1424" Type="http://schemas.openxmlformats.org/officeDocument/2006/relationships/tags" Target="../tags/tag5180.xml"/><Relationship Id="rId1631" Type="http://schemas.openxmlformats.org/officeDocument/2006/relationships/tags" Target="../tags/tag5387.xml"/><Relationship Id="rId1869" Type="http://schemas.openxmlformats.org/officeDocument/2006/relationships/tags" Target="../tags/tag5625.xml"/><Relationship Id="rId1729" Type="http://schemas.openxmlformats.org/officeDocument/2006/relationships/tags" Target="../tags/tag5485.xml"/><Relationship Id="rId1936" Type="http://schemas.openxmlformats.org/officeDocument/2006/relationships/tags" Target="../tags/tag5692.xml"/><Relationship Id="rId377" Type="http://schemas.openxmlformats.org/officeDocument/2006/relationships/tags" Target="../tags/tag4133.xml"/><Relationship Id="rId584" Type="http://schemas.openxmlformats.org/officeDocument/2006/relationships/tags" Target="../tags/tag4340.xml"/><Relationship Id="rId2058" Type="http://schemas.openxmlformats.org/officeDocument/2006/relationships/tags" Target="../tags/tag5814.xml"/><Relationship Id="rId5" Type="http://schemas.openxmlformats.org/officeDocument/2006/relationships/tags" Target="../tags/tag3761.xml"/><Relationship Id="rId237" Type="http://schemas.openxmlformats.org/officeDocument/2006/relationships/tags" Target="../tags/tag3993.xml"/><Relationship Id="rId791" Type="http://schemas.openxmlformats.org/officeDocument/2006/relationships/tags" Target="../tags/tag4547.xml"/><Relationship Id="rId889" Type="http://schemas.openxmlformats.org/officeDocument/2006/relationships/tags" Target="../tags/tag4645.xml"/><Relationship Id="rId1074" Type="http://schemas.openxmlformats.org/officeDocument/2006/relationships/tags" Target="../tags/tag4830.xml"/><Relationship Id="rId444" Type="http://schemas.openxmlformats.org/officeDocument/2006/relationships/tags" Target="../tags/tag4200.xml"/><Relationship Id="rId651" Type="http://schemas.openxmlformats.org/officeDocument/2006/relationships/tags" Target="../tags/tag4407.xml"/><Relationship Id="rId749" Type="http://schemas.openxmlformats.org/officeDocument/2006/relationships/tags" Target="../tags/tag4505.xml"/><Relationship Id="rId1281" Type="http://schemas.openxmlformats.org/officeDocument/2006/relationships/tags" Target="../tags/tag5037.xml"/><Relationship Id="rId1379" Type="http://schemas.openxmlformats.org/officeDocument/2006/relationships/tags" Target="../tags/tag5135.xml"/><Relationship Id="rId1586" Type="http://schemas.openxmlformats.org/officeDocument/2006/relationships/tags" Target="../tags/tag5342.xml"/><Relationship Id="rId2125" Type="http://schemas.openxmlformats.org/officeDocument/2006/relationships/tags" Target="../tags/tag5881.xml"/><Relationship Id="rId304" Type="http://schemas.openxmlformats.org/officeDocument/2006/relationships/tags" Target="../tags/tag4060.xml"/><Relationship Id="rId511" Type="http://schemas.openxmlformats.org/officeDocument/2006/relationships/tags" Target="../tags/tag4267.xml"/><Relationship Id="rId609" Type="http://schemas.openxmlformats.org/officeDocument/2006/relationships/tags" Target="../tags/tag4365.xml"/><Relationship Id="rId956" Type="http://schemas.openxmlformats.org/officeDocument/2006/relationships/tags" Target="../tags/tag4712.xml"/><Relationship Id="rId1141" Type="http://schemas.openxmlformats.org/officeDocument/2006/relationships/tags" Target="../tags/tag4897.xml"/><Relationship Id="rId1239" Type="http://schemas.openxmlformats.org/officeDocument/2006/relationships/tags" Target="../tags/tag4995.xml"/><Relationship Id="rId1793" Type="http://schemas.openxmlformats.org/officeDocument/2006/relationships/tags" Target="../tags/tag5549.xml"/><Relationship Id="rId85" Type="http://schemas.openxmlformats.org/officeDocument/2006/relationships/tags" Target="../tags/tag3841.xml"/><Relationship Id="rId816" Type="http://schemas.openxmlformats.org/officeDocument/2006/relationships/tags" Target="../tags/tag4572.xml"/><Relationship Id="rId1001" Type="http://schemas.openxmlformats.org/officeDocument/2006/relationships/tags" Target="../tags/tag4757.xml"/><Relationship Id="rId1446" Type="http://schemas.openxmlformats.org/officeDocument/2006/relationships/tags" Target="../tags/tag5202.xml"/><Relationship Id="rId1653" Type="http://schemas.openxmlformats.org/officeDocument/2006/relationships/tags" Target="../tags/tag5409.xml"/><Relationship Id="rId1860" Type="http://schemas.openxmlformats.org/officeDocument/2006/relationships/tags" Target="../tags/tag5616.xml"/><Relationship Id="rId1306" Type="http://schemas.openxmlformats.org/officeDocument/2006/relationships/tags" Target="../tags/tag5062.xml"/><Relationship Id="rId1513" Type="http://schemas.openxmlformats.org/officeDocument/2006/relationships/tags" Target="../tags/tag5269.xml"/><Relationship Id="rId1720" Type="http://schemas.openxmlformats.org/officeDocument/2006/relationships/tags" Target="../tags/tag5476.xml"/><Relationship Id="rId1958" Type="http://schemas.openxmlformats.org/officeDocument/2006/relationships/tags" Target="../tags/tag5714.xml"/><Relationship Id="rId12" Type="http://schemas.openxmlformats.org/officeDocument/2006/relationships/tags" Target="../tags/tag3768.xml"/><Relationship Id="rId1818" Type="http://schemas.openxmlformats.org/officeDocument/2006/relationships/tags" Target="../tags/tag5574.xml"/><Relationship Id="rId161" Type="http://schemas.openxmlformats.org/officeDocument/2006/relationships/tags" Target="../tags/tag3917.xml"/><Relationship Id="rId399" Type="http://schemas.openxmlformats.org/officeDocument/2006/relationships/tags" Target="../tags/tag4155.xml"/><Relationship Id="rId259" Type="http://schemas.openxmlformats.org/officeDocument/2006/relationships/tags" Target="../tags/tag4015.xml"/><Relationship Id="rId466" Type="http://schemas.openxmlformats.org/officeDocument/2006/relationships/tags" Target="../tags/tag4222.xml"/><Relationship Id="rId673" Type="http://schemas.openxmlformats.org/officeDocument/2006/relationships/tags" Target="../tags/tag4429.xml"/><Relationship Id="rId880" Type="http://schemas.openxmlformats.org/officeDocument/2006/relationships/tags" Target="../tags/tag4636.xml"/><Relationship Id="rId1096" Type="http://schemas.openxmlformats.org/officeDocument/2006/relationships/tags" Target="../tags/tag4852.xml"/><Relationship Id="rId2147" Type="http://schemas.openxmlformats.org/officeDocument/2006/relationships/tags" Target="../tags/tag5903.xml"/><Relationship Id="rId119" Type="http://schemas.openxmlformats.org/officeDocument/2006/relationships/tags" Target="../tags/tag3875.xml"/><Relationship Id="rId326" Type="http://schemas.openxmlformats.org/officeDocument/2006/relationships/tags" Target="../tags/tag4082.xml"/><Relationship Id="rId533" Type="http://schemas.openxmlformats.org/officeDocument/2006/relationships/tags" Target="../tags/tag4289.xml"/><Relationship Id="rId978" Type="http://schemas.openxmlformats.org/officeDocument/2006/relationships/tags" Target="../tags/tag4734.xml"/><Relationship Id="rId1163" Type="http://schemas.openxmlformats.org/officeDocument/2006/relationships/tags" Target="../tags/tag4919.xml"/><Relationship Id="rId1370" Type="http://schemas.openxmlformats.org/officeDocument/2006/relationships/tags" Target="../tags/tag5126.xml"/><Relationship Id="rId2007" Type="http://schemas.openxmlformats.org/officeDocument/2006/relationships/tags" Target="../tags/tag5763.xml"/><Relationship Id="rId740" Type="http://schemas.openxmlformats.org/officeDocument/2006/relationships/tags" Target="../tags/tag4496.xml"/><Relationship Id="rId838" Type="http://schemas.openxmlformats.org/officeDocument/2006/relationships/tags" Target="../tags/tag4594.xml"/><Relationship Id="rId1023" Type="http://schemas.openxmlformats.org/officeDocument/2006/relationships/tags" Target="../tags/tag4779.xml"/><Relationship Id="rId1468" Type="http://schemas.openxmlformats.org/officeDocument/2006/relationships/tags" Target="../tags/tag5224.xml"/><Relationship Id="rId1675" Type="http://schemas.openxmlformats.org/officeDocument/2006/relationships/tags" Target="../tags/tag5431.xml"/><Relationship Id="rId1882" Type="http://schemas.openxmlformats.org/officeDocument/2006/relationships/tags" Target="../tags/tag5638.xml"/><Relationship Id="rId600" Type="http://schemas.openxmlformats.org/officeDocument/2006/relationships/tags" Target="../tags/tag4356.xml"/><Relationship Id="rId1230" Type="http://schemas.openxmlformats.org/officeDocument/2006/relationships/tags" Target="../tags/tag4986.xml"/><Relationship Id="rId1328" Type="http://schemas.openxmlformats.org/officeDocument/2006/relationships/tags" Target="../tags/tag5084.xml"/><Relationship Id="rId1535" Type="http://schemas.openxmlformats.org/officeDocument/2006/relationships/tags" Target="../tags/tag5291.xml"/><Relationship Id="rId905" Type="http://schemas.openxmlformats.org/officeDocument/2006/relationships/tags" Target="../tags/tag4661.xml"/><Relationship Id="rId1742" Type="http://schemas.openxmlformats.org/officeDocument/2006/relationships/tags" Target="../tags/tag5498.xml"/><Relationship Id="rId34" Type="http://schemas.openxmlformats.org/officeDocument/2006/relationships/tags" Target="../tags/tag3790.xml"/><Relationship Id="rId1602" Type="http://schemas.openxmlformats.org/officeDocument/2006/relationships/tags" Target="../tags/tag5358.xml"/><Relationship Id="rId183" Type="http://schemas.openxmlformats.org/officeDocument/2006/relationships/tags" Target="../tags/tag3939.xml"/><Relationship Id="rId390" Type="http://schemas.openxmlformats.org/officeDocument/2006/relationships/tags" Target="../tags/tag4146.xml"/><Relationship Id="rId1907" Type="http://schemas.openxmlformats.org/officeDocument/2006/relationships/tags" Target="../tags/tag5663.xml"/><Relationship Id="rId2071" Type="http://schemas.openxmlformats.org/officeDocument/2006/relationships/tags" Target="../tags/tag5827.xml"/><Relationship Id="rId250" Type="http://schemas.openxmlformats.org/officeDocument/2006/relationships/tags" Target="../tags/tag4006.xml"/><Relationship Id="rId488" Type="http://schemas.openxmlformats.org/officeDocument/2006/relationships/tags" Target="../tags/tag4244.xml"/><Relationship Id="rId695" Type="http://schemas.openxmlformats.org/officeDocument/2006/relationships/tags" Target="../tags/tag4451.xml"/><Relationship Id="rId2169" Type="http://schemas.openxmlformats.org/officeDocument/2006/relationships/tags" Target="../tags/tag5925.xml"/><Relationship Id="rId110" Type="http://schemas.openxmlformats.org/officeDocument/2006/relationships/tags" Target="../tags/tag3866.xml"/><Relationship Id="rId348" Type="http://schemas.openxmlformats.org/officeDocument/2006/relationships/tags" Target="../tags/tag4104.xml"/><Relationship Id="rId555" Type="http://schemas.openxmlformats.org/officeDocument/2006/relationships/tags" Target="../tags/tag4311.xml"/><Relationship Id="rId762" Type="http://schemas.openxmlformats.org/officeDocument/2006/relationships/tags" Target="../tags/tag4518.xml"/><Relationship Id="rId1185" Type="http://schemas.openxmlformats.org/officeDocument/2006/relationships/tags" Target="../tags/tag4941.xml"/><Relationship Id="rId1392" Type="http://schemas.openxmlformats.org/officeDocument/2006/relationships/tags" Target="../tags/tag5148.xml"/><Relationship Id="rId2029" Type="http://schemas.openxmlformats.org/officeDocument/2006/relationships/tags" Target="../tags/tag5785.xml"/><Relationship Id="rId208" Type="http://schemas.openxmlformats.org/officeDocument/2006/relationships/tags" Target="../tags/tag3964.xml"/><Relationship Id="rId415" Type="http://schemas.openxmlformats.org/officeDocument/2006/relationships/tags" Target="../tags/tag4171.xml"/><Relationship Id="rId622" Type="http://schemas.openxmlformats.org/officeDocument/2006/relationships/tags" Target="../tags/tag4378.xml"/><Relationship Id="rId1045" Type="http://schemas.openxmlformats.org/officeDocument/2006/relationships/tags" Target="../tags/tag4801.xml"/><Relationship Id="rId1252" Type="http://schemas.openxmlformats.org/officeDocument/2006/relationships/tags" Target="../tags/tag5008.xml"/><Relationship Id="rId1697" Type="http://schemas.openxmlformats.org/officeDocument/2006/relationships/tags" Target="../tags/tag5453.xml"/><Relationship Id="rId927" Type="http://schemas.openxmlformats.org/officeDocument/2006/relationships/tags" Target="../tags/tag4683.xml"/><Relationship Id="rId1112" Type="http://schemas.openxmlformats.org/officeDocument/2006/relationships/tags" Target="../tags/tag4868.xml"/><Relationship Id="rId1557" Type="http://schemas.openxmlformats.org/officeDocument/2006/relationships/tags" Target="../tags/tag5313.xml"/><Relationship Id="rId1764" Type="http://schemas.openxmlformats.org/officeDocument/2006/relationships/tags" Target="../tags/tag5520.xml"/><Relationship Id="rId1971" Type="http://schemas.openxmlformats.org/officeDocument/2006/relationships/tags" Target="../tags/tag5727.xml"/><Relationship Id="rId56" Type="http://schemas.openxmlformats.org/officeDocument/2006/relationships/tags" Target="../tags/tag3812.xml"/><Relationship Id="rId1417" Type="http://schemas.openxmlformats.org/officeDocument/2006/relationships/tags" Target="../tags/tag5173.xml"/><Relationship Id="rId1624" Type="http://schemas.openxmlformats.org/officeDocument/2006/relationships/tags" Target="../tags/tag5380.xml"/><Relationship Id="rId1831" Type="http://schemas.openxmlformats.org/officeDocument/2006/relationships/tags" Target="../tags/tag5587.xml"/><Relationship Id="rId1929" Type="http://schemas.openxmlformats.org/officeDocument/2006/relationships/tags" Target="../tags/tag5685.xml"/><Relationship Id="rId2093" Type="http://schemas.openxmlformats.org/officeDocument/2006/relationships/tags" Target="../tags/tag5849.xml"/><Relationship Id="rId272" Type="http://schemas.openxmlformats.org/officeDocument/2006/relationships/tags" Target="../tags/tag4028.xml"/><Relationship Id="rId577" Type="http://schemas.openxmlformats.org/officeDocument/2006/relationships/tags" Target="../tags/tag4333.xml"/><Relationship Id="rId2160" Type="http://schemas.openxmlformats.org/officeDocument/2006/relationships/tags" Target="../tags/tag5916.xml"/><Relationship Id="rId132" Type="http://schemas.openxmlformats.org/officeDocument/2006/relationships/tags" Target="../tags/tag3888.xml"/><Relationship Id="rId784" Type="http://schemas.openxmlformats.org/officeDocument/2006/relationships/tags" Target="../tags/tag4540.xml"/><Relationship Id="rId991" Type="http://schemas.openxmlformats.org/officeDocument/2006/relationships/tags" Target="../tags/tag4747.xml"/><Relationship Id="rId1067" Type="http://schemas.openxmlformats.org/officeDocument/2006/relationships/tags" Target="../tags/tag4823.xml"/><Relationship Id="rId2020" Type="http://schemas.openxmlformats.org/officeDocument/2006/relationships/tags" Target="../tags/tag5776.xml"/><Relationship Id="rId437" Type="http://schemas.openxmlformats.org/officeDocument/2006/relationships/tags" Target="../tags/tag4193.xml"/><Relationship Id="rId644" Type="http://schemas.openxmlformats.org/officeDocument/2006/relationships/tags" Target="../tags/tag4400.xml"/><Relationship Id="rId851" Type="http://schemas.openxmlformats.org/officeDocument/2006/relationships/tags" Target="../tags/tag4607.xml"/><Relationship Id="rId1274" Type="http://schemas.openxmlformats.org/officeDocument/2006/relationships/tags" Target="../tags/tag5030.xml"/><Relationship Id="rId1481" Type="http://schemas.openxmlformats.org/officeDocument/2006/relationships/tags" Target="../tags/tag5237.xml"/><Relationship Id="rId1579" Type="http://schemas.openxmlformats.org/officeDocument/2006/relationships/tags" Target="../tags/tag5335.xml"/><Relationship Id="rId2118" Type="http://schemas.openxmlformats.org/officeDocument/2006/relationships/tags" Target="../tags/tag5874.xml"/><Relationship Id="rId504" Type="http://schemas.openxmlformats.org/officeDocument/2006/relationships/tags" Target="../tags/tag4260.xml"/><Relationship Id="rId711" Type="http://schemas.openxmlformats.org/officeDocument/2006/relationships/tags" Target="../tags/tag4467.xml"/><Relationship Id="rId949" Type="http://schemas.openxmlformats.org/officeDocument/2006/relationships/tags" Target="../tags/tag4705.xml"/><Relationship Id="rId1134" Type="http://schemas.openxmlformats.org/officeDocument/2006/relationships/tags" Target="../tags/tag4890.xml"/><Relationship Id="rId1341" Type="http://schemas.openxmlformats.org/officeDocument/2006/relationships/tags" Target="../tags/tag5097.xml"/><Relationship Id="rId1786" Type="http://schemas.openxmlformats.org/officeDocument/2006/relationships/tags" Target="../tags/tag5542.xml"/><Relationship Id="rId1993" Type="http://schemas.openxmlformats.org/officeDocument/2006/relationships/tags" Target="../tags/tag5749.xml"/><Relationship Id="rId78" Type="http://schemas.openxmlformats.org/officeDocument/2006/relationships/tags" Target="../tags/tag3834.xml"/><Relationship Id="rId809" Type="http://schemas.openxmlformats.org/officeDocument/2006/relationships/tags" Target="../tags/tag4565.xml"/><Relationship Id="rId1201" Type="http://schemas.openxmlformats.org/officeDocument/2006/relationships/tags" Target="../tags/tag4957.xml"/><Relationship Id="rId1439" Type="http://schemas.openxmlformats.org/officeDocument/2006/relationships/tags" Target="../tags/tag5195.xml"/><Relationship Id="rId1646" Type="http://schemas.openxmlformats.org/officeDocument/2006/relationships/tags" Target="../tags/tag5402.xml"/><Relationship Id="rId1853" Type="http://schemas.openxmlformats.org/officeDocument/2006/relationships/tags" Target="../tags/tag5609.xml"/><Relationship Id="rId1506" Type="http://schemas.openxmlformats.org/officeDocument/2006/relationships/tags" Target="../tags/tag5262.xml"/><Relationship Id="rId1713" Type="http://schemas.openxmlformats.org/officeDocument/2006/relationships/tags" Target="../tags/tag5469.xml"/><Relationship Id="rId1920" Type="http://schemas.openxmlformats.org/officeDocument/2006/relationships/tags" Target="../tags/tag5676.xml"/><Relationship Id="rId294" Type="http://schemas.openxmlformats.org/officeDocument/2006/relationships/tags" Target="../tags/tag4050.xml"/><Relationship Id="rId154" Type="http://schemas.openxmlformats.org/officeDocument/2006/relationships/tags" Target="../tags/tag3910.xml"/><Relationship Id="rId361" Type="http://schemas.openxmlformats.org/officeDocument/2006/relationships/tags" Target="../tags/tag4117.xml"/><Relationship Id="rId599" Type="http://schemas.openxmlformats.org/officeDocument/2006/relationships/tags" Target="../tags/tag4355.xml"/><Relationship Id="rId2042" Type="http://schemas.openxmlformats.org/officeDocument/2006/relationships/tags" Target="../tags/tag5798.xml"/><Relationship Id="rId459" Type="http://schemas.openxmlformats.org/officeDocument/2006/relationships/tags" Target="../tags/tag4215.xml"/><Relationship Id="rId666" Type="http://schemas.openxmlformats.org/officeDocument/2006/relationships/tags" Target="../tags/tag4422.xml"/><Relationship Id="rId873" Type="http://schemas.openxmlformats.org/officeDocument/2006/relationships/tags" Target="../tags/tag4629.xml"/><Relationship Id="rId1089" Type="http://schemas.openxmlformats.org/officeDocument/2006/relationships/tags" Target="../tags/tag4845.xml"/><Relationship Id="rId1296" Type="http://schemas.openxmlformats.org/officeDocument/2006/relationships/tags" Target="../tags/tag5052.xml"/><Relationship Id="rId221" Type="http://schemas.openxmlformats.org/officeDocument/2006/relationships/tags" Target="../tags/tag3977.xml"/><Relationship Id="rId319" Type="http://schemas.openxmlformats.org/officeDocument/2006/relationships/tags" Target="../tags/tag4075.xml"/><Relationship Id="rId526" Type="http://schemas.openxmlformats.org/officeDocument/2006/relationships/tags" Target="../tags/tag4282.xml"/><Relationship Id="rId1156" Type="http://schemas.openxmlformats.org/officeDocument/2006/relationships/tags" Target="../tags/tag4912.xml"/><Relationship Id="rId1363" Type="http://schemas.openxmlformats.org/officeDocument/2006/relationships/tags" Target="../tags/tag5119.xml"/><Relationship Id="rId733" Type="http://schemas.openxmlformats.org/officeDocument/2006/relationships/tags" Target="../tags/tag4489.xml"/><Relationship Id="rId940" Type="http://schemas.openxmlformats.org/officeDocument/2006/relationships/tags" Target="../tags/tag4696.xml"/><Relationship Id="rId1016" Type="http://schemas.openxmlformats.org/officeDocument/2006/relationships/tags" Target="../tags/tag4772.xml"/><Relationship Id="rId1570" Type="http://schemas.openxmlformats.org/officeDocument/2006/relationships/tags" Target="../tags/tag5326.xml"/><Relationship Id="rId1668" Type="http://schemas.openxmlformats.org/officeDocument/2006/relationships/tags" Target="../tags/tag5424.xml"/><Relationship Id="rId1875" Type="http://schemas.openxmlformats.org/officeDocument/2006/relationships/tags" Target="../tags/tag5631.xml"/><Relationship Id="rId800" Type="http://schemas.openxmlformats.org/officeDocument/2006/relationships/tags" Target="../tags/tag4556.xml"/><Relationship Id="rId1223" Type="http://schemas.openxmlformats.org/officeDocument/2006/relationships/tags" Target="../tags/tag4979.xml"/><Relationship Id="rId1430" Type="http://schemas.openxmlformats.org/officeDocument/2006/relationships/tags" Target="../tags/tag5186.xml"/><Relationship Id="rId1528" Type="http://schemas.openxmlformats.org/officeDocument/2006/relationships/tags" Target="../tags/tag5284.xml"/><Relationship Id="rId1735" Type="http://schemas.openxmlformats.org/officeDocument/2006/relationships/tags" Target="../tags/tag5491.xml"/><Relationship Id="rId1942" Type="http://schemas.openxmlformats.org/officeDocument/2006/relationships/tags" Target="../tags/tag5698.xml"/><Relationship Id="rId27" Type="http://schemas.openxmlformats.org/officeDocument/2006/relationships/tags" Target="../tags/tag3783.xml"/><Relationship Id="rId1802" Type="http://schemas.openxmlformats.org/officeDocument/2006/relationships/tags" Target="../tags/tag5558.xml"/><Relationship Id="rId176" Type="http://schemas.openxmlformats.org/officeDocument/2006/relationships/tags" Target="../tags/tag3932.xml"/><Relationship Id="rId383" Type="http://schemas.openxmlformats.org/officeDocument/2006/relationships/tags" Target="../tags/tag4139.xml"/><Relationship Id="rId590" Type="http://schemas.openxmlformats.org/officeDocument/2006/relationships/tags" Target="../tags/tag4346.xml"/><Relationship Id="rId2064" Type="http://schemas.openxmlformats.org/officeDocument/2006/relationships/tags" Target="../tags/tag5820.xml"/><Relationship Id="rId243" Type="http://schemas.openxmlformats.org/officeDocument/2006/relationships/tags" Target="../tags/tag3999.xml"/><Relationship Id="rId450" Type="http://schemas.openxmlformats.org/officeDocument/2006/relationships/tags" Target="../tags/tag4206.xml"/><Relationship Id="rId688" Type="http://schemas.openxmlformats.org/officeDocument/2006/relationships/tags" Target="../tags/tag4444.xml"/><Relationship Id="rId895" Type="http://schemas.openxmlformats.org/officeDocument/2006/relationships/tags" Target="../tags/tag4651.xml"/><Relationship Id="rId1080" Type="http://schemas.openxmlformats.org/officeDocument/2006/relationships/tags" Target="../tags/tag4836.xml"/><Relationship Id="rId2131" Type="http://schemas.openxmlformats.org/officeDocument/2006/relationships/tags" Target="../tags/tag5887.xml"/><Relationship Id="rId103" Type="http://schemas.openxmlformats.org/officeDocument/2006/relationships/tags" Target="../tags/tag3859.xml"/><Relationship Id="rId310" Type="http://schemas.openxmlformats.org/officeDocument/2006/relationships/tags" Target="../tags/tag4066.xml"/><Relationship Id="rId548" Type="http://schemas.openxmlformats.org/officeDocument/2006/relationships/tags" Target="../tags/tag4304.xml"/><Relationship Id="rId755" Type="http://schemas.openxmlformats.org/officeDocument/2006/relationships/tags" Target="../tags/tag4511.xml"/><Relationship Id="rId962" Type="http://schemas.openxmlformats.org/officeDocument/2006/relationships/tags" Target="../tags/tag4718.xml"/><Relationship Id="rId1178" Type="http://schemas.openxmlformats.org/officeDocument/2006/relationships/tags" Target="../tags/tag4934.xml"/><Relationship Id="rId1385" Type="http://schemas.openxmlformats.org/officeDocument/2006/relationships/tags" Target="../tags/tag5141.xml"/><Relationship Id="rId1592" Type="http://schemas.openxmlformats.org/officeDocument/2006/relationships/tags" Target="../tags/tag5348.xml"/><Relationship Id="rId91" Type="http://schemas.openxmlformats.org/officeDocument/2006/relationships/tags" Target="../tags/tag3847.xml"/><Relationship Id="rId408" Type="http://schemas.openxmlformats.org/officeDocument/2006/relationships/tags" Target="../tags/tag4164.xml"/><Relationship Id="rId615" Type="http://schemas.openxmlformats.org/officeDocument/2006/relationships/tags" Target="../tags/tag4371.xml"/><Relationship Id="rId822" Type="http://schemas.openxmlformats.org/officeDocument/2006/relationships/tags" Target="../tags/tag4578.xml"/><Relationship Id="rId1038" Type="http://schemas.openxmlformats.org/officeDocument/2006/relationships/tags" Target="../tags/tag4794.xml"/><Relationship Id="rId1245" Type="http://schemas.openxmlformats.org/officeDocument/2006/relationships/tags" Target="../tags/tag5001.xml"/><Relationship Id="rId1452" Type="http://schemas.openxmlformats.org/officeDocument/2006/relationships/tags" Target="../tags/tag5208.xml"/><Relationship Id="rId1897" Type="http://schemas.openxmlformats.org/officeDocument/2006/relationships/tags" Target="../tags/tag5653.xml"/><Relationship Id="rId1105" Type="http://schemas.openxmlformats.org/officeDocument/2006/relationships/tags" Target="../tags/tag4861.xml"/><Relationship Id="rId1312" Type="http://schemas.openxmlformats.org/officeDocument/2006/relationships/tags" Target="../tags/tag5068.xml"/><Relationship Id="rId1757" Type="http://schemas.openxmlformats.org/officeDocument/2006/relationships/tags" Target="../tags/tag5513.xml"/><Relationship Id="rId1964" Type="http://schemas.openxmlformats.org/officeDocument/2006/relationships/tags" Target="../tags/tag5720.xml"/><Relationship Id="rId49" Type="http://schemas.openxmlformats.org/officeDocument/2006/relationships/tags" Target="../tags/tag3805.xml"/><Relationship Id="rId1617" Type="http://schemas.openxmlformats.org/officeDocument/2006/relationships/tags" Target="../tags/tag5373.xml"/><Relationship Id="rId1824" Type="http://schemas.openxmlformats.org/officeDocument/2006/relationships/tags" Target="../tags/tag5580.xml"/><Relationship Id="rId198" Type="http://schemas.openxmlformats.org/officeDocument/2006/relationships/tags" Target="../tags/tag3954.xml"/><Relationship Id="rId2086" Type="http://schemas.openxmlformats.org/officeDocument/2006/relationships/tags" Target="../tags/tag5842.xml"/><Relationship Id="rId265" Type="http://schemas.openxmlformats.org/officeDocument/2006/relationships/tags" Target="../tags/tag4021.xml"/><Relationship Id="rId472" Type="http://schemas.openxmlformats.org/officeDocument/2006/relationships/tags" Target="../tags/tag4228.xml"/><Relationship Id="rId2153" Type="http://schemas.openxmlformats.org/officeDocument/2006/relationships/tags" Target="../tags/tag5909.xml"/><Relationship Id="rId125" Type="http://schemas.openxmlformats.org/officeDocument/2006/relationships/tags" Target="../tags/tag3881.xml"/><Relationship Id="rId332" Type="http://schemas.openxmlformats.org/officeDocument/2006/relationships/tags" Target="../tags/tag4088.xml"/><Relationship Id="rId777" Type="http://schemas.openxmlformats.org/officeDocument/2006/relationships/tags" Target="../tags/tag4533.xml"/><Relationship Id="rId984" Type="http://schemas.openxmlformats.org/officeDocument/2006/relationships/tags" Target="../tags/tag4740.xml"/><Relationship Id="rId2013" Type="http://schemas.openxmlformats.org/officeDocument/2006/relationships/tags" Target="../tags/tag5769.xml"/><Relationship Id="rId637" Type="http://schemas.openxmlformats.org/officeDocument/2006/relationships/tags" Target="../tags/tag4393.xml"/><Relationship Id="rId844" Type="http://schemas.openxmlformats.org/officeDocument/2006/relationships/tags" Target="../tags/tag4600.xml"/><Relationship Id="rId1267" Type="http://schemas.openxmlformats.org/officeDocument/2006/relationships/tags" Target="../tags/tag5023.xml"/><Relationship Id="rId1474" Type="http://schemas.openxmlformats.org/officeDocument/2006/relationships/tags" Target="../tags/tag5230.xml"/><Relationship Id="rId1681" Type="http://schemas.openxmlformats.org/officeDocument/2006/relationships/tags" Target="../tags/tag5437.xml"/><Relationship Id="rId704" Type="http://schemas.openxmlformats.org/officeDocument/2006/relationships/tags" Target="../tags/tag4460.xml"/><Relationship Id="rId911" Type="http://schemas.openxmlformats.org/officeDocument/2006/relationships/tags" Target="../tags/tag4667.xml"/><Relationship Id="rId1127" Type="http://schemas.openxmlformats.org/officeDocument/2006/relationships/tags" Target="../tags/tag4883.xml"/><Relationship Id="rId1334" Type="http://schemas.openxmlformats.org/officeDocument/2006/relationships/tags" Target="../tags/tag5090.xml"/><Relationship Id="rId1541" Type="http://schemas.openxmlformats.org/officeDocument/2006/relationships/tags" Target="../tags/tag5297.xml"/><Relationship Id="rId1779" Type="http://schemas.openxmlformats.org/officeDocument/2006/relationships/tags" Target="../tags/tag5535.xml"/><Relationship Id="rId1986" Type="http://schemas.openxmlformats.org/officeDocument/2006/relationships/tags" Target="../tags/tag5742.xml"/><Relationship Id="rId40" Type="http://schemas.openxmlformats.org/officeDocument/2006/relationships/tags" Target="../tags/tag3796.xml"/><Relationship Id="rId1401" Type="http://schemas.openxmlformats.org/officeDocument/2006/relationships/tags" Target="../tags/tag5157.xml"/><Relationship Id="rId1639" Type="http://schemas.openxmlformats.org/officeDocument/2006/relationships/tags" Target="../tags/tag5395.xml"/><Relationship Id="rId1846" Type="http://schemas.openxmlformats.org/officeDocument/2006/relationships/tags" Target="../tags/tag5602.xml"/><Relationship Id="rId1706" Type="http://schemas.openxmlformats.org/officeDocument/2006/relationships/tags" Target="../tags/tag5462.xml"/><Relationship Id="rId1913" Type="http://schemas.openxmlformats.org/officeDocument/2006/relationships/tags" Target="../tags/tag5669.xml"/><Relationship Id="rId287" Type="http://schemas.openxmlformats.org/officeDocument/2006/relationships/tags" Target="../tags/tag4043.xml"/><Relationship Id="rId494" Type="http://schemas.openxmlformats.org/officeDocument/2006/relationships/tags" Target="../tags/tag4250.xml"/><Relationship Id="rId2175" Type="http://schemas.openxmlformats.org/officeDocument/2006/relationships/tags" Target="../tags/tag5931.xml"/><Relationship Id="rId147" Type="http://schemas.openxmlformats.org/officeDocument/2006/relationships/tags" Target="../tags/tag3903.xml"/><Relationship Id="rId354" Type="http://schemas.openxmlformats.org/officeDocument/2006/relationships/tags" Target="../tags/tag4110.xml"/><Relationship Id="rId799" Type="http://schemas.openxmlformats.org/officeDocument/2006/relationships/tags" Target="../tags/tag4555.xml"/><Relationship Id="rId1191" Type="http://schemas.openxmlformats.org/officeDocument/2006/relationships/tags" Target="../tags/tag4947.xml"/><Relationship Id="rId2035" Type="http://schemas.openxmlformats.org/officeDocument/2006/relationships/tags" Target="../tags/tag5791.xml"/><Relationship Id="rId561" Type="http://schemas.openxmlformats.org/officeDocument/2006/relationships/tags" Target="../tags/tag4317.xml"/><Relationship Id="rId659" Type="http://schemas.openxmlformats.org/officeDocument/2006/relationships/tags" Target="../tags/tag4415.xml"/><Relationship Id="rId866" Type="http://schemas.openxmlformats.org/officeDocument/2006/relationships/tags" Target="../tags/tag4622.xml"/><Relationship Id="rId1289" Type="http://schemas.openxmlformats.org/officeDocument/2006/relationships/tags" Target="../tags/tag5045.xml"/><Relationship Id="rId1496" Type="http://schemas.openxmlformats.org/officeDocument/2006/relationships/tags" Target="../tags/tag5252.xml"/><Relationship Id="rId214" Type="http://schemas.openxmlformats.org/officeDocument/2006/relationships/tags" Target="../tags/tag3970.xml"/><Relationship Id="rId421" Type="http://schemas.openxmlformats.org/officeDocument/2006/relationships/tags" Target="../tags/tag4177.xml"/><Relationship Id="rId519" Type="http://schemas.openxmlformats.org/officeDocument/2006/relationships/tags" Target="../tags/tag4275.xml"/><Relationship Id="rId1051" Type="http://schemas.openxmlformats.org/officeDocument/2006/relationships/tags" Target="../tags/tag4807.xml"/><Relationship Id="rId1149" Type="http://schemas.openxmlformats.org/officeDocument/2006/relationships/tags" Target="../tags/tag4905.xml"/><Relationship Id="rId1356" Type="http://schemas.openxmlformats.org/officeDocument/2006/relationships/tags" Target="../tags/tag5112.xml"/><Relationship Id="rId2102" Type="http://schemas.openxmlformats.org/officeDocument/2006/relationships/tags" Target="../tags/tag5858.xml"/><Relationship Id="rId726" Type="http://schemas.openxmlformats.org/officeDocument/2006/relationships/tags" Target="../tags/tag4482.xml"/><Relationship Id="rId933" Type="http://schemas.openxmlformats.org/officeDocument/2006/relationships/tags" Target="../tags/tag4689.xml"/><Relationship Id="rId1009" Type="http://schemas.openxmlformats.org/officeDocument/2006/relationships/tags" Target="../tags/tag4765.xml"/><Relationship Id="rId1563" Type="http://schemas.openxmlformats.org/officeDocument/2006/relationships/tags" Target="../tags/tag5319.xml"/><Relationship Id="rId1770" Type="http://schemas.openxmlformats.org/officeDocument/2006/relationships/tags" Target="../tags/tag5526.xml"/><Relationship Id="rId1868" Type="http://schemas.openxmlformats.org/officeDocument/2006/relationships/tags" Target="../tags/tag5624.xml"/><Relationship Id="rId62" Type="http://schemas.openxmlformats.org/officeDocument/2006/relationships/tags" Target="../tags/tag3818.xml"/><Relationship Id="rId1216" Type="http://schemas.openxmlformats.org/officeDocument/2006/relationships/tags" Target="../tags/tag4972.xml"/><Relationship Id="rId1423" Type="http://schemas.openxmlformats.org/officeDocument/2006/relationships/tags" Target="../tags/tag5179.xml"/><Relationship Id="rId1630" Type="http://schemas.openxmlformats.org/officeDocument/2006/relationships/tags" Target="../tags/tag5386.xml"/><Relationship Id="rId1728" Type="http://schemas.openxmlformats.org/officeDocument/2006/relationships/tags" Target="../tags/tag5484.xml"/><Relationship Id="rId1935" Type="http://schemas.openxmlformats.org/officeDocument/2006/relationships/tags" Target="../tags/tag5691.xml"/><Relationship Id="rId169" Type="http://schemas.openxmlformats.org/officeDocument/2006/relationships/tags" Target="../tags/tag3925.xml"/><Relationship Id="rId376" Type="http://schemas.openxmlformats.org/officeDocument/2006/relationships/tags" Target="../tags/tag4132.xml"/><Relationship Id="rId583" Type="http://schemas.openxmlformats.org/officeDocument/2006/relationships/tags" Target="../tags/tag4339.xml"/><Relationship Id="rId790" Type="http://schemas.openxmlformats.org/officeDocument/2006/relationships/tags" Target="../tags/tag4546.xml"/><Relationship Id="rId2057" Type="http://schemas.openxmlformats.org/officeDocument/2006/relationships/tags" Target="../tags/tag5813.xml"/><Relationship Id="rId4" Type="http://schemas.openxmlformats.org/officeDocument/2006/relationships/tags" Target="../tags/tag3760.xml"/><Relationship Id="rId236" Type="http://schemas.openxmlformats.org/officeDocument/2006/relationships/tags" Target="../tags/tag3992.xml"/><Relationship Id="rId443" Type="http://schemas.openxmlformats.org/officeDocument/2006/relationships/tags" Target="../tags/tag4199.xml"/><Relationship Id="rId650" Type="http://schemas.openxmlformats.org/officeDocument/2006/relationships/tags" Target="../tags/tag4406.xml"/><Relationship Id="rId888" Type="http://schemas.openxmlformats.org/officeDocument/2006/relationships/tags" Target="../tags/tag4644.xml"/><Relationship Id="rId1073" Type="http://schemas.openxmlformats.org/officeDocument/2006/relationships/tags" Target="../tags/tag4829.xml"/><Relationship Id="rId1280" Type="http://schemas.openxmlformats.org/officeDocument/2006/relationships/tags" Target="../tags/tag5036.xml"/><Relationship Id="rId2124" Type="http://schemas.openxmlformats.org/officeDocument/2006/relationships/tags" Target="../tags/tag5880.xml"/><Relationship Id="rId303" Type="http://schemas.openxmlformats.org/officeDocument/2006/relationships/tags" Target="../tags/tag4059.xml"/><Relationship Id="rId748" Type="http://schemas.openxmlformats.org/officeDocument/2006/relationships/tags" Target="../tags/tag4504.xml"/><Relationship Id="rId955" Type="http://schemas.openxmlformats.org/officeDocument/2006/relationships/tags" Target="../tags/tag4711.xml"/><Relationship Id="rId1140" Type="http://schemas.openxmlformats.org/officeDocument/2006/relationships/tags" Target="../tags/tag4896.xml"/><Relationship Id="rId1378" Type="http://schemas.openxmlformats.org/officeDocument/2006/relationships/tags" Target="../tags/tag5134.xml"/><Relationship Id="rId1585" Type="http://schemas.openxmlformats.org/officeDocument/2006/relationships/tags" Target="../tags/tag5341.xml"/><Relationship Id="rId1792" Type="http://schemas.openxmlformats.org/officeDocument/2006/relationships/tags" Target="../tags/tag5548.xml"/><Relationship Id="rId84" Type="http://schemas.openxmlformats.org/officeDocument/2006/relationships/tags" Target="../tags/tag3840.xml"/><Relationship Id="rId510" Type="http://schemas.openxmlformats.org/officeDocument/2006/relationships/tags" Target="../tags/tag4266.xml"/><Relationship Id="rId608" Type="http://schemas.openxmlformats.org/officeDocument/2006/relationships/tags" Target="../tags/tag4364.xml"/><Relationship Id="rId815" Type="http://schemas.openxmlformats.org/officeDocument/2006/relationships/tags" Target="../tags/tag4571.xml"/><Relationship Id="rId1238" Type="http://schemas.openxmlformats.org/officeDocument/2006/relationships/tags" Target="../tags/tag4994.xml"/><Relationship Id="rId1445" Type="http://schemas.openxmlformats.org/officeDocument/2006/relationships/tags" Target="../tags/tag5201.xml"/><Relationship Id="rId1652" Type="http://schemas.openxmlformats.org/officeDocument/2006/relationships/tags" Target="../tags/tag5408.xml"/><Relationship Id="rId1000" Type="http://schemas.openxmlformats.org/officeDocument/2006/relationships/tags" Target="../tags/tag4756.xml"/><Relationship Id="rId1305" Type="http://schemas.openxmlformats.org/officeDocument/2006/relationships/tags" Target="../tags/tag5061.xml"/><Relationship Id="rId1957" Type="http://schemas.openxmlformats.org/officeDocument/2006/relationships/tags" Target="../tags/tag5713.xml"/><Relationship Id="rId1512" Type="http://schemas.openxmlformats.org/officeDocument/2006/relationships/tags" Target="../tags/tag5268.xml"/><Relationship Id="rId1817" Type="http://schemas.openxmlformats.org/officeDocument/2006/relationships/tags" Target="../tags/tag5573.xml"/><Relationship Id="rId11" Type="http://schemas.openxmlformats.org/officeDocument/2006/relationships/tags" Target="../tags/tag3767.xml"/><Relationship Id="rId398" Type="http://schemas.openxmlformats.org/officeDocument/2006/relationships/tags" Target="../tags/tag4154.xml"/><Relationship Id="rId2079" Type="http://schemas.openxmlformats.org/officeDocument/2006/relationships/tags" Target="../tags/tag5835.xml"/><Relationship Id="rId160" Type="http://schemas.openxmlformats.org/officeDocument/2006/relationships/tags" Target="../tags/tag3916.xml"/><Relationship Id="rId258" Type="http://schemas.openxmlformats.org/officeDocument/2006/relationships/tags" Target="../tags/tag4014.xml"/><Relationship Id="rId465" Type="http://schemas.openxmlformats.org/officeDocument/2006/relationships/tags" Target="../tags/tag4221.xml"/><Relationship Id="rId672" Type="http://schemas.openxmlformats.org/officeDocument/2006/relationships/tags" Target="../tags/tag4428.xml"/><Relationship Id="rId1095" Type="http://schemas.openxmlformats.org/officeDocument/2006/relationships/tags" Target="../tags/tag4851.xml"/><Relationship Id="rId2146" Type="http://schemas.openxmlformats.org/officeDocument/2006/relationships/tags" Target="../tags/tag5902.xml"/><Relationship Id="rId118" Type="http://schemas.openxmlformats.org/officeDocument/2006/relationships/tags" Target="../tags/tag3874.xml"/><Relationship Id="rId325" Type="http://schemas.openxmlformats.org/officeDocument/2006/relationships/tags" Target="../tags/tag4081.xml"/><Relationship Id="rId532" Type="http://schemas.openxmlformats.org/officeDocument/2006/relationships/tags" Target="../tags/tag4288.xml"/><Relationship Id="rId977" Type="http://schemas.openxmlformats.org/officeDocument/2006/relationships/tags" Target="../tags/tag4733.xml"/><Relationship Id="rId1162" Type="http://schemas.openxmlformats.org/officeDocument/2006/relationships/tags" Target="../tags/tag4918.xml"/><Relationship Id="rId2006" Type="http://schemas.openxmlformats.org/officeDocument/2006/relationships/tags" Target="../tags/tag5762.xml"/><Relationship Id="rId837" Type="http://schemas.openxmlformats.org/officeDocument/2006/relationships/tags" Target="../tags/tag4593.xml"/><Relationship Id="rId1022" Type="http://schemas.openxmlformats.org/officeDocument/2006/relationships/tags" Target="../tags/tag4778.xml"/><Relationship Id="rId1467" Type="http://schemas.openxmlformats.org/officeDocument/2006/relationships/tags" Target="../tags/tag5223.xml"/><Relationship Id="rId1674" Type="http://schemas.openxmlformats.org/officeDocument/2006/relationships/tags" Target="../tags/tag5430.xml"/><Relationship Id="rId1881" Type="http://schemas.openxmlformats.org/officeDocument/2006/relationships/tags" Target="../tags/tag5637.xml"/><Relationship Id="rId904" Type="http://schemas.openxmlformats.org/officeDocument/2006/relationships/tags" Target="../tags/tag4660.xml"/><Relationship Id="rId1327" Type="http://schemas.openxmlformats.org/officeDocument/2006/relationships/tags" Target="../tags/tag5083.xml"/><Relationship Id="rId1534" Type="http://schemas.openxmlformats.org/officeDocument/2006/relationships/tags" Target="../tags/tag5290.xml"/><Relationship Id="rId1741" Type="http://schemas.openxmlformats.org/officeDocument/2006/relationships/tags" Target="../tags/tag5497.xml"/><Relationship Id="rId1979" Type="http://schemas.openxmlformats.org/officeDocument/2006/relationships/tags" Target="../tags/tag5735.xml"/><Relationship Id="rId33" Type="http://schemas.openxmlformats.org/officeDocument/2006/relationships/tags" Target="../tags/tag3789.xml"/><Relationship Id="rId1601" Type="http://schemas.openxmlformats.org/officeDocument/2006/relationships/tags" Target="../tags/tag5357.xml"/><Relationship Id="rId1839" Type="http://schemas.openxmlformats.org/officeDocument/2006/relationships/tags" Target="../tags/tag5595.xml"/><Relationship Id="rId182" Type="http://schemas.openxmlformats.org/officeDocument/2006/relationships/tags" Target="../tags/tag3938.xml"/><Relationship Id="rId1906" Type="http://schemas.openxmlformats.org/officeDocument/2006/relationships/tags" Target="../tags/tag5662.xml"/><Relationship Id="rId487" Type="http://schemas.openxmlformats.org/officeDocument/2006/relationships/tags" Target="../tags/tag4243.xml"/><Relationship Id="rId694" Type="http://schemas.openxmlformats.org/officeDocument/2006/relationships/tags" Target="../tags/tag4450.xml"/><Relationship Id="rId2070" Type="http://schemas.openxmlformats.org/officeDocument/2006/relationships/tags" Target="../tags/tag5826.xml"/><Relationship Id="rId2168" Type="http://schemas.openxmlformats.org/officeDocument/2006/relationships/tags" Target="../tags/tag5924.xml"/><Relationship Id="rId347" Type="http://schemas.openxmlformats.org/officeDocument/2006/relationships/tags" Target="../tags/tag4103.xml"/><Relationship Id="rId999" Type="http://schemas.openxmlformats.org/officeDocument/2006/relationships/tags" Target="../tags/tag4755.xml"/><Relationship Id="rId1184" Type="http://schemas.openxmlformats.org/officeDocument/2006/relationships/tags" Target="../tags/tag4940.xml"/><Relationship Id="rId2028" Type="http://schemas.openxmlformats.org/officeDocument/2006/relationships/tags" Target="../tags/tag5784.xml"/><Relationship Id="rId554" Type="http://schemas.openxmlformats.org/officeDocument/2006/relationships/tags" Target="../tags/tag4310.xml"/><Relationship Id="rId761" Type="http://schemas.openxmlformats.org/officeDocument/2006/relationships/tags" Target="../tags/tag4517.xml"/><Relationship Id="rId859" Type="http://schemas.openxmlformats.org/officeDocument/2006/relationships/tags" Target="../tags/tag4615.xml"/><Relationship Id="rId1391" Type="http://schemas.openxmlformats.org/officeDocument/2006/relationships/tags" Target="../tags/tag5147.xml"/><Relationship Id="rId1489" Type="http://schemas.openxmlformats.org/officeDocument/2006/relationships/tags" Target="../tags/tag5245.xml"/><Relationship Id="rId1696" Type="http://schemas.openxmlformats.org/officeDocument/2006/relationships/tags" Target="../tags/tag5452.xml"/><Relationship Id="rId207" Type="http://schemas.openxmlformats.org/officeDocument/2006/relationships/tags" Target="../tags/tag3963.xml"/><Relationship Id="rId414" Type="http://schemas.openxmlformats.org/officeDocument/2006/relationships/tags" Target="../tags/tag4170.xml"/><Relationship Id="rId621" Type="http://schemas.openxmlformats.org/officeDocument/2006/relationships/tags" Target="../tags/tag4377.xml"/><Relationship Id="rId1044" Type="http://schemas.openxmlformats.org/officeDocument/2006/relationships/tags" Target="../tags/tag4800.xml"/><Relationship Id="rId1251" Type="http://schemas.openxmlformats.org/officeDocument/2006/relationships/tags" Target="../tags/tag5007.xml"/><Relationship Id="rId1349" Type="http://schemas.openxmlformats.org/officeDocument/2006/relationships/tags" Target="../tags/tag5105.xml"/><Relationship Id="rId719" Type="http://schemas.openxmlformats.org/officeDocument/2006/relationships/tags" Target="../tags/tag4475.xml"/><Relationship Id="rId926" Type="http://schemas.openxmlformats.org/officeDocument/2006/relationships/tags" Target="../tags/tag4682.xml"/><Relationship Id="rId1111" Type="http://schemas.openxmlformats.org/officeDocument/2006/relationships/tags" Target="../tags/tag4867.xml"/><Relationship Id="rId1556" Type="http://schemas.openxmlformats.org/officeDocument/2006/relationships/tags" Target="../tags/tag5312.xml"/><Relationship Id="rId1763" Type="http://schemas.openxmlformats.org/officeDocument/2006/relationships/tags" Target="../tags/tag5519.xml"/><Relationship Id="rId1970" Type="http://schemas.openxmlformats.org/officeDocument/2006/relationships/tags" Target="../tags/tag5726.xml"/><Relationship Id="rId55" Type="http://schemas.openxmlformats.org/officeDocument/2006/relationships/tags" Target="../tags/tag3811.xml"/><Relationship Id="rId1209" Type="http://schemas.openxmlformats.org/officeDocument/2006/relationships/tags" Target="../tags/tag4965.xml"/><Relationship Id="rId1416" Type="http://schemas.openxmlformats.org/officeDocument/2006/relationships/tags" Target="../tags/tag5172.xml"/><Relationship Id="rId1623" Type="http://schemas.openxmlformats.org/officeDocument/2006/relationships/tags" Target="../tags/tag5379.xml"/><Relationship Id="rId1830" Type="http://schemas.openxmlformats.org/officeDocument/2006/relationships/tags" Target="../tags/tag5586.xml"/><Relationship Id="rId1928" Type="http://schemas.openxmlformats.org/officeDocument/2006/relationships/tags" Target="../tags/tag5684.xml"/><Relationship Id="rId2092" Type="http://schemas.openxmlformats.org/officeDocument/2006/relationships/tags" Target="../tags/tag5848.xml"/><Relationship Id="rId271" Type="http://schemas.openxmlformats.org/officeDocument/2006/relationships/tags" Target="../tags/tag4027.xml"/><Relationship Id="rId131" Type="http://schemas.openxmlformats.org/officeDocument/2006/relationships/tags" Target="../tags/tag3887.xml"/><Relationship Id="rId369" Type="http://schemas.openxmlformats.org/officeDocument/2006/relationships/tags" Target="../tags/tag4125.xml"/><Relationship Id="rId576" Type="http://schemas.openxmlformats.org/officeDocument/2006/relationships/tags" Target="../tags/tag4332.xml"/><Relationship Id="rId783" Type="http://schemas.openxmlformats.org/officeDocument/2006/relationships/tags" Target="../tags/tag4539.xml"/><Relationship Id="rId990" Type="http://schemas.openxmlformats.org/officeDocument/2006/relationships/tags" Target="../tags/tag4746.xml"/><Relationship Id="rId229" Type="http://schemas.openxmlformats.org/officeDocument/2006/relationships/tags" Target="../tags/tag3985.xml"/><Relationship Id="rId436" Type="http://schemas.openxmlformats.org/officeDocument/2006/relationships/tags" Target="../tags/tag4192.xml"/><Relationship Id="rId643" Type="http://schemas.openxmlformats.org/officeDocument/2006/relationships/tags" Target="../tags/tag4399.xml"/><Relationship Id="rId1066" Type="http://schemas.openxmlformats.org/officeDocument/2006/relationships/tags" Target="../tags/tag4822.xml"/><Relationship Id="rId1273" Type="http://schemas.openxmlformats.org/officeDocument/2006/relationships/tags" Target="../tags/tag5029.xml"/><Relationship Id="rId1480" Type="http://schemas.openxmlformats.org/officeDocument/2006/relationships/tags" Target="../tags/tag5236.xml"/><Relationship Id="rId2117" Type="http://schemas.openxmlformats.org/officeDocument/2006/relationships/tags" Target="../tags/tag5873.xml"/><Relationship Id="rId850" Type="http://schemas.openxmlformats.org/officeDocument/2006/relationships/tags" Target="../tags/tag4606.xml"/><Relationship Id="rId948" Type="http://schemas.openxmlformats.org/officeDocument/2006/relationships/tags" Target="../tags/tag4704.xml"/><Relationship Id="rId1133" Type="http://schemas.openxmlformats.org/officeDocument/2006/relationships/tags" Target="../tags/tag4889.xml"/><Relationship Id="rId1578" Type="http://schemas.openxmlformats.org/officeDocument/2006/relationships/tags" Target="../tags/tag5334.xml"/><Relationship Id="rId1785" Type="http://schemas.openxmlformats.org/officeDocument/2006/relationships/tags" Target="../tags/tag5541.xml"/><Relationship Id="rId1992" Type="http://schemas.openxmlformats.org/officeDocument/2006/relationships/tags" Target="../tags/tag5748.xml"/><Relationship Id="rId77" Type="http://schemas.openxmlformats.org/officeDocument/2006/relationships/tags" Target="../tags/tag3833.xml"/><Relationship Id="rId503" Type="http://schemas.openxmlformats.org/officeDocument/2006/relationships/tags" Target="../tags/tag4259.xml"/><Relationship Id="rId710" Type="http://schemas.openxmlformats.org/officeDocument/2006/relationships/tags" Target="../tags/tag4466.xml"/><Relationship Id="rId808" Type="http://schemas.openxmlformats.org/officeDocument/2006/relationships/tags" Target="../tags/tag4564.xml"/><Relationship Id="rId1340" Type="http://schemas.openxmlformats.org/officeDocument/2006/relationships/tags" Target="../tags/tag5096.xml"/><Relationship Id="rId1438" Type="http://schemas.openxmlformats.org/officeDocument/2006/relationships/tags" Target="../tags/tag5194.xml"/><Relationship Id="rId1645" Type="http://schemas.openxmlformats.org/officeDocument/2006/relationships/tags" Target="../tags/tag5401.xml"/><Relationship Id="rId1200" Type="http://schemas.openxmlformats.org/officeDocument/2006/relationships/tags" Target="../tags/tag4956.xml"/><Relationship Id="rId1852" Type="http://schemas.openxmlformats.org/officeDocument/2006/relationships/tags" Target="../tags/tag5608.xml"/><Relationship Id="rId1505" Type="http://schemas.openxmlformats.org/officeDocument/2006/relationships/tags" Target="../tags/tag5261.xml"/><Relationship Id="rId1712" Type="http://schemas.openxmlformats.org/officeDocument/2006/relationships/tags" Target="../tags/tag5468.xml"/><Relationship Id="rId293" Type="http://schemas.openxmlformats.org/officeDocument/2006/relationships/tags" Target="../tags/tag4049.xml"/><Relationship Id="rId2181" Type="http://schemas.openxmlformats.org/officeDocument/2006/relationships/image" Target="../media/image18.emf"/><Relationship Id="rId153" Type="http://schemas.openxmlformats.org/officeDocument/2006/relationships/tags" Target="../tags/tag3909.xml"/><Relationship Id="rId360" Type="http://schemas.openxmlformats.org/officeDocument/2006/relationships/tags" Target="../tags/tag4116.xml"/><Relationship Id="rId598" Type="http://schemas.openxmlformats.org/officeDocument/2006/relationships/tags" Target="../tags/tag4354.xml"/><Relationship Id="rId2041" Type="http://schemas.openxmlformats.org/officeDocument/2006/relationships/tags" Target="../tags/tag5797.xml"/><Relationship Id="rId220" Type="http://schemas.openxmlformats.org/officeDocument/2006/relationships/tags" Target="../tags/tag3976.xml"/><Relationship Id="rId458" Type="http://schemas.openxmlformats.org/officeDocument/2006/relationships/tags" Target="../tags/tag4214.xml"/><Relationship Id="rId665" Type="http://schemas.openxmlformats.org/officeDocument/2006/relationships/tags" Target="../tags/tag4421.xml"/><Relationship Id="rId872" Type="http://schemas.openxmlformats.org/officeDocument/2006/relationships/tags" Target="../tags/tag4628.xml"/><Relationship Id="rId1088" Type="http://schemas.openxmlformats.org/officeDocument/2006/relationships/tags" Target="../tags/tag4844.xml"/><Relationship Id="rId1295" Type="http://schemas.openxmlformats.org/officeDocument/2006/relationships/tags" Target="../tags/tag5051.xml"/><Relationship Id="rId2139" Type="http://schemas.openxmlformats.org/officeDocument/2006/relationships/tags" Target="../tags/tag5895.xml"/><Relationship Id="rId318" Type="http://schemas.openxmlformats.org/officeDocument/2006/relationships/tags" Target="../tags/tag4074.xml"/><Relationship Id="rId525" Type="http://schemas.openxmlformats.org/officeDocument/2006/relationships/tags" Target="../tags/tag4281.xml"/><Relationship Id="rId732" Type="http://schemas.openxmlformats.org/officeDocument/2006/relationships/tags" Target="../tags/tag4488.xml"/><Relationship Id="rId1155" Type="http://schemas.openxmlformats.org/officeDocument/2006/relationships/tags" Target="../tags/tag4911.xml"/><Relationship Id="rId1362" Type="http://schemas.openxmlformats.org/officeDocument/2006/relationships/tags" Target="../tags/tag5118.xml"/><Relationship Id="rId99" Type="http://schemas.openxmlformats.org/officeDocument/2006/relationships/tags" Target="../tags/tag3855.xml"/><Relationship Id="rId1015" Type="http://schemas.openxmlformats.org/officeDocument/2006/relationships/tags" Target="../tags/tag4771.xml"/><Relationship Id="rId1222" Type="http://schemas.openxmlformats.org/officeDocument/2006/relationships/tags" Target="../tags/tag4978.xml"/><Relationship Id="rId1667" Type="http://schemas.openxmlformats.org/officeDocument/2006/relationships/tags" Target="../tags/tag5423.xml"/><Relationship Id="rId1874" Type="http://schemas.openxmlformats.org/officeDocument/2006/relationships/tags" Target="../tags/tag5630.xml"/><Relationship Id="rId1527" Type="http://schemas.openxmlformats.org/officeDocument/2006/relationships/tags" Target="../tags/tag5283.xml"/><Relationship Id="rId1734" Type="http://schemas.openxmlformats.org/officeDocument/2006/relationships/tags" Target="../tags/tag5490.xml"/><Relationship Id="rId1941" Type="http://schemas.openxmlformats.org/officeDocument/2006/relationships/tags" Target="../tags/tag5697.xml"/><Relationship Id="rId26" Type="http://schemas.openxmlformats.org/officeDocument/2006/relationships/tags" Target="../tags/tag3782.xml"/><Relationship Id="rId175" Type="http://schemas.openxmlformats.org/officeDocument/2006/relationships/tags" Target="../tags/tag3931.xml"/><Relationship Id="rId1801" Type="http://schemas.openxmlformats.org/officeDocument/2006/relationships/tags" Target="../tags/tag5557.xml"/><Relationship Id="rId382" Type="http://schemas.openxmlformats.org/officeDocument/2006/relationships/tags" Target="../tags/tag4138.xml"/><Relationship Id="rId687" Type="http://schemas.openxmlformats.org/officeDocument/2006/relationships/tags" Target="../tags/tag4443.xml"/><Relationship Id="rId2063" Type="http://schemas.openxmlformats.org/officeDocument/2006/relationships/tags" Target="../tags/tag5819.xml"/><Relationship Id="rId242" Type="http://schemas.openxmlformats.org/officeDocument/2006/relationships/tags" Target="../tags/tag3998.xml"/><Relationship Id="rId894" Type="http://schemas.openxmlformats.org/officeDocument/2006/relationships/tags" Target="../tags/tag4650.xml"/><Relationship Id="rId1177" Type="http://schemas.openxmlformats.org/officeDocument/2006/relationships/tags" Target="../tags/tag4933.xml"/><Relationship Id="rId2130" Type="http://schemas.openxmlformats.org/officeDocument/2006/relationships/tags" Target="../tags/tag5886.xml"/><Relationship Id="rId102" Type="http://schemas.openxmlformats.org/officeDocument/2006/relationships/tags" Target="../tags/tag3858.xml"/><Relationship Id="rId547" Type="http://schemas.openxmlformats.org/officeDocument/2006/relationships/tags" Target="../tags/tag4303.xml"/><Relationship Id="rId754" Type="http://schemas.openxmlformats.org/officeDocument/2006/relationships/tags" Target="../tags/tag4510.xml"/><Relationship Id="rId961" Type="http://schemas.openxmlformats.org/officeDocument/2006/relationships/tags" Target="../tags/tag4717.xml"/><Relationship Id="rId1384" Type="http://schemas.openxmlformats.org/officeDocument/2006/relationships/tags" Target="../tags/tag5140.xml"/><Relationship Id="rId1591" Type="http://schemas.openxmlformats.org/officeDocument/2006/relationships/tags" Target="../tags/tag5347.xml"/><Relationship Id="rId1689" Type="http://schemas.openxmlformats.org/officeDocument/2006/relationships/tags" Target="../tags/tag5445.xml"/><Relationship Id="rId90" Type="http://schemas.openxmlformats.org/officeDocument/2006/relationships/tags" Target="../tags/tag3846.xml"/><Relationship Id="rId407" Type="http://schemas.openxmlformats.org/officeDocument/2006/relationships/tags" Target="../tags/tag4163.xml"/><Relationship Id="rId614" Type="http://schemas.openxmlformats.org/officeDocument/2006/relationships/tags" Target="../tags/tag4370.xml"/><Relationship Id="rId821" Type="http://schemas.openxmlformats.org/officeDocument/2006/relationships/tags" Target="../tags/tag4577.xml"/><Relationship Id="rId1037" Type="http://schemas.openxmlformats.org/officeDocument/2006/relationships/tags" Target="../tags/tag4793.xml"/><Relationship Id="rId1244" Type="http://schemas.openxmlformats.org/officeDocument/2006/relationships/tags" Target="../tags/tag5000.xml"/><Relationship Id="rId1451" Type="http://schemas.openxmlformats.org/officeDocument/2006/relationships/tags" Target="../tags/tag5207.xml"/><Relationship Id="rId1896" Type="http://schemas.openxmlformats.org/officeDocument/2006/relationships/tags" Target="../tags/tag5652.xml"/><Relationship Id="rId919" Type="http://schemas.openxmlformats.org/officeDocument/2006/relationships/tags" Target="../tags/tag4675.xml"/><Relationship Id="rId1104" Type="http://schemas.openxmlformats.org/officeDocument/2006/relationships/tags" Target="../tags/tag4860.xml"/><Relationship Id="rId1311" Type="http://schemas.openxmlformats.org/officeDocument/2006/relationships/tags" Target="../tags/tag5067.xml"/><Relationship Id="rId1549" Type="http://schemas.openxmlformats.org/officeDocument/2006/relationships/tags" Target="../tags/tag5305.xml"/><Relationship Id="rId1756" Type="http://schemas.openxmlformats.org/officeDocument/2006/relationships/tags" Target="../tags/tag5512.xml"/><Relationship Id="rId1963" Type="http://schemas.openxmlformats.org/officeDocument/2006/relationships/tags" Target="../tags/tag5719.xml"/><Relationship Id="rId48" Type="http://schemas.openxmlformats.org/officeDocument/2006/relationships/tags" Target="../tags/tag3804.xml"/><Relationship Id="rId1409" Type="http://schemas.openxmlformats.org/officeDocument/2006/relationships/tags" Target="../tags/tag5165.xml"/><Relationship Id="rId1616" Type="http://schemas.openxmlformats.org/officeDocument/2006/relationships/tags" Target="../tags/tag5372.xml"/><Relationship Id="rId1823" Type="http://schemas.openxmlformats.org/officeDocument/2006/relationships/tags" Target="../tags/tag5579.xml"/><Relationship Id="rId197" Type="http://schemas.openxmlformats.org/officeDocument/2006/relationships/tags" Target="../tags/tag3953.xml"/><Relationship Id="rId2085" Type="http://schemas.openxmlformats.org/officeDocument/2006/relationships/tags" Target="../tags/tag5841.xml"/><Relationship Id="rId264" Type="http://schemas.openxmlformats.org/officeDocument/2006/relationships/tags" Target="../tags/tag4020.xml"/><Relationship Id="rId471" Type="http://schemas.openxmlformats.org/officeDocument/2006/relationships/tags" Target="../tags/tag4227.xml"/><Relationship Id="rId2152" Type="http://schemas.openxmlformats.org/officeDocument/2006/relationships/tags" Target="../tags/tag5908.xml"/><Relationship Id="rId124" Type="http://schemas.openxmlformats.org/officeDocument/2006/relationships/tags" Target="../tags/tag3880.xml"/><Relationship Id="rId569" Type="http://schemas.openxmlformats.org/officeDocument/2006/relationships/tags" Target="../tags/tag4325.xml"/><Relationship Id="rId776" Type="http://schemas.openxmlformats.org/officeDocument/2006/relationships/tags" Target="../tags/tag4532.xml"/><Relationship Id="rId983" Type="http://schemas.openxmlformats.org/officeDocument/2006/relationships/tags" Target="../tags/tag4739.xml"/><Relationship Id="rId1199" Type="http://schemas.openxmlformats.org/officeDocument/2006/relationships/tags" Target="../tags/tag4955.xml"/><Relationship Id="rId331" Type="http://schemas.openxmlformats.org/officeDocument/2006/relationships/tags" Target="../tags/tag4087.xml"/><Relationship Id="rId429" Type="http://schemas.openxmlformats.org/officeDocument/2006/relationships/tags" Target="../tags/tag4185.xml"/><Relationship Id="rId636" Type="http://schemas.openxmlformats.org/officeDocument/2006/relationships/tags" Target="../tags/tag4392.xml"/><Relationship Id="rId1059" Type="http://schemas.openxmlformats.org/officeDocument/2006/relationships/tags" Target="../tags/tag4815.xml"/><Relationship Id="rId1266" Type="http://schemas.openxmlformats.org/officeDocument/2006/relationships/tags" Target="../tags/tag5022.xml"/><Relationship Id="rId1473" Type="http://schemas.openxmlformats.org/officeDocument/2006/relationships/tags" Target="../tags/tag5229.xml"/><Relationship Id="rId2012" Type="http://schemas.openxmlformats.org/officeDocument/2006/relationships/tags" Target="../tags/tag5768.xml"/><Relationship Id="rId843" Type="http://schemas.openxmlformats.org/officeDocument/2006/relationships/tags" Target="../tags/tag4599.xml"/><Relationship Id="rId1126" Type="http://schemas.openxmlformats.org/officeDocument/2006/relationships/tags" Target="../tags/tag4882.xml"/><Relationship Id="rId1680" Type="http://schemas.openxmlformats.org/officeDocument/2006/relationships/tags" Target="../tags/tag5436.xml"/><Relationship Id="rId1778" Type="http://schemas.openxmlformats.org/officeDocument/2006/relationships/tags" Target="../tags/tag5534.xml"/><Relationship Id="rId1985" Type="http://schemas.openxmlformats.org/officeDocument/2006/relationships/tags" Target="../tags/tag5741.xml"/><Relationship Id="rId703" Type="http://schemas.openxmlformats.org/officeDocument/2006/relationships/tags" Target="../tags/tag4459.xml"/><Relationship Id="rId910" Type="http://schemas.openxmlformats.org/officeDocument/2006/relationships/tags" Target="../tags/tag4666.xml"/><Relationship Id="rId1333" Type="http://schemas.openxmlformats.org/officeDocument/2006/relationships/tags" Target="../tags/tag5089.xml"/><Relationship Id="rId1540" Type="http://schemas.openxmlformats.org/officeDocument/2006/relationships/tags" Target="../tags/tag5296.xml"/><Relationship Id="rId1638" Type="http://schemas.openxmlformats.org/officeDocument/2006/relationships/tags" Target="../tags/tag5394.xml"/><Relationship Id="rId1400" Type="http://schemas.openxmlformats.org/officeDocument/2006/relationships/tags" Target="../tags/tag5156.xml"/><Relationship Id="rId1845" Type="http://schemas.openxmlformats.org/officeDocument/2006/relationships/tags" Target="../tags/tag5601.xml"/><Relationship Id="rId1705" Type="http://schemas.openxmlformats.org/officeDocument/2006/relationships/tags" Target="../tags/tag5461.xml"/><Relationship Id="rId1912" Type="http://schemas.openxmlformats.org/officeDocument/2006/relationships/tags" Target="../tags/tag5668.xml"/><Relationship Id="rId286" Type="http://schemas.openxmlformats.org/officeDocument/2006/relationships/tags" Target="../tags/tag4042.xml"/><Relationship Id="rId493" Type="http://schemas.openxmlformats.org/officeDocument/2006/relationships/tags" Target="../tags/tag4249.xml"/><Relationship Id="rId2174" Type="http://schemas.openxmlformats.org/officeDocument/2006/relationships/tags" Target="../tags/tag5930.xml"/><Relationship Id="rId146" Type="http://schemas.openxmlformats.org/officeDocument/2006/relationships/tags" Target="../tags/tag3902.xml"/><Relationship Id="rId353" Type="http://schemas.openxmlformats.org/officeDocument/2006/relationships/tags" Target="../tags/tag4109.xml"/><Relationship Id="rId560" Type="http://schemas.openxmlformats.org/officeDocument/2006/relationships/tags" Target="../tags/tag4316.xml"/><Relationship Id="rId798" Type="http://schemas.openxmlformats.org/officeDocument/2006/relationships/tags" Target="../tags/tag4554.xml"/><Relationship Id="rId1190" Type="http://schemas.openxmlformats.org/officeDocument/2006/relationships/tags" Target="../tags/tag4946.xml"/><Relationship Id="rId2034" Type="http://schemas.openxmlformats.org/officeDocument/2006/relationships/tags" Target="../tags/tag5790.xml"/><Relationship Id="rId213" Type="http://schemas.openxmlformats.org/officeDocument/2006/relationships/tags" Target="../tags/tag3969.xml"/><Relationship Id="rId420" Type="http://schemas.openxmlformats.org/officeDocument/2006/relationships/tags" Target="../tags/tag4176.xml"/><Relationship Id="rId658" Type="http://schemas.openxmlformats.org/officeDocument/2006/relationships/tags" Target="../tags/tag4414.xml"/><Relationship Id="rId865" Type="http://schemas.openxmlformats.org/officeDocument/2006/relationships/tags" Target="../tags/tag4621.xml"/><Relationship Id="rId1050" Type="http://schemas.openxmlformats.org/officeDocument/2006/relationships/tags" Target="../tags/tag4806.xml"/><Relationship Id="rId1288" Type="http://schemas.openxmlformats.org/officeDocument/2006/relationships/tags" Target="../tags/tag5044.xml"/><Relationship Id="rId1495" Type="http://schemas.openxmlformats.org/officeDocument/2006/relationships/tags" Target="../tags/tag5251.xml"/><Relationship Id="rId2101" Type="http://schemas.openxmlformats.org/officeDocument/2006/relationships/tags" Target="../tags/tag5857.xml"/><Relationship Id="rId518" Type="http://schemas.openxmlformats.org/officeDocument/2006/relationships/tags" Target="../tags/tag4274.xml"/><Relationship Id="rId725" Type="http://schemas.openxmlformats.org/officeDocument/2006/relationships/tags" Target="../tags/tag4481.xml"/><Relationship Id="rId932" Type="http://schemas.openxmlformats.org/officeDocument/2006/relationships/tags" Target="../tags/tag4688.xml"/><Relationship Id="rId1148" Type="http://schemas.openxmlformats.org/officeDocument/2006/relationships/tags" Target="../tags/tag4904.xml"/><Relationship Id="rId1355" Type="http://schemas.openxmlformats.org/officeDocument/2006/relationships/tags" Target="../tags/tag5111.xml"/><Relationship Id="rId1562" Type="http://schemas.openxmlformats.org/officeDocument/2006/relationships/tags" Target="../tags/tag5318.xml"/><Relationship Id="rId1008" Type="http://schemas.openxmlformats.org/officeDocument/2006/relationships/tags" Target="../tags/tag4764.xml"/><Relationship Id="rId1215" Type="http://schemas.openxmlformats.org/officeDocument/2006/relationships/tags" Target="../tags/tag4971.xml"/><Relationship Id="rId1422" Type="http://schemas.openxmlformats.org/officeDocument/2006/relationships/tags" Target="../tags/tag5178.xml"/><Relationship Id="rId1867" Type="http://schemas.openxmlformats.org/officeDocument/2006/relationships/tags" Target="../tags/tag5623.xml"/><Relationship Id="rId61" Type="http://schemas.openxmlformats.org/officeDocument/2006/relationships/tags" Target="../tags/tag3817.xml"/><Relationship Id="rId1727" Type="http://schemas.openxmlformats.org/officeDocument/2006/relationships/tags" Target="../tags/tag5483.xml"/><Relationship Id="rId1934" Type="http://schemas.openxmlformats.org/officeDocument/2006/relationships/tags" Target="../tags/tag5690.xml"/><Relationship Id="rId19" Type="http://schemas.openxmlformats.org/officeDocument/2006/relationships/tags" Target="../tags/tag3775.xml"/><Relationship Id="rId168" Type="http://schemas.openxmlformats.org/officeDocument/2006/relationships/tags" Target="../tags/tag3924.xml"/><Relationship Id="rId375" Type="http://schemas.openxmlformats.org/officeDocument/2006/relationships/tags" Target="../tags/tag4131.xml"/><Relationship Id="rId582" Type="http://schemas.openxmlformats.org/officeDocument/2006/relationships/tags" Target="../tags/tag4338.xml"/><Relationship Id="rId2056" Type="http://schemas.openxmlformats.org/officeDocument/2006/relationships/tags" Target="../tags/tag5812.xml"/><Relationship Id="rId3" Type="http://schemas.openxmlformats.org/officeDocument/2006/relationships/tags" Target="../tags/tag3759.xml"/><Relationship Id="rId235" Type="http://schemas.openxmlformats.org/officeDocument/2006/relationships/tags" Target="../tags/tag3991.xml"/><Relationship Id="rId442" Type="http://schemas.openxmlformats.org/officeDocument/2006/relationships/tags" Target="../tags/tag4198.xml"/><Relationship Id="rId887" Type="http://schemas.openxmlformats.org/officeDocument/2006/relationships/tags" Target="../tags/tag4643.xml"/><Relationship Id="rId1072" Type="http://schemas.openxmlformats.org/officeDocument/2006/relationships/tags" Target="../tags/tag4828.xml"/><Relationship Id="rId2123" Type="http://schemas.openxmlformats.org/officeDocument/2006/relationships/tags" Target="../tags/tag5879.xml"/><Relationship Id="rId302" Type="http://schemas.openxmlformats.org/officeDocument/2006/relationships/tags" Target="../tags/tag4058.xml"/><Relationship Id="rId747" Type="http://schemas.openxmlformats.org/officeDocument/2006/relationships/tags" Target="../tags/tag4503.xml"/><Relationship Id="rId954" Type="http://schemas.openxmlformats.org/officeDocument/2006/relationships/tags" Target="../tags/tag4710.xml"/><Relationship Id="rId1377" Type="http://schemas.openxmlformats.org/officeDocument/2006/relationships/tags" Target="../tags/tag5133.xml"/><Relationship Id="rId1584" Type="http://schemas.openxmlformats.org/officeDocument/2006/relationships/tags" Target="../tags/tag5340.xml"/><Relationship Id="rId1791" Type="http://schemas.openxmlformats.org/officeDocument/2006/relationships/tags" Target="../tags/tag5547.xml"/><Relationship Id="rId83" Type="http://schemas.openxmlformats.org/officeDocument/2006/relationships/tags" Target="../tags/tag3839.xml"/><Relationship Id="rId607" Type="http://schemas.openxmlformats.org/officeDocument/2006/relationships/tags" Target="../tags/tag4363.xml"/><Relationship Id="rId814" Type="http://schemas.openxmlformats.org/officeDocument/2006/relationships/tags" Target="../tags/tag4570.xml"/><Relationship Id="rId1237" Type="http://schemas.openxmlformats.org/officeDocument/2006/relationships/tags" Target="../tags/tag4993.xml"/><Relationship Id="rId1444" Type="http://schemas.openxmlformats.org/officeDocument/2006/relationships/tags" Target="../tags/tag5200.xml"/><Relationship Id="rId1651" Type="http://schemas.openxmlformats.org/officeDocument/2006/relationships/tags" Target="../tags/tag5407.xml"/><Relationship Id="rId1889" Type="http://schemas.openxmlformats.org/officeDocument/2006/relationships/tags" Target="../tags/tag5645.xml"/><Relationship Id="rId1304" Type="http://schemas.openxmlformats.org/officeDocument/2006/relationships/tags" Target="../tags/tag5060.xml"/><Relationship Id="rId1511" Type="http://schemas.openxmlformats.org/officeDocument/2006/relationships/tags" Target="../tags/tag5267.xml"/><Relationship Id="rId1749" Type="http://schemas.openxmlformats.org/officeDocument/2006/relationships/tags" Target="../tags/tag5505.xml"/><Relationship Id="rId1956" Type="http://schemas.openxmlformats.org/officeDocument/2006/relationships/tags" Target="../tags/tag5712.xml"/><Relationship Id="rId1609" Type="http://schemas.openxmlformats.org/officeDocument/2006/relationships/tags" Target="../tags/tag5365.xml"/><Relationship Id="rId1816" Type="http://schemas.openxmlformats.org/officeDocument/2006/relationships/tags" Target="../tags/tag5572.xml"/><Relationship Id="rId10" Type="http://schemas.openxmlformats.org/officeDocument/2006/relationships/tags" Target="../tags/tag3766.xml"/><Relationship Id="rId397" Type="http://schemas.openxmlformats.org/officeDocument/2006/relationships/tags" Target="../tags/tag4153.xml"/><Relationship Id="rId2078" Type="http://schemas.openxmlformats.org/officeDocument/2006/relationships/tags" Target="../tags/tag5834.xml"/><Relationship Id="rId257" Type="http://schemas.openxmlformats.org/officeDocument/2006/relationships/tags" Target="../tags/tag4013.xml"/><Relationship Id="rId464" Type="http://schemas.openxmlformats.org/officeDocument/2006/relationships/tags" Target="../tags/tag4220.xml"/><Relationship Id="rId1094" Type="http://schemas.openxmlformats.org/officeDocument/2006/relationships/tags" Target="../tags/tag4850.xml"/><Relationship Id="rId2145" Type="http://schemas.openxmlformats.org/officeDocument/2006/relationships/tags" Target="../tags/tag5901.xml"/><Relationship Id="rId117" Type="http://schemas.openxmlformats.org/officeDocument/2006/relationships/tags" Target="../tags/tag3873.xml"/><Relationship Id="rId671" Type="http://schemas.openxmlformats.org/officeDocument/2006/relationships/tags" Target="../tags/tag4427.xml"/><Relationship Id="rId769" Type="http://schemas.openxmlformats.org/officeDocument/2006/relationships/tags" Target="../tags/tag4525.xml"/><Relationship Id="rId976" Type="http://schemas.openxmlformats.org/officeDocument/2006/relationships/tags" Target="../tags/tag4732.xml"/><Relationship Id="rId1399" Type="http://schemas.openxmlformats.org/officeDocument/2006/relationships/tags" Target="../tags/tag5155.xml"/><Relationship Id="rId324" Type="http://schemas.openxmlformats.org/officeDocument/2006/relationships/tags" Target="../tags/tag4080.xml"/><Relationship Id="rId531" Type="http://schemas.openxmlformats.org/officeDocument/2006/relationships/tags" Target="../tags/tag4287.xml"/><Relationship Id="rId629" Type="http://schemas.openxmlformats.org/officeDocument/2006/relationships/tags" Target="../tags/tag4385.xml"/><Relationship Id="rId1161" Type="http://schemas.openxmlformats.org/officeDocument/2006/relationships/tags" Target="../tags/tag4917.xml"/><Relationship Id="rId1259" Type="http://schemas.openxmlformats.org/officeDocument/2006/relationships/tags" Target="../tags/tag5015.xml"/><Relationship Id="rId1466" Type="http://schemas.openxmlformats.org/officeDocument/2006/relationships/tags" Target="../tags/tag5222.xml"/><Relationship Id="rId2005" Type="http://schemas.openxmlformats.org/officeDocument/2006/relationships/tags" Target="../tags/tag5761.xml"/><Relationship Id="rId836" Type="http://schemas.openxmlformats.org/officeDocument/2006/relationships/tags" Target="../tags/tag4592.xml"/><Relationship Id="rId1021" Type="http://schemas.openxmlformats.org/officeDocument/2006/relationships/tags" Target="../tags/tag4777.xml"/><Relationship Id="rId1119" Type="http://schemas.openxmlformats.org/officeDocument/2006/relationships/tags" Target="../tags/tag4875.xml"/><Relationship Id="rId1673" Type="http://schemas.openxmlformats.org/officeDocument/2006/relationships/tags" Target="../tags/tag5429.xml"/><Relationship Id="rId1880" Type="http://schemas.openxmlformats.org/officeDocument/2006/relationships/tags" Target="../tags/tag5636.xml"/><Relationship Id="rId1978" Type="http://schemas.openxmlformats.org/officeDocument/2006/relationships/tags" Target="../tags/tag5734.xml"/><Relationship Id="rId903" Type="http://schemas.openxmlformats.org/officeDocument/2006/relationships/tags" Target="../tags/tag4659.xml"/><Relationship Id="rId1326" Type="http://schemas.openxmlformats.org/officeDocument/2006/relationships/tags" Target="../tags/tag5082.xml"/><Relationship Id="rId1533" Type="http://schemas.openxmlformats.org/officeDocument/2006/relationships/tags" Target="../tags/tag5289.xml"/><Relationship Id="rId1740" Type="http://schemas.openxmlformats.org/officeDocument/2006/relationships/tags" Target="../tags/tag5496.xml"/><Relationship Id="rId32" Type="http://schemas.openxmlformats.org/officeDocument/2006/relationships/tags" Target="../tags/tag3788.xml"/><Relationship Id="rId1600" Type="http://schemas.openxmlformats.org/officeDocument/2006/relationships/tags" Target="../tags/tag5356.xml"/><Relationship Id="rId1838" Type="http://schemas.openxmlformats.org/officeDocument/2006/relationships/tags" Target="../tags/tag5594.xml"/><Relationship Id="rId181" Type="http://schemas.openxmlformats.org/officeDocument/2006/relationships/tags" Target="../tags/tag3937.xml"/><Relationship Id="rId1905" Type="http://schemas.openxmlformats.org/officeDocument/2006/relationships/tags" Target="../tags/tag5661.xml"/><Relationship Id="rId279" Type="http://schemas.openxmlformats.org/officeDocument/2006/relationships/tags" Target="../tags/tag4035.xml"/><Relationship Id="rId486" Type="http://schemas.openxmlformats.org/officeDocument/2006/relationships/tags" Target="../tags/tag4242.xml"/><Relationship Id="rId693" Type="http://schemas.openxmlformats.org/officeDocument/2006/relationships/tags" Target="../tags/tag4449.xml"/><Relationship Id="rId2167" Type="http://schemas.openxmlformats.org/officeDocument/2006/relationships/tags" Target="../tags/tag5923.xml"/><Relationship Id="rId139" Type="http://schemas.openxmlformats.org/officeDocument/2006/relationships/tags" Target="../tags/tag3895.xml"/><Relationship Id="rId346" Type="http://schemas.openxmlformats.org/officeDocument/2006/relationships/tags" Target="../tags/tag4102.xml"/><Relationship Id="rId553" Type="http://schemas.openxmlformats.org/officeDocument/2006/relationships/tags" Target="../tags/tag4309.xml"/><Relationship Id="rId760" Type="http://schemas.openxmlformats.org/officeDocument/2006/relationships/tags" Target="../tags/tag4516.xml"/><Relationship Id="rId998" Type="http://schemas.openxmlformats.org/officeDocument/2006/relationships/tags" Target="../tags/tag4754.xml"/><Relationship Id="rId1183" Type="http://schemas.openxmlformats.org/officeDocument/2006/relationships/tags" Target="../tags/tag4939.xml"/><Relationship Id="rId1390" Type="http://schemas.openxmlformats.org/officeDocument/2006/relationships/tags" Target="../tags/tag5146.xml"/><Relationship Id="rId2027" Type="http://schemas.openxmlformats.org/officeDocument/2006/relationships/tags" Target="../tags/tag5783.xml"/><Relationship Id="rId206" Type="http://schemas.openxmlformats.org/officeDocument/2006/relationships/tags" Target="../tags/tag3962.xml"/><Relationship Id="rId413" Type="http://schemas.openxmlformats.org/officeDocument/2006/relationships/tags" Target="../tags/tag4169.xml"/><Relationship Id="rId858" Type="http://schemas.openxmlformats.org/officeDocument/2006/relationships/tags" Target="../tags/tag4614.xml"/><Relationship Id="rId1043" Type="http://schemas.openxmlformats.org/officeDocument/2006/relationships/tags" Target="../tags/tag4799.xml"/><Relationship Id="rId1488" Type="http://schemas.openxmlformats.org/officeDocument/2006/relationships/tags" Target="../tags/tag5244.xml"/><Relationship Id="rId1695" Type="http://schemas.openxmlformats.org/officeDocument/2006/relationships/tags" Target="../tags/tag5451.xml"/><Relationship Id="rId620" Type="http://schemas.openxmlformats.org/officeDocument/2006/relationships/tags" Target="../tags/tag4376.xml"/><Relationship Id="rId718" Type="http://schemas.openxmlformats.org/officeDocument/2006/relationships/tags" Target="../tags/tag4474.xml"/><Relationship Id="rId925" Type="http://schemas.openxmlformats.org/officeDocument/2006/relationships/tags" Target="../tags/tag4681.xml"/><Relationship Id="rId1250" Type="http://schemas.openxmlformats.org/officeDocument/2006/relationships/tags" Target="../tags/tag5006.xml"/><Relationship Id="rId1348" Type="http://schemas.openxmlformats.org/officeDocument/2006/relationships/tags" Target="../tags/tag5104.xml"/><Relationship Id="rId1555" Type="http://schemas.openxmlformats.org/officeDocument/2006/relationships/tags" Target="../tags/tag5311.xml"/><Relationship Id="rId1762" Type="http://schemas.openxmlformats.org/officeDocument/2006/relationships/tags" Target="../tags/tag5518.xml"/><Relationship Id="rId1110" Type="http://schemas.openxmlformats.org/officeDocument/2006/relationships/tags" Target="../tags/tag4866.xml"/><Relationship Id="rId1208" Type="http://schemas.openxmlformats.org/officeDocument/2006/relationships/tags" Target="../tags/tag4964.xml"/><Relationship Id="rId1415" Type="http://schemas.openxmlformats.org/officeDocument/2006/relationships/tags" Target="../tags/tag5171.xml"/><Relationship Id="rId54" Type="http://schemas.openxmlformats.org/officeDocument/2006/relationships/tags" Target="../tags/tag3810.xml"/><Relationship Id="rId1622" Type="http://schemas.openxmlformats.org/officeDocument/2006/relationships/tags" Target="../tags/tag5378.xml"/><Relationship Id="rId1927" Type="http://schemas.openxmlformats.org/officeDocument/2006/relationships/tags" Target="../tags/tag5683.xml"/><Relationship Id="rId2091" Type="http://schemas.openxmlformats.org/officeDocument/2006/relationships/tags" Target="../tags/tag5847.xml"/><Relationship Id="rId270" Type="http://schemas.openxmlformats.org/officeDocument/2006/relationships/tags" Target="../tags/tag4026.xml"/><Relationship Id="rId130" Type="http://schemas.openxmlformats.org/officeDocument/2006/relationships/tags" Target="../tags/tag3886.xml"/><Relationship Id="rId368" Type="http://schemas.openxmlformats.org/officeDocument/2006/relationships/tags" Target="../tags/tag4124.xml"/><Relationship Id="rId575" Type="http://schemas.openxmlformats.org/officeDocument/2006/relationships/tags" Target="../tags/tag4331.xml"/><Relationship Id="rId782" Type="http://schemas.openxmlformats.org/officeDocument/2006/relationships/tags" Target="../tags/tag4538.xml"/><Relationship Id="rId2049" Type="http://schemas.openxmlformats.org/officeDocument/2006/relationships/tags" Target="../tags/tag5805.xml"/><Relationship Id="rId228" Type="http://schemas.openxmlformats.org/officeDocument/2006/relationships/tags" Target="../tags/tag3984.xml"/><Relationship Id="rId435" Type="http://schemas.openxmlformats.org/officeDocument/2006/relationships/tags" Target="../tags/tag4191.xml"/><Relationship Id="rId642" Type="http://schemas.openxmlformats.org/officeDocument/2006/relationships/tags" Target="../tags/tag4398.xml"/><Relationship Id="rId1065" Type="http://schemas.openxmlformats.org/officeDocument/2006/relationships/tags" Target="../tags/tag4821.xml"/><Relationship Id="rId1272" Type="http://schemas.openxmlformats.org/officeDocument/2006/relationships/tags" Target="../tags/tag5028.xml"/><Relationship Id="rId2116" Type="http://schemas.openxmlformats.org/officeDocument/2006/relationships/tags" Target="../tags/tag5872.xml"/><Relationship Id="rId502" Type="http://schemas.openxmlformats.org/officeDocument/2006/relationships/tags" Target="../tags/tag4258.xml"/><Relationship Id="rId947" Type="http://schemas.openxmlformats.org/officeDocument/2006/relationships/tags" Target="../tags/tag4703.xml"/><Relationship Id="rId1132" Type="http://schemas.openxmlformats.org/officeDocument/2006/relationships/tags" Target="../tags/tag4888.xml"/><Relationship Id="rId1577" Type="http://schemas.openxmlformats.org/officeDocument/2006/relationships/tags" Target="../tags/tag5333.xml"/><Relationship Id="rId1784" Type="http://schemas.openxmlformats.org/officeDocument/2006/relationships/tags" Target="../tags/tag5540.xml"/><Relationship Id="rId1991" Type="http://schemas.openxmlformats.org/officeDocument/2006/relationships/tags" Target="../tags/tag5747.xml"/><Relationship Id="rId76" Type="http://schemas.openxmlformats.org/officeDocument/2006/relationships/tags" Target="../tags/tag3832.xml"/><Relationship Id="rId807" Type="http://schemas.openxmlformats.org/officeDocument/2006/relationships/tags" Target="../tags/tag4563.xml"/><Relationship Id="rId1437" Type="http://schemas.openxmlformats.org/officeDocument/2006/relationships/tags" Target="../tags/tag5193.xml"/><Relationship Id="rId1644" Type="http://schemas.openxmlformats.org/officeDocument/2006/relationships/tags" Target="../tags/tag5400.xml"/><Relationship Id="rId1851" Type="http://schemas.openxmlformats.org/officeDocument/2006/relationships/tags" Target="../tags/tag5607.xml"/><Relationship Id="rId1504" Type="http://schemas.openxmlformats.org/officeDocument/2006/relationships/tags" Target="../tags/tag5260.xml"/><Relationship Id="rId1711" Type="http://schemas.openxmlformats.org/officeDocument/2006/relationships/tags" Target="../tags/tag5467.xml"/><Relationship Id="rId1949" Type="http://schemas.openxmlformats.org/officeDocument/2006/relationships/tags" Target="../tags/tag5705.xml"/><Relationship Id="rId292" Type="http://schemas.openxmlformats.org/officeDocument/2006/relationships/tags" Target="../tags/tag4048.xml"/><Relationship Id="rId1809" Type="http://schemas.openxmlformats.org/officeDocument/2006/relationships/tags" Target="../tags/tag5565.xml"/><Relationship Id="rId597" Type="http://schemas.openxmlformats.org/officeDocument/2006/relationships/tags" Target="../tags/tag4353.xml"/><Relationship Id="rId2180" Type="http://schemas.openxmlformats.org/officeDocument/2006/relationships/image" Target="../media/image17.png"/><Relationship Id="rId152" Type="http://schemas.openxmlformats.org/officeDocument/2006/relationships/tags" Target="../tags/tag3908.xml"/><Relationship Id="rId457" Type="http://schemas.openxmlformats.org/officeDocument/2006/relationships/tags" Target="../tags/tag4213.xml"/><Relationship Id="rId1087" Type="http://schemas.openxmlformats.org/officeDocument/2006/relationships/tags" Target="../tags/tag4843.xml"/><Relationship Id="rId1294" Type="http://schemas.openxmlformats.org/officeDocument/2006/relationships/tags" Target="../tags/tag5050.xml"/><Relationship Id="rId2040" Type="http://schemas.openxmlformats.org/officeDocument/2006/relationships/tags" Target="../tags/tag5796.xml"/><Relationship Id="rId2138" Type="http://schemas.openxmlformats.org/officeDocument/2006/relationships/tags" Target="../tags/tag5894.xml"/><Relationship Id="rId664" Type="http://schemas.openxmlformats.org/officeDocument/2006/relationships/tags" Target="../tags/tag4420.xml"/><Relationship Id="rId871" Type="http://schemas.openxmlformats.org/officeDocument/2006/relationships/tags" Target="../tags/tag4627.xml"/><Relationship Id="rId969" Type="http://schemas.openxmlformats.org/officeDocument/2006/relationships/tags" Target="../tags/tag4725.xml"/><Relationship Id="rId1599" Type="http://schemas.openxmlformats.org/officeDocument/2006/relationships/tags" Target="../tags/tag5355.xml"/><Relationship Id="rId317" Type="http://schemas.openxmlformats.org/officeDocument/2006/relationships/tags" Target="../tags/tag4073.xml"/><Relationship Id="rId524" Type="http://schemas.openxmlformats.org/officeDocument/2006/relationships/tags" Target="../tags/tag4280.xml"/><Relationship Id="rId731" Type="http://schemas.openxmlformats.org/officeDocument/2006/relationships/tags" Target="../tags/tag4487.xml"/><Relationship Id="rId1154" Type="http://schemas.openxmlformats.org/officeDocument/2006/relationships/tags" Target="../tags/tag4910.xml"/><Relationship Id="rId1361" Type="http://schemas.openxmlformats.org/officeDocument/2006/relationships/tags" Target="../tags/tag5117.xml"/><Relationship Id="rId1459" Type="http://schemas.openxmlformats.org/officeDocument/2006/relationships/tags" Target="../tags/tag5215.xml"/><Relationship Id="rId98" Type="http://schemas.openxmlformats.org/officeDocument/2006/relationships/tags" Target="../tags/tag3854.xml"/><Relationship Id="rId829" Type="http://schemas.openxmlformats.org/officeDocument/2006/relationships/tags" Target="../tags/tag4585.xml"/><Relationship Id="rId1014" Type="http://schemas.openxmlformats.org/officeDocument/2006/relationships/tags" Target="../tags/tag4770.xml"/><Relationship Id="rId1221" Type="http://schemas.openxmlformats.org/officeDocument/2006/relationships/tags" Target="../tags/tag4977.xml"/><Relationship Id="rId1666" Type="http://schemas.openxmlformats.org/officeDocument/2006/relationships/tags" Target="../tags/tag5422.xml"/><Relationship Id="rId1873" Type="http://schemas.openxmlformats.org/officeDocument/2006/relationships/tags" Target="../tags/tag5629.xml"/><Relationship Id="rId1319" Type="http://schemas.openxmlformats.org/officeDocument/2006/relationships/tags" Target="../tags/tag5075.xml"/><Relationship Id="rId1526" Type="http://schemas.openxmlformats.org/officeDocument/2006/relationships/tags" Target="../tags/tag5282.xml"/><Relationship Id="rId1733" Type="http://schemas.openxmlformats.org/officeDocument/2006/relationships/tags" Target="../tags/tag5489.xml"/><Relationship Id="rId1940" Type="http://schemas.openxmlformats.org/officeDocument/2006/relationships/tags" Target="../tags/tag5696.xml"/><Relationship Id="rId25" Type="http://schemas.openxmlformats.org/officeDocument/2006/relationships/tags" Target="../tags/tag3781.xml"/><Relationship Id="rId1800" Type="http://schemas.openxmlformats.org/officeDocument/2006/relationships/tags" Target="../tags/tag5556.xml"/><Relationship Id="rId174" Type="http://schemas.openxmlformats.org/officeDocument/2006/relationships/tags" Target="../tags/tag3930.xml"/><Relationship Id="rId381" Type="http://schemas.openxmlformats.org/officeDocument/2006/relationships/tags" Target="../tags/tag4137.xml"/><Relationship Id="rId2062" Type="http://schemas.openxmlformats.org/officeDocument/2006/relationships/tags" Target="../tags/tag5818.xml"/><Relationship Id="rId241" Type="http://schemas.openxmlformats.org/officeDocument/2006/relationships/tags" Target="../tags/tag3997.xml"/><Relationship Id="rId479" Type="http://schemas.openxmlformats.org/officeDocument/2006/relationships/tags" Target="../tags/tag4235.xml"/><Relationship Id="rId686" Type="http://schemas.openxmlformats.org/officeDocument/2006/relationships/tags" Target="../tags/tag4442.xml"/><Relationship Id="rId893" Type="http://schemas.openxmlformats.org/officeDocument/2006/relationships/tags" Target="../tags/tag4649.xml"/><Relationship Id="rId339" Type="http://schemas.openxmlformats.org/officeDocument/2006/relationships/tags" Target="../tags/tag4095.xml"/><Relationship Id="rId546" Type="http://schemas.openxmlformats.org/officeDocument/2006/relationships/tags" Target="../tags/tag4302.xml"/><Relationship Id="rId753" Type="http://schemas.openxmlformats.org/officeDocument/2006/relationships/tags" Target="../tags/tag4509.xml"/><Relationship Id="rId1176" Type="http://schemas.openxmlformats.org/officeDocument/2006/relationships/tags" Target="../tags/tag4932.xml"/><Relationship Id="rId1383" Type="http://schemas.openxmlformats.org/officeDocument/2006/relationships/tags" Target="../tags/tag5139.xml"/><Relationship Id="rId101" Type="http://schemas.openxmlformats.org/officeDocument/2006/relationships/tags" Target="../tags/tag3857.xml"/><Relationship Id="rId406" Type="http://schemas.openxmlformats.org/officeDocument/2006/relationships/tags" Target="../tags/tag4162.xml"/><Relationship Id="rId960" Type="http://schemas.openxmlformats.org/officeDocument/2006/relationships/tags" Target="../tags/tag4716.xml"/><Relationship Id="rId1036" Type="http://schemas.openxmlformats.org/officeDocument/2006/relationships/tags" Target="../tags/tag4792.xml"/><Relationship Id="rId1243" Type="http://schemas.openxmlformats.org/officeDocument/2006/relationships/tags" Target="../tags/tag4999.xml"/><Relationship Id="rId1590" Type="http://schemas.openxmlformats.org/officeDocument/2006/relationships/tags" Target="../tags/tag5346.xml"/><Relationship Id="rId1688" Type="http://schemas.openxmlformats.org/officeDocument/2006/relationships/tags" Target="../tags/tag5444.xml"/><Relationship Id="rId1895" Type="http://schemas.openxmlformats.org/officeDocument/2006/relationships/tags" Target="../tags/tag5651.xml"/><Relationship Id="rId613" Type="http://schemas.openxmlformats.org/officeDocument/2006/relationships/tags" Target="../tags/tag4369.xml"/><Relationship Id="rId820" Type="http://schemas.openxmlformats.org/officeDocument/2006/relationships/tags" Target="../tags/tag4576.xml"/><Relationship Id="rId918" Type="http://schemas.openxmlformats.org/officeDocument/2006/relationships/tags" Target="../tags/tag4674.xml"/><Relationship Id="rId1450" Type="http://schemas.openxmlformats.org/officeDocument/2006/relationships/tags" Target="../tags/tag5206.xml"/><Relationship Id="rId1548" Type="http://schemas.openxmlformats.org/officeDocument/2006/relationships/tags" Target="../tags/tag5304.xml"/><Relationship Id="rId1755" Type="http://schemas.openxmlformats.org/officeDocument/2006/relationships/tags" Target="../tags/tag5511.xml"/><Relationship Id="rId1103" Type="http://schemas.openxmlformats.org/officeDocument/2006/relationships/tags" Target="../tags/tag4859.xml"/><Relationship Id="rId1310" Type="http://schemas.openxmlformats.org/officeDocument/2006/relationships/tags" Target="../tags/tag5066.xml"/><Relationship Id="rId1408" Type="http://schemas.openxmlformats.org/officeDocument/2006/relationships/tags" Target="../tags/tag5164.xml"/><Relationship Id="rId1962" Type="http://schemas.openxmlformats.org/officeDocument/2006/relationships/tags" Target="../tags/tag5718.xml"/><Relationship Id="rId47" Type="http://schemas.openxmlformats.org/officeDocument/2006/relationships/tags" Target="../tags/tag3803.xml"/><Relationship Id="rId1615" Type="http://schemas.openxmlformats.org/officeDocument/2006/relationships/tags" Target="../tags/tag5371.xml"/><Relationship Id="rId1822" Type="http://schemas.openxmlformats.org/officeDocument/2006/relationships/tags" Target="../tags/tag5578.xml"/><Relationship Id="rId196" Type="http://schemas.openxmlformats.org/officeDocument/2006/relationships/tags" Target="../tags/tag3952.xml"/><Relationship Id="rId2084" Type="http://schemas.openxmlformats.org/officeDocument/2006/relationships/tags" Target="../tags/tag5840.xml"/><Relationship Id="rId263" Type="http://schemas.openxmlformats.org/officeDocument/2006/relationships/tags" Target="../tags/tag4019.xml"/><Relationship Id="rId470" Type="http://schemas.openxmlformats.org/officeDocument/2006/relationships/tags" Target="../tags/tag4226.xml"/><Relationship Id="rId2151" Type="http://schemas.openxmlformats.org/officeDocument/2006/relationships/tags" Target="../tags/tag5907.xml"/><Relationship Id="rId123" Type="http://schemas.openxmlformats.org/officeDocument/2006/relationships/tags" Target="../tags/tag3879.xml"/><Relationship Id="rId330" Type="http://schemas.openxmlformats.org/officeDocument/2006/relationships/tags" Target="../tags/tag4086.xml"/><Relationship Id="rId568" Type="http://schemas.openxmlformats.org/officeDocument/2006/relationships/tags" Target="../tags/tag4324.xml"/><Relationship Id="rId775" Type="http://schemas.openxmlformats.org/officeDocument/2006/relationships/tags" Target="../tags/tag4531.xml"/><Relationship Id="rId982" Type="http://schemas.openxmlformats.org/officeDocument/2006/relationships/tags" Target="../tags/tag4738.xml"/><Relationship Id="rId1198" Type="http://schemas.openxmlformats.org/officeDocument/2006/relationships/tags" Target="../tags/tag4954.xml"/><Relationship Id="rId2011" Type="http://schemas.openxmlformats.org/officeDocument/2006/relationships/tags" Target="../tags/tag5767.xml"/><Relationship Id="rId428" Type="http://schemas.openxmlformats.org/officeDocument/2006/relationships/tags" Target="../tags/tag4184.xml"/><Relationship Id="rId635" Type="http://schemas.openxmlformats.org/officeDocument/2006/relationships/tags" Target="../tags/tag4391.xml"/><Relationship Id="rId842" Type="http://schemas.openxmlformats.org/officeDocument/2006/relationships/tags" Target="../tags/tag4598.xml"/><Relationship Id="rId1058" Type="http://schemas.openxmlformats.org/officeDocument/2006/relationships/tags" Target="../tags/tag4814.xml"/><Relationship Id="rId1265" Type="http://schemas.openxmlformats.org/officeDocument/2006/relationships/tags" Target="../tags/tag5021.xml"/><Relationship Id="rId1472" Type="http://schemas.openxmlformats.org/officeDocument/2006/relationships/tags" Target="../tags/tag5228.xml"/><Relationship Id="rId2109" Type="http://schemas.openxmlformats.org/officeDocument/2006/relationships/tags" Target="../tags/tag5865.xml"/><Relationship Id="rId702" Type="http://schemas.openxmlformats.org/officeDocument/2006/relationships/tags" Target="../tags/tag4458.xml"/><Relationship Id="rId1125" Type="http://schemas.openxmlformats.org/officeDocument/2006/relationships/tags" Target="../tags/tag4881.xml"/><Relationship Id="rId1332" Type="http://schemas.openxmlformats.org/officeDocument/2006/relationships/tags" Target="../tags/tag5088.xml"/><Relationship Id="rId1777" Type="http://schemas.openxmlformats.org/officeDocument/2006/relationships/tags" Target="../tags/tag5533.xml"/><Relationship Id="rId1984" Type="http://schemas.openxmlformats.org/officeDocument/2006/relationships/tags" Target="../tags/tag5740.xml"/><Relationship Id="rId69" Type="http://schemas.openxmlformats.org/officeDocument/2006/relationships/tags" Target="../tags/tag3825.xml"/><Relationship Id="rId1637" Type="http://schemas.openxmlformats.org/officeDocument/2006/relationships/tags" Target="../tags/tag5393.xml"/><Relationship Id="rId1844" Type="http://schemas.openxmlformats.org/officeDocument/2006/relationships/tags" Target="../tags/tag5600.xml"/><Relationship Id="rId1704" Type="http://schemas.openxmlformats.org/officeDocument/2006/relationships/tags" Target="../tags/tag5460.xml"/><Relationship Id="rId285" Type="http://schemas.openxmlformats.org/officeDocument/2006/relationships/tags" Target="../tags/tag4041.xml"/><Relationship Id="rId1911" Type="http://schemas.openxmlformats.org/officeDocument/2006/relationships/tags" Target="../tags/tag5667.xml"/><Relationship Id="rId492" Type="http://schemas.openxmlformats.org/officeDocument/2006/relationships/tags" Target="../tags/tag4248.xml"/><Relationship Id="rId797" Type="http://schemas.openxmlformats.org/officeDocument/2006/relationships/tags" Target="../tags/tag4553.xml"/><Relationship Id="rId2173" Type="http://schemas.openxmlformats.org/officeDocument/2006/relationships/tags" Target="../tags/tag5929.xml"/><Relationship Id="rId145" Type="http://schemas.openxmlformats.org/officeDocument/2006/relationships/tags" Target="../tags/tag3901.xml"/><Relationship Id="rId352" Type="http://schemas.openxmlformats.org/officeDocument/2006/relationships/tags" Target="../tags/tag4108.xml"/><Relationship Id="rId1287" Type="http://schemas.openxmlformats.org/officeDocument/2006/relationships/tags" Target="../tags/tag5043.xml"/><Relationship Id="rId2033" Type="http://schemas.openxmlformats.org/officeDocument/2006/relationships/tags" Target="../tags/tag5789.xml"/><Relationship Id="rId212" Type="http://schemas.openxmlformats.org/officeDocument/2006/relationships/tags" Target="../tags/tag3968.xml"/><Relationship Id="rId657" Type="http://schemas.openxmlformats.org/officeDocument/2006/relationships/tags" Target="../tags/tag4413.xml"/><Relationship Id="rId864" Type="http://schemas.openxmlformats.org/officeDocument/2006/relationships/tags" Target="../tags/tag4620.xml"/><Relationship Id="rId1494" Type="http://schemas.openxmlformats.org/officeDocument/2006/relationships/tags" Target="../tags/tag5250.xml"/><Relationship Id="rId1799" Type="http://schemas.openxmlformats.org/officeDocument/2006/relationships/tags" Target="../tags/tag5555.xml"/><Relationship Id="rId2100" Type="http://schemas.openxmlformats.org/officeDocument/2006/relationships/tags" Target="../tags/tag5856.xml"/><Relationship Id="rId517" Type="http://schemas.openxmlformats.org/officeDocument/2006/relationships/tags" Target="../tags/tag4273.xml"/><Relationship Id="rId724" Type="http://schemas.openxmlformats.org/officeDocument/2006/relationships/tags" Target="../tags/tag4480.xml"/><Relationship Id="rId931" Type="http://schemas.openxmlformats.org/officeDocument/2006/relationships/tags" Target="../tags/tag4687.xml"/><Relationship Id="rId1147" Type="http://schemas.openxmlformats.org/officeDocument/2006/relationships/tags" Target="../tags/tag4903.xml"/><Relationship Id="rId1354" Type="http://schemas.openxmlformats.org/officeDocument/2006/relationships/tags" Target="../tags/tag5110.xml"/><Relationship Id="rId1561" Type="http://schemas.openxmlformats.org/officeDocument/2006/relationships/tags" Target="../tags/tag5317.xml"/><Relationship Id="rId60" Type="http://schemas.openxmlformats.org/officeDocument/2006/relationships/tags" Target="../tags/tag3816.xml"/><Relationship Id="rId1007" Type="http://schemas.openxmlformats.org/officeDocument/2006/relationships/tags" Target="../tags/tag4763.xml"/><Relationship Id="rId1214" Type="http://schemas.openxmlformats.org/officeDocument/2006/relationships/tags" Target="../tags/tag4970.xml"/><Relationship Id="rId1421" Type="http://schemas.openxmlformats.org/officeDocument/2006/relationships/tags" Target="../tags/tag5177.xml"/><Relationship Id="rId1659" Type="http://schemas.openxmlformats.org/officeDocument/2006/relationships/tags" Target="../tags/tag5415.xml"/><Relationship Id="rId1866" Type="http://schemas.openxmlformats.org/officeDocument/2006/relationships/tags" Target="../tags/tag5622.xml"/><Relationship Id="rId1519" Type="http://schemas.openxmlformats.org/officeDocument/2006/relationships/tags" Target="../tags/tag5275.xml"/><Relationship Id="rId1726" Type="http://schemas.openxmlformats.org/officeDocument/2006/relationships/tags" Target="../tags/tag5482.xml"/><Relationship Id="rId1933" Type="http://schemas.openxmlformats.org/officeDocument/2006/relationships/tags" Target="../tags/tag5689.xml"/><Relationship Id="rId18" Type="http://schemas.openxmlformats.org/officeDocument/2006/relationships/tags" Target="../tags/tag3774.xml"/><Relationship Id="rId167" Type="http://schemas.openxmlformats.org/officeDocument/2006/relationships/tags" Target="../tags/tag3923.xml"/><Relationship Id="rId374" Type="http://schemas.openxmlformats.org/officeDocument/2006/relationships/tags" Target="../tags/tag4130.xml"/><Relationship Id="rId581" Type="http://schemas.openxmlformats.org/officeDocument/2006/relationships/tags" Target="../tags/tag4337.xml"/><Relationship Id="rId2055" Type="http://schemas.openxmlformats.org/officeDocument/2006/relationships/tags" Target="../tags/tag5811.xml"/><Relationship Id="rId234" Type="http://schemas.openxmlformats.org/officeDocument/2006/relationships/tags" Target="../tags/tag3990.xml"/><Relationship Id="rId679" Type="http://schemas.openxmlformats.org/officeDocument/2006/relationships/tags" Target="../tags/tag4435.xml"/><Relationship Id="rId886" Type="http://schemas.openxmlformats.org/officeDocument/2006/relationships/tags" Target="../tags/tag4642.xml"/><Relationship Id="rId2" Type="http://schemas.openxmlformats.org/officeDocument/2006/relationships/tags" Target="../tags/tag3758.xml"/><Relationship Id="rId441" Type="http://schemas.openxmlformats.org/officeDocument/2006/relationships/tags" Target="../tags/tag4197.xml"/><Relationship Id="rId539" Type="http://schemas.openxmlformats.org/officeDocument/2006/relationships/tags" Target="../tags/tag4295.xml"/><Relationship Id="rId746" Type="http://schemas.openxmlformats.org/officeDocument/2006/relationships/tags" Target="../tags/tag4502.xml"/><Relationship Id="rId1071" Type="http://schemas.openxmlformats.org/officeDocument/2006/relationships/tags" Target="../tags/tag4827.xml"/><Relationship Id="rId1169" Type="http://schemas.openxmlformats.org/officeDocument/2006/relationships/tags" Target="../tags/tag4925.xml"/><Relationship Id="rId1376" Type="http://schemas.openxmlformats.org/officeDocument/2006/relationships/tags" Target="../tags/tag5132.xml"/><Relationship Id="rId1583" Type="http://schemas.openxmlformats.org/officeDocument/2006/relationships/tags" Target="../tags/tag5339.xml"/><Relationship Id="rId2122" Type="http://schemas.openxmlformats.org/officeDocument/2006/relationships/tags" Target="../tags/tag5878.xml"/><Relationship Id="rId301" Type="http://schemas.openxmlformats.org/officeDocument/2006/relationships/tags" Target="../tags/tag4057.xml"/><Relationship Id="rId953" Type="http://schemas.openxmlformats.org/officeDocument/2006/relationships/tags" Target="../tags/tag4709.xml"/><Relationship Id="rId1029" Type="http://schemas.openxmlformats.org/officeDocument/2006/relationships/tags" Target="../tags/tag4785.xml"/><Relationship Id="rId1236" Type="http://schemas.openxmlformats.org/officeDocument/2006/relationships/tags" Target="../tags/tag4992.xml"/><Relationship Id="rId1790" Type="http://schemas.openxmlformats.org/officeDocument/2006/relationships/tags" Target="../tags/tag5546.xml"/><Relationship Id="rId1888" Type="http://schemas.openxmlformats.org/officeDocument/2006/relationships/tags" Target="../tags/tag5644.xml"/><Relationship Id="rId82" Type="http://schemas.openxmlformats.org/officeDocument/2006/relationships/tags" Target="../tags/tag3838.xml"/><Relationship Id="rId606" Type="http://schemas.openxmlformats.org/officeDocument/2006/relationships/tags" Target="../tags/tag4362.xml"/><Relationship Id="rId813" Type="http://schemas.openxmlformats.org/officeDocument/2006/relationships/tags" Target="../tags/tag4569.xml"/><Relationship Id="rId1443" Type="http://schemas.openxmlformats.org/officeDocument/2006/relationships/tags" Target="../tags/tag5199.xml"/><Relationship Id="rId1650" Type="http://schemas.openxmlformats.org/officeDocument/2006/relationships/tags" Target="../tags/tag5406.xml"/><Relationship Id="rId1748" Type="http://schemas.openxmlformats.org/officeDocument/2006/relationships/tags" Target="../tags/tag5504.xml"/><Relationship Id="rId1303" Type="http://schemas.openxmlformats.org/officeDocument/2006/relationships/tags" Target="../tags/tag5059.xml"/><Relationship Id="rId1510" Type="http://schemas.openxmlformats.org/officeDocument/2006/relationships/tags" Target="../tags/tag5266.xml"/><Relationship Id="rId1955" Type="http://schemas.openxmlformats.org/officeDocument/2006/relationships/tags" Target="../tags/tag5711.xml"/><Relationship Id="rId1608" Type="http://schemas.openxmlformats.org/officeDocument/2006/relationships/tags" Target="../tags/tag5364.xml"/><Relationship Id="rId1815" Type="http://schemas.openxmlformats.org/officeDocument/2006/relationships/tags" Target="../tags/tag5571.xml"/><Relationship Id="rId189" Type="http://schemas.openxmlformats.org/officeDocument/2006/relationships/tags" Target="../tags/tag3945.xml"/><Relationship Id="rId396" Type="http://schemas.openxmlformats.org/officeDocument/2006/relationships/tags" Target="../tags/tag4152.xml"/><Relationship Id="rId2077" Type="http://schemas.openxmlformats.org/officeDocument/2006/relationships/tags" Target="../tags/tag5833.xml"/><Relationship Id="rId256" Type="http://schemas.openxmlformats.org/officeDocument/2006/relationships/tags" Target="../tags/tag4012.xml"/><Relationship Id="rId463" Type="http://schemas.openxmlformats.org/officeDocument/2006/relationships/tags" Target="../tags/tag4219.xml"/><Relationship Id="rId670" Type="http://schemas.openxmlformats.org/officeDocument/2006/relationships/tags" Target="../tags/tag4426.xml"/><Relationship Id="rId1093" Type="http://schemas.openxmlformats.org/officeDocument/2006/relationships/tags" Target="../tags/tag4849.xml"/><Relationship Id="rId2144" Type="http://schemas.openxmlformats.org/officeDocument/2006/relationships/tags" Target="../tags/tag5900.xml"/><Relationship Id="rId116" Type="http://schemas.openxmlformats.org/officeDocument/2006/relationships/tags" Target="../tags/tag3872.xml"/><Relationship Id="rId323" Type="http://schemas.openxmlformats.org/officeDocument/2006/relationships/tags" Target="../tags/tag4079.xml"/><Relationship Id="rId530" Type="http://schemas.openxmlformats.org/officeDocument/2006/relationships/tags" Target="../tags/tag4286.xml"/><Relationship Id="rId768" Type="http://schemas.openxmlformats.org/officeDocument/2006/relationships/tags" Target="../tags/tag4524.xml"/><Relationship Id="rId975" Type="http://schemas.openxmlformats.org/officeDocument/2006/relationships/tags" Target="../tags/tag4731.xml"/><Relationship Id="rId1160" Type="http://schemas.openxmlformats.org/officeDocument/2006/relationships/tags" Target="../tags/tag4916.xml"/><Relationship Id="rId1398" Type="http://schemas.openxmlformats.org/officeDocument/2006/relationships/tags" Target="../tags/tag5154.xml"/><Relationship Id="rId2004" Type="http://schemas.openxmlformats.org/officeDocument/2006/relationships/tags" Target="../tags/tag5760.xml"/><Relationship Id="rId628" Type="http://schemas.openxmlformats.org/officeDocument/2006/relationships/tags" Target="../tags/tag4384.xml"/><Relationship Id="rId835" Type="http://schemas.openxmlformats.org/officeDocument/2006/relationships/tags" Target="../tags/tag4591.xml"/><Relationship Id="rId1258" Type="http://schemas.openxmlformats.org/officeDocument/2006/relationships/tags" Target="../tags/tag5014.xml"/><Relationship Id="rId1465" Type="http://schemas.openxmlformats.org/officeDocument/2006/relationships/tags" Target="../tags/tag5221.xml"/><Relationship Id="rId1672" Type="http://schemas.openxmlformats.org/officeDocument/2006/relationships/tags" Target="../tags/tag5428.xml"/><Relationship Id="rId1020" Type="http://schemas.openxmlformats.org/officeDocument/2006/relationships/tags" Target="../tags/tag4776.xml"/><Relationship Id="rId1118" Type="http://schemas.openxmlformats.org/officeDocument/2006/relationships/tags" Target="../tags/tag4874.xml"/><Relationship Id="rId1325" Type="http://schemas.openxmlformats.org/officeDocument/2006/relationships/tags" Target="../tags/tag5081.xml"/><Relationship Id="rId1532" Type="http://schemas.openxmlformats.org/officeDocument/2006/relationships/tags" Target="../tags/tag5288.xml"/><Relationship Id="rId1977" Type="http://schemas.openxmlformats.org/officeDocument/2006/relationships/tags" Target="../tags/tag5733.xml"/><Relationship Id="rId902" Type="http://schemas.openxmlformats.org/officeDocument/2006/relationships/tags" Target="../tags/tag4658.xml"/><Relationship Id="rId1837" Type="http://schemas.openxmlformats.org/officeDocument/2006/relationships/tags" Target="../tags/tag5593.xml"/><Relationship Id="rId31" Type="http://schemas.openxmlformats.org/officeDocument/2006/relationships/tags" Target="../tags/tag3787.xml"/><Relationship Id="rId2099" Type="http://schemas.openxmlformats.org/officeDocument/2006/relationships/tags" Target="../tags/tag5855.xml"/><Relationship Id="rId180" Type="http://schemas.openxmlformats.org/officeDocument/2006/relationships/tags" Target="../tags/tag3936.xml"/><Relationship Id="rId278" Type="http://schemas.openxmlformats.org/officeDocument/2006/relationships/tags" Target="../tags/tag4034.xml"/><Relationship Id="rId1904" Type="http://schemas.openxmlformats.org/officeDocument/2006/relationships/tags" Target="../tags/tag5660.xml"/><Relationship Id="rId485" Type="http://schemas.openxmlformats.org/officeDocument/2006/relationships/tags" Target="../tags/tag4241.xml"/><Relationship Id="rId692" Type="http://schemas.openxmlformats.org/officeDocument/2006/relationships/tags" Target="../tags/tag4448.xml"/><Relationship Id="rId2166" Type="http://schemas.openxmlformats.org/officeDocument/2006/relationships/tags" Target="../tags/tag5922.xml"/><Relationship Id="rId138" Type="http://schemas.openxmlformats.org/officeDocument/2006/relationships/tags" Target="../tags/tag3894.xml"/><Relationship Id="rId345" Type="http://schemas.openxmlformats.org/officeDocument/2006/relationships/tags" Target="../tags/tag4101.xml"/><Relationship Id="rId552" Type="http://schemas.openxmlformats.org/officeDocument/2006/relationships/tags" Target="../tags/tag4308.xml"/><Relationship Id="rId997" Type="http://schemas.openxmlformats.org/officeDocument/2006/relationships/tags" Target="../tags/tag4753.xml"/><Relationship Id="rId1182" Type="http://schemas.openxmlformats.org/officeDocument/2006/relationships/tags" Target="../tags/tag4938.xml"/><Relationship Id="rId2026" Type="http://schemas.openxmlformats.org/officeDocument/2006/relationships/tags" Target="../tags/tag5782.xml"/><Relationship Id="rId205" Type="http://schemas.openxmlformats.org/officeDocument/2006/relationships/tags" Target="../tags/tag3961.xml"/><Relationship Id="rId412" Type="http://schemas.openxmlformats.org/officeDocument/2006/relationships/tags" Target="../tags/tag4168.xml"/><Relationship Id="rId857" Type="http://schemas.openxmlformats.org/officeDocument/2006/relationships/tags" Target="../tags/tag4613.xml"/><Relationship Id="rId1042" Type="http://schemas.openxmlformats.org/officeDocument/2006/relationships/tags" Target="../tags/tag4798.xml"/><Relationship Id="rId1487" Type="http://schemas.openxmlformats.org/officeDocument/2006/relationships/tags" Target="../tags/tag5243.xml"/><Relationship Id="rId1694" Type="http://schemas.openxmlformats.org/officeDocument/2006/relationships/tags" Target="../tags/tag5450.xml"/><Relationship Id="rId717" Type="http://schemas.openxmlformats.org/officeDocument/2006/relationships/tags" Target="../tags/tag4473.xml"/><Relationship Id="rId924" Type="http://schemas.openxmlformats.org/officeDocument/2006/relationships/tags" Target="../tags/tag4680.xml"/><Relationship Id="rId1347" Type="http://schemas.openxmlformats.org/officeDocument/2006/relationships/tags" Target="../tags/tag5103.xml"/><Relationship Id="rId1554" Type="http://schemas.openxmlformats.org/officeDocument/2006/relationships/tags" Target="../tags/tag5310.xml"/><Relationship Id="rId1761" Type="http://schemas.openxmlformats.org/officeDocument/2006/relationships/tags" Target="../tags/tag5517.xml"/><Relationship Id="rId1999" Type="http://schemas.openxmlformats.org/officeDocument/2006/relationships/tags" Target="../tags/tag5755.xml"/><Relationship Id="rId53" Type="http://schemas.openxmlformats.org/officeDocument/2006/relationships/tags" Target="../tags/tag3809.xml"/><Relationship Id="rId1207" Type="http://schemas.openxmlformats.org/officeDocument/2006/relationships/tags" Target="../tags/tag4963.xml"/><Relationship Id="rId1414" Type="http://schemas.openxmlformats.org/officeDocument/2006/relationships/tags" Target="../tags/tag5170.xml"/><Relationship Id="rId1621" Type="http://schemas.openxmlformats.org/officeDocument/2006/relationships/tags" Target="../tags/tag5377.xml"/><Relationship Id="rId1859" Type="http://schemas.openxmlformats.org/officeDocument/2006/relationships/tags" Target="../tags/tag5615.xml"/><Relationship Id="rId1719" Type="http://schemas.openxmlformats.org/officeDocument/2006/relationships/tags" Target="../tags/tag5475.xml"/><Relationship Id="rId1926" Type="http://schemas.openxmlformats.org/officeDocument/2006/relationships/tags" Target="../tags/tag5682.xml"/><Relationship Id="rId2090" Type="http://schemas.openxmlformats.org/officeDocument/2006/relationships/tags" Target="../tags/tag5846.xml"/><Relationship Id="rId367" Type="http://schemas.openxmlformats.org/officeDocument/2006/relationships/tags" Target="../tags/tag4123.xml"/><Relationship Id="rId574" Type="http://schemas.openxmlformats.org/officeDocument/2006/relationships/tags" Target="../tags/tag4330.xml"/><Relationship Id="rId2048" Type="http://schemas.openxmlformats.org/officeDocument/2006/relationships/tags" Target="../tags/tag5804.xml"/><Relationship Id="rId227" Type="http://schemas.openxmlformats.org/officeDocument/2006/relationships/tags" Target="../tags/tag3983.xml"/><Relationship Id="rId781" Type="http://schemas.openxmlformats.org/officeDocument/2006/relationships/tags" Target="../tags/tag4537.xml"/><Relationship Id="rId879" Type="http://schemas.openxmlformats.org/officeDocument/2006/relationships/tags" Target="../tags/tag4635.xml"/><Relationship Id="rId434" Type="http://schemas.openxmlformats.org/officeDocument/2006/relationships/tags" Target="../tags/tag4190.xml"/><Relationship Id="rId641" Type="http://schemas.openxmlformats.org/officeDocument/2006/relationships/tags" Target="../tags/tag4397.xml"/><Relationship Id="rId739" Type="http://schemas.openxmlformats.org/officeDocument/2006/relationships/tags" Target="../tags/tag4495.xml"/><Relationship Id="rId1064" Type="http://schemas.openxmlformats.org/officeDocument/2006/relationships/tags" Target="../tags/tag4820.xml"/><Relationship Id="rId1271" Type="http://schemas.openxmlformats.org/officeDocument/2006/relationships/tags" Target="../tags/tag5027.xml"/><Relationship Id="rId1369" Type="http://schemas.openxmlformats.org/officeDocument/2006/relationships/tags" Target="../tags/tag5125.xml"/><Relationship Id="rId1576" Type="http://schemas.openxmlformats.org/officeDocument/2006/relationships/tags" Target="../tags/tag5332.xml"/><Relationship Id="rId2115" Type="http://schemas.openxmlformats.org/officeDocument/2006/relationships/tags" Target="../tags/tag5871.xml"/><Relationship Id="rId501" Type="http://schemas.openxmlformats.org/officeDocument/2006/relationships/tags" Target="../tags/tag4257.xml"/><Relationship Id="rId946" Type="http://schemas.openxmlformats.org/officeDocument/2006/relationships/tags" Target="../tags/tag4702.xml"/><Relationship Id="rId1131" Type="http://schemas.openxmlformats.org/officeDocument/2006/relationships/tags" Target="../tags/tag4887.xml"/><Relationship Id="rId1229" Type="http://schemas.openxmlformats.org/officeDocument/2006/relationships/tags" Target="../tags/tag4985.xml"/><Relationship Id="rId1783" Type="http://schemas.openxmlformats.org/officeDocument/2006/relationships/tags" Target="../tags/tag5539.xml"/><Relationship Id="rId1990" Type="http://schemas.openxmlformats.org/officeDocument/2006/relationships/tags" Target="../tags/tag5746.xml"/><Relationship Id="rId75" Type="http://schemas.openxmlformats.org/officeDocument/2006/relationships/tags" Target="../tags/tag3831.xml"/><Relationship Id="rId806" Type="http://schemas.openxmlformats.org/officeDocument/2006/relationships/tags" Target="../tags/tag4562.xml"/><Relationship Id="rId1436" Type="http://schemas.openxmlformats.org/officeDocument/2006/relationships/tags" Target="../tags/tag5192.xml"/><Relationship Id="rId1643" Type="http://schemas.openxmlformats.org/officeDocument/2006/relationships/tags" Target="../tags/tag5399.xml"/><Relationship Id="rId1850" Type="http://schemas.openxmlformats.org/officeDocument/2006/relationships/tags" Target="../tags/tag5606.xml"/><Relationship Id="rId1503" Type="http://schemas.openxmlformats.org/officeDocument/2006/relationships/tags" Target="../tags/tag5259.xml"/><Relationship Id="rId1710" Type="http://schemas.openxmlformats.org/officeDocument/2006/relationships/tags" Target="../tags/tag5466.xml"/><Relationship Id="rId1948" Type="http://schemas.openxmlformats.org/officeDocument/2006/relationships/tags" Target="../tags/tag5704.xml"/><Relationship Id="rId291" Type="http://schemas.openxmlformats.org/officeDocument/2006/relationships/tags" Target="../tags/tag4047.xml"/><Relationship Id="rId1808" Type="http://schemas.openxmlformats.org/officeDocument/2006/relationships/tags" Target="../tags/tag5564.xml"/><Relationship Id="rId151" Type="http://schemas.openxmlformats.org/officeDocument/2006/relationships/tags" Target="../tags/tag3907.xml"/><Relationship Id="rId389" Type="http://schemas.openxmlformats.org/officeDocument/2006/relationships/tags" Target="../tags/tag4145.xml"/><Relationship Id="rId596" Type="http://schemas.openxmlformats.org/officeDocument/2006/relationships/tags" Target="../tags/tag4352.xml"/><Relationship Id="rId249" Type="http://schemas.openxmlformats.org/officeDocument/2006/relationships/tags" Target="../tags/tag4005.xml"/><Relationship Id="rId456" Type="http://schemas.openxmlformats.org/officeDocument/2006/relationships/tags" Target="../tags/tag4212.xml"/><Relationship Id="rId663" Type="http://schemas.openxmlformats.org/officeDocument/2006/relationships/tags" Target="../tags/tag4419.xml"/><Relationship Id="rId870" Type="http://schemas.openxmlformats.org/officeDocument/2006/relationships/tags" Target="../tags/tag4626.xml"/><Relationship Id="rId1086" Type="http://schemas.openxmlformats.org/officeDocument/2006/relationships/tags" Target="../tags/tag4842.xml"/><Relationship Id="rId1293" Type="http://schemas.openxmlformats.org/officeDocument/2006/relationships/tags" Target="../tags/tag5049.xml"/><Relationship Id="rId2137" Type="http://schemas.openxmlformats.org/officeDocument/2006/relationships/tags" Target="../tags/tag5893.xml"/><Relationship Id="rId109" Type="http://schemas.openxmlformats.org/officeDocument/2006/relationships/tags" Target="../tags/tag3865.xml"/><Relationship Id="rId316" Type="http://schemas.openxmlformats.org/officeDocument/2006/relationships/tags" Target="../tags/tag4072.xml"/><Relationship Id="rId523" Type="http://schemas.openxmlformats.org/officeDocument/2006/relationships/tags" Target="../tags/tag4279.xml"/><Relationship Id="rId968" Type="http://schemas.openxmlformats.org/officeDocument/2006/relationships/tags" Target="../tags/tag4724.xml"/><Relationship Id="rId1153" Type="http://schemas.openxmlformats.org/officeDocument/2006/relationships/tags" Target="../tags/tag4909.xml"/><Relationship Id="rId1598" Type="http://schemas.openxmlformats.org/officeDocument/2006/relationships/tags" Target="../tags/tag5354.xml"/><Relationship Id="rId97" Type="http://schemas.openxmlformats.org/officeDocument/2006/relationships/tags" Target="../tags/tag3853.xml"/><Relationship Id="rId730" Type="http://schemas.openxmlformats.org/officeDocument/2006/relationships/tags" Target="../tags/tag4486.xml"/><Relationship Id="rId828" Type="http://schemas.openxmlformats.org/officeDocument/2006/relationships/tags" Target="../tags/tag4584.xml"/><Relationship Id="rId1013" Type="http://schemas.openxmlformats.org/officeDocument/2006/relationships/tags" Target="../tags/tag4769.xml"/><Relationship Id="rId1360" Type="http://schemas.openxmlformats.org/officeDocument/2006/relationships/tags" Target="../tags/tag5116.xml"/><Relationship Id="rId1458" Type="http://schemas.openxmlformats.org/officeDocument/2006/relationships/tags" Target="../tags/tag5214.xml"/><Relationship Id="rId1665" Type="http://schemas.openxmlformats.org/officeDocument/2006/relationships/tags" Target="../tags/tag5421.xml"/><Relationship Id="rId1872" Type="http://schemas.openxmlformats.org/officeDocument/2006/relationships/tags" Target="../tags/tag5628.xml"/><Relationship Id="rId1220" Type="http://schemas.openxmlformats.org/officeDocument/2006/relationships/tags" Target="../tags/tag4976.xml"/><Relationship Id="rId1318" Type="http://schemas.openxmlformats.org/officeDocument/2006/relationships/tags" Target="../tags/tag5074.xml"/><Relationship Id="rId1525" Type="http://schemas.openxmlformats.org/officeDocument/2006/relationships/tags" Target="../tags/tag5281.xml"/><Relationship Id="rId1732" Type="http://schemas.openxmlformats.org/officeDocument/2006/relationships/tags" Target="../tags/tag5488.xml"/><Relationship Id="rId24" Type="http://schemas.openxmlformats.org/officeDocument/2006/relationships/tags" Target="../tags/tag3780.xml"/><Relationship Id="rId173" Type="http://schemas.openxmlformats.org/officeDocument/2006/relationships/tags" Target="../tags/tag3929.xml"/><Relationship Id="rId380" Type="http://schemas.openxmlformats.org/officeDocument/2006/relationships/tags" Target="../tags/tag4136.xml"/><Relationship Id="rId2061" Type="http://schemas.openxmlformats.org/officeDocument/2006/relationships/tags" Target="../tags/tag5817.xml"/><Relationship Id="rId240" Type="http://schemas.openxmlformats.org/officeDocument/2006/relationships/tags" Target="../tags/tag3996.xml"/><Relationship Id="rId478" Type="http://schemas.openxmlformats.org/officeDocument/2006/relationships/tags" Target="../tags/tag4234.xml"/><Relationship Id="rId685" Type="http://schemas.openxmlformats.org/officeDocument/2006/relationships/tags" Target="../tags/tag4441.xml"/><Relationship Id="rId892" Type="http://schemas.openxmlformats.org/officeDocument/2006/relationships/tags" Target="../tags/tag4648.xml"/><Relationship Id="rId2159" Type="http://schemas.openxmlformats.org/officeDocument/2006/relationships/tags" Target="../tags/tag5915.xml"/><Relationship Id="rId100" Type="http://schemas.openxmlformats.org/officeDocument/2006/relationships/tags" Target="../tags/tag3856.xml"/><Relationship Id="rId338" Type="http://schemas.openxmlformats.org/officeDocument/2006/relationships/tags" Target="../tags/tag4094.xml"/><Relationship Id="rId545" Type="http://schemas.openxmlformats.org/officeDocument/2006/relationships/tags" Target="../tags/tag4301.xml"/><Relationship Id="rId752" Type="http://schemas.openxmlformats.org/officeDocument/2006/relationships/tags" Target="../tags/tag4508.xml"/><Relationship Id="rId1175" Type="http://schemas.openxmlformats.org/officeDocument/2006/relationships/tags" Target="../tags/tag4931.xml"/><Relationship Id="rId1382" Type="http://schemas.openxmlformats.org/officeDocument/2006/relationships/tags" Target="../tags/tag5138.xml"/><Relationship Id="rId2019" Type="http://schemas.openxmlformats.org/officeDocument/2006/relationships/tags" Target="../tags/tag5775.xml"/><Relationship Id="rId405" Type="http://schemas.openxmlformats.org/officeDocument/2006/relationships/tags" Target="../tags/tag4161.xml"/><Relationship Id="rId612" Type="http://schemas.openxmlformats.org/officeDocument/2006/relationships/tags" Target="../tags/tag4368.xml"/><Relationship Id="rId1035" Type="http://schemas.openxmlformats.org/officeDocument/2006/relationships/tags" Target="../tags/tag4791.xml"/><Relationship Id="rId1242" Type="http://schemas.openxmlformats.org/officeDocument/2006/relationships/tags" Target="../tags/tag4998.xml"/><Relationship Id="rId1687" Type="http://schemas.openxmlformats.org/officeDocument/2006/relationships/tags" Target="../tags/tag5443.xml"/><Relationship Id="rId1894" Type="http://schemas.openxmlformats.org/officeDocument/2006/relationships/tags" Target="../tags/tag5650.xml"/><Relationship Id="rId917" Type="http://schemas.openxmlformats.org/officeDocument/2006/relationships/tags" Target="../tags/tag4673.xml"/><Relationship Id="rId1102" Type="http://schemas.openxmlformats.org/officeDocument/2006/relationships/tags" Target="../tags/tag4858.xml"/><Relationship Id="rId1547" Type="http://schemas.openxmlformats.org/officeDocument/2006/relationships/tags" Target="../tags/tag5303.xml"/><Relationship Id="rId1754" Type="http://schemas.openxmlformats.org/officeDocument/2006/relationships/tags" Target="../tags/tag5510.xml"/><Relationship Id="rId1961" Type="http://schemas.openxmlformats.org/officeDocument/2006/relationships/tags" Target="../tags/tag5717.xml"/><Relationship Id="rId46" Type="http://schemas.openxmlformats.org/officeDocument/2006/relationships/tags" Target="../tags/tag3802.xml"/><Relationship Id="rId1407" Type="http://schemas.openxmlformats.org/officeDocument/2006/relationships/tags" Target="../tags/tag5163.xml"/><Relationship Id="rId1614" Type="http://schemas.openxmlformats.org/officeDocument/2006/relationships/tags" Target="../tags/tag5370.xml"/><Relationship Id="rId1821" Type="http://schemas.openxmlformats.org/officeDocument/2006/relationships/tags" Target="../tags/tag5577.xml"/><Relationship Id="rId195" Type="http://schemas.openxmlformats.org/officeDocument/2006/relationships/tags" Target="../tags/tag3951.xml"/><Relationship Id="rId1919" Type="http://schemas.openxmlformats.org/officeDocument/2006/relationships/tags" Target="../tags/tag5675.xml"/><Relationship Id="rId2083" Type="http://schemas.openxmlformats.org/officeDocument/2006/relationships/tags" Target="../tags/tag5839.xml"/><Relationship Id="rId262" Type="http://schemas.openxmlformats.org/officeDocument/2006/relationships/tags" Target="../tags/tag4018.xml"/><Relationship Id="rId567" Type="http://schemas.openxmlformats.org/officeDocument/2006/relationships/tags" Target="../tags/tag4323.xml"/><Relationship Id="rId1197" Type="http://schemas.openxmlformats.org/officeDocument/2006/relationships/tags" Target="../tags/tag4953.xml"/><Relationship Id="rId2150" Type="http://schemas.openxmlformats.org/officeDocument/2006/relationships/tags" Target="../tags/tag5906.xml"/><Relationship Id="rId122" Type="http://schemas.openxmlformats.org/officeDocument/2006/relationships/tags" Target="../tags/tag3878.xml"/><Relationship Id="rId774" Type="http://schemas.openxmlformats.org/officeDocument/2006/relationships/tags" Target="../tags/tag4530.xml"/><Relationship Id="rId981" Type="http://schemas.openxmlformats.org/officeDocument/2006/relationships/tags" Target="../tags/tag4737.xml"/><Relationship Id="rId1057" Type="http://schemas.openxmlformats.org/officeDocument/2006/relationships/tags" Target="../tags/tag4813.xml"/><Relationship Id="rId2010" Type="http://schemas.openxmlformats.org/officeDocument/2006/relationships/tags" Target="../tags/tag5766.xml"/><Relationship Id="rId427" Type="http://schemas.openxmlformats.org/officeDocument/2006/relationships/tags" Target="../tags/tag4183.xml"/><Relationship Id="rId634" Type="http://schemas.openxmlformats.org/officeDocument/2006/relationships/tags" Target="../tags/tag4390.xml"/><Relationship Id="rId841" Type="http://schemas.openxmlformats.org/officeDocument/2006/relationships/tags" Target="../tags/tag4597.xml"/><Relationship Id="rId1264" Type="http://schemas.openxmlformats.org/officeDocument/2006/relationships/tags" Target="../tags/tag5020.xml"/><Relationship Id="rId1471" Type="http://schemas.openxmlformats.org/officeDocument/2006/relationships/tags" Target="../tags/tag5227.xml"/><Relationship Id="rId1569" Type="http://schemas.openxmlformats.org/officeDocument/2006/relationships/tags" Target="../tags/tag5325.xml"/><Relationship Id="rId2108" Type="http://schemas.openxmlformats.org/officeDocument/2006/relationships/tags" Target="../tags/tag5864.xml"/><Relationship Id="rId701" Type="http://schemas.openxmlformats.org/officeDocument/2006/relationships/tags" Target="../tags/tag4457.xml"/><Relationship Id="rId939" Type="http://schemas.openxmlformats.org/officeDocument/2006/relationships/tags" Target="../tags/tag4695.xml"/><Relationship Id="rId1124" Type="http://schemas.openxmlformats.org/officeDocument/2006/relationships/tags" Target="../tags/tag4880.xml"/><Relationship Id="rId1331" Type="http://schemas.openxmlformats.org/officeDocument/2006/relationships/tags" Target="../tags/tag5087.xml"/><Relationship Id="rId1776" Type="http://schemas.openxmlformats.org/officeDocument/2006/relationships/tags" Target="../tags/tag5532.xml"/><Relationship Id="rId1983" Type="http://schemas.openxmlformats.org/officeDocument/2006/relationships/tags" Target="../tags/tag5739.xml"/><Relationship Id="rId68" Type="http://schemas.openxmlformats.org/officeDocument/2006/relationships/tags" Target="../tags/tag3824.xml"/><Relationship Id="rId1429" Type="http://schemas.openxmlformats.org/officeDocument/2006/relationships/tags" Target="../tags/tag5185.xml"/><Relationship Id="rId1636" Type="http://schemas.openxmlformats.org/officeDocument/2006/relationships/tags" Target="../tags/tag5392.xml"/><Relationship Id="rId1843" Type="http://schemas.openxmlformats.org/officeDocument/2006/relationships/tags" Target="../tags/tag5599.xml"/><Relationship Id="rId1703" Type="http://schemas.openxmlformats.org/officeDocument/2006/relationships/tags" Target="../tags/tag5459.xml"/><Relationship Id="rId1910" Type="http://schemas.openxmlformats.org/officeDocument/2006/relationships/tags" Target="../tags/tag5666.xml"/><Relationship Id="rId284" Type="http://schemas.openxmlformats.org/officeDocument/2006/relationships/tags" Target="../tags/tag4040.xml"/><Relationship Id="rId491" Type="http://schemas.openxmlformats.org/officeDocument/2006/relationships/tags" Target="../tags/tag4247.xml"/><Relationship Id="rId2172" Type="http://schemas.openxmlformats.org/officeDocument/2006/relationships/tags" Target="../tags/tag5928.xml"/><Relationship Id="rId144" Type="http://schemas.openxmlformats.org/officeDocument/2006/relationships/tags" Target="../tags/tag3900.xml"/><Relationship Id="rId589" Type="http://schemas.openxmlformats.org/officeDocument/2006/relationships/tags" Target="../tags/tag4345.xml"/><Relationship Id="rId796" Type="http://schemas.openxmlformats.org/officeDocument/2006/relationships/tags" Target="../tags/tag4552.xml"/><Relationship Id="rId351" Type="http://schemas.openxmlformats.org/officeDocument/2006/relationships/tags" Target="../tags/tag4107.xml"/><Relationship Id="rId449" Type="http://schemas.openxmlformats.org/officeDocument/2006/relationships/tags" Target="../tags/tag4205.xml"/><Relationship Id="rId656" Type="http://schemas.openxmlformats.org/officeDocument/2006/relationships/tags" Target="../tags/tag4412.xml"/><Relationship Id="rId863" Type="http://schemas.openxmlformats.org/officeDocument/2006/relationships/tags" Target="../tags/tag4619.xml"/><Relationship Id="rId1079" Type="http://schemas.openxmlformats.org/officeDocument/2006/relationships/tags" Target="../tags/tag4835.xml"/><Relationship Id="rId1286" Type="http://schemas.openxmlformats.org/officeDocument/2006/relationships/tags" Target="../tags/tag5042.xml"/><Relationship Id="rId1493" Type="http://schemas.openxmlformats.org/officeDocument/2006/relationships/tags" Target="../tags/tag5249.xml"/><Relationship Id="rId2032" Type="http://schemas.openxmlformats.org/officeDocument/2006/relationships/tags" Target="../tags/tag5788.xml"/><Relationship Id="rId211" Type="http://schemas.openxmlformats.org/officeDocument/2006/relationships/tags" Target="../tags/tag3967.xml"/><Relationship Id="rId309" Type="http://schemas.openxmlformats.org/officeDocument/2006/relationships/tags" Target="../tags/tag4065.xml"/><Relationship Id="rId516" Type="http://schemas.openxmlformats.org/officeDocument/2006/relationships/tags" Target="../tags/tag4272.xml"/><Relationship Id="rId1146" Type="http://schemas.openxmlformats.org/officeDocument/2006/relationships/tags" Target="../tags/tag4902.xml"/><Relationship Id="rId1798" Type="http://schemas.openxmlformats.org/officeDocument/2006/relationships/tags" Target="../tags/tag5554.xml"/><Relationship Id="rId723" Type="http://schemas.openxmlformats.org/officeDocument/2006/relationships/tags" Target="../tags/tag4479.xml"/><Relationship Id="rId930" Type="http://schemas.openxmlformats.org/officeDocument/2006/relationships/tags" Target="../tags/tag4686.xml"/><Relationship Id="rId1006" Type="http://schemas.openxmlformats.org/officeDocument/2006/relationships/tags" Target="../tags/tag4762.xml"/><Relationship Id="rId1353" Type="http://schemas.openxmlformats.org/officeDocument/2006/relationships/tags" Target="../tags/tag5109.xml"/><Relationship Id="rId1560" Type="http://schemas.openxmlformats.org/officeDocument/2006/relationships/tags" Target="../tags/tag5316.xml"/><Relationship Id="rId1658" Type="http://schemas.openxmlformats.org/officeDocument/2006/relationships/tags" Target="../tags/tag5414.xml"/><Relationship Id="rId1865" Type="http://schemas.openxmlformats.org/officeDocument/2006/relationships/tags" Target="../tags/tag5621.xml"/><Relationship Id="rId1213" Type="http://schemas.openxmlformats.org/officeDocument/2006/relationships/tags" Target="../tags/tag4969.xml"/><Relationship Id="rId1420" Type="http://schemas.openxmlformats.org/officeDocument/2006/relationships/tags" Target="../tags/tag5176.xml"/><Relationship Id="rId1518" Type="http://schemas.openxmlformats.org/officeDocument/2006/relationships/tags" Target="../tags/tag5274.xml"/><Relationship Id="rId1725" Type="http://schemas.openxmlformats.org/officeDocument/2006/relationships/tags" Target="../tags/tag5481.xml"/><Relationship Id="rId1932" Type="http://schemas.openxmlformats.org/officeDocument/2006/relationships/tags" Target="../tags/tag5688.xml"/><Relationship Id="rId17" Type="http://schemas.openxmlformats.org/officeDocument/2006/relationships/tags" Target="../tags/tag3773.xml"/><Relationship Id="rId166" Type="http://schemas.openxmlformats.org/officeDocument/2006/relationships/tags" Target="../tags/tag3922.xml"/><Relationship Id="rId373" Type="http://schemas.openxmlformats.org/officeDocument/2006/relationships/tags" Target="../tags/tag4129.xml"/><Relationship Id="rId580" Type="http://schemas.openxmlformats.org/officeDocument/2006/relationships/tags" Target="../tags/tag4336.xml"/><Relationship Id="rId2054" Type="http://schemas.openxmlformats.org/officeDocument/2006/relationships/tags" Target="../tags/tag5810.xml"/><Relationship Id="rId1" Type="http://schemas.openxmlformats.org/officeDocument/2006/relationships/tags" Target="../tags/tag3757.xml"/><Relationship Id="rId233" Type="http://schemas.openxmlformats.org/officeDocument/2006/relationships/tags" Target="../tags/tag3989.xml"/><Relationship Id="rId440" Type="http://schemas.openxmlformats.org/officeDocument/2006/relationships/tags" Target="../tags/tag4196.xml"/><Relationship Id="rId678" Type="http://schemas.openxmlformats.org/officeDocument/2006/relationships/tags" Target="../tags/tag4434.xml"/><Relationship Id="rId885" Type="http://schemas.openxmlformats.org/officeDocument/2006/relationships/tags" Target="../tags/tag4641.xml"/><Relationship Id="rId1070" Type="http://schemas.openxmlformats.org/officeDocument/2006/relationships/tags" Target="../tags/tag4826.xml"/><Relationship Id="rId2121" Type="http://schemas.openxmlformats.org/officeDocument/2006/relationships/tags" Target="../tags/tag5877.xml"/><Relationship Id="rId300" Type="http://schemas.openxmlformats.org/officeDocument/2006/relationships/tags" Target="../tags/tag4056.xml"/><Relationship Id="rId538" Type="http://schemas.openxmlformats.org/officeDocument/2006/relationships/tags" Target="../tags/tag4294.xml"/><Relationship Id="rId745" Type="http://schemas.openxmlformats.org/officeDocument/2006/relationships/tags" Target="../tags/tag4501.xml"/><Relationship Id="rId952" Type="http://schemas.openxmlformats.org/officeDocument/2006/relationships/tags" Target="../tags/tag4708.xml"/><Relationship Id="rId1168" Type="http://schemas.openxmlformats.org/officeDocument/2006/relationships/tags" Target="../tags/tag4924.xml"/><Relationship Id="rId1375" Type="http://schemas.openxmlformats.org/officeDocument/2006/relationships/tags" Target="../tags/tag5131.xml"/><Relationship Id="rId1582" Type="http://schemas.openxmlformats.org/officeDocument/2006/relationships/tags" Target="../tags/tag5338.xml"/><Relationship Id="rId81" Type="http://schemas.openxmlformats.org/officeDocument/2006/relationships/tags" Target="../tags/tag3837.xml"/><Relationship Id="rId605" Type="http://schemas.openxmlformats.org/officeDocument/2006/relationships/tags" Target="../tags/tag4361.xml"/><Relationship Id="rId812" Type="http://schemas.openxmlformats.org/officeDocument/2006/relationships/tags" Target="../tags/tag4568.xml"/><Relationship Id="rId1028" Type="http://schemas.openxmlformats.org/officeDocument/2006/relationships/tags" Target="../tags/tag4784.xml"/><Relationship Id="rId1235" Type="http://schemas.openxmlformats.org/officeDocument/2006/relationships/tags" Target="../tags/tag4991.xml"/><Relationship Id="rId1442" Type="http://schemas.openxmlformats.org/officeDocument/2006/relationships/tags" Target="../tags/tag5198.xml"/><Relationship Id="rId1887" Type="http://schemas.openxmlformats.org/officeDocument/2006/relationships/tags" Target="../tags/tag5643.xml"/><Relationship Id="rId1302" Type="http://schemas.openxmlformats.org/officeDocument/2006/relationships/tags" Target="../tags/tag5058.xml"/><Relationship Id="rId1747" Type="http://schemas.openxmlformats.org/officeDocument/2006/relationships/tags" Target="../tags/tag5503.xml"/><Relationship Id="rId1954" Type="http://schemas.openxmlformats.org/officeDocument/2006/relationships/tags" Target="../tags/tag5710.xml"/><Relationship Id="rId39" Type="http://schemas.openxmlformats.org/officeDocument/2006/relationships/tags" Target="../tags/tag3795.xml"/><Relationship Id="rId1607" Type="http://schemas.openxmlformats.org/officeDocument/2006/relationships/tags" Target="../tags/tag5363.xml"/><Relationship Id="rId1814" Type="http://schemas.openxmlformats.org/officeDocument/2006/relationships/tags" Target="../tags/tag5570.xml"/><Relationship Id="rId188" Type="http://schemas.openxmlformats.org/officeDocument/2006/relationships/tags" Target="../tags/tag3944.xml"/><Relationship Id="rId395" Type="http://schemas.openxmlformats.org/officeDocument/2006/relationships/tags" Target="../tags/tag4151.xml"/><Relationship Id="rId2076" Type="http://schemas.openxmlformats.org/officeDocument/2006/relationships/tags" Target="../tags/tag5832.xml"/><Relationship Id="rId255" Type="http://schemas.openxmlformats.org/officeDocument/2006/relationships/tags" Target="../tags/tag4011.xml"/><Relationship Id="rId462" Type="http://schemas.openxmlformats.org/officeDocument/2006/relationships/tags" Target="../tags/tag4218.xml"/><Relationship Id="rId1092" Type="http://schemas.openxmlformats.org/officeDocument/2006/relationships/tags" Target="../tags/tag4848.xml"/><Relationship Id="rId1397" Type="http://schemas.openxmlformats.org/officeDocument/2006/relationships/tags" Target="../tags/tag5153.xml"/><Relationship Id="rId2143" Type="http://schemas.openxmlformats.org/officeDocument/2006/relationships/tags" Target="../tags/tag5899.xml"/><Relationship Id="rId115" Type="http://schemas.openxmlformats.org/officeDocument/2006/relationships/tags" Target="../tags/tag3871.xml"/><Relationship Id="rId322" Type="http://schemas.openxmlformats.org/officeDocument/2006/relationships/tags" Target="../tags/tag4078.xml"/><Relationship Id="rId767" Type="http://schemas.openxmlformats.org/officeDocument/2006/relationships/tags" Target="../tags/tag4523.xml"/><Relationship Id="rId974" Type="http://schemas.openxmlformats.org/officeDocument/2006/relationships/tags" Target="../tags/tag4730.xml"/><Relationship Id="rId2003" Type="http://schemas.openxmlformats.org/officeDocument/2006/relationships/tags" Target="../tags/tag5759.xml"/><Relationship Id="rId627" Type="http://schemas.openxmlformats.org/officeDocument/2006/relationships/tags" Target="../tags/tag4383.xml"/><Relationship Id="rId834" Type="http://schemas.openxmlformats.org/officeDocument/2006/relationships/tags" Target="../tags/tag4590.xml"/><Relationship Id="rId1257" Type="http://schemas.openxmlformats.org/officeDocument/2006/relationships/tags" Target="../tags/tag5013.xml"/><Relationship Id="rId1464" Type="http://schemas.openxmlformats.org/officeDocument/2006/relationships/tags" Target="../tags/tag5220.xml"/><Relationship Id="rId1671" Type="http://schemas.openxmlformats.org/officeDocument/2006/relationships/tags" Target="../tags/tag5427.xml"/><Relationship Id="rId901" Type="http://schemas.openxmlformats.org/officeDocument/2006/relationships/tags" Target="../tags/tag4657.xml"/><Relationship Id="rId1117" Type="http://schemas.openxmlformats.org/officeDocument/2006/relationships/tags" Target="../tags/tag4873.xml"/><Relationship Id="rId1324" Type="http://schemas.openxmlformats.org/officeDocument/2006/relationships/tags" Target="../tags/tag5080.xml"/><Relationship Id="rId1531" Type="http://schemas.openxmlformats.org/officeDocument/2006/relationships/tags" Target="../tags/tag5287.xml"/><Relationship Id="rId1769" Type="http://schemas.openxmlformats.org/officeDocument/2006/relationships/tags" Target="../tags/tag5525.xml"/><Relationship Id="rId1976" Type="http://schemas.openxmlformats.org/officeDocument/2006/relationships/tags" Target="../tags/tag5732.xml"/><Relationship Id="rId30" Type="http://schemas.openxmlformats.org/officeDocument/2006/relationships/tags" Target="../tags/tag3786.xml"/><Relationship Id="rId1629" Type="http://schemas.openxmlformats.org/officeDocument/2006/relationships/tags" Target="../tags/tag5385.xml"/><Relationship Id="rId1836" Type="http://schemas.openxmlformats.org/officeDocument/2006/relationships/tags" Target="../tags/tag5592.xml"/><Relationship Id="rId1903" Type="http://schemas.openxmlformats.org/officeDocument/2006/relationships/tags" Target="../tags/tag5659.xml"/><Relationship Id="rId2098" Type="http://schemas.openxmlformats.org/officeDocument/2006/relationships/tags" Target="../tags/tag5854.xml"/><Relationship Id="rId277" Type="http://schemas.openxmlformats.org/officeDocument/2006/relationships/tags" Target="../tags/tag4033.xml"/><Relationship Id="rId484" Type="http://schemas.openxmlformats.org/officeDocument/2006/relationships/tags" Target="../tags/tag4240.xml"/><Relationship Id="rId2165" Type="http://schemas.openxmlformats.org/officeDocument/2006/relationships/tags" Target="../tags/tag5921.xml"/><Relationship Id="rId137" Type="http://schemas.openxmlformats.org/officeDocument/2006/relationships/tags" Target="../tags/tag3893.xml"/><Relationship Id="rId344" Type="http://schemas.openxmlformats.org/officeDocument/2006/relationships/tags" Target="../tags/tag4100.xml"/><Relationship Id="rId691" Type="http://schemas.openxmlformats.org/officeDocument/2006/relationships/tags" Target="../tags/tag4447.xml"/><Relationship Id="rId789" Type="http://schemas.openxmlformats.org/officeDocument/2006/relationships/tags" Target="../tags/tag4545.xml"/><Relationship Id="rId996" Type="http://schemas.openxmlformats.org/officeDocument/2006/relationships/tags" Target="../tags/tag4752.xml"/><Relationship Id="rId2025" Type="http://schemas.openxmlformats.org/officeDocument/2006/relationships/tags" Target="../tags/tag5781.xml"/><Relationship Id="rId551" Type="http://schemas.openxmlformats.org/officeDocument/2006/relationships/tags" Target="../tags/tag4307.xml"/><Relationship Id="rId649" Type="http://schemas.openxmlformats.org/officeDocument/2006/relationships/tags" Target="../tags/tag4405.xml"/><Relationship Id="rId856" Type="http://schemas.openxmlformats.org/officeDocument/2006/relationships/tags" Target="../tags/tag4612.xml"/><Relationship Id="rId1181" Type="http://schemas.openxmlformats.org/officeDocument/2006/relationships/tags" Target="../tags/tag4937.xml"/><Relationship Id="rId1279" Type="http://schemas.openxmlformats.org/officeDocument/2006/relationships/tags" Target="../tags/tag5035.xml"/><Relationship Id="rId1486" Type="http://schemas.openxmlformats.org/officeDocument/2006/relationships/tags" Target="../tags/tag5242.xml"/><Relationship Id="rId204" Type="http://schemas.openxmlformats.org/officeDocument/2006/relationships/tags" Target="../tags/tag3960.xml"/><Relationship Id="rId411" Type="http://schemas.openxmlformats.org/officeDocument/2006/relationships/tags" Target="../tags/tag4167.xml"/><Relationship Id="rId509" Type="http://schemas.openxmlformats.org/officeDocument/2006/relationships/tags" Target="../tags/tag4265.xml"/><Relationship Id="rId1041" Type="http://schemas.openxmlformats.org/officeDocument/2006/relationships/tags" Target="../tags/tag4797.xml"/><Relationship Id="rId1139" Type="http://schemas.openxmlformats.org/officeDocument/2006/relationships/tags" Target="../tags/tag4895.xml"/><Relationship Id="rId1346" Type="http://schemas.openxmlformats.org/officeDocument/2006/relationships/tags" Target="../tags/tag5102.xml"/><Relationship Id="rId1693" Type="http://schemas.openxmlformats.org/officeDocument/2006/relationships/tags" Target="../tags/tag5449.xml"/><Relationship Id="rId1998" Type="http://schemas.openxmlformats.org/officeDocument/2006/relationships/tags" Target="../tags/tag5754.xml"/><Relationship Id="rId716" Type="http://schemas.openxmlformats.org/officeDocument/2006/relationships/tags" Target="../tags/tag4472.xml"/><Relationship Id="rId923" Type="http://schemas.openxmlformats.org/officeDocument/2006/relationships/tags" Target="../tags/tag4679.xml"/><Relationship Id="rId1553" Type="http://schemas.openxmlformats.org/officeDocument/2006/relationships/tags" Target="../tags/tag5309.xml"/><Relationship Id="rId1760" Type="http://schemas.openxmlformats.org/officeDocument/2006/relationships/tags" Target="../tags/tag5516.xml"/><Relationship Id="rId1858" Type="http://schemas.openxmlformats.org/officeDocument/2006/relationships/tags" Target="../tags/tag5614.xml"/><Relationship Id="rId52" Type="http://schemas.openxmlformats.org/officeDocument/2006/relationships/tags" Target="../tags/tag3808.xml"/><Relationship Id="rId1206" Type="http://schemas.openxmlformats.org/officeDocument/2006/relationships/tags" Target="../tags/tag4962.xml"/><Relationship Id="rId1413" Type="http://schemas.openxmlformats.org/officeDocument/2006/relationships/tags" Target="../tags/tag5169.xml"/><Relationship Id="rId1620" Type="http://schemas.openxmlformats.org/officeDocument/2006/relationships/tags" Target="../tags/tag5376.xml"/><Relationship Id="rId1718" Type="http://schemas.openxmlformats.org/officeDocument/2006/relationships/tags" Target="../tags/tag5474.xml"/><Relationship Id="rId1925" Type="http://schemas.openxmlformats.org/officeDocument/2006/relationships/tags" Target="../tags/tag5681.xml"/><Relationship Id="rId299" Type="http://schemas.openxmlformats.org/officeDocument/2006/relationships/tags" Target="../tags/tag4055.xml"/><Relationship Id="rId159" Type="http://schemas.openxmlformats.org/officeDocument/2006/relationships/tags" Target="../tags/tag3915.xml"/><Relationship Id="rId366" Type="http://schemas.openxmlformats.org/officeDocument/2006/relationships/tags" Target="../tags/tag4122.xml"/><Relationship Id="rId573" Type="http://schemas.openxmlformats.org/officeDocument/2006/relationships/tags" Target="../tags/tag4329.xml"/><Relationship Id="rId780" Type="http://schemas.openxmlformats.org/officeDocument/2006/relationships/tags" Target="../tags/tag4536.xml"/><Relationship Id="rId2047" Type="http://schemas.openxmlformats.org/officeDocument/2006/relationships/tags" Target="../tags/tag5803.xml"/><Relationship Id="rId226" Type="http://schemas.openxmlformats.org/officeDocument/2006/relationships/tags" Target="../tags/tag3982.xml"/><Relationship Id="rId433" Type="http://schemas.openxmlformats.org/officeDocument/2006/relationships/tags" Target="../tags/tag4189.xml"/><Relationship Id="rId878" Type="http://schemas.openxmlformats.org/officeDocument/2006/relationships/tags" Target="../tags/tag4634.xml"/><Relationship Id="rId1063" Type="http://schemas.openxmlformats.org/officeDocument/2006/relationships/tags" Target="../tags/tag4819.xml"/><Relationship Id="rId1270" Type="http://schemas.openxmlformats.org/officeDocument/2006/relationships/tags" Target="../tags/tag5026.xml"/><Relationship Id="rId2114" Type="http://schemas.openxmlformats.org/officeDocument/2006/relationships/tags" Target="../tags/tag5870.xml"/><Relationship Id="rId640" Type="http://schemas.openxmlformats.org/officeDocument/2006/relationships/tags" Target="../tags/tag4396.xml"/><Relationship Id="rId738" Type="http://schemas.openxmlformats.org/officeDocument/2006/relationships/tags" Target="../tags/tag4494.xml"/><Relationship Id="rId945" Type="http://schemas.openxmlformats.org/officeDocument/2006/relationships/tags" Target="../tags/tag4701.xml"/><Relationship Id="rId1368" Type="http://schemas.openxmlformats.org/officeDocument/2006/relationships/tags" Target="../tags/tag5124.xml"/><Relationship Id="rId1575" Type="http://schemas.openxmlformats.org/officeDocument/2006/relationships/tags" Target="../tags/tag5331.xml"/><Relationship Id="rId1782" Type="http://schemas.openxmlformats.org/officeDocument/2006/relationships/tags" Target="../tags/tag5538.xml"/><Relationship Id="rId74" Type="http://schemas.openxmlformats.org/officeDocument/2006/relationships/tags" Target="../tags/tag3830.xml"/><Relationship Id="rId500" Type="http://schemas.openxmlformats.org/officeDocument/2006/relationships/tags" Target="../tags/tag4256.xml"/><Relationship Id="rId805" Type="http://schemas.openxmlformats.org/officeDocument/2006/relationships/tags" Target="../tags/tag4561.xml"/><Relationship Id="rId1130" Type="http://schemas.openxmlformats.org/officeDocument/2006/relationships/tags" Target="../tags/tag4886.xml"/><Relationship Id="rId1228" Type="http://schemas.openxmlformats.org/officeDocument/2006/relationships/tags" Target="../tags/tag4984.xml"/><Relationship Id="rId1435" Type="http://schemas.openxmlformats.org/officeDocument/2006/relationships/tags" Target="../tags/tag5191.xml"/><Relationship Id="rId1642" Type="http://schemas.openxmlformats.org/officeDocument/2006/relationships/tags" Target="../tags/tag5398.xml"/><Relationship Id="rId1947" Type="http://schemas.openxmlformats.org/officeDocument/2006/relationships/tags" Target="../tags/tag5703.xml"/><Relationship Id="rId1502" Type="http://schemas.openxmlformats.org/officeDocument/2006/relationships/tags" Target="../tags/tag5258.xml"/><Relationship Id="rId1807" Type="http://schemas.openxmlformats.org/officeDocument/2006/relationships/tags" Target="../tags/tag5563.xml"/><Relationship Id="rId290" Type="http://schemas.openxmlformats.org/officeDocument/2006/relationships/tags" Target="../tags/tag4046.xml"/><Relationship Id="rId388" Type="http://schemas.openxmlformats.org/officeDocument/2006/relationships/tags" Target="../tags/tag4144.xml"/><Relationship Id="rId2069" Type="http://schemas.openxmlformats.org/officeDocument/2006/relationships/tags" Target="../tags/tag5825.xml"/><Relationship Id="rId150" Type="http://schemas.openxmlformats.org/officeDocument/2006/relationships/tags" Target="../tags/tag3906.xml"/><Relationship Id="rId595" Type="http://schemas.openxmlformats.org/officeDocument/2006/relationships/tags" Target="../tags/tag4351.xml"/><Relationship Id="rId248" Type="http://schemas.openxmlformats.org/officeDocument/2006/relationships/tags" Target="../tags/tag4004.xml"/><Relationship Id="rId455" Type="http://schemas.openxmlformats.org/officeDocument/2006/relationships/tags" Target="../tags/tag4211.xml"/><Relationship Id="rId662" Type="http://schemas.openxmlformats.org/officeDocument/2006/relationships/tags" Target="../tags/tag4418.xml"/><Relationship Id="rId1085" Type="http://schemas.openxmlformats.org/officeDocument/2006/relationships/tags" Target="../tags/tag4841.xml"/><Relationship Id="rId1292" Type="http://schemas.openxmlformats.org/officeDocument/2006/relationships/tags" Target="../tags/tag5048.xml"/><Relationship Id="rId2136" Type="http://schemas.openxmlformats.org/officeDocument/2006/relationships/tags" Target="../tags/tag5892.xml"/><Relationship Id="rId108" Type="http://schemas.openxmlformats.org/officeDocument/2006/relationships/tags" Target="../tags/tag3864.xml"/><Relationship Id="rId315" Type="http://schemas.openxmlformats.org/officeDocument/2006/relationships/tags" Target="../tags/tag4071.xml"/><Relationship Id="rId522" Type="http://schemas.openxmlformats.org/officeDocument/2006/relationships/tags" Target="../tags/tag4278.xml"/><Relationship Id="rId967" Type="http://schemas.openxmlformats.org/officeDocument/2006/relationships/tags" Target="../tags/tag4723.xml"/><Relationship Id="rId1152" Type="http://schemas.openxmlformats.org/officeDocument/2006/relationships/tags" Target="../tags/tag4908.xml"/><Relationship Id="rId1597" Type="http://schemas.openxmlformats.org/officeDocument/2006/relationships/tags" Target="../tags/tag5353.xml"/><Relationship Id="rId96" Type="http://schemas.openxmlformats.org/officeDocument/2006/relationships/tags" Target="../tags/tag3852.xml"/><Relationship Id="rId827" Type="http://schemas.openxmlformats.org/officeDocument/2006/relationships/tags" Target="../tags/tag4583.xml"/><Relationship Id="rId1012" Type="http://schemas.openxmlformats.org/officeDocument/2006/relationships/tags" Target="../tags/tag4768.xml"/><Relationship Id="rId1457" Type="http://schemas.openxmlformats.org/officeDocument/2006/relationships/tags" Target="../tags/tag5213.xml"/><Relationship Id="rId1664" Type="http://schemas.openxmlformats.org/officeDocument/2006/relationships/tags" Target="../tags/tag5420.xml"/><Relationship Id="rId1871" Type="http://schemas.openxmlformats.org/officeDocument/2006/relationships/tags" Target="../tags/tag5627.xml"/><Relationship Id="rId1317" Type="http://schemas.openxmlformats.org/officeDocument/2006/relationships/tags" Target="../tags/tag5073.xml"/><Relationship Id="rId1524" Type="http://schemas.openxmlformats.org/officeDocument/2006/relationships/tags" Target="../tags/tag5280.xml"/><Relationship Id="rId1731" Type="http://schemas.openxmlformats.org/officeDocument/2006/relationships/tags" Target="../tags/tag5487.xml"/><Relationship Id="rId1969" Type="http://schemas.openxmlformats.org/officeDocument/2006/relationships/tags" Target="../tags/tag5725.xml"/><Relationship Id="rId23" Type="http://schemas.openxmlformats.org/officeDocument/2006/relationships/tags" Target="../tags/tag3779.xml"/><Relationship Id="rId1829" Type="http://schemas.openxmlformats.org/officeDocument/2006/relationships/tags" Target="../tags/tag5585.xml"/><Relationship Id="rId172" Type="http://schemas.openxmlformats.org/officeDocument/2006/relationships/tags" Target="../tags/tag3928.xml"/><Relationship Id="rId477" Type="http://schemas.openxmlformats.org/officeDocument/2006/relationships/tags" Target="../tags/tag4233.xml"/><Relationship Id="rId684" Type="http://schemas.openxmlformats.org/officeDocument/2006/relationships/tags" Target="../tags/tag4440.xml"/><Relationship Id="rId2060" Type="http://schemas.openxmlformats.org/officeDocument/2006/relationships/tags" Target="../tags/tag5816.xml"/><Relationship Id="rId2158" Type="http://schemas.openxmlformats.org/officeDocument/2006/relationships/tags" Target="../tags/tag5914.xml"/><Relationship Id="rId337" Type="http://schemas.openxmlformats.org/officeDocument/2006/relationships/tags" Target="../tags/tag4093.xml"/><Relationship Id="rId891" Type="http://schemas.openxmlformats.org/officeDocument/2006/relationships/tags" Target="../tags/tag4647.xml"/><Relationship Id="rId989" Type="http://schemas.openxmlformats.org/officeDocument/2006/relationships/tags" Target="../tags/tag4745.xml"/><Relationship Id="rId2018" Type="http://schemas.openxmlformats.org/officeDocument/2006/relationships/tags" Target="../tags/tag5774.xml"/><Relationship Id="rId544" Type="http://schemas.openxmlformats.org/officeDocument/2006/relationships/tags" Target="../tags/tag4300.xml"/><Relationship Id="rId751" Type="http://schemas.openxmlformats.org/officeDocument/2006/relationships/tags" Target="../tags/tag4507.xml"/><Relationship Id="rId849" Type="http://schemas.openxmlformats.org/officeDocument/2006/relationships/tags" Target="../tags/tag4605.xml"/><Relationship Id="rId1174" Type="http://schemas.openxmlformats.org/officeDocument/2006/relationships/tags" Target="../tags/tag4930.xml"/><Relationship Id="rId1381" Type="http://schemas.openxmlformats.org/officeDocument/2006/relationships/tags" Target="../tags/tag5137.xml"/><Relationship Id="rId1479" Type="http://schemas.openxmlformats.org/officeDocument/2006/relationships/tags" Target="../tags/tag5235.xml"/><Relationship Id="rId1686" Type="http://schemas.openxmlformats.org/officeDocument/2006/relationships/tags" Target="../tags/tag5442.xml"/><Relationship Id="rId404" Type="http://schemas.openxmlformats.org/officeDocument/2006/relationships/tags" Target="../tags/tag4160.xml"/><Relationship Id="rId611" Type="http://schemas.openxmlformats.org/officeDocument/2006/relationships/tags" Target="../tags/tag4367.xml"/><Relationship Id="rId1034" Type="http://schemas.openxmlformats.org/officeDocument/2006/relationships/tags" Target="../tags/tag4790.xml"/><Relationship Id="rId1241" Type="http://schemas.openxmlformats.org/officeDocument/2006/relationships/tags" Target="../tags/tag4997.xml"/><Relationship Id="rId1339" Type="http://schemas.openxmlformats.org/officeDocument/2006/relationships/tags" Target="../tags/tag5095.xml"/><Relationship Id="rId1893" Type="http://schemas.openxmlformats.org/officeDocument/2006/relationships/tags" Target="../tags/tag5649.xml"/><Relationship Id="rId709" Type="http://schemas.openxmlformats.org/officeDocument/2006/relationships/tags" Target="../tags/tag4465.xml"/><Relationship Id="rId916" Type="http://schemas.openxmlformats.org/officeDocument/2006/relationships/tags" Target="../tags/tag4672.xml"/><Relationship Id="rId1101" Type="http://schemas.openxmlformats.org/officeDocument/2006/relationships/tags" Target="../tags/tag4857.xml"/><Relationship Id="rId1546" Type="http://schemas.openxmlformats.org/officeDocument/2006/relationships/tags" Target="../tags/tag5302.xml"/><Relationship Id="rId1753" Type="http://schemas.openxmlformats.org/officeDocument/2006/relationships/tags" Target="../tags/tag5509.xml"/><Relationship Id="rId1960" Type="http://schemas.openxmlformats.org/officeDocument/2006/relationships/tags" Target="../tags/tag5716.xml"/><Relationship Id="rId45" Type="http://schemas.openxmlformats.org/officeDocument/2006/relationships/tags" Target="../tags/tag3801.xml"/><Relationship Id="rId1406" Type="http://schemas.openxmlformats.org/officeDocument/2006/relationships/tags" Target="../tags/tag5162.xml"/><Relationship Id="rId1613" Type="http://schemas.openxmlformats.org/officeDocument/2006/relationships/tags" Target="../tags/tag5369.xml"/><Relationship Id="rId1820" Type="http://schemas.openxmlformats.org/officeDocument/2006/relationships/tags" Target="../tags/tag5576.xml"/><Relationship Id="rId194" Type="http://schemas.openxmlformats.org/officeDocument/2006/relationships/tags" Target="../tags/tag3950.xml"/><Relationship Id="rId1918" Type="http://schemas.openxmlformats.org/officeDocument/2006/relationships/tags" Target="../tags/tag5674.xml"/><Relationship Id="rId2082" Type="http://schemas.openxmlformats.org/officeDocument/2006/relationships/tags" Target="../tags/tag5838.xml"/><Relationship Id="rId261" Type="http://schemas.openxmlformats.org/officeDocument/2006/relationships/tags" Target="../tags/tag4017.xml"/><Relationship Id="rId499" Type="http://schemas.openxmlformats.org/officeDocument/2006/relationships/tags" Target="../tags/tag4255.xml"/><Relationship Id="rId359" Type="http://schemas.openxmlformats.org/officeDocument/2006/relationships/tags" Target="../tags/tag4115.xml"/><Relationship Id="rId566" Type="http://schemas.openxmlformats.org/officeDocument/2006/relationships/tags" Target="../tags/tag4322.xml"/><Relationship Id="rId773" Type="http://schemas.openxmlformats.org/officeDocument/2006/relationships/tags" Target="../tags/tag4529.xml"/><Relationship Id="rId1196" Type="http://schemas.openxmlformats.org/officeDocument/2006/relationships/tags" Target="../tags/tag4952.xml"/><Relationship Id="rId121" Type="http://schemas.openxmlformats.org/officeDocument/2006/relationships/tags" Target="../tags/tag3877.xml"/><Relationship Id="rId219" Type="http://schemas.openxmlformats.org/officeDocument/2006/relationships/tags" Target="../tags/tag3975.xml"/><Relationship Id="rId426" Type="http://schemas.openxmlformats.org/officeDocument/2006/relationships/tags" Target="../tags/tag4182.xml"/><Relationship Id="rId633" Type="http://schemas.openxmlformats.org/officeDocument/2006/relationships/tags" Target="../tags/tag4389.xml"/><Relationship Id="rId980" Type="http://schemas.openxmlformats.org/officeDocument/2006/relationships/tags" Target="../tags/tag4736.xml"/><Relationship Id="rId1056" Type="http://schemas.openxmlformats.org/officeDocument/2006/relationships/tags" Target="../tags/tag4812.xml"/><Relationship Id="rId1263" Type="http://schemas.openxmlformats.org/officeDocument/2006/relationships/tags" Target="../tags/tag5019.xml"/><Relationship Id="rId2107" Type="http://schemas.openxmlformats.org/officeDocument/2006/relationships/tags" Target="../tags/tag5863.xml"/><Relationship Id="rId840" Type="http://schemas.openxmlformats.org/officeDocument/2006/relationships/tags" Target="../tags/tag4596.xml"/><Relationship Id="rId938" Type="http://schemas.openxmlformats.org/officeDocument/2006/relationships/tags" Target="../tags/tag4694.xml"/><Relationship Id="rId1470" Type="http://schemas.openxmlformats.org/officeDocument/2006/relationships/tags" Target="../tags/tag5226.xml"/><Relationship Id="rId1568" Type="http://schemas.openxmlformats.org/officeDocument/2006/relationships/tags" Target="../tags/tag5324.xml"/><Relationship Id="rId1775" Type="http://schemas.openxmlformats.org/officeDocument/2006/relationships/tags" Target="../tags/tag5531.xml"/><Relationship Id="rId67" Type="http://schemas.openxmlformats.org/officeDocument/2006/relationships/tags" Target="../tags/tag3823.xml"/><Relationship Id="rId700" Type="http://schemas.openxmlformats.org/officeDocument/2006/relationships/tags" Target="../tags/tag4456.xml"/><Relationship Id="rId1123" Type="http://schemas.openxmlformats.org/officeDocument/2006/relationships/tags" Target="../tags/tag4879.xml"/><Relationship Id="rId1330" Type="http://schemas.openxmlformats.org/officeDocument/2006/relationships/tags" Target="../tags/tag5086.xml"/><Relationship Id="rId1428" Type="http://schemas.openxmlformats.org/officeDocument/2006/relationships/tags" Target="../tags/tag5184.xml"/><Relationship Id="rId1635" Type="http://schemas.openxmlformats.org/officeDocument/2006/relationships/tags" Target="../tags/tag5391.xml"/><Relationship Id="rId1982" Type="http://schemas.openxmlformats.org/officeDocument/2006/relationships/tags" Target="../tags/tag5738.xml"/><Relationship Id="rId1842" Type="http://schemas.openxmlformats.org/officeDocument/2006/relationships/tags" Target="../tags/tag5598.xml"/><Relationship Id="rId1702" Type="http://schemas.openxmlformats.org/officeDocument/2006/relationships/tags" Target="../tags/tag5458.xml"/><Relationship Id="rId283" Type="http://schemas.openxmlformats.org/officeDocument/2006/relationships/tags" Target="../tags/tag4039.xml"/><Relationship Id="rId490" Type="http://schemas.openxmlformats.org/officeDocument/2006/relationships/tags" Target="../tags/tag4246.xml"/><Relationship Id="rId2171" Type="http://schemas.openxmlformats.org/officeDocument/2006/relationships/tags" Target="../tags/tag5927.xml"/><Relationship Id="rId143" Type="http://schemas.openxmlformats.org/officeDocument/2006/relationships/tags" Target="../tags/tag3899.xml"/><Relationship Id="rId350" Type="http://schemas.openxmlformats.org/officeDocument/2006/relationships/tags" Target="../tags/tag4106.xml"/><Relationship Id="rId588" Type="http://schemas.openxmlformats.org/officeDocument/2006/relationships/tags" Target="../tags/tag4344.xml"/><Relationship Id="rId795" Type="http://schemas.openxmlformats.org/officeDocument/2006/relationships/tags" Target="../tags/tag4551.xml"/><Relationship Id="rId2031" Type="http://schemas.openxmlformats.org/officeDocument/2006/relationships/tags" Target="../tags/tag5787.xml"/><Relationship Id="rId9" Type="http://schemas.openxmlformats.org/officeDocument/2006/relationships/tags" Target="../tags/tag3765.xml"/><Relationship Id="rId210" Type="http://schemas.openxmlformats.org/officeDocument/2006/relationships/tags" Target="../tags/tag3966.xml"/><Relationship Id="rId448" Type="http://schemas.openxmlformats.org/officeDocument/2006/relationships/tags" Target="../tags/tag4204.xml"/><Relationship Id="rId655" Type="http://schemas.openxmlformats.org/officeDocument/2006/relationships/tags" Target="../tags/tag4411.xml"/><Relationship Id="rId862" Type="http://schemas.openxmlformats.org/officeDocument/2006/relationships/tags" Target="../tags/tag4618.xml"/><Relationship Id="rId1078" Type="http://schemas.openxmlformats.org/officeDocument/2006/relationships/tags" Target="../tags/tag4834.xml"/><Relationship Id="rId1285" Type="http://schemas.openxmlformats.org/officeDocument/2006/relationships/tags" Target="../tags/tag5041.xml"/><Relationship Id="rId1492" Type="http://schemas.openxmlformats.org/officeDocument/2006/relationships/tags" Target="../tags/tag5248.xml"/><Relationship Id="rId2129" Type="http://schemas.openxmlformats.org/officeDocument/2006/relationships/tags" Target="../tags/tag5885.xml"/><Relationship Id="rId308" Type="http://schemas.openxmlformats.org/officeDocument/2006/relationships/tags" Target="../tags/tag4064.xml"/><Relationship Id="rId515" Type="http://schemas.openxmlformats.org/officeDocument/2006/relationships/tags" Target="../tags/tag4271.xml"/><Relationship Id="rId722" Type="http://schemas.openxmlformats.org/officeDocument/2006/relationships/tags" Target="../tags/tag4478.xml"/><Relationship Id="rId1145" Type="http://schemas.openxmlformats.org/officeDocument/2006/relationships/tags" Target="../tags/tag4901.xml"/><Relationship Id="rId1352" Type="http://schemas.openxmlformats.org/officeDocument/2006/relationships/tags" Target="../tags/tag5108.xml"/><Relationship Id="rId1797" Type="http://schemas.openxmlformats.org/officeDocument/2006/relationships/tags" Target="../tags/tag5553.xml"/><Relationship Id="rId89" Type="http://schemas.openxmlformats.org/officeDocument/2006/relationships/tags" Target="../tags/tag3845.xml"/><Relationship Id="rId1005" Type="http://schemas.openxmlformats.org/officeDocument/2006/relationships/tags" Target="../tags/tag4761.xml"/><Relationship Id="rId1212" Type="http://schemas.openxmlformats.org/officeDocument/2006/relationships/tags" Target="../tags/tag4968.xml"/><Relationship Id="rId1657" Type="http://schemas.openxmlformats.org/officeDocument/2006/relationships/tags" Target="../tags/tag5413.xml"/><Relationship Id="rId1864" Type="http://schemas.openxmlformats.org/officeDocument/2006/relationships/tags" Target="../tags/tag5620.xml"/><Relationship Id="rId1517" Type="http://schemas.openxmlformats.org/officeDocument/2006/relationships/tags" Target="../tags/tag5273.xml"/><Relationship Id="rId1724" Type="http://schemas.openxmlformats.org/officeDocument/2006/relationships/tags" Target="../tags/tag5480.xml"/><Relationship Id="rId16" Type="http://schemas.openxmlformats.org/officeDocument/2006/relationships/tags" Target="../tags/tag3772.xml"/><Relationship Id="rId1931" Type="http://schemas.openxmlformats.org/officeDocument/2006/relationships/tags" Target="../tags/tag5687.xml"/><Relationship Id="rId165" Type="http://schemas.openxmlformats.org/officeDocument/2006/relationships/tags" Target="../tags/tag3921.xml"/><Relationship Id="rId372" Type="http://schemas.openxmlformats.org/officeDocument/2006/relationships/tags" Target="../tags/tag4128.xml"/><Relationship Id="rId677" Type="http://schemas.openxmlformats.org/officeDocument/2006/relationships/tags" Target="../tags/tag4433.xml"/><Relationship Id="rId2053" Type="http://schemas.openxmlformats.org/officeDocument/2006/relationships/tags" Target="../tags/tag5809.xml"/><Relationship Id="rId232" Type="http://schemas.openxmlformats.org/officeDocument/2006/relationships/tags" Target="../tags/tag3988.xml"/><Relationship Id="rId884" Type="http://schemas.openxmlformats.org/officeDocument/2006/relationships/tags" Target="../tags/tag4640.xml"/><Relationship Id="rId2120" Type="http://schemas.openxmlformats.org/officeDocument/2006/relationships/tags" Target="../tags/tag5876.xml"/><Relationship Id="rId537" Type="http://schemas.openxmlformats.org/officeDocument/2006/relationships/tags" Target="../tags/tag4293.xml"/><Relationship Id="rId744" Type="http://schemas.openxmlformats.org/officeDocument/2006/relationships/tags" Target="../tags/tag4500.xml"/><Relationship Id="rId951" Type="http://schemas.openxmlformats.org/officeDocument/2006/relationships/tags" Target="../tags/tag4707.xml"/><Relationship Id="rId1167" Type="http://schemas.openxmlformats.org/officeDocument/2006/relationships/tags" Target="../tags/tag4923.xml"/><Relationship Id="rId1374" Type="http://schemas.openxmlformats.org/officeDocument/2006/relationships/tags" Target="../tags/tag5130.xml"/><Relationship Id="rId1581" Type="http://schemas.openxmlformats.org/officeDocument/2006/relationships/tags" Target="../tags/tag5337.xml"/><Relationship Id="rId1679" Type="http://schemas.openxmlformats.org/officeDocument/2006/relationships/tags" Target="../tags/tag5435.xml"/><Relationship Id="rId80" Type="http://schemas.openxmlformats.org/officeDocument/2006/relationships/tags" Target="../tags/tag3836.xml"/><Relationship Id="rId604" Type="http://schemas.openxmlformats.org/officeDocument/2006/relationships/tags" Target="../tags/tag4360.xml"/><Relationship Id="rId811" Type="http://schemas.openxmlformats.org/officeDocument/2006/relationships/tags" Target="../tags/tag4567.xml"/><Relationship Id="rId1027" Type="http://schemas.openxmlformats.org/officeDocument/2006/relationships/tags" Target="../tags/tag4783.xml"/><Relationship Id="rId1234" Type="http://schemas.openxmlformats.org/officeDocument/2006/relationships/tags" Target="../tags/tag4990.xml"/><Relationship Id="rId1441" Type="http://schemas.openxmlformats.org/officeDocument/2006/relationships/tags" Target="../tags/tag5197.xml"/><Relationship Id="rId1886" Type="http://schemas.openxmlformats.org/officeDocument/2006/relationships/tags" Target="../tags/tag5642.xml"/><Relationship Id="rId909" Type="http://schemas.openxmlformats.org/officeDocument/2006/relationships/tags" Target="../tags/tag4665.xml"/><Relationship Id="rId1301" Type="http://schemas.openxmlformats.org/officeDocument/2006/relationships/tags" Target="../tags/tag5057.xml"/><Relationship Id="rId1539" Type="http://schemas.openxmlformats.org/officeDocument/2006/relationships/tags" Target="../tags/tag5295.xml"/><Relationship Id="rId1746" Type="http://schemas.openxmlformats.org/officeDocument/2006/relationships/tags" Target="../tags/tag5502.xml"/><Relationship Id="rId1953" Type="http://schemas.openxmlformats.org/officeDocument/2006/relationships/tags" Target="../tags/tag5709.xml"/><Relationship Id="rId38" Type="http://schemas.openxmlformats.org/officeDocument/2006/relationships/tags" Target="../tags/tag3794.xml"/><Relationship Id="rId1606" Type="http://schemas.openxmlformats.org/officeDocument/2006/relationships/tags" Target="../tags/tag5362.xml"/><Relationship Id="rId1813" Type="http://schemas.openxmlformats.org/officeDocument/2006/relationships/tags" Target="../tags/tag5569.xml"/><Relationship Id="rId187" Type="http://schemas.openxmlformats.org/officeDocument/2006/relationships/tags" Target="../tags/tag3943.xml"/><Relationship Id="rId394" Type="http://schemas.openxmlformats.org/officeDocument/2006/relationships/tags" Target="../tags/tag4150.xml"/><Relationship Id="rId2075" Type="http://schemas.openxmlformats.org/officeDocument/2006/relationships/tags" Target="../tags/tag5831.xml"/><Relationship Id="rId254" Type="http://schemas.openxmlformats.org/officeDocument/2006/relationships/tags" Target="../tags/tag4010.xml"/><Relationship Id="rId699" Type="http://schemas.openxmlformats.org/officeDocument/2006/relationships/tags" Target="../tags/tag4455.xml"/><Relationship Id="rId1091" Type="http://schemas.openxmlformats.org/officeDocument/2006/relationships/tags" Target="../tags/tag4847.xml"/><Relationship Id="rId114" Type="http://schemas.openxmlformats.org/officeDocument/2006/relationships/tags" Target="../tags/tag3870.xml"/><Relationship Id="rId461" Type="http://schemas.openxmlformats.org/officeDocument/2006/relationships/tags" Target="../tags/tag4217.xml"/><Relationship Id="rId559" Type="http://schemas.openxmlformats.org/officeDocument/2006/relationships/tags" Target="../tags/tag4315.xml"/><Relationship Id="rId766" Type="http://schemas.openxmlformats.org/officeDocument/2006/relationships/tags" Target="../tags/tag4522.xml"/><Relationship Id="rId1189" Type="http://schemas.openxmlformats.org/officeDocument/2006/relationships/tags" Target="../tags/tag4945.xml"/><Relationship Id="rId1396" Type="http://schemas.openxmlformats.org/officeDocument/2006/relationships/tags" Target="../tags/tag5152.xml"/><Relationship Id="rId2142" Type="http://schemas.openxmlformats.org/officeDocument/2006/relationships/tags" Target="../tags/tag5898.xml"/><Relationship Id="rId321" Type="http://schemas.openxmlformats.org/officeDocument/2006/relationships/tags" Target="../tags/tag4077.xml"/><Relationship Id="rId419" Type="http://schemas.openxmlformats.org/officeDocument/2006/relationships/tags" Target="../tags/tag4175.xml"/><Relationship Id="rId626" Type="http://schemas.openxmlformats.org/officeDocument/2006/relationships/tags" Target="../tags/tag4382.xml"/><Relationship Id="rId973" Type="http://schemas.openxmlformats.org/officeDocument/2006/relationships/tags" Target="../tags/tag4729.xml"/><Relationship Id="rId1049" Type="http://schemas.openxmlformats.org/officeDocument/2006/relationships/tags" Target="../tags/tag4805.xml"/><Relationship Id="rId1256" Type="http://schemas.openxmlformats.org/officeDocument/2006/relationships/tags" Target="../tags/tag5012.xml"/><Relationship Id="rId2002" Type="http://schemas.openxmlformats.org/officeDocument/2006/relationships/tags" Target="../tags/tag5758.xml"/><Relationship Id="rId833" Type="http://schemas.openxmlformats.org/officeDocument/2006/relationships/tags" Target="../tags/tag4589.xml"/><Relationship Id="rId1116" Type="http://schemas.openxmlformats.org/officeDocument/2006/relationships/tags" Target="../tags/tag4872.xml"/><Relationship Id="rId1463" Type="http://schemas.openxmlformats.org/officeDocument/2006/relationships/tags" Target="../tags/tag5219.xml"/><Relationship Id="rId1670" Type="http://schemas.openxmlformats.org/officeDocument/2006/relationships/tags" Target="../tags/tag5426.xml"/><Relationship Id="rId1768" Type="http://schemas.openxmlformats.org/officeDocument/2006/relationships/tags" Target="../tags/tag5524.xml"/><Relationship Id="rId900" Type="http://schemas.openxmlformats.org/officeDocument/2006/relationships/tags" Target="../tags/tag4656.xml"/><Relationship Id="rId1323" Type="http://schemas.openxmlformats.org/officeDocument/2006/relationships/tags" Target="../tags/tag5079.xml"/><Relationship Id="rId1530" Type="http://schemas.openxmlformats.org/officeDocument/2006/relationships/tags" Target="../tags/tag5286.xml"/><Relationship Id="rId1628" Type="http://schemas.openxmlformats.org/officeDocument/2006/relationships/tags" Target="../tags/tag5384.xml"/><Relationship Id="rId1975" Type="http://schemas.openxmlformats.org/officeDocument/2006/relationships/tags" Target="../tags/tag5731.xml"/><Relationship Id="rId1835" Type="http://schemas.openxmlformats.org/officeDocument/2006/relationships/tags" Target="../tags/tag5591.xml"/><Relationship Id="rId1902" Type="http://schemas.openxmlformats.org/officeDocument/2006/relationships/tags" Target="../tags/tag5658.xml"/><Relationship Id="rId2097" Type="http://schemas.openxmlformats.org/officeDocument/2006/relationships/tags" Target="../tags/tag5853.xml"/><Relationship Id="rId276" Type="http://schemas.openxmlformats.org/officeDocument/2006/relationships/tags" Target="../tags/tag4032.xml"/><Relationship Id="rId483" Type="http://schemas.openxmlformats.org/officeDocument/2006/relationships/tags" Target="../tags/tag4239.xml"/><Relationship Id="rId690" Type="http://schemas.openxmlformats.org/officeDocument/2006/relationships/tags" Target="../tags/tag4446.xml"/><Relationship Id="rId2164" Type="http://schemas.openxmlformats.org/officeDocument/2006/relationships/tags" Target="../tags/tag5920.xml"/><Relationship Id="rId136" Type="http://schemas.openxmlformats.org/officeDocument/2006/relationships/tags" Target="../tags/tag3892.xml"/><Relationship Id="rId343" Type="http://schemas.openxmlformats.org/officeDocument/2006/relationships/tags" Target="../tags/tag4099.xml"/><Relationship Id="rId550" Type="http://schemas.openxmlformats.org/officeDocument/2006/relationships/tags" Target="../tags/tag4306.xml"/><Relationship Id="rId788" Type="http://schemas.openxmlformats.org/officeDocument/2006/relationships/tags" Target="../tags/tag4544.xml"/><Relationship Id="rId995" Type="http://schemas.openxmlformats.org/officeDocument/2006/relationships/tags" Target="../tags/tag4751.xml"/><Relationship Id="rId1180" Type="http://schemas.openxmlformats.org/officeDocument/2006/relationships/tags" Target="../tags/tag4936.xml"/><Relationship Id="rId2024" Type="http://schemas.openxmlformats.org/officeDocument/2006/relationships/tags" Target="../tags/tag5780.xml"/><Relationship Id="rId203" Type="http://schemas.openxmlformats.org/officeDocument/2006/relationships/tags" Target="../tags/tag3959.xml"/><Relationship Id="rId648" Type="http://schemas.openxmlformats.org/officeDocument/2006/relationships/tags" Target="../tags/tag4404.xml"/><Relationship Id="rId855" Type="http://schemas.openxmlformats.org/officeDocument/2006/relationships/tags" Target="../tags/tag4611.xml"/><Relationship Id="rId1040" Type="http://schemas.openxmlformats.org/officeDocument/2006/relationships/tags" Target="../tags/tag4796.xml"/><Relationship Id="rId1278" Type="http://schemas.openxmlformats.org/officeDocument/2006/relationships/tags" Target="../tags/tag5034.xml"/><Relationship Id="rId1485" Type="http://schemas.openxmlformats.org/officeDocument/2006/relationships/tags" Target="../tags/tag5241.xml"/><Relationship Id="rId1692" Type="http://schemas.openxmlformats.org/officeDocument/2006/relationships/tags" Target="../tags/tag5448.xml"/><Relationship Id="rId410" Type="http://schemas.openxmlformats.org/officeDocument/2006/relationships/tags" Target="../tags/tag4166.xml"/><Relationship Id="rId508" Type="http://schemas.openxmlformats.org/officeDocument/2006/relationships/tags" Target="../tags/tag4264.xml"/><Relationship Id="rId715" Type="http://schemas.openxmlformats.org/officeDocument/2006/relationships/tags" Target="../tags/tag4471.xml"/><Relationship Id="rId922" Type="http://schemas.openxmlformats.org/officeDocument/2006/relationships/tags" Target="../tags/tag4678.xml"/><Relationship Id="rId1138" Type="http://schemas.openxmlformats.org/officeDocument/2006/relationships/tags" Target="../tags/tag4894.xml"/><Relationship Id="rId1345" Type="http://schemas.openxmlformats.org/officeDocument/2006/relationships/tags" Target="../tags/tag5101.xml"/><Relationship Id="rId1552" Type="http://schemas.openxmlformats.org/officeDocument/2006/relationships/tags" Target="../tags/tag5308.xml"/><Relationship Id="rId1997" Type="http://schemas.openxmlformats.org/officeDocument/2006/relationships/tags" Target="../tags/tag5753.xml"/><Relationship Id="rId1205" Type="http://schemas.openxmlformats.org/officeDocument/2006/relationships/tags" Target="../tags/tag4961.xml"/><Relationship Id="rId1857" Type="http://schemas.openxmlformats.org/officeDocument/2006/relationships/tags" Target="../tags/tag5613.xml"/><Relationship Id="rId51" Type="http://schemas.openxmlformats.org/officeDocument/2006/relationships/tags" Target="../tags/tag3807.xml"/><Relationship Id="rId1412" Type="http://schemas.openxmlformats.org/officeDocument/2006/relationships/tags" Target="../tags/tag5168.xml"/><Relationship Id="rId1717" Type="http://schemas.openxmlformats.org/officeDocument/2006/relationships/tags" Target="../tags/tag5473.xml"/><Relationship Id="rId1924" Type="http://schemas.openxmlformats.org/officeDocument/2006/relationships/tags" Target="../tags/tag5680.xml"/><Relationship Id="rId298" Type="http://schemas.openxmlformats.org/officeDocument/2006/relationships/tags" Target="../tags/tag4054.xml"/><Relationship Id="rId158" Type="http://schemas.openxmlformats.org/officeDocument/2006/relationships/tags" Target="../tags/tag3914.xml"/><Relationship Id="rId365" Type="http://schemas.openxmlformats.org/officeDocument/2006/relationships/tags" Target="../tags/tag4121.xml"/><Relationship Id="rId572" Type="http://schemas.openxmlformats.org/officeDocument/2006/relationships/tags" Target="../tags/tag4328.xml"/><Relationship Id="rId2046" Type="http://schemas.openxmlformats.org/officeDocument/2006/relationships/tags" Target="../tags/tag5802.xml"/><Relationship Id="rId225" Type="http://schemas.openxmlformats.org/officeDocument/2006/relationships/tags" Target="../tags/tag3981.xml"/><Relationship Id="rId432" Type="http://schemas.openxmlformats.org/officeDocument/2006/relationships/tags" Target="../tags/tag4188.xml"/><Relationship Id="rId877" Type="http://schemas.openxmlformats.org/officeDocument/2006/relationships/tags" Target="../tags/tag4633.xml"/><Relationship Id="rId1062" Type="http://schemas.openxmlformats.org/officeDocument/2006/relationships/tags" Target="../tags/tag4818.xml"/><Relationship Id="rId2113" Type="http://schemas.openxmlformats.org/officeDocument/2006/relationships/tags" Target="../tags/tag5869.xml"/><Relationship Id="rId737" Type="http://schemas.openxmlformats.org/officeDocument/2006/relationships/tags" Target="../tags/tag4493.xml"/><Relationship Id="rId944" Type="http://schemas.openxmlformats.org/officeDocument/2006/relationships/tags" Target="../tags/tag4700.xml"/><Relationship Id="rId1367" Type="http://schemas.openxmlformats.org/officeDocument/2006/relationships/tags" Target="../tags/tag5123.xml"/><Relationship Id="rId1574" Type="http://schemas.openxmlformats.org/officeDocument/2006/relationships/tags" Target="../tags/tag5330.xml"/><Relationship Id="rId1781" Type="http://schemas.openxmlformats.org/officeDocument/2006/relationships/tags" Target="../tags/tag5537.xml"/><Relationship Id="rId73" Type="http://schemas.openxmlformats.org/officeDocument/2006/relationships/tags" Target="../tags/tag3829.xml"/><Relationship Id="rId804" Type="http://schemas.openxmlformats.org/officeDocument/2006/relationships/tags" Target="../tags/tag4560.xml"/><Relationship Id="rId1227" Type="http://schemas.openxmlformats.org/officeDocument/2006/relationships/tags" Target="../tags/tag4983.xml"/><Relationship Id="rId1434" Type="http://schemas.openxmlformats.org/officeDocument/2006/relationships/tags" Target="../tags/tag5190.xml"/><Relationship Id="rId1641" Type="http://schemas.openxmlformats.org/officeDocument/2006/relationships/tags" Target="../tags/tag5397.xml"/><Relationship Id="rId1879" Type="http://schemas.openxmlformats.org/officeDocument/2006/relationships/tags" Target="../tags/tag5635.xml"/><Relationship Id="rId1501" Type="http://schemas.openxmlformats.org/officeDocument/2006/relationships/tags" Target="../tags/tag5257.xml"/><Relationship Id="rId1739" Type="http://schemas.openxmlformats.org/officeDocument/2006/relationships/tags" Target="../tags/tag5495.xml"/><Relationship Id="rId1946" Type="http://schemas.openxmlformats.org/officeDocument/2006/relationships/tags" Target="../tags/tag5702.xml"/><Relationship Id="rId1806" Type="http://schemas.openxmlformats.org/officeDocument/2006/relationships/tags" Target="../tags/tag5562.xml"/><Relationship Id="rId387" Type="http://schemas.openxmlformats.org/officeDocument/2006/relationships/tags" Target="../tags/tag4143.xml"/><Relationship Id="rId594" Type="http://schemas.openxmlformats.org/officeDocument/2006/relationships/tags" Target="../tags/tag4350.xml"/><Relationship Id="rId2068" Type="http://schemas.openxmlformats.org/officeDocument/2006/relationships/tags" Target="../tags/tag5824.xml"/><Relationship Id="rId247" Type="http://schemas.openxmlformats.org/officeDocument/2006/relationships/tags" Target="../tags/tag4003.xml"/><Relationship Id="rId899" Type="http://schemas.openxmlformats.org/officeDocument/2006/relationships/tags" Target="../tags/tag4655.xml"/><Relationship Id="rId1084" Type="http://schemas.openxmlformats.org/officeDocument/2006/relationships/tags" Target="../tags/tag4840.xml"/><Relationship Id="rId107" Type="http://schemas.openxmlformats.org/officeDocument/2006/relationships/tags" Target="../tags/tag3863.xml"/><Relationship Id="rId454" Type="http://schemas.openxmlformats.org/officeDocument/2006/relationships/tags" Target="../tags/tag4210.xml"/><Relationship Id="rId661" Type="http://schemas.openxmlformats.org/officeDocument/2006/relationships/tags" Target="../tags/tag4417.xml"/><Relationship Id="rId759" Type="http://schemas.openxmlformats.org/officeDocument/2006/relationships/tags" Target="../tags/tag4515.xml"/><Relationship Id="rId966" Type="http://schemas.openxmlformats.org/officeDocument/2006/relationships/tags" Target="../tags/tag4722.xml"/><Relationship Id="rId1291" Type="http://schemas.openxmlformats.org/officeDocument/2006/relationships/tags" Target="../tags/tag5047.xml"/><Relationship Id="rId1389" Type="http://schemas.openxmlformats.org/officeDocument/2006/relationships/tags" Target="../tags/tag5145.xml"/><Relationship Id="rId1596" Type="http://schemas.openxmlformats.org/officeDocument/2006/relationships/tags" Target="../tags/tag5352.xml"/><Relationship Id="rId2135" Type="http://schemas.openxmlformats.org/officeDocument/2006/relationships/tags" Target="../tags/tag5891.xml"/><Relationship Id="rId314" Type="http://schemas.openxmlformats.org/officeDocument/2006/relationships/tags" Target="../tags/tag4070.xml"/><Relationship Id="rId521" Type="http://schemas.openxmlformats.org/officeDocument/2006/relationships/tags" Target="../tags/tag4277.xml"/><Relationship Id="rId619" Type="http://schemas.openxmlformats.org/officeDocument/2006/relationships/tags" Target="../tags/tag4375.xml"/><Relationship Id="rId1151" Type="http://schemas.openxmlformats.org/officeDocument/2006/relationships/tags" Target="../tags/tag4907.xml"/><Relationship Id="rId1249" Type="http://schemas.openxmlformats.org/officeDocument/2006/relationships/tags" Target="../tags/tag5005.xml"/><Relationship Id="rId95" Type="http://schemas.openxmlformats.org/officeDocument/2006/relationships/tags" Target="../tags/tag3851.xml"/><Relationship Id="rId826" Type="http://schemas.openxmlformats.org/officeDocument/2006/relationships/tags" Target="../tags/tag4582.xml"/><Relationship Id="rId1011" Type="http://schemas.openxmlformats.org/officeDocument/2006/relationships/tags" Target="../tags/tag4767.xml"/><Relationship Id="rId1109" Type="http://schemas.openxmlformats.org/officeDocument/2006/relationships/tags" Target="../tags/tag4865.xml"/><Relationship Id="rId1456" Type="http://schemas.openxmlformats.org/officeDocument/2006/relationships/tags" Target="../tags/tag5212.xml"/><Relationship Id="rId1663" Type="http://schemas.openxmlformats.org/officeDocument/2006/relationships/tags" Target="../tags/tag5419.xml"/><Relationship Id="rId1870" Type="http://schemas.openxmlformats.org/officeDocument/2006/relationships/tags" Target="../tags/tag5626.xml"/><Relationship Id="rId1968" Type="http://schemas.openxmlformats.org/officeDocument/2006/relationships/tags" Target="../tags/tag5724.xml"/><Relationship Id="rId1316" Type="http://schemas.openxmlformats.org/officeDocument/2006/relationships/tags" Target="../tags/tag5072.xml"/><Relationship Id="rId1523" Type="http://schemas.openxmlformats.org/officeDocument/2006/relationships/tags" Target="../tags/tag5279.xml"/><Relationship Id="rId1730" Type="http://schemas.openxmlformats.org/officeDocument/2006/relationships/tags" Target="../tags/tag5486.xml"/><Relationship Id="rId22" Type="http://schemas.openxmlformats.org/officeDocument/2006/relationships/tags" Target="../tags/tag3778.xml"/><Relationship Id="rId1828" Type="http://schemas.openxmlformats.org/officeDocument/2006/relationships/tags" Target="../tags/tag5584.xml"/><Relationship Id="rId171" Type="http://schemas.openxmlformats.org/officeDocument/2006/relationships/tags" Target="../tags/tag3927.xml"/><Relationship Id="rId269" Type="http://schemas.openxmlformats.org/officeDocument/2006/relationships/tags" Target="../tags/tag4025.xml"/><Relationship Id="rId476" Type="http://schemas.openxmlformats.org/officeDocument/2006/relationships/tags" Target="../tags/tag4232.xml"/><Relationship Id="rId683" Type="http://schemas.openxmlformats.org/officeDocument/2006/relationships/tags" Target="../tags/tag4439.xml"/><Relationship Id="rId890" Type="http://schemas.openxmlformats.org/officeDocument/2006/relationships/tags" Target="../tags/tag4646.xml"/><Relationship Id="rId2157" Type="http://schemas.openxmlformats.org/officeDocument/2006/relationships/tags" Target="../tags/tag5913.xml"/><Relationship Id="rId129" Type="http://schemas.openxmlformats.org/officeDocument/2006/relationships/tags" Target="../tags/tag3885.xml"/><Relationship Id="rId336" Type="http://schemas.openxmlformats.org/officeDocument/2006/relationships/tags" Target="../tags/tag4092.xml"/><Relationship Id="rId543" Type="http://schemas.openxmlformats.org/officeDocument/2006/relationships/tags" Target="../tags/tag4299.xml"/><Relationship Id="rId988" Type="http://schemas.openxmlformats.org/officeDocument/2006/relationships/tags" Target="../tags/tag4744.xml"/><Relationship Id="rId1173" Type="http://schemas.openxmlformats.org/officeDocument/2006/relationships/tags" Target="../tags/tag4929.xml"/><Relationship Id="rId1380" Type="http://schemas.openxmlformats.org/officeDocument/2006/relationships/tags" Target="../tags/tag5136.xml"/><Relationship Id="rId2017" Type="http://schemas.openxmlformats.org/officeDocument/2006/relationships/tags" Target="../tags/tag5773.xml"/><Relationship Id="rId403" Type="http://schemas.openxmlformats.org/officeDocument/2006/relationships/tags" Target="../tags/tag4159.xml"/><Relationship Id="rId750" Type="http://schemas.openxmlformats.org/officeDocument/2006/relationships/tags" Target="../tags/tag4506.xml"/><Relationship Id="rId848" Type="http://schemas.openxmlformats.org/officeDocument/2006/relationships/tags" Target="../tags/tag4604.xml"/><Relationship Id="rId1033" Type="http://schemas.openxmlformats.org/officeDocument/2006/relationships/tags" Target="../tags/tag4789.xml"/><Relationship Id="rId1478" Type="http://schemas.openxmlformats.org/officeDocument/2006/relationships/tags" Target="../tags/tag5234.xml"/><Relationship Id="rId1685" Type="http://schemas.openxmlformats.org/officeDocument/2006/relationships/tags" Target="../tags/tag5441.xml"/><Relationship Id="rId1892" Type="http://schemas.openxmlformats.org/officeDocument/2006/relationships/tags" Target="../tags/tag5648.xml"/><Relationship Id="rId610" Type="http://schemas.openxmlformats.org/officeDocument/2006/relationships/tags" Target="../tags/tag4366.xml"/><Relationship Id="rId708" Type="http://schemas.openxmlformats.org/officeDocument/2006/relationships/tags" Target="../tags/tag4464.xml"/><Relationship Id="rId915" Type="http://schemas.openxmlformats.org/officeDocument/2006/relationships/tags" Target="../tags/tag4671.xml"/><Relationship Id="rId1240" Type="http://schemas.openxmlformats.org/officeDocument/2006/relationships/tags" Target="../tags/tag4996.xml"/><Relationship Id="rId1338" Type="http://schemas.openxmlformats.org/officeDocument/2006/relationships/tags" Target="../tags/tag5094.xml"/><Relationship Id="rId1545" Type="http://schemas.openxmlformats.org/officeDocument/2006/relationships/tags" Target="../tags/tag5301.xml"/><Relationship Id="rId1100" Type="http://schemas.openxmlformats.org/officeDocument/2006/relationships/tags" Target="../tags/tag4856.xml"/><Relationship Id="rId1405" Type="http://schemas.openxmlformats.org/officeDocument/2006/relationships/tags" Target="../tags/tag5161.xml"/><Relationship Id="rId1752" Type="http://schemas.openxmlformats.org/officeDocument/2006/relationships/tags" Target="../tags/tag5508.xml"/><Relationship Id="rId44" Type="http://schemas.openxmlformats.org/officeDocument/2006/relationships/tags" Target="../tags/tag3800.xml"/><Relationship Id="rId1612" Type="http://schemas.openxmlformats.org/officeDocument/2006/relationships/tags" Target="../tags/tag5368.xml"/><Relationship Id="rId1917" Type="http://schemas.openxmlformats.org/officeDocument/2006/relationships/tags" Target="../tags/tag5673.xml"/><Relationship Id="rId193" Type="http://schemas.openxmlformats.org/officeDocument/2006/relationships/tags" Target="../tags/tag3949.xml"/><Relationship Id="rId498" Type="http://schemas.openxmlformats.org/officeDocument/2006/relationships/tags" Target="../tags/tag4254.xml"/><Relationship Id="rId2081" Type="http://schemas.openxmlformats.org/officeDocument/2006/relationships/tags" Target="../tags/tag5837.xml"/><Relationship Id="rId2179" Type="http://schemas.openxmlformats.org/officeDocument/2006/relationships/slideLayout" Target="../slideLayouts/slideLayout31.xml"/><Relationship Id="rId260" Type="http://schemas.openxmlformats.org/officeDocument/2006/relationships/tags" Target="../tags/tag4016.xml"/><Relationship Id="rId120" Type="http://schemas.openxmlformats.org/officeDocument/2006/relationships/tags" Target="../tags/tag3876.xml"/><Relationship Id="rId358" Type="http://schemas.openxmlformats.org/officeDocument/2006/relationships/tags" Target="../tags/tag4114.xml"/><Relationship Id="rId565" Type="http://schemas.openxmlformats.org/officeDocument/2006/relationships/tags" Target="../tags/tag4321.xml"/><Relationship Id="rId772" Type="http://schemas.openxmlformats.org/officeDocument/2006/relationships/tags" Target="../tags/tag4528.xml"/><Relationship Id="rId1195" Type="http://schemas.openxmlformats.org/officeDocument/2006/relationships/tags" Target="../tags/tag4951.xml"/><Relationship Id="rId2039" Type="http://schemas.openxmlformats.org/officeDocument/2006/relationships/tags" Target="../tags/tag5795.xml"/><Relationship Id="rId218" Type="http://schemas.openxmlformats.org/officeDocument/2006/relationships/tags" Target="../tags/tag3974.xml"/><Relationship Id="rId425" Type="http://schemas.openxmlformats.org/officeDocument/2006/relationships/tags" Target="../tags/tag4181.xml"/><Relationship Id="rId632" Type="http://schemas.openxmlformats.org/officeDocument/2006/relationships/tags" Target="../tags/tag4388.xml"/><Relationship Id="rId1055" Type="http://schemas.openxmlformats.org/officeDocument/2006/relationships/tags" Target="../tags/tag4811.xml"/><Relationship Id="rId1262" Type="http://schemas.openxmlformats.org/officeDocument/2006/relationships/tags" Target="../tags/tag5018.xml"/><Relationship Id="rId2106" Type="http://schemas.openxmlformats.org/officeDocument/2006/relationships/tags" Target="../tags/tag5862.xml"/><Relationship Id="rId937" Type="http://schemas.openxmlformats.org/officeDocument/2006/relationships/tags" Target="../tags/tag4693.xml"/><Relationship Id="rId1122" Type="http://schemas.openxmlformats.org/officeDocument/2006/relationships/tags" Target="../tags/tag4878.xml"/><Relationship Id="rId1567" Type="http://schemas.openxmlformats.org/officeDocument/2006/relationships/tags" Target="../tags/tag5323.xml"/><Relationship Id="rId1774" Type="http://schemas.openxmlformats.org/officeDocument/2006/relationships/tags" Target="../tags/tag5530.xml"/><Relationship Id="rId1981" Type="http://schemas.openxmlformats.org/officeDocument/2006/relationships/tags" Target="../tags/tag5737.xml"/><Relationship Id="rId66" Type="http://schemas.openxmlformats.org/officeDocument/2006/relationships/tags" Target="../tags/tag3822.xml"/><Relationship Id="rId1427" Type="http://schemas.openxmlformats.org/officeDocument/2006/relationships/tags" Target="../tags/tag5183.xml"/><Relationship Id="rId1634" Type="http://schemas.openxmlformats.org/officeDocument/2006/relationships/tags" Target="../tags/tag5390.xml"/><Relationship Id="rId1841" Type="http://schemas.openxmlformats.org/officeDocument/2006/relationships/tags" Target="../tags/tag5597.xml"/><Relationship Id="rId1939" Type="http://schemas.openxmlformats.org/officeDocument/2006/relationships/tags" Target="../tags/tag5695.xml"/><Relationship Id="rId1701" Type="http://schemas.openxmlformats.org/officeDocument/2006/relationships/tags" Target="../tags/tag5457.xml"/><Relationship Id="rId282" Type="http://schemas.openxmlformats.org/officeDocument/2006/relationships/tags" Target="../tags/tag4038.xml"/><Relationship Id="rId587" Type="http://schemas.openxmlformats.org/officeDocument/2006/relationships/tags" Target="../tags/tag4343.xml"/><Relationship Id="rId2170" Type="http://schemas.openxmlformats.org/officeDocument/2006/relationships/tags" Target="../tags/tag5926.xml"/><Relationship Id="rId8" Type="http://schemas.openxmlformats.org/officeDocument/2006/relationships/tags" Target="../tags/tag3764.xml"/><Relationship Id="rId142" Type="http://schemas.openxmlformats.org/officeDocument/2006/relationships/tags" Target="../tags/tag3898.xml"/><Relationship Id="rId447" Type="http://schemas.openxmlformats.org/officeDocument/2006/relationships/tags" Target="../tags/tag4203.xml"/><Relationship Id="rId794" Type="http://schemas.openxmlformats.org/officeDocument/2006/relationships/tags" Target="../tags/tag4550.xml"/><Relationship Id="rId1077" Type="http://schemas.openxmlformats.org/officeDocument/2006/relationships/tags" Target="../tags/tag4833.xml"/><Relationship Id="rId2030" Type="http://schemas.openxmlformats.org/officeDocument/2006/relationships/tags" Target="../tags/tag5786.xml"/><Relationship Id="rId2128" Type="http://schemas.openxmlformats.org/officeDocument/2006/relationships/tags" Target="../tags/tag5884.xml"/><Relationship Id="rId654" Type="http://schemas.openxmlformats.org/officeDocument/2006/relationships/tags" Target="../tags/tag4410.xml"/><Relationship Id="rId861" Type="http://schemas.openxmlformats.org/officeDocument/2006/relationships/tags" Target="../tags/tag4617.xml"/><Relationship Id="rId959" Type="http://schemas.openxmlformats.org/officeDocument/2006/relationships/tags" Target="../tags/tag4715.xml"/><Relationship Id="rId1284" Type="http://schemas.openxmlformats.org/officeDocument/2006/relationships/tags" Target="../tags/tag5040.xml"/><Relationship Id="rId1491" Type="http://schemas.openxmlformats.org/officeDocument/2006/relationships/tags" Target="../tags/tag5247.xml"/><Relationship Id="rId1589" Type="http://schemas.openxmlformats.org/officeDocument/2006/relationships/tags" Target="../tags/tag5345.xml"/><Relationship Id="rId307" Type="http://schemas.openxmlformats.org/officeDocument/2006/relationships/tags" Target="../tags/tag4063.xml"/><Relationship Id="rId514" Type="http://schemas.openxmlformats.org/officeDocument/2006/relationships/tags" Target="../tags/tag4270.xml"/><Relationship Id="rId721" Type="http://schemas.openxmlformats.org/officeDocument/2006/relationships/tags" Target="../tags/tag4477.xml"/><Relationship Id="rId1144" Type="http://schemas.openxmlformats.org/officeDocument/2006/relationships/tags" Target="../tags/tag4900.xml"/><Relationship Id="rId1351" Type="http://schemas.openxmlformats.org/officeDocument/2006/relationships/tags" Target="../tags/tag5107.xml"/><Relationship Id="rId1449" Type="http://schemas.openxmlformats.org/officeDocument/2006/relationships/tags" Target="../tags/tag5205.xml"/><Relationship Id="rId1796" Type="http://schemas.openxmlformats.org/officeDocument/2006/relationships/tags" Target="../tags/tag5552.xml"/><Relationship Id="rId88" Type="http://schemas.openxmlformats.org/officeDocument/2006/relationships/tags" Target="../tags/tag3844.xml"/><Relationship Id="rId819" Type="http://schemas.openxmlformats.org/officeDocument/2006/relationships/tags" Target="../tags/tag4575.xml"/><Relationship Id="rId1004" Type="http://schemas.openxmlformats.org/officeDocument/2006/relationships/tags" Target="../tags/tag4760.xml"/><Relationship Id="rId1211" Type="http://schemas.openxmlformats.org/officeDocument/2006/relationships/tags" Target="../tags/tag4967.xml"/><Relationship Id="rId1656" Type="http://schemas.openxmlformats.org/officeDocument/2006/relationships/tags" Target="../tags/tag5412.xml"/><Relationship Id="rId1863" Type="http://schemas.openxmlformats.org/officeDocument/2006/relationships/tags" Target="../tags/tag5619.xml"/><Relationship Id="rId1309" Type="http://schemas.openxmlformats.org/officeDocument/2006/relationships/tags" Target="../tags/tag5065.xml"/><Relationship Id="rId1516" Type="http://schemas.openxmlformats.org/officeDocument/2006/relationships/tags" Target="../tags/tag5272.xml"/><Relationship Id="rId1723" Type="http://schemas.openxmlformats.org/officeDocument/2006/relationships/tags" Target="../tags/tag5479.xml"/><Relationship Id="rId1930" Type="http://schemas.openxmlformats.org/officeDocument/2006/relationships/tags" Target="../tags/tag5686.xml"/><Relationship Id="rId15" Type="http://schemas.openxmlformats.org/officeDocument/2006/relationships/tags" Target="../tags/tag3771.xml"/><Relationship Id="rId164" Type="http://schemas.openxmlformats.org/officeDocument/2006/relationships/tags" Target="../tags/tag3920.xml"/><Relationship Id="rId371" Type="http://schemas.openxmlformats.org/officeDocument/2006/relationships/tags" Target="../tags/tag4127.xml"/><Relationship Id="rId2052" Type="http://schemas.openxmlformats.org/officeDocument/2006/relationships/tags" Target="../tags/tag5808.xml"/><Relationship Id="rId469" Type="http://schemas.openxmlformats.org/officeDocument/2006/relationships/tags" Target="../tags/tag4225.xml"/><Relationship Id="rId676" Type="http://schemas.openxmlformats.org/officeDocument/2006/relationships/tags" Target="../tags/tag4432.xml"/><Relationship Id="rId883" Type="http://schemas.openxmlformats.org/officeDocument/2006/relationships/tags" Target="../tags/tag4639.xml"/><Relationship Id="rId1099" Type="http://schemas.openxmlformats.org/officeDocument/2006/relationships/tags" Target="../tags/tag4855.xml"/><Relationship Id="rId231" Type="http://schemas.openxmlformats.org/officeDocument/2006/relationships/tags" Target="../tags/tag3987.xml"/><Relationship Id="rId329" Type="http://schemas.openxmlformats.org/officeDocument/2006/relationships/tags" Target="../tags/tag4085.xml"/><Relationship Id="rId536" Type="http://schemas.openxmlformats.org/officeDocument/2006/relationships/tags" Target="../tags/tag4292.xml"/><Relationship Id="rId1166" Type="http://schemas.openxmlformats.org/officeDocument/2006/relationships/tags" Target="../tags/tag4922.xml"/><Relationship Id="rId1373" Type="http://schemas.openxmlformats.org/officeDocument/2006/relationships/tags" Target="../tags/tag5129.xml"/><Relationship Id="rId743" Type="http://schemas.openxmlformats.org/officeDocument/2006/relationships/tags" Target="../tags/tag4499.xml"/><Relationship Id="rId950" Type="http://schemas.openxmlformats.org/officeDocument/2006/relationships/tags" Target="../tags/tag4706.xml"/><Relationship Id="rId1026" Type="http://schemas.openxmlformats.org/officeDocument/2006/relationships/tags" Target="../tags/tag4782.xml"/><Relationship Id="rId1580" Type="http://schemas.openxmlformats.org/officeDocument/2006/relationships/tags" Target="../tags/tag5336.xml"/><Relationship Id="rId1678" Type="http://schemas.openxmlformats.org/officeDocument/2006/relationships/tags" Target="../tags/tag5434.xml"/><Relationship Id="rId1885" Type="http://schemas.openxmlformats.org/officeDocument/2006/relationships/tags" Target="../tags/tag5641.xml"/><Relationship Id="rId603" Type="http://schemas.openxmlformats.org/officeDocument/2006/relationships/tags" Target="../tags/tag4359.xml"/><Relationship Id="rId810" Type="http://schemas.openxmlformats.org/officeDocument/2006/relationships/tags" Target="../tags/tag4566.xml"/><Relationship Id="rId908" Type="http://schemas.openxmlformats.org/officeDocument/2006/relationships/tags" Target="../tags/tag4664.xml"/><Relationship Id="rId1233" Type="http://schemas.openxmlformats.org/officeDocument/2006/relationships/tags" Target="../tags/tag4989.xml"/><Relationship Id="rId1440" Type="http://schemas.openxmlformats.org/officeDocument/2006/relationships/tags" Target="../tags/tag5196.xml"/><Relationship Id="rId1538" Type="http://schemas.openxmlformats.org/officeDocument/2006/relationships/tags" Target="../tags/tag5294.xml"/><Relationship Id="rId1300" Type="http://schemas.openxmlformats.org/officeDocument/2006/relationships/tags" Target="../tags/tag5056.xml"/><Relationship Id="rId1745" Type="http://schemas.openxmlformats.org/officeDocument/2006/relationships/tags" Target="../tags/tag5501.xml"/><Relationship Id="rId1952" Type="http://schemas.openxmlformats.org/officeDocument/2006/relationships/tags" Target="../tags/tag5708.xml"/><Relationship Id="rId37" Type="http://schemas.openxmlformats.org/officeDocument/2006/relationships/tags" Target="../tags/tag3793.xml"/><Relationship Id="rId1605" Type="http://schemas.openxmlformats.org/officeDocument/2006/relationships/tags" Target="../tags/tag5361.xml"/><Relationship Id="rId1812" Type="http://schemas.openxmlformats.org/officeDocument/2006/relationships/tags" Target="../tags/tag5568.xml"/><Relationship Id="rId186" Type="http://schemas.openxmlformats.org/officeDocument/2006/relationships/tags" Target="../tags/tag3942.xml"/><Relationship Id="rId393" Type="http://schemas.openxmlformats.org/officeDocument/2006/relationships/tags" Target="../tags/tag4149.xml"/><Relationship Id="rId2074" Type="http://schemas.openxmlformats.org/officeDocument/2006/relationships/tags" Target="../tags/tag5830.xml"/><Relationship Id="rId253" Type="http://schemas.openxmlformats.org/officeDocument/2006/relationships/tags" Target="../tags/tag4009.xml"/><Relationship Id="rId460" Type="http://schemas.openxmlformats.org/officeDocument/2006/relationships/tags" Target="../tags/tag4216.xml"/><Relationship Id="rId698" Type="http://schemas.openxmlformats.org/officeDocument/2006/relationships/tags" Target="../tags/tag4454.xml"/><Relationship Id="rId1090" Type="http://schemas.openxmlformats.org/officeDocument/2006/relationships/tags" Target="../tags/tag4846.xml"/><Relationship Id="rId2141" Type="http://schemas.openxmlformats.org/officeDocument/2006/relationships/tags" Target="../tags/tag5897.xml"/><Relationship Id="rId113" Type="http://schemas.openxmlformats.org/officeDocument/2006/relationships/tags" Target="../tags/tag3869.xml"/><Relationship Id="rId320" Type="http://schemas.openxmlformats.org/officeDocument/2006/relationships/tags" Target="../tags/tag4076.xml"/><Relationship Id="rId558" Type="http://schemas.openxmlformats.org/officeDocument/2006/relationships/tags" Target="../tags/tag4314.xml"/><Relationship Id="rId765" Type="http://schemas.openxmlformats.org/officeDocument/2006/relationships/tags" Target="../tags/tag4521.xml"/><Relationship Id="rId972" Type="http://schemas.openxmlformats.org/officeDocument/2006/relationships/tags" Target="../tags/tag4728.xml"/><Relationship Id="rId1188" Type="http://schemas.openxmlformats.org/officeDocument/2006/relationships/tags" Target="../tags/tag4944.xml"/><Relationship Id="rId1395" Type="http://schemas.openxmlformats.org/officeDocument/2006/relationships/tags" Target="../tags/tag5151.xml"/><Relationship Id="rId2001" Type="http://schemas.openxmlformats.org/officeDocument/2006/relationships/tags" Target="../tags/tag5757.xml"/><Relationship Id="rId418" Type="http://schemas.openxmlformats.org/officeDocument/2006/relationships/tags" Target="../tags/tag4174.xml"/><Relationship Id="rId625" Type="http://schemas.openxmlformats.org/officeDocument/2006/relationships/tags" Target="../tags/tag4381.xml"/><Relationship Id="rId832" Type="http://schemas.openxmlformats.org/officeDocument/2006/relationships/tags" Target="../tags/tag4588.xml"/><Relationship Id="rId1048" Type="http://schemas.openxmlformats.org/officeDocument/2006/relationships/tags" Target="../tags/tag4804.xml"/><Relationship Id="rId1255" Type="http://schemas.openxmlformats.org/officeDocument/2006/relationships/tags" Target="../tags/tag5011.xml"/><Relationship Id="rId1462" Type="http://schemas.openxmlformats.org/officeDocument/2006/relationships/tags" Target="../tags/tag5218.xml"/><Relationship Id="rId1115" Type="http://schemas.openxmlformats.org/officeDocument/2006/relationships/tags" Target="../tags/tag4871.xml"/><Relationship Id="rId1322" Type="http://schemas.openxmlformats.org/officeDocument/2006/relationships/tags" Target="../tags/tag5078.xml"/><Relationship Id="rId1767" Type="http://schemas.openxmlformats.org/officeDocument/2006/relationships/tags" Target="../tags/tag5523.xml"/><Relationship Id="rId1974" Type="http://schemas.openxmlformats.org/officeDocument/2006/relationships/tags" Target="../tags/tag5730.xml"/><Relationship Id="rId59" Type="http://schemas.openxmlformats.org/officeDocument/2006/relationships/tags" Target="../tags/tag3815.xml"/><Relationship Id="rId1627" Type="http://schemas.openxmlformats.org/officeDocument/2006/relationships/tags" Target="../tags/tag5383.xml"/><Relationship Id="rId1834" Type="http://schemas.openxmlformats.org/officeDocument/2006/relationships/tags" Target="../tags/tag5590.xml"/><Relationship Id="rId2096" Type="http://schemas.openxmlformats.org/officeDocument/2006/relationships/tags" Target="../tags/tag5852.xml"/><Relationship Id="rId1901" Type="http://schemas.openxmlformats.org/officeDocument/2006/relationships/tags" Target="../tags/tag5657.xml"/><Relationship Id="rId275" Type="http://schemas.openxmlformats.org/officeDocument/2006/relationships/tags" Target="../tags/tag4031.xml"/><Relationship Id="rId482" Type="http://schemas.openxmlformats.org/officeDocument/2006/relationships/tags" Target="../tags/tag4238.xml"/><Relationship Id="rId2163" Type="http://schemas.openxmlformats.org/officeDocument/2006/relationships/tags" Target="../tags/tag5919.xml"/><Relationship Id="rId135" Type="http://schemas.openxmlformats.org/officeDocument/2006/relationships/tags" Target="../tags/tag3891.xml"/><Relationship Id="rId342" Type="http://schemas.openxmlformats.org/officeDocument/2006/relationships/tags" Target="../tags/tag4098.xml"/><Relationship Id="rId787" Type="http://schemas.openxmlformats.org/officeDocument/2006/relationships/tags" Target="../tags/tag4543.xml"/><Relationship Id="rId994" Type="http://schemas.openxmlformats.org/officeDocument/2006/relationships/tags" Target="../tags/tag4750.xml"/><Relationship Id="rId2023" Type="http://schemas.openxmlformats.org/officeDocument/2006/relationships/tags" Target="../tags/tag5779.xml"/><Relationship Id="rId202" Type="http://schemas.openxmlformats.org/officeDocument/2006/relationships/tags" Target="../tags/tag3958.xml"/><Relationship Id="rId647" Type="http://schemas.openxmlformats.org/officeDocument/2006/relationships/tags" Target="../tags/tag4403.xml"/><Relationship Id="rId854" Type="http://schemas.openxmlformats.org/officeDocument/2006/relationships/tags" Target="../tags/tag4610.xml"/><Relationship Id="rId1277" Type="http://schemas.openxmlformats.org/officeDocument/2006/relationships/tags" Target="../tags/tag5033.xml"/><Relationship Id="rId1484" Type="http://schemas.openxmlformats.org/officeDocument/2006/relationships/tags" Target="../tags/tag5240.xml"/><Relationship Id="rId1691" Type="http://schemas.openxmlformats.org/officeDocument/2006/relationships/tags" Target="../tags/tag5447.xml"/><Relationship Id="rId507" Type="http://schemas.openxmlformats.org/officeDocument/2006/relationships/tags" Target="../tags/tag4263.xml"/><Relationship Id="rId714" Type="http://schemas.openxmlformats.org/officeDocument/2006/relationships/tags" Target="../tags/tag4470.xml"/><Relationship Id="rId921" Type="http://schemas.openxmlformats.org/officeDocument/2006/relationships/tags" Target="../tags/tag4677.xml"/><Relationship Id="rId1137" Type="http://schemas.openxmlformats.org/officeDocument/2006/relationships/tags" Target="../tags/tag4893.xml"/><Relationship Id="rId1344" Type="http://schemas.openxmlformats.org/officeDocument/2006/relationships/tags" Target="../tags/tag5100.xml"/><Relationship Id="rId1551" Type="http://schemas.openxmlformats.org/officeDocument/2006/relationships/tags" Target="../tags/tag5307.xml"/><Relationship Id="rId1789" Type="http://schemas.openxmlformats.org/officeDocument/2006/relationships/tags" Target="../tags/tag5545.xml"/><Relationship Id="rId1996" Type="http://schemas.openxmlformats.org/officeDocument/2006/relationships/tags" Target="../tags/tag5752.xml"/><Relationship Id="rId50" Type="http://schemas.openxmlformats.org/officeDocument/2006/relationships/tags" Target="../tags/tag3806.xml"/><Relationship Id="rId1204" Type="http://schemas.openxmlformats.org/officeDocument/2006/relationships/tags" Target="../tags/tag4960.xml"/><Relationship Id="rId1411" Type="http://schemas.openxmlformats.org/officeDocument/2006/relationships/tags" Target="../tags/tag5167.xml"/><Relationship Id="rId1649" Type="http://schemas.openxmlformats.org/officeDocument/2006/relationships/tags" Target="../tags/tag5405.xml"/><Relationship Id="rId1856" Type="http://schemas.openxmlformats.org/officeDocument/2006/relationships/tags" Target="../tags/tag5612.xml"/><Relationship Id="rId1509" Type="http://schemas.openxmlformats.org/officeDocument/2006/relationships/tags" Target="../tags/tag5265.xml"/><Relationship Id="rId1716" Type="http://schemas.openxmlformats.org/officeDocument/2006/relationships/tags" Target="../tags/tag5472.xml"/><Relationship Id="rId1923" Type="http://schemas.openxmlformats.org/officeDocument/2006/relationships/tags" Target="../tags/tag5679.xml"/><Relationship Id="rId297" Type="http://schemas.openxmlformats.org/officeDocument/2006/relationships/tags" Target="../tags/tag4053.xml"/><Relationship Id="rId157" Type="http://schemas.openxmlformats.org/officeDocument/2006/relationships/tags" Target="../tags/tag3913.xml"/><Relationship Id="rId364" Type="http://schemas.openxmlformats.org/officeDocument/2006/relationships/tags" Target="../tags/tag4120.xml"/><Relationship Id="rId2045" Type="http://schemas.openxmlformats.org/officeDocument/2006/relationships/tags" Target="../tags/tag5801.xml"/><Relationship Id="rId571" Type="http://schemas.openxmlformats.org/officeDocument/2006/relationships/tags" Target="../tags/tag4327.xml"/><Relationship Id="rId669" Type="http://schemas.openxmlformats.org/officeDocument/2006/relationships/tags" Target="../tags/tag4425.xml"/><Relationship Id="rId876" Type="http://schemas.openxmlformats.org/officeDocument/2006/relationships/tags" Target="../tags/tag4632.xml"/><Relationship Id="rId1299" Type="http://schemas.openxmlformats.org/officeDocument/2006/relationships/tags" Target="../tags/tag5055.xml"/><Relationship Id="rId224" Type="http://schemas.openxmlformats.org/officeDocument/2006/relationships/tags" Target="../tags/tag3980.xml"/><Relationship Id="rId431" Type="http://schemas.openxmlformats.org/officeDocument/2006/relationships/tags" Target="../tags/tag4187.xml"/><Relationship Id="rId529" Type="http://schemas.openxmlformats.org/officeDocument/2006/relationships/tags" Target="../tags/tag4285.xml"/><Relationship Id="rId736" Type="http://schemas.openxmlformats.org/officeDocument/2006/relationships/tags" Target="../tags/tag4492.xml"/><Relationship Id="rId1061" Type="http://schemas.openxmlformats.org/officeDocument/2006/relationships/tags" Target="../tags/tag4817.xml"/><Relationship Id="rId1159" Type="http://schemas.openxmlformats.org/officeDocument/2006/relationships/tags" Target="../tags/tag4915.xml"/><Relationship Id="rId1366" Type="http://schemas.openxmlformats.org/officeDocument/2006/relationships/tags" Target="../tags/tag5122.xml"/><Relationship Id="rId2112" Type="http://schemas.openxmlformats.org/officeDocument/2006/relationships/tags" Target="../tags/tag5868.xml"/><Relationship Id="rId943" Type="http://schemas.openxmlformats.org/officeDocument/2006/relationships/tags" Target="../tags/tag4699.xml"/><Relationship Id="rId1019" Type="http://schemas.openxmlformats.org/officeDocument/2006/relationships/tags" Target="../tags/tag4775.xml"/><Relationship Id="rId1573" Type="http://schemas.openxmlformats.org/officeDocument/2006/relationships/tags" Target="../tags/tag5329.xml"/><Relationship Id="rId1780" Type="http://schemas.openxmlformats.org/officeDocument/2006/relationships/tags" Target="../tags/tag5536.xml"/><Relationship Id="rId1878" Type="http://schemas.openxmlformats.org/officeDocument/2006/relationships/tags" Target="../tags/tag5634.xml"/><Relationship Id="rId72" Type="http://schemas.openxmlformats.org/officeDocument/2006/relationships/tags" Target="../tags/tag3828.xml"/><Relationship Id="rId803" Type="http://schemas.openxmlformats.org/officeDocument/2006/relationships/tags" Target="../tags/tag4559.xml"/><Relationship Id="rId1226" Type="http://schemas.openxmlformats.org/officeDocument/2006/relationships/tags" Target="../tags/tag4982.xml"/><Relationship Id="rId1433" Type="http://schemas.openxmlformats.org/officeDocument/2006/relationships/tags" Target="../tags/tag5189.xml"/><Relationship Id="rId1640" Type="http://schemas.openxmlformats.org/officeDocument/2006/relationships/tags" Target="../tags/tag5396.xml"/><Relationship Id="rId1738" Type="http://schemas.openxmlformats.org/officeDocument/2006/relationships/tags" Target="../tags/tag5494.xml"/><Relationship Id="rId1500" Type="http://schemas.openxmlformats.org/officeDocument/2006/relationships/tags" Target="../tags/tag5256.xml"/><Relationship Id="rId1945" Type="http://schemas.openxmlformats.org/officeDocument/2006/relationships/tags" Target="../tags/tag5701.xml"/><Relationship Id="rId1805" Type="http://schemas.openxmlformats.org/officeDocument/2006/relationships/tags" Target="../tags/tag5561.xml"/><Relationship Id="rId179" Type="http://schemas.openxmlformats.org/officeDocument/2006/relationships/tags" Target="../tags/tag3935.xml"/><Relationship Id="rId386" Type="http://schemas.openxmlformats.org/officeDocument/2006/relationships/tags" Target="../tags/tag4142.xml"/><Relationship Id="rId593" Type="http://schemas.openxmlformats.org/officeDocument/2006/relationships/tags" Target="../tags/tag4349.xml"/><Relationship Id="rId2067" Type="http://schemas.openxmlformats.org/officeDocument/2006/relationships/tags" Target="../tags/tag5823.xml"/><Relationship Id="rId246" Type="http://schemas.openxmlformats.org/officeDocument/2006/relationships/tags" Target="../tags/tag4002.xml"/><Relationship Id="rId453" Type="http://schemas.openxmlformats.org/officeDocument/2006/relationships/tags" Target="../tags/tag4209.xml"/><Relationship Id="rId660" Type="http://schemas.openxmlformats.org/officeDocument/2006/relationships/tags" Target="../tags/tag4416.xml"/><Relationship Id="rId898" Type="http://schemas.openxmlformats.org/officeDocument/2006/relationships/tags" Target="../tags/tag4654.xml"/><Relationship Id="rId1083" Type="http://schemas.openxmlformats.org/officeDocument/2006/relationships/tags" Target="../tags/tag4839.xml"/><Relationship Id="rId1290" Type="http://schemas.openxmlformats.org/officeDocument/2006/relationships/tags" Target="../tags/tag5046.xml"/><Relationship Id="rId2134" Type="http://schemas.openxmlformats.org/officeDocument/2006/relationships/tags" Target="../tags/tag5890.xml"/><Relationship Id="rId106" Type="http://schemas.openxmlformats.org/officeDocument/2006/relationships/tags" Target="../tags/tag3862.xml"/><Relationship Id="rId313" Type="http://schemas.openxmlformats.org/officeDocument/2006/relationships/tags" Target="../tags/tag4069.xml"/><Relationship Id="rId758" Type="http://schemas.openxmlformats.org/officeDocument/2006/relationships/tags" Target="../tags/tag4514.xml"/><Relationship Id="rId965" Type="http://schemas.openxmlformats.org/officeDocument/2006/relationships/tags" Target="../tags/tag4721.xml"/><Relationship Id="rId1150" Type="http://schemas.openxmlformats.org/officeDocument/2006/relationships/tags" Target="../tags/tag4906.xml"/><Relationship Id="rId1388" Type="http://schemas.openxmlformats.org/officeDocument/2006/relationships/tags" Target="../tags/tag5144.xml"/><Relationship Id="rId1595" Type="http://schemas.openxmlformats.org/officeDocument/2006/relationships/tags" Target="../tags/tag5351.xml"/><Relationship Id="rId94" Type="http://schemas.openxmlformats.org/officeDocument/2006/relationships/tags" Target="../tags/tag3850.xml"/><Relationship Id="rId520" Type="http://schemas.openxmlformats.org/officeDocument/2006/relationships/tags" Target="../tags/tag4276.xml"/><Relationship Id="rId618" Type="http://schemas.openxmlformats.org/officeDocument/2006/relationships/tags" Target="../tags/tag4374.xml"/><Relationship Id="rId825" Type="http://schemas.openxmlformats.org/officeDocument/2006/relationships/tags" Target="../tags/tag4581.xml"/><Relationship Id="rId1248" Type="http://schemas.openxmlformats.org/officeDocument/2006/relationships/tags" Target="../tags/tag5004.xml"/><Relationship Id="rId1455" Type="http://schemas.openxmlformats.org/officeDocument/2006/relationships/tags" Target="../tags/tag5211.xml"/><Relationship Id="rId1662" Type="http://schemas.openxmlformats.org/officeDocument/2006/relationships/tags" Target="../tags/tag5418.xml"/><Relationship Id="rId1010" Type="http://schemas.openxmlformats.org/officeDocument/2006/relationships/tags" Target="../tags/tag4766.xml"/><Relationship Id="rId1108" Type="http://schemas.openxmlformats.org/officeDocument/2006/relationships/tags" Target="../tags/tag4864.xml"/><Relationship Id="rId1315" Type="http://schemas.openxmlformats.org/officeDocument/2006/relationships/tags" Target="../tags/tag5071.xml"/><Relationship Id="rId1967" Type="http://schemas.openxmlformats.org/officeDocument/2006/relationships/tags" Target="../tags/tag5723.xml"/><Relationship Id="rId1522" Type="http://schemas.openxmlformats.org/officeDocument/2006/relationships/tags" Target="../tags/tag5278.xml"/><Relationship Id="rId21" Type="http://schemas.openxmlformats.org/officeDocument/2006/relationships/tags" Target="../tags/tag3777.xml"/><Relationship Id="rId2089" Type="http://schemas.openxmlformats.org/officeDocument/2006/relationships/tags" Target="../tags/tag5845.xml"/><Relationship Id="rId268" Type="http://schemas.openxmlformats.org/officeDocument/2006/relationships/tags" Target="../tags/tag4024.xml"/><Relationship Id="rId475" Type="http://schemas.openxmlformats.org/officeDocument/2006/relationships/tags" Target="../tags/tag4231.xml"/><Relationship Id="rId682" Type="http://schemas.openxmlformats.org/officeDocument/2006/relationships/tags" Target="../tags/tag4438.xml"/><Relationship Id="rId2156" Type="http://schemas.openxmlformats.org/officeDocument/2006/relationships/tags" Target="../tags/tag5912.xml"/><Relationship Id="rId128" Type="http://schemas.openxmlformats.org/officeDocument/2006/relationships/tags" Target="../tags/tag3884.xml"/><Relationship Id="rId335" Type="http://schemas.openxmlformats.org/officeDocument/2006/relationships/tags" Target="../tags/tag4091.xml"/><Relationship Id="rId542" Type="http://schemas.openxmlformats.org/officeDocument/2006/relationships/tags" Target="../tags/tag4298.xml"/><Relationship Id="rId1172" Type="http://schemas.openxmlformats.org/officeDocument/2006/relationships/tags" Target="../tags/tag4928.xml"/><Relationship Id="rId2016" Type="http://schemas.openxmlformats.org/officeDocument/2006/relationships/tags" Target="../tags/tag5772.xml"/><Relationship Id="rId402" Type="http://schemas.openxmlformats.org/officeDocument/2006/relationships/tags" Target="../tags/tag4158.xml"/><Relationship Id="rId1032" Type="http://schemas.openxmlformats.org/officeDocument/2006/relationships/tags" Target="../tags/tag4788.xml"/><Relationship Id="rId1989" Type="http://schemas.openxmlformats.org/officeDocument/2006/relationships/tags" Target="../tags/tag5745.xml"/><Relationship Id="rId1849" Type="http://schemas.openxmlformats.org/officeDocument/2006/relationships/tags" Target="../tags/tag5605.xml"/><Relationship Id="rId192" Type="http://schemas.openxmlformats.org/officeDocument/2006/relationships/tags" Target="../tags/tag3948.xml"/><Relationship Id="rId1709" Type="http://schemas.openxmlformats.org/officeDocument/2006/relationships/tags" Target="../tags/tag5465.xml"/><Relationship Id="rId1916" Type="http://schemas.openxmlformats.org/officeDocument/2006/relationships/tags" Target="../tags/tag5672.xml"/><Relationship Id="rId2080" Type="http://schemas.openxmlformats.org/officeDocument/2006/relationships/tags" Target="../tags/tag5836.xml"/><Relationship Id="rId869" Type="http://schemas.openxmlformats.org/officeDocument/2006/relationships/tags" Target="../tags/tag4625.xml"/><Relationship Id="rId1499" Type="http://schemas.openxmlformats.org/officeDocument/2006/relationships/tags" Target="../tags/tag5255.xml"/><Relationship Id="rId729" Type="http://schemas.openxmlformats.org/officeDocument/2006/relationships/tags" Target="../tags/tag4485.xml"/><Relationship Id="rId1359" Type="http://schemas.openxmlformats.org/officeDocument/2006/relationships/tags" Target="../tags/tag5115.xml"/><Relationship Id="rId936" Type="http://schemas.openxmlformats.org/officeDocument/2006/relationships/tags" Target="../tags/tag4692.xml"/><Relationship Id="rId1219" Type="http://schemas.openxmlformats.org/officeDocument/2006/relationships/tags" Target="../tags/tag4975.xml"/><Relationship Id="rId1566" Type="http://schemas.openxmlformats.org/officeDocument/2006/relationships/tags" Target="../tags/tag5322.xml"/><Relationship Id="rId1773" Type="http://schemas.openxmlformats.org/officeDocument/2006/relationships/tags" Target="../tags/tag5529.xml"/><Relationship Id="rId1980" Type="http://schemas.openxmlformats.org/officeDocument/2006/relationships/tags" Target="../tags/tag5736.xml"/><Relationship Id="rId65" Type="http://schemas.openxmlformats.org/officeDocument/2006/relationships/tags" Target="../tags/tag3821.xml"/><Relationship Id="rId1426" Type="http://schemas.openxmlformats.org/officeDocument/2006/relationships/tags" Target="../tags/tag5182.xml"/><Relationship Id="rId1633" Type="http://schemas.openxmlformats.org/officeDocument/2006/relationships/tags" Target="../tags/tag5389.xml"/><Relationship Id="rId1840" Type="http://schemas.openxmlformats.org/officeDocument/2006/relationships/tags" Target="../tags/tag5596.xml"/><Relationship Id="rId1700" Type="http://schemas.openxmlformats.org/officeDocument/2006/relationships/tags" Target="../tags/tag5456.xml"/><Relationship Id="rId379" Type="http://schemas.openxmlformats.org/officeDocument/2006/relationships/tags" Target="../tags/tag4135.xml"/><Relationship Id="rId586" Type="http://schemas.openxmlformats.org/officeDocument/2006/relationships/tags" Target="../tags/tag4342.xml"/><Relationship Id="rId793" Type="http://schemas.openxmlformats.org/officeDocument/2006/relationships/tags" Target="../tags/tag4549.xml"/><Relationship Id="rId239" Type="http://schemas.openxmlformats.org/officeDocument/2006/relationships/tags" Target="../tags/tag3995.xml"/><Relationship Id="rId446" Type="http://schemas.openxmlformats.org/officeDocument/2006/relationships/tags" Target="../tags/tag4202.xml"/><Relationship Id="rId653" Type="http://schemas.openxmlformats.org/officeDocument/2006/relationships/tags" Target="../tags/tag4409.xml"/><Relationship Id="rId1076" Type="http://schemas.openxmlformats.org/officeDocument/2006/relationships/tags" Target="../tags/tag4832.xml"/><Relationship Id="rId1283" Type="http://schemas.openxmlformats.org/officeDocument/2006/relationships/tags" Target="../tags/tag5039.xml"/><Relationship Id="rId1490" Type="http://schemas.openxmlformats.org/officeDocument/2006/relationships/tags" Target="../tags/tag5246.xml"/><Relationship Id="rId2127" Type="http://schemas.openxmlformats.org/officeDocument/2006/relationships/tags" Target="../tags/tag5883.xml"/><Relationship Id="rId306" Type="http://schemas.openxmlformats.org/officeDocument/2006/relationships/tags" Target="../tags/tag4062.xml"/><Relationship Id="rId860" Type="http://schemas.openxmlformats.org/officeDocument/2006/relationships/tags" Target="../tags/tag4616.xml"/><Relationship Id="rId1143" Type="http://schemas.openxmlformats.org/officeDocument/2006/relationships/tags" Target="../tags/tag4899.xml"/><Relationship Id="rId513" Type="http://schemas.openxmlformats.org/officeDocument/2006/relationships/tags" Target="../tags/tag4269.xml"/><Relationship Id="rId720" Type="http://schemas.openxmlformats.org/officeDocument/2006/relationships/tags" Target="../tags/tag4476.xml"/><Relationship Id="rId1350" Type="http://schemas.openxmlformats.org/officeDocument/2006/relationships/tags" Target="../tags/tag5106.xml"/><Relationship Id="rId1003" Type="http://schemas.openxmlformats.org/officeDocument/2006/relationships/tags" Target="../tags/tag4759.xml"/><Relationship Id="rId1210" Type="http://schemas.openxmlformats.org/officeDocument/2006/relationships/tags" Target="../tags/tag4966.xml"/><Relationship Id="rId163" Type="http://schemas.openxmlformats.org/officeDocument/2006/relationships/tags" Target="../tags/tag3919.xml"/><Relationship Id="rId370" Type="http://schemas.openxmlformats.org/officeDocument/2006/relationships/tags" Target="../tags/tag4126.xml"/><Relationship Id="rId2051" Type="http://schemas.openxmlformats.org/officeDocument/2006/relationships/tags" Target="../tags/tag5807.xml"/><Relationship Id="rId230" Type="http://schemas.openxmlformats.org/officeDocument/2006/relationships/tags" Target="../tags/tag3986.xml"/><Relationship Id="rId1677" Type="http://schemas.openxmlformats.org/officeDocument/2006/relationships/tags" Target="../tags/tag5433.xml"/><Relationship Id="rId1884" Type="http://schemas.openxmlformats.org/officeDocument/2006/relationships/tags" Target="../tags/tag5640.xml"/><Relationship Id="rId907" Type="http://schemas.openxmlformats.org/officeDocument/2006/relationships/tags" Target="../tags/tag4663.xml"/><Relationship Id="rId1537" Type="http://schemas.openxmlformats.org/officeDocument/2006/relationships/tags" Target="../tags/tag5293.xml"/><Relationship Id="rId1744" Type="http://schemas.openxmlformats.org/officeDocument/2006/relationships/tags" Target="../tags/tag5500.xml"/><Relationship Id="rId1951" Type="http://schemas.openxmlformats.org/officeDocument/2006/relationships/tags" Target="../tags/tag5707.xml"/><Relationship Id="rId36" Type="http://schemas.openxmlformats.org/officeDocument/2006/relationships/tags" Target="../tags/tag3792.xml"/><Relationship Id="rId1604" Type="http://schemas.openxmlformats.org/officeDocument/2006/relationships/tags" Target="../tags/tag5360.xml"/><Relationship Id="rId1811" Type="http://schemas.openxmlformats.org/officeDocument/2006/relationships/tags" Target="../tags/tag5567.xml"/><Relationship Id="rId697" Type="http://schemas.openxmlformats.org/officeDocument/2006/relationships/tags" Target="../tags/tag4453.xml"/><Relationship Id="rId1187" Type="http://schemas.openxmlformats.org/officeDocument/2006/relationships/tags" Target="../tags/tag4943.xml"/><Relationship Id="rId557" Type="http://schemas.openxmlformats.org/officeDocument/2006/relationships/tags" Target="../tags/tag4313.xml"/><Relationship Id="rId764" Type="http://schemas.openxmlformats.org/officeDocument/2006/relationships/tags" Target="../tags/tag4520.xml"/><Relationship Id="rId971" Type="http://schemas.openxmlformats.org/officeDocument/2006/relationships/tags" Target="../tags/tag4727.xml"/><Relationship Id="rId1394" Type="http://schemas.openxmlformats.org/officeDocument/2006/relationships/tags" Target="../tags/tag5150.xml"/></Relationships>
</file>

<file path=ppt/slides/_rels/slide25.xml.rels><?xml version="1.0" encoding="UTF-8" standalone="yes"?>
<Relationships xmlns="http://schemas.openxmlformats.org/package/2006/relationships"><Relationship Id="rId1522" Type="http://schemas.openxmlformats.org/officeDocument/2006/relationships/tags" Target="../tags/tag7456.xml"/><Relationship Id="rId21" Type="http://schemas.openxmlformats.org/officeDocument/2006/relationships/tags" Target="../tags/tag5955.xml"/><Relationship Id="rId170" Type="http://schemas.openxmlformats.org/officeDocument/2006/relationships/tags" Target="../tags/tag6104.xml"/><Relationship Id="rId268" Type="http://schemas.openxmlformats.org/officeDocument/2006/relationships/tags" Target="../tags/tag6202.xml"/><Relationship Id="rId475" Type="http://schemas.openxmlformats.org/officeDocument/2006/relationships/tags" Target="../tags/tag6409.xml"/><Relationship Id="rId682" Type="http://schemas.openxmlformats.org/officeDocument/2006/relationships/tags" Target="../tags/tag6616.xml"/><Relationship Id="rId128" Type="http://schemas.openxmlformats.org/officeDocument/2006/relationships/tags" Target="../tags/tag6062.xml"/><Relationship Id="rId335" Type="http://schemas.openxmlformats.org/officeDocument/2006/relationships/tags" Target="../tags/tag6269.xml"/><Relationship Id="rId542" Type="http://schemas.openxmlformats.org/officeDocument/2006/relationships/tags" Target="../tags/tag6476.xml"/><Relationship Id="rId987" Type="http://schemas.openxmlformats.org/officeDocument/2006/relationships/tags" Target="../tags/tag6921.xml"/><Relationship Id="rId1172" Type="http://schemas.openxmlformats.org/officeDocument/2006/relationships/tags" Target="../tags/tag7106.xml"/><Relationship Id="rId402" Type="http://schemas.openxmlformats.org/officeDocument/2006/relationships/tags" Target="../tags/tag6336.xml"/><Relationship Id="rId847" Type="http://schemas.openxmlformats.org/officeDocument/2006/relationships/tags" Target="../tags/tag6781.xml"/><Relationship Id="rId1032" Type="http://schemas.openxmlformats.org/officeDocument/2006/relationships/tags" Target="../tags/tag6966.xml"/><Relationship Id="rId1477" Type="http://schemas.openxmlformats.org/officeDocument/2006/relationships/tags" Target="../tags/tag7411.xml"/><Relationship Id="rId1684" Type="http://schemas.openxmlformats.org/officeDocument/2006/relationships/tags" Target="../tags/tag7618.xml"/><Relationship Id="rId707" Type="http://schemas.openxmlformats.org/officeDocument/2006/relationships/tags" Target="../tags/tag6641.xml"/><Relationship Id="rId914" Type="http://schemas.openxmlformats.org/officeDocument/2006/relationships/tags" Target="../tags/tag6848.xml"/><Relationship Id="rId1337" Type="http://schemas.openxmlformats.org/officeDocument/2006/relationships/tags" Target="../tags/tag7271.xml"/><Relationship Id="rId1544" Type="http://schemas.openxmlformats.org/officeDocument/2006/relationships/tags" Target="../tags/tag7478.xml"/><Relationship Id="rId43" Type="http://schemas.openxmlformats.org/officeDocument/2006/relationships/tags" Target="../tags/tag5977.xml"/><Relationship Id="rId1404" Type="http://schemas.openxmlformats.org/officeDocument/2006/relationships/tags" Target="../tags/tag7338.xml"/><Relationship Id="rId1611" Type="http://schemas.openxmlformats.org/officeDocument/2006/relationships/tags" Target="../tags/tag7545.xml"/><Relationship Id="rId192" Type="http://schemas.openxmlformats.org/officeDocument/2006/relationships/tags" Target="../tags/tag6126.xml"/><Relationship Id="rId1709" Type="http://schemas.openxmlformats.org/officeDocument/2006/relationships/tags" Target="../tags/tag7643.xml"/><Relationship Id="rId497" Type="http://schemas.openxmlformats.org/officeDocument/2006/relationships/tags" Target="../tags/tag6431.xml"/><Relationship Id="rId357" Type="http://schemas.openxmlformats.org/officeDocument/2006/relationships/tags" Target="../tags/tag6291.xml"/><Relationship Id="rId1194" Type="http://schemas.openxmlformats.org/officeDocument/2006/relationships/tags" Target="../tags/tag7128.xml"/><Relationship Id="rId217" Type="http://schemas.openxmlformats.org/officeDocument/2006/relationships/tags" Target="../tags/tag6151.xml"/><Relationship Id="rId564" Type="http://schemas.openxmlformats.org/officeDocument/2006/relationships/tags" Target="../tags/tag6498.xml"/><Relationship Id="rId771" Type="http://schemas.openxmlformats.org/officeDocument/2006/relationships/tags" Target="../tags/tag6705.xml"/><Relationship Id="rId869" Type="http://schemas.openxmlformats.org/officeDocument/2006/relationships/tags" Target="../tags/tag6803.xml"/><Relationship Id="rId1499" Type="http://schemas.openxmlformats.org/officeDocument/2006/relationships/tags" Target="../tags/tag7433.xml"/><Relationship Id="rId424" Type="http://schemas.openxmlformats.org/officeDocument/2006/relationships/tags" Target="../tags/tag6358.xml"/><Relationship Id="rId631" Type="http://schemas.openxmlformats.org/officeDocument/2006/relationships/tags" Target="../tags/tag6565.xml"/><Relationship Id="rId729" Type="http://schemas.openxmlformats.org/officeDocument/2006/relationships/tags" Target="../tags/tag6663.xml"/><Relationship Id="rId1054" Type="http://schemas.openxmlformats.org/officeDocument/2006/relationships/tags" Target="../tags/tag6988.xml"/><Relationship Id="rId1261" Type="http://schemas.openxmlformats.org/officeDocument/2006/relationships/tags" Target="../tags/tag7195.xml"/><Relationship Id="rId1359" Type="http://schemas.openxmlformats.org/officeDocument/2006/relationships/tags" Target="../tags/tag7293.xml"/><Relationship Id="rId936" Type="http://schemas.openxmlformats.org/officeDocument/2006/relationships/tags" Target="../tags/tag6870.xml"/><Relationship Id="rId1121" Type="http://schemas.openxmlformats.org/officeDocument/2006/relationships/tags" Target="../tags/tag7055.xml"/><Relationship Id="rId1219" Type="http://schemas.openxmlformats.org/officeDocument/2006/relationships/tags" Target="../tags/tag7153.xml"/><Relationship Id="rId1566" Type="http://schemas.openxmlformats.org/officeDocument/2006/relationships/tags" Target="../tags/tag7500.xml"/><Relationship Id="rId65" Type="http://schemas.openxmlformats.org/officeDocument/2006/relationships/tags" Target="../tags/tag5999.xml"/><Relationship Id="rId1426" Type="http://schemas.openxmlformats.org/officeDocument/2006/relationships/tags" Target="../tags/tag7360.xml"/><Relationship Id="rId1633" Type="http://schemas.openxmlformats.org/officeDocument/2006/relationships/tags" Target="../tags/tag7567.xml"/><Relationship Id="rId1700" Type="http://schemas.openxmlformats.org/officeDocument/2006/relationships/tags" Target="../tags/tag7634.xml"/><Relationship Id="rId281" Type="http://schemas.openxmlformats.org/officeDocument/2006/relationships/tags" Target="../tags/tag6215.xml"/><Relationship Id="rId141" Type="http://schemas.openxmlformats.org/officeDocument/2006/relationships/tags" Target="../tags/tag6075.xml"/><Relationship Id="rId379" Type="http://schemas.openxmlformats.org/officeDocument/2006/relationships/tags" Target="../tags/tag6313.xml"/><Relationship Id="rId586" Type="http://schemas.openxmlformats.org/officeDocument/2006/relationships/tags" Target="../tags/tag6520.xml"/><Relationship Id="rId793" Type="http://schemas.openxmlformats.org/officeDocument/2006/relationships/tags" Target="../tags/tag6727.xml"/><Relationship Id="rId7" Type="http://schemas.openxmlformats.org/officeDocument/2006/relationships/tags" Target="../tags/tag5941.xml"/><Relationship Id="rId239" Type="http://schemas.openxmlformats.org/officeDocument/2006/relationships/tags" Target="../tags/tag6173.xml"/><Relationship Id="rId446" Type="http://schemas.openxmlformats.org/officeDocument/2006/relationships/tags" Target="../tags/tag6380.xml"/><Relationship Id="rId653" Type="http://schemas.openxmlformats.org/officeDocument/2006/relationships/tags" Target="../tags/tag6587.xml"/><Relationship Id="rId1076" Type="http://schemas.openxmlformats.org/officeDocument/2006/relationships/tags" Target="../tags/tag7010.xml"/><Relationship Id="rId1283" Type="http://schemas.openxmlformats.org/officeDocument/2006/relationships/tags" Target="../tags/tag7217.xml"/><Relationship Id="rId1490" Type="http://schemas.openxmlformats.org/officeDocument/2006/relationships/tags" Target="../tags/tag7424.xml"/><Relationship Id="rId306" Type="http://schemas.openxmlformats.org/officeDocument/2006/relationships/tags" Target="../tags/tag6240.xml"/><Relationship Id="rId860" Type="http://schemas.openxmlformats.org/officeDocument/2006/relationships/tags" Target="../tags/tag6794.xml"/><Relationship Id="rId958" Type="http://schemas.openxmlformats.org/officeDocument/2006/relationships/tags" Target="../tags/tag6892.xml"/><Relationship Id="rId1143" Type="http://schemas.openxmlformats.org/officeDocument/2006/relationships/tags" Target="../tags/tag7077.xml"/><Relationship Id="rId1588" Type="http://schemas.openxmlformats.org/officeDocument/2006/relationships/tags" Target="../tags/tag7522.xml"/><Relationship Id="rId87" Type="http://schemas.openxmlformats.org/officeDocument/2006/relationships/tags" Target="../tags/tag6021.xml"/><Relationship Id="rId513" Type="http://schemas.openxmlformats.org/officeDocument/2006/relationships/tags" Target="../tags/tag6447.xml"/><Relationship Id="rId720" Type="http://schemas.openxmlformats.org/officeDocument/2006/relationships/tags" Target="../tags/tag6654.xml"/><Relationship Id="rId818" Type="http://schemas.openxmlformats.org/officeDocument/2006/relationships/tags" Target="../tags/tag6752.xml"/><Relationship Id="rId1350" Type="http://schemas.openxmlformats.org/officeDocument/2006/relationships/tags" Target="../tags/tag7284.xml"/><Relationship Id="rId1448" Type="http://schemas.openxmlformats.org/officeDocument/2006/relationships/tags" Target="../tags/tag7382.xml"/><Relationship Id="rId1655" Type="http://schemas.openxmlformats.org/officeDocument/2006/relationships/tags" Target="../tags/tag7589.xml"/><Relationship Id="rId1003" Type="http://schemas.openxmlformats.org/officeDocument/2006/relationships/tags" Target="../tags/tag6937.xml"/><Relationship Id="rId1210" Type="http://schemas.openxmlformats.org/officeDocument/2006/relationships/tags" Target="../tags/tag7144.xml"/><Relationship Id="rId1308" Type="http://schemas.openxmlformats.org/officeDocument/2006/relationships/tags" Target="../tags/tag7242.xml"/><Relationship Id="rId1515" Type="http://schemas.openxmlformats.org/officeDocument/2006/relationships/tags" Target="../tags/tag7449.xml"/><Relationship Id="rId1722" Type="http://schemas.openxmlformats.org/officeDocument/2006/relationships/tags" Target="../tags/tag7656.xml"/><Relationship Id="rId14" Type="http://schemas.openxmlformats.org/officeDocument/2006/relationships/tags" Target="../tags/tag5948.xml"/><Relationship Id="rId163" Type="http://schemas.openxmlformats.org/officeDocument/2006/relationships/tags" Target="../tags/tag6097.xml"/><Relationship Id="rId370" Type="http://schemas.openxmlformats.org/officeDocument/2006/relationships/tags" Target="../tags/tag6304.xml"/><Relationship Id="rId230" Type="http://schemas.openxmlformats.org/officeDocument/2006/relationships/tags" Target="../tags/tag6164.xml"/><Relationship Id="rId468" Type="http://schemas.openxmlformats.org/officeDocument/2006/relationships/tags" Target="../tags/tag6402.xml"/><Relationship Id="rId675" Type="http://schemas.openxmlformats.org/officeDocument/2006/relationships/tags" Target="../tags/tag6609.xml"/><Relationship Id="rId882" Type="http://schemas.openxmlformats.org/officeDocument/2006/relationships/tags" Target="../tags/tag6816.xml"/><Relationship Id="rId1098" Type="http://schemas.openxmlformats.org/officeDocument/2006/relationships/tags" Target="../tags/tag7032.xml"/><Relationship Id="rId328" Type="http://schemas.openxmlformats.org/officeDocument/2006/relationships/tags" Target="../tags/tag6262.xml"/><Relationship Id="rId535" Type="http://schemas.openxmlformats.org/officeDocument/2006/relationships/tags" Target="../tags/tag6469.xml"/><Relationship Id="rId742" Type="http://schemas.openxmlformats.org/officeDocument/2006/relationships/tags" Target="../tags/tag6676.xml"/><Relationship Id="rId1165" Type="http://schemas.openxmlformats.org/officeDocument/2006/relationships/tags" Target="../tags/tag7099.xml"/><Relationship Id="rId1372" Type="http://schemas.openxmlformats.org/officeDocument/2006/relationships/tags" Target="../tags/tag7306.xml"/><Relationship Id="rId602" Type="http://schemas.openxmlformats.org/officeDocument/2006/relationships/tags" Target="../tags/tag6536.xml"/><Relationship Id="rId1025" Type="http://schemas.openxmlformats.org/officeDocument/2006/relationships/tags" Target="../tags/tag6959.xml"/><Relationship Id="rId1232" Type="http://schemas.openxmlformats.org/officeDocument/2006/relationships/tags" Target="../tags/tag7166.xml"/><Relationship Id="rId1677" Type="http://schemas.openxmlformats.org/officeDocument/2006/relationships/tags" Target="../tags/tag7611.xml"/><Relationship Id="rId907" Type="http://schemas.openxmlformats.org/officeDocument/2006/relationships/tags" Target="../tags/tag6841.xml"/><Relationship Id="rId1537" Type="http://schemas.openxmlformats.org/officeDocument/2006/relationships/tags" Target="../tags/tag7471.xml"/><Relationship Id="rId36" Type="http://schemas.openxmlformats.org/officeDocument/2006/relationships/tags" Target="../tags/tag5970.xml"/><Relationship Id="rId1604" Type="http://schemas.openxmlformats.org/officeDocument/2006/relationships/tags" Target="../tags/tag7538.xml"/><Relationship Id="rId185" Type="http://schemas.openxmlformats.org/officeDocument/2006/relationships/tags" Target="../tags/tag6119.xml"/><Relationship Id="rId392" Type="http://schemas.openxmlformats.org/officeDocument/2006/relationships/tags" Target="../tags/tag6326.xml"/><Relationship Id="rId697" Type="http://schemas.openxmlformats.org/officeDocument/2006/relationships/tags" Target="../tags/tag6631.xml"/><Relationship Id="rId252" Type="http://schemas.openxmlformats.org/officeDocument/2006/relationships/tags" Target="../tags/tag6186.xml"/><Relationship Id="rId1187" Type="http://schemas.openxmlformats.org/officeDocument/2006/relationships/tags" Target="../tags/tag7121.xml"/><Relationship Id="rId112" Type="http://schemas.openxmlformats.org/officeDocument/2006/relationships/tags" Target="../tags/tag6046.xml"/><Relationship Id="rId557" Type="http://schemas.openxmlformats.org/officeDocument/2006/relationships/tags" Target="../tags/tag6491.xml"/><Relationship Id="rId764" Type="http://schemas.openxmlformats.org/officeDocument/2006/relationships/tags" Target="../tags/tag6698.xml"/><Relationship Id="rId971" Type="http://schemas.openxmlformats.org/officeDocument/2006/relationships/tags" Target="../tags/tag6905.xml"/><Relationship Id="rId1394" Type="http://schemas.openxmlformats.org/officeDocument/2006/relationships/tags" Target="../tags/tag7328.xml"/><Relationship Id="rId1699" Type="http://schemas.openxmlformats.org/officeDocument/2006/relationships/tags" Target="../tags/tag7633.xml"/><Relationship Id="rId417" Type="http://schemas.openxmlformats.org/officeDocument/2006/relationships/tags" Target="../tags/tag6351.xml"/><Relationship Id="rId624" Type="http://schemas.openxmlformats.org/officeDocument/2006/relationships/tags" Target="../tags/tag6558.xml"/><Relationship Id="rId831" Type="http://schemas.openxmlformats.org/officeDocument/2006/relationships/tags" Target="../tags/tag6765.xml"/><Relationship Id="rId1047" Type="http://schemas.openxmlformats.org/officeDocument/2006/relationships/tags" Target="../tags/tag6981.xml"/><Relationship Id="rId1254" Type="http://schemas.openxmlformats.org/officeDocument/2006/relationships/tags" Target="../tags/tag7188.xml"/><Relationship Id="rId1461" Type="http://schemas.openxmlformats.org/officeDocument/2006/relationships/tags" Target="../tags/tag7395.xml"/><Relationship Id="rId929" Type="http://schemas.openxmlformats.org/officeDocument/2006/relationships/tags" Target="../tags/tag6863.xml"/><Relationship Id="rId1114" Type="http://schemas.openxmlformats.org/officeDocument/2006/relationships/tags" Target="../tags/tag7048.xml"/><Relationship Id="rId1321" Type="http://schemas.openxmlformats.org/officeDocument/2006/relationships/tags" Target="../tags/tag7255.xml"/><Relationship Id="rId1559" Type="http://schemas.openxmlformats.org/officeDocument/2006/relationships/tags" Target="../tags/tag7493.xml"/><Relationship Id="rId58" Type="http://schemas.openxmlformats.org/officeDocument/2006/relationships/tags" Target="../tags/tag5992.xml"/><Relationship Id="rId1419" Type="http://schemas.openxmlformats.org/officeDocument/2006/relationships/tags" Target="../tags/tag7353.xml"/><Relationship Id="rId1626" Type="http://schemas.openxmlformats.org/officeDocument/2006/relationships/tags" Target="../tags/tag7560.xml"/><Relationship Id="rId274" Type="http://schemas.openxmlformats.org/officeDocument/2006/relationships/tags" Target="../tags/tag6208.xml"/><Relationship Id="rId481" Type="http://schemas.openxmlformats.org/officeDocument/2006/relationships/tags" Target="../tags/tag6415.xml"/><Relationship Id="rId134" Type="http://schemas.openxmlformats.org/officeDocument/2006/relationships/tags" Target="../tags/tag6068.xml"/><Relationship Id="rId579" Type="http://schemas.openxmlformats.org/officeDocument/2006/relationships/tags" Target="../tags/tag6513.xml"/><Relationship Id="rId786" Type="http://schemas.openxmlformats.org/officeDocument/2006/relationships/tags" Target="../tags/tag6720.xml"/><Relationship Id="rId993" Type="http://schemas.openxmlformats.org/officeDocument/2006/relationships/tags" Target="../tags/tag6927.xml"/><Relationship Id="rId341" Type="http://schemas.openxmlformats.org/officeDocument/2006/relationships/tags" Target="../tags/tag6275.xml"/><Relationship Id="rId439" Type="http://schemas.openxmlformats.org/officeDocument/2006/relationships/tags" Target="../tags/tag6373.xml"/><Relationship Id="rId646" Type="http://schemas.openxmlformats.org/officeDocument/2006/relationships/tags" Target="../tags/tag6580.xml"/><Relationship Id="rId1069" Type="http://schemas.openxmlformats.org/officeDocument/2006/relationships/tags" Target="../tags/tag7003.xml"/><Relationship Id="rId1276" Type="http://schemas.openxmlformats.org/officeDocument/2006/relationships/tags" Target="../tags/tag7210.xml"/><Relationship Id="rId1483" Type="http://schemas.openxmlformats.org/officeDocument/2006/relationships/tags" Target="../tags/tag7417.xml"/><Relationship Id="rId201" Type="http://schemas.openxmlformats.org/officeDocument/2006/relationships/tags" Target="../tags/tag6135.xml"/><Relationship Id="rId506" Type="http://schemas.openxmlformats.org/officeDocument/2006/relationships/tags" Target="../tags/tag6440.xml"/><Relationship Id="rId853" Type="http://schemas.openxmlformats.org/officeDocument/2006/relationships/tags" Target="../tags/tag6787.xml"/><Relationship Id="rId1136" Type="http://schemas.openxmlformats.org/officeDocument/2006/relationships/tags" Target="../tags/tag7070.xml"/><Relationship Id="rId1690" Type="http://schemas.openxmlformats.org/officeDocument/2006/relationships/tags" Target="../tags/tag7624.xml"/><Relationship Id="rId713" Type="http://schemas.openxmlformats.org/officeDocument/2006/relationships/tags" Target="../tags/tag6647.xml"/><Relationship Id="rId920" Type="http://schemas.openxmlformats.org/officeDocument/2006/relationships/tags" Target="../tags/tag6854.xml"/><Relationship Id="rId1343" Type="http://schemas.openxmlformats.org/officeDocument/2006/relationships/tags" Target="../tags/tag7277.xml"/><Relationship Id="rId1550" Type="http://schemas.openxmlformats.org/officeDocument/2006/relationships/tags" Target="../tags/tag7484.xml"/><Relationship Id="rId1648" Type="http://schemas.openxmlformats.org/officeDocument/2006/relationships/tags" Target="../tags/tag7582.xml"/><Relationship Id="rId1203" Type="http://schemas.openxmlformats.org/officeDocument/2006/relationships/tags" Target="../tags/tag7137.xml"/><Relationship Id="rId1410" Type="http://schemas.openxmlformats.org/officeDocument/2006/relationships/tags" Target="../tags/tag7344.xml"/><Relationship Id="rId1508" Type="http://schemas.openxmlformats.org/officeDocument/2006/relationships/tags" Target="../tags/tag7442.xml"/><Relationship Id="rId1715" Type="http://schemas.openxmlformats.org/officeDocument/2006/relationships/tags" Target="../tags/tag7649.xml"/><Relationship Id="rId296" Type="http://schemas.openxmlformats.org/officeDocument/2006/relationships/tags" Target="../tags/tag6230.xml"/><Relationship Id="rId156" Type="http://schemas.openxmlformats.org/officeDocument/2006/relationships/tags" Target="../tags/tag6090.xml"/><Relationship Id="rId363" Type="http://schemas.openxmlformats.org/officeDocument/2006/relationships/tags" Target="../tags/tag6297.xml"/><Relationship Id="rId570" Type="http://schemas.openxmlformats.org/officeDocument/2006/relationships/tags" Target="../tags/tag6504.xml"/><Relationship Id="rId223" Type="http://schemas.openxmlformats.org/officeDocument/2006/relationships/tags" Target="../tags/tag6157.xml"/><Relationship Id="rId430" Type="http://schemas.openxmlformats.org/officeDocument/2006/relationships/tags" Target="../tags/tag6364.xml"/><Relationship Id="rId668" Type="http://schemas.openxmlformats.org/officeDocument/2006/relationships/tags" Target="../tags/tag6602.xml"/><Relationship Id="rId875" Type="http://schemas.openxmlformats.org/officeDocument/2006/relationships/tags" Target="../tags/tag6809.xml"/><Relationship Id="rId1060" Type="http://schemas.openxmlformats.org/officeDocument/2006/relationships/tags" Target="../tags/tag6994.xml"/><Relationship Id="rId1298" Type="http://schemas.openxmlformats.org/officeDocument/2006/relationships/tags" Target="../tags/tag7232.xml"/><Relationship Id="rId528" Type="http://schemas.openxmlformats.org/officeDocument/2006/relationships/tags" Target="../tags/tag6462.xml"/><Relationship Id="rId735" Type="http://schemas.openxmlformats.org/officeDocument/2006/relationships/tags" Target="../tags/tag6669.xml"/><Relationship Id="rId942" Type="http://schemas.openxmlformats.org/officeDocument/2006/relationships/tags" Target="../tags/tag6876.xml"/><Relationship Id="rId1158" Type="http://schemas.openxmlformats.org/officeDocument/2006/relationships/tags" Target="../tags/tag7092.xml"/><Relationship Id="rId1365" Type="http://schemas.openxmlformats.org/officeDocument/2006/relationships/tags" Target="../tags/tag7299.xml"/><Relationship Id="rId1572" Type="http://schemas.openxmlformats.org/officeDocument/2006/relationships/tags" Target="../tags/tag7506.xml"/><Relationship Id="rId1018" Type="http://schemas.openxmlformats.org/officeDocument/2006/relationships/tags" Target="../tags/tag6952.xml"/><Relationship Id="rId1225" Type="http://schemas.openxmlformats.org/officeDocument/2006/relationships/tags" Target="../tags/tag7159.xml"/><Relationship Id="rId1432" Type="http://schemas.openxmlformats.org/officeDocument/2006/relationships/tags" Target="../tags/tag7366.xml"/><Relationship Id="rId71" Type="http://schemas.openxmlformats.org/officeDocument/2006/relationships/tags" Target="../tags/tag6005.xml"/><Relationship Id="rId802" Type="http://schemas.openxmlformats.org/officeDocument/2006/relationships/tags" Target="../tags/tag6736.xml"/><Relationship Id="rId1737" Type="http://schemas.openxmlformats.org/officeDocument/2006/relationships/slideLayout" Target="../slideLayouts/slideLayout31.xml"/><Relationship Id="rId29" Type="http://schemas.openxmlformats.org/officeDocument/2006/relationships/tags" Target="../tags/tag5963.xml"/><Relationship Id="rId178" Type="http://schemas.openxmlformats.org/officeDocument/2006/relationships/tags" Target="../tags/tag6112.xml"/><Relationship Id="rId385" Type="http://schemas.openxmlformats.org/officeDocument/2006/relationships/tags" Target="../tags/tag6319.xml"/><Relationship Id="rId592" Type="http://schemas.openxmlformats.org/officeDocument/2006/relationships/tags" Target="../tags/tag6526.xml"/><Relationship Id="rId245" Type="http://schemas.openxmlformats.org/officeDocument/2006/relationships/tags" Target="../tags/tag6179.xml"/><Relationship Id="rId452" Type="http://schemas.openxmlformats.org/officeDocument/2006/relationships/tags" Target="../tags/tag6386.xml"/><Relationship Id="rId897" Type="http://schemas.openxmlformats.org/officeDocument/2006/relationships/tags" Target="../tags/tag6831.xml"/><Relationship Id="rId1082" Type="http://schemas.openxmlformats.org/officeDocument/2006/relationships/tags" Target="../tags/tag7016.xml"/><Relationship Id="rId105" Type="http://schemas.openxmlformats.org/officeDocument/2006/relationships/tags" Target="../tags/tag6039.xml"/><Relationship Id="rId312" Type="http://schemas.openxmlformats.org/officeDocument/2006/relationships/tags" Target="../tags/tag6246.xml"/><Relationship Id="rId757" Type="http://schemas.openxmlformats.org/officeDocument/2006/relationships/tags" Target="../tags/tag6691.xml"/><Relationship Id="rId964" Type="http://schemas.openxmlformats.org/officeDocument/2006/relationships/tags" Target="../tags/tag6898.xml"/><Relationship Id="rId1387" Type="http://schemas.openxmlformats.org/officeDocument/2006/relationships/tags" Target="../tags/tag7321.xml"/><Relationship Id="rId1594" Type="http://schemas.openxmlformats.org/officeDocument/2006/relationships/tags" Target="../tags/tag7528.xml"/><Relationship Id="rId93" Type="http://schemas.openxmlformats.org/officeDocument/2006/relationships/tags" Target="../tags/tag6027.xml"/><Relationship Id="rId617" Type="http://schemas.openxmlformats.org/officeDocument/2006/relationships/tags" Target="../tags/tag6551.xml"/><Relationship Id="rId824" Type="http://schemas.openxmlformats.org/officeDocument/2006/relationships/tags" Target="../tags/tag6758.xml"/><Relationship Id="rId1247" Type="http://schemas.openxmlformats.org/officeDocument/2006/relationships/tags" Target="../tags/tag7181.xml"/><Relationship Id="rId1454" Type="http://schemas.openxmlformats.org/officeDocument/2006/relationships/tags" Target="../tags/tag7388.xml"/><Relationship Id="rId1661" Type="http://schemas.openxmlformats.org/officeDocument/2006/relationships/tags" Target="../tags/tag7595.xml"/><Relationship Id="rId1107" Type="http://schemas.openxmlformats.org/officeDocument/2006/relationships/tags" Target="../tags/tag7041.xml"/><Relationship Id="rId1314" Type="http://schemas.openxmlformats.org/officeDocument/2006/relationships/tags" Target="../tags/tag7248.xml"/><Relationship Id="rId1521" Type="http://schemas.openxmlformats.org/officeDocument/2006/relationships/tags" Target="../tags/tag7455.xml"/><Relationship Id="rId1619" Type="http://schemas.openxmlformats.org/officeDocument/2006/relationships/tags" Target="../tags/tag7553.xml"/><Relationship Id="rId20" Type="http://schemas.openxmlformats.org/officeDocument/2006/relationships/tags" Target="../tags/tag5954.xml"/><Relationship Id="rId267" Type="http://schemas.openxmlformats.org/officeDocument/2006/relationships/tags" Target="../tags/tag6201.xml"/><Relationship Id="rId474" Type="http://schemas.openxmlformats.org/officeDocument/2006/relationships/tags" Target="../tags/tag6408.xml"/><Relationship Id="rId127" Type="http://schemas.openxmlformats.org/officeDocument/2006/relationships/tags" Target="../tags/tag6061.xml"/><Relationship Id="rId681" Type="http://schemas.openxmlformats.org/officeDocument/2006/relationships/tags" Target="../tags/tag6615.xml"/><Relationship Id="rId779" Type="http://schemas.openxmlformats.org/officeDocument/2006/relationships/tags" Target="../tags/tag6713.xml"/><Relationship Id="rId986" Type="http://schemas.openxmlformats.org/officeDocument/2006/relationships/tags" Target="../tags/tag6920.xml"/><Relationship Id="rId334" Type="http://schemas.openxmlformats.org/officeDocument/2006/relationships/tags" Target="../tags/tag6268.xml"/><Relationship Id="rId541" Type="http://schemas.openxmlformats.org/officeDocument/2006/relationships/tags" Target="../tags/tag6475.xml"/><Relationship Id="rId639" Type="http://schemas.openxmlformats.org/officeDocument/2006/relationships/tags" Target="../tags/tag6573.xml"/><Relationship Id="rId1171" Type="http://schemas.openxmlformats.org/officeDocument/2006/relationships/tags" Target="../tags/tag7105.xml"/><Relationship Id="rId1269" Type="http://schemas.openxmlformats.org/officeDocument/2006/relationships/tags" Target="../tags/tag7203.xml"/><Relationship Id="rId1476" Type="http://schemas.openxmlformats.org/officeDocument/2006/relationships/tags" Target="../tags/tag7410.xml"/><Relationship Id="rId401" Type="http://schemas.openxmlformats.org/officeDocument/2006/relationships/tags" Target="../tags/tag6335.xml"/><Relationship Id="rId846" Type="http://schemas.openxmlformats.org/officeDocument/2006/relationships/tags" Target="../tags/tag6780.xml"/><Relationship Id="rId1031" Type="http://schemas.openxmlformats.org/officeDocument/2006/relationships/tags" Target="../tags/tag6965.xml"/><Relationship Id="rId1129" Type="http://schemas.openxmlformats.org/officeDocument/2006/relationships/tags" Target="../tags/tag7063.xml"/><Relationship Id="rId1683" Type="http://schemas.openxmlformats.org/officeDocument/2006/relationships/tags" Target="../tags/tag7617.xml"/><Relationship Id="rId706" Type="http://schemas.openxmlformats.org/officeDocument/2006/relationships/tags" Target="../tags/tag6640.xml"/><Relationship Id="rId913" Type="http://schemas.openxmlformats.org/officeDocument/2006/relationships/tags" Target="../tags/tag6847.xml"/><Relationship Id="rId1336" Type="http://schemas.openxmlformats.org/officeDocument/2006/relationships/tags" Target="../tags/tag7270.xml"/><Relationship Id="rId1543" Type="http://schemas.openxmlformats.org/officeDocument/2006/relationships/tags" Target="../tags/tag7477.xml"/><Relationship Id="rId42" Type="http://schemas.openxmlformats.org/officeDocument/2006/relationships/tags" Target="../tags/tag5976.xml"/><Relationship Id="rId1403" Type="http://schemas.openxmlformats.org/officeDocument/2006/relationships/tags" Target="../tags/tag7337.xml"/><Relationship Id="rId1610" Type="http://schemas.openxmlformats.org/officeDocument/2006/relationships/tags" Target="../tags/tag7544.xml"/><Relationship Id="rId191" Type="http://schemas.openxmlformats.org/officeDocument/2006/relationships/tags" Target="../tags/tag6125.xml"/><Relationship Id="rId1708" Type="http://schemas.openxmlformats.org/officeDocument/2006/relationships/tags" Target="../tags/tag7642.xml"/><Relationship Id="rId289" Type="http://schemas.openxmlformats.org/officeDocument/2006/relationships/tags" Target="../tags/tag6223.xml"/><Relationship Id="rId496" Type="http://schemas.openxmlformats.org/officeDocument/2006/relationships/tags" Target="../tags/tag6430.xml"/><Relationship Id="rId149" Type="http://schemas.openxmlformats.org/officeDocument/2006/relationships/tags" Target="../tags/tag6083.xml"/><Relationship Id="rId356" Type="http://schemas.openxmlformats.org/officeDocument/2006/relationships/tags" Target="../tags/tag6290.xml"/><Relationship Id="rId563" Type="http://schemas.openxmlformats.org/officeDocument/2006/relationships/tags" Target="../tags/tag6497.xml"/><Relationship Id="rId770" Type="http://schemas.openxmlformats.org/officeDocument/2006/relationships/tags" Target="../tags/tag6704.xml"/><Relationship Id="rId1193" Type="http://schemas.openxmlformats.org/officeDocument/2006/relationships/tags" Target="../tags/tag7127.xml"/><Relationship Id="rId216" Type="http://schemas.openxmlformats.org/officeDocument/2006/relationships/tags" Target="../tags/tag6150.xml"/><Relationship Id="rId423" Type="http://schemas.openxmlformats.org/officeDocument/2006/relationships/tags" Target="../tags/tag6357.xml"/><Relationship Id="rId868" Type="http://schemas.openxmlformats.org/officeDocument/2006/relationships/tags" Target="../tags/tag6802.xml"/><Relationship Id="rId1053" Type="http://schemas.openxmlformats.org/officeDocument/2006/relationships/tags" Target="../tags/tag6987.xml"/><Relationship Id="rId1260" Type="http://schemas.openxmlformats.org/officeDocument/2006/relationships/tags" Target="../tags/tag7194.xml"/><Relationship Id="rId1498" Type="http://schemas.openxmlformats.org/officeDocument/2006/relationships/tags" Target="../tags/tag7432.xml"/><Relationship Id="rId630" Type="http://schemas.openxmlformats.org/officeDocument/2006/relationships/tags" Target="../tags/tag6564.xml"/><Relationship Id="rId728" Type="http://schemas.openxmlformats.org/officeDocument/2006/relationships/tags" Target="../tags/tag6662.xml"/><Relationship Id="rId935" Type="http://schemas.openxmlformats.org/officeDocument/2006/relationships/tags" Target="../tags/tag6869.xml"/><Relationship Id="rId1358" Type="http://schemas.openxmlformats.org/officeDocument/2006/relationships/tags" Target="../tags/tag7292.xml"/><Relationship Id="rId1565" Type="http://schemas.openxmlformats.org/officeDocument/2006/relationships/tags" Target="../tags/tag7499.xml"/><Relationship Id="rId64" Type="http://schemas.openxmlformats.org/officeDocument/2006/relationships/tags" Target="../tags/tag5998.xml"/><Relationship Id="rId1120" Type="http://schemas.openxmlformats.org/officeDocument/2006/relationships/tags" Target="../tags/tag7054.xml"/><Relationship Id="rId1218" Type="http://schemas.openxmlformats.org/officeDocument/2006/relationships/tags" Target="../tags/tag7152.xml"/><Relationship Id="rId1425" Type="http://schemas.openxmlformats.org/officeDocument/2006/relationships/tags" Target="../tags/tag7359.xml"/><Relationship Id="rId1632" Type="http://schemas.openxmlformats.org/officeDocument/2006/relationships/tags" Target="../tags/tag7566.xml"/><Relationship Id="rId280" Type="http://schemas.openxmlformats.org/officeDocument/2006/relationships/tags" Target="../tags/tag6214.xml"/><Relationship Id="rId140" Type="http://schemas.openxmlformats.org/officeDocument/2006/relationships/tags" Target="../tags/tag6074.xml"/><Relationship Id="rId378" Type="http://schemas.openxmlformats.org/officeDocument/2006/relationships/tags" Target="../tags/tag6312.xml"/><Relationship Id="rId585" Type="http://schemas.openxmlformats.org/officeDocument/2006/relationships/tags" Target="../tags/tag6519.xml"/><Relationship Id="rId792" Type="http://schemas.openxmlformats.org/officeDocument/2006/relationships/tags" Target="../tags/tag6726.xml"/><Relationship Id="rId6" Type="http://schemas.openxmlformats.org/officeDocument/2006/relationships/tags" Target="../tags/tag5940.xml"/><Relationship Id="rId238" Type="http://schemas.openxmlformats.org/officeDocument/2006/relationships/tags" Target="../tags/tag6172.xml"/><Relationship Id="rId445" Type="http://schemas.openxmlformats.org/officeDocument/2006/relationships/tags" Target="../tags/tag6379.xml"/><Relationship Id="rId652" Type="http://schemas.openxmlformats.org/officeDocument/2006/relationships/tags" Target="../tags/tag6586.xml"/><Relationship Id="rId1075" Type="http://schemas.openxmlformats.org/officeDocument/2006/relationships/tags" Target="../tags/tag7009.xml"/><Relationship Id="rId1282" Type="http://schemas.openxmlformats.org/officeDocument/2006/relationships/tags" Target="../tags/tag7216.xml"/><Relationship Id="rId305" Type="http://schemas.openxmlformats.org/officeDocument/2006/relationships/tags" Target="../tags/tag6239.xml"/><Relationship Id="rId512" Type="http://schemas.openxmlformats.org/officeDocument/2006/relationships/tags" Target="../tags/tag6446.xml"/><Relationship Id="rId957" Type="http://schemas.openxmlformats.org/officeDocument/2006/relationships/tags" Target="../tags/tag6891.xml"/><Relationship Id="rId1142" Type="http://schemas.openxmlformats.org/officeDocument/2006/relationships/tags" Target="../tags/tag7076.xml"/><Relationship Id="rId1587" Type="http://schemas.openxmlformats.org/officeDocument/2006/relationships/tags" Target="../tags/tag7521.xml"/><Relationship Id="rId86" Type="http://schemas.openxmlformats.org/officeDocument/2006/relationships/tags" Target="../tags/tag6020.xml"/><Relationship Id="rId817" Type="http://schemas.openxmlformats.org/officeDocument/2006/relationships/tags" Target="../tags/tag6751.xml"/><Relationship Id="rId1002" Type="http://schemas.openxmlformats.org/officeDocument/2006/relationships/tags" Target="../tags/tag6936.xml"/><Relationship Id="rId1447" Type="http://schemas.openxmlformats.org/officeDocument/2006/relationships/tags" Target="../tags/tag7381.xml"/><Relationship Id="rId1654" Type="http://schemas.openxmlformats.org/officeDocument/2006/relationships/tags" Target="../tags/tag7588.xml"/><Relationship Id="rId1307" Type="http://schemas.openxmlformats.org/officeDocument/2006/relationships/tags" Target="../tags/tag7241.xml"/><Relationship Id="rId1514" Type="http://schemas.openxmlformats.org/officeDocument/2006/relationships/tags" Target="../tags/tag7448.xml"/><Relationship Id="rId1721" Type="http://schemas.openxmlformats.org/officeDocument/2006/relationships/tags" Target="../tags/tag7655.xml"/><Relationship Id="rId13" Type="http://schemas.openxmlformats.org/officeDocument/2006/relationships/tags" Target="../tags/tag5947.xml"/><Relationship Id="rId162" Type="http://schemas.openxmlformats.org/officeDocument/2006/relationships/tags" Target="../tags/tag6096.xml"/><Relationship Id="rId467" Type="http://schemas.openxmlformats.org/officeDocument/2006/relationships/tags" Target="../tags/tag6401.xml"/><Relationship Id="rId1097" Type="http://schemas.openxmlformats.org/officeDocument/2006/relationships/tags" Target="../tags/tag7031.xml"/><Relationship Id="rId674" Type="http://schemas.openxmlformats.org/officeDocument/2006/relationships/tags" Target="../tags/tag6608.xml"/><Relationship Id="rId881" Type="http://schemas.openxmlformats.org/officeDocument/2006/relationships/tags" Target="../tags/tag6815.xml"/><Relationship Id="rId979" Type="http://schemas.openxmlformats.org/officeDocument/2006/relationships/tags" Target="../tags/tag6913.xml"/><Relationship Id="rId327" Type="http://schemas.openxmlformats.org/officeDocument/2006/relationships/tags" Target="../tags/tag6261.xml"/><Relationship Id="rId534" Type="http://schemas.openxmlformats.org/officeDocument/2006/relationships/tags" Target="../tags/tag6468.xml"/><Relationship Id="rId741" Type="http://schemas.openxmlformats.org/officeDocument/2006/relationships/tags" Target="../tags/tag6675.xml"/><Relationship Id="rId839" Type="http://schemas.openxmlformats.org/officeDocument/2006/relationships/tags" Target="../tags/tag6773.xml"/><Relationship Id="rId1164" Type="http://schemas.openxmlformats.org/officeDocument/2006/relationships/tags" Target="../tags/tag7098.xml"/><Relationship Id="rId1371" Type="http://schemas.openxmlformats.org/officeDocument/2006/relationships/tags" Target="../tags/tag7305.xml"/><Relationship Id="rId1469" Type="http://schemas.openxmlformats.org/officeDocument/2006/relationships/tags" Target="../tags/tag7403.xml"/><Relationship Id="rId601" Type="http://schemas.openxmlformats.org/officeDocument/2006/relationships/tags" Target="../tags/tag6535.xml"/><Relationship Id="rId1024" Type="http://schemas.openxmlformats.org/officeDocument/2006/relationships/tags" Target="../tags/tag6958.xml"/><Relationship Id="rId1231" Type="http://schemas.openxmlformats.org/officeDocument/2006/relationships/tags" Target="../tags/tag7165.xml"/><Relationship Id="rId1676" Type="http://schemas.openxmlformats.org/officeDocument/2006/relationships/tags" Target="../tags/tag7610.xml"/><Relationship Id="rId906" Type="http://schemas.openxmlformats.org/officeDocument/2006/relationships/tags" Target="../tags/tag6840.xml"/><Relationship Id="rId1329" Type="http://schemas.openxmlformats.org/officeDocument/2006/relationships/tags" Target="../tags/tag7263.xml"/><Relationship Id="rId1536" Type="http://schemas.openxmlformats.org/officeDocument/2006/relationships/tags" Target="../tags/tag7470.xml"/><Relationship Id="rId35" Type="http://schemas.openxmlformats.org/officeDocument/2006/relationships/tags" Target="../tags/tag5969.xml"/><Relationship Id="rId1603" Type="http://schemas.openxmlformats.org/officeDocument/2006/relationships/tags" Target="../tags/tag7537.xml"/><Relationship Id="rId184" Type="http://schemas.openxmlformats.org/officeDocument/2006/relationships/tags" Target="../tags/tag6118.xml"/><Relationship Id="rId391" Type="http://schemas.openxmlformats.org/officeDocument/2006/relationships/tags" Target="../tags/tag6325.xml"/><Relationship Id="rId251" Type="http://schemas.openxmlformats.org/officeDocument/2006/relationships/tags" Target="../tags/tag6185.xml"/><Relationship Id="rId489" Type="http://schemas.openxmlformats.org/officeDocument/2006/relationships/tags" Target="../tags/tag6423.xml"/><Relationship Id="rId696" Type="http://schemas.openxmlformats.org/officeDocument/2006/relationships/tags" Target="../tags/tag6630.xml"/><Relationship Id="rId349" Type="http://schemas.openxmlformats.org/officeDocument/2006/relationships/tags" Target="../tags/tag6283.xml"/><Relationship Id="rId556" Type="http://schemas.openxmlformats.org/officeDocument/2006/relationships/tags" Target="../tags/tag6490.xml"/><Relationship Id="rId763" Type="http://schemas.openxmlformats.org/officeDocument/2006/relationships/tags" Target="../tags/tag6697.xml"/><Relationship Id="rId1186" Type="http://schemas.openxmlformats.org/officeDocument/2006/relationships/tags" Target="../tags/tag7120.xml"/><Relationship Id="rId1393" Type="http://schemas.openxmlformats.org/officeDocument/2006/relationships/tags" Target="../tags/tag7327.xml"/><Relationship Id="rId111" Type="http://schemas.openxmlformats.org/officeDocument/2006/relationships/tags" Target="../tags/tag6045.xml"/><Relationship Id="rId209" Type="http://schemas.openxmlformats.org/officeDocument/2006/relationships/tags" Target="../tags/tag6143.xml"/><Relationship Id="rId416" Type="http://schemas.openxmlformats.org/officeDocument/2006/relationships/tags" Target="../tags/tag6350.xml"/><Relationship Id="rId970" Type="http://schemas.openxmlformats.org/officeDocument/2006/relationships/tags" Target="../tags/tag6904.xml"/><Relationship Id="rId1046" Type="http://schemas.openxmlformats.org/officeDocument/2006/relationships/tags" Target="../tags/tag6980.xml"/><Relationship Id="rId1253" Type="http://schemas.openxmlformats.org/officeDocument/2006/relationships/tags" Target="../tags/tag7187.xml"/><Relationship Id="rId1698" Type="http://schemas.openxmlformats.org/officeDocument/2006/relationships/tags" Target="../tags/tag7632.xml"/><Relationship Id="rId623" Type="http://schemas.openxmlformats.org/officeDocument/2006/relationships/tags" Target="../tags/tag6557.xml"/><Relationship Id="rId830" Type="http://schemas.openxmlformats.org/officeDocument/2006/relationships/tags" Target="../tags/tag6764.xml"/><Relationship Id="rId928" Type="http://schemas.openxmlformats.org/officeDocument/2006/relationships/tags" Target="../tags/tag6862.xml"/><Relationship Id="rId1460" Type="http://schemas.openxmlformats.org/officeDocument/2006/relationships/tags" Target="../tags/tag7394.xml"/><Relationship Id="rId1558" Type="http://schemas.openxmlformats.org/officeDocument/2006/relationships/tags" Target="../tags/tag7492.xml"/><Relationship Id="rId57" Type="http://schemas.openxmlformats.org/officeDocument/2006/relationships/tags" Target="../tags/tag5991.xml"/><Relationship Id="rId1113" Type="http://schemas.openxmlformats.org/officeDocument/2006/relationships/tags" Target="../tags/tag7047.xml"/><Relationship Id="rId1320" Type="http://schemas.openxmlformats.org/officeDocument/2006/relationships/tags" Target="../tags/tag7254.xml"/><Relationship Id="rId1418" Type="http://schemas.openxmlformats.org/officeDocument/2006/relationships/tags" Target="../tags/tag7352.xml"/><Relationship Id="rId1625" Type="http://schemas.openxmlformats.org/officeDocument/2006/relationships/tags" Target="../tags/tag7559.xml"/><Relationship Id="rId273" Type="http://schemas.openxmlformats.org/officeDocument/2006/relationships/tags" Target="../tags/tag6207.xml"/><Relationship Id="rId480" Type="http://schemas.openxmlformats.org/officeDocument/2006/relationships/tags" Target="../tags/tag6414.xml"/><Relationship Id="rId133" Type="http://schemas.openxmlformats.org/officeDocument/2006/relationships/tags" Target="../tags/tag6067.xml"/><Relationship Id="rId340" Type="http://schemas.openxmlformats.org/officeDocument/2006/relationships/tags" Target="../tags/tag6274.xml"/><Relationship Id="rId578" Type="http://schemas.openxmlformats.org/officeDocument/2006/relationships/tags" Target="../tags/tag6512.xml"/><Relationship Id="rId785" Type="http://schemas.openxmlformats.org/officeDocument/2006/relationships/tags" Target="../tags/tag6719.xml"/><Relationship Id="rId992" Type="http://schemas.openxmlformats.org/officeDocument/2006/relationships/tags" Target="../tags/tag6926.xml"/><Relationship Id="rId200" Type="http://schemas.openxmlformats.org/officeDocument/2006/relationships/tags" Target="../tags/tag6134.xml"/><Relationship Id="rId438" Type="http://schemas.openxmlformats.org/officeDocument/2006/relationships/tags" Target="../tags/tag6372.xml"/><Relationship Id="rId645" Type="http://schemas.openxmlformats.org/officeDocument/2006/relationships/tags" Target="../tags/tag6579.xml"/><Relationship Id="rId852" Type="http://schemas.openxmlformats.org/officeDocument/2006/relationships/tags" Target="../tags/tag6786.xml"/><Relationship Id="rId1068" Type="http://schemas.openxmlformats.org/officeDocument/2006/relationships/tags" Target="../tags/tag7002.xml"/><Relationship Id="rId1275" Type="http://schemas.openxmlformats.org/officeDocument/2006/relationships/tags" Target="../tags/tag7209.xml"/><Relationship Id="rId1482" Type="http://schemas.openxmlformats.org/officeDocument/2006/relationships/tags" Target="../tags/tag7416.xml"/><Relationship Id="rId505" Type="http://schemas.openxmlformats.org/officeDocument/2006/relationships/tags" Target="../tags/tag6439.xml"/><Relationship Id="rId712" Type="http://schemas.openxmlformats.org/officeDocument/2006/relationships/tags" Target="../tags/tag6646.xml"/><Relationship Id="rId1135" Type="http://schemas.openxmlformats.org/officeDocument/2006/relationships/tags" Target="../tags/tag7069.xml"/><Relationship Id="rId1342" Type="http://schemas.openxmlformats.org/officeDocument/2006/relationships/tags" Target="../tags/tag7276.xml"/><Relationship Id="rId79" Type="http://schemas.openxmlformats.org/officeDocument/2006/relationships/tags" Target="../tags/tag6013.xml"/><Relationship Id="rId1202" Type="http://schemas.openxmlformats.org/officeDocument/2006/relationships/tags" Target="../tags/tag7136.xml"/><Relationship Id="rId1647" Type="http://schemas.openxmlformats.org/officeDocument/2006/relationships/tags" Target="../tags/tag7581.xml"/><Relationship Id="rId1507" Type="http://schemas.openxmlformats.org/officeDocument/2006/relationships/tags" Target="../tags/tag7441.xml"/><Relationship Id="rId1714" Type="http://schemas.openxmlformats.org/officeDocument/2006/relationships/tags" Target="../tags/tag7648.xml"/><Relationship Id="rId295" Type="http://schemas.openxmlformats.org/officeDocument/2006/relationships/tags" Target="../tags/tag6229.xml"/><Relationship Id="rId155" Type="http://schemas.openxmlformats.org/officeDocument/2006/relationships/tags" Target="../tags/tag6089.xml"/><Relationship Id="rId362" Type="http://schemas.openxmlformats.org/officeDocument/2006/relationships/tags" Target="../tags/tag6296.xml"/><Relationship Id="rId1297" Type="http://schemas.openxmlformats.org/officeDocument/2006/relationships/tags" Target="../tags/tag7231.xml"/><Relationship Id="rId222" Type="http://schemas.openxmlformats.org/officeDocument/2006/relationships/tags" Target="../tags/tag6156.xml"/><Relationship Id="rId667" Type="http://schemas.openxmlformats.org/officeDocument/2006/relationships/tags" Target="../tags/tag6601.xml"/><Relationship Id="rId874" Type="http://schemas.openxmlformats.org/officeDocument/2006/relationships/tags" Target="../tags/tag6808.xml"/><Relationship Id="rId527" Type="http://schemas.openxmlformats.org/officeDocument/2006/relationships/tags" Target="../tags/tag6461.xml"/><Relationship Id="rId734" Type="http://schemas.openxmlformats.org/officeDocument/2006/relationships/tags" Target="../tags/tag6668.xml"/><Relationship Id="rId941" Type="http://schemas.openxmlformats.org/officeDocument/2006/relationships/tags" Target="../tags/tag6875.xml"/><Relationship Id="rId1157" Type="http://schemas.openxmlformats.org/officeDocument/2006/relationships/tags" Target="../tags/tag7091.xml"/><Relationship Id="rId1364" Type="http://schemas.openxmlformats.org/officeDocument/2006/relationships/tags" Target="../tags/tag7298.xml"/><Relationship Id="rId1571" Type="http://schemas.openxmlformats.org/officeDocument/2006/relationships/tags" Target="../tags/tag7505.xml"/><Relationship Id="rId70" Type="http://schemas.openxmlformats.org/officeDocument/2006/relationships/tags" Target="../tags/tag6004.xml"/><Relationship Id="rId801" Type="http://schemas.openxmlformats.org/officeDocument/2006/relationships/tags" Target="../tags/tag6735.xml"/><Relationship Id="rId1017" Type="http://schemas.openxmlformats.org/officeDocument/2006/relationships/tags" Target="../tags/tag6951.xml"/><Relationship Id="rId1224" Type="http://schemas.openxmlformats.org/officeDocument/2006/relationships/tags" Target="../tags/tag7158.xml"/><Relationship Id="rId1431" Type="http://schemas.openxmlformats.org/officeDocument/2006/relationships/tags" Target="../tags/tag7365.xml"/><Relationship Id="rId1669" Type="http://schemas.openxmlformats.org/officeDocument/2006/relationships/tags" Target="../tags/tag7603.xml"/><Relationship Id="rId1529" Type="http://schemas.openxmlformats.org/officeDocument/2006/relationships/tags" Target="../tags/tag7463.xml"/><Relationship Id="rId1736" Type="http://schemas.openxmlformats.org/officeDocument/2006/relationships/tags" Target="../tags/tag7670.xml"/><Relationship Id="rId28" Type="http://schemas.openxmlformats.org/officeDocument/2006/relationships/tags" Target="../tags/tag5962.xml"/><Relationship Id="rId177" Type="http://schemas.openxmlformats.org/officeDocument/2006/relationships/tags" Target="../tags/tag6111.xml"/><Relationship Id="rId384" Type="http://schemas.openxmlformats.org/officeDocument/2006/relationships/tags" Target="../tags/tag6318.xml"/><Relationship Id="rId591" Type="http://schemas.openxmlformats.org/officeDocument/2006/relationships/tags" Target="../tags/tag6525.xml"/><Relationship Id="rId244" Type="http://schemas.openxmlformats.org/officeDocument/2006/relationships/tags" Target="../tags/tag6178.xml"/><Relationship Id="rId689" Type="http://schemas.openxmlformats.org/officeDocument/2006/relationships/tags" Target="../tags/tag6623.xml"/><Relationship Id="rId896" Type="http://schemas.openxmlformats.org/officeDocument/2006/relationships/tags" Target="../tags/tag6830.xml"/><Relationship Id="rId1081" Type="http://schemas.openxmlformats.org/officeDocument/2006/relationships/tags" Target="../tags/tag7015.xml"/><Relationship Id="rId451" Type="http://schemas.openxmlformats.org/officeDocument/2006/relationships/tags" Target="../tags/tag6385.xml"/><Relationship Id="rId549" Type="http://schemas.openxmlformats.org/officeDocument/2006/relationships/tags" Target="../tags/tag6483.xml"/><Relationship Id="rId756" Type="http://schemas.openxmlformats.org/officeDocument/2006/relationships/tags" Target="../tags/tag6690.xml"/><Relationship Id="rId1179" Type="http://schemas.openxmlformats.org/officeDocument/2006/relationships/tags" Target="../tags/tag7113.xml"/><Relationship Id="rId1386" Type="http://schemas.openxmlformats.org/officeDocument/2006/relationships/tags" Target="../tags/tag7320.xml"/><Relationship Id="rId1593" Type="http://schemas.openxmlformats.org/officeDocument/2006/relationships/tags" Target="../tags/tag7527.xml"/><Relationship Id="rId104" Type="http://schemas.openxmlformats.org/officeDocument/2006/relationships/tags" Target="../tags/tag6038.xml"/><Relationship Id="rId311" Type="http://schemas.openxmlformats.org/officeDocument/2006/relationships/tags" Target="../tags/tag6245.xml"/><Relationship Id="rId409" Type="http://schemas.openxmlformats.org/officeDocument/2006/relationships/tags" Target="../tags/tag6343.xml"/><Relationship Id="rId963" Type="http://schemas.openxmlformats.org/officeDocument/2006/relationships/tags" Target="../tags/tag6897.xml"/><Relationship Id="rId1039" Type="http://schemas.openxmlformats.org/officeDocument/2006/relationships/tags" Target="../tags/tag6973.xml"/><Relationship Id="rId1246" Type="http://schemas.openxmlformats.org/officeDocument/2006/relationships/tags" Target="../tags/tag7180.xml"/><Relationship Id="rId92" Type="http://schemas.openxmlformats.org/officeDocument/2006/relationships/tags" Target="../tags/tag6026.xml"/><Relationship Id="rId616" Type="http://schemas.openxmlformats.org/officeDocument/2006/relationships/tags" Target="../tags/tag6550.xml"/><Relationship Id="rId823" Type="http://schemas.openxmlformats.org/officeDocument/2006/relationships/tags" Target="../tags/tag6757.xml"/><Relationship Id="rId1453" Type="http://schemas.openxmlformats.org/officeDocument/2006/relationships/tags" Target="../tags/tag7387.xml"/><Relationship Id="rId1660" Type="http://schemas.openxmlformats.org/officeDocument/2006/relationships/tags" Target="../tags/tag7594.xml"/><Relationship Id="rId1106" Type="http://schemas.openxmlformats.org/officeDocument/2006/relationships/tags" Target="../tags/tag7040.xml"/><Relationship Id="rId1313" Type="http://schemas.openxmlformats.org/officeDocument/2006/relationships/tags" Target="../tags/tag7247.xml"/><Relationship Id="rId1520" Type="http://schemas.openxmlformats.org/officeDocument/2006/relationships/tags" Target="../tags/tag7454.xml"/><Relationship Id="rId1618" Type="http://schemas.openxmlformats.org/officeDocument/2006/relationships/tags" Target="../tags/tag7552.xml"/><Relationship Id="rId199" Type="http://schemas.openxmlformats.org/officeDocument/2006/relationships/tags" Target="../tags/tag6133.xml"/><Relationship Id="rId266" Type="http://schemas.openxmlformats.org/officeDocument/2006/relationships/tags" Target="../tags/tag6200.xml"/><Relationship Id="rId473" Type="http://schemas.openxmlformats.org/officeDocument/2006/relationships/tags" Target="../tags/tag6407.xml"/><Relationship Id="rId680" Type="http://schemas.openxmlformats.org/officeDocument/2006/relationships/tags" Target="../tags/tag6614.xml"/><Relationship Id="rId126" Type="http://schemas.openxmlformats.org/officeDocument/2006/relationships/tags" Target="../tags/tag6060.xml"/><Relationship Id="rId333" Type="http://schemas.openxmlformats.org/officeDocument/2006/relationships/tags" Target="../tags/tag6267.xml"/><Relationship Id="rId540" Type="http://schemas.openxmlformats.org/officeDocument/2006/relationships/tags" Target="../tags/tag6474.xml"/><Relationship Id="rId778" Type="http://schemas.openxmlformats.org/officeDocument/2006/relationships/tags" Target="../tags/tag6712.xml"/><Relationship Id="rId985" Type="http://schemas.openxmlformats.org/officeDocument/2006/relationships/tags" Target="../tags/tag6919.xml"/><Relationship Id="rId1170" Type="http://schemas.openxmlformats.org/officeDocument/2006/relationships/tags" Target="../tags/tag7104.xml"/><Relationship Id="rId638" Type="http://schemas.openxmlformats.org/officeDocument/2006/relationships/tags" Target="../tags/tag6572.xml"/><Relationship Id="rId845" Type="http://schemas.openxmlformats.org/officeDocument/2006/relationships/tags" Target="../tags/tag6779.xml"/><Relationship Id="rId1030" Type="http://schemas.openxmlformats.org/officeDocument/2006/relationships/tags" Target="../tags/tag6964.xml"/><Relationship Id="rId1268" Type="http://schemas.openxmlformats.org/officeDocument/2006/relationships/tags" Target="../tags/tag7202.xml"/><Relationship Id="rId1475" Type="http://schemas.openxmlformats.org/officeDocument/2006/relationships/tags" Target="../tags/tag7409.xml"/><Relationship Id="rId1682" Type="http://schemas.openxmlformats.org/officeDocument/2006/relationships/tags" Target="../tags/tag7616.xml"/><Relationship Id="rId400" Type="http://schemas.openxmlformats.org/officeDocument/2006/relationships/tags" Target="../tags/tag6334.xml"/><Relationship Id="rId705" Type="http://schemas.openxmlformats.org/officeDocument/2006/relationships/tags" Target="../tags/tag6639.xml"/><Relationship Id="rId1128" Type="http://schemas.openxmlformats.org/officeDocument/2006/relationships/tags" Target="../tags/tag7062.xml"/><Relationship Id="rId1335" Type="http://schemas.openxmlformats.org/officeDocument/2006/relationships/tags" Target="../tags/tag7269.xml"/><Relationship Id="rId1542" Type="http://schemas.openxmlformats.org/officeDocument/2006/relationships/tags" Target="../tags/tag7476.xml"/><Relationship Id="rId912" Type="http://schemas.openxmlformats.org/officeDocument/2006/relationships/tags" Target="../tags/tag6846.xml"/><Relationship Id="rId41" Type="http://schemas.openxmlformats.org/officeDocument/2006/relationships/tags" Target="../tags/tag5975.xml"/><Relationship Id="rId1402" Type="http://schemas.openxmlformats.org/officeDocument/2006/relationships/tags" Target="../tags/tag7336.xml"/><Relationship Id="rId1707" Type="http://schemas.openxmlformats.org/officeDocument/2006/relationships/tags" Target="../tags/tag7641.xml"/><Relationship Id="rId190" Type="http://schemas.openxmlformats.org/officeDocument/2006/relationships/tags" Target="../tags/tag6124.xml"/><Relationship Id="rId288" Type="http://schemas.openxmlformats.org/officeDocument/2006/relationships/tags" Target="../tags/tag6222.xml"/><Relationship Id="rId495" Type="http://schemas.openxmlformats.org/officeDocument/2006/relationships/tags" Target="../tags/tag6429.xml"/><Relationship Id="rId148" Type="http://schemas.openxmlformats.org/officeDocument/2006/relationships/tags" Target="../tags/tag6082.xml"/><Relationship Id="rId355" Type="http://schemas.openxmlformats.org/officeDocument/2006/relationships/tags" Target="../tags/tag6289.xml"/><Relationship Id="rId562" Type="http://schemas.openxmlformats.org/officeDocument/2006/relationships/tags" Target="../tags/tag6496.xml"/><Relationship Id="rId1192" Type="http://schemas.openxmlformats.org/officeDocument/2006/relationships/tags" Target="../tags/tag7126.xml"/><Relationship Id="rId215" Type="http://schemas.openxmlformats.org/officeDocument/2006/relationships/tags" Target="../tags/tag6149.xml"/><Relationship Id="rId422" Type="http://schemas.openxmlformats.org/officeDocument/2006/relationships/tags" Target="../tags/tag6356.xml"/><Relationship Id="rId867" Type="http://schemas.openxmlformats.org/officeDocument/2006/relationships/tags" Target="../tags/tag6801.xml"/><Relationship Id="rId1052" Type="http://schemas.openxmlformats.org/officeDocument/2006/relationships/tags" Target="../tags/tag6986.xml"/><Relationship Id="rId1497" Type="http://schemas.openxmlformats.org/officeDocument/2006/relationships/tags" Target="../tags/tag7431.xml"/><Relationship Id="rId727" Type="http://schemas.openxmlformats.org/officeDocument/2006/relationships/tags" Target="../tags/tag6661.xml"/><Relationship Id="rId934" Type="http://schemas.openxmlformats.org/officeDocument/2006/relationships/tags" Target="../tags/tag6868.xml"/><Relationship Id="rId1357" Type="http://schemas.openxmlformats.org/officeDocument/2006/relationships/tags" Target="../tags/tag7291.xml"/><Relationship Id="rId1564" Type="http://schemas.openxmlformats.org/officeDocument/2006/relationships/tags" Target="../tags/tag7498.xml"/><Relationship Id="rId63" Type="http://schemas.openxmlformats.org/officeDocument/2006/relationships/tags" Target="../tags/tag5997.xml"/><Relationship Id="rId1217" Type="http://schemas.openxmlformats.org/officeDocument/2006/relationships/tags" Target="../tags/tag7151.xml"/><Relationship Id="rId1424" Type="http://schemas.openxmlformats.org/officeDocument/2006/relationships/tags" Target="../tags/tag7358.xml"/><Relationship Id="rId1631" Type="http://schemas.openxmlformats.org/officeDocument/2006/relationships/tags" Target="../tags/tag7565.xml"/><Relationship Id="rId1729" Type="http://schemas.openxmlformats.org/officeDocument/2006/relationships/tags" Target="../tags/tag7663.xml"/><Relationship Id="rId377" Type="http://schemas.openxmlformats.org/officeDocument/2006/relationships/tags" Target="../tags/tag6311.xml"/><Relationship Id="rId584" Type="http://schemas.openxmlformats.org/officeDocument/2006/relationships/tags" Target="../tags/tag6518.xml"/><Relationship Id="rId5" Type="http://schemas.openxmlformats.org/officeDocument/2006/relationships/tags" Target="../tags/tag5939.xml"/><Relationship Id="rId237" Type="http://schemas.openxmlformats.org/officeDocument/2006/relationships/tags" Target="../tags/tag6171.xml"/><Relationship Id="rId791" Type="http://schemas.openxmlformats.org/officeDocument/2006/relationships/tags" Target="../tags/tag6725.xml"/><Relationship Id="rId889" Type="http://schemas.openxmlformats.org/officeDocument/2006/relationships/tags" Target="../tags/tag6823.xml"/><Relationship Id="rId1074" Type="http://schemas.openxmlformats.org/officeDocument/2006/relationships/tags" Target="../tags/tag7008.xml"/><Relationship Id="rId444" Type="http://schemas.openxmlformats.org/officeDocument/2006/relationships/tags" Target="../tags/tag6378.xml"/><Relationship Id="rId651" Type="http://schemas.openxmlformats.org/officeDocument/2006/relationships/tags" Target="../tags/tag6585.xml"/><Relationship Id="rId749" Type="http://schemas.openxmlformats.org/officeDocument/2006/relationships/tags" Target="../tags/tag6683.xml"/><Relationship Id="rId1281" Type="http://schemas.openxmlformats.org/officeDocument/2006/relationships/tags" Target="../tags/tag7215.xml"/><Relationship Id="rId1379" Type="http://schemas.openxmlformats.org/officeDocument/2006/relationships/tags" Target="../tags/tag7313.xml"/><Relationship Id="rId1586" Type="http://schemas.openxmlformats.org/officeDocument/2006/relationships/tags" Target="../tags/tag7520.xml"/><Relationship Id="rId304" Type="http://schemas.openxmlformats.org/officeDocument/2006/relationships/tags" Target="../tags/tag6238.xml"/><Relationship Id="rId511" Type="http://schemas.openxmlformats.org/officeDocument/2006/relationships/tags" Target="../tags/tag6445.xml"/><Relationship Id="rId609" Type="http://schemas.openxmlformats.org/officeDocument/2006/relationships/tags" Target="../tags/tag6543.xml"/><Relationship Id="rId956" Type="http://schemas.openxmlformats.org/officeDocument/2006/relationships/tags" Target="../tags/tag6890.xml"/><Relationship Id="rId1141" Type="http://schemas.openxmlformats.org/officeDocument/2006/relationships/tags" Target="../tags/tag7075.xml"/><Relationship Id="rId1239" Type="http://schemas.openxmlformats.org/officeDocument/2006/relationships/tags" Target="../tags/tag7173.xml"/><Relationship Id="rId85" Type="http://schemas.openxmlformats.org/officeDocument/2006/relationships/tags" Target="../tags/tag6019.xml"/><Relationship Id="rId816" Type="http://schemas.openxmlformats.org/officeDocument/2006/relationships/tags" Target="../tags/tag6750.xml"/><Relationship Id="rId1001" Type="http://schemas.openxmlformats.org/officeDocument/2006/relationships/tags" Target="../tags/tag6935.xml"/><Relationship Id="rId1446" Type="http://schemas.openxmlformats.org/officeDocument/2006/relationships/tags" Target="../tags/tag7380.xml"/><Relationship Id="rId1653" Type="http://schemas.openxmlformats.org/officeDocument/2006/relationships/tags" Target="../tags/tag7587.xml"/><Relationship Id="rId1306" Type="http://schemas.openxmlformats.org/officeDocument/2006/relationships/tags" Target="../tags/tag7240.xml"/><Relationship Id="rId1513" Type="http://schemas.openxmlformats.org/officeDocument/2006/relationships/tags" Target="../tags/tag7447.xml"/><Relationship Id="rId1720" Type="http://schemas.openxmlformats.org/officeDocument/2006/relationships/tags" Target="../tags/tag7654.xml"/><Relationship Id="rId12" Type="http://schemas.openxmlformats.org/officeDocument/2006/relationships/tags" Target="../tags/tag5946.xml"/><Relationship Id="rId161" Type="http://schemas.openxmlformats.org/officeDocument/2006/relationships/tags" Target="../tags/tag6095.xml"/><Relationship Id="rId399" Type="http://schemas.openxmlformats.org/officeDocument/2006/relationships/tags" Target="../tags/tag6333.xml"/><Relationship Id="rId259" Type="http://schemas.openxmlformats.org/officeDocument/2006/relationships/tags" Target="../tags/tag6193.xml"/><Relationship Id="rId466" Type="http://schemas.openxmlformats.org/officeDocument/2006/relationships/tags" Target="../tags/tag6400.xml"/><Relationship Id="rId673" Type="http://schemas.openxmlformats.org/officeDocument/2006/relationships/tags" Target="../tags/tag6607.xml"/><Relationship Id="rId880" Type="http://schemas.openxmlformats.org/officeDocument/2006/relationships/tags" Target="../tags/tag6814.xml"/><Relationship Id="rId1096" Type="http://schemas.openxmlformats.org/officeDocument/2006/relationships/tags" Target="../tags/tag7030.xml"/><Relationship Id="rId119" Type="http://schemas.openxmlformats.org/officeDocument/2006/relationships/tags" Target="../tags/tag6053.xml"/><Relationship Id="rId326" Type="http://schemas.openxmlformats.org/officeDocument/2006/relationships/tags" Target="../tags/tag6260.xml"/><Relationship Id="rId533" Type="http://schemas.openxmlformats.org/officeDocument/2006/relationships/tags" Target="../tags/tag6467.xml"/><Relationship Id="rId978" Type="http://schemas.openxmlformats.org/officeDocument/2006/relationships/tags" Target="../tags/tag6912.xml"/><Relationship Id="rId1163" Type="http://schemas.openxmlformats.org/officeDocument/2006/relationships/tags" Target="../tags/tag7097.xml"/><Relationship Id="rId1370" Type="http://schemas.openxmlformats.org/officeDocument/2006/relationships/tags" Target="../tags/tag7304.xml"/><Relationship Id="rId740" Type="http://schemas.openxmlformats.org/officeDocument/2006/relationships/tags" Target="../tags/tag6674.xml"/><Relationship Id="rId838" Type="http://schemas.openxmlformats.org/officeDocument/2006/relationships/tags" Target="../tags/tag6772.xml"/><Relationship Id="rId1023" Type="http://schemas.openxmlformats.org/officeDocument/2006/relationships/tags" Target="../tags/tag6957.xml"/><Relationship Id="rId1468" Type="http://schemas.openxmlformats.org/officeDocument/2006/relationships/tags" Target="../tags/tag7402.xml"/><Relationship Id="rId1675" Type="http://schemas.openxmlformats.org/officeDocument/2006/relationships/tags" Target="../tags/tag7609.xml"/><Relationship Id="rId600" Type="http://schemas.openxmlformats.org/officeDocument/2006/relationships/tags" Target="../tags/tag6534.xml"/><Relationship Id="rId1230" Type="http://schemas.openxmlformats.org/officeDocument/2006/relationships/tags" Target="../tags/tag7164.xml"/><Relationship Id="rId1328" Type="http://schemas.openxmlformats.org/officeDocument/2006/relationships/tags" Target="../tags/tag7262.xml"/><Relationship Id="rId1535" Type="http://schemas.openxmlformats.org/officeDocument/2006/relationships/tags" Target="../tags/tag7469.xml"/><Relationship Id="rId905" Type="http://schemas.openxmlformats.org/officeDocument/2006/relationships/tags" Target="../tags/tag6839.xml"/><Relationship Id="rId34" Type="http://schemas.openxmlformats.org/officeDocument/2006/relationships/tags" Target="../tags/tag5968.xml"/><Relationship Id="rId1602" Type="http://schemas.openxmlformats.org/officeDocument/2006/relationships/tags" Target="../tags/tag7536.xml"/><Relationship Id="rId183" Type="http://schemas.openxmlformats.org/officeDocument/2006/relationships/tags" Target="../tags/tag6117.xml"/><Relationship Id="rId390" Type="http://schemas.openxmlformats.org/officeDocument/2006/relationships/tags" Target="../tags/tag6324.xml"/><Relationship Id="rId250" Type="http://schemas.openxmlformats.org/officeDocument/2006/relationships/tags" Target="../tags/tag6184.xml"/><Relationship Id="rId488" Type="http://schemas.openxmlformats.org/officeDocument/2006/relationships/tags" Target="../tags/tag6422.xml"/><Relationship Id="rId695" Type="http://schemas.openxmlformats.org/officeDocument/2006/relationships/tags" Target="../tags/tag6629.xml"/><Relationship Id="rId110" Type="http://schemas.openxmlformats.org/officeDocument/2006/relationships/tags" Target="../tags/tag6044.xml"/><Relationship Id="rId348" Type="http://schemas.openxmlformats.org/officeDocument/2006/relationships/tags" Target="../tags/tag6282.xml"/><Relationship Id="rId555" Type="http://schemas.openxmlformats.org/officeDocument/2006/relationships/tags" Target="../tags/tag6489.xml"/><Relationship Id="rId762" Type="http://schemas.openxmlformats.org/officeDocument/2006/relationships/tags" Target="../tags/tag6696.xml"/><Relationship Id="rId1185" Type="http://schemas.openxmlformats.org/officeDocument/2006/relationships/tags" Target="../tags/tag7119.xml"/><Relationship Id="rId1392" Type="http://schemas.openxmlformats.org/officeDocument/2006/relationships/tags" Target="../tags/tag7326.xml"/><Relationship Id="rId208" Type="http://schemas.openxmlformats.org/officeDocument/2006/relationships/tags" Target="../tags/tag6142.xml"/><Relationship Id="rId415" Type="http://schemas.openxmlformats.org/officeDocument/2006/relationships/tags" Target="../tags/tag6349.xml"/><Relationship Id="rId622" Type="http://schemas.openxmlformats.org/officeDocument/2006/relationships/tags" Target="../tags/tag6556.xml"/><Relationship Id="rId1045" Type="http://schemas.openxmlformats.org/officeDocument/2006/relationships/tags" Target="../tags/tag6979.xml"/><Relationship Id="rId1252" Type="http://schemas.openxmlformats.org/officeDocument/2006/relationships/tags" Target="../tags/tag7186.xml"/><Relationship Id="rId1697" Type="http://schemas.openxmlformats.org/officeDocument/2006/relationships/tags" Target="../tags/tag7631.xml"/><Relationship Id="rId927" Type="http://schemas.openxmlformats.org/officeDocument/2006/relationships/tags" Target="../tags/tag6861.xml"/><Relationship Id="rId1112" Type="http://schemas.openxmlformats.org/officeDocument/2006/relationships/tags" Target="../tags/tag7046.xml"/><Relationship Id="rId1557" Type="http://schemas.openxmlformats.org/officeDocument/2006/relationships/tags" Target="../tags/tag7491.xml"/><Relationship Id="rId56" Type="http://schemas.openxmlformats.org/officeDocument/2006/relationships/tags" Target="../tags/tag5990.xml"/><Relationship Id="rId1417" Type="http://schemas.openxmlformats.org/officeDocument/2006/relationships/tags" Target="../tags/tag7351.xml"/><Relationship Id="rId1624" Type="http://schemas.openxmlformats.org/officeDocument/2006/relationships/tags" Target="../tags/tag7558.xml"/><Relationship Id="rId272" Type="http://schemas.openxmlformats.org/officeDocument/2006/relationships/tags" Target="../tags/tag6206.xml"/><Relationship Id="rId577" Type="http://schemas.openxmlformats.org/officeDocument/2006/relationships/tags" Target="../tags/tag6511.xml"/><Relationship Id="rId132" Type="http://schemas.openxmlformats.org/officeDocument/2006/relationships/tags" Target="../tags/tag6066.xml"/><Relationship Id="rId784" Type="http://schemas.openxmlformats.org/officeDocument/2006/relationships/tags" Target="../tags/tag6718.xml"/><Relationship Id="rId991" Type="http://schemas.openxmlformats.org/officeDocument/2006/relationships/tags" Target="../tags/tag6925.xml"/><Relationship Id="rId1067" Type="http://schemas.openxmlformats.org/officeDocument/2006/relationships/tags" Target="../tags/tag7001.xml"/><Relationship Id="rId437" Type="http://schemas.openxmlformats.org/officeDocument/2006/relationships/tags" Target="../tags/tag6371.xml"/><Relationship Id="rId644" Type="http://schemas.openxmlformats.org/officeDocument/2006/relationships/tags" Target="../tags/tag6578.xml"/><Relationship Id="rId851" Type="http://schemas.openxmlformats.org/officeDocument/2006/relationships/tags" Target="../tags/tag6785.xml"/><Relationship Id="rId1274" Type="http://schemas.openxmlformats.org/officeDocument/2006/relationships/tags" Target="../tags/tag7208.xml"/><Relationship Id="rId1481" Type="http://schemas.openxmlformats.org/officeDocument/2006/relationships/tags" Target="../tags/tag7415.xml"/><Relationship Id="rId1579" Type="http://schemas.openxmlformats.org/officeDocument/2006/relationships/tags" Target="../tags/tag7513.xml"/><Relationship Id="rId504" Type="http://schemas.openxmlformats.org/officeDocument/2006/relationships/tags" Target="../tags/tag6438.xml"/><Relationship Id="rId711" Type="http://schemas.openxmlformats.org/officeDocument/2006/relationships/tags" Target="../tags/tag6645.xml"/><Relationship Id="rId949" Type="http://schemas.openxmlformats.org/officeDocument/2006/relationships/tags" Target="../tags/tag6883.xml"/><Relationship Id="rId1134" Type="http://schemas.openxmlformats.org/officeDocument/2006/relationships/tags" Target="../tags/tag7068.xml"/><Relationship Id="rId1341" Type="http://schemas.openxmlformats.org/officeDocument/2006/relationships/tags" Target="../tags/tag7275.xml"/><Relationship Id="rId78" Type="http://schemas.openxmlformats.org/officeDocument/2006/relationships/tags" Target="../tags/tag6012.xml"/><Relationship Id="rId809" Type="http://schemas.openxmlformats.org/officeDocument/2006/relationships/tags" Target="../tags/tag6743.xml"/><Relationship Id="rId1201" Type="http://schemas.openxmlformats.org/officeDocument/2006/relationships/tags" Target="../tags/tag7135.xml"/><Relationship Id="rId1439" Type="http://schemas.openxmlformats.org/officeDocument/2006/relationships/tags" Target="../tags/tag7373.xml"/><Relationship Id="rId1646" Type="http://schemas.openxmlformats.org/officeDocument/2006/relationships/tags" Target="../tags/tag7580.xml"/><Relationship Id="rId1506" Type="http://schemas.openxmlformats.org/officeDocument/2006/relationships/tags" Target="../tags/tag7440.xml"/><Relationship Id="rId1713" Type="http://schemas.openxmlformats.org/officeDocument/2006/relationships/tags" Target="../tags/tag7647.xml"/><Relationship Id="rId294" Type="http://schemas.openxmlformats.org/officeDocument/2006/relationships/tags" Target="../tags/tag6228.xml"/><Relationship Id="rId154" Type="http://schemas.openxmlformats.org/officeDocument/2006/relationships/tags" Target="../tags/tag6088.xml"/><Relationship Id="rId361" Type="http://schemas.openxmlformats.org/officeDocument/2006/relationships/tags" Target="../tags/tag6295.xml"/><Relationship Id="rId599" Type="http://schemas.openxmlformats.org/officeDocument/2006/relationships/tags" Target="../tags/tag6533.xml"/><Relationship Id="rId459" Type="http://schemas.openxmlformats.org/officeDocument/2006/relationships/tags" Target="../tags/tag6393.xml"/><Relationship Id="rId666" Type="http://schemas.openxmlformats.org/officeDocument/2006/relationships/tags" Target="../tags/tag6600.xml"/><Relationship Id="rId873" Type="http://schemas.openxmlformats.org/officeDocument/2006/relationships/tags" Target="../tags/tag6807.xml"/><Relationship Id="rId1089" Type="http://schemas.openxmlformats.org/officeDocument/2006/relationships/tags" Target="../tags/tag7023.xml"/><Relationship Id="rId1296" Type="http://schemas.openxmlformats.org/officeDocument/2006/relationships/tags" Target="../tags/tag7230.xml"/><Relationship Id="rId221" Type="http://schemas.openxmlformats.org/officeDocument/2006/relationships/tags" Target="../tags/tag6155.xml"/><Relationship Id="rId319" Type="http://schemas.openxmlformats.org/officeDocument/2006/relationships/tags" Target="../tags/tag6253.xml"/><Relationship Id="rId526" Type="http://schemas.openxmlformats.org/officeDocument/2006/relationships/tags" Target="../tags/tag6460.xml"/><Relationship Id="rId1156" Type="http://schemas.openxmlformats.org/officeDocument/2006/relationships/tags" Target="../tags/tag7090.xml"/><Relationship Id="rId1363" Type="http://schemas.openxmlformats.org/officeDocument/2006/relationships/tags" Target="../tags/tag7297.xml"/><Relationship Id="rId733" Type="http://schemas.openxmlformats.org/officeDocument/2006/relationships/tags" Target="../tags/tag6667.xml"/><Relationship Id="rId940" Type="http://schemas.openxmlformats.org/officeDocument/2006/relationships/tags" Target="../tags/tag6874.xml"/><Relationship Id="rId1016" Type="http://schemas.openxmlformats.org/officeDocument/2006/relationships/tags" Target="../tags/tag6950.xml"/><Relationship Id="rId1570" Type="http://schemas.openxmlformats.org/officeDocument/2006/relationships/tags" Target="../tags/tag7504.xml"/><Relationship Id="rId1668" Type="http://schemas.openxmlformats.org/officeDocument/2006/relationships/tags" Target="../tags/tag7602.xml"/><Relationship Id="rId800" Type="http://schemas.openxmlformats.org/officeDocument/2006/relationships/tags" Target="../tags/tag6734.xml"/><Relationship Id="rId1223" Type="http://schemas.openxmlformats.org/officeDocument/2006/relationships/tags" Target="../tags/tag7157.xml"/><Relationship Id="rId1430" Type="http://schemas.openxmlformats.org/officeDocument/2006/relationships/tags" Target="../tags/tag7364.xml"/><Relationship Id="rId1528" Type="http://schemas.openxmlformats.org/officeDocument/2006/relationships/tags" Target="../tags/tag7462.xml"/><Relationship Id="rId1735" Type="http://schemas.openxmlformats.org/officeDocument/2006/relationships/tags" Target="../tags/tag7669.xml"/><Relationship Id="rId27" Type="http://schemas.openxmlformats.org/officeDocument/2006/relationships/tags" Target="../tags/tag5961.xml"/><Relationship Id="rId176" Type="http://schemas.openxmlformats.org/officeDocument/2006/relationships/tags" Target="../tags/tag6110.xml"/><Relationship Id="rId383" Type="http://schemas.openxmlformats.org/officeDocument/2006/relationships/tags" Target="../tags/tag6317.xml"/><Relationship Id="rId590" Type="http://schemas.openxmlformats.org/officeDocument/2006/relationships/tags" Target="../tags/tag6524.xml"/><Relationship Id="rId243" Type="http://schemas.openxmlformats.org/officeDocument/2006/relationships/tags" Target="../tags/tag6177.xml"/><Relationship Id="rId450" Type="http://schemas.openxmlformats.org/officeDocument/2006/relationships/tags" Target="../tags/tag6384.xml"/><Relationship Id="rId688" Type="http://schemas.openxmlformats.org/officeDocument/2006/relationships/tags" Target="../tags/tag6622.xml"/><Relationship Id="rId895" Type="http://schemas.openxmlformats.org/officeDocument/2006/relationships/tags" Target="../tags/tag6829.xml"/><Relationship Id="rId1080" Type="http://schemas.openxmlformats.org/officeDocument/2006/relationships/tags" Target="../tags/tag7014.xml"/><Relationship Id="rId103" Type="http://schemas.openxmlformats.org/officeDocument/2006/relationships/tags" Target="../tags/tag6037.xml"/><Relationship Id="rId310" Type="http://schemas.openxmlformats.org/officeDocument/2006/relationships/tags" Target="../tags/tag6244.xml"/><Relationship Id="rId548" Type="http://schemas.openxmlformats.org/officeDocument/2006/relationships/tags" Target="../tags/tag6482.xml"/><Relationship Id="rId755" Type="http://schemas.openxmlformats.org/officeDocument/2006/relationships/tags" Target="../tags/tag6689.xml"/><Relationship Id="rId962" Type="http://schemas.openxmlformats.org/officeDocument/2006/relationships/tags" Target="../tags/tag6896.xml"/><Relationship Id="rId1178" Type="http://schemas.openxmlformats.org/officeDocument/2006/relationships/tags" Target="../tags/tag7112.xml"/><Relationship Id="rId1385" Type="http://schemas.openxmlformats.org/officeDocument/2006/relationships/tags" Target="../tags/tag7319.xml"/><Relationship Id="rId1592" Type="http://schemas.openxmlformats.org/officeDocument/2006/relationships/tags" Target="../tags/tag7526.xml"/><Relationship Id="rId91" Type="http://schemas.openxmlformats.org/officeDocument/2006/relationships/tags" Target="../tags/tag6025.xml"/><Relationship Id="rId408" Type="http://schemas.openxmlformats.org/officeDocument/2006/relationships/tags" Target="../tags/tag6342.xml"/><Relationship Id="rId615" Type="http://schemas.openxmlformats.org/officeDocument/2006/relationships/tags" Target="../tags/tag6549.xml"/><Relationship Id="rId822" Type="http://schemas.openxmlformats.org/officeDocument/2006/relationships/tags" Target="../tags/tag6756.xml"/><Relationship Id="rId1038" Type="http://schemas.openxmlformats.org/officeDocument/2006/relationships/tags" Target="../tags/tag6972.xml"/><Relationship Id="rId1245" Type="http://schemas.openxmlformats.org/officeDocument/2006/relationships/tags" Target="../tags/tag7179.xml"/><Relationship Id="rId1452" Type="http://schemas.openxmlformats.org/officeDocument/2006/relationships/tags" Target="../tags/tag7386.xml"/><Relationship Id="rId1105" Type="http://schemas.openxmlformats.org/officeDocument/2006/relationships/tags" Target="../tags/tag7039.xml"/><Relationship Id="rId1312" Type="http://schemas.openxmlformats.org/officeDocument/2006/relationships/tags" Target="../tags/tag7246.xml"/><Relationship Id="rId49" Type="http://schemas.openxmlformats.org/officeDocument/2006/relationships/tags" Target="../tags/tag5983.xml"/><Relationship Id="rId1617" Type="http://schemas.openxmlformats.org/officeDocument/2006/relationships/tags" Target="../tags/tag7551.xml"/><Relationship Id="rId198" Type="http://schemas.openxmlformats.org/officeDocument/2006/relationships/tags" Target="../tags/tag6132.xml"/><Relationship Id="rId265" Type="http://schemas.openxmlformats.org/officeDocument/2006/relationships/tags" Target="../tags/tag6199.xml"/><Relationship Id="rId472" Type="http://schemas.openxmlformats.org/officeDocument/2006/relationships/tags" Target="../tags/tag6406.xml"/><Relationship Id="rId125" Type="http://schemas.openxmlformats.org/officeDocument/2006/relationships/tags" Target="../tags/tag6059.xml"/><Relationship Id="rId332" Type="http://schemas.openxmlformats.org/officeDocument/2006/relationships/tags" Target="../tags/tag6266.xml"/><Relationship Id="rId777" Type="http://schemas.openxmlformats.org/officeDocument/2006/relationships/tags" Target="../tags/tag6711.xml"/><Relationship Id="rId984" Type="http://schemas.openxmlformats.org/officeDocument/2006/relationships/tags" Target="../tags/tag6918.xml"/><Relationship Id="rId637" Type="http://schemas.openxmlformats.org/officeDocument/2006/relationships/tags" Target="../tags/tag6571.xml"/><Relationship Id="rId844" Type="http://schemas.openxmlformats.org/officeDocument/2006/relationships/tags" Target="../tags/tag6778.xml"/><Relationship Id="rId1267" Type="http://schemas.openxmlformats.org/officeDocument/2006/relationships/tags" Target="../tags/tag7201.xml"/><Relationship Id="rId1474" Type="http://schemas.openxmlformats.org/officeDocument/2006/relationships/tags" Target="../tags/tag7408.xml"/><Relationship Id="rId1681" Type="http://schemas.openxmlformats.org/officeDocument/2006/relationships/tags" Target="../tags/tag7615.xml"/><Relationship Id="rId276" Type="http://schemas.openxmlformats.org/officeDocument/2006/relationships/tags" Target="../tags/tag6210.xml"/><Relationship Id="rId483" Type="http://schemas.openxmlformats.org/officeDocument/2006/relationships/tags" Target="../tags/tag6417.xml"/><Relationship Id="rId690" Type="http://schemas.openxmlformats.org/officeDocument/2006/relationships/tags" Target="../tags/tag6624.xml"/><Relationship Id="rId704" Type="http://schemas.openxmlformats.org/officeDocument/2006/relationships/tags" Target="../tags/tag6638.xml"/><Relationship Id="rId911" Type="http://schemas.openxmlformats.org/officeDocument/2006/relationships/tags" Target="../tags/tag6845.xml"/><Relationship Id="rId1127" Type="http://schemas.openxmlformats.org/officeDocument/2006/relationships/tags" Target="../tags/tag7061.xml"/><Relationship Id="rId1334" Type="http://schemas.openxmlformats.org/officeDocument/2006/relationships/tags" Target="../tags/tag7268.xml"/><Relationship Id="rId1541" Type="http://schemas.openxmlformats.org/officeDocument/2006/relationships/tags" Target="../tags/tag7475.xml"/><Relationship Id="rId40" Type="http://schemas.openxmlformats.org/officeDocument/2006/relationships/tags" Target="../tags/tag5974.xml"/><Relationship Id="rId136" Type="http://schemas.openxmlformats.org/officeDocument/2006/relationships/tags" Target="../tags/tag6070.xml"/><Relationship Id="rId343" Type="http://schemas.openxmlformats.org/officeDocument/2006/relationships/tags" Target="../tags/tag6277.xml"/><Relationship Id="rId550" Type="http://schemas.openxmlformats.org/officeDocument/2006/relationships/tags" Target="../tags/tag6484.xml"/><Relationship Id="rId788" Type="http://schemas.openxmlformats.org/officeDocument/2006/relationships/tags" Target="../tags/tag6722.xml"/><Relationship Id="rId995" Type="http://schemas.openxmlformats.org/officeDocument/2006/relationships/tags" Target="../tags/tag6929.xml"/><Relationship Id="rId1180" Type="http://schemas.openxmlformats.org/officeDocument/2006/relationships/tags" Target="../tags/tag7114.xml"/><Relationship Id="rId1401" Type="http://schemas.openxmlformats.org/officeDocument/2006/relationships/tags" Target="../tags/tag7335.xml"/><Relationship Id="rId1639" Type="http://schemas.openxmlformats.org/officeDocument/2006/relationships/tags" Target="../tags/tag7573.xml"/><Relationship Id="rId203" Type="http://schemas.openxmlformats.org/officeDocument/2006/relationships/tags" Target="../tags/tag6137.xml"/><Relationship Id="rId648" Type="http://schemas.openxmlformats.org/officeDocument/2006/relationships/tags" Target="../tags/tag6582.xml"/><Relationship Id="rId855" Type="http://schemas.openxmlformats.org/officeDocument/2006/relationships/tags" Target="../tags/tag6789.xml"/><Relationship Id="rId1040" Type="http://schemas.openxmlformats.org/officeDocument/2006/relationships/tags" Target="../tags/tag6974.xml"/><Relationship Id="rId1278" Type="http://schemas.openxmlformats.org/officeDocument/2006/relationships/tags" Target="../tags/tag7212.xml"/><Relationship Id="rId1485" Type="http://schemas.openxmlformats.org/officeDocument/2006/relationships/tags" Target="../tags/tag7419.xml"/><Relationship Id="rId1692" Type="http://schemas.openxmlformats.org/officeDocument/2006/relationships/tags" Target="../tags/tag7626.xml"/><Relationship Id="rId1706" Type="http://schemas.openxmlformats.org/officeDocument/2006/relationships/tags" Target="../tags/tag7640.xml"/><Relationship Id="rId287" Type="http://schemas.openxmlformats.org/officeDocument/2006/relationships/tags" Target="../tags/tag6221.xml"/><Relationship Id="rId410" Type="http://schemas.openxmlformats.org/officeDocument/2006/relationships/tags" Target="../tags/tag6344.xml"/><Relationship Id="rId494" Type="http://schemas.openxmlformats.org/officeDocument/2006/relationships/tags" Target="../tags/tag6428.xml"/><Relationship Id="rId508" Type="http://schemas.openxmlformats.org/officeDocument/2006/relationships/tags" Target="../tags/tag6442.xml"/><Relationship Id="rId715" Type="http://schemas.openxmlformats.org/officeDocument/2006/relationships/tags" Target="../tags/tag6649.xml"/><Relationship Id="rId922" Type="http://schemas.openxmlformats.org/officeDocument/2006/relationships/tags" Target="../tags/tag6856.xml"/><Relationship Id="rId1138" Type="http://schemas.openxmlformats.org/officeDocument/2006/relationships/tags" Target="../tags/tag7072.xml"/><Relationship Id="rId1345" Type="http://schemas.openxmlformats.org/officeDocument/2006/relationships/tags" Target="../tags/tag7279.xml"/><Relationship Id="rId1552" Type="http://schemas.openxmlformats.org/officeDocument/2006/relationships/tags" Target="../tags/tag7486.xml"/><Relationship Id="rId147" Type="http://schemas.openxmlformats.org/officeDocument/2006/relationships/tags" Target="../tags/tag6081.xml"/><Relationship Id="rId354" Type="http://schemas.openxmlformats.org/officeDocument/2006/relationships/tags" Target="../tags/tag6288.xml"/><Relationship Id="rId799" Type="http://schemas.openxmlformats.org/officeDocument/2006/relationships/tags" Target="../tags/tag6733.xml"/><Relationship Id="rId1191" Type="http://schemas.openxmlformats.org/officeDocument/2006/relationships/tags" Target="../tags/tag7125.xml"/><Relationship Id="rId1205" Type="http://schemas.openxmlformats.org/officeDocument/2006/relationships/tags" Target="../tags/tag7139.xml"/><Relationship Id="rId51" Type="http://schemas.openxmlformats.org/officeDocument/2006/relationships/tags" Target="../tags/tag5985.xml"/><Relationship Id="rId561" Type="http://schemas.openxmlformats.org/officeDocument/2006/relationships/tags" Target="../tags/tag6495.xml"/><Relationship Id="rId659" Type="http://schemas.openxmlformats.org/officeDocument/2006/relationships/tags" Target="../tags/tag6593.xml"/><Relationship Id="rId866" Type="http://schemas.openxmlformats.org/officeDocument/2006/relationships/tags" Target="../tags/tag6800.xml"/><Relationship Id="rId1289" Type="http://schemas.openxmlformats.org/officeDocument/2006/relationships/tags" Target="../tags/tag7223.xml"/><Relationship Id="rId1412" Type="http://schemas.openxmlformats.org/officeDocument/2006/relationships/tags" Target="../tags/tag7346.xml"/><Relationship Id="rId1496" Type="http://schemas.openxmlformats.org/officeDocument/2006/relationships/tags" Target="../tags/tag7430.xml"/><Relationship Id="rId1717" Type="http://schemas.openxmlformats.org/officeDocument/2006/relationships/tags" Target="../tags/tag7651.xml"/><Relationship Id="rId214" Type="http://schemas.openxmlformats.org/officeDocument/2006/relationships/tags" Target="../tags/tag6148.xml"/><Relationship Id="rId298" Type="http://schemas.openxmlformats.org/officeDocument/2006/relationships/tags" Target="../tags/tag6232.xml"/><Relationship Id="rId421" Type="http://schemas.openxmlformats.org/officeDocument/2006/relationships/tags" Target="../tags/tag6355.xml"/><Relationship Id="rId519" Type="http://schemas.openxmlformats.org/officeDocument/2006/relationships/tags" Target="../tags/tag6453.xml"/><Relationship Id="rId1051" Type="http://schemas.openxmlformats.org/officeDocument/2006/relationships/tags" Target="../tags/tag6985.xml"/><Relationship Id="rId1149" Type="http://schemas.openxmlformats.org/officeDocument/2006/relationships/tags" Target="../tags/tag7083.xml"/><Relationship Id="rId1356" Type="http://schemas.openxmlformats.org/officeDocument/2006/relationships/tags" Target="../tags/tag7290.xml"/><Relationship Id="rId158" Type="http://schemas.openxmlformats.org/officeDocument/2006/relationships/tags" Target="../tags/tag6092.xml"/><Relationship Id="rId726" Type="http://schemas.openxmlformats.org/officeDocument/2006/relationships/tags" Target="../tags/tag6660.xml"/><Relationship Id="rId933" Type="http://schemas.openxmlformats.org/officeDocument/2006/relationships/tags" Target="../tags/tag6867.xml"/><Relationship Id="rId1009" Type="http://schemas.openxmlformats.org/officeDocument/2006/relationships/tags" Target="../tags/tag6943.xml"/><Relationship Id="rId1563" Type="http://schemas.openxmlformats.org/officeDocument/2006/relationships/tags" Target="../tags/tag7497.xml"/><Relationship Id="rId62" Type="http://schemas.openxmlformats.org/officeDocument/2006/relationships/tags" Target="../tags/tag5996.xml"/><Relationship Id="rId365" Type="http://schemas.openxmlformats.org/officeDocument/2006/relationships/tags" Target="../tags/tag6299.xml"/><Relationship Id="rId572" Type="http://schemas.openxmlformats.org/officeDocument/2006/relationships/tags" Target="../tags/tag6506.xml"/><Relationship Id="rId1216" Type="http://schemas.openxmlformats.org/officeDocument/2006/relationships/tags" Target="../tags/tag7150.xml"/><Relationship Id="rId1423" Type="http://schemas.openxmlformats.org/officeDocument/2006/relationships/tags" Target="../tags/tag7357.xml"/><Relationship Id="rId1630" Type="http://schemas.openxmlformats.org/officeDocument/2006/relationships/tags" Target="../tags/tag7564.xml"/><Relationship Id="rId225" Type="http://schemas.openxmlformats.org/officeDocument/2006/relationships/tags" Target="../tags/tag6159.xml"/><Relationship Id="rId432" Type="http://schemas.openxmlformats.org/officeDocument/2006/relationships/tags" Target="../tags/tag6366.xml"/><Relationship Id="rId877" Type="http://schemas.openxmlformats.org/officeDocument/2006/relationships/tags" Target="../tags/tag6811.xml"/><Relationship Id="rId1062" Type="http://schemas.openxmlformats.org/officeDocument/2006/relationships/tags" Target="../tags/tag6996.xml"/><Relationship Id="rId1728" Type="http://schemas.openxmlformats.org/officeDocument/2006/relationships/tags" Target="../tags/tag7662.xml"/><Relationship Id="rId737" Type="http://schemas.openxmlformats.org/officeDocument/2006/relationships/tags" Target="../tags/tag6671.xml"/><Relationship Id="rId944" Type="http://schemas.openxmlformats.org/officeDocument/2006/relationships/tags" Target="../tags/tag6878.xml"/><Relationship Id="rId1367" Type="http://schemas.openxmlformats.org/officeDocument/2006/relationships/tags" Target="../tags/tag7301.xml"/><Relationship Id="rId1574" Type="http://schemas.openxmlformats.org/officeDocument/2006/relationships/tags" Target="../tags/tag7508.xml"/><Relationship Id="rId73" Type="http://schemas.openxmlformats.org/officeDocument/2006/relationships/tags" Target="../tags/tag6007.xml"/><Relationship Id="rId169" Type="http://schemas.openxmlformats.org/officeDocument/2006/relationships/tags" Target="../tags/tag6103.xml"/><Relationship Id="rId376" Type="http://schemas.openxmlformats.org/officeDocument/2006/relationships/tags" Target="../tags/tag6310.xml"/><Relationship Id="rId583" Type="http://schemas.openxmlformats.org/officeDocument/2006/relationships/tags" Target="../tags/tag6517.xml"/><Relationship Id="rId790" Type="http://schemas.openxmlformats.org/officeDocument/2006/relationships/tags" Target="../tags/tag6724.xml"/><Relationship Id="rId804" Type="http://schemas.openxmlformats.org/officeDocument/2006/relationships/tags" Target="../tags/tag6738.xml"/><Relationship Id="rId1227" Type="http://schemas.openxmlformats.org/officeDocument/2006/relationships/tags" Target="../tags/tag7161.xml"/><Relationship Id="rId1434" Type="http://schemas.openxmlformats.org/officeDocument/2006/relationships/tags" Target="../tags/tag7368.xml"/><Relationship Id="rId1641" Type="http://schemas.openxmlformats.org/officeDocument/2006/relationships/tags" Target="../tags/tag7575.xml"/><Relationship Id="rId4" Type="http://schemas.openxmlformats.org/officeDocument/2006/relationships/tags" Target="../tags/tag5938.xml"/><Relationship Id="rId236" Type="http://schemas.openxmlformats.org/officeDocument/2006/relationships/tags" Target="../tags/tag6170.xml"/><Relationship Id="rId443" Type="http://schemas.openxmlformats.org/officeDocument/2006/relationships/tags" Target="../tags/tag6377.xml"/><Relationship Id="rId650" Type="http://schemas.openxmlformats.org/officeDocument/2006/relationships/tags" Target="../tags/tag6584.xml"/><Relationship Id="rId888" Type="http://schemas.openxmlformats.org/officeDocument/2006/relationships/tags" Target="../tags/tag6822.xml"/><Relationship Id="rId1073" Type="http://schemas.openxmlformats.org/officeDocument/2006/relationships/tags" Target="../tags/tag7007.xml"/><Relationship Id="rId1280" Type="http://schemas.openxmlformats.org/officeDocument/2006/relationships/tags" Target="../tags/tag7214.xml"/><Relationship Id="rId1501" Type="http://schemas.openxmlformats.org/officeDocument/2006/relationships/tags" Target="../tags/tag7435.xml"/><Relationship Id="rId1739" Type="http://schemas.openxmlformats.org/officeDocument/2006/relationships/image" Target="../media/image18.emf"/><Relationship Id="rId303" Type="http://schemas.openxmlformats.org/officeDocument/2006/relationships/tags" Target="../tags/tag6237.xml"/><Relationship Id="rId748" Type="http://schemas.openxmlformats.org/officeDocument/2006/relationships/tags" Target="../tags/tag6682.xml"/><Relationship Id="rId955" Type="http://schemas.openxmlformats.org/officeDocument/2006/relationships/tags" Target="../tags/tag6889.xml"/><Relationship Id="rId1140" Type="http://schemas.openxmlformats.org/officeDocument/2006/relationships/tags" Target="../tags/tag7074.xml"/><Relationship Id="rId1378" Type="http://schemas.openxmlformats.org/officeDocument/2006/relationships/tags" Target="../tags/tag7312.xml"/><Relationship Id="rId1585" Type="http://schemas.openxmlformats.org/officeDocument/2006/relationships/tags" Target="../tags/tag7519.xml"/><Relationship Id="rId84" Type="http://schemas.openxmlformats.org/officeDocument/2006/relationships/tags" Target="../tags/tag6018.xml"/><Relationship Id="rId387" Type="http://schemas.openxmlformats.org/officeDocument/2006/relationships/tags" Target="../tags/tag6321.xml"/><Relationship Id="rId510" Type="http://schemas.openxmlformats.org/officeDocument/2006/relationships/tags" Target="../tags/tag6444.xml"/><Relationship Id="rId594" Type="http://schemas.openxmlformats.org/officeDocument/2006/relationships/tags" Target="../tags/tag6528.xml"/><Relationship Id="rId608" Type="http://schemas.openxmlformats.org/officeDocument/2006/relationships/tags" Target="../tags/tag6542.xml"/><Relationship Id="rId815" Type="http://schemas.openxmlformats.org/officeDocument/2006/relationships/tags" Target="../tags/tag6749.xml"/><Relationship Id="rId1238" Type="http://schemas.openxmlformats.org/officeDocument/2006/relationships/tags" Target="../tags/tag7172.xml"/><Relationship Id="rId1445" Type="http://schemas.openxmlformats.org/officeDocument/2006/relationships/tags" Target="../tags/tag7379.xml"/><Relationship Id="rId1652" Type="http://schemas.openxmlformats.org/officeDocument/2006/relationships/tags" Target="../tags/tag7586.xml"/><Relationship Id="rId247" Type="http://schemas.openxmlformats.org/officeDocument/2006/relationships/tags" Target="../tags/tag6181.xml"/><Relationship Id="rId899" Type="http://schemas.openxmlformats.org/officeDocument/2006/relationships/tags" Target="../tags/tag6833.xml"/><Relationship Id="rId1000" Type="http://schemas.openxmlformats.org/officeDocument/2006/relationships/tags" Target="../tags/tag6934.xml"/><Relationship Id="rId1084" Type="http://schemas.openxmlformats.org/officeDocument/2006/relationships/tags" Target="../tags/tag7018.xml"/><Relationship Id="rId1305" Type="http://schemas.openxmlformats.org/officeDocument/2006/relationships/tags" Target="../tags/tag7239.xml"/><Relationship Id="rId107" Type="http://schemas.openxmlformats.org/officeDocument/2006/relationships/tags" Target="../tags/tag6041.xml"/><Relationship Id="rId454" Type="http://schemas.openxmlformats.org/officeDocument/2006/relationships/tags" Target="../tags/tag6388.xml"/><Relationship Id="rId661" Type="http://schemas.openxmlformats.org/officeDocument/2006/relationships/tags" Target="../tags/tag6595.xml"/><Relationship Id="rId759" Type="http://schemas.openxmlformats.org/officeDocument/2006/relationships/tags" Target="../tags/tag6693.xml"/><Relationship Id="rId966" Type="http://schemas.openxmlformats.org/officeDocument/2006/relationships/tags" Target="../tags/tag6900.xml"/><Relationship Id="rId1291" Type="http://schemas.openxmlformats.org/officeDocument/2006/relationships/tags" Target="../tags/tag7225.xml"/><Relationship Id="rId1389" Type="http://schemas.openxmlformats.org/officeDocument/2006/relationships/tags" Target="../tags/tag7323.xml"/><Relationship Id="rId1512" Type="http://schemas.openxmlformats.org/officeDocument/2006/relationships/tags" Target="../tags/tag7446.xml"/><Relationship Id="rId1596" Type="http://schemas.openxmlformats.org/officeDocument/2006/relationships/tags" Target="../tags/tag7530.xml"/><Relationship Id="rId11" Type="http://schemas.openxmlformats.org/officeDocument/2006/relationships/tags" Target="../tags/tag5945.xml"/><Relationship Id="rId314" Type="http://schemas.openxmlformats.org/officeDocument/2006/relationships/tags" Target="../tags/tag6248.xml"/><Relationship Id="rId398" Type="http://schemas.openxmlformats.org/officeDocument/2006/relationships/tags" Target="../tags/tag6332.xml"/><Relationship Id="rId521" Type="http://schemas.openxmlformats.org/officeDocument/2006/relationships/tags" Target="../tags/tag6455.xml"/><Relationship Id="rId619" Type="http://schemas.openxmlformats.org/officeDocument/2006/relationships/tags" Target="../tags/tag6553.xml"/><Relationship Id="rId1151" Type="http://schemas.openxmlformats.org/officeDocument/2006/relationships/tags" Target="../tags/tag7085.xml"/><Relationship Id="rId1249" Type="http://schemas.openxmlformats.org/officeDocument/2006/relationships/tags" Target="../tags/tag7183.xml"/><Relationship Id="rId95" Type="http://schemas.openxmlformats.org/officeDocument/2006/relationships/tags" Target="../tags/tag6029.xml"/><Relationship Id="rId160" Type="http://schemas.openxmlformats.org/officeDocument/2006/relationships/tags" Target="../tags/tag6094.xml"/><Relationship Id="rId826" Type="http://schemas.openxmlformats.org/officeDocument/2006/relationships/tags" Target="../tags/tag6760.xml"/><Relationship Id="rId1011" Type="http://schemas.openxmlformats.org/officeDocument/2006/relationships/tags" Target="../tags/tag6945.xml"/><Relationship Id="rId1109" Type="http://schemas.openxmlformats.org/officeDocument/2006/relationships/tags" Target="../tags/tag7043.xml"/><Relationship Id="rId1456" Type="http://schemas.openxmlformats.org/officeDocument/2006/relationships/tags" Target="../tags/tag7390.xml"/><Relationship Id="rId1663" Type="http://schemas.openxmlformats.org/officeDocument/2006/relationships/tags" Target="../tags/tag7597.xml"/><Relationship Id="rId258" Type="http://schemas.openxmlformats.org/officeDocument/2006/relationships/tags" Target="../tags/tag6192.xml"/><Relationship Id="rId465" Type="http://schemas.openxmlformats.org/officeDocument/2006/relationships/tags" Target="../tags/tag6399.xml"/><Relationship Id="rId672" Type="http://schemas.openxmlformats.org/officeDocument/2006/relationships/tags" Target="../tags/tag6606.xml"/><Relationship Id="rId1095" Type="http://schemas.openxmlformats.org/officeDocument/2006/relationships/tags" Target="../tags/tag7029.xml"/><Relationship Id="rId1316" Type="http://schemas.openxmlformats.org/officeDocument/2006/relationships/tags" Target="../tags/tag7250.xml"/><Relationship Id="rId1523" Type="http://schemas.openxmlformats.org/officeDocument/2006/relationships/tags" Target="../tags/tag7457.xml"/><Relationship Id="rId1730" Type="http://schemas.openxmlformats.org/officeDocument/2006/relationships/tags" Target="../tags/tag7664.xml"/><Relationship Id="rId22" Type="http://schemas.openxmlformats.org/officeDocument/2006/relationships/tags" Target="../tags/tag5956.xml"/><Relationship Id="rId118" Type="http://schemas.openxmlformats.org/officeDocument/2006/relationships/tags" Target="../tags/tag6052.xml"/><Relationship Id="rId325" Type="http://schemas.openxmlformats.org/officeDocument/2006/relationships/tags" Target="../tags/tag6259.xml"/><Relationship Id="rId532" Type="http://schemas.openxmlformats.org/officeDocument/2006/relationships/tags" Target="../tags/tag6466.xml"/><Relationship Id="rId977" Type="http://schemas.openxmlformats.org/officeDocument/2006/relationships/tags" Target="../tags/tag6911.xml"/><Relationship Id="rId1162" Type="http://schemas.openxmlformats.org/officeDocument/2006/relationships/tags" Target="../tags/tag7096.xml"/><Relationship Id="rId171" Type="http://schemas.openxmlformats.org/officeDocument/2006/relationships/tags" Target="../tags/tag6105.xml"/><Relationship Id="rId837" Type="http://schemas.openxmlformats.org/officeDocument/2006/relationships/tags" Target="../tags/tag6771.xml"/><Relationship Id="rId1022" Type="http://schemas.openxmlformats.org/officeDocument/2006/relationships/tags" Target="../tags/tag6956.xml"/><Relationship Id="rId1467" Type="http://schemas.openxmlformats.org/officeDocument/2006/relationships/tags" Target="../tags/tag7401.xml"/><Relationship Id="rId1674" Type="http://schemas.openxmlformats.org/officeDocument/2006/relationships/tags" Target="../tags/tag7608.xml"/><Relationship Id="rId269" Type="http://schemas.openxmlformats.org/officeDocument/2006/relationships/tags" Target="../tags/tag6203.xml"/><Relationship Id="rId476" Type="http://schemas.openxmlformats.org/officeDocument/2006/relationships/tags" Target="../tags/tag6410.xml"/><Relationship Id="rId683" Type="http://schemas.openxmlformats.org/officeDocument/2006/relationships/tags" Target="../tags/tag6617.xml"/><Relationship Id="rId890" Type="http://schemas.openxmlformats.org/officeDocument/2006/relationships/tags" Target="../tags/tag6824.xml"/><Relationship Id="rId904" Type="http://schemas.openxmlformats.org/officeDocument/2006/relationships/tags" Target="../tags/tag6838.xml"/><Relationship Id="rId1327" Type="http://schemas.openxmlformats.org/officeDocument/2006/relationships/tags" Target="../tags/tag7261.xml"/><Relationship Id="rId1534" Type="http://schemas.openxmlformats.org/officeDocument/2006/relationships/tags" Target="../tags/tag7468.xml"/><Relationship Id="rId33" Type="http://schemas.openxmlformats.org/officeDocument/2006/relationships/tags" Target="../tags/tag5967.xml"/><Relationship Id="rId129" Type="http://schemas.openxmlformats.org/officeDocument/2006/relationships/tags" Target="../tags/tag6063.xml"/><Relationship Id="rId336" Type="http://schemas.openxmlformats.org/officeDocument/2006/relationships/tags" Target="../tags/tag6270.xml"/><Relationship Id="rId543" Type="http://schemas.openxmlformats.org/officeDocument/2006/relationships/tags" Target="../tags/tag6477.xml"/><Relationship Id="rId988" Type="http://schemas.openxmlformats.org/officeDocument/2006/relationships/tags" Target="../tags/tag6922.xml"/><Relationship Id="rId1173" Type="http://schemas.openxmlformats.org/officeDocument/2006/relationships/tags" Target="../tags/tag7107.xml"/><Relationship Id="rId1380" Type="http://schemas.openxmlformats.org/officeDocument/2006/relationships/tags" Target="../tags/tag7314.xml"/><Relationship Id="rId1601" Type="http://schemas.openxmlformats.org/officeDocument/2006/relationships/tags" Target="../tags/tag7535.xml"/><Relationship Id="rId182" Type="http://schemas.openxmlformats.org/officeDocument/2006/relationships/tags" Target="../tags/tag6116.xml"/><Relationship Id="rId403" Type="http://schemas.openxmlformats.org/officeDocument/2006/relationships/tags" Target="../tags/tag6337.xml"/><Relationship Id="rId750" Type="http://schemas.openxmlformats.org/officeDocument/2006/relationships/tags" Target="../tags/tag6684.xml"/><Relationship Id="rId848" Type="http://schemas.openxmlformats.org/officeDocument/2006/relationships/tags" Target="../tags/tag6782.xml"/><Relationship Id="rId1033" Type="http://schemas.openxmlformats.org/officeDocument/2006/relationships/tags" Target="../tags/tag6967.xml"/><Relationship Id="rId1478" Type="http://schemas.openxmlformats.org/officeDocument/2006/relationships/tags" Target="../tags/tag7412.xml"/><Relationship Id="rId1685" Type="http://schemas.openxmlformats.org/officeDocument/2006/relationships/tags" Target="../tags/tag7619.xml"/><Relationship Id="rId487" Type="http://schemas.openxmlformats.org/officeDocument/2006/relationships/tags" Target="../tags/tag6421.xml"/><Relationship Id="rId610" Type="http://schemas.openxmlformats.org/officeDocument/2006/relationships/tags" Target="../tags/tag6544.xml"/><Relationship Id="rId694" Type="http://schemas.openxmlformats.org/officeDocument/2006/relationships/tags" Target="../tags/tag6628.xml"/><Relationship Id="rId708" Type="http://schemas.openxmlformats.org/officeDocument/2006/relationships/tags" Target="../tags/tag6642.xml"/><Relationship Id="rId915" Type="http://schemas.openxmlformats.org/officeDocument/2006/relationships/tags" Target="../tags/tag6849.xml"/><Relationship Id="rId1240" Type="http://schemas.openxmlformats.org/officeDocument/2006/relationships/tags" Target="../tags/tag7174.xml"/><Relationship Id="rId1338" Type="http://schemas.openxmlformats.org/officeDocument/2006/relationships/tags" Target="../tags/tag7272.xml"/><Relationship Id="rId1545" Type="http://schemas.openxmlformats.org/officeDocument/2006/relationships/tags" Target="../tags/tag7479.xml"/><Relationship Id="rId347" Type="http://schemas.openxmlformats.org/officeDocument/2006/relationships/tags" Target="../tags/tag6281.xml"/><Relationship Id="rId999" Type="http://schemas.openxmlformats.org/officeDocument/2006/relationships/tags" Target="../tags/tag6933.xml"/><Relationship Id="rId1100" Type="http://schemas.openxmlformats.org/officeDocument/2006/relationships/tags" Target="../tags/tag7034.xml"/><Relationship Id="rId1184" Type="http://schemas.openxmlformats.org/officeDocument/2006/relationships/tags" Target="../tags/tag7118.xml"/><Relationship Id="rId1405" Type="http://schemas.openxmlformats.org/officeDocument/2006/relationships/tags" Target="../tags/tag7339.xml"/><Relationship Id="rId44" Type="http://schemas.openxmlformats.org/officeDocument/2006/relationships/tags" Target="../tags/tag5978.xml"/><Relationship Id="rId554" Type="http://schemas.openxmlformats.org/officeDocument/2006/relationships/tags" Target="../tags/tag6488.xml"/><Relationship Id="rId761" Type="http://schemas.openxmlformats.org/officeDocument/2006/relationships/tags" Target="../tags/tag6695.xml"/><Relationship Id="rId859" Type="http://schemas.openxmlformats.org/officeDocument/2006/relationships/tags" Target="../tags/tag6793.xml"/><Relationship Id="rId1391" Type="http://schemas.openxmlformats.org/officeDocument/2006/relationships/tags" Target="../tags/tag7325.xml"/><Relationship Id="rId1489" Type="http://schemas.openxmlformats.org/officeDocument/2006/relationships/tags" Target="../tags/tag7423.xml"/><Relationship Id="rId1612" Type="http://schemas.openxmlformats.org/officeDocument/2006/relationships/tags" Target="../tags/tag7546.xml"/><Relationship Id="rId1696" Type="http://schemas.openxmlformats.org/officeDocument/2006/relationships/tags" Target="../tags/tag7630.xml"/><Relationship Id="rId193" Type="http://schemas.openxmlformats.org/officeDocument/2006/relationships/tags" Target="../tags/tag6127.xml"/><Relationship Id="rId207" Type="http://schemas.openxmlformats.org/officeDocument/2006/relationships/tags" Target="../tags/tag6141.xml"/><Relationship Id="rId414" Type="http://schemas.openxmlformats.org/officeDocument/2006/relationships/tags" Target="../tags/tag6348.xml"/><Relationship Id="rId498" Type="http://schemas.openxmlformats.org/officeDocument/2006/relationships/tags" Target="../tags/tag6432.xml"/><Relationship Id="rId621" Type="http://schemas.openxmlformats.org/officeDocument/2006/relationships/tags" Target="../tags/tag6555.xml"/><Relationship Id="rId1044" Type="http://schemas.openxmlformats.org/officeDocument/2006/relationships/tags" Target="../tags/tag6978.xml"/><Relationship Id="rId1251" Type="http://schemas.openxmlformats.org/officeDocument/2006/relationships/tags" Target="../tags/tag7185.xml"/><Relationship Id="rId1349" Type="http://schemas.openxmlformats.org/officeDocument/2006/relationships/tags" Target="../tags/tag7283.xml"/><Relationship Id="rId260" Type="http://schemas.openxmlformats.org/officeDocument/2006/relationships/tags" Target="../tags/tag6194.xml"/><Relationship Id="rId719" Type="http://schemas.openxmlformats.org/officeDocument/2006/relationships/tags" Target="../tags/tag6653.xml"/><Relationship Id="rId926" Type="http://schemas.openxmlformats.org/officeDocument/2006/relationships/tags" Target="../tags/tag6860.xml"/><Relationship Id="rId1111" Type="http://schemas.openxmlformats.org/officeDocument/2006/relationships/tags" Target="../tags/tag7045.xml"/><Relationship Id="rId1556" Type="http://schemas.openxmlformats.org/officeDocument/2006/relationships/tags" Target="../tags/tag7490.xml"/><Relationship Id="rId55" Type="http://schemas.openxmlformats.org/officeDocument/2006/relationships/tags" Target="../tags/tag5989.xml"/><Relationship Id="rId120" Type="http://schemas.openxmlformats.org/officeDocument/2006/relationships/tags" Target="../tags/tag6054.xml"/><Relationship Id="rId358" Type="http://schemas.openxmlformats.org/officeDocument/2006/relationships/tags" Target="../tags/tag6292.xml"/><Relationship Id="rId565" Type="http://schemas.openxmlformats.org/officeDocument/2006/relationships/tags" Target="../tags/tag6499.xml"/><Relationship Id="rId772" Type="http://schemas.openxmlformats.org/officeDocument/2006/relationships/tags" Target="../tags/tag6706.xml"/><Relationship Id="rId1195" Type="http://schemas.openxmlformats.org/officeDocument/2006/relationships/tags" Target="../tags/tag7129.xml"/><Relationship Id="rId1209" Type="http://schemas.openxmlformats.org/officeDocument/2006/relationships/tags" Target="../tags/tag7143.xml"/><Relationship Id="rId1416" Type="http://schemas.openxmlformats.org/officeDocument/2006/relationships/tags" Target="../tags/tag7350.xml"/><Relationship Id="rId1623" Type="http://schemas.openxmlformats.org/officeDocument/2006/relationships/tags" Target="../tags/tag7557.xml"/><Relationship Id="rId218" Type="http://schemas.openxmlformats.org/officeDocument/2006/relationships/tags" Target="../tags/tag6152.xml"/><Relationship Id="rId425" Type="http://schemas.openxmlformats.org/officeDocument/2006/relationships/tags" Target="../tags/tag6359.xml"/><Relationship Id="rId632" Type="http://schemas.openxmlformats.org/officeDocument/2006/relationships/tags" Target="../tags/tag6566.xml"/><Relationship Id="rId1055" Type="http://schemas.openxmlformats.org/officeDocument/2006/relationships/tags" Target="../tags/tag6989.xml"/><Relationship Id="rId1262" Type="http://schemas.openxmlformats.org/officeDocument/2006/relationships/tags" Target="../tags/tag7196.xml"/><Relationship Id="rId271" Type="http://schemas.openxmlformats.org/officeDocument/2006/relationships/tags" Target="../tags/tag6205.xml"/><Relationship Id="rId937" Type="http://schemas.openxmlformats.org/officeDocument/2006/relationships/tags" Target="../tags/tag6871.xml"/><Relationship Id="rId1122" Type="http://schemas.openxmlformats.org/officeDocument/2006/relationships/tags" Target="../tags/tag7056.xml"/><Relationship Id="rId1567" Type="http://schemas.openxmlformats.org/officeDocument/2006/relationships/tags" Target="../tags/tag7501.xml"/><Relationship Id="rId66" Type="http://schemas.openxmlformats.org/officeDocument/2006/relationships/tags" Target="../tags/tag6000.xml"/><Relationship Id="rId131" Type="http://schemas.openxmlformats.org/officeDocument/2006/relationships/tags" Target="../tags/tag6065.xml"/><Relationship Id="rId369" Type="http://schemas.openxmlformats.org/officeDocument/2006/relationships/tags" Target="../tags/tag6303.xml"/><Relationship Id="rId576" Type="http://schemas.openxmlformats.org/officeDocument/2006/relationships/tags" Target="../tags/tag6510.xml"/><Relationship Id="rId783" Type="http://schemas.openxmlformats.org/officeDocument/2006/relationships/tags" Target="../tags/tag6717.xml"/><Relationship Id="rId990" Type="http://schemas.openxmlformats.org/officeDocument/2006/relationships/tags" Target="../tags/tag6924.xml"/><Relationship Id="rId1427" Type="http://schemas.openxmlformats.org/officeDocument/2006/relationships/tags" Target="../tags/tag7361.xml"/><Relationship Id="rId1634" Type="http://schemas.openxmlformats.org/officeDocument/2006/relationships/tags" Target="../tags/tag7568.xml"/><Relationship Id="rId229" Type="http://schemas.openxmlformats.org/officeDocument/2006/relationships/tags" Target="../tags/tag6163.xml"/><Relationship Id="rId436" Type="http://schemas.openxmlformats.org/officeDocument/2006/relationships/tags" Target="../tags/tag6370.xml"/><Relationship Id="rId643" Type="http://schemas.openxmlformats.org/officeDocument/2006/relationships/tags" Target="../tags/tag6577.xml"/><Relationship Id="rId1066" Type="http://schemas.openxmlformats.org/officeDocument/2006/relationships/tags" Target="../tags/tag7000.xml"/><Relationship Id="rId1273" Type="http://schemas.openxmlformats.org/officeDocument/2006/relationships/tags" Target="../tags/tag7207.xml"/><Relationship Id="rId1480" Type="http://schemas.openxmlformats.org/officeDocument/2006/relationships/tags" Target="../tags/tag7414.xml"/><Relationship Id="rId850" Type="http://schemas.openxmlformats.org/officeDocument/2006/relationships/tags" Target="../tags/tag6784.xml"/><Relationship Id="rId948" Type="http://schemas.openxmlformats.org/officeDocument/2006/relationships/tags" Target="../tags/tag6882.xml"/><Relationship Id="rId1133" Type="http://schemas.openxmlformats.org/officeDocument/2006/relationships/tags" Target="../tags/tag7067.xml"/><Relationship Id="rId1578" Type="http://schemas.openxmlformats.org/officeDocument/2006/relationships/tags" Target="../tags/tag7512.xml"/><Relationship Id="rId1701" Type="http://schemas.openxmlformats.org/officeDocument/2006/relationships/tags" Target="../tags/tag7635.xml"/><Relationship Id="rId77" Type="http://schemas.openxmlformats.org/officeDocument/2006/relationships/tags" Target="../tags/tag6011.xml"/><Relationship Id="rId282" Type="http://schemas.openxmlformats.org/officeDocument/2006/relationships/tags" Target="../tags/tag6216.xml"/><Relationship Id="rId503" Type="http://schemas.openxmlformats.org/officeDocument/2006/relationships/tags" Target="../tags/tag6437.xml"/><Relationship Id="rId587" Type="http://schemas.openxmlformats.org/officeDocument/2006/relationships/tags" Target="../tags/tag6521.xml"/><Relationship Id="rId710" Type="http://schemas.openxmlformats.org/officeDocument/2006/relationships/tags" Target="../tags/tag6644.xml"/><Relationship Id="rId808" Type="http://schemas.openxmlformats.org/officeDocument/2006/relationships/tags" Target="../tags/tag6742.xml"/><Relationship Id="rId1340" Type="http://schemas.openxmlformats.org/officeDocument/2006/relationships/tags" Target="../tags/tag7274.xml"/><Relationship Id="rId1438" Type="http://schemas.openxmlformats.org/officeDocument/2006/relationships/tags" Target="../tags/tag7372.xml"/><Relationship Id="rId1645" Type="http://schemas.openxmlformats.org/officeDocument/2006/relationships/tags" Target="../tags/tag7579.xml"/><Relationship Id="rId8" Type="http://schemas.openxmlformats.org/officeDocument/2006/relationships/tags" Target="../tags/tag5942.xml"/><Relationship Id="rId142" Type="http://schemas.openxmlformats.org/officeDocument/2006/relationships/tags" Target="../tags/tag6076.xml"/><Relationship Id="rId447" Type="http://schemas.openxmlformats.org/officeDocument/2006/relationships/tags" Target="../tags/tag6381.xml"/><Relationship Id="rId794" Type="http://schemas.openxmlformats.org/officeDocument/2006/relationships/tags" Target="../tags/tag6728.xml"/><Relationship Id="rId1077" Type="http://schemas.openxmlformats.org/officeDocument/2006/relationships/tags" Target="../tags/tag7011.xml"/><Relationship Id="rId1200" Type="http://schemas.openxmlformats.org/officeDocument/2006/relationships/tags" Target="../tags/tag7134.xml"/><Relationship Id="rId654" Type="http://schemas.openxmlformats.org/officeDocument/2006/relationships/tags" Target="../tags/tag6588.xml"/><Relationship Id="rId861" Type="http://schemas.openxmlformats.org/officeDocument/2006/relationships/tags" Target="../tags/tag6795.xml"/><Relationship Id="rId959" Type="http://schemas.openxmlformats.org/officeDocument/2006/relationships/tags" Target="../tags/tag6893.xml"/><Relationship Id="rId1284" Type="http://schemas.openxmlformats.org/officeDocument/2006/relationships/tags" Target="../tags/tag7218.xml"/><Relationship Id="rId1491" Type="http://schemas.openxmlformats.org/officeDocument/2006/relationships/tags" Target="../tags/tag7425.xml"/><Relationship Id="rId1505" Type="http://schemas.openxmlformats.org/officeDocument/2006/relationships/tags" Target="../tags/tag7439.xml"/><Relationship Id="rId1589" Type="http://schemas.openxmlformats.org/officeDocument/2006/relationships/tags" Target="../tags/tag7523.xml"/><Relationship Id="rId1712" Type="http://schemas.openxmlformats.org/officeDocument/2006/relationships/tags" Target="../tags/tag7646.xml"/><Relationship Id="rId293" Type="http://schemas.openxmlformats.org/officeDocument/2006/relationships/tags" Target="../tags/tag6227.xml"/><Relationship Id="rId307" Type="http://schemas.openxmlformats.org/officeDocument/2006/relationships/tags" Target="../tags/tag6241.xml"/><Relationship Id="rId514" Type="http://schemas.openxmlformats.org/officeDocument/2006/relationships/tags" Target="../tags/tag6448.xml"/><Relationship Id="rId721" Type="http://schemas.openxmlformats.org/officeDocument/2006/relationships/tags" Target="../tags/tag6655.xml"/><Relationship Id="rId1144" Type="http://schemas.openxmlformats.org/officeDocument/2006/relationships/tags" Target="../tags/tag7078.xml"/><Relationship Id="rId1351" Type="http://schemas.openxmlformats.org/officeDocument/2006/relationships/tags" Target="../tags/tag7285.xml"/><Relationship Id="rId1449" Type="http://schemas.openxmlformats.org/officeDocument/2006/relationships/tags" Target="../tags/tag7383.xml"/><Relationship Id="rId88" Type="http://schemas.openxmlformats.org/officeDocument/2006/relationships/tags" Target="../tags/tag6022.xml"/><Relationship Id="rId153" Type="http://schemas.openxmlformats.org/officeDocument/2006/relationships/tags" Target="../tags/tag6087.xml"/><Relationship Id="rId360" Type="http://schemas.openxmlformats.org/officeDocument/2006/relationships/tags" Target="../tags/tag6294.xml"/><Relationship Id="rId598" Type="http://schemas.openxmlformats.org/officeDocument/2006/relationships/tags" Target="../tags/tag6532.xml"/><Relationship Id="rId819" Type="http://schemas.openxmlformats.org/officeDocument/2006/relationships/tags" Target="../tags/tag6753.xml"/><Relationship Id="rId1004" Type="http://schemas.openxmlformats.org/officeDocument/2006/relationships/tags" Target="../tags/tag6938.xml"/><Relationship Id="rId1211" Type="http://schemas.openxmlformats.org/officeDocument/2006/relationships/tags" Target="../tags/tag7145.xml"/><Relationship Id="rId1656" Type="http://schemas.openxmlformats.org/officeDocument/2006/relationships/tags" Target="../tags/tag7590.xml"/><Relationship Id="rId220" Type="http://schemas.openxmlformats.org/officeDocument/2006/relationships/tags" Target="../tags/tag6154.xml"/><Relationship Id="rId458" Type="http://schemas.openxmlformats.org/officeDocument/2006/relationships/tags" Target="../tags/tag6392.xml"/><Relationship Id="rId665" Type="http://schemas.openxmlformats.org/officeDocument/2006/relationships/tags" Target="../tags/tag6599.xml"/><Relationship Id="rId872" Type="http://schemas.openxmlformats.org/officeDocument/2006/relationships/tags" Target="../tags/tag6806.xml"/><Relationship Id="rId1088" Type="http://schemas.openxmlformats.org/officeDocument/2006/relationships/tags" Target="../tags/tag7022.xml"/><Relationship Id="rId1295" Type="http://schemas.openxmlformats.org/officeDocument/2006/relationships/tags" Target="../tags/tag7229.xml"/><Relationship Id="rId1309" Type="http://schemas.openxmlformats.org/officeDocument/2006/relationships/tags" Target="../tags/tag7243.xml"/><Relationship Id="rId1516" Type="http://schemas.openxmlformats.org/officeDocument/2006/relationships/tags" Target="../tags/tag7450.xml"/><Relationship Id="rId1723" Type="http://schemas.openxmlformats.org/officeDocument/2006/relationships/tags" Target="../tags/tag7657.xml"/><Relationship Id="rId15" Type="http://schemas.openxmlformats.org/officeDocument/2006/relationships/tags" Target="../tags/tag5949.xml"/><Relationship Id="rId318" Type="http://schemas.openxmlformats.org/officeDocument/2006/relationships/tags" Target="../tags/tag6252.xml"/><Relationship Id="rId525" Type="http://schemas.openxmlformats.org/officeDocument/2006/relationships/tags" Target="../tags/tag6459.xml"/><Relationship Id="rId732" Type="http://schemas.openxmlformats.org/officeDocument/2006/relationships/tags" Target="../tags/tag6666.xml"/><Relationship Id="rId1155" Type="http://schemas.openxmlformats.org/officeDocument/2006/relationships/tags" Target="../tags/tag7089.xml"/><Relationship Id="rId1362" Type="http://schemas.openxmlformats.org/officeDocument/2006/relationships/tags" Target="../tags/tag7296.xml"/><Relationship Id="rId99" Type="http://schemas.openxmlformats.org/officeDocument/2006/relationships/tags" Target="../tags/tag6033.xml"/><Relationship Id="rId164" Type="http://schemas.openxmlformats.org/officeDocument/2006/relationships/tags" Target="../tags/tag6098.xml"/><Relationship Id="rId371" Type="http://schemas.openxmlformats.org/officeDocument/2006/relationships/tags" Target="../tags/tag6305.xml"/><Relationship Id="rId1015" Type="http://schemas.openxmlformats.org/officeDocument/2006/relationships/tags" Target="../tags/tag6949.xml"/><Relationship Id="rId1222" Type="http://schemas.openxmlformats.org/officeDocument/2006/relationships/tags" Target="../tags/tag7156.xml"/><Relationship Id="rId1667" Type="http://schemas.openxmlformats.org/officeDocument/2006/relationships/tags" Target="../tags/tag7601.xml"/><Relationship Id="rId469" Type="http://schemas.openxmlformats.org/officeDocument/2006/relationships/tags" Target="../tags/tag6403.xml"/><Relationship Id="rId676" Type="http://schemas.openxmlformats.org/officeDocument/2006/relationships/tags" Target="../tags/tag6610.xml"/><Relationship Id="rId883" Type="http://schemas.openxmlformats.org/officeDocument/2006/relationships/tags" Target="../tags/tag6817.xml"/><Relationship Id="rId1099" Type="http://schemas.openxmlformats.org/officeDocument/2006/relationships/tags" Target="../tags/tag7033.xml"/><Relationship Id="rId1527" Type="http://schemas.openxmlformats.org/officeDocument/2006/relationships/tags" Target="../tags/tag7461.xml"/><Relationship Id="rId1734" Type="http://schemas.openxmlformats.org/officeDocument/2006/relationships/tags" Target="../tags/tag7668.xml"/><Relationship Id="rId26" Type="http://schemas.openxmlformats.org/officeDocument/2006/relationships/tags" Target="../tags/tag5960.xml"/><Relationship Id="rId231" Type="http://schemas.openxmlformats.org/officeDocument/2006/relationships/tags" Target="../tags/tag6165.xml"/><Relationship Id="rId329" Type="http://schemas.openxmlformats.org/officeDocument/2006/relationships/tags" Target="../tags/tag6263.xml"/><Relationship Id="rId536" Type="http://schemas.openxmlformats.org/officeDocument/2006/relationships/tags" Target="../tags/tag6470.xml"/><Relationship Id="rId1166" Type="http://schemas.openxmlformats.org/officeDocument/2006/relationships/tags" Target="../tags/tag7100.xml"/><Relationship Id="rId1373" Type="http://schemas.openxmlformats.org/officeDocument/2006/relationships/tags" Target="../tags/tag7307.xml"/><Relationship Id="rId175" Type="http://schemas.openxmlformats.org/officeDocument/2006/relationships/tags" Target="../tags/tag6109.xml"/><Relationship Id="rId743" Type="http://schemas.openxmlformats.org/officeDocument/2006/relationships/tags" Target="../tags/tag6677.xml"/><Relationship Id="rId950" Type="http://schemas.openxmlformats.org/officeDocument/2006/relationships/tags" Target="../tags/tag6884.xml"/><Relationship Id="rId1026" Type="http://schemas.openxmlformats.org/officeDocument/2006/relationships/tags" Target="../tags/tag6960.xml"/><Relationship Id="rId1580" Type="http://schemas.openxmlformats.org/officeDocument/2006/relationships/tags" Target="../tags/tag7514.xml"/><Relationship Id="rId1678" Type="http://schemas.openxmlformats.org/officeDocument/2006/relationships/tags" Target="../tags/tag7612.xml"/><Relationship Id="rId382" Type="http://schemas.openxmlformats.org/officeDocument/2006/relationships/tags" Target="../tags/tag6316.xml"/><Relationship Id="rId603" Type="http://schemas.openxmlformats.org/officeDocument/2006/relationships/tags" Target="../tags/tag6537.xml"/><Relationship Id="rId687" Type="http://schemas.openxmlformats.org/officeDocument/2006/relationships/tags" Target="../tags/tag6621.xml"/><Relationship Id="rId810" Type="http://schemas.openxmlformats.org/officeDocument/2006/relationships/tags" Target="../tags/tag6744.xml"/><Relationship Id="rId908" Type="http://schemas.openxmlformats.org/officeDocument/2006/relationships/tags" Target="../tags/tag6842.xml"/><Relationship Id="rId1233" Type="http://schemas.openxmlformats.org/officeDocument/2006/relationships/tags" Target="../tags/tag7167.xml"/><Relationship Id="rId1440" Type="http://schemas.openxmlformats.org/officeDocument/2006/relationships/tags" Target="../tags/tag7374.xml"/><Relationship Id="rId1538" Type="http://schemas.openxmlformats.org/officeDocument/2006/relationships/tags" Target="../tags/tag7472.xml"/><Relationship Id="rId242" Type="http://schemas.openxmlformats.org/officeDocument/2006/relationships/tags" Target="../tags/tag6176.xml"/><Relationship Id="rId894" Type="http://schemas.openxmlformats.org/officeDocument/2006/relationships/tags" Target="../tags/tag6828.xml"/><Relationship Id="rId1177" Type="http://schemas.openxmlformats.org/officeDocument/2006/relationships/tags" Target="../tags/tag7111.xml"/><Relationship Id="rId1300" Type="http://schemas.openxmlformats.org/officeDocument/2006/relationships/tags" Target="../tags/tag7234.xml"/><Relationship Id="rId37" Type="http://schemas.openxmlformats.org/officeDocument/2006/relationships/tags" Target="../tags/tag5971.xml"/><Relationship Id="rId102" Type="http://schemas.openxmlformats.org/officeDocument/2006/relationships/tags" Target="../tags/tag6036.xml"/><Relationship Id="rId547" Type="http://schemas.openxmlformats.org/officeDocument/2006/relationships/tags" Target="../tags/tag6481.xml"/><Relationship Id="rId754" Type="http://schemas.openxmlformats.org/officeDocument/2006/relationships/tags" Target="../tags/tag6688.xml"/><Relationship Id="rId961" Type="http://schemas.openxmlformats.org/officeDocument/2006/relationships/tags" Target="../tags/tag6895.xml"/><Relationship Id="rId1384" Type="http://schemas.openxmlformats.org/officeDocument/2006/relationships/tags" Target="../tags/tag7318.xml"/><Relationship Id="rId1591" Type="http://schemas.openxmlformats.org/officeDocument/2006/relationships/tags" Target="../tags/tag7525.xml"/><Relationship Id="rId1605" Type="http://schemas.openxmlformats.org/officeDocument/2006/relationships/tags" Target="../tags/tag7539.xml"/><Relationship Id="rId1689" Type="http://schemas.openxmlformats.org/officeDocument/2006/relationships/tags" Target="../tags/tag7623.xml"/><Relationship Id="rId90" Type="http://schemas.openxmlformats.org/officeDocument/2006/relationships/tags" Target="../tags/tag6024.xml"/><Relationship Id="rId186" Type="http://schemas.openxmlformats.org/officeDocument/2006/relationships/tags" Target="../tags/tag6120.xml"/><Relationship Id="rId393" Type="http://schemas.openxmlformats.org/officeDocument/2006/relationships/tags" Target="../tags/tag6327.xml"/><Relationship Id="rId407" Type="http://schemas.openxmlformats.org/officeDocument/2006/relationships/tags" Target="../tags/tag6341.xml"/><Relationship Id="rId614" Type="http://schemas.openxmlformats.org/officeDocument/2006/relationships/tags" Target="../tags/tag6548.xml"/><Relationship Id="rId821" Type="http://schemas.openxmlformats.org/officeDocument/2006/relationships/tags" Target="../tags/tag6755.xml"/><Relationship Id="rId1037" Type="http://schemas.openxmlformats.org/officeDocument/2006/relationships/tags" Target="../tags/tag6971.xml"/><Relationship Id="rId1244" Type="http://schemas.openxmlformats.org/officeDocument/2006/relationships/tags" Target="../tags/tag7178.xml"/><Relationship Id="rId1451" Type="http://schemas.openxmlformats.org/officeDocument/2006/relationships/tags" Target="../tags/tag7385.xml"/><Relationship Id="rId253" Type="http://schemas.openxmlformats.org/officeDocument/2006/relationships/tags" Target="../tags/tag6187.xml"/><Relationship Id="rId460" Type="http://schemas.openxmlformats.org/officeDocument/2006/relationships/tags" Target="../tags/tag6394.xml"/><Relationship Id="rId698" Type="http://schemas.openxmlformats.org/officeDocument/2006/relationships/tags" Target="../tags/tag6632.xml"/><Relationship Id="rId919" Type="http://schemas.openxmlformats.org/officeDocument/2006/relationships/tags" Target="../tags/tag6853.xml"/><Relationship Id="rId1090" Type="http://schemas.openxmlformats.org/officeDocument/2006/relationships/tags" Target="../tags/tag7024.xml"/><Relationship Id="rId1104" Type="http://schemas.openxmlformats.org/officeDocument/2006/relationships/tags" Target="../tags/tag7038.xml"/><Relationship Id="rId1311" Type="http://schemas.openxmlformats.org/officeDocument/2006/relationships/tags" Target="../tags/tag7245.xml"/><Relationship Id="rId1549" Type="http://schemas.openxmlformats.org/officeDocument/2006/relationships/tags" Target="../tags/tag7483.xml"/><Relationship Id="rId48" Type="http://schemas.openxmlformats.org/officeDocument/2006/relationships/tags" Target="../tags/tag5982.xml"/><Relationship Id="rId113" Type="http://schemas.openxmlformats.org/officeDocument/2006/relationships/tags" Target="../tags/tag6047.xml"/><Relationship Id="rId320" Type="http://schemas.openxmlformats.org/officeDocument/2006/relationships/tags" Target="../tags/tag6254.xml"/><Relationship Id="rId558" Type="http://schemas.openxmlformats.org/officeDocument/2006/relationships/tags" Target="../tags/tag6492.xml"/><Relationship Id="rId765" Type="http://schemas.openxmlformats.org/officeDocument/2006/relationships/tags" Target="../tags/tag6699.xml"/><Relationship Id="rId972" Type="http://schemas.openxmlformats.org/officeDocument/2006/relationships/tags" Target="../tags/tag6906.xml"/><Relationship Id="rId1188" Type="http://schemas.openxmlformats.org/officeDocument/2006/relationships/tags" Target="../tags/tag7122.xml"/><Relationship Id="rId1395" Type="http://schemas.openxmlformats.org/officeDocument/2006/relationships/tags" Target="../tags/tag7329.xml"/><Relationship Id="rId1409" Type="http://schemas.openxmlformats.org/officeDocument/2006/relationships/tags" Target="../tags/tag7343.xml"/><Relationship Id="rId1616" Type="http://schemas.openxmlformats.org/officeDocument/2006/relationships/tags" Target="../tags/tag7550.xml"/><Relationship Id="rId197" Type="http://schemas.openxmlformats.org/officeDocument/2006/relationships/tags" Target="../tags/tag6131.xml"/><Relationship Id="rId418" Type="http://schemas.openxmlformats.org/officeDocument/2006/relationships/tags" Target="../tags/tag6352.xml"/><Relationship Id="rId625" Type="http://schemas.openxmlformats.org/officeDocument/2006/relationships/tags" Target="../tags/tag6559.xml"/><Relationship Id="rId832" Type="http://schemas.openxmlformats.org/officeDocument/2006/relationships/tags" Target="../tags/tag6766.xml"/><Relationship Id="rId1048" Type="http://schemas.openxmlformats.org/officeDocument/2006/relationships/tags" Target="../tags/tag6982.xml"/><Relationship Id="rId1255" Type="http://schemas.openxmlformats.org/officeDocument/2006/relationships/tags" Target="../tags/tag7189.xml"/><Relationship Id="rId1462" Type="http://schemas.openxmlformats.org/officeDocument/2006/relationships/tags" Target="../tags/tag7396.xml"/><Relationship Id="rId264" Type="http://schemas.openxmlformats.org/officeDocument/2006/relationships/tags" Target="../tags/tag6198.xml"/><Relationship Id="rId471" Type="http://schemas.openxmlformats.org/officeDocument/2006/relationships/tags" Target="../tags/tag6405.xml"/><Relationship Id="rId1115" Type="http://schemas.openxmlformats.org/officeDocument/2006/relationships/tags" Target="../tags/tag7049.xml"/><Relationship Id="rId1322" Type="http://schemas.openxmlformats.org/officeDocument/2006/relationships/tags" Target="../tags/tag7256.xml"/><Relationship Id="rId59" Type="http://schemas.openxmlformats.org/officeDocument/2006/relationships/tags" Target="../tags/tag5993.xml"/><Relationship Id="rId124" Type="http://schemas.openxmlformats.org/officeDocument/2006/relationships/tags" Target="../tags/tag6058.xml"/><Relationship Id="rId569" Type="http://schemas.openxmlformats.org/officeDocument/2006/relationships/tags" Target="../tags/tag6503.xml"/><Relationship Id="rId776" Type="http://schemas.openxmlformats.org/officeDocument/2006/relationships/tags" Target="../tags/tag6710.xml"/><Relationship Id="rId983" Type="http://schemas.openxmlformats.org/officeDocument/2006/relationships/tags" Target="../tags/tag6917.xml"/><Relationship Id="rId1199" Type="http://schemas.openxmlformats.org/officeDocument/2006/relationships/tags" Target="../tags/tag7133.xml"/><Relationship Id="rId1627" Type="http://schemas.openxmlformats.org/officeDocument/2006/relationships/tags" Target="../tags/tag7561.xml"/><Relationship Id="rId331" Type="http://schemas.openxmlformats.org/officeDocument/2006/relationships/tags" Target="../tags/tag6265.xml"/><Relationship Id="rId429" Type="http://schemas.openxmlformats.org/officeDocument/2006/relationships/tags" Target="../tags/tag6363.xml"/><Relationship Id="rId636" Type="http://schemas.openxmlformats.org/officeDocument/2006/relationships/tags" Target="../tags/tag6570.xml"/><Relationship Id="rId1059" Type="http://schemas.openxmlformats.org/officeDocument/2006/relationships/tags" Target="../tags/tag6993.xml"/><Relationship Id="rId1266" Type="http://schemas.openxmlformats.org/officeDocument/2006/relationships/tags" Target="../tags/tag7200.xml"/><Relationship Id="rId1473" Type="http://schemas.openxmlformats.org/officeDocument/2006/relationships/tags" Target="../tags/tag7407.xml"/><Relationship Id="rId843" Type="http://schemas.openxmlformats.org/officeDocument/2006/relationships/tags" Target="../tags/tag6777.xml"/><Relationship Id="rId1126" Type="http://schemas.openxmlformats.org/officeDocument/2006/relationships/tags" Target="../tags/tag7060.xml"/><Relationship Id="rId1680" Type="http://schemas.openxmlformats.org/officeDocument/2006/relationships/tags" Target="../tags/tag7614.xml"/><Relationship Id="rId275" Type="http://schemas.openxmlformats.org/officeDocument/2006/relationships/tags" Target="../tags/tag6209.xml"/><Relationship Id="rId482" Type="http://schemas.openxmlformats.org/officeDocument/2006/relationships/tags" Target="../tags/tag6416.xml"/><Relationship Id="rId703" Type="http://schemas.openxmlformats.org/officeDocument/2006/relationships/tags" Target="../tags/tag6637.xml"/><Relationship Id="rId910" Type="http://schemas.openxmlformats.org/officeDocument/2006/relationships/tags" Target="../tags/tag6844.xml"/><Relationship Id="rId1333" Type="http://schemas.openxmlformats.org/officeDocument/2006/relationships/tags" Target="../tags/tag7267.xml"/><Relationship Id="rId1540" Type="http://schemas.openxmlformats.org/officeDocument/2006/relationships/tags" Target="../tags/tag7474.xml"/><Relationship Id="rId1638" Type="http://schemas.openxmlformats.org/officeDocument/2006/relationships/tags" Target="../tags/tag7572.xml"/><Relationship Id="rId135" Type="http://schemas.openxmlformats.org/officeDocument/2006/relationships/tags" Target="../tags/tag6069.xml"/><Relationship Id="rId342" Type="http://schemas.openxmlformats.org/officeDocument/2006/relationships/tags" Target="../tags/tag6276.xml"/><Relationship Id="rId787" Type="http://schemas.openxmlformats.org/officeDocument/2006/relationships/tags" Target="../tags/tag6721.xml"/><Relationship Id="rId994" Type="http://schemas.openxmlformats.org/officeDocument/2006/relationships/tags" Target="../tags/tag6928.xml"/><Relationship Id="rId1400" Type="http://schemas.openxmlformats.org/officeDocument/2006/relationships/tags" Target="../tags/tag7334.xml"/><Relationship Id="rId202" Type="http://schemas.openxmlformats.org/officeDocument/2006/relationships/tags" Target="../tags/tag6136.xml"/><Relationship Id="rId647" Type="http://schemas.openxmlformats.org/officeDocument/2006/relationships/tags" Target="../tags/tag6581.xml"/><Relationship Id="rId854" Type="http://schemas.openxmlformats.org/officeDocument/2006/relationships/tags" Target="../tags/tag6788.xml"/><Relationship Id="rId1277" Type="http://schemas.openxmlformats.org/officeDocument/2006/relationships/tags" Target="../tags/tag7211.xml"/><Relationship Id="rId1484" Type="http://schemas.openxmlformats.org/officeDocument/2006/relationships/tags" Target="../tags/tag7418.xml"/><Relationship Id="rId1691" Type="http://schemas.openxmlformats.org/officeDocument/2006/relationships/tags" Target="../tags/tag7625.xml"/><Relationship Id="rId1705" Type="http://schemas.openxmlformats.org/officeDocument/2006/relationships/tags" Target="../tags/tag7639.xml"/><Relationship Id="rId286" Type="http://schemas.openxmlformats.org/officeDocument/2006/relationships/tags" Target="../tags/tag6220.xml"/><Relationship Id="rId493" Type="http://schemas.openxmlformats.org/officeDocument/2006/relationships/tags" Target="../tags/tag6427.xml"/><Relationship Id="rId507" Type="http://schemas.openxmlformats.org/officeDocument/2006/relationships/tags" Target="../tags/tag6441.xml"/><Relationship Id="rId714" Type="http://schemas.openxmlformats.org/officeDocument/2006/relationships/tags" Target="../tags/tag6648.xml"/><Relationship Id="rId921" Type="http://schemas.openxmlformats.org/officeDocument/2006/relationships/tags" Target="../tags/tag6855.xml"/><Relationship Id="rId1137" Type="http://schemas.openxmlformats.org/officeDocument/2006/relationships/tags" Target="../tags/tag7071.xml"/><Relationship Id="rId1344" Type="http://schemas.openxmlformats.org/officeDocument/2006/relationships/tags" Target="../tags/tag7278.xml"/><Relationship Id="rId1551" Type="http://schemas.openxmlformats.org/officeDocument/2006/relationships/tags" Target="../tags/tag7485.xml"/><Relationship Id="rId50" Type="http://schemas.openxmlformats.org/officeDocument/2006/relationships/tags" Target="../tags/tag5984.xml"/><Relationship Id="rId146" Type="http://schemas.openxmlformats.org/officeDocument/2006/relationships/tags" Target="../tags/tag6080.xml"/><Relationship Id="rId353" Type="http://schemas.openxmlformats.org/officeDocument/2006/relationships/tags" Target="../tags/tag6287.xml"/><Relationship Id="rId560" Type="http://schemas.openxmlformats.org/officeDocument/2006/relationships/tags" Target="../tags/tag6494.xml"/><Relationship Id="rId798" Type="http://schemas.openxmlformats.org/officeDocument/2006/relationships/tags" Target="../tags/tag6732.xml"/><Relationship Id="rId1190" Type="http://schemas.openxmlformats.org/officeDocument/2006/relationships/tags" Target="../tags/tag7124.xml"/><Relationship Id="rId1204" Type="http://schemas.openxmlformats.org/officeDocument/2006/relationships/tags" Target="../tags/tag7138.xml"/><Relationship Id="rId1411" Type="http://schemas.openxmlformats.org/officeDocument/2006/relationships/tags" Target="../tags/tag7345.xml"/><Relationship Id="rId1649" Type="http://schemas.openxmlformats.org/officeDocument/2006/relationships/tags" Target="../tags/tag7583.xml"/><Relationship Id="rId213" Type="http://schemas.openxmlformats.org/officeDocument/2006/relationships/tags" Target="../tags/tag6147.xml"/><Relationship Id="rId420" Type="http://schemas.openxmlformats.org/officeDocument/2006/relationships/tags" Target="../tags/tag6354.xml"/><Relationship Id="rId658" Type="http://schemas.openxmlformats.org/officeDocument/2006/relationships/tags" Target="../tags/tag6592.xml"/><Relationship Id="rId865" Type="http://schemas.openxmlformats.org/officeDocument/2006/relationships/tags" Target="../tags/tag6799.xml"/><Relationship Id="rId1050" Type="http://schemas.openxmlformats.org/officeDocument/2006/relationships/tags" Target="../tags/tag6984.xml"/><Relationship Id="rId1288" Type="http://schemas.openxmlformats.org/officeDocument/2006/relationships/tags" Target="../tags/tag7222.xml"/><Relationship Id="rId1495" Type="http://schemas.openxmlformats.org/officeDocument/2006/relationships/tags" Target="../tags/tag7429.xml"/><Relationship Id="rId1509" Type="http://schemas.openxmlformats.org/officeDocument/2006/relationships/tags" Target="../tags/tag7443.xml"/><Relationship Id="rId1716" Type="http://schemas.openxmlformats.org/officeDocument/2006/relationships/tags" Target="../tags/tag7650.xml"/><Relationship Id="rId297" Type="http://schemas.openxmlformats.org/officeDocument/2006/relationships/tags" Target="../tags/tag6231.xml"/><Relationship Id="rId518" Type="http://schemas.openxmlformats.org/officeDocument/2006/relationships/tags" Target="../tags/tag6452.xml"/><Relationship Id="rId725" Type="http://schemas.openxmlformats.org/officeDocument/2006/relationships/tags" Target="../tags/tag6659.xml"/><Relationship Id="rId932" Type="http://schemas.openxmlformats.org/officeDocument/2006/relationships/tags" Target="../tags/tag6866.xml"/><Relationship Id="rId1148" Type="http://schemas.openxmlformats.org/officeDocument/2006/relationships/tags" Target="../tags/tag7082.xml"/><Relationship Id="rId1355" Type="http://schemas.openxmlformats.org/officeDocument/2006/relationships/tags" Target="../tags/tag7289.xml"/><Relationship Id="rId1562" Type="http://schemas.openxmlformats.org/officeDocument/2006/relationships/tags" Target="../tags/tag7496.xml"/><Relationship Id="rId157" Type="http://schemas.openxmlformats.org/officeDocument/2006/relationships/tags" Target="../tags/tag6091.xml"/><Relationship Id="rId364" Type="http://schemas.openxmlformats.org/officeDocument/2006/relationships/tags" Target="../tags/tag6298.xml"/><Relationship Id="rId1008" Type="http://schemas.openxmlformats.org/officeDocument/2006/relationships/tags" Target="../tags/tag6942.xml"/><Relationship Id="rId1215" Type="http://schemas.openxmlformats.org/officeDocument/2006/relationships/tags" Target="../tags/tag7149.xml"/><Relationship Id="rId1422" Type="http://schemas.openxmlformats.org/officeDocument/2006/relationships/tags" Target="../tags/tag7356.xml"/><Relationship Id="rId61" Type="http://schemas.openxmlformats.org/officeDocument/2006/relationships/tags" Target="../tags/tag5995.xml"/><Relationship Id="rId571" Type="http://schemas.openxmlformats.org/officeDocument/2006/relationships/tags" Target="../tags/tag6505.xml"/><Relationship Id="rId669" Type="http://schemas.openxmlformats.org/officeDocument/2006/relationships/tags" Target="../tags/tag6603.xml"/><Relationship Id="rId876" Type="http://schemas.openxmlformats.org/officeDocument/2006/relationships/tags" Target="../tags/tag6810.xml"/><Relationship Id="rId1299" Type="http://schemas.openxmlformats.org/officeDocument/2006/relationships/tags" Target="../tags/tag7233.xml"/><Relationship Id="rId1727" Type="http://schemas.openxmlformats.org/officeDocument/2006/relationships/tags" Target="../tags/tag7661.xml"/><Relationship Id="rId19" Type="http://schemas.openxmlformats.org/officeDocument/2006/relationships/tags" Target="../tags/tag5953.xml"/><Relationship Id="rId224" Type="http://schemas.openxmlformats.org/officeDocument/2006/relationships/tags" Target="../tags/tag6158.xml"/><Relationship Id="rId431" Type="http://schemas.openxmlformats.org/officeDocument/2006/relationships/tags" Target="../tags/tag6365.xml"/><Relationship Id="rId529" Type="http://schemas.openxmlformats.org/officeDocument/2006/relationships/tags" Target="../tags/tag6463.xml"/><Relationship Id="rId736" Type="http://schemas.openxmlformats.org/officeDocument/2006/relationships/tags" Target="../tags/tag6670.xml"/><Relationship Id="rId1061" Type="http://schemas.openxmlformats.org/officeDocument/2006/relationships/tags" Target="../tags/tag6995.xml"/><Relationship Id="rId1159" Type="http://schemas.openxmlformats.org/officeDocument/2006/relationships/tags" Target="../tags/tag7093.xml"/><Relationship Id="rId1366" Type="http://schemas.openxmlformats.org/officeDocument/2006/relationships/tags" Target="../tags/tag7300.xml"/><Relationship Id="rId168" Type="http://schemas.openxmlformats.org/officeDocument/2006/relationships/tags" Target="../tags/tag6102.xml"/><Relationship Id="rId943" Type="http://schemas.openxmlformats.org/officeDocument/2006/relationships/tags" Target="../tags/tag6877.xml"/><Relationship Id="rId1019" Type="http://schemas.openxmlformats.org/officeDocument/2006/relationships/tags" Target="../tags/tag6953.xml"/><Relationship Id="rId1573" Type="http://schemas.openxmlformats.org/officeDocument/2006/relationships/tags" Target="../tags/tag7507.xml"/><Relationship Id="rId72" Type="http://schemas.openxmlformats.org/officeDocument/2006/relationships/tags" Target="../tags/tag6006.xml"/><Relationship Id="rId375" Type="http://schemas.openxmlformats.org/officeDocument/2006/relationships/tags" Target="../tags/tag6309.xml"/><Relationship Id="rId582" Type="http://schemas.openxmlformats.org/officeDocument/2006/relationships/tags" Target="../tags/tag6516.xml"/><Relationship Id="rId803" Type="http://schemas.openxmlformats.org/officeDocument/2006/relationships/tags" Target="../tags/tag6737.xml"/><Relationship Id="rId1226" Type="http://schemas.openxmlformats.org/officeDocument/2006/relationships/tags" Target="../tags/tag7160.xml"/><Relationship Id="rId1433" Type="http://schemas.openxmlformats.org/officeDocument/2006/relationships/tags" Target="../tags/tag7367.xml"/><Relationship Id="rId1640" Type="http://schemas.openxmlformats.org/officeDocument/2006/relationships/tags" Target="../tags/tag7574.xml"/><Relationship Id="rId1738" Type="http://schemas.openxmlformats.org/officeDocument/2006/relationships/image" Target="../media/image17.png"/><Relationship Id="rId3" Type="http://schemas.openxmlformats.org/officeDocument/2006/relationships/tags" Target="../tags/tag5937.xml"/><Relationship Id="rId235" Type="http://schemas.openxmlformats.org/officeDocument/2006/relationships/tags" Target="../tags/tag6169.xml"/><Relationship Id="rId442" Type="http://schemas.openxmlformats.org/officeDocument/2006/relationships/tags" Target="../tags/tag6376.xml"/><Relationship Id="rId887" Type="http://schemas.openxmlformats.org/officeDocument/2006/relationships/tags" Target="../tags/tag6821.xml"/><Relationship Id="rId1072" Type="http://schemas.openxmlformats.org/officeDocument/2006/relationships/tags" Target="../tags/tag7006.xml"/><Relationship Id="rId1500" Type="http://schemas.openxmlformats.org/officeDocument/2006/relationships/tags" Target="../tags/tag7434.xml"/><Relationship Id="rId302" Type="http://schemas.openxmlformats.org/officeDocument/2006/relationships/tags" Target="../tags/tag6236.xml"/><Relationship Id="rId747" Type="http://schemas.openxmlformats.org/officeDocument/2006/relationships/tags" Target="../tags/tag6681.xml"/><Relationship Id="rId954" Type="http://schemas.openxmlformats.org/officeDocument/2006/relationships/tags" Target="../tags/tag6888.xml"/><Relationship Id="rId1377" Type="http://schemas.openxmlformats.org/officeDocument/2006/relationships/tags" Target="../tags/tag7311.xml"/><Relationship Id="rId1584" Type="http://schemas.openxmlformats.org/officeDocument/2006/relationships/tags" Target="../tags/tag7518.xml"/><Relationship Id="rId83" Type="http://schemas.openxmlformats.org/officeDocument/2006/relationships/tags" Target="../tags/tag6017.xml"/><Relationship Id="rId179" Type="http://schemas.openxmlformats.org/officeDocument/2006/relationships/tags" Target="../tags/tag6113.xml"/><Relationship Id="rId386" Type="http://schemas.openxmlformats.org/officeDocument/2006/relationships/tags" Target="../tags/tag6320.xml"/><Relationship Id="rId593" Type="http://schemas.openxmlformats.org/officeDocument/2006/relationships/tags" Target="../tags/tag6527.xml"/><Relationship Id="rId607" Type="http://schemas.openxmlformats.org/officeDocument/2006/relationships/tags" Target="../tags/tag6541.xml"/><Relationship Id="rId814" Type="http://schemas.openxmlformats.org/officeDocument/2006/relationships/tags" Target="../tags/tag6748.xml"/><Relationship Id="rId1237" Type="http://schemas.openxmlformats.org/officeDocument/2006/relationships/tags" Target="../tags/tag7171.xml"/><Relationship Id="rId1444" Type="http://schemas.openxmlformats.org/officeDocument/2006/relationships/tags" Target="../tags/tag7378.xml"/><Relationship Id="rId1651" Type="http://schemas.openxmlformats.org/officeDocument/2006/relationships/tags" Target="../tags/tag7585.xml"/><Relationship Id="rId246" Type="http://schemas.openxmlformats.org/officeDocument/2006/relationships/tags" Target="../tags/tag6180.xml"/><Relationship Id="rId453" Type="http://schemas.openxmlformats.org/officeDocument/2006/relationships/tags" Target="../tags/tag6387.xml"/><Relationship Id="rId660" Type="http://schemas.openxmlformats.org/officeDocument/2006/relationships/tags" Target="../tags/tag6594.xml"/><Relationship Id="rId898" Type="http://schemas.openxmlformats.org/officeDocument/2006/relationships/tags" Target="../tags/tag6832.xml"/><Relationship Id="rId1083" Type="http://schemas.openxmlformats.org/officeDocument/2006/relationships/tags" Target="../tags/tag7017.xml"/><Relationship Id="rId1290" Type="http://schemas.openxmlformats.org/officeDocument/2006/relationships/tags" Target="../tags/tag7224.xml"/><Relationship Id="rId1304" Type="http://schemas.openxmlformats.org/officeDocument/2006/relationships/tags" Target="../tags/tag7238.xml"/><Relationship Id="rId1511" Type="http://schemas.openxmlformats.org/officeDocument/2006/relationships/tags" Target="../tags/tag7445.xml"/><Relationship Id="rId106" Type="http://schemas.openxmlformats.org/officeDocument/2006/relationships/tags" Target="../tags/tag6040.xml"/><Relationship Id="rId313" Type="http://schemas.openxmlformats.org/officeDocument/2006/relationships/tags" Target="../tags/tag6247.xml"/><Relationship Id="rId758" Type="http://schemas.openxmlformats.org/officeDocument/2006/relationships/tags" Target="../tags/tag6692.xml"/><Relationship Id="rId965" Type="http://schemas.openxmlformats.org/officeDocument/2006/relationships/tags" Target="../tags/tag6899.xml"/><Relationship Id="rId1150" Type="http://schemas.openxmlformats.org/officeDocument/2006/relationships/tags" Target="../tags/tag7084.xml"/><Relationship Id="rId1388" Type="http://schemas.openxmlformats.org/officeDocument/2006/relationships/tags" Target="../tags/tag7322.xml"/><Relationship Id="rId1595" Type="http://schemas.openxmlformats.org/officeDocument/2006/relationships/tags" Target="../tags/tag7529.xml"/><Relationship Id="rId1609" Type="http://schemas.openxmlformats.org/officeDocument/2006/relationships/tags" Target="../tags/tag7543.xml"/><Relationship Id="rId10" Type="http://schemas.openxmlformats.org/officeDocument/2006/relationships/tags" Target="../tags/tag5944.xml"/><Relationship Id="rId94" Type="http://schemas.openxmlformats.org/officeDocument/2006/relationships/tags" Target="../tags/tag6028.xml"/><Relationship Id="rId397" Type="http://schemas.openxmlformats.org/officeDocument/2006/relationships/tags" Target="../tags/tag6331.xml"/><Relationship Id="rId520" Type="http://schemas.openxmlformats.org/officeDocument/2006/relationships/tags" Target="../tags/tag6454.xml"/><Relationship Id="rId618" Type="http://schemas.openxmlformats.org/officeDocument/2006/relationships/tags" Target="../tags/tag6552.xml"/><Relationship Id="rId825" Type="http://schemas.openxmlformats.org/officeDocument/2006/relationships/tags" Target="../tags/tag6759.xml"/><Relationship Id="rId1248" Type="http://schemas.openxmlformats.org/officeDocument/2006/relationships/tags" Target="../tags/tag7182.xml"/><Relationship Id="rId1455" Type="http://schemas.openxmlformats.org/officeDocument/2006/relationships/tags" Target="../tags/tag7389.xml"/><Relationship Id="rId1662" Type="http://schemas.openxmlformats.org/officeDocument/2006/relationships/tags" Target="../tags/tag7596.xml"/><Relationship Id="rId257" Type="http://schemas.openxmlformats.org/officeDocument/2006/relationships/tags" Target="../tags/tag6191.xml"/><Relationship Id="rId464" Type="http://schemas.openxmlformats.org/officeDocument/2006/relationships/tags" Target="../tags/tag6398.xml"/><Relationship Id="rId1010" Type="http://schemas.openxmlformats.org/officeDocument/2006/relationships/tags" Target="../tags/tag6944.xml"/><Relationship Id="rId1094" Type="http://schemas.openxmlformats.org/officeDocument/2006/relationships/tags" Target="../tags/tag7028.xml"/><Relationship Id="rId1108" Type="http://schemas.openxmlformats.org/officeDocument/2006/relationships/tags" Target="../tags/tag7042.xml"/><Relationship Id="rId1315" Type="http://schemas.openxmlformats.org/officeDocument/2006/relationships/tags" Target="../tags/tag7249.xml"/><Relationship Id="rId117" Type="http://schemas.openxmlformats.org/officeDocument/2006/relationships/tags" Target="../tags/tag6051.xml"/><Relationship Id="rId671" Type="http://schemas.openxmlformats.org/officeDocument/2006/relationships/tags" Target="../tags/tag6605.xml"/><Relationship Id="rId769" Type="http://schemas.openxmlformats.org/officeDocument/2006/relationships/tags" Target="../tags/tag6703.xml"/><Relationship Id="rId976" Type="http://schemas.openxmlformats.org/officeDocument/2006/relationships/tags" Target="../tags/tag6910.xml"/><Relationship Id="rId1399" Type="http://schemas.openxmlformats.org/officeDocument/2006/relationships/tags" Target="../tags/tag7333.xml"/><Relationship Id="rId324" Type="http://schemas.openxmlformats.org/officeDocument/2006/relationships/tags" Target="../tags/tag6258.xml"/><Relationship Id="rId531" Type="http://schemas.openxmlformats.org/officeDocument/2006/relationships/tags" Target="../tags/tag6465.xml"/><Relationship Id="rId629" Type="http://schemas.openxmlformats.org/officeDocument/2006/relationships/tags" Target="../tags/tag6563.xml"/><Relationship Id="rId1161" Type="http://schemas.openxmlformats.org/officeDocument/2006/relationships/tags" Target="../tags/tag7095.xml"/><Relationship Id="rId1259" Type="http://schemas.openxmlformats.org/officeDocument/2006/relationships/tags" Target="../tags/tag7193.xml"/><Relationship Id="rId1466" Type="http://schemas.openxmlformats.org/officeDocument/2006/relationships/tags" Target="../tags/tag7400.xml"/><Relationship Id="rId836" Type="http://schemas.openxmlformats.org/officeDocument/2006/relationships/tags" Target="../tags/tag6770.xml"/><Relationship Id="rId1021" Type="http://schemas.openxmlformats.org/officeDocument/2006/relationships/tags" Target="../tags/tag6955.xml"/><Relationship Id="rId1119" Type="http://schemas.openxmlformats.org/officeDocument/2006/relationships/tags" Target="../tags/tag7053.xml"/><Relationship Id="rId1673" Type="http://schemas.openxmlformats.org/officeDocument/2006/relationships/tags" Target="../tags/tag7607.xml"/><Relationship Id="rId903" Type="http://schemas.openxmlformats.org/officeDocument/2006/relationships/tags" Target="../tags/tag6837.xml"/><Relationship Id="rId1326" Type="http://schemas.openxmlformats.org/officeDocument/2006/relationships/tags" Target="../tags/tag7260.xml"/><Relationship Id="rId1533" Type="http://schemas.openxmlformats.org/officeDocument/2006/relationships/tags" Target="../tags/tag7467.xml"/><Relationship Id="rId32" Type="http://schemas.openxmlformats.org/officeDocument/2006/relationships/tags" Target="../tags/tag5966.xml"/><Relationship Id="rId1600" Type="http://schemas.openxmlformats.org/officeDocument/2006/relationships/tags" Target="../tags/tag7534.xml"/><Relationship Id="rId181" Type="http://schemas.openxmlformats.org/officeDocument/2006/relationships/tags" Target="../tags/tag6115.xml"/><Relationship Id="rId279" Type="http://schemas.openxmlformats.org/officeDocument/2006/relationships/tags" Target="../tags/tag6213.xml"/><Relationship Id="rId486" Type="http://schemas.openxmlformats.org/officeDocument/2006/relationships/tags" Target="../tags/tag6420.xml"/><Relationship Id="rId693" Type="http://schemas.openxmlformats.org/officeDocument/2006/relationships/tags" Target="../tags/tag6627.xml"/><Relationship Id="rId139" Type="http://schemas.openxmlformats.org/officeDocument/2006/relationships/tags" Target="../tags/tag6073.xml"/><Relationship Id="rId346" Type="http://schemas.openxmlformats.org/officeDocument/2006/relationships/tags" Target="../tags/tag6280.xml"/><Relationship Id="rId553" Type="http://schemas.openxmlformats.org/officeDocument/2006/relationships/tags" Target="../tags/tag6487.xml"/><Relationship Id="rId760" Type="http://schemas.openxmlformats.org/officeDocument/2006/relationships/tags" Target="../tags/tag6694.xml"/><Relationship Id="rId998" Type="http://schemas.openxmlformats.org/officeDocument/2006/relationships/tags" Target="../tags/tag6932.xml"/><Relationship Id="rId1183" Type="http://schemas.openxmlformats.org/officeDocument/2006/relationships/tags" Target="../tags/tag7117.xml"/><Relationship Id="rId1390" Type="http://schemas.openxmlformats.org/officeDocument/2006/relationships/tags" Target="../tags/tag7324.xml"/><Relationship Id="rId206" Type="http://schemas.openxmlformats.org/officeDocument/2006/relationships/tags" Target="../tags/tag6140.xml"/><Relationship Id="rId413" Type="http://schemas.openxmlformats.org/officeDocument/2006/relationships/tags" Target="../tags/tag6347.xml"/><Relationship Id="rId858" Type="http://schemas.openxmlformats.org/officeDocument/2006/relationships/tags" Target="../tags/tag6792.xml"/><Relationship Id="rId1043" Type="http://schemas.openxmlformats.org/officeDocument/2006/relationships/tags" Target="../tags/tag6977.xml"/><Relationship Id="rId1488" Type="http://schemas.openxmlformats.org/officeDocument/2006/relationships/tags" Target="../tags/tag7422.xml"/><Relationship Id="rId1695" Type="http://schemas.openxmlformats.org/officeDocument/2006/relationships/tags" Target="../tags/tag7629.xml"/><Relationship Id="rId620" Type="http://schemas.openxmlformats.org/officeDocument/2006/relationships/tags" Target="../tags/tag6554.xml"/><Relationship Id="rId718" Type="http://schemas.openxmlformats.org/officeDocument/2006/relationships/tags" Target="../tags/tag6652.xml"/><Relationship Id="rId925" Type="http://schemas.openxmlformats.org/officeDocument/2006/relationships/tags" Target="../tags/tag6859.xml"/><Relationship Id="rId1250" Type="http://schemas.openxmlformats.org/officeDocument/2006/relationships/tags" Target="../tags/tag7184.xml"/><Relationship Id="rId1348" Type="http://schemas.openxmlformats.org/officeDocument/2006/relationships/tags" Target="../tags/tag7282.xml"/><Relationship Id="rId1555" Type="http://schemas.openxmlformats.org/officeDocument/2006/relationships/tags" Target="../tags/tag7489.xml"/><Relationship Id="rId1110" Type="http://schemas.openxmlformats.org/officeDocument/2006/relationships/tags" Target="../tags/tag7044.xml"/><Relationship Id="rId1208" Type="http://schemas.openxmlformats.org/officeDocument/2006/relationships/tags" Target="../tags/tag7142.xml"/><Relationship Id="rId1415" Type="http://schemas.openxmlformats.org/officeDocument/2006/relationships/tags" Target="../tags/tag7349.xml"/><Relationship Id="rId54" Type="http://schemas.openxmlformats.org/officeDocument/2006/relationships/tags" Target="../tags/tag5988.xml"/><Relationship Id="rId1622" Type="http://schemas.openxmlformats.org/officeDocument/2006/relationships/tags" Target="../tags/tag7556.xml"/><Relationship Id="rId270" Type="http://schemas.openxmlformats.org/officeDocument/2006/relationships/tags" Target="../tags/tag6204.xml"/><Relationship Id="rId130" Type="http://schemas.openxmlformats.org/officeDocument/2006/relationships/tags" Target="../tags/tag6064.xml"/><Relationship Id="rId368" Type="http://schemas.openxmlformats.org/officeDocument/2006/relationships/tags" Target="../tags/tag6302.xml"/><Relationship Id="rId575" Type="http://schemas.openxmlformats.org/officeDocument/2006/relationships/tags" Target="../tags/tag6509.xml"/><Relationship Id="rId782" Type="http://schemas.openxmlformats.org/officeDocument/2006/relationships/tags" Target="../tags/tag6716.xml"/><Relationship Id="rId228" Type="http://schemas.openxmlformats.org/officeDocument/2006/relationships/tags" Target="../tags/tag6162.xml"/><Relationship Id="rId435" Type="http://schemas.openxmlformats.org/officeDocument/2006/relationships/tags" Target="../tags/tag6369.xml"/><Relationship Id="rId642" Type="http://schemas.openxmlformats.org/officeDocument/2006/relationships/tags" Target="../tags/tag6576.xml"/><Relationship Id="rId1065" Type="http://schemas.openxmlformats.org/officeDocument/2006/relationships/tags" Target="../tags/tag6999.xml"/><Relationship Id="rId1272" Type="http://schemas.openxmlformats.org/officeDocument/2006/relationships/tags" Target="../tags/tag7206.xml"/><Relationship Id="rId502" Type="http://schemas.openxmlformats.org/officeDocument/2006/relationships/tags" Target="../tags/tag6436.xml"/><Relationship Id="rId947" Type="http://schemas.openxmlformats.org/officeDocument/2006/relationships/tags" Target="../tags/tag6881.xml"/><Relationship Id="rId1132" Type="http://schemas.openxmlformats.org/officeDocument/2006/relationships/tags" Target="../tags/tag7066.xml"/><Relationship Id="rId1577" Type="http://schemas.openxmlformats.org/officeDocument/2006/relationships/tags" Target="../tags/tag7511.xml"/><Relationship Id="rId76" Type="http://schemas.openxmlformats.org/officeDocument/2006/relationships/tags" Target="../tags/tag6010.xml"/><Relationship Id="rId807" Type="http://schemas.openxmlformats.org/officeDocument/2006/relationships/tags" Target="../tags/tag6741.xml"/><Relationship Id="rId1437" Type="http://schemas.openxmlformats.org/officeDocument/2006/relationships/tags" Target="../tags/tag7371.xml"/><Relationship Id="rId1644" Type="http://schemas.openxmlformats.org/officeDocument/2006/relationships/tags" Target="../tags/tag7578.xml"/><Relationship Id="rId1504" Type="http://schemas.openxmlformats.org/officeDocument/2006/relationships/tags" Target="../tags/tag7438.xml"/><Relationship Id="rId1711" Type="http://schemas.openxmlformats.org/officeDocument/2006/relationships/tags" Target="../tags/tag7645.xml"/><Relationship Id="rId292" Type="http://schemas.openxmlformats.org/officeDocument/2006/relationships/tags" Target="../tags/tag6226.xml"/><Relationship Id="rId597" Type="http://schemas.openxmlformats.org/officeDocument/2006/relationships/tags" Target="../tags/tag6531.xml"/><Relationship Id="rId152" Type="http://schemas.openxmlformats.org/officeDocument/2006/relationships/tags" Target="../tags/tag6086.xml"/><Relationship Id="rId457" Type="http://schemas.openxmlformats.org/officeDocument/2006/relationships/tags" Target="../tags/tag6391.xml"/><Relationship Id="rId1087" Type="http://schemas.openxmlformats.org/officeDocument/2006/relationships/tags" Target="../tags/tag7021.xml"/><Relationship Id="rId1294" Type="http://schemas.openxmlformats.org/officeDocument/2006/relationships/tags" Target="../tags/tag7228.xml"/><Relationship Id="rId664" Type="http://schemas.openxmlformats.org/officeDocument/2006/relationships/tags" Target="../tags/tag6598.xml"/><Relationship Id="rId871" Type="http://schemas.openxmlformats.org/officeDocument/2006/relationships/tags" Target="../tags/tag6805.xml"/><Relationship Id="rId969" Type="http://schemas.openxmlformats.org/officeDocument/2006/relationships/tags" Target="../tags/tag6903.xml"/><Relationship Id="rId1599" Type="http://schemas.openxmlformats.org/officeDocument/2006/relationships/tags" Target="../tags/tag7533.xml"/><Relationship Id="rId317" Type="http://schemas.openxmlformats.org/officeDocument/2006/relationships/tags" Target="../tags/tag6251.xml"/><Relationship Id="rId524" Type="http://schemas.openxmlformats.org/officeDocument/2006/relationships/tags" Target="../tags/tag6458.xml"/><Relationship Id="rId731" Type="http://schemas.openxmlformats.org/officeDocument/2006/relationships/tags" Target="../tags/tag6665.xml"/><Relationship Id="rId1154" Type="http://schemas.openxmlformats.org/officeDocument/2006/relationships/tags" Target="../tags/tag7088.xml"/><Relationship Id="rId1361" Type="http://schemas.openxmlformats.org/officeDocument/2006/relationships/tags" Target="../tags/tag7295.xml"/><Relationship Id="rId1459" Type="http://schemas.openxmlformats.org/officeDocument/2006/relationships/tags" Target="../tags/tag7393.xml"/><Relationship Id="rId98" Type="http://schemas.openxmlformats.org/officeDocument/2006/relationships/tags" Target="../tags/tag6032.xml"/><Relationship Id="rId829" Type="http://schemas.openxmlformats.org/officeDocument/2006/relationships/tags" Target="../tags/tag6763.xml"/><Relationship Id="rId1014" Type="http://schemas.openxmlformats.org/officeDocument/2006/relationships/tags" Target="../tags/tag6948.xml"/><Relationship Id="rId1221" Type="http://schemas.openxmlformats.org/officeDocument/2006/relationships/tags" Target="../tags/tag7155.xml"/><Relationship Id="rId1666" Type="http://schemas.openxmlformats.org/officeDocument/2006/relationships/tags" Target="../tags/tag7600.xml"/><Relationship Id="rId1319" Type="http://schemas.openxmlformats.org/officeDocument/2006/relationships/tags" Target="../tags/tag7253.xml"/><Relationship Id="rId1526" Type="http://schemas.openxmlformats.org/officeDocument/2006/relationships/tags" Target="../tags/tag7460.xml"/><Relationship Id="rId1733" Type="http://schemas.openxmlformats.org/officeDocument/2006/relationships/tags" Target="../tags/tag7667.xml"/><Relationship Id="rId25" Type="http://schemas.openxmlformats.org/officeDocument/2006/relationships/tags" Target="../tags/tag5959.xml"/><Relationship Id="rId174" Type="http://schemas.openxmlformats.org/officeDocument/2006/relationships/tags" Target="../tags/tag6108.xml"/><Relationship Id="rId381" Type="http://schemas.openxmlformats.org/officeDocument/2006/relationships/tags" Target="../tags/tag6315.xml"/><Relationship Id="rId241" Type="http://schemas.openxmlformats.org/officeDocument/2006/relationships/tags" Target="../tags/tag6175.xml"/><Relationship Id="rId479" Type="http://schemas.openxmlformats.org/officeDocument/2006/relationships/tags" Target="../tags/tag6413.xml"/><Relationship Id="rId686" Type="http://schemas.openxmlformats.org/officeDocument/2006/relationships/tags" Target="../tags/tag6620.xml"/><Relationship Id="rId893" Type="http://schemas.openxmlformats.org/officeDocument/2006/relationships/tags" Target="../tags/tag6827.xml"/><Relationship Id="rId339" Type="http://schemas.openxmlformats.org/officeDocument/2006/relationships/tags" Target="../tags/tag6273.xml"/><Relationship Id="rId546" Type="http://schemas.openxmlformats.org/officeDocument/2006/relationships/tags" Target="../tags/tag6480.xml"/><Relationship Id="rId753" Type="http://schemas.openxmlformats.org/officeDocument/2006/relationships/tags" Target="../tags/tag6687.xml"/><Relationship Id="rId1176" Type="http://schemas.openxmlformats.org/officeDocument/2006/relationships/tags" Target="../tags/tag7110.xml"/><Relationship Id="rId1383" Type="http://schemas.openxmlformats.org/officeDocument/2006/relationships/tags" Target="../tags/tag7317.xml"/><Relationship Id="rId101" Type="http://schemas.openxmlformats.org/officeDocument/2006/relationships/tags" Target="../tags/tag6035.xml"/><Relationship Id="rId406" Type="http://schemas.openxmlformats.org/officeDocument/2006/relationships/tags" Target="../tags/tag6340.xml"/><Relationship Id="rId960" Type="http://schemas.openxmlformats.org/officeDocument/2006/relationships/tags" Target="../tags/tag6894.xml"/><Relationship Id="rId1036" Type="http://schemas.openxmlformats.org/officeDocument/2006/relationships/tags" Target="../tags/tag6970.xml"/><Relationship Id="rId1243" Type="http://schemas.openxmlformats.org/officeDocument/2006/relationships/tags" Target="../tags/tag7177.xml"/><Relationship Id="rId1590" Type="http://schemas.openxmlformats.org/officeDocument/2006/relationships/tags" Target="../tags/tag7524.xml"/><Relationship Id="rId1688" Type="http://schemas.openxmlformats.org/officeDocument/2006/relationships/tags" Target="../tags/tag7622.xml"/><Relationship Id="rId613" Type="http://schemas.openxmlformats.org/officeDocument/2006/relationships/tags" Target="../tags/tag6547.xml"/><Relationship Id="rId820" Type="http://schemas.openxmlformats.org/officeDocument/2006/relationships/tags" Target="../tags/tag6754.xml"/><Relationship Id="rId918" Type="http://schemas.openxmlformats.org/officeDocument/2006/relationships/tags" Target="../tags/tag6852.xml"/><Relationship Id="rId1450" Type="http://schemas.openxmlformats.org/officeDocument/2006/relationships/tags" Target="../tags/tag7384.xml"/><Relationship Id="rId1548" Type="http://schemas.openxmlformats.org/officeDocument/2006/relationships/tags" Target="../tags/tag7482.xml"/><Relationship Id="rId1103" Type="http://schemas.openxmlformats.org/officeDocument/2006/relationships/tags" Target="../tags/tag7037.xml"/><Relationship Id="rId1310" Type="http://schemas.openxmlformats.org/officeDocument/2006/relationships/tags" Target="../tags/tag7244.xml"/><Relationship Id="rId1408" Type="http://schemas.openxmlformats.org/officeDocument/2006/relationships/tags" Target="../tags/tag7342.xml"/><Relationship Id="rId47" Type="http://schemas.openxmlformats.org/officeDocument/2006/relationships/tags" Target="../tags/tag5981.xml"/><Relationship Id="rId1615" Type="http://schemas.openxmlformats.org/officeDocument/2006/relationships/tags" Target="../tags/tag7549.xml"/><Relationship Id="rId196" Type="http://schemas.openxmlformats.org/officeDocument/2006/relationships/tags" Target="../tags/tag6130.xml"/><Relationship Id="rId263" Type="http://schemas.openxmlformats.org/officeDocument/2006/relationships/tags" Target="../tags/tag6197.xml"/><Relationship Id="rId470" Type="http://schemas.openxmlformats.org/officeDocument/2006/relationships/tags" Target="../tags/tag6404.xml"/><Relationship Id="rId123" Type="http://schemas.openxmlformats.org/officeDocument/2006/relationships/tags" Target="../tags/tag6057.xml"/><Relationship Id="rId330" Type="http://schemas.openxmlformats.org/officeDocument/2006/relationships/tags" Target="../tags/tag6264.xml"/><Relationship Id="rId568" Type="http://schemas.openxmlformats.org/officeDocument/2006/relationships/tags" Target="../tags/tag6502.xml"/><Relationship Id="rId775" Type="http://schemas.openxmlformats.org/officeDocument/2006/relationships/tags" Target="../tags/tag6709.xml"/><Relationship Id="rId982" Type="http://schemas.openxmlformats.org/officeDocument/2006/relationships/tags" Target="../tags/tag6916.xml"/><Relationship Id="rId1198" Type="http://schemas.openxmlformats.org/officeDocument/2006/relationships/tags" Target="../tags/tag7132.xml"/><Relationship Id="rId428" Type="http://schemas.openxmlformats.org/officeDocument/2006/relationships/tags" Target="../tags/tag6362.xml"/><Relationship Id="rId635" Type="http://schemas.openxmlformats.org/officeDocument/2006/relationships/tags" Target="../tags/tag6569.xml"/><Relationship Id="rId842" Type="http://schemas.openxmlformats.org/officeDocument/2006/relationships/tags" Target="../tags/tag6776.xml"/><Relationship Id="rId1058" Type="http://schemas.openxmlformats.org/officeDocument/2006/relationships/tags" Target="../tags/tag6992.xml"/><Relationship Id="rId1265" Type="http://schemas.openxmlformats.org/officeDocument/2006/relationships/tags" Target="../tags/tag7199.xml"/><Relationship Id="rId1472" Type="http://schemas.openxmlformats.org/officeDocument/2006/relationships/tags" Target="../tags/tag7406.xml"/><Relationship Id="rId702" Type="http://schemas.openxmlformats.org/officeDocument/2006/relationships/tags" Target="../tags/tag6636.xml"/><Relationship Id="rId1125" Type="http://schemas.openxmlformats.org/officeDocument/2006/relationships/tags" Target="../tags/tag7059.xml"/><Relationship Id="rId1332" Type="http://schemas.openxmlformats.org/officeDocument/2006/relationships/tags" Target="../tags/tag7266.xml"/><Relationship Id="rId69" Type="http://schemas.openxmlformats.org/officeDocument/2006/relationships/tags" Target="../tags/tag6003.xml"/><Relationship Id="rId1637" Type="http://schemas.openxmlformats.org/officeDocument/2006/relationships/tags" Target="../tags/tag7571.xml"/><Relationship Id="rId1704" Type="http://schemas.openxmlformats.org/officeDocument/2006/relationships/tags" Target="../tags/tag7638.xml"/><Relationship Id="rId285" Type="http://schemas.openxmlformats.org/officeDocument/2006/relationships/tags" Target="../tags/tag6219.xml"/><Relationship Id="rId492" Type="http://schemas.openxmlformats.org/officeDocument/2006/relationships/tags" Target="../tags/tag6426.xml"/><Relationship Id="rId797" Type="http://schemas.openxmlformats.org/officeDocument/2006/relationships/tags" Target="../tags/tag6731.xml"/><Relationship Id="rId145" Type="http://schemas.openxmlformats.org/officeDocument/2006/relationships/tags" Target="../tags/tag6079.xml"/><Relationship Id="rId352" Type="http://schemas.openxmlformats.org/officeDocument/2006/relationships/tags" Target="../tags/tag6286.xml"/><Relationship Id="rId1287" Type="http://schemas.openxmlformats.org/officeDocument/2006/relationships/tags" Target="../tags/tag7221.xml"/><Relationship Id="rId212" Type="http://schemas.openxmlformats.org/officeDocument/2006/relationships/tags" Target="../tags/tag6146.xml"/><Relationship Id="rId657" Type="http://schemas.openxmlformats.org/officeDocument/2006/relationships/tags" Target="../tags/tag6591.xml"/><Relationship Id="rId864" Type="http://schemas.openxmlformats.org/officeDocument/2006/relationships/tags" Target="../tags/tag6798.xml"/><Relationship Id="rId1494" Type="http://schemas.openxmlformats.org/officeDocument/2006/relationships/tags" Target="../tags/tag7428.xml"/><Relationship Id="rId517" Type="http://schemas.openxmlformats.org/officeDocument/2006/relationships/tags" Target="../tags/tag6451.xml"/><Relationship Id="rId724" Type="http://schemas.openxmlformats.org/officeDocument/2006/relationships/tags" Target="../tags/tag6658.xml"/><Relationship Id="rId931" Type="http://schemas.openxmlformats.org/officeDocument/2006/relationships/tags" Target="../tags/tag6865.xml"/><Relationship Id="rId1147" Type="http://schemas.openxmlformats.org/officeDocument/2006/relationships/tags" Target="../tags/tag7081.xml"/><Relationship Id="rId1354" Type="http://schemas.openxmlformats.org/officeDocument/2006/relationships/tags" Target="../tags/tag7288.xml"/><Relationship Id="rId1561" Type="http://schemas.openxmlformats.org/officeDocument/2006/relationships/tags" Target="../tags/tag7495.xml"/><Relationship Id="rId60" Type="http://schemas.openxmlformats.org/officeDocument/2006/relationships/tags" Target="../tags/tag5994.xml"/><Relationship Id="rId1007" Type="http://schemas.openxmlformats.org/officeDocument/2006/relationships/tags" Target="../tags/tag6941.xml"/><Relationship Id="rId1214" Type="http://schemas.openxmlformats.org/officeDocument/2006/relationships/tags" Target="../tags/tag7148.xml"/><Relationship Id="rId1421" Type="http://schemas.openxmlformats.org/officeDocument/2006/relationships/tags" Target="../tags/tag7355.xml"/><Relationship Id="rId1659" Type="http://schemas.openxmlformats.org/officeDocument/2006/relationships/tags" Target="../tags/tag7593.xml"/><Relationship Id="rId1519" Type="http://schemas.openxmlformats.org/officeDocument/2006/relationships/tags" Target="../tags/tag7453.xml"/><Relationship Id="rId1726" Type="http://schemas.openxmlformats.org/officeDocument/2006/relationships/tags" Target="../tags/tag7660.xml"/><Relationship Id="rId18" Type="http://schemas.openxmlformats.org/officeDocument/2006/relationships/tags" Target="../tags/tag5952.xml"/><Relationship Id="rId167" Type="http://schemas.openxmlformats.org/officeDocument/2006/relationships/tags" Target="../tags/tag6101.xml"/><Relationship Id="rId374" Type="http://schemas.openxmlformats.org/officeDocument/2006/relationships/tags" Target="../tags/tag6308.xml"/><Relationship Id="rId581" Type="http://schemas.openxmlformats.org/officeDocument/2006/relationships/tags" Target="../tags/tag6515.xml"/><Relationship Id="rId234" Type="http://schemas.openxmlformats.org/officeDocument/2006/relationships/tags" Target="../tags/tag6168.xml"/><Relationship Id="rId679" Type="http://schemas.openxmlformats.org/officeDocument/2006/relationships/tags" Target="../tags/tag6613.xml"/><Relationship Id="rId886" Type="http://schemas.openxmlformats.org/officeDocument/2006/relationships/tags" Target="../tags/tag6820.xml"/><Relationship Id="rId2" Type="http://schemas.openxmlformats.org/officeDocument/2006/relationships/tags" Target="../tags/tag5936.xml"/><Relationship Id="rId441" Type="http://schemas.openxmlformats.org/officeDocument/2006/relationships/tags" Target="../tags/tag6375.xml"/><Relationship Id="rId539" Type="http://schemas.openxmlformats.org/officeDocument/2006/relationships/tags" Target="../tags/tag6473.xml"/><Relationship Id="rId746" Type="http://schemas.openxmlformats.org/officeDocument/2006/relationships/tags" Target="../tags/tag6680.xml"/><Relationship Id="rId1071" Type="http://schemas.openxmlformats.org/officeDocument/2006/relationships/tags" Target="../tags/tag7005.xml"/><Relationship Id="rId1169" Type="http://schemas.openxmlformats.org/officeDocument/2006/relationships/tags" Target="../tags/tag7103.xml"/><Relationship Id="rId1376" Type="http://schemas.openxmlformats.org/officeDocument/2006/relationships/tags" Target="../tags/tag7310.xml"/><Relationship Id="rId1583" Type="http://schemas.openxmlformats.org/officeDocument/2006/relationships/tags" Target="../tags/tag7517.xml"/><Relationship Id="rId301" Type="http://schemas.openxmlformats.org/officeDocument/2006/relationships/tags" Target="../tags/tag6235.xml"/><Relationship Id="rId953" Type="http://schemas.openxmlformats.org/officeDocument/2006/relationships/tags" Target="../tags/tag6887.xml"/><Relationship Id="rId1029" Type="http://schemas.openxmlformats.org/officeDocument/2006/relationships/tags" Target="../tags/tag6963.xml"/><Relationship Id="rId1236" Type="http://schemas.openxmlformats.org/officeDocument/2006/relationships/tags" Target="../tags/tag7170.xml"/><Relationship Id="rId82" Type="http://schemas.openxmlformats.org/officeDocument/2006/relationships/tags" Target="../tags/tag6016.xml"/><Relationship Id="rId606" Type="http://schemas.openxmlformats.org/officeDocument/2006/relationships/tags" Target="../tags/tag6540.xml"/><Relationship Id="rId813" Type="http://schemas.openxmlformats.org/officeDocument/2006/relationships/tags" Target="../tags/tag6747.xml"/><Relationship Id="rId1443" Type="http://schemas.openxmlformats.org/officeDocument/2006/relationships/tags" Target="../tags/tag7377.xml"/><Relationship Id="rId1650" Type="http://schemas.openxmlformats.org/officeDocument/2006/relationships/tags" Target="../tags/tag7584.xml"/><Relationship Id="rId1303" Type="http://schemas.openxmlformats.org/officeDocument/2006/relationships/tags" Target="../tags/tag7237.xml"/><Relationship Id="rId1510" Type="http://schemas.openxmlformats.org/officeDocument/2006/relationships/tags" Target="../tags/tag7444.xml"/><Relationship Id="rId1608" Type="http://schemas.openxmlformats.org/officeDocument/2006/relationships/tags" Target="../tags/tag7542.xml"/><Relationship Id="rId189" Type="http://schemas.openxmlformats.org/officeDocument/2006/relationships/tags" Target="../tags/tag6123.xml"/><Relationship Id="rId396" Type="http://schemas.openxmlformats.org/officeDocument/2006/relationships/tags" Target="../tags/tag6330.xml"/><Relationship Id="rId256" Type="http://schemas.openxmlformats.org/officeDocument/2006/relationships/tags" Target="../tags/tag6190.xml"/><Relationship Id="rId463" Type="http://schemas.openxmlformats.org/officeDocument/2006/relationships/tags" Target="../tags/tag6397.xml"/><Relationship Id="rId670" Type="http://schemas.openxmlformats.org/officeDocument/2006/relationships/tags" Target="../tags/tag6604.xml"/><Relationship Id="rId1093" Type="http://schemas.openxmlformats.org/officeDocument/2006/relationships/tags" Target="../tags/tag7027.xml"/><Relationship Id="rId116" Type="http://schemas.openxmlformats.org/officeDocument/2006/relationships/tags" Target="../tags/tag6050.xml"/><Relationship Id="rId323" Type="http://schemas.openxmlformats.org/officeDocument/2006/relationships/tags" Target="../tags/tag6257.xml"/><Relationship Id="rId530" Type="http://schemas.openxmlformats.org/officeDocument/2006/relationships/tags" Target="../tags/tag6464.xml"/><Relationship Id="rId768" Type="http://schemas.openxmlformats.org/officeDocument/2006/relationships/tags" Target="../tags/tag6702.xml"/><Relationship Id="rId975" Type="http://schemas.openxmlformats.org/officeDocument/2006/relationships/tags" Target="../tags/tag6909.xml"/><Relationship Id="rId1160" Type="http://schemas.openxmlformats.org/officeDocument/2006/relationships/tags" Target="../tags/tag7094.xml"/><Relationship Id="rId1398" Type="http://schemas.openxmlformats.org/officeDocument/2006/relationships/tags" Target="../tags/tag7332.xml"/><Relationship Id="rId628" Type="http://schemas.openxmlformats.org/officeDocument/2006/relationships/tags" Target="../tags/tag6562.xml"/><Relationship Id="rId835" Type="http://schemas.openxmlformats.org/officeDocument/2006/relationships/tags" Target="../tags/tag6769.xml"/><Relationship Id="rId1258" Type="http://schemas.openxmlformats.org/officeDocument/2006/relationships/tags" Target="../tags/tag7192.xml"/><Relationship Id="rId1465" Type="http://schemas.openxmlformats.org/officeDocument/2006/relationships/tags" Target="../tags/tag7399.xml"/><Relationship Id="rId1672" Type="http://schemas.openxmlformats.org/officeDocument/2006/relationships/tags" Target="../tags/tag7606.xml"/><Relationship Id="rId1020" Type="http://schemas.openxmlformats.org/officeDocument/2006/relationships/tags" Target="../tags/tag6954.xml"/><Relationship Id="rId1118" Type="http://schemas.openxmlformats.org/officeDocument/2006/relationships/tags" Target="../tags/tag7052.xml"/><Relationship Id="rId1325" Type="http://schemas.openxmlformats.org/officeDocument/2006/relationships/tags" Target="../tags/tag7259.xml"/><Relationship Id="rId1532" Type="http://schemas.openxmlformats.org/officeDocument/2006/relationships/tags" Target="../tags/tag7466.xml"/><Relationship Id="rId902" Type="http://schemas.openxmlformats.org/officeDocument/2006/relationships/tags" Target="../tags/tag6836.xml"/><Relationship Id="rId31" Type="http://schemas.openxmlformats.org/officeDocument/2006/relationships/tags" Target="../tags/tag5965.xml"/><Relationship Id="rId180" Type="http://schemas.openxmlformats.org/officeDocument/2006/relationships/tags" Target="../tags/tag6114.xml"/><Relationship Id="rId278" Type="http://schemas.openxmlformats.org/officeDocument/2006/relationships/tags" Target="../tags/tag6212.xml"/><Relationship Id="rId485" Type="http://schemas.openxmlformats.org/officeDocument/2006/relationships/tags" Target="../tags/tag6419.xml"/><Relationship Id="rId692" Type="http://schemas.openxmlformats.org/officeDocument/2006/relationships/tags" Target="../tags/tag6626.xml"/><Relationship Id="rId138" Type="http://schemas.openxmlformats.org/officeDocument/2006/relationships/tags" Target="../tags/tag6072.xml"/><Relationship Id="rId345" Type="http://schemas.openxmlformats.org/officeDocument/2006/relationships/tags" Target="../tags/tag6279.xml"/><Relationship Id="rId552" Type="http://schemas.openxmlformats.org/officeDocument/2006/relationships/tags" Target="../tags/tag6486.xml"/><Relationship Id="rId997" Type="http://schemas.openxmlformats.org/officeDocument/2006/relationships/tags" Target="../tags/tag6931.xml"/><Relationship Id="rId1182" Type="http://schemas.openxmlformats.org/officeDocument/2006/relationships/tags" Target="../tags/tag7116.xml"/><Relationship Id="rId205" Type="http://schemas.openxmlformats.org/officeDocument/2006/relationships/tags" Target="../tags/tag6139.xml"/><Relationship Id="rId412" Type="http://schemas.openxmlformats.org/officeDocument/2006/relationships/tags" Target="../tags/tag6346.xml"/><Relationship Id="rId857" Type="http://schemas.openxmlformats.org/officeDocument/2006/relationships/tags" Target="../tags/tag6791.xml"/><Relationship Id="rId1042" Type="http://schemas.openxmlformats.org/officeDocument/2006/relationships/tags" Target="../tags/tag6976.xml"/><Relationship Id="rId1487" Type="http://schemas.openxmlformats.org/officeDocument/2006/relationships/tags" Target="../tags/tag7421.xml"/><Relationship Id="rId1694" Type="http://schemas.openxmlformats.org/officeDocument/2006/relationships/tags" Target="../tags/tag7628.xml"/><Relationship Id="rId717" Type="http://schemas.openxmlformats.org/officeDocument/2006/relationships/tags" Target="../tags/tag6651.xml"/><Relationship Id="rId924" Type="http://schemas.openxmlformats.org/officeDocument/2006/relationships/tags" Target="../tags/tag6858.xml"/><Relationship Id="rId1347" Type="http://schemas.openxmlformats.org/officeDocument/2006/relationships/tags" Target="../tags/tag7281.xml"/><Relationship Id="rId1554" Type="http://schemas.openxmlformats.org/officeDocument/2006/relationships/tags" Target="../tags/tag7488.xml"/><Relationship Id="rId53" Type="http://schemas.openxmlformats.org/officeDocument/2006/relationships/tags" Target="../tags/tag5987.xml"/><Relationship Id="rId1207" Type="http://schemas.openxmlformats.org/officeDocument/2006/relationships/tags" Target="../tags/tag7141.xml"/><Relationship Id="rId1414" Type="http://schemas.openxmlformats.org/officeDocument/2006/relationships/tags" Target="../tags/tag7348.xml"/><Relationship Id="rId1621" Type="http://schemas.openxmlformats.org/officeDocument/2006/relationships/tags" Target="../tags/tag7555.xml"/><Relationship Id="rId1719" Type="http://schemas.openxmlformats.org/officeDocument/2006/relationships/tags" Target="../tags/tag7653.xml"/><Relationship Id="rId367" Type="http://schemas.openxmlformats.org/officeDocument/2006/relationships/tags" Target="../tags/tag6301.xml"/><Relationship Id="rId574" Type="http://schemas.openxmlformats.org/officeDocument/2006/relationships/tags" Target="../tags/tag6508.xml"/><Relationship Id="rId227" Type="http://schemas.openxmlformats.org/officeDocument/2006/relationships/tags" Target="../tags/tag6161.xml"/><Relationship Id="rId781" Type="http://schemas.openxmlformats.org/officeDocument/2006/relationships/tags" Target="../tags/tag6715.xml"/><Relationship Id="rId879" Type="http://schemas.openxmlformats.org/officeDocument/2006/relationships/tags" Target="../tags/tag6813.xml"/><Relationship Id="rId434" Type="http://schemas.openxmlformats.org/officeDocument/2006/relationships/tags" Target="../tags/tag6368.xml"/><Relationship Id="rId641" Type="http://schemas.openxmlformats.org/officeDocument/2006/relationships/tags" Target="../tags/tag6575.xml"/><Relationship Id="rId739" Type="http://schemas.openxmlformats.org/officeDocument/2006/relationships/tags" Target="../tags/tag6673.xml"/><Relationship Id="rId1064" Type="http://schemas.openxmlformats.org/officeDocument/2006/relationships/tags" Target="../tags/tag6998.xml"/><Relationship Id="rId1271" Type="http://schemas.openxmlformats.org/officeDocument/2006/relationships/tags" Target="../tags/tag7205.xml"/><Relationship Id="rId1369" Type="http://schemas.openxmlformats.org/officeDocument/2006/relationships/tags" Target="../tags/tag7303.xml"/><Relationship Id="rId1576" Type="http://schemas.openxmlformats.org/officeDocument/2006/relationships/tags" Target="../tags/tag7510.xml"/><Relationship Id="rId501" Type="http://schemas.openxmlformats.org/officeDocument/2006/relationships/tags" Target="../tags/tag6435.xml"/><Relationship Id="rId946" Type="http://schemas.openxmlformats.org/officeDocument/2006/relationships/tags" Target="../tags/tag6880.xml"/><Relationship Id="rId1131" Type="http://schemas.openxmlformats.org/officeDocument/2006/relationships/tags" Target="../tags/tag7065.xml"/><Relationship Id="rId1229" Type="http://schemas.openxmlformats.org/officeDocument/2006/relationships/tags" Target="../tags/tag7163.xml"/><Relationship Id="rId75" Type="http://schemas.openxmlformats.org/officeDocument/2006/relationships/tags" Target="../tags/tag6009.xml"/><Relationship Id="rId806" Type="http://schemas.openxmlformats.org/officeDocument/2006/relationships/tags" Target="../tags/tag6740.xml"/><Relationship Id="rId1436" Type="http://schemas.openxmlformats.org/officeDocument/2006/relationships/tags" Target="../tags/tag7370.xml"/><Relationship Id="rId1643" Type="http://schemas.openxmlformats.org/officeDocument/2006/relationships/tags" Target="../tags/tag7577.xml"/><Relationship Id="rId1503" Type="http://schemas.openxmlformats.org/officeDocument/2006/relationships/tags" Target="../tags/tag7437.xml"/><Relationship Id="rId1710" Type="http://schemas.openxmlformats.org/officeDocument/2006/relationships/tags" Target="../tags/tag7644.xml"/><Relationship Id="rId291" Type="http://schemas.openxmlformats.org/officeDocument/2006/relationships/tags" Target="../tags/tag6225.xml"/><Relationship Id="rId151" Type="http://schemas.openxmlformats.org/officeDocument/2006/relationships/tags" Target="../tags/tag6085.xml"/><Relationship Id="rId389" Type="http://schemas.openxmlformats.org/officeDocument/2006/relationships/tags" Target="../tags/tag6323.xml"/><Relationship Id="rId596" Type="http://schemas.openxmlformats.org/officeDocument/2006/relationships/tags" Target="../tags/tag6530.xml"/><Relationship Id="rId249" Type="http://schemas.openxmlformats.org/officeDocument/2006/relationships/tags" Target="../tags/tag6183.xml"/><Relationship Id="rId456" Type="http://schemas.openxmlformats.org/officeDocument/2006/relationships/tags" Target="../tags/tag6390.xml"/><Relationship Id="rId663" Type="http://schemas.openxmlformats.org/officeDocument/2006/relationships/tags" Target="../tags/tag6597.xml"/><Relationship Id="rId870" Type="http://schemas.openxmlformats.org/officeDocument/2006/relationships/tags" Target="../tags/tag6804.xml"/><Relationship Id="rId1086" Type="http://schemas.openxmlformats.org/officeDocument/2006/relationships/tags" Target="../tags/tag7020.xml"/><Relationship Id="rId1293" Type="http://schemas.openxmlformats.org/officeDocument/2006/relationships/tags" Target="../tags/tag7227.xml"/><Relationship Id="rId109" Type="http://schemas.openxmlformats.org/officeDocument/2006/relationships/tags" Target="../tags/tag6043.xml"/><Relationship Id="rId316" Type="http://schemas.openxmlformats.org/officeDocument/2006/relationships/tags" Target="../tags/tag6250.xml"/><Relationship Id="rId523" Type="http://schemas.openxmlformats.org/officeDocument/2006/relationships/tags" Target="../tags/tag6457.xml"/><Relationship Id="rId968" Type="http://schemas.openxmlformats.org/officeDocument/2006/relationships/tags" Target="../tags/tag6902.xml"/><Relationship Id="rId1153" Type="http://schemas.openxmlformats.org/officeDocument/2006/relationships/tags" Target="../tags/tag7087.xml"/><Relationship Id="rId1598" Type="http://schemas.openxmlformats.org/officeDocument/2006/relationships/tags" Target="../tags/tag7532.xml"/><Relationship Id="rId97" Type="http://schemas.openxmlformats.org/officeDocument/2006/relationships/tags" Target="../tags/tag6031.xml"/><Relationship Id="rId730" Type="http://schemas.openxmlformats.org/officeDocument/2006/relationships/tags" Target="../tags/tag6664.xml"/><Relationship Id="rId828" Type="http://schemas.openxmlformats.org/officeDocument/2006/relationships/tags" Target="../tags/tag6762.xml"/><Relationship Id="rId1013" Type="http://schemas.openxmlformats.org/officeDocument/2006/relationships/tags" Target="../tags/tag6947.xml"/><Relationship Id="rId1360" Type="http://schemas.openxmlformats.org/officeDocument/2006/relationships/tags" Target="../tags/tag7294.xml"/><Relationship Id="rId1458" Type="http://schemas.openxmlformats.org/officeDocument/2006/relationships/tags" Target="../tags/tag7392.xml"/><Relationship Id="rId1665" Type="http://schemas.openxmlformats.org/officeDocument/2006/relationships/tags" Target="../tags/tag7599.xml"/><Relationship Id="rId1220" Type="http://schemas.openxmlformats.org/officeDocument/2006/relationships/tags" Target="../tags/tag7154.xml"/><Relationship Id="rId1318" Type="http://schemas.openxmlformats.org/officeDocument/2006/relationships/tags" Target="../tags/tag7252.xml"/><Relationship Id="rId1525" Type="http://schemas.openxmlformats.org/officeDocument/2006/relationships/tags" Target="../tags/tag7459.xml"/><Relationship Id="rId1732" Type="http://schemas.openxmlformats.org/officeDocument/2006/relationships/tags" Target="../tags/tag7666.xml"/><Relationship Id="rId24" Type="http://schemas.openxmlformats.org/officeDocument/2006/relationships/tags" Target="../tags/tag5958.xml"/><Relationship Id="rId173" Type="http://schemas.openxmlformats.org/officeDocument/2006/relationships/tags" Target="../tags/tag6107.xml"/><Relationship Id="rId380" Type="http://schemas.openxmlformats.org/officeDocument/2006/relationships/tags" Target="../tags/tag6314.xml"/><Relationship Id="rId240" Type="http://schemas.openxmlformats.org/officeDocument/2006/relationships/tags" Target="../tags/tag6174.xml"/><Relationship Id="rId478" Type="http://schemas.openxmlformats.org/officeDocument/2006/relationships/tags" Target="../tags/tag6412.xml"/><Relationship Id="rId685" Type="http://schemas.openxmlformats.org/officeDocument/2006/relationships/tags" Target="../tags/tag6619.xml"/><Relationship Id="rId892" Type="http://schemas.openxmlformats.org/officeDocument/2006/relationships/tags" Target="../tags/tag6826.xml"/><Relationship Id="rId100" Type="http://schemas.openxmlformats.org/officeDocument/2006/relationships/tags" Target="../tags/tag6034.xml"/><Relationship Id="rId338" Type="http://schemas.openxmlformats.org/officeDocument/2006/relationships/tags" Target="../tags/tag6272.xml"/><Relationship Id="rId545" Type="http://schemas.openxmlformats.org/officeDocument/2006/relationships/tags" Target="../tags/tag6479.xml"/><Relationship Id="rId752" Type="http://schemas.openxmlformats.org/officeDocument/2006/relationships/tags" Target="../tags/tag6686.xml"/><Relationship Id="rId1175" Type="http://schemas.openxmlformats.org/officeDocument/2006/relationships/tags" Target="../tags/tag7109.xml"/><Relationship Id="rId1382" Type="http://schemas.openxmlformats.org/officeDocument/2006/relationships/tags" Target="../tags/tag7316.xml"/><Relationship Id="rId405" Type="http://schemas.openxmlformats.org/officeDocument/2006/relationships/tags" Target="../tags/tag6339.xml"/><Relationship Id="rId612" Type="http://schemas.openxmlformats.org/officeDocument/2006/relationships/tags" Target="../tags/tag6546.xml"/><Relationship Id="rId1035" Type="http://schemas.openxmlformats.org/officeDocument/2006/relationships/tags" Target="../tags/tag6969.xml"/><Relationship Id="rId1242" Type="http://schemas.openxmlformats.org/officeDocument/2006/relationships/tags" Target="../tags/tag7176.xml"/><Relationship Id="rId1687" Type="http://schemas.openxmlformats.org/officeDocument/2006/relationships/tags" Target="../tags/tag7621.xml"/><Relationship Id="rId917" Type="http://schemas.openxmlformats.org/officeDocument/2006/relationships/tags" Target="../tags/tag6851.xml"/><Relationship Id="rId1102" Type="http://schemas.openxmlformats.org/officeDocument/2006/relationships/tags" Target="../tags/tag7036.xml"/><Relationship Id="rId1547" Type="http://schemas.openxmlformats.org/officeDocument/2006/relationships/tags" Target="../tags/tag7481.xml"/><Relationship Id="rId46" Type="http://schemas.openxmlformats.org/officeDocument/2006/relationships/tags" Target="../tags/tag5980.xml"/><Relationship Id="rId1407" Type="http://schemas.openxmlformats.org/officeDocument/2006/relationships/tags" Target="../tags/tag7341.xml"/><Relationship Id="rId1614" Type="http://schemas.openxmlformats.org/officeDocument/2006/relationships/tags" Target="../tags/tag7548.xml"/><Relationship Id="rId195" Type="http://schemas.openxmlformats.org/officeDocument/2006/relationships/tags" Target="../tags/tag6129.xml"/><Relationship Id="rId262" Type="http://schemas.openxmlformats.org/officeDocument/2006/relationships/tags" Target="../tags/tag6196.xml"/><Relationship Id="rId567" Type="http://schemas.openxmlformats.org/officeDocument/2006/relationships/tags" Target="../tags/tag6501.xml"/><Relationship Id="rId1197" Type="http://schemas.openxmlformats.org/officeDocument/2006/relationships/tags" Target="../tags/tag7131.xml"/><Relationship Id="rId122" Type="http://schemas.openxmlformats.org/officeDocument/2006/relationships/tags" Target="../tags/tag6056.xml"/><Relationship Id="rId774" Type="http://schemas.openxmlformats.org/officeDocument/2006/relationships/tags" Target="../tags/tag6708.xml"/><Relationship Id="rId981" Type="http://schemas.openxmlformats.org/officeDocument/2006/relationships/tags" Target="../tags/tag6915.xml"/><Relationship Id="rId1057" Type="http://schemas.openxmlformats.org/officeDocument/2006/relationships/tags" Target="../tags/tag6991.xml"/><Relationship Id="rId427" Type="http://schemas.openxmlformats.org/officeDocument/2006/relationships/tags" Target="../tags/tag6361.xml"/><Relationship Id="rId634" Type="http://schemas.openxmlformats.org/officeDocument/2006/relationships/tags" Target="../tags/tag6568.xml"/><Relationship Id="rId841" Type="http://schemas.openxmlformats.org/officeDocument/2006/relationships/tags" Target="../tags/tag6775.xml"/><Relationship Id="rId1264" Type="http://schemas.openxmlformats.org/officeDocument/2006/relationships/tags" Target="../tags/tag7198.xml"/><Relationship Id="rId1471" Type="http://schemas.openxmlformats.org/officeDocument/2006/relationships/tags" Target="../tags/tag7405.xml"/><Relationship Id="rId1569" Type="http://schemas.openxmlformats.org/officeDocument/2006/relationships/tags" Target="../tags/tag7503.xml"/><Relationship Id="rId701" Type="http://schemas.openxmlformats.org/officeDocument/2006/relationships/tags" Target="../tags/tag6635.xml"/><Relationship Id="rId939" Type="http://schemas.openxmlformats.org/officeDocument/2006/relationships/tags" Target="../tags/tag6873.xml"/><Relationship Id="rId1124" Type="http://schemas.openxmlformats.org/officeDocument/2006/relationships/tags" Target="../tags/tag7058.xml"/><Relationship Id="rId1331" Type="http://schemas.openxmlformats.org/officeDocument/2006/relationships/tags" Target="../tags/tag7265.xml"/><Relationship Id="rId68" Type="http://schemas.openxmlformats.org/officeDocument/2006/relationships/tags" Target="../tags/tag6002.xml"/><Relationship Id="rId1429" Type="http://schemas.openxmlformats.org/officeDocument/2006/relationships/tags" Target="../tags/tag7363.xml"/><Relationship Id="rId1636" Type="http://schemas.openxmlformats.org/officeDocument/2006/relationships/tags" Target="../tags/tag7570.xml"/><Relationship Id="rId1703" Type="http://schemas.openxmlformats.org/officeDocument/2006/relationships/tags" Target="../tags/tag7637.xml"/><Relationship Id="rId284" Type="http://schemas.openxmlformats.org/officeDocument/2006/relationships/tags" Target="../tags/tag6218.xml"/><Relationship Id="rId491" Type="http://schemas.openxmlformats.org/officeDocument/2006/relationships/tags" Target="../tags/tag6425.xml"/><Relationship Id="rId144" Type="http://schemas.openxmlformats.org/officeDocument/2006/relationships/tags" Target="../tags/tag6078.xml"/><Relationship Id="rId589" Type="http://schemas.openxmlformats.org/officeDocument/2006/relationships/tags" Target="../tags/tag6523.xml"/><Relationship Id="rId796" Type="http://schemas.openxmlformats.org/officeDocument/2006/relationships/tags" Target="../tags/tag6730.xml"/><Relationship Id="rId351" Type="http://schemas.openxmlformats.org/officeDocument/2006/relationships/tags" Target="../tags/tag6285.xml"/><Relationship Id="rId449" Type="http://schemas.openxmlformats.org/officeDocument/2006/relationships/tags" Target="../tags/tag6383.xml"/><Relationship Id="rId656" Type="http://schemas.openxmlformats.org/officeDocument/2006/relationships/tags" Target="../tags/tag6590.xml"/><Relationship Id="rId863" Type="http://schemas.openxmlformats.org/officeDocument/2006/relationships/tags" Target="../tags/tag6797.xml"/><Relationship Id="rId1079" Type="http://schemas.openxmlformats.org/officeDocument/2006/relationships/tags" Target="../tags/tag7013.xml"/><Relationship Id="rId1286" Type="http://schemas.openxmlformats.org/officeDocument/2006/relationships/tags" Target="../tags/tag7220.xml"/><Relationship Id="rId1493" Type="http://schemas.openxmlformats.org/officeDocument/2006/relationships/tags" Target="../tags/tag7427.xml"/><Relationship Id="rId211" Type="http://schemas.openxmlformats.org/officeDocument/2006/relationships/tags" Target="../tags/tag6145.xml"/><Relationship Id="rId309" Type="http://schemas.openxmlformats.org/officeDocument/2006/relationships/tags" Target="../tags/tag6243.xml"/><Relationship Id="rId516" Type="http://schemas.openxmlformats.org/officeDocument/2006/relationships/tags" Target="../tags/tag6450.xml"/><Relationship Id="rId1146" Type="http://schemas.openxmlformats.org/officeDocument/2006/relationships/tags" Target="../tags/tag7080.xml"/><Relationship Id="rId723" Type="http://schemas.openxmlformats.org/officeDocument/2006/relationships/tags" Target="../tags/tag6657.xml"/><Relationship Id="rId930" Type="http://schemas.openxmlformats.org/officeDocument/2006/relationships/tags" Target="../tags/tag6864.xml"/><Relationship Id="rId1006" Type="http://schemas.openxmlformats.org/officeDocument/2006/relationships/tags" Target="../tags/tag6940.xml"/><Relationship Id="rId1353" Type="http://schemas.openxmlformats.org/officeDocument/2006/relationships/tags" Target="../tags/tag7287.xml"/><Relationship Id="rId1560" Type="http://schemas.openxmlformats.org/officeDocument/2006/relationships/tags" Target="../tags/tag7494.xml"/><Relationship Id="rId1658" Type="http://schemas.openxmlformats.org/officeDocument/2006/relationships/tags" Target="../tags/tag7592.xml"/><Relationship Id="rId1213" Type="http://schemas.openxmlformats.org/officeDocument/2006/relationships/tags" Target="../tags/tag7147.xml"/><Relationship Id="rId1420" Type="http://schemas.openxmlformats.org/officeDocument/2006/relationships/tags" Target="../tags/tag7354.xml"/><Relationship Id="rId1518" Type="http://schemas.openxmlformats.org/officeDocument/2006/relationships/tags" Target="../tags/tag7452.xml"/><Relationship Id="rId1725" Type="http://schemas.openxmlformats.org/officeDocument/2006/relationships/tags" Target="../tags/tag7659.xml"/><Relationship Id="rId17" Type="http://schemas.openxmlformats.org/officeDocument/2006/relationships/tags" Target="../tags/tag5951.xml"/><Relationship Id="rId166" Type="http://schemas.openxmlformats.org/officeDocument/2006/relationships/tags" Target="../tags/tag6100.xml"/><Relationship Id="rId373" Type="http://schemas.openxmlformats.org/officeDocument/2006/relationships/tags" Target="../tags/tag6307.xml"/><Relationship Id="rId580" Type="http://schemas.openxmlformats.org/officeDocument/2006/relationships/tags" Target="../tags/tag6514.xml"/><Relationship Id="rId1" Type="http://schemas.openxmlformats.org/officeDocument/2006/relationships/tags" Target="../tags/tag5935.xml"/><Relationship Id="rId233" Type="http://schemas.openxmlformats.org/officeDocument/2006/relationships/tags" Target="../tags/tag6167.xml"/><Relationship Id="rId440" Type="http://schemas.openxmlformats.org/officeDocument/2006/relationships/tags" Target="../tags/tag6374.xml"/><Relationship Id="rId678" Type="http://schemas.openxmlformats.org/officeDocument/2006/relationships/tags" Target="../tags/tag6612.xml"/><Relationship Id="rId885" Type="http://schemas.openxmlformats.org/officeDocument/2006/relationships/tags" Target="../tags/tag6819.xml"/><Relationship Id="rId1070" Type="http://schemas.openxmlformats.org/officeDocument/2006/relationships/tags" Target="../tags/tag7004.xml"/><Relationship Id="rId300" Type="http://schemas.openxmlformats.org/officeDocument/2006/relationships/tags" Target="../tags/tag6234.xml"/><Relationship Id="rId538" Type="http://schemas.openxmlformats.org/officeDocument/2006/relationships/tags" Target="../tags/tag6472.xml"/><Relationship Id="rId745" Type="http://schemas.openxmlformats.org/officeDocument/2006/relationships/tags" Target="../tags/tag6679.xml"/><Relationship Id="rId952" Type="http://schemas.openxmlformats.org/officeDocument/2006/relationships/tags" Target="../tags/tag6886.xml"/><Relationship Id="rId1168" Type="http://schemas.openxmlformats.org/officeDocument/2006/relationships/tags" Target="../tags/tag7102.xml"/><Relationship Id="rId1375" Type="http://schemas.openxmlformats.org/officeDocument/2006/relationships/tags" Target="../tags/tag7309.xml"/><Relationship Id="rId1582" Type="http://schemas.openxmlformats.org/officeDocument/2006/relationships/tags" Target="../tags/tag7516.xml"/><Relationship Id="rId81" Type="http://schemas.openxmlformats.org/officeDocument/2006/relationships/tags" Target="../tags/tag6015.xml"/><Relationship Id="rId605" Type="http://schemas.openxmlformats.org/officeDocument/2006/relationships/tags" Target="../tags/tag6539.xml"/><Relationship Id="rId812" Type="http://schemas.openxmlformats.org/officeDocument/2006/relationships/tags" Target="../tags/tag6746.xml"/><Relationship Id="rId1028" Type="http://schemas.openxmlformats.org/officeDocument/2006/relationships/tags" Target="../tags/tag6962.xml"/><Relationship Id="rId1235" Type="http://schemas.openxmlformats.org/officeDocument/2006/relationships/tags" Target="../tags/tag7169.xml"/><Relationship Id="rId1442" Type="http://schemas.openxmlformats.org/officeDocument/2006/relationships/tags" Target="../tags/tag7376.xml"/><Relationship Id="rId1302" Type="http://schemas.openxmlformats.org/officeDocument/2006/relationships/tags" Target="../tags/tag7236.xml"/><Relationship Id="rId39" Type="http://schemas.openxmlformats.org/officeDocument/2006/relationships/tags" Target="../tags/tag5973.xml"/><Relationship Id="rId1607" Type="http://schemas.openxmlformats.org/officeDocument/2006/relationships/tags" Target="../tags/tag7541.xml"/><Relationship Id="rId188" Type="http://schemas.openxmlformats.org/officeDocument/2006/relationships/tags" Target="../tags/tag6122.xml"/><Relationship Id="rId395" Type="http://schemas.openxmlformats.org/officeDocument/2006/relationships/tags" Target="../tags/tag6329.xml"/><Relationship Id="rId255" Type="http://schemas.openxmlformats.org/officeDocument/2006/relationships/tags" Target="../tags/tag6189.xml"/><Relationship Id="rId462" Type="http://schemas.openxmlformats.org/officeDocument/2006/relationships/tags" Target="../tags/tag6396.xml"/><Relationship Id="rId1092" Type="http://schemas.openxmlformats.org/officeDocument/2006/relationships/tags" Target="../tags/tag7026.xml"/><Relationship Id="rId1397" Type="http://schemas.openxmlformats.org/officeDocument/2006/relationships/tags" Target="../tags/tag7331.xml"/><Relationship Id="rId115" Type="http://schemas.openxmlformats.org/officeDocument/2006/relationships/tags" Target="../tags/tag6049.xml"/><Relationship Id="rId322" Type="http://schemas.openxmlformats.org/officeDocument/2006/relationships/tags" Target="../tags/tag6256.xml"/><Relationship Id="rId767" Type="http://schemas.openxmlformats.org/officeDocument/2006/relationships/tags" Target="../tags/tag6701.xml"/><Relationship Id="rId974" Type="http://schemas.openxmlformats.org/officeDocument/2006/relationships/tags" Target="../tags/tag6908.xml"/><Relationship Id="rId627" Type="http://schemas.openxmlformats.org/officeDocument/2006/relationships/tags" Target="../tags/tag6561.xml"/><Relationship Id="rId834" Type="http://schemas.openxmlformats.org/officeDocument/2006/relationships/tags" Target="../tags/tag6768.xml"/><Relationship Id="rId1257" Type="http://schemas.openxmlformats.org/officeDocument/2006/relationships/tags" Target="../tags/tag7191.xml"/><Relationship Id="rId1464" Type="http://schemas.openxmlformats.org/officeDocument/2006/relationships/tags" Target="../tags/tag7398.xml"/><Relationship Id="rId1671" Type="http://schemas.openxmlformats.org/officeDocument/2006/relationships/tags" Target="../tags/tag7605.xml"/><Relationship Id="rId901" Type="http://schemas.openxmlformats.org/officeDocument/2006/relationships/tags" Target="../tags/tag6835.xml"/><Relationship Id="rId1117" Type="http://schemas.openxmlformats.org/officeDocument/2006/relationships/tags" Target="../tags/tag7051.xml"/><Relationship Id="rId1324" Type="http://schemas.openxmlformats.org/officeDocument/2006/relationships/tags" Target="../tags/tag7258.xml"/><Relationship Id="rId1531" Type="http://schemas.openxmlformats.org/officeDocument/2006/relationships/tags" Target="../tags/tag7465.xml"/><Relationship Id="rId30" Type="http://schemas.openxmlformats.org/officeDocument/2006/relationships/tags" Target="../tags/tag5964.xml"/><Relationship Id="rId1629" Type="http://schemas.openxmlformats.org/officeDocument/2006/relationships/tags" Target="../tags/tag7563.xml"/><Relationship Id="rId277" Type="http://schemas.openxmlformats.org/officeDocument/2006/relationships/tags" Target="../tags/tag6211.xml"/><Relationship Id="rId484" Type="http://schemas.openxmlformats.org/officeDocument/2006/relationships/tags" Target="../tags/tag6418.xml"/><Relationship Id="rId137" Type="http://schemas.openxmlformats.org/officeDocument/2006/relationships/tags" Target="../tags/tag6071.xml"/><Relationship Id="rId344" Type="http://schemas.openxmlformats.org/officeDocument/2006/relationships/tags" Target="../tags/tag6278.xml"/><Relationship Id="rId691" Type="http://schemas.openxmlformats.org/officeDocument/2006/relationships/tags" Target="../tags/tag6625.xml"/><Relationship Id="rId789" Type="http://schemas.openxmlformats.org/officeDocument/2006/relationships/tags" Target="../tags/tag6723.xml"/><Relationship Id="rId996" Type="http://schemas.openxmlformats.org/officeDocument/2006/relationships/tags" Target="../tags/tag6930.xml"/><Relationship Id="rId551" Type="http://schemas.openxmlformats.org/officeDocument/2006/relationships/tags" Target="../tags/tag6485.xml"/><Relationship Id="rId649" Type="http://schemas.openxmlformats.org/officeDocument/2006/relationships/tags" Target="../tags/tag6583.xml"/><Relationship Id="rId856" Type="http://schemas.openxmlformats.org/officeDocument/2006/relationships/tags" Target="../tags/tag6790.xml"/><Relationship Id="rId1181" Type="http://schemas.openxmlformats.org/officeDocument/2006/relationships/tags" Target="../tags/tag7115.xml"/><Relationship Id="rId1279" Type="http://schemas.openxmlformats.org/officeDocument/2006/relationships/tags" Target="../tags/tag7213.xml"/><Relationship Id="rId1486" Type="http://schemas.openxmlformats.org/officeDocument/2006/relationships/tags" Target="../tags/tag7420.xml"/><Relationship Id="rId204" Type="http://schemas.openxmlformats.org/officeDocument/2006/relationships/tags" Target="../tags/tag6138.xml"/><Relationship Id="rId411" Type="http://schemas.openxmlformats.org/officeDocument/2006/relationships/tags" Target="../tags/tag6345.xml"/><Relationship Id="rId509" Type="http://schemas.openxmlformats.org/officeDocument/2006/relationships/tags" Target="../tags/tag6443.xml"/><Relationship Id="rId1041" Type="http://schemas.openxmlformats.org/officeDocument/2006/relationships/tags" Target="../tags/tag6975.xml"/><Relationship Id="rId1139" Type="http://schemas.openxmlformats.org/officeDocument/2006/relationships/tags" Target="../tags/tag7073.xml"/><Relationship Id="rId1346" Type="http://schemas.openxmlformats.org/officeDocument/2006/relationships/tags" Target="../tags/tag7280.xml"/><Relationship Id="rId1693" Type="http://schemas.openxmlformats.org/officeDocument/2006/relationships/tags" Target="../tags/tag7627.xml"/><Relationship Id="rId716" Type="http://schemas.openxmlformats.org/officeDocument/2006/relationships/tags" Target="../tags/tag6650.xml"/><Relationship Id="rId923" Type="http://schemas.openxmlformats.org/officeDocument/2006/relationships/tags" Target="../tags/tag6857.xml"/><Relationship Id="rId1553" Type="http://schemas.openxmlformats.org/officeDocument/2006/relationships/tags" Target="../tags/tag7487.xml"/><Relationship Id="rId52" Type="http://schemas.openxmlformats.org/officeDocument/2006/relationships/tags" Target="../tags/tag5986.xml"/><Relationship Id="rId1206" Type="http://schemas.openxmlformats.org/officeDocument/2006/relationships/tags" Target="../tags/tag7140.xml"/><Relationship Id="rId1413" Type="http://schemas.openxmlformats.org/officeDocument/2006/relationships/tags" Target="../tags/tag7347.xml"/><Relationship Id="rId1620" Type="http://schemas.openxmlformats.org/officeDocument/2006/relationships/tags" Target="../tags/tag7554.xml"/><Relationship Id="rId1718" Type="http://schemas.openxmlformats.org/officeDocument/2006/relationships/tags" Target="../tags/tag7652.xml"/><Relationship Id="rId299" Type="http://schemas.openxmlformats.org/officeDocument/2006/relationships/tags" Target="../tags/tag6233.xml"/><Relationship Id="rId159" Type="http://schemas.openxmlformats.org/officeDocument/2006/relationships/tags" Target="../tags/tag6093.xml"/><Relationship Id="rId366" Type="http://schemas.openxmlformats.org/officeDocument/2006/relationships/tags" Target="../tags/tag6300.xml"/><Relationship Id="rId573" Type="http://schemas.openxmlformats.org/officeDocument/2006/relationships/tags" Target="../tags/tag6507.xml"/><Relationship Id="rId780" Type="http://schemas.openxmlformats.org/officeDocument/2006/relationships/tags" Target="../tags/tag6714.xml"/><Relationship Id="rId226" Type="http://schemas.openxmlformats.org/officeDocument/2006/relationships/tags" Target="../tags/tag6160.xml"/><Relationship Id="rId433" Type="http://schemas.openxmlformats.org/officeDocument/2006/relationships/tags" Target="../tags/tag6367.xml"/><Relationship Id="rId878" Type="http://schemas.openxmlformats.org/officeDocument/2006/relationships/tags" Target="../tags/tag6812.xml"/><Relationship Id="rId1063" Type="http://schemas.openxmlformats.org/officeDocument/2006/relationships/tags" Target="../tags/tag6997.xml"/><Relationship Id="rId1270" Type="http://schemas.openxmlformats.org/officeDocument/2006/relationships/tags" Target="../tags/tag7204.xml"/><Relationship Id="rId640" Type="http://schemas.openxmlformats.org/officeDocument/2006/relationships/tags" Target="../tags/tag6574.xml"/><Relationship Id="rId738" Type="http://schemas.openxmlformats.org/officeDocument/2006/relationships/tags" Target="../tags/tag6672.xml"/><Relationship Id="rId945" Type="http://schemas.openxmlformats.org/officeDocument/2006/relationships/tags" Target="../tags/tag6879.xml"/><Relationship Id="rId1368" Type="http://schemas.openxmlformats.org/officeDocument/2006/relationships/tags" Target="../tags/tag7302.xml"/><Relationship Id="rId1575" Type="http://schemas.openxmlformats.org/officeDocument/2006/relationships/tags" Target="../tags/tag7509.xml"/><Relationship Id="rId74" Type="http://schemas.openxmlformats.org/officeDocument/2006/relationships/tags" Target="../tags/tag6008.xml"/><Relationship Id="rId500" Type="http://schemas.openxmlformats.org/officeDocument/2006/relationships/tags" Target="../tags/tag6434.xml"/><Relationship Id="rId805" Type="http://schemas.openxmlformats.org/officeDocument/2006/relationships/tags" Target="../tags/tag6739.xml"/><Relationship Id="rId1130" Type="http://schemas.openxmlformats.org/officeDocument/2006/relationships/tags" Target="../tags/tag7064.xml"/><Relationship Id="rId1228" Type="http://schemas.openxmlformats.org/officeDocument/2006/relationships/tags" Target="../tags/tag7162.xml"/><Relationship Id="rId1435" Type="http://schemas.openxmlformats.org/officeDocument/2006/relationships/tags" Target="../tags/tag7369.xml"/><Relationship Id="rId1642" Type="http://schemas.openxmlformats.org/officeDocument/2006/relationships/tags" Target="../tags/tag7576.xml"/><Relationship Id="rId1502" Type="http://schemas.openxmlformats.org/officeDocument/2006/relationships/tags" Target="../tags/tag7436.xml"/><Relationship Id="rId290" Type="http://schemas.openxmlformats.org/officeDocument/2006/relationships/tags" Target="../tags/tag6224.xml"/><Relationship Id="rId388" Type="http://schemas.openxmlformats.org/officeDocument/2006/relationships/tags" Target="../tags/tag6322.xml"/><Relationship Id="rId150" Type="http://schemas.openxmlformats.org/officeDocument/2006/relationships/tags" Target="../tags/tag6084.xml"/><Relationship Id="rId595" Type="http://schemas.openxmlformats.org/officeDocument/2006/relationships/tags" Target="../tags/tag6529.xml"/><Relationship Id="rId248" Type="http://schemas.openxmlformats.org/officeDocument/2006/relationships/tags" Target="../tags/tag6182.xml"/><Relationship Id="rId455" Type="http://schemas.openxmlformats.org/officeDocument/2006/relationships/tags" Target="../tags/tag6389.xml"/><Relationship Id="rId662" Type="http://schemas.openxmlformats.org/officeDocument/2006/relationships/tags" Target="../tags/tag6596.xml"/><Relationship Id="rId1085" Type="http://schemas.openxmlformats.org/officeDocument/2006/relationships/tags" Target="../tags/tag7019.xml"/><Relationship Id="rId1292" Type="http://schemas.openxmlformats.org/officeDocument/2006/relationships/tags" Target="../tags/tag7226.xml"/><Relationship Id="rId108" Type="http://schemas.openxmlformats.org/officeDocument/2006/relationships/tags" Target="../tags/tag6042.xml"/><Relationship Id="rId315" Type="http://schemas.openxmlformats.org/officeDocument/2006/relationships/tags" Target="../tags/tag6249.xml"/><Relationship Id="rId522" Type="http://schemas.openxmlformats.org/officeDocument/2006/relationships/tags" Target="../tags/tag6456.xml"/><Relationship Id="rId967" Type="http://schemas.openxmlformats.org/officeDocument/2006/relationships/tags" Target="../tags/tag6901.xml"/><Relationship Id="rId1152" Type="http://schemas.openxmlformats.org/officeDocument/2006/relationships/tags" Target="../tags/tag7086.xml"/><Relationship Id="rId1597" Type="http://schemas.openxmlformats.org/officeDocument/2006/relationships/tags" Target="../tags/tag7531.xml"/><Relationship Id="rId96" Type="http://schemas.openxmlformats.org/officeDocument/2006/relationships/tags" Target="../tags/tag6030.xml"/><Relationship Id="rId827" Type="http://schemas.openxmlformats.org/officeDocument/2006/relationships/tags" Target="../tags/tag6761.xml"/><Relationship Id="rId1012" Type="http://schemas.openxmlformats.org/officeDocument/2006/relationships/tags" Target="../tags/tag6946.xml"/><Relationship Id="rId1457" Type="http://schemas.openxmlformats.org/officeDocument/2006/relationships/tags" Target="../tags/tag7391.xml"/><Relationship Id="rId1664" Type="http://schemas.openxmlformats.org/officeDocument/2006/relationships/tags" Target="../tags/tag7598.xml"/><Relationship Id="rId1317" Type="http://schemas.openxmlformats.org/officeDocument/2006/relationships/tags" Target="../tags/tag7251.xml"/><Relationship Id="rId1524" Type="http://schemas.openxmlformats.org/officeDocument/2006/relationships/tags" Target="../tags/tag7458.xml"/><Relationship Id="rId1731" Type="http://schemas.openxmlformats.org/officeDocument/2006/relationships/tags" Target="../tags/tag7665.xml"/><Relationship Id="rId23" Type="http://schemas.openxmlformats.org/officeDocument/2006/relationships/tags" Target="../tags/tag5957.xml"/><Relationship Id="rId172" Type="http://schemas.openxmlformats.org/officeDocument/2006/relationships/tags" Target="../tags/tag6106.xml"/><Relationship Id="rId477" Type="http://schemas.openxmlformats.org/officeDocument/2006/relationships/tags" Target="../tags/tag6411.xml"/><Relationship Id="rId684" Type="http://schemas.openxmlformats.org/officeDocument/2006/relationships/tags" Target="../tags/tag6618.xml"/><Relationship Id="rId337" Type="http://schemas.openxmlformats.org/officeDocument/2006/relationships/tags" Target="../tags/tag6271.xml"/><Relationship Id="rId891" Type="http://schemas.openxmlformats.org/officeDocument/2006/relationships/tags" Target="../tags/tag6825.xml"/><Relationship Id="rId989" Type="http://schemas.openxmlformats.org/officeDocument/2006/relationships/tags" Target="../tags/tag6923.xml"/><Relationship Id="rId544" Type="http://schemas.openxmlformats.org/officeDocument/2006/relationships/tags" Target="../tags/tag6478.xml"/><Relationship Id="rId751" Type="http://schemas.openxmlformats.org/officeDocument/2006/relationships/tags" Target="../tags/tag6685.xml"/><Relationship Id="rId849" Type="http://schemas.openxmlformats.org/officeDocument/2006/relationships/tags" Target="../tags/tag6783.xml"/><Relationship Id="rId1174" Type="http://schemas.openxmlformats.org/officeDocument/2006/relationships/tags" Target="../tags/tag7108.xml"/><Relationship Id="rId1381" Type="http://schemas.openxmlformats.org/officeDocument/2006/relationships/tags" Target="../tags/tag7315.xml"/><Relationship Id="rId1479" Type="http://schemas.openxmlformats.org/officeDocument/2006/relationships/tags" Target="../tags/tag7413.xml"/><Relationship Id="rId1686" Type="http://schemas.openxmlformats.org/officeDocument/2006/relationships/tags" Target="../tags/tag7620.xml"/><Relationship Id="rId404" Type="http://schemas.openxmlformats.org/officeDocument/2006/relationships/tags" Target="../tags/tag6338.xml"/><Relationship Id="rId611" Type="http://schemas.openxmlformats.org/officeDocument/2006/relationships/tags" Target="../tags/tag6545.xml"/><Relationship Id="rId1034" Type="http://schemas.openxmlformats.org/officeDocument/2006/relationships/tags" Target="../tags/tag6968.xml"/><Relationship Id="rId1241" Type="http://schemas.openxmlformats.org/officeDocument/2006/relationships/tags" Target="../tags/tag7175.xml"/><Relationship Id="rId1339" Type="http://schemas.openxmlformats.org/officeDocument/2006/relationships/tags" Target="../tags/tag7273.xml"/><Relationship Id="rId709" Type="http://schemas.openxmlformats.org/officeDocument/2006/relationships/tags" Target="../tags/tag6643.xml"/><Relationship Id="rId916" Type="http://schemas.openxmlformats.org/officeDocument/2006/relationships/tags" Target="../tags/tag6850.xml"/><Relationship Id="rId1101" Type="http://schemas.openxmlformats.org/officeDocument/2006/relationships/tags" Target="../tags/tag7035.xml"/><Relationship Id="rId1546" Type="http://schemas.openxmlformats.org/officeDocument/2006/relationships/tags" Target="../tags/tag7480.xml"/><Relationship Id="rId45" Type="http://schemas.openxmlformats.org/officeDocument/2006/relationships/tags" Target="../tags/tag5979.xml"/><Relationship Id="rId1406" Type="http://schemas.openxmlformats.org/officeDocument/2006/relationships/tags" Target="../tags/tag7340.xml"/><Relationship Id="rId1613" Type="http://schemas.openxmlformats.org/officeDocument/2006/relationships/tags" Target="../tags/tag7547.xml"/><Relationship Id="rId194" Type="http://schemas.openxmlformats.org/officeDocument/2006/relationships/tags" Target="../tags/tag6128.xml"/><Relationship Id="rId261" Type="http://schemas.openxmlformats.org/officeDocument/2006/relationships/tags" Target="../tags/tag6195.xml"/><Relationship Id="rId499" Type="http://schemas.openxmlformats.org/officeDocument/2006/relationships/tags" Target="../tags/tag6433.xml"/><Relationship Id="rId359" Type="http://schemas.openxmlformats.org/officeDocument/2006/relationships/tags" Target="../tags/tag6293.xml"/><Relationship Id="rId566" Type="http://schemas.openxmlformats.org/officeDocument/2006/relationships/tags" Target="../tags/tag6500.xml"/><Relationship Id="rId773" Type="http://schemas.openxmlformats.org/officeDocument/2006/relationships/tags" Target="../tags/tag6707.xml"/><Relationship Id="rId1196" Type="http://schemas.openxmlformats.org/officeDocument/2006/relationships/tags" Target="../tags/tag7130.xml"/><Relationship Id="rId121" Type="http://schemas.openxmlformats.org/officeDocument/2006/relationships/tags" Target="../tags/tag6055.xml"/><Relationship Id="rId219" Type="http://schemas.openxmlformats.org/officeDocument/2006/relationships/tags" Target="../tags/tag6153.xml"/><Relationship Id="rId426" Type="http://schemas.openxmlformats.org/officeDocument/2006/relationships/tags" Target="../tags/tag6360.xml"/><Relationship Id="rId633" Type="http://schemas.openxmlformats.org/officeDocument/2006/relationships/tags" Target="../tags/tag6567.xml"/><Relationship Id="rId980" Type="http://schemas.openxmlformats.org/officeDocument/2006/relationships/tags" Target="../tags/tag6914.xml"/><Relationship Id="rId1056" Type="http://schemas.openxmlformats.org/officeDocument/2006/relationships/tags" Target="../tags/tag6990.xml"/><Relationship Id="rId1263" Type="http://schemas.openxmlformats.org/officeDocument/2006/relationships/tags" Target="../tags/tag7197.xml"/><Relationship Id="rId840" Type="http://schemas.openxmlformats.org/officeDocument/2006/relationships/tags" Target="../tags/tag6774.xml"/><Relationship Id="rId938" Type="http://schemas.openxmlformats.org/officeDocument/2006/relationships/tags" Target="../tags/tag6872.xml"/><Relationship Id="rId1470" Type="http://schemas.openxmlformats.org/officeDocument/2006/relationships/tags" Target="../tags/tag7404.xml"/><Relationship Id="rId1568" Type="http://schemas.openxmlformats.org/officeDocument/2006/relationships/tags" Target="../tags/tag7502.xml"/><Relationship Id="rId67" Type="http://schemas.openxmlformats.org/officeDocument/2006/relationships/tags" Target="../tags/tag6001.xml"/><Relationship Id="rId700" Type="http://schemas.openxmlformats.org/officeDocument/2006/relationships/tags" Target="../tags/tag6634.xml"/><Relationship Id="rId1123" Type="http://schemas.openxmlformats.org/officeDocument/2006/relationships/tags" Target="../tags/tag7057.xml"/><Relationship Id="rId1330" Type="http://schemas.openxmlformats.org/officeDocument/2006/relationships/tags" Target="../tags/tag7264.xml"/><Relationship Id="rId1428" Type="http://schemas.openxmlformats.org/officeDocument/2006/relationships/tags" Target="../tags/tag7362.xml"/><Relationship Id="rId1635" Type="http://schemas.openxmlformats.org/officeDocument/2006/relationships/tags" Target="../tags/tag7569.xml"/><Relationship Id="rId1702" Type="http://schemas.openxmlformats.org/officeDocument/2006/relationships/tags" Target="../tags/tag7636.xml"/><Relationship Id="rId283" Type="http://schemas.openxmlformats.org/officeDocument/2006/relationships/tags" Target="../tags/tag6217.xml"/><Relationship Id="rId490" Type="http://schemas.openxmlformats.org/officeDocument/2006/relationships/tags" Target="../tags/tag6424.xml"/><Relationship Id="rId143" Type="http://schemas.openxmlformats.org/officeDocument/2006/relationships/tags" Target="../tags/tag6077.xml"/><Relationship Id="rId350" Type="http://schemas.openxmlformats.org/officeDocument/2006/relationships/tags" Target="../tags/tag6284.xml"/><Relationship Id="rId588" Type="http://schemas.openxmlformats.org/officeDocument/2006/relationships/tags" Target="../tags/tag6522.xml"/><Relationship Id="rId795" Type="http://schemas.openxmlformats.org/officeDocument/2006/relationships/tags" Target="../tags/tag6729.xml"/><Relationship Id="rId9" Type="http://schemas.openxmlformats.org/officeDocument/2006/relationships/tags" Target="../tags/tag5943.xml"/><Relationship Id="rId210" Type="http://schemas.openxmlformats.org/officeDocument/2006/relationships/tags" Target="../tags/tag6144.xml"/><Relationship Id="rId448" Type="http://schemas.openxmlformats.org/officeDocument/2006/relationships/tags" Target="../tags/tag6382.xml"/><Relationship Id="rId655" Type="http://schemas.openxmlformats.org/officeDocument/2006/relationships/tags" Target="../tags/tag6589.xml"/><Relationship Id="rId862" Type="http://schemas.openxmlformats.org/officeDocument/2006/relationships/tags" Target="../tags/tag6796.xml"/><Relationship Id="rId1078" Type="http://schemas.openxmlformats.org/officeDocument/2006/relationships/tags" Target="../tags/tag7012.xml"/><Relationship Id="rId1285" Type="http://schemas.openxmlformats.org/officeDocument/2006/relationships/tags" Target="../tags/tag7219.xml"/><Relationship Id="rId1492" Type="http://schemas.openxmlformats.org/officeDocument/2006/relationships/tags" Target="../tags/tag7426.xml"/><Relationship Id="rId308" Type="http://schemas.openxmlformats.org/officeDocument/2006/relationships/tags" Target="../tags/tag6242.xml"/><Relationship Id="rId515" Type="http://schemas.openxmlformats.org/officeDocument/2006/relationships/tags" Target="../tags/tag6449.xml"/><Relationship Id="rId722" Type="http://schemas.openxmlformats.org/officeDocument/2006/relationships/tags" Target="../tags/tag6656.xml"/><Relationship Id="rId1145" Type="http://schemas.openxmlformats.org/officeDocument/2006/relationships/tags" Target="../tags/tag7079.xml"/><Relationship Id="rId1352" Type="http://schemas.openxmlformats.org/officeDocument/2006/relationships/tags" Target="../tags/tag7286.xml"/><Relationship Id="rId89" Type="http://schemas.openxmlformats.org/officeDocument/2006/relationships/tags" Target="../tags/tag6023.xml"/><Relationship Id="rId1005" Type="http://schemas.openxmlformats.org/officeDocument/2006/relationships/tags" Target="../tags/tag6939.xml"/><Relationship Id="rId1212" Type="http://schemas.openxmlformats.org/officeDocument/2006/relationships/tags" Target="../tags/tag7146.xml"/><Relationship Id="rId1657" Type="http://schemas.openxmlformats.org/officeDocument/2006/relationships/tags" Target="../tags/tag7591.xml"/><Relationship Id="rId1517" Type="http://schemas.openxmlformats.org/officeDocument/2006/relationships/tags" Target="../tags/tag7451.xml"/><Relationship Id="rId1724" Type="http://schemas.openxmlformats.org/officeDocument/2006/relationships/tags" Target="../tags/tag7658.xml"/><Relationship Id="rId16" Type="http://schemas.openxmlformats.org/officeDocument/2006/relationships/tags" Target="../tags/tag5950.xml"/><Relationship Id="rId165" Type="http://schemas.openxmlformats.org/officeDocument/2006/relationships/tags" Target="../tags/tag6099.xml"/><Relationship Id="rId372" Type="http://schemas.openxmlformats.org/officeDocument/2006/relationships/tags" Target="../tags/tag6306.xml"/><Relationship Id="rId677" Type="http://schemas.openxmlformats.org/officeDocument/2006/relationships/tags" Target="../tags/tag6611.xml"/><Relationship Id="rId232" Type="http://schemas.openxmlformats.org/officeDocument/2006/relationships/tags" Target="../tags/tag6166.xml"/><Relationship Id="rId884" Type="http://schemas.openxmlformats.org/officeDocument/2006/relationships/tags" Target="../tags/tag6818.xml"/><Relationship Id="rId537" Type="http://schemas.openxmlformats.org/officeDocument/2006/relationships/tags" Target="../tags/tag6471.xml"/><Relationship Id="rId744" Type="http://schemas.openxmlformats.org/officeDocument/2006/relationships/tags" Target="../tags/tag6678.xml"/><Relationship Id="rId951" Type="http://schemas.openxmlformats.org/officeDocument/2006/relationships/tags" Target="../tags/tag6885.xml"/><Relationship Id="rId1167" Type="http://schemas.openxmlformats.org/officeDocument/2006/relationships/tags" Target="../tags/tag7101.xml"/><Relationship Id="rId1374" Type="http://schemas.openxmlformats.org/officeDocument/2006/relationships/tags" Target="../tags/tag7308.xml"/><Relationship Id="rId1581" Type="http://schemas.openxmlformats.org/officeDocument/2006/relationships/tags" Target="../tags/tag7515.xml"/><Relationship Id="rId1679" Type="http://schemas.openxmlformats.org/officeDocument/2006/relationships/tags" Target="../tags/tag7613.xml"/><Relationship Id="rId80" Type="http://schemas.openxmlformats.org/officeDocument/2006/relationships/tags" Target="../tags/tag6014.xml"/><Relationship Id="rId604" Type="http://schemas.openxmlformats.org/officeDocument/2006/relationships/tags" Target="../tags/tag6538.xml"/><Relationship Id="rId811" Type="http://schemas.openxmlformats.org/officeDocument/2006/relationships/tags" Target="../tags/tag6745.xml"/><Relationship Id="rId1027" Type="http://schemas.openxmlformats.org/officeDocument/2006/relationships/tags" Target="../tags/tag6961.xml"/><Relationship Id="rId1234" Type="http://schemas.openxmlformats.org/officeDocument/2006/relationships/tags" Target="../tags/tag7168.xml"/><Relationship Id="rId1441" Type="http://schemas.openxmlformats.org/officeDocument/2006/relationships/tags" Target="../tags/tag7375.xml"/><Relationship Id="rId909" Type="http://schemas.openxmlformats.org/officeDocument/2006/relationships/tags" Target="../tags/tag6843.xml"/><Relationship Id="rId1301" Type="http://schemas.openxmlformats.org/officeDocument/2006/relationships/tags" Target="../tags/tag7235.xml"/><Relationship Id="rId1539" Type="http://schemas.openxmlformats.org/officeDocument/2006/relationships/tags" Target="../tags/tag7473.xml"/><Relationship Id="rId38" Type="http://schemas.openxmlformats.org/officeDocument/2006/relationships/tags" Target="../tags/tag5972.xml"/><Relationship Id="rId1606" Type="http://schemas.openxmlformats.org/officeDocument/2006/relationships/tags" Target="../tags/tag7540.xml"/><Relationship Id="rId187" Type="http://schemas.openxmlformats.org/officeDocument/2006/relationships/tags" Target="../tags/tag6121.xml"/><Relationship Id="rId394" Type="http://schemas.openxmlformats.org/officeDocument/2006/relationships/tags" Target="../tags/tag6328.xml"/><Relationship Id="rId254" Type="http://schemas.openxmlformats.org/officeDocument/2006/relationships/tags" Target="../tags/tag6188.xml"/><Relationship Id="rId699" Type="http://schemas.openxmlformats.org/officeDocument/2006/relationships/tags" Target="../tags/tag6633.xml"/><Relationship Id="rId1091" Type="http://schemas.openxmlformats.org/officeDocument/2006/relationships/tags" Target="../tags/tag7025.xml"/><Relationship Id="rId114" Type="http://schemas.openxmlformats.org/officeDocument/2006/relationships/tags" Target="../tags/tag6048.xml"/><Relationship Id="rId461" Type="http://schemas.openxmlformats.org/officeDocument/2006/relationships/tags" Target="../tags/tag6395.xml"/><Relationship Id="rId559" Type="http://schemas.openxmlformats.org/officeDocument/2006/relationships/tags" Target="../tags/tag6493.xml"/><Relationship Id="rId766" Type="http://schemas.openxmlformats.org/officeDocument/2006/relationships/tags" Target="../tags/tag6700.xml"/><Relationship Id="rId1189" Type="http://schemas.openxmlformats.org/officeDocument/2006/relationships/tags" Target="../tags/tag7123.xml"/><Relationship Id="rId1396" Type="http://schemas.openxmlformats.org/officeDocument/2006/relationships/tags" Target="../tags/tag7330.xml"/><Relationship Id="rId321" Type="http://schemas.openxmlformats.org/officeDocument/2006/relationships/tags" Target="../tags/tag6255.xml"/><Relationship Id="rId419" Type="http://schemas.openxmlformats.org/officeDocument/2006/relationships/tags" Target="../tags/tag6353.xml"/><Relationship Id="rId626" Type="http://schemas.openxmlformats.org/officeDocument/2006/relationships/tags" Target="../tags/tag6560.xml"/><Relationship Id="rId973" Type="http://schemas.openxmlformats.org/officeDocument/2006/relationships/tags" Target="../tags/tag6907.xml"/><Relationship Id="rId1049" Type="http://schemas.openxmlformats.org/officeDocument/2006/relationships/tags" Target="../tags/tag6983.xml"/><Relationship Id="rId1256" Type="http://schemas.openxmlformats.org/officeDocument/2006/relationships/tags" Target="../tags/tag7190.xml"/><Relationship Id="rId833" Type="http://schemas.openxmlformats.org/officeDocument/2006/relationships/tags" Target="../tags/tag6767.xml"/><Relationship Id="rId1116" Type="http://schemas.openxmlformats.org/officeDocument/2006/relationships/tags" Target="../tags/tag7050.xml"/><Relationship Id="rId1463" Type="http://schemas.openxmlformats.org/officeDocument/2006/relationships/tags" Target="../tags/tag7397.xml"/><Relationship Id="rId1670" Type="http://schemas.openxmlformats.org/officeDocument/2006/relationships/tags" Target="../tags/tag7604.xml"/><Relationship Id="rId900" Type="http://schemas.openxmlformats.org/officeDocument/2006/relationships/tags" Target="../tags/tag6834.xml"/><Relationship Id="rId1323" Type="http://schemas.openxmlformats.org/officeDocument/2006/relationships/tags" Target="../tags/tag7257.xml"/><Relationship Id="rId1530" Type="http://schemas.openxmlformats.org/officeDocument/2006/relationships/tags" Target="../tags/tag7464.xml"/><Relationship Id="rId1628" Type="http://schemas.openxmlformats.org/officeDocument/2006/relationships/tags" Target="../tags/tag756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.xml"/><Relationship Id="rId3" Type="http://schemas.openxmlformats.org/officeDocument/2006/relationships/tags" Target="../tags/tag7673.xml"/><Relationship Id="rId7" Type="http://schemas.openxmlformats.org/officeDocument/2006/relationships/tags" Target="../tags/tag7677.xml"/><Relationship Id="rId2" Type="http://schemas.openxmlformats.org/officeDocument/2006/relationships/tags" Target="../tags/tag7672.xml"/><Relationship Id="rId1" Type="http://schemas.openxmlformats.org/officeDocument/2006/relationships/tags" Target="../tags/tag7671.xml"/><Relationship Id="rId6" Type="http://schemas.openxmlformats.org/officeDocument/2006/relationships/tags" Target="../tags/tag7676.xml"/><Relationship Id="rId5" Type="http://schemas.openxmlformats.org/officeDocument/2006/relationships/tags" Target="../tags/tag7675.xml"/><Relationship Id="rId4" Type="http://schemas.openxmlformats.org/officeDocument/2006/relationships/tags" Target="../tags/tag7674.xml"/><Relationship Id="rId9" Type="http://schemas.openxmlformats.org/officeDocument/2006/relationships/image" Target="../media/image19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tags" Target="../tags/tag7690.xml"/><Relationship Id="rId18" Type="http://schemas.openxmlformats.org/officeDocument/2006/relationships/tags" Target="../tags/tag7695.xml"/><Relationship Id="rId26" Type="http://schemas.openxmlformats.org/officeDocument/2006/relationships/tags" Target="../tags/tag7703.xml"/><Relationship Id="rId21" Type="http://schemas.openxmlformats.org/officeDocument/2006/relationships/tags" Target="../tags/tag7698.xml"/><Relationship Id="rId34" Type="http://schemas.openxmlformats.org/officeDocument/2006/relationships/diagramData" Target="../diagrams/data1.xml"/><Relationship Id="rId7" Type="http://schemas.openxmlformats.org/officeDocument/2006/relationships/tags" Target="../tags/tag7684.xml"/><Relationship Id="rId12" Type="http://schemas.openxmlformats.org/officeDocument/2006/relationships/tags" Target="../tags/tag7689.xml"/><Relationship Id="rId17" Type="http://schemas.openxmlformats.org/officeDocument/2006/relationships/tags" Target="../tags/tag7694.xml"/><Relationship Id="rId25" Type="http://schemas.openxmlformats.org/officeDocument/2006/relationships/tags" Target="../tags/tag7702.xml"/><Relationship Id="rId33" Type="http://schemas.openxmlformats.org/officeDocument/2006/relationships/slideLayout" Target="../slideLayouts/slideLayout4.xml"/><Relationship Id="rId38" Type="http://schemas.microsoft.com/office/2007/relationships/diagramDrawing" Target="../diagrams/drawing1.xml"/><Relationship Id="rId2" Type="http://schemas.openxmlformats.org/officeDocument/2006/relationships/tags" Target="../tags/tag7679.xml"/><Relationship Id="rId16" Type="http://schemas.openxmlformats.org/officeDocument/2006/relationships/tags" Target="../tags/tag7693.xml"/><Relationship Id="rId20" Type="http://schemas.openxmlformats.org/officeDocument/2006/relationships/tags" Target="../tags/tag7697.xml"/><Relationship Id="rId29" Type="http://schemas.openxmlformats.org/officeDocument/2006/relationships/tags" Target="../tags/tag7706.xml"/><Relationship Id="rId1" Type="http://schemas.openxmlformats.org/officeDocument/2006/relationships/tags" Target="../tags/tag7678.xml"/><Relationship Id="rId6" Type="http://schemas.openxmlformats.org/officeDocument/2006/relationships/tags" Target="../tags/tag7683.xml"/><Relationship Id="rId11" Type="http://schemas.openxmlformats.org/officeDocument/2006/relationships/tags" Target="../tags/tag7688.xml"/><Relationship Id="rId24" Type="http://schemas.openxmlformats.org/officeDocument/2006/relationships/tags" Target="../tags/tag7701.xml"/><Relationship Id="rId32" Type="http://schemas.openxmlformats.org/officeDocument/2006/relationships/tags" Target="../tags/tag7709.xml"/><Relationship Id="rId37" Type="http://schemas.openxmlformats.org/officeDocument/2006/relationships/diagramColors" Target="../diagrams/colors1.xml"/><Relationship Id="rId5" Type="http://schemas.openxmlformats.org/officeDocument/2006/relationships/tags" Target="../tags/tag7682.xml"/><Relationship Id="rId15" Type="http://schemas.openxmlformats.org/officeDocument/2006/relationships/tags" Target="../tags/tag7692.xml"/><Relationship Id="rId23" Type="http://schemas.openxmlformats.org/officeDocument/2006/relationships/tags" Target="../tags/tag7700.xml"/><Relationship Id="rId28" Type="http://schemas.openxmlformats.org/officeDocument/2006/relationships/tags" Target="../tags/tag7705.xml"/><Relationship Id="rId36" Type="http://schemas.openxmlformats.org/officeDocument/2006/relationships/diagramQuickStyle" Target="../diagrams/quickStyle1.xml"/><Relationship Id="rId10" Type="http://schemas.openxmlformats.org/officeDocument/2006/relationships/tags" Target="../tags/tag7687.xml"/><Relationship Id="rId19" Type="http://schemas.openxmlformats.org/officeDocument/2006/relationships/tags" Target="../tags/tag7696.xml"/><Relationship Id="rId31" Type="http://schemas.openxmlformats.org/officeDocument/2006/relationships/tags" Target="../tags/tag7708.xml"/><Relationship Id="rId4" Type="http://schemas.openxmlformats.org/officeDocument/2006/relationships/tags" Target="../tags/tag7681.xml"/><Relationship Id="rId9" Type="http://schemas.openxmlformats.org/officeDocument/2006/relationships/tags" Target="../tags/tag7686.xml"/><Relationship Id="rId14" Type="http://schemas.openxmlformats.org/officeDocument/2006/relationships/tags" Target="../tags/tag7691.xml"/><Relationship Id="rId22" Type="http://schemas.openxmlformats.org/officeDocument/2006/relationships/tags" Target="../tags/tag7699.xml"/><Relationship Id="rId27" Type="http://schemas.openxmlformats.org/officeDocument/2006/relationships/tags" Target="../tags/tag7704.xml"/><Relationship Id="rId30" Type="http://schemas.openxmlformats.org/officeDocument/2006/relationships/tags" Target="../tags/tag7707.xml"/><Relationship Id="rId35" Type="http://schemas.openxmlformats.org/officeDocument/2006/relationships/diagramLayout" Target="../diagrams/layout1.xml"/><Relationship Id="rId8" Type="http://schemas.openxmlformats.org/officeDocument/2006/relationships/tags" Target="../tags/tag7685.xml"/><Relationship Id="rId3" Type="http://schemas.openxmlformats.org/officeDocument/2006/relationships/tags" Target="../tags/tag7680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tags" Target="../tags/tag1104.xml"/><Relationship Id="rId21" Type="http://schemas.openxmlformats.org/officeDocument/2006/relationships/tags" Target="../tags/tag1008.xml"/><Relationship Id="rId324" Type="http://schemas.openxmlformats.org/officeDocument/2006/relationships/tags" Target="../tags/tag1311.xml"/><Relationship Id="rId531" Type="http://schemas.openxmlformats.org/officeDocument/2006/relationships/tags" Target="../tags/tag1518.xml"/><Relationship Id="rId170" Type="http://schemas.openxmlformats.org/officeDocument/2006/relationships/tags" Target="../tags/tag1157.xml"/><Relationship Id="rId268" Type="http://schemas.openxmlformats.org/officeDocument/2006/relationships/tags" Target="../tags/tag1255.xml"/><Relationship Id="rId475" Type="http://schemas.openxmlformats.org/officeDocument/2006/relationships/tags" Target="../tags/tag1462.xml"/><Relationship Id="rId32" Type="http://schemas.openxmlformats.org/officeDocument/2006/relationships/tags" Target="../tags/tag1019.xml"/><Relationship Id="rId128" Type="http://schemas.openxmlformats.org/officeDocument/2006/relationships/tags" Target="../tags/tag1115.xml"/><Relationship Id="rId335" Type="http://schemas.openxmlformats.org/officeDocument/2006/relationships/tags" Target="../tags/tag1322.xml"/><Relationship Id="rId542" Type="http://schemas.openxmlformats.org/officeDocument/2006/relationships/tags" Target="../tags/tag1529.xml"/><Relationship Id="rId181" Type="http://schemas.openxmlformats.org/officeDocument/2006/relationships/tags" Target="../tags/tag1168.xml"/><Relationship Id="rId402" Type="http://schemas.openxmlformats.org/officeDocument/2006/relationships/tags" Target="../tags/tag1389.xml"/><Relationship Id="rId279" Type="http://schemas.openxmlformats.org/officeDocument/2006/relationships/tags" Target="../tags/tag1266.xml"/><Relationship Id="rId486" Type="http://schemas.openxmlformats.org/officeDocument/2006/relationships/tags" Target="../tags/tag1473.xml"/><Relationship Id="rId43" Type="http://schemas.openxmlformats.org/officeDocument/2006/relationships/tags" Target="../tags/tag1030.xml"/><Relationship Id="rId139" Type="http://schemas.openxmlformats.org/officeDocument/2006/relationships/tags" Target="../tags/tag1126.xml"/><Relationship Id="rId346" Type="http://schemas.openxmlformats.org/officeDocument/2006/relationships/tags" Target="../tags/tag1333.xml"/><Relationship Id="rId553" Type="http://schemas.openxmlformats.org/officeDocument/2006/relationships/tags" Target="../tags/tag1540.xml"/><Relationship Id="rId192" Type="http://schemas.openxmlformats.org/officeDocument/2006/relationships/tags" Target="../tags/tag1179.xml"/><Relationship Id="rId206" Type="http://schemas.openxmlformats.org/officeDocument/2006/relationships/tags" Target="../tags/tag1193.xml"/><Relationship Id="rId413" Type="http://schemas.openxmlformats.org/officeDocument/2006/relationships/tags" Target="../tags/tag1400.xml"/><Relationship Id="rId497" Type="http://schemas.openxmlformats.org/officeDocument/2006/relationships/tags" Target="../tags/tag1484.xml"/><Relationship Id="rId357" Type="http://schemas.openxmlformats.org/officeDocument/2006/relationships/tags" Target="../tags/tag1344.xml"/><Relationship Id="rId54" Type="http://schemas.openxmlformats.org/officeDocument/2006/relationships/tags" Target="../tags/tag1041.xml"/><Relationship Id="rId217" Type="http://schemas.openxmlformats.org/officeDocument/2006/relationships/tags" Target="../tags/tag1204.xml"/><Relationship Id="rId564" Type="http://schemas.openxmlformats.org/officeDocument/2006/relationships/tags" Target="../tags/tag1551.xml"/><Relationship Id="rId424" Type="http://schemas.openxmlformats.org/officeDocument/2006/relationships/tags" Target="../tags/tag1411.xml"/><Relationship Id="rId270" Type="http://schemas.openxmlformats.org/officeDocument/2006/relationships/tags" Target="../tags/tag1257.xml"/><Relationship Id="rId65" Type="http://schemas.openxmlformats.org/officeDocument/2006/relationships/tags" Target="../tags/tag1052.xml"/><Relationship Id="rId130" Type="http://schemas.openxmlformats.org/officeDocument/2006/relationships/tags" Target="../tags/tag1117.xml"/><Relationship Id="rId368" Type="http://schemas.openxmlformats.org/officeDocument/2006/relationships/tags" Target="../tags/tag1355.xml"/><Relationship Id="rId172" Type="http://schemas.openxmlformats.org/officeDocument/2006/relationships/tags" Target="../tags/tag1159.xml"/><Relationship Id="rId228" Type="http://schemas.openxmlformats.org/officeDocument/2006/relationships/tags" Target="../tags/tag1215.xml"/><Relationship Id="rId435" Type="http://schemas.openxmlformats.org/officeDocument/2006/relationships/tags" Target="../tags/tag1422.xml"/><Relationship Id="rId477" Type="http://schemas.openxmlformats.org/officeDocument/2006/relationships/tags" Target="../tags/tag1464.xml"/><Relationship Id="rId281" Type="http://schemas.openxmlformats.org/officeDocument/2006/relationships/tags" Target="../tags/tag1268.xml"/><Relationship Id="rId337" Type="http://schemas.openxmlformats.org/officeDocument/2006/relationships/tags" Target="../tags/tag1324.xml"/><Relationship Id="rId502" Type="http://schemas.openxmlformats.org/officeDocument/2006/relationships/tags" Target="../tags/tag1489.xml"/><Relationship Id="rId34" Type="http://schemas.openxmlformats.org/officeDocument/2006/relationships/tags" Target="../tags/tag1021.xml"/><Relationship Id="rId76" Type="http://schemas.openxmlformats.org/officeDocument/2006/relationships/tags" Target="../tags/tag1063.xml"/><Relationship Id="rId141" Type="http://schemas.openxmlformats.org/officeDocument/2006/relationships/tags" Target="../tags/tag1128.xml"/><Relationship Id="rId379" Type="http://schemas.openxmlformats.org/officeDocument/2006/relationships/tags" Target="../tags/tag1366.xml"/><Relationship Id="rId544" Type="http://schemas.openxmlformats.org/officeDocument/2006/relationships/tags" Target="../tags/tag1531.xml"/><Relationship Id="rId7" Type="http://schemas.openxmlformats.org/officeDocument/2006/relationships/tags" Target="../tags/tag994.xml"/><Relationship Id="rId183" Type="http://schemas.openxmlformats.org/officeDocument/2006/relationships/tags" Target="../tags/tag1170.xml"/><Relationship Id="rId239" Type="http://schemas.openxmlformats.org/officeDocument/2006/relationships/tags" Target="../tags/tag1226.xml"/><Relationship Id="rId390" Type="http://schemas.openxmlformats.org/officeDocument/2006/relationships/tags" Target="../tags/tag1377.xml"/><Relationship Id="rId404" Type="http://schemas.openxmlformats.org/officeDocument/2006/relationships/tags" Target="../tags/tag1391.xml"/><Relationship Id="rId446" Type="http://schemas.openxmlformats.org/officeDocument/2006/relationships/tags" Target="../tags/tag1433.xml"/><Relationship Id="rId250" Type="http://schemas.openxmlformats.org/officeDocument/2006/relationships/tags" Target="../tags/tag1237.xml"/><Relationship Id="rId292" Type="http://schemas.openxmlformats.org/officeDocument/2006/relationships/tags" Target="../tags/tag1279.xml"/><Relationship Id="rId306" Type="http://schemas.openxmlformats.org/officeDocument/2006/relationships/tags" Target="../tags/tag1293.xml"/><Relationship Id="rId488" Type="http://schemas.openxmlformats.org/officeDocument/2006/relationships/tags" Target="../tags/tag1475.xml"/><Relationship Id="rId45" Type="http://schemas.openxmlformats.org/officeDocument/2006/relationships/tags" Target="../tags/tag1032.xml"/><Relationship Id="rId87" Type="http://schemas.openxmlformats.org/officeDocument/2006/relationships/tags" Target="../tags/tag1074.xml"/><Relationship Id="rId110" Type="http://schemas.openxmlformats.org/officeDocument/2006/relationships/tags" Target="../tags/tag1097.xml"/><Relationship Id="rId348" Type="http://schemas.openxmlformats.org/officeDocument/2006/relationships/tags" Target="../tags/tag1335.xml"/><Relationship Id="rId513" Type="http://schemas.openxmlformats.org/officeDocument/2006/relationships/tags" Target="../tags/tag1500.xml"/><Relationship Id="rId555" Type="http://schemas.openxmlformats.org/officeDocument/2006/relationships/tags" Target="../tags/tag1542.xml"/><Relationship Id="rId152" Type="http://schemas.openxmlformats.org/officeDocument/2006/relationships/tags" Target="../tags/tag1139.xml"/><Relationship Id="rId194" Type="http://schemas.openxmlformats.org/officeDocument/2006/relationships/tags" Target="../tags/tag1181.xml"/><Relationship Id="rId208" Type="http://schemas.openxmlformats.org/officeDocument/2006/relationships/tags" Target="../tags/tag1195.xml"/><Relationship Id="rId415" Type="http://schemas.openxmlformats.org/officeDocument/2006/relationships/tags" Target="../tags/tag1402.xml"/><Relationship Id="rId457" Type="http://schemas.openxmlformats.org/officeDocument/2006/relationships/tags" Target="../tags/tag1444.xml"/><Relationship Id="rId261" Type="http://schemas.openxmlformats.org/officeDocument/2006/relationships/tags" Target="../tags/tag1248.xml"/><Relationship Id="rId499" Type="http://schemas.openxmlformats.org/officeDocument/2006/relationships/tags" Target="../tags/tag1486.xml"/><Relationship Id="rId14" Type="http://schemas.openxmlformats.org/officeDocument/2006/relationships/tags" Target="../tags/tag1001.xml"/><Relationship Id="rId56" Type="http://schemas.openxmlformats.org/officeDocument/2006/relationships/tags" Target="../tags/tag1043.xml"/><Relationship Id="rId317" Type="http://schemas.openxmlformats.org/officeDocument/2006/relationships/tags" Target="../tags/tag1304.xml"/><Relationship Id="rId359" Type="http://schemas.openxmlformats.org/officeDocument/2006/relationships/tags" Target="../tags/tag1346.xml"/><Relationship Id="rId524" Type="http://schemas.openxmlformats.org/officeDocument/2006/relationships/tags" Target="../tags/tag1511.xml"/><Relationship Id="rId566" Type="http://schemas.openxmlformats.org/officeDocument/2006/relationships/tags" Target="../tags/tag1553.xml"/><Relationship Id="rId98" Type="http://schemas.openxmlformats.org/officeDocument/2006/relationships/tags" Target="../tags/tag1085.xml"/><Relationship Id="rId121" Type="http://schemas.openxmlformats.org/officeDocument/2006/relationships/tags" Target="../tags/tag1108.xml"/><Relationship Id="rId163" Type="http://schemas.openxmlformats.org/officeDocument/2006/relationships/tags" Target="../tags/tag1150.xml"/><Relationship Id="rId219" Type="http://schemas.openxmlformats.org/officeDocument/2006/relationships/tags" Target="../tags/tag1206.xml"/><Relationship Id="rId370" Type="http://schemas.openxmlformats.org/officeDocument/2006/relationships/tags" Target="../tags/tag1357.xml"/><Relationship Id="rId426" Type="http://schemas.openxmlformats.org/officeDocument/2006/relationships/tags" Target="../tags/tag1413.xml"/><Relationship Id="rId230" Type="http://schemas.openxmlformats.org/officeDocument/2006/relationships/tags" Target="../tags/tag1217.xml"/><Relationship Id="rId468" Type="http://schemas.openxmlformats.org/officeDocument/2006/relationships/tags" Target="../tags/tag1455.xml"/><Relationship Id="rId25" Type="http://schemas.openxmlformats.org/officeDocument/2006/relationships/tags" Target="../tags/tag1012.xml"/><Relationship Id="rId67" Type="http://schemas.openxmlformats.org/officeDocument/2006/relationships/tags" Target="../tags/tag1054.xml"/><Relationship Id="rId272" Type="http://schemas.openxmlformats.org/officeDocument/2006/relationships/tags" Target="../tags/tag1259.xml"/><Relationship Id="rId328" Type="http://schemas.openxmlformats.org/officeDocument/2006/relationships/tags" Target="../tags/tag1315.xml"/><Relationship Id="rId535" Type="http://schemas.openxmlformats.org/officeDocument/2006/relationships/tags" Target="../tags/tag1522.xml"/><Relationship Id="rId132" Type="http://schemas.openxmlformats.org/officeDocument/2006/relationships/tags" Target="../tags/tag1119.xml"/><Relationship Id="rId174" Type="http://schemas.openxmlformats.org/officeDocument/2006/relationships/tags" Target="../tags/tag1161.xml"/><Relationship Id="rId381" Type="http://schemas.openxmlformats.org/officeDocument/2006/relationships/tags" Target="../tags/tag1368.xml"/><Relationship Id="rId241" Type="http://schemas.openxmlformats.org/officeDocument/2006/relationships/tags" Target="../tags/tag1228.xml"/><Relationship Id="rId437" Type="http://schemas.openxmlformats.org/officeDocument/2006/relationships/tags" Target="../tags/tag1424.xml"/><Relationship Id="rId479" Type="http://schemas.openxmlformats.org/officeDocument/2006/relationships/tags" Target="../tags/tag1466.xml"/><Relationship Id="rId36" Type="http://schemas.openxmlformats.org/officeDocument/2006/relationships/tags" Target="../tags/tag1023.xml"/><Relationship Id="rId283" Type="http://schemas.openxmlformats.org/officeDocument/2006/relationships/tags" Target="../tags/tag1270.xml"/><Relationship Id="rId339" Type="http://schemas.openxmlformats.org/officeDocument/2006/relationships/tags" Target="../tags/tag1326.xml"/><Relationship Id="rId490" Type="http://schemas.openxmlformats.org/officeDocument/2006/relationships/tags" Target="../tags/tag1477.xml"/><Relationship Id="rId504" Type="http://schemas.openxmlformats.org/officeDocument/2006/relationships/tags" Target="../tags/tag1491.xml"/><Relationship Id="rId546" Type="http://schemas.openxmlformats.org/officeDocument/2006/relationships/tags" Target="../tags/tag1533.xml"/><Relationship Id="rId78" Type="http://schemas.openxmlformats.org/officeDocument/2006/relationships/tags" Target="../tags/tag1065.xml"/><Relationship Id="rId101" Type="http://schemas.openxmlformats.org/officeDocument/2006/relationships/tags" Target="../tags/tag1088.xml"/><Relationship Id="rId143" Type="http://schemas.openxmlformats.org/officeDocument/2006/relationships/tags" Target="../tags/tag1130.xml"/><Relationship Id="rId185" Type="http://schemas.openxmlformats.org/officeDocument/2006/relationships/tags" Target="../tags/tag1172.xml"/><Relationship Id="rId350" Type="http://schemas.openxmlformats.org/officeDocument/2006/relationships/tags" Target="../tags/tag1337.xml"/><Relationship Id="rId406" Type="http://schemas.openxmlformats.org/officeDocument/2006/relationships/tags" Target="../tags/tag1393.xml"/><Relationship Id="rId9" Type="http://schemas.openxmlformats.org/officeDocument/2006/relationships/tags" Target="../tags/tag996.xml"/><Relationship Id="rId210" Type="http://schemas.openxmlformats.org/officeDocument/2006/relationships/tags" Target="../tags/tag1197.xml"/><Relationship Id="rId392" Type="http://schemas.openxmlformats.org/officeDocument/2006/relationships/tags" Target="../tags/tag1379.xml"/><Relationship Id="rId448" Type="http://schemas.openxmlformats.org/officeDocument/2006/relationships/tags" Target="../tags/tag1435.xml"/><Relationship Id="rId252" Type="http://schemas.openxmlformats.org/officeDocument/2006/relationships/tags" Target="../tags/tag1239.xml"/><Relationship Id="rId294" Type="http://schemas.openxmlformats.org/officeDocument/2006/relationships/tags" Target="../tags/tag1281.xml"/><Relationship Id="rId308" Type="http://schemas.openxmlformats.org/officeDocument/2006/relationships/tags" Target="../tags/tag1295.xml"/><Relationship Id="rId515" Type="http://schemas.openxmlformats.org/officeDocument/2006/relationships/tags" Target="../tags/tag1502.xml"/><Relationship Id="rId47" Type="http://schemas.openxmlformats.org/officeDocument/2006/relationships/tags" Target="../tags/tag1034.xml"/><Relationship Id="rId89" Type="http://schemas.openxmlformats.org/officeDocument/2006/relationships/tags" Target="../tags/tag1076.xml"/><Relationship Id="rId112" Type="http://schemas.openxmlformats.org/officeDocument/2006/relationships/tags" Target="../tags/tag1099.xml"/><Relationship Id="rId154" Type="http://schemas.openxmlformats.org/officeDocument/2006/relationships/tags" Target="../tags/tag1141.xml"/><Relationship Id="rId361" Type="http://schemas.openxmlformats.org/officeDocument/2006/relationships/tags" Target="../tags/tag1348.xml"/><Relationship Id="rId557" Type="http://schemas.openxmlformats.org/officeDocument/2006/relationships/tags" Target="../tags/tag1544.xml"/><Relationship Id="rId196" Type="http://schemas.openxmlformats.org/officeDocument/2006/relationships/tags" Target="../tags/tag1183.xml"/><Relationship Id="rId417" Type="http://schemas.openxmlformats.org/officeDocument/2006/relationships/tags" Target="../tags/tag1404.xml"/><Relationship Id="rId459" Type="http://schemas.openxmlformats.org/officeDocument/2006/relationships/tags" Target="../tags/tag1446.xml"/><Relationship Id="rId16" Type="http://schemas.openxmlformats.org/officeDocument/2006/relationships/tags" Target="../tags/tag1003.xml"/><Relationship Id="rId221" Type="http://schemas.openxmlformats.org/officeDocument/2006/relationships/tags" Target="../tags/tag1208.xml"/><Relationship Id="rId263" Type="http://schemas.openxmlformats.org/officeDocument/2006/relationships/tags" Target="../tags/tag1250.xml"/><Relationship Id="rId319" Type="http://schemas.openxmlformats.org/officeDocument/2006/relationships/tags" Target="../tags/tag1306.xml"/><Relationship Id="rId470" Type="http://schemas.openxmlformats.org/officeDocument/2006/relationships/tags" Target="../tags/tag1457.xml"/><Relationship Id="rId526" Type="http://schemas.openxmlformats.org/officeDocument/2006/relationships/tags" Target="../tags/tag1513.xml"/><Relationship Id="rId58" Type="http://schemas.openxmlformats.org/officeDocument/2006/relationships/tags" Target="../tags/tag1045.xml"/><Relationship Id="rId123" Type="http://schemas.openxmlformats.org/officeDocument/2006/relationships/tags" Target="../tags/tag1110.xml"/><Relationship Id="rId330" Type="http://schemas.openxmlformats.org/officeDocument/2006/relationships/tags" Target="../tags/tag1317.xml"/><Relationship Id="rId568" Type="http://schemas.openxmlformats.org/officeDocument/2006/relationships/tags" Target="../tags/tag1555.xml"/><Relationship Id="rId165" Type="http://schemas.openxmlformats.org/officeDocument/2006/relationships/tags" Target="../tags/tag1152.xml"/><Relationship Id="rId372" Type="http://schemas.openxmlformats.org/officeDocument/2006/relationships/tags" Target="../tags/tag1359.xml"/><Relationship Id="rId428" Type="http://schemas.openxmlformats.org/officeDocument/2006/relationships/tags" Target="../tags/tag1415.xml"/><Relationship Id="rId232" Type="http://schemas.openxmlformats.org/officeDocument/2006/relationships/tags" Target="../tags/tag1219.xml"/><Relationship Id="rId274" Type="http://schemas.openxmlformats.org/officeDocument/2006/relationships/tags" Target="../tags/tag1261.xml"/><Relationship Id="rId481" Type="http://schemas.openxmlformats.org/officeDocument/2006/relationships/tags" Target="../tags/tag1468.xml"/><Relationship Id="rId27" Type="http://schemas.openxmlformats.org/officeDocument/2006/relationships/tags" Target="../tags/tag1014.xml"/><Relationship Id="rId69" Type="http://schemas.openxmlformats.org/officeDocument/2006/relationships/tags" Target="../tags/tag1056.xml"/><Relationship Id="rId134" Type="http://schemas.openxmlformats.org/officeDocument/2006/relationships/tags" Target="../tags/tag1121.xml"/><Relationship Id="rId537" Type="http://schemas.openxmlformats.org/officeDocument/2006/relationships/tags" Target="../tags/tag1524.xml"/><Relationship Id="rId80" Type="http://schemas.openxmlformats.org/officeDocument/2006/relationships/tags" Target="../tags/tag1067.xml"/><Relationship Id="rId176" Type="http://schemas.openxmlformats.org/officeDocument/2006/relationships/tags" Target="../tags/tag1163.xml"/><Relationship Id="rId341" Type="http://schemas.openxmlformats.org/officeDocument/2006/relationships/tags" Target="../tags/tag1328.xml"/><Relationship Id="rId383" Type="http://schemas.openxmlformats.org/officeDocument/2006/relationships/tags" Target="../tags/tag1370.xml"/><Relationship Id="rId439" Type="http://schemas.openxmlformats.org/officeDocument/2006/relationships/tags" Target="../tags/tag1426.xml"/><Relationship Id="rId201" Type="http://schemas.openxmlformats.org/officeDocument/2006/relationships/tags" Target="../tags/tag1188.xml"/><Relationship Id="rId243" Type="http://schemas.openxmlformats.org/officeDocument/2006/relationships/tags" Target="../tags/tag1230.xml"/><Relationship Id="rId285" Type="http://schemas.openxmlformats.org/officeDocument/2006/relationships/tags" Target="../tags/tag1272.xml"/><Relationship Id="rId450" Type="http://schemas.openxmlformats.org/officeDocument/2006/relationships/tags" Target="../tags/tag1437.xml"/><Relationship Id="rId506" Type="http://schemas.openxmlformats.org/officeDocument/2006/relationships/tags" Target="../tags/tag1493.xml"/><Relationship Id="rId38" Type="http://schemas.openxmlformats.org/officeDocument/2006/relationships/tags" Target="../tags/tag1025.xml"/><Relationship Id="rId103" Type="http://schemas.openxmlformats.org/officeDocument/2006/relationships/tags" Target="../tags/tag1090.xml"/><Relationship Id="rId310" Type="http://schemas.openxmlformats.org/officeDocument/2006/relationships/tags" Target="../tags/tag1297.xml"/><Relationship Id="rId492" Type="http://schemas.openxmlformats.org/officeDocument/2006/relationships/tags" Target="../tags/tag1479.xml"/><Relationship Id="rId548" Type="http://schemas.openxmlformats.org/officeDocument/2006/relationships/tags" Target="../tags/tag1535.xml"/><Relationship Id="rId91" Type="http://schemas.openxmlformats.org/officeDocument/2006/relationships/tags" Target="../tags/tag1078.xml"/><Relationship Id="rId145" Type="http://schemas.openxmlformats.org/officeDocument/2006/relationships/tags" Target="../tags/tag1132.xml"/><Relationship Id="rId187" Type="http://schemas.openxmlformats.org/officeDocument/2006/relationships/tags" Target="../tags/tag1174.xml"/><Relationship Id="rId352" Type="http://schemas.openxmlformats.org/officeDocument/2006/relationships/tags" Target="../tags/tag1339.xml"/><Relationship Id="rId394" Type="http://schemas.openxmlformats.org/officeDocument/2006/relationships/tags" Target="../tags/tag1381.xml"/><Relationship Id="rId408" Type="http://schemas.openxmlformats.org/officeDocument/2006/relationships/tags" Target="../tags/tag1395.xml"/><Relationship Id="rId212" Type="http://schemas.openxmlformats.org/officeDocument/2006/relationships/tags" Target="../tags/tag1199.xml"/><Relationship Id="rId254" Type="http://schemas.openxmlformats.org/officeDocument/2006/relationships/tags" Target="../tags/tag1241.xml"/><Relationship Id="rId49" Type="http://schemas.openxmlformats.org/officeDocument/2006/relationships/tags" Target="../tags/tag1036.xml"/><Relationship Id="rId114" Type="http://schemas.openxmlformats.org/officeDocument/2006/relationships/tags" Target="../tags/tag1101.xml"/><Relationship Id="rId296" Type="http://schemas.openxmlformats.org/officeDocument/2006/relationships/tags" Target="../tags/tag1283.xml"/><Relationship Id="rId461" Type="http://schemas.openxmlformats.org/officeDocument/2006/relationships/tags" Target="../tags/tag1448.xml"/><Relationship Id="rId517" Type="http://schemas.openxmlformats.org/officeDocument/2006/relationships/tags" Target="../tags/tag1504.xml"/><Relationship Id="rId559" Type="http://schemas.openxmlformats.org/officeDocument/2006/relationships/tags" Target="../tags/tag1546.xml"/><Relationship Id="rId60" Type="http://schemas.openxmlformats.org/officeDocument/2006/relationships/tags" Target="../tags/tag1047.xml"/><Relationship Id="rId156" Type="http://schemas.openxmlformats.org/officeDocument/2006/relationships/tags" Target="../tags/tag1143.xml"/><Relationship Id="rId198" Type="http://schemas.openxmlformats.org/officeDocument/2006/relationships/tags" Target="../tags/tag1185.xml"/><Relationship Id="rId321" Type="http://schemas.openxmlformats.org/officeDocument/2006/relationships/tags" Target="../tags/tag1308.xml"/><Relationship Id="rId363" Type="http://schemas.openxmlformats.org/officeDocument/2006/relationships/tags" Target="../tags/tag1350.xml"/><Relationship Id="rId419" Type="http://schemas.openxmlformats.org/officeDocument/2006/relationships/tags" Target="../tags/tag1406.xml"/><Relationship Id="rId570" Type="http://schemas.openxmlformats.org/officeDocument/2006/relationships/tags" Target="../tags/tag1557.xml"/><Relationship Id="rId223" Type="http://schemas.openxmlformats.org/officeDocument/2006/relationships/tags" Target="../tags/tag1210.xml"/><Relationship Id="rId430" Type="http://schemas.openxmlformats.org/officeDocument/2006/relationships/tags" Target="../tags/tag1417.xml"/><Relationship Id="rId18" Type="http://schemas.openxmlformats.org/officeDocument/2006/relationships/tags" Target="../tags/tag1005.xml"/><Relationship Id="rId265" Type="http://schemas.openxmlformats.org/officeDocument/2006/relationships/tags" Target="../tags/tag1252.xml"/><Relationship Id="rId472" Type="http://schemas.openxmlformats.org/officeDocument/2006/relationships/tags" Target="../tags/tag1459.xml"/><Relationship Id="rId528" Type="http://schemas.openxmlformats.org/officeDocument/2006/relationships/tags" Target="../tags/tag1515.xml"/><Relationship Id="rId125" Type="http://schemas.openxmlformats.org/officeDocument/2006/relationships/tags" Target="../tags/tag1112.xml"/><Relationship Id="rId167" Type="http://schemas.openxmlformats.org/officeDocument/2006/relationships/tags" Target="../tags/tag1154.xml"/><Relationship Id="rId332" Type="http://schemas.openxmlformats.org/officeDocument/2006/relationships/tags" Target="../tags/tag1319.xml"/><Relationship Id="rId374" Type="http://schemas.openxmlformats.org/officeDocument/2006/relationships/tags" Target="../tags/tag1361.xml"/><Relationship Id="rId71" Type="http://schemas.openxmlformats.org/officeDocument/2006/relationships/tags" Target="../tags/tag1058.xml"/><Relationship Id="rId234" Type="http://schemas.openxmlformats.org/officeDocument/2006/relationships/tags" Target="../tags/tag1221.xml"/><Relationship Id="rId2" Type="http://schemas.openxmlformats.org/officeDocument/2006/relationships/tags" Target="../tags/tag989.xml"/><Relationship Id="rId29" Type="http://schemas.openxmlformats.org/officeDocument/2006/relationships/tags" Target="../tags/tag1016.xml"/><Relationship Id="rId276" Type="http://schemas.openxmlformats.org/officeDocument/2006/relationships/tags" Target="../tags/tag1263.xml"/><Relationship Id="rId441" Type="http://schemas.openxmlformats.org/officeDocument/2006/relationships/tags" Target="../tags/tag1428.xml"/><Relationship Id="rId483" Type="http://schemas.openxmlformats.org/officeDocument/2006/relationships/tags" Target="../tags/tag1470.xml"/><Relationship Id="rId539" Type="http://schemas.openxmlformats.org/officeDocument/2006/relationships/tags" Target="../tags/tag1526.xml"/><Relationship Id="rId40" Type="http://schemas.openxmlformats.org/officeDocument/2006/relationships/tags" Target="../tags/tag1027.xml"/><Relationship Id="rId136" Type="http://schemas.openxmlformats.org/officeDocument/2006/relationships/tags" Target="../tags/tag1123.xml"/><Relationship Id="rId178" Type="http://schemas.openxmlformats.org/officeDocument/2006/relationships/tags" Target="../tags/tag1165.xml"/><Relationship Id="rId301" Type="http://schemas.openxmlformats.org/officeDocument/2006/relationships/tags" Target="../tags/tag1288.xml"/><Relationship Id="rId343" Type="http://schemas.openxmlformats.org/officeDocument/2006/relationships/tags" Target="../tags/tag1330.xml"/><Relationship Id="rId550" Type="http://schemas.openxmlformats.org/officeDocument/2006/relationships/tags" Target="../tags/tag1537.xml"/><Relationship Id="rId82" Type="http://schemas.openxmlformats.org/officeDocument/2006/relationships/tags" Target="../tags/tag1069.xml"/><Relationship Id="rId203" Type="http://schemas.openxmlformats.org/officeDocument/2006/relationships/tags" Target="../tags/tag1190.xml"/><Relationship Id="rId385" Type="http://schemas.openxmlformats.org/officeDocument/2006/relationships/tags" Target="../tags/tag1372.xml"/><Relationship Id="rId245" Type="http://schemas.openxmlformats.org/officeDocument/2006/relationships/tags" Target="../tags/tag1232.xml"/><Relationship Id="rId287" Type="http://schemas.openxmlformats.org/officeDocument/2006/relationships/tags" Target="../tags/tag1274.xml"/><Relationship Id="rId410" Type="http://schemas.openxmlformats.org/officeDocument/2006/relationships/tags" Target="../tags/tag1397.xml"/><Relationship Id="rId452" Type="http://schemas.openxmlformats.org/officeDocument/2006/relationships/tags" Target="../tags/tag1439.xml"/><Relationship Id="rId494" Type="http://schemas.openxmlformats.org/officeDocument/2006/relationships/tags" Target="../tags/tag1481.xml"/><Relationship Id="rId508" Type="http://schemas.openxmlformats.org/officeDocument/2006/relationships/tags" Target="../tags/tag1495.xml"/><Relationship Id="rId105" Type="http://schemas.openxmlformats.org/officeDocument/2006/relationships/tags" Target="../tags/tag1092.xml"/><Relationship Id="rId147" Type="http://schemas.openxmlformats.org/officeDocument/2006/relationships/tags" Target="../tags/tag1134.xml"/><Relationship Id="rId312" Type="http://schemas.openxmlformats.org/officeDocument/2006/relationships/tags" Target="../tags/tag1299.xml"/><Relationship Id="rId354" Type="http://schemas.openxmlformats.org/officeDocument/2006/relationships/tags" Target="../tags/tag1341.xml"/><Relationship Id="rId51" Type="http://schemas.openxmlformats.org/officeDocument/2006/relationships/tags" Target="../tags/tag1038.xml"/><Relationship Id="rId93" Type="http://schemas.openxmlformats.org/officeDocument/2006/relationships/tags" Target="../tags/tag1080.xml"/><Relationship Id="rId189" Type="http://schemas.openxmlformats.org/officeDocument/2006/relationships/tags" Target="../tags/tag1176.xml"/><Relationship Id="rId396" Type="http://schemas.openxmlformats.org/officeDocument/2006/relationships/tags" Target="../tags/tag1383.xml"/><Relationship Id="rId561" Type="http://schemas.openxmlformats.org/officeDocument/2006/relationships/tags" Target="../tags/tag1548.xml"/><Relationship Id="rId214" Type="http://schemas.openxmlformats.org/officeDocument/2006/relationships/tags" Target="../tags/tag1201.xml"/><Relationship Id="rId256" Type="http://schemas.openxmlformats.org/officeDocument/2006/relationships/tags" Target="../tags/tag1243.xml"/><Relationship Id="rId298" Type="http://schemas.openxmlformats.org/officeDocument/2006/relationships/tags" Target="../tags/tag1285.xml"/><Relationship Id="rId421" Type="http://schemas.openxmlformats.org/officeDocument/2006/relationships/tags" Target="../tags/tag1408.xml"/><Relationship Id="rId463" Type="http://schemas.openxmlformats.org/officeDocument/2006/relationships/tags" Target="../tags/tag1450.xml"/><Relationship Id="rId519" Type="http://schemas.openxmlformats.org/officeDocument/2006/relationships/tags" Target="../tags/tag1506.xml"/><Relationship Id="rId116" Type="http://schemas.openxmlformats.org/officeDocument/2006/relationships/tags" Target="../tags/tag1103.xml"/><Relationship Id="rId158" Type="http://schemas.openxmlformats.org/officeDocument/2006/relationships/tags" Target="../tags/tag1145.xml"/><Relationship Id="rId323" Type="http://schemas.openxmlformats.org/officeDocument/2006/relationships/tags" Target="../tags/tag1310.xml"/><Relationship Id="rId530" Type="http://schemas.openxmlformats.org/officeDocument/2006/relationships/tags" Target="../tags/tag1517.xml"/><Relationship Id="rId20" Type="http://schemas.openxmlformats.org/officeDocument/2006/relationships/tags" Target="../tags/tag1007.xml"/><Relationship Id="rId62" Type="http://schemas.openxmlformats.org/officeDocument/2006/relationships/tags" Target="../tags/tag1049.xml"/><Relationship Id="rId365" Type="http://schemas.openxmlformats.org/officeDocument/2006/relationships/tags" Target="../tags/tag1352.xml"/><Relationship Id="rId572" Type="http://schemas.openxmlformats.org/officeDocument/2006/relationships/slideLayout" Target="../slideLayouts/slideLayout3.xml"/><Relationship Id="rId225" Type="http://schemas.openxmlformats.org/officeDocument/2006/relationships/tags" Target="../tags/tag1212.xml"/><Relationship Id="rId267" Type="http://schemas.openxmlformats.org/officeDocument/2006/relationships/tags" Target="../tags/tag1254.xml"/><Relationship Id="rId432" Type="http://schemas.openxmlformats.org/officeDocument/2006/relationships/tags" Target="../tags/tag1419.xml"/><Relationship Id="rId474" Type="http://schemas.openxmlformats.org/officeDocument/2006/relationships/tags" Target="../tags/tag1461.xml"/><Relationship Id="rId127" Type="http://schemas.openxmlformats.org/officeDocument/2006/relationships/tags" Target="../tags/tag1114.xml"/><Relationship Id="rId31" Type="http://schemas.openxmlformats.org/officeDocument/2006/relationships/tags" Target="../tags/tag1018.xml"/><Relationship Id="rId73" Type="http://schemas.openxmlformats.org/officeDocument/2006/relationships/tags" Target="../tags/tag1060.xml"/><Relationship Id="rId169" Type="http://schemas.openxmlformats.org/officeDocument/2006/relationships/tags" Target="../tags/tag1156.xml"/><Relationship Id="rId334" Type="http://schemas.openxmlformats.org/officeDocument/2006/relationships/tags" Target="../tags/tag1321.xml"/><Relationship Id="rId376" Type="http://schemas.openxmlformats.org/officeDocument/2006/relationships/tags" Target="../tags/tag1363.xml"/><Relationship Id="rId541" Type="http://schemas.openxmlformats.org/officeDocument/2006/relationships/tags" Target="../tags/tag1528.xml"/><Relationship Id="rId4" Type="http://schemas.openxmlformats.org/officeDocument/2006/relationships/tags" Target="../tags/tag991.xml"/><Relationship Id="rId180" Type="http://schemas.openxmlformats.org/officeDocument/2006/relationships/tags" Target="../tags/tag1167.xml"/><Relationship Id="rId236" Type="http://schemas.openxmlformats.org/officeDocument/2006/relationships/tags" Target="../tags/tag1223.xml"/><Relationship Id="rId278" Type="http://schemas.openxmlformats.org/officeDocument/2006/relationships/tags" Target="../tags/tag1265.xml"/><Relationship Id="rId401" Type="http://schemas.openxmlformats.org/officeDocument/2006/relationships/tags" Target="../tags/tag1388.xml"/><Relationship Id="rId443" Type="http://schemas.openxmlformats.org/officeDocument/2006/relationships/tags" Target="../tags/tag1430.xml"/><Relationship Id="rId303" Type="http://schemas.openxmlformats.org/officeDocument/2006/relationships/tags" Target="../tags/tag1290.xml"/><Relationship Id="rId485" Type="http://schemas.openxmlformats.org/officeDocument/2006/relationships/tags" Target="../tags/tag1472.xml"/><Relationship Id="rId42" Type="http://schemas.openxmlformats.org/officeDocument/2006/relationships/tags" Target="../tags/tag1029.xml"/><Relationship Id="rId84" Type="http://schemas.openxmlformats.org/officeDocument/2006/relationships/tags" Target="../tags/tag1071.xml"/><Relationship Id="rId138" Type="http://schemas.openxmlformats.org/officeDocument/2006/relationships/tags" Target="../tags/tag1125.xml"/><Relationship Id="rId345" Type="http://schemas.openxmlformats.org/officeDocument/2006/relationships/tags" Target="../tags/tag1332.xml"/><Relationship Id="rId387" Type="http://schemas.openxmlformats.org/officeDocument/2006/relationships/tags" Target="../tags/tag1374.xml"/><Relationship Id="rId510" Type="http://schemas.openxmlformats.org/officeDocument/2006/relationships/tags" Target="../tags/tag1497.xml"/><Relationship Id="rId552" Type="http://schemas.openxmlformats.org/officeDocument/2006/relationships/tags" Target="../tags/tag1539.xml"/><Relationship Id="rId191" Type="http://schemas.openxmlformats.org/officeDocument/2006/relationships/tags" Target="../tags/tag1178.xml"/><Relationship Id="rId205" Type="http://schemas.openxmlformats.org/officeDocument/2006/relationships/tags" Target="../tags/tag1192.xml"/><Relationship Id="rId247" Type="http://schemas.openxmlformats.org/officeDocument/2006/relationships/tags" Target="../tags/tag1234.xml"/><Relationship Id="rId412" Type="http://schemas.openxmlformats.org/officeDocument/2006/relationships/tags" Target="../tags/tag1399.xml"/><Relationship Id="rId107" Type="http://schemas.openxmlformats.org/officeDocument/2006/relationships/tags" Target="../tags/tag1094.xml"/><Relationship Id="rId289" Type="http://schemas.openxmlformats.org/officeDocument/2006/relationships/tags" Target="../tags/tag1276.xml"/><Relationship Id="rId454" Type="http://schemas.openxmlformats.org/officeDocument/2006/relationships/tags" Target="../tags/tag1441.xml"/><Relationship Id="rId496" Type="http://schemas.openxmlformats.org/officeDocument/2006/relationships/tags" Target="../tags/tag1483.xml"/><Relationship Id="rId11" Type="http://schemas.openxmlformats.org/officeDocument/2006/relationships/tags" Target="../tags/tag998.xml"/><Relationship Id="rId53" Type="http://schemas.openxmlformats.org/officeDocument/2006/relationships/tags" Target="../tags/tag1040.xml"/><Relationship Id="rId149" Type="http://schemas.openxmlformats.org/officeDocument/2006/relationships/tags" Target="../tags/tag1136.xml"/><Relationship Id="rId314" Type="http://schemas.openxmlformats.org/officeDocument/2006/relationships/tags" Target="../tags/tag1301.xml"/><Relationship Id="rId356" Type="http://schemas.openxmlformats.org/officeDocument/2006/relationships/tags" Target="../tags/tag1343.xml"/><Relationship Id="rId398" Type="http://schemas.openxmlformats.org/officeDocument/2006/relationships/tags" Target="../tags/tag1385.xml"/><Relationship Id="rId521" Type="http://schemas.openxmlformats.org/officeDocument/2006/relationships/tags" Target="../tags/tag1508.xml"/><Relationship Id="rId563" Type="http://schemas.openxmlformats.org/officeDocument/2006/relationships/tags" Target="../tags/tag1550.xml"/><Relationship Id="rId95" Type="http://schemas.openxmlformats.org/officeDocument/2006/relationships/tags" Target="../tags/tag1082.xml"/><Relationship Id="rId160" Type="http://schemas.openxmlformats.org/officeDocument/2006/relationships/tags" Target="../tags/tag1147.xml"/><Relationship Id="rId216" Type="http://schemas.openxmlformats.org/officeDocument/2006/relationships/tags" Target="../tags/tag1203.xml"/><Relationship Id="rId423" Type="http://schemas.openxmlformats.org/officeDocument/2006/relationships/tags" Target="../tags/tag1410.xml"/><Relationship Id="rId258" Type="http://schemas.openxmlformats.org/officeDocument/2006/relationships/tags" Target="../tags/tag1245.xml"/><Relationship Id="rId465" Type="http://schemas.openxmlformats.org/officeDocument/2006/relationships/tags" Target="../tags/tag1452.xml"/><Relationship Id="rId22" Type="http://schemas.openxmlformats.org/officeDocument/2006/relationships/tags" Target="../tags/tag1009.xml"/><Relationship Id="rId64" Type="http://schemas.openxmlformats.org/officeDocument/2006/relationships/tags" Target="../tags/tag1051.xml"/><Relationship Id="rId118" Type="http://schemas.openxmlformats.org/officeDocument/2006/relationships/tags" Target="../tags/tag1105.xml"/><Relationship Id="rId325" Type="http://schemas.openxmlformats.org/officeDocument/2006/relationships/tags" Target="../tags/tag1312.xml"/><Relationship Id="rId367" Type="http://schemas.openxmlformats.org/officeDocument/2006/relationships/tags" Target="../tags/tag1354.xml"/><Relationship Id="rId532" Type="http://schemas.openxmlformats.org/officeDocument/2006/relationships/tags" Target="../tags/tag1519.xml"/><Relationship Id="rId171" Type="http://schemas.openxmlformats.org/officeDocument/2006/relationships/tags" Target="../tags/tag1158.xml"/><Relationship Id="rId227" Type="http://schemas.openxmlformats.org/officeDocument/2006/relationships/tags" Target="../tags/tag1214.xml"/><Relationship Id="rId269" Type="http://schemas.openxmlformats.org/officeDocument/2006/relationships/tags" Target="../tags/tag1256.xml"/><Relationship Id="rId434" Type="http://schemas.openxmlformats.org/officeDocument/2006/relationships/tags" Target="../tags/tag1421.xml"/><Relationship Id="rId476" Type="http://schemas.openxmlformats.org/officeDocument/2006/relationships/tags" Target="../tags/tag1463.xml"/><Relationship Id="rId33" Type="http://schemas.openxmlformats.org/officeDocument/2006/relationships/tags" Target="../tags/tag1020.xml"/><Relationship Id="rId129" Type="http://schemas.openxmlformats.org/officeDocument/2006/relationships/tags" Target="../tags/tag1116.xml"/><Relationship Id="rId280" Type="http://schemas.openxmlformats.org/officeDocument/2006/relationships/tags" Target="../tags/tag1267.xml"/><Relationship Id="rId336" Type="http://schemas.openxmlformats.org/officeDocument/2006/relationships/tags" Target="../tags/tag1323.xml"/><Relationship Id="rId501" Type="http://schemas.openxmlformats.org/officeDocument/2006/relationships/tags" Target="../tags/tag1488.xml"/><Relationship Id="rId543" Type="http://schemas.openxmlformats.org/officeDocument/2006/relationships/tags" Target="../tags/tag1530.xml"/><Relationship Id="rId75" Type="http://schemas.openxmlformats.org/officeDocument/2006/relationships/tags" Target="../tags/tag1062.xml"/><Relationship Id="rId140" Type="http://schemas.openxmlformats.org/officeDocument/2006/relationships/tags" Target="../tags/tag1127.xml"/><Relationship Id="rId182" Type="http://schemas.openxmlformats.org/officeDocument/2006/relationships/tags" Target="../tags/tag1169.xml"/><Relationship Id="rId378" Type="http://schemas.openxmlformats.org/officeDocument/2006/relationships/tags" Target="../tags/tag1365.xml"/><Relationship Id="rId403" Type="http://schemas.openxmlformats.org/officeDocument/2006/relationships/tags" Target="../tags/tag1390.xml"/><Relationship Id="rId6" Type="http://schemas.openxmlformats.org/officeDocument/2006/relationships/tags" Target="../tags/tag993.xml"/><Relationship Id="rId238" Type="http://schemas.openxmlformats.org/officeDocument/2006/relationships/tags" Target="../tags/tag1225.xml"/><Relationship Id="rId445" Type="http://schemas.openxmlformats.org/officeDocument/2006/relationships/tags" Target="../tags/tag1432.xml"/><Relationship Id="rId487" Type="http://schemas.openxmlformats.org/officeDocument/2006/relationships/tags" Target="../tags/tag1474.xml"/><Relationship Id="rId291" Type="http://schemas.openxmlformats.org/officeDocument/2006/relationships/tags" Target="../tags/tag1278.xml"/><Relationship Id="rId305" Type="http://schemas.openxmlformats.org/officeDocument/2006/relationships/tags" Target="../tags/tag1292.xml"/><Relationship Id="rId347" Type="http://schemas.openxmlformats.org/officeDocument/2006/relationships/tags" Target="../tags/tag1334.xml"/><Relationship Id="rId512" Type="http://schemas.openxmlformats.org/officeDocument/2006/relationships/tags" Target="../tags/tag1499.xml"/><Relationship Id="rId44" Type="http://schemas.openxmlformats.org/officeDocument/2006/relationships/tags" Target="../tags/tag1031.xml"/><Relationship Id="rId86" Type="http://schemas.openxmlformats.org/officeDocument/2006/relationships/tags" Target="../tags/tag1073.xml"/><Relationship Id="rId151" Type="http://schemas.openxmlformats.org/officeDocument/2006/relationships/tags" Target="../tags/tag1138.xml"/><Relationship Id="rId389" Type="http://schemas.openxmlformats.org/officeDocument/2006/relationships/tags" Target="../tags/tag1376.xml"/><Relationship Id="rId554" Type="http://schemas.openxmlformats.org/officeDocument/2006/relationships/tags" Target="../tags/tag1541.xml"/><Relationship Id="rId193" Type="http://schemas.openxmlformats.org/officeDocument/2006/relationships/tags" Target="../tags/tag1180.xml"/><Relationship Id="rId207" Type="http://schemas.openxmlformats.org/officeDocument/2006/relationships/tags" Target="../tags/tag1194.xml"/><Relationship Id="rId249" Type="http://schemas.openxmlformats.org/officeDocument/2006/relationships/tags" Target="../tags/tag1236.xml"/><Relationship Id="rId414" Type="http://schemas.openxmlformats.org/officeDocument/2006/relationships/tags" Target="../tags/tag1401.xml"/><Relationship Id="rId456" Type="http://schemas.openxmlformats.org/officeDocument/2006/relationships/tags" Target="../tags/tag1443.xml"/><Relationship Id="rId498" Type="http://schemas.openxmlformats.org/officeDocument/2006/relationships/tags" Target="../tags/tag1485.xml"/><Relationship Id="rId13" Type="http://schemas.openxmlformats.org/officeDocument/2006/relationships/tags" Target="../tags/tag1000.xml"/><Relationship Id="rId109" Type="http://schemas.openxmlformats.org/officeDocument/2006/relationships/tags" Target="../tags/tag1096.xml"/><Relationship Id="rId260" Type="http://schemas.openxmlformats.org/officeDocument/2006/relationships/tags" Target="../tags/tag1247.xml"/><Relationship Id="rId316" Type="http://schemas.openxmlformats.org/officeDocument/2006/relationships/tags" Target="../tags/tag1303.xml"/><Relationship Id="rId523" Type="http://schemas.openxmlformats.org/officeDocument/2006/relationships/tags" Target="../tags/tag1510.xml"/><Relationship Id="rId55" Type="http://schemas.openxmlformats.org/officeDocument/2006/relationships/tags" Target="../tags/tag1042.xml"/><Relationship Id="rId97" Type="http://schemas.openxmlformats.org/officeDocument/2006/relationships/tags" Target="../tags/tag1084.xml"/><Relationship Id="rId120" Type="http://schemas.openxmlformats.org/officeDocument/2006/relationships/tags" Target="../tags/tag1107.xml"/><Relationship Id="rId358" Type="http://schemas.openxmlformats.org/officeDocument/2006/relationships/tags" Target="../tags/tag1345.xml"/><Relationship Id="rId565" Type="http://schemas.openxmlformats.org/officeDocument/2006/relationships/tags" Target="../tags/tag1552.xml"/><Relationship Id="rId162" Type="http://schemas.openxmlformats.org/officeDocument/2006/relationships/tags" Target="../tags/tag1149.xml"/><Relationship Id="rId218" Type="http://schemas.openxmlformats.org/officeDocument/2006/relationships/tags" Target="../tags/tag1205.xml"/><Relationship Id="rId425" Type="http://schemas.openxmlformats.org/officeDocument/2006/relationships/tags" Target="../tags/tag1412.xml"/><Relationship Id="rId467" Type="http://schemas.openxmlformats.org/officeDocument/2006/relationships/tags" Target="../tags/tag1454.xml"/><Relationship Id="rId271" Type="http://schemas.openxmlformats.org/officeDocument/2006/relationships/tags" Target="../tags/tag1258.xml"/><Relationship Id="rId24" Type="http://schemas.openxmlformats.org/officeDocument/2006/relationships/tags" Target="../tags/tag1011.xml"/><Relationship Id="rId66" Type="http://schemas.openxmlformats.org/officeDocument/2006/relationships/tags" Target="../tags/tag1053.xml"/><Relationship Id="rId131" Type="http://schemas.openxmlformats.org/officeDocument/2006/relationships/tags" Target="../tags/tag1118.xml"/><Relationship Id="rId327" Type="http://schemas.openxmlformats.org/officeDocument/2006/relationships/tags" Target="../tags/tag1314.xml"/><Relationship Id="rId369" Type="http://schemas.openxmlformats.org/officeDocument/2006/relationships/tags" Target="../tags/tag1356.xml"/><Relationship Id="rId534" Type="http://schemas.openxmlformats.org/officeDocument/2006/relationships/tags" Target="../tags/tag1521.xml"/><Relationship Id="rId173" Type="http://schemas.openxmlformats.org/officeDocument/2006/relationships/tags" Target="../tags/tag1160.xml"/><Relationship Id="rId229" Type="http://schemas.openxmlformats.org/officeDocument/2006/relationships/tags" Target="../tags/tag1216.xml"/><Relationship Id="rId380" Type="http://schemas.openxmlformats.org/officeDocument/2006/relationships/tags" Target="../tags/tag1367.xml"/><Relationship Id="rId436" Type="http://schemas.openxmlformats.org/officeDocument/2006/relationships/tags" Target="../tags/tag1423.xml"/><Relationship Id="rId240" Type="http://schemas.openxmlformats.org/officeDocument/2006/relationships/tags" Target="../tags/tag1227.xml"/><Relationship Id="rId478" Type="http://schemas.openxmlformats.org/officeDocument/2006/relationships/tags" Target="../tags/tag1465.xml"/><Relationship Id="rId35" Type="http://schemas.openxmlformats.org/officeDocument/2006/relationships/tags" Target="../tags/tag1022.xml"/><Relationship Id="rId77" Type="http://schemas.openxmlformats.org/officeDocument/2006/relationships/tags" Target="../tags/tag1064.xml"/><Relationship Id="rId100" Type="http://schemas.openxmlformats.org/officeDocument/2006/relationships/tags" Target="../tags/tag1087.xml"/><Relationship Id="rId282" Type="http://schemas.openxmlformats.org/officeDocument/2006/relationships/tags" Target="../tags/tag1269.xml"/><Relationship Id="rId338" Type="http://schemas.openxmlformats.org/officeDocument/2006/relationships/tags" Target="../tags/tag1325.xml"/><Relationship Id="rId503" Type="http://schemas.openxmlformats.org/officeDocument/2006/relationships/tags" Target="../tags/tag1490.xml"/><Relationship Id="rId545" Type="http://schemas.openxmlformats.org/officeDocument/2006/relationships/tags" Target="../tags/tag1532.xml"/><Relationship Id="rId8" Type="http://schemas.openxmlformats.org/officeDocument/2006/relationships/tags" Target="../tags/tag995.xml"/><Relationship Id="rId142" Type="http://schemas.openxmlformats.org/officeDocument/2006/relationships/tags" Target="../tags/tag1129.xml"/><Relationship Id="rId184" Type="http://schemas.openxmlformats.org/officeDocument/2006/relationships/tags" Target="../tags/tag1171.xml"/><Relationship Id="rId391" Type="http://schemas.openxmlformats.org/officeDocument/2006/relationships/tags" Target="../tags/tag1378.xml"/><Relationship Id="rId405" Type="http://schemas.openxmlformats.org/officeDocument/2006/relationships/tags" Target="../tags/tag1392.xml"/><Relationship Id="rId447" Type="http://schemas.openxmlformats.org/officeDocument/2006/relationships/tags" Target="../tags/tag1434.xml"/><Relationship Id="rId251" Type="http://schemas.openxmlformats.org/officeDocument/2006/relationships/tags" Target="../tags/tag1238.xml"/><Relationship Id="rId489" Type="http://schemas.openxmlformats.org/officeDocument/2006/relationships/tags" Target="../tags/tag1476.xml"/><Relationship Id="rId46" Type="http://schemas.openxmlformats.org/officeDocument/2006/relationships/tags" Target="../tags/tag1033.xml"/><Relationship Id="rId293" Type="http://schemas.openxmlformats.org/officeDocument/2006/relationships/tags" Target="../tags/tag1280.xml"/><Relationship Id="rId307" Type="http://schemas.openxmlformats.org/officeDocument/2006/relationships/tags" Target="../tags/tag1294.xml"/><Relationship Id="rId349" Type="http://schemas.openxmlformats.org/officeDocument/2006/relationships/tags" Target="../tags/tag1336.xml"/><Relationship Id="rId514" Type="http://schemas.openxmlformats.org/officeDocument/2006/relationships/tags" Target="../tags/tag1501.xml"/><Relationship Id="rId556" Type="http://schemas.openxmlformats.org/officeDocument/2006/relationships/tags" Target="../tags/tag1543.xml"/><Relationship Id="rId88" Type="http://schemas.openxmlformats.org/officeDocument/2006/relationships/tags" Target="../tags/tag1075.xml"/><Relationship Id="rId111" Type="http://schemas.openxmlformats.org/officeDocument/2006/relationships/tags" Target="../tags/tag1098.xml"/><Relationship Id="rId153" Type="http://schemas.openxmlformats.org/officeDocument/2006/relationships/tags" Target="../tags/tag1140.xml"/><Relationship Id="rId195" Type="http://schemas.openxmlformats.org/officeDocument/2006/relationships/tags" Target="../tags/tag1182.xml"/><Relationship Id="rId209" Type="http://schemas.openxmlformats.org/officeDocument/2006/relationships/tags" Target="../tags/tag1196.xml"/><Relationship Id="rId360" Type="http://schemas.openxmlformats.org/officeDocument/2006/relationships/tags" Target="../tags/tag1347.xml"/><Relationship Id="rId416" Type="http://schemas.openxmlformats.org/officeDocument/2006/relationships/tags" Target="../tags/tag1403.xml"/><Relationship Id="rId220" Type="http://schemas.openxmlformats.org/officeDocument/2006/relationships/tags" Target="../tags/tag1207.xml"/><Relationship Id="rId458" Type="http://schemas.openxmlformats.org/officeDocument/2006/relationships/tags" Target="../tags/tag1445.xml"/><Relationship Id="rId15" Type="http://schemas.openxmlformats.org/officeDocument/2006/relationships/tags" Target="../tags/tag1002.xml"/><Relationship Id="rId57" Type="http://schemas.openxmlformats.org/officeDocument/2006/relationships/tags" Target="../tags/tag1044.xml"/><Relationship Id="rId262" Type="http://schemas.openxmlformats.org/officeDocument/2006/relationships/tags" Target="../tags/tag1249.xml"/><Relationship Id="rId318" Type="http://schemas.openxmlformats.org/officeDocument/2006/relationships/tags" Target="../tags/tag1305.xml"/><Relationship Id="rId525" Type="http://schemas.openxmlformats.org/officeDocument/2006/relationships/tags" Target="../tags/tag1512.xml"/><Relationship Id="rId567" Type="http://schemas.openxmlformats.org/officeDocument/2006/relationships/tags" Target="../tags/tag1554.xml"/><Relationship Id="rId99" Type="http://schemas.openxmlformats.org/officeDocument/2006/relationships/tags" Target="../tags/tag1086.xml"/><Relationship Id="rId122" Type="http://schemas.openxmlformats.org/officeDocument/2006/relationships/tags" Target="../tags/tag1109.xml"/><Relationship Id="rId164" Type="http://schemas.openxmlformats.org/officeDocument/2006/relationships/tags" Target="../tags/tag1151.xml"/><Relationship Id="rId371" Type="http://schemas.openxmlformats.org/officeDocument/2006/relationships/tags" Target="../tags/tag1358.xml"/><Relationship Id="rId427" Type="http://schemas.openxmlformats.org/officeDocument/2006/relationships/tags" Target="../tags/tag1414.xml"/><Relationship Id="rId469" Type="http://schemas.openxmlformats.org/officeDocument/2006/relationships/tags" Target="../tags/tag1456.xml"/><Relationship Id="rId26" Type="http://schemas.openxmlformats.org/officeDocument/2006/relationships/tags" Target="../tags/tag1013.xml"/><Relationship Id="rId231" Type="http://schemas.openxmlformats.org/officeDocument/2006/relationships/tags" Target="../tags/tag1218.xml"/><Relationship Id="rId273" Type="http://schemas.openxmlformats.org/officeDocument/2006/relationships/tags" Target="../tags/tag1260.xml"/><Relationship Id="rId329" Type="http://schemas.openxmlformats.org/officeDocument/2006/relationships/tags" Target="../tags/tag1316.xml"/><Relationship Id="rId480" Type="http://schemas.openxmlformats.org/officeDocument/2006/relationships/tags" Target="../tags/tag1467.xml"/><Relationship Id="rId536" Type="http://schemas.openxmlformats.org/officeDocument/2006/relationships/tags" Target="../tags/tag1523.xml"/><Relationship Id="rId68" Type="http://schemas.openxmlformats.org/officeDocument/2006/relationships/tags" Target="../tags/tag1055.xml"/><Relationship Id="rId133" Type="http://schemas.openxmlformats.org/officeDocument/2006/relationships/tags" Target="../tags/tag1120.xml"/><Relationship Id="rId175" Type="http://schemas.openxmlformats.org/officeDocument/2006/relationships/tags" Target="../tags/tag1162.xml"/><Relationship Id="rId340" Type="http://schemas.openxmlformats.org/officeDocument/2006/relationships/tags" Target="../tags/tag1327.xml"/><Relationship Id="rId200" Type="http://schemas.openxmlformats.org/officeDocument/2006/relationships/tags" Target="../tags/tag1187.xml"/><Relationship Id="rId382" Type="http://schemas.openxmlformats.org/officeDocument/2006/relationships/tags" Target="../tags/tag1369.xml"/><Relationship Id="rId438" Type="http://schemas.openxmlformats.org/officeDocument/2006/relationships/tags" Target="../tags/tag1425.xml"/><Relationship Id="rId242" Type="http://schemas.openxmlformats.org/officeDocument/2006/relationships/tags" Target="../tags/tag1229.xml"/><Relationship Id="rId284" Type="http://schemas.openxmlformats.org/officeDocument/2006/relationships/tags" Target="../tags/tag1271.xml"/><Relationship Id="rId491" Type="http://schemas.openxmlformats.org/officeDocument/2006/relationships/tags" Target="../tags/tag1478.xml"/><Relationship Id="rId505" Type="http://schemas.openxmlformats.org/officeDocument/2006/relationships/tags" Target="../tags/tag1492.xml"/><Relationship Id="rId37" Type="http://schemas.openxmlformats.org/officeDocument/2006/relationships/tags" Target="../tags/tag1024.xml"/><Relationship Id="rId79" Type="http://schemas.openxmlformats.org/officeDocument/2006/relationships/tags" Target="../tags/tag1066.xml"/><Relationship Id="rId102" Type="http://schemas.openxmlformats.org/officeDocument/2006/relationships/tags" Target="../tags/tag1089.xml"/><Relationship Id="rId144" Type="http://schemas.openxmlformats.org/officeDocument/2006/relationships/tags" Target="../tags/tag1131.xml"/><Relationship Id="rId547" Type="http://schemas.openxmlformats.org/officeDocument/2006/relationships/tags" Target="../tags/tag1534.xml"/><Relationship Id="rId90" Type="http://schemas.openxmlformats.org/officeDocument/2006/relationships/tags" Target="../tags/tag1077.xml"/><Relationship Id="rId186" Type="http://schemas.openxmlformats.org/officeDocument/2006/relationships/tags" Target="../tags/tag1173.xml"/><Relationship Id="rId351" Type="http://schemas.openxmlformats.org/officeDocument/2006/relationships/tags" Target="../tags/tag1338.xml"/><Relationship Id="rId393" Type="http://schemas.openxmlformats.org/officeDocument/2006/relationships/tags" Target="../tags/tag1380.xml"/><Relationship Id="rId407" Type="http://schemas.openxmlformats.org/officeDocument/2006/relationships/tags" Target="../tags/tag1394.xml"/><Relationship Id="rId449" Type="http://schemas.openxmlformats.org/officeDocument/2006/relationships/tags" Target="../tags/tag1436.xml"/><Relationship Id="rId211" Type="http://schemas.openxmlformats.org/officeDocument/2006/relationships/tags" Target="../tags/tag1198.xml"/><Relationship Id="rId253" Type="http://schemas.openxmlformats.org/officeDocument/2006/relationships/tags" Target="../tags/tag1240.xml"/><Relationship Id="rId295" Type="http://schemas.openxmlformats.org/officeDocument/2006/relationships/tags" Target="../tags/tag1282.xml"/><Relationship Id="rId309" Type="http://schemas.openxmlformats.org/officeDocument/2006/relationships/tags" Target="../tags/tag1296.xml"/><Relationship Id="rId460" Type="http://schemas.openxmlformats.org/officeDocument/2006/relationships/tags" Target="../tags/tag1447.xml"/><Relationship Id="rId516" Type="http://schemas.openxmlformats.org/officeDocument/2006/relationships/tags" Target="../tags/tag1503.xml"/><Relationship Id="rId48" Type="http://schemas.openxmlformats.org/officeDocument/2006/relationships/tags" Target="../tags/tag1035.xml"/><Relationship Id="rId113" Type="http://schemas.openxmlformats.org/officeDocument/2006/relationships/tags" Target="../tags/tag1100.xml"/><Relationship Id="rId320" Type="http://schemas.openxmlformats.org/officeDocument/2006/relationships/tags" Target="../tags/tag1307.xml"/><Relationship Id="rId558" Type="http://schemas.openxmlformats.org/officeDocument/2006/relationships/tags" Target="../tags/tag1545.xml"/><Relationship Id="rId155" Type="http://schemas.openxmlformats.org/officeDocument/2006/relationships/tags" Target="../tags/tag1142.xml"/><Relationship Id="rId197" Type="http://schemas.openxmlformats.org/officeDocument/2006/relationships/tags" Target="../tags/tag1184.xml"/><Relationship Id="rId362" Type="http://schemas.openxmlformats.org/officeDocument/2006/relationships/tags" Target="../tags/tag1349.xml"/><Relationship Id="rId418" Type="http://schemas.openxmlformats.org/officeDocument/2006/relationships/tags" Target="../tags/tag1405.xml"/><Relationship Id="rId222" Type="http://schemas.openxmlformats.org/officeDocument/2006/relationships/tags" Target="../tags/tag1209.xml"/><Relationship Id="rId264" Type="http://schemas.openxmlformats.org/officeDocument/2006/relationships/tags" Target="../tags/tag1251.xml"/><Relationship Id="rId471" Type="http://schemas.openxmlformats.org/officeDocument/2006/relationships/tags" Target="../tags/tag1458.xml"/><Relationship Id="rId17" Type="http://schemas.openxmlformats.org/officeDocument/2006/relationships/tags" Target="../tags/tag1004.xml"/><Relationship Id="rId59" Type="http://schemas.openxmlformats.org/officeDocument/2006/relationships/tags" Target="../tags/tag1046.xml"/><Relationship Id="rId124" Type="http://schemas.openxmlformats.org/officeDocument/2006/relationships/tags" Target="../tags/tag1111.xml"/><Relationship Id="rId527" Type="http://schemas.openxmlformats.org/officeDocument/2006/relationships/tags" Target="../tags/tag1514.xml"/><Relationship Id="rId569" Type="http://schemas.openxmlformats.org/officeDocument/2006/relationships/tags" Target="../tags/tag1556.xml"/><Relationship Id="rId70" Type="http://schemas.openxmlformats.org/officeDocument/2006/relationships/tags" Target="../tags/tag1057.xml"/><Relationship Id="rId166" Type="http://schemas.openxmlformats.org/officeDocument/2006/relationships/tags" Target="../tags/tag1153.xml"/><Relationship Id="rId331" Type="http://schemas.openxmlformats.org/officeDocument/2006/relationships/tags" Target="../tags/tag1318.xml"/><Relationship Id="rId373" Type="http://schemas.openxmlformats.org/officeDocument/2006/relationships/tags" Target="../tags/tag1360.xml"/><Relationship Id="rId429" Type="http://schemas.openxmlformats.org/officeDocument/2006/relationships/tags" Target="../tags/tag1416.xml"/><Relationship Id="rId1" Type="http://schemas.openxmlformats.org/officeDocument/2006/relationships/tags" Target="../tags/tag988.xml"/><Relationship Id="rId233" Type="http://schemas.openxmlformats.org/officeDocument/2006/relationships/tags" Target="../tags/tag1220.xml"/><Relationship Id="rId440" Type="http://schemas.openxmlformats.org/officeDocument/2006/relationships/tags" Target="../tags/tag1427.xml"/><Relationship Id="rId28" Type="http://schemas.openxmlformats.org/officeDocument/2006/relationships/tags" Target="../tags/tag1015.xml"/><Relationship Id="rId275" Type="http://schemas.openxmlformats.org/officeDocument/2006/relationships/tags" Target="../tags/tag1262.xml"/><Relationship Id="rId300" Type="http://schemas.openxmlformats.org/officeDocument/2006/relationships/tags" Target="../tags/tag1287.xml"/><Relationship Id="rId482" Type="http://schemas.openxmlformats.org/officeDocument/2006/relationships/tags" Target="../tags/tag1469.xml"/><Relationship Id="rId538" Type="http://schemas.openxmlformats.org/officeDocument/2006/relationships/tags" Target="../tags/tag1525.xml"/><Relationship Id="rId81" Type="http://schemas.openxmlformats.org/officeDocument/2006/relationships/tags" Target="../tags/tag1068.xml"/><Relationship Id="rId135" Type="http://schemas.openxmlformats.org/officeDocument/2006/relationships/tags" Target="../tags/tag1122.xml"/><Relationship Id="rId177" Type="http://schemas.openxmlformats.org/officeDocument/2006/relationships/tags" Target="../tags/tag1164.xml"/><Relationship Id="rId342" Type="http://schemas.openxmlformats.org/officeDocument/2006/relationships/tags" Target="../tags/tag1329.xml"/><Relationship Id="rId384" Type="http://schemas.openxmlformats.org/officeDocument/2006/relationships/tags" Target="../tags/tag1371.xml"/><Relationship Id="rId202" Type="http://schemas.openxmlformats.org/officeDocument/2006/relationships/tags" Target="../tags/tag1189.xml"/><Relationship Id="rId244" Type="http://schemas.openxmlformats.org/officeDocument/2006/relationships/tags" Target="../tags/tag1231.xml"/><Relationship Id="rId39" Type="http://schemas.openxmlformats.org/officeDocument/2006/relationships/tags" Target="../tags/tag1026.xml"/><Relationship Id="rId286" Type="http://schemas.openxmlformats.org/officeDocument/2006/relationships/tags" Target="../tags/tag1273.xml"/><Relationship Id="rId451" Type="http://schemas.openxmlformats.org/officeDocument/2006/relationships/tags" Target="../tags/tag1438.xml"/><Relationship Id="rId493" Type="http://schemas.openxmlformats.org/officeDocument/2006/relationships/tags" Target="../tags/tag1480.xml"/><Relationship Id="rId507" Type="http://schemas.openxmlformats.org/officeDocument/2006/relationships/tags" Target="../tags/tag1494.xml"/><Relationship Id="rId549" Type="http://schemas.openxmlformats.org/officeDocument/2006/relationships/tags" Target="../tags/tag1536.xml"/><Relationship Id="rId50" Type="http://schemas.openxmlformats.org/officeDocument/2006/relationships/tags" Target="../tags/tag1037.xml"/><Relationship Id="rId104" Type="http://schemas.openxmlformats.org/officeDocument/2006/relationships/tags" Target="../tags/tag1091.xml"/><Relationship Id="rId146" Type="http://schemas.openxmlformats.org/officeDocument/2006/relationships/tags" Target="../tags/tag1133.xml"/><Relationship Id="rId188" Type="http://schemas.openxmlformats.org/officeDocument/2006/relationships/tags" Target="../tags/tag1175.xml"/><Relationship Id="rId311" Type="http://schemas.openxmlformats.org/officeDocument/2006/relationships/tags" Target="../tags/tag1298.xml"/><Relationship Id="rId353" Type="http://schemas.openxmlformats.org/officeDocument/2006/relationships/tags" Target="../tags/tag1340.xml"/><Relationship Id="rId395" Type="http://schemas.openxmlformats.org/officeDocument/2006/relationships/tags" Target="../tags/tag1382.xml"/><Relationship Id="rId409" Type="http://schemas.openxmlformats.org/officeDocument/2006/relationships/tags" Target="../tags/tag1396.xml"/><Relationship Id="rId560" Type="http://schemas.openxmlformats.org/officeDocument/2006/relationships/tags" Target="../tags/tag1547.xml"/><Relationship Id="rId92" Type="http://schemas.openxmlformats.org/officeDocument/2006/relationships/tags" Target="../tags/tag1079.xml"/><Relationship Id="rId213" Type="http://schemas.openxmlformats.org/officeDocument/2006/relationships/tags" Target="../tags/tag1200.xml"/><Relationship Id="rId420" Type="http://schemas.openxmlformats.org/officeDocument/2006/relationships/tags" Target="../tags/tag1407.xml"/><Relationship Id="rId255" Type="http://schemas.openxmlformats.org/officeDocument/2006/relationships/tags" Target="../tags/tag1242.xml"/><Relationship Id="rId297" Type="http://schemas.openxmlformats.org/officeDocument/2006/relationships/tags" Target="../tags/tag1284.xml"/><Relationship Id="rId462" Type="http://schemas.openxmlformats.org/officeDocument/2006/relationships/tags" Target="../tags/tag1449.xml"/><Relationship Id="rId518" Type="http://schemas.openxmlformats.org/officeDocument/2006/relationships/tags" Target="../tags/tag1505.xml"/><Relationship Id="rId115" Type="http://schemas.openxmlformats.org/officeDocument/2006/relationships/tags" Target="../tags/tag1102.xml"/><Relationship Id="rId157" Type="http://schemas.openxmlformats.org/officeDocument/2006/relationships/tags" Target="../tags/tag1144.xml"/><Relationship Id="rId322" Type="http://schemas.openxmlformats.org/officeDocument/2006/relationships/tags" Target="../tags/tag1309.xml"/><Relationship Id="rId364" Type="http://schemas.openxmlformats.org/officeDocument/2006/relationships/tags" Target="../tags/tag1351.xml"/><Relationship Id="rId61" Type="http://schemas.openxmlformats.org/officeDocument/2006/relationships/tags" Target="../tags/tag1048.xml"/><Relationship Id="rId199" Type="http://schemas.openxmlformats.org/officeDocument/2006/relationships/tags" Target="../tags/tag1186.xml"/><Relationship Id="rId571" Type="http://schemas.openxmlformats.org/officeDocument/2006/relationships/tags" Target="../tags/tag1558.xml"/><Relationship Id="rId19" Type="http://schemas.openxmlformats.org/officeDocument/2006/relationships/tags" Target="../tags/tag1006.xml"/><Relationship Id="rId224" Type="http://schemas.openxmlformats.org/officeDocument/2006/relationships/tags" Target="../tags/tag1211.xml"/><Relationship Id="rId266" Type="http://schemas.openxmlformats.org/officeDocument/2006/relationships/tags" Target="../tags/tag1253.xml"/><Relationship Id="rId431" Type="http://schemas.openxmlformats.org/officeDocument/2006/relationships/tags" Target="../tags/tag1418.xml"/><Relationship Id="rId473" Type="http://schemas.openxmlformats.org/officeDocument/2006/relationships/tags" Target="../tags/tag1460.xml"/><Relationship Id="rId529" Type="http://schemas.openxmlformats.org/officeDocument/2006/relationships/tags" Target="../tags/tag1516.xml"/><Relationship Id="rId30" Type="http://schemas.openxmlformats.org/officeDocument/2006/relationships/tags" Target="../tags/tag1017.xml"/><Relationship Id="rId126" Type="http://schemas.openxmlformats.org/officeDocument/2006/relationships/tags" Target="../tags/tag1113.xml"/><Relationship Id="rId168" Type="http://schemas.openxmlformats.org/officeDocument/2006/relationships/tags" Target="../tags/tag1155.xml"/><Relationship Id="rId333" Type="http://schemas.openxmlformats.org/officeDocument/2006/relationships/tags" Target="../tags/tag1320.xml"/><Relationship Id="rId540" Type="http://schemas.openxmlformats.org/officeDocument/2006/relationships/tags" Target="../tags/tag1527.xml"/><Relationship Id="rId72" Type="http://schemas.openxmlformats.org/officeDocument/2006/relationships/tags" Target="../tags/tag1059.xml"/><Relationship Id="rId375" Type="http://schemas.openxmlformats.org/officeDocument/2006/relationships/tags" Target="../tags/tag1362.xml"/><Relationship Id="rId3" Type="http://schemas.openxmlformats.org/officeDocument/2006/relationships/tags" Target="../tags/tag990.xml"/><Relationship Id="rId235" Type="http://schemas.openxmlformats.org/officeDocument/2006/relationships/tags" Target="../tags/tag1222.xml"/><Relationship Id="rId277" Type="http://schemas.openxmlformats.org/officeDocument/2006/relationships/tags" Target="../tags/tag1264.xml"/><Relationship Id="rId400" Type="http://schemas.openxmlformats.org/officeDocument/2006/relationships/tags" Target="../tags/tag1387.xml"/><Relationship Id="rId442" Type="http://schemas.openxmlformats.org/officeDocument/2006/relationships/tags" Target="../tags/tag1429.xml"/><Relationship Id="rId484" Type="http://schemas.openxmlformats.org/officeDocument/2006/relationships/tags" Target="../tags/tag1471.xml"/><Relationship Id="rId137" Type="http://schemas.openxmlformats.org/officeDocument/2006/relationships/tags" Target="../tags/tag1124.xml"/><Relationship Id="rId302" Type="http://schemas.openxmlformats.org/officeDocument/2006/relationships/tags" Target="../tags/tag1289.xml"/><Relationship Id="rId344" Type="http://schemas.openxmlformats.org/officeDocument/2006/relationships/tags" Target="../tags/tag1331.xml"/><Relationship Id="rId41" Type="http://schemas.openxmlformats.org/officeDocument/2006/relationships/tags" Target="../tags/tag1028.xml"/><Relationship Id="rId83" Type="http://schemas.openxmlformats.org/officeDocument/2006/relationships/tags" Target="../tags/tag1070.xml"/><Relationship Id="rId179" Type="http://schemas.openxmlformats.org/officeDocument/2006/relationships/tags" Target="../tags/tag1166.xml"/><Relationship Id="rId386" Type="http://schemas.openxmlformats.org/officeDocument/2006/relationships/tags" Target="../tags/tag1373.xml"/><Relationship Id="rId551" Type="http://schemas.openxmlformats.org/officeDocument/2006/relationships/tags" Target="../tags/tag1538.xml"/><Relationship Id="rId190" Type="http://schemas.openxmlformats.org/officeDocument/2006/relationships/tags" Target="../tags/tag1177.xml"/><Relationship Id="rId204" Type="http://schemas.openxmlformats.org/officeDocument/2006/relationships/tags" Target="../tags/tag1191.xml"/><Relationship Id="rId246" Type="http://schemas.openxmlformats.org/officeDocument/2006/relationships/tags" Target="../tags/tag1233.xml"/><Relationship Id="rId288" Type="http://schemas.openxmlformats.org/officeDocument/2006/relationships/tags" Target="../tags/tag1275.xml"/><Relationship Id="rId411" Type="http://schemas.openxmlformats.org/officeDocument/2006/relationships/tags" Target="../tags/tag1398.xml"/><Relationship Id="rId453" Type="http://schemas.openxmlformats.org/officeDocument/2006/relationships/tags" Target="../tags/tag1440.xml"/><Relationship Id="rId509" Type="http://schemas.openxmlformats.org/officeDocument/2006/relationships/tags" Target="../tags/tag1496.xml"/><Relationship Id="rId106" Type="http://schemas.openxmlformats.org/officeDocument/2006/relationships/tags" Target="../tags/tag1093.xml"/><Relationship Id="rId313" Type="http://schemas.openxmlformats.org/officeDocument/2006/relationships/tags" Target="../tags/tag1300.xml"/><Relationship Id="rId495" Type="http://schemas.openxmlformats.org/officeDocument/2006/relationships/tags" Target="../tags/tag1482.xml"/><Relationship Id="rId10" Type="http://schemas.openxmlformats.org/officeDocument/2006/relationships/tags" Target="../tags/tag997.xml"/><Relationship Id="rId52" Type="http://schemas.openxmlformats.org/officeDocument/2006/relationships/tags" Target="../tags/tag1039.xml"/><Relationship Id="rId94" Type="http://schemas.openxmlformats.org/officeDocument/2006/relationships/tags" Target="../tags/tag1081.xml"/><Relationship Id="rId148" Type="http://schemas.openxmlformats.org/officeDocument/2006/relationships/tags" Target="../tags/tag1135.xml"/><Relationship Id="rId355" Type="http://schemas.openxmlformats.org/officeDocument/2006/relationships/tags" Target="../tags/tag1342.xml"/><Relationship Id="rId397" Type="http://schemas.openxmlformats.org/officeDocument/2006/relationships/tags" Target="../tags/tag1384.xml"/><Relationship Id="rId520" Type="http://schemas.openxmlformats.org/officeDocument/2006/relationships/tags" Target="../tags/tag1507.xml"/><Relationship Id="rId562" Type="http://schemas.openxmlformats.org/officeDocument/2006/relationships/tags" Target="../tags/tag1549.xml"/><Relationship Id="rId215" Type="http://schemas.openxmlformats.org/officeDocument/2006/relationships/tags" Target="../tags/tag1202.xml"/><Relationship Id="rId257" Type="http://schemas.openxmlformats.org/officeDocument/2006/relationships/tags" Target="../tags/tag1244.xml"/><Relationship Id="rId422" Type="http://schemas.openxmlformats.org/officeDocument/2006/relationships/tags" Target="../tags/tag1409.xml"/><Relationship Id="rId464" Type="http://schemas.openxmlformats.org/officeDocument/2006/relationships/tags" Target="../tags/tag1451.xml"/><Relationship Id="rId299" Type="http://schemas.openxmlformats.org/officeDocument/2006/relationships/tags" Target="../tags/tag1286.xml"/><Relationship Id="rId63" Type="http://schemas.openxmlformats.org/officeDocument/2006/relationships/tags" Target="../tags/tag1050.xml"/><Relationship Id="rId159" Type="http://schemas.openxmlformats.org/officeDocument/2006/relationships/tags" Target="../tags/tag1146.xml"/><Relationship Id="rId366" Type="http://schemas.openxmlformats.org/officeDocument/2006/relationships/tags" Target="../tags/tag1353.xml"/><Relationship Id="rId226" Type="http://schemas.openxmlformats.org/officeDocument/2006/relationships/tags" Target="../tags/tag1213.xml"/><Relationship Id="rId433" Type="http://schemas.openxmlformats.org/officeDocument/2006/relationships/tags" Target="../tags/tag1420.xml"/><Relationship Id="rId74" Type="http://schemas.openxmlformats.org/officeDocument/2006/relationships/tags" Target="../tags/tag1061.xml"/><Relationship Id="rId377" Type="http://schemas.openxmlformats.org/officeDocument/2006/relationships/tags" Target="../tags/tag1364.xml"/><Relationship Id="rId500" Type="http://schemas.openxmlformats.org/officeDocument/2006/relationships/tags" Target="../tags/tag1487.xml"/><Relationship Id="rId5" Type="http://schemas.openxmlformats.org/officeDocument/2006/relationships/tags" Target="../tags/tag992.xml"/><Relationship Id="rId237" Type="http://schemas.openxmlformats.org/officeDocument/2006/relationships/tags" Target="../tags/tag1224.xml"/><Relationship Id="rId444" Type="http://schemas.openxmlformats.org/officeDocument/2006/relationships/tags" Target="../tags/tag1431.xml"/><Relationship Id="rId290" Type="http://schemas.openxmlformats.org/officeDocument/2006/relationships/tags" Target="../tags/tag1277.xml"/><Relationship Id="rId304" Type="http://schemas.openxmlformats.org/officeDocument/2006/relationships/tags" Target="../tags/tag1291.xml"/><Relationship Id="rId388" Type="http://schemas.openxmlformats.org/officeDocument/2006/relationships/tags" Target="../tags/tag1375.xml"/><Relationship Id="rId511" Type="http://schemas.openxmlformats.org/officeDocument/2006/relationships/tags" Target="../tags/tag1498.xml"/><Relationship Id="rId85" Type="http://schemas.openxmlformats.org/officeDocument/2006/relationships/tags" Target="../tags/tag1072.xml"/><Relationship Id="rId150" Type="http://schemas.openxmlformats.org/officeDocument/2006/relationships/tags" Target="../tags/tag1137.xml"/><Relationship Id="rId248" Type="http://schemas.openxmlformats.org/officeDocument/2006/relationships/tags" Target="../tags/tag1235.xml"/><Relationship Id="rId455" Type="http://schemas.openxmlformats.org/officeDocument/2006/relationships/tags" Target="../tags/tag1442.xml"/><Relationship Id="rId12" Type="http://schemas.openxmlformats.org/officeDocument/2006/relationships/tags" Target="../tags/tag999.xml"/><Relationship Id="rId108" Type="http://schemas.openxmlformats.org/officeDocument/2006/relationships/tags" Target="../tags/tag1095.xml"/><Relationship Id="rId315" Type="http://schemas.openxmlformats.org/officeDocument/2006/relationships/tags" Target="../tags/tag1302.xml"/><Relationship Id="rId522" Type="http://schemas.openxmlformats.org/officeDocument/2006/relationships/tags" Target="../tags/tag1509.xml"/><Relationship Id="rId96" Type="http://schemas.openxmlformats.org/officeDocument/2006/relationships/tags" Target="../tags/tag1083.xml"/><Relationship Id="rId161" Type="http://schemas.openxmlformats.org/officeDocument/2006/relationships/tags" Target="../tags/tag1148.xml"/><Relationship Id="rId399" Type="http://schemas.openxmlformats.org/officeDocument/2006/relationships/tags" Target="../tags/tag1386.xml"/><Relationship Id="rId259" Type="http://schemas.openxmlformats.org/officeDocument/2006/relationships/tags" Target="../tags/tag1246.xml"/><Relationship Id="rId466" Type="http://schemas.openxmlformats.org/officeDocument/2006/relationships/tags" Target="../tags/tag1453.xml"/><Relationship Id="rId23" Type="http://schemas.openxmlformats.org/officeDocument/2006/relationships/tags" Target="../tags/tag1010.xml"/><Relationship Id="rId119" Type="http://schemas.openxmlformats.org/officeDocument/2006/relationships/tags" Target="../tags/tag1106.xml"/><Relationship Id="rId326" Type="http://schemas.openxmlformats.org/officeDocument/2006/relationships/tags" Target="../tags/tag1313.xml"/><Relationship Id="rId533" Type="http://schemas.openxmlformats.org/officeDocument/2006/relationships/tags" Target="../tags/tag1520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tags" Target="../tags/tag1675.xml"/><Relationship Id="rId21" Type="http://schemas.openxmlformats.org/officeDocument/2006/relationships/tags" Target="../tags/tag1579.xml"/><Relationship Id="rId324" Type="http://schemas.openxmlformats.org/officeDocument/2006/relationships/tags" Target="../tags/tag1882.xml"/><Relationship Id="rId531" Type="http://schemas.openxmlformats.org/officeDocument/2006/relationships/tags" Target="../tags/tag2089.xml"/><Relationship Id="rId170" Type="http://schemas.openxmlformats.org/officeDocument/2006/relationships/tags" Target="../tags/tag1728.xml"/><Relationship Id="rId268" Type="http://schemas.openxmlformats.org/officeDocument/2006/relationships/tags" Target="../tags/tag1826.xml"/><Relationship Id="rId475" Type="http://schemas.openxmlformats.org/officeDocument/2006/relationships/tags" Target="../tags/tag2033.xml"/><Relationship Id="rId32" Type="http://schemas.openxmlformats.org/officeDocument/2006/relationships/tags" Target="../tags/tag1590.xml"/><Relationship Id="rId128" Type="http://schemas.openxmlformats.org/officeDocument/2006/relationships/tags" Target="../tags/tag1686.xml"/><Relationship Id="rId335" Type="http://schemas.openxmlformats.org/officeDocument/2006/relationships/tags" Target="../tags/tag1893.xml"/><Relationship Id="rId542" Type="http://schemas.openxmlformats.org/officeDocument/2006/relationships/tags" Target="../tags/tag2100.xml"/><Relationship Id="rId181" Type="http://schemas.openxmlformats.org/officeDocument/2006/relationships/tags" Target="../tags/tag1739.xml"/><Relationship Id="rId402" Type="http://schemas.openxmlformats.org/officeDocument/2006/relationships/tags" Target="../tags/tag1960.xml"/><Relationship Id="rId279" Type="http://schemas.openxmlformats.org/officeDocument/2006/relationships/tags" Target="../tags/tag1837.xml"/><Relationship Id="rId486" Type="http://schemas.openxmlformats.org/officeDocument/2006/relationships/tags" Target="../tags/tag2044.xml"/><Relationship Id="rId43" Type="http://schemas.openxmlformats.org/officeDocument/2006/relationships/tags" Target="../tags/tag1601.xml"/><Relationship Id="rId139" Type="http://schemas.openxmlformats.org/officeDocument/2006/relationships/tags" Target="../tags/tag1697.xml"/><Relationship Id="rId346" Type="http://schemas.openxmlformats.org/officeDocument/2006/relationships/tags" Target="../tags/tag1904.xml"/><Relationship Id="rId553" Type="http://schemas.openxmlformats.org/officeDocument/2006/relationships/tags" Target="../tags/tag2111.xml"/><Relationship Id="rId192" Type="http://schemas.openxmlformats.org/officeDocument/2006/relationships/tags" Target="../tags/tag1750.xml"/><Relationship Id="rId206" Type="http://schemas.openxmlformats.org/officeDocument/2006/relationships/tags" Target="../tags/tag1764.xml"/><Relationship Id="rId413" Type="http://schemas.openxmlformats.org/officeDocument/2006/relationships/tags" Target="../tags/tag1971.xml"/><Relationship Id="rId497" Type="http://schemas.openxmlformats.org/officeDocument/2006/relationships/tags" Target="../tags/tag2055.xml"/><Relationship Id="rId357" Type="http://schemas.openxmlformats.org/officeDocument/2006/relationships/tags" Target="../tags/tag1915.xml"/><Relationship Id="rId54" Type="http://schemas.openxmlformats.org/officeDocument/2006/relationships/tags" Target="../tags/tag1612.xml"/><Relationship Id="rId217" Type="http://schemas.openxmlformats.org/officeDocument/2006/relationships/tags" Target="../tags/tag1775.xml"/><Relationship Id="rId564" Type="http://schemas.openxmlformats.org/officeDocument/2006/relationships/tags" Target="../tags/tag2122.xml"/><Relationship Id="rId424" Type="http://schemas.openxmlformats.org/officeDocument/2006/relationships/tags" Target="../tags/tag1982.xml"/><Relationship Id="rId270" Type="http://schemas.openxmlformats.org/officeDocument/2006/relationships/tags" Target="../tags/tag1828.xml"/><Relationship Id="rId65" Type="http://schemas.openxmlformats.org/officeDocument/2006/relationships/tags" Target="../tags/tag1623.xml"/><Relationship Id="rId130" Type="http://schemas.openxmlformats.org/officeDocument/2006/relationships/tags" Target="../tags/tag1688.xml"/><Relationship Id="rId368" Type="http://schemas.openxmlformats.org/officeDocument/2006/relationships/tags" Target="../tags/tag1926.xml"/><Relationship Id="rId228" Type="http://schemas.openxmlformats.org/officeDocument/2006/relationships/tags" Target="../tags/tag1786.xml"/><Relationship Id="rId435" Type="http://schemas.openxmlformats.org/officeDocument/2006/relationships/tags" Target="../tags/tag1993.xml"/><Relationship Id="rId281" Type="http://schemas.openxmlformats.org/officeDocument/2006/relationships/tags" Target="../tags/tag1839.xml"/><Relationship Id="rId337" Type="http://schemas.openxmlformats.org/officeDocument/2006/relationships/tags" Target="../tags/tag1895.xml"/><Relationship Id="rId502" Type="http://schemas.openxmlformats.org/officeDocument/2006/relationships/tags" Target="../tags/tag2060.xml"/><Relationship Id="rId34" Type="http://schemas.openxmlformats.org/officeDocument/2006/relationships/tags" Target="../tags/tag1592.xml"/><Relationship Id="rId76" Type="http://schemas.openxmlformats.org/officeDocument/2006/relationships/tags" Target="../tags/tag1634.xml"/><Relationship Id="rId141" Type="http://schemas.openxmlformats.org/officeDocument/2006/relationships/tags" Target="../tags/tag1699.xml"/><Relationship Id="rId379" Type="http://schemas.openxmlformats.org/officeDocument/2006/relationships/tags" Target="../tags/tag1937.xml"/><Relationship Id="rId544" Type="http://schemas.openxmlformats.org/officeDocument/2006/relationships/tags" Target="../tags/tag2102.xml"/><Relationship Id="rId7" Type="http://schemas.openxmlformats.org/officeDocument/2006/relationships/tags" Target="../tags/tag1565.xml"/><Relationship Id="rId183" Type="http://schemas.openxmlformats.org/officeDocument/2006/relationships/tags" Target="../tags/tag1741.xml"/><Relationship Id="rId239" Type="http://schemas.openxmlformats.org/officeDocument/2006/relationships/tags" Target="../tags/tag1797.xml"/><Relationship Id="rId390" Type="http://schemas.openxmlformats.org/officeDocument/2006/relationships/tags" Target="../tags/tag1948.xml"/><Relationship Id="rId404" Type="http://schemas.openxmlformats.org/officeDocument/2006/relationships/tags" Target="../tags/tag1962.xml"/><Relationship Id="rId446" Type="http://schemas.openxmlformats.org/officeDocument/2006/relationships/tags" Target="../tags/tag2004.xml"/><Relationship Id="rId250" Type="http://schemas.openxmlformats.org/officeDocument/2006/relationships/tags" Target="../tags/tag1808.xml"/><Relationship Id="rId292" Type="http://schemas.openxmlformats.org/officeDocument/2006/relationships/tags" Target="../tags/tag1850.xml"/><Relationship Id="rId306" Type="http://schemas.openxmlformats.org/officeDocument/2006/relationships/tags" Target="../tags/tag1864.xml"/><Relationship Id="rId488" Type="http://schemas.openxmlformats.org/officeDocument/2006/relationships/tags" Target="../tags/tag2046.xml"/><Relationship Id="rId45" Type="http://schemas.openxmlformats.org/officeDocument/2006/relationships/tags" Target="../tags/tag1603.xml"/><Relationship Id="rId87" Type="http://schemas.openxmlformats.org/officeDocument/2006/relationships/tags" Target="../tags/tag1645.xml"/><Relationship Id="rId110" Type="http://schemas.openxmlformats.org/officeDocument/2006/relationships/tags" Target="../tags/tag1668.xml"/><Relationship Id="rId348" Type="http://schemas.openxmlformats.org/officeDocument/2006/relationships/tags" Target="../tags/tag1906.xml"/><Relationship Id="rId513" Type="http://schemas.openxmlformats.org/officeDocument/2006/relationships/tags" Target="../tags/tag2071.xml"/><Relationship Id="rId555" Type="http://schemas.openxmlformats.org/officeDocument/2006/relationships/tags" Target="../tags/tag2113.xml"/><Relationship Id="rId152" Type="http://schemas.openxmlformats.org/officeDocument/2006/relationships/tags" Target="../tags/tag1710.xml"/><Relationship Id="rId194" Type="http://schemas.openxmlformats.org/officeDocument/2006/relationships/tags" Target="../tags/tag1752.xml"/><Relationship Id="rId208" Type="http://schemas.openxmlformats.org/officeDocument/2006/relationships/tags" Target="../tags/tag1766.xml"/><Relationship Id="rId415" Type="http://schemas.openxmlformats.org/officeDocument/2006/relationships/tags" Target="../tags/tag1973.xml"/><Relationship Id="rId457" Type="http://schemas.openxmlformats.org/officeDocument/2006/relationships/tags" Target="../tags/tag2015.xml"/><Relationship Id="rId261" Type="http://schemas.openxmlformats.org/officeDocument/2006/relationships/tags" Target="../tags/tag1819.xml"/><Relationship Id="rId499" Type="http://schemas.openxmlformats.org/officeDocument/2006/relationships/tags" Target="../tags/tag2057.xml"/><Relationship Id="rId14" Type="http://schemas.openxmlformats.org/officeDocument/2006/relationships/tags" Target="../tags/tag1572.xml"/><Relationship Id="rId56" Type="http://schemas.openxmlformats.org/officeDocument/2006/relationships/tags" Target="../tags/tag1614.xml"/><Relationship Id="rId317" Type="http://schemas.openxmlformats.org/officeDocument/2006/relationships/tags" Target="../tags/tag1875.xml"/><Relationship Id="rId359" Type="http://schemas.openxmlformats.org/officeDocument/2006/relationships/tags" Target="../tags/tag1917.xml"/><Relationship Id="rId524" Type="http://schemas.openxmlformats.org/officeDocument/2006/relationships/tags" Target="../tags/tag2082.xml"/><Relationship Id="rId566" Type="http://schemas.openxmlformats.org/officeDocument/2006/relationships/tags" Target="../tags/tag2124.xml"/><Relationship Id="rId98" Type="http://schemas.openxmlformats.org/officeDocument/2006/relationships/tags" Target="../tags/tag1656.xml"/><Relationship Id="rId121" Type="http://schemas.openxmlformats.org/officeDocument/2006/relationships/tags" Target="../tags/tag1679.xml"/><Relationship Id="rId163" Type="http://schemas.openxmlformats.org/officeDocument/2006/relationships/tags" Target="../tags/tag1721.xml"/><Relationship Id="rId219" Type="http://schemas.openxmlformats.org/officeDocument/2006/relationships/tags" Target="../tags/tag1777.xml"/><Relationship Id="rId370" Type="http://schemas.openxmlformats.org/officeDocument/2006/relationships/tags" Target="../tags/tag1928.xml"/><Relationship Id="rId426" Type="http://schemas.openxmlformats.org/officeDocument/2006/relationships/tags" Target="../tags/tag1984.xml"/><Relationship Id="rId230" Type="http://schemas.openxmlformats.org/officeDocument/2006/relationships/tags" Target="../tags/tag1788.xml"/><Relationship Id="rId468" Type="http://schemas.openxmlformats.org/officeDocument/2006/relationships/tags" Target="../tags/tag2026.xml"/><Relationship Id="rId25" Type="http://schemas.openxmlformats.org/officeDocument/2006/relationships/tags" Target="../tags/tag1583.xml"/><Relationship Id="rId67" Type="http://schemas.openxmlformats.org/officeDocument/2006/relationships/tags" Target="../tags/tag1625.xml"/><Relationship Id="rId272" Type="http://schemas.openxmlformats.org/officeDocument/2006/relationships/tags" Target="../tags/tag1830.xml"/><Relationship Id="rId328" Type="http://schemas.openxmlformats.org/officeDocument/2006/relationships/tags" Target="../tags/tag1886.xml"/><Relationship Id="rId535" Type="http://schemas.openxmlformats.org/officeDocument/2006/relationships/tags" Target="../tags/tag2093.xml"/><Relationship Id="rId132" Type="http://schemas.openxmlformats.org/officeDocument/2006/relationships/tags" Target="../tags/tag1690.xml"/><Relationship Id="rId174" Type="http://schemas.openxmlformats.org/officeDocument/2006/relationships/tags" Target="../tags/tag1732.xml"/><Relationship Id="rId381" Type="http://schemas.openxmlformats.org/officeDocument/2006/relationships/tags" Target="../tags/tag1939.xml"/><Relationship Id="rId241" Type="http://schemas.openxmlformats.org/officeDocument/2006/relationships/tags" Target="../tags/tag1799.xml"/><Relationship Id="rId437" Type="http://schemas.openxmlformats.org/officeDocument/2006/relationships/tags" Target="../tags/tag1995.xml"/><Relationship Id="rId479" Type="http://schemas.openxmlformats.org/officeDocument/2006/relationships/tags" Target="../tags/tag2037.xml"/><Relationship Id="rId36" Type="http://schemas.openxmlformats.org/officeDocument/2006/relationships/tags" Target="../tags/tag1594.xml"/><Relationship Id="rId283" Type="http://schemas.openxmlformats.org/officeDocument/2006/relationships/tags" Target="../tags/tag1841.xml"/><Relationship Id="rId339" Type="http://schemas.openxmlformats.org/officeDocument/2006/relationships/tags" Target="../tags/tag1897.xml"/><Relationship Id="rId490" Type="http://schemas.openxmlformats.org/officeDocument/2006/relationships/tags" Target="../tags/tag2048.xml"/><Relationship Id="rId504" Type="http://schemas.openxmlformats.org/officeDocument/2006/relationships/tags" Target="../tags/tag2062.xml"/><Relationship Id="rId546" Type="http://schemas.openxmlformats.org/officeDocument/2006/relationships/tags" Target="../tags/tag2104.xml"/><Relationship Id="rId78" Type="http://schemas.openxmlformats.org/officeDocument/2006/relationships/tags" Target="../tags/tag1636.xml"/><Relationship Id="rId101" Type="http://schemas.openxmlformats.org/officeDocument/2006/relationships/tags" Target="../tags/tag1659.xml"/><Relationship Id="rId143" Type="http://schemas.openxmlformats.org/officeDocument/2006/relationships/tags" Target="../tags/tag1701.xml"/><Relationship Id="rId185" Type="http://schemas.openxmlformats.org/officeDocument/2006/relationships/tags" Target="../tags/tag1743.xml"/><Relationship Id="rId350" Type="http://schemas.openxmlformats.org/officeDocument/2006/relationships/tags" Target="../tags/tag1908.xml"/><Relationship Id="rId406" Type="http://schemas.openxmlformats.org/officeDocument/2006/relationships/tags" Target="../tags/tag1964.xml"/><Relationship Id="rId9" Type="http://schemas.openxmlformats.org/officeDocument/2006/relationships/tags" Target="../tags/tag1567.xml"/><Relationship Id="rId210" Type="http://schemas.openxmlformats.org/officeDocument/2006/relationships/tags" Target="../tags/tag1768.xml"/><Relationship Id="rId392" Type="http://schemas.openxmlformats.org/officeDocument/2006/relationships/tags" Target="../tags/tag1950.xml"/><Relationship Id="rId448" Type="http://schemas.openxmlformats.org/officeDocument/2006/relationships/tags" Target="../tags/tag2006.xml"/><Relationship Id="rId252" Type="http://schemas.openxmlformats.org/officeDocument/2006/relationships/tags" Target="../tags/tag1810.xml"/><Relationship Id="rId294" Type="http://schemas.openxmlformats.org/officeDocument/2006/relationships/tags" Target="../tags/tag1852.xml"/><Relationship Id="rId308" Type="http://schemas.openxmlformats.org/officeDocument/2006/relationships/tags" Target="../tags/tag1866.xml"/><Relationship Id="rId515" Type="http://schemas.openxmlformats.org/officeDocument/2006/relationships/tags" Target="../tags/tag2073.xml"/><Relationship Id="rId47" Type="http://schemas.openxmlformats.org/officeDocument/2006/relationships/tags" Target="../tags/tag1605.xml"/><Relationship Id="rId89" Type="http://schemas.openxmlformats.org/officeDocument/2006/relationships/tags" Target="../tags/tag1647.xml"/><Relationship Id="rId112" Type="http://schemas.openxmlformats.org/officeDocument/2006/relationships/tags" Target="../tags/tag1670.xml"/><Relationship Id="rId154" Type="http://schemas.openxmlformats.org/officeDocument/2006/relationships/tags" Target="../tags/tag1712.xml"/><Relationship Id="rId361" Type="http://schemas.openxmlformats.org/officeDocument/2006/relationships/tags" Target="../tags/tag1919.xml"/><Relationship Id="rId557" Type="http://schemas.openxmlformats.org/officeDocument/2006/relationships/tags" Target="../tags/tag2115.xml"/><Relationship Id="rId196" Type="http://schemas.openxmlformats.org/officeDocument/2006/relationships/tags" Target="../tags/tag1754.xml"/><Relationship Id="rId417" Type="http://schemas.openxmlformats.org/officeDocument/2006/relationships/tags" Target="../tags/tag1975.xml"/><Relationship Id="rId459" Type="http://schemas.openxmlformats.org/officeDocument/2006/relationships/tags" Target="../tags/tag2017.xml"/><Relationship Id="rId16" Type="http://schemas.openxmlformats.org/officeDocument/2006/relationships/tags" Target="../tags/tag1574.xml"/><Relationship Id="rId221" Type="http://schemas.openxmlformats.org/officeDocument/2006/relationships/tags" Target="../tags/tag1779.xml"/><Relationship Id="rId263" Type="http://schemas.openxmlformats.org/officeDocument/2006/relationships/tags" Target="../tags/tag1821.xml"/><Relationship Id="rId319" Type="http://schemas.openxmlformats.org/officeDocument/2006/relationships/tags" Target="../tags/tag1877.xml"/><Relationship Id="rId470" Type="http://schemas.openxmlformats.org/officeDocument/2006/relationships/tags" Target="../tags/tag2028.xml"/><Relationship Id="rId526" Type="http://schemas.openxmlformats.org/officeDocument/2006/relationships/tags" Target="../tags/tag2084.xml"/><Relationship Id="rId58" Type="http://schemas.openxmlformats.org/officeDocument/2006/relationships/tags" Target="../tags/tag1616.xml"/><Relationship Id="rId123" Type="http://schemas.openxmlformats.org/officeDocument/2006/relationships/tags" Target="../tags/tag1681.xml"/><Relationship Id="rId330" Type="http://schemas.openxmlformats.org/officeDocument/2006/relationships/tags" Target="../tags/tag1888.xml"/><Relationship Id="rId568" Type="http://schemas.openxmlformats.org/officeDocument/2006/relationships/tags" Target="../tags/tag2126.xml"/><Relationship Id="rId165" Type="http://schemas.openxmlformats.org/officeDocument/2006/relationships/tags" Target="../tags/tag1723.xml"/><Relationship Id="rId372" Type="http://schemas.openxmlformats.org/officeDocument/2006/relationships/tags" Target="../tags/tag1930.xml"/><Relationship Id="rId428" Type="http://schemas.openxmlformats.org/officeDocument/2006/relationships/tags" Target="../tags/tag1986.xml"/><Relationship Id="rId232" Type="http://schemas.openxmlformats.org/officeDocument/2006/relationships/tags" Target="../tags/tag1790.xml"/><Relationship Id="rId274" Type="http://schemas.openxmlformats.org/officeDocument/2006/relationships/tags" Target="../tags/tag1832.xml"/><Relationship Id="rId481" Type="http://schemas.openxmlformats.org/officeDocument/2006/relationships/tags" Target="../tags/tag2039.xml"/><Relationship Id="rId27" Type="http://schemas.openxmlformats.org/officeDocument/2006/relationships/tags" Target="../tags/tag1585.xml"/><Relationship Id="rId69" Type="http://schemas.openxmlformats.org/officeDocument/2006/relationships/tags" Target="../tags/tag1627.xml"/><Relationship Id="rId134" Type="http://schemas.openxmlformats.org/officeDocument/2006/relationships/tags" Target="../tags/tag1692.xml"/><Relationship Id="rId537" Type="http://schemas.openxmlformats.org/officeDocument/2006/relationships/tags" Target="../tags/tag2095.xml"/><Relationship Id="rId80" Type="http://schemas.openxmlformats.org/officeDocument/2006/relationships/tags" Target="../tags/tag1638.xml"/><Relationship Id="rId176" Type="http://schemas.openxmlformats.org/officeDocument/2006/relationships/tags" Target="../tags/tag1734.xml"/><Relationship Id="rId341" Type="http://schemas.openxmlformats.org/officeDocument/2006/relationships/tags" Target="../tags/tag1899.xml"/><Relationship Id="rId383" Type="http://schemas.openxmlformats.org/officeDocument/2006/relationships/tags" Target="../tags/tag1941.xml"/><Relationship Id="rId439" Type="http://schemas.openxmlformats.org/officeDocument/2006/relationships/tags" Target="../tags/tag1997.xml"/><Relationship Id="rId201" Type="http://schemas.openxmlformats.org/officeDocument/2006/relationships/tags" Target="../tags/tag1759.xml"/><Relationship Id="rId243" Type="http://schemas.openxmlformats.org/officeDocument/2006/relationships/tags" Target="../tags/tag1801.xml"/><Relationship Id="rId285" Type="http://schemas.openxmlformats.org/officeDocument/2006/relationships/tags" Target="../tags/tag1843.xml"/><Relationship Id="rId450" Type="http://schemas.openxmlformats.org/officeDocument/2006/relationships/tags" Target="../tags/tag2008.xml"/><Relationship Id="rId506" Type="http://schemas.openxmlformats.org/officeDocument/2006/relationships/tags" Target="../tags/tag2064.xml"/><Relationship Id="rId38" Type="http://schemas.openxmlformats.org/officeDocument/2006/relationships/tags" Target="../tags/tag1596.xml"/><Relationship Id="rId103" Type="http://schemas.openxmlformats.org/officeDocument/2006/relationships/tags" Target="../tags/tag1661.xml"/><Relationship Id="rId310" Type="http://schemas.openxmlformats.org/officeDocument/2006/relationships/tags" Target="../tags/tag1868.xml"/><Relationship Id="rId492" Type="http://schemas.openxmlformats.org/officeDocument/2006/relationships/tags" Target="../tags/tag2050.xml"/><Relationship Id="rId548" Type="http://schemas.openxmlformats.org/officeDocument/2006/relationships/tags" Target="../tags/tag2106.xml"/><Relationship Id="rId91" Type="http://schemas.openxmlformats.org/officeDocument/2006/relationships/tags" Target="../tags/tag1649.xml"/><Relationship Id="rId145" Type="http://schemas.openxmlformats.org/officeDocument/2006/relationships/tags" Target="../tags/tag1703.xml"/><Relationship Id="rId187" Type="http://schemas.openxmlformats.org/officeDocument/2006/relationships/tags" Target="../tags/tag1745.xml"/><Relationship Id="rId352" Type="http://schemas.openxmlformats.org/officeDocument/2006/relationships/tags" Target="../tags/tag1910.xml"/><Relationship Id="rId394" Type="http://schemas.openxmlformats.org/officeDocument/2006/relationships/tags" Target="../tags/tag1952.xml"/><Relationship Id="rId408" Type="http://schemas.openxmlformats.org/officeDocument/2006/relationships/tags" Target="../tags/tag1966.xml"/><Relationship Id="rId212" Type="http://schemas.openxmlformats.org/officeDocument/2006/relationships/tags" Target="../tags/tag1770.xml"/><Relationship Id="rId254" Type="http://schemas.openxmlformats.org/officeDocument/2006/relationships/tags" Target="../tags/tag1812.xml"/><Relationship Id="rId49" Type="http://schemas.openxmlformats.org/officeDocument/2006/relationships/tags" Target="../tags/tag1607.xml"/><Relationship Id="rId114" Type="http://schemas.openxmlformats.org/officeDocument/2006/relationships/tags" Target="../tags/tag1672.xml"/><Relationship Id="rId296" Type="http://schemas.openxmlformats.org/officeDocument/2006/relationships/tags" Target="../tags/tag1854.xml"/><Relationship Id="rId461" Type="http://schemas.openxmlformats.org/officeDocument/2006/relationships/tags" Target="../tags/tag2019.xml"/><Relationship Id="rId517" Type="http://schemas.openxmlformats.org/officeDocument/2006/relationships/tags" Target="../tags/tag2075.xml"/><Relationship Id="rId559" Type="http://schemas.openxmlformats.org/officeDocument/2006/relationships/tags" Target="../tags/tag2117.xml"/><Relationship Id="rId60" Type="http://schemas.openxmlformats.org/officeDocument/2006/relationships/tags" Target="../tags/tag1618.xml"/><Relationship Id="rId156" Type="http://schemas.openxmlformats.org/officeDocument/2006/relationships/tags" Target="../tags/tag1714.xml"/><Relationship Id="rId198" Type="http://schemas.openxmlformats.org/officeDocument/2006/relationships/tags" Target="../tags/tag1756.xml"/><Relationship Id="rId321" Type="http://schemas.openxmlformats.org/officeDocument/2006/relationships/tags" Target="../tags/tag1879.xml"/><Relationship Id="rId363" Type="http://schemas.openxmlformats.org/officeDocument/2006/relationships/tags" Target="../tags/tag1921.xml"/><Relationship Id="rId419" Type="http://schemas.openxmlformats.org/officeDocument/2006/relationships/tags" Target="../tags/tag1977.xml"/><Relationship Id="rId570" Type="http://schemas.openxmlformats.org/officeDocument/2006/relationships/tags" Target="../tags/tag2128.xml"/><Relationship Id="rId223" Type="http://schemas.openxmlformats.org/officeDocument/2006/relationships/tags" Target="../tags/tag1781.xml"/><Relationship Id="rId430" Type="http://schemas.openxmlformats.org/officeDocument/2006/relationships/tags" Target="../tags/tag1988.xml"/><Relationship Id="rId18" Type="http://schemas.openxmlformats.org/officeDocument/2006/relationships/tags" Target="../tags/tag1576.xml"/><Relationship Id="rId265" Type="http://schemas.openxmlformats.org/officeDocument/2006/relationships/tags" Target="../tags/tag1823.xml"/><Relationship Id="rId472" Type="http://schemas.openxmlformats.org/officeDocument/2006/relationships/tags" Target="../tags/tag2030.xml"/><Relationship Id="rId528" Type="http://schemas.openxmlformats.org/officeDocument/2006/relationships/tags" Target="../tags/tag2086.xml"/><Relationship Id="rId125" Type="http://schemas.openxmlformats.org/officeDocument/2006/relationships/tags" Target="../tags/tag1683.xml"/><Relationship Id="rId167" Type="http://schemas.openxmlformats.org/officeDocument/2006/relationships/tags" Target="../tags/tag1725.xml"/><Relationship Id="rId332" Type="http://schemas.openxmlformats.org/officeDocument/2006/relationships/tags" Target="../tags/tag1890.xml"/><Relationship Id="rId374" Type="http://schemas.openxmlformats.org/officeDocument/2006/relationships/tags" Target="../tags/tag1932.xml"/><Relationship Id="rId71" Type="http://schemas.openxmlformats.org/officeDocument/2006/relationships/tags" Target="../tags/tag1629.xml"/><Relationship Id="rId234" Type="http://schemas.openxmlformats.org/officeDocument/2006/relationships/tags" Target="../tags/tag1792.xml"/><Relationship Id="rId2" Type="http://schemas.openxmlformats.org/officeDocument/2006/relationships/tags" Target="../tags/tag1560.xml"/><Relationship Id="rId29" Type="http://schemas.openxmlformats.org/officeDocument/2006/relationships/tags" Target="../tags/tag1587.xml"/><Relationship Id="rId276" Type="http://schemas.openxmlformats.org/officeDocument/2006/relationships/tags" Target="../tags/tag1834.xml"/><Relationship Id="rId441" Type="http://schemas.openxmlformats.org/officeDocument/2006/relationships/tags" Target="../tags/tag1999.xml"/><Relationship Id="rId483" Type="http://schemas.openxmlformats.org/officeDocument/2006/relationships/tags" Target="../tags/tag2041.xml"/><Relationship Id="rId539" Type="http://schemas.openxmlformats.org/officeDocument/2006/relationships/tags" Target="../tags/tag2097.xml"/><Relationship Id="rId40" Type="http://schemas.openxmlformats.org/officeDocument/2006/relationships/tags" Target="../tags/tag1598.xml"/><Relationship Id="rId136" Type="http://schemas.openxmlformats.org/officeDocument/2006/relationships/tags" Target="../tags/tag1694.xml"/><Relationship Id="rId178" Type="http://schemas.openxmlformats.org/officeDocument/2006/relationships/tags" Target="../tags/tag1736.xml"/><Relationship Id="rId301" Type="http://schemas.openxmlformats.org/officeDocument/2006/relationships/tags" Target="../tags/tag1859.xml"/><Relationship Id="rId343" Type="http://schemas.openxmlformats.org/officeDocument/2006/relationships/tags" Target="../tags/tag1901.xml"/><Relationship Id="rId550" Type="http://schemas.openxmlformats.org/officeDocument/2006/relationships/tags" Target="../tags/tag2108.xml"/><Relationship Id="rId82" Type="http://schemas.openxmlformats.org/officeDocument/2006/relationships/tags" Target="../tags/tag1640.xml"/><Relationship Id="rId203" Type="http://schemas.openxmlformats.org/officeDocument/2006/relationships/tags" Target="../tags/tag1761.xml"/><Relationship Id="rId385" Type="http://schemas.openxmlformats.org/officeDocument/2006/relationships/tags" Target="../tags/tag1943.xml"/><Relationship Id="rId245" Type="http://schemas.openxmlformats.org/officeDocument/2006/relationships/tags" Target="../tags/tag1803.xml"/><Relationship Id="rId287" Type="http://schemas.openxmlformats.org/officeDocument/2006/relationships/tags" Target="../tags/tag1845.xml"/><Relationship Id="rId410" Type="http://schemas.openxmlformats.org/officeDocument/2006/relationships/tags" Target="../tags/tag1968.xml"/><Relationship Id="rId452" Type="http://schemas.openxmlformats.org/officeDocument/2006/relationships/tags" Target="../tags/tag2010.xml"/><Relationship Id="rId494" Type="http://schemas.openxmlformats.org/officeDocument/2006/relationships/tags" Target="../tags/tag2052.xml"/><Relationship Id="rId508" Type="http://schemas.openxmlformats.org/officeDocument/2006/relationships/tags" Target="../tags/tag2066.xml"/><Relationship Id="rId105" Type="http://schemas.openxmlformats.org/officeDocument/2006/relationships/tags" Target="../tags/tag1663.xml"/><Relationship Id="rId147" Type="http://schemas.openxmlformats.org/officeDocument/2006/relationships/tags" Target="../tags/tag1705.xml"/><Relationship Id="rId312" Type="http://schemas.openxmlformats.org/officeDocument/2006/relationships/tags" Target="../tags/tag1870.xml"/><Relationship Id="rId354" Type="http://schemas.openxmlformats.org/officeDocument/2006/relationships/tags" Target="../tags/tag1912.xml"/><Relationship Id="rId51" Type="http://schemas.openxmlformats.org/officeDocument/2006/relationships/tags" Target="../tags/tag1609.xml"/><Relationship Id="rId93" Type="http://schemas.openxmlformats.org/officeDocument/2006/relationships/tags" Target="../tags/tag1651.xml"/><Relationship Id="rId189" Type="http://schemas.openxmlformats.org/officeDocument/2006/relationships/tags" Target="../tags/tag1747.xml"/><Relationship Id="rId396" Type="http://schemas.openxmlformats.org/officeDocument/2006/relationships/tags" Target="../tags/tag1954.xml"/><Relationship Id="rId561" Type="http://schemas.openxmlformats.org/officeDocument/2006/relationships/tags" Target="../tags/tag2119.xml"/><Relationship Id="rId214" Type="http://schemas.openxmlformats.org/officeDocument/2006/relationships/tags" Target="../tags/tag1772.xml"/><Relationship Id="rId256" Type="http://schemas.openxmlformats.org/officeDocument/2006/relationships/tags" Target="../tags/tag1814.xml"/><Relationship Id="rId298" Type="http://schemas.openxmlformats.org/officeDocument/2006/relationships/tags" Target="../tags/tag1856.xml"/><Relationship Id="rId421" Type="http://schemas.openxmlformats.org/officeDocument/2006/relationships/tags" Target="../tags/tag1979.xml"/><Relationship Id="rId463" Type="http://schemas.openxmlformats.org/officeDocument/2006/relationships/tags" Target="../tags/tag2021.xml"/><Relationship Id="rId519" Type="http://schemas.openxmlformats.org/officeDocument/2006/relationships/tags" Target="../tags/tag2077.xml"/><Relationship Id="rId116" Type="http://schemas.openxmlformats.org/officeDocument/2006/relationships/tags" Target="../tags/tag1674.xml"/><Relationship Id="rId158" Type="http://schemas.openxmlformats.org/officeDocument/2006/relationships/tags" Target="../tags/tag1716.xml"/><Relationship Id="rId323" Type="http://schemas.openxmlformats.org/officeDocument/2006/relationships/tags" Target="../tags/tag1881.xml"/><Relationship Id="rId530" Type="http://schemas.openxmlformats.org/officeDocument/2006/relationships/tags" Target="../tags/tag2088.xml"/><Relationship Id="rId20" Type="http://schemas.openxmlformats.org/officeDocument/2006/relationships/tags" Target="../tags/tag1578.xml"/><Relationship Id="rId62" Type="http://schemas.openxmlformats.org/officeDocument/2006/relationships/tags" Target="../tags/tag1620.xml"/><Relationship Id="rId365" Type="http://schemas.openxmlformats.org/officeDocument/2006/relationships/tags" Target="../tags/tag1923.xml"/><Relationship Id="rId572" Type="http://schemas.openxmlformats.org/officeDocument/2006/relationships/tags" Target="../tags/tag2130.xml"/><Relationship Id="rId225" Type="http://schemas.openxmlformats.org/officeDocument/2006/relationships/tags" Target="../tags/tag1783.xml"/><Relationship Id="rId267" Type="http://schemas.openxmlformats.org/officeDocument/2006/relationships/tags" Target="../tags/tag1825.xml"/><Relationship Id="rId432" Type="http://schemas.openxmlformats.org/officeDocument/2006/relationships/tags" Target="../tags/tag1990.xml"/><Relationship Id="rId474" Type="http://schemas.openxmlformats.org/officeDocument/2006/relationships/tags" Target="../tags/tag2032.xml"/><Relationship Id="rId127" Type="http://schemas.openxmlformats.org/officeDocument/2006/relationships/tags" Target="../tags/tag1685.xml"/><Relationship Id="rId31" Type="http://schemas.openxmlformats.org/officeDocument/2006/relationships/tags" Target="../tags/tag1589.xml"/><Relationship Id="rId73" Type="http://schemas.openxmlformats.org/officeDocument/2006/relationships/tags" Target="../tags/tag1631.xml"/><Relationship Id="rId169" Type="http://schemas.openxmlformats.org/officeDocument/2006/relationships/tags" Target="../tags/tag1727.xml"/><Relationship Id="rId334" Type="http://schemas.openxmlformats.org/officeDocument/2006/relationships/tags" Target="../tags/tag1892.xml"/><Relationship Id="rId376" Type="http://schemas.openxmlformats.org/officeDocument/2006/relationships/tags" Target="../tags/tag1934.xml"/><Relationship Id="rId541" Type="http://schemas.openxmlformats.org/officeDocument/2006/relationships/tags" Target="../tags/tag2099.xml"/><Relationship Id="rId4" Type="http://schemas.openxmlformats.org/officeDocument/2006/relationships/tags" Target="../tags/tag1562.xml"/><Relationship Id="rId180" Type="http://schemas.openxmlformats.org/officeDocument/2006/relationships/tags" Target="../tags/tag1738.xml"/><Relationship Id="rId236" Type="http://schemas.openxmlformats.org/officeDocument/2006/relationships/tags" Target="../tags/tag1794.xml"/><Relationship Id="rId278" Type="http://schemas.openxmlformats.org/officeDocument/2006/relationships/tags" Target="../tags/tag1836.xml"/><Relationship Id="rId401" Type="http://schemas.openxmlformats.org/officeDocument/2006/relationships/tags" Target="../tags/tag1959.xml"/><Relationship Id="rId443" Type="http://schemas.openxmlformats.org/officeDocument/2006/relationships/tags" Target="../tags/tag2001.xml"/><Relationship Id="rId303" Type="http://schemas.openxmlformats.org/officeDocument/2006/relationships/tags" Target="../tags/tag1861.xml"/><Relationship Id="rId485" Type="http://schemas.openxmlformats.org/officeDocument/2006/relationships/tags" Target="../tags/tag2043.xml"/><Relationship Id="rId42" Type="http://schemas.openxmlformats.org/officeDocument/2006/relationships/tags" Target="../tags/tag1600.xml"/><Relationship Id="rId84" Type="http://schemas.openxmlformats.org/officeDocument/2006/relationships/tags" Target="../tags/tag1642.xml"/><Relationship Id="rId138" Type="http://schemas.openxmlformats.org/officeDocument/2006/relationships/tags" Target="../tags/tag1696.xml"/><Relationship Id="rId345" Type="http://schemas.openxmlformats.org/officeDocument/2006/relationships/tags" Target="../tags/tag1903.xml"/><Relationship Id="rId387" Type="http://schemas.openxmlformats.org/officeDocument/2006/relationships/tags" Target="../tags/tag1945.xml"/><Relationship Id="rId510" Type="http://schemas.openxmlformats.org/officeDocument/2006/relationships/tags" Target="../tags/tag2068.xml"/><Relationship Id="rId552" Type="http://schemas.openxmlformats.org/officeDocument/2006/relationships/tags" Target="../tags/tag2110.xml"/><Relationship Id="rId191" Type="http://schemas.openxmlformats.org/officeDocument/2006/relationships/tags" Target="../tags/tag1749.xml"/><Relationship Id="rId205" Type="http://schemas.openxmlformats.org/officeDocument/2006/relationships/tags" Target="../tags/tag1763.xml"/><Relationship Id="rId247" Type="http://schemas.openxmlformats.org/officeDocument/2006/relationships/tags" Target="../tags/tag1805.xml"/><Relationship Id="rId412" Type="http://schemas.openxmlformats.org/officeDocument/2006/relationships/tags" Target="../tags/tag1970.xml"/><Relationship Id="rId107" Type="http://schemas.openxmlformats.org/officeDocument/2006/relationships/tags" Target="../tags/tag1665.xml"/><Relationship Id="rId289" Type="http://schemas.openxmlformats.org/officeDocument/2006/relationships/tags" Target="../tags/tag1847.xml"/><Relationship Id="rId454" Type="http://schemas.openxmlformats.org/officeDocument/2006/relationships/tags" Target="../tags/tag2012.xml"/><Relationship Id="rId496" Type="http://schemas.openxmlformats.org/officeDocument/2006/relationships/tags" Target="../tags/tag2054.xml"/><Relationship Id="rId11" Type="http://schemas.openxmlformats.org/officeDocument/2006/relationships/tags" Target="../tags/tag1569.xml"/><Relationship Id="rId53" Type="http://schemas.openxmlformats.org/officeDocument/2006/relationships/tags" Target="../tags/tag1611.xml"/><Relationship Id="rId149" Type="http://schemas.openxmlformats.org/officeDocument/2006/relationships/tags" Target="../tags/tag1707.xml"/><Relationship Id="rId314" Type="http://schemas.openxmlformats.org/officeDocument/2006/relationships/tags" Target="../tags/tag1872.xml"/><Relationship Id="rId356" Type="http://schemas.openxmlformats.org/officeDocument/2006/relationships/tags" Target="../tags/tag1914.xml"/><Relationship Id="rId398" Type="http://schemas.openxmlformats.org/officeDocument/2006/relationships/tags" Target="../tags/tag1956.xml"/><Relationship Id="rId521" Type="http://schemas.openxmlformats.org/officeDocument/2006/relationships/tags" Target="../tags/tag2079.xml"/><Relationship Id="rId563" Type="http://schemas.openxmlformats.org/officeDocument/2006/relationships/tags" Target="../tags/tag2121.xml"/><Relationship Id="rId95" Type="http://schemas.openxmlformats.org/officeDocument/2006/relationships/tags" Target="../tags/tag1653.xml"/><Relationship Id="rId160" Type="http://schemas.openxmlformats.org/officeDocument/2006/relationships/tags" Target="../tags/tag1718.xml"/><Relationship Id="rId216" Type="http://schemas.openxmlformats.org/officeDocument/2006/relationships/tags" Target="../tags/tag1774.xml"/><Relationship Id="rId423" Type="http://schemas.openxmlformats.org/officeDocument/2006/relationships/tags" Target="../tags/tag1981.xml"/><Relationship Id="rId258" Type="http://schemas.openxmlformats.org/officeDocument/2006/relationships/tags" Target="../tags/tag1816.xml"/><Relationship Id="rId465" Type="http://schemas.openxmlformats.org/officeDocument/2006/relationships/tags" Target="../tags/tag2023.xml"/><Relationship Id="rId22" Type="http://schemas.openxmlformats.org/officeDocument/2006/relationships/tags" Target="../tags/tag1580.xml"/><Relationship Id="rId64" Type="http://schemas.openxmlformats.org/officeDocument/2006/relationships/tags" Target="../tags/tag1622.xml"/><Relationship Id="rId118" Type="http://schemas.openxmlformats.org/officeDocument/2006/relationships/tags" Target="../tags/tag1676.xml"/><Relationship Id="rId325" Type="http://schemas.openxmlformats.org/officeDocument/2006/relationships/tags" Target="../tags/tag1883.xml"/><Relationship Id="rId367" Type="http://schemas.openxmlformats.org/officeDocument/2006/relationships/tags" Target="../tags/tag1925.xml"/><Relationship Id="rId532" Type="http://schemas.openxmlformats.org/officeDocument/2006/relationships/tags" Target="../tags/tag2090.xml"/><Relationship Id="rId574" Type="http://schemas.openxmlformats.org/officeDocument/2006/relationships/slideLayout" Target="../slideLayouts/slideLayout3.xml"/><Relationship Id="rId171" Type="http://schemas.openxmlformats.org/officeDocument/2006/relationships/tags" Target="../tags/tag1729.xml"/><Relationship Id="rId227" Type="http://schemas.openxmlformats.org/officeDocument/2006/relationships/tags" Target="../tags/tag1785.xml"/><Relationship Id="rId269" Type="http://schemas.openxmlformats.org/officeDocument/2006/relationships/tags" Target="../tags/tag1827.xml"/><Relationship Id="rId434" Type="http://schemas.openxmlformats.org/officeDocument/2006/relationships/tags" Target="../tags/tag1992.xml"/><Relationship Id="rId476" Type="http://schemas.openxmlformats.org/officeDocument/2006/relationships/tags" Target="../tags/tag2034.xml"/><Relationship Id="rId33" Type="http://schemas.openxmlformats.org/officeDocument/2006/relationships/tags" Target="../tags/tag1591.xml"/><Relationship Id="rId129" Type="http://schemas.openxmlformats.org/officeDocument/2006/relationships/tags" Target="../tags/tag1687.xml"/><Relationship Id="rId280" Type="http://schemas.openxmlformats.org/officeDocument/2006/relationships/tags" Target="../tags/tag1838.xml"/><Relationship Id="rId336" Type="http://schemas.openxmlformats.org/officeDocument/2006/relationships/tags" Target="../tags/tag1894.xml"/><Relationship Id="rId501" Type="http://schemas.openxmlformats.org/officeDocument/2006/relationships/tags" Target="../tags/tag2059.xml"/><Relationship Id="rId543" Type="http://schemas.openxmlformats.org/officeDocument/2006/relationships/tags" Target="../tags/tag2101.xml"/><Relationship Id="rId75" Type="http://schemas.openxmlformats.org/officeDocument/2006/relationships/tags" Target="../tags/tag1633.xml"/><Relationship Id="rId140" Type="http://schemas.openxmlformats.org/officeDocument/2006/relationships/tags" Target="../tags/tag1698.xml"/><Relationship Id="rId182" Type="http://schemas.openxmlformats.org/officeDocument/2006/relationships/tags" Target="../tags/tag1740.xml"/><Relationship Id="rId378" Type="http://schemas.openxmlformats.org/officeDocument/2006/relationships/tags" Target="../tags/tag1936.xml"/><Relationship Id="rId403" Type="http://schemas.openxmlformats.org/officeDocument/2006/relationships/tags" Target="../tags/tag1961.xml"/><Relationship Id="rId6" Type="http://schemas.openxmlformats.org/officeDocument/2006/relationships/tags" Target="../tags/tag1564.xml"/><Relationship Id="rId238" Type="http://schemas.openxmlformats.org/officeDocument/2006/relationships/tags" Target="../tags/tag1796.xml"/><Relationship Id="rId445" Type="http://schemas.openxmlformats.org/officeDocument/2006/relationships/tags" Target="../tags/tag2003.xml"/><Relationship Id="rId487" Type="http://schemas.openxmlformats.org/officeDocument/2006/relationships/tags" Target="../tags/tag2045.xml"/><Relationship Id="rId291" Type="http://schemas.openxmlformats.org/officeDocument/2006/relationships/tags" Target="../tags/tag1849.xml"/><Relationship Id="rId305" Type="http://schemas.openxmlformats.org/officeDocument/2006/relationships/tags" Target="../tags/tag1863.xml"/><Relationship Id="rId347" Type="http://schemas.openxmlformats.org/officeDocument/2006/relationships/tags" Target="../tags/tag1905.xml"/><Relationship Id="rId512" Type="http://schemas.openxmlformats.org/officeDocument/2006/relationships/tags" Target="../tags/tag2070.xml"/><Relationship Id="rId44" Type="http://schemas.openxmlformats.org/officeDocument/2006/relationships/tags" Target="../tags/tag1602.xml"/><Relationship Id="rId86" Type="http://schemas.openxmlformats.org/officeDocument/2006/relationships/tags" Target="../tags/tag1644.xml"/><Relationship Id="rId151" Type="http://schemas.openxmlformats.org/officeDocument/2006/relationships/tags" Target="../tags/tag1709.xml"/><Relationship Id="rId389" Type="http://schemas.openxmlformats.org/officeDocument/2006/relationships/tags" Target="../tags/tag1947.xml"/><Relationship Id="rId554" Type="http://schemas.openxmlformats.org/officeDocument/2006/relationships/tags" Target="../tags/tag2112.xml"/><Relationship Id="rId193" Type="http://schemas.openxmlformats.org/officeDocument/2006/relationships/tags" Target="../tags/tag1751.xml"/><Relationship Id="rId207" Type="http://schemas.openxmlformats.org/officeDocument/2006/relationships/tags" Target="../tags/tag1765.xml"/><Relationship Id="rId249" Type="http://schemas.openxmlformats.org/officeDocument/2006/relationships/tags" Target="../tags/tag1807.xml"/><Relationship Id="rId414" Type="http://schemas.openxmlformats.org/officeDocument/2006/relationships/tags" Target="../tags/tag1972.xml"/><Relationship Id="rId456" Type="http://schemas.openxmlformats.org/officeDocument/2006/relationships/tags" Target="../tags/tag2014.xml"/><Relationship Id="rId498" Type="http://schemas.openxmlformats.org/officeDocument/2006/relationships/tags" Target="../tags/tag2056.xml"/><Relationship Id="rId13" Type="http://schemas.openxmlformats.org/officeDocument/2006/relationships/tags" Target="../tags/tag1571.xml"/><Relationship Id="rId109" Type="http://schemas.openxmlformats.org/officeDocument/2006/relationships/tags" Target="../tags/tag1667.xml"/><Relationship Id="rId260" Type="http://schemas.openxmlformats.org/officeDocument/2006/relationships/tags" Target="../tags/tag1818.xml"/><Relationship Id="rId316" Type="http://schemas.openxmlformats.org/officeDocument/2006/relationships/tags" Target="../tags/tag1874.xml"/><Relationship Id="rId523" Type="http://schemas.openxmlformats.org/officeDocument/2006/relationships/tags" Target="../tags/tag2081.xml"/><Relationship Id="rId55" Type="http://schemas.openxmlformats.org/officeDocument/2006/relationships/tags" Target="../tags/tag1613.xml"/><Relationship Id="rId97" Type="http://schemas.openxmlformats.org/officeDocument/2006/relationships/tags" Target="../tags/tag1655.xml"/><Relationship Id="rId120" Type="http://schemas.openxmlformats.org/officeDocument/2006/relationships/tags" Target="../tags/tag1678.xml"/><Relationship Id="rId358" Type="http://schemas.openxmlformats.org/officeDocument/2006/relationships/tags" Target="../tags/tag1916.xml"/><Relationship Id="rId565" Type="http://schemas.openxmlformats.org/officeDocument/2006/relationships/tags" Target="../tags/tag2123.xml"/><Relationship Id="rId162" Type="http://schemas.openxmlformats.org/officeDocument/2006/relationships/tags" Target="../tags/tag1720.xml"/><Relationship Id="rId218" Type="http://schemas.openxmlformats.org/officeDocument/2006/relationships/tags" Target="../tags/tag1776.xml"/><Relationship Id="rId425" Type="http://schemas.openxmlformats.org/officeDocument/2006/relationships/tags" Target="../tags/tag1983.xml"/><Relationship Id="rId467" Type="http://schemas.openxmlformats.org/officeDocument/2006/relationships/tags" Target="../tags/tag2025.xml"/><Relationship Id="rId271" Type="http://schemas.openxmlformats.org/officeDocument/2006/relationships/tags" Target="../tags/tag1829.xml"/><Relationship Id="rId24" Type="http://schemas.openxmlformats.org/officeDocument/2006/relationships/tags" Target="../tags/tag1582.xml"/><Relationship Id="rId66" Type="http://schemas.openxmlformats.org/officeDocument/2006/relationships/tags" Target="../tags/tag1624.xml"/><Relationship Id="rId131" Type="http://schemas.openxmlformats.org/officeDocument/2006/relationships/tags" Target="../tags/tag1689.xml"/><Relationship Id="rId327" Type="http://schemas.openxmlformats.org/officeDocument/2006/relationships/tags" Target="../tags/tag1885.xml"/><Relationship Id="rId369" Type="http://schemas.openxmlformats.org/officeDocument/2006/relationships/tags" Target="../tags/tag1927.xml"/><Relationship Id="rId534" Type="http://schemas.openxmlformats.org/officeDocument/2006/relationships/tags" Target="../tags/tag2092.xml"/><Relationship Id="rId173" Type="http://schemas.openxmlformats.org/officeDocument/2006/relationships/tags" Target="../tags/tag1731.xml"/><Relationship Id="rId229" Type="http://schemas.openxmlformats.org/officeDocument/2006/relationships/tags" Target="../tags/tag1787.xml"/><Relationship Id="rId380" Type="http://schemas.openxmlformats.org/officeDocument/2006/relationships/tags" Target="../tags/tag1938.xml"/><Relationship Id="rId436" Type="http://schemas.openxmlformats.org/officeDocument/2006/relationships/tags" Target="../tags/tag1994.xml"/><Relationship Id="rId240" Type="http://schemas.openxmlformats.org/officeDocument/2006/relationships/tags" Target="../tags/tag1798.xml"/><Relationship Id="rId478" Type="http://schemas.openxmlformats.org/officeDocument/2006/relationships/tags" Target="../tags/tag2036.xml"/><Relationship Id="rId35" Type="http://schemas.openxmlformats.org/officeDocument/2006/relationships/tags" Target="../tags/tag1593.xml"/><Relationship Id="rId77" Type="http://schemas.openxmlformats.org/officeDocument/2006/relationships/tags" Target="../tags/tag1635.xml"/><Relationship Id="rId100" Type="http://schemas.openxmlformats.org/officeDocument/2006/relationships/tags" Target="../tags/tag1658.xml"/><Relationship Id="rId282" Type="http://schemas.openxmlformats.org/officeDocument/2006/relationships/tags" Target="../tags/tag1840.xml"/><Relationship Id="rId338" Type="http://schemas.openxmlformats.org/officeDocument/2006/relationships/tags" Target="../tags/tag1896.xml"/><Relationship Id="rId503" Type="http://schemas.openxmlformats.org/officeDocument/2006/relationships/tags" Target="../tags/tag2061.xml"/><Relationship Id="rId545" Type="http://schemas.openxmlformats.org/officeDocument/2006/relationships/tags" Target="../tags/tag2103.xml"/><Relationship Id="rId8" Type="http://schemas.openxmlformats.org/officeDocument/2006/relationships/tags" Target="../tags/tag1566.xml"/><Relationship Id="rId142" Type="http://schemas.openxmlformats.org/officeDocument/2006/relationships/tags" Target="../tags/tag1700.xml"/><Relationship Id="rId184" Type="http://schemas.openxmlformats.org/officeDocument/2006/relationships/tags" Target="../tags/tag1742.xml"/><Relationship Id="rId391" Type="http://schemas.openxmlformats.org/officeDocument/2006/relationships/tags" Target="../tags/tag1949.xml"/><Relationship Id="rId405" Type="http://schemas.openxmlformats.org/officeDocument/2006/relationships/tags" Target="../tags/tag1963.xml"/><Relationship Id="rId447" Type="http://schemas.openxmlformats.org/officeDocument/2006/relationships/tags" Target="../tags/tag2005.xml"/><Relationship Id="rId251" Type="http://schemas.openxmlformats.org/officeDocument/2006/relationships/tags" Target="../tags/tag1809.xml"/><Relationship Id="rId489" Type="http://schemas.openxmlformats.org/officeDocument/2006/relationships/tags" Target="../tags/tag2047.xml"/><Relationship Id="rId46" Type="http://schemas.openxmlformats.org/officeDocument/2006/relationships/tags" Target="../tags/tag1604.xml"/><Relationship Id="rId293" Type="http://schemas.openxmlformats.org/officeDocument/2006/relationships/tags" Target="../tags/tag1851.xml"/><Relationship Id="rId307" Type="http://schemas.openxmlformats.org/officeDocument/2006/relationships/tags" Target="../tags/tag1865.xml"/><Relationship Id="rId349" Type="http://schemas.openxmlformats.org/officeDocument/2006/relationships/tags" Target="../tags/tag1907.xml"/><Relationship Id="rId514" Type="http://schemas.openxmlformats.org/officeDocument/2006/relationships/tags" Target="../tags/tag2072.xml"/><Relationship Id="rId556" Type="http://schemas.openxmlformats.org/officeDocument/2006/relationships/tags" Target="../tags/tag2114.xml"/><Relationship Id="rId88" Type="http://schemas.openxmlformats.org/officeDocument/2006/relationships/tags" Target="../tags/tag1646.xml"/><Relationship Id="rId111" Type="http://schemas.openxmlformats.org/officeDocument/2006/relationships/tags" Target="../tags/tag1669.xml"/><Relationship Id="rId153" Type="http://schemas.openxmlformats.org/officeDocument/2006/relationships/tags" Target="../tags/tag1711.xml"/><Relationship Id="rId195" Type="http://schemas.openxmlformats.org/officeDocument/2006/relationships/tags" Target="../tags/tag1753.xml"/><Relationship Id="rId209" Type="http://schemas.openxmlformats.org/officeDocument/2006/relationships/tags" Target="../tags/tag1767.xml"/><Relationship Id="rId360" Type="http://schemas.openxmlformats.org/officeDocument/2006/relationships/tags" Target="../tags/tag1918.xml"/><Relationship Id="rId416" Type="http://schemas.openxmlformats.org/officeDocument/2006/relationships/tags" Target="../tags/tag1974.xml"/><Relationship Id="rId220" Type="http://schemas.openxmlformats.org/officeDocument/2006/relationships/tags" Target="../tags/tag1778.xml"/><Relationship Id="rId458" Type="http://schemas.openxmlformats.org/officeDocument/2006/relationships/tags" Target="../tags/tag2016.xml"/><Relationship Id="rId15" Type="http://schemas.openxmlformats.org/officeDocument/2006/relationships/tags" Target="../tags/tag1573.xml"/><Relationship Id="rId57" Type="http://schemas.openxmlformats.org/officeDocument/2006/relationships/tags" Target="../tags/tag1615.xml"/><Relationship Id="rId262" Type="http://schemas.openxmlformats.org/officeDocument/2006/relationships/tags" Target="../tags/tag1820.xml"/><Relationship Id="rId318" Type="http://schemas.openxmlformats.org/officeDocument/2006/relationships/tags" Target="../tags/tag1876.xml"/><Relationship Id="rId525" Type="http://schemas.openxmlformats.org/officeDocument/2006/relationships/tags" Target="../tags/tag2083.xml"/><Relationship Id="rId567" Type="http://schemas.openxmlformats.org/officeDocument/2006/relationships/tags" Target="../tags/tag2125.xml"/><Relationship Id="rId99" Type="http://schemas.openxmlformats.org/officeDocument/2006/relationships/tags" Target="../tags/tag1657.xml"/><Relationship Id="rId122" Type="http://schemas.openxmlformats.org/officeDocument/2006/relationships/tags" Target="../tags/tag1680.xml"/><Relationship Id="rId164" Type="http://schemas.openxmlformats.org/officeDocument/2006/relationships/tags" Target="../tags/tag1722.xml"/><Relationship Id="rId371" Type="http://schemas.openxmlformats.org/officeDocument/2006/relationships/tags" Target="../tags/tag1929.xml"/><Relationship Id="rId427" Type="http://schemas.openxmlformats.org/officeDocument/2006/relationships/tags" Target="../tags/tag1985.xml"/><Relationship Id="rId469" Type="http://schemas.openxmlformats.org/officeDocument/2006/relationships/tags" Target="../tags/tag2027.xml"/><Relationship Id="rId26" Type="http://schemas.openxmlformats.org/officeDocument/2006/relationships/tags" Target="../tags/tag1584.xml"/><Relationship Id="rId231" Type="http://schemas.openxmlformats.org/officeDocument/2006/relationships/tags" Target="../tags/tag1789.xml"/><Relationship Id="rId273" Type="http://schemas.openxmlformats.org/officeDocument/2006/relationships/tags" Target="../tags/tag1831.xml"/><Relationship Id="rId329" Type="http://schemas.openxmlformats.org/officeDocument/2006/relationships/tags" Target="../tags/tag1887.xml"/><Relationship Id="rId480" Type="http://schemas.openxmlformats.org/officeDocument/2006/relationships/tags" Target="../tags/tag2038.xml"/><Relationship Id="rId536" Type="http://schemas.openxmlformats.org/officeDocument/2006/relationships/tags" Target="../tags/tag2094.xml"/><Relationship Id="rId68" Type="http://schemas.openxmlformats.org/officeDocument/2006/relationships/tags" Target="../tags/tag1626.xml"/><Relationship Id="rId133" Type="http://schemas.openxmlformats.org/officeDocument/2006/relationships/tags" Target="../tags/tag1691.xml"/><Relationship Id="rId175" Type="http://schemas.openxmlformats.org/officeDocument/2006/relationships/tags" Target="../tags/tag1733.xml"/><Relationship Id="rId340" Type="http://schemas.openxmlformats.org/officeDocument/2006/relationships/tags" Target="../tags/tag1898.xml"/><Relationship Id="rId200" Type="http://schemas.openxmlformats.org/officeDocument/2006/relationships/tags" Target="../tags/tag1758.xml"/><Relationship Id="rId382" Type="http://schemas.openxmlformats.org/officeDocument/2006/relationships/tags" Target="../tags/tag1940.xml"/><Relationship Id="rId438" Type="http://schemas.openxmlformats.org/officeDocument/2006/relationships/tags" Target="../tags/tag1996.xml"/><Relationship Id="rId242" Type="http://schemas.openxmlformats.org/officeDocument/2006/relationships/tags" Target="../tags/tag1800.xml"/><Relationship Id="rId284" Type="http://schemas.openxmlformats.org/officeDocument/2006/relationships/tags" Target="../tags/tag1842.xml"/><Relationship Id="rId491" Type="http://schemas.openxmlformats.org/officeDocument/2006/relationships/tags" Target="../tags/tag2049.xml"/><Relationship Id="rId505" Type="http://schemas.openxmlformats.org/officeDocument/2006/relationships/tags" Target="../tags/tag2063.xml"/><Relationship Id="rId37" Type="http://schemas.openxmlformats.org/officeDocument/2006/relationships/tags" Target="../tags/tag1595.xml"/><Relationship Id="rId79" Type="http://schemas.openxmlformats.org/officeDocument/2006/relationships/tags" Target="../tags/tag1637.xml"/><Relationship Id="rId102" Type="http://schemas.openxmlformats.org/officeDocument/2006/relationships/tags" Target="../tags/tag1660.xml"/><Relationship Id="rId144" Type="http://schemas.openxmlformats.org/officeDocument/2006/relationships/tags" Target="../tags/tag1702.xml"/><Relationship Id="rId547" Type="http://schemas.openxmlformats.org/officeDocument/2006/relationships/tags" Target="../tags/tag2105.xml"/><Relationship Id="rId90" Type="http://schemas.openxmlformats.org/officeDocument/2006/relationships/tags" Target="../tags/tag1648.xml"/><Relationship Id="rId186" Type="http://schemas.openxmlformats.org/officeDocument/2006/relationships/tags" Target="../tags/tag1744.xml"/><Relationship Id="rId351" Type="http://schemas.openxmlformats.org/officeDocument/2006/relationships/tags" Target="../tags/tag1909.xml"/><Relationship Id="rId393" Type="http://schemas.openxmlformats.org/officeDocument/2006/relationships/tags" Target="../tags/tag1951.xml"/><Relationship Id="rId407" Type="http://schemas.openxmlformats.org/officeDocument/2006/relationships/tags" Target="../tags/tag1965.xml"/><Relationship Id="rId449" Type="http://schemas.openxmlformats.org/officeDocument/2006/relationships/tags" Target="../tags/tag2007.xml"/><Relationship Id="rId211" Type="http://schemas.openxmlformats.org/officeDocument/2006/relationships/tags" Target="../tags/tag1769.xml"/><Relationship Id="rId253" Type="http://schemas.openxmlformats.org/officeDocument/2006/relationships/tags" Target="../tags/tag1811.xml"/><Relationship Id="rId295" Type="http://schemas.openxmlformats.org/officeDocument/2006/relationships/tags" Target="../tags/tag1853.xml"/><Relationship Id="rId309" Type="http://schemas.openxmlformats.org/officeDocument/2006/relationships/tags" Target="../tags/tag1867.xml"/><Relationship Id="rId460" Type="http://schemas.openxmlformats.org/officeDocument/2006/relationships/tags" Target="../tags/tag2018.xml"/><Relationship Id="rId516" Type="http://schemas.openxmlformats.org/officeDocument/2006/relationships/tags" Target="../tags/tag2074.xml"/><Relationship Id="rId48" Type="http://schemas.openxmlformats.org/officeDocument/2006/relationships/tags" Target="../tags/tag1606.xml"/><Relationship Id="rId113" Type="http://schemas.openxmlformats.org/officeDocument/2006/relationships/tags" Target="../tags/tag1671.xml"/><Relationship Id="rId320" Type="http://schemas.openxmlformats.org/officeDocument/2006/relationships/tags" Target="../tags/tag1878.xml"/><Relationship Id="rId558" Type="http://schemas.openxmlformats.org/officeDocument/2006/relationships/tags" Target="../tags/tag2116.xml"/><Relationship Id="rId155" Type="http://schemas.openxmlformats.org/officeDocument/2006/relationships/tags" Target="../tags/tag1713.xml"/><Relationship Id="rId197" Type="http://schemas.openxmlformats.org/officeDocument/2006/relationships/tags" Target="../tags/tag1755.xml"/><Relationship Id="rId362" Type="http://schemas.openxmlformats.org/officeDocument/2006/relationships/tags" Target="../tags/tag1920.xml"/><Relationship Id="rId418" Type="http://schemas.openxmlformats.org/officeDocument/2006/relationships/tags" Target="../tags/tag1976.xml"/><Relationship Id="rId222" Type="http://schemas.openxmlformats.org/officeDocument/2006/relationships/tags" Target="../tags/tag1780.xml"/><Relationship Id="rId264" Type="http://schemas.openxmlformats.org/officeDocument/2006/relationships/tags" Target="../tags/tag1822.xml"/><Relationship Id="rId471" Type="http://schemas.openxmlformats.org/officeDocument/2006/relationships/tags" Target="../tags/tag2029.xml"/><Relationship Id="rId17" Type="http://schemas.openxmlformats.org/officeDocument/2006/relationships/tags" Target="../tags/tag1575.xml"/><Relationship Id="rId59" Type="http://schemas.openxmlformats.org/officeDocument/2006/relationships/tags" Target="../tags/tag1617.xml"/><Relationship Id="rId124" Type="http://schemas.openxmlformats.org/officeDocument/2006/relationships/tags" Target="../tags/tag1682.xml"/><Relationship Id="rId527" Type="http://schemas.openxmlformats.org/officeDocument/2006/relationships/tags" Target="../tags/tag2085.xml"/><Relationship Id="rId569" Type="http://schemas.openxmlformats.org/officeDocument/2006/relationships/tags" Target="../tags/tag2127.xml"/><Relationship Id="rId70" Type="http://schemas.openxmlformats.org/officeDocument/2006/relationships/tags" Target="../tags/tag1628.xml"/><Relationship Id="rId166" Type="http://schemas.openxmlformats.org/officeDocument/2006/relationships/tags" Target="../tags/tag1724.xml"/><Relationship Id="rId331" Type="http://schemas.openxmlformats.org/officeDocument/2006/relationships/tags" Target="../tags/tag1889.xml"/><Relationship Id="rId373" Type="http://schemas.openxmlformats.org/officeDocument/2006/relationships/tags" Target="../tags/tag1931.xml"/><Relationship Id="rId429" Type="http://schemas.openxmlformats.org/officeDocument/2006/relationships/tags" Target="../tags/tag1987.xml"/><Relationship Id="rId1" Type="http://schemas.openxmlformats.org/officeDocument/2006/relationships/tags" Target="../tags/tag1559.xml"/><Relationship Id="rId233" Type="http://schemas.openxmlformats.org/officeDocument/2006/relationships/tags" Target="../tags/tag1791.xml"/><Relationship Id="rId440" Type="http://schemas.openxmlformats.org/officeDocument/2006/relationships/tags" Target="../tags/tag1998.xml"/><Relationship Id="rId28" Type="http://schemas.openxmlformats.org/officeDocument/2006/relationships/tags" Target="../tags/tag1586.xml"/><Relationship Id="rId275" Type="http://schemas.openxmlformats.org/officeDocument/2006/relationships/tags" Target="../tags/tag1833.xml"/><Relationship Id="rId300" Type="http://schemas.openxmlformats.org/officeDocument/2006/relationships/tags" Target="../tags/tag1858.xml"/><Relationship Id="rId482" Type="http://schemas.openxmlformats.org/officeDocument/2006/relationships/tags" Target="../tags/tag2040.xml"/><Relationship Id="rId538" Type="http://schemas.openxmlformats.org/officeDocument/2006/relationships/tags" Target="../tags/tag2096.xml"/><Relationship Id="rId81" Type="http://schemas.openxmlformats.org/officeDocument/2006/relationships/tags" Target="../tags/tag1639.xml"/><Relationship Id="rId135" Type="http://schemas.openxmlformats.org/officeDocument/2006/relationships/tags" Target="../tags/tag1693.xml"/><Relationship Id="rId177" Type="http://schemas.openxmlformats.org/officeDocument/2006/relationships/tags" Target="../tags/tag1735.xml"/><Relationship Id="rId342" Type="http://schemas.openxmlformats.org/officeDocument/2006/relationships/tags" Target="../tags/tag1900.xml"/><Relationship Id="rId384" Type="http://schemas.openxmlformats.org/officeDocument/2006/relationships/tags" Target="../tags/tag1942.xml"/><Relationship Id="rId202" Type="http://schemas.openxmlformats.org/officeDocument/2006/relationships/tags" Target="../tags/tag1760.xml"/><Relationship Id="rId244" Type="http://schemas.openxmlformats.org/officeDocument/2006/relationships/tags" Target="../tags/tag1802.xml"/><Relationship Id="rId39" Type="http://schemas.openxmlformats.org/officeDocument/2006/relationships/tags" Target="../tags/tag1597.xml"/><Relationship Id="rId286" Type="http://schemas.openxmlformats.org/officeDocument/2006/relationships/tags" Target="../tags/tag1844.xml"/><Relationship Id="rId451" Type="http://schemas.openxmlformats.org/officeDocument/2006/relationships/tags" Target="../tags/tag2009.xml"/><Relationship Id="rId493" Type="http://schemas.openxmlformats.org/officeDocument/2006/relationships/tags" Target="../tags/tag2051.xml"/><Relationship Id="rId507" Type="http://schemas.openxmlformats.org/officeDocument/2006/relationships/tags" Target="../tags/tag2065.xml"/><Relationship Id="rId549" Type="http://schemas.openxmlformats.org/officeDocument/2006/relationships/tags" Target="../tags/tag2107.xml"/><Relationship Id="rId50" Type="http://schemas.openxmlformats.org/officeDocument/2006/relationships/tags" Target="../tags/tag1608.xml"/><Relationship Id="rId104" Type="http://schemas.openxmlformats.org/officeDocument/2006/relationships/tags" Target="../tags/tag1662.xml"/><Relationship Id="rId146" Type="http://schemas.openxmlformats.org/officeDocument/2006/relationships/tags" Target="../tags/tag1704.xml"/><Relationship Id="rId188" Type="http://schemas.openxmlformats.org/officeDocument/2006/relationships/tags" Target="../tags/tag1746.xml"/><Relationship Id="rId311" Type="http://schemas.openxmlformats.org/officeDocument/2006/relationships/tags" Target="../tags/tag1869.xml"/><Relationship Id="rId353" Type="http://schemas.openxmlformats.org/officeDocument/2006/relationships/tags" Target="../tags/tag1911.xml"/><Relationship Id="rId395" Type="http://schemas.openxmlformats.org/officeDocument/2006/relationships/tags" Target="../tags/tag1953.xml"/><Relationship Id="rId409" Type="http://schemas.openxmlformats.org/officeDocument/2006/relationships/tags" Target="../tags/tag1967.xml"/><Relationship Id="rId560" Type="http://schemas.openxmlformats.org/officeDocument/2006/relationships/tags" Target="../tags/tag2118.xml"/><Relationship Id="rId92" Type="http://schemas.openxmlformats.org/officeDocument/2006/relationships/tags" Target="../tags/tag1650.xml"/><Relationship Id="rId213" Type="http://schemas.openxmlformats.org/officeDocument/2006/relationships/tags" Target="../tags/tag1771.xml"/><Relationship Id="rId420" Type="http://schemas.openxmlformats.org/officeDocument/2006/relationships/tags" Target="../tags/tag1978.xml"/><Relationship Id="rId255" Type="http://schemas.openxmlformats.org/officeDocument/2006/relationships/tags" Target="../tags/tag1813.xml"/><Relationship Id="rId297" Type="http://schemas.openxmlformats.org/officeDocument/2006/relationships/tags" Target="../tags/tag1855.xml"/><Relationship Id="rId462" Type="http://schemas.openxmlformats.org/officeDocument/2006/relationships/tags" Target="../tags/tag2020.xml"/><Relationship Id="rId518" Type="http://schemas.openxmlformats.org/officeDocument/2006/relationships/tags" Target="../tags/tag2076.xml"/><Relationship Id="rId115" Type="http://schemas.openxmlformats.org/officeDocument/2006/relationships/tags" Target="../tags/tag1673.xml"/><Relationship Id="rId157" Type="http://schemas.openxmlformats.org/officeDocument/2006/relationships/tags" Target="../tags/tag1715.xml"/><Relationship Id="rId322" Type="http://schemas.openxmlformats.org/officeDocument/2006/relationships/tags" Target="../tags/tag1880.xml"/><Relationship Id="rId364" Type="http://schemas.openxmlformats.org/officeDocument/2006/relationships/tags" Target="../tags/tag1922.xml"/><Relationship Id="rId61" Type="http://schemas.openxmlformats.org/officeDocument/2006/relationships/tags" Target="../tags/tag1619.xml"/><Relationship Id="rId199" Type="http://schemas.openxmlformats.org/officeDocument/2006/relationships/tags" Target="../tags/tag1757.xml"/><Relationship Id="rId571" Type="http://schemas.openxmlformats.org/officeDocument/2006/relationships/tags" Target="../tags/tag2129.xml"/><Relationship Id="rId19" Type="http://schemas.openxmlformats.org/officeDocument/2006/relationships/tags" Target="../tags/tag1577.xml"/><Relationship Id="rId224" Type="http://schemas.openxmlformats.org/officeDocument/2006/relationships/tags" Target="../tags/tag1782.xml"/><Relationship Id="rId266" Type="http://schemas.openxmlformats.org/officeDocument/2006/relationships/tags" Target="../tags/tag1824.xml"/><Relationship Id="rId431" Type="http://schemas.openxmlformats.org/officeDocument/2006/relationships/tags" Target="../tags/tag1989.xml"/><Relationship Id="rId473" Type="http://schemas.openxmlformats.org/officeDocument/2006/relationships/tags" Target="../tags/tag2031.xml"/><Relationship Id="rId529" Type="http://schemas.openxmlformats.org/officeDocument/2006/relationships/tags" Target="../tags/tag2087.xml"/><Relationship Id="rId30" Type="http://schemas.openxmlformats.org/officeDocument/2006/relationships/tags" Target="../tags/tag1588.xml"/><Relationship Id="rId126" Type="http://schemas.openxmlformats.org/officeDocument/2006/relationships/tags" Target="../tags/tag1684.xml"/><Relationship Id="rId168" Type="http://schemas.openxmlformats.org/officeDocument/2006/relationships/tags" Target="../tags/tag1726.xml"/><Relationship Id="rId333" Type="http://schemas.openxmlformats.org/officeDocument/2006/relationships/tags" Target="../tags/tag1891.xml"/><Relationship Id="rId540" Type="http://schemas.openxmlformats.org/officeDocument/2006/relationships/tags" Target="../tags/tag2098.xml"/><Relationship Id="rId72" Type="http://schemas.openxmlformats.org/officeDocument/2006/relationships/tags" Target="../tags/tag1630.xml"/><Relationship Id="rId375" Type="http://schemas.openxmlformats.org/officeDocument/2006/relationships/tags" Target="../tags/tag1933.xml"/><Relationship Id="rId3" Type="http://schemas.openxmlformats.org/officeDocument/2006/relationships/tags" Target="../tags/tag1561.xml"/><Relationship Id="rId235" Type="http://schemas.openxmlformats.org/officeDocument/2006/relationships/tags" Target="../tags/tag1793.xml"/><Relationship Id="rId277" Type="http://schemas.openxmlformats.org/officeDocument/2006/relationships/tags" Target="../tags/tag1835.xml"/><Relationship Id="rId400" Type="http://schemas.openxmlformats.org/officeDocument/2006/relationships/tags" Target="../tags/tag1958.xml"/><Relationship Id="rId442" Type="http://schemas.openxmlformats.org/officeDocument/2006/relationships/tags" Target="../tags/tag2000.xml"/><Relationship Id="rId484" Type="http://schemas.openxmlformats.org/officeDocument/2006/relationships/tags" Target="../tags/tag2042.xml"/><Relationship Id="rId137" Type="http://schemas.openxmlformats.org/officeDocument/2006/relationships/tags" Target="../tags/tag1695.xml"/><Relationship Id="rId302" Type="http://schemas.openxmlformats.org/officeDocument/2006/relationships/tags" Target="../tags/tag1860.xml"/><Relationship Id="rId344" Type="http://schemas.openxmlformats.org/officeDocument/2006/relationships/tags" Target="../tags/tag1902.xml"/><Relationship Id="rId41" Type="http://schemas.openxmlformats.org/officeDocument/2006/relationships/tags" Target="../tags/tag1599.xml"/><Relationship Id="rId83" Type="http://schemas.openxmlformats.org/officeDocument/2006/relationships/tags" Target="../tags/tag1641.xml"/><Relationship Id="rId179" Type="http://schemas.openxmlformats.org/officeDocument/2006/relationships/tags" Target="../tags/tag1737.xml"/><Relationship Id="rId386" Type="http://schemas.openxmlformats.org/officeDocument/2006/relationships/tags" Target="../tags/tag1944.xml"/><Relationship Id="rId551" Type="http://schemas.openxmlformats.org/officeDocument/2006/relationships/tags" Target="../tags/tag2109.xml"/><Relationship Id="rId190" Type="http://schemas.openxmlformats.org/officeDocument/2006/relationships/tags" Target="../tags/tag1748.xml"/><Relationship Id="rId204" Type="http://schemas.openxmlformats.org/officeDocument/2006/relationships/tags" Target="../tags/tag1762.xml"/><Relationship Id="rId246" Type="http://schemas.openxmlformats.org/officeDocument/2006/relationships/tags" Target="../tags/tag1804.xml"/><Relationship Id="rId288" Type="http://schemas.openxmlformats.org/officeDocument/2006/relationships/tags" Target="../tags/tag1846.xml"/><Relationship Id="rId411" Type="http://schemas.openxmlformats.org/officeDocument/2006/relationships/tags" Target="../tags/tag1969.xml"/><Relationship Id="rId453" Type="http://schemas.openxmlformats.org/officeDocument/2006/relationships/tags" Target="../tags/tag2011.xml"/><Relationship Id="rId509" Type="http://schemas.openxmlformats.org/officeDocument/2006/relationships/tags" Target="../tags/tag2067.xml"/><Relationship Id="rId106" Type="http://schemas.openxmlformats.org/officeDocument/2006/relationships/tags" Target="../tags/tag1664.xml"/><Relationship Id="rId313" Type="http://schemas.openxmlformats.org/officeDocument/2006/relationships/tags" Target="../tags/tag1871.xml"/><Relationship Id="rId495" Type="http://schemas.openxmlformats.org/officeDocument/2006/relationships/tags" Target="../tags/tag2053.xml"/><Relationship Id="rId10" Type="http://schemas.openxmlformats.org/officeDocument/2006/relationships/tags" Target="../tags/tag1568.xml"/><Relationship Id="rId52" Type="http://schemas.openxmlformats.org/officeDocument/2006/relationships/tags" Target="../tags/tag1610.xml"/><Relationship Id="rId94" Type="http://schemas.openxmlformats.org/officeDocument/2006/relationships/tags" Target="../tags/tag1652.xml"/><Relationship Id="rId148" Type="http://schemas.openxmlformats.org/officeDocument/2006/relationships/tags" Target="../tags/tag1706.xml"/><Relationship Id="rId355" Type="http://schemas.openxmlformats.org/officeDocument/2006/relationships/tags" Target="../tags/tag1913.xml"/><Relationship Id="rId397" Type="http://schemas.openxmlformats.org/officeDocument/2006/relationships/tags" Target="../tags/tag1955.xml"/><Relationship Id="rId520" Type="http://schemas.openxmlformats.org/officeDocument/2006/relationships/tags" Target="../tags/tag2078.xml"/><Relationship Id="rId562" Type="http://schemas.openxmlformats.org/officeDocument/2006/relationships/tags" Target="../tags/tag2120.xml"/><Relationship Id="rId215" Type="http://schemas.openxmlformats.org/officeDocument/2006/relationships/tags" Target="../tags/tag1773.xml"/><Relationship Id="rId257" Type="http://schemas.openxmlformats.org/officeDocument/2006/relationships/tags" Target="../tags/tag1815.xml"/><Relationship Id="rId422" Type="http://schemas.openxmlformats.org/officeDocument/2006/relationships/tags" Target="../tags/tag1980.xml"/><Relationship Id="rId464" Type="http://schemas.openxmlformats.org/officeDocument/2006/relationships/tags" Target="../tags/tag2022.xml"/><Relationship Id="rId299" Type="http://schemas.openxmlformats.org/officeDocument/2006/relationships/tags" Target="../tags/tag1857.xml"/><Relationship Id="rId63" Type="http://schemas.openxmlformats.org/officeDocument/2006/relationships/tags" Target="../tags/tag1621.xml"/><Relationship Id="rId159" Type="http://schemas.openxmlformats.org/officeDocument/2006/relationships/tags" Target="../tags/tag1717.xml"/><Relationship Id="rId366" Type="http://schemas.openxmlformats.org/officeDocument/2006/relationships/tags" Target="../tags/tag1924.xml"/><Relationship Id="rId573" Type="http://schemas.openxmlformats.org/officeDocument/2006/relationships/tags" Target="../tags/tag2131.xml"/><Relationship Id="rId226" Type="http://schemas.openxmlformats.org/officeDocument/2006/relationships/tags" Target="../tags/tag1784.xml"/><Relationship Id="rId433" Type="http://schemas.openxmlformats.org/officeDocument/2006/relationships/tags" Target="../tags/tag1991.xml"/><Relationship Id="rId74" Type="http://schemas.openxmlformats.org/officeDocument/2006/relationships/tags" Target="../tags/tag1632.xml"/><Relationship Id="rId377" Type="http://schemas.openxmlformats.org/officeDocument/2006/relationships/tags" Target="../tags/tag1935.xml"/><Relationship Id="rId500" Type="http://schemas.openxmlformats.org/officeDocument/2006/relationships/tags" Target="../tags/tag2058.xml"/><Relationship Id="rId5" Type="http://schemas.openxmlformats.org/officeDocument/2006/relationships/tags" Target="../tags/tag1563.xml"/><Relationship Id="rId237" Type="http://schemas.openxmlformats.org/officeDocument/2006/relationships/tags" Target="../tags/tag1795.xml"/><Relationship Id="rId444" Type="http://schemas.openxmlformats.org/officeDocument/2006/relationships/tags" Target="../tags/tag2002.xml"/><Relationship Id="rId290" Type="http://schemas.openxmlformats.org/officeDocument/2006/relationships/tags" Target="../tags/tag1848.xml"/><Relationship Id="rId304" Type="http://schemas.openxmlformats.org/officeDocument/2006/relationships/tags" Target="../tags/tag1862.xml"/><Relationship Id="rId388" Type="http://schemas.openxmlformats.org/officeDocument/2006/relationships/tags" Target="../tags/tag1946.xml"/><Relationship Id="rId511" Type="http://schemas.openxmlformats.org/officeDocument/2006/relationships/tags" Target="../tags/tag2069.xml"/><Relationship Id="rId85" Type="http://schemas.openxmlformats.org/officeDocument/2006/relationships/tags" Target="../tags/tag1643.xml"/><Relationship Id="rId150" Type="http://schemas.openxmlformats.org/officeDocument/2006/relationships/tags" Target="../tags/tag1708.xml"/><Relationship Id="rId248" Type="http://schemas.openxmlformats.org/officeDocument/2006/relationships/tags" Target="../tags/tag1806.xml"/><Relationship Id="rId455" Type="http://schemas.openxmlformats.org/officeDocument/2006/relationships/tags" Target="../tags/tag2013.xml"/><Relationship Id="rId12" Type="http://schemas.openxmlformats.org/officeDocument/2006/relationships/tags" Target="../tags/tag1570.xml"/><Relationship Id="rId108" Type="http://schemas.openxmlformats.org/officeDocument/2006/relationships/tags" Target="../tags/tag1666.xml"/><Relationship Id="rId315" Type="http://schemas.openxmlformats.org/officeDocument/2006/relationships/tags" Target="../tags/tag1873.xml"/><Relationship Id="rId522" Type="http://schemas.openxmlformats.org/officeDocument/2006/relationships/tags" Target="../tags/tag2080.xml"/><Relationship Id="rId96" Type="http://schemas.openxmlformats.org/officeDocument/2006/relationships/tags" Target="../tags/tag1654.xml"/><Relationship Id="rId161" Type="http://schemas.openxmlformats.org/officeDocument/2006/relationships/tags" Target="../tags/tag1719.xml"/><Relationship Id="rId399" Type="http://schemas.openxmlformats.org/officeDocument/2006/relationships/tags" Target="../tags/tag1957.xml"/><Relationship Id="rId259" Type="http://schemas.openxmlformats.org/officeDocument/2006/relationships/tags" Target="../tags/tag1817.xml"/><Relationship Id="rId466" Type="http://schemas.openxmlformats.org/officeDocument/2006/relationships/tags" Target="../tags/tag2024.xml"/><Relationship Id="rId23" Type="http://schemas.openxmlformats.org/officeDocument/2006/relationships/tags" Target="../tags/tag1581.xml"/><Relationship Id="rId119" Type="http://schemas.openxmlformats.org/officeDocument/2006/relationships/tags" Target="../tags/tag1677.xml"/><Relationship Id="rId326" Type="http://schemas.openxmlformats.org/officeDocument/2006/relationships/tags" Target="../tags/tag1884.xml"/><Relationship Id="rId533" Type="http://schemas.openxmlformats.org/officeDocument/2006/relationships/tags" Target="../tags/tag2091.xml"/><Relationship Id="rId172" Type="http://schemas.openxmlformats.org/officeDocument/2006/relationships/tags" Target="../tags/tag1730.xml"/><Relationship Id="rId477" Type="http://schemas.openxmlformats.org/officeDocument/2006/relationships/tags" Target="../tags/tag203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tags" Target="../tags/tag2248.xml"/><Relationship Id="rId21" Type="http://schemas.openxmlformats.org/officeDocument/2006/relationships/tags" Target="../tags/tag2152.xml"/><Relationship Id="rId324" Type="http://schemas.openxmlformats.org/officeDocument/2006/relationships/tags" Target="../tags/tag2455.xml"/><Relationship Id="rId531" Type="http://schemas.openxmlformats.org/officeDocument/2006/relationships/tags" Target="../tags/tag2662.xml"/><Relationship Id="rId170" Type="http://schemas.openxmlformats.org/officeDocument/2006/relationships/tags" Target="../tags/tag2301.xml"/><Relationship Id="rId268" Type="http://schemas.openxmlformats.org/officeDocument/2006/relationships/tags" Target="../tags/tag2399.xml"/><Relationship Id="rId475" Type="http://schemas.openxmlformats.org/officeDocument/2006/relationships/tags" Target="../tags/tag2606.xml"/><Relationship Id="rId32" Type="http://schemas.openxmlformats.org/officeDocument/2006/relationships/tags" Target="../tags/tag2163.xml"/><Relationship Id="rId128" Type="http://schemas.openxmlformats.org/officeDocument/2006/relationships/tags" Target="../tags/tag2259.xml"/><Relationship Id="rId335" Type="http://schemas.openxmlformats.org/officeDocument/2006/relationships/tags" Target="../tags/tag2466.xml"/><Relationship Id="rId542" Type="http://schemas.openxmlformats.org/officeDocument/2006/relationships/tags" Target="../tags/tag2673.xml"/><Relationship Id="rId181" Type="http://schemas.openxmlformats.org/officeDocument/2006/relationships/tags" Target="../tags/tag2312.xml"/><Relationship Id="rId402" Type="http://schemas.openxmlformats.org/officeDocument/2006/relationships/tags" Target="../tags/tag2533.xml"/><Relationship Id="rId279" Type="http://schemas.openxmlformats.org/officeDocument/2006/relationships/tags" Target="../tags/tag2410.xml"/><Relationship Id="rId486" Type="http://schemas.openxmlformats.org/officeDocument/2006/relationships/tags" Target="../tags/tag2617.xml"/><Relationship Id="rId43" Type="http://schemas.openxmlformats.org/officeDocument/2006/relationships/tags" Target="../tags/tag2174.xml"/><Relationship Id="rId139" Type="http://schemas.openxmlformats.org/officeDocument/2006/relationships/tags" Target="../tags/tag2270.xml"/><Relationship Id="rId346" Type="http://schemas.openxmlformats.org/officeDocument/2006/relationships/tags" Target="../tags/tag2477.xml"/><Relationship Id="rId553" Type="http://schemas.openxmlformats.org/officeDocument/2006/relationships/tags" Target="../tags/tag2684.xml"/><Relationship Id="rId192" Type="http://schemas.openxmlformats.org/officeDocument/2006/relationships/tags" Target="../tags/tag2323.xml"/><Relationship Id="rId206" Type="http://schemas.openxmlformats.org/officeDocument/2006/relationships/tags" Target="../tags/tag2337.xml"/><Relationship Id="rId413" Type="http://schemas.openxmlformats.org/officeDocument/2006/relationships/tags" Target="../tags/tag2544.xml"/><Relationship Id="rId497" Type="http://schemas.openxmlformats.org/officeDocument/2006/relationships/tags" Target="../tags/tag2628.xml"/><Relationship Id="rId357" Type="http://schemas.openxmlformats.org/officeDocument/2006/relationships/tags" Target="../tags/tag2488.xml"/><Relationship Id="rId54" Type="http://schemas.openxmlformats.org/officeDocument/2006/relationships/tags" Target="../tags/tag2185.xml"/><Relationship Id="rId217" Type="http://schemas.openxmlformats.org/officeDocument/2006/relationships/tags" Target="../tags/tag2348.xml"/><Relationship Id="rId564" Type="http://schemas.openxmlformats.org/officeDocument/2006/relationships/tags" Target="../tags/tag2695.xml"/><Relationship Id="rId424" Type="http://schemas.openxmlformats.org/officeDocument/2006/relationships/tags" Target="../tags/tag2555.xml"/><Relationship Id="rId270" Type="http://schemas.openxmlformats.org/officeDocument/2006/relationships/tags" Target="../tags/tag2401.xml"/><Relationship Id="rId65" Type="http://schemas.openxmlformats.org/officeDocument/2006/relationships/tags" Target="../tags/tag2196.xml"/><Relationship Id="rId130" Type="http://schemas.openxmlformats.org/officeDocument/2006/relationships/tags" Target="../tags/tag2261.xml"/><Relationship Id="rId368" Type="http://schemas.openxmlformats.org/officeDocument/2006/relationships/tags" Target="../tags/tag2499.xml"/><Relationship Id="rId575" Type="http://schemas.openxmlformats.org/officeDocument/2006/relationships/tags" Target="../tags/tag2706.xml"/><Relationship Id="rId228" Type="http://schemas.openxmlformats.org/officeDocument/2006/relationships/tags" Target="../tags/tag2359.xml"/><Relationship Id="rId435" Type="http://schemas.openxmlformats.org/officeDocument/2006/relationships/tags" Target="../tags/tag2566.xml"/><Relationship Id="rId281" Type="http://schemas.openxmlformats.org/officeDocument/2006/relationships/tags" Target="../tags/tag2412.xml"/><Relationship Id="rId502" Type="http://schemas.openxmlformats.org/officeDocument/2006/relationships/tags" Target="../tags/tag2633.xml"/><Relationship Id="rId34" Type="http://schemas.openxmlformats.org/officeDocument/2006/relationships/tags" Target="../tags/tag2165.xml"/><Relationship Id="rId76" Type="http://schemas.openxmlformats.org/officeDocument/2006/relationships/tags" Target="../tags/tag2207.xml"/><Relationship Id="rId141" Type="http://schemas.openxmlformats.org/officeDocument/2006/relationships/tags" Target="../tags/tag2272.xml"/><Relationship Id="rId379" Type="http://schemas.openxmlformats.org/officeDocument/2006/relationships/tags" Target="../tags/tag2510.xml"/><Relationship Id="rId544" Type="http://schemas.openxmlformats.org/officeDocument/2006/relationships/tags" Target="../tags/tag2675.xml"/><Relationship Id="rId7" Type="http://schemas.openxmlformats.org/officeDocument/2006/relationships/tags" Target="../tags/tag2138.xml"/><Relationship Id="rId183" Type="http://schemas.openxmlformats.org/officeDocument/2006/relationships/tags" Target="../tags/tag2314.xml"/><Relationship Id="rId239" Type="http://schemas.openxmlformats.org/officeDocument/2006/relationships/tags" Target="../tags/tag2370.xml"/><Relationship Id="rId390" Type="http://schemas.openxmlformats.org/officeDocument/2006/relationships/tags" Target="../tags/tag2521.xml"/><Relationship Id="rId404" Type="http://schemas.openxmlformats.org/officeDocument/2006/relationships/tags" Target="../tags/tag2535.xml"/><Relationship Id="rId446" Type="http://schemas.openxmlformats.org/officeDocument/2006/relationships/tags" Target="../tags/tag2577.xml"/><Relationship Id="rId250" Type="http://schemas.openxmlformats.org/officeDocument/2006/relationships/tags" Target="../tags/tag2381.xml"/><Relationship Id="rId292" Type="http://schemas.openxmlformats.org/officeDocument/2006/relationships/tags" Target="../tags/tag2423.xml"/><Relationship Id="rId306" Type="http://schemas.openxmlformats.org/officeDocument/2006/relationships/tags" Target="../tags/tag2437.xml"/><Relationship Id="rId488" Type="http://schemas.openxmlformats.org/officeDocument/2006/relationships/tags" Target="../tags/tag2619.xml"/><Relationship Id="rId45" Type="http://schemas.openxmlformats.org/officeDocument/2006/relationships/tags" Target="../tags/tag2176.xml"/><Relationship Id="rId87" Type="http://schemas.openxmlformats.org/officeDocument/2006/relationships/tags" Target="../tags/tag2218.xml"/><Relationship Id="rId110" Type="http://schemas.openxmlformats.org/officeDocument/2006/relationships/tags" Target="../tags/tag2241.xml"/><Relationship Id="rId348" Type="http://schemas.openxmlformats.org/officeDocument/2006/relationships/tags" Target="../tags/tag2479.xml"/><Relationship Id="rId513" Type="http://schemas.openxmlformats.org/officeDocument/2006/relationships/tags" Target="../tags/tag2644.xml"/><Relationship Id="rId555" Type="http://schemas.openxmlformats.org/officeDocument/2006/relationships/tags" Target="../tags/tag2686.xml"/><Relationship Id="rId152" Type="http://schemas.openxmlformats.org/officeDocument/2006/relationships/tags" Target="../tags/tag2283.xml"/><Relationship Id="rId194" Type="http://schemas.openxmlformats.org/officeDocument/2006/relationships/tags" Target="../tags/tag2325.xml"/><Relationship Id="rId208" Type="http://schemas.openxmlformats.org/officeDocument/2006/relationships/tags" Target="../tags/tag2339.xml"/><Relationship Id="rId415" Type="http://schemas.openxmlformats.org/officeDocument/2006/relationships/tags" Target="../tags/tag2546.xml"/><Relationship Id="rId457" Type="http://schemas.openxmlformats.org/officeDocument/2006/relationships/tags" Target="../tags/tag2588.xml"/><Relationship Id="rId261" Type="http://schemas.openxmlformats.org/officeDocument/2006/relationships/tags" Target="../tags/tag2392.xml"/><Relationship Id="rId499" Type="http://schemas.openxmlformats.org/officeDocument/2006/relationships/tags" Target="../tags/tag2630.xml"/><Relationship Id="rId14" Type="http://schemas.openxmlformats.org/officeDocument/2006/relationships/tags" Target="../tags/tag2145.xml"/><Relationship Id="rId56" Type="http://schemas.openxmlformats.org/officeDocument/2006/relationships/tags" Target="../tags/tag2187.xml"/><Relationship Id="rId317" Type="http://schemas.openxmlformats.org/officeDocument/2006/relationships/tags" Target="../tags/tag2448.xml"/><Relationship Id="rId359" Type="http://schemas.openxmlformats.org/officeDocument/2006/relationships/tags" Target="../tags/tag2490.xml"/><Relationship Id="rId524" Type="http://schemas.openxmlformats.org/officeDocument/2006/relationships/tags" Target="../tags/tag2655.xml"/><Relationship Id="rId566" Type="http://schemas.openxmlformats.org/officeDocument/2006/relationships/tags" Target="../tags/tag2697.xml"/><Relationship Id="rId98" Type="http://schemas.openxmlformats.org/officeDocument/2006/relationships/tags" Target="../tags/tag2229.xml"/><Relationship Id="rId121" Type="http://schemas.openxmlformats.org/officeDocument/2006/relationships/tags" Target="../tags/tag2252.xml"/><Relationship Id="rId163" Type="http://schemas.openxmlformats.org/officeDocument/2006/relationships/tags" Target="../tags/tag2294.xml"/><Relationship Id="rId219" Type="http://schemas.openxmlformats.org/officeDocument/2006/relationships/tags" Target="../tags/tag2350.xml"/><Relationship Id="rId370" Type="http://schemas.openxmlformats.org/officeDocument/2006/relationships/tags" Target="../tags/tag2501.xml"/><Relationship Id="rId426" Type="http://schemas.openxmlformats.org/officeDocument/2006/relationships/tags" Target="../tags/tag2557.xml"/><Relationship Id="rId230" Type="http://schemas.openxmlformats.org/officeDocument/2006/relationships/tags" Target="../tags/tag2361.xml"/><Relationship Id="rId468" Type="http://schemas.openxmlformats.org/officeDocument/2006/relationships/tags" Target="../tags/tag2599.xml"/><Relationship Id="rId25" Type="http://schemas.openxmlformats.org/officeDocument/2006/relationships/tags" Target="../tags/tag2156.xml"/><Relationship Id="rId67" Type="http://schemas.openxmlformats.org/officeDocument/2006/relationships/tags" Target="../tags/tag2198.xml"/><Relationship Id="rId272" Type="http://schemas.openxmlformats.org/officeDocument/2006/relationships/tags" Target="../tags/tag2403.xml"/><Relationship Id="rId328" Type="http://schemas.openxmlformats.org/officeDocument/2006/relationships/tags" Target="../tags/tag2459.xml"/><Relationship Id="rId535" Type="http://schemas.openxmlformats.org/officeDocument/2006/relationships/tags" Target="../tags/tag2666.xml"/><Relationship Id="rId577" Type="http://schemas.openxmlformats.org/officeDocument/2006/relationships/tags" Target="../tags/tag2708.xml"/><Relationship Id="rId132" Type="http://schemas.openxmlformats.org/officeDocument/2006/relationships/tags" Target="../tags/tag2263.xml"/><Relationship Id="rId174" Type="http://schemas.openxmlformats.org/officeDocument/2006/relationships/tags" Target="../tags/tag2305.xml"/><Relationship Id="rId381" Type="http://schemas.openxmlformats.org/officeDocument/2006/relationships/tags" Target="../tags/tag2512.xml"/><Relationship Id="rId241" Type="http://schemas.openxmlformats.org/officeDocument/2006/relationships/tags" Target="../tags/tag2372.xml"/><Relationship Id="rId437" Type="http://schemas.openxmlformats.org/officeDocument/2006/relationships/tags" Target="../tags/tag2568.xml"/><Relationship Id="rId479" Type="http://schemas.openxmlformats.org/officeDocument/2006/relationships/tags" Target="../tags/tag2610.xml"/><Relationship Id="rId36" Type="http://schemas.openxmlformats.org/officeDocument/2006/relationships/tags" Target="../tags/tag2167.xml"/><Relationship Id="rId283" Type="http://schemas.openxmlformats.org/officeDocument/2006/relationships/tags" Target="../tags/tag2414.xml"/><Relationship Id="rId339" Type="http://schemas.openxmlformats.org/officeDocument/2006/relationships/tags" Target="../tags/tag2470.xml"/><Relationship Id="rId490" Type="http://schemas.openxmlformats.org/officeDocument/2006/relationships/tags" Target="../tags/tag2621.xml"/><Relationship Id="rId504" Type="http://schemas.openxmlformats.org/officeDocument/2006/relationships/tags" Target="../tags/tag2635.xml"/><Relationship Id="rId546" Type="http://schemas.openxmlformats.org/officeDocument/2006/relationships/tags" Target="../tags/tag2677.xml"/><Relationship Id="rId78" Type="http://schemas.openxmlformats.org/officeDocument/2006/relationships/tags" Target="../tags/tag2209.xml"/><Relationship Id="rId101" Type="http://schemas.openxmlformats.org/officeDocument/2006/relationships/tags" Target="../tags/tag2232.xml"/><Relationship Id="rId143" Type="http://schemas.openxmlformats.org/officeDocument/2006/relationships/tags" Target="../tags/tag2274.xml"/><Relationship Id="rId185" Type="http://schemas.openxmlformats.org/officeDocument/2006/relationships/tags" Target="../tags/tag2316.xml"/><Relationship Id="rId350" Type="http://schemas.openxmlformats.org/officeDocument/2006/relationships/tags" Target="../tags/tag2481.xml"/><Relationship Id="rId406" Type="http://schemas.openxmlformats.org/officeDocument/2006/relationships/tags" Target="../tags/tag2537.xml"/><Relationship Id="rId9" Type="http://schemas.openxmlformats.org/officeDocument/2006/relationships/tags" Target="../tags/tag2140.xml"/><Relationship Id="rId210" Type="http://schemas.openxmlformats.org/officeDocument/2006/relationships/tags" Target="../tags/tag2341.xml"/><Relationship Id="rId392" Type="http://schemas.openxmlformats.org/officeDocument/2006/relationships/tags" Target="../tags/tag2523.xml"/><Relationship Id="rId448" Type="http://schemas.openxmlformats.org/officeDocument/2006/relationships/tags" Target="../tags/tag2579.xml"/><Relationship Id="rId252" Type="http://schemas.openxmlformats.org/officeDocument/2006/relationships/tags" Target="../tags/tag2383.xml"/><Relationship Id="rId294" Type="http://schemas.openxmlformats.org/officeDocument/2006/relationships/tags" Target="../tags/tag2425.xml"/><Relationship Id="rId308" Type="http://schemas.openxmlformats.org/officeDocument/2006/relationships/tags" Target="../tags/tag2439.xml"/><Relationship Id="rId515" Type="http://schemas.openxmlformats.org/officeDocument/2006/relationships/tags" Target="../tags/tag2646.xml"/><Relationship Id="rId47" Type="http://schemas.openxmlformats.org/officeDocument/2006/relationships/tags" Target="../tags/tag2178.xml"/><Relationship Id="rId89" Type="http://schemas.openxmlformats.org/officeDocument/2006/relationships/tags" Target="../tags/tag2220.xml"/><Relationship Id="rId112" Type="http://schemas.openxmlformats.org/officeDocument/2006/relationships/tags" Target="../tags/tag2243.xml"/><Relationship Id="rId154" Type="http://schemas.openxmlformats.org/officeDocument/2006/relationships/tags" Target="../tags/tag2285.xml"/><Relationship Id="rId361" Type="http://schemas.openxmlformats.org/officeDocument/2006/relationships/tags" Target="../tags/tag2492.xml"/><Relationship Id="rId557" Type="http://schemas.openxmlformats.org/officeDocument/2006/relationships/tags" Target="../tags/tag2688.xml"/><Relationship Id="rId196" Type="http://schemas.openxmlformats.org/officeDocument/2006/relationships/tags" Target="../tags/tag2327.xml"/><Relationship Id="rId417" Type="http://schemas.openxmlformats.org/officeDocument/2006/relationships/tags" Target="../tags/tag2548.xml"/><Relationship Id="rId459" Type="http://schemas.openxmlformats.org/officeDocument/2006/relationships/tags" Target="../tags/tag2590.xml"/><Relationship Id="rId16" Type="http://schemas.openxmlformats.org/officeDocument/2006/relationships/tags" Target="../tags/tag2147.xml"/><Relationship Id="rId221" Type="http://schemas.openxmlformats.org/officeDocument/2006/relationships/tags" Target="../tags/tag2352.xml"/><Relationship Id="rId263" Type="http://schemas.openxmlformats.org/officeDocument/2006/relationships/tags" Target="../tags/tag2394.xml"/><Relationship Id="rId319" Type="http://schemas.openxmlformats.org/officeDocument/2006/relationships/tags" Target="../tags/tag2450.xml"/><Relationship Id="rId470" Type="http://schemas.openxmlformats.org/officeDocument/2006/relationships/tags" Target="../tags/tag2601.xml"/><Relationship Id="rId526" Type="http://schemas.openxmlformats.org/officeDocument/2006/relationships/tags" Target="../tags/tag2657.xml"/><Relationship Id="rId58" Type="http://schemas.openxmlformats.org/officeDocument/2006/relationships/tags" Target="../tags/tag2189.xml"/><Relationship Id="rId123" Type="http://schemas.openxmlformats.org/officeDocument/2006/relationships/tags" Target="../tags/tag2254.xml"/><Relationship Id="rId330" Type="http://schemas.openxmlformats.org/officeDocument/2006/relationships/tags" Target="../tags/tag2461.xml"/><Relationship Id="rId568" Type="http://schemas.openxmlformats.org/officeDocument/2006/relationships/tags" Target="../tags/tag2699.xml"/><Relationship Id="rId165" Type="http://schemas.openxmlformats.org/officeDocument/2006/relationships/tags" Target="../tags/tag2296.xml"/><Relationship Id="rId372" Type="http://schemas.openxmlformats.org/officeDocument/2006/relationships/tags" Target="../tags/tag2503.xml"/><Relationship Id="rId428" Type="http://schemas.openxmlformats.org/officeDocument/2006/relationships/tags" Target="../tags/tag2559.xml"/><Relationship Id="rId232" Type="http://schemas.openxmlformats.org/officeDocument/2006/relationships/tags" Target="../tags/tag2363.xml"/><Relationship Id="rId274" Type="http://schemas.openxmlformats.org/officeDocument/2006/relationships/tags" Target="../tags/tag2405.xml"/><Relationship Id="rId481" Type="http://schemas.openxmlformats.org/officeDocument/2006/relationships/tags" Target="../tags/tag2612.xml"/><Relationship Id="rId27" Type="http://schemas.openxmlformats.org/officeDocument/2006/relationships/tags" Target="../tags/tag2158.xml"/><Relationship Id="rId69" Type="http://schemas.openxmlformats.org/officeDocument/2006/relationships/tags" Target="../tags/tag2200.xml"/><Relationship Id="rId134" Type="http://schemas.openxmlformats.org/officeDocument/2006/relationships/tags" Target="../tags/tag2265.xml"/><Relationship Id="rId537" Type="http://schemas.openxmlformats.org/officeDocument/2006/relationships/tags" Target="../tags/tag2668.xml"/><Relationship Id="rId579" Type="http://schemas.openxmlformats.org/officeDocument/2006/relationships/slideLayout" Target="../slideLayouts/slideLayout3.xml"/><Relationship Id="rId80" Type="http://schemas.openxmlformats.org/officeDocument/2006/relationships/tags" Target="../tags/tag2211.xml"/><Relationship Id="rId176" Type="http://schemas.openxmlformats.org/officeDocument/2006/relationships/tags" Target="../tags/tag2307.xml"/><Relationship Id="rId341" Type="http://schemas.openxmlformats.org/officeDocument/2006/relationships/tags" Target="../tags/tag2472.xml"/><Relationship Id="rId383" Type="http://schemas.openxmlformats.org/officeDocument/2006/relationships/tags" Target="../tags/tag2514.xml"/><Relationship Id="rId439" Type="http://schemas.openxmlformats.org/officeDocument/2006/relationships/tags" Target="../tags/tag2570.xml"/><Relationship Id="rId201" Type="http://schemas.openxmlformats.org/officeDocument/2006/relationships/tags" Target="../tags/tag2332.xml"/><Relationship Id="rId243" Type="http://schemas.openxmlformats.org/officeDocument/2006/relationships/tags" Target="../tags/tag2374.xml"/><Relationship Id="rId285" Type="http://schemas.openxmlformats.org/officeDocument/2006/relationships/tags" Target="../tags/tag2416.xml"/><Relationship Id="rId450" Type="http://schemas.openxmlformats.org/officeDocument/2006/relationships/tags" Target="../tags/tag2581.xml"/><Relationship Id="rId506" Type="http://schemas.openxmlformats.org/officeDocument/2006/relationships/tags" Target="../tags/tag2637.xml"/><Relationship Id="rId38" Type="http://schemas.openxmlformats.org/officeDocument/2006/relationships/tags" Target="../tags/tag2169.xml"/><Relationship Id="rId103" Type="http://schemas.openxmlformats.org/officeDocument/2006/relationships/tags" Target="../tags/tag2234.xml"/><Relationship Id="rId310" Type="http://schemas.openxmlformats.org/officeDocument/2006/relationships/tags" Target="../tags/tag2441.xml"/><Relationship Id="rId492" Type="http://schemas.openxmlformats.org/officeDocument/2006/relationships/tags" Target="../tags/tag2623.xml"/><Relationship Id="rId548" Type="http://schemas.openxmlformats.org/officeDocument/2006/relationships/tags" Target="../tags/tag2679.xml"/><Relationship Id="rId91" Type="http://schemas.openxmlformats.org/officeDocument/2006/relationships/tags" Target="../tags/tag2222.xml"/><Relationship Id="rId145" Type="http://schemas.openxmlformats.org/officeDocument/2006/relationships/tags" Target="../tags/tag2276.xml"/><Relationship Id="rId187" Type="http://schemas.openxmlformats.org/officeDocument/2006/relationships/tags" Target="../tags/tag2318.xml"/><Relationship Id="rId352" Type="http://schemas.openxmlformats.org/officeDocument/2006/relationships/tags" Target="../tags/tag2483.xml"/><Relationship Id="rId394" Type="http://schemas.openxmlformats.org/officeDocument/2006/relationships/tags" Target="../tags/tag2525.xml"/><Relationship Id="rId408" Type="http://schemas.openxmlformats.org/officeDocument/2006/relationships/tags" Target="../tags/tag2539.xml"/><Relationship Id="rId212" Type="http://schemas.openxmlformats.org/officeDocument/2006/relationships/tags" Target="../tags/tag2343.xml"/><Relationship Id="rId254" Type="http://schemas.openxmlformats.org/officeDocument/2006/relationships/tags" Target="../tags/tag2385.xml"/><Relationship Id="rId49" Type="http://schemas.openxmlformats.org/officeDocument/2006/relationships/tags" Target="../tags/tag2180.xml"/><Relationship Id="rId114" Type="http://schemas.openxmlformats.org/officeDocument/2006/relationships/tags" Target="../tags/tag2245.xml"/><Relationship Id="rId296" Type="http://schemas.openxmlformats.org/officeDocument/2006/relationships/tags" Target="../tags/tag2427.xml"/><Relationship Id="rId461" Type="http://schemas.openxmlformats.org/officeDocument/2006/relationships/tags" Target="../tags/tag2592.xml"/><Relationship Id="rId517" Type="http://schemas.openxmlformats.org/officeDocument/2006/relationships/tags" Target="../tags/tag2648.xml"/><Relationship Id="rId559" Type="http://schemas.openxmlformats.org/officeDocument/2006/relationships/tags" Target="../tags/tag2690.xml"/><Relationship Id="rId60" Type="http://schemas.openxmlformats.org/officeDocument/2006/relationships/tags" Target="../tags/tag2191.xml"/><Relationship Id="rId156" Type="http://schemas.openxmlformats.org/officeDocument/2006/relationships/tags" Target="../tags/tag2287.xml"/><Relationship Id="rId198" Type="http://schemas.openxmlformats.org/officeDocument/2006/relationships/tags" Target="../tags/tag2329.xml"/><Relationship Id="rId321" Type="http://schemas.openxmlformats.org/officeDocument/2006/relationships/tags" Target="../tags/tag2452.xml"/><Relationship Id="rId363" Type="http://schemas.openxmlformats.org/officeDocument/2006/relationships/tags" Target="../tags/tag2494.xml"/><Relationship Id="rId419" Type="http://schemas.openxmlformats.org/officeDocument/2006/relationships/tags" Target="../tags/tag2550.xml"/><Relationship Id="rId570" Type="http://schemas.openxmlformats.org/officeDocument/2006/relationships/tags" Target="../tags/tag2701.xml"/><Relationship Id="rId223" Type="http://schemas.openxmlformats.org/officeDocument/2006/relationships/tags" Target="../tags/tag2354.xml"/><Relationship Id="rId430" Type="http://schemas.openxmlformats.org/officeDocument/2006/relationships/tags" Target="../tags/tag2561.xml"/><Relationship Id="rId18" Type="http://schemas.openxmlformats.org/officeDocument/2006/relationships/tags" Target="../tags/tag2149.xml"/><Relationship Id="rId265" Type="http://schemas.openxmlformats.org/officeDocument/2006/relationships/tags" Target="../tags/tag2396.xml"/><Relationship Id="rId472" Type="http://schemas.openxmlformats.org/officeDocument/2006/relationships/tags" Target="../tags/tag2603.xml"/><Relationship Id="rId528" Type="http://schemas.openxmlformats.org/officeDocument/2006/relationships/tags" Target="../tags/tag2659.xml"/><Relationship Id="rId125" Type="http://schemas.openxmlformats.org/officeDocument/2006/relationships/tags" Target="../tags/tag2256.xml"/><Relationship Id="rId167" Type="http://schemas.openxmlformats.org/officeDocument/2006/relationships/tags" Target="../tags/tag2298.xml"/><Relationship Id="rId332" Type="http://schemas.openxmlformats.org/officeDocument/2006/relationships/tags" Target="../tags/tag2463.xml"/><Relationship Id="rId374" Type="http://schemas.openxmlformats.org/officeDocument/2006/relationships/tags" Target="../tags/tag2505.xml"/><Relationship Id="rId71" Type="http://schemas.openxmlformats.org/officeDocument/2006/relationships/tags" Target="../tags/tag2202.xml"/><Relationship Id="rId234" Type="http://schemas.openxmlformats.org/officeDocument/2006/relationships/tags" Target="../tags/tag2365.xml"/><Relationship Id="rId2" Type="http://schemas.openxmlformats.org/officeDocument/2006/relationships/tags" Target="../tags/tag2133.xml"/><Relationship Id="rId29" Type="http://schemas.openxmlformats.org/officeDocument/2006/relationships/tags" Target="../tags/tag2160.xml"/><Relationship Id="rId276" Type="http://schemas.openxmlformats.org/officeDocument/2006/relationships/tags" Target="../tags/tag2407.xml"/><Relationship Id="rId441" Type="http://schemas.openxmlformats.org/officeDocument/2006/relationships/tags" Target="../tags/tag2572.xml"/><Relationship Id="rId483" Type="http://schemas.openxmlformats.org/officeDocument/2006/relationships/tags" Target="../tags/tag2614.xml"/><Relationship Id="rId539" Type="http://schemas.openxmlformats.org/officeDocument/2006/relationships/tags" Target="../tags/tag2670.xml"/><Relationship Id="rId40" Type="http://schemas.openxmlformats.org/officeDocument/2006/relationships/tags" Target="../tags/tag2171.xml"/><Relationship Id="rId136" Type="http://schemas.openxmlformats.org/officeDocument/2006/relationships/tags" Target="../tags/tag2267.xml"/><Relationship Id="rId178" Type="http://schemas.openxmlformats.org/officeDocument/2006/relationships/tags" Target="../tags/tag2309.xml"/><Relationship Id="rId301" Type="http://schemas.openxmlformats.org/officeDocument/2006/relationships/tags" Target="../tags/tag2432.xml"/><Relationship Id="rId343" Type="http://schemas.openxmlformats.org/officeDocument/2006/relationships/tags" Target="../tags/tag2474.xml"/><Relationship Id="rId550" Type="http://schemas.openxmlformats.org/officeDocument/2006/relationships/tags" Target="../tags/tag2681.xml"/><Relationship Id="rId82" Type="http://schemas.openxmlformats.org/officeDocument/2006/relationships/tags" Target="../tags/tag2213.xml"/><Relationship Id="rId203" Type="http://schemas.openxmlformats.org/officeDocument/2006/relationships/tags" Target="../tags/tag2334.xml"/><Relationship Id="rId385" Type="http://schemas.openxmlformats.org/officeDocument/2006/relationships/tags" Target="../tags/tag2516.xml"/><Relationship Id="rId245" Type="http://schemas.openxmlformats.org/officeDocument/2006/relationships/tags" Target="../tags/tag2376.xml"/><Relationship Id="rId287" Type="http://schemas.openxmlformats.org/officeDocument/2006/relationships/tags" Target="../tags/tag2418.xml"/><Relationship Id="rId410" Type="http://schemas.openxmlformats.org/officeDocument/2006/relationships/tags" Target="../tags/tag2541.xml"/><Relationship Id="rId452" Type="http://schemas.openxmlformats.org/officeDocument/2006/relationships/tags" Target="../tags/tag2583.xml"/><Relationship Id="rId494" Type="http://schemas.openxmlformats.org/officeDocument/2006/relationships/tags" Target="../tags/tag2625.xml"/><Relationship Id="rId508" Type="http://schemas.openxmlformats.org/officeDocument/2006/relationships/tags" Target="../tags/tag2639.xml"/><Relationship Id="rId105" Type="http://schemas.openxmlformats.org/officeDocument/2006/relationships/tags" Target="../tags/tag2236.xml"/><Relationship Id="rId147" Type="http://schemas.openxmlformats.org/officeDocument/2006/relationships/tags" Target="../tags/tag2278.xml"/><Relationship Id="rId312" Type="http://schemas.openxmlformats.org/officeDocument/2006/relationships/tags" Target="../tags/tag2443.xml"/><Relationship Id="rId354" Type="http://schemas.openxmlformats.org/officeDocument/2006/relationships/tags" Target="../tags/tag2485.xml"/><Relationship Id="rId51" Type="http://schemas.openxmlformats.org/officeDocument/2006/relationships/tags" Target="../tags/tag2182.xml"/><Relationship Id="rId93" Type="http://schemas.openxmlformats.org/officeDocument/2006/relationships/tags" Target="../tags/tag2224.xml"/><Relationship Id="rId189" Type="http://schemas.openxmlformats.org/officeDocument/2006/relationships/tags" Target="../tags/tag2320.xml"/><Relationship Id="rId396" Type="http://schemas.openxmlformats.org/officeDocument/2006/relationships/tags" Target="../tags/tag2527.xml"/><Relationship Id="rId561" Type="http://schemas.openxmlformats.org/officeDocument/2006/relationships/tags" Target="../tags/tag2692.xml"/><Relationship Id="rId214" Type="http://schemas.openxmlformats.org/officeDocument/2006/relationships/tags" Target="../tags/tag2345.xml"/><Relationship Id="rId256" Type="http://schemas.openxmlformats.org/officeDocument/2006/relationships/tags" Target="../tags/tag2387.xml"/><Relationship Id="rId298" Type="http://schemas.openxmlformats.org/officeDocument/2006/relationships/tags" Target="../tags/tag2429.xml"/><Relationship Id="rId421" Type="http://schemas.openxmlformats.org/officeDocument/2006/relationships/tags" Target="../tags/tag2552.xml"/><Relationship Id="rId463" Type="http://schemas.openxmlformats.org/officeDocument/2006/relationships/tags" Target="../tags/tag2594.xml"/><Relationship Id="rId519" Type="http://schemas.openxmlformats.org/officeDocument/2006/relationships/tags" Target="../tags/tag2650.xml"/><Relationship Id="rId116" Type="http://schemas.openxmlformats.org/officeDocument/2006/relationships/tags" Target="../tags/tag2247.xml"/><Relationship Id="rId158" Type="http://schemas.openxmlformats.org/officeDocument/2006/relationships/tags" Target="../tags/tag2289.xml"/><Relationship Id="rId323" Type="http://schemas.openxmlformats.org/officeDocument/2006/relationships/tags" Target="../tags/tag2454.xml"/><Relationship Id="rId530" Type="http://schemas.openxmlformats.org/officeDocument/2006/relationships/tags" Target="../tags/tag2661.xml"/><Relationship Id="rId20" Type="http://schemas.openxmlformats.org/officeDocument/2006/relationships/tags" Target="../tags/tag2151.xml"/><Relationship Id="rId62" Type="http://schemas.openxmlformats.org/officeDocument/2006/relationships/tags" Target="../tags/tag2193.xml"/><Relationship Id="rId365" Type="http://schemas.openxmlformats.org/officeDocument/2006/relationships/tags" Target="../tags/tag2496.xml"/><Relationship Id="rId572" Type="http://schemas.openxmlformats.org/officeDocument/2006/relationships/tags" Target="../tags/tag2703.xml"/><Relationship Id="rId225" Type="http://schemas.openxmlformats.org/officeDocument/2006/relationships/tags" Target="../tags/tag2356.xml"/><Relationship Id="rId267" Type="http://schemas.openxmlformats.org/officeDocument/2006/relationships/tags" Target="../tags/tag2398.xml"/><Relationship Id="rId432" Type="http://schemas.openxmlformats.org/officeDocument/2006/relationships/tags" Target="../tags/tag2563.xml"/><Relationship Id="rId474" Type="http://schemas.openxmlformats.org/officeDocument/2006/relationships/tags" Target="../tags/tag2605.xml"/><Relationship Id="rId127" Type="http://schemas.openxmlformats.org/officeDocument/2006/relationships/tags" Target="../tags/tag2258.xml"/><Relationship Id="rId31" Type="http://schemas.openxmlformats.org/officeDocument/2006/relationships/tags" Target="../tags/tag2162.xml"/><Relationship Id="rId73" Type="http://schemas.openxmlformats.org/officeDocument/2006/relationships/tags" Target="../tags/tag2204.xml"/><Relationship Id="rId169" Type="http://schemas.openxmlformats.org/officeDocument/2006/relationships/tags" Target="../tags/tag2300.xml"/><Relationship Id="rId334" Type="http://schemas.openxmlformats.org/officeDocument/2006/relationships/tags" Target="../tags/tag2465.xml"/><Relationship Id="rId376" Type="http://schemas.openxmlformats.org/officeDocument/2006/relationships/tags" Target="../tags/tag2507.xml"/><Relationship Id="rId541" Type="http://schemas.openxmlformats.org/officeDocument/2006/relationships/tags" Target="../tags/tag2672.xml"/><Relationship Id="rId4" Type="http://schemas.openxmlformats.org/officeDocument/2006/relationships/tags" Target="../tags/tag2135.xml"/><Relationship Id="rId180" Type="http://schemas.openxmlformats.org/officeDocument/2006/relationships/tags" Target="../tags/tag2311.xml"/><Relationship Id="rId236" Type="http://schemas.openxmlformats.org/officeDocument/2006/relationships/tags" Target="../tags/tag2367.xml"/><Relationship Id="rId278" Type="http://schemas.openxmlformats.org/officeDocument/2006/relationships/tags" Target="../tags/tag2409.xml"/><Relationship Id="rId401" Type="http://schemas.openxmlformats.org/officeDocument/2006/relationships/tags" Target="../tags/tag2532.xml"/><Relationship Id="rId443" Type="http://schemas.openxmlformats.org/officeDocument/2006/relationships/tags" Target="../tags/tag2574.xml"/><Relationship Id="rId303" Type="http://schemas.openxmlformats.org/officeDocument/2006/relationships/tags" Target="../tags/tag2434.xml"/><Relationship Id="rId485" Type="http://schemas.openxmlformats.org/officeDocument/2006/relationships/tags" Target="../tags/tag2616.xml"/><Relationship Id="rId42" Type="http://schemas.openxmlformats.org/officeDocument/2006/relationships/tags" Target="../tags/tag2173.xml"/><Relationship Id="rId84" Type="http://schemas.openxmlformats.org/officeDocument/2006/relationships/tags" Target="../tags/tag2215.xml"/><Relationship Id="rId138" Type="http://schemas.openxmlformats.org/officeDocument/2006/relationships/tags" Target="../tags/tag2269.xml"/><Relationship Id="rId345" Type="http://schemas.openxmlformats.org/officeDocument/2006/relationships/tags" Target="../tags/tag2476.xml"/><Relationship Id="rId387" Type="http://schemas.openxmlformats.org/officeDocument/2006/relationships/tags" Target="../tags/tag2518.xml"/><Relationship Id="rId510" Type="http://schemas.openxmlformats.org/officeDocument/2006/relationships/tags" Target="../tags/tag2641.xml"/><Relationship Id="rId552" Type="http://schemas.openxmlformats.org/officeDocument/2006/relationships/tags" Target="../tags/tag2683.xml"/><Relationship Id="rId191" Type="http://schemas.openxmlformats.org/officeDocument/2006/relationships/tags" Target="../tags/tag2322.xml"/><Relationship Id="rId205" Type="http://schemas.openxmlformats.org/officeDocument/2006/relationships/tags" Target="../tags/tag2336.xml"/><Relationship Id="rId247" Type="http://schemas.openxmlformats.org/officeDocument/2006/relationships/tags" Target="../tags/tag2378.xml"/><Relationship Id="rId412" Type="http://schemas.openxmlformats.org/officeDocument/2006/relationships/tags" Target="../tags/tag2543.xml"/><Relationship Id="rId107" Type="http://schemas.openxmlformats.org/officeDocument/2006/relationships/tags" Target="../tags/tag2238.xml"/><Relationship Id="rId289" Type="http://schemas.openxmlformats.org/officeDocument/2006/relationships/tags" Target="../tags/tag2420.xml"/><Relationship Id="rId454" Type="http://schemas.openxmlformats.org/officeDocument/2006/relationships/tags" Target="../tags/tag2585.xml"/><Relationship Id="rId496" Type="http://schemas.openxmlformats.org/officeDocument/2006/relationships/tags" Target="../tags/tag2627.xml"/><Relationship Id="rId11" Type="http://schemas.openxmlformats.org/officeDocument/2006/relationships/tags" Target="../tags/tag2142.xml"/><Relationship Id="rId53" Type="http://schemas.openxmlformats.org/officeDocument/2006/relationships/tags" Target="../tags/tag2184.xml"/><Relationship Id="rId149" Type="http://schemas.openxmlformats.org/officeDocument/2006/relationships/tags" Target="../tags/tag2280.xml"/><Relationship Id="rId314" Type="http://schemas.openxmlformats.org/officeDocument/2006/relationships/tags" Target="../tags/tag2445.xml"/><Relationship Id="rId356" Type="http://schemas.openxmlformats.org/officeDocument/2006/relationships/tags" Target="../tags/tag2487.xml"/><Relationship Id="rId398" Type="http://schemas.openxmlformats.org/officeDocument/2006/relationships/tags" Target="../tags/tag2529.xml"/><Relationship Id="rId521" Type="http://schemas.openxmlformats.org/officeDocument/2006/relationships/tags" Target="../tags/tag2652.xml"/><Relationship Id="rId563" Type="http://schemas.openxmlformats.org/officeDocument/2006/relationships/tags" Target="../tags/tag2694.xml"/><Relationship Id="rId95" Type="http://schemas.openxmlformats.org/officeDocument/2006/relationships/tags" Target="../tags/tag2226.xml"/><Relationship Id="rId160" Type="http://schemas.openxmlformats.org/officeDocument/2006/relationships/tags" Target="../tags/tag2291.xml"/><Relationship Id="rId216" Type="http://schemas.openxmlformats.org/officeDocument/2006/relationships/tags" Target="../tags/tag2347.xml"/><Relationship Id="rId423" Type="http://schemas.openxmlformats.org/officeDocument/2006/relationships/tags" Target="../tags/tag2554.xml"/><Relationship Id="rId258" Type="http://schemas.openxmlformats.org/officeDocument/2006/relationships/tags" Target="../tags/tag2389.xml"/><Relationship Id="rId465" Type="http://schemas.openxmlformats.org/officeDocument/2006/relationships/tags" Target="../tags/tag2596.xml"/><Relationship Id="rId22" Type="http://schemas.openxmlformats.org/officeDocument/2006/relationships/tags" Target="../tags/tag2153.xml"/><Relationship Id="rId64" Type="http://schemas.openxmlformats.org/officeDocument/2006/relationships/tags" Target="../tags/tag2195.xml"/><Relationship Id="rId118" Type="http://schemas.openxmlformats.org/officeDocument/2006/relationships/tags" Target="../tags/tag2249.xml"/><Relationship Id="rId325" Type="http://schemas.openxmlformats.org/officeDocument/2006/relationships/tags" Target="../tags/tag2456.xml"/><Relationship Id="rId367" Type="http://schemas.openxmlformats.org/officeDocument/2006/relationships/tags" Target="../tags/tag2498.xml"/><Relationship Id="rId532" Type="http://schemas.openxmlformats.org/officeDocument/2006/relationships/tags" Target="../tags/tag2663.xml"/><Relationship Id="rId574" Type="http://schemas.openxmlformats.org/officeDocument/2006/relationships/tags" Target="../tags/tag2705.xml"/><Relationship Id="rId171" Type="http://schemas.openxmlformats.org/officeDocument/2006/relationships/tags" Target="../tags/tag2302.xml"/><Relationship Id="rId227" Type="http://schemas.openxmlformats.org/officeDocument/2006/relationships/tags" Target="../tags/tag2358.xml"/><Relationship Id="rId269" Type="http://schemas.openxmlformats.org/officeDocument/2006/relationships/tags" Target="../tags/tag2400.xml"/><Relationship Id="rId434" Type="http://schemas.openxmlformats.org/officeDocument/2006/relationships/tags" Target="../tags/tag2565.xml"/><Relationship Id="rId476" Type="http://schemas.openxmlformats.org/officeDocument/2006/relationships/tags" Target="../tags/tag2607.xml"/><Relationship Id="rId33" Type="http://schemas.openxmlformats.org/officeDocument/2006/relationships/tags" Target="../tags/tag2164.xml"/><Relationship Id="rId129" Type="http://schemas.openxmlformats.org/officeDocument/2006/relationships/tags" Target="../tags/tag2260.xml"/><Relationship Id="rId280" Type="http://schemas.openxmlformats.org/officeDocument/2006/relationships/tags" Target="../tags/tag2411.xml"/><Relationship Id="rId336" Type="http://schemas.openxmlformats.org/officeDocument/2006/relationships/tags" Target="../tags/tag2467.xml"/><Relationship Id="rId501" Type="http://schemas.openxmlformats.org/officeDocument/2006/relationships/tags" Target="../tags/tag2632.xml"/><Relationship Id="rId543" Type="http://schemas.openxmlformats.org/officeDocument/2006/relationships/tags" Target="../tags/tag2674.xml"/><Relationship Id="rId75" Type="http://schemas.openxmlformats.org/officeDocument/2006/relationships/tags" Target="../tags/tag2206.xml"/><Relationship Id="rId140" Type="http://schemas.openxmlformats.org/officeDocument/2006/relationships/tags" Target="../tags/tag2271.xml"/><Relationship Id="rId182" Type="http://schemas.openxmlformats.org/officeDocument/2006/relationships/tags" Target="../tags/tag2313.xml"/><Relationship Id="rId378" Type="http://schemas.openxmlformats.org/officeDocument/2006/relationships/tags" Target="../tags/tag2509.xml"/><Relationship Id="rId403" Type="http://schemas.openxmlformats.org/officeDocument/2006/relationships/tags" Target="../tags/tag2534.xml"/><Relationship Id="rId6" Type="http://schemas.openxmlformats.org/officeDocument/2006/relationships/tags" Target="../tags/tag2137.xml"/><Relationship Id="rId238" Type="http://schemas.openxmlformats.org/officeDocument/2006/relationships/tags" Target="../tags/tag2369.xml"/><Relationship Id="rId445" Type="http://schemas.openxmlformats.org/officeDocument/2006/relationships/tags" Target="../tags/tag2576.xml"/><Relationship Id="rId487" Type="http://schemas.openxmlformats.org/officeDocument/2006/relationships/tags" Target="../tags/tag2618.xml"/><Relationship Id="rId291" Type="http://schemas.openxmlformats.org/officeDocument/2006/relationships/tags" Target="../tags/tag2422.xml"/><Relationship Id="rId305" Type="http://schemas.openxmlformats.org/officeDocument/2006/relationships/tags" Target="../tags/tag2436.xml"/><Relationship Id="rId347" Type="http://schemas.openxmlformats.org/officeDocument/2006/relationships/tags" Target="../tags/tag2478.xml"/><Relationship Id="rId512" Type="http://schemas.openxmlformats.org/officeDocument/2006/relationships/tags" Target="../tags/tag2643.xml"/><Relationship Id="rId44" Type="http://schemas.openxmlformats.org/officeDocument/2006/relationships/tags" Target="../tags/tag2175.xml"/><Relationship Id="rId86" Type="http://schemas.openxmlformats.org/officeDocument/2006/relationships/tags" Target="../tags/tag2217.xml"/><Relationship Id="rId151" Type="http://schemas.openxmlformats.org/officeDocument/2006/relationships/tags" Target="../tags/tag2282.xml"/><Relationship Id="rId389" Type="http://schemas.openxmlformats.org/officeDocument/2006/relationships/tags" Target="../tags/tag2520.xml"/><Relationship Id="rId554" Type="http://schemas.openxmlformats.org/officeDocument/2006/relationships/tags" Target="../tags/tag2685.xml"/><Relationship Id="rId193" Type="http://schemas.openxmlformats.org/officeDocument/2006/relationships/tags" Target="../tags/tag2324.xml"/><Relationship Id="rId207" Type="http://schemas.openxmlformats.org/officeDocument/2006/relationships/tags" Target="../tags/tag2338.xml"/><Relationship Id="rId249" Type="http://schemas.openxmlformats.org/officeDocument/2006/relationships/tags" Target="../tags/tag2380.xml"/><Relationship Id="rId414" Type="http://schemas.openxmlformats.org/officeDocument/2006/relationships/tags" Target="../tags/tag2545.xml"/><Relationship Id="rId456" Type="http://schemas.openxmlformats.org/officeDocument/2006/relationships/tags" Target="../tags/tag2587.xml"/><Relationship Id="rId498" Type="http://schemas.openxmlformats.org/officeDocument/2006/relationships/tags" Target="../tags/tag2629.xml"/><Relationship Id="rId13" Type="http://schemas.openxmlformats.org/officeDocument/2006/relationships/tags" Target="../tags/tag2144.xml"/><Relationship Id="rId109" Type="http://schemas.openxmlformats.org/officeDocument/2006/relationships/tags" Target="../tags/tag2240.xml"/><Relationship Id="rId260" Type="http://schemas.openxmlformats.org/officeDocument/2006/relationships/tags" Target="../tags/tag2391.xml"/><Relationship Id="rId316" Type="http://schemas.openxmlformats.org/officeDocument/2006/relationships/tags" Target="../tags/tag2447.xml"/><Relationship Id="rId523" Type="http://schemas.openxmlformats.org/officeDocument/2006/relationships/tags" Target="../tags/tag2654.xml"/><Relationship Id="rId55" Type="http://schemas.openxmlformats.org/officeDocument/2006/relationships/tags" Target="../tags/tag2186.xml"/><Relationship Id="rId97" Type="http://schemas.openxmlformats.org/officeDocument/2006/relationships/tags" Target="../tags/tag2228.xml"/><Relationship Id="rId120" Type="http://schemas.openxmlformats.org/officeDocument/2006/relationships/tags" Target="../tags/tag2251.xml"/><Relationship Id="rId358" Type="http://schemas.openxmlformats.org/officeDocument/2006/relationships/tags" Target="../tags/tag2489.xml"/><Relationship Id="rId565" Type="http://schemas.openxmlformats.org/officeDocument/2006/relationships/tags" Target="../tags/tag2696.xml"/><Relationship Id="rId162" Type="http://schemas.openxmlformats.org/officeDocument/2006/relationships/tags" Target="../tags/tag2293.xml"/><Relationship Id="rId218" Type="http://schemas.openxmlformats.org/officeDocument/2006/relationships/tags" Target="../tags/tag2349.xml"/><Relationship Id="rId425" Type="http://schemas.openxmlformats.org/officeDocument/2006/relationships/tags" Target="../tags/tag2556.xml"/><Relationship Id="rId467" Type="http://schemas.openxmlformats.org/officeDocument/2006/relationships/tags" Target="../tags/tag2598.xml"/><Relationship Id="rId271" Type="http://schemas.openxmlformats.org/officeDocument/2006/relationships/tags" Target="../tags/tag2402.xml"/><Relationship Id="rId24" Type="http://schemas.openxmlformats.org/officeDocument/2006/relationships/tags" Target="../tags/tag2155.xml"/><Relationship Id="rId66" Type="http://schemas.openxmlformats.org/officeDocument/2006/relationships/tags" Target="../tags/tag2197.xml"/><Relationship Id="rId131" Type="http://schemas.openxmlformats.org/officeDocument/2006/relationships/tags" Target="../tags/tag2262.xml"/><Relationship Id="rId327" Type="http://schemas.openxmlformats.org/officeDocument/2006/relationships/tags" Target="../tags/tag2458.xml"/><Relationship Id="rId369" Type="http://schemas.openxmlformats.org/officeDocument/2006/relationships/tags" Target="../tags/tag2500.xml"/><Relationship Id="rId534" Type="http://schemas.openxmlformats.org/officeDocument/2006/relationships/tags" Target="../tags/tag2665.xml"/><Relationship Id="rId576" Type="http://schemas.openxmlformats.org/officeDocument/2006/relationships/tags" Target="../tags/tag2707.xml"/><Relationship Id="rId173" Type="http://schemas.openxmlformats.org/officeDocument/2006/relationships/tags" Target="../tags/tag2304.xml"/><Relationship Id="rId229" Type="http://schemas.openxmlformats.org/officeDocument/2006/relationships/tags" Target="../tags/tag2360.xml"/><Relationship Id="rId380" Type="http://schemas.openxmlformats.org/officeDocument/2006/relationships/tags" Target="../tags/tag2511.xml"/><Relationship Id="rId436" Type="http://schemas.openxmlformats.org/officeDocument/2006/relationships/tags" Target="../tags/tag2567.xml"/><Relationship Id="rId240" Type="http://schemas.openxmlformats.org/officeDocument/2006/relationships/tags" Target="../tags/tag2371.xml"/><Relationship Id="rId478" Type="http://schemas.openxmlformats.org/officeDocument/2006/relationships/tags" Target="../tags/tag2609.xml"/><Relationship Id="rId35" Type="http://schemas.openxmlformats.org/officeDocument/2006/relationships/tags" Target="../tags/tag2166.xml"/><Relationship Id="rId77" Type="http://schemas.openxmlformats.org/officeDocument/2006/relationships/tags" Target="../tags/tag2208.xml"/><Relationship Id="rId100" Type="http://schemas.openxmlformats.org/officeDocument/2006/relationships/tags" Target="../tags/tag2231.xml"/><Relationship Id="rId282" Type="http://schemas.openxmlformats.org/officeDocument/2006/relationships/tags" Target="../tags/tag2413.xml"/><Relationship Id="rId338" Type="http://schemas.openxmlformats.org/officeDocument/2006/relationships/tags" Target="../tags/tag2469.xml"/><Relationship Id="rId503" Type="http://schemas.openxmlformats.org/officeDocument/2006/relationships/tags" Target="../tags/tag2634.xml"/><Relationship Id="rId545" Type="http://schemas.openxmlformats.org/officeDocument/2006/relationships/tags" Target="../tags/tag2676.xml"/><Relationship Id="rId8" Type="http://schemas.openxmlformats.org/officeDocument/2006/relationships/tags" Target="../tags/tag2139.xml"/><Relationship Id="rId142" Type="http://schemas.openxmlformats.org/officeDocument/2006/relationships/tags" Target="../tags/tag2273.xml"/><Relationship Id="rId184" Type="http://schemas.openxmlformats.org/officeDocument/2006/relationships/tags" Target="../tags/tag2315.xml"/><Relationship Id="rId391" Type="http://schemas.openxmlformats.org/officeDocument/2006/relationships/tags" Target="../tags/tag2522.xml"/><Relationship Id="rId405" Type="http://schemas.openxmlformats.org/officeDocument/2006/relationships/tags" Target="../tags/tag2536.xml"/><Relationship Id="rId447" Type="http://schemas.openxmlformats.org/officeDocument/2006/relationships/tags" Target="../tags/tag2578.xml"/><Relationship Id="rId251" Type="http://schemas.openxmlformats.org/officeDocument/2006/relationships/tags" Target="../tags/tag2382.xml"/><Relationship Id="rId489" Type="http://schemas.openxmlformats.org/officeDocument/2006/relationships/tags" Target="../tags/tag2620.xml"/><Relationship Id="rId46" Type="http://schemas.openxmlformats.org/officeDocument/2006/relationships/tags" Target="../tags/tag2177.xml"/><Relationship Id="rId293" Type="http://schemas.openxmlformats.org/officeDocument/2006/relationships/tags" Target="../tags/tag2424.xml"/><Relationship Id="rId307" Type="http://schemas.openxmlformats.org/officeDocument/2006/relationships/tags" Target="../tags/tag2438.xml"/><Relationship Id="rId349" Type="http://schemas.openxmlformats.org/officeDocument/2006/relationships/tags" Target="../tags/tag2480.xml"/><Relationship Id="rId514" Type="http://schemas.openxmlformats.org/officeDocument/2006/relationships/tags" Target="../tags/tag2645.xml"/><Relationship Id="rId556" Type="http://schemas.openxmlformats.org/officeDocument/2006/relationships/tags" Target="../tags/tag2687.xml"/><Relationship Id="rId88" Type="http://schemas.openxmlformats.org/officeDocument/2006/relationships/tags" Target="../tags/tag2219.xml"/><Relationship Id="rId111" Type="http://schemas.openxmlformats.org/officeDocument/2006/relationships/tags" Target="../tags/tag2242.xml"/><Relationship Id="rId153" Type="http://schemas.openxmlformats.org/officeDocument/2006/relationships/tags" Target="../tags/tag2284.xml"/><Relationship Id="rId195" Type="http://schemas.openxmlformats.org/officeDocument/2006/relationships/tags" Target="../tags/tag2326.xml"/><Relationship Id="rId209" Type="http://schemas.openxmlformats.org/officeDocument/2006/relationships/tags" Target="../tags/tag2340.xml"/><Relationship Id="rId360" Type="http://schemas.openxmlformats.org/officeDocument/2006/relationships/tags" Target="../tags/tag2491.xml"/><Relationship Id="rId416" Type="http://schemas.openxmlformats.org/officeDocument/2006/relationships/tags" Target="../tags/tag2547.xml"/><Relationship Id="rId220" Type="http://schemas.openxmlformats.org/officeDocument/2006/relationships/tags" Target="../tags/tag2351.xml"/><Relationship Id="rId458" Type="http://schemas.openxmlformats.org/officeDocument/2006/relationships/tags" Target="../tags/tag2589.xml"/><Relationship Id="rId15" Type="http://schemas.openxmlformats.org/officeDocument/2006/relationships/tags" Target="../tags/tag2146.xml"/><Relationship Id="rId57" Type="http://schemas.openxmlformats.org/officeDocument/2006/relationships/tags" Target="../tags/tag2188.xml"/><Relationship Id="rId262" Type="http://schemas.openxmlformats.org/officeDocument/2006/relationships/tags" Target="../tags/tag2393.xml"/><Relationship Id="rId318" Type="http://schemas.openxmlformats.org/officeDocument/2006/relationships/tags" Target="../tags/tag2449.xml"/><Relationship Id="rId525" Type="http://schemas.openxmlformats.org/officeDocument/2006/relationships/tags" Target="../tags/tag2656.xml"/><Relationship Id="rId567" Type="http://schemas.openxmlformats.org/officeDocument/2006/relationships/tags" Target="../tags/tag2698.xml"/><Relationship Id="rId99" Type="http://schemas.openxmlformats.org/officeDocument/2006/relationships/tags" Target="../tags/tag2230.xml"/><Relationship Id="rId122" Type="http://schemas.openxmlformats.org/officeDocument/2006/relationships/tags" Target="../tags/tag2253.xml"/><Relationship Id="rId164" Type="http://schemas.openxmlformats.org/officeDocument/2006/relationships/tags" Target="../tags/tag2295.xml"/><Relationship Id="rId371" Type="http://schemas.openxmlformats.org/officeDocument/2006/relationships/tags" Target="../tags/tag2502.xml"/><Relationship Id="rId427" Type="http://schemas.openxmlformats.org/officeDocument/2006/relationships/tags" Target="../tags/tag2558.xml"/><Relationship Id="rId469" Type="http://schemas.openxmlformats.org/officeDocument/2006/relationships/tags" Target="../tags/tag2600.xml"/><Relationship Id="rId26" Type="http://schemas.openxmlformats.org/officeDocument/2006/relationships/tags" Target="../tags/tag2157.xml"/><Relationship Id="rId231" Type="http://schemas.openxmlformats.org/officeDocument/2006/relationships/tags" Target="../tags/tag2362.xml"/><Relationship Id="rId273" Type="http://schemas.openxmlformats.org/officeDocument/2006/relationships/tags" Target="../tags/tag2404.xml"/><Relationship Id="rId329" Type="http://schemas.openxmlformats.org/officeDocument/2006/relationships/tags" Target="../tags/tag2460.xml"/><Relationship Id="rId480" Type="http://schemas.openxmlformats.org/officeDocument/2006/relationships/tags" Target="../tags/tag2611.xml"/><Relationship Id="rId536" Type="http://schemas.openxmlformats.org/officeDocument/2006/relationships/tags" Target="../tags/tag2667.xml"/><Relationship Id="rId68" Type="http://schemas.openxmlformats.org/officeDocument/2006/relationships/tags" Target="../tags/tag2199.xml"/><Relationship Id="rId133" Type="http://schemas.openxmlformats.org/officeDocument/2006/relationships/tags" Target="../tags/tag2264.xml"/><Relationship Id="rId175" Type="http://schemas.openxmlformats.org/officeDocument/2006/relationships/tags" Target="../tags/tag2306.xml"/><Relationship Id="rId340" Type="http://schemas.openxmlformats.org/officeDocument/2006/relationships/tags" Target="../tags/tag2471.xml"/><Relationship Id="rId578" Type="http://schemas.openxmlformats.org/officeDocument/2006/relationships/tags" Target="../tags/tag2709.xml"/><Relationship Id="rId200" Type="http://schemas.openxmlformats.org/officeDocument/2006/relationships/tags" Target="../tags/tag2331.xml"/><Relationship Id="rId382" Type="http://schemas.openxmlformats.org/officeDocument/2006/relationships/tags" Target="../tags/tag2513.xml"/><Relationship Id="rId438" Type="http://schemas.openxmlformats.org/officeDocument/2006/relationships/tags" Target="../tags/tag2569.xml"/><Relationship Id="rId242" Type="http://schemas.openxmlformats.org/officeDocument/2006/relationships/tags" Target="../tags/tag2373.xml"/><Relationship Id="rId284" Type="http://schemas.openxmlformats.org/officeDocument/2006/relationships/tags" Target="../tags/tag2415.xml"/><Relationship Id="rId491" Type="http://schemas.openxmlformats.org/officeDocument/2006/relationships/tags" Target="../tags/tag2622.xml"/><Relationship Id="rId505" Type="http://schemas.openxmlformats.org/officeDocument/2006/relationships/tags" Target="../tags/tag2636.xml"/><Relationship Id="rId37" Type="http://schemas.openxmlformats.org/officeDocument/2006/relationships/tags" Target="../tags/tag2168.xml"/><Relationship Id="rId79" Type="http://schemas.openxmlformats.org/officeDocument/2006/relationships/tags" Target="../tags/tag2210.xml"/><Relationship Id="rId102" Type="http://schemas.openxmlformats.org/officeDocument/2006/relationships/tags" Target="../tags/tag2233.xml"/><Relationship Id="rId144" Type="http://schemas.openxmlformats.org/officeDocument/2006/relationships/tags" Target="../tags/tag2275.xml"/><Relationship Id="rId547" Type="http://schemas.openxmlformats.org/officeDocument/2006/relationships/tags" Target="../tags/tag2678.xml"/><Relationship Id="rId90" Type="http://schemas.openxmlformats.org/officeDocument/2006/relationships/tags" Target="../tags/tag2221.xml"/><Relationship Id="rId186" Type="http://schemas.openxmlformats.org/officeDocument/2006/relationships/tags" Target="../tags/tag2317.xml"/><Relationship Id="rId351" Type="http://schemas.openxmlformats.org/officeDocument/2006/relationships/tags" Target="../tags/tag2482.xml"/><Relationship Id="rId393" Type="http://schemas.openxmlformats.org/officeDocument/2006/relationships/tags" Target="../tags/tag2524.xml"/><Relationship Id="rId407" Type="http://schemas.openxmlformats.org/officeDocument/2006/relationships/tags" Target="../tags/tag2538.xml"/><Relationship Id="rId449" Type="http://schemas.openxmlformats.org/officeDocument/2006/relationships/tags" Target="../tags/tag2580.xml"/><Relationship Id="rId211" Type="http://schemas.openxmlformats.org/officeDocument/2006/relationships/tags" Target="../tags/tag2342.xml"/><Relationship Id="rId253" Type="http://schemas.openxmlformats.org/officeDocument/2006/relationships/tags" Target="../tags/tag2384.xml"/><Relationship Id="rId295" Type="http://schemas.openxmlformats.org/officeDocument/2006/relationships/tags" Target="../tags/tag2426.xml"/><Relationship Id="rId309" Type="http://schemas.openxmlformats.org/officeDocument/2006/relationships/tags" Target="../tags/tag2440.xml"/><Relationship Id="rId460" Type="http://schemas.openxmlformats.org/officeDocument/2006/relationships/tags" Target="../tags/tag2591.xml"/><Relationship Id="rId516" Type="http://schemas.openxmlformats.org/officeDocument/2006/relationships/tags" Target="../tags/tag2647.xml"/><Relationship Id="rId48" Type="http://schemas.openxmlformats.org/officeDocument/2006/relationships/tags" Target="../tags/tag2179.xml"/><Relationship Id="rId113" Type="http://schemas.openxmlformats.org/officeDocument/2006/relationships/tags" Target="../tags/tag2244.xml"/><Relationship Id="rId320" Type="http://schemas.openxmlformats.org/officeDocument/2006/relationships/tags" Target="../tags/tag2451.xml"/><Relationship Id="rId558" Type="http://schemas.openxmlformats.org/officeDocument/2006/relationships/tags" Target="../tags/tag2689.xml"/><Relationship Id="rId155" Type="http://schemas.openxmlformats.org/officeDocument/2006/relationships/tags" Target="../tags/tag2286.xml"/><Relationship Id="rId197" Type="http://schemas.openxmlformats.org/officeDocument/2006/relationships/tags" Target="../tags/tag2328.xml"/><Relationship Id="rId362" Type="http://schemas.openxmlformats.org/officeDocument/2006/relationships/tags" Target="../tags/tag2493.xml"/><Relationship Id="rId418" Type="http://schemas.openxmlformats.org/officeDocument/2006/relationships/tags" Target="../tags/tag2549.xml"/><Relationship Id="rId222" Type="http://schemas.openxmlformats.org/officeDocument/2006/relationships/tags" Target="../tags/tag2353.xml"/><Relationship Id="rId264" Type="http://schemas.openxmlformats.org/officeDocument/2006/relationships/tags" Target="../tags/tag2395.xml"/><Relationship Id="rId471" Type="http://schemas.openxmlformats.org/officeDocument/2006/relationships/tags" Target="../tags/tag2602.xml"/><Relationship Id="rId17" Type="http://schemas.openxmlformats.org/officeDocument/2006/relationships/tags" Target="../tags/tag2148.xml"/><Relationship Id="rId59" Type="http://schemas.openxmlformats.org/officeDocument/2006/relationships/tags" Target="../tags/tag2190.xml"/><Relationship Id="rId124" Type="http://schemas.openxmlformats.org/officeDocument/2006/relationships/tags" Target="../tags/tag2255.xml"/><Relationship Id="rId527" Type="http://schemas.openxmlformats.org/officeDocument/2006/relationships/tags" Target="../tags/tag2658.xml"/><Relationship Id="rId569" Type="http://schemas.openxmlformats.org/officeDocument/2006/relationships/tags" Target="../tags/tag2700.xml"/><Relationship Id="rId70" Type="http://schemas.openxmlformats.org/officeDocument/2006/relationships/tags" Target="../tags/tag2201.xml"/><Relationship Id="rId166" Type="http://schemas.openxmlformats.org/officeDocument/2006/relationships/tags" Target="../tags/tag2297.xml"/><Relationship Id="rId331" Type="http://schemas.openxmlformats.org/officeDocument/2006/relationships/tags" Target="../tags/tag2462.xml"/><Relationship Id="rId373" Type="http://schemas.openxmlformats.org/officeDocument/2006/relationships/tags" Target="../tags/tag2504.xml"/><Relationship Id="rId429" Type="http://schemas.openxmlformats.org/officeDocument/2006/relationships/tags" Target="../tags/tag2560.xml"/><Relationship Id="rId1" Type="http://schemas.openxmlformats.org/officeDocument/2006/relationships/tags" Target="../tags/tag2132.xml"/><Relationship Id="rId233" Type="http://schemas.openxmlformats.org/officeDocument/2006/relationships/tags" Target="../tags/tag2364.xml"/><Relationship Id="rId440" Type="http://schemas.openxmlformats.org/officeDocument/2006/relationships/tags" Target="../tags/tag2571.xml"/><Relationship Id="rId28" Type="http://schemas.openxmlformats.org/officeDocument/2006/relationships/tags" Target="../tags/tag2159.xml"/><Relationship Id="rId275" Type="http://schemas.openxmlformats.org/officeDocument/2006/relationships/tags" Target="../tags/tag2406.xml"/><Relationship Id="rId300" Type="http://schemas.openxmlformats.org/officeDocument/2006/relationships/tags" Target="../tags/tag2431.xml"/><Relationship Id="rId482" Type="http://schemas.openxmlformats.org/officeDocument/2006/relationships/tags" Target="../tags/tag2613.xml"/><Relationship Id="rId538" Type="http://schemas.openxmlformats.org/officeDocument/2006/relationships/tags" Target="../tags/tag2669.xml"/><Relationship Id="rId81" Type="http://schemas.openxmlformats.org/officeDocument/2006/relationships/tags" Target="../tags/tag2212.xml"/><Relationship Id="rId135" Type="http://schemas.openxmlformats.org/officeDocument/2006/relationships/tags" Target="../tags/tag2266.xml"/><Relationship Id="rId177" Type="http://schemas.openxmlformats.org/officeDocument/2006/relationships/tags" Target="../tags/tag2308.xml"/><Relationship Id="rId342" Type="http://schemas.openxmlformats.org/officeDocument/2006/relationships/tags" Target="../tags/tag2473.xml"/><Relationship Id="rId384" Type="http://schemas.openxmlformats.org/officeDocument/2006/relationships/tags" Target="../tags/tag2515.xml"/><Relationship Id="rId202" Type="http://schemas.openxmlformats.org/officeDocument/2006/relationships/tags" Target="../tags/tag2333.xml"/><Relationship Id="rId244" Type="http://schemas.openxmlformats.org/officeDocument/2006/relationships/tags" Target="../tags/tag2375.xml"/><Relationship Id="rId39" Type="http://schemas.openxmlformats.org/officeDocument/2006/relationships/tags" Target="../tags/tag2170.xml"/><Relationship Id="rId286" Type="http://schemas.openxmlformats.org/officeDocument/2006/relationships/tags" Target="../tags/tag2417.xml"/><Relationship Id="rId451" Type="http://schemas.openxmlformats.org/officeDocument/2006/relationships/tags" Target="../tags/tag2582.xml"/><Relationship Id="rId493" Type="http://schemas.openxmlformats.org/officeDocument/2006/relationships/tags" Target="../tags/tag2624.xml"/><Relationship Id="rId507" Type="http://schemas.openxmlformats.org/officeDocument/2006/relationships/tags" Target="../tags/tag2638.xml"/><Relationship Id="rId549" Type="http://schemas.openxmlformats.org/officeDocument/2006/relationships/tags" Target="../tags/tag2680.xml"/><Relationship Id="rId50" Type="http://schemas.openxmlformats.org/officeDocument/2006/relationships/tags" Target="../tags/tag2181.xml"/><Relationship Id="rId104" Type="http://schemas.openxmlformats.org/officeDocument/2006/relationships/tags" Target="../tags/tag2235.xml"/><Relationship Id="rId146" Type="http://schemas.openxmlformats.org/officeDocument/2006/relationships/tags" Target="../tags/tag2277.xml"/><Relationship Id="rId188" Type="http://schemas.openxmlformats.org/officeDocument/2006/relationships/tags" Target="../tags/tag2319.xml"/><Relationship Id="rId311" Type="http://schemas.openxmlformats.org/officeDocument/2006/relationships/tags" Target="../tags/tag2442.xml"/><Relationship Id="rId353" Type="http://schemas.openxmlformats.org/officeDocument/2006/relationships/tags" Target="../tags/tag2484.xml"/><Relationship Id="rId395" Type="http://schemas.openxmlformats.org/officeDocument/2006/relationships/tags" Target="../tags/tag2526.xml"/><Relationship Id="rId409" Type="http://schemas.openxmlformats.org/officeDocument/2006/relationships/tags" Target="../tags/tag2540.xml"/><Relationship Id="rId560" Type="http://schemas.openxmlformats.org/officeDocument/2006/relationships/tags" Target="../tags/tag2691.xml"/><Relationship Id="rId92" Type="http://schemas.openxmlformats.org/officeDocument/2006/relationships/tags" Target="../tags/tag2223.xml"/><Relationship Id="rId213" Type="http://schemas.openxmlformats.org/officeDocument/2006/relationships/tags" Target="../tags/tag2344.xml"/><Relationship Id="rId420" Type="http://schemas.openxmlformats.org/officeDocument/2006/relationships/tags" Target="../tags/tag2551.xml"/><Relationship Id="rId255" Type="http://schemas.openxmlformats.org/officeDocument/2006/relationships/tags" Target="../tags/tag2386.xml"/><Relationship Id="rId297" Type="http://schemas.openxmlformats.org/officeDocument/2006/relationships/tags" Target="../tags/tag2428.xml"/><Relationship Id="rId462" Type="http://schemas.openxmlformats.org/officeDocument/2006/relationships/tags" Target="../tags/tag2593.xml"/><Relationship Id="rId518" Type="http://schemas.openxmlformats.org/officeDocument/2006/relationships/tags" Target="../tags/tag2649.xml"/><Relationship Id="rId115" Type="http://schemas.openxmlformats.org/officeDocument/2006/relationships/tags" Target="../tags/tag2246.xml"/><Relationship Id="rId157" Type="http://schemas.openxmlformats.org/officeDocument/2006/relationships/tags" Target="../tags/tag2288.xml"/><Relationship Id="rId322" Type="http://schemas.openxmlformats.org/officeDocument/2006/relationships/tags" Target="../tags/tag2453.xml"/><Relationship Id="rId364" Type="http://schemas.openxmlformats.org/officeDocument/2006/relationships/tags" Target="../tags/tag2495.xml"/><Relationship Id="rId61" Type="http://schemas.openxmlformats.org/officeDocument/2006/relationships/tags" Target="../tags/tag2192.xml"/><Relationship Id="rId199" Type="http://schemas.openxmlformats.org/officeDocument/2006/relationships/tags" Target="../tags/tag2330.xml"/><Relationship Id="rId571" Type="http://schemas.openxmlformats.org/officeDocument/2006/relationships/tags" Target="../tags/tag2702.xml"/><Relationship Id="rId19" Type="http://schemas.openxmlformats.org/officeDocument/2006/relationships/tags" Target="../tags/tag2150.xml"/><Relationship Id="rId224" Type="http://schemas.openxmlformats.org/officeDocument/2006/relationships/tags" Target="../tags/tag2355.xml"/><Relationship Id="rId266" Type="http://schemas.openxmlformats.org/officeDocument/2006/relationships/tags" Target="../tags/tag2397.xml"/><Relationship Id="rId431" Type="http://schemas.openxmlformats.org/officeDocument/2006/relationships/tags" Target="../tags/tag2562.xml"/><Relationship Id="rId473" Type="http://schemas.openxmlformats.org/officeDocument/2006/relationships/tags" Target="../tags/tag2604.xml"/><Relationship Id="rId529" Type="http://schemas.openxmlformats.org/officeDocument/2006/relationships/tags" Target="../tags/tag2660.xml"/><Relationship Id="rId30" Type="http://schemas.openxmlformats.org/officeDocument/2006/relationships/tags" Target="../tags/tag2161.xml"/><Relationship Id="rId126" Type="http://schemas.openxmlformats.org/officeDocument/2006/relationships/tags" Target="../tags/tag2257.xml"/><Relationship Id="rId168" Type="http://schemas.openxmlformats.org/officeDocument/2006/relationships/tags" Target="../tags/tag2299.xml"/><Relationship Id="rId333" Type="http://schemas.openxmlformats.org/officeDocument/2006/relationships/tags" Target="../tags/tag2464.xml"/><Relationship Id="rId540" Type="http://schemas.openxmlformats.org/officeDocument/2006/relationships/tags" Target="../tags/tag2671.xml"/><Relationship Id="rId72" Type="http://schemas.openxmlformats.org/officeDocument/2006/relationships/tags" Target="../tags/tag2203.xml"/><Relationship Id="rId375" Type="http://schemas.openxmlformats.org/officeDocument/2006/relationships/tags" Target="../tags/tag2506.xml"/><Relationship Id="rId3" Type="http://schemas.openxmlformats.org/officeDocument/2006/relationships/tags" Target="../tags/tag2134.xml"/><Relationship Id="rId235" Type="http://schemas.openxmlformats.org/officeDocument/2006/relationships/tags" Target="../tags/tag2366.xml"/><Relationship Id="rId277" Type="http://schemas.openxmlformats.org/officeDocument/2006/relationships/tags" Target="../tags/tag2408.xml"/><Relationship Id="rId400" Type="http://schemas.openxmlformats.org/officeDocument/2006/relationships/tags" Target="../tags/tag2531.xml"/><Relationship Id="rId442" Type="http://schemas.openxmlformats.org/officeDocument/2006/relationships/tags" Target="../tags/tag2573.xml"/><Relationship Id="rId484" Type="http://schemas.openxmlformats.org/officeDocument/2006/relationships/tags" Target="../tags/tag2615.xml"/><Relationship Id="rId137" Type="http://schemas.openxmlformats.org/officeDocument/2006/relationships/tags" Target="../tags/tag2268.xml"/><Relationship Id="rId302" Type="http://schemas.openxmlformats.org/officeDocument/2006/relationships/tags" Target="../tags/tag2433.xml"/><Relationship Id="rId344" Type="http://schemas.openxmlformats.org/officeDocument/2006/relationships/tags" Target="../tags/tag2475.xml"/><Relationship Id="rId41" Type="http://schemas.openxmlformats.org/officeDocument/2006/relationships/tags" Target="../tags/tag2172.xml"/><Relationship Id="rId83" Type="http://schemas.openxmlformats.org/officeDocument/2006/relationships/tags" Target="../tags/tag2214.xml"/><Relationship Id="rId179" Type="http://schemas.openxmlformats.org/officeDocument/2006/relationships/tags" Target="../tags/tag2310.xml"/><Relationship Id="rId386" Type="http://schemas.openxmlformats.org/officeDocument/2006/relationships/tags" Target="../tags/tag2517.xml"/><Relationship Id="rId551" Type="http://schemas.openxmlformats.org/officeDocument/2006/relationships/tags" Target="../tags/tag2682.xml"/><Relationship Id="rId190" Type="http://schemas.openxmlformats.org/officeDocument/2006/relationships/tags" Target="../tags/tag2321.xml"/><Relationship Id="rId204" Type="http://schemas.openxmlformats.org/officeDocument/2006/relationships/tags" Target="../tags/tag2335.xml"/><Relationship Id="rId246" Type="http://schemas.openxmlformats.org/officeDocument/2006/relationships/tags" Target="../tags/tag2377.xml"/><Relationship Id="rId288" Type="http://schemas.openxmlformats.org/officeDocument/2006/relationships/tags" Target="../tags/tag2419.xml"/><Relationship Id="rId411" Type="http://schemas.openxmlformats.org/officeDocument/2006/relationships/tags" Target="../tags/tag2542.xml"/><Relationship Id="rId453" Type="http://schemas.openxmlformats.org/officeDocument/2006/relationships/tags" Target="../tags/tag2584.xml"/><Relationship Id="rId509" Type="http://schemas.openxmlformats.org/officeDocument/2006/relationships/tags" Target="../tags/tag2640.xml"/><Relationship Id="rId106" Type="http://schemas.openxmlformats.org/officeDocument/2006/relationships/tags" Target="../tags/tag2237.xml"/><Relationship Id="rId313" Type="http://schemas.openxmlformats.org/officeDocument/2006/relationships/tags" Target="../tags/tag2444.xml"/><Relationship Id="rId495" Type="http://schemas.openxmlformats.org/officeDocument/2006/relationships/tags" Target="../tags/tag2626.xml"/><Relationship Id="rId10" Type="http://schemas.openxmlformats.org/officeDocument/2006/relationships/tags" Target="../tags/tag2141.xml"/><Relationship Id="rId52" Type="http://schemas.openxmlformats.org/officeDocument/2006/relationships/tags" Target="../tags/tag2183.xml"/><Relationship Id="rId94" Type="http://schemas.openxmlformats.org/officeDocument/2006/relationships/tags" Target="../tags/tag2225.xml"/><Relationship Id="rId148" Type="http://schemas.openxmlformats.org/officeDocument/2006/relationships/tags" Target="../tags/tag2279.xml"/><Relationship Id="rId355" Type="http://schemas.openxmlformats.org/officeDocument/2006/relationships/tags" Target="../tags/tag2486.xml"/><Relationship Id="rId397" Type="http://schemas.openxmlformats.org/officeDocument/2006/relationships/tags" Target="../tags/tag2528.xml"/><Relationship Id="rId520" Type="http://schemas.openxmlformats.org/officeDocument/2006/relationships/tags" Target="../tags/tag2651.xml"/><Relationship Id="rId562" Type="http://schemas.openxmlformats.org/officeDocument/2006/relationships/tags" Target="../tags/tag2693.xml"/><Relationship Id="rId215" Type="http://schemas.openxmlformats.org/officeDocument/2006/relationships/tags" Target="../tags/tag2346.xml"/><Relationship Id="rId257" Type="http://schemas.openxmlformats.org/officeDocument/2006/relationships/tags" Target="../tags/tag2388.xml"/><Relationship Id="rId422" Type="http://schemas.openxmlformats.org/officeDocument/2006/relationships/tags" Target="../tags/tag2553.xml"/><Relationship Id="rId464" Type="http://schemas.openxmlformats.org/officeDocument/2006/relationships/tags" Target="../tags/tag2595.xml"/><Relationship Id="rId299" Type="http://schemas.openxmlformats.org/officeDocument/2006/relationships/tags" Target="../tags/tag2430.xml"/><Relationship Id="rId63" Type="http://schemas.openxmlformats.org/officeDocument/2006/relationships/tags" Target="../tags/tag2194.xml"/><Relationship Id="rId159" Type="http://schemas.openxmlformats.org/officeDocument/2006/relationships/tags" Target="../tags/tag2290.xml"/><Relationship Id="rId366" Type="http://schemas.openxmlformats.org/officeDocument/2006/relationships/tags" Target="../tags/tag2497.xml"/><Relationship Id="rId573" Type="http://schemas.openxmlformats.org/officeDocument/2006/relationships/tags" Target="../tags/tag2704.xml"/><Relationship Id="rId226" Type="http://schemas.openxmlformats.org/officeDocument/2006/relationships/tags" Target="../tags/tag2357.xml"/><Relationship Id="rId433" Type="http://schemas.openxmlformats.org/officeDocument/2006/relationships/tags" Target="../tags/tag2564.xml"/><Relationship Id="rId74" Type="http://schemas.openxmlformats.org/officeDocument/2006/relationships/tags" Target="../tags/tag2205.xml"/><Relationship Id="rId377" Type="http://schemas.openxmlformats.org/officeDocument/2006/relationships/tags" Target="../tags/tag2508.xml"/><Relationship Id="rId500" Type="http://schemas.openxmlformats.org/officeDocument/2006/relationships/tags" Target="../tags/tag2631.xml"/><Relationship Id="rId5" Type="http://schemas.openxmlformats.org/officeDocument/2006/relationships/tags" Target="../tags/tag2136.xml"/><Relationship Id="rId237" Type="http://schemas.openxmlformats.org/officeDocument/2006/relationships/tags" Target="../tags/tag2368.xml"/><Relationship Id="rId444" Type="http://schemas.openxmlformats.org/officeDocument/2006/relationships/tags" Target="../tags/tag2575.xml"/><Relationship Id="rId290" Type="http://schemas.openxmlformats.org/officeDocument/2006/relationships/tags" Target="../tags/tag2421.xml"/><Relationship Id="rId304" Type="http://schemas.openxmlformats.org/officeDocument/2006/relationships/tags" Target="../tags/tag2435.xml"/><Relationship Id="rId388" Type="http://schemas.openxmlformats.org/officeDocument/2006/relationships/tags" Target="../tags/tag2519.xml"/><Relationship Id="rId511" Type="http://schemas.openxmlformats.org/officeDocument/2006/relationships/tags" Target="../tags/tag2642.xml"/><Relationship Id="rId85" Type="http://schemas.openxmlformats.org/officeDocument/2006/relationships/tags" Target="../tags/tag2216.xml"/><Relationship Id="rId150" Type="http://schemas.openxmlformats.org/officeDocument/2006/relationships/tags" Target="../tags/tag2281.xml"/><Relationship Id="rId248" Type="http://schemas.openxmlformats.org/officeDocument/2006/relationships/tags" Target="../tags/tag2379.xml"/><Relationship Id="rId455" Type="http://schemas.openxmlformats.org/officeDocument/2006/relationships/tags" Target="../tags/tag2586.xml"/><Relationship Id="rId12" Type="http://schemas.openxmlformats.org/officeDocument/2006/relationships/tags" Target="../tags/tag2143.xml"/><Relationship Id="rId108" Type="http://schemas.openxmlformats.org/officeDocument/2006/relationships/tags" Target="../tags/tag2239.xml"/><Relationship Id="rId315" Type="http://schemas.openxmlformats.org/officeDocument/2006/relationships/tags" Target="../tags/tag2446.xml"/><Relationship Id="rId522" Type="http://schemas.openxmlformats.org/officeDocument/2006/relationships/tags" Target="../tags/tag2653.xml"/><Relationship Id="rId96" Type="http://schemas.openxmlformats.org/officeDocument/2006/relationships/tags" Target="../tags/tag2227.xml"/><Relationship Id="rId161" Type="http://schemas.openxmlformats.org/officeDocument/2006/relationships/tags" Target="../tags/tag2292.xml"/><Relationship Id="rId399" Type="http://schemas.openxmlformats.org/officeDocument/2006/relationships/tags" Target="../tags/tag2530.xml"/><Relationship Id="rId259" Type="http://schemas.openxmlformats.org/officeDocument/2006/relationships/tags" Target="../tags/tag2390.xml"/><Relationship Id="rId466" Type="http://schemas.openxmlformats.org/officeDocument/2006/relationships/tags" Target="../tags/tag2597.xml"/><Relationship Id="rId23" Type="http://schemas.openxmlformats.org/officeDocument/2006/relationships/tags" Target="../tags/tag2154.xml"/><Relationship Id="rId119" Type="http://schemas.openxmlformats.org/officeDocument/2006/relationships/tags" Target="../tags/tag2250.xml"/><Relationship Id="rId326" Type="http://schemas.openxmlformats.org/officeDocument/2006/relationships/tags" Target="../tags/tag2457.xml"/><Relationship Id="rId533" Type="http://schemas.openxmlformats.org/officeDocument/2006/relationships/tags" Target="../tags/tag2664.xml"/><Relationship Id="rId172" Type="http://schemas.openxmlformats.org/officeDocument/2006/relationships/tags" Target="../tags/tag2303.xml"/><Relationship Id="rId477" Type="http://schemas.openxmlformats.org/officeDocument/2006/relationships/tags" Target="../tags/tag2608.xml"/><Relationship Id="rId337" Type="http://schemas.openxmlformats.org/officeDocument/2006/relationships/tags" Target="../tags/tag246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2717.xml"/><Relationship Id="rId13" Type="http://schemas.openxmlformats.org/officeDocument/2006/relationships/tags" Target="../tags/tag2722.xml"/><Relationship Id="rId18" Type="http://schemas.openxmlformats.org/officeDocument/2006/relationships/tags" Target="../tags/tag2727.xml"/><Relationship Id="rId26" Type="http://schemas.openxmlformats.org/officeDocument/2006/relationships/tags" Target="../tags/tag2735.xml"/><Relationship Id="rId3" Type="http://schemas.openxmlformats.org/officeDocument/2006/relationships/tags" Target="../tags/tag2712.xml"/><Relationship Id="rId21" Type="http://schemas.openxmlformats.org/officeDocument/2006/relationships/tags" Target="../tags/tag2730.xml"/><Relationship Id="rId7" Type="http://schemas.openxmlformats.org/officeDocument/2006/relationships/tags" Target="../tags/tag2716.xml"/><Relationship Id="rId12" Type="http://schemas.openxmlformats.org/officeDocument/2006/relationships/tags" Target="../tags/tag2721.xml"/><Relationship Id="rId17" Type="http://schemas.openxmlformats.org/officeDocument/2006/relationships/tags" Target="../tags/tag2726.xml"/><Relationship Id="rId25" Type="http://schemas.openxmlformats.org/officeDocument/2006/relationships/tags" Target="../tags/tag2734.xml"/><Relationship Id="rId2" Type="http://schemas.openxmlformats.org/officeDocument/2006/relationships/tags" Target="../tags/tag2711.xml"/><Relationship Id="rId16" Type="http://schemas.openxmlformats.org/officeDocument/2006/relationships/tags" Target="../tags/tag2725.xml"/><Relationship Id="rId20" Type="http://schemas.openxmlformats.org/officeDocument/2006/relationships/tags" Target="../tags/tag2729.xml"/><Relationship Id="rId29" Type="http://schemas.openxmlformats.org/officeDocument/2006/relationships/tags" Target="../tags/tag2738.xml"/><Relationship Id="rId1" Type="http://schemas.openxmlformats.org/officeDocument/2006/relationships/tags" Target="../tags/tag2710.xml"/><Relationship Id="rId6" Type="http://schemas.openxmlformats.org/officeDocument/2006/relationships/tags" Target="../tags/tag2715.xml"/><Relationship Id="rId11" Type="http://schemas.openxmlformats.org/officeDocument/2006/relationships/tags" Target="../tags/tag2720.xml"/><Relationship Id="rId24" Type="http://schemas.openxmlformats.org/officeDocument/2006/relationships/tags" Target="../tags/tag2733.xml"/><Relationship Id="rId32" Type="http://schemas.openxmlformats.org/officeDocument/2006/relationships/image" Target="../media/image6.png"/><Relationship Id="rId5" Type="http://schemas.openxmlformats.org/officeDocument/2006/relationships/tags" Target="../tags/tag2714.xml"/><Relationship Id="rId15" Type="http://schemas.openxmlformats.org/officeDocument/2006/relationships/tags" Target="../tags/tag2724.xml"/><Relationship Id="rId23" Type="http://schemas.openxmlformats.org/officeDocument/2006/relationships/tags" Target="../tags/tag2732.xml"/><Relationship Id="rId28" Type="http://schemas.openxmlformats.org/officeDocument/2006/relationships/tags" Target="../tags/tag2737.xml"/><Relationship Id="rId10" Type="http://schemas.openxmlformats.org/officeDocument/2006/relationships/tags" Target="../tags/tag2719.xml"/><Relationship Id="rId19" Type="http://schemas.openxmlformats.org/officeDocument/2006/relationships/tags" Target="../tags/tag2728.xml"/><Relationship Id="rId31" Type="http://schemas.openxmlformats.org/officeDocument/2006/relationships/slideLayout" Target="../slideLayouts/slideLayout3.xml"/><Relationship Id="rId4" Type="http://schemas.openxmlformats.org/officeDocument/2006/relationships/tags" Target="../tags/tag2713.xml"/><Relationship Id="rId9" Type="http://schemas.openxmlformats.org/officeDocument/2006/relationships/tags" Target="../tags/tag2718.xml"/><Relationship Id="rId14" Type="http://schemas.openxmlformats.org/officeDocument/2006/relationships/tags" Target="../tags/tag2723.xml"/><Relationship Id="rId22" Type="http://schemas.openxmlformats.org/officeDocument/2006/relationships/tags" Target="../tags/tag2731.xml"/><Relationship Id="rId27" Type="http://schemas.openxmlformats.org/officeDocument/2006/relationships/tags" Target="../tags/tag2736.xml"/><Relationship Id="rId30" Type="http://schemas.openxmlformats.org/officeDocument/2006/relationships/tags" Target="../tags/tag2739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tags" Target="../tags/tag2752.xml"/><Relationship Id="rId18" Type="http://schemas.openxmlformats.org/officeDocument/2006/relationships/tags" Target="../tags/tag2757.xml"/><Relationship Id="rId26" Type="http://schemas.openxmlformats.org/officeDocument/2006/relationships/tags" Target="../tags/tag2765.xml"/><Relationship Id="rId39" Type="http://schemas.openxmlformats.org/officeDocument/2006/relationships/slideLayout" Target="../slideLayouts/slideLayout3.xml"/><Relationship Id="rId21" Type="http://schemas.openxmlformats.org/officeDocument/2006/relationships/tags" Target="../tags/tag2760.xml"/><Relationship Id="rId34" Type="http://schemas.openxmlformats.org/officeDocument/2006/relationships/tags" Target="../tags/tag2773.xml"/><Relationship Id="rId7" Type="http://schemas.openxmlformats.org/officeDocument/2006/relationships/tags" Target="../tags/tag2746.xml"/><Relationship Id="rId12" Type="http://schemas.openxmlformats.org/officeDocument/2006/relationships/tags" Target="../tags/tag2751.xml"/><Relationship Id="rId17" Type="http://schemas.openxmlformats.org/officeDocument/2006/relationships/tags" Target="../tags/tag2756.xml"/><Relationship Id="rId25" Type="http://schemas.openxmlformats.org/officeDocument/2006/relationships/tags" Target="../tags/tag2764.xml"/><Relationship Id="rId33" Type="http://schemas.openxmlformats.org/officeDocument/2006/relationships/tags" Target="../tags/tag2772.xml"/><Relationship Id="rId38" Type="http://schemas.openxmlformats.org/officeDocument/2006/relationships/tags" Target="../tags/tag2777.xml"/><Relationship Id="rId2" Type="http://schemas.openxmlformats.org/officeDocument/2006/relationships/tags" Target="../tags/tag2741.xml"/><Relationship Id="rId16" Type="http://schemas.openxmlformats.org/officeDocument/2006/relationships/tags" Target="../tags/tag2755.xml"/><Relationship Id="rId20" Type="http://schemas.openxmlformats.org/officeDocument/2006/relationships/tags" Target="../tags/tag2759.xml"/><Relationship Id="rId29" Type="http://schemas.openxmlformats.org/officeDocument/2006/relationships/tags" Target="../tags/tag2768.xml"/><Relationship Id="rId1" Type="http://schemas.openxmlformats.org/officeDocument/2006/relationships/tags" Target="../tags/tag2740.xml"/><Relationship Id="rId6" Type="http://schemas.openxmlformats.org/officeDocument/2006/relationships/tags" Target="../tags/tag2745.xml"/><Relationship Id="rId11" Type="http://schemas.openxmlformats.org/officeDocument/2006/relationships/tags" Target="../tags/tag2750.xml"/><Relationship Id="rId24" Type="http://schemas.openxmlformats.org/officeDocument/2006/relationships/tags" Target="../tags/tag2763.xml"/><Relationship Id="rId32" Type="http://schemas.openxmlformats.org/officeDocument/2006/relationships/tags" Target="../tags/tag2771.xml"/><Relationship Id="rId37" Type="http://schemas.openxmlformats.org/officeDocument/2006/relationships/tags" Target="../tags/tag2776.xml"/><Relationship Id="rId40" Type="http://schemas.openxmlformats.org/officeDocument/2006/relationships/image" Target="../media/image6.png"/><Relationship Id="rId5" Type="http://schemas.openxmlformats.org/officeDocument/2006/relationships/tags" Target="../tags/tag2744.xml"/><Relationship Id="rId15" Type="http://schemas.openxmlformats.org/officeDocument/2006/relationships/tags" Target="../tags/tag2754.xml"/><Relationship Id="rId23" Type="http://schemas.openxmlformats.org/officeDocument/2006/relationships/tags" Target="../tags/tag2762.xml"/><Relationship Id="rId28" Type="http://schemas.openxmlformats.org/officeDocument/2006/relationships/tags" Target="../tags/tag2767.xml"/><Relationship Id="rId36" Type="http://schemas.openxmlformats.org/officeDocument/2006/relationships/tags" Target="../tags/tag2775.xml"/><Relationship Id="rId10" Type="http://schemas.openxmlformats.org/officeDocument/2006/relationships/tags" Target="../tags/tag2749.xml"/><Relationship Id="rId19" Type="http://schemas.openxmlformats.org/officeDocument/2006/relationships/tags" Target="../tags/tag2758.xml"/><Relationship Id="rId31" Type="http://schemas.openxmlformats.org/officeDocument/2006/relationships/tags" Target="../tags/tag2770.xml"/><Relationship Id="rId4" Type="http://schemas.openxmlformats.org/officeDocument/2006/relationships/tags" Target="../tags/tag2743.xml"/><Relationship Id="rId9" Type="http://schemas.openxmlformats.org/officeDocument/2006/relationships/tags" Target="../tags/tag2748.xml"/><Relationship Id="rId14" Type="http://schemas.openxmlformats.org/officeDocument/2006/relationships/tags" Target="../tags/tag2753.xml"/><Relationship Id="rId22" Type="http://schemas.openxmlformats.org/officeDocument/2006/relationships/tags" Target="../tags/tag2761.xml"/><Relationship Id="rId27" Type="http://schemas.openxmlformats.org/officeDocument/2006/relationships/tags" Target="../tags/tag2766.xml"/><Relationship Id="rId30" Type="http://schemas.openxmlformats.org/officeDocument/2006/relationships/tags" Target="../tags/tag2769.xml"/><Relationship Id="rId35" Type="http://schemas.openxmlformats.org/officeDocument/2006/relationships/tags" Target="../tags/tag2774.xml"/><Relationship Id="rId8" Type="http://schemas.openxmlformats.org/officeDocument/2006/relationships/tags" Target="../tags/tag2747.xml"/><Relationship Id="rId3" Type="http://schemas.openxmlformats.org/officeDocument/2006/relationships/tags" Target="../tags/tag274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2790.xml"/><Relationship Id="rId18" Type="http://schemas.openxmlformats.org/officeDocument/2006/relationships/tags" Target="../tags/tag2795.xml"/><Relationship Id="rId26" Type="http://schemas.openxmlformats.org/officeDocument/2006/relationships/tags" Target="../tags/tag2803.xml"/><Relationship Id="rId39" Type="http://schemas.openxmlformats.org/officeDocument/2006/relationships/tags" Target="../tags/tag2816.xml"/><Relationship Id="rId21" Type="http://schemas.openxmlformats.org/officeDocument/2006/relationships/tags" Target="../tags/tag2798.xml"/><Relationship Id="rId34" Type="http://schemas.openxmlformats.org/officeDocument/2006/relationships/tags" Target="../tags/tag2811.xml"/><Relationship Id="rId42" Type="http://schemas.openxmlformats.org/officeDocument/2006/relationships/tags" Target="../tags/tag2819.xml"/><Relationship Id="rId7" Type="http://schemas.openxmlformats.org/officeDocument/2006/relationships/tags" Target="../tags/tag2784.xml"/><Relationship Id="rId2" Type="http://schemas.openxmlformats.org/officeDocument/2006/relationships/tags" Target="../tags/tag2779.xml"/><Relationship Id="rId16" Type="http://schemas.openxmlformats.org/officeDocument/2006/relationships/tags" Target="../tags/tag2793.xml"/><Relationship Id="rId29" Type="http://schemas.openxmlformats.org/officeDocument/2006/relationships/tags" Target="../tags/tag2806.xml"/><Relationship Id="rId1" Type="http://schemas.openxmlformats.org/officeDocument/2006/relationships/tags" Target="../tags/tag2778.xml"/><Relationship Id="rId6" Type="http://schemas.openxmlformats.org/officeDocument/2006/relationships/tags" Target="../tags/tag2783.xml"/><Relationship Id="rId11" Type="http://schemas.openxmlformats.org/officeDocument/2006/relationships/tags" Target="../tags/tag2788.xml"/><Relationship Id="rId24" Type="http://schemas.openxmlformats.org/officeDocument/2006/relationships/tags" Target="../tags/tag2801.xml"/><Relationship Id="rId32" Type="http://schemas.openxmlformats.org/officeDocument/2006/relationships/tags" Target="../tags/tag2809.xml"/><Relationship Id="rId37" Type="http://schemas.openxmlformats.org/officeDocument/2006/relationships/tags" Target="../tags/tag2814.xml"/><Relationship Id="rId40" Type="http://schemas.openxmlformats.org/officeDocument/2006/relationships/tags" Target="../tags/tag2817.xml"/><Relationship Id="rId45" Type="http://schemas.openxmlformats.org/officeDocument/2006/relationships/image" Target="../media/image6.png"/><Relationship Id="rId5" Type="http://schemas.openxmlformats.org/officeDocument/2006/relationships/tags" Target="../tags/tag2782.xml"/><Relationship Id="rId15" Type="http://schemas.openxmlformats.org/officeDocument/2006/relationships/tags" Target="../tags/tag2792.xml"/><Relationship Id="rId23" Type="http://schemas.openxmlformats.org/officeDocument/2006/relationships/tags" Target="../tags/tag2800.xml"/><Relationship Id="rId28" Type="http://schemas.openxmlformats.org/officeDocument/2006/relationships/tags" Target="../tags/tag2805.xml"/><Relationship Id="rId36" Type="http://schemas.openxmlformats.org/officeDocument/2006/relationships/tags" Target="../tags/tag2813.xml"/><Relationship Id="rId10" Type="http://schemas.openxmlformats.org/officeDocument/2006/relationships/tags" Target="../tags/tag2787.xml"/><Relationship Id="rId19" Type="http://schemas.openxmlformats.org/officeDocument/2006/relationships/tags" Target="../tags/tag2796.xml"/><Relationship Id="rId31" Type="http://schemas.openxmlformats.org/officeDocument/2006/relationships/tags" Target="../tags/tag2808.xml"/><Relationship Id="rId44" Type="http://schemas.openxmlformats.org/officeDocument/2006/relationships/slideLayout" Target="../slideLayouts/slideLayout3.xml"/><Relationship Id="rId4" Type="http://schemas.openxmlformats.org/officeDocument/2006/relationships/tags" Target="../tags/tag2781.xml"/><Relationship Id="rId9" Type="http://schemas.openxmlformats.org/officeDocument/2006/relationships/tags" Target="../tags/tag2786.xml"/><Relationship Id="rId14" Type="http://schemas.openxmlformats.org/officeDocument/2006/relationships/tags" Target="../tags/tag2791.xml"/><Relationship Id="rId22" Type="http://schemas.openxmlformats.org/officeDocument/2006/relationships/tags" Target="../tags/tag2799.xml"/><Relationship Id="rId27" Type="http://schemas.openxmlformats.org/officeDocument/2006/relationships/tags" Target="../tags/tag2804.xml"/><Relationship Id="rId30" Type="http://schemas.openxmlformats.org/officeDocument/2006/relationships/tags" Target="../tags/tag2807.xml"/><Relationship Id="rId35" Type="http://schemas.openxmlformats.org/officeDocument/2006/relationships/tags" Target="../tags/tag2812.xml"/><Relationship Id="rId43" Type="http://schemas.openxmlformats.org/officeDocument/2006/relationships/tags" Target="../tags/tag2820.xml"/><Relationship Id="rId8" Type="http://schemas.openxmlformats.org/officeDocument/2006/relationships/tags" Target="../tags/tag2785.xml"/><Relationship Id="rId3" Type="http://schemas.openxmlformats.org/officeDocument/2006/relationships/tags" Target="../tags/tag2780.xml"/><Relationship Id="rId12" Type="http://schemas.openxmlformats.org/officeDocument/2006/relationships/tags" Target="../tags/tag2789.xml"/><Relationship Id="rId17" Type="http://schemas.openxmlformats.org/officeDocument/2006/relationships/tags" Target="../tags/tag2794.xml"/><Relationship Id="rId25" Type="http://schemas.openxmlformats.org/officeDocument/2006/relationships/tags" Target="../tags/tag2802.xml"/><Relationship Id="rId33" Type="http://schemas.openxmlformats.org/officeDocument/2006/relationships/tags" Target="../tags/tag2810.xml"/><Relationship Id="rId38" Type="http://schemas.openxmlformats.org/officeDocument/2006/relationships/tags" Target="../tags/tag2815.xml"/><Relationship Id="rId20" Type="http://schemas.openxmlformats.org/officeDocument/2006/relationships/tags" Target="../tags/tag2797.xml"/><Relationship Id="rId41" Type="http://schemas.openxmlformats.org/officeDocument/2006/relationships/tags" Target="../tags/tag281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2828.xml"/><Relationship Id="rId13" Type="http://schemas.openxmlformats.org/officeDocument/2006/relationships/image" Target="../media/image8.jpeg"/><Relationship Id="rId3" Type="http://schemas.openxmlformats.org/officeDocument/2006/relationships/tags" Target="../tags/tag2823.xml"/><Relationship Id="rId7" Type="http://schemas.openxmlformats.org/officeDocument/2006/relationships/tags" Target="../tags/tag2827.xml"/><Relationship Id="rId12" Type="http://schemas.openxmlformats.org/officeDocument/2006/relationships/image" Target="../media/image7.jpeg"/><Relationship Id="rId2" Type="http://schemas.openxmlformats.org/officeDocument/2006/relationships/tags" Target="../tags/tag2822.xml"/><Relationship Id="rId1" Type="http://schemas.openxmlformats.org/officeDocument/2006/relationships/tags" Target="../tags/tag2821.xml"/><Relationship Id="rId6" Type="http://schemas.openxmlformats.org/officeDocument/2006/relationships/tags" Target="../tags/tag2826.xml"/><Relationship Id="rId11" Type="http://schemas.openxmlformats.org/officeDocument/2006/relationships/notesSlide" Target="../notesSlides/notesSlide2.xml"/><Relationship Id="rId5" Type="http://schemas.openxmlformats.org/officeDocument/2006/relationships/tags" Target="../tags/tag2825.xml"/><Relationship Id="rId10" Type="http://schemas.openxmlformats.org/officeDocument/2006/relationships/slideLayout" Target="../slideLayouts/slideLayout3.xml"/><Relationship Id="rId4" Type="http://schemas.openxmlformats.org/officeDocument/2006/relationships/tags" Target="../tags/tag2824.xml"/><Relationship Id="rId9" Type="http://schemas.openxmlformats.org/officeDocument/2006/relationships/tags" Target="../tags/tag28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D1F4F13B-5A02-1179-EC8E-79EC565503A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/>
          <a:srcRect t="817" r="1689" b="872"/>
          <a:stretch>
            <a:fillRect/>
          </a:stretch>
        </p:blipFill>
        <p:spPr>
          <a:xfrm>
            <a:off x="0" y="-39879"/>
            <a:ext cx="12192000" cy="6927061"/>
          </a:xfrm>
          <a:prstGeom prst="rect">
            <a:avLst/>
          </a:prstGeom>
        </p:spPr>
      </p:pic>
      <p:sp>
        <p:nvSpPr>
          <p:cNvPr id="8" name="平行四边形 7"/>
          <p:cNvSpPr/>
          <p:nvPr>
            <p:custDataLst>
              <p:tags r:id="rId2"/>
            </p:custDataLst>
          </p:nvPr>
        </p:nvSpPr>
        <p:spPr>
          <a:xfrm rot="5400000">
            <a:off x="776087" y="-841419"/>
            <a:ext cx="6884420" cy="8514418"/>
          </a:xfrm>
          <a:prstGeom prst="parallelogram">
            <a:avLst>
              <a:gd name="adj" fmla="val 0"/>
            </a:avLst>
          </a:prstGeom>
          <a:gradFill>
            <a:gsLst>
              <a:gs pos="0">
                <a:schemeClr val="accent2">
                  <a:alpha val="0"/>
                </a:schemeClr>
              </a:gs>
              <a:gs pos="59000">
                <a:schemeClr val="accent2">
                  <a:lumMod val="94000"/>
                  <a:lumOff val="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"/>
              <a:ea typeface="OPPOSans R"/>
              <a:cs typeface="+mn-cs"/>
            </a:endParaRPr>
          </a:p>
        </p:txBody>
      </p:sp>
      <p:sp>
        <p:nvSpPr>
          <p:cNvPr id="10" name="Shape 40"/>
          <p:cNvSpPr/>
          <p:nvPr>
            <p:custDataLst>
              <p:tags r:id="rId3"/>
            </p:custDataLst>
          </p:nvPr>
        </p:nvSpPr>
        <p:spPr>
          <a:xfrm>
            <a:off x="278964" y="2718456"/>
            <a:ext cx="3639780" cy="646331"/>
          </a:xfrm>
          <a:prstGeom prst="rect">
            <a:avLst/>
          </a:prstGeom>
          <a:ln w="12700">
            <a:miter lim="400000"/>
          </a:ln>
        </p:spPr>
        <p:txBody>
          <a:bodyPr wrap="square" lIns="60959" rIns="60959">
            <a:spAutoFit/>
          </a:bodyPr>
          <a:lstStyle>
            <a:lvl1pPr>
              <a:defRPr sz="3600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1800">
                <a:solidFill>
                  <a:srgbClr val="000000"/>
                </a:solidFill>
              </a:defRPr>
            </a:pPr>
            <a:r>
              <a:rPr kumimoji="0" lang="zh-CN" altLang="en-US" sz="5400" b="0" i="0" u="none" strike="noStrike" kern="1200" cap="none" spc="0" normalizeH="0" baseline="-2500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第</a:t>
            </a:r>
            <a:r>
              <a:rPr kumimoji="0" lang="en-US" altLang="zh-CN" sz="5400" b="0" i="0" u="none" strike="noStrike" kern="1200" cap="none" spc="0" normalizeH="0" baseline="-2500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2</a:t>
            </a:r>
            <a:r>
              <a:rPr kumimoji="0" lang="zh-CN" altLang="en-US" sz="5400" b="0" i="0" u="none" strike="noStrike" kern="1200" cap="none" spc="0" normalizeH="0" baseline="-2500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章  第</a:t>
            </a:r>
            <a:r>
              <a:rPr kumimoji="0" lang="en-US" altLang="zh-CN" sz="5400" b="0" i="0" u="none" strike="noStrike" kern="1200" cap="none" spc="0" normalizeH="0" baseline="-2500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1</a:t>
            </a:r>
            <a:r>
              <a:rPr kumimoji="0" lang="zh-CN" altLang="en-US" sz="5400" b="0" i="0" u="none" strike="noStrike" kern="1200" cap="none" spc="0" normalizeH="0" baseline="-25000" noProof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节</a:t>
            </a:r>
          </a:p>
        </p:txBody>
      </p:sp>
      <p:sp>
        <p:nvSpPr>
          <p:cNvPr id="7" name="文本框 6"/>
          <p:cNvSpPr txBox="1"/>
          <p:nvPr>
            <p:custDataLst>
              <p:tags r:id="rId4"/>
            </p:custDataLst>
          </p:nvPr>
        </p:nvSpPr>
        <p:spPr>
          <a:xfrm>
            <a:off x="607743" y="1523219"/>
            <a:ext cx="3639780" cy="7357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  <a:cs typeface="OPPOSans R" panose="00020600040101010101" pitchFamily="18" charset="-122"/>
                <a:sym typeface="OPPOSans R" panose="00020600040101010101" pitchFamily="18" charset="-122"/>
              </a:rPr>
              <a:t>人教版 选择性必修</a:t>
            </a: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  <a:cs typeface="OPPOSans R" panose="00020600040101010101" pitchFamily="18" charset="-122"/>
                <a:sym typeface="OPPOSans R" panose="00020600040101010101" pitchFamily="18" charset="-122"/>
              </a:rPr>
              <a:t>1</a:t>
            </a:r>
          </a:p>
        </p:txBody>
      </p:sp>
      <p:sp>
        <p:nvSpPr>
          <p:cNvPr id="4" name="AutoShape 8" descr="Inside the fossil smuggling operation that stretched from Mongolia to New  York City">
            <a:extLst>
              <a:ext uri="{FF2B5EF4-FFF2-40B4-BE49-F238E27FC236}">
                <a16:creationId xmlns:a16="http://schemas.microsoft.com/office/drawing/2014/main" id="{15785801-7FA2-5728-B6EC-D36218458E27}"/>
              </a:ext>
            </a:extLst>
          </p:cNvPr>
          <p:cNvSpPr>
            <a:spLocks noChangeAspect="1" noChangeArrowheads="1"/>
          </p:cNvSpPr>
          <p:nvPr>
            <p:custDataLst>
              <p:tags r:id="rId5"/>
            </p:custDataLst>
          </p:nvPr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"/>
              <a:ea typeface="思源黑体 CN Regular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BD1EF54-633E-E4CD-E907-6FF47EA1710A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07613" y="4048839"/>
            <a:ext cx="5035260" cy="542552"/>
          </a:xfrm>
          <a:custGeom>
            <a:avLst/>
            <a:gdLst/>
            <a:ahLst/>
            <a:cxnLst/>
            <a:rect l="l" t="t" r="r" b="b"/>
            <a:pathLst>
              <a:path w="5035260" h="542552">
                <a:moveTo>
                  <a:pt x="3042533" y="383537"/>
                </a:moveTo>
                <a:lnTo>
                  <a:pt x="3043656" y="388035"/>
                </a:lnTo>
                <a:cubicBezTo>
                  <a:pt x="3026083" y="402702"/>
                  <a:pt x="3002504" y="420176"/>
                  <a:pt x="2972918" y="440455"/>
                </a:cubicBezTo>
                <a:cubicBezTo>
                  <a:pt x="2943332" y="460734"/>
                  <a:pt x="2906968" y="483526"/>
                  <a:pt x="2863825" y="508833"/>
                </a:cubicBezTo>
                <a:cubicBezTo>
                  <a:pt x="2862349" y="512814"/>
                  <a:pt x="2860101" y="516232"/>
                  <a:pt x="2857081" y="519089"/>
                </a:cubicBezTo>
                <a:cubicBezTo>
                  <a:pt x="2854060" y="521946"/>
                  <a:pt x="2850688" y="523960"/>
                  <a:pt x="2846965" y="525130"/>
                </a:cubicBezTo>
                <a:lnTo>
                  <a:pt x="2812123" y="430204"/>
                </a:lnTo>
                <a:cubicBezTo>
                  <a:pt x="2825645" y="428254"/>
                  <a:pt x="2844558" y="424970"/>
                  <a:pt x="2868861" y="420354"/>
                </a:cubicBezTo>
                <a:cubicBezTo>
                  <a:pt x="2893165" y="415738"/>
                  <a:pt x="2920404" y="410248"/>
                  <a:pt x="2950577" y="403882"/>
                </a:cubicBezTo>
                <a:cubicBezTo>
                  <a:pt x="2980750" y="397517"/>
                  <a:pt x="3011402" y="390735"/>
                  <a:pt x="3042533" y="383537"/>
                </a:cubicBezTo>
                <a:close/>
                <a:moveTo>
                  <a:pt x="801376" y="382986"/>
                </a:moveTo>
                <a:lnTo>
                  <a:pt x="801938" y="387482"/>
                </a:lnTo>
                <a:cubicBezTo>
                  <a:pt x="784095" y="402444"/>
                  <a:pt x="759931" y="420427"/>
                  <a:pt x="729443" y="441431"/>
                </a:cubicBezTo>
                <a:cubicBezTo>
                  <a:pt x="698956" y="462435"/>
                  <a:pt x="661304" y="486038"/>
                  <a:pt x="616486" y="512240"/>
                </a:cubicBezTo>
                <a:cubicBezTo>
                  <a:pt x="614765" y="515987"/>
                  <a:pt x="612447" y="519312"/>
                  <a:pt x="609532" y="522215"/>
                </a:cubicBezTo>
                <a:cubicBezTo>
                  <a:pt x="606617" y="525119"/>
                  <a:pt x="603315" y="527039"/>
                  <a:pt x="599627" y="527975"/>
                </a:cubicBezTo>
                <a:lnTo>
                  <a:pt x="563661" y="430192"/>
                </a:lnTo>
                <a:cubicBezTo>
                  <a:pt x="577575" y="428246"/>
                  <a:pt x="597077" y="424957"/>
                  <a:pt x="622169" y="420326"/>
                </a:cubicBezTo>
                <a:cubicBezTo>
                  <a:pt x="647260" y="415695"/>
                  <a:pt x="675379" y="410158"/>
                  <a:pt x="706527" y="403717"/>
                </a:cubicBezTo>
                <a:cubicBezTo>
                  <a:pt x="737675" y="397275"/>
                  <a:pt x="769292" y="390364"/>
                  <a:pt x="801376" y="382986"/>
                </a:cubicBezTo>
                <a:close/>
                <a:moveTo>
                  <a:pt x="4163673" y="334090"/>
                </a:moveTo>
                <a:lnTo>
                  <a:pt x="4267638" y="341962"/>
                </a:lnTo>
                <a:cubicBezTo>
                  <a:pt x="4267521" y="345919"/>
                  <a:pt x="4266069" y="349244"/>
                  <a:pt x="4263283" y="351937"/>
                </a:cubicBezTo>
                <a:cubicBezTo>
                  <a:pt x="4260496" y="354630"/>
                  <a:pt x="4255392" y="356550"/>
                  <a:pt x="4247969" y="357697"/>
                </a:cubicBezTo>
                <a:lnTo>
                  <a:pt x="4247969" y="413930"/>
                </a:lnTo>
                <a:lnTo>
                  <a:pt x="4254151" y="413930"/>
                </a:lnTo>
                <a:lnTo>
                  <a:pt x="4291803" y="364445"/>
                </a:lnTo>
                <a:cubicBezTo>
                  <a:pt x="4292174" y="364712"/>
                  <a:pt x="4296178" y="367864"/>
                  <a:pt x="4303813" y="373899"/>
                </a:cubicBezTo>
                <a:cubicBezTo>
                  <a:pt x="4311448" y="379934"/>
                  <a:pt x="4320488" y="387249"/>
                  <a:pt x="4330933" y="395842"/>
                </a:cubicBezTo>
                <a:cubicBezTo>
                  <a:pt x="4341378" y="404435"/>
                  <a:pt x="4351001" y="412702"/>
                  <a:pt x="4359802" y="420643"/>
                </a:cubicBezTo>
                <a:cubicBezTo>
                  <a:pt x="4358901" y="423709"/>
                  <a:pt x="4357051" y="425970"/>
                  <a:pt x="4354253" y="427427"/>
                </a:cubicBezTo>
                <a:cubicBezTo>
                  <a:pt x="4351454" y="428884"/>
                  <a:pt x="4348059" y="429606"/>
                  <a:pt x="4344067" y="429595"/>
                </a:cubicBezTo>
                <a:lnTo>
                  <a:pt x="4247969" y="429595"/>
                </a:lnTo>
                <a:lnTo>
                  <a:pt x="4247969" y="509465"/>
                </a:lnTo>
                <a:lnTo>
                  <a:pt x="4318778" y="509465"/>
                </a:lnTo>
                <a:lnTo>
                  <a:pt x="4364298" y="452093"/>
                </a:lnTo>
                <a:cubicBezTo>
                  <a:pt x="4364742" y="452406"/>
                  <a:pt x="4369598" y="456030"/>
                  <a:pt x="4378867" y="462966"/>
                </a:cubicBezTo>
                <a:cubicBezTo>
                  <a:pt x="4388137" y="469902"/>
                  <a:pt x="4399154" y="478274"/>
                  <a:pt x="4411920" y="488081"/>
                </a:cubicBezTo>
                <a:cubicBezTo>
                  <a:pt x="4424686" y="497888"/>
                  <a:pt x="4436536" y="507254"/>
                  <a:pt x="4447470" y="516179"/>
                </a:cubicBezTo>
                <a:cubicBezTo>
                  <a:pt x="4446557" y="519244"/>
                  <a:pt x="4444590" y="521506"/>
                  <a:pt x="4441569" y="522962"/>
                </a:cubicBezTo>
                <a:cubicBezTo>
                  <a:pt x="4438549" y="524419"/>
                  <a:pt x="4434896" y="525142"/>
                  <a:pt x="4430611" y="525130"/>
                </a:cubicBezTo>
                <a:lnTo>
                  <a:pt x="3977659" y="525130"/>
                </a:lnTo>
                <a:lnTo>
                  <a:pt x="3973163" y="509465"/>
                </a:lnTo>
                <a:lnTo>
                  <a:pt x="4163673" y="509465"/>
                </a:lnTo>
                <a:lnTo>
                  <a:pt x="4163673" y="429595"/>
                </a:lnTo>
                <a:lnTo>
                  <a:pt x="4060269" y="429595"/>
                </a:lnTo>
                <a:lnTo>
                  <a:pt x="4055773" y="413930"/>
                </a:lnTo>
                <a:lnTo>
                  <a:pt x="4163673" y="413930"/>
                </a:lnTo>
                <a:close/>
                <a:moveTo>
                  <a:pt x="3125705" y="334059"/>
                </a:moveTo>
                <a:lnTo>
                  <a:pt x="3125705" y="475185"/>
                </a:lnTo>
                <a:lnTo>
                  <a:pt x="3226860" y="475185"/>
                </a:lnTo>
                <a:lnTo>
                  <a:pt x="3226860" y="334059"/>
                </a:lnTo>
                <a:close/>
                <a:moveTo>
                  <a:pt x="1459449" y="294721"/>
                </a:moveTo>
                <a:lnTo>
                  <a:pt x="1459449" y="390889"/>
                </a:lnTo>
                <a:lnTo>
                  <a:pt x="1487548" y="390889"/>
                </a:lnTo>
                <a:lnTo>
                  <a:pt x="1487548" y="294721"/>
                </a:lnTo>
                <a:close/>
                <a:moveTo>
                  <a:pt x="2349617" y="290260"/>
                </a:moveTo>
                <a:lnTo>
                  <a:pt x="2349617" y="437497"/>
                </a:lnTo>
                <a:lnTo>
                  <a:pt x="2418740" y="437497"/>
                </a:lnTo>
                <a:lnTo>
                  <a:pt x="2418740" y="290260"/>
                </a:lnTo>
                <a:close/>
                <a:moveTo>
                  <a:pt x="3261141" y="277322"/>
                </a:moveTo>
                <a:lnTo>
                  <a:pt x="3328016" y="328464"/>
                </a:lnTo>
                <a:cubicBezTo>
                  <a:pt x="3326166" y="330994"/>
                  <a:pt x="3323543" y="333212"/>
                  <a:pt x="3320148" y="335117"/>
                </a:cubicBezTo>
                <a:cubicBezTo>
                  <a:pt x="3316753" y="337023"/>
                  <a:pt x="3311882" y="338544"/>
                  <a:pt x="3305537" y="339681"/>
                </a:cubicBezTo>
                <a:lnTo>
                  <a:pt x="3305537" y="521759"/>
                </a:lnTo>
                <a:cubicBezTo>
                  <a:pt x="3305373" y="523667"/>
                  <a:pt x="3299659" y="526734"/>
                  <a:pt x="3288397" y="530961"/>
                </a:cubicBezTo>
                <a:cubicBezTo>
                  <a:pt x="3277134" y="535187"/>
                  <a:pt x="3261305" y="537552"/>
                  <a:pt x="3240910" y="538056"/>
                </a:cubicBezTo>
                <a:lnTo>
                  <a:pt x="3226860" y="538056"/>
                </a:lnTo>
                <a:lnTo>
                  <a:pt x="3226860" y="490850"/>
                </a:lnTo>
                <a:lnTo>
                  <a:pt x="3125705" y="490850"/>
                </a:lnTo>
                <a:lnTo>
                  <a:pt x="3125705" y="525130"/>
                </a:lnTo>
                <a:cubicBezTo>
                  <a:pt x="3125541" y="528069"/>
                  <a:pt x="3120108" y="531605"/>
                  <a:pt x="3109407" y="535738"/>
                </a:cubicBezTo>
                <a:cubicBezTo>
                  <a:pt x="3098707" y="539871"/>
                  <a:pt x="3083720" y="542142"/>
                  <a:pt x="3064449" y="542552"/>
                </a:cubicBezTo>
                <a:lnTo>
                  <a:pt x="3050962" y="542552"/>
                </a:lnTo>
                <a:lnTo>
                  <a:pt x="3050962" y="288010"/>
                </a:lnTo>
                <a:lnTo>
                  <a:pt x="3131886" y="318394"/>
                </a:lnTo>
                <a:lnTo>
                  <a:pt x="3224612" y="318394"/>
                </a:lnTo>
                <a:close/>
                <a:moveTo>
                  <a:pt x="1002001" y="268343"/>
                </a:moveTo>
                <a:cubicBezTo>
                  <a:pt x="1002362" y="268600"/>
                  <a:pt x="1006261" y="271645"/>
                  <a:pt x="1013699" y="277480"/>
                </a:cubicBezTo>
                <a:cubicBezTo>
                  <a:pt x="1021136" y="283315"/>
                  <a:pt x="1029947" y="290399"/>
                  <a:pt x="1040132" y="298731"/>
                </a:cubicBezTo>
                <a:cubicBezTo>
                  <a:pt x="1050317" y="307064"/>
                  <a:pt x="1059711" y="315105"/>
                  <a:pt x="1068314" y="322855"/>
                </a:cubicBezTo>
                <a:cubicBezTo>
                  <a:pt x="1067448" y="325934"/>
                  <a:pt x="1065668" y="328205"/>
                  <a:pt x="1062976" y="329669"/>
                </a:cubicBezTo>
                <a:cubicBezTo>
                  <a:pt x="1060283" y="331132"/>
                  <a:pt x="1056817" y="331858"/>
                  <a:pt x="1052579" y="331846"/>
                </a:cubicBezTo>
                <a:lnTo>
                  <a:pt x="962663" y="331846"/>
                </a:lnTo>
                <a:lnTo>
                  <a:pt x="962663" y="490885"/>
                </a:lnTo>
                <a:lnTo>
                  <a:pt x="1000315" y="490885"/>
                </a:lnTo>
                <a:lnTo>
                  <a:pt x="1037406" y="442555"/>
                </a:lnTo>
                <a:cubicBezTo>
                  <a:pt x="1037770" y="442819"/>
                  <a:pt x="1041725" y="445913"/>
                  <a:pt x="1049270" y="451838"/>
                </a:cubicBezTo>
                <a:cubicBezTo>
                  <a:pt x="1056815" y="457763"/>
                  <a:pt x="1065765" y="464937"/>
                  <a:pt x="1076119" y="473360"/>
                </a:cubicBezTo>
                <a:cubicBezTo>
                  <a:pt x="1086474" y="481782"/>
                  <a:pt x="1096049" y="489872"/>
                  <a:pt x="1104843" y="497629"/>
                </a:cubicBezTo>
                <a:cubicBezTo>
                  <a:pt x="1103941" y="500708"/>
                  <a:pt x="1102091" y="502979"/>
                  <a:pt x="1099293" y="504443"/>
                </a:cubicBezTo>
                <a:cubicBezTo>
                  <a:pt x="1096495" y="505906"/>
                  <a:pt x="1093100" y="506632"/>
                  <a:pt x="1089107" y="506620"/>
                </a:cubicBezTo>
                <a:lnTo>
                  <a:pt x="751360" y="506620"/>
                </a:lnTo>
                <a:lnTo>
                  <a:pt x="746865" y="490885"/>
                </a:lnTo>
                <a:lnTo>
                  <a:pt x="879491" y="490885"/>
                </a:lnTo>
                <a:lnTo>
                  <a:pt x="879491" y="331846"/>
                </a:lnTo>
                <a:lnTo>
                  <a:pt x="787327" y="331846"/>
                </a:lnTo>
                <a:lnTo>
                  <a:pt x="782831" y="316111"/>
                </a:lnTo>
                <a:lnTo>
                  <a:pt x="965473" y="316111"/>
                </a:lnTo>
                <a:close/>
                <a:moveTo>
                  <a:pt x="4603102" y="248674"/>
                </a:moveTo>
                <a:lnTo>
                  <a:pt x="4603102" y="438621"/>
                </a:lnTo>
                <a:lnTo>
                  <a:pt x="4639139" y="438621"/>
                </a:lnTo>
                <a:lnTo>
                  <a:pt x="4639139" y="248674"/>
                </a:lnTo>
                <a:close/>
                <a:moveTo>
                  <a:pt x="409680" y="244740"/>
                </a:moveTo>
                <a:lnTo>
                  <a:pt x="409680" y="339714"/>
                </a:lnTo>
                <a:lnTo>
                  <a:pt x="446770" y="339714"/>
                </a:lnTo>
                <a:lnTo>
                  <a:pt x="446770" y="244740"/>
                </a:lnTo>
                <a:close/>
                <a:moveTo>
                  <a:pt x="297285" y="244740"/>
                </a:moveTo>
                <a:lnTo>
                  <a:pt x="297285" y="339714"/>
                </a:lnTo>
                <a:lnTo>
                  <a:pt x="334375" y="339714"/>
                </a:lnTo>
                <a:lnTo>
                  <a:pt x="334375" y="244740"/>
                </a:lnTo>
                <a:close/>
                <a:moveTo>
                  <a:pt x="4150185" y="236837"/>
                </a:moveTo>
                <a:lnTo>
                  <a:pt x="4150185" y="291419"/>
                </a:lnTo>
                <a:lnTo>
                  <a:pt x="4263704" y="291419"/>
                </a:lnTo>
                <a:lnTo>
                  <a:pt x="4263704" y="236837"/>
                </a:lnTo>
                <a:close/>
                <a:moveTo>
                  <a:pt x="2535069" y="231253"/>
                </a:moveTo>
                <a:cubicBezTo>
                  <a:pt x="2578788" y="242276"/>
                  <a:pt x="2608698" y="257039"/>
                  <a:pt x="2624801" y="275543"/>
                </a:cubicBezTo>
                <a:cubicBezTo>
                  <a:pt x="2640903" y="294047"/>
                  <a:pt x="2647263" y="311691"/>
                  <a:pt x="2643882" y="328474"/>
                </a:cubicBezTo>
                <a:cubicBezTo>
                  <a:pt x="2640499" y="345257"/>
                  <a:pt x="2631440" y="356579"/>
                  <a:pt x="2616705" y="362439"/>
                </a:cubicBezTo>
                <a:cubicBezTo>
                  <a:pt x="2601969" y="368298"/>
                  <a:pt x="2585622" y="364095"/>
                  <a:pt x="2567664" y="349829"/>
                </a:cubicBezTo>
                <a:cubicBezTo>
                  <a:pt x="2566856" y="329270"/>
                  <a:pt x="2562992" y="308852"/>
                  <a:pt x="2556073" y="288574"/>
                </a:cubicBezTo>
                <a:cubicBezTo>
                  <a:pt x="2549154" y="268296"/>
                  <a:pt x="2540654" y="250126"/>
                  <a:pt x="2530573" y="234063"/>
                </a:cubicBezTo>
                <a:close/>
                <a:moveTo>
                  <a:pt x="2119207" y="168873"/>
                </a:moveTo>
                <a:lnTo>
                  <a:pt x="2189454" y="227319"/>
                </a:lnTo>
                <a:cubicBezTo>
                  <a:pt x="2187534" y="229871"/>
                  <a:pt x="2184771" y="232072"/>
                  <a:pt x="2181165" y="233922"/>
                </a:cubicBezTo>
                <a:cubicBezTo>
                  <a:pt x="2177559" y="235772"/>
                  <a:pt x="2172829" y="237130"/>
                  <a:pt x="2166975" y="237996"/>
                </a:cubicBezTo>
                <a:cubicBezTo>
                  <a:pt x="2165782" y="282375"/>
                  <a:pt x="2163860" y="318189"/>
                  <a:pt x="2161210" y="345438"/>
                </a:cubicBezTo>
                <a:cubicBezTo>
                  <a:pt x="2158560" y="372686"/>
                  <a:pt x="2154473" y="393722"/>
                  <a:pt x="2148951" y="408545"/>
                </a:cubicBezTo>
                <a:cubicBezTo>
                  <a:pt x="2143428" y="423368"/>
                  <a:pt x="2135762" y="434330"/>
                  <a:pt x="2125951" y="441431"/>
                </a:cubicBezTo>
                <a:cubicBezTo>
                  <a:pt x="2116621" y="448468"/>
                  <a:pt x="2105779" y="453783"/>
                  <a:pt x="2093427" y="457377"/>
                </a:cubicBezTo>
                <a:cubicBezTo>
                  <a:pt x="2081075" y="460972"/>
                  <a:pt x="2065879" y="462775"/>
                  <a:pt x="2047837" y="462786"/>
                </a:cubicBezTo>
                <a:cubicBezTo>
                  <a:pt x="2047942" y="450107"/>
                  <a:pt x="2047310" y="439078"/>
                  <a:pt x="2045940" y="429700"/>
                </a:cubicBezTo>
                <a:cubicBezTo>
                  <a:pt x="2044570" y="420322"/>
                  <a:pt x="2041831" y="412806"/>
                  <a:pt x="2037721" y="407151"/>
                </a:cubicBezTo>
                <a:cubicBezTo>
                  <a:pt x="2033307" y="401262"/>
                  <a:pt x="2027383" y="396181"/>
                  <a:pt x="2019949" y="391907"/>
                </a:cubicBezTo>
                <a:cubicBezTo>
                  <a:pt x="2012514" y="387634"/>
                  <a:pt x="2003078" y="384098"/>
                  <a:pt x="1991639" y="381300"/>
                </a:cubicBezTo>
                <a:lnTo>
                  <a:pt x="1991639" y="375118"/>
                </a:lnTo>
                <a:cubicBezTo>
                  <a:pt x="2001251" y="375973"/>
                  <a:pt x="2011812" y="376652"/>
                  <a:pt x="2023321" y="377155"/>
                </a:cubicBezTo>
                <a:cubicBezTo>
                  <a:pt x="2034829" y="377659"/>
                  <a:pt x="2043564" y="377916"/>
                  <a:pt x="2049523" y="377928"/>
                </a:cubicBezTo>
                <a:cubicBezTo>
                  <a:pt x="2053375" y="377952"/>
                  <a:pt x="2056489" y="377624"/>
                  <a:pt x="2058866" y="376945"/>
                </a:cubicBezTo>
                <a:cubicBezTo>
                  <a:pt x="2061242" y="376266"/>
                  <a:pt x="2063373" y="375095"/>
                  <a:pt x="2065258" y="373432"/>
                </a:cubicBezTo>
                <a:cubicBezTo>
                  <a:pt x="2070480" y="368890"/>
                  <a:pt x="2074367" y="354512"/>
                  <a:pt x="2076919" y="330301"/>
                </a:cubicBezTo>
                <a:cubicBezTo>
                  <a:pt x="2079471" y="306089"/>
                  <a:pt x="2081391" y="270638"/>
                  <a:pt x="2082679" y="223947"/>
                </a:cubicBezTo>
                <a:lnTo>
                  <a:pt x="1971408" y="223947"/>
                </a:lnTo>
                <a:lnTo>
                  <a:pt x="1971408" y="521232"/>
                </a:lnTo>
                <a:cubicBezTo>
                  <a:pt x="1971268" y="524018"/>
                  <a:pt x="1964946" y="527858"/>
                  <a:pt x="1952442" y="532752"/>
                </a:cubicBezTo>
                <a:cubicBezTo>
                  <a:pt x="1939938" y="537646"/>
                  <a:pt x="1922095" y="540362"/>
                  <a:pt x="1898913" y="540901"/>
                </a:cubicBezTo>
                <a:lnTo>
                  <a:pt x="1882054" y="540901"/>
                </a:lnTo>
                <a:lnTo>
                  <a:pt x="1882054" y="223947"/>
                </a:lnTo>
                <a:lnTo>
                  <a:pt x="1737065" y="223947"/>
                </a:lnTo>
                <a:lnTo>
                  <a:pt x="1732007" y="208212"/>
                </a:lnTo>
                <a:lnTo>
                  <a:pt x="2077060" y="208212"/>
                </a:lnTo>
                <a:close/>
                <a:moveTo>
                  <a:pt x="4150185" y="167714"/>
                </a:moveTo>
                <a:lnTo>
                  <a:pt x="4150185" y="221172"/>
                </a:lnTo>
                <a:lnTo>
                  <a:pt x="4263704" y="221172"/>
                </a:lnTo>
                <a:lnTo>
                  <a:pt x="4263704" y="167714"/>
                </a:lnTo>
                <a:close/>
                <a:moveTo>
                  <a:pt x="222542" y="161568"/>
                </a:moveTo>
                <a:cubicBezTo>
                  <a:pt x="219077" y="162130"/>
                  <a:pt x="214768" y="162692"/>
                  <a:pt x="209617" y="163254"/>
                </a:cubicBezTo>
                <a:cubicBezTo>
                  <a:pt x="202580" y="177631"/>
                  <a:pt x="194455" y="192149"/>
                  <a:pt x="185241" y="206807"/>
                </a:cubicBezTo>
                <a:cubicBezTo>
                  <a:pt x="176027" y="221465"/>
                  <a:pt x="165794" y="235983"/>
                  <a:pt x="154543" y="250360"/>
                </a:cubicBezTo>
                <a:lnTo>
                  <a:pt x="154543" y="250922"/>
                </a:lnTo>
                <a:cubicBezTo>
                  <a:pt x="174341" y="256378"/>
                  <a:pt x="189678" y="262887"/>
                  <a:pt x="200555" y="270450"/>
                </a:cubicBezTo>
                <a:cubicBezTo>
                  <a:pt x="211431" y="278014"/>
                  <a:pt x="218760" y="285928"/>
                  <a:pt x="222542" y="294194"/>
                </a:cubicBezTo>
                <a:close/>
                <a:moveTo>
                  <a:pt x="3677002" y="157072"/>
                </a:moveTo>
                <a:lnTo>
                  <a:pt x="3768042" y="195848"/>
                </a:lnTo>
                <a:cubicBezTo>
                  <a:pt x="3766930" y="198740"/>
                  <a:pt x="3764799" y="201105"/>
                  <a:pt x="3761650" y="202943"/>
                </a:cubicBezTo>
                <a:cubicBezTo>
                  <a:pt x="3758500" y="204781"/>
                  <a:pt x="3754262" y="205601"/>
                  <a:pt x="3748935" y="205402"/>
                </a:cubicBezTo>
                <a:cubicBezTo>
                  <a:pt x="3736115" y="228068"/>
                  <a:pt x="3720309" y="252139"/>
                  <a:pt x="3701518" y="277616"/>
                </a:cubicBezTo>
                <a:cubicBezTo>
                  <a:pt x="3682727" y="303092"/>
                  <a:pt x="3663691" y="325477"/>
                  <a:pt x="3644408" y="344772"/>
                </a:cubicBezTo>
                <a:cubicBezTo>
                  <a:pt x="3656596" y="343917"/>
                  <a:pt x="3670153" y="342816"/>
                  <a:pt x="3685080" y="341470"/>
                </a:cubicBezTo>
                <a:cubicBezTo>
                  <a:pt x="3700008" y="340124"/>
                  <a:pt x="3715673" y="338602"/>
                  <a:pt x="3732076" y="336904"/>
                </a:cubicBezTo>
                <a:cubicBezTo>
                  <a:pt x="3729207" y="324447"/>
                  <a:pt x="3725952" y="312271"/>
                  <a:pt x="3722311" y="300376"/>
                </a:cubicBezTo>
                <a:cubicBezTo>
                  <a:pt x="3718670" y="288480"/>
                  <a:pt x="3714994" y="277428"/>
                  <a:pt x="3711283" y="267219"/>
                </a:cubicBezTo>
                <a:lnTo>
                  <a:pt x="3717465" y="264971"/>
                </a:lnTo>
                <a:cubicBezTo>
                  <a:pt x="3750785" y="283613"/>
                  <a:pt x="3773393" y="303019"/>
                  <a:pt x="3785288" y="323188"/>
                </a:cubicBezTo>
                <a:cubicBezTo>
                  <a:pt x="3797183" y="343358"/>
                  <a:pt x="3801597" y="361183"/>
                  <a:pt x="3798529" y="376664"/>
                </a:cubicBezTo>
                <a:cubicBezTo>
                  <a:pt x="3795462" y="392144"/>
                  <a:pt x="3788145" y="402172"/>
                  <a:pt x="3776577" y="406747"/>
                </a:cubicBezTo>
                <a:cubicBezTo>
                  <a:pt x="3765010" y="411322"/>
                  <a:pt x="3752424" y="407335"/>
                  <a:pt x="3738819" y="394787"/>
                </a:cubicBezTo>
                <a:cubicBezTo>
                  <a:pt x="3738819" y="382518"/>
                  <a:pt x="3737696" y="369967"/>
                  <a:pt x="3735448" y="357135"/>
                </a:cubicBezTo>
                <a:cubicBezTo>
                  <a:pt x="3724126" y="364523"/>
                  <a:pt x="3711224" y="372367"/>
                  <a:pt x="3696742" y="380668"/>
                </a:cubicBezTo>
                <a:cubicBezTo>
                  <a:pt x="3682259" y="388969"/>
                  <a:pt x="3666688" y="397234"/>
                  <a:pt x="3650027" y="405465"/>
                </a:cubicBezTo>
                <a:cubicBezTo>
                  <a:pt x="3648072" y="409094"/>
                  <a:pt x="3645941" y="412092"/>
                  <a:pt x="3643635" y="414456"/>
                </a:cubicBezTo>
                <a:cubicBezTo>
                  <a:pt x="3641329" y="416821"/>
                  <a:pt x="3638776" y="418695"/>
                  <a:pt x="3635978" y="420076"/>
                </a:cubicBezTo>
                <a:lnTo>
                  <a:pt x="3601136" y="343648"/>
                </a:lnTo>
                <a:cubicBezTo>
                  <a:pt x="3601569" y="343577"/>
                  <a:pt x="3603934" y="342734"/>
                  <a:pt x="3608231" y="341119"/>
                </a:cubicBezTo>
                <a:cubicBezTo>
                  <a:pt x="3612527" y="339503"/>
                  <a:pt x="3616157" y="337536"/>
                  <a:pt x="3619119" y="335218"/>
                </a:cubicBezTo>
                <a:cubicBezTo>
                  <a:pt x="3626619" y="324433"/>
                  <a:pt x="3634410" y="308413"/>
                  <a:pt x="3642493" y="287159"/>
                </a:cubicBezTo>
                <a:cubicBezTo>
                  <a:pt x="3650575" y="265904"/>
                  <a:pt x="3657784" y="243432"/>
                  <a:pt x="3664118" y="219743"/>
                </a:cubicBezTo>
                <a:cubicBezTo>
                  <a:pt x="3670453" y="196053"/>
                  <a:pt x="3674747" y="175163"/>
                  <a:pt x="3677002" y="157072"/>
                </a:cubicBezTo>
                <a:close/>
                <a:moveTo>
                  <a:pt x="1567383" y="154804"/>
                </a:moveTo>
                <a:cubicBezTo>
                  <a:pt x="1565989" y="155923"/>
                  <a:pt x="1564418" y="156762"/>
                  <a:pt x="1562671" y="157322"/>
                </a:cubicBezTo>
                <a:cubicBezTo>
                  <a:pt x="1560925" y="157881"/>
                  <a:pt x="1558933" y="158161"/>
                  <a:pt x="1556694" y="158161"/>
                </a:cubicBezTo>
                <a:lnTo>
                  <a:pt x="1502686" y="158161"/>
                </a:lnTo>
                <a:lnTo>
                  <a:pt x="1502686" y="226792"/>
                </a:lnTo>
                <a:lnTo>
                  <a:pt x="1506062" y="226792"/>
                </a:lnTo>
                <a:lnTo>
                  <a:pt x="1533066" y="182913"/>
                </a:lnTo>
                <a:cubicBezTo>
                  <a:pt x="1533511" y="183323"/>
                  <a:pt x="1537261" y="187144"/>
                  <a:pt x="1544317" y="194375"/>
                </a:cubicBezTo>
                <a:cubicBezTo>
                  <a:pt x="1551373" y="201606"/>
                  <a:pt x="1559062" y="209787"/>
                  <a:pt x="1567383" y="218916"/>
                </a:cubicBezTo>
                <a:close/>
                <a:moveTo>
                  <a:pt x="409680" y="142460"/>
                </a:moveTo>
                <a:lnTo>
                  <a:pt x="409680" y="229005"/>
                </a:lnTo>
                <a:lnTo>
                  <a:pt x="446770" y="229005"/>
                </a:lnTo>
                <a:lnTo>
                  <a:pt x="446770" y="142460"/>
                </a:lnTo>
                <a:close/>
                <a:moveTo>
                  <a:pt x="297285" y="142460"/>
                </a:moveTo>
                <a:lnTo>
                  <a:pt x="297285" y="229005"/>
                </a:lnTo>
                <a:lnTo>
                  <a:pt x="334375" y="229005"/>
                </a:lnTo>
                <a:lnTo>
                  <a:pt x="334375" y="142460"/>
                </a:lnTo>
                <a:close/>
                <a:moveTo>
                  <a:pt x="2349617" y="135155"/>
                </a:moveTo>
                <a:lnTo>
                  <a:pt x="2349617" y="274525"/>
                </a:lnTo>
                <a:lnTo>
                  <a:pt x="2418740" y="274525"/>
                </a:lnTo>
                <a:lnTo>
                  <a:pt x="2418740" y="135155"/>
                </a:lnTo>
                <a:close/>
                <a:moveTo>
                  <a:pt x="4150185" y="98591"/>
                </a:moveTo>
                <a:lnTo>
                  <a:pt x="4150185" y="152049"/>
                </a:lnTo>
                <a:lnTo>
                  <a:pt x="4263704" y="152049"/>
                </a:lnTo>
                <a:lnTo>
                  <a:pt x="4263704" y="98591"/>
                </a:lnTo>
                <a:close/>
                <a:moveTo>
                  <a:pt x="1387481" y="67121"/>
                </a:moveTo>
                <a:lnTo>
                  <a:pt x="1387481" y="226792"/>
                </a:lnTo>
                <a:lnTo>
                  <a:pt x="1438691" y="226792"/>
                </a:lnTo>
                <a:lnTo>
                  <a:pt x="1438691" y="158161"/>
                </a:lnTo>
                <a:lnTo>
                  <a:pt x="1395360" y="158161"/>
                </a:lnTo>
                <a:lnTo>
                  <a:pt x="1390858" y="142496"/>
                </a:lnTo>
                <a:lnTo>
                  <a:pt x="1438691" y="142496"/>
                </a:lnTo>
                <a:lnTo>
                  <a:pt x="1438691" y="78386"/>
                </a:lnTo>
                <a:lnTo>
                  <a:pt x="1517876" y="86263"/>
                </a:lnTo>
                <a:cubicBezTo>
                  <a:pt x="1517419" y="89377"/>
                  <a:pt x="1516083" y="92000"/>
                  <a:pt x="1513867" y="94131"/>
                </a:cubicBezTo>
                <a:cubicBezTo>
                  <a:pt x="1511652" y="96261"/>
                  <a:pt x="1507925" y="97760"/>
                  <a:pt x="1502686" y="98626"/>
                </a:cubicBezTo>
                <a:lnTo>
                  <a:pt x="1502686" y="142496"/>
                </a:lnTo>
                <a:lnTo>
                  <a:pt x="1504936" y="142496"/>
                </a:lnTo>
                <a:lnTo>
                  <a:pt x="1529128" y="104246"/>
                </a:lnTo>
                <a:cubicBezTo>
                  <a:pt x="1529772" y="104832"/>
                  <a:pt x="1534249" y="109425"/>
                  <a:pt x="1542559" y="118025"/>
                </a:cubicBezTo>
                <a:cubicBezTo>
                  <a:pt x="1550869" y="126625"/>
                  <a:pt x="1559144" y="135714"/>
                  <a:pt x="1567383" y="145293"/>
                </a:cubicBezTo>
                <a:lnTo>
                  <a:pt x="1567383" y="67121"/>
                </a:lnTo>
                <a:close/>
                <a:moveTo>
                  <a:pt x="985142" y="21074"/>
                </a:moveTo>
                <a:lnTo>
                  <a:pt x="1062132" y="87387"/>
                </a:lnTo>
                <a:cubicBezTo>
                  <a:pt x="1060599" y="90665"/>
                  <a:pt x="1058187" y="92960"/>
                  <a:pt x="1054897" y="94271"/>
                </a:cubicBezTo>
                <a:cubicBezTo>
                  <a:pt x="1051607" y="95582"/>
                  <a:pt x="1046526" y="96472"/>
                  <a:pt x="1039654" y="96940"/>
                </a:cubicBezTo>
                <a:cubicBezTo>
                  <a:pt x="1029819" y="112137"/>
                  <a:pt x="1018720" y="126842"/>
                  <a:pt x="1006357" y="141056"/>
                </a:cubicBezTo>
                <a:cubicBezTo>
                  <a:pt x="993993" y="155269"/>
                  <a:pt x="980365" y="168850"/>
                  <a:pt x="965473" y="181799"/>
                </a:cubicBezTo>
                <a:cubicBezTo>
                  <a:pt x="1007887" y="181800"/>
                  <a:pt x="1039914" y="187803"/>
                  <a:pt x="1061553" y="199808"/>
                </a:cubicBezTo>
                <a:cubicBezTo>
                  <a:pt x="1083192" y="211813"/>
                  <a:pt x="1096217" y="225596"/>
                  <a:pt x="1100628" y="241157"/>
                </a:cubicBezTo>
                <a:cubicBezTo>
                  <a:pt x="1105039" y="256719"/>
                  <a:pt x="1102609" y="269834"/>
                  <a:pt x="1093340" y="280504"/>
                </a:cubicBezTo>
                <a:cubicBezTo>
                  <a:pt x="1084070" y="291175"/>
                  <a:pt x="1069734" y="295176"/>
                  <a:pt x="1050331" y="292508"/>
                </a:cubicBezTo>
                <a:cubicBezTo>
                  <a:pt x="1036329" y="277253"/>
                  <a:pt x="1019235" y="261681"/>
                  <a:pt x="999051" y="245794"/>
                </a:cubicBezTo>
                <a:cubicBezTo>
                  <a:pt x="978867" y="229906"/>
                  <a:pt x="958682" y="215880"/>
                  <a:pt x="938498" y="203716"/>
                </a:cubicBezTo>
                <a:cubicBezTo>
                  <a:pt x="911722" y="223724"/>
                  <a:pt x="882383" y="241450"/>
                  <a:pt x="850479" y="256893"/>
                </a:cubicBezTo>
                <a:cubicBezTo>
                  <a:pt x="818575" y="272335"/>
                  <a:pt x="784599" y="285144"/>
                  <a:pt x="748551" y="295318"/>
                </a:cubicBezTo>
                <a:lnTo>
                  <a:pt x="745179" y="289698"/>
                </a:lnTo>
                <a:cubicBezTo>
                  <a:pt x="785512" y="263777"/>
                  <a:pt x="822719" y="232587"/>
                  <a:pt x="856801" y="196129"/>
                </a:cubicBezTo>
                <a:cubicBezTo>
                  <a:pt x="890882" y="159671"/>
                  <a:pt x="917553" y="121738"/>
                  <a:pt x="936812" y="82329"/>
                </a:cubicBezTo>
                <a:lnTo>
                  <a:pt x="782269" y="82329"/>
                </a:lnTo>
                <a:lnTo>
                  <a:pt x="777211" y="66594"/>
                </a:lnTo>
                <a:lnTo>
                  <a:pt x="936812" y="66594"/>
                </a:lnTo>
                <a:close/>
                <a:moveTo>
                  <a:pt x="4673383" y="17702"/>
                </a:moveTo>
                <a:cubicBezTo>
                  <a:pt x="4673733" y="17952"/>
                  <a:pt x="4677528" y="20887"/>
                  <a:pt x="4684768" y="26506"/>
                </a:cubicBezTo>
                <a:cubicBezTo>
                  <a:pt x="4692008" y="32126"/>
                  <a:pt x="4700592" y="38932"/>
                  <a:pt x="4710519" y="46925"/>
                </a:cubicBezTo>
                <a:cubicBezTo>
                  <a:pt x="4720448" y="54917"/>
                  <a:pt x="4729619" y="62598"/>
                  <a:pt x="4738034" y="69966"/>
                </a:cubicBezTo>
                <a:cubicBezTo>
                  <a:pt x="4737134" y="73045"/>
                  <a:pt x="4735285" y="75316"/>
                  <a:pt x="4732488" y="76780"/>
                </a:cubicBezTo>
                <a:cubicBezTo>
                  <a:pt x="4729691" y="78243"/>
                  <a:pt x="4726294" y="78969"/>
                  <a:pt x="4722298" y="78957"/>
                </a:cubicBezTo>
                <a:lnTo>
                  <a:pt x="4643068" y="78957"/>
                </a:lnTo>
                <a:cubicBezTo>
                  <a:pt x="4638276" y="105382"/>
                  <a:pt x="4632110" y="131069"/>
                  <a:pt x="4624569" y="156018"/>
                </a:cubicBezTo>
                <a:cubicBezTo>
                  <a:pt x="4617030" y="180968"/>
                  <a:pt x="4608189" y="205109"/>
                  <a:pt x="4598050" y="228443"/>
                </a:cubicBezTo>
                <a:lnTo>
                  <a:pt x="4610422" y="232939"/>
                </a:lnTo>
                <a:lnTo>
                  <a:pt x="4634071" y="232939"/>
                </a:lnTo>
                <a:lnTo>
                  <a:pt x="4663840" y="200906"/>
                </a:lnTo>
                <a:lnTo>
                  <a:pt x="4724553" y="247550"/>
                </a:lnTo>
                <a:cubicBezTo>
                  <a:pt x="4723120" y="249552"/>
                  <a:pt x="4720771" y="251449"/>
                  <a:pt x="4717505" y="253240"/>
                </a:cubicBezTo>
                <a:cubicBezTo>
                  <a:pt x="4714239" y="255031"/>
                  <a:pt x="4710198" y="256506"/>
                  <a:pt x="4705381" y="257665"/>
                </a:cubicBezTo>
                <a:lnTo>
                  <a:pt x="4705381" y="470654"/>
                </a:lnTo>
                <a:cubicBezTo>
                  <a:pt x="4704212" y="473347"/>
                  <a:pt x="4697710" y="476812"/>
                  <a:pt x="4685874" y="481050"/>
                </a:cubicBezTo>
                <a:cubicBezTo>
                  <a:pt x="4674038" y="485289"/>
                  <a:pt x="4662202" y="487630"/>
                  <a:pt x="4650366" y="488075"/>
                </a:cubicBezTo>
                <a:lnTo>
                  <a:pt x="4639139" y="488075"/>
                </a:lnTo>
                <a:lnTo>
                  <a:pt x="4639139" y="454357"/>
                </a:lnTo>
                <a:lnTo>
                  <a:pt x="4603102" y="454357"/>
                </a:lnTo>
                <a:lnTo>
                  <a:pt x="4603102" y="493695"/>
                </a:lnTo>
                <a:cubicBezTo>
                  <a:pt x="4602974" y="496458"/>
                  <a:pt x="4598319" y="500204"/>
                  <a:pt x="4589138" y="504934"/>
                </a:cubicBezTo>
                <a:cubicBezTo>
                  <a:pt x="4579958" y="509664"/>
                  <a:pt x="4567023" y="512287"/>
                  <a:pt x="4550334" y="512802"/>
                </a:cubicBezTo>
                <a:lnTo>
                  <a:pt x="4538545" y="512802"/>
                </a:lnTo>
                <a:lnTo>
                  <a:pt x="4538545" y="335780"/>
                </a:lnTo>
                <a:cubicBezTo>
                  <a:pt x="4533464" y="343367"/>
                  <a:pt x="4528172" y="350813"/>
                  <a:pt x="4522669" y="358118"/>
                </a:cubicBezTo>
                <a:cubicBezTo>
                  <a:pt x="4517167" y="365424"/>
                  <a:pt x="4511594" y="372589"/>
                  <a:pt x="4505951" y="379614"/>
                </a:cubicBezTo>
                <a:lnTo>
                  <a:pt x="4498645" y="375118"/>
                </a:lnTo>
                <a:cubicBezTo>
                  <a:pt x="4509145" y="347776"/>
                  <a:pt x="4518677" y="317353"/>
                  <a:pt x="4527239" y="283849"/>
                </a:cubicBezTo>
                <a:cubicBezTo>
                  <a:pt x="4535800" y="250346"/>
                  <a:pt x="4543331" y="215968"/>
                  <a:pt x="4549831" y="180717"/>
                </a:cubicBezTo>
                <a:cubicBezTo>
                  <a:pt x="4556331" y="145465"/>
                  <a:pt x="4561738" y="111545"/>
                  <a:pt x="4566052" y="78957"/>
                </a:cubicBezTo>
                <a:lnTo>
                  <a:pt x="4504827" y="78957"/>
                </a:lnTo>
                <a:lnTo>
                  <a:pt x="4500331" y="63222"/>
                </a:lnTo>
                <a:lnTo>
                  <a:pt x="4638013" y="63222"/>
                </a:lnTo>
                <a:close/>
                <a:moveTo>
                  <a:pt x="1163885" y="13241"/>
                </a:moveTo>
                <a:cubicBezTo>
                  <a:pt x="1201695" y="17699"/>
                  <a:pt x="1229335" y="26097"/>
                  <a:pt x="1246805" y="38435"/>
                </a:cubicBezTo>
                <a:cubicBezTo>
                  <a:pt x="1264275" y="50774"/>
                  <a:pt x="1274000" y="63911"/>
                  <a:pt x="1275979" y="77846"/>
                </a:cubicBezTo>
                <a:cubicBezTo>
                  <a:pt x="1277958" y="91781"/>
                  <a:pt x="1274618" y="103372"/>
                  <a:pt x="1265956" y="112619"/>
                </a:cubicBezTo>
                <a:cubicBezTo>
                  <a:pt x="1257295" y="121866"/>
                  <a:pt x="1245739" y="125627"/>
                  <a:pt x="1231287" y="123902"/>
                </a:cubicBezTo>
                <a:lnTo>
                  <a:pt x="1293106" y="175056"/>
                </a:lnTo>
                <a:cubicBezTo>
                  <a:pt x="1291523" y="177083"/>
                  <a:pt x="1288779" y="179075"/>
                  <a:pt x="1284875" y="181031"/>
                </a:cubicBezTo>
                <a:cubicBezTo>
                  <a:pt x="1280971" y="182988"/>
                  <a:pt x="1275272" y="184558"/>
                  <a:pt x="1267780" y="185741"/>
                </a:cubicBezTo>
                <a:lnTo>
                  <a:pt x="1267780" y="387514"/>
                </a:lnTo>
                <a:cubicBezTo>
                  <a:pt x="1274839" y="383824"/>
                  <a:pt x="1281967" y="379957"/>
                  <a:pt x="1289166" y="375915"/>
                </a:cubicBezTo>
                <a:cubicBezTo>
                  <a:pt x="1296365" y="371873"/>
                  <a:pt x="1303494" y="367866"/>
                  <a:pt x="1310552" y="363894"/>
                </a:cubicBezTo>
                <a:cubicBezTo>
                  <a:pt x="1313003" y="344190"/>
                  <a:pt x="1314574" y="324141"/>
                  <a:pt x="1315266" y="303746"/>
                </a:cubicBezTo>
                <a:cubicBezTo>
                  <a:pt x="1315958" y="283351"/>
                  <a:pt x="1316262" y="262735"/>
                  <a:pt x="1316181" y="241898"/>
                </a:cubicBezTo>
                <a:lnTo>
                  <a:pt x="1316181" y="22795"/>
                </a:lnTo>
                <a:lnTo>
                  <a:pt x="1398756" y="51456"/>
                </a:lnTo>
                <a:lnTo>
                  <a:pt x="1561753" y="51456"/>
                </a:lnTo>
                <a:lnTo>
                  <a:pt x="1594331" y="14365"/>
                </a:lnTo>
                <a:lnTo>
                  <a:pt x="1661725" y="67121"/>
                </a:lnTo>
                <a:cubicBezTo>
                  <a:pt x="1659781" y="69440"/>
                  <a:pt x="1656925" y="71688"/>
                  <a:pt x="1653155" y="73867"/>
                </a:cubicBezTo>
                <a:cubicBezTo>
                  <a:pt x="1649385" y="76045"/>
                  <a:pt x="1644561" y="77732"/>
                  <a:pt x="1638684" y="78926"/>
                </a:cubicBezTo>
                <a:lnTo>
                  <a:pt x="1638684" y="456602"/>
                </a:lnTo>
                <a:cubicBezTo>
                  <a:pt x="1639038" y="472879"/>
                  <a:pt x="1637207" y="486721"/>
                  <a:pt x="1633193" y="498128"/>
                </a:cubicBezTo>
                <a:cubicBezTo>
                  <a:pt x="1629178" y="509534"/>
                  <a:pt x="1620857" y="518630"/>
                  <a:pt x="1608228" y="525415"/>
                </a:cubicBezTo>
                <a:cubicBezTo>
                  <a:pt x="1595600" y="532201"/>
                  <a:pt x="1576542" y="536801"/>
                  <a:pt x="1551055" y="539215"/>
                </a:cubicBezTo>
                <a:cubicBezTo>
                  <a:pt x="1550293" y="527694"/>
                  <a:pt x="1549004" y="517719"/>
                  <a:pt x="1547188" y="509290"/>
                </a:cubicBezTo>
                <a:cubicBezTo>
                  <a:pt x="1545373" y="500860"/>
                  <a:pt x="1542539" y="493976"/>
                  <a:pt x="1538688" y="488637"/>
                </a:cubicBezTo>
                <a:cubicBezTo>
                  <a:pt x="1534754" y="483240"/>
                  <a:pt x="1529415" y="478440"/>
                  <a:pt x="1522671" y="474237"/>
                </a:cubicBezTo>
                <a:cubicBezTo>
                  <a:pt x="1515928" y="470033"/>
                  <a:pt x="1506093" y="466779"/>
                  <a:pt x="1493167" y="464472"/>
                </a:cubicBezTo>
                <a:lnTo>
                  <a:pt x="1493167" y="457164"/>
                </a:lnTo>
                <a:cubicBezTo>
                  <a:pt x="1493705" y="457206"/>
                  <a:pt x="1498187" y="457498"/>
                  <a:pt x="1506614" y="458039"/>
                </a:cubicBezTo>
                <a:cubicBezTo>
                  <a:pt x="1515040" y="458581"/>
                  <a:pt x="1524186" y="459122"/>
                  <a:pt x="1534050" y="459664"/>
                </a:cubicBezTo>
                <a:cubicBezTo>
                  <a:pt x="1543914" y="460205"/>
                  <a:pt x="1551272" y="460497"/>
                  <a:pt x="1556123" y="460538"/>
                </a:cubicBezTo>
                <a:cubicBezTo>
                  <a:pt x="1560533" y="460492"/>
                  <a:pt x="1563536" y="459461"/>
                  <a:pt x="1565131" y="457446"/>
                </a:cubicBezTo>
                <a:cubicBezTo>
                  <a:pt x="1566726" y="455430"/>
                  <a:pt x="1567477" y="452712"/>
                  <a:pt x="1567383" y="449292"/>
                </a:cubicBezTo>
                <a:lnTo>
                  <a:pt x="1567383" y="294721"/>
                </a:lnTo>
                <a:cubicBezTo>
                  <a:pt x="1565659" y="296466"/>
                  <a:pt x="1563196" y="298177"/>
                  <a:pt x="1559994" y="299852"/>
                </a:cubicBezTo>
                <a:cubicBezTo>
                  <a:pt x="1556791" y="301528"/>
                  <a:pt x="1553061" y="302817"/>
                  <a:pt x="1548803" y="303719"/>
                </a:cubicBezTo>
                <a:lnTo>
                  <a:pt x="1548803" y="418363"/>
                </a:lnTo>
                <a:cubicBezTo>
                  <a:pt x="1547644" y="420448"/>
                  <a:pt x="1541533" y="423307"/>
                  <a:pt x="1530469" y="426938"/>
                </a:cubicBezTo>
                <a:cubicBezTo>
                  <a:pt x="1519405" y="430570"/>
                  <a:pt x="1508657" y="432585"/>
                  <a:pt x="1498225" y="432984"/>
                </a:cubicBezTo>
                <a:lnTo>
                  <a:pt x="1487548" y="432984"/>
                </a:lnTo>
                <a:lnTo>
                  <a:pt x="1487548" y="406554"/>
                </a:lnTo>
                <a:lnTo>
                  <a:pt x="1459449" y="406554"/>
                </a:lnTo>
                <a:lnTo>
                  <a:pt x="1459449" y="426798"/>
                </a:lnTo>
                <a:cubicBezTo>
                  <a:pt x="1458887" y="430031"/>
                  <a:pt x="1453408" y="433827"/>
                  <a:pt x="1443011" y="438185"/>
                </a:cubicBezTo>
                <a:cubicBezTo>
                  <a:pt x="1432615" y="442543"/>
                  <a:pt x="1420673" y="444933"/>
                  <a:pt x="1407185" y="445355"/>
                </a:cubicBezTo>
                <a:lnTo>
                  <a:pt x="1398756" y="445355"/>
                </a:lnTo>
                <a:lnTo>
                  <a:pt x="1398756" y="254281"/>
                </a:lnTo>
                <a:lnTo>
                  <a:pt x="1461126" y="279056"/>
                </a:lnTo>
                <a:lnTo>
                  <a:pt x="1482488" y="279056"/>
                </a:lnTo>
                <a:lnTo>
                  <a:pt x="1510027" y="248651"/>
                </a:lnTo>
                <a:lnTo>
                  <a:pt x="1567383" y="291923"/>
                </a:lnTo>
                <a:lnTo>
                  <a:pt x="1567383" y="242457"/>
                </a:lnTo>
                <a:lnTo>
                  <a:pt x="1566257" y="242457"/>
                </a:lnTo>
                <a:lnTo>
                  <a:pt x="1388605" y="242457"/>
                </a:lnTo>
                <a:lnTo>
                  <a:pt x="1387481" y="238541"/>
                </a:lnTo>
                <a:lnTo>
                  <a:pt x="1387481" y="241898"/>
                </a:lnTo>
                <a:cubicBezTo>
                  <a:pt x="1388175" y="277060"/>
                  <a:pt x="1385976" y="312476"/>
                  <a:pt x="1380885" y="348147"/>
                </a:cubicBezTo>
                <a:cubicBezTo>
                  <a:pt x="1375794" y="383817"/>
                  <a:pt x="1363647" y="417893"/>
                  <a:pt x="1344445" y="450375"/>
                </a:cubicBezTo>
                <a:cubicBezTo>
                  <a:pt x="1325243" y="482857"/>
                  <a:pt x="1294822" y="511897"/>
                  <a:pt x="1253183" y="537494"/>
                </a:cubicBezTo>
                <a:lnTo>
                  <a:pt x="1247568" y="532998"/>
                </a:lnTo>
                <a:cubicBezTo>
                  <a:pt x="1264816" y="510728"/>
                  <a:pt x="1278238" y="486988"/>
                  <a:pt x="1287836" y="461776"/>
                </a:cubicBezTo>
                <a:cubicBezTo>
                  <a:pt x="1297433" y="436564"/>
                  <a:pt x="1304255" y="410310"/>
                  <a:pt x="1308301" y="383015"/>
                </a:cubicBezTo>
                <a:cubicBezTo>
                  <a:pt x="1300386" y="395512"/>
                  <a:pt x="1290610" y="410198"/>
                  <a:pt x="1278974" y="427074"/>
                </a:cubicBezTo>
                <a:cubicBezTo>
                  <a:pt x="1267339" y="443950"/>
                  <a:pt x="1254063" y="462024"/>
                  <a:pt x="1239147" y="481296"/>
                </a:cubicBezTo>
                <a:cubicBezTo>
                  <a:pt x="1237064" y="490862"/>
                  <a:pt x="1233930" y="498846"/>
                  <a:pt x="1229743" y="505251"/>
                </a:cubicBezTo>
                <a:cubicBezTo>
                  <a:pt x="1225555" y="511655"/>
                  <a:pt x="1221017" y="516408"/>
                  <a:pt x="1216128" y="519511"/>
                </a:cubicBezTo>
                <a:lnTo>
                  <a:pt x="1160513" y="438024"/>
                </a:lnTo>
                <a:cubicBezTo>
                  <a:pt x="1174703" y="429957"/>
                  <a:pt x="1183976" y="423472"/>
                  <a:pt x="1188331" y="418568"/>
                </a:cubicBezTo>
                <a:cubicBezTo>
                  <a:pt x="1192686" y="413665"/>
                  <a:pt x="1194653" y="408168"/>
                  <a:pt x="1194232" y="402078"/>
                </a:cubicBezTo>
                <a:lnTo>
                  <a:pt x="1194232" y="172807"/>
                </a:lnTo>
                <a:lnTo>
                  <a:pt x="1131291" y="172807"/>
                </a:lnTo>
                <a:lnTo>
                  <a:pt x="1126233" y="157072"/>
                </a:lnTo>
                <a:lnTo>
                  <a:pt x="1195355" y="157072"/>
                </a:lnTo>
                <a:lnTo>
                  <a:pt x="1229602" y="123340"/>
                </a:lnTo>
                <a:cubicBezTo>
                  <a:pt x="1226245" y="122789"/>
                  <a:pt x="1222854" y="121782"/>
                  <a:pt x="1219426" y="120318"/>
                </a:cubicBezTo>
                <a:cubicBezTo>
                  <a:pt x="1215999" y="118854"/>
                  <a:pt x="1212467" y="116863"/>
                  <a:pt x="1208829" y="114345"/>
                </a:cubicBezTo>
                <a:cubicBezTo>
                  <a:pt x="1204525" y="96615"/>
                  <a:pt x="1197691" y="79107"/>
                  <a:pt x="1188327" y="61821"/>
                </a:cubicBezTo>
                <a:cubicBezTo>
                  <a:pt x="1178963" y="44535"/>
                  <a:pt x="1169318" y="29278"/>
                  <a:pt x="1159390" y="16051"/>
                </a:cubicBezTo>
                <a:close/>
                <a:moveTo>
                  <a:pt x="668188" y="11520"/>
                </a:moveTo>
                <a:lnTo>
                  <a:pt x="769906" y="56478"/>
                </a:lnTo>
                <a:cubicBezTo>
                  <a:pt x="768782" y="59077"/>
                  <a:pt x="766674" y="61185"/>
                  <a:pt x="763583" y="62801"/>
                </a:cubicBezTo>
                <a:cubicBezTo>
                  <a:pt x="760492" y="64416"/>
                  <a:pt x="756418" y="65119"/>
                  <a:pt x="751360" y="64908"/>
                </a:cubicBezTo>
                <a:cubicBezTo>
                  <a:pt x="735836" y="82833"/>
                  <a:pt x="716448" y="101214"/>
                  <a:pt x="693196" y="120052"/>
                </a:cubicBezTo>
                <a:cubicBezTo>
                  <a:pt x="669944" y="138890"/>
                  <a:pt x="646622" y="155164"/>
                  <a:pt x="623230" y="168873"/>
                </a:cubicBezTo>
                <a:cubicBezTo>
                  <a:pt x="634236" y="168862"/>
                  <a:pt x="646224" y="168745"/>
                  <a:pt x="659197" y="168522"/>
                </a:cubicBezTo>
                <a:cubicBezTo>
                  <a:pt x="672169" y="168300"/>
                  <a:pt x="685843" y="168042"/>
                  <a:pt x="700221" y="167749"/>
                </a:cubicBezTo>
                <a:cubicBezTo>
                  <a:pt x="706156" y="157564"/>
                  <a:pt x="711425" y="147729"/>
                  <a:pt x="716026" y="138246"/>
                </a:cubicBezTo>
                <a:cubicBezTo>
                  <a:pt x="720627" y="128762"/>
                  <a:pt x="724350" y="120052"/>
                  <a:pt x="727196" y="112114"/>
                </a:cubicBezTo>
                <a:lnTo>
                  <a:pt x="825541" y="161006"/>
                </a:lnTo>
                <a:cubicBezTo>
                  <a:pt x="824136" y="163886"/>
                  <a:pt x="821607" y="166134"/>
                  <a:pt x="817954" y="167749"/>
                </a:cubicBezTo>
                <a:cubicBezTo>
                  <a:pt x="814302" y="169365"/>
                  <a:pt x="809525" y="169927"/>
                  <a:pt x="803624" y="169435"/>
                </a:cubicBezTo>
                <a:cubicBezTo>
                  <a:pt x="783861" y="192371"/>
                  <a:pt x="758198" y="216466"/>
                  <a:pt x="726633" y="241719"/>
                </a:cubicBezTo>
                <a:cubicBezTo>
                  <a:pt x="695069" y="266973"/>
                  <a:pt x="663224" y="288960"/>
                  <a:pt x="631098" y="307681"/>
                </a:cubicBezTo>
                <a:cubicBezTo>
                  <a:pt x="652476" y="306827"/>
                  <a:pt x="676594" y="305726"/>
                  <a:pt x="703452" y="304380"/>
                </a:cubicBezTo>
                <a:cubicBezTo>
                  <a:pt x="730310" y="303033"/>
                  <a:pt x="758081" y="301511"/>
                  <a:pt x="786765" y="299814"/>
                </a:cubicBezTo>
                <a:lnTo>
                  <a:pt x="786765" y="305995"/>
                </a:lnTo>
                <a:cubicBezTo>
                  <a:pt x="770514" y="314659"/>
                  <a:pt x="748223" y="325571"/>
                  <a:pt x="719890" y="338730"/>
                </a:cubicBezTo>
                <a:cubicBezTo>
                  <a:pt x="691557" y="351890"/>
                  <a:pt x="658588" y="365892"/>
                  <a:pt x="620982" y="380738"/>
                </a:cubicBezTo>
                <a:cubicBezTo>
                  <a:pt x="615362" y="389168"/>
                  <a:pt x="609181" y="394787"/>
                  <a:pt x="602437" y="397597"/>
                </a:cubicBezTo>
                <a:lnTo>
                  <a:pt x="565347" y="307681"/>
                </a:lnTo>
                <a:cubicBezTo>
                  <a:pt x="565920" y="307646"/>
                  <a:pt x="569128" y="306873"/>
                  <a:pt x="574971" y="305363"/>
                </a:cubicBezTo>
                <a:cubicBezTo>
                  <a:pt x="580813" y="303853"/>
                  <a:pt x="585847" y="301816"/>
                  <a:pt x="590074" y="299252"/>
                </a:cubicBezTo>
                <a:cubicBezTo>
                  <a:pt x="600599" y="292824"/>
                  <a:pt x="611862" y="283341"/>
                  <a:pt x="623862" y="270802"/>
                </a:cubicBezTo>
                <a:cubicBezTo>
                  <a:pt x="635863" y="258263"/>
                  <a:pt x="647828" y="244143"/>
                  <a:pt x="659758" y="228443"/>
                </a:cubicBezTo>
                <a:cubicBezTo>
                  <a:pt x="645147" y="234718"/>
                  <a:pt x="629974" y="241275"/>
                  <a:pt x="614239" y="248112"/>
                </a:cubicBezTo>
                <a:cubicBezTo>
                  <a:pt x="612283" y="250102"/>
                  <a:pt x="610293" y="251882"/>
                  <a:pt x="608268" y="253451"/>
                </a:cubicBezTo>
                <a:cubicBezTo>
                  <a:pt x="606242" y="255019"/>
                  <a:pt x="604111" y="256237"/>
                  <a:pt x="601875" y="257103"/>
                </a:cubicBezTo>
                <a:lnTo>
                  <a:pt x="564785" y="166626"/>
                </a:lnTo>
                <a:cubicBezTo>
                  <a:pt x="565276" y="166579"/>
                  <a:pt x="568086" y="165829"/>
                  <a:pt x="573214" y="164378"/>
                </a:cubicBezTo>
                <a:cubicBezTo>
                  <a:pt x="578342" y="162926"/>
                  <a:pt x="582838" y="161053"/>
                  <a:pt x="586702" y="158758"/>
                </a:cubicBezTo>
                <a:cubicBezTo>
                  <a:pt x="596710" y="150862"/>
                  <a:pt x="607290" y="138180"/>
                  <a:pt x="618443" y="120710"/>
                </a:cubicBezTo>
                <a:cubicBezTo>
                  <a:pt x="629596" y="103240"/>
                  <a:pt x="639718" y="84522"/>
                  <a:pt x="648810" y="64554"/>
                </a:cubicBezTo>
                <a:cubicBezTo>
                  <a:pt x="657903" y="44587"/>
                  <a:pt x="664362" y="26909"/>
                  <a:pt x="668188" y="11520"/>
                </a:cubicBezTo>
                <a:close/>
                <a:moveTo>
                  <a:pt x="2909906" y="10431"/>
                </a:moveTo>
                <a:lnTo>
                  <a:pt x="3008252" y="49770"/>
                </a:lnTo>
                <a:cubicBezTo>
                  <a:pt x="3007140" y="52392"/>
                  <a:pt x="3005009" y="54593"/>
                  <a:pt x="3001859" y="56373"/>
                </a:cubicBezTo>
                <a:cubicBezTo>
                  <a:pt x="2998710" y="58153"/>
                  <a:pt x="2994472" y="58949"/>
                  <a:pt x="2989145" y="58761"/>
                </a:cubicBezTo>
                <a:cubicBezTo>
                  <a:pt x="2973960" y="77537"/>
                  <a:pt x="2955157" y="96868"/>
                  <a:pt x="2932737" y="116753"/>
                </a:cubicBezTo>
                <a:cubicBezTo>
                  <a:pt x="2910316" y="136639"/>
                  <a:pt x="2887720" y="154008"/>
                  <a:pt x="2864948" y="168860"/>
                </a:cubicBezTo>
                <a:cubicBezTo>
                  <a:pt x="2875708" y="168579"/>
                  <a:pt x="2887486" y="168157"/>
                  <a:pt x="2900282" y="167595"/>
                </a:cubicBezTo>
                <a:cubicBezTo>
                  <a:pt x="2913079" y="167032"/>
                  <a:pt x="2926403" y="166329"/>
                  <a:pt x="2940253" y="165486"/>
                </a:cubicBezTo>
                <a:cubicBezTo>
                  <a:pt x="2945896" y="155330"/>
                  <a:pt x="2950907" y="145570"/>
                  <a:pt x="2955286" y="136205"/>
                </a:cubicBezTo>
                <a:cubicBezTo>
                  <a:pt x="2959665" y="126841"/>
                  <a:pt x="2963271" y="118073"/>
                  <a:pt x="2966104" y="109901"/>
                </a:cubicBezTo>
                <a:lnTo>
                  <a:pt x="3058268" y="158175"/>
                </a:lnTo>
                <a:cubicBezTo>
                  <a:pt x="3056851" y="160788"/>
                  <a:pt x="3054346" y="162873"/>
                  <a:pt x="3050751" y="164431"/>
                </a:cubicBezTo>
                <a:cubicBezTo>
                  <a:pt x="3047157" y="165990"/>
                  <a:pt x="3042544" y="166529"/>
                  <a:pt x="3036913" y="166048"/>
                </a:cubicBezTo>
                <a:cubicBezTo>
                  <a:pt x="3018648" y="188446"/>
                  <a:pt x="2994764" y="212381"/>
                  <a:pt x="2965261" y="237853"/>
                </a:cubicBezTo>
                <a:cubicBezTo>
                  <a:pt x="2935757" y="263326"/>
                  <a:pt x="2905691" y="285858"/>
                  <a:pt x="2875064" y="305448"/>
                </a:cubicBezTo>
                <a:cubicBezTo>
                  <a:pt x="2895869" y="303455"/>
                  <a:pt x="2919308" y="301110"/>
                  <a:pt x="2945381" y="298414"/>
                </a:cubicBezTo>
                <a:cubicBezTo>
                  <a:pt x="2971454" y="295718"/>
                  <a:pt x="2998406" y="292813"/>
                  <a:pt x="3026235" y="289698"/>
                </a:cubicBezTo>
                <a:lnTo>
                  <a:pt x="3026797" y="295880"/>
                </a:lnTo>
                <a:cubicBezTo>
                  <a:pt x="3010535" y="305726"/>
                  <a:pt x="2988267" y="318089"/>
                  <a:pt x="2959992" y="332969"/>
                </a:cubicBezTo>
                <a:cubicBezTo>
                  <a:pt x="2931718" y="347849"/>
                  <a:pt x="2898913" y="363580"/>
                  <a:pt x="2861576" y="380163"/>
                </a:cubicBezTo>
                <a:cubicBezTo>
                  <a:pt x="2859586" y="382975"/>
                  <a:pt x="2857385" y="385364"/>
                  <a:pt x="2854973" y="387332"/>
                </a:cubicBezTo>
                <a:cubicBezTo>
                  <a:pt x="2852562" y="389300"/>
                  <a:pt x="2850079" y="390846"/>
                  <a:pt x="2847527" y="391971"/>
                </a:cubicBezTo>
                <a:lnTo>
                  <a:pt x="2812123" y="306574"/>
                </a:lnTo>
                <a:cubicBezTo>
                  <a:pt x="2812685" y="306539"/>
                  <a:pt x="2815775" y="305765"/>
                  <a:pt x="2821395" y="304252"/>
                </a:cubicBezTo>
                <a:cubicBezTo>
                  <a:pt x="2827015" y="302740"/>
                  <a:pt x="2831792" y="300699"/>
                  <a:pt x="2835726" y="298131"/>
                </a:cubicBezTo>
                <a:cubicBezTo>
                  <a:pt x="2846567" y="290831"/>
                  <a:pt x="2858181" y="280125"/>
                  <a:pt x="2870568" y="266014"/>
                </a:cubicBezTo>
                <a:cubicBezTo>
                  <a:pt x="2882955" y="251902"/>
                  <a:pt x="2895131" y="236014"/>
                  <a:pt x="2907097" y="218349"/>
                </a:cubicBezTo>
                <a:cubicBezTo>
                  <a:pt x="2899487" y="222543"/>
                  <a:pt x="2891525" y="226666"/>
                  <a:pt x="2883213" y="230717"/>
                </a:cubicBezTo>
                <a:cubicBezTo>
                  <a:pt x="2874900" y="234768"/>
                  <a:pt x="2866377" y="238885"/>
                  <a:pt x="2857643" y="243067"/>
                </a:cubicBezTo>
                <a:cubicBezTo>
                  <a:pt x="2855676" y="245048"/>
                  <a:pt x="2853709" y="246820"/>
                  <a:pt x="2851742" y="248382"/>
                </a:cubicBezTo>
                <a:cubicBezTo>
                  <a:pt x="2849775" y="249943"/>
                  <a:pt x="2847808" y="251156"/>
                  <a:pt x="2845841" y="252018"/>
                </a:cubicBezTo>
                <a:lnTo>
                  <a:pt x="2810437" y="166611"/>
                </a:lnTo>
                <a:cubicBezTo>
                  <a:pt x="2810917" y="166552"/>
                  <a:pt x="2813610" y="165826"/>
                  <a:pt x="2818515" y="164431"/>
                </a:cubicBezTo>
                <a:cubicBezTo>
                  <a:pt x="2823421" y="163037"/>
                  <a:pt x="2827659" y="161327"/>
                  <a:pt x="2831230" y="159300"/>
                </a:cubicBezTo>
                <a:cubicBezTo>
                  <a:pt x="2840860" y="151027"/>
                  <a:pt x="2851072" y="138036"/>
                  <a:pt x="2861868" y="120325"/>
                </a:cubicBezTo>
                <a:cubicBezTo>
                  <a:pt x="2872664" y="102615"/>
                  <a:pt x="2882460" y="83718"/>
                  <a:pt x="2891257" y="63636"/>
                </a:cubicBezTo>
                <a:cubicBezTo>
                  <a:pt x="2900055" y="43554"/>
                  <a:pt x="2906271" y="25819"/>
                  <a:pt x="2909906" y="10431"/>
                </a:cubicBezTo>
                <a:close/>
                <a:moveTo>
                  <a:pt x="2560358" y="8710"/>
                </a:moveTo>
                <a:lnTo>
                  <a:pt x="2664885" y="39057"/>
                </a:lnTo>
                <a:cubicBezTo>
                  <a:pt x="2663773" y="42745"/>
                  <a:pt x="2661361" y="45625"/>
                  <a:pt x="2657650" y="47697"/>
                </a:cubicBezTo>
                <a:cubicBezTo>
                  <a:pt x="2653938" y="49770"/>
                  <a:pt x="2648857" y="50823"/>
                  <a:pt x="2642406" y="50859"/>
                </a:cubicBezTo>
                <a:cubicBezTo>
                  <a:pt x="2632853" y="74368"/>
                  <a:pt x="2622175" y="96472"/>
                  <a:pt x="2610374" y="117172"/>
                </a:cubicBezTo>
                <a:lnTo>
                  <a:pt x="2680621" y="117172"/>
                </a:lnTo>
                <a:lnTo>
                  <a:pt x="2722769" y="74461"/>
                </a:lnTo>
                <a:lnTo>
                  <a:pt x="2790768" y="135155"/>
                </a:lnTo>
                <a:cubicBezTo>
                  <a:pt x="2788590" y="137965"/>
                  <a:pt x="2785499" y="140353"/>
                  <a:pt x="2781495" y="142320"/>
                </a:cubicBezTo>
                <a:cubicBezTo>
                  <a:pt x="2777491" y="144287"/>
                  <a:pt x="2772152" y="145832"/>
                  <a:pt x="2765479" y="146956"/>
                </a:cubicBezTo>
                <a:cubicBezTo>
                  <a:pt x="2764313" y="225088"/>
                  <a:pt x="2762398" y="288744"/>
                  <a:pt x="2759734" y="337924"/>
                </a:cubicBezTo>
                <a:cubicBezTo>
                  <a:pt x="2757070" y="387104"/>
                  <a:pt x="2752782" y="425075"/>
                  <a:pt x="2746871" y="451838"/>
                </a:cubicBezTo>
                <a:cubicBezTo>
                  <a:pt x="2740960" y="478601"/>
                  <a:pt x="2732551" y="497424"/>
                  <a:pt x="2721645" y="508306"/>
                </a:cubicBezTo>
                <a:cubicBezTo>
                  <a:pt x="2710944" y="519206"/>
                  <a:pt x="2698487" y="527191"/>
                  <a:pt x="2684273" y="532260"/>
                </a:cubicBezTo>
                <a:cubicBezTo>
                  <a:pt x="2670060" y="537330"/>
                  <a:pt x="2652545" y="539835"/>
                  <a:pt x="2631729" y="539777"/>
                </a:cubicBezTo>
                <a:cubicBezTo>
                  <a:pt x="2631799" y="526582"/>
                  <a:pt x="2630815" y="515319"/>
                  <a:pt x="2628778" y="505988"/>
                </a:cubicBezTo>
                <a:cubicBezTo>
                  <a:pt x="2626741" y="496657"/>
                  <a:pt x="2623229" y="489187"/>
                  <a:pt x="2618241" y="483579"/>
                </a:cubicBezTo>
                <a:cubicBezTo>
                  <a:pt x="2612867" y="477363"/>
                  <a:pt x="2605070" y="471813"/>
                  <a:pt x="2594849" y="466931"/>
                </a:cubicBezTo>
                <a:cubicBezTo>
                  <a:pt x="2584628" y="462049"/>
                  <a:pt x="2572195" y="458045"/>
                  <a:pt x="2557548" y="454919"/>
                </a:cubicBezTo>
                <a:lnTo>
                  <a:pt x="2558110" y="448175"/>
                </a:lnTo>
                <a:cubicBezTo>
                  <a:pt x="2572323" y="449346"/>
                  <a:pt x="2587169" y="450376"/>
                  <a:pt x="2602647" y="451266"/>
                </a:cubicBezTo>
                <a:cubicBezTo>
                  <a:pt x="2618124" y="452156"/>
                  <a:pt x="2629879" y="452624"/>
                  <a:pt x="2637910" y="452671"/>
                </a:cubicBezTo>
                <a:cubicBezTo>
                  <a:pt x="2642605" y="452682"/>
                  <a:pt x="2646562" y="452097"/>
                  <a:pt x="2649782" y="450915"/>
                </a:cubicBezTo>
                <a:cubicBezTo>
                  <a:pt x="2653002" y="449732"/>
                  <a:pt x="2655976" y="447882"/>
                  <a:pt x="2658704" y="445365"/>
                </a:cubicBezTo>
                <a:cubicBezTo>
                  <a:pt x="2668538" y="436420"/>
                  <a:pt x="2675422" y="405980"/>
                  <a:pt x="2679356" y="354044"/>
                </a:cubicBezTo>
                <a:cubicBezTo>
                  <a:pt x="2683290" y="302108"/>
                  <a:pt x="2685959" y="228396"/>
                  <a:pt x="2687364" y="132907"/>
                </a:cubicBezTo>
                <a:lnTo>
                  <a:pt x="2600820" y="132907"/>
                </a:lnTo>
                <a:cubicBezTo>
                  <a:pt x="2571597" y="181143"/>
                  <a:pt x="2537317" y="220669"/>
                  <a:pt x="2497979" y="251484"/>
                </a:cubicBezTo>
                <a:lnTo>
                  <a:pt x="2494607" y="249236"/>
                </a:lnTo>
                <a:lnTo>
                  <a:pt x="2494607" y="476836"/>
                </a:lnTo>
                <a:cubicBezTo>
                  <a:pt x="2494135" y="478685"/>
                  <a:pt x="2490521" y="481231"/>
                  <a:pt x="2483763" y="484474"/>
                </a:cubicBezTo>
                <a:cubicBezTo>
                  <a:pt x="2477005" y="487718"/>
                  <a:pt x="2468811" y="490680"/>
                  <a:pt x="2459181" y="493362"/>
                </a:cubicBezTo>
                <a:cubicBezTo>
                  <a:pt x="2449552" y="496043"/>
                  <a:pt x="2440193" y="497466"/>
                  <a:pt x="2431104" y="497629"/>
                </a:cubicBezTo>
                <a:lnTo>
                  <a:pt x="2418740" y="497629"/>
                </a:lnTo>
                <a:lnTo>
                  <a:pt x="2418740" y="453233"/>
                </a:lnTo>
                <a:lnTo>
                  <a:pt x="2349617" y="453233"/>
                </a:lnTo>
                <a:lnTo>
                  <a:pt x="2349617" y="492009"/>
                </a:lnTo>
                <a:cubicBezTo>
                  <a:pt x="2349102" y="496774"/>
                  <a:pt x="2342967" y="502136"/>
                  <a:pt x="2331213" y="508096"/>
                </a:cubicBezTo>
                <a:cubicBezTo>
                  <a:pt x="2319458" y="514055"/>
                  <a:pt x="2305174" y="517310"/>
                  <a:pt x="2288362" y="517860"/>
                </a:cubicBezTo>
                <a:lnTo>
                  <a:pt x="2276561" y="517860"/>
                </a:lnTo>
                <a:lnTo>
                  <a:pt x="2276561" y="88511"/>
                </a:lnTo>
                <a:lnTo>
                  <a:pt x="2347369" y="117734"/>
                </a:lnTo>
                <a:cubicBezTo>
                  <a:pt x="2348775" y="101471"/>
                  <a:pt x="2350039" y="83558"/>
                  <a:pt x="2351163" y="63995"/>
                </a:cubicBezTo>
                <a:cubicBezTo>
                  <a:pt x="2352287" y="44431"/>
                  <a:pt x="2353270" y="26378"/>
                  <a:pt x="2354113" y="9834"/>
                </a:cubicBezTo>
                <a:lnTo>
                  <a:pt x="2462574" y="35685"/>
                </a:lnTo>
                <a:cubicBezTo>
                  <a:pt x="2461181" y="40696"/>
                  <a:pt x="2458488" y="44302"/>
                  <a:pt x="2454496" y="46503"/>
                </a:cubicBezTo>
                <a:cubicBezTo>
                  <a:pt x="2450504" y="48704"/>
                  <a:pt x="2445141" y="49781"/>
                  <a:pt x="2438409" y="49735"/>
                </a:cubicBezTo>
                <a:cubicBezTo>
                  <a:pt x="2429699" y="59874"/>
                  <a:pt x="2419724" y="71207"/>
                  <a:pt x="2408484" y="83734"/>
                </a:cubicBezTo>
                <a:cubicBezTo>
                  <a:pt x="2397245" y="96261"/>
                  <a:pt x="2386427" y="108157"/>
                  <a:pt x="2376030" y="119419"/>
                </a:cubicBezTo>
                <a:lnTo>
                  <a:pt x="2413120" y="119419"/>
                </a:lnTo>
                <a:lnTo>
                  <a:pt x="2447963" y="80643"/>
                </a:lnTo>
                <a:lnTo>
                  <a:pt x="2517086" y="135155"/>
                </a:lnTo>
                <a:cubicBezTo>
                  <a:pt x="2515131" y="137707"/>
                  <a:pt x="2512297" y="140049"/>
                  <a:pt x="2508586" y="142179"/>
                </a:cubicBezTo>
                <a:cubicBezTo>
                  <a:pt x="2504875" y="144310"/>
                  <a:pt x="2500215" y="146090"/>
                  <a:pt x="2494607" y="147518"/>
                </a:cubicBezTo>
                <a:lnTo>
                  <a:pt x="2494607" y="241368"/>
                </a:lnTo>
                <a:cubicBezTo>
                  <a:pt x="2508129" y="210776"/>
                  <a:pt x="2520844" y="174880"/>
                  <a:pt x="2532751" y="133680"/>
                </a:cubicBezTo>
                <a:cubicBezTo>
                  <a:pt x="2544658" y="92480"/>
                  <a:pt x="2553860" y="50823"/>
                  <a:pt x="2560358" y="8710"/>
                </a:cubicBezTo>
                <a:close/>
                <a:moveTo>
                  <a:pt x="3133572" y="8148"/>
                </a:moveTo>
                <a:lnTo>
                  <a:pt x="3232480" y="16016"/>
                </a:lnTo>
                <a:cubicBezTo>
                  <a:pt x="3232375" y="20207"/>
                  <a:pt x="3230899" y="23626"/>
                  <a:pt x="3228054" y="26272"/>
                </a:cubicBezTo>
                <a:cubicBezTo>
                  <a:pt x="3225209" y="28918"/>
                  <a:pt x="3219941" y="30932"/>
                  <a:pt x="3212249" y="32313"/>
                </a:cubicBezTo>
                <a:lnTo>
                  <a:pt x="3212249" y="121703"/>
                </a:lnTo>
                <a:lnTo>
                  <a:pt x="3252149" y="121703"/>
                </a:lnTo>
                <a:lnTo>
                  <a:pt x="3288678" y="73373"/>
                </a:lnTo>
                <a:cubicBezTo>
                  <a:pt x="3289045" y="73636"/>
                  <a:pt x="3292993" y="76730"/>
                  <a:pt x="3300521" y="82655"/>
                </a:cubicBezTo>
                <a:cubicBezTo>
                  <a:pt x="3308048" y="88579"/>
                  <a:pt x="3316950" y="95750"/>
                  <a:pt x="3327225" y="104168"/>
                </a:cubicBezTo>
                <a:cubicBezTo>
                  <a:pt x="3337500" y="112587"/>
                  <a:pt x="3346943" y="120669"/>
                  <a:pt x="3355553" y="128416"/>
                </a:cubicBezTo>
                <a:cubicBezTo>
                  <a:pt x="3354651" y="131482"/>
                  <a:pt x="3352801" y="133743"/>
                  <a:pt x="3350003" y="135200"/>
                </a:cubicBezTo>
                <a:cubicBezTo>
                  <a:pt x="3347205" y="136657"/>
                  <a:pt x="3343809" y="137379"/>
                  <a:pt x="3339817" y="137368"/>
                </a:cubicBezTo>
                <a:lnTo>
                  <a:pt x="3212249" y="137368"/>
                </a:lnTo>
                <a:lnTo>
                  <a:pt x="3212249" y="238031"/>
                </a:lnTo>
                <a:lnTo>
                  <a:pt x="3240348" y="238031"/>
                </a:lnTo>
                <a:lnTo>
                  <a:pt x="3276314" y="190792"/>
                </a:lnTo>
                <a:cubicBezTo>
                  <a:pt x="3276664" y="191053"/>
                  <a:pt x="3280460" y="194094"/>
                  <a:pt x="3287699" y="199914"/>
                </a:cubicBezTo>
                <a:cubicBezTo>
                  <a:pt x="3294939" y="205734"/>
                  <a:pt x="3303521" y="212772"/>
                  <a:pt x="3313446" y="221025"/>
                </a:cubicBezTo>
                <a:cubicBezTo>
                  <a:pt x="3323371" y="229279"/>
                  <a:pt x="3332536" y="237185"/>
                  <a:pt x="3340941" y="244745"/>
                </a:cubicBezTo>
                <a:cubicBezTo>
                  <a:pt x="3340309" y="247810"/>
                  <a:pt x="3338623" y="250072"/>
                  <a:pt x="3335883" y="251529"/>
                </a:cubicBezTo>
                <a:cubicBezTo>
                  <a:pt x="3333144" y="252986"/>
                  <a:pt x="3329772" y="253708"/>
                  <a:pt x="3325768" y="253697"/>
                </a:cubicBezTo>
                <a:lnTo>
                  <a:pt x="3043656" y="253697"/>
                </a:lnTo>
                <a:lnTo>
                  <a:pt x="3039161" y="238031"/>
                </a:lnTo>
                <a:lnTo>
                  <a:pt x="3133572" y="238031"/>
                </a:lnTo>
                <a:lnTo>
                  <a:pt x="3133572" y="137368"/>
                </a:lnTo>
                <a:lnTo>
                  <a:pt x="3023987" y="137368"/>
                </a:lnTo>
                <a:lnTo>
                  <a:pt x="3019491" y="121703"/>
                </a:lnTo>
                <a:lnTo>
                  <a:pt x="3133572" y="121703"/>
                </a:lnTo>
                <a:close/>
                <a:moveTo>
                  <a:pt x="4833020" y="7867"/>
                </a:moveTo>
                <a:lnTo>
                  <a:pt x="4925134" y="16356"/>
                </a:lnTo>
                <a:cubicBezTo>
                  <a:pt x="4924724" y="20369"/>
                  <a:pt x="4923154" y="23741"/>
                  <a:pt x="4920423" y="26472"/>
                </a:cubicBezTo>
                <a:cubicBezTo>
                  <a:pt x="4917692" y="29203"/>
                  <a:pt x="4912886" y="31150"/>
                  <a:pt x="4906006" y="32313"/>
                </a:cubicBezTo>
                <a:lnTo>
                  <a:pt x="4906006" y="231253"/>
                </a:lnTo>
                <a:lnTo>
                  <a:pt x="4938074" y="231253"/>
                </a:lnTo>
                <a:lnTo>
                  <a:pt x="4938074" y="73080"/>
                </a:lnTo>
                <a:lnTo>
                  <a:pt x="5024056" y="80420"/>
                </a:lnTo>
                <a:cubicBezTo>
                  <a:pt x="5023634" y="84155"/>
                  <a:pt x="5022089" y="87247"/>
                  <a:pt x="5019420" y="89697"/>
                </a:cubicBezTo>
                <a:cubicBezTo>
                  <a:pt x="5016750" y="92147"/>
                  <a:pt x="5012114" y="93812"/>
                  <a:pt x="5005511" y="94693"/>
                </a:cubicBezTo>
                <a:lnTo>
                  <a:pt x="5005511" y="260475"/>
                </a:lnTo>
                <a:cubicBezTo>
                  <a:pt x="5004797" y="263098"/>
                  <a:pt x="4998779" y="266282"/>
                  <a:pt x="4987458" y="270029"/>
                </a:cubicBezTo>
                <a:cubicBezTo>
                  <a:pt x="4976136" y="273775"/>
                  <a:pt x="4963796" y="275836"/>
                  <a:pt x="4950438" y="276211"/>
                </a:cubicBezTo>
                <a:lnTo>
                  <a:pt x="4938074" y="276211"/>
                </a:lnTo>
                <a:lnTo>
                  <a:pt x="4938074" y="246988"/>
                </a:lnTo>
                <a:lnTo>
                  <a:pt x="4906006" y="246988"/>
                </a:lnTo>
                <a:lnTo>
                  <a:pt x="4906006" y="481893"/>
                </a:lnTo>
                <a:lnTo>
                  <a:pt x="4947101" y="481893"/>
                </a:lnTo>
                <a:lnTo>
                  <a:pt x="4947101" y="314987"/>
                </a:lnTo>
                <a:lnTo>
                  <a:pt x="5035260" y="322855"/>
                </a:lnTo>
                <a:cubicBezTo>
                  <a:pt x="5035109" y="326250"/>
                  <a:pt x="5033727" y="329153"/>
                  <a:pt x="5031116" y="331565"/>
                </a:cubicBezTo>
                <a:cubicBezTo>
                  <a:pt x="5028505" y="333977"/>
                  <a:pt x="5023892" y="335757"/>
                  <a:pt x="5017277" y="336904"/>
                </a:cubicBezTo>
                <a:lnTo>
                  <a:pt x="5017277" y="519546"/>
                </a:lnTo>
                <a:cubicBezTo>
                  <a:pt x="5016552" y="522192"/>
                  <a:pt x="5010283" y="525470"/>
                  <a:pt x="4998470" y="529380"/>
                </a:cubicBezTo>
                <a:cubicBezTo>
                  <a:pt x="4986657" y="533291"/>
                  <a:pt x="4973651" y="535445"/>
                  <a:pt x="4959452" y="535843"/>
                </a:cubicBezTo>
                <a:lnTo>
                  <a:pt x="4947101" y="535843"/>
                </a:lnTo>
                <a:lnTo>
                  <a:pt x="4947101" y="497629"/>
                </a:lnTo>
                <a:lnTo>
                  <a:pt x="4798116" y="497629"/>
                </a:lnTo>
                <a:lnTo>
                  <a:pt x="4777331" y="532471"/>
                </a:lnTo>
                <a:lnTo>
                  <a:pt x="4707637" y="491447"/>
                </a:lnTo>
                <a:cubicBezTo>
                  <a:pt x="4709963" y="488848"/>
                  <a:pt x="4712782" y="486038"/>
                  <a:pt x="4716095" y="483017"/>
                </a:cubicBezTo>
                <a:cubicBezTo>
                  <a:pt x="4719408" y="479997"/>
                  <a:pt x="4722791" y="477187"/>
                  <a:pt x="4726245" y="474588"/>
                </a:cubicBezTo>
                <a:lnTo>
                  <a:pt x="4726245" y="314987"/>
                </a:lnTo>
                <a:lnTo>
                  <a:pt x="4814442" y="323417"/>
                </a:lnTo>
                <a:cubicBezTo>
                  <a:pt x="4813996" y="326543"/>
                  <a:pt x="4812213" y="329282"/>
                  <a:pt x="4809093" y="331635"/>
                </a:cubicBezTo>
                <a:cubicBezTo>
                  <a:pt x="4805973" y="333989"/>
                  <a:pt x="4800813" y="335745"/>
                  <a:pt x="4793611" y="336904"/>
                </a:cubicBezTo>
                <a:lnTo>
                  <a:pt x="4793611" y="481893"/>
                </a:lnTo>
                <a:lnTo>
                  <a:pt x="4833020" y="481893"/>
                </a:lnTo>
                <a:lnTo>
                  <a:pt x="4833020" y="246988"/>
                </a:lnTo>
                <a:lnTo>
                  <a:pt x="4806577" y="246988"/>
                </a:lnTo>
                <a:lnTo>
                  <a:pt x="4785779" y="281268"/>
                </a:lnTo>
                <a:lnTo>
                  <a:pt x="4718884" y="241368"/>
                </a:lnTo>
                <a:cubicBezTo>
                  <a:pt x="4721205" y="238769"/>
                  <a:pt x="4724017" y="235959"/>
                  <a:pt x="4727323" y="232939"/>
                </a:cubicBezTo>
                <a:cubicBezTo>
                  <a:pt x="4730628" y="229918"/>
                  <a:pt x="4734003" y="227108"/>
                  <a:pt x="4737449" y="224509"/>
                </a:cubicBezTo>
                <a:lnTo>
                  <a:pt x="4737449" y="73057"/>
                </a:lnTo>
                <a:lnTo>
                  <a:pt x="4822893" y="81562"/>
                </a:lnTo>
                <a:cubicBezTo>
                  <a:pt x="4822447" y="84702"/>
                  <a:pt x="4820666" y="87413"/>
                  <a:pt x="4817548" y="89696"/>
                </a:cubicBezTo>
                <a:cubicBezTo>
                  <a:pt x="4814430" y="91979"/>
                  <a:pt x="4809272" y="93832"/>
                  <a:pt x="4802076" y="95255"/>
                </a:cubicBezTo>
                <a:lnTo>
                  <a:pt x="4802076" y="231253"/>
                </a:lnTo>
                <a:lnTo>
                  <a:pt x="4833020" y="231253"/>
                </a:lnTo>
                <a:close/>
                <a:moveTo>
                  <a:pt x="4067575" y="7867"/>
                </a:moveTo>
                <a:lnTo>
                  <a:pt x="4170416" y="16311"/>
                </a:lnTo>
                <a:cubicBezTo>
                  <a:pt x="4170030" y="20265"/>
                  <a:pt x="4168414" y="23634"/>
                  <a:pt x="4165569" y="26416"/>
                </a:cubicBezTo>
                <a:cubicBezTo>
                  <a:pt x="4162724" y="29199"/>
                  <a:pt x="4157596" y="31352"/>
                  <a:pt x="4150185" y="32875"/>
                </a:cubicBezTo>
                <a:lnTo>
                  <a:pt x="4150185" y="82926"/>
                </a:lnTo>
                <a:lnTo>
                  <a:pt x="4263704" y="82926"/>
                </a:lnTo>
                <a:lnTo>
                  <a:pt x="4263704" y="7867"/>
                </a:lnTo>
                <a:lnTo>
                  <a:pt x="4368794" y="16311"/>
                </a:lnTo>
                <a:cubicBezTo>
                  <a:pt x="4368419" y="20547"/>
                  <a:pt x="4366780" y="24056"/>
                  <a:pt x="4363876" y="26839"/>
                </a:cubicBezTo>
                <a:cubicBezTo>
                  <a:pt x="4360973" y="29621"/>
                  <a:pt x="4355681" y="31634"/>
                  <a:pt x="4348001" y="32875"/>
                </a:cubicBezTo>
                <a:lnTo>
                  <a:pt x="4348001" y="82926"/>
                </a:lnTo>
                <a:lnTo>
                  <a:pt x="4363174" y="82926"/>
                </a:lnTo>
                <a:lnTo>
                  <a:pt x="4399702" y="31736"/>
                </a:lnTo>
                <a:cubicBezTo>
                  <a:pt x="4400066" y="32025"/>
                  <a:pt x="4403959" y="35323"/>
                  <a:pt x="4411379" y="41632"/>
                </a:cubicBezTo>
                <a:cubicBezTo>
                  <a:pt x="4418799" y="47941"/>
                  <a:pt x="4427562" y="55529"/>
                  <a:pt x="4437667" y="64396"/>
                </a:cubicBezTo>
                <a:cubicBezTo>
                  <a:pt x="4447772" y="73263"/>
                  <a:pt x="4457034" y="81677"/>
                  <a:pt x="4465453" y="89640"/>
                </a:cubicBezTo>
                <a:cubicBezTo>
                  <a:pt x="4464552" y="92705"/>
                  <a:pt x="4462702" y="94966"/>
                  <a:pt x="4459904" y="96423"/>
                </a:cubicBezTo>
                <a:cubicBezTo>
                  <a:pt x="4457106" y="97880"/>
                  <a:pt x="4453710" y="98603"/>
                  <a:pt x="4449718" y="98591"/>
                </a:cubicBezTo>
                <a:lnTo>
                  <a:pt x="4348001" y="98591"/>
                </a:lnTo>
                <a:lnTo>
                  <a:pt x="4348001" y="291419"/>
                </a:lnTo>
                <a:lnTo>
                  <a:pt x="4368794" y="291419"/>
                </a:lnTo>
                <a:lnTo>
                  <a:pt x="4407570" y="236278"/>
                </a:lnTo>
                <a:cubicBezTo>
                  <a:pt x="4407948" y="236584"/>
                  <a:pt x="4412000" y="240098"/>
                  <a:pt x="4419725" y="246821"/>
                </a:cubicBezTo>
                <a:cubicBezTo>
                  <a:pt x="4427450" y="253544"/>
                  <a:pt x="4436581" y="261640"/>
                  <a:pt x="4447116" y="271110"/>
                </a:cubicBezTo>
                <a:cubicBezTo>
                  <a:pt x="4457651" y="280579"/>
                  <a:pt x="4467323" y="289587"/>
                  <a:pt x="4476131" y="298133"/>
                </a:cubicBezTo>
                <a:cubicBezTo>
                  <a:pt x="4475241" y="301198"/>
                  <a:pt x="4473368" y="303459"/>
                  <a:pt x="4470511" y="304916"/>
                </a:cubicBezTo>
                <a:cubicBezTo>
                  <a:pt x="4467654" y="306373"/>
                  <a:pt x="4464095" y="307096"/>
                  <a:pt x="4459834" y="307084"/>
                </a:cubicBezTo>
                <a:lnTo>
                  <a:pt x="4300233" y="307084"/>
                </a:lnTo>
                <a:cubicBezTo>
                  <a:pt x="4316079" y="316193"/>
                  <a:pt x="4334277" y="323219"/>
                  <a:pt x="4354827" y="328162"/>
                </a:cubicBezTo>
                <a:cubicBezTo>
                  <a:pt x="4375378" y="333105"/>
                  <a:pt x="4396490" y="336423"/>
                  <a:pt x="4418164" y="338117"/>
                </a:cubicBezTo>
                <a:cubicBezTo>
                  <a:pt x="4439838" y="339811"/>
                  <a:pt x="4460284" y="340339"/>
                  <a:pt x="4479503" y="339700"/>
                </a:cubicBezTo>
                <a:lnTo>
                  <a:pt x="4478941" y="348698"/>
                </a:lnTo>
                <a:cubicBezTo>
                  <a:pt x="4464376" y="361903"/>
                  <a:pt x="4453324" y="376122"/>
                  <a:pt x="4445784" y="391356"/>
                </a:cubicBezTo>
                <a:cubicBezTo>
                  <a:pt x="4438245" y="406589"/>
                  <a:pt x="4433936" y="422898"/>
                  <a:pt x="4432859" y="440281"/>
                </a:cubicBezTo>
                <a:cubicBezTo>
                  <a:pt x="4401072" y="427696"/>
                  <a:pt x="4371779" y="409512"/>
                  <a:pt x="4344980" y="385728"/>
                </a:cubicBezTo>
                <a:cubicBezTo>
                  <a:pt x="4318181" y="361944"/>
                  <a:pt x="4295772" y="335730"/>
                  <a:pt x="4277754" y="307084"/>
                </a:cubicBezTo>
                <a:lnTo>
                  <a:pt x="4161425" y="307084"/>
                </a:lnTo>
                <a:cubicBezTo>
                  <a:pt x="4140328" y="338788"/>
                  <a:pt x="4111011" y="365637"/>
                  <a:pt x="4073476" y="387630"/>
                </a:cubicBezTo>
                <a:cubicBezTo>
                  <a:pt x="4035940" y="409624"/>
                  <a:pt x="3992013" y="427174"/>
                  <a:pt x="3941692" y="440281"/>
                </a:cubicBezTo>
                <a:lnTo>
                  <a:pt x="3938321" y="433532"/>
                </a:lnTo>
                <a:cubicBezTo>
                  <a:pt x="3965916" y="418070"/>
                  <a:pt x="3989823" y="399325"/>
                  <a:pt x="4010043" y="377297"/>
                </a:cubicBezTo>
                <a:cubicBezTo>
                  <a:pt x="4030262" y="355268"/>
                  <a:pt x="4046442" y="331864"/>
                  <a:pt x="4058583" y="307084"/>
                </a:cubicBezTo>
                <a:lnTo>
                  <a:pt x="3943940" y="307084"/>
                </a:lnTo>
                <a:lnTo>
                  <a:pt x="3939445" y="291419"/>
                </a:lnTo>
                <a:lnTo>
                  <a:pt x="4067575" y="291419"/>
                </a:lnTo>
                <a:lnTo>
                  <a:pt x="4067575" y="98591"/>
                </a:lnTo>
                <a:lnTo>
                  <a:pt x="3964172" y="98591"/>
                </a:lnTo>
                <a:lnTo>
                  <a:pt x="3959676" y="82926"/>
                </a:lnTo>
                <a:lnTo>
                  <a:pt x="4067575" y="82926"/>
                </a:lnTo>
                <a:close/>
                <a:moveTo>
                  <a:pt x="3457270" y="6463"/>
                </a:moveTo>
                <a:lnTo>
                  <a:pt x="3553368" y="15454"/>
                </a:lnTo>
                <a:cubicBezTo>
                  <a:pt x="3552993" y="19681"/>
                  <a:pt x="3551354" y="23170"/>
                  <a:pt x="3548450" y="25921"/>
                </a:cubicBezTo>
                <a:cubicBezTo>
                  <a:pt x="3545547" y="28672"/>
                  <a:pt x="3540255" y="30616"/>
                  <a:pt x="3532575" y="31751"/>
                </a:cubicBezTo>
                <a:lnTo>
                  <a:pt x="3532575" y="144146"/>
                </a:lnTo>
                <a:lnTo>
                  <a:pt x="3562921" y="98626"/>
                </a:lnTo>
                <a:cubicBezTo>
                  <a:pt x="3563776" y="99341"/>
                  <a:pt x="3569794" y="104937"/>
                  <a:pt x="3580975" y="115415"/>
                </a:cubicBezTo>
                <a:cubicBezTo>
                  <a:pt x="3592156" y="125894"/>
                  <a:pt x="3603372" y="136970"/>
                  <a:pt x="3614623" y="148642"/>
                </a:cubicBezTo>
                <a:cubicBezTo>
                  <a:pt x="3620582" y="125988"/>
                  <a:pt x="3625945" y="102595"/>
                  <a:pt x="3630710" y="78466"/>
                </a:cubicBezTo>
                <a:cubicBezTo>
                  <a:pt x="3635475" y="54336"/>
                  <a:pt x="3639291" y="30522"/>
                  <a:pt x="3642160" y="7025"/>
                </a:cubicBezTo>
                <a:lnTo>
                  <a:pt x="3745563" y="34561"/>
                </a:lnTo>
                <a:cubicBezTo>
                  <a:pt x="3744451" y="38273"/>
                  <a:pt x="3742039" y="41246"/>
                  <a:pt x="3738328" y="43483"/>
                </a:cubicBezTo>
                <a:cubicBezTo>
                  <a:pt x="3734616" y="45719"/>
                  <a:pt x="3729535" y="46866"/>
                  <a:pt x="3723084" y="46925"/>
                </a:cubicBezTo>
                <a:cubicBezTo>
                  <a:pt x="3713530" y="71183"/>
                  <a:pt x="3702853" y="94037"/>
                  <a:pt x="3691052" y="115486"/>
                </a:cubicBezTo>
                <a:lnTo>
                  <a:pt x="3809628" y="115486"/>
                </a:lnTo>
                <a:lnTo>
                  <a:pt x="3849529" y="74461"/>
                </a:lnTo>
                <a:lnTo>
                  <a:pt x="3915280" y="132907"/>
                </a:lnTo>
                <a:cubicBezTo>
                  <a:pt x="3913079" y="135717"/>
                  <a:pt x="3909894" y="138105"/>
                  <a:pt x="3905726" y="140072"/>
                </a:cubicBezTo>
                <a:cubicBezTo>
                  <a:pt x="3901558" y="142039"/>
                  <a:pt x="3896125" y="143584"/>
                  <a:pt x="3889429" y="144708"/>
                </a:cubicBezTo>
                <a:cubicBezTo>
                  <a:pt x="3887868" y="223413"/>
                  <a:pt x="3885433" y="287610"/>
                  <a:pt x="3882123" y="337299"/>
                </a:cubicBezTo>
                <a:cubicBezTo>
                  <a:pt x="3878814" y="386989"/>
                  <a:pt x="3873881" y="425377"/>
                  <a:pt x="3867324" y="452463"/>
                </a:cubicBezTo>
                <a:cubicBezTo>
                  <a:pt x="3860768" y="479548"/>
                  <a:pt x="3851839" y="498538"/>
                  <a:pt x="3840537" y="509430"/>
                </a:cubicBezTo>
                <a:cubicBezTo>
                  <a:pt x="3829766" y="520307"/>
                  <a:pt x="3817449" y="528198"/>
                  <a:pt x="3803587" y="533103"/>
                </a:cubicBezTo>
                <a:cubicBezTo>
                  <a:pt x="3789725" y="538009"/>
                  <a:pt x="3773193" y="540421"/>
                  <a:pt x="3753993" y="540339"/>
                </a:cubicBezTo>
                <a:cubicBezTo>
                  <a:pt x="3754040" y="527952"/>
                  <a:pt x="3753103" y="517321"/>
                  <a:pt x="3751183" y="508447"/>
                </a:cubicBezTo>
                <a:cubicBezTo>
                  <a:pt x="3749263" y="499572"/>
                  <a:pt x="3746078" y="492594"/>
                  <a:pt x="3741629" y="487513"/>
                </a:cubicBezTo>
                <a:cubicBezTo>
                  <a:pt x="3736548" y="481577"/>
                  <a:pt x="3729289" y="476309"/>
                  <a:pt x="3719853" y="471708"/>
                </a:cubicBezTo>
                <a:cubicBezTo>
                  <a:pt x="3710416" y="467106"/>
                  <a:pt x="3698943" y="463383"/>
                  <a:pt x="3685432" y="460538"/>
                </a:cubicBezTo>
                <a:lnTo>
                  <a:pt x="3685994" y="453233"/>
                </a:lnTo>
                <a:cubicBezTo>
                  <a:pt x="3699048" y="454404"/>
                  <a:pt x="3712840" y="455434"/>
                  <a:pt x="3727369" y="456324"/>
                </a:cubicBezTo>
                <a:cubicBezTo>
                  <a:pt x="3741899" y="457213"/>
                  <a:pt x="3753021" y="457682"/>
                  <a:pt x="3760737" y="457729"/>
                </a:cubicBezTo>
                <a:cubicBezTo>
                  <a:pt x="3765420" y="457752"/>
                  <a:pt x="3769400" y="457143"/>
                  <a:pt x="3772678" y="455902"/>
                </a:cubicBezTo>
                <a:cubicBezTo>
                  <a:pt x="3775957" y="454661"/>
                  <a:pt x="3779094" y="452647"/>
                  <a:pt x="3782091" y="449861"/>
                </a:cubicBezTo>
                <a:cubicBezTo>
                  <a:pt x="3792558" y="440483"/>
                  <a:pt x="3800285" y="409504"/>
                  <a:pt x="3805273" y="356924"/>
                </a:cubicBezTo>
                <a:cubicBezTo>
                  <a:pt x="3810261" y="304345"/>
                  <a:pt x="3813773" y="229110"/>
                  <a:pt x="3815810" y="131221"/>
                </a:cubicBezTo>
                <a:lnTo>
                  <a:pt x="3682060" y="131221"/>
                </a:lnTo>
                <a:cubicBezTo>
                  <a:pt x="3669661" y="152038"/>
                  <a:pt x="3656104" y="171098"/>
                  <a:pt x="3641387" y="188402"/>
                </a:cubicBezTo>
                <a:cubicBezTo>
                  <a:pt x="3626670" y="205706"/>
                  <a:pt x="3611005" y="221114"/>
                  <a:pt x="3594392" y="234624"/>
                </a:cubicBezTo>
                <a:lnTo>
                  <a:pt x="3588210" y="230691"/>
                </a:lnTo>
                <a:cubicBezTo>
                  <a:pt x="3592167" y="220809"/>
                  <a:pt x="3596055" y="210085"/>
                  <a:pt x="3599871" y="198518"/>
                </a:cubicBezTo>
                <a:cubicBezTo>
                  <a:pt x="3603688" y="186950"/>
                  <a:pt x="3607294" y="174821"/>
                  <a:pt x="3610689" y="162130"/>
                </a:cubicBezTo>
                <a:cubicBezTo>
                  <a:pt x="3608910" y="162598"/>
                  <a:pt x="3606849" y="162785"/>
                  <a:pt x="3604508" y="162692"/>
                </a:cubicBezTo>
                <a:lnTo>
                  <a:pt x="3532575" y="162692"/>
                </a:lnTo>
                <a:lnTo>
                  <a:pt x="3532575" y="212145"/>
                </a:lnTo>
                <a:cubicBezTo>
                  <a:pt x="3566839" y="223262"/>
                  <a:pt x="3589877" y="236679"/>
                  <a:pt x="3601689" y="252397"/>
                </a:cubicBezTo>
                <a:cubicBezTo>
                  <a:pt x="3613501" y="268115"/>
                  <a:pt x="3617554" y="282656"/>
                  <a:pt x="3613850" y="296020"/>
                </a:cubicBezTo>
                <a:cubicBezTo>
                  <a:pt x="3610146" y="309385"/>
                  <a:pt x="3602153" y="318095"/>
                  <a:pt x="3589870" y="322152"/>
                </a:cubicBezTo>
                <a:cubicBezTo>
                  <a:pt x="3577587" y="326209"/>
                  <a:pt x="3564483" y="322135"/>
                  <a:pt x="3550558" y="309929"/>
                </a:cubicBezTo>
                <a:cubicBezTo>
                  <a:pt x="3550967" y="295973"/>
                  <a:pt x="3549446" y="281877"/>
                  <a:pt x="3545992" y="267641"/>
                </a:cubicBezTo>
                <a:cubicBezTo>
                  <a:pt x="3542538" y="253404"/>
                  <a:pt x="3538066" y="240151"/>
                  <a:pt x="3532575" y="227881"/>
                </a:cubicBezTo>
                <a:lnTo>
                  <a:pt x="3532575" y="518422"/>
                </a:lnTo>
                <a:cubicBezTo>
                  <a:pt x="3531825" y="522332"/>
                  <a:pt x="3525316" y="527015"/>
                  <a:pt x="3513046" y="532471"/>
                </a:cubicBezTo>
                <a:cubicBezTo>
                  <a:pt x="3500776" y="537927"/>
                  <a:pt x="3487242" y="540924"/>
                  <a:pt x="3472443" y="541463"/>
                </a:cubicBezTo>
                <a:lnTo>
                  <a:pt x="3457270" y="541463"/>
                </a:lnTo>
                <a:lnTo>
                  <a:pt x="3457270" y="325102"/>
                </a:lnTo>
                <a:cubicBezTo>
                  <a:pt x="3435915" y="354981"/>
                  <a:pt x="3410626" y="382330"/>
                  <a:pt x="3381403" y="407151"/>
                </a:cubicBezTo>
                <a:lnTo>
                  <a:pt x="3374660" y="401531"/>
                </a:lnTo>
                <a:cubicBezTo>
                  <a:pt x="3394493" y="368855"/>
                  <a:pt x="3410462" y="331647"/>
                  <a:pt x="3422568" y="289909"/>
                </a:cubicBezTo>
                <a:cubicBezTo>
                  <a:pt x="3434674" y="248170"/>
                  <a:pt x="3443619" y="205765"/>
                  <a:pt x="3449402" y="162692"/>
                </a:cubicBezTo>
                <a:lnTo>
                  <a:pt x="3381965" y="162692"/>
                </a:lnTo>
                <a:lnTo>
                  <a:pt x="3377470" y="146956"/>
                </a:lnTo>
                <a:lnTo>
                  <a:pt x="3457270" y="146956"/>
                </a:lnTo>
                <a:close/>
                <a:moveTo>
                  <a:pt x="334375" y="5901"/>
                </a:moveTo>
                <a:lnTo>
                  <a:pt x="430473" y="15454"/>
                </a:lnTo>
                <a:cubicBezTo>
                  <a:pt x="430098" y="19411"/>
                  <a:pt x="428459" y="22736"/>
                  <a:pt x="425555" y="25429"/>
                </a:cubicBezTo>
                <a:cubicBezTo>
                  <a:pt x="422652" y="28122"/>
                  <a:pt x="417360" y="30042"/>
                  <a:pt x="409680" y="31189"/>
                </a:cubicBezTo>
                <a:lnTo>
                  <a:pt x="409680" y="126725"/>
                </a:lnTo>
                <a:lnTo>
                  <a:pt x="441150" y="126725"/>
                </a:lnTo>
                <a:lnTo>
                  <a:pt x="474869" y="89635"/>
                </a:lnTo>
                <a:lnTo>
                  <a:pt x="543430" y="142460"/>
                </a:lnTo>
                <a:cubicBezTo>
                  <a:pt x="541755" y="144779"/>
                  <a:pt x="539063" y="147027"/>
                  <a:pt x="535351" y="149204"/>
                </a:cubicBezTo>
                <a:cubicBezTo>
                  <a:pt x="531640" y="151382"/>
                  <a:pt x="526840" y="153068"/>
                  <a:pt x="520951" y="154262"/>
                </a:cubicBezTo>
                <a:lnTo>
                  <a:pt x="520951" y="372308"/>
                </a:lnTo>
                <a:cubicBezTo>
                  <a:pt x="519745" y="375411"/>
                  <a:pt x="512603" y="379602"/>
                  <a:pt x="499525" y="384883"/>
                </a:cubicBezTo>
                <a:cubicBezTo>
                  <a:pt x="486448" y="390163"/>
                  <a:pt x="472984" y="393090"/>
                  <a:pt x="459133" y="393663"/>
                </a:cubicBezTo>
                <a:lnTo>
                  <a:pt x="446770" y="393663"/>
                </a:lnTo>
                <a:lnTo>
                  <a:pt x="446770" y="355449"/>
                </a:lnTo>
                <a:lnTo>
                  <a:pt x="409680" y="355449"/>
                </a:lnTo>
                <a:lnTo>
                  <a:pt x="409680" y="515612"/>
                </a:lnTo>
                <a:cubicBezTo>
                  <a:pt x="408907" y="520155"/>
                  <a:pt x="402304" y="525540"/>
                  <a:pt x="389870" y="531769"/>
                </a:cubicBezTo>
                <a:cubicBezTo>
                  <a:pt x="377436" y="537997"/>
                  <a:pt x="363808" y="541416"/>
                  <a:pt x="348986" y="542025"/>
                </a:cubicBezTo>
                <a:lnTo>
                  <a:pt x="334375" y="542025"/>
                </a:lnTo>
                <a:lnTo>
                  <a:pt x="334375" y="355449"/>
                </a:lnTo>
                <a:lnTo>
                  <a:pt x="297285" y="355449"/>
                </a:lnTo>
                <a:lnTo>
                  <a:pt x="297285" y="373432"/>
                </a:lnTo>
                <a:cubicBezTo>
                  <a:pt x="296606" y="377635"/>
                  <a:pt x="289955" y="382576"/>
                  <a:pt x="277335" y="388254"/>
                </a:cubicBezTo>
                <a:cubicBezTo>
                  <a:pt x="264713" y="393933"/>
                  <a:pt x="250196" y="397047"/>
                  <a:pt x="233781" y="397597"/>
                </a:cubicBezTo>
                <a:lnTo>
                  <a:pt x="222542" y="397597"/>
                </a:lnTo>
                <a:lnTo>
                  <a:pt x="222542" y="325102"/>
                </a:lnTo>
                <a:cubicBezTo>
                  <a:pt x="217707" y="333895"/>
                  <a:pt x="210237" y="339351"/>
                  <a:pt x="200133" y="341470"/>
                </a:cubicBezTo>
                <a:cubicBezTo>
                  <a:pt x="190029" y="343589"/>
                  <a:pt x="179328" y="340194"/>
                  <a:pt x="168030" y="331284"/>
                </a:cubicBezTo>
                <a:cubicBezTo>
                  <a:pt x="167398" y="322773"/>
                  <a:pt x="165853" y="314085"/>
                  <a:pt x="163394" y="305223"/>
                </a:cubicBezTo>
                <a:cubicBezTo>
                  <a:pt x="160935" y="296360"/>
                  <a:pt x="157985" y="287813"/>
                  <a:pt x="154543" y="279582"/>
                </a:cubicBezTo>
                <a:lnTo>
                  <a:pt x="154543" y="517860"/>
                </a:lnTo>
                <a:cubicBezTo>
                  <a:pt x="154321" y="520763"/>
                  <a:pt x="148724" y="525072"/>
                  <a:pt x="137754" y="530785"/>
                </a:cubicBezTo>
                <a:cubicBezTo>
                  <a:pt x="126784" y="536499"/>
                  <a:pt x="111774" y="539683"/>
                  <a:pt x="92726" y="540339"/>
                </a:cubicBezTo>
                <a:lnTo>
                  <a:pt x="79238" y="540339"/>
                </a:lnTo>
                <a:lnTo>
                  <a:pt x="79238" y="327912"/>
                </a:lnTo>
                <a:cubicBezTo>
                  <a:pt x="67694" y="337794"/>
                  <a:pt x="55659" y="347113"/>
                  <a:pt x="43131" y="355871"/>
                </a:cubicBezTo>
                <a:cubicBezTo>
                  <a:pt x="30604" y="364628"/>
                  <a:pt x="17726" y="372543"/>
                  <a:pt x="4496" y="379614"/>
                </a:cubicBezTo>
                <a:lnTo>
                  <a:pt x="0" y="375118"/>
                </a:lnTo>
                <a:cubicBezTo>
                  <a:pt x="30979" y="341728"/>
                  <a:pt x="57813" y="304684"/>
                  <a:pt x="80503" y="263988"/>
                </a:cubicBezTo>
                <a:cubicBezTo>
                  <a:pt x="103193" y="223291"/>
                  <a:pt x="119630" y="183719"/>
                  <a:pt x="129816" y="145270"/>
                </a:cubicBezTo>
                <a:lnTo>
                  <a:pt x="11239" y="145270"/>
                </a:lnTo>
                <a:lnTo>
                  <a:pt x="6182" y="129535"/>
                </a:lnTo>
                <a:lnTo>
                  <a:pt x="126444" y="129535"/>
                </a:lnTo>
                <a:lnTo>
                  <a:pt x="167468" y="90197"/>
                </a:lnTo>
                <a:lnTo>
                  <a:pt x="222542" y="143584"/>
                </a:lnTo>
                <a:lnTo>
                  <a:pt x="222542" y="95817"/>
                </a:lnTo>
                <a:lnTo>
                  <a:pt x="301218" y="126725"/>
                </a:lnTo>
                <a:lnTo>
                  <a:pt x="334375" y="126725"/>
                </a:lnTo>
                <a:close/>
                <a:moveTo>
                  <a:pt x="62941" y="5339"/>
                </a:moveTo>
                <a:cubicBezTo>
                  <a:pt x="103279" y="11242"/>
                  <a:pt x="130327" y="21141"/>
                  <a:pt x="144085" y="35035"/>
                </a:cubicBezTo>
                <a:cubicBezTo>
                  <a:pt x="157843" y="48930"/>
                  <a:pt x="162430" y="62587"/>
                  <a:pt x="157845" y="76007"/>
                </a:cubicBezTo>
                <a:cubicBezTo>
                  <a:pt x="153260" y="89427"/>
                  <a:pt x="143621" y="98378"/>
                  <a:pt x="128929" y="102859"/>
                </a:cubicBezTo>
                <a:cubicBezTo>
                  <a:pt x="114237" y="107340"/>
                  <a:pt x="98610" y="103119"/>
                  <a:pt x="82048" y="90197"/>
                </a:cubicBezTo>
                <a:cubicBezTo>
                  <a:pt x="81299" y="74848"/>
                  <a:pt x="78723" y="60026"/>
                  <a:pt x="74321" y="45731"/>
                </a:cubicBezTo>
                <a:cubicBezTo>
                  <a:pt x="69919" y="31435"/>
                  <a:pt x="64814" y="18721"/>
                  <a:pt x="59007" y="7586"/>
                </a:cubicBezTo>
                <a:close/>
                <a:moveTo>
                  <a:pt x="1829229" y="0"/>
                </a:moveTo>
                <a:lnTo>
                  <a:pt x="1928136" y="8441"/>
                </a:lnTo>
                <a:cubicBezTo>
                  <a:pt x="1927984" y="12134"/>
                  <a:pt x="1926462" y="15314"/>
                  <a:pt x="1923570" y="17979"/>
                </a:cubicBezTo>
                <a:cubicBezTo>
                  <a:pt x="1920678" y="20644"/>
                  <a:pt x="1915644" y="22613"/>
                  <a:pt x="1908467" y="23884"/>
                </a:cubicBezTo>
                <a:lnTo>
                  <a:pt x="1908467" y="89073"/>
                </a:lnTo>
                <a:lnTo>
                  <a:pt x="2007936" y="89073"/>
                </a:lnTo>
                <a:lnTo>
                  <a:pt x="2007936" y="0"/>
                </a:lnTo>
                <a:lnTo>
                  <a:pt x="2107968" y="8441"/>
                </a:lnTo>
                <a:cubicBezTo>
                  <a:pt x="2107804" y="12134"/>
                  <a:pt x="2106306" y="15314"/>
                  <a:pt x="2103472" y="17979"/>
                </a:cubicBezTo>
                <a:cubicBezTo>
                  <a:pt x="2100639" y="20644"/>
                  <a:pt x="2095769" y="22613"/>
                  <a:pt x="2088861" y="23884"/>
                </a:cubicBezTo>
                <a:lnTo>
                  <a:pt x="2088861" y="89073"/>
                </a:lnTo>
                <a:lnTo>
                  <a:pt x="2117522" y="89073"/>
                </a:lnTo>
                <a:lnTo>
                  <a:pt x="2157984" y="31751"/>
                </a:lnTo>
                <a:cubicBezTo>
                  <a:pt x="2158407" y="32064"/>
                  <a:pt x="2162743" y="35685"/>
                  <a:pt x="2170993" y="42616"/>
                </a:cubicBezTo>
                <a:cubicBezTo>
                  <a:pt x="2179242" y="49547"/>
                  <a:pt x="2188865" y="57914"/>
                  <a:pt x="2199862" y="67718"/>
                </a:cubicBezTo>
                <a:cubicBezTo>
                  <a:pt x="2210858" y="77521"/>
                  <a:pt x="2220689" y="86887"/>
                  <a:pt x="2229355" y="95817"/>
                </a:cubicBezTo>
                <a:cubicBezTo>
                  <a:pt x="2228734" y="98896"/>
                  <a:pt x="2227025" y="101167"/>
                  <a:pt x="2224227" y="102631"/>
                </a:cubicBezTo>
                <a:cubicBezTo>
                  <a:pt x="2221429" y="104094"/>
                  <a:pt x="2217893" y="104820"/>
                  <a:pt x="2213619" y="104808"/>
                </a:cubicBezTo>
                <a:lnTo>
                  <a:pt x="2088861" y="104808"/>
                </a:lnTo>
                <a:lnTo>
                  <a:pt x="2088861" y="167749"/>
                </a:lnTo>
                <a:cubicBezTo>
                  <a:pt x="2088170" y="172035"/>
                  <a:pt x="2081122" y="176390"/>
                  <a:pt x="2067717" y="180815"/>
                </a:cubicBezTo>
                <a:cubicBezTo>
                  <a:pt x="2054311" y="185241"/>
                  <a:pt x="2038693" y="187629"/>
                  <a:pt x="2020862" y="187981"/>
                </a:cubicBezTo>
                <a:lnTo>
                  <a:pt x="2007936" y="187981"/>
                </a:lnTo>
                <a:lnTo>
                  <a:pt x="2007936" y="104808"/>
                </a:lnTo>
                <a:lnTo>
                  <a:pt x="1908467" y="104808"/>
                </a:lnTo>
                <a:lnTo>
                  <a:pt x="1908467" y="171683"/>
                </a:lnTo>
                <a:cubicBezTo>
                  <a:pt x="1907741" y="175945"/>
                  <a:pt x="1900763" y="180207"/>
                  <a:pt x="1887533" y="184468"/>
                </a:cubicBezTo>
                <a:cubicBezTo>
                  <a:pt x="1874304" y="188730"/>
                  <a:pt x="1859177" y="191025"/>
                  <a:pt x="1842154" y="191352"/>
                </a:cubicBezTo>
                <a:lnTo>
                  <a:pt x="1829229" y="191352"/>
                </a:lnTo>
                <a:lnTo>
                  <a:pt x="1829229" y="104808"/>
                </a:lnTo>
                <a:lnTo>
                  <a:pt x="1696602" y="104808"/>
                </a:lnTo>
                <a:lnTo>
                  <a:pt x="1692669" y="89073"/>
                </a:lnTo>
                <a:lnTo>
                  <a:pt x="1829229" y="890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zh-CN" altLang="en-US" sz="440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3" name="AutoShape 6">
            <a:extLst>
              <a:ext uri="{FF2B5EF4-FFF2-40B4-BE49-F238E27FC236}">
                <a16:creationId xmlns:a16="http://schemas.microsoft.com/office/drawing/2014/main" id="{3E057CAB-7939-5F06-4F37-D27A1F64C3D7}"/>
              </a:ext>
            </a:extLst>
          </p:cNvPr>
          <p:cNvSpPr>
            <a:spLocks noChangeAspect="1" noChangeArrowheads="1"/>
          </p:cNvSpPr>
          <p:nvPr>
            <p:custDataLst>
              <p:tags r:id="rId7"/>
            </p:custDataLst>
          </p:nvPr>
        </p:nvSpPr>
        <p:spPr bwMode="auto">
          <a:xfrm>
            <a:off x="5943600" y="572216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形 4">
            <a:extLst>
              <a:ext uri="{FF2B5EF4-FFF2-40B4-BE49-F238E27FC236}">
                <a16:creationId xmlns:a16="http://schemas.microsoft.com/office/drawing/2014/main" id="{D1145C5C-88BA-0239-7C91-A9EDF76E8D6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6"/>
          <a:stretch>
            <a:fillRect/>
          </a:stretch>
        </p:blipFill>
        <p:spPr>
          <a:xfrm rot="18996092">
            <a:off x="6137203" y="-81674"/>
            <a:ext cx="3938314" cy="6857986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EE89A4F-CEE5-50E4-2289-717827BE87E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  <p:grpSp>
        <p:nvGrpSpPr>
          <p:cNvPr id="7" name="Group 3">
            <a:extLst>
              <a:ext uri="{FF2B5EF4-FFF2-40B4-BE49-F238E27FC236}">
                <a16:creationId xmlns:a16="http://schemas.microsoft.com/office/drawing/2014/main" id="{5EDEF72D-72AC-8404-78A8-99595F5CBFC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937462" y="2240832"/>
            <a:ext cx="1470025" cy="1487488"/>
            <a:chOff x="392" y="979"/>
            <a:chExt cx="926" cy="937"/>
          </a:xfrm>
        </p:grpSpPr>
        <p:sp>
          <p:nvSpPr>
            <p:cNvPr id="8" name="Freeform 4">
              <a:extLst>
                <a:ext uri="{FF2B5EF4-FFF2-40B4-BE49-F238E27FC236}">
                  <a16:creationId xmlns:a16="http://schemas.microsoft.com/office/drawing/2014/main" id="{640E2EC7-1510-6964-5562-31BC33F05BD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7050A9B-5AFA-E9CF-8864-6ECD8364F12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ECAA603-B620-996E-6BE8-C2DDD6EAD74B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F892290-4122-7F53-0AD8-3AFEE59C960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7EAF219-0A6E-6ECD-9ED4-17EEA0FD45B5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D6EEBF5-236A-FEBF-3D5F-170A713903A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F60A73C0-5605-05E3-8083-F53B240B0CE8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B7B3CB9-0900-A71B-1C32-633793DF6C0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124D73B-C602-061C-8912-EB91BE1AA9D3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F23EF28-714C-308F-86EA-C42DA7A21461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83DD713-DA87-BF8B-0C7B-363C7743738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A0267D84-ED35-A49F-90B7-883EB983456A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2F1AC1C-53E9-FCFB-76D3-3C3305D7CE01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674CAD65-157B-3084-DD94-D34D1E8DAD0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5EACFCE7-5568-7ED4-F477-B8AF2E2F0259}"/>
                </a:ext>
              </a:extLst>
            </p:cNvPr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3" name="Oval 19">
              <a:extLst>
                <a:ext uri="{FF2B5EF4-FFF2-40B4-BE49-F238E27FC236}">
                  <a16:creationId xmlns:a16="http://schemas.microsoft.com/office/drawing/2014/main" id="{A399F0D3-E36C-DD81-0DA7-A85A9EE01C81}"/>
                </a:ext>
              </a:extLst>
            </p:cNvPr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" name="Oval 20">
              <a:extLst>
                <a:ext uri="{FF2B5EF4-FFF2-40B4-BE49-F238E27FC236}">
                  <a16:creationId xmlns:a16="http://schemas.microsoft.com/office/drawing/2014/main" id="{5B698248-56BC-8048-D126-6E618EEDAF6F}"/>
                </a:ext>
              </a:extLst>
            </p:cNvPr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4DDC35C-381E-E662-9294-582C7AF558B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414735" y="411090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一般的组织细胞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A70095-BCEC-75E1-9209-2B39AD4D8E8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907868" y="4979312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神经元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6F6A6107-63A7-7066-900A-5B51A3E0FA53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 flipV="1">
            <a:off x="2837575" y="2999657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:a16="http://schemas.microsoft.com/office/drawing/2014/main" id="{73139DD2-9FF8-19B8-BF7B-C82E33923AB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4125068" y="2834834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细胞核</a:t>
            </a: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A2500568-2F22-4376-E2C2-FA700B0B7C5F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 flipV="1">
            <a:off x="5182361" y="2669457"/>
            <a:ext cx="1829694" cy="3654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926617B3-89D1-4C1D-FC6C-6E8EA9DE7D7E}"/>
              </a:ext>
            </a:extLst>
          </p:cNvPr>
          <p:cNvCxnSpPr/>
          <p:nvPr>
            <p:custDataLst>
              <p:tags r:id="rId11"/>
            </p:custDataLst>
          </p:nvPr>
        </p:nvCxnSpPr>
        <p:spPr>
          <a:xfrm flipV="1">
            <a:off x="2736782" y="3493370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:a16="http://schemas.microsoft.com/office/drawing/2014/main" id="{5128DBC1-F260-77FE-15B4-A1E7060A6A72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4036020" y="328855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细胞质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07D198AA-C3C1-E8E4-A77B-C1F3823345FB}"/>
              </a:ext>
            </a:extLst>
          </p:cNvPr>
          <p:cNvCxnSpPr/>
          <p:nvPr>
            <p:custDataLst>
              <p:tags r:id="rId13"/>
            </p:custDataLst>
          </p:nvPr>
        </p:nvCxnSpPr>
        <p:spPr>
          <a:xfrm flipV="1">
            <a:off x="5030261" y="2905995"/>
            <a:ext cx="2171614" cy="6295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A31991D-66CC-49A0-5108-0920DB25381A}"/>
              </a:ext>
            </a:extLst>
          </p:cNvPr>
          <p:cNvCxnSpPr/>
          <p:nvPr>
            <p:custDataLst>
              <p:tags r:id="rId14"/>
            </p:custDataLst>
          </p:nvPr>
        </p:nvCxnSpPr>
        <p:spPr>
          <a:xfrm flipV="1">
            <a:off x="3195569" y="2504358"/>
            <a:ext cx="840451" cy="202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文本框 35">
            <a:extLst>
              <a:ext uri="{FF2B5EF4-FFF2-40B4-BE49-F238E27FC236}">
                <a16:creationId xmlns:a16="http://schemas.microsoft.com/office/drawing/2014/main" id="{D07A2FFD-AD78-2F58-A3BB-8BDAEE395EE2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036020" y="2302684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细胞膜</a:t>
            </a:r>
          </a:p>
        </p:txBody>
      </p: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E790D935-6B86-EB02-8552-13C12B3C5DF2}"/>
              </a:ext>
            </a:extLst>
          </p:cNvPr>
          <p:cNvCxnSpPr/>
          <p:nvPr>
            <p:custDataLst>
              <p:tags r:id="rId16"/>
            </p:custDataLst>
          </p:nvPr>
        </p:nvCxnSpPr>
        <p:spPr>
          <a:xfrm flipV="1">
            <a:off x="4791842" y="2474158"/>
            <a:ext cx="1062700" cy="285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文本框 38">
            <a:extLst>
              <a:ext uri="{FF2B5EF4-FFF2-40B4-BE49-F238E27FC236}">
                <a16:creationId xmlns:a16="http://schemas.microsoft.com/office/drawing/2014/main" id="{D95E1DDD-C584-E9A9-BCDA-36EC2238DBB6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5882162" y="2233767"/>
            <a:ext cx="4411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？</a:t>
            </a: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A466DCB7-5A43-A0D1-7F07-3D4C5819F086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8340811" y="1569308"/>
            <a:ext cx="1299145" cy="1161535"/>
          </a:xfrm>
          <a:custGeom>
            <a:avLst/>
            <a:gdLst>
              <a:gd name="connsiteX0" fmla="*/ 0 w 1349271"/>
              <a:gd name="connsiteY0" fmla="*/ 614633 h 1183044"/>
              <a:gd name="connsiteX1" fmla="*/ 0 w 1349271"/>
              <a:gd name="connsiteY1" fmla="*/ 614633 h 1183044"/>
              <a:gd name="connsiteX2" fmla="*/ 1349271 w 1349271"/>
              <a:gd name="connsiteY2" fmla="*/ 0 h 1183044"/>
              <a:gd name="connsiteX3" fmla="*/ 148281 w 1349271"/>
              <a:gd name="connsiteY3" fmla="*/ 1183044 h 118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271" h="1183044">
                <a:moveTo>
                  <a:pt x="0" y="614633"/>
                </a:moveTo>
                <a:lnTo>
                  <a:pt x="0" y="614633"/>
                </a:lnTo>
                <a:lnTo>
                  <a:pt x="1349271" y="0"/>
                </a:lnTo>
                <a:cubicBezTo>
                  <a:pt x="970330" y="226540"/>
                  <a:pt x="527222" y="956504"/>
                  <a:pt x="148281" y="118304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A3A642A1-CFF8-1EA8-4DA0-BC6524163A12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9589599" y="136925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树突</a:t>
            </a:r>
          </a:p>
        </p:txBody>
      </p: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5CC152A4-ED2E-A635-CA61-9E21BFD8264F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V="1">
            <a:off x="8153400" y="3127000"/>
            <a:ext cx="1366125" cy="746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Box 21">
            <a:extLst>
              <a:ext uri="{FF2B5EF4-FFF2-40B4-BE49-F238E27FC236}">
                <a16:creationId xmlns:a16="http://schemas.microsoft.com/office/drawing/2014/main" id="{5A86D33C-674A-7548-0A7E-C026CD00BDF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9589599" y="1840722"/>
            <a:ext cx="1454150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多而短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E486EE67-C859-5756-5F93-917768221151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9589599" y="2885654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轴突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D6D3BE69-01D4-520D-40FE-D8230B8E5911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9589599" y="3297170"/>
            <a:ext cx="1753029" cy="400110"/>
          </a:xfrm>
          <a:prstGeom prst="rect">
            <a:avLst/>
          </a:prstGeom>
          <a:noFill/>
          <a:ln w="9525">
            <a:noFill/>
          </a:ln>
        </p:spPr>
        <p:txBody>
          <a:bodyPr wrap="square" rtlCol="0" anchor="t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少而长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BF11E0D0-8DBA-C89C-2255-BFEB62BBEFFE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 flipH="1">
            <a:off x="1838818" y="5875065"/>
            <a:ext cx="85143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/>
              <a:t>因为神经元结构的特殊性，我们再换另一种分类方式介绍它！</a:t>
            </a:r>
          </a:p>
        </p:txBody>
      </p:sp>
      <p:sp>
        <p:nvSpPr>
          <p:cNvPr id="50" name="右大括号 49">
            <a:extLst>
              <a:ext uri="{FF2B5EF4-FFF2-40B4-BE49-F238E27FC236}">
                <a16:creationId xmlns:a16="http://schemas.microsoft.com/office/drawing/2014/main" id="{3F3DEC7E-A90F-C6CD-3AB6-9690EC320ABD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10527957" y="1569308"/>
            <a:ext cx="295410" cy="1924062"/>
          </a:xfrm>
          <a:prstGeom prst="rightBrace">
            <a:avLst>
              <a:gd name="adj1" fmla="val 3986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040BFE45-AE66-371C-0DD9-E35BE7BE09D3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10833816" y="2302684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细胞膜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BFB0AB75-D6DB-0677-7A9C-831307CCCD60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10850688" y="2699229"/>
            <a:ext cx="1753029" cy="400110"/>
          </a:xfrm>
          <a:prstGeom prst="rect">
            <a:avLst/>
          </a:prstGeom>
          <a:noFill/>
          <a:ln w="9525">
            <a:noFill/>
          </a:ln>
        </p:spPr>
        <p:txBody>
          <a:bodyPr wrap="square" rtlCol="0" anchor="t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特化</a:t>
            </a:r>
          </a:p>
        </p:txBody>
      </p:sp>
    </p:spTree>
    <p:extLst>
      <p:ext uri="{BB962C8B-B14F-4D97-AF65-F5344CB8AC3E}">
        <p14:creationId xmlns:p14="http://schemas.microsoft.com/office/powerpoint/2010/main" val="42864622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形 4">
            <a:extLst>
              <a:ext uri="{FF2B5EF4-FFF2-40B4-BE49-F238E27FC236}">
                <a16:creationId xmlns:a16="http://schemas.microsoft.com/office/drawing/2014/main" id="{D1145C5C-88BA-0239-7C91-A9EDF76E8D6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/>
          <a:stretch>
            <a:fillRect/>
          </a:stretch>
        </p:blipFill>
        <p:spPr>
          <a:xfrm rot="18543316">
            <a:off x="3280562" y="-1020020"/>
            <a:ext cx="5544049" cy="9654134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EE89A4F-CEE5-50E4-2289-717827BE87E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A70095-BCEC-75E1-9209-2B39AD4D8E8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542002" y="6276771"/>
            <a:ext cx="1415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+mj-ea"/>
                <a:ea typeface="+mj-ea"/>
              </a:rPr>
              <a:t>神经元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4A274AD5-ACD9-1FCB-2CFF-C17FB65710E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94856" y="2554296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细胞体</a:t>
            </a:r>
          </a:p>
        </p:txBody>
      </p: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CC48BDFE-628C-3DDC-AF28-187578FD9945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1964724" y="2867453"/>
            <a:ext cx="19647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文本框 53">
            <a:extLst>
              <a:ext uri="{FF2B5EF4-FFF2-40B4-BE49-F238E27FC236}">
                <a16:creationId xmlns:a16="http://schemas.microsoft.com/office/drawing/2014/main" id="{C98C1AEE-AE06-82C5-238A-C0260F2EFAB7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94856" y="2989445"/>
            <a:ext cx="1964725" cy="101473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000"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内含细胞核和大量细胞器，</a:t>
            </a:r>
            <a:r>
              <a:rPr lang="zh-CN" altLang="en-US" sz="2000"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Arial" panose="020B0604020202020204" pitchFamily="34" charset="0"/>
              </a:rPr>
              <a:t>代谢和营养中心</a:t>
            </a: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BBD7660D-8066-069E-D7BD-DF8C48C91CC6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248400" y="1590909"/>
            <a:ext cx="1299145" cy="1263135"/>
          </a:xfrm>
          <a:custGeom>
            <a:avLst/>
            <a:gdLst>
              <a:gd name="connsiteX0" fmla="*/ 0 w 1349271"/>
              <a:gd name="connsiteY0" fmla="*/ 614633 h 1286526"/>
              <a:gd name="connsiteX1" fmla="*/ 0 w 1349271"/>
              <a:gd name="connsiteY1" fmla="*/ 614633 h 1286526"/>
              <a:gd name="connsiteX2" fmla="*/ 1349271 w 1349271"/>
              <a:gd name="connsiteY2" fmla="*/ 0 h 1286526"/>
              <a:gd name="connsiteX3" fmla="*/ 306561 w 1349271"/>
              <a:gd name="connsiteY3" fmla="*/ 1286526 h 128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271" h="1286526">
                <a:moveTo>
                  <a:pt x="0" y="614633"/>
                </a:moveTo>
                <a:lnTo>
                  <a:pt x="0" y="614633"/>
                </a:lnTo>
                <a:lnTo>
                  <a:pt x="1349271" y="0"/>
                </a:lnTo>
                <a:cubicBezTo>
                  <a:pt x="970330" y="226540"/>
                  <a:pt x="751452" y="853023"/>
                  <a:pt x="306561" y="1286526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67D84FE2-3C49-18C0-7117-7E7E296D4D1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528470" y="1329299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树突</a:t>
            </a:r>
          </a:p>
        </p:txBody>
      </p:sp>
      <p:sp>
        <p:nvSpPr>
          <p:cNvPr id="57" name="Text Box 21">
            <a:extLst>
              <a:ext uri="{FF2B5EF4-FFF2-40B4-BE49-F238E27FC236}">
                <a16:creationId xmlns:a16="http://schemas.microsoft.com/office/drawing/2014/main" id="{3E5A7738-0823-38A9-9BFF-D4ED8317D830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7528470" y="1793584"/>
            <a:ext cx="1767930" cy="101566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多而短</a:t>
            </a:r>
          </a:p>
          <a:p>
            <a:pPr marL="0" lvl="0" algn="l" eaLnBrk="1" hangingPunct="1">
              <a:spcBef>
                <a:spcPct val="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接收信息并将其传导到胞体</a:t>
            </a:r>
          </a:p>
        </p:txBody>
      </p: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A0B69919-2632-8E43-18AA-68080A748AF4}"/>
              </a:ext>
            </a:extLst>
          </p:cNvPr>
          <p:cNvCxnSpPr/>
          <p:nvPr>
            <p:custDataLst>
              <p:tags r:id="rId12"/>
            </p:custDataLst>
          </p:nvPr>
        </p:nvCxnSpPr>
        <p:spPr>
          <a:xfrm flipV="1">
            <a:off x="6201834" y="3318329"/>
            <a:ext cx="1345711" cy="12079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文本框 58">
            <a:extLst>
              <a:ext uri="{FF2B5EF4-FFF2-40B4-BE49-F238E27FC236}">
                <a16:creationId xmlns:a16="http://schemas.microsoft.com/office/drawing/2014/main" id="{7B434F81-A9EA-B110-4814-5384F80CDE16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7528470" y="2973590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轴突</a:t>
            </a: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F5C84408-42DA-A3B8-F5A4-B310C0C75C39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7528470" y="3432517"/>
            <a:ext cx="2770562" cy="1014730"/>
          </a:xfrm>
          <a:prstGeom prst="rect">
            <a:avLst/>
          </a:prstGeom>
          <a:noFill/>
          <a:ln w="9525">
            <a:noFill/>
          </a:ln>
        </p:spPr>
        <p:txBody>
          <a:bodyPr wrap="square" rtlCol="0" anchor="t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少而长</a:t>
            </a:r>
          </a:p>
          <a:p>
            <a:pPr marL="0" lvl="0" algn="l" eaLnBrk="1" hangingPunct="1">
              <a:spcBef>
                <a:spcPct val="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将信息从胞体传导到其他神经元、肌肉或腺体</a:t>
            </a:r>
          </a:p>
        </p:txBody>
      </p:sp>
      <p:cxnSp>
        <p:nvCxnSpPr>
          <p:cNvPr id="63" name="直接箭头连接符 62">
            <a:extLst>
              <a:ext uri="{FF2B5EF4-FFF2-40B4-BE49-F238E27FC236}">
                <a16:creationId xmlns:a16="http://schemas.microsoft.com/office/drawing/2014/main" id="{6DB13C02-AB63-1351-1ACE-63700ED7E986}"/>
              </a:ext>
            </a:extLst>
          </p:cNvPr>
          <p:cNvCxnSpPr>
            <a:stCxn id="56" idx="3"/>
          </p:cNvCxnSpPr>
          <p:nvPr>
            <p:custDataLst>
              <p:tags r:id="rId15"/>
            </p:custDataLst>
          </p:nvPr>
        </p:nvCxnSpPr>
        <p:spPr>
          <a:xfrm>
            <a:off x="8431281" y="1590909"/>
            <a:ext cx="1373119" cy="7204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接箭头连接符 64">
            <a:extLst>
              <a:ext uri="{FF2B5EF4-FFF2-40B4-BE49-F238E27FC236}">
                <a16:creationId xmlns:a16="http://schemas.microsoft.com/office/drawing/2014/main" id="{B89ECC9E-3CBD-B6DE-8DF5-89B2B516E55E}"/>
              </a:ext>
            </a:extLst>
          </p:cNvPr>
          <p:cNvCxnSpPr/>
          <p:nvPr>
            <p:custDataLst>
              <p:tags r:id="rId16"/>
            </p:custDataLst>
          </p:nvPr>
        </p:nvCxnSpPr>
        <p:spPr>
          <a:xfrm flipV="1">
            <a:off x="8431281" y="2387600"/>
            <a:ext cx="1297450" cy="9307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文本框 65">
            <a:extLst>
              <a:ext uri="{FF2B5EF4-FFF2-40B4-BE49-F238E27FC236}">
                <a16:creationId xmlns:a16="http://schemas.microsoft.com/office/drawing/2014/main" id="{E5275F4E-F87B-927D-33DC-3184A5BC8779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9754408" y="2087128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突起</a:t>
            </a:r>
          </a:p>
        </p:txBody>
      </p: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id="{124B5ECD-6CAE-9025-0676-3C44E7572A03}"/>
              </a:ext>
            </a:extLst>
          </p:cNvPr>
          <p:cNvCxnSpPr/>
          <p:nvPr>
            <p:custDataLst>
              <p:tags r:id="rId18"/>
            </p:custDataLst>
          </p:nvPr>
        </p:nvCxnSpPr>
        <p:spPr>
          <a:xfrm flipV="1">
            <a:off x="3657600" y="4321629"/>
            <a:ext cx="2328068" cy="6039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文本框 68">
            <a:extLst>
              <a:ext uri="{FF2B5EF4-FFF2-40B4-BE49-F238E27FC236}">
                <a16:creationId xmlns:a16="http://schemas.microsoft.com/office/drawing/2014/main" id="{5063AD16-CE8E-6D50-904A-25C542E3C2C5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2759841" y="4643553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髓鞘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62B769BE-C9C3-44CA-59BF-AD7ED2182719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1697927" y="5088726"/>
            <a:ext cx="1964725" cy="132343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000"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覆盖在某些神经元的轴突上，有助于提高神经冲动传导的速度</a:t>
            </a:r>
            <a:endParaRPr lang="zh-CN" altLang="en-US" sz="2000">
              <a:effectLst/>
              <a:latin typeface="楷体" panose="02010609060101010101" pitchFamily="49" charset="-122"/>
              <a:ea typeface="楷体" panose="02010609060101010101" pitchFamily="49" charset="-122"/>
              <a:cs typeface="楷体" panose="02010609060101010101" charset="-122"/>
              <a:sym typeface="Arial" panose="020B0604020202020204" pitchFamily="34" charset="0"/>
            </a:endParaRPr>
          </a:p>
        </p:txBody>
      </p: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F8B75D33-1D37-9453-67C8-7390D6C3452B}"/>
              </a:ext>
            </a:extLst>
          </p:cNvPr>
          <p:cNvCxnSpPr/>
          <p:nvPr>
            <p:custDataLst>
              <p:tags r:id="rId21"/>
            </p:custDataLst>
          </p:nvPr>
        </p:nvCxnSpPr>
        <p:spPr>
          <a:xfrm flipV="1">
            <a:off x="9117840" y="5096337"/>
            <a:ext cx="1181192" cy="4454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文本框 73">
            <a:extLst>
              <a:ext uri="{FF2B5EF4-FFF2-40B4-BE49-F238E27FC236}">
                <a16:creationId xmlns:a16="http://schemas.microsoft.com/office/drawing/2014/main" id="{06701591-4D8A-0B43-3910-D4DD0E4F593C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7547545" y="5267091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轴突末梢</a:t>
            </a:r>
          </a:p>
        </p:txBody>
      </p:sp>
      <p:sp>
        <p:nvSpPr>
          <p:cNvPr id="75" name="文本框 74">
            <a:extLst>
              <a:ext uri="{FF2B5EF4-FFF2-40B4-BE49-F238E27FC236}">
                <a16:creationId xmlns:a16="http://schemas.microsoft.com/office/drawing/2014/main" id="{038E0197-F7FA-97C4-CF5A-8842B479E192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7547545" y="5712577"/>
            <a:ext cx="164003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000"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形成与其他细胞的联结</a:t>
            </a:r>
            <a:endParaRPr lang="zh-CN" altLang="en-US" sz="2000">
              <a:effectLst/>
              <a:latin typeface="楷体" panose="02010609060101010101" pitchFamily="49" charset="-122"/>
              <a:ea typeface="楷体" panose="02010609060101010101" pitchFamily="49" charset="-122"/>
              <a:cs typeface="楷体" panose="02010609060101010101" charset="-122"/>
              <a:sym typeface="Arial" panose="020B0604020202020204" pitchFamily="34" charset="0"/>
            </a:endParaRPr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04109E24-0D15-5ED5-299C-DF25576FADFA}"/>
              </a:ext>
            </a:extLst>
          </p:cNvPr>
          <p:cNvSpPr/>
          <p:nvPr>
            <p:custDataLst>
              <p:tags r:id="rId24"/>
            </p:custDataLst>
          </p:nvPr>
        </p:nvSpPr>
        <p:spPr>
          <a:xfrm>
            <a:off x="5450946" y="3804714"/>
            <a:ext cx="4195230" cy="1601655"/>
          </a:xfrm>
          <a:custGeom>
            <a:avLst/>
            <a:gdLst>
              <a:gd name="connsiteX0" fmla="*/ 60856 w 4195230"/>
              <a:gd name="connsiteY0" fmla="*/ 335485 h 1601655"/>
              <a:gd name="connsiteX1" fmla="*/ 1453622 w 4195230"/>
              <a:gd name="connsiteY1" fmla="*/ 1508118 h 1601655"/>
              <a:gd name="connsiteX2" fmla="*/ 2054756 w 4195230"/>
              <a:gd name="connsiteY2" fmla="*/ 1516585 h 1601655"/>
              <a:gd name="connsiteX3" fmla="*/ 3312056 w 4195230"/>
              <a:gd name="connsiteY3" fmla="*/ 1093252 h 1601655"/>
              <a:gd name="connsiteX4" fmla="*/ 4035956 w 4195230"/>
              <a:gd name="connsiteY4" fmla="*/ 1135585 h 1601655"/>
              <a:gd name="connsiteX5" fmla="*/ 4137556 w 4195230"/>
              <a:gd name="connsiteY5" fmla="*/ 779985 h 1601655"/>
              <a:gd name="connsiteX6" fmla="*/ 3058056 w 4195230"/>
              <a:gd name="connsiteY6" fmla="*/ 729185 h 1601655"/>
              <a:gd name="connsiteX7" fmla="*/ 1661056 w 4195230"/>
              <a:gd name="connsiteY7" fmla="*/ 1211785 h 1601655"/>
              <a:gd name="connsiteX8" fmla="*/ 784756 w 4195230"/>
              <a:gd name="connsiteY8" fmla="*/ 525985 h 1601655"/>
              <a:gd name="connsiteX9" fmla="*/ 302156 w 4195230"/>
              <a:gd name="connsiteY9" fmla="*/ 5285 h 1601655"/>
              <a:gd name="connsiteX10" fmla="*/ 60856 w 4195230"/>
              <a:gd name="connsiteY10" fmla="*/ 335485 h 1601655"/>
              <a:gd name="connsiteX11" fmla="*/ 133709 w 4268083"/>
              <a:gd name="connsiteY11" fmla="*/ 336224 h 1687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5230" h="1601655">
                <a:moveTo>
                  <a:pt x="60856" y="335485"/>
                </a:moveTo>
                <a:cubicBezTo>
                  <a:pt x="252767" y="585957"/>
                  <a:pt x="1019705" y="1345134"/>
                  <a:pt x="1453622" y="1508118"/>
                </a:cubicBezTo>
                <a:cubicBezTo>
                  <a:pt x="1887539" y="1671102"/>
                  <a:pt x="1745017" y="1585729"/>
                  <a:pt x="2054756" y="1516585"/>
                </a:cubicBezTo>
                <a:cubicBezTo>
                  <a:pt x="2364495" y="1447441"/>
                  <a:pt x="2981856" y="1156752"/>
                  <a:pt x="3312056" y="1093252"/>
                </a:cubicBezTo>
                <a:cubicBezTo>
                  <a:pt x="3642256" y="1029752"/>
                  <a:pt x="3896256" y="1188502"/>
                  <a:pt x="4035956" y="1135585"/>
                </a:cubicBezTo>
                <a:cubicBezTo>
                  <a:pt x="4069823" y="1017052"/>
                  <a:pt x="4300539" y="847718"/>
                  <a:pt x="4137556" y="779985"/>
                </a:cubicBezTo>
                <a:cubicBezTo>
                  <a:pt x="3974573" y="712252"/>
                  <a:pt x="3470806" y="657218"/>
                  <a:pt x="3058056" y="729185"/>
                </a:cubicBezTo>
                <a:cubicBezTo>
                  <a:pt x="2645306" y="801152"/>
                  <a:pt x="2039939" y="1245652"/>
                  <a:pt x="1661056" y="1211785"/>
                </a:cubicBezTo>
                <a:cubicBezTo>
                  <a:pt x="1282173" y="1177918"/>
                  <a:pt x="1011239" y="727068"/>
                  <a:pt x="784756" y="525985"/>
                </a:cubicBezTo>
                <a:cubicBezTo>
                  <a:pt x="558273" y="324902"/>
                  <a:pt x="427039" y="51852"/>
                  <a:pt x="302156" y="5285"/>
                </a:cubicBezTo>
                <a:cubicBezTo>
                  <a:pt x="181506" y="-26465"/>
                  <a:pt x="-131055" y="85013"/>
                  <a:pt x="60856" y="335485"/>
                </a:cubicBezTo>
                <a:close/>
              </a:path>
            </a:pathLst>
          </a:custGeom>
          <a:solidFill>
            <a:schemeClr val="tx2">
              <a:alpha val="3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7B101961-3AB8-7120-D9E0-FD0D1878EE02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5232947" y="5123533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神经纤维</a:t>
            </a:r>
          </a:p>
        </p:txBody>
      </p:sp>
      <p:pic>
        <p:nvPicPr>
          <p:cNvPr id="27" name="图片 10243" descr="4"/>
          <p:cNvPicPr>
            <a:picLocks noChangeAspect="1"/>
          </p:cNvPicPr>
          <p:nvPr/>
        </p:nvPicPr>
        <p:blipFill>
          <a:blip r:embed="rId28">
            <a:lum contrast="42000"/>
          </a:blip>
          <a:srcRect l="6696" t="26984" r="5464" b="4594"/>
          <a:stretch>
            <a:fillRect/>
          </a:stretch>
        </p:blipFill>
        <p:spPr>
          <a:xfrm>
            <a:off x="2983498" y="1504409"/>
            <a:ext cx="6030913" cy="45497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8" name="文本框 27"/>
          <p:cNvSpPr txBox="1"/>
          <p:nvPr/>
        </p:nvSpPr>
        <p:spPr>
          <a:xfrm>
            <a:off x="6121970" y="2773630"/>
            <a:ext cx="2722563" cy="132080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4000" noProof="1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+mn-cs"/>
                <a:sym typeface="+mn-ea"/>
              </a:rPr>
              <a:t>郎飞结</a:t>
            </a:r>
            <a:endParaRPr lang="zh-CN" altLang="en-US" sz="4000" noProof="1">
              <a:solidFill>
                <a:schemeClr val="dk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  <a:p>
            <a:r>
              <a:rPr lang="zh-CN" altLang="en-US" sz="4000" noProof="1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+mn-cs"/>
                <a:sym typeface="+mn-ea"/>
              </a:rPr>
              <a:t>跳跃式传导</a:t>
            </a:r>
            <a:endParaRPr lang="zh-CN" altLang="en-US" sz="4000" noProof="1">
              <a:solidFill>
                <a:schemeClr val="dk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03058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1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4" grpId="0"/>
      <p:bldP spid="55" grpId="0" animBg="1"/>
      <p:bldP spid="56" grpId="0"/>
      <p:bldP spid="57" grpId="0"/>
      <p:bldP spid="59" grpId="0"/>
      <p:bldP spid="60" grpId="0"/>
      <p:bldP spid="66" grpId="0"/>
      <p:bldP spid="69" grpId="0"/>
      <p:bldP spid="70" grpId="0"/>
      <p:bldP spid="74" grpId="0"/>
      <p:bldP spid="75" grpId="0"/>
      <p:bldP spid="77" grpId="0" animBg="1"/>
      <p:bldP spid="78" grpId="0"/>
      <p:bldP spid="2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F1E66FAE-8C1F-80CA-AC57-1B51D440147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494925" y="4350168"/>
            <a:ext cx="73953" cy="437464"/>
          </a:xfrm>
          <a:custGeom>
            <a:avLst/>
            <a:gdLst>
              <a:gd name="connsiteX0" fmla="*/ 0 w 167508"/>
              <a:gd name="connsiteY0" fmla="*/ 0 h 437464"/>
              <a:gd name="connsiteX1" fmla="*/ 167331 w 167508"/>
              <a:gd name="connsiteY1" fmla="*/ 145106 h 437464"/>
              <a:gd name="connsiteX2" fmla="*/ 29261 w 167508"/>
              <a:gd name="connsiteY2" fmla="*/ 437464 h 437464"/>
              <a:gd name="connsiteX3" fmla="*/ 311407 w 449654"/>
              <a:gd name="connsiteY3" fmla="*/ 445283 h 445283"/>
              <a:gd name="connsiteX4" fmla="*/ 316841 w 455088"/>
              <a:gd name="connsiteY4" fmla="*/ 445283 h 52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7508" h="437464">
                <a:moveTo>
                  <a:pt x="0" y="0"/>
                </a:moveTo>
                <a:cubicBezTo>
                  <a:pt x="103488" y="38686"/>
                  <a:pt x="171450" y="64787"/>
                  <a:pt x="167331" y="145106"/>
                </a:cubicBezTo>
                <a:cubicBezTo>
                  <a:pt x="163212" y="225425"/>
                  <a:pt x="196249" y="352082"/>
                  <a:pt x="29261" y="437464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pic>
        <p:nvPicPr>
          <p:cNvPr id="158" name="图形 4">
            <a:extLst>
              <a:ext uri="{FF2B5EF4-FFF2-40B4-BE49-F238E27FC236}">
                <a16:creationId xmlns:a16="http://schemas.microsoft.com/office/drawing/2014/main" id="{1FB9E0AD-EC5C-3555-08AE-130F80CB8661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/>
          <a:stretch>
            <a:fillRect/>
          </a:stretch>
        </p:blipFill>
        <p:spPr>
          <a:xfrm rot="18254784">
            <a:off x="1762359" y="1722120"/>
            <a:ext cx="2552162" cy="4444210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pic>
        <p:nvPicPr>
          <p:cNvPr id="159" name="图形 4">
            <a:extLst>
              <a:ext uri="{FF2B5EF4-FFF2-40B4-BE49-F238E27FC236}">
                <a16:creationId xmlns:a16="http://schemas.microsoft.com/office/drawing/2014/main" id="{5C69AE51-6A0D-6026-945A-A16538286D4D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>
            <a:grayscl/>
          </a:blip>
          <a:stretch>
            <a:fillRect/>
          </a:stretch>
        </p:blipFill>
        <p:spPr>
          <a:xfrm rot="17640634">
            <a:off x="1750306" y="1797539"/>
            <a:ext cx="2378557" cy="4444210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DC37D1AD-EA8D-F5B9-FD1C-7C16CB77028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02358" y="1097134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问：什么是神经？</a:t>
            </a:r>
          </a:p>
        </p:txBody>
      </p:sp>
      <p:pic>
        <p:nvPicPr>
          <p:cNvPr id="160" name="图形 4">
            <a:extLst>
              <a:ext uri="{FF2B5EF4-FFF2-40B4-BE49-F238E27FC236}">
                <a16:creationId xmlns:a16="http://schemas.microsoft.com/office/drawing/2014/main" id="{647735A5-D193-B002-4F75-2E42AD37D9C0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2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 rot="17006080">
            <a:off x="1564316" y="1504504"/>
            <a:ext cx="2486942" cy="5349601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161" name="文本框 160">
            <a:extLst>
              <a:ext uri="{FF2B5EF4-FFF2-40B4-BE49-F238E27FC236}">
                <a16:creationId xmlns:a16="http://schemas.microsoft.com/office/drawing/2014/main" id="{E76D0582-7E18-8AE0-021E-9DBB43B9D0FD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765720" y="1097132"/>
            <a:ext cx="809676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若干条</a:t>
            </a:r>
            <a:r>
              <a:rPr lang="zh-CN" altLang="en-US" sz="240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神经纤维</a:t>
            </a:r>
            <a:r>
              <a:rPr lang="zh-CN" altLang="en-US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构成一神经纤维束，外包数层扁平上皮样细胞组成的神经束膜</a:t>
            </a:r>
            <a:r>
              <a:rPr lang="en-US" altLang="zh-CN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(</a:t>
            </a:r>
            <a:r>
              <a:rPr lang="zh-CN" altLang="en-US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即神经外膜</a:t>
            </a:r>
            <a:r>
              <a:rPr lang="en-US" altLang="zh-CN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)</a:t>
            </a:r>
            <a:r>
              <a:rPr lang="zh-CN" altLang="en-US" sz="24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。数个神经纤维束集中形成神经。</a:t>
            </a:r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2D9927-EA22-1750-3259-6FAFE21E195F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3367948" y="4347403"/>
            <a:ext cx="126964" cy="525773"/>
          </a:xfrm>
          <a:custGeom>
            <a:avLst/>
            <a:gdLst>
              <a:gd name="connsiteX0" fmla="*/ 186237 w 287580"/>
              <a:gd name="connsiteY0" fmla="*/ 525773 h 525773"/>
              <a:gd name="connsiteX1" fmla="*/ 5434 w 287580"/>
              <a:gd name="connsiteY1" fmla="*/ 168457 h 525773"/>
              <a:gd name="connsiteX2" fmla="*/ 287580 w 287580"/>
              <a:gd name="connsiteY2" fmla="*/ 7819 h 525773"/>
              <a:gd name="connsiteX3" fmla="*/ 454911 w 455088"/>
              <a:gd name="connsiteY3" fmla="*/ 152925 h 525773"/>
              <a:gd name="connsiteX4" fmla="*/ 316841 w 455088"/>
              <a:gd name="connsiteY4" fmla="*/ 445283 h 52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7580" h="525773">
                <a:moveTo>
                  <a:pt x="186237" y="525773"/>
                </a:moveTo>
                <a:cubicBezTo>
                  <a:pt x="1400" y="390278"/>
                  <a:pt x="-11457" y="254783"/>
                  <a:pt x="5434" y="168457"/>
                </a:cubicBezTo>
                <a:cubicBezTo>
                  <a:pt x="22325" y="82131"/>
                  <a:pt x="184092" y="-30867"/>
                  <a:pt x="287580" y="7819"/>
                </a:cubicBezTo>
              </a:path>
            </a:pathLst>
          </a:custGeom>
          <a:noFill/>
          <a:ln w="19050"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375BEBE0-C779-D6D4-3639-2837AD73D61C}"/>
              </a:ext>
            </a:extLst>
          </p:cNvPr>
          <p:cNvPicPr>
            <a:picLocks noChangeAspect="1" noChangeArrowheads="1"/>
          </p:cNvPicPr>
          <p:nvPr>
            <p:custDataLst>
              <p:tags r:id="rId10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510976" y="2029087"/>
            <a:ext cx="6581775" cy="4457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27188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1" grpId="0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4">
            <a:extLst>
              <a:ext uri="{FF2B5EF4-FFF2-40B4-BE49-F238E27FC236}">
                <a16:creationId xmlns:a16="http://schemas.microsoft.com/office/drawing/2014/main" id="{00AA930A-13AD-2DF3-1F9B-EF94C0F42B5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517313" y="3239574"/>
            <a:ext cx="33386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微软雅黑"/>
              </a:rPr>
              <a:t>轴突：</a:t>
            </a:r>
            <a:r>
              <a:rPr lang="zh-CN" altLang="en-US" sz="20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</a:rPr>
              <a:t>长而细，传出信息</a:t>
            </a:r>
            <a:endParaRPr lang="zh-CN" altLang="en-US" sz="2400">
              <a:solidFill>
                <a:srgbClr val="000000"/>
              </a:solidFill>
              <a:latin typeface="Times New Roman" panose="02020603050405020304" pitchFamily="18" charset="0"/>
              <a:ea typeface="微软雅黑"/>
            </a:endParaRPr>
          </a:p>
        </p:txBody>
      </p:sp>
      <p:sp>
        <p:nvSpPr>
          <p:cNvPr id="3" name="文本框 10">
            <a:extLst>
              <a:ext uri="{FF2B5EF4-FFF2-40B4-BE49-F238E27FC236}">
                <a16:creationId xmlns:a16="http://schemas.microsoft.com/office/drawing/2014/main" id="{7C687610-C644-3B14-F767-0574821889F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008163" y="4593356"/>
            <a:ext cx="7886504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4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  <a:sym typeface="+mn-ea"/>
              </a:rPr>
              <a:t>辅助作用，支持、保护、营养和修复神经元，构成髓鞘。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CB3BE23-8174-0089-DAB6-B7AD26A28EDA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696202" y="3123541"/>
            <a:ext cx="1180465" cy="474980"/>
            <a:chOff x="9776" y="3978"/>
            <a:chExt cx="1859" cy="748"/>
          </a:xfrm>
        </p:grpSpPr>
        <p:cxnSp>
          <p:nvCxnSpPr>
            <p:cNvPr id="5" name="直接箭头连接符 4">
              <a:extLst>
                <a:ext uri="{FF2B5EF4-FFF2-40B4-BE49-F238E27FC236}">
                  <a16:creationId xmlns:a16="http://schemas.microsoft.com/office/drawing/2014/main" id="{94620CCB-D136-3547-EE28-DA2B8BC2541A}"/>
                </a:ext>
              </a:extLst>
            </p:cNvPr>
            <p:cNvCxnSpPr/>
            <p:nvPr>
              <p:custDataLst>
                <p:tags r:id="rId29"/>
              </p:custDataLst>
            </p:nvPr>
          </p:nvCxnSpPr>
          <p:spPr>
            <a:xfrm>
              <a:off x="9776" y="4725"/>
              <a:ext cx="1859" cy="1"/>
            </a:xfrm>
            <a:prstGeom prst="straightConnector1">
              <a:avLst/>
            </a:prstGeom>
            <a:ln w="28575">
              <a:tailEnd type="arrow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" name="文本框 11">
              <a:extLst>
                <a:ext uri="{FF2B5EF4-FFF2-40B4-BE49-F238E27FC236}">
                  <a16:creationId xmlns:a16="http://schemas.microsoft.com/office/drawing/2014/main" id="{48230B40-6623-7EB7-6176-235B22EDAFA9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9855" y="3978"/>
              <a:ext cx="1780" cy="7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>
                  <a:solidFill>
                    <a:srgbClr val="C00000"/>
                  </a:solidFill>
                  <a:latin typeface="Times New Roman" panose="02020603050405020304" pitchFamily="18" charset="0"/>
                  <a:ea typeface="微软雅黑"/>
                  <a:cs typeface="Kaiti SC Bold" panose="02010600040101010101" charset="-122"/>
                </a:rPr>
                <a:t>+</a:t>
              </a:r>
              <a:r>
                <a:rPr lang="zh-CN" altLang="en-US" sz="2400">
                  <a:solidFill>
                    <a:srgbClr val="C00000"/>
                  </a:solidFill>
                  <a:latin typeface="Times New Roman" panose="02020603050405020304" pitchFamily="18" charset="0"/>
                  <a:ea typeface="微软雅黑"/>
                  <a:cs typeface="Kaiti SC Bold" panose="02010600040101010101" charset="-122"/>
                </a:rPr>
                <a:t>髓鞘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80F4BADD-C075-36D4-E87C-C7CAB0F97B4B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9504036" y="3165425"/>
            <a:ext cx="1143000" cy="831215"/>
            <a:chOff x="13327" y="4079"/>
            <a:chExt cx="1800" cy="1309"/>
          </a:xfrm>
        </p:grpSpPr>
        <p:cxnSp>
          <p:nvCxnSpPr>
            <p:cNvPr id="8" name="直接箭头连接符 7">
              <a:extLst>
                <a:ext uri="{FF2B5EF4-FFF2-40B4-BE49-F238E27FC236}">
                  <a16:creationId xmlns:a16="http://schemas.microsoft.com/office/drawing/2014/main" id="{CE536BD4-1AED-508D-0C7D-4BF62C2712A7}"/>
                </a:ext>
              </a:extLst>
            </p:cNvPr>
            <p:cNvCxnSpPr/>
            <p:nvPr>
              <p:custDataLst>
                <p:tags r:id="rId27"/>
              </p:custDataLst>
            </p:nvPr>
          </p:nvCxnSpPr>
          <p:spPr>
            <a:xfrm flipV="1">
              <a:off x="13327" y="4735"/>
              <a:ext cx="1800" cy="1"/>
            </a:xfrm>
            <a:prstGeom prst="straightConnector1">
              <a:avLst/>
            </a:prstGeom>
            <a:ln w="28575">
              <a:tailEnd type="arrow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84DDC4F-B791-C44D-50C1-33EE8C313268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13489" y="4079"/>
              <a:ext cx="1623" cy="13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rgbClr val="C00000"/>
                  </a:solidFill>
                  <a:latin typeface="Times New Roman" panose="02020603050405020304" pitchFamily="18" charset="0"/>
                  <a:ea typeface="微软雅黑"/>
                  <a:cs typeface="Kaiti SC Bold" panose="02010600040101010101" charset="-122"/>
                </a:rPr>
                <a:t>集结成束</a:t>
              </a:r>
            </a:p>
          </p:txBody>
        </p:sp>
      </p:grpSp>
      <p:sp>
        <p:nvSpPr>
          <p:cNvPr id="10" name="文本框 14">
            <a:extLst>
              <a:ext uri="{FF2B5EF4-FFF2-40B4-BE49-F238E27FC236}">
                <a16:creationId xmlns:a16="http://schemas.microsoft.com/office/drawing/2014/main" id="{35153B7C-29DE-3C93-74BF-F583C6BBF719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12292" y="2379176"/>
            <a:ext cx="552029" cy="2677656"/>
          </a:xfrm>
          <a:prstGeom prst="rect">
            <a:avLst/>
          </a:prstGeom>
          <a:solidFill>
            <a:srgbClr val="1083C2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FFFFFF"/>
                </a:solidFill>
                <a:latin typeface="Times New Roman" panose="02020603050405020304" pitchFamily="18" charset="0"/>
                <a:ea typeface="微软雅黑"/>
              </a:rPr>
              <a:t>神经系统</a:t>
            </a:r>
          </a:p>
          <a:p>
            <a:r>
              <a:rPr lang="zh-CN" altLang="en-US" sz="2400">
                <a:solidFill>
                  <a:srgbClr val="FFFFFF"/>
                </a:solidFill>
                <a:latin typeface="Times New Roman" panose="02020603050405020304" pitchFamily="18" charset="0"/>
                <a:ea typeface="微软雅黑"/>
              </a:rPr>
              <a:t>的</a:t>
            </a:r>
          </a:p>
          <a:p>
            <a:r>
              <a:rPr lang="zh-CN" altLang="en-US" sz="2400">
                <a:solidFill>
                  <a:srgbClr val="FFFFFF"/>
                </a:solidFill>
                <a:latin typeface="Times New Roman" panose="02020603050405020304" pitchFamily="18" charset="0"/>
                <a:ea typeface="微软雅黑"/>
              </a:rPr>
              <a:t>细胞</a:t>
            </a: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91BB09B7-7335-AA74-199B-237926AEA4A6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100826" y="2791291"/>
            <a:ext cx="618601" cy="2072640"/>
            <a:chOff x="1347" y="4472"/>
            <a:chExt cx="2112" cy="1734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D5BA6D37-265F-C9C3-DABD-3EB1F64E5564}"/>
                </a:ext>
              </a:extLst>
            </p:cNvPr>
            <p:cNvGrpSpPr/>
            <p:nvPr>
              <p:custDataLst>
                <p:tags r:id="rId22"/>
              </p:custDataLst>
            </p:nvPr>
          </p:nvGrpSpPr>
          <p:grpSpPr>
            <a:xfrm>
              <a:off x="2141" y="4472"/>
              <a:ext cx="1318" cy="1734"/>
              <a:chOff x="2141" y="4472"/>
              <a:chExt cx="1318" cy="1734"/>
            </a:xfrm>
          </p:grpSpPr>
          <p:cxnSp>
            <p:nvCxnSpPr>
              <p:cNvPr id="14" name="直接箭头连接符 13">
                <a:extLst>
                  <a:ext uri="{FF2B5EF4-FFF2-40B4-BE49-F238E27FC236}">
                    <a16:creationId xmlns:a16="http://schemas.microsoft.com/office/drawing/2014/main" id="{52294A77-8FE8-D147-E696-9D6038CFCA0E}"/>
                  </a:ext>
                </a:extLst>
              </p:cNvPr>
              <p:cNvCxnSpPr/>
              <p:nvPr>
                <p:custDataLst>
                  <p:tags r:id="rId24"/>
                </p:custDataLst>
              </p:nvPr>
            </p:nvCxnSpPr>
            <p:spPr>
              <a:xfrm rot="16200000" flipH="1">
                <a:off x="2804" y="5543"/>
                <a:ext cx="0" cy="1311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" name="直接箭头连接符 14">
                <a:extLst>
                  <a:ext uri="{FF2B5EF4-FFF2-40B4-BE49-F238E27FC236}">
                    <a16:creationId xmlns:a16="http://schemas.microsoft.com/office/drawing/2014/main" id="{4CC9E70B-8FEB-CD2A-1244-FA014D86F5FD}"/>
                  </a:ext>
                </a:extLst>
              </p:cNvPr>
              <p:cNvCxnSpPr/>
              <p:nvPr>
                <p:custDataLst>
                  <p:tags r:id="rId25"/>
                </p:custDataLst>
              </p:nvPr>
            </p:nvCxnSpPr>
            <p:spPr>
              <a:xfrm rot="16200000" flipH="1">
                <a:off x="2796" y="3817"/>
                <a:ext cx="0" cy="1311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" name="直接连接符 15">
                <a:extLst>
                  <a:ext uri="{FF2B5EF4-FFF2-40B4-BE49-F238E27FC236}">
                    <a16:creationId xmlns:a16="http://schemas.microsoft.com/office/drawing/2014/main" id="{5AC3837E-0F61-2D92-9502-F30C9719D4EB}"/>
                  </a:ext>
                </a:extLst>
              </p:cNvPr>
              <p:cNvCxnSpPr/>
              <p:nvPr>
                <p:custDataLst>
                  <p:tags r:id="rId26"/>
                </p:custDataLst>
              </p:nvPr>
            </p:nvCxnSpPr>
            <p:spPr>
              <a:xfrm rot="16200000">
                <a:off x="1285" y="5340"/>
                <a:ext cx="173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086814EA-B3C9-7F7B-BD9E-C817595CD827}"/>
                </a:ext>
              </a:extLst>
            </p:cNvPr>
            <p:cNvCxnSpPr/>
            <p:nvPr>
              <p:custDataLst>
                <p:tags r:id="rId23"/>
              </p:custDataLst>
            </p:nvPr>
          </p:nvCxnSpPr>
          <p:spPr>
            <a:xfrm flipV="1">
              <a:off x="1347" y="5333"/>
              <a:ext cx="804" cy="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7" name="文本框 32">
            <a:extLst>
              <a:ext uri="{FF2B5EF4-FFF2-40B4-BE49-F238E27FC236}">
                <a16:creationId xmlns:a16="http://schemas.microsoft.com/office/drawing/2014/main" id="{D9379E4F-AEA2-15CE-C9F2-8291644E2F99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767687" y="2530279"/>
            <a:ext cx="1290320" cy="461665"/>
          </a:xfrm>
          <a:prstGeom prst="rect">
            <a:avLst/>
          </a:prstGeom>
          <a:gradFill flip="none" rotWithShape="1">
            <a:gsLst>
              <a:gs pos="0">
                <a:srgbClr val="1083C2">
                  <a:tint val="66000"/>
                  <a:satMod val="160000"/>
                </a:srgbClr>
              </a:gs>
              <a:gs pos="50000">
                <a:srgbClr val="1083C2">
                  <a:tint val="44500"/>
                  <a:satMod val="160000"/>
                </a:srgbClr>
              </a:gs>
              <a:gs pos="100000">
                <a:srgbClr val="1083C2">
                  <a:tint val="23500"/>
                  <a:satMod val="160000"/>
                </a:srgbClr>
              </a:gs>
            </a:gsLst>
            <a:lin ang="2700000" scaled="1"/>
          </a:gra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rtlCol="0" anchor="t">
            <a:spAutoFit/>
          </a:bodyPr>
          <a:lstStyle/>
          <a:p>
            <a:pPr algn="ctr"/>
            <a:r>
              <a:rPr lang="zh-CN" altLang="en-US" sz="2400">
                <a:solidFill>
                  <a:srgbClr val="000000"/>
                </a:solidFill>
                <a:latin typeface="+mn-ea"/>
              </a:rPr>
              <a:t>神经元</a:t>
            </a:r>
          </a:p>
        </p:txBody>
      </p:sp>
      <p:sp>
        <p:nvSpPr>
          <p:cNvPr id="18" name="文本框 34">
            <a:extLst>
              <a:ext uri="{FF2B5EF4-FFF2-40B4-BE49-F238E27FC236}">
                <a16:creationId xmlns:a16="http://schemas.microsoft.com/office/drawing/2014/main" id="{8985817B-9631-DAD6-6E96-084526A341B4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767688" y="4593356"/>
            <a:ext cx="2164080" cy="461665"/>
          </a:xfrm>
          <a:prstGeom prst="rect">
            <a:avLst/>
          </a:prstGeom>
          <a:gradFill flip="none" rotWithShape="1">
            <a:gsLst>
              <a:gs pos="0">
                <a:srgbClr val="1083C2">
                  <a:tint val="66000"/>
                  <a:satMod val="160000"/>
                </a:srgbClr>
              </a:gs>
              <a:gs pos="50000">
                <a:srgbClr val="1083C2">
                  <a:tint val="44500"/>
                  <a:satMod val="160000"/>
                </a:srgbClr>
              </a:gs>
              <a:gs pos="100000">
                <a:srgbClr val="1083C2">
                  <a:tint val="23500"/>
                  <a:satMod val="160000"/>
                </a:srgbClr>
              </a:gs>
            </a:gsLst>
            <a:lin ang="2700000" scaled="1"/>
          </a:gra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rtlCol="0" anchor="t">
            <a:spAutoFit/>
          </a:bodyPr>
          <a:lstStyle/>
          <a:p>
            <a:pPr algn="ctr"/>
            <a:r>
              <a:rPr lang="zh-CN" altLang="en-US" sz="2400">
                <a:solidFill>
                  <a:srgbClr val="000000"/>
                </a:solidFill>
                <a:latin typeface="+mn-ea"/>
              </a:rPr>
              <a:t>神经胶质细胞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3AFC815-2619-7FAB-1C5A-CF41BF32C519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3095503" y="2025014"/>
            <a:ext cx="410483" cy="1603172"/>
            <a:chOff x="3934" y="2913"/>
            <a:chExt cx="678" cy="1822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B216EB4D-B709-99F7-AE56-DC74392B6D06}"/>
                </a:ext>
              </a:extLst>
            </p:cNvPr>
            <p:cNvGrpSpPr/>
            <p:nvPr>
              <p:custDataLst>
                <p:tags r:id="rId17"/>
              </p:custDataLst>
            </p:nvPr>
          </p:nvGrpSpPr>
          <p:grpSpPr>
            <a:xfrm>
              <a:off x="4177" y="2913"/>
              <a:ext cx="435" cy="1822"/>
              <a:chOff x="2140" y="4473"/>
              <a:chExt cx="1319" cy="1734"/>
            </a:xfrm>
          </p:grpSpPr>
          <p:cxnSp>
            <p:nvCxnSpPr>
              <p:cNvPr id="22" name="直接箭头连接符 21">
                <a:extLst>
                  <a:ext uri="{FF2B5EF4-FFF2-40B4-BE49-F238E27FC236}">
                    <a16:creationId xmlns:a16="http://schemas.microsoft.com/office/drawing/2014/main" id="{E983B5F4-5F00-4221-EC73-593B95AA8659}"/>
                  </a:ext>
                </a:extLst>
              </p:cNvPr>
              <p:cNvCxnSpPr/>
              <p:nvPr>
                <p:custDataLst>
                  <p:tags r:id="rId19"/>
                </p:custDataLst>
              </p:nvPr>
            </p:nvCxnSpPr>
            <p:spPr>
              <a:xfrm rot="16200000" flipH="1">
                <a:off x="2804" y="5543"/>
                <a:ext cx="0" cy="1311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" name="直接箭头连接符 22">
                <a:extLst>
                  <a:ext uri="{FF2B5EF4-FFF2-40B4-BE49-F238E27FC236}">
                    <a16:creationId xmlns:a16="http://schemas.microsoft.com/office/drawing/2014/main" id="{4493366D-4B4B-C5C6-A2FA-9401A4DC4785}"/>
                  </a:ext>
                </a:extLst>
              </p:cNvPr>
              <p:cNvCxnSpPr/>
              <p:nvPr>
                <p:custDataLst>
                  <p:tags r:id="rId20"/>
                </p:custDataLst>
              </p:nvPr>
            </p:nvCxnSpPr>
            <p:spPr>
              <a:xfrm rot="16200000" flipH="1">
                <a:off x="2796" y="3817"/>
                <a:ext cx="0" cy="1311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id="{5D3D6ABB-C04C-D93D-6C36-5AEB6780B0FC}"/>
                  </a:ext>
                </a:extLst>
              </p:cNvPr>
              <p:cNvCxnSpPr/>
              <p:nvPr>
                <p:custDataLst>
                  <p:tags r:id="rId21"/>
                </p:custDataLst>
              </p:nvPr>
            </p:nvCxnSpPr>
            <p:spPr>
              <a:xfrm rot="16200000">
                <a:off x="1287" y="5341"/>
                <a:ext cx="173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8B722E39-C959-A0EE-C0D7-A5D5BF29058C}"/>
                </a:ext>
              </a:extLst>
            </p:cNvPr>
            <p:cNvCxnSpPr/>
            <p:nvPr>
              <p:custDataLst>
                <p:tags r:id="rId18"/>
              </p:custDataLst>
            </p:nvPr>
          </p:nvCxnSpPr>
          <p:spPr>
            <a:xfrm flipV="1">
              <a:off x="3934" y="3823"/>
              <a:ext cx="244" cy="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5" name="文本框 1">
            <a:extLst>
              <a:ext uri="{FF2B5EF4-FFF2-40B4-BE49-F238E27FC236}">
                <a16:creationId xmlns:a16="http://schemas.microsoft.com/office/drawing/2014/main" id="{A54534D9-1B7E-60DB-73AD-5AC4E79340FB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876667" y="3304713"/>
            <a:ext cx="1415772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24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</a:rPr>
              <a:t>神经纤</a:t>
            </a:r>
            <a:r>
              <a:rPr lang="zh-CN" altLang="en-US" sz="24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  <a:sym typeface="+mn-ea"/>
              </a:rPr>
              <a:t>维</a:t>
            </a:r>
            <a:endParaRPr lang="zh-CN" altLang="en-US" sz="2400">
              <a:solidFill>
                <a:srgbClr val="000000"/>
              </a:solidFill>
              <a:latin typeface="Times New Roman" panose="02020603050405020304" pitchFamily="18" charset="0"/>
              <a:ea typeface="微软雅黑"/>
            </a:endParaRPr>
          </a:p>
        </p:txBody>
      </p:sp>
      <p:sp>
        <p:nvSpPr>
          <p:cNvPr id="26" name="文本框 3">
            <a:extLst>
              <a:ext uri="{FF2B5EF4-FFF2-40B4-BE49-F238E27FC236}">
                <a16:creationId xmlns:a16="http://schemas.microsoft.com/office/drawing/2014/main" id="{43EFB559-0739-A3AE-E402-2936AA581B78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0675992" y="3282234"/>
            <a:ext cx="800219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24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  <a:sym typeface="+mn-ea"/>
              </a:rPr>
              <a:t>神经</a:t>
            </a:r>
            <a:endParaRPr lang="zh-CN" altLang="en-US" sz="2400">
              <a:solidFill>
                <a:srgbClr val="000000"/>
              </a:solidFill>
              <a:latin typeface="Times New Roman" panose="02020603050405020304" pitchFamily="18" charset="0"/>
              <a:ea typeface="微软雅黑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CC926944-DD47-D8CF-A0B0-63278120650A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3517313" y="2500910"/>
            <a:ext cx="3159839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微软雅黑"/>
              </a:rPr>
              <a:t>树突：</a:t>
            </a:r>
            <a:r>
              <a:rPr lang="zh-CN" altLang="en-US" sz="20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</a:rPr>
              <a:t>短而粗，接收信息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1E036A78-956D-DD63-A4E8-42E611D1D95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3517313" y="1705513"/>
            <a:ext cx="2441694" cy="5810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微软雅黑"/>
              </a:rPr>
              <a:t>细胞体：</a:t>
            </a:r>
            <a:r>
              <a:rPr lang="zh-CN" altLang="en-US" sz="2000">
                <a:solidFill>
                  <a:srgbClr val="000000"/>
                </a:solidFill>
                <a:latin typeface="Times New Roman" panose="02020603050405020304" pitchFamily="18" charset="0"/>
                <a:ea typeface="微软雅黑"/>
              </a:rPr>
              <a:t>含细胞核</a:t>
            </a:r>
          </a:p>
        </p:txBody>
      </p:sp>
      <p:sp>
        <p:nvSpPr>
          <p:cNvPr id="29" name="五边形 1">
            <a:extLst>
              <a:ext uri="{FF2B5EF4-FFF2-40B4-BE49-F238E27FC236}">
                <a16:creationId xmlns:a16="http://schemas.microsoft.com/office/drawing/2014/main" id="{C19F61B3-8FC9-877D-D358-7821A2A62D54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0" name="Shape 120">
            <a:extLst>
              <a:ext uri="{FF2B5EF4-FFF2-40B4-BE49-F238E27FC236}">
                <a16:creationId xmlns:a16="http://schemas.microsoft.com/office/drawing/2014/main" id="{5AAB822F-0266-3FE1-3DDF-B2CA2FE1EE27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2678CF08-1BA2-49B8-5E80-82F27A5DF155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</p:spTree>
    <p:extLst>
      <p:ext uri="{BB962C8B-B14F-4D97-AF65-F5344CB8AC3E}">
        <p14:creationId xmlns:p14="http://schemas.microsoft.com/office/powerpoint/2010/main" val="37596961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0" grpId="0" animBg="1"/>
      <p:bldP spid="17" grpId="0" animBg="1"/>
      <p:bldP spid="18" grpId="0" animBg="1"/>
      <p:bldP spid="25" grpId="0"/>
      <p:bldP spid="26" grpId="0"/>
      <p:bldP spid="27" grpId="0"/>
      <p:bldP spid="2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组合 538">
            <a:extLst>
              <a:ext uri="{FF2B5EF4-FFF2-40B4-BE49-F238E27FC236}">
                <a16:creationId xmlns:a16="http://schemas.microsoft.com/office/drawing/2014/main" id="{E09144B0-A8E9-008E-47C6-2F1B00BBB8C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9032234" y="1652853"/>
            <a:ext cx="1968500" cy="4794250"/>
            <a:chOff x="6614055" y="1555750"/>
            <a:chExt cx="1968500" cy="4794250"/>
          </a:xfrm>
        </p:grpSpPr>
        <p:sp>
          <p:nvSpPr>
            <p:cNvPr id="540" name="Freeform 519">
              <a:extLst>
                <a:ext uri="{FF2B5EF4-FFF2-40B4-BE49-F238E27FC236}">
                  <a16:creationId xmlns:a16="http://schemas.microsoft.com/office/drawing/2014/main" id="{4771AEA6-CE8F-97E3-90E9-09D5940109E8}"/>
                </a:ext>
              </a:extLst>
            </p:cNvPr>
            <p:cNvSpPr/>
            <p:nvPr>
              <p:custDataLst>
                <p:tags r:id="rId539"/>
              </p:custDataLst>
            </p:nvPr>
          </p:nvSpPr>
          <p:spPr bwMode="auto">
            <a:xfrm>
              <a:off x="7155393" y="2392363"/>
              <a:ext cx="431800" cy="352425"/>
            </a:xfrm>
            <a:custGeom>
              <a:avLst/>
              <a:gdLst>
                <a:gd name="T0" fmla="*/ 479 w 204"/>
                <a:gd name="T1" fmla="*/ 1 h 167"/>
                <a:gd name="T2" fmla="*/ 251 w 204"/>
                <a:gd name="T3" fmla="*/ 98 h 167"/>
                <a:gd name="T4" fmla="*/ 0 w 204"/>
                <a:gd name="T5" fmla="*/ 286 h 167"/>
                <a:gd name="T6" fmla="*/ 23 w 204"/>
                <a:gd name="T7" fmla="*/ 350 h 167"/>
                <a:gd name="T8" fmla="*/ 149 w 204"/>
                <a:gd name="T9" fmla="*/ 391 h 167"/>
                <a:gd name="T10" fmla="*/ 151 w 204"/>
                <a:gd name="T11" fmla="*/ 386 h 167"/>
                <a:gd name="T12" fmla="*/ 149 w 204"/>
                <a:gd name="T13" fmla="*/ 383 h 167"/>
                <a:gd name="T14" fmla="*/ 28 w 204"/>
                <a:gd name="T15" fmla="*/ 344 h 167"/>
                <a:gd name="T16" fmla="*/ 7 w 204"/>
                <a:gd name="T17" fmla="*/ 286 h 167"/>
                <a:gd name="T18" fmla="*/ 255 w 204"/>
                <a:gd name="T19" fmla="*/ 106 h 167"/>
                <a:gd name="T20" fmla="*/ 484 w 204"/>
                <a:gd name="T21" fmla="*/ 7 h 167"/>
                <a:gd name="T22" fmla="*/ 484 w 204"/>
                <a:gd name="T23" fmla="*/ 1 h 167"/>
                <a:gd name="T24" fmla="*/ 479 w 204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67">
                  <a:moveTo>
                    <a:pt x="202" y="1"/>
                  </a:moveTo>
                  <a:cubicBezTo>
                    <a:pt x="186" y="20"/>
                    <a:pt x="149" y="30"/>
                    <a:pt x="106" y="42"/>
                  </a:cubicBezTo>
                  <a:cubicBezTo>
                    <a:pt x="37" y="60"/>
                    <a:pt x="1" y="87"/>
                    <a:pt x="0" y="122"/>
                  </a:cubicBezTo>
                  <a:cubicBezTo>
                    <a:pt x="0" y="133"/>
                    <a:pt x="3" y="142"/>
                    <a:pt x="10" y="149"/>
                  </a:cubicBezTo>
                  <a:cubicBezTo>
                    <a:pt x="28" y="167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4"/>
                    <a:pt x="63" y="163"/>
                    <a:pt x="63" y="163"/>
                  </a:cubicBezTo>
                  <a:cubicBezTo>
                    <a:pt x="62" y="163"/>
                    <a:pt x="29" y="164"/>
                    <a:pt x="12" y="147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9"/>
                    <a:pt x="39" y="63"/>
                    <a:pt x="107" y="45"/>
                  </a:cubicBezTo>
                  <a:cubicBezTo>
                    <a:pt x="150" y="33"/>
                    <a:pt x="187" y="22"/>
                    <a:pt x="204" y="3"/>
                  </a:cubicBezTo>
                  <a:cubicBezTo>
                    <a:pt x="204" y="2"/>
                    <a:pt x="204" y="1"/>
                    <a:pt x="204" y="1"/>
                  </a:cubicBezTo>
                  <a:cubicBezTo>
                    <a:pt x="203" y="0"/>
                    <a:pt x="202" y="0"/>
                    <a:pt x="202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520">
              <a:extLst>
                <a:ext uri="{FF2B5EF4-FFF2-40B4-BE49-F238E27FC236}">
                  <a16:creationId xmlns:a16="http://schemas.microsoft.com/office/drawing/2014/main" id="{6ECA8415-5559-E3F2-2381-7E602AF4C72F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 bwMode="auto">
            <a:xfrm>
              <a:off x="7168093" y="2482850"/>
              <a:ext cx="419100" cy="342900"/>
            </a:xfrm>
            <a:custGeom>
              <a:avLst/>
              <a:gdLst>
                <a:gd name="T0" fmla="*/ 464 w 198"/>
                <a:gd name="T1" fmla="*/ 1 h 162"/>
                <a:gd name="T2" fmla="*/ 236 w 198"/>
                <a:gd name="T3" fmla="*/ 97 h 162"/>
                <a:gd name="T4" fmla="*/ 1 w 198"/>
                <a:gd name="T5" fmla="*/ 277 h 162"/>
                <a:gd name="T6" fmla="*/ 27 w 198"/>
                <a:gd name="T7" fmla="*/ 341 h 162"/>
                <a:gd name="T8" fmla="*/ 156 w 198"/>
                <a:gd name="T9" fmla="*/ 379 h 162"/>
                <a:gd name="T10" fmla="*/ 161 w 198"/>
                <a:gd name="T11" fmla="*/ 377 h 162"/>
                <a:gd name="T12" fmla="*/ 156 w 198"/>
                <a:gd name="T13" fmla="*/ 372 h 162"/>
                <a:gd name="T14" fmla="*/ 31 w 198"/>
                <a:gd name="T15" fmla="*/ 336 h 162"/>
                <a:gd name="T16" fmla="*/ 9 w 198"/>
                <a:gd name="T17" fmla="*/ 279 h 162"/>
                <a:gd name="T18" fmla="*/ 240 w 198"/>
                <a:gd name="T19" fmla="*/ 105 h 162"/>
                <a:gd name="T20" fmla="*/ 469 w 198"/>
                <a:gd name="T21" fmla="*/ 5 h 162"/>
                <a:gd name="T22" fmla="*/ 469 w 198"/>
                <a:gd name="T23" fmla="*/ 0 h 162"/>
                <a:gd name="T24" fmla="*/ 464 w 198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" h="162">
                  <a:moveTo>
                    <a:pt x="196" y="1"/>
                  </a:moveTo>
                  <a:cubicBezTo>
                    <a:pt x="180" y="19"/>
                    <a:pt x="143" y="30"/>
                    <a:pt x="100" y="41"/>
                  </a:cubicBezTo>
                  <a:cubicBezTo>
                    <a:pt x="52" y="54"/>
                    <a:pt x="2" y="73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9" y="162"/>
                    <a:pt x="65" y="160"/>
                    <a:pt x="66" y="160"/>
                  </a:cubicBezTo>
                  <a:cubicBezTo>
                    <a:pt x="67" y="160"/>
                    <a:pt x="68" y="160"/>
                    <a:pt x="68" y="159"/>
                  </a:cubicBezTo>
                  <a:cubicBezTo>
                    <a:pt x="67" y="158"/>
                    <a:pt x="67" y="157"/>
                    <a:pt x="66" y="157"/>
                  </a:cubicBezTo>
                  <a:cubicBezTo>
                    <a:pt x="66" y="157"/>
                    <a:pt x="30" y="159"/>
                    <a:pt x="13" y="142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5"/>
                    <a:pt x="54" y="57"/>
                    <a:pt x="101" y="44"/>
                  </a:cubicBezTo>
                  <a:cubicBezTo>
                    <a:pt x="144" y="33"/>
                    <a:pt x="181" y="22"/>
                    <a:pt x="198" y="2"/>
                  </a:cubicBezTo>
                  <a:cubicBezTo>
                    <a:pt x="198" y="2"/>
                    <a:pt x="198" y="1"/>
                    <a:pt x="198" y="0"/>
                  </a:cubicBezTo>
                  <a:cubicBezTo>
                    <a:pt x="197" y="0"/>
                    <a:pt x="196" y="0"/>
                    <a:pt x="19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521">
              <a:extLst>
                <a:ext uri="{FF2B5EF4-FFF2-40B4-BE49-F238E27FC236}">
                  <a16:creationId xmlns:a16="http://schemas.microsoft.com/office/drawing/2014/main" id="{5D2BDE94-19C6-9660-B0B7-79BEAD4E124B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 bwMode="auto">
            <a:xfrm>
              <a:off x="7183968" y="2566988"/>
              <a:ext cx="403225" cy="338137"/>
            </a:xfrm>
            <a:custGeom>
              <a:avLst/>
              <a:gdLst>
                <a:gd name="T0" fmla="*/ 449 w 190"/>
                <a:gd name="T1" fmla="*/ 1 h 160"/>
                <a:gd name="T2" fmla="*/ 219 w 190"/>
                <a:gd name="T3" fmla="*/ 97 h 160"/>
                <a:gd name="T4" fmla="*/ 1 w 190"/>
                <a:gd name="T5" fmla="*/ 277 h 160"/>
                <a:gd name="T6" fmla="*/ 27 w 190"/>
                <a:gd name="T7" fmla="*/ 341 h 160"/>
                <a:gd name="T8" fmla="*/ 155 w 190"/>
                <a:gd name="T9" fmla="*/ 373 h 160"/>
                <a:gd name="T10" fmla="*/ 158 w 190"/>
                <a:gd name="T11" fmla="*/ 369 h 160"/>
                <a:gd name="T12" fmla="*/ 155 w 190"/>
                <a:gd name="T13" fmla="*/ 365 h 160"/>
                <a:gd name="T14" fmla="*/ 31 w 190"/>
                <a:gd name="T15" fmla="*/ 333 h 160"/>
                <a:gd name="T16" fmla="*/ 9 w 190"/>
                <a:gd name="T17" fmla="*/ 278 h 160"/>
                <a:gd name="T18" fmla="*/ 222 w 190"/>
                <a:gd name="T19" fmla="*/ 105 h 160"/>
                <a:gd name="T20" fmla="*/ 455 w 190"/>
                <a:gd name="T21" fmla="*/ 5 h 160"/>
                <a:gd name="T22" fmla="*/ 455 w 190"/>
                <a:gd name="T23" fmla="*/ 0 h 160"/>
                <a:gd name="T24" fmla="*/ 449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188" y="1"/>
                  </a:moveTo>
                  <a:cubicBezTo>
                    <a:pt x="172" y="19"/>
                    <a:pt x="135" y="30"/>
                    <a:pt x="92" y="41"/>
                  </a:cubicBezTo>
                  <a:cubicBezTo>
                    <a:pt x="50" y="52"/>
                    <a:pt x="2" y="71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8" y="160"/>
                    <a:pt x="63" y="158"/>
                    <a:pt x="65" y="158"/>
                  </a:cubicBezTo>
                  <a:cubicBezTo>
                    <a:pt x="66" y="158"/>
                    <a:pt x="66" y="157"/>
                    <a:pt x="66" y="156"/>
                  </a:cubicBezTo>
                  <a:cubicBezTo>
                    <a:pt x="66" y="155"/>
                    <a:pt x="65" y="155"/>
                    <a:pt x="65" y="155"/>
                  </a:cubicBezTo>
                  <a:cubicBezTo>
                    <a:pt x="64" y="155"/>
                    <a:pt x="30" y="157"/>
                    <a:pt x="13" y="141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4"/>
                    <a:pt x="50" y="56"/>
                    <a:pt x="93" y="44"/>
                  </a:cubicBezTo>
                  <a:cubicBezTo>
                    <a:pt x="136" y="33"/>
                    <a:pt x="173" y="22"/>
                    <a:pt x="190" y="2"/>
                  </a:cubicBezTo>
                  <a:cubicBezTo>
                    <a:pt x="190" y="2"/>
                    <a:pt x="190" y="1"/>
                    <a:pt x="190" y="0"/>
                  </a:cubicBezTo>
                  <a:cubicBezTo>
                    <a:pt x="189" y="0"/>
                    <a:pt x="188" y="0"/>
                    <a:pt x="18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522">
              <a:extLst>
                <a:ext uri="{FF2B5EF4-FFF2-40B4-BE49-F238E27FC236}">
                  <a16:creationId xmlns:a16="http://schemas.microsoft.com/office/drawing/2014/main" id="{A82D3801-5A03-9BC9-B439-1764EC033516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 bwMode="auto">
            <a:xfrm>
              <a:off x="7199843" y="2652713"/>
              <a:ext cx="387350" cy="282575"/>
            </a:xfrm>
            <a:custGeom>
              <a:avLst/>
              <a:gdLst>
                <a:gd name="T0" fmla="*/ 428 w 183"/>
                <a:gd name="T1" fmla="*/ 1 h 134"/>
                <a:gd name="T2" fmla="*/ 201 w 183"/>
                <a:gd name="T3" fmla="*/ 96 h 134"/>
                <a:gd name="T4" fmla="*/ 0 w 183"/>
                <a:gd name="T5" fmla="*/ 242 h 134"/>
                <a:gd name="T6" fmla="*/ 48 w 183"/>
                <a:gd name="T7" fmla="*/ 313 h 134"/>
                <a:gd name="T8" fmla="*/ 52 w 183"/>
                <a:gd name="T9" fmla="*/ 308 h 134"/>
                <a:gd name="T10" fmla="*/ 49 w 183"/>
                <a:gd name="T11" fmla="*/ 307 h 134"/>
                <a:gd name="T12" fmla="*/ 7 w 183"/>
                <a:gd name="T13" fmla="*/ 242 h 134"/>
                <a:gd name="T14" fmla="*/ 204 w 183"/>
                <a:gd name="T15" fmla="*/ 102 h 134"/>
                <a:gd name="T16" fmla="*/ 433 w 183"/>
                <a:gd name="T17" fmla="*/ 5 h 134"/>
                <a:gd name="T18" fmla="*/ 433 w 183"/>
                <a:gd name="T19" fmla="*/ 0 h 134"/>
                <a:gd name="T20" fmla="*/ 428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181" y="1"/>
                  </a:moveTo>
                  <a:cubicBezTo>
                    <a:pt x="165" y="19"/>
                    <a:pt x="128" y="30"/>
                    <a:pt x="85" y="41"/>
                  </a:cubicBezTo>
                  <a:cubicBezTo>
                    <a:pt x="46" y="52"/>
                    <a:pt x="0" y="74"/>
                    <a:pt x="0" y="103"/>
                  </a:cubicBezTo>
                  <a:cubicBezTo>
                    <a:pt x="0" y="130"/>
                    <a:pt x="20" y="134"/>
                    <a:pt x="20" y="134"/>
                  </a:cubicBezTo>
                  <a:cubicBezTo>
                    <a:pt x="21" y="134"/>
                    <a:pt x="22" y="133"/>
                    <a:pt x="22" y="132"/>
                  </a:cubicBezTo>
                  <a:cubicBezTo>
                    <a:pt x="22" y="132"/>
                    <a:pt x="21" y="131"/>
                    <a:pt x="21" y="131"/>
                  </a:cubicBezTo>
                  <a:cubicBezTo>
                    <a:pt x="20" y="131"/>
                    <a:pt x="3" y="128"/>
                    <a:pt x="3" y="103"/>
                  </a:cubicBezTo>
                  <a:cubicBezTo>
                    <a:pt x="3" y="77"/>
                    <a:pt x="45" y="55"/>
                    <a:pt x="86" y="44"/>
                  </a:cubicBezTo>
                  <a:cubicBezTo>
                    <a:pt x="129" y="33"/>
                    <a:pt x="166" y="22"/>
                    <a:pt x="183" y="2"/>
                  </a:cubicBezTo>
                  <a:cubicBezTo>
                    <a:pt x="183" y="2"/>
                    <a:pt x="183" y="1"/>
                    <a:pt x="183" y="0"/>
                  </a:cubicBezTo>
                  <a:cubicBezTo>
                    <a:pt x="182" y="0"/>
                    <a:pt x="181" y="0"/>
                    <a:pt x="18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523">
              <a:extLst>
                <a:ext uri="{FF2B5EF4-FFF2-40B4-BE49-F238E27FC236}">
                  <a16:creationId xmlns:a16="http://schemas.microsoft.com/office/drawing/2014/main" id="{8250426D-6917-6329-91AE-F02A7B35B109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 bwMode="auto">
            <a:xfrm>
              <a:off x="7155393" y="2297113"/>
              <a:ext cx="431800" cy="350837"/>
            </a:xfrm>
            <a:custGeom>
              <a:avLst/>
              <a:gdLst>
                <a:gd name="T0" fmla="*/ 476 w 204"/>
                <a:gd name="T1" fmla="*/ 1 h 166"/>
                <a:gd name="T2" fmla="*/ 320 w 204"/>
                <a:gd name="T3" fmla="*/ 84 h 166"/>
                <a:gd name="T4" fmla="*/ 251 w 204"/>
                <a:gd name="T5" fmla="*/ 97 h 166"/>
                <a:gd name="T6" fmla="*/ 0 w 204"/>
                <a:gd name="T7" fmla="*/ 285 h 166"/>
                <a:gd name="T8" fmla="*/ 23 w 204"/>
                <a:gd name="T9" fmla="*/ 349 h 166"/>
                <a:gd name="T10" fmla="*/ 149 w 204"/>
                <a:gd name="T11" fmla="*/ 391 h 166"/>
                <a:gd name="T12" fmla="*/ 151 w 204"/>
                <a:gd name="T13" fmla="*/ 386 h 166"/>
                <a:gd name="T14" fmla="*/ 149 w 204"/>
                <a:gd name="T15" fmla="*/ 385 h 166"/>
                <a:gd name="T16" fmla="*/ 28 w 204"/>
                <a:gd name="T17" fmla="*/ 343 h 166"/>
                <a:gd name="T18" fmla="*/ 7 w 204"/>
                <a:gd name="T19" fmla="*/ 288 h 166"/>
                <a:gd name="T20" fmla="*/ 255 w 204"/>
                <a:gd name="T21" fmla="*/ 105 h 166"/>
                <a:gd name="T22" fmla="*/ 321 w 204"/>
                <a:gd name="T23" fmla="*/ 91 h 166"/>
                <a:gd name="T24" fmla="*/ 484 w 204"/>
                <a:gd name="T25" fmla="*/ 5 h 166"/>
                <a:gd name="T26" fmla="*/ 484 w 204"/>
                <a:gd name="T27" fmla="*/ 0 h 166"/>
                <a:gd name="T28" fmla="*/ 476 w 204"/>
                <a:gd name="T29" fmla="*/ 1 h 1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4" h="166">
                  <a:moveTo>
                    <a:pt x="201" y="1"/>
                  </a:moveTo>
                  <a:cubicBezTo>
                    <a:pt x="184" y="24"/>
                    <a:pt x="164" y="29"/>
                    <a:pt x="135" y="3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37" y="60"/>
                    <a:pt x="1" y="87"/>
                    <a:pt x="0" y="121"/>
                  </a:cubicBezTo>
                  <a:cubicBezTo>
                    <a:pt x="0" y="132"/>
                    <a:pt x="3" y="141"/>
                    <a:pt x="10" y="148"/>
                  </a:cubicBezTo>
                  <a:cubicBezTo>
                    <a:pt x="28" y="166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3"/>
                    <a:pt x="63" y="163"/>
                    <a:pt x="63" y="163"/>
                  </a:cubicBezTo>
                  <a:cubicBezTo>
                    <a:pt x="62" y="163"/>
                    <a:pt x="29" y="163"/>
                    <a:pt x="12" y="146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8"/>
                    <a:pt x="39" y="62"/>
                    <a:pt x="107" y="44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65" y="31"/>
                    <a:pt x="186" y="27"/>
                    <a:pt x="204" y="2"/>
                  </a:cubicBezTo>
                  <a:cubicBezTo>
                    <a:pt x="204" y="2"/>
                    <a:pt x="204" y="1"/>
                    <a:pt x="204" y="0"/>
                  </a:cubicBezTo>
                  <a:cubicBezTo>
                    <a:pt x="203" y="0"/>
                    <a:pt x="202" y="0"/>
                    <a:pt x="20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524">
              <a:extLst>
                <a:ext uri="{FF2B5EF4-FFF2-40B4-BE49-F238E27FC236}">
                  <a16:creationId xmlns:a16="http://schemas.microsoft.com/office/drawing/2014/main" id="{52EEBBFC-8AD6-2086-FBDC-87C9B2DACA44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 bwMode="auto">
            <a:xfrm>
              <a:off x="7155393" y="2241550"/>
              <a:ext cx="427038" cy="319087"/>
            </a:xfrm>
            <a:custGeom>
              <a:avLst/>
              <a:gdLst>
                <a:gd name="T0" fmla="*/ 470 w 202"/>
                <a:gd name="T1" fmla="*/ 1 h 151"/>
                <a:gd name="T2" fmla="*/ 349 w 202"/>
                <a:gd name="T3" fmla="*/ 48 h 151"/>
                <a:gd name="T4" fmla="*/ 250 w 202"/>
                <a:gd name="T5" fmla="*/ 69 h 151"/>
                <a:gd name="T6" fmla="*/ 1 w 202"/>
                <a:gd name="T7" fmla="*/ 237 h 151"/>
                <a:gd name="T8" fmla="*/ 161 w 202"/>
                <a:gd name="T9" fmla="*/ 357 h 151"/>
                <a:gd name="T10" fmla="*/ 165 w 202"/>
                <a:gd name="T11" fmla="*/ 354 h 151"/>
                <a:gd name="T12" fmla="*/ 161 w 202"/>
                <a:gd name="T13" fmla="*/ 349 h 151"/>
                <a:gd name="T14" fmla="*/ 9 w 202"/>
                <a:gd name="T15" fmla="*/ 241 h 151"/>
                <a:gd name="T16" fmla="*/ 252 w 202"/>
                <a:gd name="T17" fmla="*/ 76 h 151"/>
                <a:gd name="T18" fmla="*/ 349 w 202"/>
                <a:gd name="T19" fmla="*/ 55 h 151"/>
                <a:gd name="T20" fmla="*/ 475 w 202"/>
                <a:gd name="T21" fmla="*/ 7 h 151"/>
                <a:gd name="T22" fmla="*/ 475 w 202"/>
                <a:gd name="T23" fmla="*/ 1 h 151"/>
                <a:gd name="T24" fmla="*/ 470 w 20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51">
                  <a:moveTo>
                    <a:pt x="199" y="1"/>
                  </a:moveTo>
                  <a:cubicBezTo>
                    <a:pt x="189" y="13"/>
                    <a:pt x="172" y="16"/>
                    <a:pt x="148" y="20"/>
                  </a:cubicBezTo>
                  <a:cubicBezTo>
                    <a:pt x="136" y="22"/>
                    <a:pt x="122" y="25"/>
                    <a:pt x="106" y="29"/>
                  </a:cubicBezTo>
                  <a:cubicBezTo>
                    <a:pt x="60" y="41"/>
                    <a:pt x="3" y="56"/>
                    <a:pt x="1" y="101"/>
                  </a:cubicBezTo>
                  <a:cubicBezTo>
                    <a:pt x="0" y="146"/>
                    <a:pt x="67" y="151"/>
                    <a:pt x="68" y="151"/>
                  </a:cubicBezTo>
                  <a:cubicBezTo>
                    <a:pt x="69" y="151"/>
                    <a:pt x="69" y="150"/>
                    <a:pt x="70" y="150"/>
                  </a:cubicBezTo>
                  <a:cubicBezTo>
                    <a:pt x="70" y="149"/>
                    <a:pt x="69" y="148"/>
                    <a:pt x="68" y="148"/>
                  </a:cubicBezTo>
                  <a:cubicBezTo>
                    <a:pt x="67" y="148"/>
                    <a:pt x="3" y="144"/>
                    <a:pt x="4" y="102"/>
                  </a:cubicBezTo>
                  <a:cubicBezTo>
                    <a:pt x="6" y="58"/>
                    <a:pt x="62" y="44"/>
                    <a:pt x="107" y="32"/>
                  </a:cubicBezTo>
                  <a:cubicBezTo>
                    <a:pt x="122" y="28"/>
                    <a:pt x="136" y="25"/>
                    <a:pt x="148" y="23"/>
                  </a:cubicBezTo>
                  <a:cubicBezTo>
                    <a:pt x="173" y="19"/>
                    <a:pt x="190" y="16"/>
                    <a:pt x="201" y="3"/>
                  </a:cubicBezTo>
                  <a:cubicBezTo>
                    <a:pt x="202" y="3"/>
                    <a:pt x="202" y="2"/>
                    <a:pt x="201" y="1"/>
                  </a:cubicBezTo>
                  <a:cubicBezTo>
                    <a:pt x="200" y="0"/>
                    <a:pt x="199" y="1"/>
                    <a:pt x="19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525">
              <a:extLst>
                <a:ext uri="{FF2B5EF4-FFF2-40B4-BE49-F238E27FC236}">
                  <a16:creationId xmlns:a16="http://schemas.microsoft.com/office/drawing/2014/main" id="{B85E964B-7DE3-61FF-C9B0-C90BD50EE9C5}"/>
                </a:ext>
              </a:extLst>
            </p:cNvPr>
            <p:cNvSpPr/>
            <p:nvPr>
              <p:custDataLst>
                <p:tags r:id="rId545"/>
              </p:custDataLst>
            </p:nvPr>
          </p:nvSpPr>
          <p:spPr bwMode="auto">
            <a:xfrm>
              <a:off x="7163330" y="2170113"/>
              <a:ext cx="419100" cy="304800"/>
            </a:xfrm>
            <a:custGeom>
              <a:avLst/>
              <a:gdLst>
                <a:gd name="T0" fmla="*/ 463 w 198"/>
                <a:gd name="T1" fmla="*/ 1 h 144"/>
                <a:gd name="T2" fmla="*/ 341 w 198"/>
                <a:gd name="T3" fmla="*/ 44 h 144"/>
                <a:gd name="T4" fmla="*/ 241 w 198"/>
                <a:gd name="T5" fmla="*/ 65 h 144"/>
                <a:gd name="T6" fmla="*/ 207 w 198"/>
                <a:gd name="T7" fmla="*/ 76 h 144"/>
                <a:gd name="T8" fmla="*/ 1 w 198"/>
                <a:gd name="T9" fmla="*/ 220 h 144"/>
                <a:gd name="T10" fmla="*/ 155 w 198"/>
                <a:gd name="T11" fmla="*/ 341 h 144"/>
                <a:gd name="T12" fmla="*/ 159 w 198"/>
                <a:gd name="T13" fmla="*/ 340 h 144"/>
                <a:gd name="T14" fmla="*/ 155 w 198"/>
                <a:gd name="T15" fmla="*/ 335 h 144"/>
                <a:gd name="T16" fmla="*/ 9 w 198"/>
                <a:gd name="T17" fmla="*/ 223 h 144"/>
                <a:gd name="T18" fmla="*/ 208 w 198"/>
                <a:gd name="T19" fmla="*/ 84 h 144"/>
                <a:gd name="T20" fmla="*/ 244 w 198"/>
                <a:gd name="T21" fmla="*/ 73 h 144"/>
                <a:gd name="T22" fmla="*/ 341 w 198"/>
                <a:gd name="T23" fmla="*/ 52 h 144"/>
                <a:gd name="T24" fmla="*/ 468 w 198"/>
                <a:gd name="T25" fmla="*/ 5 h 144"/>
                <a:gd name="T26" fmla="*/ 468 w 198"/>
                <a:gd name="T27" fmla="*/ 0 h 144"/>
                <a:gd name="T28" fmla="*/ 463 w 198"/>
                <a:gd name="T29" fmla="*/ 1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44">
                  <a:moveTo>
                    <a:pt x="195" y="1"/>
                  </a:moveTo>
                  <a:cubicBezTo>
                    <a:pt x="185" y="12"/>
                    <a:pt x="168" y="15"/>
                    <a:pt x="144" y="19"/>
                  </a:cubicBezTo>
                  <a:cubicBezTo>
                    <a:pt x="132" y="22"/>
                    <a:pt x="118" y="24"/>
                    <a:pt x="102" y="28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46" y="42"/>
                    <a:pt x="2" y="53"/>
                    <a:pt x="1" y="93"/>
                  </a:cubicBezTo>
                  <a:cubicBezTo>
                    <a:pt x="0" y="138"/>
                    <a:pt x="65" y="144"/>
                    <a:pt x="65" y="144"/>
                  </a:cubicBezTo>
                  <a:cubicBezTo>
                    <a:pt x="66" y="144"/>
                    <a:pt x="67" y="144"/>
                    <a:pt x="67" y="143"/>
                  </a:cubicBezTo>
                  <a:cubicBezTo>
                    <a:pt x="67" y="142"/>
                    <a:pt x="66" y="141"/>
                    <a:pt x="65" y="141"/>
                  </a:cubicBezTo>
                  <a:cubicBezTo>
                    <a:pt x="65" y="141"/>
                    <a:pt x="3" y="136"/>
                    <a:pt x="4" y="94"/>
                  </a:cubicBezTo>
                  <a:cubicBezTo>
                    <a:pt x="5" y="55"/>
                    <a:pt x="47" y="45"/>
                    <a:pt x="88" y="35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18" y="27"/>
                    <a:pt x="132" y="25"/>
                    <a:pt x="144" y="22"/>
                  </a:cubicBezTo>
                  <a:cubicBezTo>
                    <a:pt x="169" y="18"/>
                    <a:pt x="186" y="15"/>
                    <a:pt x="197" y="2"/>
                  </a:cubicBezTo>
                  <a:cubicBezTo>
                    <a:pt x="198" y="2"/>
                    <a:pt x="198" y="1"/>
                    <a:pt x="197" y="0"/>
                  </a:cubicBezTo>
                  <a:cubicBezTo>
                    <a:pt x="196" y="0"/>
                    <a:pt x="195" y="0"/>
                    <a:pt x="19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7" name="Freeform 526">
              <a:extLst>
                <a:ext uri="{FF2B5EF4-FFF2-40B4-BE49-F238E27FC236}">
                  <a16:creationId xmlns:a16="http://schemas.microsoft.com/office/drawing/2014/main" id="{FD85A861-B5B8-7932-1BE6-9F8D235E9034}"/>
                </a:ext>
              </a:extLst>
            </p:cNvPr>
            <p:cNvSpPr/>
            <p:nvPr>
              <p:custDataLst>
                <p:tags r:id="rId546"/>
              </p:custDataLst>
            </p:nvPr>
          </p:nvSpPr>
          <p:spPr bwMode="auto">
            <a:xfrm>
              <a:off x="7244293" y="2706688"/>
              <a:ext cx="355600" cy="274637"/>
            </a:xfrm>
            <a:custGeom>
              <a:avLst/>
              <a:gdLst>
                <a:gd name="T0" fmla="*/ 391 w 168"/>
                <a:gd name="T1" fmla="*/ 1 h 130"/>
                <a:gd name="T2" fmla="*/ 284 w 168"/>
                <a:gd name="T3" fmla="*/ 71 h 130"/>
                <a:gd name="T4" fmla="*/ 177 w 168"/>
                <a:gd name="T5" fmla="*/ 112 h 130"/>
                <a:gd name="T6" fmla="*/ 5 w 168"/>
                <a:gd name="T7" fmla="*/ 241 h 130"/>
                <a:gd name="T8" fmla="*/ 7 w 168"/>
                <a:gd name="T9" fmla="*/ 283 h 130"/>
                <a:gd name="T10" fmla="*/ 31 w 168"/>
                <a:gd name="T11" fmla="*/ 299 h 130"/>
                <a:gd name="T12" fmla="*/ 119 w 168"/>
                <a:gd name="T13" fmla="*/ 271 h 130"/>
                <a:gd name="T14" fmla="*/ 119 w 168"/>
                <a:gd name="T15" fmla="*/ 266 h 130"/>
                <a:gd name="T16" fmla="*/ 113 w 168"/>
                <a:gd name="T17" fmla="*/ 263 h 130"/>
                <a:gd name="T18" fmla="*/ 33 w 168"/>
                <a:gd name="T19" fmla="*/ 293 h 130"/>
                <a:gd name="T20" fmla="*/ 15 w 168"/>
                <a:gd name="T21" fmla="*/ 278 h 130"/>
                <a:gd name="T22" fmla="*/ 12 w 168"/>
                <a:gd name="T23" fmla="*/ 242 h 130"/>
                <a:gd name="T24" fmla="*/ 180 w 168"/>
                <a:gd name="T25" fmla="*/ 118 h 130"/>
                <a:gd name="T26" fmla="*/ 287 w 168"/>
                <a:gd name="T27" fmla="*/ 76 h 130"/>
                <a:gd name="T28" fmla="*/ 396 w 168"/>
                <a:gd name="T29" fmla="*/ 5 h 130"/>
                <a:gd name="T30" fmla="*/ 396 w 168"/>
                <a:gd name="T31" fmla="*/ 0 h 130"/>
                <a:gd name="T32" fmla="*/ 391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165" y="1"/>
                  </a:moveTo>
                  <a:cubicBezTo>
                    <a:pt x="159" y="16"/>
                    <a:pt x="145" y="21"/>
                    <a:pt x="120" y="30"/>
                  </a:cubicBezTo>
                  <a:cubicBezTo>
                    <a:pt x="108" y="34"/>
                    <a:pt x="93" y="39"/>
                    <a:pt x="75" y="47"/>
                  </a:cubicBezTo>
                  <a:cubicBezTo>
                    <a:pt x="35" y="64"/>
                    <a:pt x="8" y="84"/>
                    <a:pt x="2" y="102"/>
                  </a:cubicBezTo>
                  <a:cubicBezTo>
                    <a:pt x="0" y="109"/>
                    <a:pt x="0" y="114"/>
                    <a:pt x="3" y="120"/>
                  </a:cubicBezTo>
                  <a:cubicBezTo>
                    <a:pt x="6" y="124"/>
                    <a:pt x="9" y="126"/>
                    <a:pt x="13" y="127"/>
                  </a:cubicBezTo>
                  <a:cubicBezTo>
                    <a:pt x="28" y="130"/>
                    <a:pt x="49" y="115"/>
                    <a:pt x="50" y="115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9" y="112"/>
                    <a:pt x="48" y="112"/>
                    <a:pt x="48" y="112"/>
                  </a:cubicBezTo>
                  <a:cubicBezTo>
                    <a:pt x="48" y="112"/>
                    <a:pt x="27" y="127"/>
                    <a:pt x="14" y="124"/>
                  </a:cubicBezTo>
                  <a:cubicBezTo>
                    <a:pt x="11" y="123"/>
                    <a:pt x="8" y="121"/>
                    <a:pt x="6" y="118"/>
                  </a:cubicBezTo>
                  <a:cubicBezTo>
                    <a:pt x="3" y="114"/>
                    <a:pt x="3" y="109"/>
                    <a:pt x="5" y="103"/>
                  </a:cubicBezTo>
                  <a:cubicBezTo>
                    <a:pt x="11" y="86"/>
                    <a:pt x="37" y="66"/>
                    <a:pt x="76" y="50"/>
                  </a:cubicBezTo>
                  <a:cubicBezTo>
                    <a:pt x="94" y="42"/>
                    <a:pt x="109" y="37"/>
                    <a:pt x="121" y="32"/>
                  </a:cubicBezTo>
                  <a:cubicBezTo>
                    <a:pt x="147" y="23"/>
                    <a:pt x="162" y="18"/>
                    <a:pt x="167" y="2"/>
                  </a:cubicBezTo>
                  <a:cubicBezTo>
                    <a:pt x="168" y="1"/>
                    <a:pt x="167" y="0"/>
                    <a:pt x="167" y="0"/>
                  </a:cubicBezTo>
                  <a:cubicBezTo>
                    <a:pt x="166" y="0"/>
                    <a:pt x="165" y="0"/>
                    <a:pt x="16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527">
              <a:extLst>
                <a:ext uri="{FF2B5EF4-FFF2-40B4-BE49-F238E27FC236}">
                  <a16:creationId xmlns:a16="http://schemas.microsoft.com/office/drawing/2014/main" id="{0A529CC3-07B5-A1AF-0E23-0DA9C6A98A91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 bwMode="auto">
            <a:xfrm>
              <a:off x="7193493" y="2120900"/>
              <a:ext cx="384175" cy="255587"/>
            </a:xfrm>
            <a:custGeom>
              <a:avLst/>
              <a:gdLst>
                <a:gd name="T0" fmla="*/ 423 w 182"/>
                <a:gd name="T1" fmla="*/ 1 h 121"/>
                <a:gd name="T2" fmla="*/ 294 w 182"/>
                <a:gd name="T3" fmla="*/ 36 h 121"/>
                <a:gd name="T4" fmla="*/ 173 w 182"/>
                <a:gd name="T5" fmla="*/ 52 h 121"/>
                <a:gd name="T6" fmla="*/ 5 w 182"/>
                <a:gd name="T7" fmla="*/ 173 h 121"/>
                <a:gd name="T8" fmla="*/ 138 w 182"/>
                <a:gd name="T9" fmla="*/ 285 h 121"/>
                <a:gd name="T10" fmla="*/ 144 w 182"/>
                <a:gd name="T11" fmla="*/ 283 h 121"/>
                <a:gd name="T12" fmla="*/ 141 w 182"/>
                <a:gd name="T13" fmla="*/ 278 h 121"/>
                <a:gd name="T14" fmla="*/ 12 w 182"/>
                <a:gd name="T15" fmla="*/ 173 h 121"/>
                <a:gd name="T16" fmla="*/ 173 w 182"/>
                <a:gd name="T17" fmla="*/ 59 h 121"/>
                <a:gd name="T18" fmla="*/ 294 w 182"/>
                <a:gd name="T19" fmla="*/ 43 h 121"/>
                <a:gd name="T20" fmla="*/ 428 w 182"/>
                <a:gd name="T21" fmla="*/ 7 h 121"/>
                <a:gd name="T22" fmla="*/ 428 w 182"/>
                <a:gd name="T23" fmla="*/ 1 h 121"/>
                <a:gd name="T24" fmla="*/ 423 w 182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120">
                  <a:moveTo>
                    <a:pt x="180" y="1"/>
                  </a:moveTo>
                  <a:cubicBezTo>
                    <a:pt x="170" y="13"/>
                    <a:pt x="149" y="14"/>
                    <a:pt x="125" y="15"/>
                  </a:cubicBezTo>
                  <a:cubicBezTo>
                    <a:pt x="109" y="16"/>
                    <a:pt x="91" y="17"/>
                    <a:pt x="74" y="22"/>
                  </a:cubicBezTo>
                  <a:cubicBezTo>
                    <a:pt x="30" y="33"/>
                    <a:pt x="3" y="41"/>
                    <a:pt x="2" y="74"/>
                  </a:cubicBezTo>
                  <a:cubicBezTo>
                    <a:pt x="0" y="108"/>
                    <a:pt x="47" y="120"/>
                    <a:pt x="59" y="121"/>
                  </a:cubicBezTo>
                  <a:cubicBezTo>
                    <a:pt x="60" y="121"/>
                    <a:pt x="61" y="121"/>
                    <a:pt x="61" y="120"/>
                  </a:cubicBezTo>
                  <a:cubicBezTo>
                    <a:pt x="61" y="119"/>
                    <a:pt x="60" y="118"/>
                    <a:pt x="60" y="118"/>
                  </a:cubicBezTo>
                  <a:cubicBezTo>
                    <a:pt x="44" y="117"/>
                    <a:pt x="4" y="104"/>
                    <a:pt x="5" y="74"/>
                  </a:cubicBezTo>
                  <a:cubicBezTo>
                    <a:pt x="6" y="43"/>
                    <a:pt x="31" y="36"/>
                    <a:pt x="74" y="25"/>
                  </a:cubicBezTo>
                  <a:cubicBezTo>
                    <a:pt x="91" y="20"/>
                    <a:pt x="109" y="19"/>
                    <a:pt x="125" y="18"/>
                  </a:cubicBezTo>
                  <a:cubicBezTo>
                    <a:pt x="150" y="17"/>
                    <a:pt x="172" y="15"/>
                    <a:pt x="182" y="3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0" y="0"/>
                    <a:pt x="180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528">
              <a:extLst>
                <a:ext uri="{FF2B5EF4-FFF2-40B4-BE49-F238E27FC236}">
                  <a16:creationId xmlns:a16="http://schemas.microsoft.com/office/drawing/2014/main" id="{1E5A1C21-F00A-32F3-6A60-190A73E1FFBB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 bwMode="auto">
            <a:xfrm>
              <a:off x="7239530" y="2054225"/>
              <a:ext cx="338138" cy="233362"/>
            </a:xfrm>
            <a:custGeom>
              <a:avLst/>
              <a:gdLst>
                <a:gd name="T0" fmla="*/ 373 w 160"/>
                <a:gd name="T1" fmla="*/ 1 h 111"/>
                <a:gd name="T2" fmla="*/ 257 w 160"/>
                <a:gd name="T3" fmla="*/ 33 h 111"/>
                <a:gd name="T4" fmla="*/ 142 w 160"/>
                <a:gd name="T5" fmla="*/ 44 h 111"/>
                <a:gd name="T6" fmla="*/ 1 w 160"/>
                <a:gd name="T7" fmla="*/ 142 h 111"/>
                <a:gd name="T8" fmla="*/ 20 w 160"/>
                <a:gd name="T9" fmla="*/ 199 h 111"/>
                <a:gd name="T10" fmla="*/ 113 w 160"/>
                <a:gd name="T11" fmla="*/ 258 h 111"/>
                <a:gd name="T12" fmla="*/ 118 w 160"/>
                <a:gd name="T13" fmla="*/ 253 h 111"/>
                <a:gd name="T14" fmla="*/ 113 w 160"/>
                <a:gd name="T15" fmla="*/ 250 h 111"/>
                <a:gd name="T16" fmla="*/ 27 w 160"/>
                <a:gd name="T17" fmla="*/ 193 h 111"/>
                <a:gd name="T18" fmla="*/ 9 w 160"/>
                <a:gd name="T19" fmla="*/ 142 h 111"/>
                <a:gd name="T20" fmla="*/ 142 w 160"/>
                <a:gd name="T21" fmla="*/ 50 h 111"/>
                <a:gd name="T22" fmla="*/ 257 w 160"/>
                <a:gd name="T23" fmla="*/ 40 h 111"/>
                <a:gd name="T24" fmla="*/ 378 w 160"/>
                <a:gd name="T25" fmla="*/ 7 h 111"/>
                <a:gd name="T26" fmla="*/ 378 w 160"/>
                <a:gd name="T27" fmla="*/ 1 h 111"/>
                <a:gd name="T28" fmla="*/ 373 w 160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10">
                  <a:moveTo>
                    <a:pt x="158" y="1"/>
                  </a:moveTo>
                  <a:cubicBezTo>
                    <a:pt x="148" y="12"/>
                    <a:pt x="131" y="13"/>
                    <a:pt x="109" y="14"/>
                  </a:cubicBezTo>
                  <a:cubicBezTo>
                    <a:pt x="94" y="14"/>
                    <a:pt x="77" y="15"/>
                    <a:pt x="60" y="19"/>
                  </a:cubicBezTo>
                  <a:cubicBezTo>
                    <a:pt x="22" y="28"/>
                    <a:pt x="6" y="36"/>
                    <a:pt x="1" y="61"/>
                  </a:cubicBezTo>
                  <a:cubicBezTo>
                    <a:pt x="0" y="69"/>
                    <a:pt x="2" y="77"/>
                    <a:pt x="8" y="85"/>
                  </a:cubicBezTo>
                  <a:cubicBezTo>
                    <a:pt x="19" y="99"/>
                    <a:pt x="39" y="110"/>
                    <a:pt x="48" y="111"/>
                  </a:cubicBezTo>
                  <a:cubicBezTo>
                    <a:pt x="49" y="111"/>
                    <a:pt x="49" y="110"/>
                    <a:pt x="50" y="109"/>
                  </a:cubicBezTo>
                  <a:cubicBezTo>
                    <a:pt x="50" y="108"/>
                    <a:pt x="49" y="108"/>
                    <a:pt x="48" y="108"/>
                  </a:cubicBezTo>
                  <a:cubicBezTo>
                    <a:pt x="40" y="107"/>
                    <a:pt x="21" y="97"/>
                    <a:pt x="11" y="83"/>
                  </a:cubicBezTo>
                  <a:cubicBezTo>
                    <a:pt x="5" y="76"/>
                    <a:pt x="3" y="68"/>
                    <a:pt x="4" y="61"/>
                  </a:cubicBezTo>
                  <a:cubicBezTo>
                    <a:pt x="9" y="39"/>
                    <a:pt x="23" y="31"/>
                    <a:pt x="60" y="22"/>
                  </a:cubicBezTo>
                  <a:cubicBezTo>
                    <a:pt x="78" y="18"/>
                    <a:pt x="95" y="17"/>
                    <a:pt x="109" y="17"/>
                  </a:cubicBezTo>
                  <a:cubicBezTo>
                    <a:pt x="131" y="16"/>
                    <a:pt x="150" y="15"/>
                    <a:pt x="160" y="3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59" y="0"/>
                    <a:pt x="158" y="0"/>
                    <a:pt x="15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529">
              <a:extLst>
                <a:ext uri="{FF2B5EF4-FFF2-40B4-BE49-F238E27FC236}">
                  <a16:creationId xmlns:a16="http://schemas.microsoft.com/office/drawing/2014/main" id="{B5572D7C-EA1D-D8D0-91FA-51DC88F1DD8A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 bwMode="auto">
            <a:xfrm>
              <a:off x="7279218" y="1997075"/>
              <a:ext cx="298450" cy="200025"/>
            </a:xfrm>
            <a:custGeom>
              <a:avLst/>
              <a:gdLst>
                <a:gd name="T0" fmla="*/ 329 w 141"/>
                <a:gd name="T1" fmla="*/ 1 h 95"/>
                <a:gd name="T2" fmla="*/ 223 w 141"/>
                <a:gd name="T3" fmla="*/ 36 h 95"/>
                <a:gd name="T4" fmla="*/ 116 w 141"/>
                <a:gd name="T5" fmla="*/ 49 h 95"/>
                <a:gd name="T6" fmla="*/ 5 w 141"/>
                <a:gd name="T7" fmla="*/ 134 h 95"/>
                <a:gd name="T8" fmla="*/ 123 w 141"/>
                <a:gd name="T9" fmla="*/ 221 h 95"/>
                <a:gd name="T10" fmla="*/ 127 w 141"/>
                <a:gd name="T11" fmla="*/ 220 h 95"/>
                <a:gd name="T12" fmla="*/ 123 w 141"/>
                <a:gd name="T13" fmla="*/ 215 h 95"/>
                <a:gd name="T14" fmla="*/ 12 w 141"/>
                <a:gd name="T15" fmla="*/ 135 h 95"/>
                <a:gd name="T16" fmla="*/ 116 w 141"/>
                <a:gd name="T17" fmla="*/ 56 h 95"/>
                <a:gd name="T18" fmla="*/ 223 w 141"/>
                <a:gd name="T19" fmla="*/ 42 h 95"/>
                <a:gd name="T20" fmla="*/ 335 w 141"/>
                <a:gd name="T21" fmla="*/ 7 h 95"/>
                <a:gd name="T22" fmla="*/ 335 w 141"/>
                <a:gd name="T23" fmla="*/ 1 h 95"/>
                <a:gd name="T24" fmla="*/ 329 w 141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1" h="95">
                  <a:moveTo>
                    <a:pt x="139" y="1"/>
                  </a:moveTo>
                  <a:cubicBezTo>
                    <a:pt x="129" y="13"/>
                    <a:pt x="114" y="14"/>
                    <a:pt x="94" y="15"/>
                  </a:cubicBezTo>
                  <a:cubicBezTo>
                    <a:pt x="81" y="16"/>
                    <a:pt x="65" y="17"/>
                    <a:pt x="49" y="21"/>
                  </a:cubicBezTo>
                  <a:cubicBezTo>
                    <a:pt x="20" y="28"/>
                    <a:pt x="4" y="37"/>
                    <a:pt x="2" y="57"/>
                  </a:cubicBezTo>
                  <a:cubicBezTo>
                    <a:pt x="0" y="80"/>
                    <a:pt x="39" y="94"/>
                    <a:pt x="52" y="95"/>
                  </a:cubicBezTo>
                  <a:cubicBezTo>
                    <a:pt x="52" y="95"/>
                    <a:pt x="53" y="94"/>
                    <a:pt x="53" y="94"/>
                  </a:cubicBezTo>
                  <a:cubicBezTo>
                    <a:pt x="53" y="93"/>
                    <a:pt x="53" y="92"/>
                    <a:pt x="52" y="92"/>
                  </a:cubicBezTo>
                  <a:cubicBezTo>
                    <a:pt x="39" y="91"/>
                    <a:pt x="4" y="77"/>
                    <a:pt x="5" y="58"/>
                  </a:cubicBezTo>
                  <a:cubicBezTo>
                    <a:pt x="7" y="39"/>
                    <a:pt x="23" y="31"/>
                    <a:pt x="49" y="24"/>
                  </a:cubicBezTo>
                  <a:cubicBezTo>
                    <a:pt x="66" y="20"/>
                    <a:pt x="81" y="19"/>
                    <a:pt x="94" y="18"/>
                  </a:cubicBezTo>
                  <a:cubicBezTo>
                    <a:pt x="114" y="17"/>
                    <a:pt x="131" y="16"/>
                    <a:pt x="141" y="3"/>
                  </a:cubicBezTo>
                  <a:cubicBezTo>
                    <a:pt x="141" y="2"/>
                    <a:pt x="141" y="2"/>
                    <a:pt x="141" y="1"/>
                  </a:cubicBezTo>
                  <a:cubicBezTo>
                    <a:pt x="140" y="0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530">
              <a:extLst>
                <a:ext uri="{FF2B5EF4-FFF2-40B4-BE49-F238E27FC236}">
                  <a16:creationId xmlns:a16="http://schemas.microsoft.com/office/drawing/2014/main" id="{282F1AA9-A0B5-D8EF-3BD8-B0C6065DABFF}"/>
                </a:ext>
              </a:extLst>
            </p:cNvPr>
            <p:cNvSpPr>
              <a:spLocks noEditPoints="1"/>
            </p:cNvSpPr>
            <p:nvPr>
              <p:custDataLst>
                <p:tags r:id="rId550"/>
              </p:custDataLst>
            </p:nvPr>
          </p:nvSpPr>
          <p:spPr bwMode="auto">
            <a:xfrm>
              <a:off x="6614055" y="1698625"/>
              <a:ext cx="954088" cy="2503487"/>
            </a:xfrm>
            <a:custGeom>
              <a:avLst/>
              <a:gdLst>
                <a:gd name="T0" fmla="*/ 1064 w 450"/>
                <a:gd name="T1" fmla="*/ 256 h 1184"/>
                <a:gd name="T2" fmla="*/ 978 w 450"/>
                <a:gd name="T3" fmla="*/ 229 h 1184"/>
                <a:gd name="T4" fmla="*/ 865 w 450"/>
                <a:gd name="T5" fmla="*/ 268 h 1184"/>
                <a:gd name="T6" fmla="*/ 865 w 450"/>
                <a:gd name="T7" fmla="*/ 261 h 1184"/>
                <a:gd name="T8" fmla="*/ 1058 w 450"/>
                <a:gd name="T9" fmla="*/ 79 h 1184"/>
                <a:gd name="T10" fmla="*/ 1059 w 450"/>
                <a:gd name="T11" fmla="*/ 1 h 1184"/>
                <a:gd name="T12" fmla="*/ 684 w 450"/>
                <a:gd name="T13" fmla="*/ 314 h 1184"/>
                <a:gd name="T14" fmla="*/ 262 w 450"/>
                <a:gd name="T15" fmla="*/ 1116 h 1184"/>
                <a:gd name="T16" fmla="*/ 303 w 450"/>
                <a:gd name="T17" fmla="*/ 1074 h 1184"/>
                <a:gd name="T18" fmla="*/ 296 w 450"/>
                <a:gd name="T19" fmla="*/ 1208 h 1184"/>
                <a:gd name="T20" fmla="*/ 240 w 450"/>
                <a:gd name="T21" fmla="*/ 1458 h 1184"/>
                <a:gd name="T22" fmla="*/ 346 w 450"/>
                <a:gd name="T23" fmla="*/ 862 h 1184"/>
                <a:gd name="T24" fmla="*/ 362 w 450"/>
                <a:gd name="T25" fmla="*/ 1139 h 1184"/>
                <a:gd name="T26" fmla="*/ 170 w 450"/>
                <a:gd name="T27" fmla="*/ 2244 h 1184"/>
                <a:gd name="T28" fmla="*/ 182 w 450"/>
                <a:gd name="T29" fmla="*/ 2170 h 1184"/>
                <a:gd name="T30" fmla="*/ 260 w 450"/>
                <a:gd name="T31" fmla="*/ 1743 h 1184"/>
                <a:gd name="T32" fmla="*/ 341 w 450"/>
                <a:gd name="T33" fmla="*/ 1593 h 1184"/>
                <a:gd name="T34" fmla="*/ 114 w 450"/>
                <a:gd name="T35" fmla="*/ 2417 h 1184"/>
                <a:gd name="T36" fmla="*/ 76 w 450"/>
                <a:gd name="T37" fmla="*/ 2463 h 1184"/>
                <a:gd name="T38" fmla="*/ 152 w 450"/>
                <a:gd name="T39" fmla="*/ 2708 h 1184"/>
                <a:gd name="T40" fmla="*/ 158 w 450"/>
                <a:gd name="T41" fmla="*/ 2513 h 1184"/>
                <a:gd name="T42" fmla="*/ 200 w 450"/>
                <a:gd name="T43" fmla="*/ 2714 h 1184"/>
                <a:gd name="T44" fmla="*/ 218 w 450"/>
                <a:gd name="T45" fmla="*/ 2792 h 1184"/>
                <a:gd name="T46" fmla="*/ 248 w 450"/>
                <a:gd name="T47" fmla="*/ 2784 h 1184"/>
                <a:gd name="T48" fmla="*/ 292 w 450"/>
                <a:gd name="T49" fmla="*/ 2576 h 1184"/>
                <a:gd name="T50" fmla="*/ 296 w 450"/>
                <a:gd name="T51" fmla="*/ 2672 h 1184"/>
                <a:gd name="T52" fmla="*/ 288 w 450"/>
                <a:gd name="T53" fmla="*/ 2533 h 1184"/>
                <a:gd name="T54" fmla="*/ 350 w 450"/>
                <a:gd name="T55" fmla="*/ 2601 h 1184"/>
                <a:gd name="T56" fmla="*/ 339 w 450"/>
                <a:gd name="T57" fmla="*/ 2457 h 1184"/>
                <a:gd name="T58" fmla="*/ 331 w 450"/>
                <a:gd name="T59" fmla="*/ 2415 h 1184"/>
                <a:gd name="T60" fmla="*/ 303 w 450"/>
                <a:gd name="T61" fmla="*/ 2186 h 1184"/>
                <a:gd name="T62" fmla="*/ 554 w 450"/>
                <a:gd name="T63" fmla="*/ 638 h 1184"/>
                <a:gd name="T64" fmla="*/ 1070 w 450"/>
                <a:gd name="T65" fmla="*/ 301 h 1184"/>
                <a:gd name="T66" fmla="*/ 823 w 450"/>
                <a:gd name="T67" fmla="*/ 242 h 1184"/>
                <a:gd name="T68" fmla="*/ 546 w 450"/>
                <a:gd name="T69" fmla="*/ 392 h 1184"/>
                <a:gd name="T70" fmla="*/ 594 w 450"/>
                <a:gd name="T71" fmla="*/ 448 h 1184"/>
                <a:gd name="T72" fmla="*/ 645 w 450"/>
                <a:gd name="T73" fmla="*/ 426 h 1184"/>
                <a:gd name="T74" fmla="*/ 469 w 450"/>
                <a:gd name="T75" fmla="*/ 565 h 1184"/>
                <a:gd name="T76" fmla="*/ 403 w 450"/>
                <a:gd name="T77" fmla="*/ 787 h 1184"/>
                <a:gd name="T78" fmla="*/ 347 w 450"/>
                <a:gd name="T79" fmla="*/ 1593 h 1184"/>
                <a:gd name="T80" fmla="*/ 203 w 450"/>
                <a:gd name="T81" fmla="*/ 2298 h 1184"/>
                <a:gd name="T82" fmla="*/ 243 w 450"/>
                <a:gd name="T83" fmla="*/ 2657 h 1184"/>
                <a:gd name="T84" fmla="*/ 196 w 450"/>
                <a:gd name="T85" fmla="*/ 2592 h 1184"/>
                <a:gd name="T86" fmla="*/ 319 w 450"/>
                <a:gd name="T87" fmla="*/ 2385 h 1184"/>
                <a:gd name="T88" fmla="*/ 270 w 450"/>
                <a:gd name="T89" fmla="*/ 2283 h 1184"/>
                <a:gd name="T90" fmla="*/ 395 w 450"/>
                <a:gd name="T91" fmla="*/ 1894 h 1184"/>
                <a:gd name="T92" fmla="*/ 276 w 450"/>
                <a:gd name="T93" fmla="*/ 2533 h 1184"/>
                <a:gd name="T94" fmla="*/ 170 w 450"/>
                <a:gd name="T95" fmla="*/ 2441 h 1184"/>
                <a:gd name="T96" fmla="*/ 286 w 450"/>
                <a:gd name="T97" fmla="*/ 1934 h 1184"/>
                <a:gd name="T98" fmla="*/ 303 w 450"/>
                <a:gd name="T99" fmla="*/ 2015 h 1184"/>
                <a:gd name="T100" fmla="*/ 346 w 450"/>
                <a:gd name="T101" fmla="*/ 1807 h 1184"/>
                <a:gd name="T102" fmla="*/ 350 w 450"/>
                <a:gd name="T103" fmla="*/ 1632 h 1184"/>
                <a:gd name="T104" fmla="*/ 442 w 450"/>
                <a:gd name="T105" fmla="*/ 1430 h 1184"/>
                <a:gd name="T106" fmla="*/ 419 w 450"/>
                <a:gd name="T107" fmla="*/ 1055 h 1184"/>
                <a:gd name="T108" fmla="*/ 793 w 450"/>
                <a:gd name="T109" fmla="*/ 362 h 1184"/>
                <a:gd name="T110" fmla="*/ 622 w 450"/>
                <a:gd name="T111" fmla="*/ 519 h 1184"/>
                <a:gd name="T112" fmla="*/ 680 w 450"/>
                <a:gd name="T113" fmla="*/ 405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" h="1184">
                  <a:moveTo>
                    <a:pt x="450" y="126"/>
                  </a:moveTo>
                  <a:cubicBezTo>
                    <a:pt x="450" y="125"/>
                    <a:pt x="449" y="125"/>
                    <a:pt x="448" y="125"/>
                  </a:cubicBezTo>
                  <a:cubicBezTo>
                    <a:pt x="444" y="126"/>
                    <a:pt x="433" y="125"/>
                    <a:pt x="421" y="125"/>
                  </a:cubicBezTo>
                  <a:cubicBezTo>
                    <a:pt x="403" y="124"/>
                    <a:pt x="381" y="123"/>
                    <a:pt x="367" y="126"/>
                  </a:cubicBezTo>
                  <a:cubicBezTo>
                    <a:pt x="379" y="118"/>
                    <a:pt x="391" y="112"/>
                    <a:pt x="401" y="108"/>
                  </a:cubicBezTo>
                  <a:cubicBezTo>
                    <a:pt x="415" y="103"/>
                    <a:pt x="425" y="101"/>
                    <a:pt x="445" y="109"/>
                  </a:cubicBezTo>
                  <a:cubicBezTo>
                    <a:pt x="446" y="110"/>
                    <a:pt x="447" y="109"/>
                    <a:pt x="447" y="108"/>
                  </a:cubicBezTo>
                  <a:cubicBezTo>
                    <a:pt x="447" y="108"/>
                    <a:pt x="447" y="107"/>
                    <a:pt x="446" y="106"/>
                  </a:cubicBezTo>
                  <a:cubicBezTo>
                    <a:pt x="429" y="100"/>
                    <a:pt x="419" y="100"/>
                    <a:pt x="408" y="103"/>
                  </a:cubicBezTo>
                  <a:cubicBezTo>
                    <a:pt x="409" y="102"/>
                    <a:pt x="411" y="101"/>
                    <a:pt x="412" y="100"/>
                  </a:cubicBezTo>
                  <a:cubicBezTo>
                    <a:pt x="421" y="93"/>
                    <a:pt x="432" y="84"/>
                    <a:pt x="447" y="84"/>
                  </a:cubicBezTo>
                  <a:cubicBezTo>
                    <a:pt x="448" y="84"/>
                    <a:pt x="449" y="83"/>
                    <a:pt x="449" y="82"/>
                  </a:cubicBezTo>
                  <a:cubicBezTo>
                    <a:pt x="449" y="82"/>
                    <a:pt x="448" y="81"/>
                    <a:pt x="447" y="81"/>
                  </a:cubicBezTo>
                  <a:cubicBezTo>
                    <a:pt x="431" y="81"/>
                    <a:pt x="420" y="90"/>
                    <a:pt x="410" y="97"/>
                  </a:cubicBezTo>
                  <a:cubicBezTo>
                    <a:pt x="406" y="101"/>
                    <a:pt x="402" y="104"/>
                    <a:pt x="398" y="105"/>
                  </a:cubicBezTo>
                  <a:cubicBezTo>
                    <a:pt x="398" y="105"/>
                    <a:pt x="398" y="106"/>
                    <a:pt x="398" y="106"/>
                  </a:cubicBezTo>
                  <a:cubicBezTo>
                    <a:pt x="380" y="113"/>
                    <a:pt x="356" y="129"/>
                    <a:pt x="342" y="142"/>
                  </a:cubicBezTo>
                  <a:cubicBezTo>
                    <a:pt x="342" y="142"/>
                    <a:pt x="342" y="142"/>
                    <a:pt x="341" y="143"/>
                  </a:cubicBezTo>
                  <a:cubicBezTo>
                    <a:pt x="333" y="148"/>
                    <a:pt x="325" y="149"/>
                    <a:pt x="315" y="150"/>
                  </a:cubicBezTo>
                  <a:cubicBezTo>
                    <a:pt x="326" y="142"/>
                    <a:pt x="338" y="132"/>
                    <a:pt x="350" y="123"/>
                  </a:cubicBezTo>
                  <a:cubicBezTo>
                    <a:pt x="355" y="120"/>
                    <a:pt x="359" y="116"/>
                    <a:pt x="363" y="113"/>
                  </a:cubicBezTo>
                  <a:cubicBezTo>
                    <a:pt x="363" y="113"/>
                    <a:pt x="363" y="113"/>
                    <a:pt x="364" y="113"/>
                  </a:cubicBezTo>
                  <a:cubicBezTo>
                    <a:pt x="364" y="113"/>
                    <a:pt x="365" y="113"/>
                    <a:pt x="365" y="112"/>
                  </a:cubicBezTo>
                  <a:cubicBezTo>
                    <a:pt x="366" y="112"/>
                    <a:pt x="366" y="111"/>
                    <a:pt x="366" y="111"/>
                  </a:cubicBezTo>
                  <a:cubicBezTo>
                    <a:pt x="398" y="86"/>
                    <a:pt x="431" y="61"/>
                    <a:pt x="445" y="57"/>
                  </a:cubicBezTo>
                  <a:cubicBezTo>
                    <a:pt x="446" y="57"/>
                    <a:pt x="446" y="56"/>
                    <a:pt x="446" y="55"/>
                  </a:cubicBezTo>
                  <a:cubicBezTo>
                    <a:pt x="446" y="55"/>
                    <a:pt x="445" y="54"/>
                    <a:pt x="444" y="54"/>
                  </a:cubicBezTo>
                  <a:cubicBezTo>
                    <a:pt x="430" y="58"/>
                    <a:pt x="397" y="83"/>
                    <a:pt x="363" y="110"/>
                  </a:cubicBezTo>
                  <a:cubicBezTo>
                    <a:pt x="358" y="109"/>
                    <a:pt x="350" y="111"/>
                    <a:pt x="342" y="113"/>
                  </a:cubicBezTo>
                  <a:cubicBezTo>
                    <a:pt x="345" y="109"/>
                    <a:pt x="347" y="106"/>
                    <a:pt x="348" y="103"/>
                  </a:cubicBezTo>
                  <a:cubicBezTo>
                    <a:pt x="349" y="103"/>
                    <a:pt x="348" y="102"/>
                    <a:pt x="348" y="101"/>
                  </a:cubicBezTo>
                  <a:cubicBezTo>
                    <a:pt x="367" y="89"/>
                    <a:pt x="382" y="78"/>
                    <a:pt x="388" y="69"/>
                  </a:cubicBezTo>
                  <a:cubicBezTo>
                    <a:pt x="396" y="58"/>
                    <a:pt x="396" y="58"/>
                    <a:pt x="396" y="58"/>
                  </a:cubicBezTo>
                  <a:cubicBezTo>
                    <a:pt x="404" y="55"/>
                    <a:pt x="412" y="50"/>
                    <a:pt x="419" y="45"/>
                  </a:cubicBezTo>
                  <a:cubicBezTo>
                    <a:pt x="429" y="38"/>
                    <a:pt x="438" y="32"/>
                    <a:pt x="444" y="33"/>
                  </a:cubicBezTo>
                  <a:cubicBezTo>
                    <a:pt x="445" y="33"/>
                    <a:pt x="446" y="33"/>
                    <a:pt x="446" y="32"/>
                  </a:cubicBezTo>
                  <a:cubicBezTo>
                    <a:pt x="446" y="31"/>
                    <a:pt x="446" y="31"/>
                    <a:pt x="445" y="30"/>
                  </a:cubicBezTo>
                  <a:cubicBezTo>
                    <a:pt x="437" y="28"/>
                    <a:pt x="428" y="35"/>
                    <a:pt x="417" y="42"/>
                  </a:cubicBezTo>
                  <a:cubicBezTo>
                    <a:pt x="412" y="46"/>
                    <a:pt x="406" y="50"/>
                    <a:pt x="400" y="53"/>
                  </a:cubicBezTo>
                  <a:cubicBezTo>
                    <a:pt x="403" y="49"/>
                    <a:pt x="403" y="49"/>
                    <a:pt x="403" y="49"/>
                  </a:cubicBezTo>
                  <a:cubicBezTo>
                    <a:pt x="418" y="28"/>
                    <a:pt x="435" y="4"/>
                    <a:pt x="444" y="3"/>
                  </a:cubicBezTo>
                  <a:cubicBezTo>
                    <a:pt x="445" y="3"/>
                    <a:pt x="445" y="2"/>
                    <a:pt x="445" y="1"/>
                  </a:cubicBezTo>
                  <a:cubicBezTo>
                    <a:pt x="445" y="1"/>
                    <a:pt x="444" y="0"/>
                    <a:pt x="444" y="0"/>
                  </a:cubicBezTo>
                  <a:cubicBezTo>
                    <a:pt x="434" y="1"/>
                    <a:pt x="418" y="23"/>
                    <a:pt x="400" y="47"/>
                  </a:cubicBezTo>
                  <a:cubicBezTo>
                    <a:pt x="394" y="55"/>
                    <a:pt x="394" y="55"/>
                    <a:pt x="394" y="55"/>
                  </a:cubicBezTo>
                  <a:cubicBezTo>
                    <a:pt x="394" y="55"/>
                    <a:pt x="394" y="56"/>
                    <a:pt x="394" y="56"/>
                  </a:cubicBezTo>
                  <a:cubicBezTo>
                    <a:pt x="386" y="67"/>
                    <a:pt x="386" y="67"/>
                    <a:pt x="386" y="67"/>
                  </a:cubicBezTo>
                  <a:cubicBezTo>
                    <a:pt x="374" y="83"/>
                    <a:pt x="330" y="110"/>
                    <a:pt x="288" y="133"/>
                  </a:cubicBezTo>
                  <a:cubicBezTo>
                    <a:pt x="288" y="133"/>
                    <a:pt x="287" y="133"/>
                    <a:pt x="287" y="133"/>
                  </a:cubicBezTo>
                  <a:cubicBezTo>
                    <a:pt x="286" y="133"/>
                    <a:pt x="286" y="134"/>
                    <a:pt x="286" y="134"/>
                  </a:cubicBezTo>
                  <a:cubicBezTo>
                    <a:pt x="256" y="150"/>
                    <a:pt x="228" y="163"/>
                    <a:pt x="213" y="169"/>
                  </a:cubicBezTo>
                  <a:cubicBezTo>
                    <a:pt x="179" y="180"/>
                    <a:pt x="149" y="268"/>
                    <a:pt x="146" y="318"/>
                  </a:cubicBezTo>
                  <a:cubicBezTo>
                    <a:pt x="145" y="331"/>
                    <a:pt x="143" y="355"/>
                    <a:pt x="141" y="380"/>
                  </a:cubicBezTo>
                  <a:cubicBezTo>
                    <a:pt x="139" y="395"/>
                    <a:pt x="136" y="411"/>
                    <a:pt x="131" y="425"/>
                  </a:cubicBezTo>
                  <a:cubicBezTo>
                    <a:pt x="128" y="433"/>
                    <a:pt x="126" y="442"/>
                    <a:pt x="125" y="451"/>
                  </a:cubicBezTo>
                  <a:cubicBezTo>
                    <a:pt x="122" y="459"/>
                    <a:pt x="116" y="469"/>
                    <a:pt x="110" y="472"/>
                  </a:cubicBezTo>
                  <a:cubicBezTo>
                    <a:pt x="110" y="472"/>
                    <a:pt x="109" y="473"/>
                    <a:pt x="110" y="474"/>
                  </a:cubicBezTo>
                  <a:cubicBezTo>
                    <a:pt x="110" y="475"/>
                    <a:pt x="111" y="475"/>
                    <a:pt x="112" y="474"/>
                  </a:cubicBezTo>
                  <a:cubicBezTo>
                    <a:pt x="115" y="472"/>
                    <a:pt x="119" y="468"/>
                    <a:pt x="122" y="463"/>
                  </a:cubicBezTo>
                  <a:cubicBezTo>
                    <a:pt x="120" y="473"/>
                    <a:pt x="117" y="483"/>
                    <a:pt x="112" y="492"/>
                  </a:cubicBezTo>
                  <a:cubicBezTo>
                    <a:pt x="112" y="493"/>
                    <a:pt x="112" y="494"/>
                    <a:pt x="113" y="494"/>
                  </a:cubicBezTo>
                  <a:cubicBezTo>
                    <a:pt x="114" y="495"/>
                    <a:pt x="115" y="495"/>
                    <a:pt x="115" y="494"/>
                  </a:cubicBezTo>
                  <a:cubicBezTo>
                    <a:pt x="122" y="481"/>
                    <a:pt x="124" y="467"/>
                    <a:pt x="127" y="454"/>
                  </a:cubicBezTo>
                  <a:cubicBezTo>
                    <a:pt x="127" y="454"/>
                    <a:pt x="127" y="453"/>
                    <a:pt x="127" y="452"/>
                  </a:cubicBezTo>
                  <a:cubicBezTo>
                    <a:pt x="128" y="451"/>
                    <a:pt x="128" y="449"/>
                    <a:pt x="128" y="448"/>
                  </a:cubicBezTo>
                  <a:cubicBezTo>
                    <a:pt x="129" y="448"/>
                    <a:pt x="129" y="447"/>
                    <a:pt x="128" y="447"/>
                  </a:cubicBezTo>
                  <a:cubicBezTo>
                    <a:pt x="130" y="440"/>
                    <a:pt x="132" y="433"/>
                    <a:pt x="134" y="426"/>
                  </a:cubicBezTo>
                  <a:cubicBezTo>
                    <a:pt x="136" y="422"/>
                    <a:pt x="137" y="417"/>
                    <a:pt x="138" y="413"/>
                  </a:cubicBezTo>
                  <a:cubicBezTo>
                    <a:pt x="136" y="430"/>
                    <a:pt x="135" y="445"/>
                    <a:pt x="135" y="453"/>
                  </a:cubicBezTo>
                  <a:cubicBezTo>
                    <a:pt x="134" y="466"/>
                    <a:pt x="129" y="489"/>
                    <a:pt x="124" y="511"/>
                  </a:cubicBezTo>
                  <a:cubicBezTo>
                    <a:pt x="119" y="529"/>
                    <a:pt x="115" y="546"/>
                    <a:pt x="114" y="558"/>
                  </a:cubicBezTo>
                  <a:cubicBezTo>
                    <a:pt x="112" y="582"/>
                    <a:pt x="108" y="595"/>
                    <a:pt x="99" y="616"/>
                  </a:cubicBezTo>
                  <a:cubicBezTo>
                    <a:pt x="87" y="643"/>
                    <a:pt x="86" y="659"/>
                    <a:pt x="84" y="670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3" y="682"/>
                    <a:pt x="84" y="682"/>
                    <a:pt x="84" y="681"/>
                  </a:cubicBezTo>
                  <a:cubicBezTo>
                    <a:pt x="85" y="670"/>
                    <a:pt x="85" y="670"/>
                    <a:pt x="85" y="670"/>
                  </a:cubicBezTo>
                  <a:cubicBezTo>
                    <a:pt x="87" y="659"/>
                    <a:pt x="90" y="644"/>
                    <a:pt x="101" y="617"/>
                  </a:cubicBezTo>
                  <a:cubicBezTo>
                    <a:pt x="110" y="596"/>
                    <a:pt x="115" y="583"/>
                    <a:pt x="117" y="558"/>
                  </a:cubicBezTo>
                  <a:cubicBezTo>
                    <a:pt x="118" y="547"/>
                    <a:pt x="122" y="530"/>
                    <a:pt x="127" y="511"/>
                  </a:cubicBezTo>
                  <a:cubicBezTo>
                    <a:pt x="132" y="489"/>
                    <a:pt x="137" y="467"/>
                    <a:pt x="138" y="453"/>
                  </a:cubicBezTo>
                  <a:cubicBezTo>
                    <a:pt x="138" y="442"/>
                    <a:pt x="141" y="417"/>
                    <a:pt x="143" y="392"/>
                  </a:cubicBezTo>
                  <a:cubicBezTo>
                    <a:pt x="143" y="388"/>
                    <a:pt x="143" y="384"/>
                    <a:pt x="144" y="380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6" y="366"/>
                    <a:pt x="145" y="365"/>
                  </a:cubicBezTo>
                  <a:cubicBezTo>
                    <a:pt x="147" y="346"/>
                    <a:pt x="148" y="329"/>
                    <a:pt x="149" y="319"/>
                  </a:cubicBezTo>
                  <a:cubicBezTo>
                    <a:pt x="152" y="262"/>
                    <a:pt x="184" y="182"/>
                    <a:pt x="214" y="172"/>
                  </a:cubicBezTo>
                  <a:cubicBezTo>
                    <a:pt x="217" y="171"/>
                    <a:pt x="220" y="170"/>
                    <a:pt x="223" y="168"/>
                  </a:cubicBezTo>
                  <a:cubicBezTo>
                    <a:pt x="214" y="180"/>
                    <a:pt x="201" y="209"/>
                    <a:pt x="194" y="238"/>
                  </a:cubicBezTo>
                  <a:cubicBezTo>
                    <a:pt x="180" y="259"/>
                    <a:pt x="168" y="290"/>
                    <a:pt x="166" y="333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3" y="382"/>
                    <a:pt x="159" y="441"/>
                    <a:pt x="152" y="482"/>
                  </a:cubicBezTo>
                  <a:cubicBezTo>
                    <a:pt x="150" y="497"/>
                    <a:pt x="148" y="515"/>
                    <a:pt x="146" y="535"/>
                  </a:cubicBezTo>
                  <a:cubicBezTo>
                    <a:pt x="142" y="580"/>
                    <a:pt x="137" y="635"/>
                    <a:pt x="120" y="670"/>
                  </a:cubicBezTo>
                  <a:cubicBezTo>
                    <a:pt x="116" y="677"/>
                    <a:pt x="113" y="685"/>
                    <a:pt x="110" y="693"/>
                  </a:cubicBezTo>
                  <a:cubicBezTo>
                    <a:pt x="109" y="693"/>
                    <a:pt x="109" y="694"/>
                    <a:pt x="109" y="694"/>
                  </a:cubicBezTo>
                  <a:cubicBezTo>
                    <a:pt x="88" y="753"/>
                    <a:pt x="77" y="849"/>
                    <a:pt x="75" y="887"/>
                  </a:cubicBezTo>
                  <a:cubicBezTo>
                    <a:pt x="72" y="897"/>
                    <a:pt x="73" y="908"/>
                    <a:pt x="73" y="918"/>
                  </a:cubicBezTo>
                  <a:cubicBezTo>
                    <a:pt x="73" y="929"/>
                    <a:pt x="74" y="940"/>
                    <a:pt x="71" y="950"/>
                  </a:cubicBezTo>
                  <a:cubicBezTo>
                    <a:pt x="67" y="970"/>
                    <a:pt x="54" y="982"/>
                    <a:pt x="41" y="994"/>
                  </a:cubicBezTo>
                  <a:cubicBezTo>
                    <a:pt x="36" y="999"/>
                    <a:pt x="31" y="1004"/>
                    <a:pt x="26" y="1009"/>
                  </a:cubicBezTo>
                  <a:cubicBezTo>
                    <a:pt x="25" y="1010"/>
                    <a:pt x="25" y="1011"/>
                    <a:pt x="26" y="1012"/>
                  </a:cubicBezTo>
                  <a:cubicBezTo>
                    <a:pt x="27" y="1012"/>
                    <a:pt x="28" y="1012"/>
                    <a:pt x="28" y="1011"/>
                  </a:cubicBezTo>
                  <a:cubicBezTo>
                    <a:pt x="33" y="1006"/>
                    <a:pt x="38" y="1001"/>
                    <a:pt x="43" y="996"/>
                  </a:cubicBezTo>
                  <a:cubicBezTo>
                    <a:pt x="57" y="984"/>
                    <a:pt x="69" y="972"/>
                    <a:pt x="74" y="951"/>
                  </a:cubicBezTo>
                  <a:cubicBezTo>
                    <a:pt x="77" y="940"/>
                    <a:pt x="76" y="929"/>
                    <a:pt x="76" y="918"/>
                  </a:cubicBezTo>
                  <a:cubicBezTo>
                    <a:pt x="76" y="907"/>
                    <a:pt x="75" y="897"/>
                    <a:pt x="77" y="887"/>
                  </a:cubicBezTo>
                  <a:cubicBezTo>
                    <a:pt x="80" y="853"/>
                    <a:pt x="89" y="770"/>
                    <a:pt x="106" y="712"/>
                  </a:cubicBezTo>
                  <a:cubicBezTo>
                    <a:pt x="106" y="721"/>
                    <a:pt x="106" y="730"/>
                    <a:pt x="106" y="739"/>
                  </a:cubicBezTo>
                  <a:cubicBezTo>
                    <a:pt x="106" y="751"/>
                    <a:pt x="106" y="763"/>
                    <a:pt x="104" y="775"/>
                  </a:cubicBezTo>
                  <a:cubicBezTo>
                    <a:pt x="104" y="776"/>
                    <a:pt x="104" y="777"/>
                    <a:pt x="105" y="777"/>
                  </a:cubicBezTo>
                  <a:cubicBezTo>
                    <a:pt x="106" y="777"/>
                    <a:pt x="106" y="777"/>
                    <a:pt x="107" y="776"/>
                  </a:cubicBezTo>
                  <a:cubicBezTo>
                    <a:pt x="109" y="763"/>
                    <a:pt x="109" y="751"/>
                    <a:pt x="109" y="738"/>
                  </a:cubicBezTo>
                  <a:cubicBezTo>
                    <a:pt x="109" y="725"/>
                    <a:pt x="109" y="712"/>
                    <a:pt x="112" y="696"/>
                  </a:cubicBezTo>
                  <a:cubicBezTo>
                    <a:pt x="112" y="696"/>
                    <a:pt x="112" y="696"/>
                    <a:pt x="112" y="696"/>
                  </a:cubicBezTo>
                  <a:cubicBezTo>
                    <a:pt x="115" y="687"/>
                    <a:pt x="119" y="679"/>
                    <a:pt x="123" y="671"/>
                  </a:cubicBezTo>
                  <a:cubicBezTo>
                    <a:pt x="130" y="657"/>
                    <a:pt x="135" y="638"/>
                    <a:pt x="139" y="618"/>
                  </a:cubicBezTo>
                  <a:cubicBezTo>
                    <a:pt x="139" y="621"/>
                    <a:pt x="140" y="624"/>
                    <a:pt x="140" y="628"/>
                  </a:cubicBezTo>
                  <a:cubicBezTo>
                    <a:pt x="141" y="633"/>
                    <a:pt x="142" y="639"/>
                    <a:pt x="143" y="646"/>
                  </a:cubicBezTo>
                  <a:cubicBezTo>
                    <a:pt x="144" y="655"/>
                    <a:pt x="143" y="664"/>
                    <a:pt x="143" y="674"/>
                  </a:cubicBezTo>
                  <a:cubicBezTo>
                    <a:pt x="143" y="681"/>
                    <a:pt x="143" y="689"/>
                    <a:pt x="143" y="696"/>
                  </a:cubicBezTo>
                  <a:cubicBezTo>
                    <a:pt x="143" y="696"/>
                    <a:pt x="143" y="696"/>
                    <a:pt x="143" y="696"/>
                  </a:cubicBezTo>
                  <a:cubicBezTo>
                    <a:pt x="135" y="728"/>
                    <a:pt x="126" y="772"/>
                    <a:pt x="117" y="817"/>
                  </a:cubicBezTo>
                  <a:cubicBezTo>
                    <a:pt x="106" y="875"/>
                    <a:pt x="94" y="934"/>
                    <a:pt x="84" y="970"/>
                  </a:cubicBezTo>
                  <a:cubicBezTo>
                    <a:pt x="84" y="970"/>
                    <a:pt x="84" y="970"/>
                    <a:pt x="84" y="970"/>
                  </a:cubicBezTo>
                  <a:cubicBezTo>
                    <a:pt x="79" y="989"/>
                    <a:pt x="79" y="989"/>
                    <a:pt x="79" y="989"/>
                  </a:cubicBezTo>
                  <a:cubicBezTo>
                    <a:pt x="71" y="1004"/>
                    <a:pt x="59" y="1014"/>
                    <a:pt x="48" y="1023"/>
                  </a:cubicBezTo>
                  <a:cubicBezTo>
                    <a:pt x="41" y="1029"/>
                    <a:pt x="35" y="1034"/>
                    <a:pt x="30" y="1040"/>
                  </a:cubicBezTo>
                  <a:cubicBezTo>
                    <a:pt x="16" y="1057"/>
                    <a:pt x="9" y="1075"/>
                    <a:pt x="4" y="109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1"/>
                    <a:pt x="0" y="1102"/>
                    <a:pt x="1" y="1102"/>
                  </a:cubicBezTo>
                  <a:cubicBezTo>
                    <a:pt x="1" y="1102"/>
                    <a:pt x="2" y="1102"/>
                    <a:pt x="3" y="1101"/>
                  </a:cubicBezTo>
                  <a:cubicBezTo>
                    <a:pt x="6" y="1091"/>
                    <a:pt x="6" y="1091"/>
                    <a:pt x="6" y="1091"/>
                  </a:cubicBezTo>
                  <a:cubicBezTo>
                    <a:pt x="12" y="1077"/>
                    <a:pt x="19" y="1058"/>
                    <a:pt x="32" y="1042"/>
                  </a:cubicBezTo>
                  <a:cubicBezTo>
                    <a:pt x="37" y="1036"/>
                    <a:pt x="43" y="1031"/>
                    <a:pt x="50" y="1025"/>
                  </a:cubicBezTo>
                  <a:cubicBezTo>
                    <a:pt x="59" y="1018"/>
                    <a:pt x="68" y="1010"/>
                    <a:pt x="76" y="999"/>
                  </a:cubicBezTo>
                  <a:cubicBezTo>
                    <a:pt x="73" y="1010"/>
                    <a:pt x="70" y="1020"/>
                    <a:pt x="68" y="1030"/>
                  </a:cubicBezTo>
                  <a:cubicBezTo>
                    <a:pt x="68" y="1031"/>
                    <a:pt x="68" y="1031"/>
                    <a:pt x="68" y="1031"/>
                  </a:cubicBezTo>
                  <a:cubicBezTo>
                    <a:pt x="68" y="1033"/>
                    <a:pt x="68" y="1033"/>
                    <a:pt x="68" y="1033"/>
                  </a:cubicBezTo>
                  <a:cubicBezTo>
                    <a:pt x="62" y="1057"/>
                    <a:pt x="60" y="1080"/>
                    <a:pt x="59" y="1104"/>
                  </a:cubicBezTo>
                  <a:cubicBezTo>
                    <a:pt x="59" y="1112"/>
                    <a:pt x="61" y="1129"/>
                    <a:pt x="64" y="1146"/>
                  </a:cubicBezTo>
                  <a:cubicBezTo>
                    <a:pt x="66" y="1160"/>
                    <a:pt x="68" y="1173"/>
                    <a:pt x="68" y="1180"/>
                  </a:cubicBezTo>
                  <a:cubicBezTo>
                    <a:pt x="68" y="1181"/>
                    <a:pt x="69" y="1181"/>
                    <a:pt x="70" y="1181"/>
                  </a:cubicBezTo>
                  <a:cubicBezTo>
                    <a:pt x="71" y="1181"/>
                    <a:pt x="71" y="1181"/>
                    <a:pt x="71" y="1180"/>
                  </a:cubicBezTo>
                  <a:cubicBezTo>
                    <a:pt x="71" y="1172"/>
                    <a:pt x="69" y="1160"/>
                    <a:pt x="67" y="1146"/>
                  </a:cubicBezTo>
                  <a:cubicBezTo>
                    <a:pt x="64" y="1129"/>
                    <a:pt x="62" y="1112"/>
                    <a:pt x="62" y="1104"/>
                  </a:cubicBezTo>
                  <a:cubicBezTo>
                    <a:pt x="62" y="1089"/>
                    <a:pt x="64" y="1075"/>
                    <a:pt x="66" y="1060"/>
                  </a:cubicBezTo>
                  <a:cubicBezTo>
                    <a:pt x="66" y="1061"/>
                    <a:pt x="66" y="1063"/>
                    <a:pt x="66" y="1064"/>
                  </a:cubicBezTo>
                  <a:cubicBezTo>
                    <a:pt x="66" y="1070"/>
                    <a:pt x="67" y="1075"/>
                    <a:pt x="68" y="1081"/>
                  </a:cubicBezTo>
                  <a:cubicBezTo>
                    <a:pt x="68" y="1081"/>
                    <a:pt x="68" y="1082"/>
                    <a:pt x="68" y="1082"/>
                  </a:cubicBezTo>
                  <a:cubicBezTo>
                    <a:pt x="68" y="1082"/>
                    <a:pt x="69" y="1083"/>
                    <a:pt x="69" y="1083"/>
                  </a:cubicBezTo>
                  <a:cubicBezTo>
                    <a:pt x="69" y="1085"/>
                    <a:pt x="70" y="1088"/>
                    <a:pt x="71" y="1091"/>
                  </a:cubicBezTo>
                  <a:cubicBezTo>
                    <a:pt x="72" y="1096"/>
                    <a:pt x="74" y="1103"/>
                    <a:pt x="75" y="1108"/>
                  </a:cubicBezTo>
                  <a:cubicBezTo>
                    <a:pt x="76" y="1121"/>
                    <a:pt x="79" y="1131"/>
                    <a:pt x="83" y="1143"/>
                  </a:cubicBezTo>
                  <a:cubicBezTo>
                    <a:pt x="84" y="1149"/>
                    <a:pt x="84" y="1149"/>
                    <a:pt x="84" y="1149"/>
                  </a:cubicBezTo>
                  <a:cubicBezTo>
                    <a:pt x="85" y="1153"/>
                    <a:pt x="86" y="1157"/>
                    <a:pt x="86" y="1162"/>
                  </a:cubicBezTo>
                  <a:cubicBezTo>
                    <a:pt x="86" y="1162"/>
                    <a:pt x="86" y="1162"/>
                    <a:pt x="86" y="1162"/>
                  </a:cubicBezTo>
                  <a:cubicBezTo>
                    <a:pt x="86" y="1162"/>
                    <a:pt x="86" y="1163"/>
                    <a:pt x="86" y="1163"/>
                  </a:cubicBezTo>
                  <a:cubicBezTo>
                    <a:pt x="86" y="1164"/>
                    <a:pt x="86" y="1164"/>
                    <a:pt x="86" y="1165"/>
                  </a:cubicBezTo>
                  <a:cubicBezTo>
                    <a:pt x="86" y="1172"/>
                    <a:pt x="86" y="1178"/>
                    <a:pt x="88" y="1183"/>
                  </a:cubicBezTo>
                  <a:cubicBezTo>
                    <a:pt x="89" y="1184"/>
                    <a:pt x="90" y="1184"/>
                    <a:pt x="90" y="1184"/>
                  </a:cubicBezTo>
                  <a:cubicBezTo>
                    <a:pt x="91" y="1184"/>
                    <a:pt x="91" y="1183"/>
                    <a:pt x="91" y="1182"/>
                  </a:cubicBezTo>
                  <a:cubicBezTo>
                    <a:pt x="89" y="1177"/>
                    <a:pt x="89" y="1171"/>
                    <a:pt x="89" y="1165"/>
                  </a:cubicBezTo>
                  <a:cubicBezTo>
                    <a:pt x="89" y="1164"/>
                    <a:pt x="89" y="1163"/>
                    <a:pt x="89" y="1162"/>
                  </a:cubicBezTo>
                  <a:cubicBezTo>
                    <a:pt x="92" y="1151"/>
                    <a:pt x="92" y="1151"/>
                    <a:pt x="92" y="1151"/>
                  </a:cubicBezTo>
                  <a:cubicBezTo>
                    <a:pt x="95" y="1143"/>
                    <a:pt x="97" y="1135"/>
                    <a:pt x="102" y="1130"/>
                  </a:cubicBezTo>
                  <a:cubicBezTo>
                    <a:pt x="102" y="1132"/>
                    <a:pt x="102" y="1133"/>
                    <a:pt x="102" y="1135"/>
                  </a:cubicBezTo>
                  <a:cubicBezTo>
                    <a:pt x="103" y="1160"/>
                    <a:pt x="103" y="1170"/>
                    <a:pt x="102" y="1176"/>
                  </a:cubicBezTo>
                  <a:cubicBezTo>
                    <a:pt x="102" y="1177"/>
                    <a:pt x="103" y="1178"/>
                    <a:pt x="104" y="1178"/>
                  </a:cubicBezTo>
                  <a:cubicBezTo>
                    <a:pt x="104" y="1178"/>
                    <a:pt x="105" y="1177"/>
                    <a:pt x="105" y="1177"/>
                  </a:cubicBezTo>
                  <a:cubicBezTo>
                    <a:pt x="106" y="1170"/>
                    <a:pt x="106" y="1160"/>
                    <a:pt x="105" y="1135"/>
                  </a:cubicBezTo>
                  <a:cubicBezTo>
                    <a:pt x="104" y="1122"/>
                    <a:pt x="108" y="1109"/>
                    <a:pt x="112" y="1098"/>
                  </a:cubicBezTo>
                  <a:cubicBezTo>
                    <a:pt x="114" y="1093"/>
                    <a:pt x="115" y="1088"/>
                    <a:pt x="116" y="1083"/>
                  </a:cubicBezTo>
                  <a:cubicBezTo>
                    <a:pt x="118" y="1080"/>
                    <a:pt x="118" y="1077"/>
                    <a:pt x="119" y="1075"/>
                  </a:cubicBezTo>
                  <a:cubicBezTo>
                    <a:pt x="120" y="1079"/>
                    <a:pt x="122" y="1084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4" y="1092"/>
                    <a:pt x="124" y="1094"/>
                    <a:pt x="125" y="1096"/>
                  </a:cubicBezTo>
                  <a:cubicBezTo>
                    <a:pt x="126" y="1107"/>
                    <a:pt x="124" y="1119"/>
                    <a:pt x="121" y="1130"/>
                  </a:cubicBezTo>
                  <a:cubicBezTo>
                    <a:pt x="117" y="1144"/>
                    <a:pt x="114" y="1158"/>
                    <a:pt x="118" y="1170"/>
                  </a:cubicBezTo>
                  <a:cubicBezTo>
                    <a:pt x="118" y="1170"/>
                    <a:pt x="119" y="1171"/>
                    <a:pt x="119" y="1171"/>
                  </a:cubicBezTo>
                  <a:cubicBezTo>
                    <a:pt x="120" y="1170"/>
                    <a:pt x="121" y="1170"/>
                    <a:pt x="120" y="1169"/>
                  </a:cubicBezTo>
                  <a:cubicBezTo>
                    <a:pt x="117" y="1157"/>
                    <a:pt x="120" y="1144"/>
                    <a:pt x="124" y="1131"/>
                  </a:cubicBezTo>
                  <a:cubicBezTo>
                    <a:pt x="125" y="1124"/>
                    <a:pt x="127" y="1117"/>
                    <a:pt x="128" y="1110"/>
                  </a:cubicBezTo>
                  <a:cubicBezTo>
                    <a:pt x="132" y="1129"/>
                    <a:pt x="136" y="1147"/>
                    <a:pt x="134" y="1157"/>
                  </a:cubicBezTo>
                  <a:cubicBezTo>
                    <a:pt x="133" y="1158"/>
                    <a:pt x="134" y="1158"/>
                    <a:pt x="135" y="1159"/>
                  </a:cubicBezTo>
                  <a:cubicBezTo>
                    <a:pt x="136" y="1159"/>
                    <a:pt x="136" y="1158"/>
                    <a:pt x="136" y="1157"/>
                  </a:cubicBezTo>
                  <a:cubicBezTo>
                    <a:pt x="139" y="1145"/>
                    <a:pt x="134" y="1119"/>
                    <a:pt x="128" y="1096"/>
                  </a:cubicBezTo>
                  <a:cubicBezTo>
                    <a:pt x="127" y="1094"/>
                    <a:pt x="127" y="1091"/>
                    <a:pt x="126" y="1089"/>
                  </a:cubicBezTo>
                  <a:cubicBezTo>
                    <a:pt x="124" y="1083"/>
                    <a:pt x="123" y="1077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9" y="1069"/>
                    <a:pt x="132" y="1060"/>
                    <a:pt x="135" y="1052"/>
                  </a:cubicBezTo>
                  <a:cubicBezTo>
                    <a:pt x="135" y="1050"/>
                    <a:pt x="135" y="1050"/>
                    <a:pt x="135" y="1050"/>
                  </a:cubicBezTo>
                  <a:cubicBezTo>
                    <a:pt x="136" y="1052"/>
                    <a:pt x="136" y="1054"/>
                    <a:pt x="136" y="1056"/>
                  </a:cubicBezTo>
                  <a:cubicBezTo>
                    <a:pt x="137" y="1062"/>
                    <a:pt x="139" y="1068"/>
                    <a:pt x="141" y="1073"/>
                  </a:cubicBezTo>
                  <a:cubicBezTo>
                    <a:pt x="144" y="1083"/>
                    <a:pt x="147" y="1091"/>
                    <a:pt x="147" y="1101"/>
                  </a:cubicBezTo>
                  <a:cubicBezTo>
                    <a:pt x="147" y="1102"/>
                    <a:pt x="147" y="1103"/>
                    <a:pt x="148" y="1103"/>
                  </a:cubicBezTo>
                  <a:cubicBezTo>
                    <a:pt x="149" y="1103"/>
                    <a:pt x="150" y="1102"/>
                    <a:pt x="150" y="1101"/>
                  </a:cubicBezTo>
                  <a:cubicBezTo>
                    <a:pt x="151" y="1091"/>
                    <a:pt x="147" y="1081"/>
                    <a:pt x="144" y="1072"/>
                  </a:cubicBezTo>
                  <a:cubicBezTo>
                    <a:pt x="142" y="1067"/>
                    <a:pt x="140" y="1061"/>
                    <a:pt x="139" y="1055"/>
                  </a:cubicBezTo>
                  <a:cubicBezTo>
                    <a:pt x="138" y="1048"/>
                    <a:pt x="138" y="1041"/>
                    <a:pt x="138" y="1033"/>
                  </a:cubicBezTo>
                  <a:cubicBezTo>
                    <a:pt x="138" y="1033"/>
                    <a:pt x="138" y="1032"/>
                    <a:pt x="138" y="1031"/>
                  </a:cubicBezTo>
                  <a:cubicBezTo>
                    <a:pt x="139" y="1034"/>
                    <a:pt x="140" y="1038"/>
                    <a:pt x="142" y="1040"/>
                  </a:cubicBezTo>
                  <a:cubicBezTo>
                    <a:pt x="143" y="1044"/>
                    <a:pt x="146" y="1046"/>
                    <a:pt x="149" y="1048"/>
                  </a:cubicBezTo>
                  <a:cubicBezTo>
                    <a:pt x="153" y="1052"/>
                    <a:pt x="156" y="1055"/>
                    <a:pt x="156" y="1060"/>
                  </a:cubicBezTo>
                  <a:cubicBezTo>
                    <a:pt x="156" y="1061"/>
                    <a:pt x="157" y="1061"/>
                    <a:pt x="158" y="1061"/>
                  </a:cubicBezTo>
                  <a:cubicBezTo>
                    <a:pt x="159" y="1061"/>
                    <a:pt x="159" y="1061"/>
                    <a:pt x="159" y="1060"/>
                  </a:cubicBezTo>
                  <a:cubicBezTo>
                    <a:pt x="159" y="1053"/>
                    <a:pt x="155" y="1050"/>
                    <a:pt x="151" y="1046"/>
                  </a:cubicBezTo>
                  <a:cubicBezTo>
                    <a:pt x="148" y="1044"/>
                    <a:pt x="146" y="1042"/>
                    <a:pt x="144" y="1039"/>
                  </a:cubicBezTo>
                  <a:cubicBezTo>
                    <a:pt x="142" y="1034"/>
                    <a:pt x="140" y="1028"/>
                    <a:pt x="139" y="1022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3"/>
                    <a:pt x="137" y="1011"/>
                    <a:pt x="137" y="1009"/>
                  </a:cubicBezTo>
                  <a:cubicBezTo>
                    <a:pt x="131" y="986"/>
                    <a:pt x="131" y="986"/>
                    <a:pt x="131" y="986"/>
                  </a:cubicBezTo>
                  <a:cubicBezTo>
                    <a:pt x="128" y="975"/>
                    <a:pt x="126" y="964"/>
                    <a:pt x="124" y="953"/>
                  </a:cubicBezTo>
                  <a:cubicBezTo>
                    <a:pt x="124" y="948"/>
                    <a:pt x="125" y="944"/>
                    <a:pt x="126" y="940"/>
                  </a:cubicBezTo>
                  <a:cubicBezTo>
                    <a:pt x="127" y="935"/>
                    <a:pt x="129" y="931"/>
                    <a:pt x="127" y="925"/>
                  </a:cubicBezTo>
                  <a:cubicBezTo>
                    <a:pt x="127" y="925"/>
                    <a:pt x="127" y="924"/>
                    <a:pt x="127" y="924"/>
                  </a:cubicBezTo>
                  <a:cubicBezTo>
                    <a:pt x="128" y="921"/>
                    <a:pt x="129" y="917"/>
                    <a:pt x="131" y="913"/>
                  </a:cubicBezTo>
                  <a:cubicBezTo>
                    <a:pt x="143" y="882"/>
                    <a:pt x="158" y="842"/>
                    <a:pt x="168" y="803"/>
                  </a:cubicBezTo>
                  <a:cubicBezTo>
                    <a:pt x="178" y="768"/>
                    <a:pt x="188" y="711"/>
                    <a:pt x="194" y="680"/>
                  </a:cubicBezTo>
                  <a:cubicBezTo>
                    <a:pt x="196" y="669"/>
                    <a:pt x="197" y="662"/>
                    <a:pt x="198" y="660"/>
                  </a:cubicBezTo>
                  <a:cubicBezTo>
                    <a:pt x="219" y="581"/>
                    <a:pt x="214" y="448"/>
                    <a:pt x="208" y="406"/>
                  </a:cubicBezTo>
                  <a:cubicBezTo>
                    <a:pt x="202" y="360"/>
                    <a:pt x="209" y="320"/>
                    <a:pt x="233" y="270"/>
                  </a:cubicBezTo>
                  <a:cubicBezTo>
                    <a:pt x="237" y="260"/>
                    <a:pt x="252" y="231"/>
                    <a:pt x="263" y="223"/>
                  </a:cubicBezTo>
                  <a:cubicBezTo>
                    <a:pt x="263" y="222"/>
                    <a:pt x="264" y="222"/>
                    <a:pt x="265" y="221"/>
                  </a:cubicBezTo>
                  <a:cubicBezTo>
                    <a:pt x="284" y="216"/>
                    <a:pt x="327" y="166"/>
                    <a:pt x="335" y="154"/>
                  </a:cubicBezTo>
                  <a:cubicBezTo>
                    <a:pt x="339" y="149"/>
                    <a:pt x="348" y="140"/>
                    <a:pt x="360" y="132"/>
                  </a:cubicBezTo>
                  <a:cubicBezTo>
                    <a:pt x="360" y="132"/>
                    <a:pt x="361" y="132"/>
                    <a:pt x="361" y="132"/>
                  </a:cubicBezTo>
                  <a:cubicBezTo>
                    <a:pt x="371" y="126"/>
                    <a:pt x="400" y="127"/>
                    <a:pt x="421" y="128"/>
                  </a:cubicBezTo>
                  <a:cubicBezTo>
                    <a:pt x="434" y="128"/>
                    <a:pt x="444" y="129"/>
                    <a:pt x="449" y="128"/>
                  </a:cubicBezTo>
                  <a:cubicBezTo>
                    <a:pt x="449" y="128"/>
                    <a:pt x="450" y="127"/>
                    <a:pt x="450" y="126"/>
                  </a:cubicBezTo>
                  <a:close/>
                  <a:moveTo>
                    <a:pt x="359" y="113"/>
                  </a:moveTo>
                  <a:cubicBezTo>
                    <a:pt x="355" y="115"/>
                    <a:pt x="352" y="118"/>
                    <a:pt x="349" y="120"/>
                  </a:cubicBezTo>
                  <a:cubicBezTo>
                    <a:pt x="338" y="129"/>
                    <a:pt x="328" y="136"/>
                    <a:pt x="319" y="144"/>
                  </a:cubicBezTo>
                  <a:cubicBezTo>
                    <a:pt x="325" y="136"/>
                    <a:pt x="333" y="126"/>
                    <a:pt x="339" y="118"/>
                  </a:cubicBezTo>
                  <a:cubicBezTo>
                    <a:pt x="346" y="115"/>
                    <a:pt x="354" y="113"/>
                    <a:pt x="359" y="113"/>
                  </a:cubicBezTo>
                  <a:close/>
                  <a:moveTo>
                    <a:pt x="345" y="103"/>
                  </a:moveTo>
                  <a:cubicBezTo>
                    <a:pt x="343" y="106"/>
                    <a:pt x="340" y="111"/>
                    <a:pt x="337" y="115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5" y="117"/>
                    <a:pt x="335" y="118"/>
                  </a:cubicBezTo>
                  <a:cubicBezTo>
                    <a:pt x="335" y="117"/>
                    <a:pt x="334" y="117"/>
                    <a:pt x="333" y="117"/>
                  </a:cubicBezTo>
                  <a:cubicBezTo>
                    <a:pt x="326" y="120"/>
                    <a:pt x="313" y="125"/>
                    <a:pt x="303" y="128"/>
                  </a:cubicBezTo>
                  <a:cubicBezTo>
                    <a:pt x="317" y="120"/>
                    <a:pt x="332" y="111"/>
                    <a:pt x="345" y="103"/>
                  </a:cubicBezTo>
                  <a:close/>
                  <a:moveTo>
                    <a:pt x="229" y="166"/>
                  </a:moveTo>
                  <a:cubicBezTo>
                    <a:pt x="230" y="166"/>
                    <a:pt x="230" y="166"/>
                    <a:pt x="230" y="165"/>
                  </a:cubicBezTo>
                  <a:cubicBezTo>
                    <a:pt x="246" y="158"/>
                    <a:pt x="268" y="147"/>
                    <a:pt x="290" y="135"/>
                  </a:cubicBezTo>
                  <a:cubicBezTo>
                    <a:pt x="298" y="133"/>
                    <a:pt x="322" y="126"/>
                    <a:pt x="333" y="120"/>
                  </a:cubicBezTo>
                  <a:cubicBezTo>
                    <a:pt x="324" y="132"/>
                    <a:pt x="313" y="146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298" y="159"/>
                    <a:pt x="289" y="165"/>
                    <a:pt x="283" y="168"/>
                  </a:cubicBezTo>
                  <a:cubicBezTo>
                    <a:pt x="270" y="177"/>
                    <a:pt x="258" y="184"/>
                    <a:pt x="249" y="189"/>
                  </a:cubicBezTo>
                  <a:cubicBezTo>
                    <a:pt x="243" y="193"/>
                    <a:pt x="238" y="195"/>
                    <a:pt x="235" y="198"/>
                  </a:cubicBezTo>
                  <a:cubicBezTo>
                    <a:pt x="230" y="200"/>
                    <a:pt x="214" y="210"/>
                    <a:pt x="199" y="230"/>
                  </a:cubicBezTo>
                  <a:cubicBezTo>
                    <a:pt x="208" y="200"/>
                    <a:pt x="220" y="173"/>
                    <a:pt x="229" y="166"/>
                  </a:cubicBezTo>
                  <a:close/>
                  <a:moveTo>
                    <a:pt x="197" y="239"/>
                  </a:moveTo>
                  <a:cubicBezTo>
                    <a:pt x="213" y="214"/>
                    <a:pt x="231" y="203"/>
                    <a:pt x="236" y="200"/>
                  </a:cubicBezTo>
                  <a:cubicBezTo>
                    <a:pt x="239" y="198"/>
                    <a:pt x="244" y="195"/>
                    <a:pt x="251" y="192"/>
                  </a:cubicBezTo>
                  <a:cubicBezTo>
                    <a:pt x="256" y="188"/>
                    <a:pt x="263" y="184"/>
                    <a:pt x="271" y="18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1" y="195"/>
                    <a:pt x="256" y="201"/>
                    <a:pt x="251" y="207"/>
                  </a:cubicBezTo>
                  <a:cubicBezTo>
                    <a:pt x="245" y="214"/>
                    <a:pt x="245" y="214"/>
                    <a:pt x="245" y="214"/>
                  </a:cubicBezTo>
                  <a:cubicBezTo>
                    <a:pt x="235" y="224"/>
                    <a:pt x="222" y="236"/>
                    <a:pt x="223" y="251"/>
                  </a:cubicBezTo>
                  <a:cubicBezTo>
                    <a:pt x="217" y="257"/>
                    <a:pt x="213" y="263"/>
                    <a:pt x="208" y="271"/>
                  </a:cubicBezTo>
                  <a:cubicBezTo>
                    <a:pt x="201" y="282"/>
                    <a:pt x="195" y="290"/>
                    <a:pt x="191" y="299"/>
                  </a:cubicBezTo>
                  <a:cubicBezTo>
                    <a:pt x="188" y="282"/>
                    <a:pt x="191" y="260"/>
                    <a:pt x="197" y="239"/>
                  </a:cubicBezTo>
                  <a:close/>
                  <a:moveTo>
                    <a:pt x="143" y="627"/>
                  </a:moveTo>
                  <a:cubicBezTo>
                    <a:pt x="142" y="621"/>
                    <a:pt x="141" y="615"/>
                    <a:pt x="141" y="609"/>
                  </a:cubicBezTo>
                  <a:cubicBezTo>
                    <a:pt x="141" y="609"/>
                    <a:pt x="140" y="609"/>
                    <a:pt x="140" y="609"/>
                  </a:cubicBezTo>
                  <a:cubicBezTo>
                    <a:pt x="145" y="584"/>
                    <a:pt x="147" y="558"/>
                    <a:pt x="149" y="535"/>
                  </a:cubicBezTo>
                  <a:cubicBezTo>
                    <a:pt x="151" y="515"/>
                    <a:pt x="153" y="497"/>
                    <a:pt x="155" y="483"/>
                  </a:cubicBezTo>
                  <a:cubicBezTo>
                    <a:pt x="162" y="441"/>
                    <a:pt x="166" y="382"/>
                    <a:pt x="168" y="347"/>
                  </a:cubicBezTo>
                  <a:cubicBezTo>
                    <a:pt x="169" y="333"/>
                    <a:pt x="169" y="333"/>
                    <a:pt x="169" y="333"/>
                  </a:cubicBezTo>
                  <a:cubicBezTo>
                    <a:pt x="171" y="296"/>
                    <a:pt x="180" y="268"/>
                    <a:pt x="191" y="248"/>
                  </a:cubicBezTo>
                  <a:cubicBezTo>
                    <a:pt x="187" y="268"/>
                    <a:pt x="185" y="289"/>
                    <a:pt x="189" y="304"/>
                  </a:cubicBezTo>
                  <a:cubicBezTo>
                    <a:pt x="182" y="319"/>
                    <a:pt x="179" y="338"/>
                    <a:pt x="176" y="377"/>
                  </a:cubicBezTo>
                  <a:cubicBezTo>
                    <a:pt x="175" y="394"/>
                    <a:pt x="174" y="419"/>
                    <a:pt x="173" y="447"/>
                  </a:cubicBezTo>
                  <a:cubicBezTo>
                    <a:pt x="170" y="521"/>
                    <a:pt x="166" y="622"/>
                    <a:pt x="152" y="663"/>
                  </a:cubicBezTo>
                  <a:cubicBezTo>
                    <a:pt x="150" y="669"/>
                    <a:pt x="148" y="676"/>
                    <a:pt x="146" y="684"/>
                  </a:cubicBezTo>
                  <a:cubicBezTo>
                    <a:pt x="146" y="681"/>
                    <a:pt x="146" y="677"/>
                    <a:pt x="146" y="674"/>
                  </a:cubicBezTo>
                  <a:cubicBezTo>
                    <a:pt x="146" y="664"/>
                    <a:pt x="147" y="655"/>
                    <a:pt x="146" y="645"/>
                  </a:cubicBezTo>
                  <a:cubicBezTo>
                    <a:pt x="145" y="639"/>
                    <a:pt x="144" y="633"/>
                    <a:pt x="143" y="627"/>
                  </a:cubicBezTo>
                  <a:close/>
                  <a:moveTo>
                    <a:pt x="85" y="972"/>
                  </a:move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lose/>
                  <a:moveTo>
                    <a:pt x="85" y="972"/>
                  </a:moveTo>
                  <a:cubicBezTo>
                    <a:pt x="84" y="971"/>
                    <a:pt x="84" y="971"/>
                    <a:pt x="84" y="970"/>
                  </a:cubicBezTo>
                  <a:cubicBezTo>
                    <a:pt x="84" y="971"/>
                    <a:pt x="84" y="971"/>
                    <a:pt x="85" y="972"/>
                  </a:cubicBezTo>
                  <a:close/>
                  <a:moveTo>
                    <a:pt x="112" y="1088"/>
                  </a:moveTo>
                  <a:cubicBezTo>
                    <a:pt x="108" y="1099"/>
                    <a:pt x="108" y="1099"/>
                    <a:pt x="108" y="1099"/>
                  </a:cubicBezTo>
                  <a:cubicBezTo>
                    <a:pt x="108" y="1100"/>
                    <a:pt x="108" y="1100"/>
                    <a:pt x="108" y="1100"/>
                  </a:cubicBezTo>
                  <a:cubicBezTo>
                    <a:pt x="106" y="1108"/>
                    <a:pt x="103" y="1116"/>
                    <a:pt x="102" y="1125"/>
                  </a:cubicBezTo>
                  <a:cubicBezTo>
                    <a:pt x="102" y="1125"/>
                    <a:pt x="102" y="1125"/>
                    <a:pt x="102" y="1125"/>
                  </a:cubicBezTo>
                  <a:cubicBezTo>
                    <a:pt x="95" y="1132"/>
                    <a:pt x="92" y="1141"/>
                    <a:pt x="89" y="1150"/>
                  </a:cubicBezTo>
                  <a:cubicBezTo>
                    <a:pt x="88" y="1154"/>
                    <a:pt x="88" y="1154"/>
                    <a:pt x="88" y="1154"/>
                  </a:cubicBezTo>
                  <a:cubicBezTo>
                    <a:pt x="88" y="1152"/>
                    <a:pt x="88" y="1150"/>
                    <a:pt x="87" y="1148"/>
                  </a:cubicBezTo>
                  <a:cubicBezTo>
                    <a:pt x="85" y="1142"/>
                    <a:pt x="85" y="1142"/>
                    <a:pt x="85" y="1142"/>
                  </a:cubicBezTo>
                  <a:cubicBezTo>
                    <a:pt x="82" y="1131"/>
                    <a:pt x="79" y="1120"/>
                    <a:pt x="78" y="1108"/>
                  </a:cubicBezTo>
                  <a:cubicBezTo>
                    <a:pt x="77" y="1102"/>
                    <a:pt x="75" y="1097"/>
                    <a:pt x="74" y="1091"/>
                  </a:cubicBezTo>
                  <a:cubicBezTo>
                    <a:pt x="76" y="1093"/>
                    <a:pt x="79" y="1095"/>
                    <a:pt x="82" y="1097"/>
                  </a:cubicBezTo>
                  <a:cubicBezTo>
                    <a:pt x="89" y="1100"/>
                    <a:pt x="97" y="1099"/>
                    <a:pt x="103" y="1096"/>
                  </a:cubicBezTo>
                  <a:cubicBezTo>
                    <a:pt x="107" y="1094"/>
                    <a:pt x="110" y="1090"/>
                    <a:pt x="113" y="1085"/>
                  </a:cubicBezTo>
                  <a:cubicBezTo>
                    <a:pt x="112" y="1086"/>
                    <a:pt x="112" y="1087"/>
                    <a:pt x="112" y="1088"/>
                  </a:cubicBezTo>
                  <a:close/>
                  <a:moveTo>
                    <a:pt x="123" y="939"/>
                  </a:moveTo>
                  <a:cubicBezTo>
                    <a:pt x="122" y="943"/>
                    <a:pt x="121" y="947"/>
                    <a:pt x="121" y="953"/>
                  </a:cubicBezTo>
                  <a:cubicBezTo>
                    <a:pt x="123" y="965"/>
                    <a:pt x="126" y="976"/>
                    <a:pt x="128" y="986"/>
                  </a:cubicBezTo>
                  <a:cubicBezTo>
                    <a:pt x="134" y="1010"/>
                    <a:pt x="134" y="1010"/>
                    <a:pt x="134" y="1010"/>
                  </a:cubicBezTo>
                  <a:cubicBezTo>
                    <a:pt x="135" y="1017"/>
                    <a:pt x="135" y="1025"/>
                    <a:pt x="135" y="1033"/>
                  </a:cubicBezTo>
                  <a:cubicBezTo>
                    <a:pt x="135" y="1036"/>
                    <a:pt x="135" y="1039"/>
                    <a:pt x="135" y="1042"/>
                  </a:cubicBezTo>
                  <a:cubicBezTo>
                    <a:pt x="135" y="1042"/>
                    <a:pt x="135" y="1042"/>
                    <a:pt x="135" y="1043"/>
                  </a:cubicBezTo>
                  <a:cubicBezTo>
                    <a:pt x="132" y="1051"/>
                    <a:pt x="132" y="1051"/>
                    <a:pt x="132" y="1051"/>
                  </a:cubicBezTo>
                  <a:cubicBezTo>
                    <a:pt x="129" y="1058"/>
                    <a:pt x="127" y="1066"/>
                    <a:pt x="120" y="1069"/>
                  </a:cubicBezTo>
                  <a:cubicBezTo>
                    <a:pt x="116" y="1054"/>
                    <a:pt x="116" y="1054"/>
                    <a:pt x="116" y="1054"/>
                  </a:cubicBezTo>
                  <a:cubicBezTo>
                    <a:pt x="106" y="1023"/>
                    <a:pt x="104" y="1008"/>
                    <a:pt x="113" y="966"/>
                  </a:cubicBezTo>
                  <a:cubicBezTo>
                    <a:pt x="114" y="958"/>
                    <a:pt x="119" y="945"/>
                    <a:pt x="125" y="929"/>
                  </a:cubicBezTo>
                  <a:cubicBezTo>
                    <a:pt x="125" y="933"/>
                    <a:pt x="124" y="936"/>
                    <a:pt x="123" y="939"/>
                  </a:cubicBezTo>
                  <a:close/>
                  <a:moveTo>
                    <a:pt x="230" y="268"/>
                  </a:moveTo>
                  <a:cubicBezTo>
                    <a:pt x="206" y="319"/>
                    <a:pt x="199" y="360"/>
                    <a:pt x="205" y="406"/>
                  </a:cubicBezTo>
                  <a:cubicBezTo>
                    <a:pt x="211" y="448"/>
                    <a:pt x="216" y="581"/>
                    <a:pt x="195" y="659"/>
                  </a:cubicBezTo>
                  <a:cubicBezTo>
                    <a:pt x="194" y="661"/>
                    <a:pt x="193" y="668"/>
                    <a:pt x="191" y="679"/>
                  </a:cubicBezTo>
                  <a:cubicBezTo>
                    <a:pt x="185" y="710"/>
                    <a:pt x="175" y="767"/>
                    <a:pt x="166" y="802"/>
                  </a:cubicBezTo>
                  <a:cubicBezTo>
                    <a:pt x="155" y="841"/>
                    <a:pt x="140" y="881"/>
                    <a:pt x="128" y="912"/>
                  </a:cubicBezTo>
                  <a:cubicBezTo>
                    <a:pt x="119" y="936"/>
                    <a:pt x="112" y="955"/>
                    <a:pt x="110" y="966"/>
                  </a:cubicBezTo>
                  <a:cubicBezTo>
                    <a:pt x="101" y="1008"/>
                    <a:pt x="104" y="1024"/>
                    <a:pt x="113" y="1055"/>
                  </a:cubicBezTo>
                  <a:cubicBezTo>
                    <a:pt x="118" y="1071"/>
                    <a:pt x="118" y="1071"/>
                    <a:pt x="118" y="1071"/>
                  </a:cubicBezTo>
                  <a:cubicBezTo>
                    <a:pt x="117" y="1071"/>
                    <a:pt x="117" y="1071"/>
                    <a:pt x="117" y="1072"/>
                  </a:cubicBezTo>
                  <a:cubicBezTo>
                    <a:pt x="117" y="1072"/>
                    <a:pt x="117" y="1072"/>
                    <a:pt x="117" y="1072"/>
                  </a:cubicBezTo>
                  <a:cubicBezTo>
                    <a:pt x="117" y="1072"/>
                    <a:pt x="116" y="1072"/>
                    <a:pt x="116" y="1072"/>
                  </a:cubicBezTo>
                  <a:cubicBezTo>
                    <a:pt x="115" y="1074"/>
                    <a:pt x="115" y="1074"/>
                    <a:pt x="115" y="1074"/>
                  </a:cubicBezTo>
                  <a:cubicBezTo>
                    <a:pt x="112" y="1080"/>
                    <a:pt x="107" y="1090"/>
                    <a:pt x="102" y="1093"/>
                  </a:cubicBezTo>
                  <a:cubicBezTo>
                    <a:pt x="96" y="1096"/>
                    <a:pt x="89" y="1096"/>
                    <a:pt x="83" y="1094"/>
                  </a:cubicBezTo>
                  <a:cubicBezTo>
                    <a:pt x="78" y="1092"/>
                    <a:pt x="73" y="1087"/>
                    <a:pt x="72" y="1082"/>
                  </a:cubicBezTo>
                  <a:cubicBezTo>
                    <a:pt x="70" y="1076"/>
                    <a:pt x="69" y="1070"/>
                    <a:pt x="69" y="1064"/>
                  </a:cubicBezTo>
                  <a:cubicBezTo>
                    <a:pt x="69" y="1057"/>
                    <a:pt x="69" y="1052"/>
                    <a:pt x="70" y="1046"/>
                  </a:cubicBezTo>
                  <a:cubicBezTo>
                    <a:pt x="71" y="1033"/>
                    <a:pt x="71" y="1033"/>
                    <a:pt x="71" y="1033"/>
                  </a:cubicBezTo>
                  <a:cubicBezTo>
                    <a:pt x="73" y="1020"/>
                    <a:pt x="77" y="1007"/>
                    <a:pt x="81" y="992"/>
                  </a:cubicBezTo>
                  <a:cubicBezTo>
                    <a:pt x="81" y="992"/>
                    <a:pt x="81" y="992"/>
                    <a:pt x="82" y="990"/>
                  </a:cubicBezTo>
                  <a:cubicBezTo>
                    <a:pt x="82" y="990"/>
                    <a:pt x="82" y="990"/>
                    <a:pt x="82" y="990"/>
                  </a:cubicBezTo>
                  <a:cubicBezTo>
                    <a:pt x="82" y="989"/>
                    <a:pt x="82" y="989"/>
                    <a:pt x="82" y="989"/>
                  </a:cubicBezTo>
                  <a:cubicBezTo>
                    <a:pt x="84" y="982"/>
                    <a:pt x="87" y="971"/>
                    <a:pt x="87" y="971"/>
                  </a:cubicBezTo>
                  <a:cubicBezTo>
                    <a:pt x="87" y="971"/>
                    <a:pt x="87" y="971"/>
                    <a:pt x="87" y="971"/>
                  </a:cubicBezTo>
                  <a:cubicBezTo>
                    <a:pt x="97" y="934"/>
                    <a:pt x="109" y="875"/>
                    <a:pt x="120" y="818"/>
                  </a:cubicBezTo>
                  <a:cubicBezTo>
                    <a:pt x="129" y="775"/>
                    <a:pt x="137" y="734"/>
                    <a:pt x="144" y="703"/>
                  </a:cubicBezTo>
                  <a:cubicBezTo>
                    <a:pt x="144" y="706"/>
                    <a:pt x="144" y="706"/>
                    <a:pt x="144" y="706"/>
                  </a:cubicBezTo>
                  <a:cubicBezTo>
                    <a:pt x="145" y="726"/>
                    <a:pt x="145" y="747"/>
                    <a:pt x="142" y="767"/>
                  </a:cubicBezTo>
                  <a:cubicBezTo>
                    <a:pt x="140" y="773"/>
                    <a:pt x="139" y="780"/>
                    <a:pt x="137" y="787"/>
                  </a:cubicBezTo>
                  <a:cubicBezTo>
                    <a:pt x="134" y="796"/>
                    <a:pt x="132" y="806"/>
                    <a:pt x="131" y="816"/>
                  </a:cubicBezTo>
                  <a:cubicBezTo>
                    <a:pt x="129" y="828"/>
                    <a:pt x="129" y="828"/>
                    <a:pt x="129" y="828"/>
                  </a:cubicBezTo>
                  <a:cubicBezTo>
                    <a:pt x="128" y="837"/>
                    <a:pt x="127" y="846"/>
                    <a:pt x="127" y="853"/>
                  </a:cubicBezTo>
                  <a:cubicBezTo>
                    <a:pt x="127" y="854"/>
                    <a:pt x="128" y="855"/>
                    <a:pt x="128" y="855"/>
                  </a:cubicBezTo>
                  <a:cubicBezTo>
                    <a:pt x="129" y="855"/>
                    <a:pt x="130" y="854"/>
                    <a:pt x="130" y="853"/>
                  </a:cubicBezTo>
                  <a:cubicBezTo>
                    <a:pt x="130" y="846"/>
                    <a:pt x="131" y="837"/>
                    <a:pt x="132" y="829"/>
                  </a:cubicBezTo>
                  <a:cubicBezTo>
                    <a:pt x="134" y="816"/>
                    <a:pt x="134" y="816"/>
                    <a:pt x="134" y="816"/>
                  </a:cubicBezTo>
                  <a:cubicBezTo>
                    <a:pt x="135" y="807"/>
                    <a:pt x="137" y="797"/>
                    <a:pt x="140" y="788"/>
                  </a:cubicBezTo>
                  <a:cubicBezTo>
                    <a:pt x="141" y="781"/>
                    <a:pt x="143" y="774"/>
                    <a:pt x="145" y="767"/>
                  </a:cubicBezTo>
                  <a:cubicBezTo>
                    <a:pt x="145" y="766"/>
                    <a:pt x="145" y="765"/>
                    <a:pt x="145" y="765"/>
                  </a:cubicBezTo>
                  <a:cubicBezTo>
                    <a:pt x="152" y="780"/>
                    <a:pt x="149" y="812"/>
                    <a:pt x="148" y="825"/>
                  </a:cubicBezTo>
                  <a:cubicBezTo>
                    <a:pt x="148" y="826"/>
                    <a:pt x="149" y="827"/>
                    <a:pt x="150" y="827"/>
                  </a:cubicBezTo>
                  <a:cubicBezTo>
                    <a:pt x="150" y="827"/>
                    <a:pt x="151" y="826"/>
                    <a:pt x="151" y="825"/>
                  </a:cubicBezTo>
                  <a:cubicBezTo>
                    <a:pt x="152" y="811"/>
                    <a:pt x="155" y="777"/>
                    <a:pt x="147" y="762"/>
                  </a:cubicBezTo>
                  <a:cubicBezTo>
                    <a:pt x="147" y="761"/>
                    <a:pt x="146" y="761"/>
                    <a:pt x="145" y="761"/>
                  </a:cubicBezTo>
                  <a:cubicBezTo>
                    <a:pt x="148" y="743"/>
                    <a:pt x="148" y="724"/>
                    <a:pt x="147" y="706"/>
                  </a:cubicBezTo>
                  <a:cubicBezTo>
                    <a:pt x="147" y="691"/>
                    <a:pt x="147" y="691"/>
                    <a:pt x="147" y="691"/>
                  </a:cubicBezTo>
                  <a:cubicBezTo>
                    <a:pt x="150" y="680"/>
                    <a:pt x="152" y="671"/>
                    <a:pt x="155" y="664"/>
                  </a:cubicBezTo>
                  <a:cubicBezTo>
                    <a:pt x="165" y="634"/>
                    <a:pt x="170" y="575"/>
                    <a:pt x="173" y="515"/>
                  </a:cubicBezTo>
                  <a:cubicBezTo>
                    <a:pt x="174" y="519"/>
                    <a:pt x="175" y="524"/>
                    <a:pt x="176" y="528"/>
                  </a:cubicBezTo>
                  <a:cubicBezTo>
                    <a:pt x="178" y="535"/>
                    <a:pt x="178" y="535"/>
                    <a:pt x="178" y="535"/>
                  </a:cubicBezTo>
                  <a:cubicBezTo>
                    <a:pt x="183" y="556"/>
                    <a:pt x="183" y="574"/>
                    <a:pt x="184" y="595"/>
                  </a:cubicBezTo>
                  <a:cubicBezTo>
                    <a:pt x="184" y="604"/>
                    <a:pt x="184" y="604"/>
                    <a:pt x="184" y="604"/>
                  </a:cubicBezTo>
                  <a:cubicBezTo>
                    <a:pt x="184" y="605"/>
                    <a:pt x="185" y="605"/>
                    <a:pt x="186" y="605"/>
                  </a:cubicBezTo>
                  <a:cubicBezTo>
                    <a:pt x="187" y="605"/>
                    <a:pt x="187" y="605"/>
                    <a:pt x="187" y="604"/>
                  </a:cubicBezTo>
                  <a:cubicBezTo>
                    <a:pt x="187" y="595"/>
                    <a:pt x="187" y="595"/>
                    <a:pt x="187" y="595"/>
                  </a:cubicBezTo>
                  <a:cubicBezTo>
                    <a:pt x="186" y="574"/>
                    <a:pt x="186" y="556"/>
                    <a:pt x="180" y="534"/>
                  </a:cubicBezTo>
                  <a:cubicBezTo>
                    <a:pt x="179" y="528"/>
                    <a:pt x="179" y="528"/>
                    <a:pt x="179" y="528"/>
                  </a:cubicBezTo>
                  <a:cubicBezTo>
                    <a:pt x="177" y="519"/>
                    <a:pt x="175" y="511"/>
                    <a:pt x="174" y="503"/>
                  </a:cubicBezTo>
                  <a:cubicBezTo>
                    <a:pt x="174" y="499"/>
                    <a:pt x="175" y="488"/>
                    <a:pt x="174" y="488"/>
                  </a:cubicBezTo>
                  <a:cubicBezTo>
                    <a:pt x="175" y="474"/>
                    <a:pt x="175" y="460"/>
                    <a:pt x="176" y="447"/>
                  </a:cubicBezTo>
                  <a:cubicBezTo>
                    <a:pt x="177" y="419"/>
                    <a:pt x="178" y="394"/>
                    <a:pt x="179" y="377"/>
                  </a:cubicBezTo>
                  <a:cubicBezTo>
                    <a:pt x="184" y="311"/>
                    <a:pt x="190" y="302"/>
                    <a:pt x="211" y="272"/>
                  </a:cubicBezTo>
                  <a:cubicBezTo>
                    <a:pt x="215" y="265"/>
                    <a:pt x="219" y="259"/>
                    <a:pt x="225" y="253"/>
                  </a:cubicBezTo>
                  <a:cubicBezTo>
                    <a:pt x="225" y="253"/>
                    <a:pt x="226" y="253"/>
                    <a:pt x="226" y="252"/>
                  </a:cubicBezTo>
                  <a:cubicBezTo>
                    <a:pt x="232" y="245"/>
                    <a:pt x="240" y="238"/>
                    <a:pt x="252" y="230"/>
                  </a:cubicBezTo>
                  <a:cubicBezTo>
                    <a:pt x="244" y="240"/>
                    <a:pt x="236" y="256"/>
                    <a:pt x="230" y="268"/>
                  </a:cubicBezTo>
                  <a:close/>
                  <a:moveTo>
                    <a:pt x="333" y="153"/>
                  </a:moveTo>
                  <a:cubicBezTo>
                    <a:pt x="323" y="167"/>
                    <a:pt x="280" y="215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2" y="220"/>
                    <a:pt x="261" y="220"/>
                  </a:cubicBezTo>
                  <a:cubicBezTo>
                    <a:pt x="244" y="231"/>
                    <a:pt x="234" y="239"/>
                    <a:pt x="226" y="247"/>
                  </a:cubicBezTo>
                  <a:cubicBezTo>
                    <a:pt x="227" y="235"/>
                    <a:pt x="237" y="225"/>
                    <a:pt x="247" y="216"/>
                  </a:cubicBezTo>
                  <a:cubicBezTo>
                    <a:pt x="254" y="209"/>
                    <a:pt x="254" y="209"/>
                    <a:pt x="254" y="209"/>
                  </a:cubicBezTo>
                  <a:cubicBezTo>
                    <a:pt x="259" y="203"/>
                    <a:pt x="263" y="197"/>
                    <a:pt x="267" y="190"/>
                  </a:cubicBezTo>
                  <a:cubicBezTo>
                    <a:pt x="276" y="178"/>
                    <a:pt x="276" y="178"/>
                    <a:pt x="276" y="178"/>
                  </a:cubicBezTo>
                  <a:cubicBezTo>
                    <a:pt x="277" y="178"/>
                    <a:pt x="276" y="177"/>
                    <a:pt x="276" y="177"/>
                  </a:cubicBezTo>
                  <a:cubicBezTo>
                    <a:pt x="279" y="175"/>
                    <a:pt x="282" y="173"/>
                    <a:pt x="285" y="171"/>
                  </a:cubicBezTo>
                  <a:cubicBezTo>
                    <a:pt x="291" y="167"/>
                    <a:pt x="301" y="161"/>
                    <a:pt x="311" y="153"/>
                  </a:cubicBezTo>
                  <a:cubicBezTo>
                    <a:pt x="311" y="153"/>
                    <a:pt x="311" y="153"/>
                    <a:pt x="312" y="153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22" y="152"/>
                    <a:pt x="329" y="151"/>
                    <a:pt x="336" y="149"/>
                  </a:cubicBezTo>
                  <a:cubicBezTo>
                    <a:pt x="334" y="150"/>
                    <a:pt x="333" y="152"/>
                    <a:pt x="333" y="153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531">
              <a:extLst>
                <a:ext uri="{FF2B5EF4-FFF2-40B4-BE49-F238E27FC236}">
                  <a16:creationId xmlns:a16="http://schemas.microsoft.com/office/drawing/2014/main" id="{BC353D64-C13C-00BD-46A2-217E561F3D4A}"/>
                </a:ext>
              </a:extLst>
            </p:cNvPr>
            <p:cNvSpPr/>
            <p:nvPr>
              <p:custDataLst>
                <p:tags r:id="rId551"/>
              </p:custDataLst>
            </p:nvPr>
          </p:nvSpPr>
          <p:spPr bwMode="auto">
            <a:xfrm>
              <a:off x="7474480" y="1643063"/>
              <a:ext cx="82550" cy="49212"/>
            </a:xfrm>
            <a:custGeom>
              <a:avLst/>
              <a:gdLst>
                <a:gd name="T0" fmla="*/ 85 w 39"/>
                <a:gd name="T1" fmla="*/ 1 h 23"/>
                <a:gd name="T2" fmla="*/ 71 w 39"/>
                <a:gd name="T3" fmla="*/ 16 h 23"/>
                <a:gd name="T4" fmla="*/ 1 w 39"/>
                <a:gd name="T5" fmla="*/ 49 h 23"/>
                <a:gd name="T6" fmla="*/ 0 w 39"/>
                <a:gd name="T7" fmla="*/ 54 h 23"/>
                <a:gd name="T8" fmla="*/ 1 w 39"/>
                <a:gd name="T9" fmla="*/ 57 h 23"/>
                <a:gd name="T10" fmla="*/ 76 w 39"/>
                <a:gd name="T11" fmla="*/ 22 h 23"/>
                <a:gd name="T12" fmla="*/ 91 w 39"/>
                <a:gd name="T13" fmla="*/ 7 h 23"/>
                <a:gd name="T14" fmla="*/ 91 w 39"/>
                <a:gd name="T15" fmla="*/ 1 h 23"/>
                <a:gd name="T16" fmla="*/ 85 w 39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36" y="1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1" y="15"/>
                    <a:pt x="16" y="20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7" y="23"/>
                    <a:pt x="23" y="17"/>
                    <a:pt x="32" y="9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3" name="Freeform 532">
              <a:extLst>
                <a:ext uri="{FF2B5EF4-FFF2-40B4-BE49-F238E27FC236}">
                  <a16:creationId xmlns:a16="http://schemas.microsoft.com/office/drawing/2014/main" id="{2C9D90BA-945A-30F1-64F0-C3207B7CAF7E}"/>
                </a:ext>
              </a:extLst>
            </p:cNvPr>
            <p:cNvSpPr/>
            <p:nvPr>
              <p:custDataLst>
                <p:tags r:id="rId552"/>
              </p:custDataLst>
            </p:nvPr>
          </p:nvSpPr>
          <p:spPr bwMode="auto">
            <a:xfrm>
              <a:off x="7485593" y="1609725"/>
              <a:ext cx="66675" cy="33337"/>
            </a:xfrm>
            <a:custGeom>
              <a:avLst/>
              <a:gdLst>
                <a:gd name="T0" fmla="*/ 67 w 32"/>
                <a:gd name="T1" fmla="*/ 0 h 16"/>
                <a:gd name="T2" fmla="*/ 43 w 32"/>
                <a:gd name="T3" fmla="*/ 14 h 16"/>
                <a:gd name="T4" fmla="*/ 1 w 32"/>
                <a:gd name="T5" fmla="*/ 28 h 16"/>
                <a:gd name="T6" fmla="*/ 0 w 32"/>
                <a:gd name="T7" fmla="*/ 32 h 16"/>
                <a:gd name="T8" fmla="*/ 1 w 32"/>
                <a:gd name="T9" fmla="*/ 34 h 16"/>
                <a:gd name="T10" fmla="*/ 49 w 32"/>
                <a:gd name="T11" fmla="*/ 21 h 16"/>
                <a:gd name="T12" fmla="*/ 71 w 32"/>
                <a:gd name="T13" fmla="*/ 7 h 16"/>
                <a:gd name="T14" fmla="*/ 72 w 32"/>
                <a:gd name="T15" fmla="*/ 1 h 16"/>
                <a:gd name="T16" fmla="*/ 67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6" y="2"/>
                    <a:pt x="23" y="4"/>
                    <a:pt x="19" y="6"/>
                  </a:cubicBezTo>
                  <a:cubicBezTo>
                    <a:pt x="13" y="10"/>
                    <a:pt x="8" y="13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6"/>
                    <a:pt x="15" y="12"/>
                    <a:pt x="21" y="9"/>
                  </a:cubicBezTo>
                  <a:cubicBezTo>
                    <a:pt x="24" y="6"/>
                    <a:pt x="28" y="4"/>
                    <a:pt x="31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533">
              <a:extLst>
                <a:ext uri="{FF2B5EF4-FFF2-40B4-BE49-F238E27FC236}">
                  <a16:creationId xmlns:a16="http://schemas.microsoft.com/office/drawing/2014/main" id="{D622DE28-C260-2FE2-2892-FD1790698059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 bwMode="auto">
            <a:xfrm>
              <a:off x="7568143" y="3514725"/>
              <a:ext cx="31750" cy="230187"/>
            </a:xfrm>
            <a:custGeom>
              <a:avLst/>
              <a:gdLst>
                <a:gd name="T0" fmla="*/ 33 w 15"/>
                <a:gd name="T1" fmla="*/ 0 h 109"/>
                <a:gd name="T2" fmla="*/ 28 w 15"/>
                <a:gd name="T3" fmla="*/ 5 h 109"/>
                <a:gd name="T4" fmla="*/ 0 w 15"/>
                <a:gd name="T5" fmla="*/ 251 h 109"/>
                <a:gd name="T6" fmla="*/ 1 w 15"/>
                <a:gd name="T7" fmla="*/ 257 h 109"/>
                <a:gd name="T8" fmla="*/ 7 w 15"/>
                <a:gd name="T9" fmla="*/ 255 h 109"/>
                <a:gd name="T10" fmla="*/ 36 w 15"/>
                <a:gd name="T11" fmla="*/ 1 h 109"/>
                <a:gd name="T12" fmla="*/ 33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4" y="0"/>
                  </a:moveTo>
                  <a:cubicBezTo>
                    <a:pt x="13" y="0"/>
                    <a:pt x="12" y="1"/>
                    <a:pt x="12" y="2"/>
                  </a:cubicBezTo>
                  <a:cubicBezTo>
                    <a:pt x="12" y="34"/>
                    <a:pt x="8" y="89"/>
                    <a:pt x="0" y="107"/>
                  </a:cubicBezTo>
                  <a:cubicBezTo>
                    <a:pt x="0" y="108"/>
                    <a:pt x="0" y="109"/>
                    <a:pt x="1" y="109"/>
                  </a:cubicBezTo>
                  <a:cubicBezTo>
                    <a:pt x="2" y="109"/>
                    <a:pt x="3" y="109"/>
                    <a:pt x="3" y="108"/>
                  </a:cubicBezTo>
                  <a:cubicBezTo>
                    <a:pt x="11" y="90"/>
                    <a:pt x="15" y="35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534">
              <a:extLst>
                <a:ext uri="{FF2B5EF4-FFF2-40B4-BE49-F238E27FC236}">
                  <a16:creationId xmlns:a16="http://schemas.microsoft.com/office/drawing/2014/main" id="{FA568C5C-F86E-FCBB-A9F4-6CB44F102689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 bwMode="auto">
            <a:xfrm>
              <a:off x="7512580" y="3413125"/>
              <a:ext cx="98425" cy="230187"/>
            </a:xfrm>
            <a:custGeom>
              <a:avLst/>
              <a:gdLst>
                <a:gd name="T0" fmla="*/ 85 w 46"/>
                <a:gd name="T1" fmla="*/ 0 h 109"/>
                <a:gd name="T2" fmla="*/ 84 w 46"/>
                <a:gd name="T3" fmla="*/ 5 h 109"/>
                <a:gd name="T4" fmla="*/ 1 w 46"/>
                <a:gd name="T5" fmla="*/ 251 h 109"/>
                <a:gd name="T6" fmla="*/ 1 w 46"/>
                <a:gd name="T7" fmla="*/ 257 h 109"/>
                <a:gd name="T8" fmla="*/ 7 w 46"/>
                <a:gd name="T9" fmla="*/ 255 h 109"/>
                <a:gd name="T10" fmla="*/ 90 w 46"/>
                <a:gd name="T11" fmla="*/ 1 h 109"/>
                <a:gd name="T12" fmla="*/ 85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35" y="0"/>
                  </a:moveTo>
                  <a:cubicBezTo>
                    <a:pt x="34" y="0"/>
                    <a:pt x="34" y="1"/>
                    <a:pt x="34" y="2"/>
                  </a:cubicBezTo>
                  <a:cubicBezTo>
                    <a:pt x="42" y="29"/>
                    <a:pt x="9" y="96"/>
                    <a:pt x="1" y="107"/>
                  </a:cubicBezTo>
                  <a:cubicBezTo>
                    <a:pt x="0" y="107"/>
                    <a:pt x="0" y="108"/>
                    <a:pt x="1" y="109"/>
                  </a:cubicBezTo>
                  <a:cubicBezTo>
                    <a:pt x="1" y="109"/>
                    <a:pt x="2" y="109"/>
                    <a:pt x="3" y="108"/>
                  </a:cubicBezTo>
                  <a:cubicBezTo>
                    <a:pt x="10" y="99"/>
                    <a:pt x="46" y="31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535">
              <a:extLst>
                <a:ext uri="{FF2B5EF4-FFF2-40B4-BE49-F238E27FC236}">
                  <a16:creationId xmlns:a16="http://schemas.microsoft.com/office/drawing/2014/main" id="{16EF415F-557D-7483-BE4B-1BCB681F1BBE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 bwMode="auto">
            <a:xfrm>
              <a:off x="7537980" y="3509963"/>
              <a:ext cx="57150" cy="193675"/>
            </a:xfrm>
            <a:custGeom>
              <a:avLst/>
              <a:gdLst>
                <a:gd name="T0" fmla="*/ 57 w 27"/>
                <a:gd name="T1" fmla="*/ 1 h 91"/>
                <a:gd name="T2" fmla="*/ 0 w 27"/>
                <a:gd name="T3" fmla="*/ 215 h 91"/>
                <a:gd name="T4" fmla="*/ 1 w 27"/>
                <a:gd name="T5" fmla="*/ 220 h 91"/>
                <a:gd name="T6" fmla="*/ 7 w 27"/>
                <a:gd name="T7" fmla="*/ 217 h 91"/>
                <a:gd name="T8" fmla="*/ 64 w 27"/>
                <a:gd name="T9" fmla="*/ 5 h 91"/>
                <a:gd name="T10" fmla="*/ 63 w 27"/>
                <a:gd name="T11" fmla="*/ 0 h 91"/>
                <a:gd name="T12" fmla="*/ 57 w 27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1">
                  <a:moveTo>
                    <a:pt x="24" y="1"/>
                  </a:moveTo>
                  <a:cubicBezTo>
                    <a:pt x="22" y="23"/>
                    <a:pt x="10" y="73"/>
                    <a:pt x="0" y="89"/>
                  </a:cubicBezTo>
                  <a:cubicBezTo>
                    <a:pt x="0" y="89"/>
                    <a:pt x="0" y="90"/>
                    <a:pt x="1" y="91"/>
                  </a:cubicBezTo>
                  <a:cubicBezTo>
                    <a:pt x="2" y="91"/>
                    <a:pt x="3" y="91"/>
                    <a:pt x="3" y="90"/>
                  </a:cubicBezTo>
                  <a:cubicBezTo>
                    <a:pt x="13" y="74"/>
                    <a:pt x="25" y="24"/>
                    <a:pt x="27" y="2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5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537">
              <a:extLst>
                <a:ext uri="{FF2B5EF4-FFF2-40B4-BE49-F238E27FC236}">
                  <a16:creationId xmlns:a16="http://schemas.microsoft.com/office/drawing/2014/main" id="{7D62F751-3082-906B-683A-C975950235AC}"/>
                </a:ext>
              </a:extLst>
            </p:cNvPr>
            <p:cNvSpPr>
              <a:spLocks noEditPoints="1"/>
            </p:cNvSpPr>
            <p:nvPr>
              <p:custDataLst>
                <p:tags r:id="rId556"/>
              </p:custDataLst>
            </p:nvPr>
          </p:nvSpPr>
          <p:spPr bwMode="auto">
            <a:xfrm>
              <a:off x="7117293" y="2774950"/>
              <a:ext cx="493713" cy="3575050"/>
            </a:xfrm>
            <a:custGeom>
              <a:avLst/>
              <a:gdLst>
                <a:gd name="T0" fmla="*/ 534 w 233"/>
                <a:gd name="T1" fmla="*/ 501 h 1691"/>
                <a:gd name="T2" fmla="*/ 478 w 233"/>
                <a:gd name="T3" fmla="*/ 412 h 1691"/>
                <a:gd name="T4" fmla="*/ 427 w 233"/>
                <a:gd name="T5" fmla="*/ 416 h 1691"/>
                <a:gd name="T6" fmla="*/ 475 w 233"/>
                <a:gd name="T7" fmla="*/ 306 h 1691"/>
                <a:gd name="T8" fmla="*/ 474 w 233"/>
                <a:gd name="T9" fmla="*/ 225 h 1691"/>
                <a:gd name="T10" fmla="*/ 438 w 233"/>
                <a:gd name="T11" fmla="*/ 172 h 1691"/>
                <a:gd name="T12" fmla="*/ 360 w 233"/>
                <a:gd name="T13" fmla="*/ 165 h 1691"/>
                <a:gd name="T14" fmla="*/ 388 w 233"/>
                <a:gd name="T15" fmla="*/ 123 h 1691"/>
                <a:gd name="T16" fmla="*/ 250 w 233"/>
                <a:gd name="T17" fmla="*/ 252 h 1691"/>
                <a:gd name="T18" fmla="*/ 183 w 233"/>
                <a:gd name="T19" fmla="*/ 352 h 1691"/>
                <a:gd name="T20" fmla="*/ 350 w 233"/>
                <a:gd name="T21" fmla="*/ 213 h 1691"/>
                <a:gd name="T22" fmla="*/ 191 w 233"/>
                <a:gd name="T23" fmla="*/ 533 h 1691"/>
                <a:gd name="T24" fmla="*/ 76 w 233"/>
                <a:gd name="T25" fmla="*/ 1133 h 1691"/>
                <a:gd name="T26" fmla="*/ 127 w 233"/>
                <a:gd name="T27" fmla="*/ 1112 h 1691"/>
                <a:gd name="T28" fmla="*/ 272 w 233"/>
                <a:gd name="T29" fmla="*/ 418 h 1691"/>
                <a:gd name="T30" fmla="*/ 192 w 233"/>
                <a:gd name="T31" fmla="*/ 1208 h 1691"/>
                <a:gd name="T32" fmla="*/ 31 w 233"/>
                <a:gd name="T33" fmla="*/ 1639 h 1691"/>
                <a:gd name="T34" fmla="*/ 55 w 233"/>
                <a:gd name="T35" fmla="*/ 1699 h 1691"/>
                <a:gd name="T36" fmla="*/ 137 w 233"/>
                <a:gd name="T37" fmla="*/ 1496 h 1691"/>
                <a:gd name="T38" fmla="*/ 128 w 233"/>
                <a:gd name="T39" fmla="*/ 2010 h 1691"/>
                <a:gd name="T40" fmla="*/ 192 w 233"/>
                <a:gd name="T41" fmla="*/ 2968 h 1691"/>
                <a:gd name="T42" fmla="*/ 243 w 233"/>
                <a:gd name="T43" fmla="*/ 3786 h 1691"/>
                <a:gd name="T44" fmla="*/ 198 w 233"/>
                <a:gd name="T45" fmla="*/ 3879 h 1691"/>
                <a:gd name="T46" fmla="*/ 208 w 233"/>
                <a:gd name="T47" fmla="*/ 3866 h 1691"/>
                <a:gd name="T48" fmla="*/ 270 w 233"/>
                <a:gd name="T49" fmla="*/ 3796 h 1691"/>
                <a:gd name="T50" fmla="*/ 194 w 233"/>
                <a:gd name="T51" fmla="*/ 3978 h 1691"/>
                <a:gd name="T52" fmla="*/ 286 w 233"/>
                <a:gd name="T53" fmla="*/ 3744 h 1691"/>
                <a:gd name="T54" fmla="*/ 230 w 233"/>
                <a:gd name="T55" fmla="*/ 2841 h 1691"/>
                <a:gd name="T56" fmla="*/ 342 w 233"/>
                <a:gd name="T57" fmla="*/ 3805 h 1691"/>
                <a:gd name="T58" fmla="*/ 283 w 233"/>
                <a:gd name="T59" fmla="*/ 3930 h 1691"/>
                <a:gd name="T60" fmla="*/ 342 w 233"/>
                <a:gd name="T61" fmla="*/ 3945 h 1691"/>
                <a:gd name="T62" fmla="*/ 442 w 233"/>
                <a:gd name="T63" fmla="*/ 3709 h 1691"/>
                <a:gd name="T64" fmla="*/ 447 w 233"/>
                <a:gd name="T65" fmla="*/ 2921 h 1691"/>
                <a:gd name="T66" fmla="*/ 392 w 233"/>
                <a:gd name="T67" fmla="*/ 1979 h 1691"/>
                <a:gd name="T68" fmla="*/ 227 w 233"/>
                <a:gd name="T69" fmla="*/ 1059 h 1691"/>
                <a:gd name="T70" fmla="*/ 403 w 233"/>
                <a:gd name="T71" fmla="*/ 1544 h 1691"/>
                <a:gd name="T72" fmla="*/ 454 w 233"/>
                <a:gd name="T73" fmla="*/ 1731 h 1691"/>
                <a:gd name="T74" fmla="*/ 362 w 233"/>
                <a:gd name="T75" fmla="*/ 864 h 1691"/>
                <a:gd name="T76" fmla="*/ 432 w 233"/>
                <a:gd name="T77" fmla="*/ 732 h 1691"/>
                <a:gd name="T78" fmla="*/ 411 w 233"/>
                <a:gd name="T79" fmla="*/ 186 h 1691"/>
                <a:gd name="T80" fmla="*/ 440 w 233"/>
                <a:gd name="T81" fmla="*/ 3657 h 1691"/>
                <a:gd name="T82" fmla="*/ 291 w 233"/>
                <a:gd name="T83" fmla="*/ 3127 h 1691"/>
                <a:gd name="T84" fmla="*/ 135 w 233"/>
                <a:gd name="T85" fmla="*/ 1995 h 1691"/>
                <a:gd name="T86" fmla="*/ 278 w 233"/>
                <a:gd name="T87" fmla="*/ 2235 h 1691"/>
                <a:gd name="T88" fmla="*/ 340 w 233"/>
                <a:gd name="T89" fmla="*/ 1734 h 1691"/>
                <a:gd name="T90" fmla="*/ 356 w 233"/>
                <a:gd name="T91" fmla="*/ 2191 h 1691"/>
                <a:gd name="T92" fmla="*/ 392 w 233"/>
                <a:gd name="T93" fmla="*/ 2042 h 1691"/>
                <a:gd name="T94" fmla="*/ 419 w 233"/>
                <a:gd name="T95" fmla="*/ 2775 h 1691"/>
                <a:gd name="T96" fmla="*/ 382 w 233"/>
                <a:gd name="T97" fmla="*/ 2963 h 1691"/>
                <a:gd name="T98" fmla="*/ 447 w 233"/>
                <a:gd name="T99" fmla="*/ 2855 h 1691"/>
                <a:gd name="T100" fmla="*/ 264 w 233"/>
                <a:gd name="T101" fmla="*/ 1982 h 1691"/>
                <a:gd name="T102" fmla="*/ 431 w 233"/>
                <a:gd name="T103" fmla="*/ 593 h 1691"/>
                <a:gd name="T104" fmla="*/ 392 w 233"/>
                <a:gd name="T105" fmla="*/ 642 h 1691"/>
                <a:gd name="T106" fmla="*/ 376 w 233"/>
                <a:gd name="T107" fmla="*/ 659 h 1691"/>
                <a:gd name="T108" fmla="*/ 414 w 233"/>
                <a:gd name="T109" fmla="*/ 498 h 1691"/>
                <a:gd name="T110" fmla="*/ 431 w 233"/>
                <a:gd name="T111" fmla="*/ 422 h 1691"/>
                <a:gd name="T112" fmla="*/ 374 w 233"/>
                <a:gd name="T113" fmla="*/ 348 h 1691"/>
                <a:gd name="T114" fmla="*/ 328 w 233"/>
                <a:gd name="T115" fmla="*/ 290 h 1691"/>
                <a:gd name="T116" fmla="*/ 352 w 233"/>
                <a:gd name="T117" fmla="*/ 357 h 1691"/>
                <a:gd name="T118" fmla="*/ 410 w 233"/>
                <a:gd name="T119" fmla="*/ 429 h 1691"/>
                <a:gd name="T120" fmla="*/ 355 w 233"/>
                <a:gd name="T121" fmla="*/ 824 h 1691"/>
                <a:gd name="T122" fmla="*/ 411 w 233"/>
                <a:gd name="T123" fmla="*/ 755 h 1691"/>
                <a:gd name="T124" fmla="*/ 424 w 233"/>
                <a:gd name="T125" fmla="*/ 68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229" y="232"/>
                  </a:moveTo>
                  <a:cubicBezTo>
                    <a:pt x="229" y="232"/>
                    <a:pt x="228" y="232"/>
                    <a:pt x="227" y="233"/>
                  </a:cubicBezTo>
                  <a:cubicBezTo>
                    <a:pt x="218" y="252"/>
                    <a:pt x="193" y="272"/>
                    <a:pt x="179" y="284"/>
                  </a:cubicBezTo>
                  <a:cubicBezTo>
                    <a:pt x="181" y="274"/>
                    <a:pt x="188" y="263"/>
                    <a:pt x="195" y="253"/>
                  </a:cubicBezTo>
                  <a:cubicBezTo>
                    <a:pt x="200" y="245"/>
                    <a:pt x="205" y="237"/>
                    <a:pt x="207" y="230"/>
                  </a:cubicBezTo>
                  <a:cubicBezTo>
                    <a:pt x="208" y="230"/>
                    <a:pt x="208" y="229"/>
                    <a:pt x="207" y="229"/>
                  </a:cubicBezTo>
                  <a:cubicBezTo>
                    <a:pt x="215" y="223"/>
                    <a:pt x="222" y="218"/>
                    <a:pt x="227" y="215"/>
                  </a:cubicBezTo>
                  <a:cubicBezTo>
                    <a:pt x="228" y="214"/>
                    <a:pt x="228" y="213"/>
                    <a:pt x="227" y="213"/>
                  </a:cubicBezTo>
                  <a:cubicBezTo>
                    <a:pt x="227" y="212"/>
                    <a:pt x="226" y="212"/>
                    <a:pt x="225" y="212"/>
                  </a:cubicBezTo>
                  <a:cubicBezTo>
                    <a:pt x="215" y="218"/>
                    <a:pt x="197" y="233"/>
                    <a:pt x="182" y="247"/>
                  </a:cubicBezTo>
                  <a:cubicBezTo>
                    <a:pt x="188" y="231"/>
                    <a:pt x="197" y="210"/>
                    <a:pt x="206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15" y="191"/>
                    <a:pt x="224" y="184"/>
                    <a:pt x="230" y="180"/>
                  </a:cubicBezTo>
                  <a:cubicBezTo>
                    <a:pt x="230" y="180"/>
                    <a:pt x="230" y="179"/>
                    <a:pt x="230" y="178"/>
                  </a:cubicBezTo>
                  <a:cubicBezTo>
                    <a:pt x="229" y="177"/>
                    <a:pt x="228" y="177"/>
                    <a:pt x="228" y="178"/>
                  </a:cubicBezTo>
                  <a:cubicBezTo>
                    <a:pt x="227" y="178"/>
                    <a:pt x="201" y="198"/>
                    <a:pt x="190" y="212"/>
                  </a:cubicBezTo>
                  <a:cubicBezTo>
                    <a:pt x="194" y="194"/>
                    <a:pt x="199" y="180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3"/>
                  </a:cubicBezTo>
                  <a:cubicBezTo>
                    <a:pt x="202" y="173"/>
                    <a:pt x="212" y="164"/>
                    <a:pt x="212" y="164"/>
                  </a:cubicBezTo>
                  <a:cubicBezTo>
                    <a:pt x="222" y="156"/>
                    <a:pt x="229" y="150"/>
                    <a:pt x="230" y="136"/>
                  </a:cubicBezTo>
                  <a:cubicBezTo>
                    <a:pt x="230" y="135"/>
                    <a:pt x="230" y="135"/>
                    <a:pt x="229" y="135"/>
                  </a:cubicBezTo>
                  <a:cubicBezTo>
                    <a:pt x="228" y="135"/>
                    <a:pt x="227" y="135"/>
                    <a:pt x="227" y="136"/>
                  </a:cubicBezTo>
                  <a:cubicBezTo>
                    <a:pt x="226" y="149"/>
                    <a:pt x="219" y="154"/>
                    <a:pt x="210" y="162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199" y="171"/>
                  </a:cubicBezTo>
                  <a:cubicBezTo>
                    <a:pt x="195" y="171"/>
                    <a:pt x="187" y="173"/>
                    <a:pt x="180" y="176"/>
                  </a:cubicBezTo>
                  <a:cubicBezTo>
                    <a:pt x="179" y="176"/>
                    <a:pt x="179" y="177"/>
                    <a:pt x="178" y="177"/>
                  </a:cubicBezTo>
                  <a:cubicBezTo>
                    <a:pt x="179" y="174"/>
                    <a:pt x="179" y="171"/>
                    <a:pt x="180" y="168"/>
                  </a:cubicBezTo>
                  <a:cubicBezTo>
                    <a:pt x="183" y="156"/>
                    <a:pt x="191" y="142"/>
                    <a:pt x="202" y="132"/>
                  </a:cubicBezTo>
                  <a:cubicBezTo>
                    <a:pt x="210" y="126"/>
                    <a:pt x="210" y="126"/>
                    <a:pt x="210" y="126"/>
                  </a:cubicBezTo>
                  <a:cubicBezTo>
                    <a:pt x="221" y="118"/>
                    <a:pt x="232" y="110"/>
                    <a:pt x="233" y="95"/>
                  </a:cubicBezTo>
                  <a:cubicBezTo>
                    <a:pt x="233" y="94"/>
                    <a:pt x="232" y="93"/>
                    <a:pt x="232" y="93"/>
                  </a:cubicBezTo>
                  <a:cubicBezTo>
                    <a:pt x="231" y="93"/>
                    <a:pt x="230" y="94"/>
                    <a:pt x="230" y="95"/>
                  </a:cubicBezTo>
                  <a:cubicBezTo>
                    <a:pt x="229" y="108"/>
                    <a:pt x="218" y="116"/>
                    <a:pt x="208" y="123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5"/>
                    <a:pt x="187" y="135"/>
                    <a:pt x="186" y="135"/>
                  </a:cubicBezTo>
                  <a:cubicBezTo>
                    <a:pt x="191" y="119"/>
                    <a:pt x="196" y="104"/>
                    <a:pt x="202" y="97"/>
                  </a:cubicBezTo>
                  <a:cubicBezTo>
                    <a:pt x="213" y="89"/>
                    <a:pt x="228" y="69"/>
                    <a:pt x="229" y="68"/>
                  </a:cubicBezTo>
                  <a:cubicBezTo>
                    <a:pt x="229" y="67"/>
                    <a:pt x="229" y="66"/>
                    <a:pt x="228" y="66"/>
                  </a:cubicBezTo>
                  <a:cubicBezTo>
                    <a:pt x="228" y="65"/>
                    <a:pt x="227" y="65"/>
                    <a:pt x="226" y="66"/>
                  </a:cubicBezTo>
                  <a:cubicBezTo>
                    <a:pt x="226" y="66"/>
                    <a:pt x="210" y="87"/>
                    <a:pt x="200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1" y="101"/>
                    <a:pt x="179" y="110"/>
                    <a:pt x="166" y="121"/>
                  </a:cubicBezTo>
                  <a:cubicBezTo>
                    <a:pt x="166" y="121"/>
                    <a:pt x="166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56" y="129"/>
                    <a:pt x="146" y="138"/>
                    <a:pt x="136" y="148"/>
                  </a:cubicBezTo>
                  <a:cubicBezTo>
                    <a:pt x="134" y="140"/>
                    <a:pt x="138" y="132"/>
                    <a:pt x="143" y="123"/>
                  </a:cubicBezTo>
                  <a:cubicBezTo>
                    <a:pt x="145" y="120"/>
                    <a:pt x="146" y="117"/>
                    <a:pt x="148" y="114"/>
                  </a:cubicBezTo>
                  <a:cubicBezTo>
                    <a:pt x="155" y="106"/>
                    <a:pt x="161" y="98"/>
                    <a:pt x="168" y="90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1" y="75"/>
                    <a:pt x="183" y="74"/>
                    <a:pt x="184" y="73"/>
                  </a:cubicBezTo>
                  <a:cubicBezTo>
                    <a:pt x="190" y="70"/>
                    <a:pt x="224" y="47"/>
                    <a:pt x="226" y="38"/>
                  </a:cubicBezTo>
                  <a:cubicBezTo>
                    <a:pt x="226" y="37"/>
                    <a:pt x="226" y="36"/>
                    <a:pt x="225" y="36"/>
                  </a:cubicBezTo>
                  <a:cubicBezTo>
                    <a:pt x="224" y="36"/>
                    <a:pt x="223" y="36"/>
                    <a:pt x="223" y="37"/>
                  </a:cubicBezTo>
                  <a:cubicBezTo>
                    <a:pt x="222" y="44"/>
                    <a:pt x="191" y="66"/>
                    <a:pt x="183" y="70"/>
                  </a:cubicBezTo>
                  <a:cubicBezTo>
                    <a:pt x="175" y="75"/>
                    <a:pt x="167" y="78"/>
                    <a:pt x="160" y="82"/>
                  </a:cubicBezTo>
                  <a:cubicBezTo>
                    <a:pt x="156" y="84"/>
                    <a:pt x="152" y="85"/>
                    <a:pt x="149" y="87"/>
                  </a:cubicBezTo>
                  <a:cubicBezTo>
                    <a:pt x="149" y="82"/>
                    <a:pt x="148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2"/>
                    <a:pt x="150" y="71"/>
                    <a:pt x="151" y="70"/>
                  </a:cubicBezTo>
                  <a:cubicBezTo>
                    <a:pt x="154" y="66"/>
                    <a:pt x="157" y="62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8" y="50"/>
                    <a:pt x="181" y="41"/>
                    <a:pt x="195" y="31"/>
                  </a:cubicBezTo>
                  <a:cubicBezTo>
                    <a:pt x="209" y="21"/>
                    <a:pt x="222" y="12"/>
                    <a:pt x="227" y="4"/>
                  </a:cubicBezTo>
                  <a:cubicBezTo>
                    <a:pt x="228" y="3"/>
                    <a:pt x="228" y="2"/>
                    <a:pt x="227" y="2"/>
                  </a:cubicBezTo>
                  <a:cubicBezTo>
                    <a:pt x="226" y="1"/>
                    <a:pt x="225" y="1"/>
                    <a:pt x="225" y="2"/>
                  </a:cubicBezTo>
                  <a:cubicBezTo>
                    <a:pt x="220" y="9"/>
                    <a:pt x="207" y="19"/>
                    <a:pt x="193" y="29"/>
                  </a:cubicBezTo>
                  <a:cubicBezTo>
                    <a:pt x="182" y="36"/>
                    <a:pt x="172" y="44"/>
                    <a:pt x="163" y="52"/>
                  </a:cubicBezTo>
                  <a:cubicBezTo>
                    <a:pt x="166" y="44"/>
                    <a:pt x="167" y="35"/>
                    <a:pt x="167" y="28"/>
                  </a:cubicBezTo>
                  <a:cubicBezTo>
                    <a:pt x="167" y="18"/>
                    <a:pt x="167" y="9"/>
                    <a:pt x="174" y="3"/>
                  </a:cubicBezTo>
                  <a:cubicBezTo>
                    <a:pt x="174" y="2"/>
                    <a:pt x="174" y="2"/>
                    <a:pt x="174" y="1"/>
                  </a:cubicBezTo>
                  <a:cubicBezTo>
                    <a:pt x="174" y="1"/>
                    <a:pt x="174" y="1"/>
                    <a:pt x="174" y="0"/>
                  </a:cubicBezTo>
                  <a:cubicBezTo>
                    <a:pt x="173" y="0"/>
                    <a:pt x="172" y="0"/>
                    <a:pt x="172" y="0"/>
                  </a:cubicBezTo>
                  <a:cubicBezTo>
                    <a:pt x="165" y="8"/>
                    <a:pt x="164" y="18"/>
                    <a:pt x="164" y="28"/>
                  </a:cubicBezTo>
                  <a:cubicBezTo>
                    <a:pt x="164" y="38"/>
                    <a:pt x="163" y="48"/>
                    <a:pt x="157" y="58"/>
                  </a:cubicBezTo>
                  <a:cubicBezTo>
                    <a:pt x="154" y="60"/>
                    <a:pt x="152" y="64"/>
                    <a:pt x="148" y="68"/>
                  </a:cubicBezTo>
                  <a:cubicBezTo>
                    <a:pt x="139" y="81"/>
                    <a:pt x="126" y="99"/>
                    <a:pt x="105" y="107"/>
                  </a:cubicBezTo>
                  <a:cubicBezTo>
                    <a:pt x="104" y="107"/>
                    <a:pt x="103" y="108"/>
                    <a:pt x="102" y="108"/>
                  </a:cubicBezTo>
                  <a:cubicBezTo>
                    <a:pt x="102" y="108"/>
                    <a:pt x="101" y="108"/>
                    <a:pt x="101" y="108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6" y="119"/>
                    <a:pt x="68" y="133"/>
                    <a:pt x="62" y="145"/>
                  </a:cubicBezTo>
                  <a:cubicBezTo>
                    <a:pt x="62" y="145"/>
                    <a:pt x="62" y="146"/>
                    <a:pt x="63" y="147"/>
                  </a:cubicBezTo>
                  <a:cubicBezTo>
                    <a:pt x="63" y="147"/>
                    <a:pt x="64" y="147"/>
                    <a:pt x="65" y="146"/>
                  </a:cubicBezTo>
                  <a:cubicBezTo>
                    <a:pt x="70" y="136"/>
                    <a:pt x="77" y="124"/>
                    <a:pt x="95" y="115"/>
                  </a:cubicBezTo>
                  <a:cubicBezTo>
                    <a:pt x="88" y="123"/>
                    <a:pt x="85" y="131"/>
                    <a:pt x="80" y="141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6" y="150"/>
                    <a:pt x="77" y="151"/>
                    <a:pt x="77" y="151"/>
                  </a:cubicBezTo>
                  <a:cubicBezTo>
                    <a:pt x="78" y="151"/>
                    <a:pt x="79" y="151"/>
                    <a:pt x="79" y="15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8" y="130"/>
                    <a:pt x="92" y="122"/>
                    <a:pt x="102" y="111"/>
                  </a:cubicBezTo>
                  <a:cubicBezTo>
                    <a:pt x="104" y="111"/>
                    <a:pt x="105" y="110"/>
                    <a:pt x="107" y="110"/>
                  </a:cubicBezTo>
                  <a:cubicBezTo>
                    <a:pt x="124" y="103"/>
                    <a:pt x="136" y="89"/>
                    <a:pt x="145" y="77"/>
                  </a:cubicBezTo>
                  <a:cubicBezTo>
                    <a:pt x="146" y="81"/>
                    <a:pt x="146" y="84"/>
                    <a:pt x="146" y="88"/>
                  </a:cubicBezTo>
                  <a:cubicBezTo>
                    <a:pt x="146" y="88"/>
                    <a:pt x="147" y="88"/>
                    <a:pt x="147" y="89"/>
                  </a:cubicBezTo>
                  <a:cubicBezTo>
                    <a:pt x="147" y="89"/>
                    <a:pt x="147" y="89"/>
                    <a:pt x="147" y="90"/>
                  </a:cubicBezTo>
                  <a:cubicBezTo>
                    <a:pt x="147" y="95"/>
                    <a:pt x="148" y="100"/>
                    <a:pt x="147" y="104"/>
                  </a:cubicBezTo>
                  <a:cubicBezTo>
                    <a:pt x="147" y="107"/>
                    <a:pt x="146" y="109"/>
                    <a:pt x="145" y="112"/>
                  </a:cubicBezTo>
                  <a:cubicBezTo>
                    <a:pt x="144" y="113"/>
                    <a:pt x="143" y="114"/>
                    <a:pt x="142" y="11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28" y="129"/>
                    <a:pt x="120" y="136"/>
                    <a:pt x="114" y="147"/>
                  </a:cubicBezTo>
                  <a:cubicBezTo>
                    <a:pt x="111" y="154"/>
                    <a:pt x="108" y="162"/>
                    <a:pt x="106" y="170"/>
                  </a:cubicBezTo>
                  <a:cubicBezTo>
                    <a:pt x="104" y="178"/>
                    <a:pt x="101" y="187"/>
                    <a:pt x="98" y="193"/>
                  </a:cubicBezTo>
                  <a:cubicBezTo>
                    <a:pt x="98" y="193"/>
                    <a:pt x="98" y="194"/>
                    <a:pt x="98" y="194"/>
                  </a:cubicBezTo>
                  <a:cubicBezTo>
                    <a:pt x="91" y="204"/>
                    <a:pt x="85" y="214"/>
                    <a:pt x="80" y="225"/>
                  </a:cubicBezTo>
                  <a:cubicBezTo>
                    <a:pt x="60" y="260"/>
                    <a:pt x="49" y="290"/>
                    <a:pt x="46" y="323"/>
                  </a:cubicBezTo>
                  <a:cubicBezTo>
                    <a:pt x="46" y="323"/>
                    <a:pt x="44" y="331"/>
                    <a:pt x="44" y="331"/>
                  </a:cubicBezTo>
                  <a:cubicBezTo>
                    <a:pt x="33" y="387"/>
                    <a:pt x="26" y="424"/>
                    <a:pt x="29" y="480"/>
                  </a:cubicBezTo>
                  <a:cubicBezTo>
                    <a:pt x="31" y="530"/>
                    <a:pt x="29" y="537"/>
                    <a:pt x="22" y="571"/>
                  </a:cubicBezTo>
                  <a:cubicBezTo>
                    <a:pt x="18" y="592"/>
                    <a:pt x="18" y="592"/>
                    <a:pt x="18" y="592"/>
                  </a:cubicBezTo>
                  <a:cubicBezTo>
                    <a:pt x="18" y="593"/>
                    <a:pt x="18" y="593"/>
                    <a:pt x="19" y="594"/>
                  </a:cubicBezTo>
                  <a:cubicBezTo>
                    <a:pt x="20" y="594"/>
                    <a:pt x="21" y="593"/>
                    <a:pt x="21" y="592"/>
                  </a:cubicBezTo>
                  <a:cubicBezTo>
                    <a:pt x="25" y="571"/>
                    <a:pt x="25" y="571"/>
                    <a:pt x="25" y="571"/>
                  </a:cubicBezTo>
                  <a:cubicBezTo>
                    <a:pt x="32" y="538"/>
                    <a:pt x="34" y="530"/>
                    <a:pt x="32" y="480"/>
                  </a:cubicBezTo>
                  <a:cubicBezTo>
                    <a:pt x="30" y="450"/>
                    <a:pt x="32" y="425"/>
                    <a:pt x="35" y="400"/>
                  </a:cubicBezTo>
                  <a:cubicBezTo>
                    <a:pt x="35" y="406"/>
                    <a:pt x="36" y="411"/>
                    <a:pt x="38" y="417"/>
                  </a:cubicBezTo>
                  <a:cubicBezTo>
                    <a:pt x="39" y="424"/>
                    <a:pt x="42" y="432"/>
                    <a:pt x="44" y="439"/>
                  </a:cubicBezTo>
                  <a:cubicBezTo>
                    <a:pt x="48" y="454"/>
                    <a:pt x="48" y="454"/>
                    <a:pt x="48" y="454"/>
                  </a:cubicBezTo>
                  <a:cubicBezTo>
                    <a:pt x="50" y="459"/>
                    <a:pt x="50" y="465"/>
                    <a:pt x="50" y="471"/>
                  </a:cubicBezTo>
                  <a:cubicBezTo>
                    <a:pt x="50" y="477"/>
                    <a:pt x="50" y="482"/>
                    <a:pt x="51" y="488"/>
                  </a:cubicBezTo>
                  <a:cubicBezTo>
                    <a:pt x="51" y="488"/>
                    <a:pt x="52" y="489"/>
                    <a:pt x="53" y="489"/>
                  </a:cubicBezTo>
                  <a:cubicBezTo>
                    <a:pt x="54" y="489"/>
                    <a:pt x="54" y="488"/>
                    <a:pt x="54" y="487"/>
                  </a:cubicBezTo>
                  <a:cubicBezTo>
                    <a:pt x="53" y="482"/>
                    <a:pt x="53" y="476"/>
                    <a:pt x="53" y="471"/>
                  </a:cubicBezTo>
                  <a:cubicBezTo>
                    <a:pt x="53" y="465"/>
                    <a:pt x="53" y="459"/>
                    <a:pt x="51" y="453"/>
                  </a:cubicBezTo>
                  <a:cubicBezTo>
                    <a:pt x="47" y="438"/>
                    <a:pt x="47" y="438"/>
                    <a:pt x="47" y="438"/>
                  </a:cubicBezTo>
                  <a:cubicBezTo>
                    <a:pt x="45" y="431"/>
                    <a:pt x="42" y="424"/>
                    <a:pt x="40" y="416"/>
                  </a:cubicBezTo>
                  <a:cubicBezTo>
                    <a:pt x="37" y="400"/>
                    <a:pt x="37" y="384"/>
                    <a:pt x="41" y="367"/>
                  </a:cubicBezTo>
                  <a:cubicBezTo>
                    <a:pt x="41" y="367"/>
                    <a:pt x="41" y="367"/>
                    <a:pt x="41" y="366"/>
                  </a:cubicBezTo>
                  <a:cubicBezTo>
                    <a:pt x="43" y="355"/>
                    <a:pt x="45" y="344"/>
                    <a:pt x="47" y="331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52" y="291"/>
                    <a:pt x="63" y="261"/>
                    <a:pt x="83" y="227"/>
                  </a:cubicBezTo>
                  <a:cubicBezTo>
                    <a:pt x="91" y="209"/>
                    <a:pt x="102" y="192"/>
                    <a:pt x="115" y="177"/>
                  </a:cubicBezTo>
                  <a:cubicBezTo>
                    <a:pt x="124" y="167"/>
                    <a:pt x="140" y="159"/>
                    <a:pt x="150" y="154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45" y="172"/>
                    <a:pt x="128" y="229"/>
                    <a:pt x="127" y="230"/>
                  </a:cubicBezTo>
                  <a:cubicBezTo>
                    <a:pt x="102" y="287"/>
                    <a:pt x="94" y="355"/>
                    <a:pt x="91" y="402"/>
                  </a:cubicBezTo>
                  <a:cubicBezTo>
                    <a:pt x="91" y="406"/>
                    <a:pt x="91" y="410"/>
                    <a:pt x="90" y="414"/>
                  </a:cubicBezTo>
                  <a:cubicBezTo>
                    <a:pt x="90" y="416"/>
                    <a:pt x="90" y="418"/>
                    <a:pt x="90" y="419"/>
                  </a:cubicBezTo>
                  <a:cubicBezTo>
                    <a:pt x="90" y="420"/>
                    <a:pt x="90" y="420"/>
                    <a:pt x="90" y="421"/>
                  </a:cubicBezTo>
                  <a:cubicBezTo>
                    <a:pt x="89" y="432"/>
                    <a:pt x="87" y="443"/>
                    <a:pt x="86" y="453"/>
                  </a:cubicBezTo>
                  <a:cubicBezTo>
                    <a:pt x="84" y="471"/>
                    <a:pt x="82" y="488"/>
                    <a:pt x="81" y="511"/>
                  </a:cubicBezTo>
                  <a:cubicBezTo>
                    <a:pt x="79" y="523"/>
                    <a:pt x="76" y="540"/>
                    <a:pt x="72" y="560"/>
                  </a:cubicBezTo>
                  <a:cubicBezTo>
                    <a:pt x="68" y="576"/>
                    <a:pt x="65" y="594"/>
                    <a:pt x="61" y="614"/>
                  </a:cubicBezTo>
                  <a:cubicBezTo>
                    <a:pt x="61" y="614"/>
                    <a:pt x="61" y="614"/>
                    <a:pt x="61" y="614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52" y="641"/>
                    <a:pt x="46" y="659"/>
                    <a:pt x="37" y="673"/>
                  </a:cubicBezTo>
                  <a:cubicBezTo>
                    <a:pt x="36" y="673"/>
                    <a:pt x="36" y="673"/>
                    <a:pt x="36" y="674"/>
                  </a:cubicBezTo>
                  <a:cubicBezTo>
                    <a:pt x="29" y="678"/>
                    <a:pt x="29" y="678"/>
                    <a:pt x="29" y="678"/>
                  </a:cubicBezTo>
                  <a:cubicBezTo>
                    <a:pt x="26" y="681"/>
                    <a:pt x="22" y="683"/>
                    <a:pt x="20" y="685"/>
                  </a:cubicBezTo>
                  <a:cubicBezTo>
                    <a:pt x="17" y="688"/>
                    <a:pt x="15" y="691"/>
                    <a:pt x="13" y="694"/>
                  </a:cubicBezTo>
                  <a:cubicBezTo>
                    <a:pt x="10" y="700"/>
                    <a:pt x="7" y="705"/>
                    <a:pt x="1" y="707"/>
                  </a:cubicBezTo>
                  <a:cubicBezTo>
                    <a:pt x="1" y="707"/>
                    <a:pt x="0" y="708"/>
                    <a:pt x="1" y="709"/>
                  </a:cubicBezTo>
                  <a:cubicBezTo>
                    <a:pt x="1" y="709"/>
                    <a:pt x="2" y="710"/>
                    <a:pt x="3" y="710"/>
                  </a:cubicBezTo>
                  <a:cubicBezTo>
                    <a:pt x="9" y="707"/>
                    <a:pt x="12" y="701"/>
                    <a:pt x="16" y="696"/>
                  </a:cubicBezTo>
                  <a:cubicBezTo>
                    <a:pt x="18" y="693"/>
                    <a:pt x="19" y="690"/>
                    <a:pt x="22" y="688"/>
                  </a:cubicBezTo>
                  <a:cubicBezTo>
                    <a:pt x="24" y="685"/>
                    <a:pt x="27" y="683"/>
                    <a:pt x="31" y="681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0" y="686"/>
                    <a:pt x="29" y="693"/>
                    <a:pt x="28" y="699"/>
                  </a:cubicBezTo>
                  <a:cubicBezTo>
                    <a:pt x="27" y="706"/>
                    <a:pt x="27" y="712"/>
                    <a:pt x="23" y="719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13" y="738"/>
                    <a:pt x="8" y="748"/>
                    <a:pt x="9" y="763"/>
                  </a:cubicBezTo>
                  <a:cubicBezTo>
                    <a:pt x="9" y="764"/>
                    <a:pt x="9" y="764"/>
                    <a:pt x="10" y="764"/>
                  </a:cubicBezTo>
                  <a:cubicBezTo>
                    <a:pt x="11" y="764"/>
                    <a:pt x="12" y="764"/>
                    <a:pt x="12" y="763"/>
                  </a:cubicBezTo>
                  <a:cubicBezTo>
                    <a:pt x="11" y="749"/>
                    <a:pt x="16" y="739"/>
                    <a:pt x="22" y="728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9" y="713"/>
                    <a:pt x="30" y="706"/>
                    <a:pt x="31" y="700"/>
                  </a:cubicBezTo>
                  <a:cubicBezTo>
                    <a:pt x="32" y="692"/>
                    <a:pt x="33" y="685"/>
                    <a:pt x="38" y="677"/>
                  </a:cubicBezTo>
                  <a:cubicBezTo>
                    <a:pt x="47" y="664"/>
                    <a:pt x="53" y="648"/>
                    <a:pt x="58" y="633"/>
                  </a:cubicBezTo>
                  <a:cubicBezTo>
                    <a:pt x="53" y="665"/>
                    <a:pt x="48" y="699"/>
                    <a:pt x="48" y="731"/>
                  </a:cubicBezTo>
                  <a:cubicBezTo>
                    <a:pt x="47" y="772"/>
                    <a:pt x="50" y="795"/>
                    <a:pt x="52" y="813"/>
                  </a:cubicBezTo>
                  <a:cubicBezTo>
                    <a:pt x="53" y="824"/>
                    <a:pt x="54" y="834"/>
                    <a:pt x="54" y="845"/>
                  </a:cubicBezTo>
                  <a:cubicBezTo>
                    <a:pt x="50" y="854"/>
                    <a:pt x="50" y="854"/>
                    <a:pt x="50" y="854"/>
                  </a:cubicBezTo>
                  <a:cubicBezTo>
                    <a:pt x="43" y="866"/>
                    <a:pt x="39" y="873"/>
                    <a:pt x="38" y="887"/>
                  </a:cubicBezTo>
                  <a:cubicBezTo>
                    <a:pt x="38" y="888"/>
                    <a:pt x="39" y="889"/>
                    <a:pt x="39" y="889"/>
                  </a:cubicBezTo>
                  <a:cubicBezTo>
                    <a:pt x="40" y="889"/>
                    <a:pt x="41" y="888"/>
                    <a:pt x="41" y="887"/>
                  </a:cubicBezTo>
                  <a:cubicBezTo>
                    <a:pt x="42" y="874"/>
                    <a:pt x="46" y="868"/>
                    <a:pt x="52" y="855"/>
                  </a:cubicBezTo>
                  <a:cubicBezTo>
                    <a:pt x="54" y="851"/>
                    <a:pt x="54" y="851"/>
                    <a:pt x="54" y="851"/>
                  </a:cubicBezTo>
                  <a:cubicBezTo>
                    <a:pt x="54" y="872"/>
                    <a:pt x="56" y="885"/>
                    <a:pt x="58" y="898"/>
                  </a:cubicBezTo>
                  <a:cubicBezTo>
                    <a:pt x="59" y="906"/>
                    <a:pt x="60" y="914"/>
                    <a:pt x="61" y="923"/>
                  </a:cubicBezTo>
                  <a:cubicBezTo>
                    <a:pt x="68" y="962"/>
                    <a:pt x="70" y="996"/>
                    <a:pt x="71" y="1026"/>
                  </a:cubicBezTo>
                  <a:cubicBezTo>
                    <a:pt x="72" y="1048"/>
                    <a:pt x="72" y="1048"/>
                    <a:pt x="72" y="1048"/>
                  </a:cubicBezTo>
                  <a:cubicBezTo>
                    <a:pt x="72" y="1048"/>
                    <a:pt x="72" y="1049"/>
                    <a:pt x="72" y="1049"/>
                  </a:cubicBezTo>
                  <a:cubicBezTo>
                    <a:pt x="72" y="1053"/>
                    <a:pt x="73" y="1058"/>
                    <a:pt x="73" y="1062"/>
                  </a:cubicBezTo>
                  <a:cubicBezTo>
                    <a:pt x="74" y="1079"/>
                    <a:pt x="73" y="1095"/>
                    <a:pt x="73" y="1111"/>
                  </a:cubicBezTo>
                  <a:cubicBezTo>
                    <a:pt x="72" y="1133"/>
                    <a:pt x="72" y="1157"/>
                    <a:pt x="75" y="1180"/>
                  </a:cubicBezTo>
                  <a:cubicBezTo>
                    <a:pt x="79" y="1205"/>
                    <a:pt x="80" y="1232"/>
                    <a:pt x="81" y="1257"/>
                  </a:cubicBezTo>
                  <a:cubicBezTo>
                    <a:pt x="81" y="1285"/>
                    <a:pt x="82" y="1314"/>
                    <a:pt x="87" y="1342"/>
                  </a:cubicBezTo>
                  <a:cubicBezTo>
                    <a:pt x="91" y="1360"/>
                    <a:pt x="95" y="1379"/>
                    <a:pt x="100" y="1399"/>
                  </a:cubicBezTo>
                  <a:cubicBezTo>
                    <a:pt x="113" y="1450"/>
                    <a:pt x="126" y="1503"/>
                    <a:pt x="119" y="1551"/>
                  </a:cubicBezTo>
                  <a:cubicBezTo>
                    <a:pt x="119" y="1555"/>
                    <a:pt x="119" y="1559"/>
                    <a:pt x="119" y="1564"/>
                  </a:cubicBezTo>
                  <a:cubicBezTo>
                    <a:pt x="119" y="1570"/>
                    <a:pt x="119" y="1577"/>
                    <a:pt x="118" y="1582"/>
                  </a:cubicBezTo>
                  <a:cubicBezTo>
                    <a:pt x="118" y="1582"/>
                    <a:pt x="117" y="1583"/>
                    <a:pt x="117" y="1583"/>
                  </a:cubicBezTo>
                  <a:cubicBezTo>
                    <a:pt x="117" y="1584"/>
                    <a:pt x="117" y="1584"/>
                    <a:pt x="117" y="1584"/>
                  </a:cubicBezTo>
                  <a:cubicBezTo>
                    <a:pt x="117" y="1585"/>
                    <a:pt x="117" y="1585"/>
                    <a:pt x="117" y="1585"/>
                  </a:cubicBezTo>
                  <a:cubicBezTo>
                    <a:pt x="114" y="1591"/>
                    <a:pt x="108" y="1597"/>
                    <a:pt x="102" y="1603"/>
                  </a:cubicBezTo>
                  <a:cubicBezTo>
                    <a:pt x="98" y="1607"/>
                    <a:pt x="94" y="1611"/>
                    <a:pt x="91" y="1614"/>
                  </a:cubicBezTo>
                  <a:cubicBezTo>
                    <a:pt x="81" y="1627"/>
                    <a:pt x="60" y="1647"/>
                    <a:pt x="46" y="1650"/>
                  </a:cubicBezTo>
                  <a:cubicBezTo>
                    <a:pt x="46" y="1650"/>
                    <a:pt x="45" y="1651"/>
                    <a:pt x="45" y="1652"/>
                  </a:cubicBezTo>
                  <a:cubicBezTo>
                    <a:pt x="45" y="1653"/>
                    <a:pt x="46" y="1653"/>
                    <a:pt x="47" y="1653"/>
                  </a:cubicBezTo>
                  <a:cubicBezTo>
                    <a:pt x="59" y="1651"/>
                    <a:pt x="76" y="1637"/>
                    <a:pt x="87" y="1624"/>
                  </a:cubicBezTo>
                  <a:cubicBezTo>
                    <a:pt x="87" y="1624"/>
                    <a:pt x="87" y="1624"/>
                    <a:pt x="87" y="1624"/>
                  </a:cubicBezTo>
                  <a:cubicBezTo>
                    <a:pt x="87" y="1628"/>
                    <a:pt x="87" y="1628"/>
                    <a:pt x="87" y="1628"/>
                  </a:cubicBezTo>
                  <a:cubicBezTo>
                    <a:pt x="86" y="1631"/>
                    <a:pt x="86" y="1633"/>
                    <a:pt x="85" y="1636"/>
                  </a:cubicBezTo>
                  <a:cubicBezTo>
                    <a:pt x="83" y="1642"/>
                    <a:pt x="83" y="1642"/>
                    <a:pt x="83" y="1642"/>
                  </a:cubicBezTo>
                  <a:cubicBezTo>
                    <a:pt x="82" y="1646"/>
                    <a:pt x="81" y="1649"/>
                    <a:pt x="79" y="1652"/>
                  </a:cubicBezTo>
                  <a:cubicBezTo>
                    <a:pt x="77" y="1655"/>
                    <a:pt x="74" y="1658"/>
                    <a:pt x="71" y="1660"/>
                  </a:cubicBezTo>
                  <a:cubicBezTo>
                    <a:pt x="68" y="1662"/>
                    <a:pt x="65" y="1665"/>
                    <a:pt x="63" y="1667"/>
                  </a:cubicBezTo>
                  <a:cubicBezTo>
                    <a:pt x="62" y="1668"/>
                    <a:pt x="62" y="1669"/>
                    <a:pt x="63" y="1670"/>
                  </a:cubicBezTo>
                  <a:cubicBezTo>
                    <a:pt x="63" y="1670"/>
                    <a:pt x="64" y="1670"/>
                    <a:pt x="65" y="1669"/>
                  </a:cubicBezTo>
                  <a:cubicBezTo>
                    <a:pt x="67" y="1667"/>
                    <a:pt x="70" y="1665"/>
                    <a:pt x="72" y="1662"/>
                  </a:cubicBezTo>
                  <a:cubicBezTo>
                    <a:pt x="76" y="1660"/>
                    <a:pt x="79" y="1657"/>
                    <a:pt x="81" y="1654"/>
                  </a:cubicBezTo>
                  <a:cubicBezTo>
                    <a:pt x="83" y="1651"/>
                    <a:pt x="85" y="1647"/>
                    <a:pt x="86" y="1643"/>
                  </a:cubicBezTo>
                  <a:cubicBezTo>
                    <a:pt x="88" y="1637"/>
                    <a:pt x="88" y="1637"/>
                    <a:pt x="88" y="1637"/>
                  </a:cubicBezTo>
                  <a:cubicBezTo>
                    <a:pt x="89" y="1634"/>
                    <a:pt x="89" y="1631"/>
                    <a:pt x="90" y="1628"/>
                  </a:cubicBezTo>
                  <a:cubicBezTo>
                    <a:pt x="90" y="1625"/>
                    <a:pt x="90" y="1625"/>
                    <a:pt x="90" y="1625"/>
                  </a:cubicBezTo>
                  <a:cubicBezTo>
                    <a:pt x="90" y="1622"/>
                    <a:pt x="91" y="1620"/>
                    <a:pt x="92" y="1619"/>
                  </a:cubicBezTo>
                  <a:cubicBezTo>
                    <a:pt x="93" y="1619"/>
                    <a:pt x="93" y="1618"/>
                    <a:pt x="93" y="1617"/>
                  </a:cubicBezTo>
                  <a:cubicBezTo>
                    <a:pt x="93" y="1617"/>
                    <a:pt x="93" y="1617"/>
                    <a:pt x="94" y="1616"/>
                  </a:cubicBezTo>
                  <a:cubicBezTo>
                    <a:pt x="96" y="1613"/>
                    <a:pt x="100" y="1609"/>
                    <a:pt x="104" y="1605"/>
                  </a:cubicBezTo>
                  <a:cubicBezTo>
                    <a:pt x="108" y="1601"/>
                    <a:pt x="113" y="1596"/>
                    <a:pt x="116" y="1592"/>
                  </a:cubicBezTo>
                  <a:cubicBezTo>
                    <a:pt x="116" y="1595"/>
                    <a:pt x="115" y="1599"/>
                    <a:pt x="114" y="1603"/>
                  </a:cubicBezTo>
                  <a:cubicBezTo>
                    <a:pt x="113" y="1607"/>
                    <a:pt x="113" y="1607"/>
                    <a:pt x="113" y="1607"/>
                  </a:cubicBezTo>
                  <a:cubicBezTo>
                    <a:pt x="112" y="1616"/>
                    <a:pt x="112" y="1616"/>
                    <a:pt x="112" y="1616"/>
                  </a:cubicBezTo>
                  <a:cubicBezTo>
                    <a:pt x="110" y="1625"/>
                    <a:pt x="110" y="1625"/>
                    <a:pt x="110" y="1625"/>
                  </a:cubicBezTo>
                  <a:cubicBezTo>
                    <a:pt x="109" y="1630"/>
                    <a:pt x="107" y="1634"/>
                    <a:pt x="104" y="1638"/>
                  </a:cubicBezTo>
                  <a:cubicBezTo>
                    <a:pt x="103" y="1641"/>
                    <a:pt x="103" y="1641"/>
                    <a:pt x="103" y="1641"/>
                  </a:cubicBezTo>
                  <a:cubicBezTo>
                    <a:pt x="100" y="1645"/>
                    <a:pt x="99" y="1650"/>
                    <a:pt x="98" y="1655"/>
                  </a:cubicBezTo>
                  <a:cubicBezTo>
                    <a:pt x="97" y="1658"/>
                    <a:pt x="97" y="1661"/>
                    <a:pt x="95" y="1664"/>
                  </a:cubicBezTo>
                  <a:cubicBezTo>
                    <a:pt x="94" y="1668"/>
                    <a:pt x="88" y="1681"/>
                    <a:pt x="82" y="1681"/>
                  </a:cubicBezTo>
                  <a:cubicBezTo>
                    <a:pt x="81" y="1681"/>
                    <a:pt x="80" y="1682"/>
                    <a:pt x="80" y="1682"/>
                  </a:cubicBezTo>
                  <a:cubicBezTo>
                    <a:pt x="80" y="1683"/>
                    <a:pt x="81" y="1684"/>
                    <a:pt x="82" y="1684"/>
                  </a:cubicBezTo>
                  <a:cubicBezTo>
                    <a:pt x="90" y="1684"/>
                    <a:pt x="96" y="1671"/>
                    <a:pt x="98" y="1665"/>
                  </a:cubicBezTo>
                  <a:cubicBezTo>
                    <a:pt x="100" y="1662"/>
                    <a:pt x="100" y="1659"/>
                    <a:pt x="101" y="1655"/>
                  </a:cubicBezTo>
                  <a:cubicBezTo>
                    <a:pt x="102" y="1651"/>
                    <a:pt x="103" y="1647"/>
                    <a:pt x="105" y="1642"/>
                  </a:cubicBezTo>
                  <a:cubicBezTo>
                    <a:pt x="107" y="1639"/>
                    <a:pt x="107" y="1639"/>
                    <a:pt x="107" y="1639"/>
                  </a:cubicBezTo>
                  <a:cubicBezTo>
                    <a:pt x="109" y="1635"/>
                    <a:pt x="112" y="1631"/>
                    <a:pt x="113" y="1626"/>
                  </a:cubicBezTo>
                  <a:cubicBezTo>
                    <a:pt x="115" y="1617"/>
                    <a:pt x="115" y="1617"/>
                    <a:pt x="115" y="1617"/>
                  </a:cubicBezTo>
                  <a:cubicBezTo>
                    <a:pt x="116" y="1608"/>
                    <a:pt x="116" y="1608"/>
                    <a:pt x="116" y="1608"/>
                  </a:cubicBezTo>
                  <a:cubicBezTo>
                    <a:pt x="117" y="1603"/>
                    <a:pt x="117" y="1603"/>
                    <a:pt x="117" y="1603"/>
                  </a:cubicBezTo>
                  <a:cubicBezTo>
                    <a:pt x="119" y="1597"/>
                    <a:pt x="120" y="1591"/>
                    <a:pt x="120" y="1585"/>
                  </a:cubicBezTo>
                  <a:cubicBezTo>
                    <a:pt x="122" y="1579"/>
                    <a:pt x="122" y="1572"/>
                    <a:pt x="122" y="1564"/>
                  </a:cubicBezTo>
                  <a:cubicBezTo>
                    <a:pt x="122" y="1559"/>
                    <a:pt x="122" y="1555"/>
                    <a:pt x="122" y="1552"/>
                  </a:cubicBezTo>
                  <a:cubicBezTo>
                    <a:pt x="129" y="1503"/>
                    <a:pt x="116" y="1450"/>
                    <a:pt x="103" y="1399"/>
                  </a:cubicBezTo>
                  <a:cubicBezTo>
                    <a:pt x="98" y="1379"/>
                    <a:pt x="94" y="1360"/>
                    <a:pt x="90" y="1341"/>
                  </a:cubicBezTo>
                  <a:cubicBezTo>
                    <a:pt x="85" y="1313"/>
                    <a:pt x="84" y="1285"/>
                    <a:pt x="84" y="1257"/>
                  </a:cubicBezTo>
                  <a:cubicBezTo>
                    <a:pt x="83" y="1231"/>
                    <a:pt x="82" y="1205"/>
                    <a:pt x="78" y="1179"/>
                  </a:cubicBezTo>
                  <a:cubicBezTo>
                    <a:pt x="75" y="1156"/>
                    <a:pt x="75" y="1133"/>
                    <a:pt x="76" y="1111"/>
                  </a:cubicBezTo>
                  <a:cubicBezTo>
                    <a:pt x="76" y="1106"/>
                    <a:pt x="76" y="1100"/>
                    <a:pt x="76" y="1095"/>
                  </a:cubicBezTo>
                  <a:cubicBezTo>
                    <a:pt x="81" y="1132"/>
                    <a:pt x="89" y="1168"/>
                    <a:pt x="97" y="1203"/>
                  </a:cubicBezTo>
                  <a:cubicBezTo>
                    <a:pt x="104" y="1238"/>
                    <a:pt x="112" y="1274"/>
                    <a:pt x="117" y="1310"/>
                  </a:cubicBezTo>
                  <a:cubicBezTo>
                    <a:pt x="119" y="1324"/>
                    <a:pt x="119" y="1324"/>
                    <a:pt x="119" y="1324"/>
                  </a:cubicBezTo>
                  <a:cubicBezTo>
                    <a:pt x="122" y="1351"/>
                    <a:pt x="125" y="1377"/>
                    <a:pt x="133" y="1404"/>
                  </a:cubicBezTo>
                  <a:cubicBezTo>
                    <a:pt x="140" y="1426"/>
                    <a:pt x="146" y="1449"/>
                    <a:pt x="149" y="1472"/>
                  </a:cubicBezTo>
                  <a:cubicBezTo>
                    <a:pt x="152" y="1493"/>
                    <a:pt x="150" y="1513"/>
                    <a:pt x="148" y="1533"/>
                  </a:cubicBezTo>
                  <a:cubicBezTo>
                    <a:pt x="147" y="1546"/>
                    <a:pt x="145" y="1559"/>
                    <a:pt x="145" y="1573"/>
                  </a:cubicBezTo>
                  <a:cubicBezTo>
                    <a:pt x="145" y="1576"/>
                    <a:pt x="146" y="1584"/>
                    <a:pt x="148" y="1593"/>
                  </a:cubicBezTo>
                  <a:cubicBezTo>
                    <a:pt x="148" y="1593"/>
                    <a:pt x="148" y="1593"/>
                    <a:pt x="148" y="1594"/>
                  </a:cubicBezTo>
                  <a:cubicBezTo>
                    <a:pt x="148" y="1599"/>
                    <a:pt x="146" y="1605"/>
                    <a:pt x="144" y="1611"/>
                  </a:cubicBezTo>
                  <a:cubicBezTo>
                    <a:pt x="144" y="1614"/>
                    <a:pt x="144" y="1614"/>
                    <a:pt x="144" y="1614"/>
                  </a:cubicBezTo>
                  <a:cubicBezTo>
                    <a:pt x="141" y="1622"/>
                    <a:pt x="136" y="1628"/>
                    <a:pt x="131" y="1634"/>
                  </a:cubicBezTo>
                  <a:cubicBezTo>
                    <a:pt x="126" y="1640"/>
                    <a:pt x="126" y="1640"/>
                    <a:pt x="126" y="1640"/>
                  </a:cubicBezTo>
                  <a:cubicBezTo>
                    <a:pt x="122" y="1646"/>
                    <a:pt x="120" y="1651"/>
                    <a:pt x="118" y="1658"/>
                  </a:cubicBezTo>
                  <a:cubicBezTo>
                    <a:pt x="117" y="1663"/>
                    <a:pt x="117" y="1663"/>
                    <a:pt x="117" y="1663"/>
                  </a:cubicBezTo>
                  <a:cubicBezTo>
                    <a:pt x="114" y="1669"/>
                    <a:pt x="111" y="1677"/>
                    <a:pt x="104" y="1678"/>
                  </a:cubicBezTo>
                  <a:cubicBezTo>
                    <a:pt x="103" y="1678"/>
                    <a:pt x="103" y="1679"/>
                    <a:pt x="103" y="1680"/>
                  </a:cubicBezTo>
                  <a:cubicBezTo>
                    <a:pt x="103" y="1681"/>
                    <a:pt x="104" y="1681"/>
                    <a:pt x="104" y="1681"/>
                  </a:cubicBezTo>
                  <a:cubicBezTo>
                    <a:pt x="111" y="1680"/>
                    <a:pt x="116" y="1674"/>
                    <a:pt x="119" y="1664"/>
                  </a:cubicBezTo>
                  <a:cubicBezTo>
                    <a:pt x="121" y="1658"/>
                    <a:pt x="121" y="1658"/>
                    <a:pt x="121" y="1658"/>
                  </a:cubicBezTo>
                  <a:cubicBezTo>
                    <a:pt x="123" y="1652"/>
                    <a:pt x="124" y="1647"/>
                    <a:pt x="129" y="1642"/>
                  </a:cubicBezTo>
                  <a:cubicBezTo>
                    <a:pt x="133" y="1636"/>
                    <a:pt x="133" y="1636"/>
                    <a:pt x="133" y="1636"/>
                  </a:cubicBezTo>
                  <a:cubicBezTo>
                    <a:pt x="139" y="1630"/>
                    <a:pt x="144" y="1623"/>
                    <a:pt x="147" y="1615"/>
                  </a:cubicBezTo>
                  <a:cubicBezTo>
                    <a:pt x="147" y="1612"/>
                    <a:pt x="147" y="1612"/>
                    <a:pt x="147" y="1612"/>
                  </a:cubicBezTo>
                  <a:cubicBezTo>
                    <a:pt x="148" y="1609"/>
                    <a:pt x="149" y="1607"/>
                    <a:pt x="149" y="1604"/>
                  </a:cubicBezTo>
                  <a:cubicBezTo>
                    <a:pt x="153" y="1628"/>
                    <a:pt x="156" y="1658"/>
                    <a:pt x="150" y="1664"/>
                  </a:cubicBezTo>
                  <a:cubicBezTo>
                    <a:pt x="150" y="1664"/>
                    <a:pt x="150" y="1664"/>
                    <a:pt x="150" y="1664"/>
                  </a:cubicBezTo>
                  <a:cubicBezTo>
                    <a:pt x="148" y="1666"/>
                    <a:pt x="146" y="1669"/>
                    <a:pt x="144" y="1670"/>
                  </a:cubicBezTo>
                  <a:cubicBezTo>
                    <a:pt x="135" y="1678"/>
                    <a:pt x="134" y="1689"/>
                    <a:pt x="134" y="1689"/>
                  </a:cubicBezTo>
                  <a:cubicBezTo>
                    <a:pt x="134" y="1690"/>
                    <a:pt x="135" y="1691"/>
                    <a:pt x="136" y="1691"/>
                  </a:cubicBezTo>
                  <a:cubicBezTo>
                    <a:pt x="136" y="1691"/>
                    <a:pt x="137" y="1690"/>
                    <a:pt x="137" y="1690"/>
                  </a:cubicBezTo>
                  <a:cubicBezTo>
                    <a:pt x="137" y="1690"/>
                    <a:pt x="138" y="1679"/>
                    <a:pt x="146" y="1673"/>
                  </a:cubicBezTo>
                  <a:cubicBezTo>
                    <a:pt x="171" y="1650"/>
                    <a:pt x="181" y="1607"/>
                    <a:pt x="185" y="1576"/>
                  </a:cubicBezTo>
                  <a:cubicBezTo>
                    <a:pt x="193" y="1594"/>
                    <a:pt x="196" y="1609"/>
                    <a:pt x="194" y="1616"/>
                  </a:cubicBezTo>
                  <a:cubicBezTo>
                    <a:pt x="193" y="1617"/>
                    <a:pt x="194" y="1618"/>
                    <a:pt x="195" y="1618"/>
                  </a:cubicBezTo>
                  <a:cubicBezTo>
                    <a:pt x="195" y="1618"/>
                    <a:pt x="196" y="1618"/>
                    <a:pt x="197" y="1617"/>
                  </a:cubicBezTo>
                  <a:cubicBezTo>
                    <a:pt x="200" y="1605"/>
                    <a:pt x="192" y="1583"/>
                    <a:pt x="186" y="1570"/>
                  </a:cubicBezTo>
                  <a:cubicBezTo>
                    <a:pt x="187" y="1561"/>
                    <a:pt x="188" y="1553"/>
                    <a:pt x="188" y="1548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2"/>
                    <a:pt x="184" y="1494"/>
                    <a:pt x="179" y="1468"/>
                  </a:cubicBezTo>
                  <a:cubicBezTo>
                    <a:pt x="175" y="1441"/>
                    <a:pt x="172" y="1414"/>
                    <a:pt x="173" y="1396"/>
                  </a:cubicBezTo>
                  <a:cubicBezTo>
                    <a:pt x="174" y="1380"/>
                    <a:pt x="177" y="1355"/>
                    <a:pt x="180" y="1329"/>
                  </a:cubicBezTo>
                  <a:cubicBezTo>
                    <a:pt x="185" y="1296"/>
                    <a:pt x="189" y="1263"/>
                    <a:pt x="190" y="1239"/>
                  </a:cubicBezTo>
                  <a:cubicBezTo>
                    <a:pt x="190" y="1238"/>
                    <a:pt x="189" y="1237"/>
                    <a:pt x="188" y="1237"/>
                  </a:cubicBezTo>
                  <a:cubicBezTo>
                    <a:pt x="188" y="1237"/>
                    <a:pt x="188" y="1237"/>
                    <a:pt x="188" y="1237"/>
                  </a:cubicBezTo>
                  <a:cubicBezTo>
                    <a:pt x="189" y="1237"/>
                    <a:pt x="190" y="1238"/>
                    <a:pt x="190" y="1239"/>
                  </a:cubicBezTo>
                  <a:cubicBezTo>
                    <a:pt x="190" y="1223"/>
                    <a:pt x="190" y="1223"/>
                    <a:pt x="190" y="1223"/>
                  </a:cubicBezTo>
                  <a:cubicBezTo>
                    <a:pt x="191" y="1209"/>
                    <a:pt x="191" y="1209"/>
                    <a:pt x="191" y="1209"/>
                  </a:cubicBezTo>
                  <a:cubicBezTo>
                    <a:pt x="192" y="1184"/>
                    <a:pt x="192" y="1182"/>
                    <a:pt x="184" y="1141"/>
                  </a:cubicBezTo>
                  <a:cubicBezTo>
                    <a:pt x="177" y="1115"/>
                    <a:pt x="177" y="1115"/>
                    <a:pt x="177" y="1115"/>
                  </a:cubicBezTo>
                  <a:cubicBezTo>
                    <a:pt x="168" y="1078"/>
                    <a:pt x="159" y="1039"/>
                    <a:pt x="173" y="980"/>
                  </a:cubicBezTo>
                  <a:cubicBezTo>
                    <a:pt x="182" y="942"/>
                    <a:pt x="179" y="905"/>
                    <a:pt x="173" y="873"/>
                  </a:cubicBezTo>
                  <a:cubicBezTo>
                    <a:pt x="170" y="861"/>
                    <a:pt x="165" y="839"/>
                    <a:pt x="165" y="838"/>
                  </a:cubicBezTo>
                  <a:cubicBezTo>
                    <a:pt x="158" y="817"/>
                    <a:pt x="158" y="817"/>
                    <a:pt x="158" y="817"/>
                  </a:cubicBezTo>
                  <a:cubicBezTo>
                    <a:pt x="153" y="798"/>
                    <a:pt x="153" y="798"/>
                    <a:pt x="153" y="798"/>
                  </a:cubicBezTo>
                  <a:cubicBezTo>
                    <a:pt x="148" y="782"/>
                    <a:pt x="148" y="759"/>
                    <a:pt x="147" y="734"/>
                  </a:cubicBezTo>
                  <a:cubicBezTo>
                    <a:pt x="146" y="696"/>
                    <a:pt x="146" y="657"/>
                    <a:pt x="131" y="636"/>
                  </a:cubicBezTo>
                  <a:cubicBezTo>
                    <a:pt x="113" y="612"/>
                    <a:pt x="108" y="559"/>
                    <a:pt x="104" y="527"/>
                  </a:cubicBezTo>
                  <a:cubicBezTo>
                    <a:pt x="103" y="514"/>
                    <a:pt x="103" y="514"/>
                    <a:pt x="103" y="514"/>
                  </a:cubicBezTo>
                  <a:cubicBezTo>
                    <a:pt x="103" y="513"/>
                    <a:pt x="101" y="490"/>
                    <a:pt x="98" y="478"/>
                  </a:cubicBezTo>
                  <a:cubicBezTo>
                    <a:pt x="96" y="468"/>
                    <a:pt x="94" y="458"/>
                    <a:pt x="95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2"/>
                    <a:pt x="97" y="439"/>
                    <a:pt x="98" y="433"/>
                  </a:cubicBezTo>
                  <a:cubicBezTo>
                    <a:pt x="108" y="405"/>
                    <a:pt x="127" y="383"/>
                    <a:pt x="147" y="361"/>
                  </a:cubicBezTo>
                  <a:cubicBezTo>
                    <a:pt x="148" y="360"/>
                    <a:pt x="149" y="361"/>
                    <a:pt x="149" y="365"/>
                  </a:cubicBezTo>
                  <a:cubicBezTo>
                    <a:pt x="147" y="389"/>
                    <a:pt x="146" y="426"/>
                    <a:pt x="148" y="437"/>
                  </a:cubicBezTo>
                  <a:cubicBezTo>
                    <a:pt x="150" y="483"/>
                    <a:pt x="156" y="517"/>
                    <a:pt x="162" y="544"/>
                  </a:cubicBezTo>
                  <a:cubicBezTo>
                    <a:pt x="161" y="544"/>
                    <a:pt x="161" y="544"/>
                    <a:pt x="161" y="545"/>
                  </a:cubicBezTo>
                  <a:cubicBezTo>
                    <a:pt x="162" y="553"/>
                    <a:pt x="161" y="566"/>
                    <a:pt x="160" y="579"/>
                  </a:cubicBezTo>
                  <a:cubicBezTo>
                    <a:pt x="158" y="608"/>
                    <a:pt x="156" y="641"/>
                    <a:pt x="167" y="653"/>
                  </a:cubicBezTo>
                  <a:cubicBezTo>
                    <a:pt x="168" y="653"/>
                    <a:pt x="168" y="653"/>
                    <a:pt x="169" y="653"/>
                  </a:cubicBezTo>
                  <a:cubicBezTo>
                    <a:pt x="170" y="652"/>
                    <a:pt x="170" y="651"/>
                    <a:pt x="169" y="650"/>
                  </a:cubicBezTo>
                  <a:cubicBezTo>
                    <a:pt x="159" y="640"/>
                    <a:pt x="161" y="606"/>
                    <a:pt x="163" y="580"/>
                  </a:cubicBezTo>
                  <a:cubicBezTo>
                    <a:pt x="164" y="570"/>
                    <a:pt x="164" y="561"/>
                    <a:pt x="164" y="554"/>
                  </a:cubicBezTo>
                  <a:cubicBezTo>
                    <a:pt x="169" y="572"/>
                    <a:pt x="174" y="586"/>
                    <a:pt x="178" y="599"/>
                  </a:cubicBezTo>
                  <a:cubicBezTo>
                    <a:pt x="181" y="606"/>
                    <a:pt x="181" y="606"/>
                    <a:pt x="181" y="606"/>
                  </a:cubicBezTo>
                  <a:cubicBezTo>
                    <a:pt x="188" y="627"/>
                    <a:pt x="187" y="672"/>
                    <a:pt x="187" y="702"/>
                  </a:cubicBezTo>
                  <a:cubicBezTo>
                    <a:pt x="187" y="722"/>
                    <a:pt x="187" y="732"/>
                    <a:pt x="189" y="734"/>
                  </a:cubicBezTo>
                  <a:cubicBezTo>
                    <a:pt x="189" y="735"/>
                    <a:pt x="190" y="735"/>
                    <a:pt x="191" y="735"/>
                  </a:cubicBezTo>
                  <a:cubicBezTo>
                    <a:pt x="191" y="734"/>
                    <a:pt x="192" y="734"/>
                    <a:pt x="191" y="733"/>
                  </a:cubicBezTo>
                  <a:cubicBezTo>
                    <a:pt x="190" y="731"/>
                    <a:pt x="190" y="717"/>
                    <a:pt x="190" y="702"/>
                  </a:cubicBezTo>
                  <a:cubicBezTo>
                    <a:pt x="190" y="672"/>
                    <a:pt x="191" y="626"/>
                    <a:pt x="183" y="605"/>
                  </a:cubicBezTo>
                  <a:cubicBezTo>
                    <a:pt x="181" y="598"/>
                    <a:pt x="181" y="598"/>
                    <a:pt x="181" y="598"/>
                  </a:cubicBezTo>
                  <a:cubicBezTo>
                    <a:pt x="171" y="568"/>
                    <a:pt x="157" y="527"/>
                    <a:pt x="152" y="456"/>
                  </a:cubicBezTo>
                  <a:cubicBezTo>
                    <a:pt x="159" y="480"/>
                    <a:pt x="170" y="505"/>
                    <a:pt x="184" y="514"/>
                  </a:cubicBezTo>
                  <a:cubicBezTo>
                    <a:pt x="185" y="515"/>
                    <a:pt x="185" y="515"/>
                    <a:pt x="186" y="514"/>
                  </a:cubicBezTo>
                  <a:cubicBezTo>
                    <a:pt x="186" y="513"/>
                    <a:pt x="186" y="512"/>
                    <a:pt x="186" y="512"/>
                  </a:cubicBezTo>
                  <a:cubicBezTo>
                    <a:pt x="168" y="500"/>
                    <a:pt x="156" y="466"/>
                    <a:pt x="151" y="438"/>
                  </a:cubicBezTo>
                  <a:cubicBezTo>
                    <a:pt x="151" y="416"/>
                    <a:pt x="151" y="392"/>
                    <a:pt x="152" y="366"/>
                  </a:cubicBezTo>
                  <a:cubicBezTo>
                    <a:pt x="152" y="360"/>
                    <a:pt x="153" y="358"/>
                    <a:pt x="154" y="351"/>
                  </a:cubicBezTo>
                  <a:cubicBezTo>
                    <a:pt x="162" y="343"/>
                    <a:pt x="168" y="334"/>
                    <a:pt x="175" y="326"/>
                  </a:cubicBezTo>
                  <a:cubicBezTo>
                    <a:pt x="175" y="326"/>
                    <a:pt x="181" y="319"/>
                    <a:pt x="185" y="315"/>
                  </a:cubicBezTo>
                  <a:cubicBezTo>
                    <a:pt x="197" y="306"/>
                    <a:pt x="214" y="293"/>
                    <a:pt x="220" y="289"/>
                  </a:cubicBezTo>
                  <a:cubicBezTo>
                    <a:pt x="229" y="281"/>
                    <a:pt x="229" y="281"/>
                    <a:pt x="229" y="281"/>
                  </a:cubicBezTo>
                  <a:cubicBezTo>
                    <a:pt x="230" y="281"/>
                    <a:pt x="230" y="280"/>
                    <a:pt x="229" y="279"/>
                  </a:cubicBezTo>
                  <a:cubicBezTo>
                    <a:pt x="229" y="279"/>
                    <a:pt x="228" y="279"/>
                    <a:pt x="227" y="279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07" y="291"/>
                    <a:pt x="192" y="300"/>
                    <a:pt x="182" y="310"/>
                  </a:cubicBezTo>
                  <a:cubicBezTo>
                    <a:pt x="182" y="309"/>
                    <a:pt x="183" y="308"/>
                    <a:pt x="183" y="307"/>
                  </a:cubicBezTo>
                  <a:cubicBezTo>
                    <a:pt x="186" y="300"/>
                    <a:pt x="186" y="300"/>
                    <a:pt x="186" y="300"/>
                  </a:cubicBezTo>
                  <a:cubicBezTo>
                    <a:pt x="189" y="294"/>
                    <a:pt x="192" y="289"/>
                    <a:pt x="195" y="285"/>
                  </a:cubicBezTo>
                  <a:cubicBezTo>
                    <a:pt x="200" y="278"/>
                    <a:pt x="204" y="273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16" y="255"/>
                    <a:pt x="225" y="244"/>
                    <a:pt x="230" y="234"/>
                  </a:cubicBezTo>
                  <a:cubicBezTo>
                    <a:pt x="230" y="233"/>
                    <a:pt x="230" y="233"/>
                    <a:pt x="229" y="232"/>
                  </a:cubicBezTo>
                  <a:close/>
                  <a:moveTo>
                    <a:pt x="161" y="84"/>
                  </a:moveTo>
                  <a:cubicBezTo>
                    <a:pt x="165" y="83"/>
                    <a:pt x="169" y="81"/>
                    <a:pt x="173" y="79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0" y="95"/>
                    <a:pt x="155" y="101"/>
                    <a:pt x="150" y="107"/>
                  </a:cubicBezTo>
                  <a:cubicBezTo>
                    <a:pt x="150" y="106"/>
                    <a:pt x="150" y="105"/>
                    <a:pt x="150" y="105"/>
                  </a:cubicBezTo>
                  <a:cubicBezTo>
                    <a:pt x="151" y="100"/>
                    <a:pt x="150" y="95"/>
                    <a:pt x="150" y="90"/>
                  </a:cubicBezTo>
                  <a:cubicBezTo>
                    <a:pt x="152" y="88"/>
                    <a:pt x="156" y="86"/>
                    <a:pt x="161" y="84"/>
                  </a:cubicBezTo>
                  <a:close/>
                  <a:moveTo>
                    <a:pt x="180" y="1503"/>
                  </a:moveTo>
                  <a:cubicBezTo>
                    <a:pt x="182" y="1513"/>
                    <a:pt x="184" y="1530"/>
                    <a:pt x="184" y="1531"/>
                  </a:cubicBezTo>
                  <a:cubicBezTo>
                    <a:pt x="185" y="1537"/>
                    <a:pt x="186" y="1542"/>
                    <a:pt x="186" y="1545"/>
                  </a:cubicBezTo>
                  <a:cubicBezTo>
                    <a:pt x="185" y="1548"/>
                    <a:pt x="185" y="1548"/>
                    <a:pt x="185" y="1548"/>
                  </a:cubicBezTo>
                  <a:cubicBezTo>
                    <a:pt x="185" y="1553"/>
                    <a:pt x="184" y="1560"/>
                    <a:pt x="183" y="1569"/>
                  </a:cubicBezTo>
                  <a:cubicBezTo>
                    <a:pt x="183" y="1570"/>
                    <a:pt x="183" y="1570"/>
                    <a:pt x="183" y="1570"/>
                  </a:cubicBezTo>
                  <a:cubicBezTo>
                    <a:pt x="180" y="1596"/>
                    <a:pt x="173" y="1632"/>
                    <a:pt x="156" y="1657"/>
                  </a:cubicBezTo>
                  <a:cubicBezTo>
                    <a:pt x="158" y="1643"/>
                    <a:pt x="155" y="1619"/>
                    <a:pt x="151" y="1593"/>
                  </a:cubicBezTo>
                  <a:cubicBezTo>
                    <a:pt x="149" y="1584"/>
                    <a:pt x="148" y="1576"/>
                    <a:pt x="148" y="1573"/>
                  </a:cubicBezTo>
                  <a:cubicBezTo>
                    <a:pt x="148" y="1560"/>
                    <a:pt x="150" y="1546"/>
                    <a:pt x="151" y="1533"/>
                  </a:cubicBezTo>
                  <a:cubicBezTo>
                    <a:pt x="153" y="1514"/>
                    <a:pt x="155" y="1493"/>
                    <a:pt x="152" y="1472"/>
                  </a:cubicBezTo>
                  <a:cubicBezTo>
                    <a:pt x="149" y="1449"/>
                    <a:pt x="143" y="1425"/>
                    <a:pt x="136" y="1403"/>
                  </a:cubicBezTo>
                  <a:cubicBezTo>
                    <a:pt x="128" y="1376"/>
                    <a:pt x="125" y="1351"/>
                    <a:pt x="122" y="1324"/>
                  </a:cubicBezTo>
                  <a:cubicBezTo>
                    <a:pt x="120" y="1310"/>
                    <a:pt x="120" y="1310"/>
                    <a:pt x="120" y="1310"/>
                  </a:cubicBezTo>
                  <a:cubicBezTo>
                    <a:pt x="115" y="1273"/>
                    <a:pt x="107" y="1237"/>
                    <a:pt x="100" y="1202"/>
                  </a:cubicBezTo>
                  <a:cubicBezTo>
                    <a:pt x="90" y="1157"/>
                    <a:pt x="80" y="1110"/>
                    <a:pt x="76" y="1062"/>
                  </a:cubicBezTo>
                  <a:cubicBezTo>
                    <a:pt x="76" y="1061"/>
                    <a:pt x="76" y="1060"/>
                    <a:pt x="76" y="1059"/>
                  </a:cubicBezTo>
                  <a:cubicBezTo>
                    <a:pt x="74" y="1026"/>
                    <a:pt x="74" y="1026"/>
                    <a:pt x="74" y="1026"/>
                  </a:cubicBezTo>
                  <a:cubicBezTo>
                    <a:pt x="73" y="996"/>
                    <a:pt x="71" y="962"/>
                    <a:pt x="64" y="923"/>
                  </a:cubicBezTo>
                  <a:cubicBezTo>
                    <a:pt x="63" y="914"/>
                    <a:pt x="62" y="906"/>
                    <a:pt x="61" y="897"/>
                  </a:cubicBezTo>
                  <a:cubicBezTo>
                    <a:pt x="59" y="884"/>
                    <a:pt x="57" y="871"/>
                    <a:pt x="57" y="850"/>
                  </a:cubicBezTo>
                  <a:cubicBezTo>
                    <a:pt x="57" y="848"/>
                    <a:pt x="57" y="847"/>
                    <a:pt x="57" y="845"/>
                  </a:cubicBezTo>
                  <a:cubicBezTo>
                    <a:pt x="57" y="845"/>
                    <a:pt x="57" y="845"/>
                    <a:pt x="57" y="845"/>
                  </a:cubicBezTo>
                  <a:cubicBezTo>
                    <a:pt x="57" y="833"/>
                    <a:pt x="56" y="824"/>
                    <a:pt x="55" y="813"/>
                  </a:cubicBezTo>
                  <a:cubicBezTo>
                    <a:pt x="53" y="794"/>
                    <a:pt x="52" y="770"/>
                    <a:pt x="53" y="730"/>
                  </a:cubicBezTo>
                  <a:cubicBezTo>
                    <a:pt x="54" y="672"/>
                    <a:pt x="67" y="608"/>
                    <a:pt x="76" y="561"/>
                  </a:cubicBezTo>
                  <a:cubicBezTo>
                    <a:pt x="78" y="551"/>
                    <a:pt x="80" y="542"/>
                    <a:pt x="82" y="534"/>
                  </a:cubicBezTo>
                  <a:cubicBezTo>
                    <a:pt x="81" y="551"/>
                    <a:pt x="80" y="572"/>
                    <a:pt x="81" y="596"/>
                  </a:cubicBezTo>
                  <a:cubicBezTo>
                    <a:pt x="83" y="654"/>
                    <a:pt x="89" y="703"/>
                    <a:pt x="94" y="745"/>
                  </a:cubicBezTo>
                  <a:cubicBezTo>
                    <a:pt x="98" y="774"/>
                    <a:pt x="101" y="799"/>
                    <a:pt x="103" y="822"/>
                  </a:cubicBezTo>
                  <a:cubicBezTo>
                    <a:pt x="102" y="836"/>
                    <a:pt x="111" y="907"/>
                    <a:pt x="117" y="946"/>
                  </a:cubicBezTo>
                  <a:cubicBezTo>
                    <a:pt x="124" y="992"/>
                    <a:pt x="132" y="1038"/>
                    <a:pt x="132" y="1078"/>
                  </a:cubicBezTo>
                  <a:cubicBezTo>
                    <a:pt x="134" y="1144"/>
                    <a:pt x="139" y="1265"/>
                    <a:pt x="150" y="1342"/>
                  </a:cubicBezTo>
                  <a:cubicBezTo>
                    <a:pt x="156" y="1378"/>
                    <a:pt x="163" y="1416"/>
                    <a:pt x="171" y="1449"/>
                  </a:cubicBezTo>
                  <a:cubicBezTo>
                    <a:pt x="175" y="1469"/>
                    <a:pt x="178" y="1488"/>
                    <a:pt x="180" y="1503"/>
                  </a:cubicBezTo>
                  <a:close/>
                  <a:moveTo>
                    <a:pt x="97" y="515"/>
                  </a:moveTo>
                  <a:cubicBezTo>
                    <a:pt x="97" y="515"/>
                    <a:pt x="97" y="515"/>
                    <a:pt x="97" y="515"/>
                  </a:cubicBezTo>
                  <a:cubicBezTo>
                    <a:pt x="98" y="528"/>
                    <a:pt x="98" y="528"/>
                    <a:pt x="98" y="528"/>
                  </a:cubicBezTo>
                  <a:cubicBezTo>
                    <a:pt x="102" y="563"/>
                    <a:pt x="106" y="615"/>
                    <a:pt x="124" y="640"/>
                  </a:cubicBezTo>
                  <a:cubicBezTo>
                    <a:pt x="138" y="660"/>
                    <a:pt x="142" y="697"/>
                    <a:pt x="143" y="734"/>
                  </a:cubicBezTo>
                  <a:cubicBezTo>
                    <a:pt x="143" y="759"/>
                    <a:pt x="144" y="783"/>
                    <a:pt x="148" y="799"/>
                  </a:cubicBezTo>
                  <a:cubicBezTo>
                    <a:pt x="154" y="818"/>
                    <a:pt x="154" y="818"/>
                    <a:pt x="154" y="818"/>
                  </a:cubicBezTo>
                  <a:cubicBezTo>
                    <a:pt x="157" y="830"/>
                    <a:pt x="157" y="830"/>
                    <a:pt x="157" y="830"/>
                  </a:cubicBezTo>
                  <a:cubicBezTo>
                    <a:pt x="157" y="830"/>
                    <a:pt x="158" y="836"/>
                    <a:pt x="158" y="837"/>
                  </a:cubicBezTo>
                  <a:cubicBezTo>
                    <a:pt x="157" y="843"/>
                    <a:pt x="159" y="849"/>
                    <a:pt x="160" y="854"/>
                  </a:cubicBezTo>
                  <a:cubicBezTo>
                    <a:pt x="162" y="864"/>
                    <a:pt x="162" y="864"/>
                    <a:pt x="162" y="864"/>
                  </a:cubicBezTo>
                  <a:cubicBezTo>
                    <a:pt x="163" y="879"/>
                    <a:pt x="162" y="893"/>
                    <a:pt x="157" y="907"/>
                  </a:cubicBezTo>
                  <a:cubicBezTo>
                    <a:pt x="157" y="907"/>
                    <a:pt x="154" y="913"/>
                    <a:pt x="154" y="913"/>
                  </a:cubicBezTo>
                  <a:cubicBezTo>
                    <a:pt x="152" y="917"/>
                    <a:pt x="150" y="922"/>
                    <a:pt x="150" y="927"/>
                  </a:cubicBezTo>
                  <a:cubicBezTo>
                    <a:pt x="149" y="930"/>
                    <a:pt x="150" y="933"/>
                    <a:pt x="150" y="936"/>
                  </a:cubicBezTo>
                  <a:cubicBezTo>
                    <a:pt x="150" y="940"/>
                    <a:pt x="151" y="944"/>
                    <a:pt x="149" y="949"/>
                  </a:cubicBezTo>
                  <a:cubicBezTo>
                    <a:pt x="148" y="950"/>
                    <a:pt x="149" y="951"/>
                    <a:pt x="149" y="951"/>
                  </a:cubicBezTo>
                  <a:cubicBezTo>
                    <a:pt x="150" y="951"/>
                    <a:pt x="151" y="951"/>
                    <a:pt x="151" y="950"/>
                  </a:cubicBezTo>
                  <a:cubicBezTo>
                    <a:pt x="154" y="945"/>
                    <a:pt x="153" y="940"/>
                    <a:pt x="153" y="936"/>
                  </a:cubicBezTo>
                  <a:cubicBezTo>
                    <a:pt x="153" y="933"/>
                    <a:pt x="152" y="930"/>
                    <a:pt x="153" y="927"/>
                  </a:cubicBezTo>
                  <a:cubicBezTo>
                    <a:pt x="153" y="922"/>
                    <a:pt x="155" y="919"/>
                    <a:pt x="157" y="914"/>
                  </a:cubicBezTo>
                  <a:cubicBezTo>
                    <a:pt x="159" y="908"/>
                    <a:pt x="159" y="908"/>
                    <a:pt x="159" y="908"/>
                  </a:cubicBezTo>
                  <a:cubicBezTo>
                    <a:pt x="165" y="894"/>
                    <a:pt x="166" y="879"/>
                    <a:pt x="165" y="864"/>
                  </a:cubicBezTo>
                  <a:cubicBezTo>
                    <a:pt x="163" y="853"/>
                    <a:pt x="163" y="853"/>
                    <a:pt x="163" y="853"/>
                  </a:cubicBezTo>
                  <a:cubicBezTo>
                    <a:pt x="162" y="849"/>
                    <a:pt x="161" y="845"/>
                    <a:pt x="161" y="840"/>
                  </a:cubicBezTo>
                  <a:cubicBezTo>
                    <a:pt x="161" y="840"/>
                    <a:pt x="161" y="840"/>
                    <a:pt x="161" y="841"/>
                  </a:cubicBezTo>
                  <a:cubicBezTo>
                    <a:pt x="172" y="878"/>
                    <a:pt x="183" y="928"/>
                    <a:pt x="170" y="980"/>
                  </a:cubicBezTo>
                  <a:cubicBezTo>
                    <a:pt x="156" y="1039"/>
                    <a:pt x="165" y="1077"/>
                    <a:pt x="174" y="1114"/>
                  </a:cubicBezTo>
                  <a:cubicBezTo>
                    <a:pt x="174" y="1114"/>
                    <a:pt x="174" y="1115"/>
                    <a:pt x="174" y="1115"/>
                  </a:cubicBezTo>
                  <a:cubicBezTo>
                    <a:pt x="174" y="1115"/>
                    <a:pt x="174" y="1116"/>
                    <a:pt x="174" y="1116"/>
                  </a:cubicBezTo>
                  <a:cubicBezTo>
                    <a:pt x="174" y="1122"/>
                    <a:pt x="175" y="1130"/>
                    <a:pt x="175" y="1138"/>
                  </a:cubicBezTo>
                  <a:cubicBezTo>
                    <a:pt x="177" y="1152"/>
                    <a:pt x="178" y="1167"/>
                    <a:pt x="176" y="1175"/>
                  </a:cubicBezTo>
                  <a:cubicBezTo>
                    <a:pt x="173" y="1187"/>
                    <a:pt x="173" y="1187"/>
                    <a:pt x="173" y="1187"/>
                  </a:cubicBezTo>
                  <a:cubicBezTo>
                    <a:pt x="170" y="1196"/>
                    <a:pt x="167" y="1205"/>
                    <a:pt x="167" y="1208"/>
                  </a:cubicBezTo>
                  <a:cubicBezTo>
                    <a:pt x="167" y="1215"/>
                    <a:pt x="164" y="1221"/>
                    <a:pt x="162" y="1227"/>
                  </a:cubicBezTo>
                  <a:cubicBezTo>
                    <a:pt x="160" y="1232"/>
                    <a:pt x="158" y="1238"/>
                    <a:pt x="157" y="1244"/>
                  </a:cubicBezTo>
                  <a:cubicBezTo>
                    <a:pt x="156" y="1248"/>
                    <a:pt x="157" y="1252"/>
                    <a:pt x="157" y="1255"/>
                  </a:cubicBezTo>
                  <a:cubicBezTo>
                    <a:pt x="157" y="1262"/>
                    <a:pt x="157" y="1269"/>
                    <a:pt x="153" y="1277"/>
                  </a:cubicBezTo>
                  <a:cubicBezTo>
                    <a:pt x="152" y="1277"/>
                    <a:pt x="153" y="1278"/>
                    <a:pt x="153" y="1279"/>
                  </a:cubicBezTo>
                  <a:cubicBezTo>
                    <a:pt x="154" y="1279"/>
                    <a:pt x="155" y="1279"/>
                    <a:pt x="155" y="1278"/>
                  </a:cubicBezTo>
                  <a:cubicBezTo>
                    <a:pt x="160" y="1269"/>
                    <a:pt x="160" y="1262"/>
                    <a:pt x="160" y="1255"/>
                  </a:cubicBezTo>
                  <a:cubicBezTo>
                    <a:pt x="160" y="1252"/>
                    <a:pt x="159" y="1248"/>
                    <a:pt x="160" y="1244"/>
                  </a:cubicBezTo>
                  <a:cubicBezTo>
                    <a:pt x="161" y="1239"/>
                    <a:pt x="163" y="1233"/>
                    <a:pt x="165" y="1228"/>
                  </a:cubicBezTo>
                  <a:cubicBezTo>
                    <a:pt x="167" y="1222"/>
                    <a:pt x="170" y="1216"/>
                    <a:pt x="170" y="1208"/>
                  </a:cubicBezTo>
                  <a:cubicBezTo>
                    <a:pt x="170" y="1205"/>
                    <a:pt x="173" y="1196"/>
                    <a:pt x="175" y="1188"/>
                  </a:cubicBezTo>
                  <a:cubicBezTo>
                    <a:pt x="179" y="1176"/>
                    <a:pt x="179" y="1176"/>
                    <a:pt x="179" y="1176"/>
                  </a:cubicBezTo>
                  <a:cubicBezTo>
                    <a:pt x="181" y="1167"/>
                    <a:pt x="180" y="1152"/>
                    <a:pt x="178" y="1138"/>
                  </a:cubicBezTo>
                  <a:cubicBezTo>
                    <a:pt x="178" y="1134"/>
                    <a:pt x="178" y="1131"/>
                    <a:pt x="177" y="1128"/>
                  </a:cubicBezTo>
                  <a:cubicBezTo>
                    <a:pt x="181" y="1142"/>
                    <a:pt x="181" y="1142"/>
                    <a:pt x="181" y="1142"/>
                  </a:cubicBezTo>
                  <a:cubicBezTo>
                    <a:pt x="189" y="1182"/>
                    <a:pt x="189" y="1184"/>
                    <a:pt x="188" y="1209"/>
                  </a:cubicBezTo>
                  <a:cubicBezTo>
                    <a:pt x="187" y="1223"/>
                    <a:pt x="187" y="1223"/>
                    <a:pt x="187" y="1223"/>
                  </a:cubicBezTo>
                  <a:cubicBezTo>
                    <a:pt x="187" y="1239"/>
                    <a:pt x="187" y="1239"/>
                    <a:pt x="187" y="1239"/>
                  </a:cubicBezTo>
                  <a:cubicBezTo>
                    <a:pt x="186" y="1263"/>
                    <a:pt x="182" y="1296"/>
                    <a:pt x="177" y="1328"/>
                  </a:cubicBezTo>
                  <a:cubicBezTo>
                    <a:pt x="174" y="1355"/>
                    <a:pt x="171" y="1380"/>
                    <a:pt x="170" y="1396"/>
                  </a:cubicBezTo>
                  <a:cubicBezTo>
                    <a:pt x="169" y="1407"/>
                    <a:pt x="170" y="1421"/>
                    <a:pt x="172" y="1436"/>
                  </a:cubicBezTo>
                  <a:cubicBezTo>
                    <a:pt x="166" y="1406"/>
                    <a:pt x="159" y="1374"/>
                    <a:pt x="154" y="1342"/>
                  </a:cubicBezTo>
                  <a:cubicBezTo>
                    <a:pt x="143" y="1266"/>
                    <a:pt x="140" y="1144"/>
                    <a:pt x="138" y="1077"/>
                  </a:cubicBezTo>
                  <a:cubicBezTo>
                    <a:pt x="138" y="1038"/>
                    <a:pt x="130" y="991"/>
                    <a:pt x="123" y="946"/>
                  </a:cubicBezTo>
                  <a:cubicBezTo>
                    <a:pt x="117" y="907"/>
                    <a:pt x="111" y="840"/>
                    <a:pt x="111" y="839"/>
                  </a:cubicBezTo>
                  <a:cubicBezTo>
                    <a:pt x="111" y="811"/>
                    <a:pt x="107" y="780"/>
                    <a:pt x="102" y="744"/>
                  </a:cubicBezTo>
                  <a:cubicBezTo>
                    <a:pt x="97" y="702"/>
                    <a:pt x="91" y="653"/>
                    <a:pt x="89" y="596"/>
                  </a:cubicBezTo>
                  <a:cubicBezTo>
                    <a:pt x="86" y="536"/>
                    <a:pt x="89" y="501"/>
                    <a:pt x="92" y="471"/>
                  </a:cubicBezTo>
                  <a:cubicBezTo>
                    <a:pt x="93" y="474"/>
                    <a:pt x="93" y="477"/>
                    <a:pt x="94" y="479"/>
                  </a:cubicBezTo>
                  <a:cubicBezTo>
                    <a:pt x="96" y="490"/>
                    <a:pt x="96" y="514"/>
                    <a:pt x="97" y="515"/>
                  </a:cubicBezTo>
                  <a:close/>
                  <a:moveTo>
                    <a:pt x="203" y="232"/>
                  </a:moveTo>
                  <a:cubicBezTo>
                    <a:pt x="201" y="238"/>
                    <a:pt x="196" y="244"/>
                    <a:pt x="192" y="251"/>
                  </a:cubicBezTo>
                  <a:cubicBezTo>
                    <a:pt x="187" y="259"/>
                    <a:pt x="182" y="267"/>
                    <a:pt x="178" y="275"/>
                  </a:cubicBezTo>
                  <a:cubicBezTo>
                    <a:pt x="179" y="267"/>
                    <a:pt x="180" y="259"/>
                    <a:pt x="181" y="251"/>
                  </a:cubicBezTo>
                  <a:cubicBezTo>
                    <a:pt x="188" y="245"/>
                    <a:pt x="196" y="238"/>
                    <a:pt x="203" y="232"/>
                  </a:cubicBezTo>
                  <a:close/>
                  <a:moveTo>
                    <a:pt x="179" y="246"/>
                  </a:moveTo>
                  <a:cubicBezTo>
                    <a:pt x="179" y="247"/>
                    <a:pt x="178" y="249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4" y="255"/>
                    <a:pt x="170" y="259"/>
                    <a:pt x="167" y="263"/>
                  </a:cubicBezTo>
                  <a:cubicBezTo>
                    <a:pt x="170" y="248"/>
                    <a:pt x="174" y="236"/>
                    <a:pt x="184" y="224"/>
                  </a:cubicBezTo>
                  <a:cubicBezTo>
                    <a:pt x="182" y="231"/>
                    <a:pt x="181" y="238"/>
                    <a:pt x="179" y="246"/>
                  </a:cubicBezTo>
                  <a:close/>
                  <a:moveTo>
                    <a:pt x="164" y="274"/>
                  </a:moveTo>
                  <a:cubicBezTo>
                    <a:pt x="165" y="272"/>
                    <a:pt x="165" y="272"/>
                    <a:pt x="165" y="272"/>
                  </a:cubicBezTo>
                  <a:cubicBezTo>
                    <a:pt x="165" y="272"/>
                    <a:pt x="166" y="271"/>
                    <a:pt x="166" y="270"/>
                  </a:cubicBezTo>
                  <a:cubicBezTo>
                    <a:pt x="167" y="269"/>
                    <a:pt x="178" y="257"/>
                    <a:pt x="177" y="258"/>
                  </a:cubicBezTo>
                  <a:cubicBezTo>
                    <a:pt x="176" y="267"/>
                    <a:pt x="175" y="277"/>
                    <a:pt x="174" y="286"/>
                  </a:cubicBezTo>
                  <a:cubicBezTo>
                    <a:pt x="174" y="287"/>
                    <a:pt x="164" y="297"/>
                    <a:pt x="160" y="301"/>
                  </a:cubicBezTo>
                  <a:cubicBezTo>
                    <a:pt x="160" y="301"/>
                    <a:pt x="163" y="282"/>
                    <a:pt x="164" y="274"/>
                  </a:cubicBezTo>
                  <a:close/>
                  <a:moveTo>
                    <a:pt x="154" y="304"/>
                  </a:moveTo>
                  <a:cubicBezTo>
                    <a:pt x="154" y="304"/>
                    <a:pt x="149" y="310"/>
                    <a:pt x="141" y="319"/>
                  </a:cubicBezTo>
                  <a:cubicBezTo>
                    <a:pt x="132" y="329"/>
                    <a:pt x="124" y="341"/>
                    <a:pt x="124" y="341"/>
                  </a:cubicBezTo>
                  <a:cubicBezTo>
                    <a:pt x="135" y="318"/>
                    <a:pt x="145" y="298"/>
                    <a:pt x="158" y="279"/>
                  </a:cubicBezTo>
                  <a:cubicBezTo>
                    <a:pt x="157" y="288"/>
                    <a:pt x="155" y="296"/>
                    <a:pt x="154" y="304"/>
                  </a:cubicBezTo>
                  <a:close/>
                  <a:moveTo>
                    <a:pt x="196" y="209"/>
                  </a:moveTo>
                  <a:cubicBezTo>
                    <a:pt x="192" y="216"/>
                    <a:pt x="189" y="223"/>
                    <a:pt x="185" y="230"/>
                  </a:cubicBezTo>
                  <a:cubicBezTo>
                    <a:pt x="186" y="227"/>
                    <a:pt x="187" y="223"/>
                    <a:pt x="188" y="220"/>
                  </a:cubicBezTo>
                  <a:cubicBezTo>
                    <a:pt x="189" y="217"/>
                    <a:pt x="192" y="214"/>
                    <a:pt x="196" y="209"/>
                  </a:cubicBezTo>
                  <a:close/>
                  <a:moveTo>
                    <a:pt x="185" y="218"/>
                  </a:moveTo>
                  <a:cubicBezTo>
                    <a:pt x="178" y="225"/>
                    <a:pt x="173" y="234"/>
                    <a:pt x="170" y="242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3" y="223"/>
                    <a:pt x="173" y="217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9" y="199"/>
                    <a:pt x="185" y="186"/>
                    <a:pt x="197" y="177"/>
                  </a:cubicBezTo>
                  <a:cubicBezTo>
                    <a:pt x="194" y="185"/>
                    <a:pt x="189" y="200"/>
                    <a:pt x="185" y="218"/>
                  </a:cubicBezTo>
                  <a:close/>
                  <a:moveTo>
                    <a:pt x="181" y="179"/>
                  </a:moveTo>
                  <a:cubicBezTo>
                    <a:pt x="186" y="176"/>
                    <a:pt x="191" y="175"/>
                    <a:pt x="195" y="174"/>
                  </a:cubicBezTo>
                  <a:cubicBezTo>
                    <a:pt x="185" y="182"/>
                    <a:pt x="179" y="193"/>
                    <a:pt x="175" y="202"/>
                  </a:cubicBezTo>
                  <a:cubicBezTo>
                    <a:pt x="176" y="195"/>
                    <a:pt x="176" y="188"/>
                    <a:pt x="178" y="181"/>
                  </a:cubicBezTo>
                  <a:cubicBezTo>
                    <a:pt x="179" y="180"/>
                    <a:pt x="180" y="179"/>
                    <a:pt x="181" y="179"/>
                  </a:cubicBezTo>
                  <a:close/>
                  <a:moveTo>
                    <a:pt x="188" y="138"/>
                  </a:moveTo>
                  <a:cubicBezTo>
                    <a:pt x="188" y="138"/>
                    <a:pt x="193" y="136"/>
                    <a:pt x="195" y="135"/>
                  </a:cubicBezTo>
                  <a:cubicBezTo>
                    <a:pt x="190" y="140"/>
                    <a:pt x="186" y="147"/>
                    <a:pt x="182" y="153"/>
                  </a:cubicBezTo>
                  <a:cubicBezTo>
                    <a:pt x="183" y="148"/>
                    <a:pt x="184" y="143"/>
                    <a:pt x="185" y="139"/>
                  </a:cubicBezTo>
                  <a:lnTo>
                    <a:pt x="188" y="138"/>
                  </a:lnTo>
                  <a:close/>
                  <a:moveTo>
                    <a:pt x="167" y="124"/>
                  </a:moveTo>
                  <a:cubicBezTo>
                    <a:pt x="178" y="115"/>
                    <a:pt x="187" y="107"/>
                    <a:pt x="195" y="102"/>
                  </a:cubicBezTo>
                  <a:cubicBezTo>
                    <a:pt x="190" y="110"/>
                    <a:pt x="186" y="123"/>
                    <a:pt x="183" y="137"/>
                  </a:cubicBezTo>
                  <a:cubicBezTo>
                    <a:pt x="175" y="140"/>
                    <a:pt x="157" y="147"/>
                    <a:pt x="157" y="147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60" y="137"/>
                    <a:pt x="164" y="128"/>
                    <a:pt x="167" y="124"/>
                  </a:cubicBezTo>
                  <a:close/>
                  <a:moveTo>
                    <a:pt x="112" y="175"/>
                  </a:moveTo>
                  <a:cubicBezTo>
                    <a:pt x="110" y="177"/>
                    <a:pt x="107" y="180"/>
                    <a:pt x="106" y="183"/>
                  </a:cubicBezTo>
                  <a:cubicBezTo>
                    <a:pt x="105" y="183"/>
                    <a:pt x="105" y="184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0"/>
                    <a:pt x="108" y="176"/>
                    <a:pt x="109" y="171"/>
                  </a:cubicBezTo>
                  <a:cubicBezTo>
                    <a:pt x="111" y="163"/>
                    <a:pt x="113" y="155"/>
                    <a:pt x="117" y="148"/>
                  </a:cubicBezTo>
                  <a:cubicBezTo>
                    <a:pt x="123" y="138"/>
                    <a:pt x="130" y="131"/>
                    <a:pt x="138" y="123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1"/>
                    <a:pt x="141" y="121"/>
                    <a:pt x="140" y="122"/>
                  </a:cubicBezTo>
                  <a:cubicBezTo>
                    <a:pt x="135" y="131"/>
                    <a:pt x="130" y="141"/>
                    <a:pt x="134" y="151"/>
                  </a:cubicBezTo>
                  <a:cubicBezTo>
                    <a:pt x="126" y="158"/>
                    <a:pt x="119" y="166"/>
                    <a:pt x="112" y="175"/>
                  </a:cubicBezTo>
                  <a:close/>
                  <a:moveTo>
                    <a:pt x="148" y="151"/>
                  </a:moveTo>
                  <a:cubicBezTo>
                    <a:pt x="142" y="155"/>
                    <a:pt x="133" y="160"/>
                    <a:pt x="124" y="165"/>
                  </a:cubicBezTo>
                  <a:cubicBezTo>
                    <a:pt x="136" y="152"/>
                    <a:pt x="149" y="140"/>
                    <a:pt x="160" y="129"/>
                  </a:cubicBezTo>
                  <a:cubicBezTo>
                    <a:pt x="158" y="135"/>
                    <a:pt x="155" y="142"/>
                    <a:pt x="153" y="149"/>
                  </a:cubicBezTo>
                  <a:lnTo>
                    <a:pt x="148" y="151"/>
                  </a:lnTo>
                  <a:close/>
                  <a:moveTo>
                    <a:pt x="137" y="214"/>
                  </a:moveTo>
                  <a:cubicBezTo>
                    <a:pt x="143" y="194"/>
                    <a:pt x="150" y="169"/>
                    <a:pt x="157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0" y="149"/>
                    <a:pt x="178" y="158"/>
                    <a:pt x="177" y="167"/>
                  </a:cubicBezTo>
                  <a:cubicBezTo>
                    <a:pt x="176" y="169"/>
                    <a:pt x="176" y="171"/>
                    <a:pt x="175" y="173"/>
                  </a:cubicBezTo>
                  <a:cubicBezTo>
                    <a:pt x="175" y="173"/>
                    <a:pt x="175" y="173"/>
                    <a:pt x="176" y="174"/>
                  </a:cubicBezTo>
                  <a:cubicBezTo>
                    <a:pt x="175" y="176"/>
                    <a:pt x="175" y="177"/>
                    <a:pt x="175" y="179"/>
                  </a:cubicBezTo>
                  <a:cubicBezTo>
                    <a:pt x="173" y="180"/>
                    <a:pt x="172" y="181"/>
                    <a:pt x="172" y="182"/>
                  </a:cubicBezTo>
                  <a:cubicBezTo>
                    <a:pt x="160" y="189"/>
                    <a:pt x="144" y="208"/>
                    <a:pt x="135" y="221"/>
                  </a:cubicBezTo>
                  <a:lnTo>
                    <a:pt x="137" y="214"/>
                  </a:lnTo>
                  <a:close/>
                  <a:moveTo>
                    <a:pt x="135" y="234"/>
                  </a:moveTo>
                  <a:cubicBezTo>
                    <a:pt x="135" y="232"/>
                    <a:pt x="160" y="193"/>
                    <a:pt x="174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1" y="207"/>
                    <a:pt x="160" y="264"/>
                    <a:pt x="160" y="266"/>
                  </a:cubicBezTo>
                  <a:cubicBezTo>
                    <a:pt x="138" y="295"/>
                    <a:pt x="115" y="335"/>
                    <a:pt x="101" y="373"/>
                  </a:cubicBezTo>
                  <a:cubicBezTo>
                    <a:pt x="106" y="330"/>
                    <a:pt x="115" y="278"/>
                    <a:pt x="135" y="234"/>
                  </a:cubicBezTo>
                  <a:close/>
                  <a:moveTo>
                    <a:pt x="149" y="349"/>
                  </a:moveTo>
                  <a:cubicBezTo>
                    <a:pt x="129" y="372"/>
                    <a:pt x="110" y="393"/>
                    <a:pt x="98" y="420"/>
                  </a:cubicBezTo>
                  <a:cubicBezTo>
                    <a:pt x="98" y="418"/>
                    <a:pt x="98" y="417"/>
                    <a:pt x="98" y="415"/>
                  </a:cubicBezTo>
                  <a:cubicBezTo>
                    <a:pt x="101" y="399"/>
                    <a:pt x="107" y="381"/>
                    <a:pt x="114" y="362"/>
                  </a:cubicBezTo>
                  <a:cubicBezTo>
                    <a:pt x="126" y="342"/>
                    <a:pt x="139" y="327"/>
                    <a:pt x="154" y="311"/>
                  </a:cubicBezTo>
                  <a:cubicBezTo>
                    <a:pt x="152" y="325"/>
                    <a:pt x="150" y="338"/>
                    <a:pt x="149" y="349"/>
                  </a:cubicBezTo>
                  <a:close/>
                  <a:moveTo>
                    <a:pt x="191" y="284"/>
                  </a:moveTo>
                  <a:cubicBezTo>
                    <a:pt x="188" y="289"/>
                    <a:pt x="185" y="293"/>
                    <a:pt x="182" y="300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177" y="312"/>
                    <a:pt x="177" y="315"/>
                    <a:pt x="173" y="320"/>
                  </a:cubicBezTo>
                  <a:cubicBezTo>
                    <a:pt x="173" y="320"/>
                    <a:pt x="173" y="321"/>
                    <a:pt x="173" y="321"/>
                  </a:cubicBezTo>
                  <a:cubicBezTo>
                    <a:pt x="167" y="328"/>
                    <a:pt x="162" y="334"/>
                    <a:pt x="156" y="341"/>
                  </a:cubicBezTo>
                  <a:cubicBezTo>
                    <a:pt x="157" y="330"/>
                    <a:pt x="158" y="319"/>
                    <a:pt x="160" y="305"/>
                  </a:cubicBezTo>
                  <a:cubicBezTo>
                    <a:pt x="166" y="300"/>
                    <a:pt x="170" y="295"/>
                    <a:pt x="176" y="290"/>
                  </a:cubicBezTo>
                  <a:cubicBezTo>
                    <a:pt x="176" y="290"/>
                    <a:pt x="176" y="290"/>
                    <a:pt x="176" y="290"/>
                  </a:cubicBezTo>
                  <a:cubicBezTo>
                    <a:pt x="176" y="290"/>
                    <a:pt x="177" y="290"/>
                    <a:pt x="177" y="290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78" y="290"/>
                    <a:pt x="178" y="289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6" y="282"/>
                    <a:pt x="191" y="279"/>
                    <a:pt x="198" y="271"/>
                  </a:cubicBezTo>
                  <a:cubicBezTo>
                    <a:pt x="196" y="277"/>
                    <a:pt x="194" y="280"/>
                    <a:pt x="191" y="284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539">
              <a:extLst>
                <a:ext uri="{FF2B5EF4-FFF2-40B4-BE49-F238E27FC236}">
                  <a16:creationId xmlns:a16="http://schemas.microsoft.com/office/drawing/2014/main" id="{499761DB-8E0A-FBF7-C013-3075EC8B3AB9}"/>
                </a:ext>
              </a:extLst>
            </p:cNvPr>
            <p:cNvSpPr/>
            <p:nvPr>
              <p:custDataLst>
                <p:tags r:id="rId557"/>
              </p:custDataLst>
            </p:nvPr>
          </p:nvSpPr>
          <p:spPr bwMode="auto">
            <a:xfrm>
              <a:off x="7598305" y="2392363"/>
              <a:ext cx="444500" cy="352425"/>
            </a:xfrm>
            <a:custGeom>
              <a:avLst/>
              <a:gdLst>
                <a:gd name="T0" fmla="*/ 7 w 210"/>
                <a:gd name="T1" fmla="*/ 1 h 167"/>
                <a:gd name="T2" fmla="*/ 244 w 210"/>
                <a:gd name="T3" fmla="*/ 98 h 167"/>
                <a:gd name="T4" fmla="*/ 496 w 210"/>
                <a:gd name="T5" fmla="*/ 286 h 167"/>
                <a:gd name="T6" fmla="*/ 471 w 210"/>
                <a:gd name="T7" fmla="*/ 350 h 167"/>
                <a:gd name="T8" fmla="*/ 347 w 210"/>
                <a:gd name="T9" fmla="*/ 391 h 167"/>
                <a:gd name="T10" fmla="*/ 343 w 210"/>
                <a:gd name="T11" fmla="*/ 386 h 167"/>
                <a:gd name="T12" fmla="*/ 347 w 210"/>
                <a:gd name="T13" fmla="*/ 383 h 167"/>
                <a:gd name="T14" fmla="*/ 468 w 210"/>
                <a:gd name="T15" fmla="*/ 344 h 167"/>
                <a:gd name="T16" fmla="*/ 489 w 210"/>
                <a:gd name="T17" fmla="*/ 286 h 167"/>
                <a:gd name="T18" fmla="*/ 241 w 210"/>
                <a:gd name="T19" fmla="*/ 106 h 167"/>
                <a:gd name="T20" fmla="*/ 1 w 210"/>
                <a:gd name="T21" fmla="*/ 7 h 167"/>
                <a:gd name="T22" fmla="*/ 1 w 210"/>
                <a:gd name="T23" fmla="*/ 1 h 167"/>
                <a:gd name="T24" fmla="*/ 7 w 210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167">
                  <a:moveTo>
                    <a:pt x="3" y="1"/>
                  </a:moveTo>
                  <a:cubicBezTo>
                    <a:pt x="19" y="20"/>
                    <a:pt x="60" y="30"/>
                    <a:pt x="103" y="42"/>
                  </a:cubicBezTo>
                  <a:cubicBezTo>
                    <a:pt x="172" y="60"/>
                    <a:pt x="208" y="87"/>
                    <a:pt x="209" y="122"/>
                  </a:cubicBezTo>
                  <a:cubicBezTo>
                    <a:pt x="210" y="133"/>
                    <a:pt x="206" y="142"/>
                    <a:pt x="199" y="149"/>
                  </a:cubicBezTo>
                  <a:cubicBezTo>
                    <a:pt x="182" y="167"/>
                    <a:pt x="148" y="166"/>
                    <a:pt x="146" y="166"/>
                  </a:cubicBezTo>
                  <a:cubicBezTo>
                    <a:pt x="146" y="166"/>
                    <a:pt x="145" y="165"/>
                    <a:pt x="145" y="164"/>
                  </a:cubicBezTo>
                  <a:cubicBezTo>
                    <a:pt x="145" y="164"/>
                    <a:pt x="146" y="163"/>
                    <a:pt x="146" y="163"/>
                  </a:cubicBezTo>
                  <a:cubicBezTo>
                    <a:pt x="147" y="163"/>
                    <a:pt x="180" y="164"/>
                    <a:pt x="197" y="147"/>
                  </a:cubicBezTo>
                  <a:cubicBezTo>
                    <a:pt x="203" y="140"/>
                    <a:pt x="207" y="132"/>
                    <a:pt x="206" y="122"/>
                  </a:cubicBezTo>
                  <a:cubicBezTo>
                    <a:pt x="205" y="89"/>
                    <a:pt x="170" y="63"/>
                    <a:pt x="102" y="45"/>
                  </a:cubicBezTo>
                  <a:cubicBezTo>
                    <a:pt x="59" y="33"/>
                    <a:pt x="17" y="2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9" name="Freeform 540">
              <a:extLst>
                <a:ext uri="{FF2B5EF4-FFF2-40B4-BE49-F238E27FC236}">
                  <a16:creationId xmlns:a16="http://schemas.microsoft.com/office/drawing/2014/main" id="{78F52A53-8179-7835-C93A-BF9D2FF6BFF5}"/>
                </a:ext>
              </a:extLst>
            </p:cNvPr>
            <p:cNvSpPr/>
            <p:nvPr>
              <p:custDataLst>
                <p:tags r:id="rId558"/>
              </p:custDataLst>
            </p:nvPr>
          </p:nvSpPr>
          <p:spPr bwMode="auto">
            <a:xfrm>
              <a:off x="7599893" y="2482850"/>
              <a:ext cx="427038" cy="342900"/>
            </a:xfrm>
            <a:custGeom>
              <a:avLst/>
              <a:gdLst>
                <a:gd name="T0" fmla="*/ 7 w 202"/>
                <a:gd name="T1" fmla="*/ 1 h 162"/>
                <a:gd name="T2" fmla="*/ 241 w 202"/>
                <a:gd name="T3" fmla="*/ 97 h 162"/>
                <a:gd name="T4" fmla="*/ 477 w 202"/>
                <a:gd name="T5" fmla="*/ 277 h 162"/>
                <a:gd name="T6" fmla="*/ 454 w 202"/>
                <a:gd name="T7" fmla="*/ 341 h 162"/>
                <a:gd name="T8" fmla="*/ 321 w 202"/>
                <a:gd name="T9" fmla="*/ 379 h 162"/>
                <a:gd name="T10" fmla="*/ 320 w 202"/>
                <a:gd name="T11" fmla="*/ 377 h 162"/>
                <a:gd name="T12" fmla="*/ 321 w 202"/>
                <a:gd name="T13" fmla="*/ 372 h 162"/>
                <a:gd name="T14" fmla="*/ 449 w 202"/>
                <a:gd name="T15" fmla="*/ 336 h 162"/>
                <a:gd name="T16" fmla="*/ 470 w 202"/>
                <a:gd name="T17" fmla="*/ 279 h 162"/>
                <a:gd name="T18" fmla="*/ 240 w 202"/>
                <a:gd name="T19" fmla="*/ 105 h 162"/>
                <a:gd name="T20" fmla="*/ 1 w 202"/>
                <a:gd name="T21" fmla="*/ 5 h 162"/>
                <a:gd name="T22" fmla="*/ 1 w 202"/>
                <a:gd name="T23" fmla="*/ 0 h 162"/>
                <a:gd name="T24" fmla="*/ 7 w 202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62">
                  <a:moveTo>
                    <a:pt x="3" y="1"/>
                  </a:moveTo>
                  <a:cubicBezTo>
                    <a:pt x="19" y="19"/>
                    <a:pt x="59" y="30"/>
                    <a:pt x="102" y="41"/>
                  </a:cubicBezTo>
                  <a:cubicBezTo>
                    <a:pt x="150" y="54"/>
                    <a:pt x="200" y="73"/>
                    <a:pt x="202" y="117"/>
                  </a:cubicBezTo>
                  <a:cubicBezTo>
                    <a:pt x="202" y="128"/>
                    <a:pt x="199" y="137"/>
                    <a:pt x="192" y="144"/>
                  </a:cubicBezTo>
                  <a:cubicBezTo>
                    <a:pt x="173" y="162"/>
                    <a:pt x="138" y="160"/>
                    <a:pt x="136" y="160"/>
                  </a:cubicBezTo>
                  <a:cubicBezTo>
                    <a:pt x="135" y="160"/>
                    <a:pt x="135" y="160"/>
                    <a:pt x="135" y="159"/>
                  </a:cubicBezTo>
                  <a:cubicBezTo>
                    <a:pt x="135" y="158"/>
                    <a:pt x="135" y="157"/>
                    <a:pt x="136" y="157"/>
                  </a:cubicBezTo>
                  <a:cubicBezTo>
                    <a:pt x="137" y="157"/>
                    <a:pt x="172" y="159"/>
                    <a:pt x="190" y="142"/>
                  </a:cubicBezTo>
                  <a:cubicBezTo>
                    <a:pt x="196" y="135"/>
                    <a:pt x="199" y="127"/>
                    <a:pt x="199" y="118"/>
                  </a:cubicBezTo>
                  <a:cubicBezTo>
                    <a:pt x="197" y="75"/>
                    <a:pt x="149" y="57"/>
                    <a:pt x="101" y="44"/>
                  </a:cubicBezTo>
                  <a:cubicBezTo>
                    <a:pt x="58" y="33"/>
                    <a:pt x="18" y="22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541">
              <a:extLst>
                <a:ext uri="{FF2B5EF4-FFF2-40B4-BE49-F238E27FC236}">
                  <a16:creationId xmlns:a16="http://schemas.microsoft.com/office/drawing/2014/main" id="{87E5300C-AA24-4AA2-0E99-98FAE6BCF2C6}"/>
                </a:ext>
              </a:extLst>
            </p:cNvPr>
            <p:cNvSpPr/>
            <p:nvPr>
              <p:custDataLst>
                <p:tags r:id="rId559"/>
              </p:custDataLst>
            </p:nvPr>
          </p:nvSpPr>
          <p:spPr bwMode="auto">
            <a:xfrm>
              <a:off x="7607830" y="2566988"/>
              <a:ext cx="403225" cy="338137"/>
            </a:xfrm>
            <a:custGeom>
              <a:avLst/>
              <a:gdLst>
                <a:gd name="T0" fmla="*/ 7 w 190"/>
                <a:gd name="T1" fmla="*/ 1 h 160"/>
                <a:gd name="T2" fmla="*/ 234 w 190"/>
                <a:gd name="T3" fmla="*/ 97 h 160"/>
                <a:gd name="T4" fmla="*/ 455 w 190"/>
                <a:gd name="T5" fmla="*/ 277 h 160"/>
                <a:gd name="T6" fmla="*/ 430 w 190"/>
                <a:gd name="T7" fmla="*/ 341 h 160"/>
                <a:gd name="T8" fmla="*/ 298 w 190"/>
                <a:gd name="T9" fmla="*/ 373 h 160"/>
                <a:gd name="T10" fmla="*/ 297 w 190"/>
                <a:gd name="T11" fmla="*/ 369 h 160"/>
                <a:gd name="T12" fmla="*/ 301 w 190"/>
                <a:gd name="T13" fmla="*/ 365 h 160"/>
                <a:gd name="T14" fmla="*/ 424 w 190"/>
                <a:gd name="T15" fmla="*/ 333 h 160"/>
                <a:gd name="T16" fmla="*/ 447 w 190"/>
                <a:gd name="T17" fmla="*/ 278 h 160"/>
                <a:gd name="T18" fmla="*/ 233 w 190"/>
                <a:gd name="T19" fmla="*/ 105 h 160"/>
                <a:gd name="T20" fmla="*/ 0 w 190"/>
                <a:gd name="T21" fmla="*/ 5 h 160"/>
                <a:gd name="T22" fmla="*/ 0 w 190"/>
                <a:gd name="T23" fmla="*/ 0 h 160"/>
                <a:gd name="T24" fmla="*/ 7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40" y="52"/>
                    <a:pt x="188" y="71"/>
                    <a:pt x="190" y="117"/>
                  </a:cubicBezTo>
                  <a:cubicBezTo>
                    <a:pt x="190" y="128"/>
                    <a:pt x="187" y="137"/>
                    <a:pt x="180" y="144"/>
                  </a:cubicBezTo>
                  <a:cubicBezTo>
                    <a:pt x="162" y="160"/>
                    <a:pt x="127" y="158"/>
                    <a:pt x="125" y="158"/>
                  </a:cubicBezTo>
                  <a:cubicBezTo>
                    <a:pt x="125" y="158"/>
                    <a:pt x="124" y="157"/>
                    <a:pt x="124" y="156"/>
                  </a:cubicBezTo>
                  <a:cubicBezTo>
                    <a:pt x="124" y="155"/>
                    <a:pt x="125" y="155"/>
                    <a:pt x="126" y="155"/>
                  </a:cubicBezTo>
                  <a:cubicBezTo>
                    <a:pt x="126" y="155"/>
                    <a:pt x="161" y="157"/>
                    <a:pt x="177" y="141"/>
                  </a:cubicBezTo>
                  <a:cubicBezTo>
                    <a:pt x="184" y="135"/>
                    <a:pt x="187" y="127"/>
                    <a:pt x="187" y="118"/>
                  </a:cubicBezTo>
                  <a:cubicBezTo>
                    <a:pt x="185" y="74"/>
                    <a:pt x="141" y="56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542">
              <a:extLst>
                <a:ext uri="{FF2B5EF4-FFF2-40B4-BE49-F238E27FC236}">
                  <a16:creationId xmlns:a16="http://schemas.microsoft.com/office/drawing/2014/main" id="{981361DA-4C3D-43C1-9AB1-AB28658C72DE}"/>
                </a:ext>
              </a:extLst>
            </p:cNvPr>
            <p:cNvSpPr/>
            <p:nvPr>
              <p:custDataLst>
                <p:tags r:id="rId560"/>
              </p:custDataLst>
            </p:nvPr>
          </p:nvSpPr>
          <p:spPr bwMode="auto">
            <a:xfrm>
              <a:off x="7607830" y="2652713"/>
              <a:ext cx="387350" cy="282575"/>
            </a:xfrm>
            <a:custGeom>
              <a:avLst/>
              <a:gdLst>
                <a:gd name="T0" fmla="*/ 7 w 183"/>
                <a:gd name="T1" fmla="*/ 1 h 134"/>
                <a:gd name="T2" fmla="*/ 233 w 183"/>
                <a:gd name="T3" fmla="*/ 96 h 134"/>
                <a:gd name="T4" fmla="*/ 433 w 183"/>
                <a:gd name="T5" fmla="*/ 242 h 134"/>
                <a:gd name="T6" fmla="*/ 385 w 183"/>
                <a:gd name="T7" fmla="*/ 313 h 134"/>
                <a:gd name="T8" fmla="*/ 383 w 183"/>
                <a:gd name="T9" fmla="*/ 308 h 134"/>
                <a:gd name="T10" fmla="*/ 385 w 183"/>
                <a:gd name="T11" fmla="*/ 307 h 134"/>
                <a:gd name="T12" fmla="*/ 427 w 183"/>
                <a:gd name="T13" fmla="*/ 242 h 134"/>
                <a:gd name="T14" fmla="*/ 229 w 183"/>
                <a:gd name="T15" fmla="*/ 102 h 134"/>
                <a:gd name="T16" fmla="*/ 0 w 183"/>
                <a:gd name="T17" fmla="*/ 5 h 134"/>
                <a:gd name="T18" fmla="*/ 0 w 183"/>
                <a:gd name="T19" fmla="*/ 0 h 134"/>
                <a:gd name="T20" fmla="*/ 7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37" y="52"/>
                    <a:pt x="183" y="74"/>
                    <a:pt x="183" y="103"/>
                  </a:cubicBezTo>
                  <a:cubicBezTo>
                    <a:pt x="183" y="130"/>
                    <a:pt x="163" y="134"/>
                    <a:pt x="163" y="134"/>
                  </a:cubicBezTo>
                  <a:cubicBezTo>
                    <a:pt x="162" y="134"/>
                    <a:pt x="161" y="133"/>
                    <a:pt x="161" y="132"/>
                  </a:cubicBezTo>
                  <a:cubicBezTo>
                    <a:pt x="161" y="132"/>
                    <a:pt x="162" y="131"/>
                    <a:pt x="163" y="131"/>
                  </a:cubicBezTo>
                  <a:cubicBezTo>
                    <a:pt x="163" y="131"/>
                    <a:pt x="180" y="128"/>
                    <a:pt x="180" y="103"/>
                  </a:cubicBezTo>
                  <a:cubicBezTo>
                    <a:pt x="180" y="77"/>
                    <a:pt x="138" y="55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543">
              <a:extLst>
                <a:ext uri="{FF2B5EF4-FFF2-40B4-BE49-F238E27FC236}">
                  <a16:creationId xmlns:a16="http://schemas.microsoft.com/office/drawing/2014/main" id="{C9391BA2-9DED-5337-8B4D-3B4EB799DE1A}"/>
                </a:ext>
              </a:extLst>
            </p:cNvPr>
            <p:cNvSpPr/>
            <p:nvPr>
              <p:custDataLst>
                <p:tags r:id="rId561"/>
              </p:custDataLst>
            </p:nvPr>
          </p:nvSpPr>
          <p:spPr bwMode="auto">
            <a:xfrm>
              <a:off x="7590368" y="2303463"/>
              <a:ext cx="452438" cy="344487"/>
            </a:xfrm>
            <a:custGeom>
              <a:avLst/>
              <a:gdLst>
                <a:gd name="T0" fmla="*/ 7 w 213"/>
                <a:gd name="T1" fmla="*/ 1 h 163"/>
                <a:gd name="T2" fmla="*/ 185 w 213"/>
                <a:gd name="T3" fmla="*/ 76 h 163"/>
                <a:gd name="T4" fmla="*/ 254 w 213"/>
                <a:gd name="T5" fmla="*/ 91 h 163"/>
                <a:gd name="T6" fmla="*/ 508 w 213"/>
                <a:gd name="T7" fmla="*/ 278 h 163"/>
                <a:gd name="T8" fmla="*/ 483 w 213"/>
                <a:gd name="T9" fmla="*/ 342 h 163"/>
                <a:gd name="T10" fmla="*/ 356 w 213"/>
                <a:gd name="T11" fmla="*/ 385 h 163"/>
                <a:gd name="T12" fmla="*/ 355 w 213"/>
                <a:gd name="T13" fmla="*/ 379 h 163"/>
                <a:gd name="T14" fmla="*/ 356 w 213"/>
                <a:gd name="T15" fmla="*/ 378 h 163"/>
                <a:gd name="T16" fmla="*/ 480 w 213"/>
                <a:gd name="T17" fmla="*/ 337 h 163"/>
                <a:gd name="T18" fmla="*/ 502 w 213"/>
                <a:gd name="T19" fmla="*/ 280 h 163"/>
                <a:gd name="T20" fmla="*/ 250 w 213"/>
                <a:gd name="T21" fmla="*/ 97 h 163"/>
                <a:gd name="T22" fmla="*/ 182 w 213"/>
                <a:gd name="T23" fmla="*/ 84 h 163"/>
                <a:gd name="T24" fmla="*/ 1 w 213"/>
                <a:gd name="T25" fmla="*/ 7 h 163"/>
                <a:gd name="T26" fmla="*/ 1 w 213"/>
                <a:gd name="T27" fmla="*/ 1 h 163"/>
                <a:gd name="T28" fmla="*/ 7 w 213"/>
                <a:gd name="T29" fmla="*/ 1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3">
                  <a:moveTo>
                    <a:pt x="3" y="1"/>
                  </a:moveTo>
                  <a:cubicBezTo>
                    <a:pt x="20" y="25"/>
                    <a:pt x="48" y="26"/>
                    <a:pt x="77" y="32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75" y="57"/>
                    <a:pt x="211" y="84"/>
                    <a:pt x="212" y="118"/>
                  </a:cubicBezTo>
                  <a:cubicBezTo>
                    <a:pt x="213" y="129"/>
                    <a:pt x="209" y="138"/>
                    <a:pt x="202" y="145"/>
                  </a:cubicBezTo>
                  <a:cubicBezTo>
                    <a:pt x="185" y="163"/>
                    <a:pt x="151" y="163"/>
                    <a:pt x="149" y="163"/>
                  </a:cubicBezTo>
                  <a:cubicBezTo>
                    <a:pt x="149" y="163"/>
                    <a:pt x="148" y="162"/>
                    <a:pt x="148" y="161"/>
                  </a:cubicBezTo>
                  <a:cubicBezTo>
                    <a:pt x="148" y="160"/>
                    <a:pt x="149" y="160"/>
                    <a:pt x="149" y="160"/>
                  </a:cubicBezTo>
                  <a:cubicBezTo>
                    <a:pt x="150" y="160"/>
                    <a:pt x="183" y="160"/>
                    <a:pt x="200" y="143"/>
                  </a:cubicBezTo>
                  <a:cubicBezTo>
                    <a:pt x="206" y="137"/>
                    <a:pt x="210" y="129"/>
                    <a:pt x="209" y="119"/>
                  </a:cubicBezTo>
                  <a:cubicBezTo>
                    <a:pt x="208" y="85"/>
                    <a:pt x="173" y="59"/>
                    <a:pt x="105" y="41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47" y="28"/>
                    <a:pt x="19" y="27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544">
              <a:extLst>
                <a:ext uri="{FF2B5EF4-FFF2-40B4-BE49-F238E27FC236}">
                  <a16:creationId xmlns:a16="http://schemas.microsoft.com/office/drawing/2014/main" id="{5091D6B9-0C49-2C79-3FB4-22AFA7DEC756}"/>
                </a:ext>
              </a:extLst>
            </p:cNvPr>
            <p:cNvSpPr/>
            <p:nvPr>
              <p:custDataLst>
                <p:tags r:id="rId562"/>
              </p:custDataLst>
            </p:nvPr>
          </p:nvSpPr>
          <p:spPr bwMode="auto">
            <a:xfrm>
              <a:off x="7590368" y="2241550"/>
              <a:ext cx="449263" cy="319087"/>
            </a:xfrm>
            <a:custGeom>
              <a:avLst/>
              <a:gdLst>
                <a:gd name="T0" fmla="*/ 7 w 212"/>
                <a:gd name="T1" fmla="*/ 1 h 151"/>
                <a:gd name="T2" fmla="*/ 128 w 212"/>
                <a:gd name="T3" fmla="*/ 48 h 151"/>
                <a:gd name="T4" fmla="*/ 254 w 212"/>
                <a:gd name="T5" fmla="*/ 69 h 151"/>
                <a:gd name="T6" fmla="*/ 502 w 212"/>
                <a:gd name="T7" fmla="*/ 237 h 151"/>
                <a:gd name="T8" fmla="*/ 342 w 212"/>
                <a:gd name="T9" fmla="*/ 357 h 151"/>
                <a:gd name="T10" fmla="*/ 340 w 212"/>
                <a:gd name="T11" fmla="*/ 354 h 151"/>
                <a:gd name="T12" fmla="*/ 342 w 212"/>
                <a:gd name="T13" fmla="*/ 349 h 151"/>
                <a:gd name="T14" fmla="*/ 495 w 212"/>
                <a:gd name="T15" fmla="*/ 241 h 151"/>
                <a:gd name="T16" fmla="*/ 250 w 212"/>
                <a:gd name="T17" fmla="*/ 76 h 151"/>
                <a:gd name="T18" fmla="*/ 128 w 212"/>
                <a:gd name="T19" fmla="*/ 55 h 151"/>
                <a:gd name="T20" fmla="*/ 1 w 212"/>
                <a:gd name="T21" fmla="*/ 7 h 151"/>
                <a:gd name="T22" fmla="*/ 1 w 212"/>
                <a:gd name="T23" fmla="*/ 1 h 151"/>
                <a:gd name="T24" fmla="*/ 7 w 21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151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5"/>
                    <a:pt x="106" y="29"/>
                  </a:cubicBezTo>
                  <a:cubicBezTo>
                    <a:pt x="152" y="41"/>
                    <a:pt x="210" y="56"/>
                    <a:pt x="211" y="101"/>
                  </a:cubicBezTo>
                  <a:cubicBezTo>
                    <a:pt x="212" y="146"/>
                    <a:pt x="145" y="151"/>
                    <a:pt x="144" y="151"/>
                  </a:cubicBezTo>
                  <a:cubicBezTo>
                    <a:pt x="143" y="151"/>
                    <a:pt x="143" y="150"/>
                    <a:pt x="143" y="150"/>
                  </a:cubicBezTo>
                  <a:cubicBezTo>
                    <a:pt x="143" y="149"/>
                    <a:pt x="143" y="148"/>
                    <a:pt x="144" y="148"/>
                  </a:cubicBezTo>
                  <a:cubicBezTo>
                    <a:pt x="145" y="148"/>
                    <a:pt x="209" y="144"/>
                    <a:pt x="208" y="102"/>
                  </a:cubicBezTo>
                  <a:cubicBezTo>
                    <a:pt x="207" y="58"/>
                    <a:pt x="150" y="44"/>
                    <a:pt x="105" y="32"/>
                  </a:cubicBezTo>
                  <a:cubicBezTo>
                    <a:pt x="90" y="28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545">
              <a:extLst>
                <a:ext uri="{FF2B5EF4-FFF2-40B4-BE49-F238E27FC236}">
                  <a16:creationId xmlns:a16="http://schemas.microsoft.com/office/drawing/2014/main" id="{1ABD335E-1D1E-7B26-69F6-13823504752D}"/>
                </a:ext>
              </a:extLst>
            </p:cNvPr>
            <p:cNvSpPr/>
            <p:nvPr>
              <p:custDataLst>
                <p:tags r:id="rId563"/>
              </p:custDataLst>
            </p:nvPr>
          </p:nvSpPr>
          <p:spPr bwMode="auto">
            <a:xfrm>
              <a:off x="7590368" y="2171700"/>
              <a:ext cx="441325" cy="303212"/>
            </a:xfrm>
            <a:custGeom>
              <a:avLst/>
              <a:gdLst>
                <a:gd name="T0" fmla="*/ 7 w 208"/>
                <a:gd name="T1" fmla="*/ 1 h 143"/>
                <a:gd name="T2" fmla="*/ 128 w 208"/>
                <a:gd name="T3" fmla="*/ 48 h 143"/>
                <a:gd name="T4" fmla="*/ 254 w 208"/>
                <a:gd name="T5" fmla="*/ 64 h 143"/>
                <a:gd name="T6" fmla="*/ 290 w 208"/>
                <a:gd name="T7" fmla="*/ 73 h 143"/>
                <a:gd name="T8" fmla="*/ 495 w 208"/>
                <a:gd name="T9" fmla="*/ 219 h 143"/>
                <a:gd name="T10" fmla="*/ 341 w 208"/>
                <a:gd name="T11" fmla="*/ 341 h 143"/>
                <a:gd name="T12" fmla="*/ 335 w 208"/>
                <a:gd name="T13" fmla="*/ 339 h 143"/>
                <a:gd name="T14" fmla="*/ 341 w 208"/>
                <a:gd name="T15" fmla="*/ 334 h 143"/>
                <a:gd name="T16" fmla="*/ 488 w 208"/>
                <a:gd name="T17" fmla="*/ 222 h 143"/>
                <a:gd name="T18" fmla="*/ 286 w 208"/>
                <a:gd name="T19" fmla="*/ 80 h 143"/>
                <a:gd name="T20" fmla="*/ 250 w 208"/>
                <a:gd name="T21" fmla="*/ 71 h 143"/>
                <a:gd name="T22" fmla="*/ 128 w 208"/>
                <a:gd name="T23" fmla="*/ 55 h 143"/>
                <a:gd name="T24" fmla="*/ 1 w 208"/>
                <a:gd name="T25" fmla="*/ 7 h 143"/>
                <a:gd name="T26" fmla="*/ 1 w 208"/>
                <a:gd name="T27" fmla="*/ 1 h 143"/>
                <a:gd name="T28" fmla="*/ 7 w 208"/>
                <a:gd name="T29" fmla="*/ 1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143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3"/>
                    <a:pt x="106" y="27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63" y="41"/>
                    <a:pt x="206" y="52"/>
                    <a:pt x="207" y="92"/>
                  </a:cubicBezTo>
                  <a:cubicBezTo>
                    <a:pt x="208" y="137"/>
                    <a:pt x="144" y="143"/>
                    <a:pt x="143" y="143"/>
                  </a:cubicBezTo>
                  <a:cubicBezTo>
                    <a:pt x="142" y="143"/>
                    <a:pt x="141" y="143"/>
                    <a:pt x="141" y="142"/>
                  </a:cubicBezTo>
                  <a:cubicBezTo>
                    <a:pt x="141" y="141"/>
                    <a:pt x="142" y="140"/>
                    <a:pt x="143" y="140"/>
                  </a:cubicBezTo>
                  <a:cubicBezTo>
                    <a:pt x="143" y="140"/>
                    <a:pt x="205" y="135"/>
                    <a:pt x="204" y="93"/>
                  </a:cubicBezTo>
                  <a:cubicBezTo>
                    <a:pt x="203" y="54"/>
                    <a:pt x="161" y="44"/>
                    <a:pt x="120" y="34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90" y="26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5" name="Freeform 546">
              <a:extLst>
                <a:ext uri="{FF2B5EF4-FFF2-40B4-BE49-F238E27FC236}">
                  <a16:creationId xmlns:a16="http://schemas.microsoft.com/office/drawing/2014/main" id="{F93436C2-53F6-BA82-93C1-AF73A75593BC}"/>
                </a:ext>
              </a:extLst>
            </p:cNvPr>
            <p:cNvSpPr/>
            <p:nvPr>
              <p:custDataLst>
                <p:tags r:id="rId564"/>
              </p:custDataLst>
            </p:nvPr>
          </p:nvSpPr>
          <p:spPr bwMode="auto">
            <a:xfrm>
              <a:off x="7595130" y="2706688"/>
              <a:ext cx="355600" cy="274637"/>
            </a:xfrm>
            <a:custGeom>
              <a:avLst/>
              <a:gdLst>
                <a:gd name="T0" fmla="*/ 9 w 168"/>
                <a:gd name="T1" fmla="*/ 1 h 130"/>
                <a:gd name="T2" fmla="*/ 113 w 168"/>
                <a:gd name="T3" fmla="*/ 71 h 130"/>
                <a:gd name="T4" fmla="*/ 220 w 168"/>
                <a:gd name="T5" fmla="*/ 112 h 130"/>
                <a:gd name="T6" fmla="*/ 393 w 168"/>
                <a:gd name="T7" fmla="*/ 241 h 130"/>
                <a:gd name="T8" fmla="*/ 391 w 168"/>
                <a:gd name="T9" fmla="*/ 283 h 130"/>
                <a:gd name="T10" fmla="*/ 368 w 168"/>
                <a:gd name="T11" fmla="*/ 299 h 130"/>
                <a:gd name="T12" fmla="*/ 283 w 168"/>
                <a:gd name="T13" fmla="*/ 271 h 130"/>
                <a:gd name="T14" fmla="*/ 279 w 168"/>
                <a:gd name="T15" fmla="*/ 266 h 130"/>
                <a:gd name="T16" fmla="*/ 284 w 168"/>
                <a:gd name="T17" fmla="*/ 263 h 130"/>
                <a:gd name="T18" fmla="*/ 364 w 168"/>
                <a:gd name="T19" fmla="*/ 293 h 130"/>
                <a:gd name="T20" fmla="*/ 384 w 168"/>
                <a:gd name="T21" fmla="*/ 278 h 130"/>
                <a:gd name="T22" fmla="*/ 385 w 168"/>
                <a:gd name="T23" fmla="*/ 242 h 130"/>
                <a:gd name="T24" fmla="*/ 219 w 168"/>
                <a:gd name="T25" fmla="*/ 118 h 130"/>
                <a:gd name="T26" fmla="*/ 112 w 168"/>
                <a:gd name="T27" fmla="*/ 76 h 130"/>
                <a:gd name="T28" fmla="*/ 1 w 168"/>
                <a:gd name="T29" fmla="*/ 5 h 130"/>
                <a:gd name="T30" fmla="*/ 5 w 168"/>
                <a:gd name="T31" fmla="*/ 0 h 130"/>
                <a:gd name="T32" fmla="*/ 9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4" y="1"/>
                  </a:moveTo>
                  <a:cubicBezTo>
                    <a:pt x="9" y="16"/>
                    <a:pt x="23" y="21"/>
                    <a:pt x="48" y="30"/>
                  </a:cubicBezTo>
                  <a:cubicBezTo>
                    <a:pt x="60" y="34"/>
                    <a:pt x="75" y="39"/>
                    <a:pt x="93" y="47"/>
                  </a:cubicBezTo>
                  <a:cubicBezTo>
                    <a:pt x="134" y="64"/>
                    <a:pt x="160" y="84"/>
                    <a:pt x="166" y="102"/>
                  </a:cubicBezTo>
                  <a:cubicBezTo>
                    <a:pt x="168" y="109"/>
                    <a:pt x="168" y="114"/>
                    <a:pt x="165" y="120"/>
                  </a:cubicBezTo>
                  <a:cubicBezTo>
                    <a:pt x="162" y="124"/>
                    <a:pt x="159" y="126"/>
                    <a:pt x="155" y="127"/>
                  </a:cubicBezTo>
                  <a:cubicBezTo>
                    <a:pt x="140" y="130"/>
                    <a:pt x="119" y="115"/>
                    <a:pt x="119" y="115"/>
                  </a:cubicBezTo>
                  <a:cubicBezTo>
                    <a:pt x="118" y="114"/>
                    <a:pt x="118" y="113"/>
                    <a:pt x="118" y="113"/>
                  </a:cubicBezTo>
                  <a:cubicBezTo>
                    <a:pt x="119" y="112"/>
                    <a:pt x="120" y="112"/>
                    <a:pt x="120" y="112"/>
                  </a:cubicBezTo>
                  <a:cubicBezTo>
                    <a:pt x="121" y="112"/>
                    <a:pt x="141" y="127"/>
                    <a:pt x="154" y="124"/>
                  </a:cubicBezTo>
                  <a:cubicBezTo>
                    <a:pt x="158" y="123"/>
                    <a:pt x="160" y="121"/>
                    <a:pt x="162" y="118"/>
                  </a:cubicBezTo>
                  <a:cubicBezTo>
                    <a:pt x="165" y="114"/>
                    <a:pt x="165" y="109"/>
                    <a:pt x="163" y="103"/>
                  </a:cubicBezTo>
                  <a:cubicBezTo>
                    <a:pt x="157" y="86"/>
                    <a:pt x="132" y="66"/>
                    <a:pt x="92" y="50"/>
                  </a:cubicBezTo>
                  <a:cubicBezTo>
                    <a:pt x="74" y="42"/>
                    <a:pt x="59" y="37"/>
                    <a:pt x="47" y="32"/>
                  </a:cubicBezTo>
                  <a:cubicBezTo>
                    <a:pt x="21" y="23"/>
                    <a:pt x="6" y="18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47">
              <a:extLst>
                <a:ext uri="{FF2B5EF4-FFF2-40B4-BE49-F238E27FC236}">
                  <a16:creationId xmlns:a16="http://schemas.microsoft.com/office/drawing/2014/main" id="{EB85B962-C91C-D15B-7EBC-502751F1B8E2}"/>
                </a:ext>
              </a:extLst>
            </p:cNvPr>
            <p:cNvSpPr/>
            <p:nvPr>
              <p:custDataLst>
                <p:tags r:id="rId565"/>
              </p:custDataLst>
            </p:nvPr>
          </p:nvSpPr>
          <p:spPr bwMode="auto">
            <a:xfrm>
              <a:off x="7593543" y="2120900"/>
              <a:ext cx="407988" cy="255587"/>
            </a:xfrm>
            <a:custGeom>
              <a:avLst/>
              <a:gdLst>
                <a:gd name="T0" fmla="*/ 7 w 193"/>
                <a:gd name="T1" fmla="*/ 1 h 121"/>
                <a:gd name="T2" fmla="*/ 137 w 193"/>
                <a:gd name="T3" fmla="*/ 36 h 121"/>
                <a:gd name="T4" fmla="*/ 280 w 193"/>
                <a:gd name="T5" fmla="*/ 52 h 121"/>
                <a:gd name="T6" fmla="*/ 450 w 193"/>
                <a:gd name="T7" fmla="*/ 173 h 121"/>
                <a:gd name="T8" fmla="*/ 316 w 193"/>
                <a:gd name="T9" fmla="*/ 285 h 121"/>
                <a:gd name="T10" fmla="*/ 312 w 193"/>
                <a:gd name="T11" fmla="*/ 283 h 121"/>
                <a:gd name="T12" fmla="*/ 316 w 193"/>
                <a:gd name="T13" fmla="*/ 278 h 121"/>
                <a:gd name="T14" fmla="*/ 443 w 193"/>
                <a:gd name="T15" fmla="*/ 173 h 121"/>
                <a:gd name="T16" fmla="*/ 280 w 193"/>
                <a:gd name="T17" fmla="*/ 59 h 121"/>
                <a:gd name="T18" fmla="*/ 137 w 193"/>
                <a:gd name="T19" fmla="*/ 43 h 121"/>
                <a:gd name="T20" fmla="*/ 1 w 193"/>
                <a:gd name="T21" fmla="*/ 7 h 121"/>
                <a:gd name="T22" fmla="*/ 1 w 193"/>
                <a:gd name="T23" fmla="*/ 1 h 121"/>
                <a:gd name="T24" fmla="*/ 7 w 193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20">
                  <a:moveTo>
                    <a:pt x="3" y="1"/>
                  </a:moveTo>
                  <a:cubicBezTo>
                    <a:pt x="12" y="13"/>
                    <a:pt x="33" y="14"/>
                    <a:pt x="58" y="15"/>
                  </a:cubicBezTo>
                  <a:cubicBezTo>
                    <a:pt x="74" y="16"/>
                    <a:pt x="103" y="17"/>
                    <a:pt x="119" y="22"/>
                  </a:cubicBezTo>
                  <a:cubicBezTo>
                    <a:pt x="163" y="33"/>
                    <a:pt x="190" y="41"/>
                    <a:pt x="191" y="74"/>
                  </a:cubicBezTo>
                  <a:cubicBezTo>
                    <a:pt x="193" y="108"/>
                    <a:pt x="146" y="120"/>
                    <a:pt x="134" y="121"/>
                  </a:cubicBezTo>
                  <a:cubicBezTo>
                    <a:pt x="133" y="121"/>
                    <a:pt x="132" y="121"/>
                    <a:pt x="132" y="120"/>
                  </a:cubicBezTo>
                  <a:cubicBezTo>
                    <a:pt x="132" y="119"/>
                    <a:pt x="133" y="118"/>
                    <a:pt x="134" y="118"/>
                  </a:cubicBezTo>
                  <a:cubicBezTo>
                    <a:pt x="149" y="117"/>
                    <a:pt x="190" y="104"/>
                    <a:pt x="188" y="74"/>
                  </a:cubicBezTo>
                  <a:cubicBezTo>
                    <a:pt x="187" y="43"/>
                    <a:pt x="162" y="36"/>
                    <a:pt x="119" y="25"/>
                  </a:cubicBezTo>
                  <a:cubicBezTo>
                    <a:pt x="102" y="20"/>
                    <a:pt x="74" y="19"/>
                    <a:pt x="58" y="18"/>
                  </a:cubicBezTo>
                  <a:cubicBezTo>
                    <a:pt x="33" y="17"/>
                    <a:pt x="11" y="15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48">
              <a:extLst>
                <a:ext uri="{FF2B5EF4-FFF2-40B4-BE49-F238E27FC236}">
                  <a16:creationId xmlns:a16="http://schemas.microsoft.com/office/drawing/2014/main" id="{81F99522-2A51-B7F5-B8A3-E013CFB47CA0}"/>
                </a:ext>
              </a:extLst>
            </p:cNvPr>
            <p:cNvSpPr/>
            <p:nvPr>
              <p:custDataLst>
                <p:tags r:id="rId566"/>
              </p:custDataLst>
            </p:nvPr>
          </p:nvSpPr>
          <p:spPr bwMode="auto">
            <a:xfrm>
              <a:off x="7587193" y="2054225"/>
              <a:ext cx="368300" cy="233362"/>
            </a:xfrm>
            <a:custGeom>
              <a:avLst/>
              <a:gdLst>
                <a:gd name="T0" fmla="*/ 7 w 174"/>
                <a:gd name="T1" fmla="*/ 1 h 111"/>
                <a:gd name="T2" fmla="*/ 121 w 174"/>
                <a:gd name="T3" fmla="*/ 33 h 111"/>
                <a:gd name="T4" fmla="*/ 271 w 174"/>
                <a:gd name="T5" fmla="*/ 44 h 111"/>
                <a:gd name="T6" fmla="*/ 411 w 174"/>
                <a:gd name="T7" fmla="*/ 142 h 111"/>
                <a:gd name="T8" fmla="*/ 393 w 174"/>
                <a:gd name="T9" fmla="*/ 199 h 111"/>
                <a:gd name="T10" fmla="*/ 299 w 174"/>
                <a:gd name="T11" fmla="*/ 258 h 111"/>
                <a:gd name="T12" fmla="*/ 297 w 174"/>
                <a:gd name="T13" fmla="*/ 253 h 111"/>
                <a:gd name="T14" fmla="*/ 299 w 174"/>
                <a:gd name="T15" fmla="*/ 250 h 111"/>
                <a:gd name="T16" fmla="*/ 389 w 174"/>
                <a:gd name="T17" fmla="*/ 193 h 111"/>
                <a:gd name="T18" fmla="*/ 404 w 174"/>
                <a:gd name="T19" fmla="*/ 142 h 111"/>
                <a:gd name="T20" fmla="*/ 271 w 174"/>
                <a:gd name="T21" fmla="*/ 50 h 111"/>
                <a:gd name="T22" fmla="*/ 121 w 174"/>
                <a:gd name="T23" fmla="*/ 40 h 111"/>
                <a:gd name="T24" fmla="*/ 1 w 174"/>
                <a:gd name="T25" fmla="*/ 7 h 111"/>
                <a:gd name="T26" fmla="*/ 1 w 174"/>
                <a:gd name="T27" fmla="*/ 1 h 111"/>
                <a:gd name="T28" fmla="*/ 7 w 174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110">
                  <a:moveTo>
                    <a:pt x="3" y="1"/>
                  </a:moveTo>
                  <a:cubicBezTo>
                    <a:pt x="12" y="12"/>
                    <a:pt x="30" y="13"/>
                    <a:pt x="51" y="14"/>
                  </a:cubicBezTo>
                  <a:cubicBezTo>
                    <a:pt x="67" y="14"/>
                    <a:pt x="97" y="15"/>
                    <a:pt x="114" y="19"/>
                  </a:cubicBezTo>
                  <a:cubicBezTo>
                    <a:pt x="152" y="28"/>
                    <a:pt x="168" y="36"/>
                    <a:pt x="173" y="61"/>
                  </a:cubicBezTo>
                  <a:cubicBezTo>
                    <a:pt x="174" y="69"/>
                    <a:pt x="172" y="77"/>
                    <a:pt x="166" y="85"/>
                  </a:cubicBezTo>
                  <a:cubicBezTo>
                    <a:pt x="155" y="99"/>
                    <a:pt x="135" y="110"/>
                    <a:pt x="126" y="111"/>
                  </a:cubicBezTo>
                  <a:cubicBezTo>
                    <a:pt x="125" y="111"/>
                    <a:pt x="125" y="110"/>
                    <a:pt x="125" y="109"/>
                  </a:cubicBezTo>
                  <a:cubicBezTo>
                    <a:pt x="125" y="108"/>
                    <a:pt x="125" y="108"/>
                    <a:pt x="126" y="108"/>
                  </a:cubicBezTo>
                  <a:cubicBezTo>
                    <a:pt x="134" y="107"/>
                    <a:pt x="153" y="97"/>
                    <a:pt x="164" y="83"/>
                  </a:cubicBezTo>
                  <a:cubicBezTo>
                    <a:pt x="169" y="76"/>
                    <a:pt x="171" y="68"/>
                    <a:pt x="170" y="61"/>
                  </a:cubicBezTo>
                  <a:cubicBezTo>
                    <a:pt x="166" y="39"/>
                    <a:pt x="151" y="31"/>
                    <a:pt x="114" y="22"/>
                  </a:cubicBezTo>
                  <a:cubicBezTo>
                    <a:pt x="97" y="18"/>
                    <a:pt x="66" y="17"/>
                    <a:pt x="51" y="17"/>
                  </a:cubicBezTo>
                  <a:cubicBezTo>
                    <a:pt x="30" y="16"/>
                    <a:pt x="11" y="1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549">
              <a:extLst>
                <a:ext uri="{FF2B5EF4-FFF2-40B4-BE49-F238E27FC236}">
                  <a16:creationId xmlns:a16="http://schemas.microsoft.com/office/drawing/2014/main" id="{9C419699-5484-7C94-79F5-1F278BA8ABE2}"/>
                </a:ext>
              </a:extLst>
            </p:cNvPr>
            <p:cNvSpPr/>
            <p:nvPr>
              <p:custDataLst>
                <p:tags r:id="rId567"/>
              </p:custDataLst>
            </p:nvPr>
          </p:nvSpPr>
          <p:spPr bwMode="auto">
            <a:xfrm>
              <a:off x="7587193" y="1997075"/>
              <a:ext cx="328613" cy="200025"/>
            </a:xfrm>
            <a:custGeom>
              <a:avLst/>
              <a:gdLst>
                <a:gd name="T0" fmla="*/ 7 w 155"/>
                <a:gd name="T1" fmla="*/ 1 h 95"/>
                <a:gd name="T2" fmla="*/ 114 w 155"/>
                <a:gd name="T3" fmla="*/ 36 h 95"/>
                <a:gd name="T4" fmla="*/ 254 w 155"/>
                <a:gd name="T5" fmla="*/ 49 h 95"/>
                <a:gd name="T6" fmla="*/ 363 w 155"/>
                <a:gd name="T7" fmla="*/ 134 h 95"/>
                <a:gd name="T8" fmla="*/ 248 w 155"/>
                <a:gd name="T9" fmla="*/ 221 h 95"/>
                <a:gd name="T10" fmla="*/ 243 w 155"/>
                <a:gd name="T11" fmla="*/ 220 h 95"/>
                <a:gd name="T12" fmla="*/ 246 w 155"/>
                <a:gd name="T13" fmla="*/ 215 h 95"/>
                <a:gd name="T14" fmla="*/ 357 w 155"/>
                <a:gd name="T15" fmla="*/ 135 h 95"/>
                <a:gd name="T16" fmla="*/ 254 w 155"/>
                <a:gd name="T17" fmla="*/ 56 h 95"/>
                <a:gd name="T18" fmla="*/ 114 w 155"/>
                <a:gd name="T19" fmla="*/ 42 h 95"/>
                <a:gd name="T20" fmla="*/ 1 w 155"/>
                <a:gd name="T21" fmla="*/ 7 h 95"/>
                <a:gd name="T22" fmla="*/ 1 w 155"/>
                <a:gd name="T23" fmla="*/ 1 h 95"/>
                <a:gd name="T24" fmla="*/ 7 w 155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95">
                  <a:moveTo>
                    <a:pt x="3" y="1"/>
                  </a:moveTo>
                  <a:cubicBezTo>
                    <a:pt x="13" y="13"/>
                    <a:pt x="27" y="14"/>
                    <a:pt x="48" y="15"/>
                  </a:cubicBezTo>
                  <a:cubicBezTo>
                    <a:pt x="61" y="16"/>
                    <a:pt x="90" y="17"/>
                    <a:pt x="106" y="21"/>
                  </a:cubicBezTo>
                  <a:cubicBezTo>
                    <a:pt x="135" y="28"/>
                    <a:pt x="151" y="37"/>
                    <a:pt x="153" y="57"/>
                  </a:cubicBezTo>
                  <a:cubicBezTo>
                    <a:pt x="155" y="80"/>
                    <a:pt x="116" y="94"/>
                    <a:pt x="104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3"/>
                    <a:pt x="102" y="92"/>
                    <a:pt x="103" y="92"/>
                  </a:cubicBezTo>
                  <a:cubicBezTo>
                    <a:pt x="116" y="91"/>
                    <a:pt x="152" y="77"/>
                    <a:pt x="150" y="58"/>
                  </a:cubicBezTo>
                  <a:cubicBezTo>
                    <a:pt x="148" y="39"/>
                    <a:pt x="133" y="31"/>
                    <a:pt x="106" y="24"/>
                  </a:cubicBezTo>
                  <a:cubicBezTo>
                    <a:pt x="89" y="20"/>
                    <a:pt x="61" y="19"/>
                    <a:pt x="48" y="18"/>
                  </a:cubicBezTo>
                  <a:cubicBezTo>
                    <a:pt x="27" y="17"/>
                    <a:pt x="11" y="16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550">
              <a:extLst>
                <a:ext uri="{FF2B5EF4-FFF2-40B4-BE49-F238E27FC236}">
                  <a16:creationId xmlns:a16="http://schemas.microsoft.com/office/drawing/2014/main" id="{CA6DBC87-F8DB-08B7-96B6-875FF22614D0}"/>
                </a:ext>
              </a:extLst>
            </p:cNvPr>
            <p:cNvSpPr>
              <a:spLocks noEditPoints="1"/>
            </p:cNvSpPr>
            <p:nvPr>
              <p:custDataLst>
                <p:tags r:id="rId568"/>
              </p:custDataLst>
            </p:nvPr>
          </p:nvSpPr>
          <p:spPr bwMode="auto">
            <a:xfrm>
              <a:off x="7582430" y="1698625"/>
              <a:ext cx="1000125" cy="2503487"/>
            </a:xfrm>
            <a:custGeom>
              <a:avLst/>
              <a:gdLst>
                <a:gd name="T0" fmla="*/ 495 w 472"/>
                <a:gd name="T1" fmla="*/ 527 h 1184"/>
                <a:gd name="T2" fmla="*/ 818 w 472"/>
                <a:gd name="T3" fmla="*/ 2184 h 1184"/>
                <a:gd name="T4" fmla="*/ 792 w 472"/>
                <a:gd name="T5" fmla="*/ 2399 h 1184"/>
                <a:gd name="T6" fmla="*/ 766 w 472"/>
                <a:gd name="T7" fmla="*/ 2476 h 1184"/>
                <a:gd name="T8" fmla="*/ 767 w 472"/>
                <a:gd name="T9" fmla="*/ 2607 h 1184"/>
                <a:gd name="T10" fmla="*/ 832 w 472"/>
                <a:gd name="T11" fmla="*/ 2533 h 1184"/>
                <a:gd name="T12" fmla="*/ 816 w 472"/>
                <a:gd name="T13" fmla="*/ 2623 h 1184"/>
                <a:gd name="T14" fmla="*/ 826 w 472"/>
                <a:gd name="T15" fmla="*/ 2576 h 1184"/>
                <a:gd name="T16" fmla="*/ 872 w 472"/>
                <a:gd name="T17" fmla="*/ 2781 h 1184"/>
                <a:gd name="T18" fmla="*/ 909 w 472"/>
                <a:gd name="T19" fmla="*/ 2753 h 1184"/>
                <a:gd name="T20" fmla="*/ 916 w 472"/>
                <a:gd name="T21" fmla="*/ 2746 h 1184"/>
                <a:gd name="T22" fmla="*/ 958 w 472"/>
                <a:gd name="T23" fmla="*/ 2555 h 1184"/>
                <a:gd name="T24" fmla="*/ 958 w 472"/>
                <a:gd name="T25" fmla="*/ 2789 h 1184"/>
                <a:gd name="T26" fmla="*/ 1001 w 472"/>
                <a:gd name="T27" fmla="*/ 2421 h 1184"/>
                <a:gd name="T28" fmla="*/ 1049 w 472"/>
                <a:gd name="T29" fmla="*/ 2457 h 1184"/>
                <a:gd name="T30" fmla="*/ 781 w 472"/>
                <a:gd name="T31" fmla="*/ 1645 h 1184"/>
                <a:gd name="T32" fmla="*/ 853 w 472"/>
                <a:gd name="T33" fmla="*/ 1645 h 1184"/>
                <a:gd name="T34" fmla="*/ 937 w 472"/>
                <a:gd name="T35" fmla="*/ 2095 h 1184"/>
                <a:gd name="T36" fmla="*/ 1022 w 472"/>
                <a:gd name="T37" fmla="*/ 2348 h 1184"/>
                <a:gd name="T38" fmla="*/ 773 w 472"/>
                <a:gd name="T39" fmla="*/ 1265 h 1184"/>
                <a:gd name="T40" fmla="*/ 767 w 472"/>
                <a:gd name="T41" fmla="*/ 754 h 1184"/>
                <a:gd name="T42" fmla="*/ 820 w 472"/>
                <a:gd name="T43" fmla="*/ 1208 h 1184"/>
                <a:gd name="T44" fmla="*/ 922 w 472"/>
                <a:gd name="T45" fmla="*/ 1582 h 1184"/>
                <a:gd name="T46" fmla="*/ 816 w 472"/>
                <a:gd name="T47" fmla="*/ 1055 h 1184"/>
                <a:gd name="T48" fmla="*/ 830 w 472"/>
                <a:gd name="T49" fmla="*/ 1095 h 1184"/>
                <a:gd name="T50" fmla="*/ 613 w 472"/>
                <a:gd name="T51" fmla="*/ 400 h 1184"/>
                <a:gd name="T52" fmla="*/ 5 w 472"/>
                <a:gd name="T53" fmla="*/ 0 h 1184"/>
                <a:gd name="T54" fmla="*/ 12 w 472"/>
                <a:gd name="T55" fmla="*/ 76 h 1184"/>
                <a:gd name="T56" fmla="*/ 307 w 472"/>
                <a:gd name="T57" fmla="*/ 268 h 1184"/>
                <a:gd name="T58" fmla="*/ 256 w 472"/>
                <a:gd name="T59" fmla="*/ 268 h 1184"/>
                <a:gd name="T60" fmla="*/ 127 w 472"/>
                <a:gd name="T61" fmla="*/ 250 h 1184"/>
                <a:gd name="T62" fmla="*/ 100 w 472"/>
                <a:gd name="T63" fmla="*/ 242 h 1184"/>
                <a:gd name="T64" fmla="*/ 5 w 472"/>
                <a:gd name="T65" fmla="*/ 294 h 1184"/>
                <a:gd name="T66" fmla="*/ 314 w 472"/>
                <a:gd name="T67" fmla="*/ 278 h 1184"/>
                <a:gd name="T68" fmla="*/ 647 w 472"/>
                <a:gd name="T69" fmla="*/ 543 h 1184"/>
                <a:gd name="T70" fmla="*/ 431 w 472"/>
                <a:gd name="T71" fmla="*/ 320 h 1184"/>
                <a:gd name="T72" fmla="*/ 539 w 472"/>
                <a:gd name="T73" fmla="*/ 506 h 1184"/>
                <a:gd name="T74" fmla="*/ 666 w 472"/>
                <a:gd name="T75" fmla="*/ 706 h 1184"/>
                <a:gd name="T76" fmla="*/ 674 w 472"/>
                <a:gd name="T77" fmla="*/ 718 h 1184"/>
                <a:gd name="T78" fmla="*/ 788 w 472"/>
                <a:gd name="T79" fmla="*/ 1438 h 1184"/>
                <a:gd name="T80" fmla="*/ 921 w 472"/>
                <a:gd name="T81" fmla="*/ 2292 h 1184"/>
                <a:gd name="T82" fmla="*/ 937 w 472"/>
                <a:gd name="T83" fmla="*/ 2619 h 1184"/>
                <a:gd name="T84" fmla="*/ 864 w 472"/>
                <a:gd name="T85" fmla="*/ 2599 h 1184"/>
                <a:gd name="T86" fmla="*/ 834 w 472"/>
                <a:gd name="T87" fmla="*/ 2527 h 1184"/>
                <a:gd name="T88" fmla="*/ 832 w 472"/>
                <a:gd name="T89" fmla="*/ 2251 h 1184"/>
                <a:gd name="T90" fmla="*/ 695 w 472"/>
                <a:gd name="T91" fmla="*/ 891 h 1184"/>
                <a:gd name="T92" fmla="*/ 677 w 472"/>
                <a:gd name="T93" fmla="*/ 1430 h 1184"/>
                <a:gd name="T94" fmla="*/ 770 w 472"/>
                <a:gd name="T95" fmla="*/ 1632 h 1184"/>
                <a:gd name="T96" fmla="*/ 775 w 472"/>
                <a:gd name="T97" fmla="*/ 1807 h 1184"/>
                <a:gd name="T98" fmla="*/ 818 w 472"/>
                <a:gd name="T99" fmla="*/ 2015 h 1184"/>
                <a:gd name="T100" fmla="*/ 834 w 472"/>
                <a:gd name="T101" fmla="*/ 1934 h 1184"/>
                <a:gd name="T102" fmla="*/ 953 w 472"/>
                <a:gd name="T103" fmla="*/ 2441 h 1184"/>
                <a:gd name="T104" fmla="*/ 845 w 472"/>
                <a:gd name="T105" fmla="*/ 2533 h 1184"/>
                <a:gd name="T106" fmla="*/ 727 w 472"/>
                <a:gd name="T107" fmla="*/ 1894 h 1184"/>
                <a:gd name="T108" fmla="*/ 371 w 472"/>
                <a:gd name="T109" fmla="*/ 362 h 1184"/>
                <a:gd name="T110" fmla="*/ 518 w 472"/>
                <a:gd name="T111" fmla="*/ 493 h 1184"/>
                <a:gd name="T112" fmla="*/ 495 w 472"/>
                <a:gd name="T113" fmla="*/ 518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72" h="1184">
                  <a:moveTo>
                    <a:pt x="2" y="128"/>
                  </a:moveTo>
                  <a:cubicBezTo>
                    <a:pt x="6" y="129"/>
                    <a:pt x="16" y="128"/>
                    <a:pt x="29" y="128"/>
                  </a:cubicBezTo>
                  <a:cubicBezTo>
                    <a:pt x="51" y="127"/>
                    <a:pt x="98" y="126"/>
                    <a:pt x="108" y="132"/>
                  </a:cubicBezTo>
                  <a:cubicBezTo>
                    <a:pt x="109" y="132"/>
                    <a:pt x="112" y="135"/>
                    <a:pt x="113" y="134"/>
                  </a:cubicBezTo>
                  <a:cubicBezTo>
                    <a:pt x="124" y="143"/>
                    <a:pt x="132" y="149"/>
                    <a:pt x="136" y="154"/>
                  </a:cubicBezTo>
                  <a:cubicBezTo>
                    <a:pt x="144" y="166"/>
                    <a:pt x="187" y="216"/>
                    <a:pt x="206" y="221"/>
                  </a:cubicBezTo>
                  <a:cubicBezTo>
                    <a:pt x="207" y="222"/>
                    <a:pt x="208" y="222"/>
                    <a:pt x="208" y="223"/>
                  </a:cubicBezTo>
                  <a:cubicBezTo>
                    <a:pt x="219" y="231"/>
                    <a:pt x="234" y="260"/>
                    <a:pt x="239" y="270"/>
                  </a:cubicBezTo>
                  <a:cubicBezTo>
                    <a:pt x="262" y="320"/>
                    <a:pt x="269" y="360"/>
                    <a:pt x="263" y="406"/>
                  </a:cubicBezTo>
                  <a:cubicBezTo>
                    <a:pt x="257" y="448"/>
                    <a:pt x="252" y="581"/>
                    <a:pt x="274" y="660"/>
                  </a:cubicBezTo>
                  <a:cubicBezTo>
                    <a:pt x="274" y="662"/>
                    <a:pt x="275" y="669"/>
                    <a:pt x="277" y="680"/>
                  </a:cubicBezTo>
                  <a:cubicBezTo>
                    <a:pt x="283" y="711"/>
                    <a:pt x="293" y="768"/>
                    <a:pt x="303" y="803"/>
                  </a:cubicBezTo>
                  <a:cubicBezTo>
                    <a:pt x="313" y="842"/>
                    <a:pt x="328" y="882"/>
                    <a:pt x="340" y="913"/>
                  </a:cubicBezTo>
                  <a:cubicBezTo>
                    <a:pt x="342" y="917"/>
                    <a:pt x="343" y="921"/>
                    <a:pt x="344" y="924"/>
                  </a:cubicBezTo>
                  <a:cubicBezTo>
                    <a:pt x="344" y="924"/>
                    <a:pt x="344" y="925"/>
                    <a:pt x="344" y="925"/>
                  </a:cubicBezTo>
                  <a:cubicBezTo>
                    <a:pt x="342" y="931"/>
                    <a:pt x="344" y="935"/>
                    <a:pt x="345" y="940"/>
                  </a:cubicBezTo>
                  <a:cubicBezTo>
                    <a:pt x="346" y="944"/>
                    <a:pt x="348" y="948"/>
                    <a:pt x="347" y="953"/>
                  </a:cubicBezTo>
                  <a:cubicBezTo>
                    <a:pt x="346" y="964"/>
                    <a:pt x="343" y="975"/>
                    <a:pt x="340" y="986"/>
                  </a:cubicBezTo>
                  <a:cubicBezTo>
                    <a:pt x="334" y="1009"/>
                    <a:pt x="334" y="1009"/>
                    <a:pt x="334" y="1009"/>
                  </a:cubicBezTo>
                  <a:cubicBezTo>
                    <a:pt x="334" y="1011"/>
                    <a:pt x="334" y="1013"/>
                    <a:pt x="333" y="1015"/>
                  </a:cubicBezTo>
                  <a:cubicBezTo>
                    <a:pt x="333" y="1015"/>
                    <a:pt x="333" y="1015"/>
                    <a:pt x="333" y="1015"/>
                  </a:cubicBezTo>
                  <a:cubicBezTo>
                    <a:pt x="332" y="1022"/>
                    <a:pt x="332" y="1022"/>
                    <a:pt x="332" y="1022"/>
                  </a:cubicBezTo>
                  <a:cubicBezTo>
                    <a:pt x="331" y="1028"/>
                    <a:pt x="330" y="1034"/>
                    <a:pt x="327" y="1039"/>
                  </a:cubicBezTo>
                  <a:cubicBezTo>
                    <a:pt x="325" y="1042"/>
                    <a:pt x="323" y="1044"/>
                    <a:pt x="320" y="1046"/>
                  </a:cubicBezTo>
                  <a:cubicBezTo>
                    <a:pt x="316" y="1050"/>
                    <a:pt x="312" y="1053"/>
                    <a:pt x="312" y="1060"/>
                  </a:cubicBezTo>
                  <a:cubicBezTo>
                    <a:pt x="312" y="1061"/>
                    <a:pt x="313" y="1061"/>
                    <a:pt x="313" y="1061"/>
                  </a:cubicBezTo>
                  <a:cubicBezTo>
                    <a:pt x="314" y="1061"/>
                    <a:pt x="315" y="1061"/>
                    <a:pt x="315" y="1060"/>
                  </a:cubicBezTo>
                  <a:cubicBezTo>
                    <a:pt x="315" y="1055"/>
                    <a:pt x="319" y="1052"/>
                    <a:pt x="322" y="1048"/>
                  </a:cubicBezTo>
                  <a:cubicBezTo>
                    <a:pt x="325" y="1046"/>
                    <a:pt x="328" y="1044"/>
                    <a:pt x="330" y="1040"/>
                  </a:cubicBezTo>
                  <a:cubicBezTo>
                    <a:pt x="331" y="1038"/>
                    <a:pt x="332" y="1034"/>
                    <a:pt x="333" y="1031"/>
                  </a:cubicBezTo>
                  <a:cubicBezTo>
                    <a:pt x="333" y="1032"/>
                    <a:pt x="333" y="1033"/>
                    <a:pt x="333" y="1033"/>
                  </a:cubicBezTo>
                  <a:cubicBezTo>
                    <a:pt x="333" y="1041"/>
                    <a:pt x="333" y="1048"/>
                    <a:pt x="332" y="1055"/>
                  </a:cubicBezTo>
                  <a:cubicBezTo>
                    <a:pt x="331" y="1061"/>
                    <a:pt x="329" y="1067"/>
                    <a:pt x="327" y="1072"/>
                  </a:cubicBezTo>
                  <a:cubicBezTo>
                    <a:pt x="324" y="1081"/>
                    <a:pt x="321" y="1091"/>
                    <a:pt x="321" y="1101"/>
                  </a:cubicBezTo>
                  <a:cubicBezTo>
                    <a:pt x="321" y="1102"/>
                    <a:pt x="322" y="1103"/>
                    <a:pt x="323" y="1103"/>
                  </a:cubicBezTo>
                  <a:cubicBezTo>
                    <a:pt x="324" y="1103"/>
                    <a:pt x="324" y="1102"/>
                    <a:pt x="324" y="1101"/>
                  </a:cubicBezTo>
                  <a:cubicBezTo>
                    <a:pt x="324" y="1091"/>
                    <a:pt x="327" y="1083"/>
                    <a:pt x="330" y="1073"/>
                  </a:cubicBezTo>
                  <a:cubicBezTo>
                    <a:pt x="332" y="1068"/>
                    <a:pt x="334" y="1062"/>
                    <a:pt x="335" y="1056"/>
                  </a:cubicBezTo>
                  <a:cubicBezTo>
                    <a:pt x="335" y="1054"/>
                    <a:pt x="336" y="1052"/>
                    <a:pt x="336" y="1050"/>
                  </a:cubicBezTo>
                  <a:cubicBezTo>
                    <a:pt x="337" y="1052"/>
                    <a:pt x="337" y="1052"/>
                    <a:pt x="337" y="1052"/>
                  </a:cubicBezTo>
                  <a:cubicBezTo>
                    <a:pt x="339" y="1060"/>
                    <a:pt x="342" y="1069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48" y="1077"/>
                    <a:pt x="347" y="1083"/>
                    <a:pt x="345" y="1089"/>
                  </a:cubicBezTo>
                  <a:cubicBezTo>
                    <a:pt x="344" y="1091"/>
                    <a:pt x="344" y="1094"/>
                    <a:pt x="343" y="1096"/>
                  </a:cubicBezTo>
                  <a:cubicBezTo>
                    <a:pt x="337" y="1119"/>
                    <a:pt x="332" y="1145"/>
                    <a:pt x="335" y="1157"/>
                  </a:cubicBezTo>
                  <a:cubicBezTo>
                    <a:pt x="335" y="1158"/>
                    <a:pt x="336" y="1159"/>
                    <a:pt x="336" y="1159"/>
                  </a:cubicBezTo>
                  <a:cubicBezTo>
                    <a:pt x="337" y="1158"/>
                    <a:pt x="338" y="1158"/>
                    <a:pt x="338" y="1157"/>
                  </a:cubicBezTo>
                  <a:cubicBezTo>
                    <a:pt x="335" y="1147"/>
                    <a:pt x="339" y="1129"/>
                    <a:pt x="343" y="1110"/>
                  </a:cubicBezTo>
                  <a:cubicBezTo>
                    <a:pt x="344" y="1117"/>
                    <a:pt x="346" y="1124"/>
                    <a:pt x="348" y="1131"/>
                  </a:cubicBezTo>
                  <a:cubicBezTo>
                    <a:pt x="351" y="1144"/>
                    <a:pt x="354" y="1157"/>
                    <a:pt x="351" y="1169"/>
                  </a:cubicBezTo>
                  <a:cubicBezTo>
                    <a:pt x="350" y="1170"/>
                    <a:pt x="351" y="1170"/>
                    <a:pt x="352" y="1171"/>
                  </a:cubicBezTo>
                  <a:cubicBezTo>
                    <a:pt x="352" y="1171"/>
                    <a:pt x="353" y="1170"/>
                    <a:pt x="354" y="1170"/>
                  </a:cubicBezTo>
                  <a:cubicBezTo>
                    <a:pt x="357" y="1158"/>
                    <a:pt x="354" y="1144"/>
                    <a:pt x="350" y="1130"/>
                  </a:cubicBezTo>
                  <a:cubicBezTo>
                    <a:pt x="348" y="1119"/>
                    <a:pt x="345" y="1107"/>
                    <a:pt x="346" y="1096"/>
                  </a:cubicBezTo>
                  <a:cubicBezTo>
                    <a:pt x="347" y="1094"/>
                    <a:pt x="348" y="1092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50" y="1084"/>
                    <a:pt x="351" y="1079"/>
                    <a:pt x="352" y="1075"/>
                  </a:cubicBezTo>
                  <a:cubicBezTo>
                    <a:pt x="353" y="1077"/>
                    <a:pt x="354" y="1080"/>
                    <a:pt x="355" y="1083"/>
                  </a:cubicBezTo>
                  <a:cubicBezTo>
                    <a:pt x="356" y="1088"/>
                    <a:pt x="358" y="1093"/>
                    <a:pt x="359" y="1098"/>
                  </a:cubicBezTo>
                  <a:cubicBezTo>
                    <a:pt x="363" y="1109"/>
                    <a:pt x="367" y="1122"/>
                    <a:pt x="366" y="1135"/>
                  </a:cubicBezTo>
                  <a:cubicBezTo>
                    <a:pt x="365" y="1160"/>
                    <a:pt x="365" y="1170"/>
                    <a:pt x="366" y="1177"/>
                  </a:cubicBezTo>
                  <a:cubicBezTo>
                    <a:pt x="366" y="1177"/>
                    <a:pt x="367" y="1178"/>
                    <a:pt x="368" y="1178"/>
                  </a:cubicBezTo>
                  <a:cubicBezTo>
                    <a:pt x="368" y="1178"/>
                    <a:pt x="369" y="1177"/>
                    <a:pt x="369" y="1176"/>
                  </a:cubicBezTo>
                  <a:cubicBezTo>
                    <a:pt x="368" y="1170"/>
                    <a:pt x="368" y="1160"/>
                    <a:pt x="369" y="1135"/>
                  </a:cubicBezTo>
                  <a:cubicBezTo>
                    <a:pt x="369" y="1133"/>
                    <a:pt x="369" y="1132"/>
                    <a:pt x="369" y="1130"/>
                  </a:cubicBezTo>
                  <a:cubicBezTo>
                    <a:pt x="374" y="1135"/>
                    <a:pt x="377" y="1143"/>
                    <a:pt x="379" y="1151"/>
                  </a:cubicBezTo>
                  <a:cubicBezTo>
                    <a:pt x="382" y="1162"/>
                    <a:pt x="382" y="1162"/>
                    <a:pt x="382" y="1162"/>
                  </a:cubicBezTo>
                  <a:cubicBezTo>
                    <a:pt x="382" y="1163"/>
                    <a:pt x="382" y="1164"/>
                    <a:pt x="382" y="1165"/>
                  </a:cubicBezTo>
                  <a:cubicBezTo>
                    <a:pt x="382" y="1171"/>
                    <a:pt x="382" y="1177"/>
                    <a:pt x="380" y="1182"/>
                  </a:cubicBezTo>
                  <a:cubicBezTo>
                    <a:pt x="380" y="1183"/>
                    <a:pt x="380" y="1184"/>
                    <a:pt x="381" y="1184"/>
                  </a:cubicBezTo>
                  <a:cubicBezTo>
                    <a:pt x="382" y="1184"/>
                    <a:pt x="383" y="1184"/>
                    <a:pt x="383" y="1183"/>
                  </a:cubicBezTo>
                  <a:cubicBezTo>
                    <a:pt x="385" y="1178"/>
                    <a:pt x="385" y="1172"/>
                    <a:pt x="385" y="1165"/>
                  </a:cubicBezTo>
                  <a:cubicBezTo>
                    <a:pt x="385" y="1164"/>
                    <a:pt x="385" y="1164"/>
                    <a:pt x="385" y="1163"/>
                  </a:cubicBezTo>
                  <a:cubicBezTo>
                    <a:pt x="386" y="1163"/>
                    <a:pt x="386" y="1162"/>
                    <a:pt x="386" y="1162"/>
                  </a:cubicBezTo>
                  <a:cubicBezTo>
                    <a:pt x="385" y="1162"/>
                    <a:pt x="385" y="1162"/>
                    <a:pt x="385" y="1162"/>
                  </a:cubicBezTo>
                  <a:cubicBezTo>
                    <a:pt x="386" y="1157"/>
                    <a:pt x="386" y="1153"/>
                    <a:pt x="387" y="1149"/>
                  </a:cubicBezTo>
                  <a:cubicBezTo>
                    <a:pt x="389" y="1143"/>
                    <a:pt x="389" y="1143"/>
                    <a:pt x="389" y="1143"/>
                  </a:cubicBezTo>
                  <a:cubicBezTo>
                    <a:pt x="392" y="1131"/>
                    <a:pt x="395" y="1121"/>
                    <a:pt x="397" y="1108"/>
                  </a:cubicBezTo>
                  <a:cubicBezTo>
                    <a:pt x="397" y="1103"/>
                    <a:pt x="399" y="1096"/>
                    <a:pt x="401" y="1091"/>
                  </a:cubicBezTo>
                  <a:cubicBezTo>
                    <a:pt x="401" y="1088"/>
                    <a:pt x="402" y="1085"/>
                    <a:pt x="402" y="1083"/>
                  </a:cubicBezTo>
                  <a:cubicBezTo>
                    <a:pt x="403" y="1083"/>
                    <a:pt x="403" y="1082"/>
                    <a:pt x="403" y="1082"/>
                  </a:cubicBezTo>
                  <a:cubicBezTo>
                    <a:pt x="403" y="1082"/>
                    <a:pt x="403" y="1081"/>
                    <a:pt x="403" y="1081"/>
                  </a:cubicBezTo>
                  <a:cubicBezTo>
                    <a:pt x="404" y="1075"/>
                    <a:pt x="405" y="1070"/>
                    <a:pt x="405" y="1064"/>
                  </a:cubicBezTo>
                  <a:cubicBezTo>
                    <a:pt x="405" y="1063"/>
                    <a:pt x="405" y="1061"/>
                    <a:pt x="405" y="1060"/>
                  </a:cubicBezTo>
                  <a:cubicBezTo>
                    <a:pt x="407" y="1075"/>
                    <a:pt x="409" y="1089"/>
                    <a:pt x="409" y="1104"/>
                  </a:cubicBezTo>
                  <a:cubicBezTo>
                    <a:pt x="410" y="1112"/>
                    <a:pt x="407" y="1129"/>
                    <a:pt x="404" y="1146"/>
                  </a:cubicBezTo>
                  <a:cubicBezTo>
                    <a:pt x="402" y="1160"/>
                    <a:pt x="400" y="1172"/>
                    <a:pt x="400" y="1180"/>
                  </a:cubicBezTo>
                  <a:cubicBezTo>
                    <a:pt x="400" y="1181"/>
                    <a:pt x="401" y="1181"/>
                    <a:pt x="401" y="1181"/>
                  </a:cubicBezTo>
                  <a:cubicBezTo>
                    <a:pt x="402" y="1181"/>
                    <a:pt x="403" y="1181"/>
                    <a:pt x="403" y="1180"/>
                  </a:cubicBezTo>
                  <a:cubicBezTo>
                    <a:pt x="403" y="1173"/>
                    <a:pt x="405" y="1160"/>
                    <a:pt x="407" y="1146"/>
                  </a:cubicBezTo>
                  <a:cubicBezTo>
                    <a:pt x="410" y="1129"/>
                    <a:pt x="413" y="1112"/>
                    <a:pt x="412" y="1104"/>
                  </a:cubicBezTo>
                  <a:cubicBezTo>
                    <a:pt x="411" y="1080"/>
                    <a:pt x="409" y="1057"/>
                    <a:pt x="404" y="1033"/>
                  </a:cubicBezTo>
                  <a:cubicBezTo>
                    <a:pt x="403" y="1031"/>
                    <a:pt x="403" y="1031"/>
                    <a:pt x="403" y="1031"/>
                  </a:cubicBezTo>
                  <a:cubicBezTo>
                    <a:pt x="403" y="1031"/>
                    <a:pt x="403" y="1031"/>
                    <a:pt x="403" y="1030"/>
                  </a:cubicBezTo>
                  <a:cubicBezTo>
                    <a:pt x="401" y="1020"/>
                    <a:pt x="398" y="1010"/>
                    <a:pt x="395" y="999"/>
                  </a:cubicBezTo>
                  <a:cubicBezTo>
                    <a:pt x="403" y="1010"/>
                    <a:pt x="412" y="1018"/>
                    <a:pt x="421" y="1025"/>
                  </a:cubicBezTo>
                  <a:cubicBezTo>
                    <a:pt x="428" y="1031"/>
                    <a:pt x="434" y="1036"/>
                    <a:pt x="439" y="1042"/>
                  </a:cubicBezTo>
                  <a:cubicBezTo>
                    <a:pt x="453" y="1058"/>
                    <a:pt x="459" y="1077"/>
                    <a:pt x="465" y="1091"/>
                  </a:cubicBezTo>
                  <a:cubicBezTo>
                    <a:pt x="469" y="1101"/>
                    <a:pt x="469" y="1101"/>
                    <a:pt x="469" y="1101"/>
                  </a:cubicBezTo>
                  <a:cubicBezTo>
                    <a:pt x="469" y="1102"/>
                    <a:pt x="470" y="1102"/>
                    <a:pt x="470" y="1102"/>
                  </a:cubicBezTo>
                  <a:cubicBezTo>
                    <a:pt x="471" y="1102"/>
                    <a:pt x="472" y="1101"/>
                    <a:pt x="471" y="1100"/>
                  </a:cubicBezTo>
                  <a:cubicBezTo>
                    <a:pt x="468" y="1090"/>
                    <a:pt x="468" y="1090"/>
                    <a:pt x="468" y="1090"/>
                  </a:cubicBezTo>
                  <a:cubicBezTo>
                    <a:pt x="462" y="1075"/>
                    <a:pt x="455" y="1057"/>
                    <a:pt x="441" y="1040"/>
                  </a:cubicBezTo>
                  <a:cubicBezTo>
                    <a:pt x="436" y="1034"/>
                    <a:pt x="430" y="1029"/>
                    <a:pt x="423" y="1023"/>
                  </a:cubicBezTo>
                  <a:cubicBezTo>
                    <a:pt x="412" y="1014"/>
                    <a:pt x="400" y="1004"/>
                    <a:pt x="392" y="989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77" y="934"/>
                    <a:pt x="365" y="875"/>
                    <a:pt x="354" y="817"/>
                  </a:cubicBezTo>
                  <a:cubicBezTo>
                    <a:pt x="345" y="772"/>
                    <a:pt x="336" y="728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9" y="689"/>
                    <a:pt x="328" y="681"/>
                    <a:pt x="328" y="674"/>
                  </a:cubicBezTo>
                  <a:cubicBezTo>
                    <a:pt x="328" y="664"/>
                    <a:pt x="327" y="655"/>
                    <a:pt x="328" y="646"/>
                  </a:cubicBezTo>
                  <a:cubicBezTo>
                    <a:pt x="329" y="639"/>
                    <a:pt x="330" y="633"/>
                    <a:pt x="331" y="628"/>
                  </a:cubicBezTo>
                  <a:cubicBezTo>
                    <a:pt x="332" y="624"/>
                    <a:pt x="332" y="621"/>
                    <a:pt x="333" y="618"/>
                  </a:cubicBezTo>
                  <a:cubicBezTo>
                    <a:pt x="336" y="638"/>
                    <a:pt x="341" y="657"/>
                    <a:pt x="349" y="671"/>
                  </a:cubicBezTo>
                  <a:cubicBezTo>
                    <a:pt x="352" y="679"/>
                    <a:pt x="356" y="687"/>
                    <a:pt x="359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3" y="712"/>
                    <a:pt x="362" y="725"/>
                    <a:pt x="362" y="738"/>
                  </a:cubicBezTo>
                  <a:cubicBezTo>
                    <a:pt x="362" y="751"/>
                    <a:pt x="362" y="763"/>
                    <a:pt x="365" y="776"/>
                  </a:cubicBezTo>
                  <a:cubicBezTo>
                    <a:pt x="365" y="777"/>
                    <a:pt x="366" y="777"/>
                    <a:pt x="366" y="777"/>
                  </a:cubicBezTo>
                  <a:cubicBezTo>
                    <a:pt x="367" y="777"/>
                    <a:pt x="368" y="776"/>
                    <a:pt x="367" y="775"/>
                  </a:cubicBezTo>
                  <a:cubicBezTo>
                    <a:pt x="365" y="763"/>
                    <a:pt x="365" y="751"/>
                    <a:pt x="365" y="739"/>
                  </a:cubicBezTo>
                  <a:cubicBezTo>
                    <a:pt x="365" y="730"/>
                    <a:pt x="366" y="721"/>
                    <a:pt x="365" y="712"/>
                  </a:cubicBezTo>
                  <a:cubicBezTo>
                    <a:pt x="382" y="770"/>
                    <a:pt x="392" y="853"/>
                    <a:pt x="394" y="887"/>
                  </a:cubicBezTo>
                  <a:cubicBezTo>
                    <a:pt x="396" y="897"/>
                    <a:pt x="396" y="907"/>
                    <a:pt x="395" y="918"/>
                  </a:cubicBezTo>
                  <a:cubicBezTo>
                    <a:pt x="395" y="929"/>
                    <a:pt x="394" y="940"/>
                    <a:pt x="397" y="951"/>
                  </a:cubicBezTo>
                  <a:cubicBezTo>
                    <a:pt x="402" y="972"/>
                    <a:pt x="414" y="984"/>
                    <a:pt x="428" y="996"/>
                  </a:cubicBezTo>
                  <a:cubicBezTo>
                    <a:pt x="433" y="1001"/>
                    <a:pt x="438" y="1006"/>
                    <a:pt x="443" y="1011"/>
                  </a:cubicBezTo>
                  <a:cubicBezTo>
                    <a:pt x="444" y="1012"/>
                    <a:pt x="445" y="1012"/>
                    <a:pt x="445" y="1012"/>
                  </a:cubicBezTo>
                  <a:cubicBezTo>
                    <a:pt x="446" y="1011"/>
                    <a:pt x="446" y="1010"/>
                    <a:pt x="445" y="1009"/>
                  </a:cubicBezTo>
                  <a:cubicBezTo>
                    <a:pt x="440" y="1004"/>
                    <a:pt x="435" y="999"/>
                    <a:pt x="430" y="994"/>
                  </a:cubicBezTo>
                  <a:cubicBezTo>
                    <a:pt x="417" y="982"/>
                    <a:pt x="404" y="970"/>
                    <a:pt x="400" y="950"/>
                  </a:cubicBezTo>
                  <a:cubicBezTo>
                    <a:pt x="397" y="940"/>
                    <a:pt x="398" y="929"/>
                    <a:pt x="398" y="918"/>
                  </a:cubicBezTo>
                  <a:cubicBezTo>
                    <a:pt x="399" y="908"/>
                    <a:pt x="399" y="897"/>
                    <a:pt x="397" y="887"/>
                  </a:cubicBezTo>
                  <a:cubicBezTo>
                    <a:pt x="394" y="849"/>
                    <a:pt x="383" y="753"/>
                    <a:pt x="362" y="694"/>
                  </a:cubicBezTo>
                  <a:cubicBezTo>
                    <a:pt x="362" y="694"/>
                    <a:pt x="362" y="693"/>
                    <a:pt x="361" y="693"/>
                  </a:cubicBezTo>
                  <a:cubicBezTo>
                    <a:pt x="358" y="685"/>
                    <a:pt x="355" y="677"/>
                    <a:pt x="351" y="670"/>
                  </a:cubicBezTo>
                  <a:cubicBezTo>
                    <a:pt x="334" y="635"/>
                    <a:pt x="329" y="580"/>
                    <a:pt x="325" y="535"/>
                  </a:cubicBezTo>
                  <a:cubicBezTo>
                    <a:pt x="323" y="515"/>
                    <a:pt x="321" y="497"/>
                    <a:pt x="319" y="482"/>
                  </a:cubicBezTo>
                  <a:cubicBezTo>
                    <a:pt x="312" y="441"/>
                    <a:pt x="308" y="382"/>
                    <a:pt x="306" y="346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3" y="290"/>
                    <a:pt x="291" y="259"/>
                    <a:pt x="278" y="238"/>
                  </a:cubicBezTo>
                  <a:cubicBezTo>
                    <a:pt x="270" y="209"/>
                    <a:pt x="258" y="180"/>
                    <a:pt x="248" y="168"/>
                  </a:cubicBezTo>
                  <a:cubicBezTo>
                    <a:pt x="251" y="170"/>
                    <a:pt x="254" y="171"/>
                    <a:pt x="257" y="172"/>
                  </a:cubicBezTo>
                  <a:cubicBezTo>
                    <a:pt x="288" y="182"/>
                    <a:pt x="319" y="262"/>
                    <a:pt x="323" y="319"/>
                  </a:cubicBezTo>
                  <a:cubicBezTo>
                    <a:pt x="323" y="329"/>
                    <a:pt x="324" y="346"/>
                    <a:pt x="326" y="365"/>
                  </a:cubicBezTo>
                  <a:cubicBezTo>
                    <a:pt x="326" y="366"/>
                    <a:pt x="325" y="366"/>
                    <a:pt x="325" y="367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84"/>
                    <a:pt x="328" y="388"/>
                    <a:pt x="328" y="392"/>
                  </a:cubicBezTo>
                  <a:cubicBezTo>
                    <a:pt x="331" y="417"/>
                    <a:pt x="333" y="442"/>
                    <a:pt x="333" y="453"/>
                  </a:cubicBezTo>
                  <a:cubicBezTo>
                    <a:pt x="334" y="467"/>
                    <a:pt x="339" y="489"/>
                    <a:pt x="345" y="511"/>
                  </a:cubicBezTo>
                  <a:cubicBezTo>
                    <a:pt x="349" y="530"/>
                    <a:pt x="353" y="547"/>
                    <a:pt x="354" y="558"/>
                  </a:cubicBezTo>
                  <a:cubicBezTo>
                    <a:pt x="356" y="583"/>
                    <a:pt x="361" y="596"/>
                    <a:pt x="370" y="617"/>
                  </a:cubicBezTo>
                  <a:cubicBezTo>
                    <a:pt x="381" y="644"/>
                    <a:pt x="383" y="659"/>
                    <a:pt x="385" y="671"/>
                  </a:cubicBezTo>
                  <a:cubicBezTo>
                    <a:pt x="387" y="682"/>
                    <a:pt x="387" y="682"/>
                    <a:pt x="387" y="682"/>
                  </a:cubicBezTo>
                  <a:cubicBezTo>
                    <a:pt x="387" y="682"/>
                    <a:pt x="388" y="683"/>
                    <a:pt x="388" y="683"/>
                  </a:cubicBezTo>
                  <a:cubicBezTo>
                    <a:pt x="389" y="682"/>
                    <a:pt x="390" y="682"/>
                    <a:pt x="390" y="681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86" y="659"/>
                    <a:pt x="384" y="643"/>
                    <a:pt x="373" y="616"/>
                  </a:cubicBezTo>
                  <a:cubicBezTo>
                    <a:pt x="364" y="595"/>
                    <a:pt x="359" y="582"/>
                    <a:pt x="357" y="558"/>
                  </a:cubicBezTo>
                  <a:cubicBezTo>
                    <a:pt x="356" y="546"/>
                    <a:pt x="352" y="529"/>
                    <a:pt x="347" y="511"/>
                  </a:cubicBezTo>
                  <a:cubicBezTo>
                    <a:pt x="342" y="489"/>
                    <a:pt x="337" y="466"/>
                    <a:pt x="336" y="453"/>
                  </a:cubicBezTo>
                  <a:cubicBezTo>
                    <a:pt x="336" y="445"/>
                    <a:pt x="335" y="430"/>
                    <a:pt x="333" y="413"/>
                  </a:cubicBezTo>
                  <a:cubicBezTo>
                    <a:pt x="334" y="417"/>
                    <a:pt x="336" y="422"/>
                    <a:pt x="337" y="426"/>
                  </a:cubicBezTo>
                  <a:cubicBezTo>
                    <a:pt x="340" y="433"/>
                    <a:pt x="341" y="440"/>
                    <a:pt x="343" y="447"/>
                  </a:cubicBezTo>
                  <a:cubicBezTo>
                    <a:pt x="343" y="447"/>
                    <a:pt x="343" y="448"/>
                    <a:pt x="343" y="448"/>
                  </a:cubicBezTo>
                  <a:cubicBezTo>
                    <a:pt x="343" y="449"/>
                    <a:pt x="343" y="451"/>
                    <a:pt x="344" y="452"/>
                  </a:cubicBezTo>
                  <a:cubicBezTo>
                    <a:pt x="344" y="453"/>
                    <a:pt x="344" y="454"/>
                    <a:pt x="344" y="454"/>
                  </a:cubicBezTo>
                  <a:cubicBezTo>
                    <a:pt x="347" y="467"/>
                    <a:pt x="350" y="481"/>
                    <a:pt x="356" y="494"/>
                  </a:cubicBezTo>
                  <a:cubicBezTo>
                    <a:pt x="356" y="495"/>
                    <a:pt x="357" y="495"/>
                    <a:pt x="358" y="494"/>
                  </a:cubicBezTo>
                  <a:cubicBezTo>
                    <a:pt x="359" y="494"/>
                    <a:pt x="359" y="493"/>
                    <a:pt x="359" y="492"/>
                  </a:cubicBezTo>
                  <a:cubicBezTo>
                    <a:pt x="354" y="483"/>
                    <a:pt x="351" y="473"/>
                    <a:pt x="349" y="463"/>
                  </a:cubicBezTo>
                  <a:cubicBezTo>
                    <a:pt x="352" y="468"/>
                    <a:pt x="354" y="469"/>
                    <a:pt x="358" y="471"/>
                  </a:cubicBezTo>
                  <a:cubicBezTo>
                    <a:pt x="359" y="472"/>
                    <a:pt x="359" y="471"/>
                    <a:pt x="359" y="470"/>
                  </a:cubicBezTo>
                  <a:cubicBezTo>
                    <a:pt x="354" y="466"/>
                    <a:pt x="349" y="458"/>
                    <a:pt x="347" y="451"/>
                  </a:cubicBezTo>
                  <a:cubicBezTo>
                    <a:pt x="345" y="442"/>
                    <a:pt x="343" y="433"/>
                    <a:pt x="340" y="425"/>
                  </a:cubicBezTo>
                  <a:cubicBezTo>
                    <a:pt x="335" y="411"/>
                    <a:pt x="333" y="395"/>
                    <a:pt x="330" y="380"/>
                  </a:cubicBezTo>
                  <a:cubicBezTo>
                    <a:pt x="328" y="355"/>
                    <a:pt x="326" y="331"/>
                    <a:pt x="326" y="318"/>
                  </a:cubicBezTo>
                  <a:cubicBezTo>
                    <a:pt x="323" y="268"/>
                    <a:pt x="292" y="180"/>
                    <a:pt x="258" y="169"/>
                  </a:cubicBezTo>
                  <a:cubicBezTo>
                    <a:pt x="243" y="163"/>
                    <a:pt x="215" y="150"/>
                    <a:pt x="186" y="134"/>
                  </a:cubicBezTo>
                  <a:cubicBezTo>
                    <a:pt x="185" y="134"/>
                    <a:pt x="183" y="133"/>
                    <a:pt x="183" y="133"/>
                  </a:cubicBezTo>
                  <a:cubicBezTo>
                    <a:pt x="141" y="110"/>
                    <a:pt x="77" y="83"/>
                    <a:pt x="65" y="6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5"/>
                    <a:pt x="56" y="5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33" y="23"/>
                    <a:pt x="12" y="1"/>
                    <a:pt x="2" y="0"/>
                  </a:cubicBezTo>
                  <a:cubicBezTo>
                    <a:pt x="1" y="0"/>
                    <a:pt x="5" y="1"/>
                    <a:pt x="5" y="1"/>
                  </a:cubicBezTo>
                  <a:cubicBezTo>
                    <a:pt x="5" y="2"/>
                    <a:pt x="1" y="3"/>
                    <a:pt x="2" y="3"/>
                  </a:cubicBezTo>
                  <a:cubicBezTo>
                    <a:pt x="10" y="4"/>
                    <a:pt x="32" y="28"/>
                    <a:pt x="48" y="49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5" y="50"/>
                    <a:pt x="39" y="46"/>
                    <a:pt x="33" y="42"/>
                  </a:cubicBezTo>
                  <a:cubicBezTo>
                    <a:pt x="23" y="35"/>
                    <a:pt x="13" y="28"/>
                    <a:pt x="6" y="30"/>
                  </a:cubicBezTo>
                  <a:cubicBezTo>
                    <a:pt x="5" y="31"/>
                    <a:pt x="4" y="31"/>
                    <a:pt x="5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2"/>
                    <a:pt x="22" y="38"/>
                    <a:pt x="31" y="45"/>
                  </a:cubicBezTo>
                  <a:cubicBezTo>
                    <a:pt x="39" y="50"/>
                    <a:pt x="47" y="55"/>
                    <a:pt x="54" y="5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75"/>
                    <a:pt x="84" y="85"/>
                    <a:pt x="99" y="93"/>
                  </a:cubicBezTo>
                  <a:cubicBezTo>
                    <a:pt x="104" y="96"/>
                    <a:pt x="117" y="101"/>
                    <a:pt x="125" y="107"/>
                  </a:cubicBezTo>
                  <a:cubicBezTo>
                    <a:pt x="127" y="109"/>
                    <a:pt x="129" y="112"/>
                    <a:pt x="129" y="113"/>
                  </a:cubicBezTo>
                  <a:cubicBezTo>
                    <a:pt x="121" y="111"/>
                    <a:pt x="113" y="109"/>
                    <a:pt x="109" y="110"/>
                  </a:cubicBezTo>
                  <a:cubicBezTo>
                    <a:pt x="74" y="83"/>
                    <a:pt x="21" y="58"/>
                    <a:pt x="7" y="54"/>
                  </a:cubicBezTo>
                  <a:cubicBezTo>
                    <a:pt x="6" y="54"/>
                    <a:pt x="5" y="55"/>
                    <a:pt x="5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9" y="61"/>
                    <a:pt x="73" y="86"/>
                    <a:pt x="106" y="111"/>
                  </a:cubicBezTo>
                  <a:cubicBezTo>
                    <a:pt x="106" y="111"/>
                    <a:pt x="106" y="112"/>
                    <a:pt x="106" y="112"/>
                  </a:cubicBezTo>
                  <a:cubicBezTo>
                    <a:pt x="106" y="113"/>
                    <a:pt x="107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12" y="116"/>
                    <a:pt x="116" y="120"/>
                    <a:pt x="121" y="123"/>
                  </a:cubicBezTo>
                  <a:cubicBezTo>
                    <a:pt x="133" y="132"/>
                    <a:pt x="145" y="142"/>
                    <a:pt x="156" y="150"/>
                  </a:cubicBezTo>
                  <a:cubicBezTo>
                    <a:pt x="147" y="149"/>
                    <a:pt x="138" y="148"/>
                    <a:pt x="130" y="143"/>
                  </a:cubicBezTo>
                  <a:cubicBezTo>
                    <a:pt x="130" y="142"/>
                    <a:pt x="129" y="142"/>
                    <a:pt x="129" y="142"/>
                  </a:cubicBezTo>
                  <a:cubicBezTo>
                    <a:pt x="124" y="138"/>
                    <a:pt x="116" y="132"/>
                    <a:pt x="106" y="127"/>
                  </a:cubicBezTo>
                  <a:cubicBezTo>
                    <a:pt x="88" y="118"/>
                    <a:pt x="64" y="111"/>
                    <a:pt x="53" y="106"/>
                  </a:cubicBezTo>
                  <a:cubicBezTo>
                    <a:pt x="53" y="106"/>
                    <a:pt x="52" y="105"/>
                    <a:pt x="52" y="105"/>
                  </a:cubicBezTo>
                  <a:cubicBezTo>
                    <a:pt x="49" y="104"/>
                    <a:pt x="45" y="101"/>
                    <a:pt x="40" y="97"/>
                  </a:cubicBezTo>
                  <a:cubicBezTo>
                    <a:pt x="31" y="90"/>
                    <a:pt x="19" y="81"/>
                    <a:pt x="3" y="81"/>
                  </a:cubicBezTo>
                  <a:cubicBezTo>
                    <a:pt x="3" y="81"/>
                    <a:pt x="2" y="82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8" y="84"/>
                    <a:pt x="29" y="93"/>
                    <a:pt x="39" y="100"/>
                  </a:cubicBezTo>
                  <a:cubicBezTo>
                    <a:pt x="40" y="101"/>
                    <a:pt x="41" y="102"/>
                    <a:pt x="42" y="103"/>
                  </a:cubicBezTo>
                  <a:cubicBezTo>
                    <a:pt x="32" y="100"/>
                    <a:pt x="21" y="100"/>
                    <a:pt x="4" y="106"/>
                  </a:cubicBezTo>
                  <a:cubicBezTo>
                    <a:pt x="3" y="107"/>
                    <a:pt x="3" y="108"/>
                    <a:pt x="3" y="108"/>
                  </a:cubicBezTo>
                  <a:cubicBezTo>
                    <a:pt x="4" y="109"/>
                    <a:pt x="5" y="110"/>
                    <a:pt x="5" y="109"/>
                  </a:cubicBezTo>
                  <a:cubicBezTo>
                    <a:pt x="26" y="101"/>
                    <a:pt x="34" y="103"/>
                    <a:pt x="48" y="108"/>
                  </a:cubicBezTo>
                  <a:cubicBezTo>
                    <a:pt x="58" y="111"/>
                    <a:pt x="80" y="118"/>
                    <a:pt x="91" y="125"/>
                  </a:cubicBezTo>
                  <a:cubicBezTo>
                    <a:pt x="78" y="122"/>
                    <a:pt x="48" y="124"/>
                    <a:pt x="29" y="125"/>
                  </a:cubicBezTo>
                  <a:cubicBezTo>
                    <a:pt x="17" y="125"/>
                    <a:pt x="7" y="126"/>
                    <a:pt x="2" y="125"/>
                  </a:cubicBezTo>
                  <a:cubicBezTo>
                    <a:pt x="2" y="125"/>
                    <a:pt x="1" y="125"/>
                    <a:pt x="1" y="126"/>
                  </a:cubicBezTo>
                  <a:cubicBezTo>
                    <a:pt x="0" y="127"/>
                    <a:pt x="1" y="128"/>
                    <a:pt x="2" y="128"/>
                  </a:cubicBezTo>
                  <a:close/>
                  <a:moveTo>
                    <a:pt x="132" y="118"/>
                  </a:moveTo>
                  <a:cubicBezTo>
                    <a:pt x="138" y="126"/>
                    <a:pt x="146" y="136"/>
                    <a:pt x="152" y="144"/>
                  </a:cubicBezTo>
                  <a:cubicBezTo>
                    <a:pt x="143" y="136"/>
                    <a:pt x="133" y="129"/>
                    <a:pt x="123" y="120"/>
                  </a:cubicBezTo>
                  <a:cubicBezTo>
                    <a:pt x="119" y="118"/>
                    <a:pt x="116" y="115"/>
                    <a:pt x="112" y="113"/>
                  </a:cubicBezTo>
                  <a:cubicBezTo>
                    <a:pt x="117" y="113"/>
                    <a:pt x="125" y="115"/>
                    <a:pt x="132" y="118"/>
                  </a:cubicBezTo>
                  <a:close/>
                  <a:moveTo>
                    <a:pt x="169" y="128"/>
                  </a:moveTo>
                  <a:cubicBezTo>
                    <a:pt x="158" y="125"/>
                    <a:pt x="145" y="120"/>
                    <a:pt x="138" y="117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5" y="116"/>
                    <a:pt x="135" y="116"/>
                    <a:pt x="134" y="115"/>
                  </a:cubicBezTo>
                  <a:cubicBezTo>
                    <a:pt x="131" y="111"/>
                    <a:pt x="130" y="110"/>
                    <a:pt x="128" y="107"/>
                  </a:cubicBezTo>
                  <a:cubicBezTo>
                    <a:pt x="141" y="115"/>
                    <a:pt x="154" y="120"/>
                    <a:pt x="169" y="128"/>
                  </a:cubicBezTo>
                  <a:close/>
                  <a:moveTo>
                    <a:pt x="272" y="230"/>
                  </a:moveTo>
                  <a:cubicBezTo>
                    <a:pt x="257" y="210"/>
                    <a:pt x="242" y="200"/>
                    <a:pt x="237" y="198"/>
                  </a:cubicBezTo>
                  <a:cubicBezTo>
                    <a:pt x="233" y="195"/>
                    <a:pt x="228" y="193"/>
                    <a:pt x="222" y="189"/>
                  </a:cubicBezTo>
                  <a:cubicBezTo>
                    <a:pt x="213" y="184"/>
                    <a:pt x="201" y="177"/>
                    <a:pt x="188" y="168"/>
                  </a:cubicBezTo>
                  <a:cubicBezTo>
                    <a:pt x="182" y="165"/>
                    <a:pt x="174" y="159"/>
                    <a:pt x="164" y="152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58" y="146"/>
                    <a:pt x="147" y="132"/>
                    <a:pt x="138" y="120"/>
                  </a:cubicBezTo>
                  <a:cubicBezTo>
                    <a:pt x="149" y="126"/>
                    <a:pt x="173" y="133"/>
                    <a:pt x="181" y="135"/>
                  </a:cubicBezTo>
                  <a:cubicBezTo>
                    <a:pt x="204" y="147"/>
                    <a:pt x="225" y="158"/>
                    <a:pt x="241" y="165"/>
                  </a:cubicBezTo>
                  <a:cubicBezTo>
                    <a:pt x="241" y="166"/>
                    <a:pt x="242" y="166"/>
                    <a:pt x="242" y="166"/>
                  </a:cubicBezTo>
                  <a:cubicBezTo>
                    <a:pt x="251" y="173"/>
                    <a:pt x="264" y="200"/>
                    <a:pt x="272" y="230"/>
                  </a:cubicBezTo>
                  <a:close/>
                  <a:moveTo>
                    <a:pt x="280" y="299"/>
                  </a:moveTo>
                  <a:cubicBezTo>
                    <a:pt x="276" y="290"/>
                    <a:pt x="270" y="282"/>
                    <a:pt x="263" y="271"/>
                  </a:cubicBezTo>
                  <a:cubicBezTo>
                    <a:pt x="258" y="263"/>
                    <a:pt x="254" y="257"/>
                    <a:pt x="248" y="251"/>
                  </a:cubicBezTo>
                  <a:cubicBezTo>
                    <a:pt x="249" y="236"/>
                    <a:pt x="237" y="224"/>
                    <a:pt x="227" y="21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15" y="201"/>
                    <a:pt x="211" y="195"/>
                    <a:pt x="206" y="189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8" y="184"/>
                    <a:pt x="215" y="188"/>
                    <a:pt x="221" y="192"/>
                  </a:cubicBezTo>
                  <a:cubicBezTo>
                    <a:pt x="227" y="195"/>
                    <a:pt x="232" y="198"/>
                    <a:pt x="235" y="200"/>
                  </a:cubicBezTo>
                  <a:cubicBezTo>
                    <a:pt x="241" y="203"/>
                    <a:pt x="259" y="214"/>
                    <a:pt x="275" y="239"/>
                  </a:cubicBezTo>
                  <a:cubicBezTo>
                    <a:pt x="280" y="260"/>
                    <a:pt x="283" y="282"/>
                    <a:pt x="280" y="299"/>
                  </a:cubicBezTo>
                  <a:close/>
                  <a:moveTo>
                    <a:pt x="325" y="645"/>
                  </a:moveTo>
                  <a:cubicBezTo>
                    <a:pt x="324" y="655"/>
                    <a:pt x="325" y="664"/>
                    <a:pt x="325" y="674"/>
                  </a:cubicBezTo>
                  <a:cubicBezTo>
                    <a:pt x="325" y="677"/>
                    <a:pt x="325" y="681"/>
                    <a:pt x="325" y="684"/>
                  </a:cubicBezTo>
                  <a:cubicBezTo>
                    <a:pt x="323" y="676"/>
                    <a:pt x="321" y="669"/>
                    <a:pt x="319" y="663"/>
                  </a:cubicBezTo>
                  <a:cubicBezTo>
                    <a:pt x="305" y="622"/>
                    <a:pt x="301" y="521"/>
                    <a:pt x="298" y="447"/>
                  </a:cubicBezTo>
                  <a:cubicBezTo>
                    <a:pt x="297" y="419"/>
                    <a:pt x="296" y="394"/>
                    <a:pt x="295" y="377"/>
                  </a:cubicBezTo>
                  <a:cubicBezTo>
                    <a:pt x="292" y="338"/>
                    <a:pt x="289" y="319"/>
                    <a:pt x="283" y="304"/>
                  </a:cubicBezTo>
                  <a:cubicBezTo>
                    <a:pt x="286" y="289"/>
                    <a:pt x="284" y="268"/>
                    <a:pt x="280" y="248"/>
                  </a:cubicBezTo>
                  <a:cubicBezTo>
                    <a:pt x="291" y="268"/>
                    <a:pt x="300" y="296"/>
                    <a:pt x="303" y="333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305" y="382"/>
                    <a:pt x="309" y="441"/>
                    <a:pt x="316" y="483"/>
                  </a:cubicBezTo>
                  <a:cubicBezTo>
                    <a:pt x="318" y="497"/>
                    <a:pt x="320" y="515"/>
                    <a:pt x="322" y="535"/>
                  </a:cubicBezTo>
                  <a:cubicBezTo>
                    <a:pt x="324" y="558"/>
                    <a:pt x="327" y="584"/>
                    <a:pt x="331" y="609"/>
                  </a:cubicBezTo>
                  <a:cubicBezTo>
                    <a:pt x="331" y="609"/>
                    <a:pt x="331" y="609"/>
                    <a:pt x="331" y="609"/>
                  </a:cubicBezTo>
                  <a:cubicBezTo>
                    <a:pt x="330" y="615"/>
                    <a:pt x="329" y="621"/>
                    <a:pt x="328" y="627"/>
                  </a:cubicBezTo>
                  <a:cubicBezTo>
                    <a:pt x="327" y="633"/>
                    <a:pt x="326" y="639"/>
                    <a:pt x="325" y="645"/>
                  </a:cubicBezTo>
                  <a:close/>
                  <a:moveTo>
                    <a:pt x="386" y="972"/>
                  </a:move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lose/>
                  <a:moveTo>
                    <a:pt x="387" y="970"/>
                  </a:moveTo>
                  <a:cubicBezTo>
                    <a:pt x="387" y="971"/>
                    <a:pt x="387" y="971"/>
                    <a:pt x="386" y="972"/>
                  </a:cubicBezTo>
                  <a:cubicBezTo>
                    <a:pt x="387" y="971"/>
                    <a:pt x="387" y="971"/>
                    <a:pt x="387" y="970"/>
                  </a:cubicBezTo>
                  <a:close/>
                  <a:moveTo>
                    <a:pt x="358" y="1085"/>
                  </a:moveTo>
                  <a:cubicBezTo>
                    <a:pt x="361" y="1090"/>
                    <a:pt x="364" y="1094"/>
                    <a:pt x="368" y="1096"/>
                  </a:cubicBezTo>
                  <a:cubicBezTo>
                    <a:pt x="374" y="1099"/>
                    <a:pt x="382" y="1100"/>
                    <a:pt x="389" y="1097"/>
                  </a:cubicBezTo>
                  <a:cubicBezTo>
                    <a:pt x="392" y="1095"/>
                    <a:pt x="395" y="1093"/>
                    <a:pt x="397" y="1091"/>
                  </a:cubicBezTo>
                  <a:cubicBezTo>
                    <a:pt x="396" y="1097"/>
                    <a:pt x="394" y="1102"/>
                    <a:pt x="394" y="1108"/>
                  </a:cubicBezTo>
                  <a:cubicBezTo>
                    <a:pt x="392" y="1120"/>
                    <a:pt x="389" y="1131"/>
                    <a:pt x="386" y="1142"/>
                  </a:cubicBezTo>
                  <a:cubicBezTo>
                    <a:pt x="384" y="1148"/>
                    <a:pt x="384" y="1148"/>
                    <a:pt x="384" y="1148"/>
                  </a:cubicBezTo>
                  <a:cubicBezTo>
                    <a:pt x="384" y="1150"/>
                    <a:pt x="383" y="1152"/>
                    <a:pt x="383" y="1154"/>
                  </a:cubicBezTo>
                  <a:cubicBezTo>
                    <a:pt x="382" y="1150"/>
                    <a:pt x="382" y="1150"/>
                    <a:pt x="382" y="1150"/>
                  </a:cubicBezTo>
                  <a:cubicBezTo>
                    <a:pt x="379" y="1141"/>
                    <a:pt x="377" y="1132"/>
                    <a:pt x="369" y="1125"/>
                  </a:cubicBezTo>
                  <a:cubicBezTo>
                    <a:pt x="369" y="1125"/>
                    <a:pt x="369" y="1125"/>
                    <a:pt x="369" y="1125"/>
                  </a:cubicBezTo>
                  <a:cubicBezTo>
                    <a:pt x="368" y="1116"/>
                    <a:pt x="365" y="1108"/>
                    <a:pt x="363" y="1100"/>
                  </a:cubicBezTo>
                  <a:cubicBezTo>
                    <a:pt x="363" y="1100"/>
                    <a:pt x="363" y="1100"/>
                    <a:pt x="363" y="1099"/>
                  </a:cubicBezTo>
                  <a:cubicBezTo>
                    <a:pt x="360" y="1088"/>
                    <a:pt x="360" y="1088"/>
                    <a:pt x="360" y="1088"/>
                  </a:cubicBezTo>
                  <a:cubicBezTo>
                    <a:pt x="359" y="1087"/>
                    <a:pt x="359" y="1086"/>
                    <a:pt x="358" y="1085"/>
                  </a:cubicBezTo>
                  <a:close/>
                  <a:moveTo>
                    <a:pt x="346" y="929"/>
                  </a:moveTo>
                  <a:cubicBezTo>
                    <a:pt x="352" y="945"/>
                    <a:pt x="357" y="958"/>
                    <a:pt x="359" y="966"/>
                  </a:cubicBezTo>
                  <a:cubicBezTo>
                    <a:pt x="367" y="1008"/>
                    <a:pt x="365" y="1023"/>
                    <a:pt x="355" y="1054"/>
                  </a:cubicBezTo>
                  <a:cubicBezTo>
                    <a:pt x="351" y="1069"/>
                    <a:pt x="351" y="1069"/>
                    <a:pt x="351" y="1069"/>
                  </a:cubicBezTo>
                  <a:cubicBezTo>
                    <a:pt x="344" y="1066"/>
                    <a:pt x="342" y="1058"/>
                    <a:pt x="340" y="1051"/>
                  </a:cubicBezTo>
                  <a:cubicBezTo>
                    <a:pt x="336" y="1043"/>
                    <a:pt x="336" y="1043"/>
                    <a:pt x="336" y="1043"/>
                  </a:cubicBezTo>
                  <a:cubicBezTo>
                    <a:pt x="336" y="1042"/>
                    <a:pt x="336" y="1042"/>
                    <a:pt x="336" y="1042"/>
                  </a:cubicBezTo>
                  <a:cubicBezTo>
                    <a:pt x="336" y="1039"/>
                    <a:pt x="336" y="1036"/>
                    <a:pt x="336" y="1033"/>
                  </a:cubicBezTo>
                  <a:cubicBezTo>
                    <a:pt x="336" y="1025"/>
                    <a:pt x="336" y="1017"/>
                    <a:pt x="337" y="1010"/>
                  </a:cubicBezTo>
                  <a:cubicBezTo>
                    <a:pt x="343" y="986"/>
                    <a:pt x="343" y="986"/>
                    <a:pt x="343" y="986"/>
                  </a:cubicBezTo>
                  <a:cubicBezTo>
                    <a:pt x="346" y="976"/>
                    <a:pt x="349" y="965"/>
                    <a:pt x="350" y="953"/>
                  </a:cubicBezTo>
                  <a:cubicBezTo>
                    <a:pt x="351" y="947"/>
                    <a:pt x="349" y="943"/>
                    <a:pt x="348" y="939"/>
                  </a:cubicBezTo>
                  <a:cubicBezTo>
                    <a:pt x="347" y="936"/>
                    <a:pt x="346" y="933"/>
                    <a:pt x="346" y="929"/>
                  </a:cubicBezTo>
                  <a:close/>
                  <a:moveTo>
                    <a:pt x="219" y="230"/>
                  </a:moveTo>
                  <a:cubicBezTo>
                    <a:pt x="231" y="238"/>
                    <a:pt x="239" y="245"/>
                    <a:pt x="245" y="252"/>
                  </a:cubicBezTo>
                  <a:cubicBezTo>
                    <a:pt x="245" y="253"/>
                    <a:pt x="246" y="253"/>
                    <a:pt x="247" y="253"/>
                  </a:cubicBezTo>
                  <a:cubicBezTo>
                    <a:pt x="252" y="259"/>
                    <a:pt x="256" y="265"/>
                    <a:pt x="260" y="272"/>
                  </a:cubicBezTo>
                  <a:cubicBezTo>
                    <a:pt x="281" y="302"/>
                    <a:pt x="287" y="311"/>
                    <a:pt x="292" y="377"/>
                  </a:cubicBezTo>
                  <a:cubicBezTo>
                    <a:pt x="293" y="394"/>
                    <a:pt x="294" y="419"/>
                    <a:pt x="295" y="447"/>
                  </a:cubicBezTo>
                  <a:cubicBezTo>
                    <a:pt x="296" y="460"/>
                    <a:pt x="296" y="474"/>
                    <a:pt x="297" y="488"/>
                  </a:cubicBezTo>
                  <a:cubicBezTo>
                    <a:pt x="296" y="488"/>
                    <a:pt x="295" y="515"/>
                    <a:pt x="292" y="528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86" y="556"/>
                    <a:pt x="285" y="574"/>
                    <a:pt x="284" y="595"/>
                  </a:cubicBezTo>
                  <a:cubicBezTo>
                    <a:pt x="284" y="604"/>
                    <a:pt x="284" y="604"/>
                    <a:pt x="284" y="604"/>
                  </a:cubicBezTo>
                  <a:cubicBezTo>
                    <a:pt x="284" y="605"/>
                    <a:pt x="285" y="605"/>
                    <a:pt x="285" y="605"/>
                  </a:cubicBezTo>
                  <a:cubicBezTo>
                    <a:pt x="286" y="605"/>
                    <a:pt x="287" y="605"/>
                    <a:pt x="287" y="604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88" y="574"/>
                    <a:pt x="289" y="556"/>
                    <a:pt x="294" y="535"/>
                  </a:cubicBezTo>
                  <a:cubicBezTo>
                    <a:pt x="295" y="528"/>
                    <a:pt x="295" y="528"/>
                    <a:pt x="295" y="528"/>
                  </a:cubicBezTo>
                  <a:cubicBezTo>
                    <a:pt x="296" y="524"/>
                    <a:pt x="297" y="519"/>
                    <a:pt x="298" y="515"/>
                  </a:cubicBezTo>
                  <a:cubicBezTo>
                    <a:pt x="301" y="575"/>
                    <a:pt x="306" y="634"/>
                    <a:pt x="316" y="664"/>
                  </a:cubicBezTo>
                  <a:cubicBezTo>
                    <a:pt x="319" y="671"/>
                    <a:pt x="321" y="680"/>
                    <a:pt x="324" y="691"/>
                  </a:cubicBezTo>
                  <a:cubicBezTo>
                    <a:pt x="324" y="706"/>
                    <a:pt x="324" y="706"/>
                    <a:pt x="324" y="706"/>
                  </a:cubicBezTo>
                  <a:cubicBezTo>
                    <a:pt x="323" y="724"/>
                    <a:pt x="323" y="743"/>
                    <a:pt x="326" y="761"/>
                  </a:cubicBezTo>
                  <a:cubicBezTo>
                    <a:pt x="325" y="761"/>
                    <a:pt x="324" y="761"/>
                    <a:pt x="324" y="762"/>
                  </a:cubicBezTo>
                  <a:cubicBezTo>
                    <a:pt x="316" y="777"/>
                    <a:pt x="319" y="811"/>
                    <a:pt x="320" y="825"/>
                  </a:cubicBezTo>
                  <a:cubicBezTo>
                    <a:pt x="320" y="826"/>
                    <a:pt x="321" y="827"/>
                    <a:pt x="322" y="827"/>
                  </a:cubicBezTo>
                  <a:cubicBezTo>
                    <a:pt x="322" y="827"/>
                    <a:pt x="323" y="826"/>
                    <a:pt x="323" y="825"/>
                  </a:cubicBezTo>
                  <a:cubicBezTo>
                    <a:pt x="322" y="812"/>
                    <a:pt x="320" y="780"/>
                    <a:pt x="326" y="765"/>
                  </a:cubicBezTo>
                  <a:cubicBezTo>
                    <a:pt x="326" y="765"/>
                    <a:pt x="326" y="766"/>
                    <a:pt x="327" y="767"/>
                  </a:cubicBezTo>
                  <a:cubicBezTo>
                    <a:pt x="328" y="774"/>
                    <a:pt x="330" y="781"/>
                    <a:pt x="331" y="788"/>
                  </a:cubicBezTo>
                  <a:cubicBezTo>
                    <a:pt x="334" y="797"/>
                    <a:pt x="336" y="807"/>
                    <a:pt x="337" y="816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37"/>
                    <a:pt x="342" y="846"/>
                    <a:pt x="341" y="853"/>
                  </a:cubicBezTo>
                  <a:cubicBezTo>
                    <a:pt x="341" y="854"/>
                    <a:pt x="342" y="855"/>
                    <a:pt x="343" y="855"/>
                  </a:cubicBezTo>
                  <a:cubicBezTo>
                    <a:pt x="344" y="855"/>
                    <a:pt x="344" y="854"/>
                    <a:pt x="344" y="853"/>
                  </a:cubicBezTo>
                  <a:cubicBezTo>
                    <a:pt x="345" y="846"/>
                    <a:pt x="343" y="837"/>
                    <a:pt x="342" y="828"/>
                  </a:cubicBezTo>
                  <a:cubicBezTo>
                    <a:pt x="340" y="816"/>
                    <a:pt x="340" y="816"/>
                    <a:pt x="340" y="816"/>
                  </a:cubicBezTo>
                  <a:cubicBezTo>
                    <a:pt x="339" y="806"/>
                    <a:pt x="337" y="796"/>
                    <a:pt x="334" y="787"/>
                  </a:cubicBezTo>
                  <a:cubicBezTo>
                    <a:pt x="333" y="780"/>
                    <a:pt x="331" y="773"/>
                    <a:pt x="330" y="767"/>
                  </a:cubicBezTo>
                  <a:cubicBezTo>
                    <a:pt x="326" y="747"/>
                    <a:pt x="326" y="726"/>
                    <a:pt x="327" y="706"/>
                  </a:cubicBezTo>
                  <a:cubicBezTo>
                    <a:pt x="327" y="703"/>
                    <a:pt x="327" y="703"/>
                    <a:pt x="327" y="703"/>
                  </a:cubicBezTo>
                  <a:cubicBezTo>
                    <a:pt x="334" y="734"/>
                    <a:pt x="342" y="775"/>
                    <a:pt x="351" y="818"/>
                  </a:cubicBezTo>
                  <a:cubicBezTo>
                    <a:pt x="362" y="875"/>
                    <a:pt x="374" y="934"/>
                    <a:pt x="384" y="971"/>
                  </a:cubicBezTo>
                  <a:cubicBezTo>
                    <a:pt x="384" y="971"/>
                    <a:pt x="384" y="971"/>
                    <a:pt x="384" y="971"/>
                  </a:cubicBezTo>
                  <a:cubicBezTo>
                    <a:pt x="384" y="971"/>
                    <a:pt x="387" y="982"/>
                    <a:pt x="389" y="989"/>
                  </a:cubicBezTo>
                  <a:cubicBezTo>
                    <a:pt x="389" y="989"/>
                    <a:pt x="389" y="989"/>
                    <a:pt x="389" y="990"/>
                  </a:cubicBezTo>
                  <a:cubicBezTo>
                    <a:pt x="389" y="990"/>
                    <a:pt x="389" y="990"/>
                    <a:pt x="390" y="990"/>
                  </a:cubicBezTo>
                  <a:cubicBezTo>
                    <a:pt x="390" y="992"/>
                    <a:pt x="390" y="992"/>
                    <a:pt x="390" y="992"/>
                  </a:cubicBezTo>
                  <a:cubicBezTo>
                    <a:pt x="394" y="1007"/>
                    <a:pt x="398" y="1020"/>
                    <a:pt x="401" y="1033"/>
                  </a:cubicBezTo>
                  <a:cubicBezTo>
                    <a:pt x="401" y="1046"/>
                    <a:pt x="401" y="1046"/>
                    <a:pt x="401" y="1046"/>
                  </a:cubicBezTo>
                  <a:cubicBezTo>
                    <a:pt x="402" y="1052"/>
                    <a:pt x="403" y="1057"/>
                    <a:pt x="402" y="1064"/>
                  </a:cubicBezTo>
                  <a:cubicBezTo>
                    <a:pt x="402" y="1070"/>
                    <a:pt x="401" y="1076"/>
                    <a:pt x="400" y="1082"/>
                  </a:cubicBezTo>
                  <a:cubicBezTo>
                    <a:pt x="398" y="1087"/>
                    <a:pt x="394" y="1092"/>
                    <a:pt x="388" y="1094"/>
                  </a:cubicBezTo>
                  <a:cubicBezTo>
                    <a:pt x="382" y="1096"/>
                    <a:pt x="375" y="1096"/>
                    <a:pt x="369" y="1093"/>
                  </a:cubicBezTo>
                  <a:cubicBezTo>
                    <a:pt x="364" y="1090"/>
                    <a:pt x="359" y="1080"/>
                    <a:pt x="356" y="1074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4" y="1072"/>
                  </a:cubicBezTo>
                  <a:cubicBezTo>
                    <a:pt x="354" y="1071"/>
                    <a:pt x="354" y="1071"/>
                    <a:pt x="353" y="1071"/>
                  </a:cubicBezTo>
                  <a:cubicBezTo>
                    <a:pt x="358" y="1055"/>
                    <a:pt x="358" y="1055"/>
                    <a:pt x="358" y="1055"/>
                  </a:cubicBezTo>
                  <a:cubicBezTo>
                    <a:pt x="368" y="1024"/>
                    <a:pt x="370" y="1008"/>
                    <a:pt x="362" y="966"/>
                  </a:cubicBezTo>
                  <a:cubicBezTo>
                    <a:pt x="359" y="955"/>
                    <a:pt x="352" y="936"/>
                    <a:pt x="343" y="912"/>
                  </a:cubicBezTo>
                  <a:cubicBezTo>
                    <a:pt x="331" y="881"/>
                    <a:pt x="316" y="841"/>
                    <a:pt x="306" y="802"/>
                  </a:cubicBezTo>
                  <a:cubicBezTo>
                    <a:pt x="296" y="767"/>
                    <a:pt x="286" y="710"/>
                    <a:pt x="280" y="679"/>
                  </a:cubicBezTo>
                  <a:cubicBezTo>
                    <a:pt x="278" y="668"/>
                    <a:pt x="277" y="661"/>
                    <a:pt x="277" y="659"/>
                  </a:cubicBezTo>
                  <a:cubicBezTo>
                    <a:pt x="255" y="581"/>
                    <a:pt x="260" y="448"/>
                    <a:pt x="266" y="406"/>
                  </a:cubicBezTo>
                  <a:cubicBezTo>
                    <a:pt x="272" y="360"/>
                    <a:pt x="265" y="319"/>
                    <a:pt x="241" y="268"/>
                  </a:cubicBezTo>
                  <a:cubicBezTo>
                    <a:pt x="235" y="256"/>
                    <a:pt x="227" y="240"/>
                    <a:pt x="219" y="230"/>
                  </a:cubicBezTo>
                  <a:close/>
                  <a:moveTo>
                    <a:pt x="136" y="149"/>
                  </a:moveTo>
                  <a:cubicBezTo>
                    <a:pt x="142" y="151"/>
                    <a:pt x="149" y="152"/>
                    <a:pt x="156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71" y="161"/>
                    <a:pt x="180" y="167"/>
                    <a:pt x="186" y="171"/>
                  </a:cubicBezTo>
                  <a:cubicBezTo>
                    <a:pt x="189" y="173"/>
                    <a:pt x="192" y="175"/>
                    <a:pt x="195" y="177"/>
                  </a:cubicBezTo>
                  <a:cubicBezTo>
                    <a:pt x="195" y="177"/>
                    <a:pt x="195" y="178"/>
                    <a:pt x="195" y="17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8" y="197"/>
                    <a:pt x="213" y="203"/>
                    <a:pt x="218" y="209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4" y="225"/>
                    <a:pt x="244" y="235"/>
                    <a:pt x="245" y="247"/>
                  </a:cubicBezTo>
                  <a:cubicBezTo>
                    <a:pt x="238" y="239"/>
                    <a:pt x="227" y="231"/>
                    <a:pt x="210" y="220"/>
                  </a:cubicBezTo>
                  <a:cubicBezTo>
                    <a:pt x="209" y="220"/>
                    <a:pt x="209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191" y="215"/>
                    <a:pt x="148" y="167"/>
                    <a:pt x="139" y="153"/>
                  </a:cubicBezTo>
                  <a:cubicBezTo>
                    <a:pt x="138" y="152"/>
                    <a:pt x="137" y="150"/>
                    <a:pt x="136" y="149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551">
              <a:extLst>
                <a:ext uri="{FF2B5EF4-FFF2-40B4-BE49-F238E27FC236}">
                  <a16:creationId xmlns:a16="http://schemas.microsoft.com/office/drawing/2014/main" id="{CC7BF4C3-D914-06D4-29E4-A6AFEC0A0D1A}"/>
                </a:ext>
              </a:extLst>
            </p:cNvPr>
            <p:cNvSpPr/>
            <p:nvPr>
              <p:custDataLst>
                <p:tags r:id="rId569"/>
              </p:custDataLst>
            </p:nvPr>
          </p:nvSpPr>
          <p:spPr bwMode="auto">
            <a:xfrm>
              <a:off x="7582430" y="1638300"/>
              <a:ext cx="82550" cy="49212"/>
            </a:xfrm>
            <a:custGeom>
              <a:avLst/>
              <a:gdLst>
                <a:gd name="T0" fmla="*/ 5 w 39"/>
                <a:gd name="T1" fmla="*/ 0 h 23"/>
                <a:gd name="T2" fmla="*/ 21 w 39"/>
                <a:gd name="T3" fmla="*/ 16 h 23"/>
                <a:gd name="T4" fmla="*/ 91 w 39"/>
                <a:gd name="T5" fmla="*/ 49 h 23"/>
                <a:gd name="T6" fmla="*/ 92 w 39"/>
                <a:gd name="T7" fmla="*/ 54 h 23"/>
                <a:gd name="T8" fmla="*/ 87 w 39"/>
                <a:gd name="T9" fmla="*/ 57 h 23"/>
                <a:gd name="T10" fmla="*/ 16 w 39"/>
                <a:gd name="T11" fmla="*/ 22 h 23"/>
                <a:gd name="T12" fmla="*/ 0 w 39"/>
                <a:gd name="T13" fmla="*/ 7 h 23"/>
                <a:gd name="T14" fmla="*/ 0 w 39"/>
                <a:gd name="T15" fmla="*/ 1 h 23"/>
                <a:gd name="T16" fmla="*/ 5 w 39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8" y="15"/>
                    <a:pt x="23" y="20"/>
                    <a:pt x="38" y="20"/>
                  </a:cubicBezTo>
                  <a:cubicBezTo>
                    <a:pt x="38" y="20"/>
                    <a:pt x="39" y="21"/>
                    <a:pt x="39" y="22"/>
                  </a:cubicBezTo>
                  <a:cubicBezTo>
                    <a:pt x="39" y="22"/>
                    <a:pt x="38" y="23"/>
                    <a:pt x="37" y="23"/>
                  </a:cubicBezTo>
                  <a:cubicBezTo>
                    <a:pt x="21" y="22"/>
                    <a:pt x="16" y="17"/>
                    <a:pt x="7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1" name="Freeform 552">
              <a:extLst>
                <a:ext uri="{FF2B5EF4-FFF2-40B4-BE49-F238E27FC236}">
                  <a16:creationId xmlns:a16="http://schemas.microsoft.com/office/drawing/2014/main" id="{68E52D66-2C52-CAA1-ABB9-10558F3CE986}"/>
                </a:ext>
              </a:extLst>
            </p:cNvPr>
            <p:cNvSpPr/>
            <p:nvPr>
              <p:custDataLst>
                <p:tags r:id="rId570"/>
              </p:custDataLst>
            </p:nvPr>
          </p:nvSpPr>
          <p:spPr bwMode="auto">
            <a:xfrm>
              <a:off x="7587193" y="1597025"/>
              <a:ext cx="68263" cy="33337"/>
            </a:xfrm>
            <a:custGeom>
              <a:avLst/>
              <a:gdLst>
                <a:gd name="T0" fmla="*/ 5 w 32"/>
                <a:gd name="T1" fmla="*/ 0 h 16"/>
                <a:gd name="T2" fmla="*/ 31 w 32"/>
                <a:gd name="T3" fmla="*/ 14 h 16"/>
                <a:gd name="T4" fmla="*/ 75 w 32"/>
                <a:gd name="T5" fmla="*/ 28 h 16"/>
                <a:gd name="T6" fmla="*/ 78 w 32"/>
                <a:gd name="T7" fmla="*/ 32 h 16"/>
                <a:gd name="T8" fmla="*/ 75 w 32"/>
                <a:gd name="T9" fmla="*/ 34 h 16"/>
                <a:gd name="T10" fmla="*/ 27 w 32"/>
                <a:gd name="T11" fmla="*/ 18 h 16"/>
                <a:gd name="T12" fmla="*/ 1 w 32"/>
                <a:gd name="T13" fmla="*/ 7 h 16"/>
                <a:gd name="T14" fmla="*/ 0 w 32"/>
                <a:gd name="T15" fmla="*/ 1 h 16"/>
                <a:gd name="T16" fmla="*/ 5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2" y="0"/>
                  </a:moveTo>
                  <a:cubicBezTo>
                    <a:pt x="6" y="1"/>
                    <a:pt x="9" y="4"/>
                    <a:pt x="13" y="6"/>
                  </a:cubicBezTo>
                  <a:cubicBezTo>
                    <a:pt x="19" y="9"/>
                    <a:pt x="24" y="13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23" y="16"/>
                    <a:pt x="17" y="12"/>
                    <a:pt x="11" y="8"/>
                  </a:cubicBezTo>
                  <a:cubicBezTo>
                    <a:pt x="8" y="6"/>
                    <a:pt x="5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553">
              <a:extLst>
                <a:ext uri="{FF2B5EF4-FFF2-40B4-BE49-F238E27FC236}">
                  <a16:creationId xmlns:a16="http://schemas.microsoft.com/office/drawing/2014/main" id="{99F4B6FC-5E5F-43E0-EF2B-8E34BD9A5F12}"/>
                </a:ext>
              </a:extLst>
            </p:cNvPr>
            <p:cNvSpPr/>
            <p:nvPr>
              <p:custDataLst>
                <p:tags r:id="rId571"/>
              </p:custDataLst>
            </p:nvPr>
          </p:nvSpPr>
          <p:spPr bwMode="auto">
            <a:xfrm>
              <a:off x="7595130" y="3514725"/>
              <a:ext cx="31750" cy="230187"/>
            </a:xfrm>
            <a:custGeom>
              <a:avLst/>
              <a:gdLst>
                <a:gd name="T0" fmla="*/ 1 w 15"/>
                <a:gd name="T1" fmla="*/ 0 h 109"/>
                <a:gd name="T2" fmla="*/ 7 w 15"/>
                <a:gd name="T3" fmla="*/ 5 h 109"/>
                <a:gd name="T4" fmla="*/ 36 w 15"/>
                <a:gd name="T5" fmla="*/ 251 h 109"/>
                <a:gd name="T6" fmla="*/ 33 w 15"/>
                <a:gd name="T7" fmla="*/ 257 h 109"/>
                <a:gd name="T8" fmla="*/ 28 w 15"/>
                <a:gd name="T9" fmla="*/ 255 h 109"/>
                <a:gd name="T10" fmla="*/ 0 w 15"/>
                <a:gd name="T11" fmla="*/ 1 h 109"/>
                <a:gd name="T12" fmla="*/ 1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4"/>
                    <a:pt x="7" y="89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3" y="109"/>
                    <a:pt x="12" y="109"/>
                    <a:pt x="12" y="108"/>
                  </a:cubicBezTo>
                  <a:cubicBezTo>
                    <a:pt x="4" y="90"/>
                    <a:pt x="0" y="3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554">
              <a:extLst>
                <a:ext uri="{FF2B5EF4-FFF2-40B4-BE49-F238E27FC236}">
                  <a16:creationId xmlns:a16="http://schemas.microsoft.com/office/drawing/2014/main" id="{6BE5F18A-E544-C167-D50F-DD8A0897F079}"/>
                </a:ext>
              </a:extLst>
            </p:cNvPr>
            <p:cNvSpPr/>
            <p:nvPr>
              <p:custDataLst>
                <p:tags r:id="rId572"/>
              </p:custDataLst>
            </p:nvPr>
          </p:nvSpPr>
          <p:spPr bwMode="auto">
            <a:xfrm>
              <a:off x="7580843" y="3413125"/>
              <a:ext cx="96838" cy="230187"/>
            </a:xfrm>
            <a:custGeom>
              <a:avLst/>
              <a:gdLst>
                <a:gd name="T0" fmla="*/ 23 w 46"/>
                <a:gd name="T1" fmla="*/ 0 h 109"/>
                <a:gd name="T2" fmla="*/ 27 w 46"/>
                <a:gd name="T3" fmla="*/ 5 h 109"/>
                <a:gd name="T4" fmla="*/ 106 w 46"/>
                <a:gd name="T5" fmla="*/ 251 h 109"/>
                <a:gd name="T6" fmla="*/ 106 w 46"/>
                <a:gd name="T7" fmla="*/ 257 h 109"/>
                <a:gd name="T8" fmla="*/ 101 w 46"/>
                <a:gd name="T9" fmla="*/ 255 h 109"/>
                <a:gd name="T10" fmla="*/ 20 w 46"/>
                <a:gd name="T11" fmla="*/ 1 h 109"/>
                <a:gd name="T12" fmla="*/ 23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10" y="0"/>
                  </a:moveTo>
                  <a:cubicBezTo>
                    <a:pt x="11" y="0"/>
                    <a:pt x="12" y="1"/>
                    <a:pt x="11" y="2"/>
                  </a:cubicBezTo>
                  <a:cubicBezTo>
                    <a:pt x="3" y="29"/>
                    <a:pt x="37" y="96"/>
                    <a:pt x="45" y="107"/>
                  </a:cubicBezTo>
                  <a:cubicBezTo>
                    <a:pt x="46" y="107"/>
                    <a:pt x="45" y="108"/>
                    <a:pt x="45" y="109"/>
                  </a:cubicBezTo>
                  <a:cubicBezTo>
                    <a:pt x="44" y="109"/>
                    <a:pt x="43" y="109"/>
                    <a:pt x="43" y="108"/>
                  </a:cubicBezTo>
                  <a:cubicBezTo>
                    <a:pt x="35" y="99"/>
                    <a:pt x="0" y="3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555">
              <a:extLst>
                <a:ext uri="{FF2B5EF4-FFF2-40B4-BE49-F238E27FC236}">
                  <a16:creationId xmlns:a16="http://schemas.microsoft.com/office/drawing/2014/main" id="{5F73A909-DE29-E906-010B-7B2106361AA0}"/>
                </a:ext>
              </a:extLst>
            </p:cNvPr>
            <p:cNvSpPr/>
            <p:nvPr>
              <p:custDataLst>
                <p:tags r:id="rId573"/>
              </p:custDataLst>
            </p:nvPr>
          </p:nvSpPr>
          <p:spPr bwMode="auto">
            <a:xfrm>
              <a:off x="7593543" y="3509963"/>
              <a:ext cx="58738" cy="193675"/>
            </a:xfrm>
            <a:custGeom>
              <a:avLst/>
              <a:gdLst>
                <a:gd name="T0" fmla="*/ 7 w 28"/>
                <a:gd name="T1" fmla="*/ 1 h 91"/>
                <a:gd name="T2" fmla="*/ 63 w 28"/>
                <a:gd name="T3" fmla="*/ 215 h 91"/>
                <a:gd name="T4" fmla="*/ 63 w 28"/>
                <a:gd name="T5" fmla="*/ 220 h 91"/>
                <a:gd name="T6" fmla="*/ 58 w 28"/>
                <a:gd name="T7" fmla="*/ 217 h 91"/>
                <a:gd name="T8" fmla="*/ 0 w 28"/>
                <a:gd name="T9" fmla="*/ 5 h 91"/>
                <a:gd name="T10" fmla="*/ 5 w 28"/>
                <a:gd name="T11" fmla="*/ 0 h 91"/>
                <a:gd name="T12" fmla="*/ 7 w 28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1">
                  <a:moveTo>
                    <a:pt x="3" y="1"/>
                  </a:moveTo>
                  <a:cubicBezTo>
                    <a:pt x="5" y="23"/>
                    <a:pt x="17" y="73"/>
                    <a:pt x="27" y="89"/>
                  </a:cubicBezTo>
                  <a:cubicBezTo>
                    <a:pt x="28" y="89"/>
                    <a:pt x="27" y="90"/>
                    <a:pt x="27" y="91"/>
                  </a:cubicBezTo>
                  <a:cubicBezTo>
                    <a:pt x="26" y="91"/>
                    <a:pt x="25" y="91"/>
                    <a:pt x="25" y="90"/>
                  </a:cubicBezTo>
                  <a:cubicBezTo>
                    <a:pt x="14" y="74"/>
                    <a:pt x="2" y="2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556">
              <a:extLst>
                <a:ext uri="{FF2B5EF4-FFF2-40B4-BE49-F238E27FC236}">
                  <a16:creationId xmlns:a16="http://schemas.microsoft.com/office/drawing/2014/main" id="{55E863B7-1467-C4FC-FBA9-0A564A622F81}"/>
                </a:ext>
              </a:extLst>
            </p:cNvPr>
            <p:cNvSpPr>
              <a:spLocks noEditPoints="1"/>
            </p:cNvSpPr>
            <p:nvPr>
              <p:custDataLst>
                <p:tags r:id="rId574"/>
              </p:custDataLst>
            </p:nvPr>
          </p:nvSpPr>
          <p:spPr bwMode="auto">
            <a:xfrm>
              <a:off x="7584018" y="2774950"/>
              <a:ext cx="493713" cy="3575050"/>
            </a:xfrm>
            <a:custGeom>
              <a:avLst/>
              <a:gdLst>
                <a:gd name="T0" fmla="*/ 15 w 233"/>
                <a:gd name="T1" fmla="*/ 659 h 1691"/>
                <a:gd name="T2" fmla="*/ 113 w 233"/>
                <a:gd name="T3" fmla="*/ 1209 h 1691"/>
                <a:gd name="T4" fmla="*/ 105 w 233"/>
                <a:gd name="T5" fmla="*/ 1734 h 1691"/>
                <a:gd name="T6" fmla="*/ 172 w 233"/>
                <a:gd name="T7" fmla="*/ 1368 h 1691"/>
                <a:gd name="T8" fmla="*/ 320 w 233"/>
                <a:gd name="T9" fmla="*/ 1129 h 1691"/>
                <a:gd name="T10" fmla="*/ 143 w 233"/>
                <a:gd name="T11" fmla="*/ 2315 h 1691"/>
                <a:gd name="T12" fmla="*/ 127 w 233"/>
                <a:gd name="T13" fmla="*/ 3139 h 1691"/>
                <a:gd name="T14" fmla="*/ 91 w 233"/>
                <a:gd name="T15" fmla="*/ 3822 h 1691"/>
                <a:gd name="T16" fmla="*/ 198 w 233"/>
                <a:gd name="T17" fmla="*/ 3930 h 1691"/>
                <a:gd name="T18" fmla="*/ 310 w 233"/>
                <a:gd name="T19" fmla="*/ 3967 h 1691"/>
                <a:gd name="T20" fmla="*/ 204 w 233"/>
                <a:gd name="T21" fmla="*/ 3762 h 1691"/>
                <a:gd name="T22" fmla="*/ 374 w 233"/>
                <a:gd name="T23" fmla="*/ 2625 h 1691"/>
                <a:gd name="T24" fmla="*/ 278 w 233"/>
                <a:gd name="T25" fmla="*/ 3797 h 1691"/>
                <a:gd name="T26" fmla="*/ 360 w 233"/>
                <a:gd name="T27" fmla="*/ 3971 h 1691"/>
                <a:gd name="T28" fmla="*/ 278 w 233"/>
                <a:gd name="T29" fmla="*/ 3760 h 1691"/>
                <a:gd name="T30" fmla="*/ 362 w 233"/>
                <a:gd name="T31" fmla="*/ 3907 h 1691"/>
                <a:gd name="T32" fmla="*/ 350 w 233"/>
                <a:gd name="T33" fmla="*/ 3845 h 1691"/>
                <a:gd name="T34" fmla="*/ 276 w 233"/>
                <a:gd name="T35" fmla="*/ 3742 h 1691"/>
                <a:gd name="T36" fmla="*/ 382 w 233"/>
                <a:gd name="T37" fmla="*/ 2625 h 1691"/>
                <a:gd name="T38" fmla="*/ 456 w 233"/>
                <a:gd name="T39" fmla="*/ 2095 h 1691"/>
                <a:gd name="T40" fmla="*/ 481 w 233"/>
                <a:gd name="T41" fmla="*/ 1653 h 1691"/>
                <a:gd name="T42" fmla="*/ 475 w 233"/>
                <a:gd name="T43" fmla="*/ 1603 h 1691"/>
                <a:gd name="T44" fmla="*/ 485 w 233"/>
                <a:gd name="T45" fmla="*/ 1602 h 1691"/>
                <a:gd name="T46" fmla="*/ 340 w 233"/>
                <a:gd name="T47" fmla="*/ 995 h 1691"/>
                <a:gd name="T48" fmla="*/ 438 w 233"/>
                <a:gd name="T49" fmla="*/ 763 h 1691"/>
                <a:gd name="T50" fmla="*/ 427 w 233"/>
                <a:gd name="T51" fmla="*/ 1155 h 1691"/>
                <a:gd name="T52" fmla="*/ 505 w 233"/>
                <a:gd name="T53" fmla="*/ 1397 h 1691"/>
                <a:gd name="T54" fmla="*/ 320 w 233"/>
                <a:gd name="T55" fmla="*/ 455 h 1691"/>
                <a:gd name="T56" fmla="*/ 207 w 233"/>
                <a:gd name="T57" fmla="*/ 208 h 1691"/>
                <a:gd name="T58" fmla="*/ 328 w 233"/>
                <a:gd name="T59" fmla="*/ 272 h 1691"/>
                <a:gd name="T60" fmla="*/ 180 w 233"/>
                <a:gd name="T61" fmla="*/ 137 h 1691"/>
                <a:gd name="T62" fmla="*/ 20 w 233"/>
                <a:gd name="T63" fmla="*/ 5 h 1691"/>
                <a:gd name="T64" fmla="*/ 202 w 233"/>
                <a:gd name="T65" fmla="*/ 176 h 1691"/>
                <a:gd name="T66" fmla="*/ 155 w 233"/>
                <a:gd name="T67" fmla="*/ 213 h 1691"/>
                <a:gd name="T68" fmla="*/ 16 w 233"/>
                <a:gd name="T69" fmla="*/ 156 h 1691"/>
                <a:gd name="T70" fmla="*/ 7 w 233"/>
                <a:gd name="T71" fmla="*/ 225 h 1691"/>
                <a:gd name="T72" fmla="*/ 79 w 233"/>
                <a:gd name="T73" fmla="*/ 405 h 1691"/>
                <a:gd name="T74" fmla="*/ 105 w 233"/>
                <a:gd name="T75" fmla="*/ 501 h 1691"/>
                <a:gd name="T76" fmla="*/ 15 w 233"/>
                <a:gd name="T77" fmla="*/ 507 h 1691"/>
                <a:gd name="T78" fmla="*/ 198 w 233"/>
                <a:gd name="T79" fmla="*/ 248 h 1691"/>
                <a:gd name="T80" fmla="*/ 276 w 233"/>
                <a:gd name="T81" fmla="*/ 2235 h 1691"/>
                <a:gd name="T82" fmla="*/ 419 w 233"/>
                <a:gd name="T83" fmla="*/ 1995 h 1691"/>
                <a:gd name="T84" fmla="*/ 266 w 233"/>
                <a:gd name="T85" fmla="*/ 3127 h 1691"/>
                <a:gd name="T86" fmla="*/ 113 w 233"/>
                <a:gd name="T87" fmla="*/ 3657 h 1691"/>
                <a:gd name="T88" fmla="*/ 291 w 233"/>
                <a:gd name="T89" fmla="*/ 1982 h 1691"/>
                <a:gd name="T90" fmla="*/ 107 w 233"/>
                <a:gd name="T91" fmla="*/ 2855 h 1691"/>
                <a:gd name="T92" fmla="*/ 156 w 233"/>
                <a:gd name="T93" fmla="*/ 2967 h 1691"/>
                <a:gd name="T94" fmla="*/ 140 w 233"/>
                <a:gd name="T95" fmla="*/ 2634 h 1691"/>
                <a:gd name="T96" fmla="*/ 191 w 233"/>
                <a:gd name="T97" fmla="*/ 2191 h 1691"/>
                <a:gd name="T98" fmla="*/ 170 w 233"/>
                <a:gd name="T99" fmla="*/ 2042 h 1691"/>
                <a:gd name="T100" fmla="*/ 326 w 233"/>
                <a:gd name="T101" fmla="*/ 1217 h 1691"/>
                <a:gd name="T102" fmla="*/ 159 w 233"/>
                <a:gd name="T103" fmla="*/ 621 h 1691"/>
                <a:gd name="T104" fmla="*/ 164 w 233"/>
                <a:gd name="T105" fmla="*/ 642 h 1691"/>
                <a:gd name="T106" fmla="*/ 113 w 233"/>
                <a:gd name="T107" fmla="*/ 543 h 1691"/>
                <a:gd name="T108" fmla="*/ 113 w 233"/>
                <a:gd name="T109" fmla="*/ 514 h 1691"/>
                <a:gd name="T110" fmla="*/ 91 w 233"/>
                <a:gd name="T111" fmla="*/ 320 h 1691"/>
                <a:gd name="T112" fmla="*/ 235 w 233"/>
                <a:gd name="T113" fmla="*/ 357 h 1691"/>
                <a:gd name="T114" fmla="*/ 288 w 233"/>
                <a:gd name="T115" fmla="*/ 413 h 1691"/>
                <a:gd name="T116" fmla="*/ 137 w 233"/>
                <a:gd name="T117" fmla="*/ 422 h 1691"/>
                <a:gd name="T118" fmla="*/ 314 w 233"/>
                <a:gd name="T119" fmla="*/ 882 h 1691"/>
                <a:gd name="T120" fmla="*/ 320 w 233"/>
                <a:gd name="T121" fmla="*/ 991 h 1691"/>
                <a:gd name="T122" fmla="*/ 135 w 233"/>
                <a:gd name="T123" fmla="*/ 685 h 1691"/>
                <a:gd name="T124" fmla="*/ 84 w 233"/>
                <a:gd name="T125" fmla="*/ 64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3" y="234"/>
                  </a:moveTo>
                  <a:cubicBezTo>
                    <a:pt x="8" y="244"/>
                    <a:pt x="17" y="255"/>
                    <a:pt x="27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30" y="273"/>
                    <a:pt x="34" y="278"/>
                    <a:pt x="38" y="285"/>
                  </a:cubicBezTo>
                  <a:cubicBezTo>
                    <a:pt x="41" y="289"/>
                    <a:pt x="44" y="294"/>
                    <a:pt x="47" y="300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0" y="308"/>
                    <a:pt x="51" y="309"/>
                    <a:pt x="51" y="310"/>
                  </a:cubicBezTo>
                  <a:cubicBezTo>
                    <a:pt x="41" y="300"/>
                    <a:pt x="26" y="291"/>
                    <a:pt x="16" y="285"/>
                  </a:cubicBezTo>
                  <a:cubicBezTo>
                    <a:pt x="6" y="279"/>
                    <a:pt x="6" y="279"/>
                    <a:pt x="6" y="279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80"/>
                    <a:pt x="3" y="281"/>
                    <a:pt x="4" y="28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9" y="293"/>
                    <a:pt x="36" y="306"/>
                    <a:pt x="48" y="315"/>
                  </a:cubicBezTo>
                  <a:cubicBezTo>
                    <a:pt x="52" y="319"/>
                    <a:pt x="58" y="326"/>
                    <a:pt x="59" y="326"/>
                  </a:cubicBezTo>
                  <a:cubicBezTo>
                    <a:pt x="65" y="334"/>
                    <a:pt x="71" y="343"/>
                    <a:pt x="79" y="351"/>
                  </a:cubicBezTo>
                  <a:cubicBezTo>
                    <a:pt x="80" y="358"/>
                    <a:pt x="81" y="360"/>
                    <a:pt x="82" y="366"/>
                  </a:cubicBezTo>
                  <a:cubicBezTo>
                    <a:pt x="83" y="392"/>
                    <a:pt x="83" y="416"/>
                    <a:pt x="82" y="438"/>
                  </a:cubicBezTo>
                  <a:cubicBezTo>
                    <a:pt x="77" y="466"/>
                    <a:pt x="65" y="500"/>
                    <a:pt x="48" y="512"/>
                  </a:cubicBezTo>
                  <a:cubicBezTo>
                    <a:pt x="47" y="512"/>
                    <a:pt x="47" y="513"/>
                    <a:pt x="47" y="514"/>
                  </a:cubicBezTo>
                  <a:cubicBezTo>
                    <a:pt x="48" y="515"/>
                    <a:pt x="49" y="515"/>
                    <a:pt x="49" y="514"/>
                  </a:cubicBezTo>
                  <a:cubicBezTo>
                    <a:pt x="64" y="505"/>
                    <a:pt x="74" y="480"/>
                    <a:pt x="81" y="456"/>
                  </a:cubicBezTo>
                  <a:cubicBezTo>
                    <a:pt x="76" y="527"/>
                    <a:pt x="62" y="568"/>
                    <a:pt x="52" y="598"/>
                  </a:cubicBezTo>
                  <a:cubicBezTo>
                    <a:pt x="50" y="605"/>
                    <a:pt x="50" y="605"/>
                    <a:pt x="50" y="605"/>
                  </a:cubicBezTo>
                  <a:cubicBezTo>
                    <a:pt x="43" y="626"/>
                    <a:pt x="43" y="672"/>
                    <a:pt x="43" y="702"/>
                  </a:cubicBezTo>
                  <a:cubicBezTo>
                    <a:pt x="43" y="717"/>
                    <a:pt x="43" y="731"/>
                    <a:pt x="42" y="733"/>
                  </a:cubicBezTo>
                  <a:cubicBezTo>
                    <a:pt x="41" y="734"/>
                    <a:pt x="42" y="734"/>
                    <a:pt x="42" y="735"/>
                  </a:cubicBezTo>
                  <a:cubicBezTo>
                    <a:pt x="43" y="735"/>
                    <a:pt x="44" y="735"/>
                    <a:pt x="44" y="734"/>
                  </a:cubicBezTo>
                  <a:cubicBezTo>
                    <a:pt x="46" y="732"/>
                    <a:pt x="46" y="722"/>
                    <a:pt x="46" y="702"/>
                  </a:cubicBezTo>
                  <a:cubicBezTo>
                    <a:pt x="46" y="672"/>
                    <a:pt x="46" y="627"/>
                    <a:pt x="53" y="606"/>
                  </a:cubicBezTo>
                  <a:cubicBezTo>
                    <a:pt x="55" y="599"/>
                    <a:pt x="55" y="599"/>
                    <a:pt x="55" y="599"/>
                  </a:cubicBezTo>
                  <a:cubicBezTo>
                    <a:pt x="59" y="586"/>
                    <a:pt x="64" y="572"/>
                    <a:pt x="69" y="554"/>
                  </a:cubicBezTo>
                  <a:cubicBezTo>
                    <a:pt x="69" y="561"/>
                    <a:pt x="69" y="570"/>
                    <a:pt x="70" y="580"/>
                  </a:cubicBezTo>
                  <a:cubicBezTo>
                    <a:pt x="72" y="606"/>
                    <a:pt x="74" y="640"/>
                    <a:pt x="64" y="650"/>
                  </a:cubicBezTo>
                  <a:cubicBezTo>
                    <a:pt x="63" y="651"/>
                    <a:pt x="63" y="652"/>
                    <a:pt x="64" y="653"/>
                  </a:cubicBezTo>
                  <a:cubicBezTo>
                    <a:pt x="65" y="653"/>
                    <a:pt x="66" y="653"/>
                    <a:pt x="66" y="653"/>
                  </a:cubicBezTo>
                  <a:cubicBezTo>
                    <a:pt x="77" y="641"/>
                    <a:pt x="75" y="608"/>
                    <a:pt x="73" y="579"/>
                  </a:cubicBezTo>
                  <a:cubicBezTo>
                    <a:pt x="72" y="566"/>
                    <a:pt x="71" y="553"/>
                    <a:pt x="72" y="545"/>
                  </a:cubicBezTo>
                  <a:cubicBezTo>
                    <a:pt x="72" y="544"/>
                    <a:pt x="72" y="544"/>
                    <a:pt x="71" y="544"/>
                  </a:cubicBezTo>
                  <a:cubicBezTo>
                    <a:pt x="78" y="517"/>
                    <a:pt x="83" y="483"/>
                    <a:pt x="85" y="437"/>
                  </a:cubicBezTo>
                  <a:cubicBezTo>
                    <a:pt x="87" y="426"/>
                    <a:pt x="86" y="389"/>
                    <a:pt x="85" y="365"/>
                  </a:cubicBezTo>
                  <a:cubicBezTo>
                    <a:pt x="84" y="361"/>
                    <a:pt x="86" y="360"/>
                    <a:pt x="86" y="361"/>
                  </a:cubicBezTo>
                  <a:cubicBezTo>
                    <a:pt x="106" y="383"/>
                    <a:pt x="125" y="405"/>
                    <a:pt x="135" y="433"/>
                  </a:cubicBezTo>
                  <a:cubicBezTo>
                    <a:pt x="136" y="439"/>
                    <a:pt x="138" y="442"/>
                    <a:pt x="138" y="448"/>
                  </a:cubicBezTo>
                  <a:cubicBezTo>
                    <a:pt x="138" y="448"/>
                    <a:pt x="138" y="448"/>
                    <a:pt x="138" y="448"/>
                  </a:cubicBezTo>
                  <a:cubicBezTo>
                    <a:pt x="139" y="458"/>
                    <a:pt x="137" y="468"/>
                    <a:pt x="135" y="478"/>
                  </a:cubicBezTo>
                  <a:cubicBezTo>
                    <a:pt x="132" y="490"/>
                    <a:pt x="131" y="513"/>
                    <a:pt x="131" y="514"/>
                  </a:cubicBezTo>
                  <a:cubicBezTo>
                    <a:pt x="129" y="527"/>
                    <a:pt x="129" y="527"/>
                    <a:pt x="129" y="527"/>
                  </a:cubicBezTo>
                  <a:cubicBezTo>
                    <a:pt x="126" y="559"/>
                    <a:pt x="120" y="612"/>
                    <a:pt x="103" y="636"/>
                  </a:cubicBezTo>
                  <a:cubicBezTo>
                    <a:pt x="88" y="657"/>
                    <a:pt x="87" y="696"/>
                    <a:pt x="86" y="734"/>
                  </a:cubicBezTo>
                  <a:cubicBezTo>
                    <a:pt x="86" y="759"/>
                    <a:pt x="85" y="782"/>
                    <a:pt x="81" y="798"/>
                  </a:cubicBezTo>
                  <a:cubicBezTo>
                    <a:pt x="75" y="817"/>
                    <a:pt x="75" y="817"/>
                    <a:pt x="75" y="817"/>
                  </a:cubicBezTo>
                  <a:cubicBezTo>
                    <a:pt x="69" y="838"/>
                    <a:pt x="69" y="838"/>
                    <a:pt x="69" y="838"/>
                  </a:cubicBezTo>
                  <a:cubicBezTo>
                    <a:pt x="68" y="839"/>
                    <a:pt x="63" y="861"/>
                    <a:pt x="61" y="873"/>
                  </a:cubicBezTo>
                  <a:cubicBezTo>
                    <a:pt x="54" y="905"/>
                    <a:pt x="51" y="942"/>
                    <a:pt x="60" y="980"/>
                  </a:cubicBezTo>
                  <a:cubicBezTo>
                    <a:pt x="75" y="1039"/>
                    <a:pt x="65" y="1078"/>
                    <a:pt x="56" y="1115"/>
                  </a:cubicBezTo>
                  <a:cubicBezTo>
                    <a:pt x="49" y="1141"/>
                    <a:pt x="49" y="1141"/>
                    <a:pt x="49" y="1141"/>
                  </a:cubicBezTo>
                  <a:cubicBezTo>
                    <a:pt x="41" y="1182"/>
                    <a:pt x="41" y="1184"/>
                    <a:pt x="42" y="1209"/>
                  </a:cubicBezTo>
                  <a:cubicBezTo>
                    <a:pt x="43" y="1223"/>
                    <a:pt x="43" y="1223"/>
                    <a:pt x="43" y="1223"/>
                  </a:cubicBezTo>
                  <a:cubicBezTo>
                    <a:pt x="44" y="1239"/>
                    <a:pt x="44" y="1239"/>
                    <a:pt x="44" y="1239"/>
                  </a:cubicBezTo>
                  <a:cubicBezTo>
                    <a:pt x="43" y="1238"/>
                    <a:pt x="44" y="1237"/>
                    <a:pt x="45" y="1237"/>
                  </a:cubicBezTo>
                  <a:cubicBezTo>
                    <a:pt x="45" y="1237"/>
                    <a:pt x="45" y="1237"/>
                    <a:pt x="45" y="1237"/>
                  </a:cubicBezTo>
                  <a:cubicBezTo>
                    <a:pt x="44" y="1237"/>
                    <a:pt x="43" y="1238"/>
                    <a:pt x="44" y="1239"/>
                  </a:cubicBezTo>
                  <a:cubicBezTo>
                    <a:pt x="44" y="1263"/>
                    <a:pt x="49" y="1296"/>
                    <a:pt x="53" y="1329"/>
                  </a:cubicBezTo>
                  <a:cubicBezTo>
                    <a:pt x="56" y="1355"/>
                    <a:pt x="60" y="1380"/>
                    <a:pt x="60" y="1396"/>
                  </a:cubicBezTo>
                  <a:cubicBezTo>
                    <a:pt x="61" y="1414"/>
                    <a:pt x="58" y="1441"/>
                    <a:pt x="54" y="1468"/>
                  </a:cubicBezTo>
                  <a:cubicBezTo>
                    <a:pt x="49" y="1494"/>
                    <a:pt x="45" y="1542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8"/>
                    <a:pt x="45" y="1548"/>
                    <a:pt x="45" y="1548"/>
                  </a:cubicBezTo>
                  <a:cubicBezTo>
                    <a:pt x="45" y="1553"/>
                    <a:pt x="46" y="1561"/>
                    <a:pt x="47" y="1570"/>
                  </a:cubicBezTo>
                  <a:cubicBezTo>
                    <a:pt x="41" y="1583"/>
                    <a:pt x="33" y="1605"/>
                    <a:pt x="37" y="1617"/>
                  </a:cubicBezTo>
                  <a:cubicBezTo>
                    <a:pt x="37" y="1618"/>
                    <a:pt x="38" y="1618"/>
                    <a:pt x="38" y="1618"/>
                  </a:cubicBezTo>
                  <a:cubicBezTo>
                    <a:pt x="39" y="1618"/>
                    <a:pt x="40" y="1617"/>
                    <a:pt x="39" y="1616"/>
                  </a:cubicBezTo>
                  <a:cubicBezTo>
                    <a:pt x="37" y="1609"/>
                    <a:pt x="40" y="1594"/>
                    <a:pt x="48" y="1576"/>
                  </a:cubicBezTo>
                  <a:cubicBezTo>
                    <a:pt x="52" y="1607"/>
                    <a:pt x="62" y="1650"/>
                    <a:pt x="87" y="1673"/>
                  </a:cubicBezTo>
                  <a:cubicBezTo>
                    <a:pt x="95" y="1679"/>
                    <a:pt x="96" y="1690"/>
                    <a:pt x="96" y="1690"/>
                  </a:cubicBezTo>
                  <a:cubicBezTo>
                    <a:pt x="96" y="1690"/>
                    <a:pt x="97" y="1691"/>
                    <a:pt x="98" y="1691"/>
                  </a:cubicBezTo>
                  <a:cubicBezTo>
                    <a:pt x="98" y="1691"/>
                    <a:pt x="99" y="1690"/>
                    <a:pt x="99" y="1689"/>
                  </a:cubicBezTo>
                  <a:cubicBezTo>
                    <a:pt x="99" y="1689"/>
                    <a:pt x="98" y="1678"/>
                    <a:pt x="89" y="1670"/>
                  </a:cubicBezTo>
                  <a:cubicBezTo>
                    <a:pt x="87" y="1669"/>
                    <a:pt x="85" y="1666"/>
                    <a:pt x="83" y="1664"/>
                  </a:cubicBezTo>
                  <a:cubicBezTo>
                    <a:pt x="83" y="1664"/>
                    <a:pt x="83" y="1664"/>
                    <a:pt x="83" y="1664"/>
                  </a:cubicBezTo>
                  <a:cubicBezTo>
                    <a:pt x="77" y="1658"/>
                    <a:pt x="80" y="1628"/>
                    <a:pt x="84" y="1604"/>
                  </a:cubicBezTo>
                  <a:cubicBezTo>
                    <a:pt x="84" y="1607"/>
                    <a:pt x="85" y="1609"/>
                    <a:pt x="86" y="1612"/>
                  </a:cubicBezTo>
                  <a:cubicBezTo>
                    <a:pt x="87" y="1615"/>
                    <a:pt x="87" y="1615"/>
                    <a:pt x="87" y="1615"/>
                  </a:cubicBezTo>
                  <a:cubicBezTo>
                    <a:pt x="89" y="1623"/>
                    <a:pt x="94" y="1630"/>
                    <a:pt x="100" y="1636"/>
                  </a:cubicBezTo>
                  <a:cubicBezTo>
                    <a:pt x="104" y="1642"/>
                    <a:pt x="104" y="1642"/>
                    <a:pt x="104" y="1642"/>
                  </a:cubicBezTo>
                  <a:cubicBezTo>
                    <a:pt x="109" y="1647"/>
                    <a:pt x="110" y="1652"/>
                    <a:pt x="112" y="1658"/>
                  </a:cubicBezTo>
                  <a:cubicBezTo>
                    <a:pt x="114" y="1664"/>
                    <a:pt x="114" y="1664"/>
                    <a:pt x="114" y="1664"/>
                  </a:cubicBezTo>
                  <a:cubicBezTo>
                    <a:pt x="117" y="1674"/>
                    <a:pt x="122" y="1680"/>
                    <a:pt x="129" y="1681"/>
                  </a:cubicBezTo>
                  <a:cubicBezTo>
                    <a:pt x="130" y="1681"/>
                    <a:pt x="130" y="1681"/>
                    <a:pt x="130" y="1680"/>
                  </a:cubicBezTo>
                  <a:cubicBezTo>
                    <a:pt x="131" y="1679"/>
                    <a:pt x="130" y="1678"/>
                    <a:pt x="129" y="1678"/>
                  </a:cubicBezTo>
                  <a:cubicBezTo>
                    <a:pt x="123" y="1677"/>
                    <a:pt x="119" y="1669"/>
                    <a:pt x="117" y="1663"/>
                  </a:cubicBezTo>
                  <a:cubicBezTo>
                    <a:pt x="115" y="1658"/>
                    <a:pt x="115" y="1658"/>
                    <a:pt x="115" y="1658"/>
                  </a:cubicBezTo>
                  <a:cubicBezTo>
                    <a:pt x="113" y="1651"/>
                    <a:pt x="111" y="1646"/>
                    <a:pt x="107" y="1640"/>
                  </a:cubicBezTo>
                  <a:cubicBezTo>
                    <a:pt x="102" y="1634"/>
                    <a:pt x="102" y="1634"/>
                    <a:pt x="102" y="1634"/>
                  </a:cubicBezTo>
                  <a:cubicBezTo>
                    <a:pt x="97" y="1628"/>
                    <a:pt x="92" y="1622"/>
                    <a:pt x="90" y="1614"/>
                  </a:cubicBezTo>
                  <a:cubicBezTo>
                    <a:pt x="89" y="1611"/>
                    <a:pt x="89" y="1611"/>
                    <a:pt x="89" y="1611"/>
                  </a:cubicBezTo>
                  <a:cubicBezTo>
                    <a:pt x="87" y="1605"/>
                    <a:pt x="85" y="1599"/>
                    <a:pt x="86" y="1594"/>
                  </a:cubicBezTo>
                  <a:cubicBezTo>
                    <a:pt x="86" y="1593"/>
                    <a:pt x="86" y="1593"/>
                    <a:pt x="86" y="1593"/>
                  </a:cubicBezTo>
                  <a:cubicBezTo>
                    <a:pt x="87" y="1584"/>
                    <a:pt x="88" y="1576"/>
                    <a:pt x="88" y="1573"/>
                  </a:cubicBezTo>
                  <a:cubicBezTo>
                    <a:pt x="88" y="1559"/>
                    <a:pt x="87" y="1546"/>
                    <a:pt x="85" y="1533"/>
                  </a:cubicBezTo>
                  <a:cubicBezTo>
                    <a:pt x="83" y="1513"/>
                    <a:pt x="81" y="1493"/>
                    <a:pt x="84" y="1472"/>
                  </a:cubicBezTo>
                  <a:cubicBezTo>
                    <a:pt x="87" y="1449"/>
                    <a:pt x="93" y="1426"/>
                    <a:pt x="100" y="1404"/>
                  </a:cubicBezTo>
                  <a:cubicBezTo>
                    <a:pt x="108" y="1377"/>
                    <a:pt x="111" y="1351"/>
                    <a:pt x="115" y="1324"/>
                  </a:cubicBezTo>
                  <a:cubicBezTo>
                    <a:pt x="116" y="1310"/>
                    <a:pt x="116" y="1310"/>
                    <a:pt x="116" y="1310"/>
                  </a:cubicBezTo>
                  <a:cubicBezTo>
                    <a:pt x="121" y="1274"/>
                    <a:pt x="129" y="1238"/>
                    <a:pt x="137" y="1203"/>
                  </a:cubicBezTo>
                  <a:cubicBezTo>
                    <a:pt x="144" y="1168"/>
                    <a:pt x="152" y="1132"/>
                    <a:pt x="157" y="1095"/>
                  </a:cubicBezTo>
                  <a:cubicBezTo>
                    <a:pt x="157" y="1100"/>
                    <a:pt x="157" y="1106"/>
                    <a:pt x="157" y="1111"/>
                  </a:cubicBezTo>
                  <a:cubicBezTo>
                    <a:pt x="158" y="1133"/>
                    <a:pt x="158" y="1156"/>
                    <a:pt x="155" y="1179"/>
                  </a:cubicBezTo>
                  <a:cubicBezTo>
                    <a:pt x="151" y="1205"/>
                    <a:pt x="150" y="1231"/>
                    <a:pt x="150" y="1257"/>
                  </a:cubicBezTo>
                  <a:cubicBezTo>
                    <a:pt x="149" y="1285"/>
                    <a:pt x="148" y="1313"/>
                    <a:pt x="143" y="1341"/>
                  </a:cubicBezTo>
                  <a:cubicBezTo>
                    <a:pt x="139" y="1360"/>
                    <a:pt x="135" y="1379"/>
                    <a:pt x="130" y="1399"/>
                  </a:cubicBezTo>
                  <a:cubicBezTo>
                    <a:pt x="117" y="1450"/>
                    <a:pt x="104" y="1503"/>
                    <a:pt x="111" y="1552"/>
                  </a:cubicBezTo>
                  <a:cubicBezTo>
                    <a:pt x="111" y="1555"/>
                    <a:pt x="111" y="1559"/>
                    <a:pt x="111" y="1564"/>
                  </a:cubicBezTo>
                  <a:cubicBezTo>
                    <a:pt x="111" y="1572"/>
                    <a:pt x="111" y="1579"/>
                    <a:pt x="113" y="1585"/>
                  </a:cubicBezTo>
                  <a:cubicBezTo>
                    <a:pt x="113" y="1591"/>
                    <a:pt x="115" y="1597"/>
                    <a:pt x="116" y="1603"/>
                  </a:cubicBezTo>
                  <a:cubicBezTo>
                    <a:pt x="117" y="1608"/>
                    <a:pt x="117" y="1608"/>
                    <a:pt x="117" y="1608"/>
                  </a:cubicBezTo>
                  <a:cubicBezTo>
                    <a:pt x="118" y="1617"/>
                    <a:pt x="118" y="1617"/>
                    <a:pt x="118" y="1617"/>
                  </a:cubicBezTo>
                  <a:cubicBezTo>
                    <a:pt x="120" y="1626"/>
                    <a:pt x="120" y="1626"/>
                    <a:pt x="120" y="1626"/>
                  </a:cubicBezTo>
                  <a:cubicBezTo>
                    <a:pt x="121" y="1631"/>
                    <a:pt x="124" y="1635"/>
                    <a:pt x="126" y="1639"/>
                  </a:cubicBezTo>
                  <a:cubicBezTo>
                    <a:pt x="128" y="1642"/>
                    <a:pt x="128" y="1642"/>
                    <a:pt x="128" y="1642"/>
                  </a:cubicBezTo>
                  <a:cubicBezTo>
                    <a:pt x="131" y="1647"/>
                    <a:pt x="131" y="1651"/>
                    <a:pt x="132" y="1655"/>
                  </a:cubicBezTo>
                  <a:cubicBezTo>
                    <a:pt x="133" y="1659"/>
                    <a:pt x="134" y="1662"/>
                    <a:pt x="135" y="1665"/>
                  </a:cubicBezTo>
                  <a:cubicBezTo>
                    <a:pt x="137" y="1671"/>
                    <a:pt x="143" y="1684"/>
                    <a:pt x="151" y="1684"/>
                  </a:cubicBezTo>
                  <a:cubicBezTo>
                    <a:pt x="152" y="1684"/>
                    <a:pt x="153" y="1683"/>
                    <a:pt x="153" y="1682"/>
                  </a:cubicBezTo>
                  <a:cubicBezTo>
                    <a:pt x="153" y="1682"/>
                    <a:pt x="152" y="1681"/>
                    <a:pt x="151" y="1681"/>
                  </a:cubicBezTo>
                  <a:cubicBezTo>
                    <a:pt x="145" y="1681"/>
                    <a:pt x="139" y="1668"/>
                    <a:pt x="138" y="1664"/>
                  </a:cubicBezTo>
                  <a:cubicBezTo>
                    <a:pt x="136" y="1661"/>
                    <a:pt x="136" y="1658"/>
                    <a:pt x="135" y="1655"/>
                  </a:cubicBezTo>
                  <a:cubicBezTo>
                    <a:pt x="134" y="1650"/>
                    <a:pt x="133" y="1645"/>
                    <a:pt x="131" y="1641"/>
                  </a:cubicBezTo>
                  <a:cubicBezTo>
                    <a:pt x="129" y="1638"/>
                    <a:pt x="129" y="1638"/>
                    <a:pt x="129" y="1638"/>
                  </a:cubicBezTo>
                  <a:cubicBezTo>
                    <a:pt x="126" y="1634"/>
                    <a:pt x="124" y="1630"/>
                    <a:pt x="123" y="1625"/>
                  </a:cubicBezTo>
                  <a:cubicBezTo>
                    <a:pt x="121" y="1616"/>
                    <a:pt x="121" y="1616"/>
                    <a:pt x="121" y="1616"/>
                  </a:cubicBezTo>
                  <a:cubicBezTo>
                    <a:pt x="120" y="1607"/>
                    <a:pt x="120" y="1607"/>
                    <a:pt x="120" y="1607"/>
                  </a:cubicBezTo>
                  <a:cubicBezTo>
                    <a:pt x="119" y="1603"/>
                    <a:pt x="119" y="1603"/>
                    <a:pt x="119" y="1603"/>
                  </a:cubicBezTo>
                  <a:cubicBezTo>
                    <a:pt x="118" y="1599"/>
                    <a:pt x="117" y="1595"/>
                    <a:pt x="117" y="1592"/>
                  </a:cubicBezTo>
                  <a:cubicBezTo>
                    <a:pt x="120" y="1596"/>
                    <a:pt x="125" y="1601"/>
                    <a:pt x="129" y="1605"/>
                  </a:cubicBezTo>
                  <a:cubicBezTo>
                    <a:pt x="133" y="1609"/>
                    <a:pt x="137" y="1613"/>
                    <a:pt x="139" y="1616"/>
                  </a:cubicBezTo>
                  <a:cubicBezTo>
                    <a:pt x="140" y="1617"/>
                    <a:pt x="140" y="1617"/>
                    <a:pt x="140" y="1617"/>
                  </a:cubicBezTo>
                  <a:cubicBezTo>
                    <a:pt x="140" y="1618"/>
                    <a:pt x="140" y="1619"/>
                    <a:pt x="141" y="1619"/>
                  </a:cubicBezTo>
                  <a:cubicBezTo>
                    <a:pt x="142" y="1620"/>
                    <a:pt x="143" y="1622"/>
                    <a:pt x="143" y="1625"/>
                  </a:cubicBezTo>
                  <a:cubicBezTo>
                    <a:pt x="144" y="1628"/>
                    <a:pt x="144" y="1628"/>
                    <a:pt x="144" y="1628"/>
                  </a:cubicBezTo>
                  <a:cubicBezTo>
                    <a:pt x="144" y="1631"/>
                    <a:pt x="144" y="1634"/>
                    <a:pt x="145" y="1637"/>
                  </a:cubicBezTo>
                  <a:cubicBezTo>
                    <a:pt x="147" y="1643"/>
                    <a:pt x="147" y="1643"/>
                    <a:pt x="147" y="1643"/>
                  </a:cubicBezTo>
                  <a:cubicBezTo>
                    <a:pt x="149" y="1647"/>
                    <a:pt x="150" y="1651"/>
                    <a:pt x="152" y="1654"/>
                  </a:cubicBezTo>
                  <a:cubicBezTo>
                    <a:pt x="154" y="1657"/>
                    <a:pt x="158" y="1660"/>
                    <a:pt x="161" y="1662"/>
                  </a:cubicBezTo>
                  <a:cubicBezTo>
                    <a:pt x="163" y="1665"/>
                    <a:pt x="166" y="1667"/>
                    <a:pt x="168" y="1669"/>
                  </a:cubicBezTo>
                  <a:cubicBezTo>
                    <a:pt x="169" y="1670"/>
                    <a:pt x="170" y="1670"/>
                    <a:pt x="170" y="1670"/>
                  </a:cubicBezTo>
                  <a:cubicBezTo>
                    <a:pt x="171" y="1669"/>
                    <a:pt x="171" y="1668"/>
                    <a:pt x="171" y="1667"/>
                  </a:cubicBezTo>
                  <a:cubicBezTo>
                    <a:pt x="168" y="1665"/>
                    <a:pt x="165" y="1662"/>
                    <a:pt x="163" y="1660"/>
                  </a:cubicBezTo>
                  <a:cubicBezTo>
                    <a:pt x="159" y="1658"/>
                    <a:pt x="156" y="1655"/>
                    <a:pt x="154" y="1652"/>
                  </a:cubicBezTo>
                  <a:cubicBezTo>
                    <a:pt x="152" y="1649"/>
                    <a:pt x="151" y="1646"/>
                    <a:pt x="150" y="1642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7" y="1633"/>
                    <a:pt x="147" y="1631"/>
                    <a:pt x="147" y="1628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58" y="1637"/>
                    <a:pt x="174" y="1651"/>
                    <a:pt x="186" y="1653"/>
                  </a:cubicBezTo>
                  <a:cubicBezTo>
                    <a:pt x="187" y="1653"/>
                    <a:pt x="188" y="1653"/>
                    <a:pt x="188" y="1652"/>
                  </a:cubicBezTo>
                  <a:cubicBezTo>
                    <a:pt x="188" y="1651"/>
                    <a:pt x="188" y="1650"/>
                    <a:pt x="187" y="1650"/>
                  </a:cubicBezTo>
                  <a:cubicBezTo>
                    <a:pt x="173" y="1647"/>
                    <a:pt x="152" y="1627"/>
                    <a:pt x="142" y="1614"/>
                  </a:cubicBezTo>
                  <a:cubicBezTo>
                    <a:pt x="139" y="1611"/>
                    <a:pt x="135" y="1607"/>
                    <a:pt x="131" y="1603"/>
                  </a:cubicBezTo>
                  <a:cubicBezTo>
                    <a:pt x="125" y="1597"/>
                    <a:pt x="119" y="1591"/>
                    <a:pt x="116" y="1585"/>
                  </a:cubicBezTo>
                  <a:cubicBezTo>
                    <a:pt x="116" y="1585"/>
                    <a:pt x="116" y="1585"/>
                    <a:pt x="116" y="1584"/>
                  </a:cubicBezTo>
                  <a:cubicBezTo>
                    <a:pt x="116" y="1584"/>
                    <a:pt x="116" y="1584"/>
                    <a:pt x="116" y="1583"/>
                  </a:cubicBezTo>
                  <a:cubicBezTo>
                    <a:pt x="116" y="1583"/>
                    <a:pt x="116" y="1582"/>
                    <a:pt x="115" y="1582"/>
                  </a:cubicBezTo>
                  <a:cubicBezTo>
                    <a:pt x="114" y="1577"/>
                    <a:pt x="114" y="1570"/>
                    <a:pt x="114" y="1564"/>
                  </a:cubicBezTo>
                  <a:cubicBezTo>
                    <a:pt x="114" y="1559"/>
                    <a:pt x="114" y="1555"/>
                    <a:pt x="114" y="1551"/>
                  </a:cubicBezTo>
                  <a:cubicBezTo>
                    <a:pt x="107" y="1503"/>
                    <a:pt x="120" y="1450"/>
                    <a:pt x="133" y="1399"/>
                  </a:cubicBezTo>
                  <a:cubicBezTo>
                    <a:pt x="138" y="1379"/>
                    <a:pt x="142" y="1360"/>
                    <a:pt x="146" y="1342"/>
                  </a:cubicBezTo>
                  <a:cubicBezTo>
                    <a:pt x="151" y="1314"/>
                    <a:pt x="152" y="1285"/>
                    <a:pt x="153" y="1257"/>
                  </a:cubicBezTo>
                  <a:cubicBezTo>
                    <a:pt x="153" y="1232"/>
                    <a:pt x="154" y="1205"/>
                    <a:pt x="158" y="1180"/>
                  </a:cubicBezTo>
                  <a:cubicBezTo>
                    <a:pt x="161" y="1157"/>
                    <a:pt x="161" y="1133"/>
                    <a:pt x="160" y="1111"/>
                  </a:cubicBezTo>
                  <a:cubicBezTo>
                    <a:pt x="160" y="1095"/>
                    <a:pt x="159" y="1079"/>
                    <a:pt x="160" y="1062"/>
                  </a:cubicBezTo>
                  <a:cubicBezTo>
                    <a:pt x="161" y="1058"/>
                    <a:pt x="161" y="1053"/>
                    <a:pt x="161" y="1049"/>
                  </a:cubicBezTo>
                  <a:cubicBezTo>
                    <a:pt x="161" y="1049"/>
                    <a:pt x="161" y="1048"/>
                    <a:pt x="161" y="1048"/>
                  </a:cubicBezTo>
                  <a:cubicBezTo>
                    <a:pt x="162" y="1026"/>
                    <a:pt x="162" y="1026"/>
                    <a:pt x="162" y="1026"/>
                  </a:cubicBezTo>
                  <a:cubicBezTo>
                    <a:pt x="163" y="996"/>
                    <a:pt x="165" y="962"/>
                    <a:pt x="172" y="923"/>
                  </a:cubicBezTo>
                  <a:cubicBezTo>
                    <a:pt x="173" y="914"/>
                    <a:pt x="174" y="906"/>
                    <a:pt x="175" y="898"/>
                  </a:cubicBezTo>
                  <a:cubicBezTo>
                    <a:pt x="177" y="885"/>
                    <a:pt x="179" y="872"/>
                    <a:pt x="179" y="851"/>
                  </a:cubicBezTo>
                  <a:cubicBezTo>
                    <a:pt x="181" y="855"/>
                    <a:pt x="181" y="855"/>
                    <a:pt x="181" y="855"/>
                  </a:cubicBezTo>
                  <a:cubicBezTo>
                    <a:pt x="187" y="868"/>
                    <a:pt x="191" y="874"/>
                    <a:pt x="192" y="887"/>
                  </a:cubicBezTo>
                  <a:cubicBezTo>
                    <a:pt x="192" y="888"/>
                    <a:pt x="193" y="889"/>
                    <a:pt x="194" y="889"/>
                  </a:cubicBezTo>
                  <a:cubicBezTo>
                    <a:pt x="195" y="889"/>
                    <a:pt x="195" y="888"/>
                    <a:pt x="195" y="887"/>
                  </a:cubicBezTo>
                  <a:cubicBezTo>
                    <a:pt x="194" y="873"/>
                    <a:pt x="190" y="866"/>
                    <a:pt x="184" y="854"/>
                  </a:cubicBezTo>
                  <a:cubicBezTo>
                    <a:pt x="179" y="845"/>
                    <a:pt x="179" y="845"/>
                    <a:pt x="179" y="845"/>
                  </a:cubicBezTo>
                  <a:cubicBezTo>
                    <a:pt x="179" y="834"/>
                    <a:pt x="180" y="824"/>
                    <a:pt x="181" y="813"/>
                  </a:cubicBezTo>
                  <a:cubicBezTo>
                    <a:pt x="184" y="795"/>
                    <a:pt x="186" y="772"/>
                    <a:pt x="185" y="731"/>
                  </a:cubicBezTo>
                  <a:cubicBezTo>
                    <a:pt x="185" y="699"/>
                    <a:pt x="181" y="665"/>
                    <a:pt x="175" y="633"/>
                  </a:cubicBezTo>
                  <a:cubicBezTo>
                    <a:pt x="180" y="648"/>
                    <a:pt x="186" y="664"/>
                    <a:pt x="195" y="677"/>
                  </a:cubicBezTo>
                  <a:cubicBezTo>
                    <a:pt x="200" y="685"/>
                    <a:pt x="201" y="692"/>
                    <a:pt x="202" y="700"/>
                  </a:cubicBezTo>
                  <a:cubicBezTo>
                    <a:pt x="203" y="706"/>
                    <a:pt x="204" y="713"/>
                    <a:pt x="207" y="720"/>
                  </a:cubicBezTo>
                  <a:cubicBezTo>
                    <a:pt x="211" y="728"/>
                    <a:pt x="211" y="728"/>
                    <a:pt x="211" y="728"/>
                  </a:cubicBezTo>
                  <a:cubicBezTo>
                    <a:pt x="217" y="739"/>
                    <a:pt x="222" y="749"/>
                    <a:pt x="222" y="763"/>
                  </a:cubicBezTo>
                  <a:cubicBezTo>
                    <a:pt x="222" y="764"/>
                    <a:pt x="222" y="764"/>
                    <a:pt x="223" y="764"/>
                  </a:cubicBezTo>
                  <a:cubicBezTo>
                    <a:pt x="224" y="764"/>
                    <a:pt x="225" y="764"/>
                    <a:pt x="225" y="763"/>
                  </a:cubicBezTo>
                  <a:cubicBezTo>
                    <a:pt x="225" y="748"/>
                    <a:pt x="220" y="738"/>
                    <a:pt x="214" y="726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07" y="712"/>
                    <a:pt x="206" y="706"/>
                    <a:pt x="205" y="699"/>
                  </a:cubicBezTo>
                  <a:cubicBezTo>
                    <a:pt x="204" y="693"/>
                    <a:pt x="203" y="686"/>
                    <a:pt x="200" y="679"/>
                  </a:cubicBezTo>
                  <a:cubicBezTo>
                    <a:pt x="203" y="681"/>
                    <a:pt x="203" y="681"/>
                    <a:pt x="203" y="681"/>
                  </a:cubicBezTo>
                  <a:cubicBezTo>
                    <a:pt x="206" y="683"/>
                    <a:pt x="209" y="685"/>
                    <a:pt x="211" y="688"/>
                  </a:cubicBezTo>
                  <a:cubicBezTo>
                    <a:pt x="214" y="690"/>
                    <a:pt x="216" y="693"/>
                    <a:pt x="217" y="696"/>
                  </a:cubicBezTo>
                  <a:cubicBezTo>
                    <a:pt x="221" y="701"/>
                    <a:pt x="224" y="707"/>
                    <a:pt x="231" y="710"/>
                  </a:cubicBezTo>
                  <a:cubicBezTo>
                    <a:pt x="231" y="710"/>
                    <a:pt x="232" y="709"/>
                    <a:pt x="233" y="709"/>
                  </a:cubicBezTo>
                  <a:cubicBezTo>
                    <a:pt x="233" y="708"/>
                    <a:pt x="232" y="707"/>
                    <a:pt x="232" y="707"/>
                  </a:cubicBezTo>
                  <a:cubicBezTo>
                    <a:pt x="226" y="705"/>
                    <a:pt x="223" y="700"/>
                    <a:pt x="220" y="694"/>
                  </a:cubicBezTo>
                  <a:cubicBezTo>
                    <a:pt x="218" y="691"/>
                    <a:pt x="216" y="688"/>
                    <a:pt x="214" y="685"/>
                  </a:cubicBezTo>
                  <a:cubicBezTo>
                    <a:pt x="211" y="683"/>
                    <a:pt x="208" y="681"/>
                    <a:pt x="204" y="678"/>
                  </a:cubicBezTo>
                  <a:cubicBezTo>
                    <a:pt x="197" y="674"/>
                    <a:pt x="197" y="674"/>
                    <a:pt x="197" y="674"/>
                  </a:cubicBezTo>
                  <a:cubicBezTo>
                    <a:pt x="197" y="673"/>
                    <a:pt x="197" y="673"/>
                    <a:pt x="196" y="673"/>
                  </a:cubicBezTo>
                  <a:cubicBezTo>
                    <a:pt x="187" y="659"/>
                    <a:pt x="181" y="641"/>
                    <a:pt x="175" y="62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68" y="594"/>
                    <a:pt x="165" y="576"/>
                    <a:pt x="161" y="560"/>
                  </a:cubicBezTo>
                  <a:cubicBezTo>
                    <a:pt x="157" y="540"/>
                    <a:pt x="154" y="523"/>
                    <a:pt x="152" y="511"/>
                  </a:cubicBezTo>
                  <a:cubicBezTo>
                    <a:pt x="151" y="488"/>
                    <a:pt x="149" y="471"/>
                    <a:pt x="147" y="453"/>
                  </a:cubicBezTo>
                  <a:cubicBezTo>
                    <a:pt x="146" y="443"/>
                    <a:pt x="144" y="432"/>
                    <a:pt x="143" y="421"/>
                  </a:cubicBezTo>
                  <a:cubicBezTo>
                    <a:pt x="144" y="420"/>
                    <a:pt x="144" y="420"/>
                    <a:pt x="144" y="419"/>
                  </a:cubicBezTo>
                  <a:cubicBezTo>
                    <a:pt x="143" y="418"/>
                    <a:pt x="143" y="416"/>
                    <a:pt x="143" y="414"/>
                  </a:cubicBezTo>
                  <a:cubicBezTo>
                    <a:pt x="142" y="410"/>
                    <a:pt x="142" y="406"/>
                    <a:pt x="142" y="402"/>
                  </a:cubicBezTo>
                  <a:cubicBezTo>
                    <a:pt x="139" y="355"/>
                    <a:pt x="131" y="287"/>
                    <a:pt x="106" y="230"/>
                  </a:cubicBezTo>
                  <a:cubicBezTo>
                    <a:pt x="105" y="229"/>
                    <a:pt x="88" y="172"/>
                    <a:pt x="82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93" y="159"/>
                    <a:pt x="109" y="167"/>
                    <a:pt x="118" y="177"/>
                  </a:cubicBezTo>
                  <a:cubicBezTo>
                    <a:pt x="131" y="192"/>
                    <a:pt x="142" y="209"/>
                    <a:pt x="150" y="227"/>
                  </a:cubicBezTo>
                  <a:cubicBezTo>
                    <a:pt x="170" y="261"/>
                    <a:pt x="181" y="291"/>
                    <a:pt x="184" y="323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8" y="344"/>
                    <a:pt x="191" y="355"/>
                    <a:pt x="193" y="366"/>
                  </a:cubicBezTo>
                  <a:cubicBezTo>
                    <a:pt x="193" y="367"/>
                    <a:pt x="193" y="367"/>
                    <a:pt x="193" y="367"/>
                  </a:cubicBezTo>
                  <a:cubicBezTo>
                    <a:pt x="196" y="384"/>
                    <a:pt x="196" y="400"/>
                    <a:pt x="193" y="416"/>
                  </a:cubicBezTo>
                  <a:cubicBezTo>
                    <a:pt x="191" y="424"/>
                    <a:pt x="189" y="431"/>
                    <a:pt x="186" y="438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180" y="459"/>
                    <a:pt x="180" y="465"/>
                    <a:pt x="180" y="471"/>
                  </a:cubicBezTo>
                  <a:cubicBezTo>
                    <a:pt x="180" y="476"/>
                    <a:pt x="180" y="482"/>
                    <a:pt x="179" y="487"/>
                  </a:cubicBezTo>
                  <a:cubicBezTo>
                    <a:pt x="179" y="488"/>
                    <a:pt x="179" y="489"/>
                    <a:pt x="180" y="489"/>
                  </a:cubicBezTo>
                  <a:cubicBezTo>
                    <a:pt x="181" y="489"/>
                    <a:pt x="182" y="488"/>
                    <a:pt x="182" y="488"/>
                  </a:cubicBezTo>
                  <a:cubicBezTo>
                    <a:pt x="183" y="482"/>
                    <a:pt x="183" y="477"/>
                    <a:pt x="183" y="471"/>
                  </a:cubicBezTo>
                  <a:cubicBezTo>
                    <a:pt x="183" y="465"/>
                    <a:pt x="183" y="459"/>
                    <a:pt x="185" y="454"/>
                  </a:cubicBezTo>
                  <a:cubicBezTo>
                    <a:pt x="189" y="439"/>
                    <a:pt x="189" y="439"/>
                    <a:pt x="189" y="439"/>
                  </a:cubicBezTo>
                  <a:cubicBezTo>
                    <a:pt x="191" y="432"/>
                    <a:pt x="194" y="424"/>
                    <a:pt x="196" y="417"/>
                  </a:cubicBezTo>
                  <a:cubicBezTo>
                    <a:pt x="197" y="411"/>
                    <a:pt x="198" y="406"/>
                    <a:pt x="198" y="400"/>
                  </a:cubicBezTo>
                  <a:cubicBezTo>
                    <a:pt x="201" y="425"/>
                    <a:pt x="203" y="450"/>
                    <a:pt x="202" y="480"/>
                  </a:cubicBezTo>
                  <a:cubicBezTo>
                    <a:pt x="199" y="530"/>
                    <a:pt x="201" y="538"/>
                    <a:pt x="208" y="571"/>
                  </a:cubicBezTo>
                  <a:cubicBezTo>
                    <a:pt x="212" y="592"/>
                    <a:pt x="212" y="592"/>
                    <a:pt x="212" y="592"/>
                  </a:cubicBezTo>
                  <a:cubicBezTo>
                    <a:pt x="212" y="593"/>
                    <a:pt x="213" y="594"/>
                    <a:pt x="214" y="594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1" y="571"/>
                    <a:pt x="211" y="571"/>
                    <a:pt x="211" y="571"/>
                  </a:cubicBezTo>
                  <a:cubicBezTo>
                    <a:pt x="204" y="537"/>
                    <a:pt x="202" y="530"/>
                    <a:pt x="205" y="480"/>
                  </a:cubicBezTo>
                  <a:cubicBezTo>
                    <a:pt x="207" y="424"/>
                    <a:pt x="200" y="387"/>
                    <a:pt x="189" y="331"/>
                  </a:cubicBezTo>
                  <a:cubicBezTo>
                    <a:pt x="189" y="331"/>
                    <a:pt x="187" y="323"/>
                    <a:pt x="187" y="323"/>
                  </a:cubicBezTo>
                  <a:cubicBezTo>
                    <a:pt x="184" y="290"/>
                    <a:pt x="173" y="260"/>
                    <a:pt x="153" y="225"/>
                  </a:cubicBezTo>
                  <a:cubicBezTo>
                    <a:pt x="148" y="214"/>
                    <a:pt x="142" y="204"/>
                    <a:pt x="135" y="194"/>
                  </a:cubicBezTo>
                  <a:cubicBezTo>
                    <a:pt x="135" y="194"/>
                    <a:pt x="135" y="193"/>
                    <a:pt x="135" y="193"/>
                  </a:cubicBezTo>
                  <a:cubicBezTo>
                    <a:pt x="132" y="187"/>
                    <a:pt x="129" y="178"/>
                    <a:pt x="127" y="170"/>
                  </a:cubicBezTo>
                  <a:cubicBezTo>
                    <a:pt x="125" y="162"/>
                    <a:pt x="122" y="154"/>
                    <a:pt x="119" y="147"/>
                  </a:cubicBezTo>
                  <a:cubicBezTo>
                    <a:pt x="113" y="136"/>
                    <a:pt x="105" y="129"/>
                    <a:pt x="97" y="12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4"/>
                    <a:pt x="89" y="113"/>
                    <a:pt x="88" y="112"/>
                  </a:cubicBezTo>
                  <a:cubicBezTo>
                    <a:pt x="87" y="109"/>
                    <a:pt x="86" y="107"/>
                    <a:pt x="86" y="104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4"/>
                    <a:pt x="88" y="81"/>
                    <a:pt x="88" y="77"/>
                  </a:cubicBezTo>
                  <a:cubicBezTo>
                    <a:pt x="97" y="89"/>
                    <a:pt x="109" y="103"/>
                    <a:pt x="127" y="110"/>
                  </a:cubicBezTo>
                  <a:cubicBezTo>
                    <a:pt x="128" y="110"/>
                    <a:pt x="129" y="111"/>
                    <a:pt x="131" y="111"/>
                  </a:cubicBezTo>
                  <a:cubicBezTo>
                    <a:pt x="141" y="122"/>
                    <a:pt x="145" y="130"/>
                    <a:pt x="150" y="142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1"/>
                    <a:pt x="155" y="151"/>
                    <a:pt x="156" y="151"/>
                  </a:cubicBezTo>
                  <a:cubicBezTo>
                    <a:pt x="156" y="151"/>
                    <a:pt x="157" y="150"/>
                    <a:pt x="156" y="149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48" y="131"/>
                    <a:pt x="145" y="123"/>
                    <a:pt x="138" y="115"/>
                  </a:cubicBezTo>
                  <a:cubicBezTo>
                    <a:pt x="156" y="124"/>
                    <a:pt x="163" y="136"/>
                    <a:pt x="168" y="146"/>
                  </a:cubicBezTo>
                  <a:cubicBezTo>
                    <a:pt x="169" y="147"/>
                    <a:pt x="170" y="147"/>
                    <a:pt x="170" y="147"/>
                  </a:cubicBezTo>
                  <a:cubicBezTo>
                    <a:pt x="171" y="146"/>
                    <a:pt x="171" y="145"/>
                    <a:pt x="171" y="145"/>
                  </a:cubicBezTo>
                  <a:cubicBezTo>
                    <a:pt x="165" y="133"/>
                    <a:pt x="157" y="119"/>
                    <a:pt x="132" y="109"/>
                  </a:cubicBezTo>
                  <a:cubicBezTo>
                    <a:pt x="132" y="109"/>
                    <a:pt x="132" y="109"/>
                    <a:pt x="132" y="108"/>
                  </a:cubicBezTo>
                  <a:cubicBezTo>
                    <a:pt x="132" y="108"/>
                    <a:pt x="131" y="108"/>
                    <a:pt x="131" y="108"/>
                  </a:cubicBezTo>
                  <a:cubicBezTo>
                    <a:pt x="130" y="108"/>
                    <a:pt x="129" y="107"/>
                    <a:pt x="128" y="107"/>
                  </a:cubicBezTo>
                  <a:cubicBezTo>
                    <a:pt x="107" y="99"/>
                    <a:pt x="94" y="81"/>
                    <a:pt x="85" y="68"/>
                  </a:cubicBezTo>
                  <a:cubicBezTo>
                    <a:pt x="81" y="64"/>
                    <a:pt x="79" y="60"/>
                    <a:pt x="76" y="58"/>
                  </a:cubicBezTo>
                  <a:cubicBezTo>
                    <a:pt x="70" y="48"/>
                    <a:pt x="70" y="38"/>
                    <a:pt x="69" y="28"/>
                  </a:cubicBezTo>
                  <a:cubicBezTo>
                    <a:pt x="69" y="18"/>
                    <a:pt x="69" y="8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6" y="9"/>
                    <a:pt x="66" y="18"/>
                    <a:pt x="66" y="28"/>
                  </a:cubicBezTo>
                  <a:cubicBezTo>
                    <a:pt x="67" y="35"/>
                    <a:pt x="67" y="44"/>
                    <a:pt x="70" y="52"/>
                  </a:cubicBezTo>
                  <a:cubicBezTo>
                    <a:pt x="62" y="44"/>
                    <a:pt x="51" y="36"/>
                    <a:pt x="40" y="29"/>
                  </a:cubicBezTo>
                  <a:cubicBezTo>
                    <a:pt x="26" y="19"/>
                    <a:pt x="13" y="9"/>
                    <a:pt x="8" y="2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11" y="12"/>
                    <a:pt x="24" y="21"/>
                    <a:pt x="39" y="31"/>
                  </a:cubicBezTo>
                  <a:cubicBezTo>
                    <a:pt x="52" y="41"/>
                    <a:pt x="65" y="5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62"/>
                    <a:pt x="79" y="66"/>
                    <a:pt x="82" y="70"/>
                  </a:cubicBezTo>
                  <a:cubicBezTo>
                    <a:pt x="83" y="71"/>
                    <a:pt x="84" y="72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8"/>
                    <a:pt x="84" y="82"/>
                    <a:pt x="84" y="87"/>
                  </a:cubicBezTo>
                  <a:cubicBezTo>
                    <a:pt x="81" y="85"/>
                    <a:pt x="78" y="84"/>
                    <a:pt x="73" y="82"/>
                  </a:cubicBezTo>
                  <a:cubicBezTo>
                    <a:pt x="66" y="78"/>
                    <a:pt x="58" y="75"/>
                    <a:pt x="50" y="70"/>
                  </a:cubicBezTo>
                  <a:cubicBezTo>
                    <a:pt x="42" y="66"/>
                    <a:pt x="11" y="44"/>
                    <a:pt x="10" y="37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6"/>
                    <a:pt x="7" y="37"/>
                    <a:pt x="7" y="38"/>
                  </a:cubicBezTo>
                  <a:cubicBezTo>
                    <a:pt x="9" y="47"/>
                    <a:pt x="43" y="70"/>
                    <a:pt x="49" y="73"/>
                  </a:cubicBezTo>
                  <a:cubicBezTo>
                    <a:pt x="50" y="74"/>
                    <a:pt x="52" y="75"/>
                    <a:pt x="54" y="76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72" y="98"/>
                    <a:pt x="78" y="106"/>
                    <a:pt x="85" y="114"/>
                  </a:cubicBezTo>
                  <a:cubicBezTo>
                    <a:pt x="87" y="117"/>
                    <a:pt x="89" y="120"/>
                    <a:pt x="90" y="123"/>
                  </a:cubicBezTo>
                  <a:cubicBezTo>
                    <a:pt x="95" y="132"/>
                    <a:pt x="99" y="140"/>
                    <a:pt x="97" y="148"/>
                  </a:cubicBezTo>
                  <a:cubicBezTo>
                    <a:pt x="87" y="138"/>
                    <a:pt x="77" y="129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54" y="110"/>
                    <a:pt x="42" y="101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3" y="87"/>
                    <a:pt x="7" y="66"/>
                    <a:pt x="7" y="66"/>
                  </a:cubicBezTo>
                  <a:cubicBezTo>
                    <a:pt x="6" y="65"/>
                    <a:pt x="6" y="65"/>
                    <a:pt x="5" y="66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21" y="89"/>
                    <a:pt x="31" y="97"/>
                  </a:cubicBezTo>
                  <a:cubicBezTo>
                    <a:pt x="37" y="104"/>
                    <a:pt x="43" y="119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5" y="116"/>
                    <a:pt x="4" y="108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2" y="110"/>
                    <a:pt x="12" y="118"/>
                    <a:pt x="23" y="126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42" y="142"/>
                    <a:pt x="50" y="156"/>
                    <a:pt x="54" y="168"/>
                  </a:cubicBezTo>
                  <a:cubicBezTo>
                    <a:pt x="54" y="171"/>
                    <a:pt x="55" y="174"/>
                    <a:pt x="55" y="177"/>
                  </a:cubicBezTo>
                  <a:cubicBezTo>
                    <a:pt x="54" y="177"/>
                    <a:pt x="54" y="176"/>
                    <a:pt x="53" y="176"/>
                  </a:cubicBezTo>
                  <a:cubicBezTo>
                    <a:pt x="46" y="173"/>
                    <a:pt x="39" y="171"/>
                    <a:pt x="34" y="171"/>
                  </a:cubicBezTo>
                  <a:cubicBezTo>
                    <a:pt x="34" y="171"/>
                    <a:pt x="33" y="171"/>
                    <a:pt x="33" y="17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14" y="154"/>
                    <a:pt x="7" y="149"/>
                    <a:pt x="6" y="136"/>
                  </a:cubicBezTo>
                  <a:cubicBezTo>
                    <a:pt x="6" y="135"/>
                    <a:pt x="5" y="135"/>
                    <a:pt x="4" y="135"/>
                  </a:cubicBezTo>
                  <a:cubicBezTo>
                    <a:pt x="3" y="135"/>
                    <a:pt x="3" y="135"/>
                    <a:pt x="3" y="136"/>
                  </a:cubicBezTo>
                  <a:cubicBezTo>
                    <a:pt x="4" y="150"/>
                    <a:pt x="12" y="156"/>
                    <a:pt x="21" y="164"/>
                  </a:cubicBezTo>
                  <a:cubicBezTo>
                    <a:pt x="21" y="164"/>
                    <a:pt x="31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5" y="180"/>
                    <a:pt x="39" y="194"/>
                    <a:pt x="44" y="212"/>
                  </a:cubicBezTo>
                  <a:cubicBezTo>
                    <a:pt x="32" y="198"/>
                    <a:pt x="6" y="178"/>
                    <a:pt x="5" y="178"/>
                  </a:cubicBezTo>
                  <a:cubicBezTo>
                    <a:pt x="5" y="177"/>
                    <a:pt x="4" y="177"/>
                    <a:pt x="3" y="178"/>
                  </a:cubicBezTo>
                  <a:cubicBezTo>
                    <a:pt x="3" y="179"/>
                    <a:pt x="3" y="180"/>
                    <a:pt x="4" y="180"/>
                  </a:cubicBezTo>
                  <a:cubicBezTo>
                    <a:pt x="9" y="184"/>
                    <a:pt x="18" y="191"/>
                    <a:pt x="27" y="199"/>
                  </a:cubicBezTo>
                  <a:cubicBezTo>
                    <a:pt x="27" y="199"/>
                    <a:pt x="27" y="199"/>
                    <a:pt x="27" y="200"/>
                  </a:cubicBezTo>
                  <a:cubicBezTo>
                    <a:pt x="36" y="210"/>
                    <a:pt x="45" y="231"/>
                    <a:pt x="51" y="247"/>
                  </a:cubicBezTo>
                  <a:cubicBezTo>
                    <a:pt x="36" y="233"/>
                    <a:pt x="18" y="218"/>
                    <a:pt x="8" y="212"/>
                  </a:cubicBezTo>
                  <a:cubicBezTo>
                    <a:pt x="7" y="212"/>
                    <a:pt x="6" y="212"/>
                    <a:pt x="6" y="213"/>
                  </a:cubicBezTo>
                  <a:cubicBezTo>
                    <a:pt x="5" y="213"/>
                    <a:pt x="6" y="214"/>
                    <a:pt x="6" y="215"/>
                  </a:cubicBezTo>
                  <a:cubicBezTo>
                    <a:pt x="12" y="218"/>
                    <a:pt x="18" y="223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8" y="237"/>
                    <a:pt x="33" y="245"/>
                    <a:pt x="39" y="253"/>
                  </a:cubicBezTo>
                  <a:cubicBezTo>
                    <a:pt x="45" y="263"/>
                    <a:pt x="53" y="274"/>
                    <a:pt x="54" y="284"/>
                  </a:cubicBezTo>
                  <a:cubicBezTo>
                    <a:pt x="40" y="272"/>
                    <a:pt x="15" y="252"/>
                    <a:pt x="6" y="233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3" y="233"/>
                    <a:pt x="3" y="233"/>
                    <a:pt x="3" y="234"/>
                  </a:cubicBezTo>
                  <a:close/>
                  <a:moveTo>
                    <a:pt x="83" y="90"/>
                  </a:moveTo>
                  <a:cubicBezTo>
                    <a:pt x="83" y="95"/>
                    <a:pt x="82" y="100"/>
                    <a:pt x="83" y="105"/>
                  </a:cubicBezTo>
                  <a:cubicBezTo>
                    <a:pt x="83" y="105"/>
                    <a:pt x="83" y="106"/>
                    <a:pt x="83" y="107"/>
                  </a:cubicBezTo>
                  <a:cubicBezTo>
                    <a:pt x="78" y="101"/>
                    <a:pt x="73" y="95"/>
                    <a:pt x="68" y="8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4" y="81"/>
                    <a:pt x="68" y="83"/>
                    <a:pt x="72" y="84"/>
                  </a:cubicBezTo>
                  <a:cubicBezTo>
                    <a:pt x="77" y="86"/>
                    <a:pt x="81" y="88"/>
                    <a:pt x="83" y="90"/>
                  </a:cubicBezTo>
                  <a:close/>
                  <a:moveTo>
                    <a:pt x="62" y="1449"/>
                  </a:moveTo>
                  <a:cubicBezTo>
                    <a:pt x="70" y="1416"/>
                    <a:pt x="78" y="1378"/>
                    <a:pt x="83" y="1342"/>
                  </a:cubicBezTo>
                  <a:cubicBezTo>
                    <a:pt x="94" y="1265"/>
                    <a:pt x="100" y="1144"/>
                    <a:pt x="101" y="1078"/>
                  </a:cubicBezTo>
                  <a:cubicBezTo>
                    <a:pt x="101" y="1038"/>
                    <a:pt x="109" y="992"/>
                    <a:pt x="116" y="946"/>
                  </a:cubicBezTo>
                  <a:cubicBezTo>
                    <a:pt x="122" y="907"/>
                    <a:pt x="131" y="836"/>
                    <a:pt x="131" y="822"/>
                  </a:cubicBezTo>
                  <a:cubicBezTo>
                    <a:pt x="132" y="799"/>
                    <a:pt x="135" y="774"/>
                    <a:pt x="139" y="745"/>
                  </a:cubicBezTo>
                  <a:cubicBezTo>
                    <a:pt x="144" y="703"/>
                    <a:pt x="150" y="654"/>
                    <a:pt x="152" y="596"/>
                  </a:cubicBezTo>
                  <a:cubicBezTo>
                    <a:pt x="153" y="572"/>
                    <a:pt x="152" y="551"/>
                    <a:pt x="152" y="534"/>
                  </a:cubicBezTo>
                  <a:cubicBezTo>
                    <a:pt x="153" y="542"/>
                    <a:pt x="155" y="551"/>
                    <a:pt x="157" y="561"/>
                  </a:cubicBezTo>
                  <a:cubicBezTo>
                    <a:pt x="167" y="608"/>
                    <a:pt x="179" y="672"/>
                    <a:pt x="180" y="730"/>
                  </a:cubicBezTo>
                  <a:cubicBezTo>
                    <a:pt x="181" y="770"/>
                    <a:pt x="181" y="794"/>
                    <a:pt x="178" y="813"/>
                  </a:cubicBezTo>
                  <a:cubicBezTo>
                    <a:pt x="177" y="824"/>
                    <a:pt x="176" y="833"/>
                    <a:pt x="176" y="845"/>
                  </a:cubicBezTo>
                  <a:cubicBezTo>
                    <a:pt x="176" y="845"/>
                    <a:pt x="176" y="845"/>
                    <a:pt x="176" y="845"/>
                  </a:cubicBezTo>
                  <a:cubicBezTo>
                    <a:pt x="176" y="847"/>
                    <a:pt x="176" y="848"/>
                    <a:pt x="176" y="850"/>
                  </a:cubicBezTo>
                  <a:cubicBezTo>
                    <a:pt x="176" y="871"/>
                    <a:pt x="174" y="884"/>
                    <a:pt x="172" y="897"/>
                  </a:cubicBezTo>
                  <a:cubicBezTo>
                    <a:pt x="171" y="906"/>
                    <a:pt x="170" y="914"/>
                    <a:pt x="169" y="923"/>
                  </a:cubicBezTo>
                  <a:cubicBezTo>
                    <a:pt x="162" y="962"/>
                    <a:pt x="160" y="996"/>
                    <a:pt x="159" y="1026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157" y="1060"/>
                    <a:pt x="157" y="1061"/>
                    <a:pt x="157" y="1062"/>
                  </a:cubicBezTo>
                  <a:cubicBezTo>
                    <a:pt x="153" y="1110"/>
                    <a:pt x="143" y="1157"/>
                    <a:pt x="134" y="1202"/>
                  </a:cubicBezTo>
                  <a:cubicBezTo>
                    <a:pt x="126" y="1237"/>
                    <a:pt x="118" y="1273"/>
                    <a:pt x="113" y="1310"/>
                  </a:cubicBezTo>
                  <a:cubicBezTo>
                    <a:pt x="112" y="1324"/>
                    <a:pt x="112" y="1324"/>
                    <a:pt x="112" y="1324"/>
                  </a:cubicBezTo>
                  <a:cubicBezTo>
                    <a:pt x="108" y="1351"/>
                    <a:pt x="105" y="1376"/>
                    <a:pt x="97" y="1403"/>
                  </a:cubicBezTo>
                  <a:cubicBezTo>
                    <a:pt x="91" y="1425"/>
                    <a:pt x="84" y="1449"/>
                    <a:pt x="81" y="1472"/>
                  </a:cubicBezTo>
                  <a:cubicBezTo>
                    <a:pt x="78" y="1493"/>
                    <a:pt x="80" y="1514"/>
                    <a:pt x="82" y="1533"/>
                  </a:cubicBezTo>
                  <a:cubicBezTo>
                    <a:pt x="84" y="1546"/>
                    <a:pt x="85" y="1560"/>
                    <a:pt x="85" y="1573"/>
                  </a:cubicBezTo>
                  <a:cubicBezTo>
                    <a:pt x="85" y="1576"/>
                    <a:pt x="84" y="1584"/>
                    <a:pt x="82" y="1593"/>
                  </a:cubicBezTo>
                  <a:cubicBezTo>
                    <a:pt x="79" y="1619"/>
                    <a:pt x="75" y="1643"/>
                    <a:pt x="77" y="1657"/>
                  </a:cubicBezTo>
                  <a:cubicBezTo>
                    <a:pt x="61" y="1632"/>
                    <a:pt x="53" y="1596"/>
                    <a:pt x="50" y="1570"/>
                  </a:cubicBezTo>
                  <a:cubicBezTo>
                    <a:pt x="50" y="1570"/>
                    <a:pt x="50" y="1570"/>
                    <a:pt x="50" y="1569"/>
                  </a:cubicBezTo>
                  <a:cubicBezTo>
                    <a:pt x="49" y="1560"/>
                    <a:pt x="48" y="1553"/>
                    <a:pt x="48" y="1548"/>
                  </a:cubicBezTo>
                  <a:cubicBezTo>
                    <a:pt x="48" y="1545"/>
                    <a:pt x="48" y="1545"/>
                    <a:pt x="48" y="1545"/>
                  </a:cubicBezTo>
                  <a:cubicBezTo>
                    <a:pt x="48" y="1542"/>
                    <a:pt x="48" y="1537"/>
                    <a:pt x="49" y="1531"/>
                  </a:cubicBezTo>
                  <a:cubicBezTo>
                    <a:pt x="49" y="1530"/>
                    <a:pt x="51" y="1513"/>
                    <a:pt x="53" y="1503"/>
                  </a:cubicBezTo>
                  <a:cubicBezTo>
                    <a:pt x="55" y="1488"/>
                    <a:pt x="58" y="1469"/>
                    <a:pt x="62" y="1449"/>
                  </a:cubicBezTo>
                  <a:close/>
                  <a:moveTo>
                    <a:pt x="139" y="479"/>
                  </a:moveTo>
                  <a:cubicBezTo>
                    <a:pt x="140" y="477"/>
                    <a:pt x="140" y="474"/>
                    <a:pt x="141" y="471"/>
                  </a:cubicBezTo>
                  <a:cubicBezTo>
                    <a:pt x="144" y="501"/>
                    <a:pt x="147" y="536"/>
                    <a:pt x="144" y="596"/>
                  </a:cubicBezTo>
                  <a:cubicBezTo>
                    <a:pt x="142" y="653"/>
                    <a:pt x="136" y="702"/>
                    <a:pt x="131" y="744"/>
                  </a:cubicBezTo>
                  <a:cubicBezTo>
                    <a:pt x="126" y="780"/>
                    <a:pt x="122" y="811"/>
                    <a:pt x="122" y="839"/>
                  </a:cubicBezTo>
                  <a:cubicBezTo>
                    <a:pt x="122" y="840"/>
                    <a:pt x="116" y="907"/>
                    <a:pt x="110" y="946"/>
                  </a:cubicBezTo>
                  <a:cubicBezTo>
                    <a:pt x="103" y="991"/>
                    <a:pt x="95" y="1038"/>
                    <a:pt x="95" y="1077"/>
                  </a:cubicBezTo>
                  <a:cubicBezTo>
                    <a:pt x="94" y="1144"/>
                    <a:pt x="90" y="1266"/>
                    <a:pt x="79" y="1342"/>
                  </a:cubicBezTo>
                  <a:cubicBezTo>
                    <a:pt x="74" y="1374"/>
                    <a:pt x="68" y="1406"/>
                    <a:pt x="61" y="1436"/>
                  </a:cubicBezTo>
                  <a:cubicBezTo>
                    <a:pt x="63" y="1421"/>
                    <a:pt x="64" y="1407"/>
                    <a:pt x="63" y="1396"/>
                  </a:cubicBezTo>
                  <a:cubicBezTo>
                    <a:pt x="63" y="1380"/>
                    <a:pt x="59" y="1355"/>
                    <a:pt x="56" y="1328"/>
                  </a:cubicBezTo>
                  <a:cubicBezTo>
                    <a:pt x="52" y="1296"/>
                    <a:pt x="47" y="1263"/>
                    <a:pt x="47" y="1239"/>
                  </a:cubicBezTo>
                  <a:cubicBezTo>
                    <a:pt x="46" y="1223"/>
                    <a:pt x="46" y="1223"/>
                    <a:pt x="46" y="1223"/>
                  </a:cubicBezTo>
                  <a:cubicBezTo>
                    <a:pt x="45" y="1209"/>
                    <a:pt x="45" y="1209"/>
                    <a:pt x="45" y="1209"/>
                  </a:cubicBezTo>
                  <a:cubicBezTo>
                    <a:pt x="44" y="1184"/>
                    <a:pt x="44" y="1182"/>
                    <a:pt x="52" y="1142"/>
                  </a:cubicBezTo>
                  <a:cubicBezTo>
                    <a:pt x="56" y="1128"/>
                    <a:pt x="56" y="1128"/>
                    <a:pt x="56" y="1128"/>
                  </a:cubicBezTo>
                  <a:cubicBezTo>
                    <a:pt x="56" y="1131"/>
                    <a:pt x="55" y="1134"/>
                    <a:pt x="55" y="1138"/>
                  </a:cubicBezTo>
                  <a:cubicBezTo>
                    <a:pt x="53" y="1152"/>
                    <a:pt x="52" y="1167"/>
                    <a:pt x="54" y="1176"/>
                  </a:cubicBezTo>
                  <a:cubicBezTo>
                    <a:pt x="58" y="1188"/>
                    <a:pt x="58" y="1188"/>
                    <a:pt x="58" y="1188"/>
                  </a:cubicBezTo>
                  <a:cubicBezTo>
                    <a:pt x="60" y="1196"/>
                    <a:pt x="63" y="1205"/>
                    <a:pt x="63" y="1208"/>
                  </a:cubicBezTo>
                  <a:cubicBezTo>
                    <a:pt x="64" y="1216"/>
                    <a:pt x="64" y="1222"/>
                    <a:pt x="64" y="1228"/>
                  </a:cubicBezTo>
                  <a:cubicBezTo>
                    <a:pt x="65" y="1234"/>
                    <a:pt x="66" y="1239"/>
                    <a:pt x="65" y="1245"/>
                  </a:cubicBezTo>
                  <a:cubicBezTo>
                    <a:pt x="64" y="1249"/>
                    <a:pt x="66" y="1253"/>
                    <a:pt x="66" y="1256"/>
                  </a:cubicBezTo>
                  <a:cubicBezTo>
                    <a:pt x="66" y="1263"/>
                    <a:pt x="69" y="1263"/>
                    <a:pt x="69" y="1256"/>
                  </a:cubicBezTo>
                  <a:cubicBezTo>
                    <a:pt x="69" y="1252"/>
                    <a:pt x="67" y="1250"/>
                    <a:pt x="68" y="1246"/>
                  </a:cubicBezTo>
                  <a:cubicBezTo>
                    <a:pt x="69" y="1240"/>
                    <a:pt x="68" y="1234"/>
                    <a:pt x="67" y="1228"/>
                  </a:cubicBezTo>
                  <a:cubicBezTo>
                    <a:pt x="67" y="1221"/>
                    <a:pt x="66" y="1215"/>
                    <a:pt x="66" y="1208"/>
                  </a:cubicBezTo>
                  <a:cubicBezTo>
                    <a:pt x="66" y="1205"/>
                    <a:pt x="63" y="1196"/>
                    <a:pt x="61" y="1187"/>
                  </a:cubicBezTo>
                  <a:cubicBezTo>
                    <a:pt x="57" y="1175"/>
                    <a:pt x="57" y="1175"/>
                    <a:pt x="57" y="1175"/>
                  </a:cubicBezTo>
                  <a:cubicBezTo>
                    <a:pt x="55" y="1167"/>
                    <a:pt x="56" y="1152"/>
                    <a:pt x="58" y="1138"/>
                  </a:cubicBezTo>
                  <a:cubicBezTo>
                    <a:pt x="59" y="1130"/>
                    <a:pt x="59" y="1122"/>
                    <a:pt x="59" y="1116"/>
                  </a:cubicBezTo>
                  <a:cubicBezTo>
                    <a:pt x="59" y="1116"/>
                    <a:pt x="59" y="1115"/>
                    <a:pt x="59" y="1115"/>
                  </a:cubicBezTo>
                  <a:cubicBezTo>
                    <a:pt x="59" y="1115"/>
                    <a:pt x="59" y="1114"/>
                    <a:pt x="59" y="1114"/>
                  </a:cubicBezTo>
                  <a:cubicBezTo>
                    <a:pt x="68" y="1077"/>
                    <a:pt x="78" y="1039"/>
                    <a:pt x="63" y="980"/>
                  </a:cubicBezTo>
                  <a:cubicBezTo>
                    <a:pt x="51" y="928"/>
                    <a:pt x="61" y="878"/>
                    <a:pt x="72" y="841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72" y="845"/>
                    <a:pt x="71" y="849"/>
                    <a:pt x="70" y="853"/>
                  </a:cubicBezTo>
                  <a:cubicBezTo>
                    <a:pt x="68" y="864"/>
                    <a:pt x="68" y="864"/>
                    <a:pt x="68" y="864"/>
                  </a:cubicBezTo>
                  <a:cubicBezTo>
                    <a:pt x="67" y="879"/>
                    <a:pt x="69" y="894"/>
                    <a:pt x="74" y="908"/>
                  </a:cubicBezTo>
                  <a:cubicBezTo>
                    <a:pt x="76" y="914"/>
                    <a:pt x="76" y="914"/>
                    <a:pt x="76" y="914"/>
                  </a:cubicBezTo>
                  <a:cubicBezTo>
                    <a:pt x="78" y="919"/>
                    <a:pt x="80" y="922"/>
                    <a:pt x="80" y="927"/>
                  </a:cubicBezTo>
                  <a:cubicBezTo>
                    <a:pt x="81" y="930"/>
                    <a:pt x="80" y="933"/>
                    <a:pt x="80" y="936"/>
                  </a:cubicBezTo>
                  <a:cubicBezTo>
                    <a:pt x="80" y="940"/>
                    <a:pt x="79" y="945"/>
                    <a:pt x="82" y="950"/>
                  </a:cubicBezTo>
                  <a:cubicBezTo>
                    <a:pt x="82" y="951"/>
                    <a:pt x="83" y="951"/>
                    <a:pt x="84" y="951"/>
                  </a:cubicBezTo>
                  <a:cubicBezTo>
                    <a:pt x="84" y="951"/>
                    <a:pt x="85" y="950"/>
                    <a:pt x="85" y="949"/>
                  </a:cubicBezTo>
                  <a:cubicBezTo>
                    <a:pt x="82" y="944"/>
                    <a:pt x="83" y="940"/>
                    <a:pt x="83" y="936"/>
                  </a:cubicBezTo>
                  <a:cubicBezTo>
                    <a:pt x="83" y="933"/>
                    <a:pt x="84" y="930"/>
                    <a:pt x="83" y="927"/>
                  </a:cubicBezTo>
                  <a:cubicBezTo>
                    <a:pt x="83" y="922"/>
                    <a:pt x="81" y="917"/>
                    <a:pt x="79" y="913"/>
                  </a:cubicBezTo>
                  <a:cubicBezTo>
                    <a:pt x="79" y="913"/>
                    <a:pt x="77" y="907"/>
                    <a:pt x="77" y="907"/>
                  </a:cubicBezTo>
                  <a:cubicBezTo>
                    <a:pt x="72" y="893"/>
                    <a:pt x="70" y="879"/>
                    <a:pt x="71" y="864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4" y="849"/>
                    <a:pt x="76" y="843"/>
                    <a:pt x="75" y="837"/>
                  </a:cubicBezTo>
                  <a:cubicBezTo>
                    <a:pt x="75" y="836"/>
                    <a:pt x="76" y="830"/>
                    <a:pt x="76" y="830"/>
                  </a:cubicBezTo>
                  <a:cubicBezTo>
                    <a:pt x="79" y="818"/>
                    <a:pt x="79" y="818"/>
                    <a:pt x="79" y="818"/>
                  </a:cubicBezTo>
                  <a:cubicBezTo>
                    <a:pt x="85" y="799"/>
                    <a:pt x="85" y="799"/>
                    <a:pt x="85" y="799"/>
                  </a:cubicBezTo>
                  <a:cubicBezTo>
                    <a:pt x="90" y="783"/>
                    <a:pt x="90" y="759"/>
                    <a:pt x="91" y="734"/>
                  </a:cubicBezTo>
                  <a:cubicBezTo>
                    <a:pt x="91" y="697"/>
                    <a:pt x="95" y="660"/>
                    <a:pt x="109" y="640"/>
                  </a:cubicBezTo>
                  <a:cubicBezTo>
                    <a:pt x="127" y="615"/>
                    <a:pt x="131" y="563"/>
                    <a:pt x="135" y="528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4"/>
                    <a:pt x="137" y="490"/>
                    <a:pt x="139" y="479"/>
                  </a:cubicBezTo>
                  <a:close/>
                  <a:moveTo>
                    <a:pt x="52" y="251"/>
                  </a:moveTo>
                  <a:cubicBezTo>
                    <a:pt x="53" y="259"/>
                    <a:pt x="54" y="267"/>
                    <a:pt x="55" y="275"/>
                  </a:cubicBezTo>
                  <a:cubicBezTo>
                    <a:pt x="52" y="267"/>
                    <a:pt x="46" y="259"/>
                    <a:pt x="41" y="251"/>
                  </a:cubicBezTo>
                  <a:cubicBezTo>
                    <a:pt x="37" y="244"/>
                    <a:pt x="33" y="238"/>
                    <a:pt x="30" y="232"/>
                  </a:cubicBezTo>
                  <a:cubicBezTo>
                    <a:pt x="37" y="238"/>
                    <a:pt x="45" y="245"/>
                    <a:pt x="52" y="251"/>
                  </a:cubicBezTo>
                  <a:close/>
                  <a:moveTo>
                    <a:pt x="49" y="224"/>
                  </a:moveTo>
                  <a:cubicBezTo>
                    <a:pt x="59" y="236"/>
                    <a:pt x="63" y="248"/>
                    <a:pt x="67" y="263"/>
                  </a:cubicBezTo>
                  <a:cubicBezTo>
                    <a:pt x="64" y="259"/>
                    <a:pt x="60" y="255"/>
                    <a:pt x="55" y="251"/>
                  </a:cubicBezTo>
                  <a:cubicBezTo>
                    <a:pt x="55" y="251"/>
                    <a:pt x="55" y="251"/>
                    <a:pt x="55" y="250"/>
                  </a:cubicBezTo>
                  <a:cubicBezTo>
                    <a:pt x="55" y="249"/>
                    <a:pt x="54" y="247"/>
                    <a:pt x="54" y="246"/>
                  </a:cubicBezTo>
                  <a:cubicBezTo>
                    <a:pt x="52" y="238"/>
                    <a:pt x="51" y="231"/>
                    <a:pt x="49" y="224"/>
                  </a:cubicBezTo>
                  <a:close/>
                  <a:moveTo>
                    <a:pt x="73" y="301"/>
                  </a:moveTo>
                  <a:cubicBezTo>
                    <a:pt x="69" y="297"/>
                    <a:pt x="59" y="287"/>
                    <a:pt x="59" y="286"/>
                  </a:cubicBezTo>
                  <a:cubicBezTo>
                    <a:pt x="58" y="277"/>
                    <a:pt x="57" y="267"/>
                    <a:pt x="56" y="258"/>
                  </a:cubicBezTo>
                  <a:cubicBezTo>
                    <a:pt x="56" y="257"/>
                    <a:pt x="66" y="269"/>
                    <a:pt x="67" y="270"/>
                  </a:cubicBezTo>
                  <a:cubicBezTo>
                    <a:pt x="68" y="271"/>
                    <a:pt x="68" y="272"/>
                    <a:pt x="69" y="272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82"/>
                    <a:pt x="73" y="301"/>
                    <a:pt x="73" y="301"/>
                  </a:cubicBezTo>
                  <a:close/>
                  <a:moveTo>
                    <a:pt x="75" y="279"/>
                  </a:moveTo>
                  <a:cubicBezTo>
                    <a:pt x="88" y="298"/>
                    <a:pt x="98" y="318"/>
                    <a:pt x="109" y="341"/>
                  </a:cubicBezTo>
                  <a:cubicBezTo>
                    <a:pt x="110" y="341"/>
                    <a:pt x="101" y="329"/>
                    <a:pt x="92" y="319"/>
                  </a:cubicBezTo>
                  <a:cubicBezTo>
                    <a:pt x="84" y="310"/>
                    <a:pt x="79" y="304"/>
                    <a:pt x="79" y="304"/>
                  </a:cubicBezTo>
                  <a:cubicBezTo>
                    <a:pt x="78" y="296"/>
                    <a:pt x="76" y="288"/>
                    <a:pt x="75" y="279"/>
                  </a:cubicBezTo>
                  <a:close/>
                  <a:moveTo>
                    <a:pt x="46" y="220"/>
                  </a:moveTo>
                  <a:cubicBezTo>
                    <a:pt x="46" y="223"/>
                    <a:pt x="47" y="227"/>
                    <a:pt x="48" y="230"/>
                  </a:cubicBezTo>
                  <a:cubicBezTo>
                    <a:pt x="45" y="223"/>
                    <a:pt x="41" y="216"/>
                    <a:pt x="37" y="209"/>
                  </a:cubicBezTo>
                  <a:cubicBezTo>
                    <a:pt x="41" y="214"/>
                    <a:pt x="44" y="217"/>
                    <a:pt x="46" y="220"/>
                  </a:cubicBezTo>
                  <a:close/>
                  <a:moveTo>
                    <a:pt x="37" y="177"/>
                  </a:moveTo>
                  <a:cubicBezTo>
                    <a:pt x="48" y="186"/>
                    <a:pt x="54" y="199"/>
                    <a:pt x="58" y="20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7"/>
                    <a:pt x="61" y="223"/>
                    <a:pt x="61" y="226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0" y="234"/>
                    <a:pt x="55" y="225"/>
                    <a:pt x="48" y="218"/>
                  </a:cubicBezTo>
                  <a:cubicBezTo>
                    <a:pt x="44" y="200"/>
                    <a:pt x="39" y="185"/>
                    <a:pt x="37" y="177"/>
                  </a:cubicBezTo>
                  <a:close/>
                  <a:moveTo>
                    <a:pt x="56" y="181"/>
                  </a:moveTo>
                  <a:cubicBezTo>
                    <a:pt x="57" y="188"/>
                    <a:pt x="58" y="195"/>
                    <a:pt x="58" y="202"/>
                  </a:cubicBezTo>
                  <a:cubicBezTo>
                    <a:pt x="54" y="193"/>
                    <a:pt x="48" y="182"/>
                    <a:pt x="38" y="174"/>
                  </a:cubicBezTo>
                  <a:cubicBezTo>
                    <a:pt x="42" y="175"/>
                    <a:pt x="47" y="176"/>
                    <a:pt x="52" y="179"/>
                  </a:cubicBezTo>
                  <a:cubicBezTo>
                    <a:pt x="53" y="179"/>
                    <a:pt x="54" y="180"/>
                    <a:pt x="56" y="181"/>
                  </a:cubicBezTo>
                  <a:close/>
                  <a:moveTo>
                    <a:pt x="48" y="139"/>
                  </a:moveTo>
                  <a:cubicBezTo>
                    <a:pt x="49" y="143"/>
                    <a:pt x="50" y="148"/>
                    <a:pt x="51" y="153"/>
                  </a:cubicBezTo>
                  <a:cubicBezTo>
                    <a:pt x="48" y="147"/>
                    <a:pt x="43" y="140"/>
                    <a:pt x="38" y="135"/>
                  </a:cubicBezTo>
                  <a:cubicBezTo>
                    <a:pt x="40" y="136"/>
                    <a:pt x="45" y="138"/>
                    <a:pt x="45" y="138"/>
                  </a:cubicBezTo>
                  <a:lnTo>
                    <a:pt x="48" y="139"/>
                  </a:lnTo>
                  <a:close/>
                  <a:moveTo>
                    <a:pt x="77" y="148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58" y="140"/>
                    <a:pt x="50" y="137"/>
                  </a:cubicBezTo>
                  <a:cubicBezTo>
                    <a:pt x="47" y="123"/>
                    <a:pt x="43" y="110"/>
                    <a:pt x="38" y="102"/>
                  </a:cubicBezTo>
                  <a:cubicBezTo>
                    <a:pt x="46" y="107"/>
                    <a:pt x="55" y="115"/>
                    <a:pt x="66" y="124"/>
                  </a:cubicBezTo>
                  <a:cubicBezTo>
                    <a:pt x="69" y="128"/>
                    <a:pt x="73" y="137"/>
                    <a:pt x="77" y="148"/>
                  </a:cubicBezTo>
                  <a:close/>
                  <a:moveTo>
                    <a:pt x="99" y="151"/>
                  </a:moveTo>
                  <a:cubicBezTo>
                    <a:pt x="103" y="141"/>
                    <a:pt x="98" y="131"/>
                    <a:pt x="93" y="122"/>
                  </a:cubicBezTo>
                  <a:cubicBezTo>
                    <a:pt x="93" y="121"/>
                    <a:pt x="92" y="121"/>
                    <a:pt x="92" y="120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03" y="131"/>
                    <a:pt x="110" y="138"/>
                    <a:pt x="116" y="148"/>
                  </a:cubicBezTo>
                  <a:cubicBezTo>
                    <a:pt x="120" y="155"/>
                    <a:pt x="122" y="163"/>
                    <a:pt x="124" y="171"/>
                  </a:cubicBezTo>
                  <a:cubicBezTo>
                    <a:pt x="126" y="176"/>
                    <a:pt x="127" y="180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8" y="184"/>
                    <a:pt x="128" y="183"/>
                    <a:pt x="128" y="183"/>
                  </a:cubicBezTo>
                  <a:cubicBezTo>
                    <a:pt x="126" y="180"/>
                    <a:pt x="124" y="177"/>
                    <a:pt x="121" y="175"/>
                  </a:cubicBezTo>
                  <a:cubicBezTo>
                    <a:pt x="114" y="166"/>
                    <a:pt x="107" y="158"/>
                    <a:pt x="99" y="151"/>
                  </a:cubicBezTo>
                  <a:close/>
                  <a:moveTo>
                    <a:pt x="80" y="149"/>
                  </a:moveTo>
                  <a:cubicBezTo>
                    <a:pt x="78" y="142"/>
                    <a:pt x="75" y="135"/>
                    <a:pt x="73" y="129"/>
                  </a:cubicBezTo>
                  <a:cubicBezTo>
                    <a:pt x="84" y="140"/>
                    <a:pt x="97" y="152"/>
                    <a:pt x="109" y="165"/>
                  </a:cubicBezTo>
                  <a:cubicBezTo>
                    <a:pt x="100" y="160"/>
                    <a:pt x="91" y="155"/>
                    <a:pt x="85" y="151"/>
                  </a:cubicBezTo>
                  <a:lnTo>
                    <a:pt x="80" y="149"/>
                  </a:lnTo>
                  <a:close/>
                  <a:moveTo>
                    <a:pt x="98" y="221"/>
                  </a:moveTo>
                  <a:cubicBezTo>
                    <a:pt x="89" y="208"/>
                    <a:pt x="73" y="189"/>
                    <a:pt x="61" y="182"/>
                  </a:cubicBezTo>
                  <a:cubicBezTo>
                    <a:pt x="61" y="181"/>
                    <a:pt x="60" y="180"/>
                    <a:pt x="58" y="179"/>
                  </a:cubicBezTo>
                  <a:cubicBezTo>
                    <a:pt x="58" y="177"/>
                    <a:pt x="58" y="176"/>
                    <a:pt x="58" y="174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58"/>
                    <a:pt x="53" y="149"/>
                    <a:pt x="51" y="14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83" y="169"/>
                    <a:pt x="91" y="194"/>
                    <a:pt x="96" y="214"/>
                  </a:cubicBezTo>
                  <a:lnTo>
                    <a:pt x="98" y="221"/>
                  </a:lnTo>
                  <a:close/>
                  <a:moveTo>
                    <a:pt x="132" y="373"/>
                  </a:moveTo>
                  <a:cubicBezTo>
                    <a:pt x="118" y="335"/>
                    <a:pt x="95" y="295"/>
                    <a:pt x="73" y="266"/>
                  </a:cubicBezTo>
                  <a:cubicBezTo>
                    <a:pt x="73" y="264"/>
                    <a:pt x="62" y="207"/>
                    <a:pt x="59" y="184"/>
                  </a:cubicBezTo>
                  <a:cubicBezTo>
                    <a:pt x="59" y="184"/>
                    <a:pt x="59" y="184"/>
                    <a:pt x="60" y="184"/>
                  </a:cubicBezTo>
                  <a:cubicBezTo>
                    <a:pt x="73" y="193"/>
                    <a:pt x="98" y="232"/>
                    <a:pt x="99" y="234"/>
                  </a:cubicBezTo>
                  <a:cubicBezTo>
                    <a:pt x="118" y="278"/>
                    <a:pt x="128" y="330"/>
                    <a:pt x="132" y="373"/>
                  </a:cubicBezTo>
                  <a:close/>
                  <a:moveTo>
                    <a:pt x="79" y="311"/>
                  </a:moveTo>
                  <a:cubicBezTo>
                    <a:pt x="95" y="327"/>
                    <a:pt x="107" y="342"/>
                    <a:pt x="119" y="362"/>
                  </a:cubicBezTo>
                  <a:cubicBezTo>
                    <a:pt x="127" y="381"/>
                    <a:pt x="132" y="399"/>
                    <a:pt x="135" y="415"/>
                  </a:cubicBezTo>
                  <a:cubicBezTo>
                    <a:pt x="135" y="417"/>
                    <a:pt x="135" y="418"/>
                    <a:pt x="135" y="420"/>
                  </a:cubicBezTo>
                  <a:cubicBezTo>
                    <a:pt x="123" y="393"/>
                    <a:pt x="104" y="372"/>
                    <a:pt x="84" y="349"/>
                  </a:cubicBezTo>
                  <a:cubicBezTo>
                    <a:pt x="83" y="338"/>
                    <a:pt x="81" y="325"/>
                    <a:pt x="79" y="311"/>
                  </a:cubicBezTo>
                  <a:close/>
                  <a:moveTo>
                    <a:pt x="35" y="271"/>
                  </a:moveTo>
                  <a:cubicBezTo>
                    <a:pt x="43" y="279"/>
                    <a:pt x="47" y="282"/>
                    <a:pt x="53" y="287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9"/>
                    <a:pt x="56" y="290"/>
                    <a:pt x="56" y="290"/>
                  </a:cubicBezTo>
                  <a:cubicBezTo>
                    <a:pt x="56" y="290"/>
                    <a:pt x="56" y="290"/>
                    <a:pt x="56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63" y="295"/>
                    <a:pt x="67" y="300"/>
                    <a:pt x="73" y="305"/>
                  </a:cubicBezTo>
                  <a:cubicBezTo>
                    <a:pt x="75" y="319"/>
                    <a:pt x="76" y="330"/>
                    <a:pt x="77" y="341"/>
                  </a:cubicBezTo>
                  <a:cubicBezTo>
                    <a:pt x="71" y="334"/>
                    <a:pt x="67" y="328"/>
                    <a:pt x="61" y="321"/>
                  </a:cubicBezTo>
                  <a:cubicBezTo>
                    <a:pt x="61" y="321"/>
                    <a:pt x="61" y="320"/>
                    <a:pt x="60" y="320"/>
                  </a:cubicBezTo>
                  <a:cubicBezTo>
                    <a:pt x="56" y="315"/>
                    <a:pt x="56" y="312"/>
                    <a:pt x="54" y="307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8" y="293"/>
                    <a:pt x="45" y="289"/>
                    <a:pt x="42" y="284"/>
                  </a:cubicBezTo>
                  <a:cubicBezTo>
                    <a:pt x="39" y="280"/>
                    <a:pt x="37" y="277"/>
                    <a:pt x="35" y="27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367">
              <a:extLst>
                <a:ext uri="{FF2B5EF4-FFF2-40B4-BE49-F238E27FC236}">
                  <a16:creationId xmlns:a16="http://schemas.microsoft.com/office/drawing/2014/main" id="{79B740A8-2755-10AB-B6BB-D54702089924}"/>
                </a:ext>
              </a:extLst>
            </p:cNvPr>
            <p:cNvSpPr/>
            <p:nvPr>
              <p:custDataLst>
                <p:tags r:id="rId575"/>
              </p:custDataLst>
            </p:nvPr>
          </p:nvSpPr>
          <p:spPr bwMode="auto">
            <a:xfrm>
              <a:off x="7617355" y="1574800"/>
              <a:ext cx="7938" cy="3175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538">
              <a:extLst>
                <a:ext uri="{FF2B5EF4-FFF2-40B4-BE49-F238E27FC236}">
                  <a16:creationId xmlns:a16="http://schemas.microsoft.com/office/drawing/2014/main" id="{506F3E67-59DA-88A0-404A-FE128BB0B93E}"/>
                </a:ext>
              </a:extLst>
            </p:cNvPr>
            <p:cNvSpPr/>
            <p:nvPr>
              <p:custDataLst>
                <p:tags r:id="rId576"/>
              </p:custDataLst>
            </p:nvPr>
          </p:nvSpPr>
          <p:spPr bwMode="auto">
            <a:xfrm>
              <a:off x="7480830" y="1571625"/>
              <a:ext cx="71438" cy="26987"/>
            </a:xfrm>
            <a:custGeom>
              <a:avLst/>
              <a:gdLst>
                <a:gd name="T0" fmla="*/ 77 w 34"/>
                <a:gd name="T1" fmla="*/ 0 h 13"/>
                <a:gd name="T2" fmla="*/ 44 w 34"/>
                <a:gd name="T3" fmla="*/ 9 h 13"/>
                <a:gd name="T4" fmla="*/ 5 w 34"/>
                <a:gd name="T5" fmla="*/ 17 h 13"/>
                <a:gd name="T6" fmla="*/ 1 w 34"/>
                <a:gd name="T7" fmla="*/ 21 h 13"/>
                <a:gd name="T8" fmla="*/ 5 w 34"/>
                <a:gd name="T9" fmla="*/ 24 h 13"/>
                <a:gd name="T10" fmla="*/ 49 w 34"/>
                <a:gd name="T11" fmla="*/ 16 h 13"/>
                <a:gd name="T12" fmla="*/ 77 w 34"/>
                <a:gd name="T13" fmla="*/ 7 h 13"/>
                <a:gd name="T14" fmla="*/ 79 w 34"/>
                <a:gd name="T15" fmla="*/ 1 h 13"/>
                <a:gd name="T16" fmla="*/ 77 w 3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">
                  <a:moveTo>
                    <a:pt x="33" y="0"/>
                  </a:moveTo>
                  <a:cubicBezTo>
                    <a:pt x="27" y="0"/>
                    <a:pt x="23" y="2"/>
                    <a:pt x="19" y="4"/>
                  </a:cubicBezTo>
                  <a:cubicBezTo>
                    <a:pt x="14" y="7"/>
                    <a:pt x="9" y="10"/>
                    <a:pt x="2" y="8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10" y="13"/>
                    <a:pt x="15" y="10"/>
                    <a:pt x="21" y="7"/>
                  </a:cubicBezTo>
                  <a:cubicBezTo>
                    <a:pt x="25" y="5"/>
                    <a:pt x="28" y="3"/>
                    <a:pt x="33" y="3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557">
              <a:extLst>
                <a:ext uri="{FF2B5EF4-FFF2-40B4-BE49-F238E27FC236}">
                  <a16:creationId xmlns:a16="http://schemas.microsoft.com/office/drawing/2014/main" id="{30E9C725-D637-9B56-1E5B-9B5F8BCE2637}"/>
                </a:ext>
              </a:extLst>
            </p:cNvPr>
            <p:cNvSpPr/>
            <p:nvPr>
              <p:custDataLst>
                <p:tags r:id="rId577"/>
              </p:custDataLst>
            </p:nvPr>
          </p:nvSpPr>
          <p:spPr bwMode="auto">
            <a:xfrm>
              <a:off x="7587193" y="1555750"/>
              <a:ext cx="71438" cy="30162"/>
            </a:xfrm>
            <a:custGeom>
              <a:avLst/>
              <a:gdLst>
                <a:gd name="T0" fmla="*/ 1 w 34"/>
                <a:gd name="T1" fmla="*/ 0 h 14"/>
                <a:gd name="T2" fmla="*/ 34 w 34"/>
                <a:gd name="T3" fmla="*/ 14 h 14"/>
                <a:gd name="T4" fmla="*/ 74 w 34"/>
                <a:gd name="T5" fmla="*/ 22 h 14"/>
                <a:gd name="T6" fmla="*/ 77 w 34"/>
                <a:gd name="T7" fmla="*/ 26 h 14"/>
                <a:gd name="T8" fmla="*/ 74 w 34"/>
                <a:gd name="T9" fmla="*/ 27 h 14"/>
                <a:gd name="T10" fmla="*/ 30 w 34"/>
                <a:gd name="T11" fmla="*/ 20 h 14"/>
                <a:gd name="T12" fmla="*/ 1 w 34"/>
                <a:gd name="T13" fmla="*/ 7 h 14"/>
                <a:gd name="T14" fmla="*/ 0 w 34"/>
                <a:gd name="T15" fmla="*/ 5 h 14"/>
                <a:gd name="T16" fmla="*/ 1 w 3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4">
                  <a:moveTo>
                    <a:pt x="1" y="0"/>
                  </a:moveTo>
                  <a:cubicBezTo>
                    <a:pt x="7" y="1"/>
                    <a:pt x="11" y="3"/>
                    <a:pt x="15" y="5"/>
                  </a:cubicBezTo>
                  <a:cubicBezTo>
                    <a:pt x="20" y="8"/>
                    <a:pt x="25" y="11"/>
                    <a:pt x="32" y="9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0"/>
                    <a:pt x="33" y="11"/>
                    <a:pt x="32" y="11"/>
                  </a:cubicBezTo>
                  <a:cubicBezTo>
                    <a:pt x="24" y="14"/>
                    <a:pt x="19" y="11"/>
                    <a:pt x="13" y="8"/>
                  </a:cubicBezTo>
                  <a:cubicBezTo>
                    <a:pt x="9" y="6"/>
                    <a:pt x="6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7DDF845-8E8B-AEB7-EDC1-EFB6248A9F69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574300" y="1214462"/>
            <a:ext cx="2052638" cy="5297487"/>
            <a:chOff x="2813050" y="1141413"/>
            <a:chExt cx="2052638" cy="5297487"/>
          </a:xfrm>
        </p:grpSpPr>
        <p:grpSp>
          <p:nvGrpSpPr>
            <p:cNvPr id="25" name="Group 4">
              <a:extLst>
                <a:ext uri="{FF2B5EF4-FFF2-40B4-BE49-F238E27FC236}">
                  <a16:creationId xmlns:a16="http://schemas.microsoft.com/office/drawing/2014/main" id="{17BD62E4-064E-4456-BF66-240B43BB75B5}"/>
                </a:ext>
              </a:extLst>
            </p:cNvPr>
            <p:cNvGrpSpPr/>
            <p:nvPr>
              <p:custDataLst>
                <p:tags r:id="rId187"/>
              </p:custDataLst>
            </p:nvPr>
          </p:nvGrpSpPr>
          <p:grpSpPr>
            <a:xfrm>
              <a:off x="2813050" y="1141413"/>
              <a:ext cx="2052638" cy="5297487"/>
              <a:chOff x="812" y="719"/>
              <a:chExt cx="1293" cy="3337"/>
            </a:xfrm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2964F63D-EB7E-E97D-A442-9A8744420F00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8" y="362"/>
                    </a:moveTo>
                    <a:cubicBezTo>
                      <a:pt x="558" y="362"/>
                      <a:pt x="559" y="361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E4D4FB0-6E3D-C3FB-05BF-DEAED81ACEEF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7EC6758-02AF-F632-CAD9-ACDC43EAC41A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1285" y="3076"/>
                <a:ext cx="75" cy="80"/>
              </a:xfrm>
              <a:custGeom>
                <a:avLst/>
                <a:gdLst>
                  <a:gd name="T0" fmla="*/ 0 w 56"/>
                  <a:gd name="T1" fmla="*/ 100 h 60"/>
                  <a:gd name="T2" fmla="*/ 122 w 56"/>
                  <a:gd name="T3" fmla="*/ 0 h 60"/>
                  <a:gd name="T4" fmla="*/ 112 w 56"/>
                  <a:gd name="T5" fmla="*/ 80 h 60"/>
                  <a:gd name="T6" fmla="*/ 21 w 56"/>
                  <a:gd name="T7" fmla="*/ 112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60">
                    <a:moveTo>
                      <a:pt x="0" y="42"/>
                    </a:moveTo>
                    <a:cubicBezTo>
                      <a:pt x="23" y="60"/>
                      <a:pt x="46" y="16"/>
                      <a:pt x="51" y="0"/>
                    </a:cubicBezTo>
                    <a:cubicBezTo>
                      <a:pt x="52" y="13"/>
                      <a:pt x="56" y="24"/>
                      <a:pt x="47" y="34"/>
                    </a:cubicBezTo>
                    <a:cubicBezTo>
                      <a:pt x="38" y="44"/>
                      <a:pt x="21" y="47"/>
                      <a:pt x="9" y="4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7FCECE1-F2DA-1845-457E-B8CCA3307654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1615" y="3073"/>
                <a:ext cx="54" cy="79"/>
              </a:xfrm>
              <a:custGeom>
                <a:avLst/>
                <a:gdLst>
                  <a:gd name="T0" fmla="*/ 0 w 41"/>
                  <a:gd name="T1" fmla="*/ 111 h 59"/>
                  <a:gd name="T2" fmla="*/ 72 w 41"/>
                  <a:gd name="T3" fmla="*/ 0 h 59"/>
                  <a:gd name="T4" fmla="*/ 12 w 41"/>
                  <a:gd name="T5" fmla="*/ 11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9">
                    <a:moveTo>
                      <a:pt x="0" y="46"/>
                    </a:moveTo>
                    <a:cubicBezTo>
                      <a:pt x="24" y="57"/>
                      <a:pt x="33" y="13"/>
                      <a:pt x="32" y="0"/>
                    </a:cubicBezTo>
                    <a:cubicBezTo>
                      <a:pt x="41" y="19"/>
                      <a:pt x="32" y="59"/>
                      <a:pt x="5" y="4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F021971E-B36D-1125-E167-C1D40C618022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1209" y="1303"/>
                <a:ext cx="211" cy="44"/>
              </a:xfrm>
              <a:custGeom>
                <a:avLst/>
                <a:gdLst>
                  <a:gd name="T0" fmla="*/ 80 w 158"/>
                  <a:gd name="T1" fmla="*/ 31 h 33"/>
                  <a:gd name="T2" fmla="*/ 235 w 158"/>
                  <a:gd name="T3" fmla="*/ 59 h 33"/>
                  <a:gd name="T4" fmla="*/ 377 w 158"/>
                  <a:gd name="T5" fmla="*/ 57 h 33"/>
                  <a:gd name="T6" fmla="*/ 190 w 158"/>
                  <a:gd name="T7" fmla="*/ 16 h 33"/>
                  <a:gd name="T8" fmla="*/ 0 w 158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33">
                    <a:moveTo>
                      <a:pt x="34" y="13"/>
                    </a:moveTo>
                    <a:cubicBezTo>
                      <a:pt x="56" y="14"/>
                      <a:pt x="77" y="21"/>
                      <a:pt x="99" y="25"/>
                    </a:cubicBezTo>
                    <a:cubicBezTo>
                      <a:pt x="116" y="27"/>
                      <a:pt x="144" y="33"/>
                      <a:pt x="158" y="24"/>
                    </a:cubicBezTo>
                    <a:cubicBezTo>
                      <a:pt x="133" y="24"/>
                      <a:pt x="103" y="11"/>
                      <a:pt x="79" y="7"/>
                    </a:cubicBezTo>
                    <a:cubicBezTo>
                      <a:pt x="51" y="2"/>
                      <a:pt x="23" y="0"/>
                      <a:pt x="0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06657B3D-940E-7F97-9CD2-994D09C2ABCE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1636" y="1572"/>
                <a:ext cx="127" cy="332"/>
              </a:xfrm>
              <a:custGeom>
                <a:avLst/>
                <a:gdLst>
                  <a:gd name="T0" fmla="*/ 213 w 95"/>
                  <a:gd name="T1" fmla="*/ 5 h 249"/>
                  <a:gd name="T2" fmla="*/ 214 w 95"/>
                  <a:gd name="T3" fmla="*/ 292 h 249"/>
                  <a:gd name="T4" fmla="*/ 198 w 95"/>
                  <a:gd name="T5" fmla="*/ 421 h 249"/>
                  <a:gd name="T6" fmla="*/ 190 w 95"/>
                  <a:gd name="T7" fmla="*/ 496 h 249"/>
                  <a:gd name="T8" fmla="*/ 168 w 95"/>
                  <a:gd name="T9" fmla="*/ 591 h 249"/>
                  <a:gd name="T10" fmla="*/ 176 w 95"/>
                  <a:gd name="T11" fmla="*/ 468 h 249"/>
                  <a:gd name="T12" fmla="*/ 171 w 95"/>
                  <a:gd name="T13" fmla="*/ 300 h 249"/>
                  <a:gd name="T14" fmla="*/ 95 w 95"/>
                  <a:gd name="T15" fmla="*/ 268 h 249"/>
                  <a:gd name="T16" fmla="*/ 0 w 95"/>
                  <a:gd name="T17" fmla="*/ 236 h 249"/>
                  <a:gd name="T18" fmla="*/ 71 w 95"/>
                  <a:gd name="T19" fmla="*/ 228 h 249"/>
                  <a:gd name="T20" fmla="*/ 150 w 95"/>
                  <a:gd name="T21" fmla="*/ 180 h 249"/>
                  <a:gd name="T22" fmla="*/ 64 w 95"/>
                  <a:gd name="T23" fmla="*/ 129 h 249"/>
                  <a:gd name="T24" fmla="*/ 142 w 95"/>
                  <a:gd name="T25" fmla="*/ 21 h 249"/>
                  <a:gd name="T26" fmla="*/ 206 w 95"/>
                  <a:gd name="T27" fmla="*/ 0 h 2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249">
                    <a:moveTo>
                      <a:pt x="89" y="2"/>
                    </a:moveTo>
                    <a:cubicBezTo>
                      <a:pt x="77" y="41"/>
                      <a:pt x="95" y="83"/>
                      <a:pt x="90" y="123"/>
                    </a:cubicBezTo>
                    <a:cubicBezTo>
                      <a:pt x="88" y="141"/>
                      <a:pt x="85" y="159"/>
                      <a:pt x="83" y="178"/>
                    </a:cubicBezTo>
                    <a:cubicBezTo>
                      <a:pt x="82" y="189"/>
                      <a:pt x="79" y="198"/>
                      <a:pt x="79" y="209"/>
                    </a:cubicBezTo>
                    <a:cubicBezTo>
                      <a:pt x="78" y="222"/>
                      <a:pt x="78" y="238"/>
                      <a:pt x="70" y="249"/>
                    </a:cubicBezTo>
                    <a:cubicBezTo>
                      <a:pt x="77" y="233"/>
                      <a:pt x="73" y="214"/>
                      <a:pt x="74" y="197"/>
                    </a:cubicBezTo>
                    <a:cubicBezTo>
                      <a:pt x="75" y="175"/>
                      <a:pt x="83" y="148"/>
                      <a:pt x="72" y="127"/>
                    </a:cubicBezTo>
                    <a:cubicBezTo>
                      <a:pt x="66" y="115"/>
                      <a:pt x="53" y="117"/>
                      <a:pt x="40" y="113"/>
                    </a:cubicBezTo>
                    <a:cubicBezTo>
                      <a:pt x="26" y="109"/>
                      <a:pt x="13" y="104"/>
                      <a:pt x="0" y="100"/>
                    </a:cubicBezTo>
                    <a:cubicBezTo>
                      <a:pt x="9" y="96"/>
                      <a:pt x="21" y="99"/>
                      <a:pt x="30" y="96"/>
                    </a:cubicBezTo>
                    <a:cubicBezTo>
                      <a:pt x="43" y="92"/>
                      <a:pt x="56" y="86"/>
                      <a:pt x="63" y="76"/>
                    </a:cubicBezTo>
                    <a:cubicBezTo>
                      <a:pt x="86" y="44"/>
                      <a:pt x="46" y="47"/>
                      <a:pt x="27" y="55"/>
                    </a:cubicBezTo>
                    <a:cubicBezTo>
                      <a:pt x="37" y="42"/>
                      <a:pt x="42" y="17"/>
                      <a:pt x="59" y="9"/>
                    </a:cubicBezTo>
                    <a:cubicBezTo>
                      <a:pt x="67" y="6"/>
                      <a:pt x="83" y="10"/>
                      <a:pt x="86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08E35D33-5B43-3D3D-3089-6C2A45F88492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1669" y="1928"/>
                <a:ext cx="67" cy="267"/>
              </a:xfrm>
              <a:custGeom>
                <a:avLst/>
                <a:gdLst>
                  <a:gd name="T0" fmla="*/ 101 w 50"/>
                  <a:gd name="T1" fmla="*/ 95 h 200"/>
                  <a:gd name="T2" fmla="*/ 105 w 50"/>
                  <a:gd name="T3" fmla="*/ 212 h 200"/>
                  <a:gd name="T4" fmla="*/ 91 w 50"/>
                  <a:gd name="T5" fmla="*/ 296 h 200"/>
                  <a:gd name="T6" fmla="*/ 78 w 50"/>
                  <a:gd name="T7" fmla="*/ 378 h 200"/>
                  <a:gd name="T8" fmla="*/ 0 w 50"/>
                  <a:gd name="T9" fmla="*/ 475 h 200"/>
                  <a:gd name="T10" fmla="*/ 58 w 50"/>
                  <a:gd name="T11" fmla="*/ 335 h 200"/>
                  <a:gd name="T12" fmla="*/ 16 w 50"/>
                  <a:gd name="T13" fmla="*/ 310 h 200"/>
                  <a:gd name="T14" fmla="*/ 62 w 50"/>
                  <a:gd name="T15" fmla="*/ 254 h 200"/>
                  <a:gd name="T16" fmla="*/ 91 w 50"/>
                  <a:gd name="T17" fmla="*/ 128 h 200"/>
                  <a:gd name="T18" fmla="*/ 106 w 50"/>
                  <a:gd name="T19" fmla="*/ 69 h 200"/>
                  <a:gd name="T20" fmla="*/ 121 w 50"/>
                  <a:gd name="T21" fmla="*/ 0 h 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200">
                    <a:moveTo>
                      <a:pt x="42" y="40"/>
                    </a:moveTo>
                    <a:cubicBezTo>
                      <a:pt x="46" y="53"/>
                      <a:pt x="43" y="75"/>
                      <a:pt x="43" y="89"/>
                    </a:cubicBezTo>
                    <a:cubicBezTo>
                      <a:pt x="42" y="101"/>
                      <a:pt x="40" y="112"/>
                      <a:pt x="38" y="124"/>
                    </a:cubicBezTo>
                    <a:cubicBezTo>
                      <a:pt x="36" y="136"/>
                      <a:pt x="35" y="148"/>
                      <a:pt x="32" y="159"/>
                    </a:cubicBezTo>
                    <a:cubicBezTo>
                      <a:pt x="27" y="180"/>
                      <a:pt x="16" y="188"/>
                      <a:pt x="0" y="200"/>
                    </a:cubicBezTo>
                    <a:cubicBezTo>
                      <a:pt x="13" y="192"/>
                      <a:pt x="38" y="156"/>
                      <a:pt x="24" y="141"/>
                    </a:cubicBezTo>
                    <a:cubicBezTo>
                      <a:pt x="19" y="136"/>
                      <a:pt x="7" y="139"/>
                      <a:pt x="7" y="130"/>
                    </a:cubicBezTo>
                    <a:cubicBezTo>
                      <a:pt x="7" y="124"/>
                      <a:pt x="22" y="111"/>
                      <a:pt x="25" y="106"/>
                    </a:cubicBezTo>
                    <a:cubicBezTo>
                      <a:pt x="39" y="89"/>
                      <a:pt x="35" y="74"/>
                      <a:pt x="38" y="54"/>
                    </a:cubicBezTo>
                    <a:cubicBezTo>
                      <a:pt x="40" y="45"/>
                      <a:pt x="43" y="37"/>
                      <a:pt x="44" y="29"/>
                    </a:cubicBezTo>
                    <a:cubicBezTo>
                      <a:pt x="45" y="19"/>
                      <a:pt x="41" y="7"/>
                      <a:pt x="50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6EA05033-A1EF-FCDC-38A0-FD8B7C9EEC0C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1585" y="1607"/>
                <a:ext cx="170" cy="70"/>
              </a:xfrm>
              <a:custGeom>
                <a:avLst/>
                <a:gdLst>
                  <a:gd name="T0" fmla="*/ 15 w 127"/>
                  <a:gd name="T1" fmla="*/ 103 h 53"/>
                  <a:gd name="T2" fmla="*/ 185 w 127"/>
                  <a:gd name="T3" fmla="*/ 99 h 53"/>
                  <a:gd name="T4" fmla="*/ 238 w 127"/>
                  <a:gd name="T5" fmla="*/ 15 h 53"/>
                  <a:gd name="T6" fmla="*/ 169 w 127"/>
                  <a:gd name="T7" fmla="*/ 50 h 53"/>
                  <a:gd name="T8" fmla="*/ 0 w 127"/>
                  <a:gd name="T9" fmla="*/ 9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2">
                    <a:moveTo>
                      <a:pt x="6" y="45"/>
                    </a:moveTo>
                    <a:cubicBezTo>
                      <a:pt x="27" y="51"/>
                      <a:pt x="55" y="48"/>
                      <a:pt x="77" y="43"/>
                    </a:cubicBezTo>
                    <a:cubicBezTo>
                      <a:pt x="90" y="40"/>
                      <a:pt x="127" y="18"/>
                      <a:pt x="99" y="6"/>
                    </a:cubicBezTo>
                    <a:cubicBezTo>
                      <a:pt x="84" y="0"/>
                      <a:pt x="79" y="14"/>
                      <a:pt x="70" y="22"/>
                    </a:cubicBezTo>
                    <a:cubicBezTo>
                      <a:pt x="58" y="34"/>
                      <a:pt x="15" y="53"/>
                      <a:pt x="0" y="42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F7AFDA66-A48A-72F0-731D-54CFB946E91B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1814" y="1323"/>
                <a:ext cx="98" cy="389"/>
              </a:xfrm>
              <a:custGeom>
                <a:avLst/>
                <a:gdLst>
                  <a:gd name="T0" fmla="*/ 0 w 74"/>
                  <a:gd name="T1" fmla="*/ 0 h 292"/>
                  <a:gd name="T2" fmla="*/ 121 w 74"/>
                  <a:gd name="T3" fmla="*/ 222 h 292"/>
                  <a:gd name="T4" fmla="*/ 142 w 74"/>
                  <a:gd name="T5" fmla="*/ 490 h 292"/>
                  <a:gd name="T6" fmla="*/ 172 w 74"/>
                  <a:gd name="T7" fmla="*/ 690 h 292"/>
                  <a:gd name="T8" fmla="*/ 107 w 74"/>
                  <a:gd name="T9" fmla="*/ 461 h 292"/>
                  <a:gd name="T10" fmla="*/ 0 w 74"/>
                  <a:gd name="T11" fmla="*/ 0 h 2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292">
                    <a:moveTo>
                      <a:pt x="0" y="0"/>
                    </a:moveTo>
                    <a:cubicBezTo>
                      <a:pt x="16" y="6"/>
                      <a:pt x="37" y="27"/>
                      <a:pt x="52" y="94"/>
                    </a:cubicBezTo>
                    <a:cubicBezTo>
                      <a:pt x="67" y="160"/>
                      <a:pt x="63" y="187"/>
                      <a:pt x="61" y="207"/>
                    </a:cubicBezTo>
                    <a:cubicBezTo>
                      <a:pt x="60" y="227"/>
                      <a:pt x="71" y="262"/>
                      <a:pt x="74" y="292"/>
                    </a:cubicBezTo>
                    <a:cubicBezTo>
                      <a:pt x="70" y="258"/>
                      <a:pt x="50" y="222"/>
                      <a:pt x="46" y="195"/>
                    </a:cubicBezTo>
                    <a:cubicBezTo>
                      <a:pt x="42" y="168"/>
                      <a:pt x="38" y="27"/>
                      <a:pt x="0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9DD7D495-2CFE-F30B-B786-06024659CBB2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1943" y="1947"/>
                <a:ext cx="31" cy="350"/>
              </a:xfrm>
              <a:custGeom>
                <a:avLst/>
                <a:gdLst>
                  <a:gd name="T0" fmla="*/ 7 w 23"/>
                  <a:gd name="T1" fmla="*/ 273 h 263"/>
                  <a:gd name="T2" fmla="*/ 57 w 23"/>
                  <a:gd name="T3" fmla="*/ 620 h 263"/>
                  <a:gd name="T4" fmla="*/ 35 w 23"/>
                  <a:gd name="T5" fmla="*/ 305 h 263"/>
                  <a:gd name="T6" fmla="*/ 1 w 23"/>
                  <a:gd name="T7" fmla="*/ 0 h 263"/>
                  <a:gd name="T8" fmla="*/ 7 w 23"/>
                  <a:gd name="T9" fmla="*/ 273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3">
                    <a:moveTo>
                      <a:pt x="3" y="116"/>
                    </a:moveTo>
                    <a:cubicBezTo>
                      <a:pt x="4" y="138"/>
                      <a:pt x="15" y="231"/>
                      <a:pt x="23" y="263"/>
                    </a:cubicBezTo>
                    <a:cubicBezTo>
                      <a:pt x="21" y="244"/>
                      <a:pt x="15" y="189"/>
                      <a:pt x="14" y="129"/>
                    </a:cubicBezTo>
                    <a:cubicBezTo>
                      <a:pt x="13" y="68"/>
                      <a:pt x="7" y="27"/>
                      <a:pt x="1" y="0"/>
                    </a:cubicBezTo>
                    <a:cubicBezTo>
                      <a:pt x="0" y="28"/>
                      <a:pt x="2" y="90"/>
                      <a:pt x="3" y="116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B97AF5FF-E668-8D14-87CF-29C592DBDB4D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1922" y="2439"/>
                <a:ext cx="92" cy="180"/>
              </a:xfrm>
              <a:custGeom>
                <a:avLst/>
                <a:gdLst>
                  <a:gd name="T0" fmla="*/ 57 w 69"/>
                  <a:gd name="T1" fmla="*/ 23 h 135"/>
                  <a:gd name="T2" fmla="*/ 100 w 69"/>
                  <a:gd name="T3" fmla="*/ 91 h 135"/>
                  <a:gd name="T4" fmla="*/ 148 w 69"/>
                  <a:gd name="T5" fmla="*/ 123 h 135"/>
                  <a:gd name="T6" fmla="*/ 148 w 69"/>
                  <a:gd name="T7" fmla="*/ 193 h 135"/>
                  <a:gd name="T8" fmla="*/ 113 w 69"/>
                  <a:gd name="T9" fmla="*/ 320 h 135"/>
                  <a:gd name="T10" fmla="*/ 133 w 69"/>
                  <a:gd name="T11" fmla="*/ 185 h 135"/>
                  <a:gd name="T12" fmla="*/ 85 w 69"/>
                  <a:gd name="T13" fmla="*/ 144 h 135"/>
                  <a:gd name="T14" fmla="*/ 31 w 69"/>
                  <a:gd name="T15" fmla="*/ 76 h 135"/>
                  <a:gd name="T16" fmla="*/ 36 w 69"/>
                  <a:gd name="T17" fmla="*/ 0 h 135"/>
                  <a:gd name="T18" fmla="*/ 48 w 69"/>
                  <a:gd name="T19" fmla="*/ 15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35">
                    <a:moveTo>
                      <a:pt x="24" y="10"/>
                    </a:moveTo>
                    <a:cubicBezTo>
                      <a:pt x="29" y="20"/>
                      <a:pt x="34" y="30"/>
                      <a:pt x="42" y="38"/>
                    </a:cubicBezTo>
                    <a:cubicBezTo>
                      <a:pt x="47" y="45"/>
                      <a:pt x="56" y="47"/>
                      <a:pt x="62" y="52"/>
                    </a:cubicBezTo>
                    <a:cubicBezTo>
                      <a:pt x="69" y="61"/>
                      <a:pt x="64" y="72"/>
                      <a:pt x="62" y="82"/>
                    </a:cubicBezTo>
                    <a:cubicBezTo>
                      <a:pt x="57" y="99"/>
                      <a:pt x="52" y="118"/>
                      <a:pt x="48" y="135"/>
                    </a:cubicBezTo>
                    <a:cubicBezTo>
                      <a:pt x="51" y="121"/>
                      <a:pt x="61" y="93"/>
                      <a:pt x="56" y="78"/>
                    </a:cubicBezTo>
                    <a:cubicBezTo>
                      <a:pt x="53" y="70"/>
                      <a:pt x="44" y="65"/>
                      <a:pt x="36" y="61"/>
                    </a:cubicBezTo>
                    <a:cubicBezTo>
                      <a:pt x="19" y="53"/>
                      <a:pt x="19" y="51"/>
                      <a:pt x="13" y="32"/>
                    </a:cubicBezTo>
                    <a:cubicBezTo>
                      <a:pt x="10" y="20"/>
                      <a:pt x="0" y="9"/>
                      <a:pt x="15" y="0"/>
                    </a:cubicBezTo>
                    <a:cubicBezTo>
                      <a:pt x="17" y="2"/>
                      <a:pt x="20" y="6"/>
                      <a:pt x="20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57AD2A9A-2D25-F101-1BDA-7A87D0C68F8C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1874" y="2435"/>
                <a:ext cx="77" cy="80"/>
              </a:xfrm>
              <a:custGeom>
                <a:avLst/>
                <a:gdLst>
                  <a:gd name="T0" fmla="*/ 135 w 58"/>
                  <a:gd name="T1" fmla="*/ 33 h 60"/>
                  <a:gd name="T2" fmla="*/ 49 w 58"/>
                  <a:gd name="T3" fmla="*/ 28 h 60"/>
                  <a:gd name="T4" fmla="*/ 15 w 58"/>
                  <a:gd name="T5" fmla="*/ 143 h 60"/>
                  <a:gd name="T6" fmla="*/ 52 w 58"/>
                  <a:gd name="T7" fmla="*/ 57 h 60"/>
                  <a:gd name="T8" fmla="*/ 129 w 58"/>
                  <a:gd name="T9" fmla="*/ 6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0">
                    <a:moveTo>
                      <a:pt x="58" y="14"/>
                    </a:moveTo>
                    <a:cubicBezTo>
                      <a:pt x="49" y="0"/>
                      <a:pt x="34" y="2"/>
                      <a:pt x="21" y="12"/>
                    </a:cubicBezTo>
                    <a:cubicBezTo>
                      <a:pt x="5" y="23"/>
                      <a:pt x="0" y="41"/>
                      <a:pt x="6" y="60"/>
                    </a:cubicBezTo>
                    <a:cubicBezTo>
                      <a:pt x="13" y="47"/>
                      <a:pt x="7" y="32"/>
                      <a:pt x="22" y="24"/>
                    </a:cubicBezTo>
                    <a:cubicBezTo>
                      <a:pt x="34" y="18"/>
                      <a:pt x="45" y="22"/>
                      <a:pt x="55" y="2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87936AC5-ACBD-DBCA-49EC-6EFA83B340E3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2007" y="2407"/>
                <a:ext cx="83" cy="162"/>
              </a:xfrm>
              <a:custGeom>
                <a:avLst/>
                <a:gdLst>
                  <a:gd name="T0" fmla="*/ 0 w 62"/>
                  <a:gd name="T1" fmla="*/ 0 h 122"/>
                  <a:gd name="T2" fmla="*/ 86 w 62"/>
                  <a:gd name="T3" fmla="*/ 135 h 122"/>
                  <a:gd name="T4" fmla="*/ 139 w 62"/>
                  <a:gd name="T5" fmla="*/ 285 h 122"/>
                  <a:gd name="T6" fmla="*/ 112 w 62"/>
                  <a:gd name="T7" fmla="*/ 222 h 122"/>
                  <a:gd name="T8" fmla="*/ 72 w 62"/>
                  <a:gd name="T9" fmla="*/ 187 h 122"/>
                  <a:gd name="T10" fmla="*/ 72 w 62"/>
                  <a:gd name="T11" fmla="*/ 134 h 122"/>
                  <a:gd name="T12" fmla="*/ 56 w 62"/>
                  <a:gd name="T13" fmla="*/ 93 h 122"/>
                  <a:gd name="T14" fmla="*/ 7 w 62"/>
                  <a:gd name="T15" fmla="*/ 9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122">
                    <a:moveTo>
                      <a:pt x="0" y="0"/>
                    </a:moveTo>
                    <a:cubicBezTo>
                      <a:pt x="12" y="19"/>
                      <a:pt x="25" y="38"/>
                      <a:pt x="36" y="58"/>
                    </a:cubicBezTo>
                    <a:cubicBezTo>
                      <a:pt x="44" y="76"/>
                      <a:pt x="62" y="102"/>
                      <a:pt x="58" y="122"/>
                    </a:cubicBezTo>
                    <a:cubicBezTo>
                      <a:pt x="48" y="121"/>
                      <a:pt x="51" y="103"/>
                      <a:pt x="47" y="95"/>
                    </a:cubicBezTo>
                    <a:cubicBezTo>
                      <a:pt x="43" y="85"/>
                      <a:pt x="34" y="87"/>
                      <a:pt x="30" y="80"/>
                    </a:cubicBezTo>
                    <a:cubicBezTo>
                      <a:pt x="26" y="74"/>
                      <a:pt x="31" y="63"/>
                      <a:pt x="30" y="57"/>
                    </a:cubicBezTo>
                    <a:cubicBezTo>
                      <a:pt x="29" y="50"/>
                      <a:pt x="26" y="45"/>
                      <a:pt x="23" y="40"/>
                    </a:cubicBezTo>
                    <a:cubicBezTo>
                      <a:pt x="16" y="29"/>
                      <a:pt x="11" y="14"/>
                      <a:pt x="3" y="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0" name="Freeform 18">
                <a:extLst>
                  <a:ext uri="{FF2B5EF4-FFF2-40B4-BE49-F238E27FC236}">
                    <a16:creationId xmlns:a16="http://schemas.microsoft.com/office/drawing/2014/main" id="{109B7EE7-759A-DD33-BF3E-96C9ADE14B4A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1796" y="1928"/>
                <a:ext cx="99" cy="83"/>
              </a:xfrm>
              <a:custGeom>
                <a:avLst/>
                <a:gdLst>
                  <a:gd name="T0" fmla="*/ 36 w 74"/>
                  <a:gd name="T1" fmla="*/ 23 h 62"/>
                  <a:gd name="T2" fmla="*/ 177 w 74"/>
                  <a:gd name="T3" fmla="*/ 37 h 62"/>
                  <a:gd name="T4" fmla="*/ 100 w 74"/>
                  <a:gd name="T5" fmla="*/ 37 h 62"/>
                  <a:gd name="T6" fmla="*/ 0 w 74"/>
                  <a:gd name="T7" fmla="*/ 1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2">
                    <a:moveTo>
                      <a:pt x="15" y="10"/>
                    </a:moveTo>
                    <a:cubicBezTo>
                      <a:pt x="33" y="12"/>
                      <a:pt x="67" y="62"/>
                      <a:pt x="74" y="16"/>
                    </a:cubicBezTo>
                    <a:cubicBezTo>
                      <a:pt x="65" y="31"/>
                      <a:pt x="52" y="23"/>
                      <a:pt x="42" y="16"/>
                    </a:cubicBezTo>
                    <a:cubicBezTo>
                      <a:pt x="30" y="7"/>
                      <a:pt x="14" y="0"/>
                      <a:pt x="0" y="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9">
                <a:extLst>
                  <a:ext uri="{FF2B5EF4-FFF2-40B4-BE49-F238E27FC236}">
                    <a16:creationId xmlns:a16="http://schemas.microsoft.com/office/drawing/2014/main" id="{0B45C0BA-E2E4-91C9-B38B-941969644E50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1023" y="1932"/>
                <a:ext cx="87" cy="71"/>
              </a:xfrm>
              <a:custGeom>
                <a:avLst/>
                <a:gdLst>
                  <a:gd name="T0" fmla="*/ 9 w 65"/>
                  <a:gd name="T1" fmla="*/ 59 h 53"/>
                  <a:gd name="T2" fmla="*/ 155 w 65"/>
                  <a:gd name="T3" fmla="*/ 23 h 53"/>
                  <a:gd name="T4" fmla="*/ 0 w 65"/>
                  <a:gd name="T5" fmla="*/ 5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2">
                    <a:moveTo>
                      <a:pt x="4" y="25"/>
                    </a:moveTo>
                    <a:cubicBezTo>
                      <a:pt x="13" y="53"/>
                      <a:pt x="52" y="8"/>
                      <a:pt x="65" y="10"/>
                    </a:cubicBezTo>
                    <a:cubicBezTo>
                      <a:pt x="38" y="0"/>
                      <a:pt x="24" y="32"/>
                      <a:pt x="0" y="2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D5D7CE59-EC39-BC7C-23A0-F73E0E3727A8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1109" y="1555"/>
                <a:ext cx="41" cy="384"/>
              </a:xfrm>
              <a:custGeom>
                <a:avLst/>
                <a:gdLst>
                  <a:gd name="T0" fmla="*/ 63 w 31"/>
                  <a:gd name="T1" fmla="*/ 0 h 288"/>
                  <a:gd name="T2" fmla="*/ 63 w 31"/>
                  <a:gd name="T3" fmla="*/ 292 h 288"/>
                  <a:gd name="T4" fmla="*/ 28 w 31"/>
                  <a:gd name="T5" fmla="*/ 599 h 288"/>
                  <a:gd name="T6" fmla="*/ 16 w 31"/>
                  <a:gd name="T7" fmla="*/ 683 h 288"/>
                  <a:gd name="T8" fmla="*/ 22 w 31"/>
                  <a:gd name="T9" fmla="*/ 400 h 288"/>
                  <a:gd name="T10" fmla="*/ 63 w 31"/>
                  <a:gd name="T11" fmla="*/ 0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88">
                    <a:moveTo>
                      <a:pt x="27" y="0"/>
                    </a:moveTo>
                    <a:cubicBezTo>
                      <a:pt x="30" y="21"/>
                      <a:pt x="30" y="84"/>
                      <a:pt x="27" y="123"/>
                    </a:cubicBezTo>
                    <a:cubicBezTo>
                      <a:pt x="25" y="162"/>
                      <a:pt x="17" y="231"/>
                      <a:pt x="12" y="253"/>
                    </a:cubicBezTo>
                    <a:cubicBezTo>
                      <a:pt x="7" y="274"/>
                      <a:pt x="7" y="288"/>
                      <a:pt x="7" y="288"/>
                    </a:cubicBezTo>
                    <a:cubicBezTo>
                      <a:pt x="0" y="257"/>
                      <a:pt x="8" y="189"/>
                      <a:pt x="10" y="169"/>
                    </a:cubicBezTo>
                    <a:cubicBezTo>
                      <a:pt x="11" y="149"/>
                      <a:pt x="31" y="27"/>
                      <a:pt x="27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9DC2312F-86AA-C79A-6065-91974B4888BF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1032" y="1963"/>
                <a:ext cx="97" cy="369"/>
              </a:xfrm>
              <a:custGeom>
                <a:avLst/>
                <a:gdLst>
                  <a:gd name="T0" fmla="*/ 167 w 72"/>
                  <a:gd name="T1" fmla="*/ 0 h 277"/>
                  <a:gd name="T2" fmla="*/ 110 w 72"/>
                  <a:gd name="T3" fmla="*/ 342 h 277"/>
                  <a:gd name="T4" fmla="*/ 0 w 72"/>
                  <a:gd name="T5" fmla="*/ 655 h 277"/>
                  <a:gd name="T6" fmla="*/ 71 w 72"/>
                  <a:gd name="T7" fmla="*/ 358 h 277"/>
                  <a:gd name="T8" fmla="*/ 167 w 72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77">
                    <a:moveTo>
                      <a:pt x="68" y="0"/>
                    </a:moveTo>
                    <a:cubicBezTo>
                      <a:pt x="69" y="30"/>
                      <a:pt x="72" y="78"/>
                      <a:pt x="45" y="145"/>
                    </a:cubicBezTo>
                    <a:cubicBezTo>
                      <a:pt x="18" y="212"/>
                      <a:pt x="4" y="258"/>
                      <a:pt x="0" y="277"/>
                    </a:cubicBezTo>
                    <a:cubicBezTo>
                      <a:pt x="3" y="249"/>
                      <a:pt x="17" y="187"/>
                      <a:pt x="29" y="152"/>
                    </a:cubicBezTo>
                    <a:cubicBezTo>
                      <a:pt x="41" y="117"/>
                      <a:pt x="72" y="25"/>
                      <a:pt x="6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" name="Freeform 22">
                <a:extLst>
                  <a:ext uri="{FF2B5EF4-FFF2-40B4-BE49-F238E27FC236}">
                    <a16:creationId xmlns:a16="http://schemas.microsoft.com/office/drawing/2014/main" id="{FD740115-6AF9-7A92-50F5-745B14C31EB0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899" y="2465"/>
                <a:ext cx="84" cy="143"/>
              </a:xfrm>
              <a:custGeom>
                <a:avLst/>
                <a:gdLst>
                  <a:gd name="T0" fmla="*/ 0 w 63"/>
                  <a:gd name="T1" fmla="*/ 80 h 107"/>
                  <a:gd name="T2" fmla="*/ 91 w 63"/>
                  <a:gd name="T3" fmla="*/ 0 h 107"/>
                  <a:gd name="T4" fmla="*/ 84 w 63"/>
                  <a:gd name="T5" fmla="*/ 84 h 107"/>
                  <a:gd name="T6" fmla="*/ 97 w 63"/>
                  <a:gd name="T7" fmla="*/ 112 h 107"/>
                  <a:gd name="T8" fmla="*/ 133 w 63"/>
                  <a:gd name="T9" fmla="*/ 127 h 107"/>
                  <a:gd name="T10" fmla="*/ 105 w 63"/>
                  <a:gd name="T11" fmla="*/ 176 h 107"/>
                  <a:gd name="T12" fmla="*/ 71 w 63"/>
                  <a:gd name="T13" fmla="*/ 207 h 107"/>
                  <a:gd name="T14" fmla="*/ 55 w 63"/>
                  <a:gd name="T15" fmla="*/ 255 h 107"/>
                  <a:gd name="T16" fmla="*/ 15 w 63"/>
                  <a:gd name="T17" fmla="*/ 91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07">
                    <a:moveTo>
                      <a:pt x="0" y="34"/>
                    </a:moveTo>
                    <a:cubicBezTo>
                      <a:pt x="22" y="31"/>
                      <a:pt x="23" y="11"/>
                      <a:pt x="38" y="0"/>
                    </a:cubicBezTo>
                    <a:cubicBezTo>
                      <a:pt x="43" y="11"/>
                      <a:pt x="31" y="23"/>
                      <a:pt x="35" y="35"/>
                    </a:cubicBezTo>
                    <a:cubicBezTo>
                      <a:pt x="36" y="39"/>
                      <a:pt x="38" y="44"/>
                      <a:pt x="41" y="47"/>
                    </a:cubicBezTo>
                    <a:cubicBezTo>
                      <a:pt x="45" y="50"/>
                      <a:pt x="53" y="50"/>
                      <a:pt x="56" y="53"/>
                    </a:cubicBezTo>
                    <a:cubicBezTo>
                      <a:pt x="63" y="60"/>
                      <a:pt x="49" y="69"/>
                      <a:pt x="44" y="74"/>
                    </a:cubicBezTo>
                    <a:cubicBezTo>
                      <a:pt x="39" y="78"/>
                      <a:pt x="33" y="82"/>
                      <a:pt x="30" y="87"/>
                    </a:cubicBezTo>
                    <a:cubicBezTo>
                      <a:pt x="26" y="94"/>
                      <a:pt x="27" y="101"/>
                      <a:pt x="23" y="107"/>
                    </a:cubicBezTo>
                    <a:cubicBezTo>
                      <a:pt x="16" y="89"/>
                      <a:pt x="6" y="59"/>
                      <a:pt x="6" y="3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23">
                <a:extLst>
                  <a:ext uri="{FF2B5EF4-FFF2-40B4-BE49-F238E27FC236}">
                    <a16:creationId xmlns:a16="http://schemas.microsoft.com/office/drawing/2014/main" id="{838D7BF5-6F5E-7664-89A5-4BA1EE776ECC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1020" y="2355"/>
                <a:ext cx="35" cy="194"/>
              </a:xfrm>
              <a:custGeom>
                <a:avLst/>
                <a:gdLst>
                  <a:gd name="T0" fmla="*/ 30 w 26"/>
                  <a:gd name="T1" fmla="*/ 62 h 146"/>
                  <a:gd name="T2" fmla="*/ 51 w 26"/>
                  <a:gd name="T3" fmla="*/ 173 h 146"/>
                  <a:gd name="T4" fmla="*/ 36 w 26"/>
                  <a:gd name="T5" fmla="*/ 343 h 146"/>
                  <a:gd name="T6" fmla="*/ 5 w 26"/>
                  <a:gd name="T7" fmla="*/ 141 h 146"/>
                  <a:gd name="T8" fmla="*/ 9 w 26"/>
                  <a:gd name="T9" fmla="*/ 76 h 146"/>
                  <a:gd name="T10" fmla="*/ 12 w 26"/>
                  <a:gd name="T11" fmla="*/ 0 h 146"/>
                  <a:gd name="T12" fmla="*/ 30 w 26"/>
                  <a:gd name="T13" fmla="*/ 44 h 146"/>
                  <a:gd name="T14" fmla="*/ 32 w 26"/>
                  <a:gd name="T15" fmla="*/ 77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46">
                    <a:moveTo>
                      <a:pt x="12" y="26"/>
                    </a:moveTo>
                    <a:cubicBezTo>
                      <a:pt x="11" y="45"/>
                      <a:pt x="17" y="56"/>
                      <a:pt x="21" y="74"/>
                    </a:cubicBezTo>
                    <a:cubicBezTo>
                      <a:pt x="26" y="97"/>
                      <a:pt x="23" y="124"/>
                      <a:pt x="15" y="146"/>
                    </a:cubicBezTo>
                    <a:cubicBezTo>
                      <a:pt x="23" y="116"/>
                      <a:pt x="8" y="88"/>
                      <a:pt x="2" y="60"/>
                    </a:cubicBezTo>
                    <a:cubicBezTo>
                      <a:pt x="0" y="48"/>
                      <a:pt x="2" y="43"/>
                      <a:pt x="4" y="32"/>
                    </a:cubicBezTo>
                    <a:cubicBezTo>
                      <a:pt x="5" y="21"/>
                      <a:pt x="2" y="11"/>
                      <a:pt x="5" y="0"/>
                    </a:cubicBezTo>
                    <a:cubicBezTo>
                      <a:pt x="6" y="6"/>
                      <a:pt x="11" y="13"/>
                      <a:pt x="12" y="19"/>
                    </a:cubicBezTo>
                    <a:cubicBezTo>
                      <a:pt x="13" y="24"/>
                      <a:pt x="12" y="28"/>
                      <a:pt x="13" y="3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24">
                <a:extLst>
                  <a:ext uri="{FF2B5EF4-FFF2-40B4-BE49-F238E27FC236}">
                    <a16:creationId xmlns:a16="http://schemas.microsoft.com/office/drawing/2014/main" id="{91259D69-DB28-3CA4-B248-9855538947EB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864" y="2453"/>
                <a:ext cx="72" cy="75"/>
              </a:xfrm>
              <a:custGeom>
                <a:avLst/>
                <a:gdLst>
                  <a:gd name="T0" fmla="*/ 31 w 54"/>
                  <a:gd name="T1" fmla="*/ 94 h 56"/>
                  <a:gd name="T2" fmla="*/ 79 w 54"/>
                  <a:gd name="T3" fmla="*/ 75 h 56"/>
                  <a:gd name="T4" fmla="*/ 128 w 54"/>
                  <a:gd name="T5" fmla="*/ 0 h 56"/>
                  <a:gd name="T6" fmla="*/ 0 w 54"/>
                  <a:gd name="T7" fmla="*/ 13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6">
                    <a:moveTo>
                      <a:pt x="13" y="39"/>
                    </a:moveTo>
                    <a:cubicBezTo>
                      <a:pt x="19" y="34"/>
                      <a:pt x="26" y="34"/>
                      <a:pt x="33" y="31"/>
                    </a:cubicBezTo>
                    <a:cubicBezTo>
                      <a:pt x="46" y="25"/>
                      <a:pt x="49" y="13"/>
                      <a:pt x="54" y="0"/>
                    </a:cubicBezTo>
                    <a:cubicBezTo>
                      <a:pt x="35" y="21"/>
                      <a:pt x="7" y="28"/>
                      <a:pt x="0" y="5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Freeform 25">
                <a:extLst>
                  <a:ext uri="{FF2B5EF4-FFF2-40B4-BE49-F238E27FC236}">
                    <a16:creationId xmlns:a16="http://schemas.microsoft.com/office/drawing/2014/main" id="{142B9F9D-63D6-346E-0EAF-07DCA1509F09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1011" y="1315"/>
                <a:ext cx="120" cy="317"/>
              </a:xfrm>
              <a:custGeom>
                <a:avLst/>
                <a:gdLst>
                  <a:gd name="T0" fmla="*/ 213 w 90"/>
                  <a:gd name="T1" fmla="*/ 0 h 238"/>
                  <a:gd name="T2" fmla="*/ 44 w 90"/>
                  <a:gd name="T3" fmla="*/ 185 h 238"/>
                  <a:gd name="T4" fmla="*/ 1 w 90"/>
                  <a:gd name="T5" fmla="*/ 454 h 238"/>
                  <a:gd name="T6" fmla="*/ 5 w 90"/>
                  <a:gd name="T7" fmla="*/ 562 h 238"/>
                  <a:gd name="T8" fmla="*/ 49 w 90"/>
                  <a:gd name="T9" fmla="*/ 309 h 238"/>
                  <a:gd name="T10" fmla="*/ 213 w 90"/>
                  <a:gd name="T11" fmla="*/ 0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238">
                    <a:moveTo>
                      <a:pt x="90" y="0"/>
                    </a:moveTo>
                    <a:cubicBezTo>
                      <a:pt x="67" y="0"/>
                      <a:pt x="34" y="26"/>
                      <a:pt x="19" y="78"/>
                    </a:cubicBezTo>
                    <a:cubicBezTo>
                      <a:pt x="3" y="130"/>
                      <a:pt x="2" y="173"/>
                      <a:pt x="1" y="192"/>
                    </a:cubicBezTo>
                    <a:cubicBezTo>
                      <a:pt x="0" y="211"/>
                      <a:pt x="6" y="225"/>
                      <a:pt x="2" y="238"/>
                    </a:cubicBezTo>
                    <a:cubicBezTo>
                      <a:pt x="7" y="219"/>
                      <a:pt x="14" y="154"/>
                      <a:pt x="21" y="131"/>
                    </a:cubicBezTo>
                    <a:cubicBezTo>
                      <a:pt x="28" y="109"/>
                      <a:pt x="40" y="9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Freeform 26">
                <a:extLst>
                  <a:ext uri="{FF2B5EF4-FFF2-40B4-BE49-F238E27FC236}">
                    <a16:creationId xmlns:a16="http://schemas.microsoft.com/office/drawing/2014/main" id="{F4748CAC-5B34-1825-D409-6A9D7758A57E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947" y="1963"/>
                <a:ext cx="27" cy="321"/>
              </a:xfrm>
              <a:custGeom>
                <a:avLst/>
                <a:gdLst>
                  <a:gd name="T0" fmla="*/ 0 w 20"/>
                  <a:gd name="T1" fmla="*/ 570 h 241"/>
                  <a:gd name="T2" fmla="*/ 16 w 20"/>
                  <a:gd name="T3" fmla="*/ 309 h 241"/>
                  <a:gd name="T4" fmla="*/ 42 w 20"/>
                  <a:gd name="T5" fmla="*/ 0 h 241"/>
                  <a:gd name="T6" fmla="*/ 43 w 20"/>
                  <a:gd name="T7" fmla="*/ 232 h 241"/>
                  <a:gd name="T8" fmla="*/ 0 w 20"/>
                  <a:gd name="T9" fmla="*/ 57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1">
                    <a:moveTo>
                      <a:pt x="0" y="241"/>
                    </a:moveTo>
                    <a:cubicBezTo>
                      <a:pt x="0" y="234"/>
                      <a:pt x="7" y="175"/>
                      <a:pt x="7" y="131"/>
                    </a:cubicBezTo>
                    <a:cubicBezTo>
                      <a:pt x="7" y="82"/>
                      <a:pt x="10" y="34"/>
                      <a:pt x="17" y="0"/>
                    </a:cubicBezTo>
                    <a:cubicBezTo>
                      <a:pt x="14" y="21"/>
                      <a:pt x="17" y="66"/>
                      <a:pt x="18" y="98"/>
                    </a:cubicBezTo>
                    <a:cubicBezTo>
                      <a:pt x="20" y="130"/>
                      <a:pt x="10" y="211"/>
                      <a:pt x="0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27">
                <a:extLst>
                  <a:ext uri="{FF2B5EF4-FFF2-40B4-BE49-F238E27FC236}">
                    <a16:creationId xmlns:a16="http://schemas.microsoft.com/office/drawing/2014/main" id="{1CF8156B-F659-9CC4-B72E-D982F4D1209F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1175" y="1800"/>
                <a:ext cx="40" cy="344"/>
              </a:xfrm>
              <a:custGeom>
                <a:avLst/>
                <a:gdLst>
                  <a:gd name="T0" fmla="*/ 1 w 30"/>
                  <a:gd name="T1" fmla="*/ 0 h 258"/>
                  <a:gd name="T2" fmla="*/ 28 w 30"/>
                  <a:gd name="T3" fmla="*/ 197 h 258"/>
                  <a:gd name="T4" fmla="*/ 41 w 30"/>
                  <a:gd name="T5" fmla="*/ 420 h 258"/>
                  <a:gd name="T6" fmla="*/ 71 w 30"/>
                  <a:gd name="T7" fmla="*/ 612 h 258"/>
                  <a:gd name="T8" fmla="*/ 69 w 30"/>
                  <a:gd name="T9" fmla="*/ 400 h 258"/>
                  <a:gd name="T10" fmla="*/ 55 w 30"/>
                  <a:gd name="T11" fmla="*/ 172 h 258"/>
                  <a:gd name="T12" fmla="*/ 1 w 30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8">
                    <a:moveTo>
                      <a:pt x="1" y="0"/>
                    </a:moveTo>
                    <a:cubicBezTo>
                      <a:pt x="6" y="37"/>
                      <a:pt x="6" y="51"/>
                      <a:pt x="12" y="83"/>
                    </a:cubicBezTo>
                    <a:cubicBezTo>
                      <a:pt x="17" y="115"/>
                      <a:pt x="14" y="134"/>
                      <a:pt x="17" y="177"/>
                    </a:cubicBezTo>
                    <a:cubicBezTo>
                      <a:pt x="21" y="221"/>
                      <a:pt x="22" y="242"/>
                      <a:pt x="30" y="258"/>
                    </a:cubicBezTo>
                    <a:cubicBezTo>
                      <a:pt x="28" y="232"/>
                      <a:pt x="28" y="193"/>
                      <a:pt x="29" y="169"/>
                    </a:cubicBezTo>
                    <a:cubicBezTo>
                      <a:pt x="30" y="145"/>
                      <a:pt x="29" y="93"/>
                      <a:pt x="23" y="73"/>
                    </a:cubicBezTo>
                    <a:cubicBezTo>
                      <a:pt x="17" y="5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28">
                <a:extLst>
                  <a:ext uri="{FF2B5EF4-FFF2-40B4-BE49-F238E27FC236}">
                    <a16:creationId xmlns:a16="http://schemas.microsoft.com/office/drawing/2014/main" id="{166E0F30-73AE-E595-D570-687178EA6D00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1712" y="2484"/>
                <a:ext cx="55" cy="476"/>
              </a:xfrm>
              <a:custGeom>
                <a:avLst/>
                <a:gdLst>
                  <a:gd name="T0" fmla="*/ 62 w 41"/>
                  <a:gd name="T1" fmla="*/ 404 h 357"/>
                  <a:gd name="T2" fmla="*/ 0 w 41"/>
                  <a:gd name="T3" fmla="*/ 847 h 357"/>
                  <a:gd name="T4" fmla="*/ 78 w 41"/>
                  <a:gd name="T5" fmla="*/ 532 h 357"/>
                  <a:gd name="T6" fmla="*/ 63 w 41"/>
                  <a:gd name="T7" fmla="*/ 0 h 357"/>
                  <a:gd name="T8" fmla="*/ 62 w 41"/>
                  <a:gd name="T9" fmla="*/ 404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7">
                    <a:moveTo>
                      <a:pt x="25" y="170"/>
                    </a:moveTo>
                    <a:cubicBezTo>
                      <a:pt x="26" y="211"/>
                      <a:pt x="6" y="333"/>
                      <a:pt x="0" y="357"/>
                    </a:cubicBezTo>
                    <a:cubicBezTo>
                      <a:pt x="11" y="330"/>
                      <a:pt x="23" y="295"/>
                      <a:pt x="32" y="224"/>
                    </a:cubicBezTo>
                    <a:cubicBezTo>
                      <a:pt x="41" y="153"/>
                      <a:pt x="38" y="52"/>
                      <a:pt x="26" y="0"/>
                    </a:cubicBezTo>
                    <a:cubicBezTo>
                      <a:pt x="28" y="41"/>
                      <a:pt x="21" y="137"/>
                      <a:pt x="25" y="17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29">
                <a:extLst>
                  <a:ext uri="{FF2B5EF4-FFF2-40B4-BE49-F238E27FC236}">
                    <a16:creationId xmlns:a16="http://schemas.microsoft.com/office/drawing/2014/main" id="{B844975E-EE3C-4EFD-38BE-A6B22C6D8816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1222" y="3283"/>
                <a:ext cx="83" cy="441"/>
              </a:xfrm>
              <a:custGeom>
                <a:avLst/>
                <a:gdLst>
                  <a:gd name="T0" fmla="*/ 33 w 62"/>
                  <a:gd name="T1" fmla="*/ 0 h 331"/>
                  <a:gd name="T2" fmla="*/ 42 w 62"/>
                  <a:gd name="T3" fmla="*/ 412 h 331"/>
                  <a:gd name="T4" fmla="*/ 149 w 62"/>
                  <a:gd name="T5" fmla="*/ 783 h 331"/>
                  <a:gd name="T6" fmla="*/ 67 w 62"/>
                  <a:gd name="T7" fmla="*/ 397 h 331"/>
                  <a:gd name="T8" fmla="*/ 33 w 62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331">
                    <a:moveTo>
                      <a:pt x="14" y="0"/>
                    </a:moveTo>
                    <a:cubicBezTo>
                      <a:pt x="13" y="41"/>
                      <a:pt x="0" y="96"/>
                      <a:pt x="17" y="174"/>
                    </a:cubicBezTo>
                    <a:cubicBezTo>
                      <a:pt x="33" y="252"/>
                      <a:pt x="56" y="305"/>
                      <a:pt x="62" y="331"/>
                    </a:cubicBezTo>
                    <a:cubicBezTo>
                      <a:pt x="54" y="297"/>
                      <a:pt x="33" y="199"/>
                      <a:pt x="28" y="168"/>
                    </a:cubicBezTo>
                    <a:cubicBezTo>
                      <a:pt x="24" y="137"/>
                      <a:pt x="12" y="44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30">
                <a:extLst>
                  <a:ext uri="{FF2B5EF4-FFF2-40B4-BE49-F238E27FC236}">
                    <a16:creationId xmlns:a16="http://schemas.microsoft.com/office/drawing/2014/main" id="{D57BECC0-960A-1895-28DA-5E3E9A4E401F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1386" y="2583"/>
                <a:ext cx="56" cy="581"/>
              </a:xfrm>
              <a:custGeom>
                <a:avLst/>
                <a:gdLst>
                  <a:gd name="T0" fmla="*/ 21 w 42"/>
                  <a:gd name="T1" fmla="*/ 576 h 436"/>
                  <a:gd name="T2" fmla="*/ 7 w 42"/>
                  <a:gd name="T3" fmla="*/ 1031 h 436"/>
                  <a:gd name="T4" fmla="*/ 43 w 42"/>
                  <a:gd name="T5" fmla="*/ 678 h 436"/>
                  <a:gd name="T6" fmla="*/ 100 w 42"/>
                  <a:gd name="T7" fmla="*/ 0 h 436"/>
                  <a:gd name="T8" fmla="*/ 21 w 42"/>
                  <a:gd name="T9" fmla="*/ 576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6">
                    <a:moveTo>
                      <a:pt x="9" y="243"/>
                    </a:moveTo>
                    <a:cubicBezTo>
                      <a:pt x="0" y="302"/>
                      <a:pt x="5" y="397"/>
                      <a:pt x="3" y="436"/>
                    </a:cubicBezTo>
                    <a:cubicBezTo>
                      <a:pt x="1" y="406"/>
                      <a:pt x="6" y="383"/>
                      <a:pt x="18" y="287"/>
                    </a:cubicBezTo>
                    <a:cubicBezTo>
                      <a:pt x="29" y="191"/>
                      <a:pt x="42" y="35"/>
                      <a:pt x="42" y="0"/>
                    </a:cubicBezTo>
                    <a:cubicBezTo>
                      <a:pt x="39" y="16"/>
                      <a:pt x="15" y="170"/>
                      <a:pt x="9" y="243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31">
                <a:extLst>
                  <a:ext uri="{FF2B5EF4-FFF2-40B4-BE49-F238E27FC236}">
                    <a16:creationId xmlns:a16="http://schemas.microsoft.com/office/drawing/2014/main" id="{8EC7D2D5-44EA-AC2C-055A-B5228BA9A831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1386" y="3227"/>
                <a:ext cx="35" cy="410"/>
              </a:xfrm>
              <a:custGeom>
                <a:avLst/>
                <a:gdLst>
                  <a:gd name="T0" fmla="*/ 20 w 26"/>
                  <a:gd name="T1" fmla="*/ 0 h 308"/>
                  <a:gd name="T2" fmla="*/ 62 w 26"/>
                  <a:gd name="T3" fmla="*/ 354 h 308"/>
                  <a:gd name="T4" fmla="*/ 22 w 26"/>
                  <a:gd name="T5" fmla="*/ 727 h 308"/>
                  <a:gd name="T6" fmla="*/ 32 w 26"/>
                  <a:gd name="T7" fmla="*/ 269 h 308"/>
                  <a:gd name="T8" fmla="*/ 20 w 26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8">
                    <a:moveTo>
                      <a:pt x="8" y="0"/>
                    </a:moveTo>
                    <a:cubicBezTo>
                      <a:pt x="14" y="28"/>
                      <a:pt x="26" y="109"/>
                      <a:pt x="25" y="150"/>
                    </a:cubicBezTo>
                    <a:cubicBezTo>
                      <a:pt x="24" y="191"/>
                      <a:pt x="13" y="241"/>
                      <a:pt x="9" y="308"/>
                    </a:cubicBezTo>
                    <a:cubicBezTo>
                      <a:pt x="3" y="277"/>
                      <a:pt x="14" y="150"/>
                      <a:pt x="13" y="114"/>
                    </a:cubicBezTo>
                    <a:cubicBezTo>
                      <a:pt x="12" y="79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">
                <a:extLst>
                  <a:ext uri="{FF2B5EF4-FFF2-40B4-BE49-F238E27FC236}">
                    <a16:creationId xmlns:a16="http://schemas.microsoft.com/office/drawing/2014/main" id="{8845C076-9FFC-BD10-E181-054233FC317D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1386" y="3793"/>
                <a:ext cx="39" cy="183"/>
              </a:xfrm>
              <a:custGeom>
                <a:avLst/>
                <a:gdLst>
                  <a:gd name="T0" fmla="*/ 36 w 29"/>
                  <a:gd name="T1" fmla="*/ 31 h 137"/>
                  <a:gd name="T2" fmla="*/ 36 w 29"/>
                  <a:gd name="T3" fmla="*/ 106 h 137"/>
                  <a:gd name="T4" fmla="*/ 56 w 29"/>
                  <a:gd name="T5" fmla="*/ 164 h 137"/>
                  <a:gd name="T6" fmla="*/ 27 w 29"/>
                  <a:gd name="T7" fmla="*/ 326 h 137"/>
                  <a:gd name="T8" fmla="*/ 40 w 29"/>
                  <a:gd name="T9" fmla="*/ 234 h 137"/>
                  <a:gd name="T10" fmla="*/ 42 w 29"/>
                  <a:gd name="T11" fmla="*/ 203 h 137"/>
                  <a:gd name="T12" fmla="*/ 12 w 29"/>
                  <a:gd name="T13" fmla="*/ 186 h 137"/>
                  <a:gd name="T14" fmla="*/ 20 w 29"/>
                  <a:gd name="T15" fmla="*/ 122 h 137"/>
                  <a:gd name="T16" fmla="*/ 31 w 29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7">
                    <a:moveTo>
                      <a:pt x="15" y="13"/>
                    </a:moveTo>
                    <a:cubicBezTo>
                      <a:pt x="19" y="24"/>
                      <a:pt x="13" y="34"/>
                      <a:pt x="15" y="44"/>
                    </a:cubicBezTo>
                    <a:cubicBezTo>
                      <a:pt x="17" y="52"/>
                      <a:pt x="21" y="60"/>
                      <a:pt x="23" y="69"/>
                    </a:cubicBezTo>
                    <a:cubicBezTo>
                      <a:pt x="29" y="95"/>
                      <a:pt x="20" y="112"/>
                      <a:pt x="11" y="137"/>
                    </a:cubicBezTo>
                    <a:cubicBezTo>
                      <a:pt x="9" y="125"/>
                      <a:pt x="15" y="110"/>
                      <a:pt x="16" y="98"/>
                    </a:cubicBezTo>
                    <a:cubicBezTo>
                      <a:pt x="17" y="94"/>
                      <a:pt x="19" y="89"/>
                      <a:pt x="17" y="85"/>
                    </a:cubicBezTo>
                    <a:cubicBezTo>
                      <a:pt x="13" y="79"/>
                      <a:pt x="7" y="82"/>
                      <a:pt x="5" y="78"/>
                    </a:cubicBezTo>
                    <a:cubicBezTo>
                      <a:pt x="0" y="72"/>
                      <a:pt x="7" y="58"/>
                      <a:pt x="8" y="51"/>
                    </a:cubicBezTo>
                    <a:cubicBezTo>
                      <a:pt x="10" y="34"/>
                      <a:pt x="12" y="16"/>
                      <a:pt x="13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3">
                <a:extLst>
                  <a:ext uri="{FF2B5EF4-FFF2-40B4-BE49-F238E27FC236}">
                    <a16:creationId xmlns:a16="http://schemas.microsoft.com/office/drawing/2014/main" id="{D2834A97-F627-EBCF-170C-E3E666A13D9F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1336" y="3960"/>
                <a:ext cx="76" cy="85"/>
              </a:xfrm>
              <a:custGeom>
                <a:avLst/>
                <a:gdLst>
                  <a:gd name="T0" fmla="*/ 27 w 57"/>
                  <a:gd name="T1" fmla="*/ 150 h 64"/>
                  <a:gd name="T2" fmla="*/ 107 w 57"/>
                  <a:gd name="T3" fmla="*/ 108 h 64"/>
                  <a:gd name="T4" fmla="*/ 127 w 57"/>
                  <a:gd name="T5" fmla="*/ 0 h 64"/>
                  <a:gd name="T6" fmla="*/ 73 w 57"/>
                  <a:gd name="T7" fmla="*/ 76 h 64"/>
                  <a:gd name="T8" fmla="*/ 0 w 57"/>
                  <a:gd name="T9" fmla="*/ 13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4">
                    <a:moveTo>
                      <a:pt x="11" y="64"/>
                    </a:moveTo>
                    <a:cubicBezTo>
                      <a:pt x="26" y="63"/>
                      <a:pt x="36" y="58"/>
                      <a:pt x="45" y="46"/>
                    </a:cubicBezTo>
                    <a:cubicBezTo>
                      <a:pt x="57" y="31"/>
                      <a:pt x="54" y="18"/>
                      <a:pt x="53" y="0"/>
                    </a:cubicBezTo>
                    <a:cubicBezTo>
                      <a:pt x="45" y="11"/>
                      <a:pt x="50" y="33"/>
                      <a:pt x="31" y="32"/>
                    </a:cubicBezTo>
                    <a:cubicBezTo>
                      <a:pt x="33" y="51"/>
                      <a:pt x="17" y="56"/>
                      <a:pt x="0" y="5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4">
                <a:extLst>
                  <a:ext uri="{FF2B5EF4-FFF2-40B4-BE49-F238E27FC236}">
                    <a16:creationId xmlns:a16="http://schemas.microsoft.com/office/drawing/2014/main" id="{338D14E7-D3BC-4F73-79EB-263E6FBDD7CB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1508" y="3933"/>
                <a:ext cx="65" cy="108"/>
              </a:xfrm>
              <a:custGeom>
                <a:avLst/>
                <a:gdLst>
                  <a:gd name="T0" fmla="*/ 0 w 49"/>
                  <a:gd name="T1" fmla="*/ 5 h 81"/>
                  <a:gd name="T2" fmla="*/ 16 w 49"/>
                  <a:gd name="T3" fmla="*/ 85 h 81"/>
                  <a:gd name="T4" fmla="*/ 33 w 49"/>
                  <a:gd name="T5" fmla="*/ 143 h 81"/>
                  <a:gd name="T6" fmla="*/ 65 w 49"/>
                  <a:gd name="T7" fmla="*/ 185 h 81"/>
                  <a:gd name="T8" fmla="*/ 114 w 49"/>
                  <a:gd name="T9" fmla="*/ 176 h 81"/>
                  <a:gd name="T10" fmla="*/ 54 w 49"/>
                  <a:gd name="T11" fmla="*/ 101 h 81"/>
                  <a:gd name="T12" fmla="*/ 33 w 49"/>
                  <a:gd name="T13" fmla="*/ 57 h 81"/>
                  <a:gd name="T14" fmla="*/ 7 w 49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0" y="2"/>
                    </a:moveTo>
                    <a:cubicBezTo>
                      <a:pt x="8" y="11"/>
                      <a:pt x="7" y="25"/>
                      <a:pt x="7" y="36"/>
                    </a:cubicBezTo>
                    <a:cubicBezTo>
                      <a:pt x="7" y="48"/>
                      <a:pt x="10" y="49"/>
                      <a:pt x="14" y="60"/>
                    </a:cubicBezTo>
                    <a:cubicBezTo>
                      <a:pt x="18" y="70"/>
                      <a:pt x="15" y="74"/>
                      <a:pt x="28" y="78"/>
                    </a:cubicBezTo>
                    <a:cubicBezTo>
                      <a:pt x="34" y="79"/>
                      <a:pt x="46" y="81"/>
                      <a:pt x="49" y="74"/>
                    </a:cubicBezTo>
                    <a:cubicBezTo>
                      <a:pt x="24" y="77"/>
                      <a:pt x="21" y="62"/>
                      <a:pt x="23" y="43"/>
                    </a:cubicBezTo>
                    <a:cubicBezTo>
                      <a:pt x="17" y="40"/>
                      <a:pt x="17" y="30"/>
                      <a:pt x="14" y="24"/>
                    </a:cubicBezTo>
                    <a:cubicBezTo>
                      <a:pt x="11" y="16"/>
                      <a:pt x="2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5">
                <a:extLst>
                  <a:ext uri="{FF2B5EF4-FFF2-40B4-BE49-F238E27FC236}">
                    <a16:creationId xmlns:a16="http://schemas.microsoft.com/office/drawing/2014/main" id="{BEF9CBDC-76F8-16C8-956D-372CC308B7ED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1497" y="3235"/>
                <a:ext cx="28" cy="448"/>
              </a:xfrm>
              <a:custGeom>
                <a:avLst/>
                <a:gdLst>
                  <a:gd name="T0" fmla="*/ 48 w 21"/>
                  <a:gd name="T1" fmla="*/ 773 h 336"/>
                  <a:gd name="T2" fmla="*/ 15 w 21"/>
                  <a:gd name="T3" fmla="*/ 427 h 336"/>
                  <a:gd name="T4" fmla="*/ 43 w 21"/>
                  <a:gd name="T5" fmla="*/ 0 h 336"/>
                  <a:gd name="T6" fmla="*/ 43 w 21"/>
                  <a:gd name="T7" fmla="*/ 315 h 336"/>
                  <a:gd name="T8" fmla="*/ 48 w 21"/>
                  <a:gd name="T9" fmla="*/ 773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6">
                    <a:moveTo>
                      <a:pt x="20" y="326"/>
                    </a:moveTo>
                    <a:cubicBezTo>
                      <a:pt x="18" y="336"/>
                      <a:pt x="11" y="247"/>
                      <a:pt x="6" y="180"/>
                    </a:cubicBezTo>
                    <a:cubicBezTo>
                      <a:pt x="0" y="114"/>
                      <a:pt x="8" y="45"/>
                      <a:pt x="18" y="0"/>
                    </a:cubicBezTo>
                    <a:cubicBezTo>
                      <a:pt x="17" y="15"/>
                      <a:pt x="16" y="103"/>
                      <a:pt x="18" y="133"/>
                    </a:cubicBezTo>
                    <a:cubicBezTo>
                      <a:pt x="21" y="164"/>
                      <a:pt x="21" y="315"/>
                      <a:pt x="20" y="3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6">
                <a:extLst>
                  <a:ext uri="{FF2B5EF4-FFF2-40B4-BE49-F238E27FC236}">
                    <a16:creationId xmlns:a16="http://schemas.microsoft.com/office/drawing/2014/main" id="{91C2B18F-1633-B19B-4E6A-2587D45CDC3B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1629" y="3285"/>
                <a:ext cx="63" cy="402"/>
              </a:xfrm>
              <a:custGeom>
                <a:avLst/>
                <a:gdLst>
                  <a:gd name="T0" fmla="*/ 0 w 47"/>
                  <a:gd name="T1" fmla="*/ 717 h 301"/>
                  <a:gd name="T2" fmla="*/ 84 w 47"/>
                  <a:gd name="T3" fmla="*/ 369 h 301"/>
                  <a:gd name="T4" fmla="*/ 91 w 47"/>
                  <a:gd name="T5" fmla="*/ 0 h 301"/>
                  <a:gd name="T6" fmla="*/ 63 w 47"/>
                  <a:gd name="T7" fmla="*/ 363 h 301"/>
                  <a:gd name="T8" fmla="*/ 0 w 47"/>
                  <a:gd name="T9" fmla="*/ 71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01">
                    <a:moveTo>
                      <a:pt x="0" y="301"/>
                    </a:moveTo>
                    <a:cubicBezTo>
                      <a:pt x="5" y="277"/>
                      <a:pt x="23" y="201"/>
                      <a:pt x="35" y="155"/>
                    </a:cubicBezTo>
                    <a:cubicBezTo>
                      <a:pt x="47" y="109"/>
                      <a:pt x="39" y="31"/>
                      <a:pt x="38" y="0"/>
                    </a:cubicBezTo>
                    <a:cubicBezTo>
                      <a:pt x="34" y="31"/>
                      <a:pt x="34" y="120"/>
                      <a:pt x="26" y="153"/>
                    </a:cubicBezTo>
                    <a:cubicBezTo>
                      <a:pt x="18" y="186"/>
                      <a:pt x="5" y="276"/>
                      <a:pt x="0" y="301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Freeform 37">
                <a:extLst>
                  <a:ext uri="{FF2B5EF4-FFF2-40B4-BE49-F238E27FC236}">
                    <a16:creationId xmlns:a16="http://schemas.microsoft.com/office/drawing/2014/main" id="{50B8D0B3-5584-B7BF-930A-719AE94C7240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1603" y="3959"/>
                <a:ext cx="105" cy="82"/>
              </a:xfrm>
              <a:custGeom>
                <a:avLst/>
                <a:gdLst>
                  <a:gd name="T0" fmla="*/ 82 w 79"/>
                  <a:gd name="T1" fmla="*/ 135 h 62"/>
                  <a:gd name="T2" fmla="*/ 122 w 79"/>
                  <a:gd name="T3" fmla="*/ 108 h 62"/>
                  <a:gd name="T4" fmla="*/ 170 w 79"/>
                  <a:gd name="T5" fmla="*/ 87 h 62"/>
                  <a:gd name="T6" fmla="*/ 152 w 79"/>
                  <a:gd name="T7" fmla="*/ 0 h 62"/>
                  <a:gd name="T8" fmla="*/ 117 w 79"/>
                  <a:gd name="T9" fmla="*/ 63 h 62"/>
                  <a:gd name="T10" fmla="*/ 86 w 79"/>
                  <a:gd name="T11" fmla="*/ 63 h 62"/>
                  <a:gd name="T12" fmla="*/ 82 w 79"/>
                  <a:gd name="T13" fmla="*/ 91 h 62"/>
                  <a:gd name="T14" fmla="*/ 28 w 79"/>
                  <a:gd name="T15" fmla="*/ 94 h 62"/>
                  <a:gd name="T16" fmla="*/ 16 w 79"/>
                  <a:gd name="T17" fmla="*/ 12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35" y="58"/>
                    </a:moveTo>
                    <a:cubicBezTo>
                      <a:pt x="45" y="62"/>
                      <a:pt x="45" y="51"/>
                      <a:pt x="52" y="47"/>
                    </a:cubicBezTo>
                    <a:cubicBezTo>
                      <a:pt x="58" y="43"/>
                      <a:pt x="67" y="48"/>
                      <a:pt x="72" y="38"/>
                    </a:cubicBezTo>
                    <a:cubicBezTo>
                      <a:pt x="79" y="26"/>
                      <a:pt x="72" y="11"/>
                      <a:pt x="65" y="0"/>
                    </a:cubicBezTo>
                    <a:cubicBezTo>
                      <a:pt x="64" y="18"/>
                      <a:pt x="71" y="26"/>
                      <a:pt x="50" y="27"/>
                    </a:cubicBezTo>
                    <a:cubicBezTo>
                      <a:pt x="48" y="27"/>
                      <a:pt x="39" y="26"/>
                      <a:pt x="37" y="27"/>
                    </a:cubicBezTo>
                    <a:cubicBezTo>
                      <a:pt x="33" y="31"/>
                      <a:pt x="37" y="37"/>
                      <a:pt x="35" y="39"/>
                    </a:cubicBezTo>
                    <a:cubicBezTo>
                      <a:pt x="29" y="46"/>
                      <a:pt x="20" y="39"/>
                      <a:pt x="12" y="41"/>
                    </a:cubicBezTo>
                    <a:cubicBezTo>
                      <a:pt x="0" y="44"/>
                      <a:pt x="5" y="56"/>
                      <a:pt x="7" y="5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" name="Freeform 38">
                <a:extLst>
                  <a:ext uri="{FF2B5EF4-FFF2-40B4-BE49-F238E27FC236}">
                    <a16:creationId xmlns:a16="http://schemas.microsoft.com/office/drawing/2014/main" id="{CACDC32E-8BC4-D439-0BB2-A96B4DDC3929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1442" y="1287"/>
                <a:ext cx="64" cy="65"/>
              </a:xfrm>
              <a:custGeom>
                <a:avLst/>
                <a:gdLst>
                  <a:gd name="T0" fmla="*/ 101 w 48"/>
                  <a:gd name="T1" fmla="*/ 0 h 49"/>
                  <a:gd name="T2" fmla="*/ 0 w 48"/>
                  <a:gd name="T3" fmla="*/ 102 h 49"/>
                  <a:gd name="T4" fmla="*/ 79 w 48"/>
                  <a:gd name="T5" fmla="*/ 80 h 49"/>
                  <a:gd name="T6" fmla="*/ 107 w 48"/>
                  <a:gd name="T7" fmla="*/ 12 h 49"/>
                  <a:gd name="T8" fmla="*/ 113 w 48"/>
                  <a:gd name="T9" fmla="*/ 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3" y="0"/>
                    </a:moveTo>
                    <a:cubicBezTo>
                      <a:pt x="32" y="16"/>
                      <a:pt x="25" y="47"/>
                      <a:pt x="0" y="44"/>
                    </a:cubicBezTo>
                    <a:cubicBezTo>
                      <a:pt x="15" y="45"/>
                      <a:pt x="22" y="49"/>
                      <a:pt x="33" y="34"/>
                    </a:cubicBezTo>
                    <a:cubicBezTo>
                      <a:pt x="40" y="26"/>
                      <a:pt x="48" y="15"/>
                      <a:pt x="45" y="5"/>
                    </a:cubicBezTo>
                    <a:cubicBezTo>
                      <a:pt x="46" y="4"/>
                      <a:pt x="47" y="3"/>
                      <a:pt x="4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1" name="Freeform 39">
                <a:extLst>
                  <a:ext uri="{FF2B5EF4-FFF2-40B4-BE49-F238E27FC236}">
                    <a16:creationId xmlns:a16="http://schemas.microsoft.com/office/drawing/2014/main" id="{0DA09F2E-72F3-E91C-D61E-9FBC2CF6C733}"/>
                  </a:ext>
                </a:extLst>
              </p:cNvPr>
              <p:cNvSpPr/>
              <p:nvPr>
                <p:custDataLst>
                  <p:tags r:id="rId373"/>
                </p:custDataLst>
              </p:nvPr>
            </p:nvSpPr>
            <p:spPr bwMode="auto">
              <a:xfrm>
                <a:off x="1235" y="1329"/>
                <a:ext cx="161" cy="23"/>
              </a:xfrm>
              <a:custGeom>
                <a:avLst/>
                <a:gdLst>
                  <a:gd name="T0" fmla="*/ 0 w 120"/>
                  <a:gd name="T1" fmla="*/ 0 h 17"/>
                  <a:gd name="T2" fmla="*/ 122 w 120"/>
                  <a:gd name="T3" fmla="*/ 12 h 17"/>
                  <a:gd name="T4" fmla="*/ 290 w 120"/>
                  <a:gd name="T5" fmla="*/ 27 h 17"/>
                  <a:gd name="T6" fmla="*/ 176 w 120"/>
                  <a:gd name="T7" fmla="*/ 35 h 17"/>
                  <a:gd name="T8" fmla="*/ 64 w 120"/>
                  <a:gd name="T9" fmla="*/ 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7">
                    <a:moveTo>
                      <a:pt x="0" y="0"/>
                    </a:moveTo>
                    <a:cubicBezTo>
                      <a:pt x="17" y="0"/>
                      <a:pt x="33" y="3"/>
                      <a:pt x="51" y="5"/>
                    </a:cubicBezTo>
                    <a:cubicBezTo>
                      <a:pt x="73" y="7"/>
                      <a:pt x="97" y="7"/>
                      <a:pt x="120" y="11"/>
                    </a:cubicBezTo>
                    <a:cubicBezTo>
                      <a:pt x="104" y="13"/>
                      <a:pt x="89" y="17"/>
                      <a:pt x="73" y="14"/>
                    </a:cubicBezTo>
                    <a:cubicBezTo>
                      <a:pt x="57" y="11"/>
                      <a:pt x="44" y="2"/>
                      <a:pt x="2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40">
                <a:extLst>
                  <a:ext uri="{FF2B5EF4-FFF2-40B4-BE49-F238E27FC236}">
                    <a16:creationId xmlns:a16="http://schemas.microsoft.com/office/drawing/2014/main" id="{1E7209BC-2DF3-E3FD-99E9-3F74DDED9E6B}"/>
                  </a:ext>
                </a:extLst>
              </p:cNvPr>
              <p:cNvSpPr/>
              <p:nvPr>
                <p:custDataLst>
                  <p:tags r:id="rId374"/>
                </p:custDataLst>
              </p:nvPr>
            </p:nvSpPr>
            <p:spPr bwMode="auto">
              <a:xfrm>
                <a:off x="1520" y="1303"/>
                <a:ext cx="212" cy="44"/>
              </a:xfrm>
              <a:custGeom>
                <a:avLst/>
                <a:gdLst>
                  <a:gd name="T0" fmla="*/ 293 w 159"/>
                  <a:gd name="T1" fmla="*/ 31 h 33"/>
                  <a:gd name="T2" fmla="*/ 140 w 159"/>
                  <a:gd name="T3" fmla="*/ 59 h 33"/>
                  <a:gd name="T4" fmla="*/ 0 w 159"/>
                  <a:gd name="T5" fmla="*/ 57 h 33"/>
                  <a:gd name="T6" fmla="*/ 187 w 159"/>
                  <a:gd name="T7" fmla="*/ 16 h 33"/>
                  <a:gd name="T8" fmla="*/ 377 w 159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33">
                    <a:moveTo>
                      <a:pt x="124" y="13"/>
                    </a:moveTo>
                    <a:cubicBezTo>
                      <a:pt x="102" y="14"/>
                      <a:pt x="81" y="21"/>
                      <a:pt x="59" y="25"/>
                    </a:cubicBezTo>
                    <a:cubicBezTo>
                      <a:pt x="42" y="27"/>
                      <a:pt x="14" y="33"/>
                      <a:pt x="0" y="24"/>
                    </a:cubicBezTo>
                    <a:cubicBezTo>
                      <a:pt x="25" y="24"/>
                      <a:pt x="55" y="11"/>
                      <a:pt x="79" y="7"/>
                    </a:cubicBezTo>
                    <a:cubicBezTo>
                      <a:pt x="107" y="2"/>
                      <a:pt x="136" y="0"/>
                      <a:pt x="159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41">
                <a:extLst>
                  <a:ext uri="{FF2B5EF4-FFF2-40B4-BE49-F238E27FC236}">
                    <a16:creationId xmlns:a16="http://schemas.microsoft.com/office/drawing/2014/main" id="{ED3D38AF-A252-6F82-B3A6-EEE8D47D2960}"/>
                  </a:ext>
                </a:extLst>
              </p:cNvPr>
              <p:cNvSpPr/>
              <p:nvPr>
                <p:custDataLst>
                  <p:tags r:id="rId375"/>
                </p:custDataLst>
              </p:nvPr>
            </p:nvSpPr>
            <p:spPr bwMode="auto">
              <a:xfrm>
                <a:off x="1169" y="1587"/>
                <a:ext cx="130" cy="86"/>
              </a:xfrm>
              <a:custGeom>
                <a:avLst/>
                <a:gdLst>
                  <a:gd name="T0" fmla="*/ 5 w 98"/>
                  <a:gd name="T1" fmla="*/ 20 h 65"/>
                  <a:gd name="T2" fmla="*/ 80 w 98"/>
                  <a:gd name="T3" fmla="*/ 124 h 65"/>
                  <a:gd name="T4" fmla="*/ 228 w 98"/>
                  <a:gd name="T5" fmla="*/ 142 h 65"/>
                  <a:gd name="T6" fmla="*/ 21 w 9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65">
                    <a:moveTo>
                      <a:pt x="2" y="8"/>
                    </a:moveTo>
                    <a:cubicBezTo>
                      <a:pt x="0" y="25"/>
                      <a:pt x="20" y="46"/>
                      <a:pt x="34" y="54"/>
                    </a:cubicBezTo>
                    <a:cubicBezTo>
                      <a:pt x="56" y="65"/>
                      <a:pt x="75" y="59"/>
                      <a:pt x="98" y="61"/>
                    </a:cubicBezTo>
                    <a:cubicBezTo>
                      <a:pt x="72" y="62"/>
                      <a:pt x="1" y="3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42">
                <a:extLst>
                  <a:ext uri="{FF2B5EF4-FFF2-40B4-BE49-F238E27FC236}">
                    <a16:creationId xmlns:a16="http://schemas.microsoft.com/office/drawing/2014/main" id="{C239C1CF-B54E-5A87-B182-6A1B3998C53A}"/>
                  </a:ext>
                </a:extLst>
              </p:cNvPr>
              <p:cNvSpPr/>
              <p:nvPr>
                <p:custDataLst>
                  <p:tags r:id="rId376"/>
                </p:custDataLst>
              </p:nvPr>
            </p:nvSpPr>
            <p:spPr bwMode="auto">
              <a:xfrm>
                <a:off x="1255" y="1164"/>
                <a:ext cx="99" cy="92"/>
              </a:xfrm>
              <a:custGeom>
                <a:avLst/>
                <a:gdLst>
                  <a:gd name="T0" fmla="*/ 175 w 74"/>
                  <a:gd name="T1" fmla="*/ 0 h 69"/>
                  <a:gd name="T2" fmla="*/ 126 w 74"/>
                  <a:gd name="T3" fmla="*/ 112 h 69"/>
                  <a:gd name="T4" fmla="*/ 72 w 74"/>
                  <a:gd name="T5" fmla="*/ 137 h 69"/>
                  <a:gd name="T6" fmla="*/ 0 w 74"/>
                  <a:gd name="T7" fmla="*/ 164 h 69"/>
                  <a:gd name="T8" fmla="*/ 132 w 74"/>
                  <a:gd name="T9" fmla="*/ 127 h 69"/>
                  <a:gd name="T10" fmla="*/ 177 w 74"/>
                  <a:gd name="T11" fmla="*/ 28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9">
                    <a:moveTo>
                      <a:pt x="73" y="0"/>
                    </a:moveTo>
                    <a:cubicBezTo>
                      <a:pt x="69" y="17"/>
                      <a:pt x="67" y="35"/>
                      <a:pt x="52" y="47"/>
                    </a:cubicBezTo>
                    <a:cubicBezTo>
                      <a:pt x="46" y="51"/>
                      <a:pt x="37" y="57"/>
                      <a:pt x="30" y="58"/>
                    </a:cubicBezTo>
                    <a:cubicBezTo>
                      <a:pt x="21" y="61"/>
                      <a:pt x="9" y="65"/>
                      <a:pt x="0" y="69"/>
                    </a:cubicBezTo>
                    <a:cubicBezTo>
                      <a:pt x="17" y="65"/>
                      <a:pt x="41" y="62"/>
                      <a:pt x="55" y="53"/>
                    </a:cubicBezTo>
                    <a:cubicBezTo>
                      <a:pt x="70" y="44"/>
                      <a:pt x="72" y="27"/>
                      <a:pt x="7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Freeform 43">
                <a:extLst>
                  <a:ext uri="{FF2B5EF4-FFF2-40B4-BE49-F238E27FC236}">
                    <a16:creationId xmlns:a16="http://schemas.microsoft.com/office/drawing/2014/main" id="{0F0B7720-54A8-5313-8F34-5C003348686D}"/>
                  </a:ext>
                </a:extLst>
              </p:cNvPr>
              <p:cNvSpPr/>
              <p:nvPr>
                <p:custDataLst>
                  <p:tags r:id="rId377"/>
                </p:custDataLst>
              </p:nvPr>
            </p:nvSpPr>
            <p:spPr bwMode="auto">
              <a:xfrm>
                <a:off x="1477" y="2671"/>
                <a:ext cx="39" cy="342"/>
              </a:xfrm>
              <a:custGeom>
                <a:avLst/>
                <a:gdLst>
                  <a:gd name="T0" fmla="*/ 0 w 29"/>
                  <a:gd name="T1" fmla="*/ 0 h 257"/>
                  <a:gd name="T2" fmla="*/ 63 w 29"/>
                  <a:gd name="T3" fmla="*/ 605 h 257"/>
                  <a:gd name="T4" fmla="*/ 0 w 29"/>
                  <a:gd name="T5" fmla="*/ 0 h 2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7">
                    <a:moveTo>
                      <a:pt x="0" y="0"/>
                    </a:moveTo>
                    <a:cubicBezTo>
                      <a:pt x="0" y="48"/>
                      <a:pt x="13" y="171"/>
                      <a:pt x="26" y="257"/>
                    </a:cubicBezTo>
                    <a:cubicBezTo>
                      <a:pt x="29" y="206"/>
                      <a:pt x="17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" name="Freeform 44">
                <a:extLst>
                  <a:ext uri="{FF2B5EF4-FFF2-40B4-BE49-F238E27FC236}">
                    <a16:creationId xmlns:a16="http://schemas.microsoft.com/office/drawing/2014/main" id="{6AF21948-3820-BA92-2870-3B49D9650C31}"/>
                  </a:ext>
                </a:extLst>
              </p:cNvPr>
              <p:cNvSpPr/>
              <p:nvPr>
                <p:custDataLst>
                  <p:tags r:id="rId378"/>
                </p:custDataLst>
              </p:nvPr>
            </p:nvSpPr>
            <p:spPr bwMode="auto">
              <a:xfrm>
                <a:off x="1543" y="1105"/>
                <a:ext cx="118" cy="102"/>
              </a:xfrm>
              <a:custGeom>
                <a:avLst/>
                <a:gdLst>
                  <a:gd name="T0" fmla="*/ 21 w 89"/>
                  <a:gd name="T1" fmla="*/ 153 h 76"/>
                  <a:gd name="T2" fmla="*/ 60 w 89"/>
                  <a:gd name="T3" fmla="*/ 91 h 76"/>
                  <a:gd name="T4" fmla="*/ 137 w 89"/>
                  <a:gd name="T5" fmla="*/ 79 h 76"/>
                  <a:gd name="T6" fmla="*/ 194 w 89"/>
                  <a:gd name="T7" fmla="*/ 58 h 76"/>
                  <a:gd name="T8" fmla="*/ 202 w 89"/>
                  <a:gd name="T9" fmla="*/ 0 h 76"/>
                  <a:gd name="T10" fmla="*/ 156 w 89"/>
                  <a:gd name="T11" fmla="*/ 43 h 76"/>
                  <a:gd name="T12" fmla="*/ 113 w 89"/>
                  <a:gd name="T13" fmla="*/ 54 h 76"/>
                  <a:gd name="T14" fmla="*/ 66 w 89"/>
                  <a:gd name="T15" fmla="*/ 68 h 76"/>
                  <a:gd name="T16" fmla="*/ 33 w 89"/>
                  <a:gd name="T17" fmla="*/ 90 h 76"/>
                  <a:gd name="T18" fmla="*/ 21 w 89"/>
                  <a:gd name="T19" fmla="*/ 122 h 76"/>
                  <a:gd name="T20" fmla="*/ 9 w 89"/>
                  <a:gd name="T21" fmla="*/ 146 h 76"/>
                  <a:gd name="T22" fmla="*/ 0 w 89"/>
                  <a:gd name="T23" fmla="*/ 184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76">
                    <a:moveTo>
                      <a:pt x="9" y="63"/>
                    </a:moveTo>
                    <a:cubicBezTo>
                      <a:pt x="19" y="58"/>
                      <a:pt x="17" y="43"/>
                      <a:pt x="26" y="38"/>
                    </a:cubicBezTo>
                    <a:cubicBezTo>
                      <a:pt x="36" y="32"/>
                      <a:pt x="49" y="35"/>
                      <a:pt x="59" y="33"/>
                    </a:cubicBezTo>
                    <a:cubicBezTo>
                      <a:pt x="67" y="32"/>
                      <a:pt x="78" y="31"/>
                      <a:pt x="83" y="24"/>
                    </a:cubicBezTo>
                    <a:cubicBezTo>
                      <a:pt x="86" y="20"/>
                      <a:pt x="89" y="5"/>
                      <a:pt x="87" y="0"/>
                    </a:cubicBezTo>
                    <a:cubicBezTo>
                      <a:pt x="83" y="10"/>
                      <a:pt x="78" y="15"/>
                      <a:pt x="67" y="18"/>
                    </a:cubicBezTo>
                    <a:cubicBezTo>
                      <a:pt x="61" y="21"/>
                      <a:pt x="54" y="20"/>
                      <a:pt x="48" y="22"/>
                    </a:cubicBezTo>
                    <a:cubicBezTo>
                      <a:pt x="41" y="23"/>
                      <a:pt x="35" y="26"/>
                      <a:pt x="29" y="28"/>
                    </a:cubicBezTo>
                    <a:cubicBezTo>
                      <a:pt x="24" y="30"/>
                      <a:pt x="17" y="33"/>
                      <a:pt x="14" y="37"/>
                    </a:cubicBezTo>
                    <a:cubicBezTo>
                      <a:pt x="11" y="41"/>
                      <a:pt x="10" y="47"/>
                      <a:pt x="9" y="51"/>
                    </a:cubicBezTo>
                    <a:cubicBezTo>
                      <a:pt x="7" y="54"/>
                      <a:pt x="5" y="57"/>
                      <a:pt x="4" y="60"/>
                    </a:cubicBezTo>
                    <a:cubicBezTo>
                      <a:pt x="2" y="65"/>
                      <a:pt x="1" y="71"/>
                      <a:pt x="0" y="7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5">
                <a:extLst>
                  <a:ext uri="{FF2B5EF4-FFF2-40B4-BE49-F238E27FC236}">
                    <a16:creationId xmlns:a16="http://schemas.microsoft.com/office/drawing/2014/main" id="{B0C099B4-CF03-1242-3196-B1EBDD420C03}"/>
                  </a:ext>
                </a:extLst>
              </p:cNvPr>
              <p:cNvSpPr/>
              <p:nvPr>
                <p:custDataLst>
                  <p:tags r:id="rId379"/>
                </p:custDataLst>
              </p:nvPr>
            </p:nvSpPr>
            <p:spPr bwMode="auto">
              <a:xfrm>
                <a:off x="1617" y="947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15 h 12"/>
                  <a:gd name="T4" fmla="*/ 27 w 11"/>
                  <a:gd name="T5" fmla="*/ 28 h 12"/>
                  <a:gd name="T6" fmla="*/ 27 w 11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1"/>
                      <a:pt x="2" y="3"/>
                      <a:pt x="0" y="6"/>
                    </a:cubicBezTo>
                    <a:cubicBezTo>
                      <a:pt x="4" y="8"/>
                      <a:pt x="7" y="11"/>
                      <a:pt x="11" y="12"/>
                    </a:cubicBezTo>
                    <a:cubicBezTo>
                      <a:pt x="9" y="9"/>
                      <a:pt x="8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6">
                <a:extLst>
                  <a:ext uri="{FF2B5EF4-FFF2-40B4-BE49-F238E27FC236}">
                    <a16:creationId xmlns:a16="http://schemas.microsoft.com/office/drawing/2014/main" id="{8A356576-A66D-8B84-CEBF-AE8D849C47AB}"/>
                  </a:ext>
                </a:extLst>
              </p:cNvPr>
              <p:cNvSpPr/>
              <p:nvPr>
                <p:custDataLst>
                  <p:tags r:id="rId380"/>
                </p:custDataLst>
              </p:nvPr>
            </p:nvSpPr>
            <p:spPr bwMode="auto">
              <a:xfrm>
                <a:off x="1376" y="1323"/>
                <a:ext cx="41" cy="8"/>
              </a:xfrm>
              <a:custGeom>
                <a:avLst/>
                <a:gdLst>
                  <a:gd name="T0" fmla="*/ 0 w 31"/>
                  <a:gd name="T1" fmla="*/ 7 h 6"/>
                  <a:gd name="T2" fmla="*/ 71 w 3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3"/>
                    </a:moveTo>
                    <a:cubicBezTo>
                      <a:pt x="13" y="0"/>
                      <a:pt x="21" y="1"/>
                      <a:pt x="3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7">
                <a:extLst>
                  <a:ext uri="{FF2B5EF4-FFF2-40B4-BE49-F238E27FC236}">
                    <a16:creationId xmlns:a16="http://schemas.microsoft.com/office/drawing/2014/main" id="{901F6A98-3D36-731A-1694-111F528514BC}"/>
                  </a:ext>
                </a:extLst>
              </p:cNvPr>
              <p:cNvSpPr/>
              <p:nvPr>
                <p:custDataLst>
                  <p:tags r:id="rId381"/>
                </p:custDataLst>
              </p:nvPr>
            </p:nvSpPr>
            <p:spPr bwMode="auto">
              <a:xfrm>
                <a:off x="1258" y="1324"/>
                <a:ext cx="75" cy="13"/>
              </a:xfrm>
              <a:custGeom>
                <a:avLst/>
                <a:gdLst>
                  <a:gd name="T0" fmla="*/ 134 w 56"/>
                  <a:gd name="T1" fmla="*/ 22 h 10"/>
                  <a:gd name="T2" fmla="*/ 78 w 56"/>
                  <a:gd name="T3" fmla="*/ 9 h 10"/>
                  <a:gd name="T4" fmla="*/ 0 w 56"/>
                  <a:gd name="T5" fmla="*/ 5 h 10"/>
                  <a:gd name="T6" fmla="*/ 51 w 56"/>
                  <a:gd name="T7" fmla="*/ 9 h 10"/>
                  <a:gd name="T8" fmla="*/ 75 w 56"/>
                  <a:gd name="T9" fmla="*/ 16 h 10"/>
                  <a:gd name="T10" fmla="*/ 96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48" y="10"/>
                      <a:pt x="39" y="6"/>
                      <a:pt x="32" y="4"/>
                    </a:cubicBezTo>
                    <a:cubicBezTo>
                      <a:pt x="21" y="1"/>
                      <a:pt x="11" y="0"/>
                      <a:pt x="0" y="2"/>
                    </a:cubicBezTo>
                    <a:cubicBezTo>
                      <a:pt x="7" y="1"/>
                      <a:pt x="14" y="3"/>
                      <a:pt x="21" y="4"/>
                    </a:cubicBezTo>
                    <a:cubicBezTo>
                      <a:pt x="24" y="5"/>
                      <a:pt x="28" y="6"/>
                      <a:pt x="31" y="7"/>
                    </a:cubicBezTo>
                    <a:cubicBezTo>
                      <a:pt x="34" y="7"/>
                      <a:pt x="37" y="5"/>
                      <a:pt x="4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8">
                <a:extLst>
                  <a:ext uri="{FF2B5EF4-FFF2-40B4-BE49-F238E27FC236}">
                    <a16:creationId xmlns:a16="http://schemas.microsoft.com/office/drawing/2014/main" id="{E4C29111-5C8E-AD5C-2EB8-F1B11FA868B5}"/>
                  </a:ext>
                </a:extLst>
              </p:cNvPr>
              <p:cNvSpPr/>
              <p:nvPr>
                <p:custDataLst>
                  <p:tags r:id="rId382"/>
                </p:custDataLst>
              </p:nvPr>
            </p:nvSpPr>
            <p:spPr bwMode="auto">
              <a:xfrm>
                <a:off x="1585" y="1324"/>
                <a:ext cx="75" cy="13"/>
              </a:xfrm>
              <a:custGeom>
                <a:avLst/>
                <a:gdLst>
                  <a:gd name="T0" fmla="*/ 0 w 56"/>
                  <a:gd name="T1" fmla="*/ 22 h 10"/>
                  <a:gd name="T2" fmla="*/ 58 w 56"/>
                  <a:gd name="T3" fmla="*/ 9 h 10"/>
                  <a:gd name="T4" fmla="*/ 134 w 56"/>
                  <a:gd name="T5" fmla="*/ 5 h 10"/>
                  <a:gd name="T6" fmla="*/ 84 w 56"/>
                  <a:gd name="T7" fmla="*/ 9 h 10"/>
                  <a:gd name="T8" fmla="*/ 63 w 56"/>
                  <a:gd name="T9" fmla="*/ 16 h 10"/>
                  <a:gd name="T10" fmla="*/ 38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0" y="10"/>
                    </a:moveTo>
                    <a:cubicBezTo>
                      <a:pt x="8" y="10"/>
                      <a:pt x="17" y="6"/>
                      <a:pt x="24" y="4"/>
                    </a:cubicBezTo>
                    <a:cubicBezTo>
                      <a:pt x="35" y="1"/>
                      <a:pt x="45" y="0"/>
                      <a:pt x="56" y="2"/>
                    </a:cubicBezTo>
                    <a:cubicBezTo>
                      <a:pt x="49" y="1"/>
                      <a:pt x="42" y="3"/>
                      <a:pt x="35" y="4"/>
                    </a:cubicBezTo>
                    <a:cubicBezTo>
                      <a:pt x="32" y="5"/>
                      <a:pt x="29" y="6"/>
                      <a:pt x="26" y="7"/>
                    </a:cubicBezTo>
                    <a:cubicBezTo>
                      <a:pt x="22" y="7"/>
                      <a:pt x="19" y="5"/>
                      <a:pt x="1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9">
                <a:extLst>
                  <a:ext uri="{FF2B5EF4-FFF2-40B4-BE49-F238E27FC236}">
                    <a16:creationId xmlns:a16="http://schemas.microsoft.com/office/drawing/2014/main" id="{9B22F6D1-1A61-E880-9423-F4B3A72A8A01}"/>
                  </a:ext>
                </a:extLst>
              </p:cNvPr>
              <p:cNvSpPr/>
              <p:nvPr>
                <p:custDataLst>
                  <p:tags r:id="rId383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50">
                <a:extLst>
                  <a:ext uri="{FF2B5EF4-FFF2-40B4-BE49-F238E27FC236}">
                    <a16:creationId xmlns:a16="http://schemas.microsoft.com/office/drawing/2014/main" id="{3400B4EB-BC44-A33F-9F3B-CCC754783AE6}"/>
                  </a:ext>
                </a:extLst>
              </p:cNvPr>
              <p:cNvSpPr/>
              <p:nvPr>
                <p:custDataLst>
                  <p:tags r:id="rId384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51">
                <a:extLst>
                  <a:ext uri="{FF2B5EF4-FFF2-40B4-BE49-F238E27FC236}">
                    <a16:creationId xmlns:a16="http://schemas.microsoft.com/office/drawing/2014/main" id="{6567D360-023C-F490-8F25-894E472F87B8}"/>
                  </a:ext>
                </a:extLst>
              </p:cNvPr>
              <p:cNvSpPr/>
              <p:nvPr>
                <p:custDataLst>
                  <p:tags r:id="rId385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6484F35C-EF8F-9ED3-5DCA-809A9E5C53F4}"/>
                  </a:ext>
                </a:extLst>
              </p:cNvPr>
              <p:cNvSpPr/>
              <p:nvPr>
                <p:custDataLst>
                  <p:tags r:id="rId386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53">
                <a:extLst>
                  <a:ext uri="{FF2B5EF4-FFF2-40B4-BE49-F238E27FC236}">
                    <a16:creationId xmlns:a16="http://schemas.microsoft.com/office/drawing/2014/main" id="{E666BE56-C134-4A7A-1ED8-67CED04F0743}"/>
                  </a:ext>
                </a:extLst>
              </p:cNvPr>
              <p:cNvSpPr/>
              <p:nvPr>
                <p:custDataLst>
                  <p:tags r:id="rId387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1A1A1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54">
                <a:extLst>
                  <a:ext uri="{FF2B5EF4-FFF2-40B4-BE49-F238E27FC236}">
                    <a16:creationId xmlns:a16="http://schemas.microsoft.com/office/drawing/2014/main" id="{46221ED5-5DC9-AC8A-3FB7-06669EA618A2}"/>
                  </a:ext>
                </a:extLst>
              </p:cNvPr>
              <p:cNvSpPr/>
              <p:nvPr>
                <p:custDataLst>
                  <p:tags r:id="rId388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8585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55">
                <a:extLst>
                  <a:ext uri="{FF2B5EF4-FFF2-40B4-BE49-F238E27FC236}">
                    <a16:creationId xmlns:a16="http://schemas.microsoft.com/office/drawing/2014/main" id="{195F9C44-EBB5-D050-1E18-C7CE0A8D7D48}"/>
                  </a:ext>
                </a:extLst>
              </p:cNvPr>
              <p:cNvSpPr/>
              <p:nvPr>
                <p:custDataLst>
                  <p:tags r:id="rId389"/>
                </p:custDataLst>
              </p:nvPr>
            </p:nvSpPr>
            <p:spPr bwMode="auto">
              <a:xfrm>
                <a:off x="1643" y="829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2"/>
                      <a:pt x="2" y="5"/>
                      <a:pt x="3" y="8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56">
                <a:extLst>
                  <a:ext uri="{FF2B5EF4-FFF2-40B4-BE49-F238E27FC236}">
                    <a16:creationId xmlns:a16="http://schemas.microsoft.com/office/drawing/2014/main" id="{083A8E8B-4EDA-4A90-A3BA-44963B171E59}"/>
                  </a:ext>
                </a:extLst>
              </p:cNvPr>
              <p:cNvSpPr/>
              <p:nvPr>
                <p:custDataLst>
                  <p:tags r:id="rId390"/>
                </p:custDataLst>
              </p:nvPr>
            </p:nvSpPr>
            <p:spPr bwMode="auto">
              <a:xfrm>
                <a:off x="1617" y="944"/>
                <a:ext cx="27" cy="35"/>
              </a:xfrm>
              <a:custGeom>
                <a:avLst/>
                <a:gdLst>
                  <a:gd name="T0" fmla="*/ 49 w 20"/>
                  <a:gd name="T1" fmla="*/ 0 h 26"/>
                  <a:gd name="T2" fmla="*/ 0 w 20"/>
                  <a:gd name="T3" fmla="*/ 16 h 26"/>
                  <a:gd name="T4" fmla="*/ 41 w 20"/>
                  <a:gd name="T5" fmla="*/ 35 h 26"/>
                  <a:gd name="T6" fmla="*/ 35 w 20"/>
                  <a:gd name="T7" fmla="*/ 47 h 26"/>
                  <a:gd name="T8" fmla="*/ 35 w 20"/>
                  <a:gd name="T9" fmla="*/ 6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15" y="0"/>
                      <a:pt x="6" y="1"/>
                      <a:pt x="0" y="7"/>
                    </a:cubicBezTo>
                    <a:cubicBezTo>
                      <a:pt x="2" y="11"/>
                      <a:pt x="11" y="14"/>
                      <a:pt x="16" y="14"/>
                    </a:cubicBezTo>
                    <a:cubicBezTo>
                      <a:pt x="18" y="16"/>
                      <a:pt x="14" y="15"/>
                      <a:pt x="14" y="19"/>
                    </a:cubicBezTo>
                    <a:cubicBezTo>
                      <a:pt x="14" y="23"/>
                      <a:pt x="14" y="26"/>
                      <a:pt x="14" y="2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57">
                <a:extLst>
                  <a:ext uri="{FF2B5EF4-FFF2-40B4-BE49-F238E27FC236}">
                    <a16:creationId xmlns:a16="http://schemas.microsoft.com/office/drawing/2014/main" id="{37AC89CF-1748-8BC5-32E7-4F3AC42891CA}"/>
                  </a:ext>
                </a:extLst>
              </p:cNvPr>
              <p:cNvSpPr/>
              <p:nvPr>
                <p:custDataLst>
                  <p:tags r:id="rId391"/>
                </p:custDataLst>
              </p:nvPr>
            </p:nvSpPr>
            <p:spPr bwMode="auto">
              <a:xfrm>
                <a:off x="1611" y="937"/>
                <a:ext cx="33" cy="16"/>
              </a:xfrm>
              <a:custGeom>
                <a:avLst/>
                <a:gdLst>
                  <a:gd name="T0" fmla="*/ 0 w 25"/>
                  <a:gd name="T1" fmla="*/ 28 h 12"/>
                  <a:gd name="T2" fmla="*/ 58 w 25"/>
                  <a:gd name="T3" fmla="*/ 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4"/>
                      <a:pt x="20" y="0"/>
                      <a:pt x="25" y="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58">
                <a:extLst>
                  <a:ext uri="{FF2B5EF4-FFF2-40B4-BE49-F238E27FC236}">
                    <a16:creationId xmlns:a16="http://schemas.microsoft.com/office/drawing/2014/main" id="{8190DE07-2B9C-2E00-23F7-C85D5B658B64}"/>
                  </a:ext>
                </a:extLst>
              </p:cNvPr>
              <p:cNvSpPr/>
              <p:nvPr>
                <p:custDataLst>
                  <p:tags r:id="rId392"/>
                </p:custDataLst>
              </p:nvPr>
            </p:nvSpPr>
            <p:spPr bwMode="auto">
              <a:xfrm>
                <a:off x="1608" y="911"/>
                <a:ext cx="45" cy="17"/>
              </a:xfrm>
              <a:custGeom>
                <a:avLst/>
                <a:gdLst>
                  <a:gd name="T0" fmla="*/ 0 w 34"/>
                  <a:gd name="T1" fmla="*/ 29 h 13"/>
                  <a:gd name="T2" fmla="*/ 58 w 34"/>
                  <a:gd name="T3" fmla="*/ 17 h 13"/>
                  <a:gd name="T4" fmla="*/ 77 w 34"/>
                  <a:gd name="T5" fmla="*/ 21 h 13"/>
                  <a:gd name="T6" fmla="*/ 49 w 34"/>
                  <a:gd name="T7" fmla="*/ 1 h 13"/>
                  <a:gd name="T8" fmla="*/ 0 w 34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13" y="7"/>
                      <a:pt x="21" y="4"/>
                      <a:pt x="25" y="8"/>
                    </a:cubicBezTo>
                    <a:cubicBezTo>
                      <a:pt x="30" y="11"/>
                      <a:pt x="32" y="12"/>
                      <a:pt x="33" y="9"/>
                    </a:cubicBezTo>
                    <a:cubicBezTo>
                      <a:pt x="34" y="4"/>
                      <a:pt x="29" y="0"/>
                      <a:pt x="21" y="1"/>
                    </a:cubicBezTo>
                    <a:cubicBezTo>
                      <a:pt x="13" y="2"/>
                      <a:pt x="8" y="7"/>
                      <a:pt x="0" y="13"/>
                    </a:cubicBezTo>
                    <a:close/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59">
                <a:extLst>
                  <a:ext uri="{FF2B5EF4-FFF2-40B4-BE49-F238E27FC236}">
                    <a16:creationId xmlns:a16="http://schemas.microsoft.com/office/drawing/2014/main" id="{087C679A-A506-2F64-EFFD-61B9CAF034F5}"/>
                  </a:ext>
                </a:extLst>
              </p:cNvPr>
              <p:cNvSpPr/>
              <p:nvPr>
                <p:custDataLst>
                  <p:tags r:id="rId393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60">
                <a:extLst>
                  <a:ext uri="{FF2B5EF4-FFF2-40B4-BE49-F238E27FC236}">
                    <a16:creationId xmlns:a16="http://schemas.microsoft.com/office/drawing/2014/main" id="{05A2197B-10BA-A86B-9FD5-0C1716DB8B6A}"/>
                  </a:ext>
                </a:extLst>
              </p:cNvPr>
              <p:cNvSpPr/>
              <p:nvPr>
                <p:custDataLst>
                  <p:tags r:id="rId394"/>
                </p:custDataLst>
              </p:nvPr>
            </p:nvSpPr>
            <p:spPr bwMode="auto">
              <a:xfrm>
                <a:off x="1645" y="945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61">
                <a:extLst>
                  <a:ext uri="{FF2B5EF4-FFF2-40B4-BE49-F238E27FC236}">
                    <a16:creationId xmlns:a16="http://schemas.microsoft.com/office/drawing/2014/main" id="{CE06E81A-6302-D329-5E21-D8B34DA52259}"/>
                  </a:ext>
                </a:extLst>
              </p:cNvPr>
              <p:cNvSpPr/>
              <p:nvPr>
                <p:custDataLst>
                  <p:tags r:id="rId395"/>
                </p:custDataLst>
              </p:nvPr>
            </p:nvSpPr>
            <p:spPr bwMode="auto">
              <a:xfrm>
                <a:off x="1645" y="1012"/>
                <a:ext cx="34" cy="25"/>
              </a:xfrm>
              <a:custGeom>
                <a:avLst/>
                <a:gdLst>
                  <a:gd name="T0" fmla="*/ 26 w 25"/>
                  <a:gd name="T1" fmla="*/ 0 h 19"/>
                  <a:gd name="T2" fmla="*/ 10 w 25"/>
                  <a:gd name="T3" fmla="*/ 29 h 19"/>
                  <a:gd name="T4" fmla="*/ 37 w 25"/>
                  <a:gd name="T5" fmla="*/ 37 h 19"/>
                  <a:gd name="T6" fmla="*/ 63 w 25"/>
                  <a:gd name="T7" fmla="*/ 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0" y="0"/>
                    </a:moveTo>
                    <a:cubicBezTo>
                      <a:pt x="4" y="1"/>
                      <a:pt x="0" y="7"/>
                      <a:pt x="4" y="13"/>
                    </a:cubicBezTo>
                    <a:cubicBezTo>
                      <a:pt x="7" y="19"/>
                      <a:pt x="11" y="18"/>
                      <a:pt x="15" y="16"/>
                    </a:cubicBezTo>
                    <a:cubicBezTo>
                      <a:pt x="18" y="15"/>
                      <a:pt x="22" y="9"/>
                      <a:pt x="25" y="13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62">
                <a:extLst>
                  <a:ext uri="{FF2B5EF4-FFF2-40B4-BE49-F238E27FC236}">
                    <a16:creationId xmlns:a16="http://schemas.microsoft.com/office/drawing/2014/main" id="{A5D1E7F6-6D54-5DD8-AB9D-1D12B3F3D58E}"/>
                  </a:ext>
                </a:extLst>
              </p:cNvPr>
              <p:cNvSpPr/>
              <p:nvPr>
                <p:custDataLst>
                  <p:tags r:id="rId396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4" y="385"/>
                    </a:moveTo>
                    <a:cubicBezTo>
                      <a:pt x="554" y="385"/>
                      <a:pt x="551" y="368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63">
                <a:extLst>
                  <a:ext uri="{FF2B5EF4-FFF2-40B4-BE49-F238E27FC236}">
                    <a16:creationId xmlns:a16="http://schemas.microsoft.com/office/drawing/2014/main" id="{4A5A3722-AF05-F28E-9070-A5695EC63BFB}"/>
                  </a:ext>
                </a:extLst>
              </p:cNvPr>
              <p:cNvSpPr/>
              <p:nvPr>
                <p:custDataLst>
                  <p:tags r:id="rId397"/>
                </p:custDataLst>
              </p:nvPr>
            </p:nvSpPr>
            <p:spPr bwMode="auto">
              <a:xfrm>
                <a:off x="1645" y="1075"/>
                <a:ext cx="27" cy="9"/>
              </a:xfrm>
              <a:custGeom>
                <a:avLst/>
                <a:gdLst>
                  <a:gd name="T0" fmla="*/ 49 w 20"/>
                  <a:gd name="T1" fmla="*/ 0 h 7"/>
                  <a:gd name="T2" fmla="*/ 36 w 20"/>
                  <a:gd name="T3" fmla="*/ 8 h 7"/>
                  <a:gd name="T4" fmla="*/ 0 w 20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8" y="2"/>
                      <a:pt x="17" y="3"/>
                      <a:pt x="15" y="4"/>
                    </a:cubicBezTo>
                    <a:cubicBezTo>
                      <a:pt x="9" y="7"/>
                      <a:pt x="6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64">
                <a:extLst>
                  <a:ext uri="{FF2B5EF4-FFF2-40B4-BE49-F238E27FC236}">
                    <a16:creationId xmlns:a16="http://schemas.microsoft.com/office/drawing/2014/main" id="{2F8101B3-A23E-3B22-3382-FB25AE100508}"/>
                  </a:ext>
                </a:extLst>
              </p:cNvPr>
              <p:cNvSpPr/>
              <p:nvPr>
                <p:custDataLst>
                  <p:tags r:id="rId398"/>
                </p:custDataLst>
              </p:nvPr>
            </p:nvSpPr>
            <p:spPr bwMode="auto">
              <a:xfrm>
                <a:off x="1438" y="2191"/>
                <a:ext cx="42" cy="22"/>
              </a:xfrm>
              <a:custGeom>
                <a:avLst/>
                <a:gdLst>
                  <a:gd name="T0" fmla="*/ 26 w 31"/>
                  <a:gd name="T1" fmla="*/ 0 h 17"/>
                  <a:gd name="T2" fmla="*/ 22 w 31"/>
                  <a:gd name="T3" fmla="*/ 30 h 17"/>
                  <a:gd name="T4" fmla="*/ 51 w 31"/>
                  <a:gd name="T5" fmla="*/ 1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10" y="0"/>
                    </a:moveTo>
                    <a:cubicBezTo>
                      <a:pt x="0" y="1"/>
                      <a:pt x="1" y="11"/>
                      <a:pt x="9" y="14"/>
                    </a:cubicBezTo>
                    <a:cubicBezTo>
                      <a:pt x="16" y="17"/>
                      <a:pt x="31" y="8"/>
                      <a:pt x="21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65">
                <a:extLst>
                  <a:ext uri="{FF2B5EF4-FFF2-40B4-BE49-F238E27FC236}">
                    <a16:creationId xmlns:a16="http://schemas.microsoft.com/office/drawing/2014/main" id="{EEC87DC0-F168-5F51-3DE4-7A460EEAA58E}"/>
                  </a:ext>
                </a:extLst>
              </p:cNvPr>
              <p:cNvSpPr/>
              <p:nvPr>
                <p:custDataLst>
                  <p:tags r:id="rId399"/>
                </p:custDataLst>
              </p:nvPr>
            </p:nvSpPr>
            <p:spPr bwMode="auto">
              <a:xfrm>
                <a:off x="1153" y="1555"/>
                <a:ext cx="5" cy="170"/>
              </a:xfrm>
              <a:custGeom>
                <a:avLst/>
                <a:gdLst>
                  <a:gd name="T0" fmla="*/ 0 w 4"/>
                  <a:gd name="T1" fmla="*/ 300 h 128"/>
                  <a:gd name="T2" fmla="*/ 0 w 4"/>
                  <a:gd name="T3" fmla="*/ 298 h 128"/>
                  <a:gd name="T4" fmla="*/ 0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0" y="128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3" y="84"/>
                      <a:pt x="4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66">
                <a:extLst>
                  <a:ext uri="{FF2B5EF4-FFF2-40B4-BE49-F238E27FC236}">
                    <a16:creationId xmlns:a16="http://schemas.microsoft.com/office/drawing/2014/main" id="{9069BA7B-3059-2651-67C1-2F06224DF88F}"/>
                  </a:ext>
                </a:extLst>
              </p:cNvPr>
              <p:cNvSpPr/>
              <p:nvPr>
                <p:custDataLst>
                  <p:tags r:id="rId400"/>
                </p:custDataLst>
              </p:nvPr>
            </p:nvSpPr>
            <p:spPr bwMode="auto">
              <a:xfrm>
                <a:off x="1223" y="1319"/>
                <a:ext cx="171" cy="18"/>
              </a:xfrm>
              <a:custGeom>
                <a:avLst/>
                <a:gdLst>
                  <a:gd name="T0" fmla="*/ 0 w 128"/>
                  <a:gd name="T1" fmla="*/ 1 h 14"/>
                  <a:gd name="T2" fmla="*/ 28 w 128"/>
                  <a:gd name="T3" fmla="*/ 6 h 14"/>
                  <a:gd name="T4" fmla="*/ 59 w 128"/>
                  <a:gd name="T5" fmla="*/ 6 h 14"/>
                  <a:gd name="T6" fmla="*/ 168 w 128"/>
                  <a:gd name="T7" fmla="*/ 22 h 14"/>
                  <a:gd name="T8" fmla="*/ 206 w 128"/>
                  <a:gd name="T9" fmla="*/ 24 h 14"/>
                  <a:gd name="T10" fmla="*/ 305 w 128"/>
                  <a:gd name="T11" fmla="*/ 24 h 14"/>
                  <a:gd name="T12" fmla="*/ 305 w 128"/>
                  <a:gd name="T13" fmla="*/ 24 h 14"/>
                  <a:gd name="T14" fmla="*/ 305 w 128"/>
                  <a:gd name="T15" fmla="*/ 24 h 14"/>
                  <a:gd name="T16" fmla="*/ 305 w 128"/>
                  <a:gd name="T17" fmla="*/ 24 h 14"/>
                  <a:gd name="T18" fmla="*/ 206 w 128"/>
                  <a:gd name="T19" fmla="*/ 22 h 14"/>
                  <a:gd name="T20" fmla="*/ 170 w 128"/>
                  <a:gd name="T21" fmla="*/ 15 h 14"/>
                  <a:gd name="T22" fmla="*/ 59 w 128"/>
                  <a:gd name="T23" fmla="*/ 1 h 14"/>
                  <a:gd name="T24" fmla="*/ 28 w 128"/>
                  <a:gd name="T25" fmla="*/ 0 h 14"/>
                  <a:gd name="T26" fmla="*/ 0 w 128"/>
                  <a:gd name="T27" fmla="*/ 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14">
                    <a:moveTo>
                      <a:pt x="0" y="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7" y="4"/>
                      <a:pt x="24" y="3"/>
                      <a:pt x="25" y="3"/>
                    </a:cubicBezTo>
                    <a:cubicBezTo>
                      <a:pt x="40" y="5"/>
                      <a:pt x="57" y="8"/>
                      <a:pt x="70" y="10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100" y="14"/>
                      <a:pt x="119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9" y="12"/>
                      <a:pt x="100" y="12"/>
                      <a:pt x="86" y="10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57" y="5"/>
                      <a:pt x="40" y="2"/>
                      <a:pt x="25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1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Freeform 67">
                <a:extLst>
                  <a:ext uri="{FF2B5EF4-FFF2-40B4-BE49-F238E27FC236}">
                    <a16:creationId xmlns:a16="http://schemas.microsoft.com/office/drawing/2014/main" id="{0B1B0513-6898-0D28-D00D-355C22A7B6ED}"/>
                  </a:ext>
                </a:extLst>
              </p:cNvPr>
              <p:cNvSpPr/>
              <p:nvPr>
                <p:custDataLst>
                  <p:tags r:id="rId401"/>
                </p:custDataLst>
              </p:nvPr>
            </p:nvSpPr>
            <p:spPr bwMode="auto">
              <a:xfrm>
                <a:off x="1420" y="1256"/>
                <a:ext cx="80" cy="77"/>
              </a:xfrm>
              <a:custGeom>
                <a:avLst/>
                <a:gdLst>
                  <a:gd name="T0" fmla="*/ 69 w 60"/>
                  <a:gd name="T1" fmla="*/ 130 h 58"/>
                  <a:gd name="T2" fmla="*/ 63 w 60"/>
                  <a:gd name="T3" fmla="*/ 130 h 58"/>
                  <a:gd name="T4" fmla="*/ 55 w 60"/>
                  <a:gd name="T5" fmla="*/ 130 h 58"/>
                  <a:gd name="T6" fmla="*/ 0 w 60"/>
                  <a:gd name="T7" fmla="*/ 61 h 58"/>
                  <a:gd name="T8" fmla="*/ 0 w 60"/>
                  <a:gd name="T9" fmla="*/ 61 h 58"/>
                  <a:gd name="T10" fmla="*/ 55 w 60"/>
                  <a:gd name="T11" fmla="*/ 135 h 58"/>
                  <a:gd name="T12" fmla="*/ 63 w 60"/>
                  <a:gd name="T13" fmla="*/ 135 h 58"/>
                  <a:gd name="T14" fmla="*/ 71 w 60"/>
                  <a:gd name="T15" fmla="*/ 135 h 58"/>
                  <a:gd name="T16" fmla="*/ 143 w 60"/>
                  <a:gd name="T17" fmla="*/ 0 h 58"/>
                  <a:gd name="T18" fmla="*/ 143 w 60"/>
                  <a:gd name="T19" fmla="*/ 0 h 58"/>
                  <a:gd name="T20" fmla="*/ 69 w 60"/>
                  <a:gd name="T21" fmla="*/ 13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7">
                    <a:moveTo>
                      <a:pt x="29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17" y="55"/>
                      <a:pt x="7" y="4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3"/>
                      <a:pt x="12" y="57"/>
                      <a:pt x="23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42" y="57"/>
                      <a:pt x="56" y="22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24"/>
                      <a:pt x="39" y="54"/>
                      <a:pt x="29" y="5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Freeform 68">
                <a:extLst>
                  <a:ext uri="{FF2B5EF4-FFF2-40B4-BE49-F238E27FC236}">
                    <a16:creationId xmlns:a16="http://schemas.microsoft.com/office/drawing/2014/main" id="{76B9C6A6-2AD1-6CFD-AC90-C74AE5FD88B3}"/>
                  </a:ext>
                </a:extLst>
              </p:cNvPr>
              <p:cNvSpPr/>
              <p:nvPr>
                <p:custDataLst>
                  <p:tags r:id="rId402"/>
                </p:custDataLst>
              </p:nvPr>
            </p:nvSpPr>
            <p:spPr bwMode="auto">
              <a:xfrm>
                <a:off x="1759" y="1555"/>
                <a:ext cx="5" cy="170"/>
              </a:xfrm>
              <a:custGeom>
                <a:avLst/>
                <a:gdLst>
                  <a:gd name="T0" fmla="*/ 6 w 4"/>
                  <a:gd name="T1" fmla="*/ 300 h 128"/>
                  <a:gd name="T2" fmla="*/ 6 w 4"/>
                  <a:gd name="T3" fmla="*/ 298 h 128"/>
                  <a:gd name="T4" fmla="*/ 8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3" y="128"/>
                    </a:moveTo>
                    <a:cubicBezTo>
                      <a:pt x="3" y="127"/>
                      <a:pt x="3" y="127"/>
                      <a:pt x="3" y="127"/>
                    </a:cubicBezTo>
                    <a:cubicBezTo>
                      <a:pt x="1" y="84"/>
                      <a:pt x="0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69">
                <a:extLst>
                  <a:ext uri="{FF2B5EF4-FFF2-40B4-BE49-F238E27FC236}">
                    <a16:creationId xmlns:a16="http://schemas.microsoft.com/office/drawing/2014/main" id="{DEE1BDF2-6AF7-3210-5978-6E5B9F456EDA}"/>
                  </a:ext>
                </a:extLst>
              </p:cNvPr>
              <p:cNvSpPr/>
              <p:nvPr>
                <p:custDataLst>
                  <p:tags r:id="rId403"/>
                </p:custDataLst>
              </p:nvPr>
            </p:nvSpPr>
            <p:spPr bwMode="auto">
              <a:xfrm>
                <a:off x="1521" y="1319"/>
                <a:ext cx="172" cy="18"/>
              </a:xfrm>
              <a:custGeom>
                <a:avLst/>
                <a:gdLst>
                  <a:gd name="T0" fmla="*/ 247 w 129"/>
                  <a:gd name="T1" fmla="*/ 1 h 14"/>
                  <a:gd name="T2" fmla="*/ 137 w 129"/>
                  <a:gd name="T3" fmla="*/ 15 h 14"/>
                  <a:gd name="T4" fmla="*/ 100 w 129"/>
                  <a:gd name="T5" fmla="*/ 22 h 14"/>
                  <a:gd name="T6" fmla="*/ 0 w 129"/>
                  <a:gd name="T7" fmla="*/ 24 h 14"/>
                  <a:gd name="T8" fmla="*/ 0 w 129"/>
                  <a:gd name="T9" fmla="*/ 24 h 14"/>
                  <a:gd name="T10" fmla="*/ 0 w 129"/>
                  <a:gd name="T11" fmla="*/ 24 h 14"/>
                  <a:gd name="T12" fmla="*/ 0 w 129"/>
                  <a:gd name="T13" fmla="*/ 24 h 14"/>
                  <a:gd name="T14" fmla="*/ 101 w 129"/>
                  <a:gd name="T15" fmla="*/ 24 h 14"/>
                  <a:gd name="T16" fmla="*/ 137 w 129"/>
                  <a:gd name="T17" fmla="*/ 22 h 14"/>
                  <a:gd name="T18" fmla="*/ 247 w 129"/>
                  <a:gd name="T19" fmla="*/ 6 h 14"/>
                  <a:gd name="T20" fmla="*/ 277 w 129"/>
                  <a:gd name="T21" fmla="*/ 6 h 14"/>
                  <a:gd name="T22" fmla="*/ 305 w 129"/>
                  <a:gd name="T23" fmla="*/ 1 h 14"/>
                  <a:gd name="T24" fmla="*/ 305 w 129"/>
                  <a:gd name="T25" fmla="*/ 1 h 14"/>
                  <a:gd name="T26" fmla="*/ 277 w 129"/>
                  <a:gd name="T27" fmla="*/ 0 h 14"/>
                  <a:gd name="T28" fmla="*/ 247 w 129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4">
                    <a:moveTo>
                      <a:pt x="104" y="1"/>
                    </a:moveTo>
                    <a:cubicBezTo>
                      <a:pt x="88" y="2"/>
                      <a:pt x="71" y="5"/>
                      <a:pt x="58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28" y="12"/>
                      <a:pt x="1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2"/>
                      <a:pt x="28" y="14"/>
                      <a:pt x="43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72" y="8"/>
                      <a:pt x="88" y="5"/>
                      <a:pt x="104" y="3"/>
                    </a:cubicBezTo>
                    <a:cubicBezTo>
                      <a:pt x="110" y="2"/>
                      <a:pt x="117" y="3"/>
                      <a:pt x="117" y="3"/>
                    </a:cubicBezTo>
                    <a:cubicBezTo>
                      <a:pt x="117" y="3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0"/>
                      <a:pt x="104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70">
                <a:extLst>
                  <a:ext uri="{FF2B5EF4-FFF2-40B4-BE49-F238E27FC236}">
                    <a16:creationId xmlns:a16="http://schemas.microsoft.com/office/drawing/2014/main" id="{9D3CAF4B-89C0-CB1C-65B6-895A76D45521}"/>
                  </a:ext>
                </a:extLst>
              </p:cNvPr>
              <p:cNvSpPr/>
              <p:nvPr>
                <p:custDataLst>
                  <p:tags r:id="rId404"/>
                </p:custDataLst>
              </p:nvPr>
            </p:nvSpPr>
            <p:spPr bwMode="auto">
              <a:xfrm>
                <a:off x="1743" y="1535"/>
                <a:ext cx="35" cy="38"/>
              </a:xfrm>
              <a:custGeom>
                <a:avLst/>
                <a:gdLst>
                  <a:gd name="T0" fmla="*/ 0 w 26"/>
                  <a:gd name="T1" fmla="*/ 66 h 29"/>
                  <a:gd name="T2" fmla="*/ 0 w 26"/>
                  <a:gd name="T3" fmla="*/ 66 h 29"/>
                  <a:gd name="T4" fmla="*/ 63 w 26"/>
                  <a:gd name="T5" fmla="*/ 1 h 29"/>
                  <a:gd name="T6" fmla="*/ 58 w 26"/>
                  <a:gd name="T7" fmla="*/ 0 h 29"/>
                  <a:gd name="T8" fmla="*/ 0 w 26"/>
                  <a:gd name="T9" fmla="*/ 6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" y="23"/>
                      <a:pt x="19" y="14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13"/>
                      <a:pt x="10" y="23"/>
                      <a:pt x="0" y="2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71">
                <a:extLst>
                  <a:ext uri="{FF2B5EF4-FFF2-40B4-BE49-F238E27FC236}">
                    <a16:creationId xmlns:a16="http://schemas.microsoft.com/office/drawing/2014/main" id="{CB8408C0-01DC-D059-8AC4-78DAFBE8C8D0}"/>
                  </a:ext>
                </a:extLst>
              </p:cNvPr>
              <p:cNvSpPr/>
              <p:nvPr>
                <p:custDataLst>
                  <p:tags r:id="rId405"/>
                </p:custDataLst>
              </p:nvPr>
            </p:nvSpPr>
            <p:spPr bwMode="auto">
              <a:xfrm>
                <a:off x="1139" y="1535"/>
                <a:ext cx="34" cy="38"/>
              </a:xfrm>
              <a:custGeom>
                <a:avLst/>
                <a:gdLst>
                  <a:gd name="T0" fmla="*/ 0 w 25"/>
                  <a:gd name="T1" fmla="*/ 1 h 29"/>
                  <a:gd name="T2" fmla="*/ 63 w 25"/>
                  <a:gd name="T3" fmla="*/ 66 h 29"/>
                  <a:gd name="T4" fmla="*/ 63 w 25"/>
                  <a:gd name="T5" fmla="*/ 66 h 29"/>
                  <a:gd name="T6" fmla="*/ 5 w 25"/>
                  <a:gd name="T7" fmla="*/ 0 h 29"/>
                  <a:gd name="T8" fmla="*/ 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6" y="14"/>
                      <a:pt x="15" y="23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6" y="23"/>
                      <a:pt x="8" y="13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72">
                <a:extLst>
                  <a:ext uri="{FF2B5EF4-FFF2-40B4-BE49-F238E27FC236}">
                    <a16:creationId xmlns:a16="http://schemas.microsoft.com/office/drawing/2014/main" id="{600BBC61-397C-D510-D788-63917D5448C8}"/>
                  </a:ext>
                </a:extLst>
              </p:cNvPr>
              <p:cNvSpPr/>
              <p:nvPr>
                <p:custDataLst>
                  <p:tags r:id="rId406"/>
                </p:custDataLst>
              </p:nvPr>
            </p:nvSpPr>
            <p:spPr bwMode="auto">
              <a:xfrm>
                <a:off x="1438" y="932"/>
                <a:ext cx="19" cy="17"/>
              </a:xfrm>
              <a:custGeom>
                <a:avLst/>
                <a:gdLst>
                  <a:gd name="T0" fmla="*/ 15 w 14"/>
                  <a:gd name="T1" fmla="*/ 29 h 13"/>
                  <a:gd name="T2" fmla="*/ 5 w 14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6" y="13"/>
                    </a:moveTo>
                    <a:cubicBezTo>
                      <a:pt x="14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73">
                <a:extLst>
                  <a:ext uri="{FF2B5EF4-FFF2-40B4-BE49-F238E27FC236}">
                    <a16:creationId xmlns:a16="http://schemas.microsoft.com/office/drawing/2014/main" id="{26BBA060-55E7-89AA-5C2A-94A78841A89B}"/>
                  </a:ext>
                </a:extLst>
              </p:cNvPr>
              <p:cNvSpPr/>
              <p:nvPr>
                <p:custDataLst>
                  <p:tags r:id="rId407"/>
                </p:custDataLst>
              </p:nvPr>
            </p:nvSpPr>
            <p:spPr bwMode="auto">
              <a:xfrm>
                <a:off x="1472" y="102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74">
                <a:extLst>
                  <a:ext uri="{FF2B5EF4-FFF2-40B4-BE49-F238E27FC236}">
                    <a16:creationId xmlns:a16="http://schemas.microsoft.com/office/drawing/2014/main" id="{6CD73C79-FD36-1892-EE80-446BF13C4F3C}"/>
                  </a:ext>
                </a:extLst>
              </p:cNvPr>
              <p:cNvSpPr/>
              <p:nvPr>
                <p:custDataLst>
                  <p:tags r:id="rId408"/>
                </p:custDataLst>
              </p:nvPr>
            </p:nvSpPr>
            <p:spPr bwMode="auto">
              <a:xfrm>
                <a:off x="1416" y="987"/>
                <a:ext cx="9" cy="6"/>
              </a:xfrm>
              <a:custGeom>
                <a:avLst/>
                <a:gdLst>
                  <a:gd name="T0" fmla="*/ 15 w 7"/>
                  <a:gd name="T1" fmla="*/ 8 h 5"/>
                  <a:gd name="T2" fmla="*/ 1 w 7"/>
                  <a:gd name="T3" fmla="*/ 6 h 5"/>
                  <a:gd name="T4" fmla="*/ 10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75">
                <a:extLst>
                  <a:ext uri="{FF2B5EF4-FFF2-40B4-BE49-F238E27FC236}">
                    <a16:creationId xmlns:a16="http://schemas.microsoft.com/office/drawing/2014/main" id="{8269C4C8-F3A9-33C3-DBD3-980FD7C1A9B2}"/>
                  </a:ext>
                </a:extLst>
              </p:cNvPr>
              <p:cNvSpPr/>
              <p:nvPr>
                <p:custDataLst>
                  <p:tags r:id="rId409"/>
                </p:custDataLst>
              </p:nvPr>
            </p:nvSpPr>
            <p:spPr bwMode="auto">
              <a:xfrm>
                <a:off x="1635" y="972"/>
                <a:ext cx="6" cy="4"/>
              </a:xfrm>
              <a:custGeom>
                <a:avLst/>
                <a:gdLst>
                  <a:gd name="T0" fmla="*/ 0 w 5"/>
                  <a:gd name="T1" fmla="*/ 5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3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76">
                <a:extLst>
                  <a:ext uri="{FF2B5EF4-FFF2-40B4-BE49-F238E27FC236}">
                    <a16:creationId xmlns:a16="http://schemas.microsoft.com/office/drawing/2014/main" id="{D6CAC594-33F0-1FBA-DF96-75E53EA8BBA4}"/>
                  </a:ext>
                </a:extLst>
              </p:cNvPr>
              <p:cNvSpPr/>
              <p:nvPr>
                <p:custDataLst>
                  <p:tags r:id="rId410"/>
                </p:custDataLst>
              </p:nvPr>
            </p:nvSpPr>
            <p:spPr bwMode="auto">
              <a:xfrm>
                <a:off x="1648" y="1005"/>
                <a:ext cx="11" cy="15"/>
              </a:xfrm>
              <a:custGeom>
                <a:avLst/>
                <a:gdLst>
                  <a:gd name="T0" fmla="*/ 21 w 8"/>
                  <a:gd name="T1" fmla="*/ 20 h 11"/>
                  <a:gd name="T2" fmla="*/ 21 w 8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8"/>
                    </a:moveTo>
                    <a:cubicBezTo>
                      <a:pt x="0" y="0"/>
                      <a:pt x="1" y="11"/>
                      <a:pt x="8" y="1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9B231B54-BBB7-D293-4E3A-F354CABC0E53}"/>
                  </a:ext>
                </a:extLst>
              </p:cNvPr>
              <p:cNvSpPr/>
              <p:nvPr>
                <p:custDataLst>
                  <p:tags r:id="rId411"/>
                </p:custDataLst>
              </p:nvPr>
            </p:nvSpPr>
            <p:spPr bwMode="auto">
              <a:xfrm>
                <a:off x="1648" y="1073"/>
                <a:ext cx="16" cy="12"/>
              </a:xfrm>
              <a:custGeom>
                <a:avLst/>
                <a:gdLst>
                  <a:gd name="T0" fmla="*/ 1 w 12"/>
                  <a:gd name="T1" fmla="*/ 16 h 9"/>
                  <a:gd name="T2" fmla="*/ 5 w 12"/>
                  <a:gd name="T3" fmla="*/ 5 h 9"/>
                  <a:gd name="T4" fmla="*/ 15 w 12"/>
                  <a:gd name="T5" fmla="*/ 21 h 9"/>
                  <a:gd name="T6" fmla="*/ 21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3"/>
                      <a:pt x="3" y="9"/>
                      <a:pt x="6" y="9"/>
                    </a:cubicBezTo>
                    <a:cubicBezTo>
                      <a:pt x="12" y="9"/>
                      <a:pt x="9" y="2"/>
                      <a:pt x="9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78">
                <a:extLst>
                  <a:ext uri="{FF2B5EF4-FFF2-40B4-BE49-F238E27FC236}">
                    <a16:creationId xmlns:a16="http://schemas.microsoft.com/office/drawing/2014/main" id="{765686FE-1CAB-163F-6089-F954B6C9F471}"/>
                  </a:ext>
                </a:extLst>
              </p:cNvPr>
              <p:cNvSpPr/>
              <p:nvPr>
                <p:custDataLst>
                  <p:tags r:id="rId412"/>
                </p:custDataLst>
              </p:nvPr>
            </p:nvSpPr>
            <p:spPr bwMode="auto">
              <a:xfrm>
                <a:off x="1652" y="1088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5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79">
                <a:extLst>
                  <a:ext uri="{FF2B5EF4-FFF2-40B4-BE49-F238E27FC236}">
                    <a16:creationId xmlns:a16="http://schemas.microsoft.com/office/drawing/2014/main" id="{EF9388A1-EBE3-A737-41F0-83F614E3C33C}"/>
                  </a:ext>
                </a:extLst>
              </p:cNvPr>
              <p:cNvSpPr/>
              <p:nvPr>
                <p:custDataLst>
                  <p:tags r:id="rId413"/>
                </p:custDataLst>
              </p:nvPr>
            </p:nvSpPr>
            <p:spPr bwMode="auto">
              <a:xfrm>
                <a:off x="1547" y="1224"/>
                <a:ext cx="10" cy="7"/>
              </a:xfrm>
              <a:custGeom>
                <a:avLst/>
                <a:gdLst>
                  <a:gd name="T0" fmla="*/ 1 w 8"/>
                  <a:gd name="T1" fmla="*/ 14 h 5"/>
                  <a:gd name="T2" fmla="*/ 16 w 8"/>
                  <a:gd name="T3" fmla="*/ 6 h 5"/>
                  <a:gd name="T4" fmla="*/ 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5"/>
                      <a:pt x="6" y="5"/>
                      <a:pt x="8" y="2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80">
                <a:extLst>
                  <a:ext uri="{FF2B5EF4-FFF2-40B4-BE49-F238E27FC236}">
                    <a16:creationId xmlns:a16="http://schemas.microsoft.com/office/drawing/2014/main" id="{5D19A831-D1C8-DA14-AE0A-2E229784E979}"/>
                  </a:ext>
                </a:extLst>
              </p:cNvPr>
              <p:cNvSpPr/>
              <p:nvPr>
                <p:custDataLst>
                  <p:tags r:id="rId414"/>
                </p:custDataLst>
              </p:nvPr>
            </p:nvSpPr>
            <p:spPr bwMode="auto">
              <a:xfrm>
                <a:off x="1449" y="2561"/>
                <a:ext cx="24" cy="4"/>
              </a:xfrm>
              <a:custGeom>
                <a:avLst/>
                <a:gdLst>
                  <a:gd name="T0" fmla="*/ 0 w 18"/>
                  <a:gd name="T1" fmla="*/ 1 h 3"/>
                  <a:gd name="T2" fmla="*/ 43 w 1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cubicBezTo>
                      <a:pt x="6" y="3"/>
                      <a:pt x="15" y="1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81">
                <a:extLst>
                  <a:ext uri="{FF2B5EF4-FFF2-40B4-BE49-F238E27FC236}">
                    <a16:creationId xmlns:a16="http://schemas.microsoft.com/office/drawing/2014/main" id="{B38BA7F2-36BF-0DD6-3450-A7A3DC917C5B}"/>
                  </a:ext>
                </a:extLst>
              </p:cNvPr>
              <p:cNvSpPr/>
              <p:nvPr>
                <p:custDataLst>
                  <p:tags r:id="rId415"/>
                </p:custDataLst>
              </p:nvPr>
            </p:nvSpPr>
            <p:spPr bwMode="auto">
              <a:xfrm>
                <a:off x="1465" y="2555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7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5"/>
                      <a:pt x="2" y="11"/>
                      <a:pt x="3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82">
                <a:extLst>
                  <a:ext uri="{FF2B5EF4-FFF2-40B4-BE49-F238E27FC236}">
                    <a16:creationId xmlns:a16="http://schemas.microsoft.com/office/drawing/2014/main" id="{4B6A948C-C88E-2201-0487-B3B1C4730206}"/>
                  </a:ext>
                </a:extLst>
              </p:cNvPr>
              <p:cNvSpPr/>
              <p:nvPr>
                <p:custDataLst>
                  <p:tags r:id="rId416"/>
                </p:custDataLst>
              </p:nvPr>
            </p:nvSpPr>
            <p:spPr bwMode="auto">
              <a:xfrm>
                <a:off x="1341" y="956"/>
                <a:ext cx="111" cy="59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83">
                <a:extLst>
                  <a:ext uri="{FF2B5EF4-FFF2-40B4-BE49-F238E27FC236}">
                    <a16:creationId xmlns:a16="http://schemas.microsoft.com/office/drawing/2014/main" id="{AB5ADFC5-6399-7C81-B7B9-2287E67DE891}"/>
                  </a:ext>
                </a:extLst>
              </p:cNvPr>
              <p:cNvSpPr/>
              <p:nvPr>
                <p:custDataLst>
                  <p:tags r:id="rId417"/>
                </p:custDataLst>
              </p:nvPr>
            </p:nvSpPr>
            <p:spPr bwMode="auto">
              <a:xfrm>
                <a:off x="1348" y="956"/>
                <a:ext cx="104" cy="59"/>
              </a:xfrm>
              <a:custGeom>
                <a:avLst/>
                <a:gdLst>
                  <a:gd name="T0" fmla="*/ 165 w 78"/>
                  <a:gd name="T1" fmla="*/ 16 h 44"/>
                  <a:gd name="T2" fmla="*/ 137 w 78"/>
                  <a:gd name="T3" fmla="*/ 27 h 44"/>
                  <a:gd name="T4" fmla="*/ 69 w 78"/>
                  <a:gd name="T5" fmla="*/ 23 h 44"/>
                  <a:gd name="T6" fmla="*/ 43 w 78"/>
                  <a:gd name="T7" fmla="*/ 9 h 44"/>
                  <a:gd name="T8" fmla="*/ 0 w 78"/>
                  <a:gd name="T9" fmla="*/ 0 h 44"/>
                  <a:gd name="T10" fmla="*/ 33 w 78"/>
                  <a:gd name="T11" fmla="*/ 15 h 44"/>
                  <a:gd name="T12" fmla="*/ 63 w 78"/>
                  <a:gd name="T13" fmla="*/ 27 h 44"/>
                  <a:gd name="T14" fmla="*/ 112 w 78"/>
                  <a:gd name="T15" fmla="*/ 34 h 44"/>
                  <a:gd name="T16" fmla="*/ 140 w 78"/>
                  <a:gd name="T17" fmla="*/ 31 h 44"/>
                  <a:gd name="T18" fmla="*/ 169 w 78"/>
                  <a:gd name="T19" fmla="*/ 23 h 44"/>
                  <a:gd name="T20" fmla="*/ 171 w 78"/>
                  <a:gd name="T21" fmla="*/ 28 h 44"/>
                  <a:gd name="T22" fmla="*/ 164 w 78"/>
                  <a:gd name="T23" fmla="*/ 38 h 44"/>
                  <a:gd name="T24" fmla="*/ 159 w 78"/>
                  <a:gd name="T25" fmla="*/ 56 h 44"/>
                  <a:gd name="T26" fmla="*/ 155 w 78"/>
                  <a:gd name="T27" fmla="*/ 64 h 44"/>
                  <a:gd name="T28" fmla="*/ 149 w 78"/>
                  <a:gd name="T29" fmla="*/ 78 h 44"/>
                  <a:gd name="T30" fmla="*/ 135 w 78"/>
                  <a:gd name="T31" fmla="*/ 94 h 44"/>
                  <a:gd name="T32" fmla="*/ 121 w 78"/>
                  <a:gd name="T33" fmla="*/ 94 h 44"/>
                  <a:gd name="T34" fmla="*/ 112 w 78"/>
                  <a:gd name="T35" fmla="*/ 97 h 44"/>
                  <a:gd name="T36" fmla="*/ 105 w 78"/>
                  <a:gd name="T37" fmla="*/ 97 h 44"/>
                  <a:gd name="T38" fmla="*/ 95 w 78"/>
                  <a:gd name="T39" fmla="*/ 97 h 44"/>
                  <a:gd name="T40" fmla="*/ 85 w 78"/>
                  <a:gd name="T41" fmla="*/ 94 h 44"/>
                  <a:gd name="T42" fmla="*/ 76 w 78"/>
                  <a:gd name="T43" fmla="*/ 90 h 44"/>
                  <a:gd name="T44" fmla="*/ 65 w 78"/>
                  <a:gd name="T45" fmla="*/ 91 h 44"/>
                  <a:gd name="T46" fmla="*/ 55 w 78"/>
                  <a:gd name="T47" fmla="*/ 84 h 44"/>
                  <a:gd name="T48" fmla="*/ 59 w 78"/>
                  <a:gd name="T49" fmla="*/ 72 h 44"/>
                  <a:gd name="T50" fmla="*/ 52 w 78"/>
                  <a:gd name="T51" fmla="*/ 78 h 44"/>
                  <a:gd name="T52" fmla="*/ 52 w 78"/>
                  <a:gd name="T53" fmla="*/ 78 h 44"/>
                  <a:gd name="T54" fmla="*/ 55 w 78"/>
                  <a:gd name="T55" fmla="*/ 91 h 44"/>
                  <a:gd name="T56" fmla="*/ 80 w 78"/>
                  <a:gd name="T57" fmla="*/ 99 h 44"/>
                  <a:gd name="T58" fmla="*/ 91 w 78"/>
                  <a:gd name="T59" fmla="*/ 101 h 44"/>
                  <a:gd name="T60" fmla="*/ 95 w 78"/>
                  <a:gd name="T61" fmla="*/ 101 h 44"/>
                  <a:gd name="T62" fmla="*/ 101 w 78"/>
                  <a:gd name="T63" fmla="*/ 101 h 44"/>
                  <a:gd name="T64" fmla="*/ 107 w 78"/>
                  <a:gd name="T65" fmla="*/ 101 h 44"/>
                  <a:gd name="T66" fmla="*/ 119 w 78"/>
                  <a:gd name="T67" fmla="*/ 101 h 44"/>
                  <a:gd name="T68" fmla="*/ 128 w 78"/>
                  <a:gd name="T69" fmla="*/ 99 h 44"/>
                  <a:gd name="T70" fmla="*/ 135 w 78"/>
                  <a:gd name="T71" fmla="*/ 99 h 44"/>
                  <a:gd name="T72" fmla="*/ 151 w 78"/>
                  <a:gd name="T73" fmla="*/ 79 h 44"/>
                  <a:gd name="T74" fmla="*/ 159 w 78"/>
                  <a:gd name="T75" fmla="*/ 70 h 44"/>
                  <a:gd name="T76" fmla="*/ 164 w 78"/>
                  <a:gd name="T77" fmla="*/ 51 h 44"/>
                  <a:gd name="T78" fmla="*/ 171 w 78"/>
                  <a:gd name="T79" fmla="*/ 34 h 44"/>
                  <a:gd name="T80" fmla="*/ 176 w 78"/>
                  <a:gd name="T81" fmla="*/ 31 h 44"/>
                  <a:gd name="T82" fmla="*/ 180 w 78"/>
                  <a:gd name="T83" fmla="*/ 28 h 44"/>
                  <a:gd name="T84" fmla="*/ 183 w 78"/>
                  <a:gd name="T85" fmla="*/ 27 h 44"/>
                  <a:gd name="T86" fmla="*/ 185 w 78"/>
                  <a:gd name="T87" fmla="*/ 20 h 44"/>
                  <a:gd name="T88" fmla="*/ 165 w 78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44">
                    <a:moveTo>
                      <a:pt x="70" y="7"/>
                    </a:moveTo>
                    <a:cubicBezTo>
                      <a:pt x="70" y="7"/>
                      <a:pt x="68" y="10"/>
                      <a:pt x="58" y="11"/>
                    </a:cubicBezTo>
                    <a:cubicBezTo>
                      <a:pt x="51" y="13"/>
                      <a:pt x="40" y="12"/>
                      <a:pt x="29" y="10"/>
                    </a:cubicBezTo>
                    <a:cubicBezTo>
                      <a:pt x="24" y="8"/>
                      <a:pt x="24" y="5"/>
                      <a:pt x="18" y="4"/>
                    </a:cubicBezTo>
                    <a:cubicBezTo>
                      <a:pt x="6" y="2"/>
                      <a:pt x="0" y="2"/>
                      <a:pt x="0" y="0"/>
                    </a:cubicBezTo>
                    <a:cubicBezTo>
                      <a:pt x="1" y="3"/>
                      <a:pt x="10" y="5"/>
                      <a:pt x="14" y="6"/>
                    </a:cubicBezTo>
                    <a:cubicBezTo>
                      <a:pt x="19" y="6"/>
                      <a:pt x="23" y="9"/>
                      <a:pt x="26" y="11"/>
                    </a:cubicBezTo>
                    <a:cubicBezTo>
                      <a:pt x="29" y="13"/>
                      <a:pt x="41" y="14"/>
                      <a:pt x="47" y="14"/>
                    </a:cubicBezTo>
                    <a:cubicBezTo>
                      <a:pt x="53" y="13"/>
                      <a:pt x="55" y="14"/>
                      <a:pt x="59" y="13"/>
                    </a:cubicBezTo>
                    <a:cubicBezTo>
                      <a:pt x="64" y="12"/>
                      <a:pt x="69" y="11"/>
                      <a:pt x="71" y="10"/>
                    </a:cubicBezTo>
                    <a:cubicBezTo>
                      <a:pt x="73" y="8"/>
                      <a:pt x="74" y="11"/>
                      <a:pt x="72" y="12"/>
                    </a:cubicBezTo>
                    <a:cubicBezTo>
                      <a:pt x="70" y="13"/>
                      <a:pt x="70" y="13"/>
                      <a:pt x="69" y="16"/>
                    </a:cubicBezTo>
                    <a:cubicBezTo>
                      <a:pt x="68" y="20"/>
                      <a:pt x="67" y="21"/>
                      <a:pt x="67" y="23"/>
                    </a:cubicBezTo>
                    <a:cubicBezTo>
                      <a:pt x="68" y="25"/>
                      <a:pt x="66" y="27"/>
                      <a:pt x="65" y="27"/>
                    </a:cubicBezTo>
                    <a:cubicBezTo>
                      <a:pt x="65" y="29"/>
                      <a:pt x="63" y="31"/>
                      <a:pt x="63" y="32"/>
                    </a:cubicBezTo>
                    <a:cubicBezTo>
                      <a:pt x="62" y="34"/>
                      <a:pt x="59" y="38"/>
                      <a:pt x="57" y="39"/>
                    </a:cubicBezTo>
                    <a:cubicBezTo>
                      <a:pt x="56" y="40"/>
                      <a:pt x="52" y="41"/>
                      <a:pt x="51" y="39"/>
                    </a:cubicBezTo>
                    <a:cubicBezTo>
                      <a:pt x="50" y="40"/>
                      <a:pt x="47" y="41"/>
                      <a:pt x="47" y="40"/>
                    </a:cubicBezTo>
                    <a:cubicBezTo>
                      <a:pt x="46" y="41"/>
                      <a:pt x="44" y="40"/>
                      <a:pt x="44" y="40"/>
                    </a:cubicBezTo>
                    <a:cubicBezTo>
                      <a:pt x="42" y="41"/>
                      <a:pt x="39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3" y="39"/>
                      <a:pt x="32" y="38"/>
                      <a:pt x="32" y="37"/>
                    </a:cubicBezTo>
                    <a:cubicBezTo>
                      <a:pt x="30" y="39"/>
                      <a:pt x="29" y="39"/>
                      <a:pt x="28" y="38"/>
                    </a:cubicBezTo>
                    <a:cubicBezTo>
                      <a:pt x="26" y="38"/>
                      <a:pt x="22" y="36"/>
                      <a:pt x="23" y="35"/>
                    </a:cubicBezTo>
                    <a:cubicBezTo>
                      <a:pt x="23" y="33"/>
                      <a:pt x="24" y="31"/>
                      <a:pt x="25" y="30"/>
                    </a:cubicBezTo>
                    <a:cubicBezTo>
                      <a:pt x="24" y="30"/>
                      <a:pt x="23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1" y="36"/>
                      <a:pt x="23" y="38"/>
                    </a:cubicBezTo>
                    <a:cubicBezTo>
                      <a:pt x="25" y="39"/>
                      <a:pt x="31" y="41"/>
                      <a:pt x="34" y="41"/>
                    </a:cubicBezTo>
                    <a:cubicBezTo>
                      <a:pt x="35" y="41"/>
                      <a:pt x="37" y="41"/>
                      <a:pt x="38" y="42"/>
                    </a:cubicBezTo>
                    <a:cubicBezTo>
                      <a:pt x="39" y="42"/>
                      <a:pt x="38" y="42"/>
                      <a:pt x="40" y="42"/>
                    </a:cubicBezTo>
                    <a:cubicBezTo>
                      <a:pt x="40" y="43"/>
                      <a:pt x="43" y="42"/>
                      <a:pt x="43" y="42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6" y="42"/>
                      <a:pt x="48" y="43"/>
                      <a:pt x="50" y="42"/>
                    </a:cubicBezTo>
                    <a:cubicBezTo>
                      <a:pt x="50" y="44"/>
                      <a:pt x="53" y="42"/>
                      <a:pt x="54" y="41"/>
                    </a:cubicBezTo>
                    <a:cubicBezTo>
                      <a:pt x="55" y="41"/>
                      <a:pt x="56" y="41"/>
                      <a:pt x="57" y="41"/>
                    </a:cubicBezTo>
                    <a:cubicBezTo>
                      <a:pt x="59" y="40"/>
                      <a:pt x="64" y="35"/>
                      <a:pt x="64" y="33"/>
                    </a:cubicBezTo>
                    <a:cubicBezTo>
                      <a:pt x="66" y="32"/>
                      <a:pt x="66" y="30"/>
                      <a:pt x="67" y="29"/>
                    </a:cubicBezTo>
                    <a:cubicBezTo>
                      <a:pt x="70" y="28"/>
                      <a:pt x="70" y="25"/>
                      <a:pt x="69" y="21"/>
                    </a:cubicBezTo>
                    <a:cubicBezTo>
                      <a:pt x="73" y="19"/>
                      <a:pt x="72" y="16"/>
                      <a:pt x="72" y="14"/>
                    </a:cubicBezTo>
                    <a:cubicBezTo>
                      <a:pt x="73" y="13"/>
                      <a:pt x="74" y="13"/>
                      <a:pt x="74" y="13"/>
                    </a:cubicBezTo>
                    <a:cubicBezTo>
                      <a:pt x="75" y="13"/>
                      <a:pt x="75" y="12"/>
                      <a:pt x="76" y="12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8" y="10"/>
                      <a:pt x="78" y="9"/>
                      <a:pt x="78" y="8"/>
                    </a:cubicBezTo>
                    <a:cubicBezTo>
                      <a:pt x="76" y="8"/>
                      <a:pt x="73" y="7"/>
                      <a:pt x="70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84">
                <a:extLst>
                  <a:ext uri="{FF2B5EF4-FFF2-40B4-BE49-F238E27FC236}">
                    <a16:creationId xmlns:a16="http://schemas.microsoft.com/office/drawing/2014/main" id="{3AB11401-8BD3-37DE-393F-DE83F1BCC485}"/>
                  </a:ext>
                </a:extLst>
              </p:cNvPr>
              <p:cNvSpPr/>
              <p:nvPr>
                <p:custDataLst>
                  <p:tags r:id="rId418"/>
                </p:custDataLst>
              </p:nvPr>
            </p:nvSpPr>
            <p:spPr bwMode="auto">
              <a:xfrm>
                <a:off x="1377" y="972"/>
                <a:ext cx="44" cy="27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85">
                <a:extLst>
                  <a:ext uri="{FF2B5EF4-FFF2-40B4-BE49-F238E27FC236}">
                    <a16:creationId xmlns:a16="http://schemas.microsoft.com/office/drawing/2014/main" id="{540D25A7-4C6A-F8F9-9CC2-19DC1548DBDE}"/>
                  </a:ext>
                </a:extLst>
              </p:cNvPr>
              <p:cNvSpPr/>
              <p:nvPr>
                <p:custDataLst>
                  <p:tags r:id="rId419"/>
                </p:custDataLst>
              </p:nvPr>
            </p:nvSpPr>
            <p:spPr bwMode="auto">
              <a:xfrm>
                <a:off x="1461" y="937"/>
                <a:ext cx="19" cy="46"/>
              </a:xfrm>
              <a:custGeom>
                <a:avLst/>
                <a:gdLst>
                  <a:gd name="T0" fmla="*/ 20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20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8" y="0"/>
                    </a:moveTo>
                    <a:cubicBezTo>
                      <a:pt x="11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7" y="27"/>
                      <a:pt x="9" y="20"/>
                    </a:cubicBezTo>
                    <a:cubicBezTo>
                      <a:pt x="11" y="14"/>
                      <a:pt x="10" y="2"/>
                      <a:pt x="8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86">
                <a:extLst>
                  <a:ext uri="{FF2B5EF4-FFF2-40B4-BE49-F238E27FC236}">
                    <a16:creationId xmlns:a16="http://schemas.microsoft.com/office/drawing/2014/main" id="{4FCC067A-535D-4C3E-CC90-98ABA8BAC8AA}"/>
                  </a:ext>
                </a:extLst>
              </p:cNvPr>
              <p:cNvSpPr/>
              <p:nvPr>
                <p:custDataLst>
                  <p:tags r:id="rId420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87">
                <a:extLst>
                  <a:ext uri="{FF2B5EF4-FFF2-40B4-BE49-F238E27FC236}">
                    <a16:creationId xmlns:a16="http://schemas.microsoft.com/office/drawing/2014/main" id="{C0118303-7305-596C-A6EA-DC2448CCFF3D}"/>
                  </a:ext>
                </a:extLst>
              </p:cNvPr>
              <p:cNvSpPr/>
              <p:nvPr>
                <p:custDataLst>
                  <p:tags r:id="rId421"/>
                </p:custDataLst>
              </p:nvPr>
            </p:nvSpPr>
            <p:spPr bwMode="auto">
              <a:xfrm>
                <a:off x="1450" y="761"/>
                <a:ext cx="12" cy="88"/>
              </a:xfrm>
              <a:custGeom>
                <a:avLst/>
                <a:gdLst>
                  <a:gd name="T0" fmla="*/ 15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1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6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6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5" y="14"/>
                      <a:pt x="5" y="20"/>
                      <a:pt x="5" y="25"/>
                    </a:cubicBezTo>
                    <a:cubicBezTo>
                      <a:pt x="5" y="31"/>
                      <a:pt x="6" y="37"/>
                      <a:pt x="6" y="43"/>
                    </a:cubicBezTo>
                    <a:cubicBezTo>
                      <a:pt x="7" y="46"/>
                      <a:pt x="8" y="49"/>
                      <a:pt x="7" y="51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9" y="47"/>
                      <a:pt x="8" y="43"/>
                    </a:cubicBezTo>
                    <a:cubicBezTo>
                      <a:pt x="7" y="37"/>
                      <a:pt x="7" y="30"/>
                      <a:pt x="7" y="24"/>
                    </a:cubicBezTo>
                    <a:cubicBezTo>
                      <a:pt x="7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5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88">
                <a:extLst>
                  <a:ext uri="{FF2B5EF4-FFF2-40B4-BE49-F238E27FC236}">
                    <a16:creationId xmlns:a16="http://schemas.microsoft.com/office/drawing/2014/main" id="{48AC0E04-AB66-6F70-0204-4D621935F5FA}"/>
                  </a:ext>
                </a:extLst>
              </p:cNvPr>
              <p:cNvSpPr/>
              <p:nvPr>
                <p:custDataLst>
                  <p:tags r:id="rId422"/>
                </p:custDataLst>
              </p:nvPr>
            </p:nvSpPr>
            <p:spPr bwMode="auto">
              <a:xfrm>
                <a:off x="1470" y="760"/>
                <a:ext cx="18" cy="59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4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1 h 44"/>
                  <a:gd name="T14" fmla="*/ 14 w 13"/>
                  <a:gd name="T15" fmla="*/ 34 h 44"/>
                  <a:gd name="T16" fmla="*/ 14 w 13"/>
                  <a:gd name="T17" fmla="*/ 16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6"/>
                      <a:pt x="1" y="22"/>
                    </a:cubicBezTo>
                    <a:cubicBezTo>
                      <a:pt x="2" y="25"/>
                      <a:pt x="4" y="28"/>
                      <a:pt x="5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7" y="33"/>
                      <a:pt x="5" y="28"/>
                    </a:cubicBezTo>
                    <a:cubicBezTo>
                      <a:pt x="5" y="26"/>
                      <a:pt x="4" y="24"/>
                      <a:pt x="4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6" y="10"/>
                      <a:pt x="5" y="7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2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89">
                <a:extLst>
                  <a:ext uri="{FF2B5EF4-FFF2-40B4-BE49-F238E27FC236}">
                    <a16:creationId xmlns:a16="http://schemas.microsoft.com/office/drawing/2014/main" id="{9ED0E578-E9D3-3586-0E21-9D0D1D9E6333}"/>
                  </a:ext>
                </a:extLst>
              </p:cNvPr>
              <p:cNvSpPr/>
              <p:nvPr>
                <p:custDataLst>
                  <p:tags r:id="rId423"/>
                </p:custDataLst>
              </p:nvPr>
            </p:nvSpPr>
            <p:spPr bwMode="auto">
              <a:xfrm>
                <a:off x="1506" y="764"/>
                <a:ext cx="19" cy="2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9 h 15"/>
                  <a:gd name="T8" fmla="*/ 7 w 14"/>
                  <a:gd name="T9" fmla="*/ 15 h 15"/>
                  <a:gd name="T10" fmla="*/ 5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2" y="3"/>
                      <a:pt x="14" y="4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3" y="10"/>
                      <a:pt x="2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90">
                <a:extLst>
                  <a:ext uri="{FF2B5EF4-FFF2-40B4-BE49-F238E27FC236}">
                    <a16:creationId xmlns:a16="http://schemas.microsoft.com/office/drawing/2014/main" id="{8BEC7A5D-BB73-8D93-CDD8-7931750DA5A5}"/>
                  </a:ext>
                </a:extLst>
              </p:cNvPr>
              <p:cNvSpPr/>
              <p:nvPr>
                <p:custDataLst>
                  <p:tags r:id="rId424"/>
                </p:custDataLst>
              </p:nvPr>
            </p:nvSpPr>
            <p:spPr bwMode="auto">
              <a:xfrm>
                <a:off x="1539" y="776"/>
                <a:ext cx="38" cy="17"/>
              </a:xfrm>
              <a:custGeom>
                <a:avLst/>
                <a:gdLst>
                  <a:gd name="T0" fmla="*/ 0 w 29"/>
                  <a:gd name="T1" fmla="*/ 16 h 13"/>
                  <a:gd name="T2" fmla="*/ 7 w 29"/>
                  <a:gd name="T3" fmla="*/ 1 h 13"/>
                  <a:gd name="T4" fmla="*/ 24 w 29"/>
                  <a:gd name="T5" fmla="*/ 5 h 13"/>
                  <a:gd name="T6" fmla="*/ 66 w 29"/>
                  <a:gd name="T7" fmla="*/ 29 h 13"/>
                  <a:gd name="T8" fmla="*/ 22 w 29"/>
                  <a:gd name="T9" fmla="*/ 9 h 13"/>
                  <a:gd name="T10" fmla="*/ 7 w 29"/>
                  <a:gd name="T11" fmla="*/ 9 h 13"/>
                  <a:gd name="T12" fmla="*/ 5 w 29"/>
                  <a:gd name="T13" fmla="*/ 13 h 13"/>
                  <a:gd name="T14" fmla="*/ 0 w 29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1"/>
                      <a:pt x="11" y="2"/>
                    </a:cubicBezTo>
                    <a:cubicBezTo>
                      <a:pt x="17" y="5"/>
                      <a:pt x="24" y="8"/>
                      <a:pt x="29" y="13"/>
                    </a:cubicBezTo>
                    <a:cubicBezTo>
                      <a:pt x="23" y="9"/>
                      <a:pt x="17" y="6"/>
                      <a:pt x="10" y="4"/>
                    </a:cubicBezTo>
                    <a:cubicBezTo>
                      <a:pt x="8" y="3"/>
                      <a:pt x="5" y="2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91">
                <a:extLst>
                  <a:ext uri="{FF2B5EF4-FFF2-40B4-BE49-F238E27FC236}">
                    <a16:creationId xmlns:a16="http://schemas.microsoft.com/office/drawing/2014/main" id="{715003DA-A554-8E6D-6AB1-2A84D44876C2}"/>
                  </a:ext>
                </a:extLst>
              </p:cNvPr>
              <p:cNvSpPr/>
              <p:nvPr>
                <p:custDataLst>
                  <p:tags r:id="rId425"/>
                </p:custDataLst>
              </p:nvPr>
            </p:nvSpPr>
            <p:spPr bwMode="auto">
              <a:xfrm>
                <a:off x="1509" y="852"/>
                <a:ext cx="15" cy="51"/>
              </a:xfrm>
              <a:custGeom>
                <a:avLst/>
                <a:gdLst>
                  <a:gd name="T0" fmla="*/ 19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4 w 11"/>
                  <a:gd name="T13" fmla="*/ 78 h 38"/>
                  <a:gd name="T14" fmla="*/ 26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8" y="1"/>
                      <a:pt x="8" y="3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6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3" y="34"/>
                      <a:pt x="5" y="32"/>
                    </a:cubicBezTo>
                    <a:cubicBezTo>
                      <a:pt x="8" y="29"/>
                      <a:pt x="8" y="24"/>
                      <a:pt x="10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10" y="5"/>
                      <a:pt x="8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92">
                <a:extLst>
                  <a:ext uri="{FF2B5EF4-FFF2-40B4-BE49-F238E27FC236}">
                    <a16:creationId xmlns:a16="http://schemas.microsoft.com/office/drawing/2014/main" id="{867D6430-7423-094D-3489-5D41A5BB763D}"/>
                  </a:ext>
                </a:extLst>
              </p:cNvPr>
              <p:cNvSpPr/>
              <p:nvPr>
                <p:custDataLst>
                  <p:tags r:id="rId426"/>
                </p:custDataLst>
              </p:nvPr>
            </p:nvSpPr>
            <p:spPr bwMode="auto">
              <a:xfrm>
                <a:off x="1540" y="829"/>
                <a:ext cx="16" cy="39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8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2" y="22"/>
                    </a:cubicBezTo>
                    <a:cubicBezTo>
                      <a:pt x="12" y="19"/>
                      <a:pt x="11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93">
                <a:extLst>
                  <a:ext uri="{FF2B5EF4-FFF2-40B4-BE49-F238E27FC236}">
                    <a16:creationId xmlns:a16="http://schemas.microsoft.com/office/drawing/2014/main" id="{B5A6BAF9-2BD0-7E44-777A-29BFEE4F96B2}"/>
                  </a:ext>
                </a:extLst>
              </p:cNvPr>
              <p:cNvSpPr/>
              <p:nvPr>
                <p:custDataLst>
                  <p:tags r:id="rId427"/>
                </p:custDataLst>
              </p:nvPr>
            </p:nvSpPr>
            <p:spPr bwMode="auto">
              <a:xfrm>
                <a:off x="1545" y="863"/>
                <a:ext cx="31" cy="26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3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1" y="1"/>
                      <a:pt x="20" y="4"/>
                      <a:pt x="18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94">
                <a:extLst>
                  <a:ext uri="{FF2B5EF4-FFF2-40B4-BE49-F238E27FC236}">
                    <a16:creationId xmlns:a16="http://schemas.microsoft.com/office/drawing/2014/main" id="{8C692CF5-90D9-C7AA-8881-EE8D78085838}"/>
                  </a:ext>
                </a:extLst>
              </p:cNvPr>
              <p:cNvSpPr/>
              <p:nvPr>
                <p:custDataLst>
                  <p:tags r:id="rId428"/>
                </p:custDataLst>
              </p:nvPr>
            </p:nvSpPr>
            <p:spPr bwMode="auto">
              <a:xfrm>
                <a:off x="1592" y="884"/>
                <a:ext cx="16" cy="36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95">
                <a:extLst>
                  <a:ext uri="{FF2B5EF4-FFF2-40B4-BE49-F238E27FC236}">
                    <a16:creationId xmlns:a16="http://schemas.microsoft.com/office/drawing/2014/main" id="{C6533B0D-384C-B2FB-8E1B-F823273BDA26}"/>
                  </a:ext>
                </a:extLst>
              </p:cNvPr>
              <p:cNvSpPr/>
              <p:nvPr>
                <p:custDataLst>
                  <p:tags r:id="rId429"/>
                </p:custDataLst>
              </p:nvPr>
            </p:nvSpPr>
            <p:spPr bwMode="auto">
              <a:xfrm>
                <a:off x="1421" y="776"/>
                <a:ext cx="11" cy="64"/>
              </a:xfrm>
              <a:custGeom>
                <a:avLst/>
                <a:gdLst>
                  <a:gd name="T0" fmla="*/ 11 w 8"/>
                  <a:gd name="T1" fmla="*/ 0 h 48"/>
                  <a:gd name="T2" fmla="*/ 8 w 8"/>
                  <a:gd name="T3" fmla="*/ 33 h 48"/>
                  <a:gd name="T4" fmla="*/ 11 w 8"/>
                  <a:gd name="T5" fmla="*/ 63 h 48"/>
                  <a:gd name="T6" fmla="*/ 6 w 8"/>
                  <a:gd name="T7" fmla="*/ 85 h 48"/>
                  <a:gd name="T8" fmla="*/ 1 w 8"/>
                  <a:gd name="T9" fmla="*/ 113 h 48"/>
                  <a:gd name="T10" fmla="*/ 11 w 8"/>
                  <a:gd name="T11" fmla="*/ 84 h 48"/>
                  <a:gd name="T12" fmla="*/ 14 w 8"/>
                  <a:gd name="T13" fmla="*/ 69 h 48"/>
                  <a:gd name="T14" fmla="*/ 15 w 8"/>
                  <a:gd name="T15" fmla="*/ 59 h 48"/>
                  <a:gd name="T16" fmla="*/ 11 w 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4" y="0"/>
                    </a:moveTo>
                    <a:cubicBezTo>
                      <a:pt x="5" y="5"/>
                      <a:pt x="2" y="10"/>
                      <a:pt x="3" y="14"/>
                    </a:cubicBezTo>
                    <a:cubicBezTo>
                      <a:pt x="3" y="18"/>
                      <a:pt x="5" y="22"/>
                      <a:pt x="4" y="26"/>
                    </a:cubicBezTo>
                    <a:cubicBezTo>
                      <a:pt x="4" y="29"/>
                      <a:pt x="3" y="33"/>
                      <a:pt x="2" y="36"/>
                    </a:cubicBezTo>
                    <a:cubicBezTo>
                      <a:pt x="0" y="40"/>
                      <a:pt x="0" y="44"/>
                      <a:pt x="1" y="48"/>
                    </a:cubicBezTo>
                    <a:cubicBezTo>
                      <a:pt x="1" y="44"/>
                      <a:pt x="2" y="40"/>
                      <a:pt x="4" y="35"/>
                    </a:cubicBezTo>
                    <a:cubicBezTo>
                      <a:pt x="5" y="33"/>
                      <a:pt x="5" y="32"/>
                      <a:pt x="5" y="29"/>
                    </a:cubicBezTo>
                    <a:cubicBezTo>
                      <a:pt x="5" y="28"/>
                      <a:pt x="6" y="26"/>
                      <a:pt x="6" y="25"/>
                    </a:cubicBezTo>
                    <a:cubicBezTo>
                      <a:pt x="8" y="17"/>
                      <a:pt x="2" y="8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96">
                <a:extLst>
                  <a:ext uri="{FF2B5EF4-FFF2-40B4-BE49-F238E27FC236}">
                    <a16:creationId xmlns:a16="http://schemas.microsoft.com/office/drawing/2014/main" id="{F6036912-E224-8420-919F-EDDC89915995}"/>
                  </a:ext>
                </a:extLst>
              </p:cNvPr>
              <p:cNvSpPr/>
              <p:nvPr>
                <p:custDataLst>
                  <p:tags r:id="rId430"/>
                </p:custDataLst>
              </p:nvPr>
            </p:nvSpPr>
            <p:spPr bwMode="auto">
              <a:xfrm>
                <a:off x="1380" y="825"/>
                <a:ext cx="20" cy="34"/>
              </a:xfrm>
              <a:custGeom>
                <a:avLst/>
                <a:gdLst>
                  <a:gd name="T0" fmla="*/ 9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9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4" y="0"/>
                    </a:moveTo>
                    <a:cubicBezTo>
                      <a:pt x="0" y="5"/>
                      <a:pt x="0" y="13"/>
                      <a:pt x="2" y="18"/>
                    </a:cubicBezTo>
                    <a:cubicBezTo>
                      <a:pt x="3" y="20"/>
                      <a:pt x="5" y="22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5" y="19"/>
                      <a:pt x="4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4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97">
                <a:extLst>
                  <a:ext uri="{FF2B5EF4-FFF2-40B4-BE49-F238E27FC236}">
                    <a16:creationId xmlns:a16="http://schemas.microsoft.com/office/drawing/2014/main" id="{ECABA7D6-9413-8F72-6544-FBB2EDBCF386}"/>
                  </a:ext>
                </a:extLst>
              </p:cNvPr>
              <p:cNvSpPr/>
              <p:nvPr>
                <p:custDataLst>
                  <p:tags r:id="rId431"/>
                </p:custDataLst>
              </p:nvPr>
            </p:nvSpPr>
            <p:spPr bwMode="auto">
              <a:xfrm>
                <a:off x="1357" y="815"/>
                <a:ext cx="9" cy="32"/>
              </a:xfrm>
              <a:custGeom>
                <a:avLst/>
                <a:gdLst>
                  <a:gd name="T0" fmla="*/ 15 w 7"/>
                  <a:gd name="T1" fmla="*/ 0 h 24"/>
                  <a:gd name="T2" fmla="*/ 8 w 7"/>
                  <a:gd name="T3" fmla="*/ 16 h 24"/>
                  <a:gd name="T4" fmla="*/ 5 w 7"/>
                  <a:gd name="T5" fmla="*/ 28 h 24"/>
                  <a:gd name="T6" fmla="*/ 13 w 7"/>
                  <a:gd name="T7" fmla="*/ 57 h 24"/>
                  <a:gd name="T8" fmla="*/ 8 w 7"/>
                  <a:gd name="T9" fmla="*/ 28 h 24"/>
                  <a:gd name="T10" fmla="*/ 13 w 7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7" y="3"/>
                      <a:pt x="5" y="5"/>
                      <a:pt x="4" y="7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0" y="17"/>
                      <a:pt x="3" y="21"/>
                      <a:pt x="6" y="24"/>
                    </a:cubicBezTo>
                    <a:cubicBezTo>
                      <a:pt x="3" y="20"/>
                      <a:pt x="4" y="16"/>
                      <a:pt x="4" y="12"/>
                    </a:cubicBezTo>
                    <a:cubicBezTo>
                      <a:pt x="4" y="9"/>
                      <a:pt x="5" y="7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98">
                <a:extLst>
                  <a:ext uri="{FF2B5EF4-FFF2-40B4-BE49-F238E27FC236}">
                    <a16:creationId xmlns:a16="http://schemas.microsoft.com/office/drawing/2014/main" id="{B52081E4-7766-F7AE-C836-4806B6379F35}"/>
                  </a:ext>
                </a:extLst>
              </p:cNvPr>
              <p:cNvSpPr/>
              <p:nvPr>
                <p:custDataLst>
                  <p:tags r:id="rId432"/>
                </p:custDataLst>
              </p:nvPr>
            </p:nvSpPr>
            <p:spPr bwMode="auto">
              <a:xfrm>
                <a:off x="1377" y="891"/>
                <a:ext cx="91" cy="33"/>
              </a:xfrm>
              <a:custGeom>
                <a:avLst/>
                <a:gdLst>
                  <a:gd name="T0" fmla="*/ 0 w 68"/>
                  <a:gd name="T1" fmla="*/ 1 h 25"/>
                  <a:gd name="T2" fmla="*/ 44 w 68"/>
                  <a:gd name="T3" fmla="*/ 7 h 25"/>
                  <a:gd name="T4" fmla="*/ 64 w 68"/>
                  <a:gd name="T5" fmla="*/ 22 h 25"/>
                  <a:gd name="T6" fmla="*/ 91 w 68"/>
                  <a:gd name="T7" fmla="*/ 32 h 25"/>
                  <a:gd name="T8" fmla="*/ 120 w 68"/>
                  <a:gd name="T9" fmla="*/ 49 h 25"/>
                  <a:gd name="T10" fmla="*/ 163 w 68"/>
                  <a:gd name="T11" fmla="*/ 55 h 25"/>
                  <a:gd name="T12" fmla="*/ 118 w 68"/>
                  <a:gd name="T13" fmla="*/ 53 h 25"/>
                  <a:gd name="T14" fmla="*/ 86 w 68"/>
                  <a:gd name="T15" fmla="*/ 34 h 25"/>
                  <a:gd name="T16" fmla="*/ 58 w 68"/>
                  <a:gd name="T17" fmla="*/ 26 h 25"/>
                  <a:gd name="T18" fmla="*/ 37 w 68"/>
                  <a:gd name="T19" fmla="*/ 7 h 25"/>
                  <a:gd name="T20" fmla="*/ 0 w 68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5">
                    <a:moveTo>
                      <a:pt x="0" y="1"/>
                    </a:moveTo>
                    <a:cubicBezTo>
                      <a:pt x="4" y="2"/>
                      <a:pt x="15" y="0"/>
                      <a:pt x="19" y="3"/>
                    </a:cubicBezTo>
                    <a:cubicBezTo>
                      <a:pt x="22" y="5"/>
                      <a:pt x="22" y="8"/>
                      <a:pt x="27" y="10"/>
                    </a:cubicBezTo>
                    <a:cubicBezTo>
                      <a:pt x="32" y="12"/>
                      <a:pt x="33" y="11"/>
                      <a:pt x="38" y="14"/>
                    </a:cubicBezTo>
                    <a:cubicBezTo>
                      <a:pt x="42" y="17"/>
                      <a:pt x="45" y="20"/>
                      <a:pt x="50" y="21"/>
                    </a:cubicBezTo>
                    <a:cubicBezTo>
                      <a:pt x="55" y="23"/>
                      <a:pt x="62" y="22"/>
                      <a:pt x="68" y="24"/>
                    </a:cubicBezTo>
                    <a:cubicBezTo>
                      <a:pt x="65" y="23"/>
                      <a:pt x="54" y="25"/>
                      <a:pt x="49" y="23"/>
                    </a:cubicBezTo>
                    <a:cubicBezTo>
                      <a:pt x="43" y="22"/>
                      <a:pt x="39" y="16"/>
                      <a:pt x="36" y="15"/>
                    </a:cubicBezTo>
                    <a:cubicBezTo>
                      <a:pt x="33" y="15"/>
                      <a:pt x="27" y="13"/>
                      <a:pt x="24" y="11"/>
                    </a:cubicBezTo>
                    <a:cubicBezTo>
                      <a:pt x="22" y="8"/>
                      <a:pt x="18" y="4"/>
                      <a:pt x="16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99">
                <a:extLst>
                  <a:ext uri="{FF2B5EF4-FFF2-40B4-BE49-F238E27FC236}">
                    <a16:creationId xmlns:a16="http://schemas.microsoft.com/office/drawing/2014/main" id="{6019D6C0-7C04-9F3A-260F-6291BCBC508D}"/>
                  </a:ext>
                </a:extLst>
              </p:cNvPr>
              <p:cNvSpPr/>
              <p:nvPr>
                <p:custDataLst>
                  <p:tags r:id="rId433"/>
                </p:custDataLst>
              </p:nvPr>
            </p:nvSpPr>
            <p:spPr bwMode="auto">
              <a:xfrm>
                <a:off x="1349" y="912"/>
                <a:ext cx="63" cy="17"/>
              </a:xfrm>
              <a:custGeom>
                <a:avLst/>
                <a:gdLst>
                  <a:gd name="T0" fmla="*/ 79 w 47"/>
                  <a:gd name="T1" fmla="*/ 21 h 13"/>
                  <a:gd name="T2" fmla="*/ 113 w 47"/>
                  <a:gd name="T3" fmla="*/ 29 h 13"/>
                  <a:gd name="T4" fmla="*/ 84 w 47"/>
                  <a:gd name="T5" fmla="*/ 17 h 13"/>
                  <a:gd name="T6" fmla="*/ 48 w 47"/>
                  <a:gd name="T7" fmla="*/ 16 h 13"/>
                  <a:gd name="T8" fmla="*/ 0 w 47"/>
                  <a:gd name="T9" fmla="*/ 0 h 13"/>
                  <a:gd name="T10" fmla="*/ 79 w 47"/>
                  <a:gd name="T11" fmla="*/ 2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9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5" y="8"/>
                    </a:cubicBezTo>
                    <a:cubicBezTo>
                      <a:pt x="31" y="8"/>
                      <a:pt x="27" y="8"/>
                      <a:pt x="20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00">
                <a:extLst>
                  <a:ext uri="{FF2B5EF4-FFF2-40B4-BE49-F238E27FC236}">
                    <a16:creationId xmlns:a16="http://schemas.microsoft.com/office/drawing/2014/main" id="{F7E59DD6-DF7C-11EC-34A7-BCF4817B3D77}"/>
                  </a:ext>
                </a:extLst>
              </p:cNvPr>
              <p:cNvSpPr/>
              <p:nvPr>
                <p:custDataLst>
                  <p:tags r:id="rId434"/>
                </p:custDataLst>
              </p:nvPr>
            </p:nvSpPr>
            <p:spPr bwMode="auto">
              <a:xfrm>
                <a:off x="1408" y="935"/>
                <a:ext cx="56" cy="14"/>
              </a:xfrm>
              <a:custGeom>
                <a:avLst/>
                <a:gdLst>
                  <a:gd name="T0" fmla="*/ 0 w 42"/>
                  <a:gd name="T1" fmla="*/ 1 h 11"/>
                  <a:gd name="T2" fmla="*/ 48 w 42"/>
                  <a:gd name="T3" fmla="*/ 8 h 11"/>
                  <a:gd name="T4" fmla="*/ 100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2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01">
                <a:extLst>
                  <a:ext uri="{FF2B5EF4-FFF2-40B4-BE49-F238E27FC236}">
                    <a16:creationId xmlns:a16="http://schemas.microsoft.com/office/drawing/2014/main" id="{5F755175-EDC0-3C43-B8E7-422F11C07D6C}"/>
                  </a:ext>
                </a:extLst>
              </p:cNvPr>
              <p:cNvSpPr/>
              <p:nvPr>
                <p:custDataLst>
                  <p:tags r:id="rId435"/>
                </p:custDataLst>
              </p:nvPr>
            </p:nvSpPr>
            <p:spPr bwMode="auto">
              <a:xfrm>
                <a:off x="1325" y="857"/>
                <a:ext cx="8" cy="26"/>
              </a:xfrm>
              <a:custGeom>
                <a:avLst/>
                <a:gdLst>
                  <a:gd name="T0" fmla="*/ 0 w 6"/>
                  <a:gd name="T1" fmla="*/ 0 h 19"/>
                  <a:gd name="T2" fmla="*/ 1 w 6"/>
                  <a:gd name="T3" fmla="*/ 22 h 19"/>
                  <a:gd name="T4" fmla="*/ 15 w 6"/>
                  <a:gd name="T5" fmla="*/ 49 h 19"/>
                  <a:gd name="T6" fmla="*/ 5 w 6"/>
                  <a:gd name="T7" fmla="*/ 22 h 19"/>
                  <a:gd name="T8" fmla="*/ 1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2" y="2"/>
                      <a:pt x="1" y="6"/>
                      <a:pt x="1" y="9"/>
                    </a:cubicBezTo>
                    <a:cubicBezTo>
                      <a:pt x="1" y="13"/>
                      <a:pt x="3" y="17"/>
                      <a:pt x="6" y="19"/>
                    </a:cubicBezTo>
                    <a:cubicBezTo>
                      <a:pt x="4" y="16"/>
                      <a:pt x="3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02">
                <a:extLst>
                  <a:ext uri="{FF2B5EF4-FFF2-40B4-BE49-F238E27FC236}">
                    <a16:creationId xmlns:a16="http://schemas.microsoft.com/office/drawing/2014/main" id="{31561A50-9CB9-1F8A-416D-697C1553D6B6}"/>
                  </a:ext>
                </a:extLst>
              </p:cNvPr>
              <p:cNvSpPr/>
              <p:nvPr>
                <p:custDataLst>
                  <p:tags r:id="rId436"/>
                </p:custDataLst>
              </p:nvPr>
            </p:nvSpPr>
            <p:spPr bwMode="auto">
              <a:xfrm>
                <a:off x="1348" y="765"/>
                <a:ext cx="68" cy="39"/>
              </a:xfrm>
              <a:custGeom>
                <a:avLst/>
                <a:gdLst>
                  <a:gd name="T0" fmla="*/ 0 w 51"/>
                  <a:gd name="T1" fmla="*/ 70 h 29"/>
                  <a:gd name="T2" fmla="*/ 43 w 51"/>
                  <a:gd name="T3" fmla="*/ 36 h 29"/>
                  <a:gd name="T4" fmla="*/ 121 w 51"/>
                  <a:gd name="T5" fmla="*/ 1 h 29"/>
                  <a:gd name="T6" fmla="*/ 49 w 51"/>
                  <a:gd name="T7" fmla="*/ 36 h 29"/>
                  <a:gd name="T8" fmla="*/ 0 w 51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0" y="29"/>
                    </a:moveTo>
                    <a:cubicBezTo>
                      <a:pt x="7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1" y="1"/>
                    </a:cubicBezTo>
                    <a:cubicBezTo>
                      <a:pt x="46" y="2"/>
                      <a:pt x="27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03">
                <a:extLst>
                  <a:ext uri="{FF2B5EF4-FFF2-40B4-BE49-F238E27FC236}">
                    <a16:creationId xmlns:a16="http://schemas.microsoft.com/office/drawing/2014/main" id="{3C37F96B-028B-1E22-019C-EB98EBCD3ADC}"/>
                  </a:ext>
                </a:extLst>
              </p:cNvPr>
              <p:cNvSpPr/>
              <p:nvPr>
                <p:custDataLst>
                  <p:tags r:id="rId437"/>
                </p:custDataLst>
              </p:nvPr>
            </p:nvSpPr>
            <p:spPr bwMode="auto">
              <a:xfrm>
                <a:off x="1316" y="817"/>
                <a:ext cx="25" cy="42"/>
              </a:xfrm>
              <a:custGeom>
                <a:avLst/>
                <a:gdLst>
                  <a:gd name="T0" fmla="*/ 43 w 19"/>
                  <a:gd name="T1" fmla="*/ 0 h 31"/>
                  <a:gd name="T2" fmla="*/ 32 w 19"/>
                  <a:gd name="T3" fmla="*/ 12 h 31"/>
                  <a:gd name="T4" fmla="*/ 12 w 19"/>
                  <a:gd name="T5" fmla="*/ 47 h 31"/>
                  <a:gd name="T6" fmla="*/ 0 w 19"/>
                  <a:gd name="T7" fmla="*/ 77 h 31"/>
                  <a:gd name="T8" fmla="*/ 14 w 19"/>
                  <a:gd name="T9" fmla="*/ 51 h 31"/>
                  <a:gd name="T10" fmla="*/ 34 w 19"/>
                  <a:gd name="T11" fmla="*/ 20 h 31"/>
                  <a:gd name="T12" fmla="*/ 43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4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4"/>
                      <a:pt x="6" y="21"/>
                    </a:cubicBezTo>
                    <a:cubicBezTo>
                      <a:pt x="9" y="18"/>
                      <a:pt x="14" y="12"/>
                      <a:pt x="15" y="8"/>
                    </a:cubicBezTo>
                    <a:cubicBezTo>
                      <a:pt x="17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04">
                <a:extLst>
                  <a:ext uri="{FF2B5EF4-FFF2-40B4-BE49-F238E27FC236}">
                    <a16:creationId xmlns:a16="http://schemas.microsoft.com/office/drawing/2014/main" id="{323A5ED8-BC24-D2D5-2A37-13834D858AEA}"/>
                  </a:ext>
                </a:extLst>
              </p:cNvPr>
              <p:cNvSpPr/>
              <p:nvPr>
                <p:custDataLst>
                  <p:tags r:id="rId438"/>
                </p:custDataLst>
              </p:nvPr>
            </p:nvSpPr>
            <p:spPr bwMode="auto">
              <a:xfrm>
                <a:off x="1576" y="812"/>
                <a:ext cx="16" cy="27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8"/>
                      <a:pt x="9" y="7"/>
                      <a:pt x="7" y="5"/>
                    </a:cubicBezTo>
                    <a:cubicBezTo>
                      <a:pt x="6" y="4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05">
                <a:extLst>
                  <a:ext uri="{FF2B5EF4-FFF2-40B4-BE49-F238E27FC236}">
                    <a16:creationId xmlns:a16="http://schemas.microsoft.com/office/drawing/2014/main" id="{3C024CF7-1F64-7C29-7819-DC6A429AA86A}"/>
                  </a:ext>
                </a:extLst>
              </p:cNvPr>
              <p:cNvSpPr/>
              <p:nvPr>
                <p:custDataLst>
                  <p:tags r:id="rId439"/>
                </p:custDataLst>
              </p:nvPr>
            </p:nvSpPr>
            <p:spPr bwMode="auto">
              <a:xfrm>
                <a:off x="1494" y="820"/>
                <a:ext cx="12" cy="64"/>
              </a:xfrm>
              <a:custGeom>
                <a:avLst/>
                <a:gdLst>
                  <a:gd name="T0" fmla="*/ 1 w 9"/>
                  <a:gd name="T1" fmla="*/ 1 h 48"/>
                  <a:gd name="T2" fmla="*/ 7 w 9"/>
                  <a:gd name="T3" fmla="*/ 33 h 48"/>
                  <a:gd name="T4" fmla="*/ 5 w 9"/>
                  <a:gd name="T5" fmla="*/ 43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1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1" y="1"/>
                    </a:moveTo>
                    <a:cubicBezTo>
                      <a:pt x="0" y="5"/>
                      <a:pt x="3" y="10"/>
                      <a:pt x="3" y="14"/>
                    </a:cubicBezTo>
                    <a:cubicBezTo>
                      <a:pt x="3" y="16"/>
                      <a:pt x="2" y="17"/>
                      <a:pt x="2" y="18"/>
                    </a:cubicBezTo>
                    <a:cubicBezTo>
                      <a:pt x="2" y="20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39"/>
                      <a:pt x="6" y="43"/>
                      <a:pt x="6" y="48"/>
                    </a:cubicBezTo>
                    <a:cubicBezTo>
                      <a:pt x="9" y="44"/>
                      <a:pt x="9" y="38"/>
                      <a:pt x="9" y="34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06">
                <a:extLst>
                  <a:ext uri="{FF2B5EF4-FFF2-40B4-BE49-F238E27FC236}">
                    <a16:creationId xmlns:a16="http://schemas.microsoft.com/office/drawing/2014/main" id="{9C5D90DA-5153-55E5-8CA6-11C283E07EF1}"/>
                  </a:ext>
                </a:extLst>
              </p:cNvPr>
              <p:cNvSpPr/>
              <p:nvPr>
                <p:custDataLst>
                  <p:tags r:id="rId440"/>
                </p:custDataLst>
              </p:nvPr>
            </p:nvSpPr>
            <p:spPr bwMode="auto">
              <a:xfrm>
                <a:off x="1536" y="833"/>
                <a:ext cx="12" cy="59"/>
              </a:xfrm>
              <a:custGeom>
                <a:avLst/>
                <a:gdLst>
                  <a:gd name="T0" fmla="*/ 7 w 9"/>
                  <a:gd name="T1" fmla="*/ 15 h 44"/>
                  <a:gd name="T2" fmla="*/ 16 w 9"/>
                  <a:gd name="T3" fmla="*/ 36 h 44"/>
                  <a:gd name="T4" fmla="*/ 21 w 9"/>
                  <a:gd name="T5" fmla="*/ 58 h 44"/>
                  <a:gd name="T6" fmla="*/ 5 w 9"/>
                  <a:gd name="T7" fmla="*/ 106 h 44"/>
                  <a:gd name="T8" fmla="*/ 15 w 9"/>
                  <a:gd name="T9" fmla="*/ 54 h 44"/>
                  <a:gd name="T10" fmla="*/ 7 w 9"/>
                  <a:gd name="T11" fmla="*/ 21 h 44"/>
                  <a:gd name="T12" fmla="*/ 0 w 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4">
                    <a:moveTo>
                      <a:pt x="3" y="6"/>
                    </a:moveTo>
                    <a:cubicBezTo>
                      <a:pt x="4" y="9"/>
                      <a:pt x="6" y="11"/>
                      <a:pt x="7" y="15"/>
                    </a:cubicBezTo>
                    <a:cubicBezTo>
                      <a:pt x="8" y="18"/>
                      <a:pt x="9" y="21"/>
                      <a:pt x="9" y="24"/>
                    </a:cubicBezTo>
                    <a:cubicBezTo>
                      <a:pt x="9" y="31"/>
                      <a:pt x="6" y="38"/>
                      <a:pt x="2" y="44"/>
                    </a:cubicBezTo>
                    <a:cubicBezTo>
                      <a:pt x="5" y="38"/>
                      <a:pt x="7" y="29"/>
                      <a:pt x="6" y="22"/>
                    </a:cubicBezTo>
                    <a:cubicBezTo>
                      <a:pt x="6" y="18"/>
                      <a:pt x="5" y="13"/>
                      <a:pt x="3" y="9"/>
                    </a:cubicBez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07">
                <a:extLst>
                  <a:ext uri="{FF2B5EF4-FFF2-40B4-BE49-F238E27FC236}">
                    <a16:creationId xmlns:a16="http://schemas.microsoft.com/office/drawing/2014/main" id="{2072B5B9-F579-3A1D-FE69-BBF757FF1F33}"/>
                  </a:ext>
                </a:extLst>
              </p:cNvPr>
              <p:cNvSpPr/>
              <p:nvPr>
                <p:custDataLst>
                  <p:tags r:id="rId441"/>
                </p:custDataLst>
              </p:nvPr>
            </p:nvSpPr>
            <p:spPr bwMode="auto">
              <a:xfrm>
                <a:off x="1548" y="863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21 w 8"/>
                  <a:gd name="T3" fmla="*/ 5 h 7"/>
                  <a:gd name="T4" fmla="*/ 0 w 8"/>
                  <a:gd name="T5" fmla="*/ 15 h 7"/>
                  <a:gd name="T6" fmla="*/ 6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2" y="4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108">
                <a:extLst>
                  <a:ext uri="{FF2B5EF4-FFF2-40B4-BE49-F238E27FC236}">
                    <a16:creationId xmlns:a16="http://schemas.microsoft.com/office/drawing/2014/main" id="{E6532809-99B7-083A-43BB-B23083FCE0A5}"/>
                  </a:ext>
                </a:extLst>
              </p:cNvPr>
              <p:cNvSpPr/>
              <p:nvPr>
                <p:custDataLst>
                  <p:tags r:id="rId442"/>
                </p:custDataLst>
              </p:nvPr>
            </p:nvSpPr>
            <p:spPr bwMode="auto">
              <a:xfrm>
                <a:off x="1563" y="880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1 h 10"/>
                  <a:gd name="T4" fmla="*/ 15 w 7"/>
                  <a:gd name="T5" fmla="*/ 22 h 10"/>
                  <a:gd name="T6" fmla="*/ 15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2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109">
                <a:extLst>
                  <a:ext uri="{FF2B5EF4-FFF2-40B4-BE49-F238E27FC236}">
                    <a16:creationId xmlns:a16="http://schemas.microsoft.com/office/drawing/2014/main" id="{EAA7F279-941F-C856-14D6-2F9B1C57468E}"/>
                  </a:ext>
                </a:extLst>
              </p:cNvPr>
              <p:cNvSpPr/>
              <p:nvPr>
                <p:custDataLst>
                  <p:tags r:id="rId443"/>
                </p:custDataLst>
              </p:nvPr>
            </p:nvSpPr>
            <p:spPr bwMode="auto">
              <a:xfrm>
                <a:off x="1567" y="885"/>
                <a:ext cx="33" cy="35"/>
              </a:xfrm>
              <a:custGeom>
                <a:avLst/>
                <a:gdLst>
                  <a:gd name="T0" fmla="*/ 55 w 25"/>
                  <a:gd name="T1" fmla="*/ 1 h 26"/>
                  <a:gd name="T2" fmla="*/ 50 w 25"/>
                  <a:gd name="T3" fmla="*/ 27 h 26"/>
                  <a:gd name="T4" fmla="*/ 44 w 25"/>
                  <a:gd name="T5" fmla="*/ 43 h 26"/>
                  <a:gd name="T6" fmla="*/ 0 w 25"/>
                  <a:gd name="T7" fmla="*/ 62 h 26"/>
                  <a:gd name="T8" fmla="*/ 38 w 25"/>
                  <a:gd name="T9" fmla="*/ 40 h 26"/>
                  <a:gd name="T10" fmla="*/ 45 w 25"/>
                  <a:gd name="T11" fmla="*/ 16 h 26"/>
                  <a:gd name="T12" fmla="*/ 58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2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3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7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59AEDE1-18E6-8454-C58A-D9AD1E0CF55F}"/>
                  </a:ext>
                </a:extLst>
              </p:cNvPr>
              <p:cNvSpPr/>
              <p:nvPr>
                <p:custDataLst>
                  <p:tags r:id="rId444"/>
                </p:custDataLst>
              </p:nvPr>
            </p:nvSpPr>
            <p:spPr bwMode="auto">
              <a:xfrm>
                <a:off x="1506" y="880"/>
                <a:ext cx="61" cy="37"/>
              </a:xfrm>
              <a:custGeom>
                <a:avLst/>
                <a:gdLst>
                  <a:gd name="T0" fmla="*/ 35 w 45"/>
                  <a:gd name="T1" fmla="*/ 63 h 28"/>
                  <a:gd name="T2" fmla="*/ 76 w 45"/>
                  <a:gd name="T3" fmla="*/ 45 h 28"/>
                  <a:gd name="T4" fmla="*/ 92 w 45"/>
                  <a:gd name="T5" fmla="*/ 26 h 28"/>
                  <a:gd name="T6" fmla="*/ 113 w 45"/>
                  <a:gd name="T7" fmla="*/ 0 h 28"/>
                  <a:gd name="T8" fmla="*/ 72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3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4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8" y="1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1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DF5AD726-4167-A591-2F5A-86C808201FC4}"/>
                  </a:ext>
                </a:extLst>
              </p:cNvPr>
              <p:cNvSpPr/>
              <p:nvPr>
                <p:custDataLst>
                  <p:tags r:id="rId445"/>
                </p:custDataLst>
              </p:nvPr>
            </p:nvSpPr>
            <p:spPr bwMode="auto">
              <a:xfrm>
                <a:off x="1421" y="859"/>
                <a:ext cx="95" cy="44"/>
              </a:xfrm>
              <a:custGeom>
                <a:avLst/>
                <a:gdLst>
                  <a:gd name="T0" fmla="*/ 169 w 71"/>
                  <a:gd name="T1" fmla="*/ 1 h 33"/>
                  <a:gd name="T2" fmla="*/ 154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7 w 71"/>
                  <a:gd name="T17" fmla="*/ 20 h 33"/>
                  <a:gd name="T18" fmla="*/ 64 w 71"/>
                  <a:gd name="T19" fmla="*/ 36 h 33"/>
                  <a:gd name="T20" fmla="*/ 111 w 71"/>
                  <a:gd name="T21" fmla="*/ 49 h 33"/>
                  <a:gd name="T22" fmla="*/ 154 w 71"/>
                  <a:gd name="T23" fmla="*/ 48 h 33"/>
                  <a:gd name="T24" fmla="*/ 155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4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8" y="23"/>
                      <a:pt x="31" y="21"/>
                    </a:cubicBezTo>
                    <a:cubicBezTo>
                      <a:pt x="27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6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40" y="19"/>
                      <a:pt x="46" y="21"/>
                    </a:cubicBezTo>
                    <a:cubicBezTo>
                      <a:pt x="51" y="24"/>
                      <a:pt x="60" y="26"/>
                      <a:pt x="64" y="20"/>
                    </a:cubicBezTo>
                    <a:cubicBezTo>
                      <a:pt x="65" y="18"/>
                      <a:pt x="64" y="17"/>
                      <a:pt x="65" y="16"/>
                    </a:cubicBezTo>
                    <a:cubicBezTo>
                      <a:pt x="65" y="14"/>
                      <a:pt x="66" y="12"/>
                      <a:pt x="67" y="11"/>
                    </a:cubicBezTo>
                    <a:cubicBezTo>
                      <a:pt x="69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585DFAB8-545E-2900-FDDA-447779BDB600}"/>
                  </a:ext>
                </a:extLst>
              </p:cNvPr>
              <p:cNvSpPr/>
              <p:nvPr>
                <p:custDataLst>
                  <p:tags r:id="rId446"/>
                </p:custDataLst>
              </p:nvPr>
            </p:nvSpPr>
            <p:spPr bwMode="auto">
              <a:xfrm>
                <a:off x="1412" y="833"/>
                <a:ext cx="8" cy="14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0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3" y="3"/>
                      <a:pt x="5" y="7"/>
                      <a:pt x="6" y="10"/>
                    </a:cubicBezTo>
                    <a:cubicBezTo>
                      <a:pt x="5" y="7"/>
                      <a:pt x="3" y="6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97C417C6-E735-3404-696F-D0AABB69552F}"/>
                  </a:ext>
                </a:extLst>
              </p:cNvPr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1444" y="763"/>
                <a:ext cx="14" cy="106"/>
              </a:xfrm>
              <a:custGeom>
                <a:avLst/>
                <a:gdLst>
                  <a:gd name="T0" fmla="*/ 5 w 11"/>
                  <a:gd name="T1" fmla="*/ 0 h 80"/>
                  <a:gd name="T2" fmla="*/ 13 w 11"/>
                  <a:gd name="T3" fmla="*/ 23 h 80"/>
                  <a:gd name="T4" fmla="*/ 17 w 11"/>
                  <a:gd name="T5" fmla="*/ 49 h 80"/>
                  <a:gd name="T6" fmla="*/ 22 w 11"/>
                  <a:gd name="T7" fmla="*/ 93 h 80"/>
                  <a:gd name="T8" fmla="*/ 18 w 11"/>
                  <a:gd name="T9" fmla="*/ 129 h 80"/>
                  <a:gd name="T10" fmla="*/ 22 w 11"/>
                  <a:gd name="T11" fmla="*/ 172 h 80"/>
                  <a:gd name="T12" fmla="*/ 22 w 11"/>
                  <a:gd name="T13" fmla="*/ 186 h 80"/>
                  <a:gd name="T14" fmla="*/ 8 w 11"/>
                  <a:gd name="T15" fmla="*/ 134 h 80"/>
                  <a:gd name="T16" fmla="*/ 6 w 11"/>
                  <a:gd name="T17" fmla="*/ 86 h 80"/>
                  <a:gd name="T18" fmla="*/ 10 w 11"/>
                  <a:gd name="T19" fmla="*/ 56 h 80"/>
                  <a:gd name="T20" fmla="*/ 1 w 11"/>
                  <a:gd name="T21" fmla="*/ 33 h 80"/>
                  <a:gd name="T22" fmla="*/ 0 w 11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1" y="45"/>
                      <a:pt x="10" y="50"/>
                      <a:pt x="9" y="55"/>
                    </a:cubicBezTo>
                    <a:cubicBezTo>
                      <a:pt x="8" y="61"/>
                      <a:pt x="11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10" y="39"/>
                      <a:pt x="3" y="37"/>
                    </a:cubicBezTo>
                    <a:cubicBezTo>
                      <a:pt x="6" y="33"/>
                      <a:pt x="5" y="28"/>
                      <a:pt x="5" y="24"/>
                    </a:cubicBezTo>
                    <a:cubicBezTo>
                      <a:pt x="4" y="21"/>
                      <a:pt x="5" y="14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98A769C-F895-F26E-F718-3F2F8AA4D3CC}"/>
                  </a:ext>
                </a:extLst>
              </p:cNvPr>
              <p:cNvSpPr/>
              <p:nvPr>
                <p:custDataLst>
                  <p:tags r:id="rId448"/>
                </p:custDataLst>
              </p:nvPr>
            </p:nvSpPr>
            <p:spPr bwMode="auto">
              <a:xfrm>
                <a:off x="1464" y="767"/>
                <a:ext cx="14" cy="72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7 w 11"/>
                  <a:gd name="T5" fmla="*/ 64 h 54"/>
                  <a:gd name="T6" fmla="*/ 17 w 11"/>
                  <a:gd name="T7" fmla="*/ 80 h 54"/>
                  <a:gd name="T8" fmla="*/ 22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6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5" y="10"/>
                      <a:pt x="4" y="15"/>
                    </a:cubicBezTo>
                    <a:cubicBezTo>
                      <a:pt x="4" y="19"/>
                      <a:pt x="7" y="23"/>
                      <a:pt x="8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6"/>
                      <a:pt x="9" y="38"/>
                      <a:pt x="10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5" y="22"/>
                      <a:pt x="4" y="20"/>
                      <a:pt x="3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6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25A79EE5-D06B-EAA3-D896-83E3AFB13F3D}"/>
                  </a:ext>
                </a:extLst>
              </p:cNvPr>
              <p:cNvSpPr/>
              <p:nvPr>
                <p:custDataLst>
                  <p:tags r:id="rId449"/>
                </p:custDataLst>
              </p:nvPr>
            </p:nvSpPr>
            <p:spPr bwMode="auto">
              <a:xfrm>
                <a:off x="1496" y="764"/>
                <a:ext cx="9" cy="19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4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F7C0CD1B-2CCD-B4DB-3D23-0B5FF765FE65}"/>
                  </a:ext>
                </a:extLst>
              </p:cNvPr>
              <p:cNvSpPr/>
              <p:nvPr>
                <p:custDataLst>
                  <p:tags r:id="rId450"/>
                </p:custDataLst>
              </p:nvPr>
            </p:nvSpPr>
            <p:spPr bwMode="auto">
              <a:xfrm>
                <a:off x="1357" y="877"/>
                <a:ext cx="47" cy="18"/>
              </a:xfrm>
              <a:custGeom>
                <a:avLst/>
                <a:gdLst>
                  <a:gd name="T0" fmla="*/ 15 w 35"/>
                  <a:gd name="T1" fmla="*/ 11 h 13"/>
                  <a:gd name="T2" fmla="*/ 54 w 35"/>
                  <a:gd name="T3" fmla="*/ 24 h 13"/>
                  <a:gd name="T4" fmla="*/ 85 w 35"/>
                  <a:gd name="T5" fmla="*/ 33 h 13"/>
                  <a:gd name="T6" fmla="*/ 79 w 35"/>
                  <a:gd name="T7" fmla="*/ 11 h 13"/>
                  <a:gd name="T8" fmla="*/ 0 w 35"/>
                  <a:gd name="T9" fmla="*/ 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6" y="4"/>
                    </a:moveTo>
                    <a:cubicBezTo>
                      <a:pt x="11" y="8"/>
                      <a:pt x="15" y="8"/>
                      <a:pt x="22" y="9"/>
                    </a:cubicBezTo>
                    <a:cubicBezTo>
                      <a:pt x="26" y="9"/>
                      <a:pt x="32" y="9"/>
                      <a:pt x="35" y="12"/>
                    </a:cubicBezTo>
                    <a:cubicBezTo>
                      <a:pt x="34" y="10"/>
                      <a:pt x="33" y="7"/>
                      <a:pt x="33" y="4"/>
                    </a:cubicBezTo>
                    <a:cubicBezTo>
                      <a:pt x="34" y="13"/>
                      <a:pt x="4" y="0"/>
                      <a:pt x="0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6DB76316-B404-2DA2-C2C6-3E494AE8FCA9}"/>
                  </a:ext>
                </a:extLst>
              </p:cNvPr>
              <p:cNvSpPr/>
              <p:nvPr>
                <p:custDataLst>
                  <p:tags r:id="rId451"/>
                </p:custDataLst>
              </p:nvPr>
            </p:nvSpPr>
            <p:spPr bwMode="auto">
              <a:xfrm>
                <a:off x="1408" y="895"/>
                <a:ext cx="72" cy="32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48 w 54"/>
                  <a:gd name="T5" fmla="*/ 31 h 24"/>
                  <a:gd name="T6" fmla="*/ 85 w 54"/>
                  <a:gd name="T7" fmla="*/ 43 h 24"/>
                  <a:gd name="T8" fmla="*/ 128 w 54"/>
                  <a:gd name="T9" fmla="*/ 57 h 24"/>
                  <a:gd name="T10" fmla="*/ 97 w 54"/>
                  <a:gd name="T11" fmla="*/ 36 h 24"/>
                  <a:gd name="T12" fmla="*/ 64 w 54"/>
                  <a:gd name="T13" fmla="*/ 31 h 24"/>
                  <a:gd name="T14" fmla="*/ 36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7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7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4" y="11"/>
                      <a:pt x="19" y="7"/>
                      <a:pt x="15" y="6"/>
                    </a:cubicBezTo>
                    <a:cubicBezTo>
                      <a:pt x="11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A7FF6505-A168-78C5-FBEF-608D0409A98C}"/>
                  </a:ext>
                </a:extLst>
              </p:cNvPr>
              <p:cNvSpPr/>
              <p:nvPr>
                <p:custDataLst>
                  <p:tags r:id="rId452"/>
                </p:custDataLst>
              </p:nvPr>
            </p:nvSpPr>
            <p:spPr bwMode="auto">
              <a:xfrm>
                <a:off x="1342" y="904"/>
                <a:ext cx="58" cy="17"/>
              </a:xfrm>
              <a:custGeom>
                <a:avLst/>
                <a:gdLst>
                  <a:gd name="T0" fmla="*/ 0 w 43"/>
                  <a:gd name="T1" fmla="*/ 0 h 13"/>
                  <a:gd name="T2" fmla="*/ 57 w 43"/>
                  <a:gd name="T3" fmla="*/ 24 h 13"/>
                  <a:gd name="T4" fmla="*/ 105 w 43"/>
                  <a:gd name="T5" fmla="*/ 27 h 13"/>
                  <a:gd name="T6" fmla="*/ 51 w 43"/>
                  <a:gd name="T7" fmla="*/ 17 h 13"/>
                  <a:gd name="T8" fmla="*/ 0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0" y="0"/>
                    </a:moveTo>
                    <a:cubicBezTo>
                      <a:pt x="4" y="4"/>
                      <a:pt x="10" y="9"/>
                      <a:pt x="23" y="11"/>
                    </a:cubicBezTo>
                    <a:cubicBezTo>
                      <a:pt x="36" y="13"/>
                      <a:pt x="40" y="11"/>
                      <a:pt x="43" y="12"/>
                    </a:cubicBezTo>
                    <a:cubicBezTo>
                      <a:pt x="36" y="11"/>
                      <a:pt x="26" y="10"/>
                      <a:pt x="21" y="8"/>
                    </a:cubicBezTo>
                    <a:cubicBezTo>
                      <a:pt x="15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DE8C870B-BA41-7D60-D4F2-ECAB9C21FC4E}"/>
                  </a:ext>
                </a:extLst>
              </p:cNvPr>
              <p:cNvSpPr/>
              <p:nvPr>
                <p:custDataLst>
                  <p:tags r:id="rId453"/>
                </p:custDataLst>
              </p:nvPr>
            </p:nvSpPr>
            <p:spPr bwMode="auto">
              <a:xfrm>
                <a:off x="1405" y="921"/>
                <a:ext cx="64" cy="27"/>
              </a:xfrm>
              <a:custGeom>
                <a:avLst/>
                <a:gdLst>
                  <a:gd name="T0" fmla="*/ 0 w 48"/>
                  <a:gd name="T1" fmla="*/ 0 h 20"/>
                  <a:gd name="T2" fmla="*/ 65 w 48"/>
                  <a:gd name="T3" fmla="*/ 36 h 20"/>
                  <a:gd name="T4" fmla="*/ 113 w 48"/>
                  <a:gd name="T5" fmla="*/ 41 h 20"/>
                  <a:gd name="T6" fmla="*/ 49 w 48"/>
                  <a:gd name="T7" fmla="*/ 27 h 20"/>
                  <a:gd name="T8" fmla="*/ 0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0">
                    <a:moveTo>
                      <a:pt x="0" y="0"/>
                    </a:moveTo>
                    <a:cubicBezTo>
                      <a:pt x="3" y="2"/>
                      <a:pt x="12" y="10"/>
                      <a:pt x="28" y="15"/>
                    </a:cubicBezTo>
                    <a:cubicBezTo>
                      <a:pt x="45" y="20"/>
                      <a:pt x="44" y="15"/>
                      <a:pt x="48" y="16"/>
                    </a:cubicBezTo>
                    <a:cubicBezTo>
                      <a:pt x="43" y="15"/>
                      <a:pt x="31" y="15"/>
                      <a:pt x="21" y="11"/>
                    </a:cubicBezTo>
                    <a:cubicBezTo>
                      <a:pt x="11" y="6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4D6B8A59-9C0C-0D75-84A4-88290EAC3D0A}"/>
                  </a:ext>
                </a:extLst>
              </p:cNvPr>
              <p:cNvSpPr/>
              <p:nvPr>
                <p:custDataLst>
                  <p:tags r:id="rId454"/>
                </p:custDataLst>
              </p:nvPr>
            </p:nvSpPr>
            <p:spPr bwMode="auto">
              <a:xfrm>
                <a:off x="1488" y="925"/>
                <a:ext cx="10" cy="6"/>
              </a:xfrm>
              <a:custGeom>
                <a:avLst/>
                <a:gdLst>
                  <a:gd name="T0" fmla="*/ 16 w 8"/>
                  <a:gd name="T1" fmla="*/ 0 h 4"/>
                  <a:gd name="T2" fmla="*/ 0 w 8"/>
                  <a:gd name="T3" fmla="*/ 12 h 4"/>
                  <a:gd name="T4" fmla="*/ 14 w 8"/>
                  <a:gd name="T5" fmla="*/ 14 h 4"/>
                  <a:gd name="T6" fmla="*/ 16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6" y="4"/>
                      <a:pt x="6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7C59235C-CF06-69D6-88B5-057AB47972D2}"/>
                  </a:ext>
                </a:extLst>
              </p:cNvPr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1465" y="944"/>
                <a:ext cx="13" cy="7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7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886347FC-8EA8-E6D2-FC20-339C3390233B}"/>
                  </a:ext>
                </a:extLst>
              </p:cNvPr>
              <p:cNvSpPr/>
              <p:nvPr>
                <p:custDataLst>
                  <p:tags r:id="rId456"/>
                </p:custDataLst>
              </p:nvPr>
            </p:nvSpPr>
            <p:spPr bwMode="auto">
              <a:xfrm>
                <a:off x="1336" y="901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C938E026-5D4C-FCF2-F142-90761167EBC9}"/>
                  </a:ext>
                </a:extLst>
              </p:cNvPr>
              <p:cNvSpPr/>
              <p:nvPr>
                <p:custDataLst>
                  <p:tags r:id="rId457"/>
                </p:custDataLst>
              </p:nvPr>
            </p:nvSpPr>
            <p:spPr bwMode="auto">
              <a:xfrm>
                <a:off x="1316" y="863"/>
                <a:ext cx="9" cy="13"/>
              </a:xfrm>
              <a:custGeom>
                <a:avLst/>
                <a:gdLst>
                  <a:gd name="T0" fmla="*/ 0 w 7"/>
                  <a:gd name="T1" fmla="*/ 17 h 10"/>
                  <a:gd name="T2" fmla="*/ 13 w 7"/>
                  <a:gd name="T3" fmla="*/ 22 h 10"/>
                  <a:gd name="T4" fmla="*/ 13 w 7"/>
                  <a:gd name="T5" fmla="*/ 0 h 10"/>
                  <a:gd name="T6" fmla="*/ 5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6" y="0"/>
                    </a:cubicBezTo>
                    <a:cubicBezTo>
                      <a:pt x="6" y="3"/>
                      <a:pt x="4" y="7"/>
                      <a:pt x="2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24">
                <a:extLst>
                  <a:ext uri="{FF2B5EF4-FFF2-40B4-BE49-F238E27FC236}">
                    <a16:creationId xmlns:a16="http://schemas.microsoft.com/office/drawing/2014/main" id="{B5D87DDE-6421-DCB1-7DAC-825469167AFF}"/>
                  </a:ext>
                </a:extLst>
              </p:cNvPr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1350" y="812"/>
                <a:ext cx="18" cy="43"/>
              </a:xfrm>
              <a:custGeom>
                <a:avLst/>
                <a:gdLst>
                  <a:gd name="T0" fmla="*/ 29 w 13"/>
                  <a:gd name="T1" fmla="*/ 7 h 32"/>
                  <a:gd name="T2" fmla="*/ 11 w 13"/>
                  <a:gd name="T3" fmla="*/ 43 h 32"/>
                  <a:gd name="T4" fmla="*/ 11 w 13"/>
                  <a:gd name="T5" fmla="*/ 78 h 32"/>
                  <a:gd name="T6" fmla="*/ 8 w 13"/>
                  <a:gd name="T7" fmla="*/ 56 h 32"/>
                  <a:gd name="T8" fmla="*/ 6 w 13"/>
                  <a:gd name="T9" fmla="*/ 30 h 32"/>
                  <a:gd name="T10" fmla="*/ 35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4" y="32"/>
                    </a:cubicBezTo>
                    <a:cubicBezTo>
                      <a:pt x="5" y="29"/>
                      <a:pt x="4" y="26"/>
                      <a:pt x="3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25">
                <a:extLst>
                  <a:ext uri="{FF2B5EF4-FFF2-40B4-BE49-F238E27FC236}">
                    <a16:creationId xmlns:a16="http://schemas.microsoft.com/office/drawing/2014/main" id="{44FDB3D0-CD7E-DA1D-4314-F260A3B44ABF}"/>
                  </a:ext>
                </a:extLst>
              </p:cNvPr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1377" y="792"/>
                <a:ext cx="13" cy="60"/>
              </a:xfrm>
              <a:custGeom>
                <a:avLst/>
                <a:gdLst>
                  <a:gd name="T0" fmla="*/ 13 w 10"/>
                  <a:gd name="T1" fmla="*/ 1 h 45"/>
                  <a:gd name="T2" fmla="*/ 21 w 10"/>
                  <a:gd name="T3" fmla="*/ 27 h 45"/>
                  <a:gd name="T4" fmla="*/ 12 w 10"/>
                  <a:gd name="T5" fmla="*/ 57 h 45"/>
                  <a:gd name="T6" fmla="*/ 7 w 10"/>
                  <a:gd name="T7" fmla="*/ 107 h 45"/>
                  <a:gd name="T8" fmla="*/ 0 w 10"/>
                  <a:gd name="T9" fmla="*/ 71 h 45"/>
                  <a:gd name="T10" fmla="*/ 9 w 10"/>
                  <a:gd name="T11" fmla="*/ 44 h 45"/>
                  <a:gd name="T12" fmla="*/ 12 w 10"/>
                  <a:gd name="T13" fmla="*/ 27 h 45"/>
                  <a:gd name="T14" fmla="*/ 13 w 10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6" y="1"/>
                    </a:moveTo>
                    <a:cubicBezTo>
                      <a:pt x="4" y="5"/>
                      <a:pt x="7" y="8"/>
                      <a:pt x="9" y="11"/>
                    </a:cubicBezTo>
                    <a:cubicBezTo>
                      <a:pt x="10" y="14"/>
                      <a:pt x="6" y="21"/>
                      <a:pt x="5" y="24"/>
                    </a:cubicBezTo>
                    <a:cubicBezTo>
                      <a:pt x="1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1" y="26"/>
                      <a:pt x="3" y="23"/>
                      <a:pt x="4" y="19"/>
                    </a:cubicBezTo>
                    <a:cubicBezTo>
                      <a:pt x="5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26">
                <a:extLst>
                  <a:ext uri="{FF2B5EF4-FFF2-40B4-BE49-F238E27FC236}">
                    <a16:creationId xmlns:a16="http://schemas.microsoft.com/office/drawing/2014/main" id="{072BB923-432A-7414-4A04-682D454915A1}"/>
                  </a:ext>
                </a:extLst>
              </p:cNvPr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1386" y="793"/>
                <a:ext cx="10" cy="12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3"/>
                      <a:pt x="2" y="9"/>
                      <a:pt x="7" y="7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27">
                <a:extLst>
                  <a:ext uri="{FF2B5EF4-FFF2-40B4-BE49-F238E27FC236}">
                    <a16:creationId xmlns:a16="http://schemas.microsoft.com/office/drawing/2014/main" id="{1B1A3E69-FAB8-D069-D382-75F180588E9B}"/>
                  </a:ext>
                </a:extLst>
              </p:cNvPr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1410" y="788"/>
                <a:ext cx="12" cy="45"/>
              </a:xfrm>
              <a:custGeom>
                <a:avLst/>
                <a:gdLst>
                  <a:gd name="T0" fmla="*/ 9 w 9"/>
                  <a:gd name="T1" fmla="*/ 0 h 34"/>
                  <a:gd name="T2" fmla="*/ 16 w 9"/>
                  <a:gd name="T3" fmla="*/ 20 h 34"/>
                  <a:gd name="T4" fmla="*/ 21 w 9"/>
                  <a:gd name="T5" fmla="*/ 37 h 34"/>
                  <a:gd name="T6" fmla="*/ 0 w 9"/>
                  <a:gd name="T7" fmla="*/ 79 h 34"/>
                  <a:gd name="T8" fmla="*/ 9 w 9"/>
                  <a:gd name="T9" fmla="*/ 60 h 34"/>
                  <a:gd name="T10" fmla="*/ 16 w 9"/>
                  <a:gd name="T11" fmla="*/ 37 h 34"/>
                  <a:gd name="T12" fmla="*/ 12 w 9"/>
                  <a:gd name="T13" fmla="*/ 16 h 34"/>
                  <a:gd name="T14" fmla="*/ 9 w 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6" y="2"/>
                      <a:pt x="6" y="6"/>
                      <a:pt x="7" y="8"/>
                    </a:cubicBezTo>
                    <a:cubicBezTo>
                      <a:pt x="8" y="11"/>
                      <a:pt x="9" y="13"/>
                      <a:pt x="9" y="16"/>
                    </a:cubicBezTo>
                    <a:cubicBezTo>
                      <a:pt x="8" y="23"/>
                      <a:pt x="4" y="29"/>
                      <a:pt x="0" y="34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7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128">
                <a:extLst>
                  <a:ext uri="{FF2B5EF4-FFF2-40B4-BE49-F238E27FC236}">
                    <a16:creationId xmlns:a16="http://schemas.microsoft.com/office/drawing/2014/main" id="{1D96654D-94EA-C198-11BA-67FA7D531F1D}"/>
                  </a:ext>
                </a:extLst>
              </p:cNvPr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1414" y="779"/>
                <a:ext cx="8" cy="12"/>
              </a:xfrm>
              <a:custGeom>
                <a:avLst/>
                <a:gdLst>
                  <a:gd name="T0" fmla="*/ 0 w 6"/>
                  <a:gd name="T1" fmla="*/ 1 h 9"/>
                  <a:gd name="T2" fmla="*/ 12 w 6"/>
                  <a:gd name="T3" fmla="*/ 21 h 9"/>
                  <a:gd name="T4" fmla="*/ 12 w 6"/>
                  <a:gd name="T5" fmla="*/ 9 h 9"/>
                  <a:gd name="T6" fmla="*/ 15 w 6"/>
                  <a:gd name="T7" fmla="*/ 0 h 9"/>
                  <a:gd name="T8" fmla="*/ 7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3" y="2"/>
                      <a:pt x="4" y="6"/>
                      <a:pt x="5" y="9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1"/>
                      <a:pt x="6" y="4"/>
                      <a:pt x="3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129">
                <a:extLst>
                  <a:ext uri="{FF2B5EF4-FFF2-40B4-BE49-F238E27FC236}">
                    <a16:creationId xmlns:a16="http://schemas.microsoft.com/office/drawing/2014/main" id="{A35ED2D6-7791-6E57-657E-777C15F11FAB}"/>
                  </a:ext>
                </a:extLst>
              </p:cNvPr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1481" y="787"/>
                <a:ext cx="33" cy="29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7 h 22"/>
                  <a:gd name="T8" fmla="*/ 58 w 25"/>
                  <a:gd name="T9" fmla="*/ 50 h 22"/>
                  <a:gd name="T10" fmla="*/ 44 w 25"/>
                  <a:gd name="T11" fmla="*/ 34 h 22"/>
                  <a:gd name="T12" fmla="*/ 37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3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6"/>
                    </a:cubicBezTo>
                    <a:cubicBezTo>
                      <a:pt x="22" y="18"/>
                      <a:pt x="23" y="20"/>
                      <a:pt x="25" y="22"/>
                    </a:cubicBezTo>
                    <a:cubicBezTo>
                      <a:pt x="23" y="21"/>
                      <a:pt x="21" y="17"/>
                      <a:pt x="19" y="15"/>
                    </a:cubicBezTo>
                    <a:cubicBezTo>
                      <a:pt x="18" y="12"/>
                      <a:pt x="18" y="8"/>
                      <a:pt x="16" y="6"/>
                    </a:cubicBezTo>
                    <a:cubicBezTo>
                      <a:pt x="11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130">
                <a:extLst>
                  <a:ext uri="{FF2B5EF4-FFF2-40B4-BE49-F238E27FC236}">
                    <a16:creationId xmlns:a16="http://schemas.microsoft.com/office/drawing/2014/main" id="{AC3368CF-03C6-86DD-FA54-02B1F673F393}"/>
                  </a:ext>
                </a:extLst>
              </p:cNvPr>
              <p:cNvSpPr/>
              <p:nvPr>
                <p:custDataLst>
                  <p:tags r:id="rId464"/>
                </p:custDataLst>
              </p:nvPr>
            </p:nvSpPr>
            <p:spPr bwMode="auto">
              <a:xfrm>
                <a:off x="1512" y="791"/>
                <a:ext cx="19" cy="26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1 h 20"/>
                  <a:gd name="T4" fmla="*/ 10 w 14"/>
                  <a:gd name="T5" fmla="*/ 9 h 20"/>
                  <a:gd name="T6" fmla="*/ 20 w 14"/>
                  <a:gd name="T7" fmla="*/ 21 h 20"/>
                  <a:gd name="T8" fmla="*/ 33 w 14"/>
                  <a:gd name="T9" fmla="*/ 29 h 20"/>
                  <a:gd name="T10" fmla="*/ 35 w 14"/>
                  <a:gd name="T11" fmla="*/ 44 h 20"/>
                  <a:gd name="T12" fmla="*/ 30 w 14"/>
                  <a:gd name="T13" fmla="*/ 35 h 20"/>
                  <a:gd name="T14" fmla="*/ 19 w 14"/>
                  <a:gd name="T15" fmla="*/ 23 h 20"/>
                  <a:gd name="T16" fmla="*/ 5 w 14"/>
                  <a:gd name="T17" fmla="*/ 12 h 20"/>
                  <a:gd name="T18" fmla="*/ 1 w 14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0"/>
                      <a:pt x="2" y="0"/>
                      <a:pt x="3" y="1"/>
                    </a:cubicBezTo>
                    <a:cubicBezTo>
                      <a:pt x="3" y="1"/>
                      <a:pt x="3" y="3"/>
                      <a:pt x="4" y="4"/>
                    </a:cubicBezTo>
                    <a:cubicBezTo>
                      <a:pt x="5" y="6"/>
                      <a:pt x="6" y="7"/>
                      <a:pt x="8" y="9"/>
                    </a:cubicBezTo>
                    <a:cubicBezTo>
                      <a:pt x="9" y="10"/>
                      <a:pt x="12" y="12"/>
                      <a:pt x="13" y="13"/>
                    </a:cubicBezTo>
                    <a:cubicBezTo>
                      <a:pt x="14" y="16"/>
                      <a:pt x="13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0" y="14"/>
                      <a:pt x="9" y="13"/>
                      <a:pt x="7" y="11"/>
                    </a:cubicBezTo>
                    <a:cubicBezTo>
                      <a:pt x="6" y="9"/>
                      <a:pt x="4" y="8"/>
                      <a:pt x="2" y="5"/>
                    </a:cubicBezTo>
                    <a:cubicBezTo>
                      <a:pt x="1" y="4"/>
                      <a:pt x="2" y="2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131">
                <a:extLst>
                  <a:ext uri="{FF2B5EF4-FFF2-40B4-BE49-F238E27FC236}">
                    <a16:creationId xmlns:a16="http://schemas.microsoft.com/office/drawing/2014/main" id="{5710AC9C-A866-FC3C-15AB-8CA0D6237FB3}"/>
                  </a:ext>
                </a:extLst>
              </p:cNvPr>
              <p:cNvSpPr/>
              <p:nvPr>
                <p:custDataLst>
                  <p:tags r:id="rId465"/>
                </p:custDataLst>
              </p:nvPr>
            </p:nvSpPr>
            <p:spPr bwMode="auto">
              <a:xfrm>
                <a:off x="1498" y="824"/>
                <a:ext cx="7" cy="32"/>
              </a:xfrm>
              <a:custGeom>
                <a:avLst/>
                <a:gdLst>
                  <a:gd name="T0" fmla="*/ 0 w 5"/>
                  <a:gd name="T1" fmla="*/ 0 h 24"/>
                  <a:gd name="T2" fmla="*/ 8 w 5"/>
                  <a:gd name="T3" fmla="*/ 33 h 24"/>
                  <a:gd name="T4" fmla="*/ 14 w 5"/>
                  <a:gd name="T5" fmla="*/ 57 h 24"/>
                  <a:gd name="T6" fmla="*/ 11 w 5"/>
                  <a:gd name="T7" fmla="*/ 31 h 24"/>
                  <a:gd name="T8" fmla="*/ 8 w 5"/>
                  <a:gd name="T9" fmla="*/ 12 h 24"/>
                  <a:gd name="T10" fmla="*/ 0 w 5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2" y="4"/>
                      <a:pt x="2" y="9"/>
                      <a:pt x="3" y="14"/>
                    </a:cubicBezTo>
                    <a:cubicBezTo>
                      <a:pt x="3" y="17"/>
                      <a:pt x="4" y="21"/>
                      <a:pt x="5" y="24"/>
                    </a:cubicBezTo>
                    <a:cubicBezTo>
                      <a:pt x="4" y="21"/>
                      <a:pt x="5" y="16"/>
                      <a:pt x="4" y="13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ED7C2093-EF48-1F04-64C0-2A9804CD48D8}"/>
                  </a:ext>
                </a:extLst>
              </p:cNvPr>
              <p:cNvSpPr/>
              <p:nvPr>
                <p:custDataLst>
                  <p:tags r:id="rId466"/>
                </p:custDataLst>
              </p:nvPr>
            </p:nvSpPr>
            <p:spPr bwMode="auto">
              <a:xfrm>
                <a:off x="1519" y="795"/>
                <a:ext cx="16" cy="13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E1D2A710-CF67-7FF7-B1C9-8102434E8DFB}"/>
                  </a:ext>
                </a:extLst>
              </p:cNvPr>
              <p:cNvSpPr/>
              <p:nvPr>
                <p:custDataLst>
                  <p:tags r:id="rId467"/>
                </p:custDataLst>
              </p:nvPr>
            </p:nvSpPr>
            <p:spPr bwMode="auto">
              <a:xfrm>
                <a:off x="1482" y="793"/>
                <a:ext cx="22" cy="14"/>
              </a:xfrm>
              <a:custGeom>
                <a:avLst/>
                <a:gdLst>
                  <a:gd name="T0" fmla="*/ 0 w 16"/>
                  <a:gd name="T1" fmla="*/ 8 h 10"/>
                  <a:gd name="T2" fmla="*/ 23 w 16"/>
                  <a:gd name="T3" fmla="*/ 1 h 10"/>
                  <a:gd name="T4" fmla="*/ 41 w 16"/>
                  <a:gd name="T5" fmla="*/ 28 h 10"/>
                  <a:gd name="T6" fmla="*/ 21 w 16"/>
                  <a:gd name="T7" fmla="*/ 6 h 10"/>
                  <a:gd name="T8" fmla="*/ 1 w 16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5" y="7"/>
                      <a:pt x="16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134">
                <a:extLst>
                  <a:ext uri="{FF2B5EF4-FFF2-40B4-BE49-F238E27FC236}">
                    <a16:creationId xmlns:a16="http://schemas.microsoft.com/office/drawing/2014/main" id="{EAE95308-D02F-74BC-1167-FF8347AF827A}"/>
                  </a:ext>
                </a:extLst>
              </p:cNvPr>
              <p:cNvSpPr/>
              <p:nvPr>
                <p:custDataLst>
                  <p:tags r:id="rId468"/>
                </p:custDataLst>
              </p:nvPr>
            </p:nvSpPr>
            <p:spPr bwMode="auto">
              <a:xfrm>
                <a:off x="1580" y="853"/>
                <a:ext cx="5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4 h 4"/>
                  <a:gd name="T4" fmla="*/ 8 w 4"/>
                  <a:gd name="T5" fmla="*/ 14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135">
                <a:extLst>
                  <a:ext uri="{FF2B5EF4-FFF2-40B4-BE49-F238E27FC236}">
                    <a16:creationId xmlns:a16="http://schemas.microsoft.com/office/drawing/2014/main" id="{2B384B2B-5122-E655-947C-60F015C84003}"/>
                  </a:ext>
                </a:extLst>
              </p:cNvPr>
              <p:cNvSpPr/>
              <p:nvPr>
                <p:custDataLst>
                  <p:tags r:id="rId469"/>
                </p:custDataLst>
              </p:nvPr>
            </p:nvSpPr>
            <p:spPr bwMode="auto">
              <a:xfrm>
                <a:off x="1527" y="905"/>
                <a:ext cx="88" cy="34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5 w 66"/>
                  <a:gd name="T5" fmla="*/ 42 h 25"/>
                  <a:gd name="T6" fmla="*/ 156 w 66"/>
                  <a:gd name="T7" fmla="*/ 0 h 25"/>
                  <a:gd name="T8" fmla="*/ 137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3" y="15"/>
                      <a:pt x="19" y="25"/>
                      <a:pt x="30" y="25"/>
                    </a:cubicBezTo>
                    <a:cubicBezTo>
                      <a:pt x="42" y="25"/>
                      <a:pt x="53" y="21"/>
                      <a:pt x="57" y="17"/>
                    </a:cubicBezTo>
                    <a:cubicBezTo>
                      <a:pt x="61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8" y="12"/>
                    </a:cubicBezTo>
                    <a:cubicBezTo>
                      <a:pt x="56" y="14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9" y="13"/>
                      <a:pt x="10" y="10"/>
                      <a:pt x="11" y="9"/>
                    </a:cubicBezTo>
                    <a:cubicBezTo>
                      <a:pt x="12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136">
                <a:extLst>
                  <a:ext uri="{FF2B5EF4-FFF2-40B4-BE49-F238E27FC236}">
                    <a16:creationId xmlns:a16="http://schemas.microsoft.com/office/drawing/2014/main" id="{7F3A3E8B-1AFE-6F28-C769-46827A2D537E}"/>
                  </a:ext>
                </a:extLst>
              </p:cNvPr>
              <p:cNvSpPr/>
              <p:nvPr>
                <p:custDataLst>
                  <p:tags r:id="rId470"/>
                </p:custDataLst>
              </p:nvPr>
            </p:nvSpPr>
            <p:spPr bwMode="auto">
              <a:xfrm>
                <a:off x="1549" y="899"/>
                <a:ext cx="10" cy="13"/>
              </a:xfrm>
              <a:custGeom>
                <a:avLst/>
                <a:gdLst>
                  <a:gd name="T0" fmla="*/ 0 w 7"/>
                  <a:gd name="T1" fmla="*/ 22 h 10"/>
                  <a:gd name="T2" fmla="*/ 20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6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137">
                <a:extLst>
                  <a:ext uri="{FF2B5EF4-FFF2-40B4-BE49-F238E27FC236}">
                    <a16:creationId xmlns:a16="http://schemas.microsoft.com/office/drawing/2014/main" id="{F9172A33-DE0A-43A9-CF9F-3B30928264B9}"/>
                  </a:ext>
                </a:extLst>
              </p:cNvPr>
              <p:cNvSpPr/>
              <p:nvPr>
                <p:custDataLst>
                  <p:tags r:id="rId471"/>
                </p:custDataLst>
              </p:nvPr>
            </p:nvSpPr>
            <p:spPr bwMode="auto">
              <a:xfrm>
                <a:off x="1454" y="923"/>
                <a:ext cx="81" cy="46"/>
              </a:xfrm>
              <a:custGeom>
                <a:avLst/>
                <a:gdLst>
                  <a:gd name="T0" fmla="*/ 131 w 60"/>
                  <a:gd name="T1" fmla="*/ 0 h 35"/>
                  <a:gd name="T2" fmla="*/ 140 w 60"/>
                  <a:gd name="T3" fmla="*/ 34 h 35"/>
                  <a:gd name="T4" fmla="*/ 105 w 60"/>
                  <a:gd name="T5" fmla="*/ 72 h 35"/>
                  <a:gd name="T6" fmla="*/ 32 w 60"/>
                  <a:gd name="T7" fmla="*/ 72 h 35"/>
                  <a:gd name="T8" fmla="*/ 0 w 60"/>
                  <a:gd name="T9" fmla="*/ 72 h 35"/>
                  <a:gd name="T10" fmla="*/ 36 w 60"/>
                  <a:gd name="T11" fmla="*/ 66 h 35"/>
                  <a:gd name="T12" fmla="*/ 104 w 60"/>
                  <a:gd name="T13" fmla="*/ 51 h 35"/>
                  <a:gd name="T14" fmla="*/ 131 w 60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3" y="0"/>
                    </a:moveTo>
                    <a:cubicBezTo>
                      <a:pt x="56" y="3"/>
                      <a:pt x="60" y="6"/>
                      <a:pt x="57" y="15"/>
                    </a:cubicBezTo>
                    <a:cubicBezTo>
                      <a:pt x="54" y="24"/>
                      <a:pt x="49" y="30"/>
                      <a:pt x="43" y="32"/>
                    </a:cubicBezTo>
                    <a:cubicBezTo>
                      <a:pt x="37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29"/>
                      <a:pt x="15" y="29"/>
                    </a:cubicBezTo>
                    <a:cubicBezTo>
                      <a:pt x="20" y="29"/>
                      <a:pt x="31" y="30"/>
                      <a:pt x="42" y="23"/>
                    </a:cubicBezTo>
                    <a:cubicBezTo>
                      <a:pt x="53" y="15"/>
                      <a:pt x="58" y="9"/>
                      <a:pt x="53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138">
                <a:extLst>
                  <a:ext uri="{FF2B5EF4-FFF2-40B4-BE49-F238E27FC236}">
                    <a16:creationId xmlns:a16="http://schemas.microsoft.com/office/drawing/2014/main" id="{28CAAD79-C819-D72C-EACF-1508003FE248}"/>
                  </a:ext>
                </a:extLst>
              </p:cNvPr>
              <p:cNvSpPr/>
              <p:nvPr>
                <p:custDataLst>
                  <p:tags r:id="rId472"/>
                </p:custDataLst>
              </p:nvPr>
            </p:nvSpPr>
            <p:spPr bwMode="auto">
              <a:xfrm>
                <a:off x="1341" y="944"/>
                <a:ext cx="80" cy="13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9" y="3"/>
                      <a:pt x="26" y="3"/>
                    </a:cubicBezTo>
                    <a:cubicBezTo>
                      <a:pt x="34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139">
                <a:extLst>
                  <a:ext uri="{FF2B5EF4-FFF2-40B4-BE49-F238E27FC236}">
                    <a16:creationId xmlns:a16="http://schemas.microsoft.com/office/drawing/2014/main" id="{4A757359-0D2D-02DE-4577-8E41877D9A30}"/>
                  </a:ext>
                </a:extLst>
              </p:cNvPr>
              <p:cNvSpPr/>
              <p:nvPr>
                <p:custDataLst>
                  <p:tags r:id="rId473"/>
                </p:custDataLst>
              </p:nvPr>
            </p:nvSpPr>
            <p:spPr bwMode="auto">
              <a:xfrm>
                <a:off x="1428" y="959"/>
                <a:ext cx="40" cy="8"/>
              </a:xfrm>
              <a:custGeom>
                <a:avLst/>
                <a:gdLst>
                  <a:gd name="T0" fmla="*/ 0 w 30"/>
                  <a:gd name="T1" fmla="*/ 0 h 6"/>
                  <a:gd name="T2" fmla="*/ 59 w 30"/>
                  <a:gd name="T3" fmla="*/ 15 h 6"/>
                  <a:gd name="T4" fmla="*/ 69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5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140">
                <a:extLst>
                  <a:ext uri="{FF2B5EF4-FFF2-40B4-BE49-F238E27FC236}">
                    <a16:creationId xmlns:a16="http://schemas.microsoft.com/office/drawing/2014/main" id="{6078C743-93B5-595F-62B1-CDAC55613FE5}"/>
                  </a:ext>
                </a:extLst>
              </p:cNvPr>
              <p:cNvSpPr/>
              <p:nvPr>
                <p:custDataLst>
                  <p:tags r:id="rId474"/>
                </p:custDataLst>
              </p:nvPr>
            </p:nvSpPr>
            <p:spPr bwMode="auto">
              <a:xfrm>
                <a:off x="1429" y="872"/>
                <a:ext cx="60" cy="28"/>
              </a:xfrm>
              <a:custGeom>
                <a:avLst/>
                <a:gdLst>
                  <a:gd name="T0" fmla="*/ 0 w 45"/>
                  <a:gd name="T1" fmla="*/ 0 h 21"/>
                  <a:gd name="T2" fmla="*/ 43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2" y="8"/>
                      <a:pt x="18" y="10"/>
                    </a:cubicBezTo>
                    <a:cubicBezTo>
                      <a:pt x="22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3" y="18"/>
                      <a:pt x="35" y="18"/>
                      <a:pt x="31" y="17"/>
                    </a:cubicBezTo>
                    <a:cubicBezTo>
                      <a:pt x="27" y="15"/>
                      <a:pt x="22" y="14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141">
                <a:extLst>
                  <a:ext uri="{FF2B5EF4-FFF2-40B4-BE49-F238E27FC236}">
                    <a16:creationId xmlns:a16="http://schemas.microsoft.com/office/drawing/2014/main" id="{2D595EE6-D6AC-F553-5F50-F6125B277FE3}"/>
                  </a:ext>
                </a:extLst>
              </p:cNvPr>
              <p:cNvSpPr/>
              <p:nvPr>
                <p:custDataLst>
                  <p:tags r:id="rId475"/>
                </p:custDataLst>
              </p:nvPr>
            </p:nvSpPr>
            <p:spPr bwMode="auto">
              <a:xfrm>
                <a:off x="1573" y="816"/>
                <a:ext cx="12" cy="28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5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8" y="17"/>
                      <a:pt x="6" y="21"/>
                    </a:cubicBezTo>
                    <a:cubicBezTo>
                      <a:pt x="8" y="15"/>
                      <a:pt x="5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142">
                <a:extLst>
                  <a:ext uri="{FF2B5EF4-FFF2-40B4-BE49-F238E27FC236}">
                    <a16:creationId xmlns:a16="http://schemas.microsoft.com/office/drawing/2014/main" id="{2C20CC2D-B41A-0772-630C-8F4B3438A586}"/>
                  </a:ext>
                </a:extLst>
              </p:cNvPr>
              <p:cNvSpPr/>
              <p:nvPr>
                <p:custDataLst>
                  <p:tags r:id="rId476"/>
                </p:custDataLst>
              </p:nvPr>
            </p:nvSpPr>
            <p:spPr bwMode="auto">
              <a:xfrm>
                <a:off x="1585" y="836"/>
                <a:ext cx="18" cy="32"/>
              </a:xfrm>
              <a:custGeom>
                <a:avLst/>
                <a:gdLst>
                  <a:gd name="T0" fmla="*/ 6 w 13"/>
                  <a:gd name="T1" fmla="*/ 15 h 24"/>
                  <a:gd name="T2" fmla="*/ 24 w 13"/>
                  <a:gd name="T3" fmla="*/ 33 h 24"/>
                  <a:gd name="T4" fmla="*/ 29 w 13"/>
                  <a:gd name="T5" fmla="*/ 57 h 24"/>
                  <a:gd name="T6" fmla="*/ 21 w 13"/>
                  <a:gd name="T7" fmla="*/ 16 h 24"/>
                  <a:gd name="T8" fmla="*/ 0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2" y="6"/>
                    </a:moveTo>
                    <a:cubicBezTo>
                      <a:pt x="6" y="7"/>
                      <a:pt x="7" y="10"/>
                      <a:pt x="9" y="14"/>
                    </a:cubicBezTo>
                    <a:cubicBezTo>
                      <a:pt x="10" y="17"/>
                      <a:pt x="12" y="20"/>
                      <a:pt x="11" y="24"/>
                    </a:cubicBezTo>
                    <a:cubicBezTo>
                      <a:pt x="13" y="19"/>
                      <a:pt x="10" y="11"/>
                      <a:pt x="8" y="7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143">
                <a:extLst>
                  <a:ext uri="{FF2B5EF4-FFF2-40B4-BE49-F238E27FC236}">
                    <a16:creationId xmlns:a16="http://schemas.microsoft.com/office/drawing/2014/main" id="{5C82BC8E-A153-145C-D60E-E81DC3385EEF}"/>
                  </a:ext>
                </a:extLst>
              </p:cNvPr>
              <p:cNvSpPr/>
              <p:nvPr>
                <p:custDataLst>
                  <p:tags r:id="rId477"/>
                </p:custDataLst>
              </p:nvPr>
            </p:nvSpPr>
            <p:spPr bwMode="auto">
              <a:xfrm>
                <a:off x="1442" y="969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8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3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8" y="0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ubicBezTo>
                      <a:pt x="3" y="6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144">
                <a:extLst>
                  <a:ext uri="{FF2B5EF4-FFF2-40B4-BE49-F238E27FC236}">
                    <a16:creationId xmlns:a16="http://schemas.microsoft.com/office/drawing/2014/main" id="{22BAE3CF-9D42-69FD-1C42-F774D4A91740}"/>
                  </a:ext>
                </a:extLst>
              </p:cNvPr>
              <p:cNvSpPr/>
              <p:nvPr>
                <p:custDataLst>
                  <p:tags r:id="rId478"/>
                </p:custDataLst>
              </p:nvPr>
            </p:nvSpPr>
            <p:spPr bwMode="auto">
              <a:xfrm>
                <a:off x="1453" y="968"/>
                <a:ext cx="20" cy="11"/>
              </a:xfrm>
              <a:custGeom>
                <a:avLst/>
                <a:gdLst>
                  <a:gd name="T0" fmla="*/ 0 w 15"/>
                  <a:gd name="T1" fmla="*/ 0 h 8"/>
                  <a:gd name="T2" fmla="*/ 20 w 15"/>
                  <a:gd name="T3" fmla="*/ 6 h 8"/>
                  <a:gd name="T4" fmla="*/ 27 w 15"/>
                  <a:gd name="T5" fmla="*/ 15 h 8"/>
                  <a:gd name="T6" fmla="*/ 27 w 15"/>
                  <a:gd name="T7" fmla="*/ 21 h 8"/>
                  <a:gd name="T8" fmla="*/ 33 w 15"/>
                  <a:gd name="T9" fmla="*/ 0 h 8"/>
                  <a:gd name="T10" fmla="*/ 31 w 15"/>
                  <a:gd name="T11" fmla="*/ 0 h 8"/>
                  <a:gd name="T12" fmla="*/ 28 w 15"/>
                  <a:gd name="T13" fmla="*/ 0 h 8"/>
                  <a:gd name="T14" fmla="*/ 20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  <a:cubicBezTo>
                      <a:pt x="9" y="2"/>
                      <a:pt x="12" y="4"/>
                      <a:pt x="11" y="6"/>
                    </a:cubicBezTo>
                    <a:cubicBezTo>
                      <a:pt x="10" y="8"/>
                      <a:pt x="11" y="7"/>
                      <a:pt x="11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145">
                <a:extLst>
                  <a:ext uri="{FF2B5EF4-FFF2-40B4-BE49-F238E27FC236}">
                    <a16:creationId xmlns:a16="http://schemas.microsoft.com/office/drawing/2014/main" id="{9AA03837-77AE-B760-D017-D2980A3BDA12}"/>
                  </a:ext>
                </a:extLst>
              </p:cNvPr>
              <p:cNvSpPr/>
              <p:nvPr>
                <p:custDataLst>
                  <p:tags r:id="rId479"/>
                </p:custDataLst>
              </p:nvPr>
            </p:nvSpPr>
            <p:spPr bwMode="auto">
              <a:xfrm>
                <a:off x="1377" y="972"/>
                <a:ext cx="51" cy="32"/>
              </a:xfrm>
              <a:custGeom>
                <a:avLst/>
                <a:gdLst>
                  <a:gd name="T0" fmla="*/ 79 w 38"/>
                  <a:gd name="T1" fmla="*/ 0 h 24"/>
                  <a:gd name="T2" fmla="*/ 54 w 38"/>
                  <a:gd name="T3" fmla="*/ 23 h 24"/>
                  <a:gd name="T4" fmla="*/ 0 w 38"/>
                  <a:gd name="T5" fmla="*/ 49 h 24"/>
                  <a:gd name="T6" fmla="*/ 1 w 38"/>
                  <a:gd name="T7" fmla="*/ 57 h 24"/>
                  <a:gd name="T8" fmla="*/ 20 w 38"/>
                  <a:gd name="T9" fmla="*/ 41 h 24"/>
                  <a:gd name="T10" fmla="*/ 56 w 38"/>
                  <a:gd name="T11" fmla="*/ 27 h 24"/>
                  <a:gd name="T12" fmla="*/ 79 w 38"/>
                  <a:gd name="T13" fmla="*/ 7 h 24"/>
                  <a:gd name="T14" fmla="*/ 91 w 38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33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2"/>
                      <a:pt x="2" y="17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4" y="19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5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146">
                <a:extLst>
                  <a:ext uri="{FF2B5EF4-FFF2-40B4-BE49-F238E27FC236}">
                    <a16:creationId xmlns:a16="http://schemas.microsoft.com/office/drawing/2014/main" id="{79B46DEC-50A4-64B5-12FF-A50E4CAD31D9}"/>
                  </a:ext>
                </a:extLst>
              </p:cNvPr>
              <p:cNvSpPr/>
              <p:nvPr>
                <p:custDataLst>
                  <p:tags r:id="rId480"/>
                </p:custDataLst>
              </p:nvPr>
            </p:nvSpPr>
            <p:spPr bwMode="auto">
              <a:xfrm>
                <a:off x="1356" y="956"/>
                <a:ext cx="85" cy="9"/>
              </a:xfrm>
              <a:custGeom>
                <a:avLst/>
                <a:gdLst>
                  <a:gd name="T0" fmla="*/ 0 w 64"/>
                  <a:gd name="T1" fmla="*/ 1 h 7"/>
                  <a:gd name="T2" fmla="*/ 44 w 64"/>
                  <a:gd name="T3" fmla="*/ 5 h 7"/>
                  <a:gd name="T4" fmla="*/ 70 w 64"/>
                  <a:gd name="T5" fmla="*/ 8 h 7"/>
                  <a:gd name="T6" fmla="*/ 108 w 64"/>
                  <a:gd name="T7" fmla="*/ 6 h 7"/>
                  <a:gd name="T8" fmla="*/ 122 w 64"/>
                  <a:gd name="T9" fmla="*/ 5 h 7"/>
                  <a:gd name="T10" fmla="*/ 141 w 64"/>
                  <a:gd name="T11" fmla="*/ 10 h 7"/>
                  <a:gd name="T12" fmla="*/ 150 w 64"/>
                  <a:gd name="T13" fmla="*/ 15 h 7"/>
                  <a:gd name="T14" fmla="*/ 120 w 64"/>
                  <a:gd name="T15" fmla="*/ 10 h 7"/>
                  <a:gd name="T16" fmla="*/ 69 w 64"/>
                  <a:gd name="T17" fmla="*/ 10 h 7"/>
                  <a:gd name="T18" fmla="*/ 0 w 64"/>
                  <a:gd name="T19" fmla="*/ 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7">
                    <a:moveTo>
                      <a:pt x="0" y="1"/>
                    </a:moveTo>
                    <a:cubicBezTo>
                      <a:pt x="5" y="0"/>
                      <a:pt x="15" y="2"/>
                      <a:pt x="19" y="2"/>
                    </a:cubicBezTo>
                    <a:cubicBezTo>
                      <a:pt x="22" y="2"/>
                      <a:pt x="26" y="4"/>
                      <a:pt x="30" y="4"/>
                    </a:cubicBezTo>
                    <a:cubicBezTo>
                      <a:pt x="34" y="4"/>
                      <a:pt x="40" y="4"/>
                      <a:pt x="46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7" y="5"/>
                      <a:pt x="60" y="5"/>
                    </a:cubicBezTo>
                    <a:cubicBezTo>
                      <a:pt x="62" y="6"/>
                      <a:pt x="64" y="7"/>
                      <a:pt x="64" y="7"/>
                    </a:cubicBezTo>
                    <a:cubicBezTo>
                      <a:pt x="61" y="7"/>
                      <a:pt x="56" y="6"/>
                      <a:pt x="51" y="5"/>
                    </a:cubicBezTo>
                    <a:cubicBezTo>
                      <a:pt x="46" y="5"/>
                      <a:pt x="40" y="7"/>
                      <a:pt x="29" y="5"/>
                    </a:cubicBezTo>
                    <a:cubicBezTo>
                      <a:pt x="22" y="4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147">
                <a:extLst>
                  <a:ext uri="{FF2B5EF4-FFF2-40B4-BE49-F238E27FC236}">
                    <a16:creationId xmlns:a16="http://schemas.microsoft.com/office/drawing/2014/main" id="{2455A8E8-FC7C-5AF0-B65F-AD5AFF911CA1}"/>
                  </a:ext>
                </a:extLst>
              </p:cNvPr>
              <p:cNvSpPr/>
              <p:nvPr>
                <p:custDataLst>
                  <p:tags r:id="rId481"/>
                </p:custDataLst>
              </p:nvPr>
            </p:nvSpPr>
            <p:spPr bwMode="auto">
              <a:xfrm>
                <a:off x="1390" y="972"/>
                <a:ext cx="15" cy="5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0 h 4"/>
                  <a:gd name="T16" fmla="*/ 20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148">
                <a:extLst>
                  <a:ext uri="{FF2B5EF4-FFF2-40B4-BE49-F238E27FC236}">
                    <a16:creationId xmlns:a16="http://schemas.microsoft.com/office/drawing/2014/main" id="{4755BFA9-40FF-EFCB-A4B3-D97E68D5AD4B}"/>
                  </a:ext>
                </a:extLst>
              </p:cNvPr>
              <p:cNvSpPr/>
              <p:nvPr>
                <p:custDataLst>
                  <p:tags r:id="rId482"/>
                </p:custDataLst>
              </p:nvPr>
            </p:nvSpPr>
            <p:spPr bwMode="auto">
              <a:xfrm>
                <a:off x="1405" y="972"/>
                <a:ext cx="9" cy="7"/>
              </a:xfrm>
              <a:custGeom>
                <a:avLst/>
                <a:gdLst>
                  <a:gd name="T0" fmla="*/ 0 w 7"/>
                  <a:gd name="T1" fmla="*/ 6 h 5"/>
                  <a:gd name="T2" fmla="*/ 1 w 7"/>
                  <a:gd name="T3" fmla="*/ 8 h 5"/>
                  <a:gd name="T4" fmla="*/ 0 w 7"/>
                  <a:gd name="T5" fmla="*/ 14 h 5"/>
                  <a:gd name="T6" fmla="*/ 8 w 7"/>
                  <a:gd name="T7" fmla="*/ 8 h 5"/>
                  <a:gd name="T8" fmla="*/ 8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7" y="0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Freeform 149">
                <a:extLst>
                  <a:ext uri="{FF2B5EF4-FFF2-40B4-BE49-F238E27FC236}">
                    <a16:creationId xmlns:a16="http://schemas.microsoft.com/office/drawing/2014/main" id="{89CCFDF5-5911-3E5A-533B-6C5908A160A5}"/>
                  </a:ext>
                </a:extLst>
              </p:cNvPr>
              <p:cNvSpPr/>
              <p:nvPr>
                <p:custDataLst>
                  <p:tags r:id="rId483"/>
                </p:custDataLst>
              </p:nvPr>
            </p:nvSpPr>
            <p:spPr bwMode="auto">
              <a:xfrm>
                <a:off x="1412" y="972"/>
                <a:ext cx="5" cy="7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4 h 5"/>
                  <a:gd name="T4" fmla="*/ 6 w 4"/>
                  <a:gd name="T5" fmla="*/ 6 h 5"/>
                  <a:gd name="T6" fmla="*/ 8 w 4"/>
                  <a:gd name="T7" fmla="*/ 1 h 5"/>
                  <a:gd name="T8" fmla="*/ 5 w 4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2" name="Freeform 150">
                <a:extLst>
                  <a:ext uri="{FF2B5EF4-FFF2-40B4-BE49-F238E27FC236}">
                    <a16:creationId xmlns:a16="http://schemas.microsoft.com/office/drawing/2014/main" id="{61A7BA6F-2C75-419D-34C4-3802E488A136}"/>
                  </a:ext>
                </a:extLst>
              </p:cNvPr>
              <p:cNvSpPr/>
              <p:nvPr>
                <p:custDataLst>
                  <p:tags r:id="rId484"/>
                </p:custDataLst>
              </p:nvPr>
            </p:nvSpPr>
            <p:spPr bwMode="auto">
              <a:xfrm>
                <a:off x="1414" y="973"/>
                <a:ext cx="6" cy="8"/>
              </a:xfrm>
              <a:custGeom>
                <a:avLst/>
                <a:gdLst>
                  <a:gd name="T0" fmla="*/ 5 w 4"/>
                  <a:gd name="T1" fmla="*/ 1 h 6"/>
                  <a:gd name="T2" fmla="*/ 0 w 4"/>
                  <a:gd name="T3" fmla="*/ 15 h 6"/>
                  <a:gd name="T4" fmla="*/ 12 w 4"/>
                  <a:gd name="T5" fmla="*/ 7 h 6"/>
                  <a:gd name="T6" fmla="*/ 14 w 4"/>
                  <a:gd name="T7" fmla="*/ 0 h 6"/>
                  <a:gd name="T8" fmla="*/ 5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" name="Freeform 151">
                <a:extLst>
                  <a:ext uri="{FF2B5EF4-FFF2-40B4-BE49-F238E27FC236}">
                    <a16:creationId xmlns:a16="http://schemas.microsoft.com/office/drawing/2014/main" id="{F2D710A0-CF69-030E-CAC5-FC10549303BE}"/>
                  </a:ext>
                </a:extLst>
              </p:cNvPr>
              <p:cNvSpPr/>
              <p:nvPr>
                <p:custDataLst>
                  <p:tags r:id="rId485"/>
                </p:custDataLst>
              </p:nvPr>
            </p:nvSpPr>
            <p:spPr bwMode="auto">
              <a:xfrm>
                <a:off x="1425" y="963"/>
                <a:ext cx="11" cy="4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1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1"/>
                      <a:pt x="1" y="3"/>
                      <a:pt x="0" y="3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2"/>
                      <a:pt x="8" y="1"/>
                      <a:pt x="7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" name="Freeform 152">
                <a:extLst>
                  <a:ext uri="{FF2B5EF4-FFF2-40B4-BE49-F238E27FC236}">
                    <a16:creationId xmlns:a16="http://schemas.microsoft.com/office/drawing/2014/main" id="{38DCDEA7-EF38-5A39-18A4-3B2EC4568A6C}"/>
                  </a:ext>
                </a:extLst>
              </p:cNvPr>
              <p:cNvSpPr/>
              <p:nvPr>
                <p:custDataLst>
                  <p:tags r:id="rId486"/>
                </p:custDataLst>
              </p:nvPr>
            </p:nvSpPr>
            <p:spPr bwMode="auto">
              <a:xfrm>
                <a:off x="1422" y="964"/>
                <a:ext cx="18" cy="7"/>
              </a:xfrm>
              <a:custGeom>
                <a:avLst/>
                <a:gdLst>
                  <a:gd name="T0" fmla="*/ 24 w 13"/>
                  <a:gd name="T1" fmla="*/ 0 h 5"/>
                  <a:gd name="T2" fmla="*/ 14 w 13"/>
                  <a:gd name="T3" fmla="*/ 11 h 5"/>
                  <a:gd name="T4" fmla="*/ 0 w 13"/>
                  <a:gd name="T5" fmla="*/ 14 h 5"/>
                  <a:gd name="T6" fmla="*/ 14 w 13"/>
                  <a:gd name="T7" fmla="*/ 14 h 5"/>
                  <a:gd name="T8" fmla="*/ 24 w 13"/>
                  <a:gd name="T9" fmla="*/ 11 h 5"/>
                  <a:gd name="T10" fmla="*/ 35 w 13"/>
                  <a:gd name="T11" fmla="*/ 1 h 5"/>
                  <a:gd name="T12" fmla="*/ 33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7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" name="Freeform 153">
                <a:extLst>
                  <a:ext uri="{FF2B5EF4-FFF2-40B4-BE49-F238E27FC236}">
                    <a16:creationId xmlns:a16="http://schemas.microsoft.com/office/drawing/2014/main" id="{57666F51-D60A-1860-973A-D3896C3B9D51}"/>
                  </a:ext>
                </a:extLst>
              </p:cNvPr>
              <p:cNvSpPr/>
              <p:nvPr>
                <p:custDataLst>
                  <p:tags r:id="rId487"/>
                </p:custDataLst>
              </p:nvPr>
            </p:nvSpPr>
            <p:spPr bwMode="auto">
              <a:xfrm>
                <a:off x="1354" y="961"/>
                <a:ext cx="11" cy="2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8 h 1"/>
                  <a:gd name="T4" fmla="*/ 11 w 8"/>
                  <a:gd name="T5" fmla="*/ 8 h 1"/>
                  <a:gd name="T6" fmla="*/ 21 w 8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" name="Freeform 154">
                <a:extLst>
                  <a:ext uri="{FF2B5EF4-FFF2-40B4-BE49-F238E27FC236}">
                    <a16:creationId xmlns:a16="http://schemas.microsoft.com/office/drawing/2014/main" id="{8AD4EA4E-7BB4-3E90-6FE3-7BF8492B98EF}"/>
                  </a:ext>
                </a:extLst>
              </p:cNvPr>
              <p:cNvSpPr/>
              <p:nvPr>
                <p:custDataLst>
                  <p:tags r:id="rId488"/>
                </p:custDataLst>
              </p:nvPr>
            </p:nvSpPr>
            <p:spPr bwMode="auto">
              <a:xfrm>
                <a:off x="1366" y="964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8 h 2"/>
                  <a:gd name="T4" fmla="*/ 11 w 8"/>
                  <a:gd name="T5" fmla="*/ 8 h 2"/>
                  <a:gd name="T6" fmla="*/ 21 w 8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" name="Freeform 155">
                <a:extLst>
                  <a:ext uri="{FF2B5EF4-FFF2-40B4-BE49-F238E27FC236}">
                    <a16:creationId xmlns:a16="http://schemas.microsoft.com/office/drawing/2014/main" id="{2C9A117F-83CD-8D1F-8F14-C650E61B14FC}"/>
                  </a:ext>
                </a:extLst>
              </p:cNvPr>
              <p:cNvSpPr/>
              <p:nvPr>
                <p:custDataLst>
                  <p:tags r:id="rId489"/>
                </p:custDataLst>
              </p:nvPr>
            </p:nvSpPr>
            <p:spPr bwMode="auto">
              <a:xfrm>
                <a:off x="1372" y="967"/>
                <a:ext cx="10" cy="6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1 w 8"/>
                  <a:gd name="T5" fmla="*/ 7 h 5"/>
                  <a:gd name="T6" fmla="*/ 16 w 8"/>
                  <a:gd name="T7" fmla="*/ 6 h 5"/>
                  <a:gd name="T8" fmla="*/ 1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" name="Freeform 156">
                <a:extLst>
                  <a:ext uri="{FF2B5EF4-FFF2-40B4-BE49-F238E27FC236}">
                    <a16:creationId xmlns:a16="http://schemas.microsoft.com/office/drawing/2014/main" id="{FA0E877A-CB3C-FD46-649F-B0A4B8865CF2}"/>
                  </a:ext>
                </a:extLst>
              </p:cNvPr>
              <p:cNvSpPr/>
              <p:nvPr>
                <p:custDataLst>
                  <p:tags r:id="rId490"/>
                </p:custDataLst>
              </p:nvPr>
            </p:nvSpPr>
            <p:spPr bwMode="auto">
              <a:xfrm>
                <a:off x="1380" y="971"/>
                <a:ext cx="10" cy="4"/>
              </a:xfrm>
              <a:custGeom>
                <a:avLst/>
                <a:gdLst>
                  <a:gd name="T0" fmla="*/ 0 w 8"/>
                  <a:gd name="T1" fmla="*/ 1 h 3"/>
                  <a:gd name="T2" fmla="*/ 5 w 8"/>
                  <a:gd name="T3" fmla="*/ 5 h 3"/>
                  <a:gd name="T4" fmla="*/ 16 w 8"/>
                  <a:gd name="T5" fmla="*/ 1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1"/>
                      <a:pt x="7" y="3"/>
                      <a:pt x="8" y="1"/>
                    </a:cubicBezTo>
                    <a:cubicBezTo>
                      <a:pt x="7" y="1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" name="Freeform 157">
                <a:extLst>
                  <a:ext uri="{FF2B5EF4-FFF2-40B4-BE49-F238E27FC236}">
                    <a16:creationId xmlns:a16="http://schemas.microsoft.com/office/drawing/2014/main" id="{5E7ACEE0-7397-B104-25E8-EC4DD99B647E}"/>
                  </a:ext>
                </a:extLst>
              </p:cNvPr>
              <p:cNvSpPr/>
              <p:nvPr>
                <p:custDataLst>
                  <p:tags r:id="rId491"/>
                </p:custDataLst>
              </p:nvPr>
            </p:nvSpPr>
            <p:spPr bwMode="auto">
              <a:xfrm>
                <a:off x="1389" y="991"/>
                <a:ext cx="5" cy="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15 h 7"/>
                  <a:gd name="T4" fmla="*/ 5 w 4"/>
                  <a:gd name="T5" fmla="*/ 13 h 7"/>
                  <a:gd name="T6" fmla="*/ 6 w 4"/>
                  <a:gd name="T7" fmla="*/ 8 h 7"/>
                  <a:gd name="T8" fmla="*/ 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2" y="3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" name="Freeform 158">
                <a:extLst>
                  <a:ext uri="{FF2B5EF4-FFF2-40B4-BE49-F238E27FC236}">
                    <a16:creationId xmlns:a16="http://schemas.microsoft.com/office/drawing/2014/main" id="{657609B1-B86B-3325-FE86-F051DB4B5573}"/>
                  </a:ext>
                </a:extLst>
              </p:cNvPr>
              <p:cNvSpPr/>
              <p:nvPr>
                <p:custDataLst>
                  <p:tags r:id="rId492"/>
                </p:custDataLst>
              </p:nvPr>
            </p:nvSpPr>
            <p:spPr bwMode="auto">
              <a:xfrm>
                <a:off x="1398" y="988"/>
                <a:ext cx="6" cy="9"/>
              </a:xfrm>
              <a:custGeom>
                <a:avLst/>
                <a:gdLst>
                  <a:gd name="T0" fmla="*/ 0 w 4"/>
                  <a:gd name="T1" fmla="*/ 5 h 7"/>
                  <a:gd name="T2" fmla="*/ 5 w 4"/>
                  <a:gd name="T3" fmla="*/ 15 h 7"/>
                  <a:gd name="T4" fmla="*/ 12 w 4"/>
                  <a:gd name="T5" fmla="*/ 8 h 7"/>
                  <a:gd name="T6" fmla="*/ 14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2" y="2"/>
                      <a:pt x="2" y="6"/>
                      <a:pt x="1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" name="Freeform 159">
                <a:extLst>
                  <a:ext uri="{FF2B5EF4-FFF2-40B4-BE49-F238E27FC236}">
                    <a16:creationId xmlns:a16="http://schemas.microsoft.com/office/drawing/2014/main" id="{3E72FA88-E3E8-CA9A-5E99-CB3F6B889D4F}"/>
                  </a:ext>
                </a:extLst>
              </p:cNvPr>
              <p:cNvSpPr/>
              <p:nvPr>
                <p:custDataLst>
                  <p:tags r:id="rId493"/>
                </p:custDataLst>
              </p:nvPr>
            </p:nvSpPr>
            <p:spPr bwMode="auto">
              <a:xfrm>
                <a:off x="1405" y="985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6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2" name="Freeform 160">
                <a:extLst>
                  <a:ext uri="{FF2B5EF4-FFF2-40B4-BE49-F238E27FC236}">
                    <a16:creationId xmlns:a16="http://schemas.microsoft.com/office/drawing/2014/main" id="{D6865D9D-3259-7593-A307-E755C7A416AC}"/>
                  </a:ext>
                </a:extLst>
              </p:cNvPr>
              <p:cNvSpPr/>
              <p:nvPr>
                <p:custDataLst>
                  <p:tags r:id="rId494"/>
                </p:custDataLst>
              </p:nvPr>
            </p:nvSpPr>
            <p:spPr bwMode="auto">
              <a:xfrm>
                <a:off x="1410" y="981"/>
                <a:ext cx="6" cy="8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1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1" y="2"/>
                      <a:pt x="1" y="5"/>
                      <a:pt x="1" y="6"/>
                    </a:cubicBezTo>
                    <a:cubicBezTo>
                      <a:pt x="2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3" name="Freeform 161">
                <a:extLst>
                  <a:ext uri="{FF2B5EF4-FFF2-40B4-BE49-F238E27FC236}">
                    <a16:creationId xmlns:a16="http://schemas.microsoft.com/office/drawing/2014/main" id="{EF2F5C84-1BB0-CA45-7781-9C736CB11501}"/>
                  </a:ext>
                </a:extLst>
              </p:cNvPr>
              <p:cNvSpPr/>
              <p:nvPr>
                <p:custDataLst>
                  <p:tags r:id="rId495"/>
                </p:custDataLst>
              </p:nvPr>
            </p:nvSpPr>
            <p:spPr bwMode="auto">
              <a:xfrm>
                <a:off x="1416" y="977"/>
                <a:ext cx="4" cy="10"/>
              </a:xfrm>
              <a:custGeom>
                <a:avLst/>
                <a:gdLst>
                  <a:gd name="T0" fmla="*/ 0 w 3"/>
                  <a:gd name="T1" fmla="*/ 9 h 7"/>
                  <a:gd name="T2" fmla="*/ 1 w 3"/>
                  <a:gd name="T3" fmla="*/ 13 h 7"/>
                  <a:gd name="T4" fmla="*/ 1 w 3"/>
                  <a:gd name="T5" fmla="*/ 20 h 7"/>
                  <a:gd name="T6" fmla="*/ 5 w 3"/>
                  <a:gd name="T7" fmla="*/ 9 h 7"/>
                  <a:gd name="T8" fmla="*/ 7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4" name="Freeform 162">
                <a:extLst>
                  <a:ext uri="{FF2B5EF4-FFF2-40B4-BE49-F238E27FC236}">
                    <a16:creationId xmlns:a16="http://schemas.microsoft.com/office/drawing/2014/main" id="{B78EEFAD-A160-1C1E-1031-C23EBD0BAE59}"/>
                  </a:ext>
                </a:extLst>
              </p:cNvPr>
              <p:cNvSpPr/>
              <p:nvPr>
                <p:custDataLst>
                  <p:tags r:id="rId496"/>
                </p:custDataLst>
              </p:nvPr>
            </p:nvSpPr>
            <p:spPr bwMode="auto">
              <a:xfrm>
                <a:off x="1420" y="973"/>
                <a:ext cx="4" cy="10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9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5" name="Freeform 163">
                <a:extLst>
                  <a:ext uri="{FF2B5EF4-FFF2-40B4-BE49-F238E27FC236}">
                    <a16:creationId xmlns:a16="http://schemas.microsoft.com/office/drawing/2014/main" id="{2749FC74-B274-068E-25E0-053CA831CF85}"/>
                  </a:ext>
                </a:extLst>
              </p:cNvPr>
              <p:cNvSpPr/>
              <p:nvPr>
                <p:custDataLst>
                  <p:tags r:id="rId497"/>
                </p:custDataLst>
              </p:nvPr>
            </p:nvSpPr>
            <p:spPr bwMode="auto">
              <a:xfrm>
                <a:off x="1424" y="972"/>
                <a:ext cx="2" cy="8"/>
              </a:xfrm>
              <a:custGeom>
                <a:avLst/>
                <a:gdLst>
                  <a:gd name="T0" fmla="*/ 0 w 2"/>
                  <a:gd name="T1" fmla="*/ 1 h 6"/>
                  <a:gd name="T2" fmla="*/ 2 w 2"/>
                  <a:gd name="T3" fmla="*/ 15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6" name="Freeform 164">
                <a:extLst>
                  <a:ext uri="{FF2B5EF4-FFF2-40B4-BE49-F238E27FC236}">
                    <a16:creationId xmlns:a16="http://schemas.microsoft.com/office/drawing/2014/main" id="{A5C8C08B-3AA4-F382-3BFA-929D03CA06ED}"/>
                  </a:ext>
                </a:extLst>
              </p:cNvPr>
              <p:cNvSpPr/>
              <p:nvPr>
                <p:custDataLst>
                  <p:tags r:id="rId498"/>
                </p:custDataLst>
              </p:nvPr>
            </p:nvSpPr>
            <p:spPr bwMode="auto">
              <a:xfrm>
                <a:off x="1426" y="972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1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" name="Freeform 165">
                <a:extLst>
                  <a:ext uri="{FF2B5EF4-FFF2-40B4-BE49-F238E27FC236}">
                    <a16:creationId xmlns:a16="http://schemas.microsoft.com/office/drawing/2014/main" id="{3AACBE08-20D7-524B-D0D9-A515C5FB2B40}"/>
                  </a:ext>
                </a:extLst>
              </p:cNvPr>
              <p:cNvSpPr/>
              <p:nvPr>
                <p:custDataLst>
                  <p:tags r:id="rId499"/>
                </p:custDataLst>
              </p:nvPr>
            </p:nvSpPr>
            <p:spPr bwMode="auto">
              <a:xfrm>
                <a:off x="1430" y="971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1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2" y="4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166">
                <a:extLst>
                  <a:ext uri="{FF2B5EF4-FFF2-40B4-BE49-F238E27FC236}">
                    <a16:creationId xmlns:a16="http://schemas.microsoft.com/office/drawing/2014/main" id="{1964E514-1F04-4478-B863-15EE0239B46A}"/>
                  </a:ext>
                </a:extLst>
              </p:cNvPr>
              <p:cNvSpPr/>
              <p:nvPr>
                <p:custDataLst>
                  <p:tags r:id="rId500"/>
                </p:custDataLst>
              </p:nvPr>
            </p:nvSpPr>
            <p:spPr bwMode="auto">
              <a:xfrm>
                <a:off x="1433" y="971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167">
                <a:extLst>
                  <a:ext uri="{FF2B5EF4-FFF2-40B4-BE49-F238E27FC236}">
                    <a16:creationId xmlns:a16="http://schemas.microsoft.com/office/drawing/2014/main" id="{3E6C0FAA-B600-119E-9C8E-12DC95DD87E2}"/>
                  </a:ext>
                </a:extLst>
              </p:cNvPr>
              <p:cNvSpPr/>
              <p:nvPr>
                <p:custDataLst>
                  <p:tags r:id="rId501"/>
                </p:custDataLst>
              </p:nvPr>
            </p:nvSpPr>
            <p:spPr bwMode="auto">
              <a:xfrm>
                <a:off x="1434" y="97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168">
                <a:extLst>
                  <a:ext uri="{FF2B5EF4-FFF2-40B4-BE49-F238E27FC236}">
                    <a16:creationId xmlns:a16="http://schemas.microsoft.com/office/drawing/2014/main" id="{7B524DF8-12B6-90B9-E075-B28D6771F6C2}"/>
                  </a:ext>
                </a:extLst>
              </p:cNvPr>
              <p:cNvSpPr/>
              <p:nvPr>
                <p:custDataLst>
                  <p:tags r:id="rId502"/>
                </p:custDataLst>
              </p:nvPr>
            </p:nvSpPr>
            <p:spPr bwMode="auto">
              <a:xfrm>
                <a:off x="1437" y="969"/>
                <a:ext cx="4" cy="6"/>
              </a:xfrm>
              <a:custGeom>
                <a:avLst/>
                <a:gdLst>
                  <a:gd name="T0" fmla="*/ 0 w 3"/>
                  <a:gd name="T1" fmla="*/ 5 h 4"/>
                  <a:gd name="T2" fmla="*/ 7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169">
                <a:extLst>
                  <a:ext uri="{FF2B5EF4-FFF2-40B4-BE49-F238E27FC236}">
                    <a16:creationId xmlns:a16="http://schemas.microsoft.com/office/drawing/2014/main" id="{F4FE5CE8-6B5C-2F37-F661-3C83C56D4660}"/>
                  </a:ext>
                </a:extLst>
              </p:cNvPr>
              <p:cNvSpPr/>
              <p:nvPr>
                <p:custDataLst>
                  <p:tags r:id="rId503"/>
                </p:custDataLst>
              </p:nvPr>
            </p:nvSpPr>
            <p:spPr bwMode="auto">
              <a:xfrm>
                <a:off x="1440" y="968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170">
                <a:extLst>
                  <a:ext uri="{FF2B5EF4-FFF2-40B4-BE49-F238E27FC236}">
                    <a16:creationId xmlns:a16="http://schemas.microsoft.com/office/drawing/2014/main" id="{03B75F97-1071-9F32-0E06-F7DBA9D11879}"/>
                  </a:ext>
                </a:extLst>
              </p:cNvPr>
              <p:cNvSpPr/>
              <p:nvPr>
                <p:custDataLst>
                  <p:tags r:id="rId504"/>
                </p:custDataLst>
              </p:nvPr>
            </p:nvSpPr>
            <p:spPr bwMode="auto">
              <a:xfrm>
                <a:off x="1416" y="999"/>
                <a:ext cx="10" cy="12"/>
              </a:xfrm>
              <a:custGeom>
                <a:avLst/>
                <a:gdLst>
                  <a:gd name="T0" fmla="*/ 0 w 8"/>
                  <a:gd name="T1" fmla="*/ 20 h 9"/>
                  <a:gd name="T2" fmla="*/ 13 w 8"/>
                  <a:gd name="T3" fmla="*/ 12 h 9"/>
                  <a:gd name="T4" fmla="*/ 16 w 8"/>
                  <a:gd name="T5" fmla="*/ 0 h 9"/>
                  <a:gd name="T6" fmla="*/ 13 w 8"/>
                  <a:gd name="T7" fmla="*/ 12 h 9"/>
                  <a:gd name="T8" fmla="*/ 6 w 8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9"/>
                      <a:pt x="5" y="6"/>
                      <a:pt x="6" y="5"/>
                    </a:cubicBezTo>
                    <a:cubicBezTo>
                      <a:pt x="7" y="4"/>
                      <a:pt x="8" y="1"/>
                      <a:pt x="8" y="0"/>
                    </a:cubicBezTo>
                    <a:cubicBezTo>
                      <a:pt x="8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171">
                <a:extLst>
                  <a:ext uri="{FF2B5EF4-FFF2-40B4-BE49-F238E27FC236}">
                    <a16:creationId xmlns:a16="http://schemas.microsoft.com/office/drawing/2014/main" id="{AD74014B-A1A8-3B4B-AC47-A50DE59182EE}"/>
                  </a:ext>
                </a:extLst>
              </p:cNvPr>
              <p:cNvSpPr/>
              <p:nvPr>
                <p:custDataLst>
                  <p:tags r:id="rId505"/>
                </p:custDataLst>
              </p:nvPr>
            </p:nvSpPr>
            <p:spPr bwMode="auto">
              <a:xfrm>
                <a:off x="1426" y="989"/>
                <a:ext cx="6" cy="16"/>
              </a:xfrm>
              <a:custGeom>
                <a:avLst/>
                <a:gdLst>
                  <a:gd name="T0" fmla="*/ 0 w 4"/>
                  <a:gd name="T1" fmla="*/ 28 h 12"/>
                  <a:gd name="T2" fmla="*/ 12 w 4"/>
                  <a:gd name="T3" fmla="*/ 15 h 12"/>
                  <a:gd name="T4" fmla="*/ 14 w 4"/>
                  <a:gd name="T5" fmla="*/ 0 h 12"/>
                  <a:gd name="T6" fmla="*/ 14 w 4"/>
                  <a:gd name="T7" fmla="*/ 12 h 12"/>
                  <a:gd name="T8" fmla="*/ 12 w 4"/>
                  <a:gd name="T9" fmla="*/ 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2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172">
                <a:extLst>
                  <a:ext uri="{FF2B5EF4-FFF2-40B4-BE49-F238E27FC236}">
                    <a16:creationId xmlns:a16="http://schemas.microsoft.com/office/drawing/2014/main" id="{19A05119-553D-810C-53A7-7C63B01B0549}"/>
                  </a:ext>
                </a:extLst>
              </p:cNvPr>
              <p:cNvSpPr/>
              <p:nvPr>
                <p:custDataLst>
                  <p:tags r:id="rId506"/>
                </p:custDataLst>
              </p:nvPr>
            </p:nvSpPr>
            <p:spPr bwMode="auto">
              <a:xfrm>
                <a:off x="1432" y="984"/>
                <a:ext cx="2" cy="15"/>
              </a:xfrm>
              <a:custGeom>
                <a:avLst/>
                <a:gdLst>
                  <a:gd name="T0" fmla="*/ 0 w 2"/>
                  <a:gd name="T1" fmla="*/ 27 h 11"/>
                  <a:gd name="T2" fmla="*/ 1 w 2"/>
                  <a:gd name="T3" fmla="*/ 20 h 11"/>
                  <a:gd name="T4" fmla="*/ 2 w 2"/>
                  <a:gd name="T5" fmla="*/ 14 h 11"/>
                  <a:gd name="T6" fmla="*/ 2 w 2"/>
                  <a:gd name="T7" fmla="*/ 0 h 11"/>
                  <a:gd name="T8" fmla="*/ 2 w 2"/>
                  <a:gd name="T9" fmla="*/ 14 h 11"/>
                  <a:gd name="T10" fmla="*/ 2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5" name="Freeform 173">
                <a:extLst>
                  <a:ext uri="{FF2B5EF4-FFF2-40B4-BE49-F238E27FC236}">
                    <a16:creationId xmlns:a16="http://schemas.microsoft.com/office/drawing/2014/main" id="{4C50AE3F-77AB-616A-77CE-657F4996FF34}"/>
                  </a:ext>
                </a:extLst>
              </p:cNvPr>
              <p:cNvSpPr/>
              <p:nvPr>
                <p:custDataLst>
                  <p:tags r:id="rId507"/>
                </p:custDataLst>
              </p:nvPr>
            </p:nvSpPr>
            <p:spPr bwMode="auto">
              <a:xfrm>
                <a:off x="1412" y="996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0 w 8"/>
                  <a:gd name="T3" fmla="*/ 15 h 11"/>
                  <a:gd name="T4" fmla="*/ 13 w 8"/>
                  <a:gd name="T5" fmla="*/ 7 h 11"/>
                  <a:gd name="T6" fmla="*/ 16 w 8"/>
                  <a:gd name="T7" fmla="*/ 0 h 11"/>
                  <a:gd name="T8" fmla="*/ 13 w 8"/>
                  <a:gd name="T9" fmla="*/ 14 h 11"/>
                  <a:gd name="T10" fmla="*/ 6 w 8"/>
                  <a:gd name="T11" fmla="*/ 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10"/>
                      <a:pt x="4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" name="Freeform 174">
                <a:extLst>
                  <a:ext uri="{FF2B5EF4-FFF2-40B4-BE49-F238E27FC236}">
                    <a16:creationId xmlns:a16="http://schemas.microsoft.com/office/drawing/2014/main" id="{D34719BD-FDA8-095E-0E10-479A39F7E108}"/>
                  </a:ext>
                </a:extLst>
              </p:cNvPr>
              <p:cNvSpPr/>
              <p:nvPr>
                <p:custDataLst>
                  <p:tags r:id="rId508"/>
                </p:custDataLst>
              </p:nvPr>
            </p:nvSpPr>
            <p:spPr bwMode="auto">
              <a:xfrm>
                <a:off x="1406" y="1003"/>
                <a:ext cx="8" cy="9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9 w 6"/>
                  <a:gd name="T5" fmla="*/ 8 h 7"/>
                  <a:gd name="T6" fmla="*/ 1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4" y="4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7" name="Freeform 175">
                <a:extLst>
                  <a:ext uri="{FF2B5EF4-FFF2-40B4-BE49-F238E27FC236}">
                    <a16:creationId xmlns:a16="http://schemas.microsoft.com/office/drawing/2014/main" id="{284B8B47-2397-4F0D-B5F0-39653230FE6C}"/>
                  </a:ext>
                </a:extLst>
              </p:cNvPr>
              <p:cNvSpPr/>
              <p:nvPr>
                <p:custDataLst>
                  <p:tags r:id="rId509"/>
                </p:custDataLst>
              </p:nvPr>
            </p:nvSpPr>
            <p:spPr bwMode="auto">
              <a:xfrm>
                <a:off x="1396" y="1001"/>
                <a:ext cx="13" cy="10"/>
              </a:xfrm>
              <a:custGeom>
                <a:avLst/>
                <a:gdLst>
                  <a:gd name="T0" fmla="*/ 0 w 10"/>
                  <a:gd name="T1" fmla="*/ 19 h 7"/>
                  <a:gd name="T2" fmla="*/ 7 w 10"/>
                  <a:gd name="T3" fmla="*/ 14 h 7"/>
                  <a:gd name="T4" fmla="*/ 13 w 10"/>
                  <a:gd name="T5" fmla="*/ 9 h 7"/>
                  <a:gd name="T6" fmla="*/ 22 w 10"/>
                  <a:gd name="T7" fmla="*/ 0 h 7"/>
                  <a:gd name="T8" fmla="*/ 16 w 10"/>
                  <a:gd name="T9" fmla="*/ 9 h 7"/>
                  <a:gd name="T10" fmla="*/ 5 w 10"/>
                  <a:gd name="T11" fmla="*/ 2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5" y="5"/>
                      <a:pt x="4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" name="Freeform 176">
                <a:extLst>
                  <a:ext uri="{FF2B5EF4-FFF2-40B4-BE49-F238E27FC236}">
                    <a16:creationId xmlns:a16="http://schemas.microsoft.com/office/drawing/2014/main" id="{B0884A81-3CC1-01DE-7EEA-BE2C9408B598}"/>
                  </a:ext>
                </a:extLst>
              </p:cNvPr>
              <p:cNvSpPr/>
              <p:nvPr>
                <p:custDataLst>
                  <p:tags r:id="rId510"/>
                </p:custDataLst>
              </p:nvPr>
            </p:nvSpPr>
            <p:spPr bwMode="auto">
              <a:xfrm>
                <a:off x="1392" y="1003"/>
                <a:ext cx="9" cy="6"/>
              </a:xfrm>
              <a:custGeom>
                <a:avLst/>
                <a:gdLst>
                  <a:gd name="T0" fmla="*/ 0 w 7"/>
                  <a:gd name="T1" fmla="*/ 6 h 5"/>
                  <a:gd name="T2" fmla="*/ 8 w 7"/>
                  <a:gd name="T3" fmla="*/ 2 h 5"/>
                  <a:gd name="T4" fmla="*/ 15 w 7"/>
                  <a:gd name="T5" fmla="*/ 0 h 5"/>
                  <a:gd name="T6" fmla="*/ 8 w 7"/>
                  <a:gd name="T7" fmla="*/ 6 h 5"/>
                  <a:gd name="T8" fmla="*/ 0 w 7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4"/>
                      <a:pt x="3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9" name="Freeform 177">
                <a:extLst>
                  <a:ext uri="{FF2B5EF4-FFF2-40B4-BE49-F238E27FC236}">
                    <a16:creationId xmlns:a16="http://schemas.microsoft.com/office/drawing/2014/main" id="{C7BF02EE-0148-5199-1CD0-ADF5110B8697}"/>
                  </a:ext>
                </a:extLst>
              </p:cNvPr>
              <p:cNvSpPr/>
              <p:nvPr>
                <p:custDataLst>
                  <p:tags r:id="rId511"/>
                </p:custDataLst>
              </p:nvPr>
            </p:nvSpPr>
            <p:spPr bwMode="auto">
              <a:xfrm>
                <a:off x="1377" y="999"/>
                <a:ext cx="13" cy="9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7 w 10"/>
                  <a:gd name="T11" fmla="*/ 13 h 7"/>
                  <a:gd name="T12" fmla="*/ 1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1" y="6"/>
                      <a:pt x="0" y="5"/>
                      <a:pt x="1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0" name="Freeform 178">
                <a:extLst>
                  <a:ext uri="{FF2B5EF4-FFF2-40B4-BE49-F238E27FC236}">
                    <a16:creationId xmlns:a16="http://schemas.microsoft.com/office/drawing/2014/main" id="{1D71C498-7175-43CD-2F5C-EA4E89703EF2}"/>
                  </a:ext>
                </a:extLst>
              </p:cNvPr>
              <p:cNvSpPr/>
              <p:nvPr>
                <p:custDataLst>
                  <p:tags r:id="rId512"/>
                </p:custDataLst>
              </p:nvPr>
            </p:nvSpPr>
            <p:spPr bwMode="auto">
              <a:xfrm>
                <a:off x="1360" y="988"/>
                <a:ext cx="22" cy="13"/>
              </a:xfrm>
              <a:custGeom>
                <a:avLst/>
                <a:gdLst>
                  <a:gd name="T0" fmla="*/ 0 w 17"/>
                  <a:gd name="T1" fmla="*/ 7 h 10"/>
                  <a:gd name="T2" fmla="*/ 8 w 17"/>
                  <a:gd name="T3" fmla="*/ 13 h 10"/>
                  <a:gd name="T4" fmla="*/ 17 w 17"/>
                  <a:gd name="T5" fmla="*/ 21 h 10"/>
                  <a:gd name="T6" fmla="*/ 27 w 17"/>
                  <a:gd name="T7" fmla="*/ 17 h 10"/>
                  <a:gd name="T8" fmla="*/ 36 w 17"/>
                  <a:gd name="T9" fmla="*/ 9 h 10"/>
                  <a:gd name="T10" fmla="*/ 30 w 17"/>
                  <a:gd name="T11" fmla="*/ 13 h 10"/>
                  <a:gd name="T12" fmla="*/ 27 w 17"/>
                  <a:gd name="T13" fmla="*/ 13 h 10"/>
                  <a:gd name="T14" fmla="*/ 23 w 17"/>
                  <a:gd name="T15" fmla="*/ 12 h 10"/>
                  <a:gd name="T16" fmla="*/ 22 w 17"/>
                  <a:gd name="T17" fmla="*/ 17 h 10"/>
                  <a:gd name="T18" fmla="*/ 17 w 17"/>
                  <a:gd name="T19" fmla="*/ 22 h 10"/>
                  <a:gd name="T20" fmla="*/ 16 w 17"/>
                  <a:gd name="T21" fmla="*/ 16 h 10"/>
                  <a:gd name="T22" fmla="*/ 16 w 17"/>
                  <a:gd name="T23" fmla="*/ 7 h 10"/>
                  <a:gd name="T24" fmla="*/ 13 w 17"/>
                  <a:gd name="T25" fmla="*/ 12 h 10"/>
                  <a:gd name="T26" fmla="*/ 10 w 17"/>
                  <a:gd name="T27" fmla="*/ 16 h 10"/>
                  <a:gd name="T28" fmla="*/ 13 w 17"/>
                  <a:gd name="T29" fmla="*/ 0 h 10"/>
                  <a:gd name="T30" fmla="*/ 0 w 17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9"/>
                      <a:pt x="8" y="9"/>
                    </a:cubicBezTo>
                    <a:cubicBezTo>
                      <a:pt x="9" y="10"/>
                      <a:pt x="11" y="10"/>
                      <a:pt x="12" y="8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3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6" y="6"/>
                      <a:pt x="6" y="5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5"/>
                      <a:pt x="2" y="1"/>
                      <a:pt x="6" y="0"/>
                    </a:cubicBez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79">
                <a:extLst>
                  <a:ext uri="{FF2B5EF4-FFF2-40B4-BE49-F238E27FC236}">
                    <a16:creationId xmlns:a16="http://schemas.microsoft.com/office/drawing/2014/main" id="{AF2B1ED3-6065-3900-363C-545C2783FFB8}"/>
                  </a:ext>
                </a:extLst>
              </p:cNvPr>
              <p:cNvSpPr/>
              <p:nvPr>
                <p:custDataLst>
                  <p:tags r:id="rId513"/>
                </p:custDataLst>
              </p:nvPr>
            </p:nvSpPr>
            <p:spPr bwMode="auto">
              <a:xfrm>
                <a:off x="1352" y="984"/>
                <a:ext cx="13" cy="8"/>
              </a:xfrm>
              <a:custGeom>
                <a:avLst/>
                <a:gdLst>
                  <a:gd name="T0" fmla="*/ 0 w 10"/>
                  <a:gd name="T1" fmla="*/ 1 h 6"/>
                  <a:gd name="T2" fmla="*/ 9 w 10"/>
                  <a:gd name="T3" fmla="*/ 9 h 6"/>
                  <a:gd name="T4" fmla="*/ 13 w 10"/>
                  <a:gd name="T5" fmla="*/ 15 h 6"/>
                  <a:gd name="T6" fmla="*/ 13 w 10"/>
                  <a:gd name="T7" fmla="*/ 12 h 6"/>
                  <a:gd name="T8" fmla="*/ 16 w 10"/>
                  <a:gd name="T9" fmla="*/ 9 h 6"/>
                  <a:gd name="T10" fmla="*/ 22 w 10"/>
                  <a:gd name="T11" fmla="*/ 7 h 6"/>
                  <a:gd name="T12" fmla="*/ 13 w 10"/>
                  <a:gd name="T13" fmla="*/ 7 h 6"/>
                  <a:gd name="T14" fmla="*/ 16 w 10"/>
                  <a:gd name="T15" fmla="*/ 0 h 6"/>
                  <a:gd name="T16" fmla="*/ 9 w 10"/>
                  <a:gd name="T17" fmla="*/ 0 h 6"/>
                  <a:gd name="T18" fmla="*/ 1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9" y="3"/>
                      <a:pt x="7" y="4"/>
                      <a:pt x="6" y="3"/>
                    </a:cubicBezTo>
                    <a:cubicBezTo>
                      <a:pt x="5" y="2"/>
                      <a:pt x="5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80">
                <a:extLst>
                  <a:ext uri="{FF2B5EF4-FFF2-40B4-BE49-F238E27FC236}">
                    <a16:creationId xmlns:a16="http://schemas.microsoft.com/office/drawing/2014/main" id="{CA55F530-E684-9F9A-3877-59E703EC72F0}"/>
                  </a:ext>
                </a:extLst>
              </p:cNvPr>
              <p:cNvSpPr/>
              <p:nvPr>
                <p:custDataLst>
                  <p:tags r:id="rId514"/>
                </p:custDataLst>
              </p:nvPr>
            </p:nvSpPr>
            <p:spPr bwMode="auto">
              <a:xfrm>
                <a:off x="1341" y="969"/>
                <a:ext cx="17" cy="16"/>
              </a:xfrm>
              <a:custGeom>
                <a:avLst/>
                <a:gdLst>
                  <a:gd name="T0" fmla="*/ 1 w 13"/>
                  <a:gd name="T1" fmla="*/ 9 h 12"/>
                  <a:gd name="T2" fmla="*/ 13 w 13"/>
                  <a:gd name="T3" fmla="*/ 21 h 12"/>
                  <a:gd name="T4" fmla="*/ 16 w 13"/>
                  <a:gd name="T5" fmla="*/ 23 h 12"/>
                  <a:gd name="T6" fmla="*/ 29 w 13"/>
                  <a:gd name="T7" fmla="*/ 27 h 12"/>
                  <a:gd name="T8" fmla="*/ 13 w 13"/>
                  <a:gd name="T9" fmla="*/ 15 h 12"/>
                  <a:gd name="T10" fmla="*/ 9 w 13"/>
                  <a:gd name="T11" fmla="*/ 15 h 12"/>
                  <a:gd name="T12" fmla="*/ 5 w 13"/>
                  <a:gd name="T13" fmla="*/ 5 h 12"/>
                  <a:gd name="T14" fmla="*/ 1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" y="4"/>
                    </a:moveTo>
                    <a:cubicBezTo>
                      <a:pt x="2" y="6"/>
                      <a:pt x="3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3" y="11"/>
                    </a:cubicBezTo>
                    <a:cubicBezTo>
                      <a:pt x="11" y="12"/>
                      <a:pt x="4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1" y="3"/>
                      <a:pt x="2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181">
                <a:extLst>
                  <a:ext uri="{FF2B5EF4-FFF2-40B4-BE49-F238E27FC236}">
                    <a16:creationId xmlns:a16="http://schemas.microsoft.com/office/drawing/2014/main" id="{D1D75C38-5398-4BA6-DBF7-3EA1ACF58057}"/>
                  </a:ext>
                </a:extLst>
              </p:cNvPr>
              <p:cNvSpPr/>
              <p:nvPr>
                <p:custDataLst>
                  <p:tags r:id="rId515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4" name="Freeform 182">
                <a:extLst>
                  <a:ext uri="{FF2B5EF4-FFF2-40B4-BE49-F238E27FC236}">
                    <a16:creationId xmlns:a16="http://schemas.microsoft.com/office/drawing/2014/main" id="{05153E99-C06A-BC43-372D-769F77FED0FA}"/>
                  </a:ext>
                </a:extLst>
              </p:cNvPr>
              <p:cNvSpPr/>
              <p:nvPr>
                <p:custDataLst>
                  <p:tags r:id="rId516"/>
                </p:custDataLst>
              </p:nvPr>
            </p:nvSpPr>
            <p:spPr bwMode="auto">
              <a:xfrm>
                <a:off x="1448" y="763"/>
                <a:ext cx="14" cy="108"/>
              </a:xfrm>
              <a:custGeom>
                <a:avLst/>
                <a:gdLst>
                  <a:gd name="T0" fmla="*/ 0 w 11"/>
                  <a:gd name="T1" fmla="*/ 0 h 81"/>
                  <a:gd name="T2" fmla="*/ 10 w 11"/>
                  <a:gd name="T3" fmla="*/ 44 h 81"/>
                  <a:gd name="T4" fmla="*/ 13 w 11"/>
                  <a:gd name="T5" fmla="*/ 87 h 81"/>
                  <a:gd name="T6" fmla="*/ 14 w 11"/>
                  <a:gd name="T7" fmla="*/ 121 h 81"/>
                  <a:gd name="T8" fmla="*/ 23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2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7" y="42"/>
                      <a:pt x="8" y="46"/>
                      <a:pt x="7" y="51"/>
                    </a:cubicBezTo>
                    <a:cubicBezTo>
                      <a:pt x="6" y="55"/>
                      <a:pt x="7" y="72"/>
                      <a:pt x="11" y="8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" name="Freeform 183">
                <a:extLst>
                  <a:ext uri="{FF2B5EF4-FFF2-40B4-BE49-F238E27FC236}">
                    <a16:creationId xmlns:a16="http://schemas.microsoft.com/office/drawing/2014/main" id="{879701DB-869B-32D2-421C-115FD6A03C22}"/>
                  </a:ext>
                </a:extLst>
              </p:cNvPr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1468" y="763"/>
                <a:ext cx="13" cy="78"/>
              </a:xfrm>
              <a:custGeom>
                <a:avLst/>
                <a:gdLst>
                  <a:gd name="T0" fmla="*/ 7 w 10"/>
                  <a:gd name="T1" fmla="*/ 0 h 59"/>
                  <a:gd name="T2" fmla="*/ 5 w 10"/>
                  <a:gd name="T3" fmla="*/ 34 h 59"/>
                  <a:gd name="T4" fmla="*/ 9 w 10"/>
                  <a:gd name="T5" fmla="*/ 59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6" y="4"/>
                      <a:pt x="3" y="10"/>
                      <a:pt x="2" y="15"/>
                    </a:cubicBezTo>
                    <a:cubicBezTo>
                      <a:pt x="0" y="20"/>
                      <a:pt x="2" y="22"/>
                      <a:pt x="4" y="26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6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" name="Freeform 184">
                <a:extLst>
                  <a:ext uri="{FF2B5EF4-FFF2-40B4-BE49-F238E27FC236}">
                    <a16:creationId xmlns:a16="http://schemas.microsoft.com/office/drawing/2014/main" id="{22312C16-77B5-F6AE-E556-DD21616542F6}"/>
                  </a:ext>
                </a:extLst>
              </p:cNvPr>
              <p:cNvSpPr/>
              <p:nvPr>
                <p:custDataLst>
                  <p:tags r:id="rId518"/>
                </p:custDataLst>
              </p:nvPr>
            </p:nvSpPr>
            <p:spPr bwMode="auto">
              <a:xfrm>
                <a:off x="1478" y="83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7" name="Freeform 185">
                <a:extLst>
                  <a:ext uri="{FF2B5EF4-FFF2-40B4-BE49-F238E27FC236}">
                    <a16:creationId xmlns:a16="http://schemas.microsoft.com/office/drawing/2014/main" id="{8859FFC1-8947-7BC0-BB1A-C216F41DA68A}"/>
                  </a:ext>
                </a:extLst>
              </p:cNvPr>
              <p:cNvSpPr/>
              <p:nvPr>
                <p:custDataLst>
                  <p:tags r:id="rId519"/>
                </p:custDataLst>
              </p:nvPr>
            </p:nvSpPr>
            <p:spPr bwMode="auto">
              <a:xfrm>
                <a:off x="1480" y="788"/>
                <a:ext cx="36" cy="31"/>
              </a:xfrm>
              <a:custGeom>
                <a:avLst/>
                <a:gdLst>
                  <a:gd name="T0" fmla="*/ 0 w 27"/>
                  <a:gd name="T1" fmla="*/ 20 h 23"/>
                  <a:gd name="T2" fmla="*/ 33 w 27"/>
                  <a:gd name="T3" fmla="*/ 12 h 23"/>
                  <a:gd name="T4" fmla="*/ 48 w 27"/>
                  <a:gd name="T5" fmla="*/ 35 h 23"/>
                  <a:gd name="T6" fmla="*/ 64 w 27"/>
                  <a:gd name="T7" fmla="*/ 5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0" y="8"/>
                    </a:moveTo>
                    <a:cubicBezTo>
                      <a:pt x="4" y="4"/>
                      <a:pt x="9" y="0"/>
                      <a:pt x="14" y="5"/>
                    </a:cubicBezTo>
                    <a:cubicBezTo>
                      <a:pt x="16" y="7"/>
                      <a:pt x="18" y="11"/>
                      <a:pt x="20" y="14"/>
                    </a:cubicBezTo>
                    <a:cubicBezTo>
                      <a:pt x="22" y="17"/>
                      <a:pt x="25" y="19"/>
                      <a:pt x="27" y="2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" name="Freeform 186">
                <a:extLst>
                  <a:ext uri="{FF2B5EF4-FFF2-40B4-BE49-F238E27FC236}">
                    <a16:creationId xmlns:a16="http://schemas.microsoft.com/office/drawing/2014/main" id="{2B8F8E7B-D21B-A005-EDC2-30FE6C04535A}"/>
                  </a:ext>
                </a:extLst>
              </p:cNvPr>
              <p:cNvSpPr/>
              <p:nvPr>
                <p:custDataLst>
                  <p:tags r:id="rId520"/>
                </p:custDataLst>
              </p:nvPr>
            </p:nvSpPr>
            <p:spPr bwMode="auto">
              <a:xfrm>
                <a:off x="1510" y="789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187">
                <a:extLst>
                  <a:ext uri="{FF2B5EF4-FFF2-40B4-BE49-F238E27FC236}">
                    <a16:creationId xmlns:a16="http://schemas.microsoft.com/office/drawing/2014/main" id="{B66771C6-A746-6876-22EE-25385A3C9601}"/>
                  </a:ext>
                </a:extLst>
              </p:cNvPr>
              <p:cNvSpPr/>
              <p:nvPr>
                <p:custDataLst>
                  <p:tags r:id="rId521"/>
                </p:custDataLst>
              </p:nvPr>
            </p:nvSpPr>
            <p:spPr bwMode="auto">
              <a:xfrm>
                <a:off x="1531" y="809"/>
                <a:ext cx="10" cy="10"/>
              </a:xfrm>
              <a:custGeom>
                <a:avLst/>
                <a:gdLst>
                  <a:gd name="T0" fmla="*/ 0 w 8"/>
                  <a:gd name="T1" fmla="*/ 20 h 7"/>
                  <a:gd name="T2" fmla="*/ 0 w 8"/>
                  <a:gd name="T3" fmla="*/ 0 h 7"/>
                  <a:gd name="T4" fmla="*/ 16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8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188">
                <a:extLst>
                  <a:ext uri="{FF2B5EF4-FFF2-40B4-BE49-F238E27FC236}">
                    <a16:creationId xmlns:a16="http://schemas.microsoft.com/office/drawing/2014/main" id="{AFF9B19D-06FA-C691-0341-68CC93893B94}"/>
                  </a:ext>
                </a:extLst>
              </p:cNvPr>
              <p:cNvSpPr/>
              <p:nvPr>
                <p:custDataLst>
                  <p:tags r:id="rId522"/>
                </p:custDataLst>
              </p:nvPr>
            </p:nvSpPr>
            <p:spPr bwMode="auto">
              <a:xfrm>
                <a:off x="1516" y="792"/>
                <a:ext cx="15" cy="17"/>
              </a:xfrm>
              <a:custGeom>
                <a:avLst/>
                <a:gdLst>
                  <a:gd name="T0" fmla="*/ 0 w 11"/>
                  <a:gd name="T1" fmla="*/ 0 h 13"/>
                  <a:gd name="T2" fmla="*/ 27 w 1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6"/>
                      <a:pt x="7" y="9"/>
                      <a:pt x="11" y="1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189">
                <a:extLst>
                  <a:ext uri="{FF2B5EF4-FFF2-40B4-BE49-F238E27FC236}">
                    <a16:creationId xmlns:a16="http://schemas.microsoft.com/office/drawing/2014/main" id="{EE8B4C7D-209C-5BAA-078D-4CCE090A91BA}"/>
                  </a:ext>
                </a:extLst>
              </p:cNvPr>
              <p:cNvSpPr/>
              <p:nvPr>
                <p:custDataLst>
                  <p:tags r:id="rId523"/>
                </p:custDataLst>
              </p:nvPr>
            </p:nvSpPr>
            <p:spPr bwMode="auto">
              <a:xfrm>
                <a:off x="1505" y="851"/>
                <a:ext cx="16" cy="53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9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190">
                <a:extLst>
                  <a:ext uri="{FF2B5EF4-FFF2-40B4-BE49-F238E27FC236}">
                    <a16:creationId xmlns:a16="http://schemas.microsoft.com/office/drawing/2014/main" id="{F034E732-2D71-8A69-C723-628C3A4169FF}"/>
                  </a:ext>
                </a:extLst>
              </p:cNvPr>
              <p:cNvSpPr/>
              <p:nvPr>
                <p:custDataLst>
                  <p:tags r:id="rId524"/>
                </p:custDataLst>
              </p:nvPr>
            </p:nvSpPr>
            <p:spPr bwMode="auto">
              <a:xfrm>
                <a:off x="1523" y="877"/>
                <a:ext cx="53" cy="46"/>
              </a:xfrm>
              <a:custGeom>
                <a:avLst/>
                <a:gdLst>
                  <a:gd name="T0" fmla="*/ 0 w 40"/>
                  <a:gd name="T1" fmla="*/ 77 h 34"/>
                  <a:gd name="T2" fmla="*/ 56 w 40"/>
                  <a:gd name="T3" fmla="*/ 47 h 34"/>
                  <a:gd name="T4" fmla="*/ 93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9" y="34"/>
                      <a:pt x="19" y="25"/>
                      <a:pt x="24" y="19"/>
                    </a:cubicBezTo>
                    <a:cubicBezTo>
                      <a:pt x="27" y="14"/>
                      <a:pt x="33" y="0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191">
                <a:extLst>
                  <a:ext uri="{FF2B5EF4-FFF2-40B4-BE49-F238E27FC236}">
                    <a16:creationId xmlns:a16="http://schemas.microsoft.com/office/drawing/2014/main" id="{5618E3D2-FCD3-F152-D800-D4002B147385}"/>
                  </a:ext>
                </a:extLst>
              </p:cNvPr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1560" y="889"/>
                <a:ext cx="21" cy="14"/>
              </a:xfrm>
              <a:custGeom>
                <a:avLst/>
                <a:gdLst>
                  <a:gd name="T0" fmla="*/ 0 w 16"/>
                  <a:gd name="T1" fmla="*/ 8 h 10"/>
                  <a:gd name="T2" fmla="*/ 37 w 16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5" y="0"/>
                      <a:pt x="12" y="10"/>
                      <a:pt x="16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192">
                <a:extLst>
                  <a:ext uri="{FF2B5EF4-FFF2-40B4-BE49-F238E27FC236}">
                    <a16:creationId xmlns:a16="http://schemas.microsoft.com/office/drawing/2014/main" id="{9B5839F5-982C-0122-74B2-948E48805771}"/>
                  </a:ext>
                </a:extLst>
              </p:cNvPr>
              <p:cNvSpPr/>
              <p:nvPr>
                <p:custDataLst>
                  <p:tags r:id="rId526"/>
                </p:custDataLst>
              </p:nvPr>
            </p:nvSpPr>
            <p:spPr bwMode="auto">
              <a:xfrm>
                <a:off x="1575" y="897"/>
                <a:ext cx="6" cy="8"/>
              </a:xfrm>
              <a:custGeom>
                <a:avLst/>
                <a:gdLst>
                  <a:gd name="T0" fmla="*/ 0 w 5"/>
                  <a:gd name="T1" fmla="*/ 0 h 6"/>
                  <a:gd name="T2" fmla="*/ 6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193">
                <a:extLst>
                  <a:ext uri="{FF2B5EF4-FFF2-40B4-BE49-F238E27FC236}">
                    <a16:creationId xmlns:a16="http://schemas.microsoft.com/office/drawing/2014/main" id="{1FD8C705-E557-847F-031B-6E87DE6CC3C7}"/>
                  </a:ext>
                </a:extLst>
              </p:cNvPr>
              <p:cNvSpPr/>
              <p:nvPr>
                <p:custDataLst>
                  <p:tags r:id="rId527"/>
                </p:custDataLst>
              </p:nvPr>
            </p:nvSpPr>
            <p:spPr bwMode="auto">
              <a:xfrm>
                <a:off x="1492" y="816"/>
                <a:ext cx="12" cy="33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2" y="6"/>
                      <a:pt x="9" y="21"/>
                      <a:pt x="0" y="2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194">
                <a:extLst>
                  <a:ext uri="{FF2B5EF4-FFF2-40B4-BE49-F238E27FC236}">
                    <a16:creationId xmlns:a16="http://schemas.microsoft.com/office/drawing/2014/main" id="{EA8F8966-43FA-CBC8-CBE2-546FDF174BEF}"/>
                  </a:ext>
                </a:extLst>
              </p:cNvPr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1497" y="844"/>
                <a:ext cx="12" cy="40"/>
              </a:xfrm>
              <a:custGeom>
                <a:avLst/>
                <a:gdLst>
                  <a:gd name="T0" fmla="*/ 0 w 9"/>
                  <a:gd name="T1" fmla="*/ 0 h 30"/>
                  <a:gd name="T2" fmla="*/ 1 w 9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8"/>
                      <a:pt x="9" y="24"/>
                      <a:pt x="1" y="3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195">
                <a:extLst>
                  <a:ext uri="{FF2B5EF4-FFF2-40B4-BE49-F238E27FC236}">
                    <a16:creationId xmlns:a16="http://schemas.microsoft.com/office/drawing/2014/main" id="{9C95142A-9781-9084-46CC-407F49CC3890}"/>
                  </a:ext>
                </a:extLst>
              </p:cNvPr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1502" y="879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" name="Freeform 196">
                <a:extLst>
                  <a:ext uri="{FF2B5EF4-FFF2-40B4-BE49-F238E27FC236}">
                    <a16:creationId xmlns:a16="http://schemas.microsoft.com/office/drawing/2014/main" id="{1A09F728-D17D-A320-5966-6865C3CBFF20}"/>
                  </a:ext>
                </a:extLst>
              </p:cNvPr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1535" y="828"/>
                <a:ext cx="14" cy="65"/>
              </a:xfrm>
              <a:custGeom>
                <a:avLst/>
                <a:gdLst>
                  <a:gd name="T0" fmla="*/ 0 w 11"/>
                  <a:gd name="T1" fmla="*/ 0 h 49"/>
                  <a:gd name="T2" fmla="*/ 22 w 11"/>
                  <a:gd name="T3" fmla="*/ 58 h 49"/>
                  <a:gd name="T4" fmla="*/ 8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9" y="16"/>
                      <a:pt x="10" y="25"/>
                    </a:cubicBezTo>
                    <a:cubicBezTo>
                      <a:pt x="11" y="34"/>
                      <a:pt x="8" y="42"/>
                      <a:pt x="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197">
                <a:extLst>
                  <a:ext uri="{FF2B5EF4-FFF2-40B4-BE49-F238E27FC236}">
                    <a16:creationId xmlns:a16="http://schemas.microsoft.com/office/drawing/2014/main" id="{EFFE6564-2E64-B5AA-AF74-4E17FAE1C10B}"/>
                  </a:ext>
                </a:extLst>
              </p:cNvPr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1547" y="853"/>
                <a:ext cx="36" cy="23"/>
              </a:xfrm>
              <a:custGeom>
                <a:avLst/>
                <a:gdLst>
                  <a:gd name="T0" fmla="*/ 0 w 27"/>
                  <a:gd name="T1" fmla="*/ 42 h 17"/>
                  <a:gd name="T2" fmla="*/ 16 w 27"/>
                  <a:gd name="T3" fmla="*/ 27 h 17"/>
                  <a:gd name="T4" fmla="*/ 43 w 27"/>
                  <a:gd name="T5" fmla="*/ 20 h 17"/>
                  <a:gd name="T6" fmla="*/ 64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3" y="14"/>
                      <a:pt x="4" y="13"/>
                      <a:pt x="7" y="11"/>
                    </a:cubicBezTo>
                    <a:cubicBezTo>
                      <a:pt x="11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" name="Freeform 198">
                <a:extLst>
                  <a:ext uri="{FF2B5EF4-FFF2-40B4-BE49-F238E27FC236}">
                    <a16:creationId xmlns:a16="http://schemas.microsoft.com/office/drawing/2014/main" id="{D7EEE1A8-CBE7-2746-C343-92692DB29376}"/>
                  </a:ext>
                </a:extLst>
              </p:cNvPr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1577" y="859"/>
                <a:ext cx="8" cy="1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199">
                <a:extLst>
                  <a:ext uri="{FF2B5EF4-FFF2-40B4-BE49-F238E27FC236}">
                    <a16:creationId xmlns:a16="http://schemas.microsoft.com/office/drawing/2014/main" id="{C06E673F-C4B0-977B-56EA-96301D436EB6}"/>
                  </a:ext>
                </a:extLst>
              </p:cNvPr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1384" y="789"/>
                <a:ext cx="18" cy="20"/>
              </a:xfrm>
              <a:custGeom>
                <a:avLst/>
                <a:gdLst>
                  <a:gd name="T0" fmla="*/ 5 w 14"/>
                  <a:gd name="T1" fmla="*/ 0 h 15"/>
                  <a:gd name="T2" fmla="*/ 6 w 14"/>
                  <a:gd name="T3" fmla="*/ 31 h 15"/>
                  <a:gd name="T4" fmla="*/ 28 w 1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2" y="0"/>
                    </a:moveTo>
                    <a:cubicBezTo>
                      <a:pt x="0" y="3"/>
                      <a:pt x="1" y="12"/>
                      <a:pt x="3" y="13"/>
                    </a:cubicBezTo>
                    <a:cubicBezTo>
                      <a:pt x="6" y="15"/>
                      <a:pt x="14" y="10"/>
                      <a:pt x="13" y="1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200">
                <a:extLst>
                  <a:ext uri="{FF2B5EF4-FFF2-40B4-BE49-F238E27FC236}">
                    <a16:creationId xmlns:a16="http://schemas.microsoft.com/office/drawing/2014/main" id="{7531473B-9E50-ECA4-5603-CDCF964CE40F}"/>
                  </a:ext>
                </a:extLst>
              </p:cNvPr>
              <p:cNvSpPr/>
              <p:nvPr>
                <p:custDataLst>
                  <p:tags r:id="rId534"/>
                </p:custDataLst>
              </p:nvPr>
            </p:nvSpPr>
            <p:spPr bwMode="auto">
              <a:xfrm>
                <a:off x="1378" y="808"/>
                <a:ext cx="35" cy="5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4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3" name="Freeform 201">
                <a:extLst>
                  <a:ext uri="{FF2B5EF4-FFF2-40B4-BE49-F238E27FC236}">
                    <a16:creationId xmlns:a16="http://schemas.microsoft.com/office/drawing/2014/main" id="{9A619281-4475-42F0-DD98-64B6562B13EE}"/>
                  </a:ext>
                </a:extLst>
              </p:cNvPr>
              <p:cNvSpPr/>
              <p:nvPr>
                <p:custDataLst>
                  <p:tags r:id="rId535"/>
                </p:custDataLst>
              </p:nvPr>
            </p:nvSpPr>
            <p:spPr bwMode="auto">
              <a:xfrm>
                <a:off x="1417" y="776"/>
                <a:ext cx="8" cy="73"/>
              </a:xfrm>
              <a:custGeom>
                <a:avLst/>
                <a:gdLst>
                  <a:gd name="T0" fmla="*/ 15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2 h 55"/>
                  <a:gd name="T8" fmla="*/ 7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6" y="0"/>
                    </a:moveTo>
                    <a:cubicBezTo>
                      <a:pt x="6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5" y="32"/>
                      <a:pt x="1" y="35"/>
                      <a:pt x="1" y="39"/>
                    </a:cubicBezTo>
                    <a:cubicBezTo>
                      <a:pt x="0" y="45"/>
                      <a:pt x="2" y="50"/>
                      <a:pt x="3" y="5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202">
                <a:extLst>
                  <a:ext uri="{FF2B5EF4-FFF2-40B4-BE49-F238E27FC236}">
                    <a16:creationId xmlns:a16="http://schemas.microsoft.com/office/drawing/2014/main" id="{DB8A6B30-3A3E-D6F3-916A-7F48BA213404}"/>
                  </a:ext>
                </a:extLst>
              </p:cNvPr>
              <p:cNvSpPr/>
              <p:nvPr>
                <p:custDataLst>
                  <p:tags r:id="rId536"/>
                </p:custDataLst>
              </p:nvPr>
            </p:nvSpPr>
            <p:spPr bwMode="auto">
              <a:xfrm>
                <a:off x="1409" y="82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9"/>
                      <a:pt x="7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5" name="Freeform 203">
                <a:extLst>
                  <a:ext uri="{FF2B5EF4-FFF2-40B4-BE49-F238E27FC236}">
                    <a16:creationId xmlns:a16="http://schemas.microsoft.com/office/drawing/2014/main" id="{17492625-0553-3AFB-A1A5-5CD9D1C8D490}"/>
                  </a:ext>
                </a:extLst>
              </p:cNvPr>
              <p:cNvSpPr/>
              <p:nvPr>
                <p:custDataLst>
                  <p:tags r:id="rId537"/>
                </p:custDataLst>
              </p:nvPr>
            </p:nvSpPr>
            <p:spPr bwMode="auto">
              <a:xfrm>
                <a:off x="1412" y="783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4" y="0"/>
                      <a:pt x="7" y="6"/>
                      <a:pt x="8" y="1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204">
                <a:extLst>
                  <a:ext uri="{FF2B5EF4-FFF2-40B4-BE49-F238E27FC236}">
                    <a16:creationId xmlns:a16="http://schemas.microsoft.com/office/drawing/2014/main" id="{9E67D8B8-33C7-D39F-9196-8EC02C605F04}"/>
                  </a:ext>
                </a:extLst>
              </p:cNvPr>
              <p:cNvSpPr/>
              <p:nvPr>
                <p:custDataLst>
                  <p:tags r:id="rId538"/>
                </p:custDataLst>
              </p:nvPr>
            </p:nvSpPr>
            <p:spPr bwMode="auto">
              <a:xfrm>
                <a:off x="1354" y="880"/>
                <a:ext cx="150" cy="55"/>
              </a:xfrm>
              <a:custGeom>
                <a:avLst/>
                <a:gdLst>
                  <a:gd name="T0" fmla="*/ 0 w 112"/>
                  <a:gd name="T1" fmla="*/ 0 h 41"/>
                  <a:gd name="T2" fmla="*/ 42 w 112"/>
                  <a:gd name="T3" fmla="*/ 16 h 41"/>
                  <a:gd name="T4" fmla="*/ 90 w 112"/>
                  <a:gd name="T5" fmla="*/ 21 h 41"/>
                  <a:gd name="T6" fmla="*/ 106 w 112"/>
                  <a:gd name="T7" fmla="*/ 36 h 41"/>
                  <a:gd name="T8" fmla="*/ 134 w 112"/>
                  <a:gd name="T9" fmla="*/ 48 h 41"/>
                  <a:gd name="T10" fmla="*/ 163 w 112"/>
                  <a:gd name="T11" fmla="*/ 68 h 41"/>
                  <a:gd name="T12" fmla="*/ 210 w 112"/>
                  <a:gd name="T13" fmla="*/ 72 h 41"/>
                  <a:gd name="T14" fmla="*/ 233 w 112"/>
                  <a:gd name="T15" fmla="*/ 90 h 41"/>
                  <a:gd name="T16" fmla="*/ 269 w 112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4" y="8"/>
                      <a:pt x="32" y="6"/>
                      <a:pt x="37" y="9"/>
                    </a:cubicBezTo>
                    <a:cubicBezTo>
                      <a:pt x="40" y="11"/>
                      <a:pt x="41" y="14"/>
                      <a:pt x="44" y="15"/>
                    </a:cubicBezTo>
                    <a:cubicBezTo>
                      <a:pt x="47" y="18"/>
                      <a:pt x="52" y="18"/>
                      <a:pt x="56" y="20"/>
                    </a:cubicBezTo>
                    <a:cubicBezTo>
                      <a:pt x="60" y="24"/>
                      <a:pt x="63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4" y="35"/>
                      <a:pt x="97" y="37"/>
                    </a:cubicBezTo>
                    <a:cubicBezTo>
                      <a:pt x="101" y="39"/>
                      <a:pt x="108" y="38"/>
                      <a:pt x="112" y="4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A136E7A-6C4B-11CA-1D79-37E4004DE373}"/>
                </a:ext>
              </a:extLst>
            </p:cNvPr>
            <p:cNvGrpSpPr/>
            <p:nvPr>
              <p:custDataLst>
                <p:tags r:id="rId188"/>
              </p:custDataLst>
            </p:nvPr>
          </p:nvGrpSpPr>
          <p:grpSpPr>
            <a:xfrm>
              <a:off x="2857500" y="1214438"/>
              <a:ext cx="1970088" cy="5194300"/>
              <a:chOff x="2857500" y="1214438"/>
              <a:chExt cx="1970088" cy="5194300"/>
            </a:xfrm>
          </p:grpSpPr>
          <p:sp>
            <p:nvSpPr>
              <p:cNvPr id="27" name="Freeform 205">
                <a:extLst>
                  <a:ext uri="{FF2B5EF4-FFF2-40B4-BE49-F238E27FC236}">
                    <a16:creationId xmlns:a16="http://schemas.microsoft.com/office/drawing/2014/main" id="{7F394935-6238-8983-6585-7946F405761F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3648075" y="1428750"/>
                <a:ext cx="234950" cy="74612"/>
              </a:xfrm>
              <a:custGeom>
                <a:avLst/>
                <a:gdLst>
                  <a:gd name="T0" fmla="*/ 0 w 111"/>
                  <a:gd name="T1" fmla="*/ 0 h 35"/>
                  <a:gd name="T2" fmla="*/ 41 w 111"/>
                  <a:gd name="T3" fmla="*/ 28 h 35"/>
                  <a:gd name="T4" fmla="*/ 71 w 111"/>
                  <a:gd name="T5" fmla="*/ 36 h 35"/>
                  <a:gd name="T6" fmla="*/ 105 w 111"/>
                  <a:gd name="T7" fmla="*/ 36 h 35"/>
                  <a:gd name="T8" fmla="*/ 137 w 111"/>
                  <a:gd name="T9" fmla="*/ 54 h 35"/>
                  <a:gd name="T10" fmla="*/ 187 w 111"/>
                  <a:gd name="T11" fmla="*/ 75 h 35"/>
                  <a:gd name="T12" fmla="*/ 213 w 111"/>
                  <a:gd name="T13" fmla="*/ 79 h 35"/>
                  <a:gd name="T14" fmla="*/ 235 w 111"/>
                  <a:gd name="T15" fmla="*/ 79 h 35"/>
                  <a:gd name="T16" fmla="*/ 263 w 111"/>
                  <a:gd name="T17" fmla="*/ 8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5">
                    <a:moveTo>
                      <a:pt x="0" y="0"/>
                    </a:moveTo>
                    <a:cubicBezTo>
                      <a:pt x="3" y="5"/>
                      <a:pt x="11" y="10"/>
                      <a:pt x="17" y="12"/>
                    </a:cubicBezTo>
                    <a:cubicBezTo>
                      <a:pt x="21" y="13"/>
                      <a:pt x="26" y="14"/>
                      <a:pt x="30" y="15"/>
                    </a:cubicBezTo>
                    <a:cubicBezTo>
                      <a:pt x="35" y="16"/>
                      <a:pt x="40" y="15"/>
                      <a:pt x="44" y="15"/>
                    </a:cubicBezTo>
                    <a:cubicBezTo>
                      <a:pt x="50" y="16"/>
                      <a:pt x="54" y="20"/>
                      <a:pt x="58" y="22"/>
                    </a:cubicBezTo>
                    <a:cubicBezTo>
                      <a:pt x="65" y="26"/>
                      <a:pt x="71" y="29"/>
                      <a:pt x="79" y="31"/>
                    </a:cubicBezTo>
                    <a:cubicBezTo>
                      <a:pt x="82" y="32"/>
                      <a:pt x="87" y="33"/>
                      <a:pt x="90" y="33"/>
                    </a:cubicBezTo>
                    <a:cubicBezTo>
                      <a:pt x="94" y="33"/>
                      <a:pt x="95" y="32"/>
                      <a:pt x="99" y="33"/>
                    </a:cubicBezTo>
                    <a:cubicBezTo>
                      <a:pt x="103" y="34"/>
                      <a:pt x="107" y="35"/>
                      <a:pt x="111" y="3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206">
                <a:extLst>
                  <a:ext uri="{FF2B5EF4-FFF2-40B4-BE49-F238E27FC236}">
                    <a16:creationId xmlns:a16="http://schemas.microsoft.com/office/drawing/2014/main" id="{5ED875CC-3C0F-5C8E-123C-3EF2649C1983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3875088" y="1465263"/>
                <a:ext cx="26988" cy="7937"/>
              </a:xfrm>
              <a:custGeom>
                <a:avLst/>
                <a:gdLst>
                  <a:gd name="T0" fmla="*/ 0 w 13"/>
                  <a:gd name="T1" fmla="*/ 6 h 4"/>
                  <a:gd name="T2" fmla="*/ 21 w 13"/>
                  <a:gd name="T3" fmla="*/ 6 h 4"/>
                  <a:gd name="T4" fmla="*/ 29 w 1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2" y="4"/>
                      <a:pt x="6" y="4"/>
                      <a:pt x="9" y="3"/>
                    </a:cubicBezTo>
                    <a:cubicBezTo>
                      <a:pt x="11" y="2"/>
                      <a:pt x="11" y="0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207">
                <a:extLst>
                  <a:ext uri="{FF2B5EF4-FFF2-40B4-BE49-F238E27FC236}">
                    <a16:creationId xmlns:a16="http://schemas.microsoft.com/office/drawing/2014/main" id="{F723CE00-E426-552F-D2A1-50B6AF564535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3749675" y="1401763"/>
                <a:ext cx="9525" cy="19050"/>
              </a:xfrm>
              <a:custGeom>
                <a:avLst/>
                <a:gdLst>
                  <a:gd name="T0" fmla="*/ 0 w 4"/>
                  <a:gd name="T1" fmla="*/ 0 h 9"/>
                  <a:gd name="T2" fmla="*/ 14 w 4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1" y="3"/>
                      <a:pt x="1" y="7"/>
                      <a:pt x="4" y="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208">
                <a:extLst>
                  <a:ext uri="{FF2B5EF4-FFF2-40B4-BE49-F238E27FC236}">
                    <a16:creationId xmlns:a16="http://schemas.microsoft.com/office/drawing/2014/main" id="{FD0EB6B3-D9A1-F590-4141-B6BC57B1F2DE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3644900" y="1441450"/>
                <a:ext cx="15875" cy="7937"/>
              </a:xfrm>
              <a:custGeom>
                <a:avLst/>
                <a:gdLst>
                  <a:gd name="T0" fmla="*/ 0 w 8"/>
                  <a:gd name="T1" fmla="*/ 8 h 4"/>
                  <a:gd name="T2" fmla="*/ 16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209">
                <a:extLst>
                  <a:ext uri="{FF2B5EF4-FFF2-40B4-BE49-F238E27FC236}">
                    <a16:creationId xmlns:a16="http://schemas.microsoft.com/office/drawing/2014/main" id="{5D99A7DA-60E0-C62A-D039-BE5554C6B27C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3625850" y="1365250"/>
                <a:ext cx="9525" cy="39687"/>
              </a:xfrm>
              <a:custGeom>
                <a:avLst/>
                <a:gdLst>
                  <a:gd name="T0" fmla="*/ 0 w 5"/>
                  <a:gd name="T1" fmla="*/ 0 h 19"/>
                  <a:gd name="T2" fmla="*/ 0 w 5"/>
                  <a:gd name="T3" fmla="*/ 22 h 19"/>
                  <a:gd name="T4" fmla="*/ 8 w 5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1" y="13"/>
                      <a:pt x="3" y="16"/>
                      <a:pt x="5" y="1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210">
                <a:extLst>
                  <a:ext uri="{FF2B5EF4-FFF2-40B4-BE49-F238E27FC236}">
                    <a16:creationId xmlns:a16="http://schemas.microsoft.com/office/drawing/2014/main" id="{442B1EE5-D452-CFA9-B1C4-D666B74B420E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3614738" y="1385888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211">
                <a:extLst>
                  <a:ext uri="{FF2B5EF4-FFF2-40B4-BE49-F238E27FC236}">
                    <a16:creationId xmlns:a16="http://schemas.microsoft.com/office/drawing/2014/main" id="{E6DFB2EB-2AA5-312E-04B7-EFC506CDA098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3676650" y="1289050"/>
                <a:ext cx="19050" cy="61912"/>
              </a:xfrm>
              <a:custGeom>
                <a:avLst/>
                <a:gdLst>
                  <a:gd name="T0" fmla="*/ 21 w 9"/>
                  <a:gd name="T1" fmla="*/ 0 h 29"/>
                  <a:gd name="T2" fmla="*/ 1 w 9"/>
                  <a:gd name="T3" fmla="*/ 42 h 29"/>
                  <a:gd name="T4" fmla="*/ 12 w 9"/>
                  <a:gd name="T5" fmla="*/ 7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6" y="6"/>
                      <a:pt x="1" y="11"/>
                      <a:pt x="1" y="17"/>
                    </a:cubicBezTo>
                    <a:cubicBezTo>
                      <a:pt x="0" y="22"/>
                      <a:pt x="4" y="26"/>
                      <a:pt x="5" y="2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212">
                <a:extLst>
                  <a:ext uri="{FF2B5EF4-FFF2-40B4-BE49-F238E27FC236}">
                    <a16:creationId xmlns:a16="http://schemas.microsoft.com/office/drawing/2014/main" id="{74553FBB-A6FB-ED0D-A236-065627D1F471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 bwMode="auto">
              <a:xfrm>
                <a:off x="3673475" y="1339850"/>
                <a:ext cx="9525" cy="17462"/>
              </a:xfrm>
              <a:custGeom>
                <a:avLst/>
                <a:gdLst>
                  <a:gd name="T0" fmla="*/ 12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213">
                <a:extLst>
                  <a:ext uri="{FF2B5EF4-FFF2-40B4-BE49-F238E27FC236}">
                    <a16:creationId xmlns:a16="http://schemas.microsoft.com/office/drawing/2014/main" id="{C8021600-6BCF-7984-4B68-0497C68D7C71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4006850" y="1282700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9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3" y="20"/>
                      <a:pt x="14" y="27"/>
                    </a:cubicBezTo>
                    <a:cubicBezTo>
                      <a:pt x="18" y="23"/>
                      <a:pt x="23" y="31"/>
                      <a:pt x="25" y="35"/>
                    </a:cubicBezTo>
                    <a:cubicBezTo>
                      <a:pt x="26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214">
                <a:extLst>
                  <a:ext uri="{FF2B5EF4-FFF2-40B4-BE49-F238E27FC236}">
                    <a16:creationId xmlns:a16="http://schemas.microsoft.com/office/drawing/2014/main" id="{90D3E447-D5A5-B55C-78C0-884EECF105A8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4064000" y="1376363"/>
                <a:ext cx="4763" cy="6350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215">
                <a:extLst>
                  <a:ext uri="{FF2B5EF4-FFF2-40B4-BE49-F238E27FC236}">
                    <a16:creationId xmlns:a16="http://schemas.microsoft.com/office/drawing/2014/main" id="{B2364695-F52D-2F0E-D3BE-73847CC0A869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3654425" y="1293813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4" y="2"/>
                      <a:pt x="4" y="2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216">
                <a:extLst>
                  <a:ext uri="{FF2B5EF4-FFF2-40B4-BE49-F238E27FC236}">
                    <a16:creationId xmlns:a16="http://schemas.microsoft.com/office/drawing/2014/main" id="{5E0D8200-7720-A4F4-DEB5-09ACDA7FCD26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3784600" y="1217613"/>
                <a:ext cx="3175" cy="793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1" y="2"/>
                      <a:pt x="1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217">
                <a:extLst>
                  <a:ext uri="{FF2B5EF4-FFF2-40B4-BE49-F238E27FC236}">
                    <a16:creationId xmlns:a16="http://schemas.microsoft.com/office/drawing/2014/main" id="{474698AD-7B18-E6CE-7A4A-D0819AB9A10D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 bwMode="auto">
              <a:xfrm>
                <a:off x="3908425" y="1214438"/>
                <a:ext cx="3175" cy="30162"/>
              </a:xfrm>
              <a:custGeom>
                <a:avLst/>
                <a:gdLst>
                  <a:gd name="T0" fmla="*/ 0 w 1"/>
                  <a:gd name="T1" fmla="*/ 0 h 14"/>
                  <a:gd name="T2" fmla="*/ 0 w 1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4">
                    <a:moveTo>
                      <a:pt x="0" y="0"/>
                    </a:moveTo>
                    <a:cubicBezTo>
                      <a:pt x="1" y="3"/>
                      <a:pt x="1" y="8"/>
                      <a:pt x="0" y="1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218">
                <a:extLst>
                  <a:ext uri="{FF2B5EF4-FFF2-40B4-BE49-F238E27FC236}">
                    <a16:creationId xmlns:a16="http://schemas.microsoft.com/office/drawing/2014/main" id="{C245840C-1000-308E-61B1-37839AAC1D61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3962400" y="1230313"/>
                <a:ext cx="4763" cy="15875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219">
                <a:extLst>
                  <a:ext uri="{FF2B5EF4-FFF2-40B4-BE49-F238E27FC236}">
                    <a16:creationId xmlns:a16="http://schemas.microsoft.com/office/drawing/2014/main" id="{83D55D5F-F4AA-16CB-4D86-B7AFD732526C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4033838" y="1262063"/>
                <a:ext cx="4763" cy="22225"/>
              </a:xfrm>
              <a:custGeom>
                <a:avLst/>
                <a:gdLst>
                  <a:gd name="T0" fmla="*/ 5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2" y="4"/>
                      <a:pt x="0" y="8"/>
                      <a:pt x="1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220">
                <a:extLst>
                  <a:ext uri="{FF2B5EF4-FFF2-40B4-BE49-F238E27FC236}">
                    <a16:creationId xmlns:a16="http://schemas.microsoft.com/office/drawing/2014/main" id="{9F243203-3E94-A6CD-7340-377355C6E066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4013200" y="1276350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221">
                <a:extLst>
                  <a:ext uri="{FF2B5EF4-FFF2-40B4-BE49-F238E27FC236}">
                    <a16:creationId xmlns:a16="http://schemas.microsoft.com/office/drawing/2014/main" id="{1346349E-B6CB-D30F-7D8B-98AD0E8F532D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4008438" y="1398588"/>
                <a:ext cx="57150" cy="68262"/>
              </a:xfrm>
              <a:custGeom>
                <a:avLst/>
                <a:gdLst>
                  <a:gd name="T0" fmla="*/ 0 w 27"/>
                  <a:gd name="T1" fmla="*/ 73 h 32"/>
                  <a:gd name="T2" fmla="*/ 27 w 27"/>
                  <a:gd name="T3" fmla="*/ 70 h 32"/>
                  <a:gd name="T4" fmla="*/ 52 w 27"/>
                  <a:gd name="T5" fmla="*/ 47 h 32"/>
                  <a:gd name="T6" fmla="*/ 59 w 27"/>
                  <a:gd name="T7" fmla="*/ 22 h 32"/>
                  <a:gd name="T8" fmla="*/ 64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0"/>
                    </a:moveTo>
                    <a:cubicBezTo>
                      <a:pt x="3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2" y="19"/>
                    </a:cubicBezTo>
                    <a:cubicBezTo>
                      <a:pt x="23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222">
                <a:extLst>
                  <a:ext uri="{FF2B5EF4-FFF2-40B4-BE49-F238E27FC236}">
                    <a16:creationId xmlns:a16="http://schemas.microsoft.com/office/drawing/2014/main" id="{B8AA5841-C3C6-7DE8-4B93-F31E4EA98691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 bwMode="auto">
              <a:xfrm>
                <a:off x="4049713" y="1441450"/>
                <a:ext cx="3175" cy="23812"/>
              </a:xfrm>
              <a:custGeom>
                <a:avLst/>
                <a:gdLst>
                  <a:gd name="T0" fmla="*/ 2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8"/>
                      <a:pt x="2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223">
                <a:extLst>
                  <a:ext uri="{FF2B5EF4-FFF2-40B4-BE49-F238E27FC236}">
                    <a16:creationId xmlns:a16="http://schemas.microsoft.com/office/drawing/2014/main" id="{0EC19B81-5BA1-EC67-0820-60FDEC88B3F1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4064000" y="1401763"/>
                <a:ext cx="12700" cy="14287"/>
              </a:xfrm>
              <a:custGeom>
                <a:avLst/>
                <a:gdLst>
                  <a:gd name="T0" fmla="*/ 0 w 6"/>
                  <a:gd name="T1" fmla="*/ 15 h 7"/>
                  <a:gd name="T2" fmla="*/ 1 w 6"/>
                  <a:gd name="T3" fmla="*/ 8 h 7"/>
                  <a:gd name="T4" fmla="*/ 15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3" y="2"/>
                      <a:pt x="4" y="2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24">
                <a:extLst>
                  <a:ext uri="{FF2B5EF4-FFF2-40B4-BE49-F238E27FC236}">
                    <a16:creationId xmlns:a16="http://schemas.microsoft.com/office/drawing/2014/main" id="{630F739A-9494-F1C4-524D-C4ACB60A7D33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3836988" y="1357313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225">
                <a:extLst>
                  <a:ext uri="{FF2B5EF4-FFF2-40B4-BE49-F238E27FC236}">
                    <a16:creationId xmlns:a16="http://schemas.microsoft.com/office/drawing/2014/main" id="{35896950-BC3B-AAE4-1846-D17034C0BC29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3754438" y="1479550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5" y="2"/>
                      <a:pt x="16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226">
                <a:extLst>
                  <a:ext uri="{FF2B5EF4-FFF2-40B4-BE49-F238E27FC236}">
                    <a16:creationId xmlns:a16="http://schemas.microsoft.com/office/drawing/2014/main" id="{38A777C9-F80F-3314-5C46-DED22AFEB181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3836988" y="1498600"/>
                <a:ext cx="20638" cy="11112"/>
              </a:xfrm>
              <a:custGeom>
                <a:avLst/>
                <a:gdLst>
                  <a:gd name="T0" fmla="*/ 0 w 10"/>
                  <a:gd name="T1" fmla="*/ 0 h 5"/>
                  <a:gd name="T2" fmla="*/ 22 w 10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1"/>
                      <a:pt x="7" y="2"/>
                      <a:pt x="10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227">
                <a:extLst>
                  <a:ext uri="{FF2B5EF4-FFF2-40B4-BE49-F238E27FC236}">
                    <a16:creationId xmlns:a16="http://schemas.microsoft.com/office/drawing/2014/main" id="{8F33EC38-5678-05E3-33C3-F2BD6C5C1A23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3652838" y="1517650"/>
                <a:ext cx="176213" cy="93662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228">
                <a:extLst>
                  <a:ext uri="{FF2B5EF4-FFF2-40B4-BE49-F238E27FC236}">
                    <a16:creationId xmlns:a16="http://schemas.microsoft.com/office/drawing/2014/main" id="{8BF9AA39-F42D-F4F9-9FF5-F7891B41E399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3709988" y="1543050"/>
                <a:ext cx="69850" cy="42862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229">
                <a:extLst>
                  <a:ext uri="{FF2B5EF4-FFF2-40B4-BE49-F238E27FC236}">
                    <a16:creationId xmlns:a16="http://schemas.microsoft.com/office/drawing/2014/main" id="{4C028DAB-029F-F657-4169-9907B873314F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 bwMode="auto">
              <a:xfrm>
                <a:off x="3663950" y="1517650"/>
                <a:ext cx="147638" cy="26987"/>
              </a:xfrm>
              <a:custGeom>
                <a:avLst/>
                <a:gdLst>
                  <a:gd name="T0" fmla="*/ 0 w 70"/>
                  <a:gd name="T1" fmla="*/ 0 h 13"/>
                  <a:gd name="T2" fmla="*/ 43 w 70"/>
                  <a:gd name="T3" fmla="*/ 9 h 13"/>
                  <a:gd name="T4" fmla="*/ 69 w 70"/>
                  <a:gd name="T5" fmla="*/ 22 h 13"/>
                  <a:gd name="T6" fmla="*/ 136 w 70"/>
                  <a:gd name="T7" fmla="*/ 24 h 13"/>
                  <a:gd name="T8" fmla="*/ 165 w 70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cubicBezTo>
                      <a:pt x="0" y="2"/>
                      <a:pt x="6" y="2"/>
                      <a:pt x="18" y="4"/>
                    </a:cubicBezTo>
                    <a:cubicBezTo>
                      <a:pt x="24" y="5"/>
                      <a:pt x="24" y="8"/>
                      <a:pt x="29" y="10"/>
                    </a:cubicBezTo>
                    <a:cubicBezTo>
                      <a:pt x="40" y="12"/>
                      <a:pt x="51" y="13"/>
                      <a:pt x="58" y="11"/>
                    </a:cubicBezTo>
                    <a:cubicBezTo>
                      <a:pt x="68" y="10"/>
                      <a:pt x="70" y="7"/>
                      <a:pt x="70" y="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230">
                <a:extLst>
                  <a:ext uri="{FF2B5EF4-FFF2-40B4-BE49-F238E27FC236}">
                    <a16:creationId xmlns:a16="http://schemas.microsoft.com/office/drawing/2014/main" id="{305E993C-462D-33CC-E85B-6D4815D73439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3773488" y="1371600"/>
                <a:ext cx="180975" cy="96837"/>
              </a:xfrm>
              <a:custGeom>
                <a:avLst/>
                <a:gdLst>
                  <a:gd name="T0" fmla="*/ 0 w 85"/>
                  <a:gd name="T1" fmla="*/ 0 h 46"/>
                  <a:gd name="T2" fmla="*/ 31 w 85"/>
                  <a:gd name="T3" fmla="*/ 9 h 46"/>
                  <a:gd name="T4" fmla="*/ 58 w 85"/>
                  <a:gd name="T5" fmla="*/ 30 h 46"/>
                  <a:gd name="T6" fmla="*/ 127 w 85"/>
                  <a:gd name="T7" fmla="*/ 56 h 46"/>
                  <a:gd name="T8" fmla="*/ 184 w 85"/>
                  <a:gd name="T9" fmla="*/ 88 h 46"/>
                  <a:gd name="T10" fmla="*/ 205 w 85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0" y="0"/>
                    </a:moveTo>
                    <a:cubicBezTo>
                      <a:pt x="4" y="1"/>
                      <a:pt x="9" y="2"/>
                      <a:pt x="13" y="4"/>
                    </a:cubicBezTo>
                    <a:cubicBezTo>
                      <a:pt x="17" y="7"/>
                      <a:pt x="20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5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231">
                <a:extLst>
                  <a:ext uri="{FF2B5EF4-FFF2-40B4-BE49-F238E27FC236}">
                    <a16:creationId xmlns:a16="http://schemas.microsoft.com/office/drawing/2014/main" id="{83805047-9F31-53D0-2F4F-2878ACA43383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3754438" y="6096000"/>
                <a:ext cx="33338" cy="144462"/>
              </a:xfrm>
              <a:custGeom>
                <a:avLst/>
                <a:gdLst>
                  <a:gd name="T0" fmla="*/ 1 w 16"/>
                  <a:gd name="T1" fmla="*/ 1 h 68"/>
                  <a:gd name="T2" fmla="*/ 0 w 16"/>
                  <a:gd name="T3" fmla="*/ 7 h 68"/>
                  <a:gd name="T4" fmla="*/ 29 w 16"/>
                  <a:gd name="T5" fmla="*/ 161 h 68"/>
                  <a:gd name="T6" fmla="*/ 32 w 16"/>
                  <a:gd name="T7" fmla="*/ 163 h 68"/>
                  <a:gd name="T8" fmla="*/ 37 w 16"/>
                  <a:gd name="T9" fmla="*/ 161 h 68"/>
                  <a:gd name="T10" fmla="*/ 7 w 16"/>
                  <a:gd name="T11" fmla="*/ 1 h 68"/>
                  <a:gd name="T12" fmla="*/ 1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8" y="15"/>
                      <a:pt x="13" y="40"/>
                      <a:pt x="13" y="67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5" y="68"/>
                      <a:pt x="16" y="68"/>
                      <a:pt x="16" y="67"/>
                    </a:cubicBezTo>
                    <a:cubicBezTo>
                      <a:pt x="16" y="40"/>
                      <a:pt x="11" y="14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232">
                <a:extLst>
                  <a:ext uri="{FF2B5EF4-FFF2-40B4-BE49-F238E27FC236}">
                    <a16:creationId xmlns:a16="http://schemas.microsoft.com/office/drawing/2014/main" id="{AF7D1C53-6C21-36A8-363B-D2FF73F1F73C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3889375" y="1328738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233">
                <a:extLst>
                  <a:ext uri="{FF2B5EF4-FFF2-40B4-BE49-F238E27FC236}">
                    <a16:creationId xmlns:a16="http://schemas.microsoft.com/office/drawing/2014/main" id="{2FC2B335-0576-6D4B-F08A-1222F9584E2C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3398838" y="244633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252 w 205"/>
                  <a:gd name="T3" fmla="*/ 100 h 166"/>
                  <a:gd name="T4" fmla="*/ 0 w 205"/>
                  <a:gd name="T5" fmla="*/ 292 h 166"/>
                  <a:gd name="T6" fmla="*/ 23 w 205"/>
                  <a:gd name="T7" fmla="*/ 356 h 166"/>
                  <a:gd name="T8" fmla="*/ 149 w 205"/>
                  <a:gd name="T9" fmla="*/ 397 h 166"/>
                  <a:gd name="T10" fmla="*/ 150 w 205"/>
                  <a:gd name="T11" fmla="*/ 392 h 166"/>
                  <a:gd name="T12" fmla="*/ 149 w 205"/>
                  <a:gd name="T13" fmla="*/ 391 h 166"/>
                  <a:gd name="T14" fmla="*/ 28 w 205"/>
                  <a:gd name="T15" fmla="*/ 352 h 166"/>
                  <a:gd name="T16" fmla="*/ 7 w 205"/>
                  <a:gd name="T17" fmla="*/ 292 h 166"/>
                  <a:gd name="T18" fmla="*/ 252 w 205"/>
                  <a:gd name="T19" fmla="*/ 107 h 166"/>
                  <a:gd name="T20" fmla="*/ 482 w 205"/>
                  <a:gd name="T21" fmla="*/ 7 h 166"/>
                  <a:gd name="T22" fmla="*/ 482 w 205"/>
                  <a:gd name="T23" fmla="*/ 1 h 166"/>
                  <a:gd name="T24" fmla="*/ 477 w 205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6" y="20"/>
                      <a:pt x="149" y="30"/>
                      <a:pt x="107" y="42"/>
                    </a:cubicBezTo>
                    <a:cubicBezTo>
                      <a:pt x="37" y="60"/>
                      <a:pt x="1" y="87"/>
                      <a:pt x="0" y="122"/>
                    </a:cubicBezTo>
                    <a:cubicBezTo>
                      <a:pt x="0" y="133"/>
                      <a:pt x="3" y="142"/>
                      <a:pt x="10" y="149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4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7"/>
                    </a:cubicBezTo>
                    <a:cubicBezTo>
                      <a:pt x="6" y="140"/>
                      <a:pt x="3" y="132"/>
                      <a:pt x="3" y="122"/>
                    </a:cubicBezTo>
                    <a:cubicBezTo>
                      <a:pt x="4" y="89"/>
                      <a:pt x="39" y="63"/>
                      <a:pt x="107" y="45"/>
                    </a:cubicBezTo>
                    <a:cubicBezTo>
                      <a:pt x="150" y="33"/>
                      <a:pt x="187" y="22"/>
                      <a:pt x="204" y="3"/>
                    </a:cubicBezTo>
                    <a:cubicBezTo>
                      <a:pt x="205" y="2"/>
                      <a:pt x="205" y="1"/>
                      <a:pt x="204" y="1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234">
                <a:extLst>
                  <a:ext uri="{FF2B5EF4-FFF2-40B4-BE49-F238E27FC236}">
                    <a16:creationId xmlns:a16="http://schemas.microsoft.com/office/drawing/2014/main" id="{E0ED9412-D2DB-7866-7F43-3A9D348E6514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3411538" y="2538413"/>
                <a:ext cx="420688" cy="342900"/>
              </a:xfrm>
              <a:custGeom>
                <a:avLst/>
                <a:gdLst>
                  <a:gd name="T0" fmla="*/ 463 w 199"/>
                  <a:gd name="T1" fmla="*/ 0 h 162"/>
                  <a:gd name="T2" fmla="*/ 237 w 199"/>
                  <a:gd name="T3" fmla="*/ 97 h 162"/>
                  <a:gd name="T4" fmla="*/ 1 w 199"/>
                  <a:gd name="T5" fmla="*/ 277 h 162"/>
                  <a:gd name="T6" fmla="*/ 27 w 199"/>
                  <a:gd name="T7" fmla="*/ 341 h 162"/>
                  <a:gd name="T8" fmla="*/ 156 w 199"/>
                  <a:gd name="T9" fmla="*/ 379 h 162"/>
                  <a:gd name="T10" fmla="*/ 161 w 199"/>
                  <a:gd name="T11" fmla="*/ 377 h 162"/>
                  <a:gd name="T12" fmla="*/ 156 w 199"/>
                  <a:gd name="T13" fmla="*/ 372 h 162"/>
                  <a:gd name="T14" fmla="*/ 31 w 199"/>
                  <a:gd name="T15" fmla="*/ 336 h 162"/>
                  <a:gd name="T16" fmla="*/ 9 w 199"/>
                  <a:gd name="T17" fmla="*/ 277 h 162"/>
                  <a:gd name="T18" fmla="*/ 237 w 199"/>
                  <a:gd name="T19" fmla="*/ 105 h 162"/>
                  <a:gd name="T20" fmla="*/ 469 w 199"/>
                  <a:gd name="T21" fmla="*/ 5 h 162"/>
                  <a:gd name="T22" fmla="*/ 469 w 199"/>
                  <a:gd name="T23" fmla="*/ 0 h 162"/>
                  <a:gd name="T24" fmla="*/ 463 w 199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9" h="162">
                    <a:moveTo>
                      <a:pt x="196" y="0"/>
                    </a:moveTo>
                    <a:cubicBezTo>
                      <a:pt x="180" y="19"/>
                      <a:pt x="143" y="30"/>
                      <a:pt x="101" y="41"/>
                    </a:cubicBezTo>
                    <a:cubicBezTo>
                      <a:pt x="52" y="54"/>
                      <a:pt x="2" y="73"/>
                      <a:pt x="1" y="117"/>
                    </a:cubicBezTo>
                    <a:cubicBezTo>
                      <a:pt x="0" y="128"/>
                      <a:pt x="4" y="137"/>
                      <a:pt x="11" y="144"/>
                    </a:cubicBezTo>
                    <a:cubicBezTo>
                      <a:pt x="29" y="162"/>
                      <a:pt x="65" y="160"/>
                      <a:pt x="66" y="160"/>
                    </a:cubicBezTo>
                    <a:cubicBezTo>
                      <a:pt x="67" y="160"/>
                      <a:pt x="68" y="160"/>
                      <a:pt x="68" y="159"/>
                    </a:cubicBezTo>
                    <a:cubicBezTo>
                      <a:pt x="68" y="158"/>
                      <a:pt x="67" y="157"/>
                      <a:pt x="66" y="157"/>
                    </a:cubicBezTo>
                    <a:cubicBezTo>
                      <a:pt x="66" y="157"/>
                      <a:pt x="30" y="159"/>
                      <a:pt x="13" y="142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5"/>
                      <a:pt x="54" y="57"/>
                      <a:pt x="101" y="44"/>
                    </a:cubicBezTo>
                    <a:cubicBezTo>
                      <a:pt x="144" y="33"/>
                      <a:pt x="181" y="22"/>
                      <a:pt x="198" y="2"/>
                    </a:cubicBezTo>
                    <a:cubicBezTo>
                      <a:pt x="199" y="2"/>
                      <a:pt x="199" y="1"/>
                      <a:pt x="198" y="0"/>
                    </a:cubicBezTo>
                    <a:cubicBezTo>
                      <a:pt x="197" y="0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235">
                <a:extLst>
                  <a:ext uri="{FF2B5EF4-FFF2-40B4-BE49-F238E27FC236}">
                    <a16:creationId xmlns:a16="http://schemas.microsoft.com/office/drawing/2014/main" id="{62018583-46A4-061E-F221-4900E52EAA80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3427413" y="2622550"/>
                <a:ext cx="404813" cy="338137"/>
              </a:xfrm>
              <a:custGeom>
                <a:avLst/>
                <a:gdLst>
                  <a:gd name="T0" fmla="*/ 447 w 191"/>
                  <a:gd name="T1" fmla="*/ 0 h 160"/>
                  <a:gd name="T2" fmla="*/ 222 w 191"/>
                  <a:gd name="T3" fmla="*/ 97 h 160"/>
                  <a:gd name="T4" fmla="*/ 1 w 191"/>
                  <a:gd name="T5" fmla="*/ 277 h 160"/>
                  <a:gd name="T6" fmla="*/ 27 w 191"/>
                  <a:gd name="T7" fmla="*/ 337 h 160"/>
                  <a:gd name="T8" fmla="*/ 155 w 191"/>
                  <a:gd name="T9" fmla="*/ 373 h 160"/>
                  <a:gd name="T10" fmla="*/ 156 w 191"/>
                  <a:gd name="T11" fmla="*/ 369 h 160"/>
                  <a:gd name="T12" fmla="*/ 155 w 191"/>
                  <a:gd name="T13" fmla="*/ 365 h 160"/>
                  <a:gd name="T14" fmla="*/ 31 w 191"/>
                  <a:gd name="T15" fmla="*/ 333 h 160"/>
                  <a:gd name="T16" fmla="*/ 9 w 191"/>
                  <a:gd name="T17" fmla="*/ 277 h 160"/>
                  <a:gd name="T18" fmla="*/ 222 w 191"/>
                  <a:gd name="T19" fmla="*/ 105 h 160"/>
                  <a:gd name="T20" fmla="*/ 453 w 191"/>
                  <a:gd name="T21" fmla="*/ 5 h 160"/>
                  <a:gd name="T22" fmla="*/ 453 w 191"/>
                  <a:gd name="T23" fmla="*/ 0 h 160"/>
                  <a:gd name="T24" fmla="*/ 447 w 191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1" h="160">
                    <a:moveTo>
                      <a:pt x="188" y="0"/>
                    </a:moveTo>
                    <a:cubicBezTo>
                      <a:pt x="172" y="19"/>
                      <a:pt x="135" y="30"/>
                      <a:pt x="93" y="41"/>
                    </a:cubicBezTo>
                    <a:cubicBezTo>
                      <a:pt x="51" y="52"/>
                      <a:pt x="2" y="71"/>
                      <a:pt x="1" y="117"/>
                    </a:cubicBezTo>
                    <a:cubicBezTo>
                      <a:pt x="0" y="128"/>
                      <a:pt x="4" y="137"/>
                      <a:pt x="11" y="143"/>
                    </a:cubicBezTo>
                    <a:cubicBezTo>
                      <a:pt x="29" y="160"/>
                      <a:pt x="64" y="158"/>
                      <a:pt x="65" y="158"/>
                    </a:cubicBezTo>
                    <a:cubicBezTo>
                      <a:pt x="66" y="158"/>
                      <a:pt x="67" y="157"/>
                      <a:pt x="66" y="156"/>
                    </a:cubicBezTo>
                    <a:cubicBezTo>
                      <a:pt x="66" y="155"/>
                      <a:pt x="66" y="155"/>
                      <a:pt x="65" y="155"/>
                    </a:cubicBezTo>
                    <a:cubicBezTo>
                      <a:pt x="64" y="155"/>
                      <a:pt x="30" y="157"/>
                      <a:pt x="13" y="141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3"/>
                      <a:pt x="50" y="56"/>
                      <a:pt x="93" y="44"/>
                    </a:cubicBezTo>
                    <a:cubicBezTo>
                      <a:pt x="136" y="33"/>
                      <a:pt x="173" y="22"/>
                      <a:pt x="190" y="2"/>
                    </a:cubicBezTo>
                    <a:cubicBezTo>
                      <a:pt x="191" y="2"/>
                      <a:pt x="191" y="1"/>
                      <a:pt x="190" y="0"/>
                    </a:cubicBezTo>
                    <a:cubicBezTo>
                      <a:pt x="189" y="0"/>
                      <a:pt x="188" y="0"/>
                      <a:pt x="188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236">
                <a:extLst>
                  <a:ext uri="{FF2B5EF4-FFF2-40B4-BE49-F238E27FC236}">
                    <a16:creationId xmlns:a16="http://schemas.microsoft.com/office/drawing/2014/main" id="{1C99E56D-BEC2-0DF6-54BA-ED1BAD9364CE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3443288" y="2706688"/>
                <a:ext cx="388938" cy="284162"/>
              </a:xfrm>
              <a:custGeom>
                <a:avLst/>
                <a:gdLst>
                  <a:gd name="T0" fmla="*/ 427 w 184"/>
                  <a:gd name="T1" fmla="*/ 0 h 134"/>
                  <a:gd name="T2" fmla="*/ 204 w 184"/>
                  <a:gd name="T3" fmla="*/ 98 h 134"/>
                  <a:gd name="T4" fmla="*/ 0 w 184"/>
                  <a:gd name="T5" fmla="*/ 246 h 134"/>
                  <a:gd name="T6" fmla="*/ 48 w 184"/>
                  <a:gd name="T7" fmla="*/ 319 h 134"/>
                  <a:gd name="T8" fmla="*/ 52 w 184"/>
                  <a:gd name="T9" fmla="*/ 314 h 134"/>
                  <a:gd name="T10" fmla="*/ 49 w 184"/>
                  <a:gd name="T11" fmla="*/ 313 h 134"/>
                  <a:gd name="T12" fmla="*/ 7 w 184"/>
                  <a:gd name="T13" fmla="*/ 246 h 134"/>
                  <a:gd name="T14" fmla="*/ 204 w 184"/>
                  <a:gd name="T15" fmla="*/ 106 h 134"/>
                  <a:gd name="T16" fmla="*/ 433 w 184"/>
                  <a:gd name="T17" fmla="*/ 5 h 134"/>
                  <a:gd name="T18" fmla="*/ 433 w 184"/>
                  <a:gd name="T19" fmla="*/ 0 h 134"/>
                  <a:gd name="T20" fmla="*/ 427 w 184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34">
                    <a:moveTo>
                      <a:pt x="181" y="0"/>
                    </a:moveTo>
                    <a:cubicBezTo>
                      <a:pt x="165" y="19"/>
                      <a:pt x="128" y="30"/>
                      <a:pt x="86" y="41"/>
                    </a:cubicBezTo>
                    <a:cubicBezTo>
                      <a:pt x="46" y="52"/>
                      <a:pt x="1" y="74"/>
                      <a:pt x="0" y="103"/>
                    </a:cubicBezTo>
                    <a:cubicBezTo>
                      <a:pt x="0" y="130"/>
                      <a:pt x="20" y="134"/>
                      <a:pt x="20" y="134"/>
                    </a:cubicBezTo>
                    <a:cubicBezTo>
                      <a:pt x="21" y="134"/>
                      <a:pt x="22" y="133"/>
                      <a:pt x="22" y="132"/>
                    </a:cubicBezTo>
                    <a:cubicBezTo>
                      <a:pt x="22" y="132"/>
                      <a:pt x="22" y="131"/>
                      <a:pt x="21" y="131"/>
                    </a:cubicBezTo>
                    <a:cubicBezTo>
                      <a:pt x="20" y="131"/>
                      <a:pt x="3" y="128"/>
                      <a:pt x="3" y="103"/>
                    </a:cubicBezTo>
                    <a:cubicBezTo>
                      <a:pt x="4" y="77"/>
                      <a:pt x="45" y="55"/>
                      <a:pt x="86" y="44"/>
                    </a:cubicBezTo>
                    <a:cubicBezTo>
                      <a:pt x="129" y="33"/>
                      <a:pt x="166" y="22"/>
                      <a:pt x="183" y="2"/>
                    </a:cubicBezTo>
                    <a:cubicBezTo>
                      <a:pt x="184" y="2"/>
                      <a:pt x="184" y="1"/>
                      <a:pt x="183" y="0"/>
                    </a:cubicBezTo>
                    <a:cubicBezTo>
                      <a:pt x="182" y="0"/>
                      <a:pt x="181" y="0"/>
                      <a:pt x="18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237">
                <a:extLst>
                  <a:ext uri="{FF2B5EF4-FFF2-40B4-BE49-F238E27FC236}">
                    <a16:creationId xmlns:a16="http://schemas.microsoft.com/office/drawing/2014/main" id="{23E5C14D-428E-AE72-253B-CBB77C3CBB95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3398838" y="235108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320 w 205"/>
                  <a:gd name="T3" fmla="*/ 84 h 166"/>
                  <a:gd name="T4" fmla="*/ 252 w 205"/>
                  <a:gd name="T5" fmla="*/ 99 h 166"/>
                  <a:gd name="T6" fmla="*/ 0 w 205"/>
                  <a:gd name="T7" fmla="*/ 290 h 166"/>
                  <a:gd name="T8" fmla="*/ 23 w 205"/>
                  <a:gd name="T9" fmla="*/ 354 h 166"/>
                  <a:gd name="T10" fmla="*/ 149 w 205"/>
                  <a:gd name="T11" fmla="*/ 397 h 166"/>
                  <a:gd name="T12" fmla="*/ 150 w 205"/>
                  <a:gd name="T13" fmla="*/ 392 h 166"/>
                  <a:gd name="T14" fmla="*/ 149 w 205"/>
                  <a:gd name="T15" fmla="*/ 391 h 166"/>
                  <a:gd name="T16" fmla="*/ 28 w 205"/>
                  <a:gd name="T17" fmla="*/ 349 h 166"/>
                  <a:gd name="T18" fmla="*/ 7 w 205"/>
                  <a:gd name="T19" fmla="*/ 290 h 166"/>
                  <a:gd name="T20" fmla="*/ 252 w 205"/>
                  <a:gd name="T21" fmla="*/ 106 h 166"/>
                  <a:gd name="T22" fmla="*/ 321 w 205"/>
                  <a:gd name="T23" fmla="*/ 91 h 166"/>
                  <a:gd name="T24" fmla="*/ 482 w 205"/>
                  <a:gd name="T25" fmla="*/ 5 h 166"/>
                  <a:gd name="T26" fmla="*/ 482 w 205"/>
                  <a:gd name="T27" fmla="*/ 0 h 166"/>
                  <a:gd name="T28" fmla="*/ 477 w 205"/>
                  <a:gd name="T29" fmla="*/ 1 h 1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5" y="24"/>
                      <a:pt x="164" y="29"/>
                      <a:pt x="135" y="35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37" y="60"/>
                      <a:pt x="1" y="87"/>
                      <a:pt x="0" y="121"/>
                    </a:cubicBezTo>
                    <a:cubicBezTo>
                      <a:pt x="0" y="132"/>
                      <a:pt x="3" y="141"/>
                      <a:pt x="10" y="148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3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6"/>
                    </a:cubicBezTo>
                    <a:cubicBezTo>
                      <a:pt x="6" y="140"/>
                      <a:pt x="3" y="131"/>
                      <a:pt x="3" y="121"/>
                    </a:cubicBezTo>
                    <a:cubicBezTo>
                      <a:pt x="4" y="88"/>
                      <a:pt x="39" y="62"/>
                      <a:pt x="107" y="44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65" y="31"/>
                      <a:pt x="186" y="27"/>
                      <a:pt x="204" y="2"/>
                    </a:cubicBezTo>
                    <a:cubicBezTo>
                      <a:pt x="205" y="2"/>
                      <a:pt x="205" y="1"/>
                      <a:pt x="204" y="0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238">
                <a:extLst>
                  <a:ext uri="{FF2B5EF4-FFF2-40B4-BE49-F238E27FC236}">
                    <a16:creationId xmlns:a16="http://schemas.microsoft.com/office/drawing/2014/main" id="{A870A949-28DB-D7D7-600E-EE12F95D2B45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3398838" y="2297113"/>
                <a:ext cx="427038" cy="319087"/>
              </a:xfrm>
              <a:custGeom>
                <a:avLst/>
                <a:gdLst>
                  <a:gd name="T0" fmla="*/ 470 w 202"/>
                  <a:gd name="T1" fmla="*/ 1 h 151"/>
                  <a:gd name="T2" fmla="*/ 349 w 202"/>
                  <a:gd name="T3" fmla="*/ 48 h 151"/>
                  <a:gd name="T4" fmla="*/ 252 w 202"/>
                  <a:gd name="T5" fmla="*/ 69 h 151"/>
                  <a:gd name="T6" fmla="*/ 1 w 202"/>
                  <a:gd name="T7" fmla="*/ 237 h 151"/>
                  <a:gd name="T8" fmla="*/ 161 w 202"/>
                  <a:gd name="T9" fmla="*/ 357 h 151"/>
                  <a:gd name="T10" fmla="*/ 165 w 202"/>
                  <a:gd name="T11" fmla="*/ 354 h 151"/>
                  <a:gd name="T12" fmla="*/ 161 w 202"/>
                  <a:gd name="T13" fmla="*/ 349 h 151"/>
                  <a:gd name="T14" fmla="*/ 9 w 202"/>
                  <a:gd name="T15" fmla="*/ 237 h 151"/>
                  <a:gd name="T16" fmla="*/ 252 w 202"/>
                  <a:gd name="T17" fmla="*/ 76 h 151"/>
                  <a:gd name="T18" fmla="*/ 352 w 202"/>
                  <a:gd name="T19" fmla="*/ 55 h 151"/>
                  <a:gd name="T20" fmla="*/ 475 w 202"/>
                  <a:gd name="T21" fmla="*/ 7 h 151"/>
                  <a:gd name="T22" fmla="*/ 475 w 202"/>
                  <a:gd name="T23" fmla="*/ 1 h 151"/>
                  <a:gd name="T24" fmla="*/ 470 w 20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51">
                    <a:moveTo>
                      <a:pt x="199" y="1"/>
                    </a:moveTo>
                    <a:cubicBezTo>
                      <a:pt x="189" y="13"/>
                      <a:pt x="172" y="16"/>
                      <a:pt x="148" y="20"/>
                    </a:cubicBezTo>
                    <a:cubicBezTo>
                      <a:pt x="136" y="22"/>
                      <a:pt x="122" y="25"/>
                      <a:pt x="107" y="29"/>
                    </a:cubicBezTo>
                    <a:cubicBezTo>
                      <a:pt x="60" y="41"/>
                      <a:pt x="3" y="56"/>
                      <a:pt x="1" y="101"/>
                    </a:cubicBezTo>
                    <a:cubicBezTo>
                      <a:pt x="0" y="146"/>
                      <a:pt x="68" y="151"/>
                      <a:pt x="68" y="151"/>
                    </a:cubicBezTo>
                    <a:cubicBezTo>
                      <a:pt x="69" y="151"/>
                      <a:pt x="70" y="150"/>
                      <a:pt x="70" y="150"/>
                    </a:cubicBezTo>
                    <a:cubicBezTo>
                      <a:pt x="70" y="149"/>
                      <a:pt x="69" y="148"/>
                      <a:pt x="68" y="148"/>
                    </a:cubicBezTo>
                    <a:cubicBezTo>
                      <a:pt x="68" y="148"/>
                      <a:pt x="3" y="144"/>
                      <a:pt x="4" y="101"/>
                    </a:cubicBezTo>
                    <a:cubicBezTo>
                      <a:pt x="6" y="58"/>
                      <a:pt x="62" y="44"/>
                      <a:pt x="107" y="32"/>
                    </a:cubicBezTo>
                    <a:cubicBezTo>
                      <a:pt x="123" y="28"/>
                      <a:pt x="136" y="25"/>
                      <a:pt x="149" y="23"/>
                    </a:cubicBezTo>
                    <a:cubicBezTo>
                      <a:pt x="173" y="19"/>
                      <a:pt x="191" y="16"/>
                      <a:pt x="201" y="3"/>
                    </a:cubicBezTo>
                    <a:cubicBezTo>
                      <a:pt x="202" y="2"/>
                      <a:pt x="202" y="2"/>
                      <a:pt x="201" y="1"/>
                    </a:cubicBezTo>
                    <a:cubicBezTo>
                      <a:pt x="201" y="0"/>
                      <a:pt x="200" y="1"/>
                      <a:pt x="19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39">
                <a:extLst>
                  <a:ext uri="{FF2B5EF4-FFF2-40B4-BE49-F238E27FC236}">
                    <a16:creationId xmlns:a16="http://schemas.microsoft.com/office/drawing/2014/main" id="{03B1BB8C-EDB3-7A2A-07F8-317350A66898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3406775" y="2224088"/>
                <a:ext cx="419100" cy="304800"/>
              </a:xfrm>
              <a:custGeom>
                <a:avLst/>
                <a:gdLst>
                  <a:gd name="T0" fmla="*/ 463 w 198"/>
                  <a:gd name="T1" fmla="*/ 0 h 144"/>
                  <a:gd name="T2" fmla="*/ 341 w 198"/>
                  <a:gd name="T3" fmla="*/ 44 h 144"/>
                  <a:gd name="T4" fmla="*/ 244 w 198"/>
                  <a:gd name="T5" fmla="*/ 65 h 144"/>
                  <a:gd name="T6" fmla="*/ 208 w 198"/>
                  <a:gd name="T7" fmla="*/ 76 h 144"/>
                  <a:gd name="T8" fmla="*/ 1 w 198"/>
                  <a:gd name="T9" fmla="*/ 220 h 144"/>
                  <a:gd name="T10" fmla="*/ 155 w 198"/>
                  <a:gd name="T11" fmla="*/ 341 h 144"/>
                  <a:gd name="T12" fmla="*/ 159 w 198"/>
                  <a:gd name="T13" fmla="*/ 340 h 144"/>
                  <a:gd name="T14" fmla="*/ 156 w 198"/>
                  <a:gd name="T15" fmla="*/ 335 h 144"/>
                  <a:gd name="T16" fmla="*/ 9 w 198"/>
                  <a:gd name="T17" fmla="*/ 220 h 144"/>
                  <a:gd name="T18" fmla="*/ 208 w 198"/>
                  <a:gd name="T19" fmla="*/ 84 h 144"/>
                  <a:gd name="T20" fmla="*/ 244 w 198"/>
                  <a:gd name="T21" fmla="*/ 73 h 144"/>
                  <a:gd name="T22" fmla="*/ 343 w 198"/>
                  <a:gd name="T23" fmla="*/ 52 h 144"/>
                  <a:gd name="T24" fmla="*/ 468 w 198"/>
                  <a:gd name="T25" fmla="*/ 5 h 144"/>
                  <a:gd name="T26" fmla="*/ 468 w 198"/>
                  <a:gd name="T27" fmla="*/ 0 h 144"/>
                  <a:gd name="T28" fmla="*/ 463 w 198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44">
                    <a:moveTo>
                      <a:pt x="195" y="0"/>
                    </a:moveTo>
                    <a:cubicBezTo>
                      <a:pt x="185" y="12"/>
                      <a:pt x="168" y="15"/>
                      <a:pt x="144" y="19"/>
                    </a:cubicBezTo>
                    <a:cubicBezTo>
                      <a:pt x="132" y="22"/>
                      <a:pt x="118" y="24"/>
                      <a:pt x="103" y="28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46" y="42"/>
                      <a:pt x="3" y="53"/>
                      <a:pt x="1" y="93"/>
                    </a:cubicBezTo>
                    <a:cubicBezTo>
                      <a:pt x="0" y="138"/>
                      <a:pt x="65" y="144"/>
                      <a:pt x="65" y="144"/>
                    </a:cubicBezTo>
                    <a:cubicBezTo>
                      <a:pt x="66" y="144"/>
                      <a:pt x="67" y="144"/>
                      <a:pt x="67" y="143"/>
                    </a:cubicBezTo>
                    <a:cubicBezTo>
                      <a:pt x="67" y="142"/>
                      <a:pt x="67" y="141"/>
                      <a:pt x="66" y="141"/>
                    </a:cubicBezTo>
                    <a:cubicBezTo>
                      <a:pt x="65" y="141"/>
                      <a:pt x="3" y="136"/>
                      <a:pt x="4" y="93"/>
                    </a:cubicBezTo>
                    <a:cubicBezTo>
                      <a:pt x="6" y="55"/>
                      <a:pt x="48" y="45"/>
                      <a:pt x="88" y="35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19" y="27"/>
                      <a:pt x="132" y="24"/>
                      <a:pt x="145" y="22"/>
                    </a:cubicBezTo>
                    <a:cubicBezTo>
                      <a:pt x="169" y="18"/>
                      <a:pt x="187" y="15"/>
                      <a:pt x="197" y="2"/>
                    </a:cubicBezTo>
                    <a:cubicBezTo>
                      <a:pt x="198" y="2"/>
                      <a:pt x="198" y="1"/>
                      <a:pt x="197" y="0"/>
                    </a:cubicBezTo>
                    <a:cubicBezTo>
                      <a:pt x="197" y="0"/>
                      <a:pt x="196" y="0"/>
                      <a:pt x="195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40">
                <a:extLst>
                  <a:ext uri="{FF2B5EF4-FFF2-40B4-BE49-F238E27FC236}">
                    <a16:creationId xmlns:a16="http://schemas.microsoft.com/office/drawing/2014/main" id="{35B158ED-A763-2B06-9224-13FE81357845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 bwMode="auto">
              <a:xfrm>
                <a:off x="3487738" y="2762250"/>
                <a:ext cx="355600" cy="274637"/>
              </a:xfrm>
              <a:custGeom>
                <a:avLst/>
                <a:gdLst>
                  <a:gd name="T0" fmla="*/ 391 w 168"/>
                  <a:gd name="T1" fmla="*/ 1 h 130"/>
                  <a:gd name="T2" fmla="*/ 284 w 168"/>
                  <a:gd name="T3" fmla="*/ 71 h 130"/>
                  <a:gd name="T4" fmla="*/ 177 w 168"/>
                  <a:gd name="T5" fmla="*/ 112 h 130"/>
                  <a:gd name="T6" fmla="*/ 5 w 168"/>
                  <a:gd name="T7" fmla="*/ 241 h 130"/>
                  <a:gd name="T8" fmla="*/ 9 w 168"/>
                  <a:gd name="T9" fmla="*/ 283 h 130"/>
                  <a:gd name="T10" fmla="*/ 33 w 168"/>
                  <a:gd name="T11" fmla="*/ 299 h 130"/>
                  <a:gd name="T12" fmla="*/ 119 w 168"/>
                  <a:gd name="T13" fmla="*/ 271 h 130"/>
                  <a:gd name="T14" fmla="*/ 119 w 168"/>
                  <a:gd name="T15" fmla="*/ 266 h 130"/>
                  <a:gd name="T16" fmla="*/ 113 w 168"/>
                  <a:gd name="T17" fmla="*/ 263 h 130"/>
                  <a:gd name="T18" fmla="*/ 33 w 168"/>
                  <a:gd name="T19" fmla="*/ 293 h 130"/>
                  <a:gd name="T20" fmla="*/ 15 w 168"/>
                  <a:gd name="T21" fmla="*/ 278 h 130"/>
                  <a:gd name="T22" fmla="*/ 12 w 168"/>
                  <a:gd name="T23" fmla="*/ 242 h 130"/>
                  <a:gd name="T24" fmla="*/ 180 w 168"/>
                  <a:gd name="T25" fmla="*/ 116 h 130"/>
                  <a:gd name="T26" fmla="*/ 287 w 168"/>
                  <a:gd name="T27" fmla="*/ 76 h 130"/>
                  <a:gd name="T28" fmla="*/ 399 w 168"/>
                  <a:gd name="T29" fmla="*/ 5 h 130"/>
                  <a:gd name="T30" fmla="*/ 396 w 168"/>
                  <a:gd name="T31" fmla="*/ 0 h 130"/>
                  <a:gd name="T32" fmla="*/ 391 w 168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30">
                    <a:moveTo>
                      <a:pt x="165" y="1"/>
                    </a:moveTo>
                    <a:cubicBezTo>
                      <a:pt x="160" y="16"/>
                      <a:pt x="146" y="21"/>
                      <a:pt x="120" y="30"/>
                    </a:cubicBezTo>
                    <a:cubicBezTo>
                      <a:pt x="108" y="34"/>
                      <a:pt x="93" y="39"/>
                      <a:pt x="75" y="47"/>
                    </a:cubicBezTo>
                    <a:cubicBezTo>
                      <a:pt x="35" y="64"/>
                      <a:pt x="8" y="84"/>
                      <a:pt x="2" y="102"/>
                    </a:cubicBezTo>
                    <a:cubicBezTo>
                      <a:pt x="0" y="109"/>
                      <a:pt x="1" y="114"/>
                      <a:pt x="4" y="120"/>
                    </a:cubicBezTo>
                    <a:cubicBezTo>
                      <a:pt x="6" y="123"/>
                      <a:pt x="9" y="126"/>
                      <a:pt x="14" y="127"/>
                    </a:cubicBezTo>
                    <a:cubicBezTo>
                      <a:pt x="28" y="130"/>
                      <a:pt x="49" y="115"/>
                      <a:pt x="50" y="115"/>
                    </a:cubicBezTo>
                    <a:cubicBezTo>
                      <a:pt x="50" y="114"/>
                      <a:pt x="51" y="113"/>
                      <a:pt x="50" y="113"/>
                    </a:cubicBezTo>
                    <a:cubicBezTo>
                      <a:pt x="50" y="112"/>
                      <a:pt x="49" y="112"/>
                      <a:pt x="48" y="112"/>
                    </a:cubicBezTo>
                    <a:cubicBezTo>
                      <a:pt x="48" y="112"/>
                      <a:pt x="28" y="127"/>
                      <a:pt x="14" y="124"/>
                    </a:cubicBezTo>
                    <a:cubicBezTo>
                      <a:pt x="11" y="123"/>
                      <a:pt x="8" y="121"/>
                      <a:pt x="6" y="118"/>
                    </a:cubicBezTo>
                    <a:cubicBezTo>
                      <a:pt x="4" y="114"/>
                      <a:pt x="3" y="109"/>
                      <a:pt x="5" y="103"/>
                    </a:cubicBezTo>
                    <a:cubicBezTo>
                      <a:pt x="11" y="86"/>
                      <a:pt x="37" y="66"/>
                      <a:pt x="76" y="49"/>
                    </a:cubicBezTo>
                    <a:cubicBezTo>
                      <a:pt x="94" y="42"/>
                      <a:pt x="109" y="37"/>
                      <a:pt x="121" y="32"/>
                    </a:cubicBezTo>
                    <a:cubicBezTo>
                      <a:pt x="148" y="23"/>
                      <a:pt x="162" y="18"/>
                      <a:pt x="168" y="2"/>
                    </a:cubicBezTo>
                    <a:cubicBezTo>
                      <a:pt x="168" y="1"/>
                      <a:pt x="168" y="0"/>
                      <a:pt x="167" y="0"/>
                    </a:cubicBezTo>
                    <a:cubicBezTo>
                      <a:pt x="166" y="0"/>
                      <a:pt x="165" y="0"/>
                      <a:pt x="165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41">
                <a:extLst>
                  <a:ext uri="{FF2B5EF4-FFF2-40B4-BE49-F238E27FC236}">
                    <a16:creationId xmlns:a16="http://schemas.microsoft.com/office/drawing/2014/main" id="{3EEAD84A-B78A-8CEC-481E-9E557C7FA573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3438525" y="2176463"/>
                <a:ext cx="385763" cy="255587"/>
              </a:xfrm>
              <a:custGeom>
                <a:avLst/>
                <a:gdLst>
                  <a:gd name="T0" fmla="*/ 426 w 182"/>
                  <a:gd name="T1" fmla="*/ 1 h 121"/>
                  <a:gd name="T2" fmla="*/ 296 w 182"/>
                  <a:gd name="T3" fmla="*/ 36 h 121"/>
                  <a:gd name="T4" fmla="*/ 174 w 182"/>
                  <a:gd name="T5" fmla="*/ 52 h 121"/>
                  <a:gd name="T6" fmla="*/ 1 w 182"/>
                  <a:gd name="T7" fmla="*/ 173 h 121"/>
                  <a:gd name="T8" fmla="*/ 138 w 182"/>
                  <a:gd name="T9" fmla="*/ 285 h 121"/>
                  <a:gd name="T10" fmla="*/ 143 w 182"/>
                  <a:gd name="T11" fmla="*/ 283 h 121"/>
                  <a:gd name="T12" fmla="*/ 140 w 182"/>
                  <a:gd name="T13" fmla="*/ 278 h 121"/>
                  <a:gd name="T14" fmla="*/ 9 w 182"/>
                  <a:gd name="T15" fmla="*/ 173 h 121"/>
                  <a:gd name="T16" fmla="*/ 176 w 182"/>
                  <a:gd name="T17" fmla="*/ 59 h 121"/>
                  <a:gd name="T18" fmla="*/ 296 w 182"/>
                  <a:gd name="T19" fmla="*/ 43 h 121"/>
                  <a:gd name="T20" fmla="*/ 431 w 182"/>
                  <a:gd name="T21" fmla="*/ 7 h 121"/>
                  <a:gd name="T22" fmla="*/ 431 w 182"/>
                  <a:gd name="T23" fmla="*/ 1 h 121"/>
                  <a:gd name="T24" fmla="*/ 426 w 182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120">
                    <a:moveTo>
                      <a:pt x="179" y="1"/>
                    </a:moveTo>
                    <a:cubicBezTo>
                      <a:pt x="169" y="12"/>
                      <a:pt x="148" y="14"/>
                      <a:pt x="124" y="15"/>
                    </a:cubicBezTo>
                    <a:cubicBezTo>
                      <a:pt x="108" y="16"/>
                      <a:pt x="90" y="17"/>
                      <a:pt x="73" y="22"/>
                    </a:cubicBezTo>
                    <a:cubicBezTo>
                      <a:pt x="29" y="33"/>
                      <a:pt x="2" y="41"/>
                      <a:pt x="1" y="74"/>
                    </a:cubicBezTo>
                    <a:cubicBezTo>
                      <a:pt x="0" y="108"/>
                      <a:pt x="47" y="120"/>
                      <a:pt x="58" y="121"/>
                    </a:cubicBezTo>
                    <a:cubicBezTo>
                      <a:pt x="59" y="121"/>
                      <a:pt x="60" y="121"/>
                      <a:pt x="60" y="120"/>
                    </a:cubicBezTo>
                    <a:cubicBezTo>
                      <a:pt x="60" y="119"/>
                      <a:pt x="60" y="118"/>
                      <a:pt x="59" y="118"/>
                    </a:cubicBezTo>
                    <a:cubicBezTo>
                      <a:pt x="44" y="117"/>
                      <a:pt x="3" y="103"/>
                      <a:pt x="4" y="74"/>
                    </a:cubicBezTo>
                    <a:cubicBezTo>
                      <a:pt x="5" y="43"/>
                      <a:pt x="30" y="35"/>
                      <a:pt x="74" y="25"/>
                    </a:cubicBezTo>
                    <a:cubicBezTo>
                      <a:pt x="90" y="20"/>
                      <a:pt x="108" y="19"/>
                      <a:pt x="124" y="18"/>
                    </a:cubicBezTo>
                    <a:cubicBezTo>
                      <a:pt x="149" y="17"/>
                      <a:pt x="171" y="15"/>
                      <a:pt x="181" y="3"/>
                    </a:cubicBezTo>
                    <a:cubicBezTo>
                      <a:pt x="182" y="2"/>
                      <a:pt x="182" y="1"/>
                      <a:pt x="181" y="1"/>
                    </a:cubicBezTo>
                    <a:cubicBezTo>
                      <a:pt x="180" y="0"/>
                      <a:pt x="179" y="0"/>
                      <a:pt x="17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2">
                <a:extLst>
                  <a:ext uri="{FF2B5EF4-FFF2-40B4-BE49-F238E27FC236}">
                    <a16:creationId xmlns:a16="http://schemas.microsoft.com/office/drawing/2014/main" id="{0BD6B142-1CEB-6FE0-9101-6E86779F5C4F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3482975" y="2108200"/>
                <a:ext cx="341313" cy="234950"/>
              </a:xfrm>
              <a:custGeom>
                <a:avLst/>
                <a:gdLst>
                  <a:gd name="T0" fmla="*/ 377 w 161"/>
                  <a:gd name="T1" fmla="*/ 1 h 111"/>
                  <a:gd name="T2" fmla="*/ 262 w 161"/>
                  <a:gd name="T3" fmla="*/ 31 h 111"/>
                  <a:gd name="T4" fmla="*/ 143 w 161"/>
                  <a:gd name="T5" fmla="*/ 44 h 111"/>
                  <a:gd name="T6" fmla="*/ 1 w 161"/>
                  <a:gd name="T7" fmla="*/ 144 h 111"/>
                  <a:gd name="T8" fmla="*/ 20 w 161"/>
                  <a:gd name="T9" fmla="*/ 201 h 111"/>
                  <a:gd name="T10" fmla="*/ 114 w 161"/>
                  <a:gd name="T11" fmla="*/ 263 h 111"/>
                  <a:gd name="T12" fmla="*/ 119 w 161"/>
                  <a:gd name="T13" fmla="*/ 257 h 111"/>
                  <a:gd name="T14" fmla="*/ 114 w 161"/>
                  <a:gd name="T15" fmla="*/ 256 h 111"/>
                  <a:gd name="T16" fmla="*/ 27 w 161"/>
                  <a:gd name="T17" fmla="*/ 197 h 111"/>
                  <a:gd name="T18" fmla="*/ 9 w 161"/>
                  <a:gd name="T19" fmla="*/ 144 h 111"/>
                  <a:gd name="T20" fmla="*/ 144 w 161"/>
                  <a:gd name="T21" fmla="*/ 52 h 111"/>
                  <a:gd name="T22" fmla="*/ 262 w 161"/>
                  <a:gd name="T23" fmla="*/ 37 h 111"/>
                  <a:gd name="T24" fmla="*/ 382 w 161"/>
                  <a:gd name="T25" fmla="*/ 7 h 111"/>
                  <a:gd name="T26" fmla="*/ 382 w 161"/>
                  <a:gd name="T27" fmla="*/ 1 h 111"/>
                  <a:gd name="T28" fmla="*/ 377 w 161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10">
                    <a:moveTo>
                      <a:pt x="158" y="1"/>
                    </a:moveTo>
                    <a:cubicBezTo>
                      <a:pt x="149" y="12"/>
                      <a:pt x="131" y="13"/>
                      <a:pt x="110" y="13"/>
                    </a:cubicBezTo>
                    <a:cubicBezTo>
                      <a:pt x="95" y="14"/>
                      <a:pt x="77" y="15"/>
                      <a:pt x="60" y="19"/>
                    </a:cubicBezTo>
                    <a:cubicBezTo>
                      <a:pt x="23" y="28"/>
                      <a:pt x="6" y="36"/>
                      <a:pt x="1" y="61"/>
                    </a:cubicBezTo>
                    <a:cubicBezTo>
                      <a:pt x="0" y="69"/>
                      <a:pt x="2" y="77"/>
                      <a:pt x="8" y="85"/>
                    </a:cubicBezTo>
                    <a:cubicBezTo>
                      <a:pt x="19" y="99"/>
                      <a:pt x="39" y="110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49" y="108"/>
                      <a:pt x="48" y="108"/>
                    </a:cubicBezTo>
                    <a:cubicBezTo>
                      <a:pt x="40" y="107"/>
                      <a:pt x="21" y="97"/>
                      <a:pt x="11" y="83"/>
                    </a:cubicBezTo>
                    <a:cubicBezTo>
                      <a:pt x="5" y="76"/>
                      <a:pt x="3" y="68"/>
                      <a:pt x="4" y="61"/>
                    </a:cubicBezTo>
                    <a:cubicBezTo>
                      <a:pt x="9" y="39"/>
                      <a:pt x="23" y="31"/>
                      <a:pt x="61" y="22"/>
                    </a:cubicBezTo>
                    <a:cubicBezTo>
                      <a:pt x="78" y="18"/>
                      <a:pt x="95" y="17"/>
                      <a:pt x="110" y="16"/>
                    </a:cubicBezTo>
                    <a:cubicBezTo>
                      <a:pt x="131" y="16"/>
                      <a:pt x="150" y="15"/>
                      <a:pt x="160" y="3"/>
                    </a:cubicBezTo>
                    <a:cubicBezTo>
                      <a:pt x="161" y="2"/>
                      <a:pt x="161" y="1"/>
                      <a:pt x="160" y="1"/>
                    </a:cubicBezTo>
                    <a:cubicBezTo>
                      <a:pt x="159" y="0"/>
                      <a:pt x="158" y="0"/>
                      <a:pt x="15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243">
                <a:extLst>
                  <a:ext uri="{FF2B5EF4-FFF2-40B4-BE49-F238E27FC236}">
                    <a16:creationId xmlns:a16="http://schemas.microsoft.com/office/drawing/2014/main" id="{C3C9C969-6E95-950A-5B82-9D54B2CA4AB7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3525838" y="2051050"/>
                <a:ext cx="298450" cy="201612"/>
              </a:xfrm>
              <a:custGeom>
                <a:avLst/>
                <a:gdLst>
                  <a:gd name="T0" fmla="*/ 327 w 141"/>
                  <a:gd name="T1" fmla="*/ 1 h 95"/>
                  <a:gd name="T2" fmla="*/ 220 w 141"/>
                  <a:gd name="T3" fmla="*/ 36 h 95"/>
                  <a:gd name="T4" fmla="*/ 113 w 141"/>
                  <a:gd name="T5" fmla="*/ 49 h 95"/>
                  <a:gd name="T6" fmla="*/ 1 w 141"/>
                  <a:gd name="T7" fmla="*/ 136 h 95"/>
                  <a:gd name="T8" fmla="*/ 121 w 141"/>
                  <a:gd name="T9" fmla="*/ 227 h 95"/>
                  <a:gd name="T10" fmla="*/ 123 w 141"/>
                  <a:gd name="T11" fmla="*/ 225 h 95"/>
                  <a:gd name="T12" fmla="*/ 121 w 141"/>
                  <a:gd name="T13" fmla="*/ 219 h 95"/>
                  <a:gd name="T14" fmla="*/ 9 w 141"/>
                  <a:gd name="T15" fmla="*/ 139 h 95"/>
                  <a:gd name="T16" fmla="*/ 116 w 141"/>
                  <a:gd name="T17" fmla="*/ 57 h 95"/>
                  <a:gd name="T18" fmla="*/ 220 w 141"/>
                  <a:gd name="T19" fmla="*/ 43 h 95"/>
                  <a:gd name="T20" fmla="*/ 332 w 141"/>
                  <a:gd name="T21" fmla="*/ 7 h 95"/>
                  <a:gd name="T22" fmla="*/ 332 w 141"/>
                  <a:gd name="T23" fmla="*/ 1 h 95"/>
                  <a:gd name="T24" fmla="*/ 327 w 141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1" h="95">
                    <a:moveTo>
                      <a:pt x="138" y="1"/>
                    </a:moveTo>
                    <a:cubicBezTo>
                      <a:pt x="128" y="13"/>
                      <a:pt x="114" y="14"/>
                      <a:pt x="93" y="15"/>
                    </a:cubicBezTo>
                    <a:cubicBezTo>
                      <a:pt x="80" y="16"/>
                      <a:pt x="65" y="17"/>
                      <a:pt x="48" y="21"/>
                    </a:cubicBezTo>
                    <a:cubicBezTo>
                      <a:pt x="20" y="28"/>
                      <a:pt x="3" y="37"/>
                      <a:pt x="1" y="57"/>
                    </a:cubicBezTo>
                    <a:cubicBezTo>
                      <a:pt x="0" y="80"/>
                      <a:pt x="39" y="94"/>
                      <a:pt x="51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3" y="93"/>
                      <a:pt x="52" y="92"/>
                      <a:pt x="51" y="92"/>
                    </a:cubicBezTo>
                    <a:cubicBezTo>
                      <a:pt x="39" y="91"/>
                      <a:pt x="3" y="77"/>
                      <a:pt x="4" y="58"/>
                    </a:cubicBezTo>
                    <a:cubicBezTo>
                      <a:pt x="6" y="39"/>
                      <a:pt x="22" y="31"/>
                      <a:pt x="49" y="24"/>
                    </a:cubicBezTo>
                    <a:cubicBezTo>
                      <a:pt x="65" y="20"/>
                      <a:pt x="80" y="19"/>
                      <a:pt x="93" y="18"/>
                    </a:cubicBezTo>
                    <a:cubicBezTo>
                      <a:pt x="114" y="17"/>
                      <a:pt x="130" y="16"/>
                      <a:pt x="140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39" y="0"/>
                      <a:pt x="138" y="1"/>
                      <a:pt x="13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244">
                <a:extLst>
                  <a:ext uri="{FF2B5EF4-FFF2-40B4-BE49-F238E27FC236}">
                    <a16:creationId xmlns:a16="http://schemas.microsoft.com/office/drawing/2014/main" id="{0C842FBC-DF85-E636-E360-600AE34CE8B0}"/>
                  </a:ext>
                </a:extLst>
              </p:cNvPr>
              <p:cNvSpPr>
                <a:spLocks noEditPoints="1"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2857500" y="1752600"/>
                <a:ext cx="954088" cy="2506662"/>
              </a:xfrm>
              <a:custGeom>
                <a:avLst/>
                <a:gdLst>
                  <a:gd name="T0" fmla="*/ 1064 w 450"/>
                  <a:gd name="T1" fmla="*/ 256 h 1184"/>
                  <a:gd name="T2" fmla="*/ 978 w 450"/>
                  <a:gd name="T3" fmla="*/ 229 h 1184"/>
                  <a:gd name="T4" fmla="*/ 867 w 450"/>
                  <a:gd name="T5" fmla="*/ 268 h 1184"/>
                  <a:gd name="T6" fmla="*/ 865 w 450"/>
                  <a:gd name="T7" fmla="*/ 261 h 1184"/>
                  <a:gd name="T8" fmla="*/ 1058 w 450"/>
                  <a:gd name="T9" fmla="*/ 79 h 1184"/>
                  <a:gd name="T10" fmla="*/ 1059 w 450"/>
                  <a:gd name="T11" fmla="*/ 1 h 1184"/>
                  <a:gd name="T12" fmla="*/ 684 w 450"/>
                  <a:gd name="T13" fmla="*/ 315 h 1184"/>
                  <a:gd name="T14" fmla="*/ 264 w 450"/>
                  <a:gd name="T15" fmla="*/ 1119 h 1184"/>
                  <a:gd name="T16" fmla="*/ 303 w 450"/>
                  <a:gd name="T17" fmla="*/ 1076 h 1184"/>
                  <a:gd name="T18" fmla="*/ 296 w 450"/>
                  <a:gd name="T19" fmla="*/ 1211 h 1184"/>
                  <a:gd name="T20" fmla="*/ 243 w 450"/>
                  <a:gd name="T21" fmla="*/ 1464 h 1184"/>
                  <a:gd name="T22" fmla="*/ 346 w 450"/>
                  <a:gd name="T23" fmla="*/ 866 h 1184"/>
                  <a:gd name="T24" fmla="*/ 362 w 450"/>
                  <a:gd name="T25" fmla="*/ 1144 h 1184"/>
                  <a:gd name="T26" fmla="*/ 171 w 450"/>
                  <a:gd name="T27" fmla="*/ 2254 h 1184"/>
                  <a:gd name="T28" fmla="*/ 182 w 450"/>
                  <a:gd name="T29" fmla="*/ 2176 h 1184"/>
                  <a:gd name="T30" fmla="*/ 260 w 450"/>
                  <a:gd name="T31" fmla="*/ 1750 h 1184"/>
                  <a:gd name="T32" fmla="*/ 341 w 450"/>
                  <a:gd name="T33" fmla="*/ 1599 h 1184"/>
                  <a:gd name="T34" fmla="*/ 114 w 450"/>
                  <a:gd name="T35" fmla="*/ 2426 h 1184"/>
                  <a:gd name="T36" fmla="*/ 76 w 450"/>
                  <a:gd name="T37" fmla="*/ 2473 h 1184"/>
                  <a:gd name="T38" fmla="*/ 152 w 450"/>
                  <a:gd name="T39" fmla="*/ 2718 h 1184"/>
                  <a:gd name="T40" fmla="*/ 158 w 450"/>
                  <a:gd name="T41" fmla="*/ 2523 h 1184"/>
                  <a:gd name="T42" fmla="*/ 203 w 450"/>
                  <a:gd name="T43" fmla="*/ 2725 h 1184"/>
                  <a:gd name="T44" fmla="*/ 218 w 450"/>
                  <a:gd name="T45" fmla="*/ 2803 h 1184"/>
                  <a:gd name="T46" fmla="*/ 248 w 450"/>
                  <a:gd name="T47" fmla="*/ 2794 h 1184"/>
                  <a:gd name="T48" fmla="*/ 292 w 450"/>
                  <a:gd name="T49" fmla="*/ 2586 h 1184"/>
                  <a:gd name="T50" fmla="*/ 296 w 450"/>
                  <a:gd name="T51" fmla="*/ 2682 h 1184"/>
                  <a:gd name="T52" fmla="*/ 291 w 450"/>
                  <a:gd name="T53" fmla="*/ 2543 h 1184"/>
                  <a:gd name="T54" fmla="*/ 350 w 450"/>
                  <a:gd name="T55" fmla="*/ 2611 h 1184"/>
                  <a:gd name="T56" fmla="*/ 339 w 450"/>
                  <a:gd name="T57" fmla="*/ 2467 h 1184"/>
                  <a:gd name="T58" fmla="*/ 334 w 450"/>
                  <a:gd name="T59" fmla="*/ 2425 h 1184"/>
                  <a:gd name="T60" fmla="*/ 303 w 450"/>
                  <a:gd name="T61" fmla="*/ 2195 h 1184"/>
                  <a:gd name="T62" fmla="*/ 554 w 450"/>
                  <a:gd name="T63" fmla="*/ 640 h 1184"/>
                  <a:gd name="T64" fmla="*/ 1070 w 450"/>
                  <a:gd name="T65" fmla="*/ 304 h 1184"/>
                  <a:gd name="T66" fmla="*/ 823 w 450"/>
                  <a:gd name="T67" fmla="*/ 244 h 1184"/>
                  <a:gd name="T68" fmla="*/ 548 w 450"/>
                  <a:gd name="T69" fmla="*/ 393 h 1184"/>
                  <a:gd name="T70" fmla="*/ 594 w 450"/>
                  <a:gd name="T71" fmla="*/ 448 h 1184"/>
                  <a:gd name="T72" fmla="*/ 648 w 450"/>
                  <a:gd name="T73" fmla="*/ 427 h 1184"/>
                  <a:gd name="T74" fmla="*/ 469 w 450"/>
                  <a:gd name="T75" fmla="*/ 567 h 1184"/>
                  <a:gd name="T76" fmla="*/ 403 w 450"/>
                  <a:gd name="T77" fmla="*/ 790 h 1184"/>
                  <a:gd name="T78" fmla="*/ 347 w 450"/>
                  <a:gd name="T79" fmla="*/ 1599 h 1184"/>
                  <a:gd name="T80" fmla="*/ 203 w 450"/>
                  <a:gd name="T81" fmla="*/ 2303 h 1184"/>
                  <a:gd name="T82" fmla="*/ 243 w 450"/>
                  <a:gd name="T83" fmla="*/ 2667 h 1184"/>
                  <a:gd name="T84" fmla="*/ 196 w 450"/>
                  <a:gd name="T85" fmla="*/ 2602 h 1184"/>
                  <a:gd name="T86" fmla="*/ 319 w 450"/>
                  <a:gd name="T87" fmla="*/ 2395 h 1184"/>
                  <a:gd name="T88" fmla="*/ 270 w 450"/>
                  <a:gd name="T89" fmla="*/ 2291 h 1184"/>
                  <a:gd name="T90" fmla="*/ 395 w 450"/>
                  <a:gd name="T91" fmla="*/ 1903 h 1184"/>
                  <a:gd name="T92" fmla="*/ 278 w 450"/>
                  <a:gd name="T93" fmla="*/ 2543 h 1184"/>
                  <a:gd name="T94" fmla="*/ 170 w 450"/>
                  <a:gd name="T95" fmla="*/ 2451 h 1184"/>
                  <a:gd name="T96" fmla="*/ 288 w 450"/>
                  <a:gd name="T97" fmla="*/ 1940 h 1184"/>
                  <a:gd name="T98" fmla="*/ 303 w 450"/>
                  <a:gd name="T99" fmla="*/ 2024 h 1184"/>
                  <a:gd name="T100" fmla="*/ 346 w 450"/>
                  <a:gd name="T101" fmla="*/ 1812 h 1184"/>
                  <a:gd name="T102" fmla="*/ 350 w 450"/>
                  <a:gd name="T103" fmla="*/ 1640 h 1184"/>
                  <a:gd name="T104" fmla="*/ 442 w 450"/>
                  <a:gd name="T105" fmla="*/ 1435 h 1184"/>
                  <a:gd name="T106" fmla="*/ 419 w 450"/>
                  <a:gd name="T107" fmla="*/ 1060 h 1184"/>
                  <a:gd name="T108" fmla="*/ 793 w 450"/>
                  <a:gd name="T109" fmla="*/ 363 h 1184"/>
                  <a:gd name="T110" fmla="*/ 622 w 450"/>
                  <a:gd name="T111" fmla="*/ 521 h 1184"/>
                  <a:gd name="T112" fmla="*/ 680 w 450"/>
                  <a:gd name="T113" fmla="*/ 405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50" h="1184">
                    <a:moveTo>
                      <a:pt x="450" y="126"/>
                    </a:moveTo>
                    <a:cubicBezTo>
                      <a:pt x="450" y="125"/>
                      <a:pt x="449" y="125"/>
                      <a:pt x="448" y="125"/>
                    </a:cubicBezTo>
                    <a:cubicBezTo>
                      <a:pt x="444" y="126"/>
                      <a:pt x="434" y="125"/>
                      <a:pt x="422" y="125"/>
                    </a:cubicBezTo>
                    <a:cubicBezTo>
                      <a:pt x="403" y="124"/>
                      <a:pt x="381" y="123"/>
                      <a:pt x="368" y="126"/>
                    </a:cubicBezTo>
                    <a:cubicBezTo>
                      <a:pt x="379" y="118"/>
                      <a:pt x="391" y="111"/>
                      <a:pt x="401" y="108"/>
                    </a:cubicBezTo>
                    <a:cubicBezTo>
                      <a:pt x="415" y="103"/>
                      <a:pt x="425" y="101"/>
                      <a:pt x="445" y="109"/>
                    </a:cubicBezTo>
                    <a:cubicBezTo>
                      <a:pt x="446" y="109"/>
                      <a:pt x="447" y="109"/>
                      <a:pt x="447" y="108"/>
                    </a:cubicBezTo>
                    <a:cubicBezTo>
                      <a:pt x="448" y="108"/>
                      <a:pt x="447" y="107"/>
                      <a:pt x="447" y="106"/>
                    </a:cubicBezTo>
                    <a:cubicBezTo>
                      <a:pt x="429" y="99"/>
                      <a:pt x="419" y="100"/>
                      <a:pt x="408" y="103"/>
                    </a:cubicBezTo>
                    <a:cubicBezTo>
                      <a:pt x="410" y="102"/>
                      <a:pt x="411" y="101"/>
                      <a:pt x="412" y="100"/>
                    </a:cubicBezTo>
                    <a:cubicBezTo>
                      <a:pt x="421" y="93"/>
                      <a:pt x="433" y="84"/>
                      <a:pt x="447" y="84"/>
                    </a:cubicBezTo>
                    <a:cubicBezTo>
                      <a:pt x="448" y="84"/>
                      <a:pt x="449" y="83"/>
                      <a:pt x="449" y="82"/>
                    </a:cubicBezTo>
                    <a:cubicBezTo>
                      <a:pt x="449" y="82"/>
                      <a:pt x="448" y="81"/>
                      <a:pt x="447" y="81"/>
                    </a:cubicBezTo>
                    <a:cubicBezTo>
                      <a:pt x="432" y="81"/>
                      <a:pt x="420" y="90"/>
                      <a:pt x="410" y="97"/>
                    </a:cubicBezTo>
                    <a:cubicBezTo>
                      <a:pt x="406" y="101"/>
                      <a:pt x="402" y="104"/>
                      <a:pt x="399" y="105"/>
                    </a:cubicBezTo>
                    <a:cubicBezTo>
                      <a:pt x="398" y="105"/>
                      <a:pt x="398" y="106"/>
                      <a:pt x="398" y="106"/>
                    </a:cubicBezTo>
                    <a:cubicBezTo>
                      <a:pt x="380" y="113"/>
                      <a:pt x="356" y="129"/>
                      <a:pt x="342" y="142"/>
                    </a:cubicBezTo>
                    <a:cubicBezTo>
                      <a:pt x="342" y="142"/>
                      <a:pt x="342" y="142"/>
                      <a:pt x="342" y="142"/>
                    </a:cubicBezTo>
                    <a:cubicBezTo>
                      <a:pt x="333" y="148"/>
                      <a:pt x="325" y="149"/>
                      <a:pt x="316" y="150"/>
                    </a:cubicBezTo>
                    <a:cubicBezTo>
                      <a:pt x="326" y="142"/>
                      <a:pt x="338" y="132"/>
                      <a:pt x="351" y="123"/>
                    </a:cubicBezTo>
                    <a:cubicBezTo>
                      <a:pt x="355" y="119"/>
                      <a:pt x="359" y="116"/>
                      <a:pt x="364" y="113"/>
                    </a:cubicBezTo>
                    <a:cubicBezTo>
                      <a:pt x="364" y="113"/>
                      <a:pt x="364" y="113"/>
                      <a:pt x="364" y="113"/>
                    </a:cubicBezTo>
                    <a:cubicBezTo>
                      <a:pt x="365" y="113"/>
                      <a:pt x="365" y="113"/>
                      <a:pt x="366" y="112"/>
                    </a:cubicBezTo>
                    <a:cubicBezTo>
                      <a:pt x="366" y="112"/>
                      <a:pt x="366" y="111"/>
                      <a:pt x="366" y="111"/>
                    </a:cubicBezTo>
                    <a:cubicBezTo>
                      <a:pt x="398" y="86"/>
                      <a:pt x="432" y="61"/>
                      <a:pt x="445" y="57"/>
                    </a:cubicBezTo>
                    <a:cubicBezTo>
                      <a:pt x="446" y="57"/>
                      <a:pt x="446" y="56"/>
                      <a:pt x="446" y="55"/>
                    </a:cubicBezTo>
                    <a:cubicBezTo>
                      <a:pt x="446" y="55"/>
                      <a:pt x="445" y="54"/>
                      <a:pt x="444" y="54"/>
                    </a:cubicBezTo>
                    <a:cubicBezTo>
                      <a:pt x="430" y="58"/>
                      <a:pt x="397" y="83"/>
                      <a:pt x="363" y="110"/>
                    </a:cubicBezTo>
                    <a:cubicBezTo>
                      <a:pt x="358" y="109"/>
                      <a:pt x="350" y="111"/>
                      <a:pt x="342" y="113"/>
                    </a:cubicBezTo>
                    <a:cubicBezTo>
                      <a:pt x="345" y="109"/>
                      <a:pt x="347" y="106"/>
                      <a:pt x="349" y="103"/>
                    </a:cubicBezTo>
                    <a:cubicBezTo>
                      <a:pt x="349" y="102"/>
                      <a:pt x="349" y="102"/>
                      <a:pt x="348" y="101"/>
                    </a:cubicBezTo>
                    <a:cubicBezTo>
                      <a:pt x="367" y="89"/>
                      <a:pt x="382" y="78"/>
                      <a:pt x="388" y="69"/>
                    </a:cubicBezTo>
                    <a:cubicBezTo>
                      <a:pt x="397" y="57"/>
                      <a:pt x="397" y="57"/>
                      <a:pt x="397" y="57"/>
                    </a:cubicBezTo>
                    <a:cubicBezTo>
                      <a:pt x="404" y="55"/>
                      <a:pt x="412" y="50"/>
                      <a:pt x="419" y="44"/>
                    </a:cubicBezTo>
                    <a:cubicBezTo>
                      <a:pt x="429" y="38"/>
                      <a:pt x="438" y="32"/>
                      <a:pt x="444" y="33"/>
                    </a:cubicBezTo>
                    <a:cubicBezTo>
                      <a:pt x="445" y="33"/>
                      <a:pt x="446" y="33"/>
                      <a:pt x="446" y="32"/>
                    </a:cubicBezTo>
                    <a:cubicBezTo>
                      <a:pt x="446" y="31"/>
                      <a:pt x="446" y="31"/>
                      <a:pt x="445" y="30"/>
                    </a:cubicBezTo>
                    <a:cubicBezTo>
                      <a:pt x="438" y="28"/>
                      <a:pt x="428" y="35"/>
                      <a:pt x="418" y="42"/>
                    </a:cubicBezTo>
                    <a:cubicBezTo>
                      <a:pt x="412" y="46"/>
                      <a:pt x="406" y="50"/>
                      <a:pt x="400" y="53"/>
                    </a:cubicBezTo>
                    <a:cubicBezTo>
                      <a:pt x="403" y="49"/>
                      <a:pt x="403" y="49"/>
                      <a:pt x="403" y="49"/>
                    </a:cubicBezTo>
                    <a:cubicBezTo>
                      <a:pt x="418" y="28"/>
                      <a:pt x="436" y="4"/>
                      <a:pt x="444" y="3"/>
                    </a:cubicBezTo>
                    <a:cubicBezTo>
                      <a:pt x="445" y="3"/>
                      <a:pt x="446" y="2"/>
                      <a:pt x="445" y="1"/>
                    </a:cubicBezTo>
                    <a:cubicBezTo>
                      <a:pt x="445" y="0"/>
                      <a:pt x="445" y="0"/>
                      <a:pt x="444" y="0"/>
                    </a:cubicBezTo>
                    <a:cubicBezTo>
                      <a:pt x="434" y="1"/>
                      <a:pt x="418" y="23"/>
                      <a:pt x="401" y="47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4" y="55"/>
                      <a:pt x="394" y="56"/>
                    </a:cubicBezTo>
                    <a:cubicBezTo>
                      <a:pt x="386" y="67"/>
                      <a:pt x="386" y="67"/>
                      <a:pt x="386" y="67"/>
                    </a:cubicBezTo>
                    <a:cubicBezTo>
                      <a:pt x="374" y="83"/>
                      <a:pt x="330" y="110"/>
                      <a:pt x="289" y="133"/>
                    </a:cubicBezTo>
                    <a:cubicBezTo>
                      <a:pt x="288" y="133"/>
                      <a:pt x="287" y="133"/>
                      <a:pt x="287" y="133"/>
                    </a:cubicBezTo>
                    <a:cubicBezTo>
                      <a:pt x="286" y="133"/>
                      <a:pt x="286" y="134"/>
                      <a:pt x="286" y="134"/>
                    </a:cubicBezTo>
                    <a:cubicBezTo>
                      <a:pt x="257" y="150"/>
                      <a:pt x="229" y="163"/>
                      <a:pt x="213" y="169"/>
                    </a:cubicBezTo>
                    <a:cubicBezTo>
                      <a:pt x="179" y="180"/>
                      <a:pt x="149" y="267"/>
                      <a:pt x="146" y="318"/>
                    </a:cubicBezTo>
                    <a:cubicBezTo>
                      <a:pt x="145" y="331"/>
                      <a:pt x="143" y="355"/>
                      <a:pt x="141" y="380"/>
                    </a:cubicBezTo>
                    <a:cubicBezTo>
                      <a:pt x="139" y="395"/>
                      <a:pt x="137" y="411"/>
                      <a:pt x="132" y="425"/>
                    </a:cubicBezTo>
                    <a:cubicBezTo>
                      <a:pt x="128" y="433"/>
                      <a:pt x="127" y="442"/>
                      <a:pt x="125" y="451"/>
                    </a:cubicBezTo>
                    <a:cubicBezTo>
                      <a:pt x="122" y="459"/>
                      <a:pt x="116" y="469"/>
                      <a:pt x="111" y="472"/>
                    </a:cubicBezTo>
                    <a:cubicBezTo>
                      <a:pt x="110" y="472"/>
                      <a:pt x="110" y="473"/>
                      <a:pt x="110" y="474"/>
                    </a:cubicBezTo>
                    <a:cubicBezTo>
                      <a:pt x="110" y="475"/>
                      <a:pt x="111" y="475"/>
                      <a:pt x="112" y="474"/>
                    </a:cubicBezTo>
                    <a:cubicBezTo>
                      <a:pt x="116" y="472"/>
                      <a:pt x="119" y="468"/>
                      <a:pt x="122" y="463"/>
                    </a:cubicBezTo>
                    <a:cubicBezTo>
                      <a:pt x="120" y="473"/>
                      <a:pt x="117" y="483"/>
                      <a:pt x="113" y="492"/>
                    </a:cubicBezTo>
                    <a:cubicBezTo>
                      <a:pt x="112" y="493"/>
                      <a:pt x="113" y="494"/>
                      <a:pt x="113" y="494"/>
                    </a:cubicBezTo>
                    <a:cubicBezTo>
                      <a:pt x="114" y="495"/>
                      <a:pt x="115" y="495"/>
                      <a:pt x="115" y="494"/>
                    </a:cubicBezTo>
                    <a:cubicBezTo>
                      <a:pt x="122" y="481"/>
                      <a:pt x="125" y="467"/>
                      <a:pt x="127" y="454"/>
                    </a:cubicBezTo>
                    <a:cubicBezTo>
                      <a:pt x="127" y="454"/>
                      <a:pt x="127" y="453"/>
                      <a:pt x="128" y="452"/>
                    </a:cubicBezTo>
                    <a:cubicBezTo>
                      <a:pt x="128" y="450"/>
                      <a:pt x="128" y="449"/>
                      <a:pt x="129" y="448"/>
                    </a:cubicBezTo>
                    <a:cubicBezTo>
                      <a:pt x="129" y="448"/>
                      <a:pt x="129" y="447"/>
                      <a:pt x="129" y="447"/>
                    </a:cubicBezTo>
                    <a:cubicBezTo>
                      <a:pt x="130" y="440"/>
                      <a:pt x="132" y="433"/>
                      <a:pt x="134" y="426"/>
                    </a:cubicBezTo>
                    <a:cubicBezTo>
                      <a:pt x="136" y="422"/>
                      <a:pt x="137" y="417"/>
                      <a:pt x="138" y="413"/>
                    </a:cubicBezTo>
                    <a:cubicBezTo>
                      <a:pt x="137" y="430"/>
                      <a:pt x="135" y="445"/>
                      <a:pt x="135" y="453"/>
                    </a:cubicBezTo>
                    <a:cubicBezTo>
                      <a:pt x="135" y="466"/>
                      <a:pt x="129" y="489"/>
                      <a:pt x="124" y="511"/>
                    </a:cubicBezTo>
                    <a:cubicBezTo>
                      <a:pt x="120" y="529"/>
                      <a:pt x="115" y="546"/>
                      <a:pt x="114" y="557"/>
                    </a:cubicBezTo>
                    <a:cubicBezTo>
                      <a:pt x="112" y="582"/>
                      <a:pt x="108" y="595"/>
                      <a:pt x="99" y="616"/>
                    </a:cubicBezTo>
                    <a:cubicBezTo>
                      <a:pt x="87" y="643"/>
                      <a:pt x="86" y="659"/>
                      <a:pt x="84" y="670"/>
                    </a:cubicBezTo>
                    <a:cubicBezTo>
                      <a:pt x="83" y="681"/>
                      <a:pt x="83" y="681"/>
                      <a:pt x="83" y="681"/>
                    </a:cubicBezTo>
                    <a:cubicBezTo>
                      <a:pt x="83" y="682"/>
                      <a:pt x="84" y="682"/>
                      <a:pt x="84" y="681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87" y="658"/>
                      <a:pt x="90" y="644"/>
                      <a:pt x="102" y="617"/>
                    </a:cubicBezTo>
                    <a:cubicBezTo>
                      <a:pt x="111" y="596"/>
                      <a:pt x="115" y="583"/>
                      <a:pt x="117" y="558"/>
                    </a:cubicBezTo>
                    <a:cubicBezTo>
                      <a:pt x="118" y="547"/>
                      <a:pt x="123" y="530"/>
                      <a:pt x="127" y="511"/>
                    </a:cubicBezTo>
                    <a:cubicBezTo>
                      <a:pt x="132" y="489"/>
                      <a:pt x="138" y="467"/>
                      <a:pt x="138" y="453"/>
                    </a:cubicBezTo>
                    <a:cubicBezTo>
                      <a:pt x="139" y="441"/>
                      <a:pt x="141" y="417"/>
                      <a:pt x="143" y="392"/>
                    </a:cubicBezTo>
                    <a:cubicBezTo>
                      <a:pt x="143" y="388"/>
                      <a:pt x="144" y="384"/>
                      <a:pt x="144" y="380"/>
                    </a:cubicBezTo>
                    <a:cubicBezTo>
                      <a:pt x="144" y="380"/>
                      <a:pt x="144" y="380"/>
                      <a:pt x="144" y="380"/>
                    </a:cubicBezTo>
                    <a:cubicBezTo>
                      <a:pt x="144" y="380"/>
                      <a:pt x="146" y="365"/>
                      <a:pt x="145" y="365"/>
                    </a:cubicBezTo>
                    <a:cubicBezTo>
                      <a:pt x="147" y="346"/>
                      <a:pt x="148" y="329"/>
                      <a:pt x="149" y="318"/>
                    </a:cubicBezTo>
                    <a:cubicBezTo>
                      <a:pt x="152" y="262"/>
                      <a:pt x="184" y="182"/>
                      <a:pt x="214" y="172"/>
                    </a:cubicBezTo>
                    <a:cubicBezTo>
                      <a:pt x="217" y="171"/>
                      <a:pt x="220" y="170"/>
                      <a:pt x="224" y="168"/>
                    </a:cubicBezTo>
                    <a:cubicBezTo>
                      <a:pt x="214" y="180"/>
                      <a:pt x="201" y="209"/>
                      <a:pt x="194" y="238"/>
                    </a:cubicBezTo>
                    <a:cubicBezTo>
                      <a:pt x="180" y="259"/>
                      <a:pt x="168" y="290"/>
                      <a:pt x="166" y="333"/>
                    </a:cubicBezTo>
                    <a:cubicBezTo>
                      <a:pt x="165" y="346"/>
                      <a:pt x="165" y="346"/>
                      <a:pt x="165" y="346"/>
                    </a:cubicBezTo>
                    <a:cubicBezTo>
                      <a:pt x="163" y="382"/>
                      <a:pt x="160" y="441"/>
                      <a:pt x="152" y="482"/>
                    </a:cubicBezTo>
                    <a:cubicBezTo>
                      <a:pt x="150" y="496"/>
                      <a:pt x="148" y="515"/>
                      <a:pt x="146" y="535"/>
                    </a:cubicBezTo>
                    <a:cubicBezTo>
                      <a:pt x="142" y="580"/>
                      <a:pt x="137" y="635"/>
                      <a:pt x="120" y="670"/>
                    </a:cubicBezTo>
                    <a:cubicBezTo>
                      <a:pt x="117" y="677"/>
                      <a:pt x="113" y="685"/>
                      <a:pt x="110" y="693"/>
                    </a:cubicBezTo>
                    <a:cubicBezTo>
                      <a:pt x="110" y="693"/>
                      <a:pt x="109" y="694"/>
                      <a:pt x="109" y="694"/>
                    </a:cubicBezTo>
                    <a:cubicBezTo>
                      <a:pt x="89" y="753"/>
                      <a:pt x="77" y="849"/>
                      <a:pt x="75" y="887"/>
                    </a:cubicBezTo>
                    <a:cubicBezTo>
                      <a:pt x="73" y="897"/>
                      <a:pt x="73" y="908"/>
                      <a:pt x="73" y="918"/>
                    </a:cubicBezTo>
                    <a:cubicBezTo>
                      <a:pt x="74" y="929"/>
                      <a:pt x="74" y="939"/>
                      <a:pt x="72" y="950"/>
                    </a:cubicBezTo>
                    <a:cubicBezTo>
                      <a:pt x="67" y="970"/>
                      <a:pt x="55" y="982"/>
                      <a:pt x="41" y="994"/>
                    </a:cubicBezTo>
                    <a:cubicBezTo>
                      <a:pt x="36" y="999"/>
                      <a:pt x="31" y="1004"/>
                      <a:pt x="26" y="1009"/>
                    </a:cubicBezTo>
                    <a:cubicBezTo>
                      <a:pt x="26" y="1010"/>
                      <a:pt x="26" y="1011"/>
                      <a:pt x="26" y="1012"/>
                    </a:cubicBezTo>
                    <a:cubicBezTo>
                      <a:pt x="27" y="1012"/>
                      <a:pt x="28" y="1012"/>
                      <a:pt x="28" y="1011"/>
                    </a:cubicBezTo>
                    <a:cubicBezTo>
                      <a:pt x="33" y="1006"/>
                      <a:pt x="38" y="1001"/>
                      <a:pt x="43" y="996"/>
                    </a:cubicBezTo>
                    <a:cubicBezTo>
                      <a:pt x="57" y="984"/>
                      <a:pt x="70" y="972"/>
                      <a:pt x="74" y="951"/>
                    </a:cubicBezTo>
                    <a:cubicBezTo>
                      <a:pt x="77" y="940"/>
                      <a:pt x="77" y="929"/>
                      <a:pt x="76" y="918"/>
                    </a:cubicBezTo>
                    <a:cubicBezTo>
                      <a:pt x="76" y="907"/>
                      <a:pt x="76" y="897"/>
                      <a:pt x="78" y="887"/>
                    </a:cubicBezTo>
                    <a:cubicBezTo>
                      <a:pt x="80" y="853"/>
                      <a:pt x="90" y="770"/>
                      <a:pt x="107" y="711"/>
                    </a:cubicBezTo>
                    <a:cubicBezTo>
                      <a:pt x="106" y="721"/>
                      <a:pt x="106" y="730"/>
                      <a:pt x="106" y="738"/>
                    </a:cubicBezTo>
                    <a:cubicBezTo>
                      <a:pt x="106" y="751"/>
                      <a:pt x="106" y="763"/>
                      <a:pt x="104" y="775"/>
                    </a:cubicBezTo>
                    <a:cubicBezTo>
                      <a:pt x="104" y="776"/>
                      <a:pt x="104" y="777"/>
                      <a:pt x="105" y="777"/>
                    </a:cubicBezTo>
                    <a:cubicBezTo>
                      <a:pt x="106" y="777"/>
                      <a:pt x="107" y="777"/>
                      <a:pt x="107" y="776"/>
                    </a:cubicBezTo>
                    <a:cubicBezTo>
                      <a:pt x="109" y="763"/>
                      <a:pt x="109" y="751"/>
                      <a:pt x="109" y="738"/>
                    </a:cubicBezTo>
                    <a:cubicBezTo>
                      <a:pt x="109" y="725"/>
                      <a:pt x="109" y="712"/>
                      <a:pt x="112" y="696"/>
                    </a:cubicBezTo>
                    <a:cubicBezTo>
                      <a:pt x="112" y="696"/>
                      <a:pt x="112" y="696"/>
                      <a:pt x="112" y="696"/>
                    </a:cubicBezTo>
                    <a:cubicBezTo>
                      <a:pt x="115" y="687"/>
                      <a:pt x="119" y="679"/>
                      <a:pt x="123" y="671"/>
                    </a:cubicBezTo>
                    <a:cubicBezTo>
                      <a:pt x="130" y="656"/>
                      <a:pt x="135" y="638"/>
                      <a:pt x="139" y="618"/>
                    </a:cubicBezTo>
                    <a:cubicBezTo>
                      <a:pt x="139" y="621"/>
                      <a:pt x="140" y="624"/>
                      <a:pt x="140" y="628"/>
                    </a:cubicBezTo>
                    <a:cubicBezTo>
                      <a:pt x="142" y="633"/>
                      <a:pt x="143" y="639"/>
                      <a:pt x="143" y="646"/>
                    </a:cubicBezTo>
                    <a:cubicBezTo>
                      <a:pt x="144" y="655"/>
                      <a:pt x="144" y="664"/>
                      <a:pt x="143" y="674"/>
                    </a:cubicBezTo>
                    <a:cubicBezTo>
                      <a:pt x="143" y="681"/>
                      <a:pt x="143" y="688"/>
                      <a:pt x="143" y="696"/>
                    </a:cubicBezTo>
                    <a:cubicBezTo>
                      <a:pt x="143" y="696"/>
                      <a:pt x="143" y="696"/>
                      <a:pt x="143" y="696"/>
                    </a:cubicBezTo>
                    <a:cubicBezTo>
                      <a:pt x="135" y="727"/>
                      <a:pt x="127" y="772"/>
                      <a:pt x="118" y="817"/>
                    </a:cubicBezTo>
                    <a:cubicBezTo>
                      <a:pt x="106" y="874"/>
                      <a:pt x="94" y="933"/>
                      <a:pt x="85" y="970"/>
                    </a:cubicBezTo>
                    <a:cubicBezTo>
                      <a:pt x="85" y="970"/>
                      <a:pt x="85" y="970"/>
                      <a:pt x="85" y="970"/>
                    </a:cubicBezTo>
                    <a:cubicBezTo>
                      <a:pt x="79" y="989"/>
                      <a:pt x="79" y="989"/>
                      <a:pt x="79" y="989"/>
                    </a:cubicBezTo>
                    <a:cubicBezTo>
                      <a:pt x="71" y="1004"/>
                      <a:pt x="60" y="1013"/>
                      <a:pt x="48" y="1023"/>
                    </a:cubicBezTo>
                    <a:cubicBezTo>
                      <a:pt x="42" y="1029"/>
                      <a:pt x="35" y="1034"/>
                      <a:pt x="30" y="1040"/>
                    </a:cubicBezTo>
                    <a:cubicBezTo>
                      <a:pt x="16" y="1057"/>
                      <a:pt x="9" y="1075"/>
                      <a:pt x="4" y="1090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0" y="1101"/>
                      <a:pt x="0" y="1102"/>
                      <a:pt x="1" y="1102"/>
                    </a:cubicBezTo>
                    <a:cubicBezTo>
                      <a:pt x="2" y="1102"/>
                      <a:pt x="3" y="1102"/>
                      <a:pt x="3" y="1101"/>
                    </a:cubicBezTo>
                    <a:cubicBezTo>
                      <a:pt x="7" y="1091"/>
                      <a:pt x="7" y="1091"/>
                      <a:pt x="7" y="1091"/>
                    </a:cubicBezTo>
                    <a:cubicBezTo>
                      <a:pt x="12" y="1077"/>
                      <a:pt x="19" y="1058"/>
                      <a:pt x="32" y="1042"/>
                    </a:cubicBezTo>
                    <a:cubicBezTo>
                      <a:pt x="37" y="1036"/>
                      <a:pt x="44" y="1031"/>
                      <a:pt x="50" y="1025"/>
                    </a:cubicBezTo>
                    <a:cubicBezTo>
                      <a:pt x="59" y="1018"/>
                      <a:pt x="69" y="1010"/>
                      <a:pt x="76" y="999"/>
                    </a:cubicBezTo>
                    <a:cubicBezTo>
                      <a:pt x="73" y="1010"/>
                      <a:pt x="71" y="1020"/>
                      <a:pt x="68" y="1030"/>
                    </a:cubicBezTo>
                    <a:cubicBezTo>
                      <a:pt x="68" y="1031"/>
                      <a:pt x="68" y="1031"/>
                      <a:pt x="68" y="1031"/>
                    </a:cubicBezTo>
                    <a:cubicBezTo>
                      <a:pt x="68" y="1033"/>
                      <a:pt x="68" y="1033"/>
                      <a:pt x="68" y="1033"/>
                    </a:cubicBezTo>
                    <a:cubicBezTo>
                      <a:pt x="63" y="1057"/>
                      <a:pt x="60" y="1080"/>
                      <a:pt x="59" y="1104"/>
                    </a:cubicBezTo>
                    <a:cubicBezTo>
                      <a:pt x="59" y="1112"/>
                      <a:pt x="62" y="1129"/>
                      <a:pt x="64" y="1146"/>
                    </a:cubicBezTo>
                    <a:cubicBezTo>
                      <a:pt x="66" y="1160"/>
                      <a:pt x="68" y="1173"/>
                      <a:pt x="68" y="1180"/>
                    </a:cubicBezTo>
                    <a:cubicBezTo>
                      <a:pt x="68" y="1181"/>
                      <a:pt x="69" y="1181"/>
                      <a:pt x="70" y="1181"/>
                    </a:cubicBezTo>
                    <a:cubicBezTo>
                      <a:pt x="71" y="1181"/>
                      <a:pt x="71" y="1181"/>
                      <a:pt x="71" y="1180"/>
                    </a:cubicBezTo>
                    <a:cubicBezTo>
                      <a:pt x="71" y="1172"/>
                      <a:pt x="69" y="1160"/>
                      <a:pt x="67" y="1146"/>
                    </a:cubicBezTo>
                    <a:cubicBezTo>
                      <a:pt x="65" y="1129"/>
                      <a:pt x="62" y="1112"/>
                      <a:pt x="62" y="1104"/>
                    </a:cubicBezTo>
                    <a:cubicBezTo>
                      <a:pt x="63" y="1089"/>
                      <a:pt x="64" y="1075"/>
                      <a:pt x="66" y="1060"/>
                    </a:cubicBezTo>
                    <a:cubicBezTo>
                      <a:pt x="66" y="1061"/>
                      <a:pt x="66" y="1062"/>
                      <a:pt x="66" y="1064"/>
                    </a:cubicBezTo>
                    <a:cubicBezTo>
                      <a:pt x="66" y="1070"/>
                      <a:pt x="67" y="1075"/>
                      <a:pt x="69" y="1081"/>
                    </a:cubicBezTo>
                    <a:cubicBezTo>
                      <a:pt x="69" y="1081"/>
                      <a:pt x="69" y="1082"/>
                      <a:pt x="69" y="1082"/>
                    </a:cubicBezTo>
                    <a:cubicBezTo>
                      <a:pt x="69" y="1082"/>
                      <a:pt x="69" y="1082"/>
                      <a:pt x="69" y="1083"/>
                    </a:cubicBezTo>
                    <a:cubicBezTo>
                      <a:pt x="70" y="1085"/>
                      <a:pt x="70" y="1088"/>
                      <a:pt x="71" y="1091"/>
                    </a:cubicBezTo>
                    <a:cubicBezTo>
                      <a:pt x="72" y="1096"/>
                      <a:pt x="74" y="1102"/>
                      <a:pt x="75" y="1108"/>
                    </a:cubicBezTo>
                    <a:cubicBezTo>
                      <a:pt x="77" y="1121"/>
                      <a:pt x="80" y="1131"/>
                      <a:pt x="83" y="1143"/>
                    </a:cubicBezTo>
                    <a:cubicBezTo>
                      <a:pt x="85" y="1149"/>
                      <a:pt x="85" y="1149"/>
                      <a:pt x="85" y="1149"/>
                    </a:cubicBezTo>
                    <a:cubicBezTo>
                      <a:pt x="86" y="1153"/>
                      <a:pt x="86" y="1157"/>
                      <a:pt x="86" y="1162"/>
                    </a:cubicBezTo>
                    <a:cubicBezTo>
                      <a:pt x="86" y="1162"/>
                      <a:pt x="86" y="1162"/>
                      <a:pt x="86" y="1162"/>
                    </a:cubicBezTo>
                    <a:cubicBezTo>
                      <a:pt x="86" y="1162"/>
                      <a:pt x="86" y="1163"/>
                      <a:pt x="86" y="1163"/>
                    </a:cubicBezTo>
                    <a:cubicBezTo>
                      <a:pt x="86" y="1164"/>
                      <a:pt x="86" y="1164"/>
                      <a:pt x="86" y="1165"/>
                    </a:cubicBezTo>
                    <a:cubicBezTo>
                      <a:pt x="86" y="1172"/>
                      <a:pt x="86" y="1178"/>
                      <a:pt x="89" y="1183"/>
                    </a:cubicBezTo>
                    <a:cubicBezTo>
                      <a:pt x="89" y="1184"/>
                      <a:pt x="90" y="1184"/>
                      <a:pt x="91" y="1184"/>
                    </a:cubicBezTo>
                    <a:cubicBezTo>
                      <a:pt x="91" y="1183"/>
                      <a:pt x="92" y="1183"/>
                      <a:pt x="91" y="1182"/>
                    </a:cubicBezTo>
                    <a:cubicBezTo>
                      <a:pt x="89" y="1177"/>
                      <a:pt x="89" y="1171"/>
                      <a:pt x="89" y="1165"/>
                    </a:cubicBezTo>
                    <a:cubicBezTo>
                      <a:pt x="89" y="1164"/>
                      <a:pt x="89" y="1163"/>
                      <a:pt x="89" y="1162"/>
                    </a:cubicBezTo>
                    <a:cubicBezTo>
                      <a:pt x="93" y="1151"/>
                      <a:pt x="93" y="1151"/>
                      <a:pt x="93" y="1151"/>
                    </a:cubicBezTo>
                    <a:cubicBezTo>
                      <a:pt x="95" y="1143"/>
                      <a:pt x="97" y="1135"/>
                      <a:pt x="102" y="1130"/>
                    </a:cubicBezTo>
                    <a:cubicBezTo>
                      <a:pt x="102" y="1131"/>
                      <a:pt x="102" y="1133"/>
                      <a:pt x="102" y="1135"/>
                    </a:cubicBezTo>
                    <a:cubicBezTo>
                      <a:pt x="103" y="1160"/>
                      <a:pt x="103" y="1170"/>
                      <a:pt x="102" y="1176"/>
                    </a:cubicBezTo>
                    <a:cubicBezTo>
                      <a:pt x="102" y="1177"/>
                      <a:pt x="103" y="1178"/>
                      <a:pt x="104" y="1178"/>
                    </a:cubicBezTo>
                    <a:cubicBezTo>
                      <a:pt x="105" y="1178"/>
                      <a:pt x="105" y="1177"/>
                      <a:pt x="105" y="1176"/>
                    </a:cubicBezTo>
                    <a:cubicBezTo>
                      <a:pt x="106" y="1170"/>
                      <a:pt x="106" y="1160"/>
                      <a:pt x="105" y="1135"/>
                    </a:cubicBezTo>
                    <a:cubicBezTo>
                      <a:pt x="105" y="1122"/>
                      <a:pt x="109" y="1109"/>
                      <a:pt x="112" y="1097"/>
                    </a:cubicBezTo>
                    <a:cubicBezTo>
                      <a:pt x="114" y="1093"/>
                      <a:pt x="115" y="1088"/>
                      <a:pt x="117" y="1083"/>
                    </a:cubicBezTo>
                    <a:cubicBezTo>
                      <a:pt x="118" y="1080"/>
                      <a:pt x="119" y="1077"/>
                      <a:pt x="119" y="1075"/>
                    </a:cubicBezTo>
                    <a:cubicBezTo>
                      <a:pt x="120" y="1079"/>
                      <a:pt x="122" y="1084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4" y="1092"/>
                      <a:pt x="124" y="1094"/>
                      <a:pt x="125" y="1096"/>
                    </a:cubicBezTo>
                    <a:cubicBezTo>
                      <a:pt x="127" y="1107"/>
                      <a:pt x="124" y="1119"/>
                      <a:pt x="121" y="1130"/>
                    </a:cubicBezTo>
                    <a:cubicBezTo>
                      <a:pt x="118" y="1144"/>
                      <a:pt x="114" y="1158"/>
                      <a:pt x="118" y="1170"/>
                    </a:cubicBezTo>
                    <a:cubicBezTo>
                      <a:pt x="118" y="1170"/>
                      <a:pt x="119" y="1171"/>
                      <a:pt x="120" y="1171"/>
                    </a:cubicBezTo>
                    <a:cubicBezTo>
                      <a:pt x="121" y="1170"/>
                      <a:pt x="121" y="1169"/>
                      <a:pt x="121" y="1169"/>
                    </a:cubicBezTo>
                    <a:cubicBezTo>
                      <a:pt x="117" y="1157"/>
                      <a:pt x="121" y="1144"/>
                      <a:pt x="124" y="1131"/>
                    </a:cubicBezTo>
                    <a:cubicBezTo>
                      <a:pt x="126" y="1124"/>
                      <a:pt x="127" y="1117"/>
                      <a:pt x="128" y="1109"/>
                    </a:cubicBezTo>
                    <a:cubicBezTo>
                      <a:pt x="133" y="1129"/>
                      <a:pt x="136" y="1147"/>
                      <a:pt x="134" y="1157"/>
                    </a:cubicBezTo>
                    <a:cubicBezTo>
                      <a:pt x="134" y="1158"/>
                      <a:pt x="134" y="1158"/>
                      <a:pt x="135" y="1159"/>
                    </a:cubicBezTo>
                    <a:cubicBezTo>
                      <a:pt x="136" y="1159"/>
                      <a:pt x="137" y="1158"/>
                      <a:pt x="137" y="1157"/>
                    </a:cubicBezTo>
                    <a:cubicBezTo>
                      <a:pt x="139" y="1145"/>
                      <a:pt x="134" y="1119"/>
                      <a:pt x="128" y="1096"/>
                    </a:cubicBezTo>
                    <a:cubicBezTo>
                      <a:pt x="128" y="1094"/>
                      <a:pt x="127" y="1091"/>
                      <a:pt x="126" y="1089"/>
                    </a:cubicBezTo>
                    <a:cubicBezTo>
                      <a:pt x="125" y="1083"/>
                      <a:pt x="123" y="1077"/>
                      <a:pt x="122" y="1072"/>
                    </a:cubicBezTo>
                    <a:cubicBezTo>
                      <a:pt x="122" y="1072"/>
                      <a:pt x="121" y="1072"/>
                      <a:pt x="121" y="1072"/>
                    </a:cubicBezTo>
                    <a:cubicBezTo>
                      <a:pt x="121" y="1072"/>
                      <a:pt x="121" y="1072"/>
                      <a:pt x="121" y="1072"/>
                    </a:cubicBezTo>
                    <a:cubicBezTo>
                      <a:pt x="129" y="1068"/>
                      <a:pt x="132" y="1060"/>
                      <a:pt x="135" y="1052"/>
                    </a:cubicBezTo>
                    <a:cubicBezTo>
                      <a:pt x="136" y="1049"/>
                      <a:pt x="136" y="1049"/>
                      <a:pt x="136" y="1049"/>
                    </a:cubicBezTo>
                    <a:cubicBezTo>
                      <a:pt x="136" y="1052"/>
                      <a:pt x="136" y="1054"/>
                      <a:pt x="136" y="1056"/>
                    </a:cubicBezTo>
                    <a:cubicBezTo>
                      <a:pt x="137" y="1062"/>
                      <a:pt x="140" y="1068"/>
                      <a:pt x="142" y="1073"/>
                    </a:cubicBezTo>
                    <a:cubicBezTo>
                      <a:pt x="145" y="1082"/>
                      <a:pt x="148" y="1091"/>
                      <a:pt x="147" y="1101"/>
                    </a:cubicBezTo>
                    <a:cubicBezTo>
                      <a:pt x="147" y="1102"/>
                      <a:pt x="148" y="1103"/>
                      <a:pt x="149" y="1103"/>
                    </a:cubicBezTo>
                    <a:cubicBezTo>
                      <a:pt x="149" y="1103"/>
                      <a:pt x="150" y="1102"/>
                      <a:pt x="150" y="1101"/>
                    </a:cubicBezTo>
                    <a:cubicBezTo>
                      <a:pt x="151" y="1091"/>
                      <a:pt x="147" y="1081"/>
                      <a:pt x="144" y="1072"/>
                    </a:cubicBezTo>
                    <a:cubicBezTo>
                      <a:pt x="142" y="1067"/>
                      <a:pt x="140" y="1061"/>
                      <a:pt x="139" y="1055"/>
                    </a:cubicBezTo>
                    <a:cubicBezTo>
                      <a:pt x="138" y="1048"/>
                      <a:pt x="138" y="1040"/>
                      <a:pt x="138" y="1033"/>
                    </a:cubicBezTo>
                    <a:cubicBezTo>
                      <a:pt x="138" y="1032"/>
                      <a:pt x="138" y="1032"/>
                      <a:pt x="138" y="1031"/>
                    </a:cubicBezTo>
                    <a:cubicBezTo>
                      <a:pt x="139" y="1034"/>
                      <a:pt x="140" y="1038"/>
                      <a:pt x="142" y="1040"/>
                    </a:cubicBezTo>
                    <a:cubicBezTo>
                      <a:pt x="144" y="1043"/>
                      <a:pt x="146" y="1046"/>
                      <a:pt x="149" y="1048"/>
                    </a:cubicBezTo>
                    <a:cubicBezTo>
                      <a:pt x="153" y="1052"/>
                      <a:pt x="156" y="1055"/>
                      <a:pt x="156" y="1060"/>
                    </a:cubicBezTo>
                    <a:cubicBezTo>
                      <a:pt x="156" y="1061"/>
                      <a:pt x="157" y="1061"/>
                      <a:pt x="158" y="1061"/>
                    </a:cubicBezTo>
                    <a:cubicBezTo>
                      <a:pt x="159" y="1061"/>
                      <a:pt x="159" y="1061"/>
                      <a:pt x="159" y="1060"/>
                    </a:cubicBezTo>
                    <a:cubicBezTo>
                      <a:pt x="159" y="1053"/>
                      <a:pt x="155" y="1050"/>
                      <a:pt x="151" y="1046"/>
                    </a:cubicBezTo>
                    <a:cubicBezTo>
                      <a:pt x="149" y="1044"/>
                      <a:pt x="146" y="1042"/>
                      <a:pt x="144" y="1039"/>
                    </a:cubicBezTo>
                    <a:cubicBezTo>
                      <a:pt x="142" y="1034"/>
                      <a:pt x="141" y="1028"/>
                      <a:pt x="140" y="1022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3"/>
                      <a:pt x="138" y="1011"/>
                      <a:pt x="137" y="1009"/>
                    </a:cubicBezTo>
                    <a:cubicBezTo>
                      <a:pt x="132" y="986"/>
                      <a:pt x="132" y="986"/>
                      <a:pt x="132" y="986"/>
                    </a:cubicBezTo>
                    <a:cubicBezTo>
                      <a:pt x="129" y="975"/>
                      <a:pt x="126" y="964"/>
                      <a:pt x="124" y="953"/>
                    </a:cubicBezTo>
                    <a:cubicBezTo>
                      <a:pt x="124" y="948"/>
                      <a:pt x="125" y="944"/>
                      <a:pt x="126" y="940"/>
                    </a:cubicBezTo>
                    <a:cubicBezTo>
                      <a:pt x="128" y="935"/>
                      <a:pt x="129" y="931"/>
                      <a:pt x="127" y="925"/>
                    </a:cubicBezTo>
                    <a:cubicBezTo>
                      <a:pt x="127" y="924"/>
                      <a:pt x="127" y="924"/>
                      <a:pt x="127" y="924"/>
                    </a:cubicBezTo>
                    <a:cubicBezTo>
                      <a:pt x="128" y="921"/>
                      <a:pt x="130" y="917"/>
                      <a:pt x="131" y="913"/>
                    </a:cubicBezTo>
                    <a:cubicBezTo>
                      <a:pt x="143" y="882"/>
                      <a:pt x="158" y="842"/>
                      <a:pt x="169" y="803"/>
                    </a:cubicBezTo>
                    <a:cubicBezTo>
                      <a:pt x="178" y="768"/>
                      <a:pt x="189" y="711"/>
                      <a:pt x="194" y="680"/>
                    </a:cubicBezTo>
                    <a:cubicBezTo>
                      <a:pt x="196" y="669"/>
                      <a:pt x="197" y="662"/>
                      <a:pt x="198" y="660"/>
                    </a:cubicBezTo>
                    <a:cubicBezTo>
                      <a:pt x="220" y="581"/>
                      <a:pt x="214" y="448"/>
                      <a:pt x="209" y="406"/>
                    </a:cubicBezTo>
                    <a:cubicBezTo>
                      <a:pt x="202" y="360"/>
                      <a:pt x="210" y="320"/>
                      <a:pt x="233" y="270"/>
                    </a:cubicBezTo>
                    <a:cubicBezTo>
                      <a:pt x="238" y="260"/>
                      <a:pt x="252" y="231"/>
                      <a:pt x="263" y="223"/>
                    </a:cubicBezTo>
                    <a:cubicBezTo>
                      <a:pt x="264" y="222"/>
                      <a:pt x="264" y="222"/>
                      <a:pt x="265" y="221"/>
                    </a:cubicBezTo>
                    <a:cubicBezTo>
                      <a:pt x="284" y="216"/>
                      <a:pt x="328" y="166"/>
                      <a:pt x="335" y="154"/>
                    </a:cubicBezTo>
                    <a:cubicBezTo>
                      <a:pt x="339" y="149"/>
                      <a:pt x="349" y="140"/>
                      <a:pt x="360" y="132"/>
                    </a:cubicBezTo>
                    <a:cubicBezTo>
                      <a:pt x="360" y="132"/>
                      <a:pt x="361" y="132"/>
                      <a:pt x="361" y="132"/>
                    </a:cubicBezTo>
                    <a:cubicBezTo>
                      <a:pt x="371" y="126"/>
                      <a:pt x="400" y="127"/>
                      <a:pt x="422" y="128"/>
                    </a:cubicBezTo>
                    <a:cubicBezTo>
                      <a:pt x="434" y="128"/>
                      <a:pt x="444" y="129"/>
                      <a:pt x="449" y="128"/>
                    </a:cubicBezTo>
                    <a:cubicBezTo>
                      <a:pt x="450" y="128"/>
                      <a:pt x="450" y="127"/>
                      <a:pt x="450" y="126"/>
                    </a:cubicBezTo>
                    <a:close/>
                    <a:moveTo>
                      <a:pt x="359" y="112"/>
                    </a:moveTo>
                    <a:cubicBezTo>
                      <a:pt x="356" y="115"/>
                      <a:pt x="352" y="118"/>
                      <a:pt x="349" y="120"/>
                    </a:cubicBezTo>
                    <a:cubicBezTo>
                      <a:pt x="338" y="128"/>
                      <a:pt x="328" y="136"/>
                      <a:pt x="319" y="143"/>
                    </a:cubicBezTo>
                    <a:cubicBezTo>
                      <a:pt x="325" y="136"/>
                      <a:pt x="333" y="126"/>
                      <a:pt x="339" y="118"/>
                    </a:cubicBezTo>
                    <a:cubicBezTo>
                      <a:pt x="346" y="115"/>
                      <a:pt x="354" y="113"/>
                      <a:pt x="359" y="112"/>
                    </a:cubicBezTo>
                    <a:close/>
                    <a:moveTo>
                      <a:pt x="345" y="103"/>
                    </a:moveTo>
                    <a:cubicBezTo>
                      <a:pt x="343" y="106"/>
                      <a:pt x="340" y="111"/>
                      <a:pt x="337" y="115"/>
                    </a:cubicBezTo>
                    <a:cubicBezTo>
                      <a:pt x="337" y="115"/>
                      <a:pt x="336" y="116"/>
                      <a:pt x="336" y="116"/>
                    </a:cubicBezTo>
                    <a:cubicBezTo>
                      <a:pt x="335" y="116"/>
                      <a:pt x="335" y="117"/>
                      <a:pt x="335" y="118"/>
                    </a:cubicBezTo>
                    <a:cubicBezTo>
                      <a:pt x="335" y="117"/>
                      <a:pt x="334" y="117"/>
                      <a:pt x="333" y="117"/>
                    </a:cubicBezTo>
                    <a:cubicBezTo>
                      <a:pt x="327" y="120"/>
                      <a:pt x="314" y="125"/>
                      <a:pt x="303" y="128"/>
                    </a:cubicBezTo>
                    <a:cubicBezTo>
                      <a:pt x="318" y="120"/>
                      <a:pt x="332" y="111"/>
                      <a:pt x="345" y="103"/>
                    </a:cubicBezTo>
                    <a:close/>
                    <a:moveTo>
                      <a:pt x="230" y="166"/>
                    </a:moveTo>
                    <a:cubicBezTo>
                      <a:pt x="230" y="166"/>
                      <a:pt x="230" y="166"/>
                      <a:pt x="230" y="165"/>
                    </a:cubicBezTo>
                    <a:cubicBezTo>
                      <a:pt x="246" y="158"/>
                      <a:pt x="268" y="147"/>
                      <a:pt x="290" y="135"/>
                    </a:cubicBezTo>
                    <a:cubicBezTo>
                      <a:pt x="298" y="133"/>
                      <a:pt x="322" y="126"/>
                      <a:pt x="333" y="120"/>
                    </a:cubicBezTo>
                    <a:cubicBezTo>
                      <a:pt x="324" y="132"/>
                      <a:pt x="314" y="146"/>
                      <a:pt x="308" y="152"/>
                    </a:cubicBezTo>
                    <a:cubicBezTo>
                      <a:pt x="307" y="152"/>
                      <a:pt x="307" y="152"/>
                      <a:pt x="307" y="152"/>
                    </a:cubicBezTo>
                    <a:cubicBezTo>
                      <a:pt x="298" y="159"/>
                      <a:pt x="290" y="165"/>
                      <a:pt x="284" y="168"/>
                    </a:cubicBezTo>
                    <a:cubicBezTo>
                      <a:pt x="270" y="177"/>
                      <a:pt x="258" y="184"/>
                      <a:pt x="249" y="189"/>
                    </a:cubicBezTo>
                    <a:cubicBezTo>
                      <a:pt x="243" y="193"/>
                      <a:pt x="238" y="195"/>
                      <a:pt x="235" y="198"/>
                    </a:cubicBezTo>
                    <a:cubicBezTo>
                      <a:pt x="230" y="200"/>
                      <a:pt x="214" y="210"/>
                      <a:pt x="199" y="230"/>
                    </a:cubicBezTo>
                    <a:cubicBezTo>
                      <a:pt x="208" y="200"/>
                      <a:pt x="221" y="173"/>
                      <a:pt x="230" y="166"/>
                    </a:cubicBezTo>
                    <a:close/>
                    <a:moveTo>
                      <a:pt x="197" y="239"/>
                    </a:moveTo>
                    <a:cubicBezTo>
                      <a:pt x="213" y="214"/>
                      <a:pt x="231" y="203"/>
                      <a:pt x="236" y="200"/>
                    </a:cubicBezTo>
                    <a:cubicBezTo>
                      <a:pt x="240" y="198"/>
                      <a:pt x="245" y="195"/>
                      <a:pt x="251" y="192"/>
                    </a:cubicBezTo>
                    <a:cubicBezTo>
                      <a:pt x="257" y="188"/>
                      <a:pt x="264" y="184"/>
                      <a:pt x="272" y="180"/>
                    </a:cubicBezTo>
                    <a:cubicBezTo>
                      <a:pt x="265" y="189"/>
                      <a:pt x="265" y="189"/>
                      <a:pt x="265" y="189"/>
                    </a:cubicBezTo>
                    <a:cubicBezTo>
                      <a:pt x="261" y="195"/>
                      <a:pt x="257" y="201"/>
                      <a:pt x="252" y="207"/>
                    </a:cubicBezTo>
                    <a:cubicBezTo>
                      <a:pt x="245" y="214"/>
                      <a:pt x="245" y="214"/>
                      <a:pt x="245" y="214"/>
                    </a:cubicBezTo>
                    <a:cubicBezTo>
                      <a:pt x="235" y="224"/>
                      <a:pt x="222" y="236"/>
                      <a:pt x="223" y="251"/>
                    </a:cubicBezTo>
                    <a:cubicBezTo>
                      <a:pt x="218" y="257"/>
                      <a:pt x="213" y="263"/>
                      <a:pt x="209" y="270"/>
                    </a:cubicBezTo>
                    <a:cubicBezTo>
                      <a:pt x="201" y="281"/>
                      <a:pt x="195" y="290"/>
                      <a:pt x="191" y="299"/>
                    </a:cubicBezTo>
                    <a:cubicBezTo>
                      <a:pt x="188" y="282"/>
                      <a:pt x="191" y="260"/>
                      <a:pt x="197" y="239"/>
                    </a:cubicBezTo>
                    <a:close/>
                    <a:moveTo>
                      <a:pt x="143" y="627"/>
                    </a:moveTo>
                    <a:cubicBezTo>
                      <a:pt x="142" y="621"/>
                      <a:pt x="141" y="615"/>
                      <a:pt x="141" y="609"/>
                    </a:cubicBezTo>
                    <a:cubicBezTo>
                      <a:pt x="141" y="609"/>
                      <a:pt x="141" y="609"/>
                      <a:pt x="141" y="608"/>
                    </a:cubicBezTo>
                    <a:cubicBezTo>
                      <a:pt x="145" y="584"/>
                      <a:pt x="147" y="558"/>
                      <a:pt x="149" y="535"/>
                    </a:cubicBezTo>
                    <a:cubicBezTo>
                      <a:pt x="151" y="515"/>
                      <a:pt x="153" y="497"/>
                      <a:pt x="155" y="483"/>
                    </a:cubicBezTo>
                    <a:cubicBezTo>
                      <a:pt x="163" y="441"/>
                      <a:pt x="166" y="382"/>
                      <a:pt x="168" y="347"/>
                    </a:cubicBezTo>
                    <a:cubicBezTo>
                      <a:pt x="169" y="333"/>
                      <a:pt x="169" y="333"/>
                      <a:pt x="169" y="333"/>
                    </a:cubicBezTo>
                    <a:cubicBezTo>
                      <a:pt x="171" y="296"/>
                      <a:pt x="180" y="268"/>
                      <a:pt x="192" y="248"/>
                    </a:cubicBezTo>
                    <a:cubicBezTo>
                      <a:pt x="187" y="268"/>
                      <a:pt x="185" y="289"/>
                      <a:pt x="189" y="304"/>
                    </a:cubicBezTo>
                    <a:cubicBezTo>
                      <a:pt x="183" y="319"/>
                      <a:pt x="179" y="338"/>
                      <a:pt x="176" y="377"/>
                    </a:cubicBezTo>
                    <a:cubicBezTo>
                      <a:pt x="175" y="394"/>
                      <a:pt x="174" y="419"/>
                      <a:pt x="173" y="447"/>
                    </a:cubicBezTo>
                    <a:cubicBezTo>
                      <a:pt x="170" y="521"/>
                      <a:pt x="166" y="622"/>
                      <a:pt x="152" y="663"/>
                    </a:cubicBezTo>
                    <a:cubicBezTo>
                      <a:pt x="150" y="669"/>
                      <a:pt x="148" y="676"/>
                      <a:pt x="146" y="684"/>
                    </a:cubicBezTo>
                    <a:cubicBezTo>
                      <a:pt x="146" y="681"/>
                      <a:pt x="146" y="677"/>
                      <a:pt x="146" y="674"/>
                    </a:cubicBezTo>
                    <a:cubicBezTo>
                      <a:pt x="147" y="664"/>
                      <a:pt x="147" y="655"/>
                      <a:pt x="146" y="645"/>
                    </a:cubicBezTo>
                    <a:cubicBezTo>
                      <a:pt x="146" y="639"/>
                      <a:pt x="144" y="633"/>
                      <a:pt x="143" y="627"/>
                    </a:cubicBezTo>
                    <a:close/>
                    <a:moveTo>
                      <a:pt x="86" y="972"/>
                    </a:moveTo>
                    <a:cubicBezTo>
                      <a:pt x="86" y="972"/>
                      <a:pt x="86" y="972"/>
                      <a:pt x="86" y="972"/>
                    </a:cubicBezTo>
                    <a:cubicBezTo>
                      <a:pt x="85" y="972"/>
                      <a:pt x="85" y="972"/>
                      <a:pt x="85" y="972"/>
                    </a:cubicBezTo>
                    <a:cubicBezTo>
                      <a:pt x="85" y="972"/>
                      <a:pt x="85" y="972"/>
                      <a:pt x="86" y="972"/>
                    </a:cubicBezTo>
                    <a:close/>
                    <a:moveTo>
                      <a:pt x="85" y="971"/>
                    </a:moveTo>
                    <a:cubicBezTo>
                      <a:pt x="85" y="971"/>
                      <a:pt x="84" y="970"/>
                      <a:pt x="85" y="970"/>
                    </a:cubicBezTo>
                    <a:cubicBezTo>
                      <a:pt x="84" y="970"/>
                      <a:pt x="85" y="971"/>
                      <a:pt x="85" y="971"/>
                    </a:cubicBezTo>
                    <a:close/>
                    <a:moveTo>
                      <a:pt x="112" y="1088"/>
                    </a:moveTo>
                    <a:cubicBezTo>
                      <a:pt x="109" y="1099"/>
                      <a:pt x="109" y="1099"/>
                      <a:pt x="109" y="1099"/>
                    </a:cubicBezTo>
                    <a:cubicBezTo>
                      <a:pt x="108" y="1100"/>
                      <a:pt x="108" y="1100"/>
                      <a:pt x="108" y="1100"/>
                    </a:cubicBezTo>
                    <a:cubicBezTo>
                      <a:pt x="106" y="1108"/>
                      <a:pt x="104" y="1116"/>
                      <a:pt x="103" y="1125"/>
                    </a:cubicBezTo>
                    <a:cubicBezTo>
                      <a:pt x="102" y="1125"/>
                      <a:pt x="102" y="1125"/>
                      <a:pt x="102" y="1125"/>
                    </a:cubicBezTo>
                    <a:cubicBezTo>
                      <a:pt x="95" y="1132"/>
                      <a:pt x="92" y="1141"/>
                      <a:pt x="90" y="1150"/>
                    </a:cubicBezTo>
                    <a:cubicBezTo>
                      <a:pt x="88" y="1154"/>
                      <a:pt x="88" y="1154"/>
                      <a:pt x="88" y="1154"/>
                    </a:cubicBezTo>
                    <a:cubicBezTo>
                      <a:pt x="88" y="1152"/>
                      <a:pt x="88" y="1150"/>
                      <a:pt x="87" y="1148"/>
                    </a:cubicBezTo>
                    <a:cubicBezTo>
                      <a:pt x="86" y="1142"/>
                      <a:pt x="86" y="1142"/>
                      <a:pt x="86" y="1142"/>
                    </a:cubicBezTo>
                    <a:cubicBezTo>
                      <a:pt x="83" y="1131"/>
                      <a:pt x="80" y="1120"/>
                      <a:pt x="78" y="1108"/>
                    </a:cubicBezTo>
                    <a:cubicBezTo>
                      <a:pt x="77" y="1102"/>
                      <a:pt x="75" y="1097"/>
                      <a:pt x="74" y="1091"/>
                    </a:cubicBezTo>
                    <a:cubicBezTo>
                      <a:pt x="76" y="1093"/>
                      <a:pt x="79" y="1095"/>
                      <a:pt x="82" y="1097"/>
                    </a:cubicBezTo>
                    <a:cubicBezTo>
                      <a:pt x="89" y="1100"/>
                      <a:pt x="97" y="1099"/>
                      <a:pt x="104" y="1095"/>
                    </a:cubicBezTo>
                    <a:cubicBezTo>
                      <a:pt x="107" y="1094"/>
                      <a:pt x="110" y="1090"/>
                      <a:pt x="113" y="1085"/>
                    </a:cubicBezTo>
                    <a:cubicBezTo>
                      <a:pt x="113" y="1086"/>
                      <a:pt x="112" y="1087"/>
                      <a:pt x="112" y="1088"/>
                    </a:cubicBezTo>
                    <a:close/>
                    <a:moveTo>
                      <a:pt x="123" y="939"/>
                    </a:moveTo>
                    <a:cubicBezTo>
                      <a:pt x="122" y="943"/>
                      <a:pt x="121" y="947"/>
                      <a:pt x="121" y="953"/>
                    </a:cubicBezTo>
                    <a:cubicBezTo>
                      <a:pt x="123" y="964"/>
                      <a:pt x="126" y="976"/>
                      <a:pt x="129" y="986"/>
                    </a:cubicBezTo>
                    <a:cubicBezTo>
                      <a:pt x="134" y="1010"/>
                      <a:pt x="134" y="1010"/>
                      <a:pt x="134" y="1010"/>
                    </a:cubicBezTo>
                    <a:cubicBezTo>
                      <a:pt x="136" y="1017"/>
                      <a:pt x="136" y="1025"/>
                      <a:pt x="135" y="1033"/>
                    </a:cubicBezTo>
                    <a:cubicBezTo>
                      <a:pt x="135" y="1036"/>
                      <a:pt x="135" y="1039"/>
                      <a:pt x="135" y="1042"/>
                    </a:cubicBezTo>
                    <a:cubicBezTo>
                      <a:pt x="135" y="1042"/>
                      <a:pt x="135" y="1042"/>
                      <a:pt x="135" y="1043"/>
                    </a:cubicBezTo>
                    <a:cubicBezTo>
                      <a:pt x="132" y="1051"/>
                      <a:pt x="132" y="1051"/>
                      <a:pt x="132" y="1051"/>
                    </a:cubicBezTo>
                    <a:cubicBezTo>
                      <a:pt x="130" y="1058"/>
                      <a:pt x="127" y="1066"/>
                      <a:pt x="121" y="1069"/>
                    </a:cubicBezTo>
                    <a:cubicBezTo>
                      <a:pt x="116" y="1054"/>
                      <a:pt x="116" y="1054"/>
                      <a:pt x="116" y="1054"/>
                    </a:cubicBezTo>
                    <a:cubicBezTo>
                      <a:pt x="107" y="1023"/>
                      <a:pt x="104" y="1008"/>
                      <a:pt x="113" y="966"/>
                    </a:cubicBezTo>
                    <a:cubicBezTo>
                      <a:pt x="115" y="958"/>
                      <a:pt x="119" y="945"/>
                      <a:pt x="125" y="929"/>
                    </a:cubicBezTo>
                    <a:cubicBezTo>
                      <a:pt x="125" y="933"/>
                      <a:pt x="124" y="936"/>
                      <a:pt x="123" y="939"/>
                    </a:cubicBezTo>
                    <a:close/>
                    <a:moveTo>
                      <a:pt x="230" y="268"/>
                    </a:moveTo>
                    <a:cubicBezTo>
                      <a:pt x="207" y="319"/>
                      <a:pt x="199" y="360"/>
                      <a:pt x="206" y="406"/>
                    </a:cubicBezTo>
                    <a:cubicBezTo>
                      <a:pt x="211" y="448"/>
                      <a:pt x="217" y="581"/>
                      <a:pt x="195" y="659"/>
                    </a:cubicBezTo>
                    <a:cubicBezTo>
                      <a:pt x="194" y="661"/>
                      <a:pt x="193" y="668"/>
                      <a:pt x="191" y="679"/>
                    </a:cubicBezTo>
                    <a:cubicBezTo>
                      <a:pt x="186" y="710"/>
                      <a:pt x="175" y="767"/>
                      <a:pt x="166" y="802"/>
                    </a:cubicBezTo>
                    <a:cubicBezTo>
                      <a:pt x="155" y="841"/>
                      <a:pt x="140" y="881"/>
                      <a:pt x="128" y="912"/>
                    </a:cubicBezTo>
                    <a:cubicBezTo>
                      <a:pt x="119" y="936"/>
                      <a:pt x="112" y="955"/>
                      <a:pt x="110" y="966"/>
                    </a:cubicBezTo>
                    <a:cubicBezTo>
                      <a:pt x="101" y="1008"/>
                      <a:pt x="104" y="1024"/>
                      <a:pt x="113" y="1055"/>
                    </a:cubicBezTo>
                    <a:cubicBezTo>
                      <a:pt x="118" y="1071"/>
                      <a:pt x="118" y="1071"/>
                      <a:pt x="118" y="1071"/>
                    </a:cubicBezTo>
                    <a:cubicBezTo>
                      <a:pt x="117" y="1071"/>
                      <a:pt x="117" y="1071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6" y="1074"/>
                      <a:pt x="116" y="1074"/>
                      <a:pt x="116" y="1074"/>
                    </a:cubicBezTo>
                    <a:cubicBezTo>
                      <a:pt x="112" y="1080"/>
                      <a:pt x="107" y="1090"/>
                      <a:pt x="102" y="1093"/>
                    </a:cubicBezTo>
                    <a:cubicBezTo>
                      <a:pt x="97" y="1096"/>
                      <a:pt x="90" y="1096"/>
                      <a:pt x="83" y="1094"/>
                    </a:cubicBezTo>
                    <a:cubicBezTo>
                      <a:pt x="78" y="1092"/>
                      <a:pt x="74" y="1087"/>
                      <a:pt x="72" y="1082"/>
                    </a:cubicBezTo>
                    <a:cubicBezTo>
                      <a:pt x="70" y="1076"/>
                      <a:pt x="69" y="1070"/>
                      <a:pt x="69" y="1064"/>
                    </a:cubicBezTo>
                    <a:cubicBezTo>
                      <a:pt x="69" y="1057"/>
                      <a:pt x="69" y="1051"/>
                      <a:pt x="70" y="1046"/>
                    </a:cubicBezTo>
                    <a:cubicBezTo>
                      <a:pt x="71" y="1033"/>
                      <a:pt x="71" y="1033"/>
                      <a:pt x="71" y="1033"/>
                    </a:cubicBezTo>
                    <a:cubicBezTo>
                      <a:pt x="74" y="1020"/>
                      <a:pt x="77" y="1007"/>
                      <a:pt x="81" y="992"/>
                    </a:cubicBezTo>
                    <a:cubicBezTo>
                      <a:pt x="81" y="992"/>
                      <a:pt x="82" y="992"/>
                      <a:pt x="82" y="990"/>
                    </a:cubicBezTo>
                    <a:cubicBezTo>
                      <a:pt x="82" y="990"/>
                      <a:pt x="82" y="990"/>
                      <a:pt x="82" y="990"/>
                    </a:cubicBezTo>
                    <a:cubicBezTo>
                      <a:pt x="82" y="989"/>
                      <a:pt x="82" y="989"/>
                      <a:pt x="82" y="989"/>
                    </a:cubicBezTo>
                    <a:cubicBezTo>
                      <a:pt x="84" y="982"/>
                      <a:pt x="87" y="971"/>
                      <a:pt x="87" y="971"/>
                    </a:cubicBezTo>
                    <a:cubicBezTo>
                      <a:pt x="87" y="971"/>
                      <a:pt x="87" y="971"/>
                      <a:pt x="87" y="971"/>
                    </a:cubicBezTo>
                    <a:cubicBezTo>
                      <a:pt x="97" y="934"/>
                      <a:pt x="109" y="875"/>
                      <a:pt x="121" y="818"/>
                    </a:cubicBezTo>
                    <a:cubicBezTo>
                      <a:pt x="129" y="775"/>
                      <a:pt x="137" y="734"/>
                      <a:pt x="145" y="703"/>
                    </a:cubicBez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26"/>
                      <a:pt x="145" y="747"/>
                      <a:pt x="142" y="766"/>
                    </a:cubicBezTo>
                    <a:cubicBezTo>
                      <a:pt x="141" y="773"/>
                      <a:pt x="139" y="780"/>
                      <a:pt x="137" y="787"/>
                    </a:cubicBezTo>
                    <a:cubicBezTo>
                      <a:pt x="135" y="796"/>
                      <a:pt x="132" y="806"/>
                      <a:pt x="131" y="816"/>
                    </a:cubicBezTo>
                    <a:cubicBezTo>
                      <a:pt x="129" y="828"/>
                      <a:pt x="129" y="828"/>
                      <a:pt x="129" y="828"/>
                    </a:cubicBezTo>
                    <a:cubicBezTo>
                      <a:pt x="128" y="837"/>
                      <a:pt x="127" y="846"/>
                      <a:pt x="127" y="853"/>
                    </a:cubicBezTo>
                    <a:cubicBezTo>
                      <a:pt x="127" y="854"/>
                      <a:pt x="128" y="855"/>
                      <a:pt x="129" y="855"/>
                    </a:cubicBezTo>
                    <a:cubicBezTo>
                      <a:pt x="129" y="855"/>
                      <a:pt x="130" y="854"/>
                      <a:pt x="130" y="853"/>
                    </a:cubicBezTo>
                    <a:cubicBezTo>
                      <a:pt x="130" y="846"/>
                      <a:pt x="131" y="837"/>
                      <a:pt x="132" y="829"/>
                    </a:cubicBezTo>
                    <a:cubicBezTo>
                      <a:pt x="134" y="816"/>
                      <a:pt x="134" y="816"/>
                      <a:pt x="134" y="816"/>
                    </a:cubicBezTo>
                    <a:cubicBezTo>
                      <a:pt x="135" y="806"/>
                      <a:pt x="138" y="797"/>
                      <a:pt x="140" y="788"/>
                    </a:cubicBezTo>
                    <a:cubicBezTo>
                      <a:pt x="142" y="781"/>
                      <a:pt x="144" y="774"/>
                      <a:pt x="145" y="767"/>
                    </a:cubicBezTo>
                    <a:cubicBezTo>
                      <a:pt x="145" y="766"/>
                      <a:pt x="145" y="765"/>
                      <a:pt x="145" y="764"/>
                    </a:cubicBezTo>
                    <a:cubicBezTo>
                      <a:pt x="152" y="780"/>
                      <a:pt x="150" y="812"/>
                      <a:pt x="148" y="825"/>
                    </a:cubicBezTo>
                    <a:cubicBezTo>
                      <a:pt x="148" y="826"/>
                      <a:pt x="149" y="827"/>
                      <a:pt x="150" y="827"/>
                    </a:cubicBezTo>
                    <a:cubicBezTo>
                      <a:pt x="151" y="827"/>
                      <a:pt x="151" y="826"/>
                      <a:pt x="151" y="825"/>
                    </a:cubicBezTo>
                    <a:cubicBezTo>
                      <a:pt x="153" y="811"/>
                      <a:pt x="155" y="777"/>
                      <a:pt x="147" y="762"/>
                    </a:cubicBezTo>
                    <a:cubicBezTo>
                      <a:pt x="147" y="761"/>
                      <a:pt x="146" y="761"/>
                      <a:pt x="146" y="761"/>
                    </a:cubicBezTo>
                    <a:cubicBezTo>
                      <a:pt x="148" y="743"/>
                      <a:pt x="148" y="724"/>
                      <a:pt x="148" y="706"/>
                    </a:cubicBezTo>
                    <a:cubicBezTo>
                      <a:pt x="147" y="691"/>
                      <a:pt x="147" y="691"/>
                      <a:pt x="147" y="691"/>
                    </a:cubicBezTo>
                    <a:cubicBezTo>
                      <a:pt x="150" y="680"/>
                      <a:pt x="153" y="671"/>
                      <a:pt x="155" y="664"/>
                    </a:cubicBezTo>
                    <a:cubicBezTo>
                      <a:pt x="165" y="634"/>
                      <a:pt x="170" y="575"/>
                      <a:pt x="173" y="515"/>
                    </a:cubicBezTo>
                    <a:cubicBezTo>
                      <a:pt x="174" y="519"/>
                      <a:pt x="175" y="524"/>
                      <a:pt x="176" y="528"/>
                    </a:cubicBezTo>
                    <a:cubicBezTo>
                      <a:pt x="178" y="535"/>
                      <a:pt x="178" y="535"/>
                      <a:pt x="178" y="535"/>
                    </a:cubicBezTo>
                    <a:cubicBezTo>
                      <a:pt x="183" y="556"/>
                      <a:pt x="183" y="574"/>
                      <a:pt x="184" y="595"/>
                    </a:cubicBezTo>
                    <a:cubicBezTo>
                      <a:pt x="184" y="604"/>
                      <a:pt x="184" y="604"/>
                      <a:pt x="184" y="604"/>
                    </a:cubicBezTo>
                    <a:cubicBezTo>
                      <a:pt x="184" y="605"/>
                      <a:pt x="185" y="605"/>
                      <a:pt x="186" y="605"/>
                    </a:cubicBezTo>
                    <a:cubicBezTo>
                      <a:pt x="187" y="605"/>
                      <a:pt x="187" y="605"/>
                      <a:pt x="187" y="604"/>
                    </a:cubicBezTo>
                    <a:cubicBezTo>
                      <a:pt x="187" y="595"/>
                      <a:pt x="187" y="595"/>
                      <a:pt x="187" y="595"/>
                    </a:cubicBezTo>
                    <a:cubicBezTo>
                      <a:pt x="186" y="574"/>
                      <a:pt x="186" y="556"/>
                      <a:pt x="181" y="534"/>
                    </a:cubicBezTo>
                    <a:cubicBezTo>
                      <a:pt x="179" y="527"/>
                      <a:pt x="179" y="527"/>
                      <a:pt x="179" y="527"/>
                    </a:cubicBezTo>
                    <a:cubicBezTo>
                      <a:pt x="177" y="519"/>
                      <a:pt x="175" y="511"/>
                      <a:pt x="175" y="503"/>
                    </a:cubicBezTo>
                    <a:cubicBezTo>
                      <a:pt x="174" y="499"/>
                      <a:pt x="175" y="488"/>
                      <a:pt x="174" y="488"/>
                    </a:cubicBezTo>
                    <a:cubicBezTo>
                      <a:pt x="175" y="474"/>
                      <a:pt x="176" y="460"/>
                      <a:pt x="176" y="447"/>
                    </a:cubicBezTo>
                    <a:cubicBezTo>
                      <a:pt x="177" y="419"/>
                      <a:pt x="178" y="394"/>
                      <a:pt x="179" y="377"/>
                    </a:cubicBezTo>
                    <a:cubicBezTo>
                      <a:pt x="184" y="311"/>
                      <a:pt x="191" y="302"/>
                      <a:pt x="211" y="272"/>
                    </a:cubicBezTo>
                    <a:cubicBezTo>
                      <a:pt x="216" y="265"/>
                      <a:pt x="220" y="259"/>
                      <a:pt x="225" y="253"/>
                    </a:cubicBezTo>
                    <a:cubicBezTo>
                      <a:pt x="226" y="253"/>
                      <a:pt x="226" y="253"/>
                      <a:pt x="226" y="252"/>
                    </a:cubicBezTo>
                    <a:cubicBezTo>
                      <a:pt x="232" y="245"/>
                      <a:pt x="240" y="238"/>
                      <a:pt x="253" y="230"/>
                    </a:cubicBezTo>
                    <a:cubicBezTo>
                      <a:pt x="245" y="240"/>
                      <a:pt x="236" y="256"/>
                      <a:pt x="230" y="268"/>
                    </a:cubicBezTo>
                    <a:close/>
                    <a:moveTo>
                      <a:pt x="333" y="153"/>
                    </a:moveTo>
                    <a:cubicBezTo>
                      <a:pt x="323" y="167"/>
                      <a:pt x="280" y="215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3" y="219"/>
                      <a:pt x="262" y="220"/>
                      <a:pt x="261" y="220"/>
                    </a:cubicBezTo>
                    <a:cubicBezTo>
                      <a:pt x="244" y="231"/>
                      <a:pt x="234" y="239"/>
                      <a:pt x="226" y="247"/>
                    </a:cubicBezTo>
                    <a:cubicBezTo>
                      <a:pt x="227" y="235"/>
                      <a:pt x="238" y="225"/>
                      <a:pt x="247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9" y="203"/>
                      <a:pt x="263" y="197"/>
                      <a:pt x="268" y="190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78"/>
                      <a:pt x="277" y="177"/>
                      <a:pt x="277" y="177"/>
                    </a:cubicBezTo>
                    <a:cubicBezTo>
                      <a:pt x="279" y="175"/>
                      <a:pt x="282" y="173"/>
                      <a:pt x="285" y="171"/>
                    </a:cubicBezTo>
                    <a:cubicBezTo>
                      <a:pt x="292" y="167"/>
                      <a:pt x="301" y="161"/>
                      <a:pt x="311" y="153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22" y="152"/>
                      <a:pt x="329" y="151"/>
                      <a:pt x="336" y="149"/>
                    </a:cubicBezTo>
                    <a:cubicBezTo>
                      <a:pt x="335" y="150"/>
                      <a:pt x="334" y="151"/>
                      <a:pt x="333" y="153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245">
                <a:extLst>
                  <a:ext uri="{FF2B5EF4-FFF2-40B4-BE49-F238E27FC236}">
                    <a16:creationId xmlns:a16="http://schemas.microsoft.com/office/drawing/2014/main" id="{1166EFFD-4591-1017-8ACF-994CD78DCB80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 bwMode="auto">
              <a:xfrm>
                <a:off x="3717925" y="1697038"/>
                <a:ext cx="82550" cy="49212"/>
              </a:xfrm>
              <a:custGeom>
                <a:avLst/>
                <a:gdLst>
                  <a:gd name="T0" fmla="*/ 85 w 39"/>
                  <a:gd name="T1" fmla="*/ 0 h 23"/>
                  <a:gd name="T2" fmla="*/ 71 w 39"/>
                  <a:gd name="T3" fmla="*/ 16 h 23"/>
                  <a:gd name="T4" fmla="*/ 1 w 39"/>
                  <a:gd name="T5" fmla="*/ 49 h 23"/>
                  <a:gd name="T6" fmla="*/ 0 w 39"/>
                  <a:gd name="T7" fmla="*/ 54 h 23"/>
                  <a:gd name="T8" fmla="*/ 5 w 39"/>
                  <a:gd name="T9" fmla="*/ 57 h 23"/>
                  <a:gd name="T10" fmla="*/ 76 w 39"/>
                  <a:gd name="T11" fmla="*/ 22 h 23"/>
                  <a:gd name="T12" fmla="*/ 91 w 39"/>
                  <a:gd name="T13" fmla="*/ 7 h 23"/>
                  <a:gd name="T14" fmla="*/ 92 w 39"/>
                  <a:gd name="T15" fmla="*/ 1 h 23"/>
                  <a:gd name="T16" fmla="*/ 85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0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1" y="15"/>
                      <a:pt x="16" y="20"/>
                      <a:pt x="1" y="20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18" y="22"/>
                      <a:pt x="23" y="17"/>
                      <a:pt x="32" y="9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8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246">
                <a:extLst>
                  <a:ext uri="{FF2B5EF4-FFF2-40B4-BE49-F238E27FC236}">
                    <a16:creationId xmlns:a16="http://schemas.microsoft.com/office/drawing/2014/main" id="{DE2D9FF8-C069-76F2-5E29-26A9C8641036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3729038" y="1663700"/>
                <a:ext cx="69850" cy="33337"/>
              </a:xfrm>
              <a:custGeom>
                <a:avLst/>
                <a:gdLst>
                  <a:gd name="T0" fmla="*/ 73 w 33"/>
                  <a:gd name="T1" fmla="*/ 0 h 16"/>
                  <a:gd name="T2" fmla="*/ 44 w 33"/>
                  <a:gd name="T3" fmla="*/ 14 h 16"/>
                  <a:gd name="T4" fmla="*/ 5 w 33"/>
                  <a:gd name="T5" fmla="*/ 28 h 16"/>
                  <a:gd name="T6" fmla="*/ 0 w 33"/>
                  <a:gd name="T7" fmla="*/ 32 h 16"/>
                  <a:gd name="T8" fmla="*/ 1 w 33"/>
                  <a:gd name="T9" fmla="*/ 34 h 16"/>
                  <a:gd name="T10" fmla="*/ 49 w 33"/>
                  <a:gd name="T11" fmla="*/ 21 h 16"/>
                  <a:gd name="T12" fmla="*/ 73 w 33"/>
                  <a:gd name="T13" fmla="*/ 7 h 16"/>
                  <a:gd name="T14" fmla="*/ 76 w 33"/>
                  <a:gd name="T15" fmla="*/ 1 h 16"/>
                  <a:gd name="T16" fmla="*/ 73 w 33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31" y="0"/>
                    </a:moveTo>
                    <a:cubicBezTo>
                      <a:pt x="26" y="2"/>
                      <a:pt x="23" y="4"/>
                      <a:pt x="19" y="6"/>
                    </a:cubicBezTo>
                    <a:cubicBezTo>
                      <a:pt x="14" y="10"/>
                      <a:pt x="8" y="13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9" y="16"/>
                      <a:pt x="15" y="12"/>
                      <a:pt x="21" y="9"/>
                    </a:cubicBezTo>
                    <a:cubicBezTo>
                      <a:pt x="24" y="6"/>
                      <a:pt x="28" y="4"/>
                      <a:pt x="31" y="3"/>
                    </a:cubicBezTo>
                    <a:cubicBezTo>
                      <a:pt x="32" y="3"/>
                      <a:pt x="33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247">
                <a:extLst>
                  <a:ext uri="{FF2B5EF4-FFF2-40B4-BE49-F238E27FC236}">
                    <a16:creationId xmlns:a16="http://schemas.microsoft.com/office/drawing/2014/main" id="{36C756E0-70C2-1CD0-1388-E8B2EDB5C92B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 bwMode="auto">
              <a:xfrm>
                <a:off x="3811588" y="3570288"/>
                <a:ext cx="33338" cy="231775"/>
              </a:xfrm>
              <a:custGeom>
                <a:avLst/>
                <a:gdLst>
                  <a:gd name="T0" fmla="*/ 32 w 16"/>
                  <a:gd name="T1" fmla="*/ 0 h 109"/>
                  <a:gd name="T2" fmla="*/ 28 w 16"/>
                  <a:gd name="T3" fmla="*/ 1 h 109"/>
                  <a:gd name="T4" fmla="*/ 1 w 16"/>
                  <a:gd name="T5" fmla="*/ 257 h 109"/>
                  <a:gd name="T6" fmla="*/ 1 w 16"/>
                  <a:gd name="T7" fmla="*/ 263 h 109"/>
                  <a:gd name="T8" fmla="*/ 7 w 16"/>
                  <a:gd name="T9" fmla="*/ 260 h 109"/>
                  <a:gd name="T10" fmla="*/ 34 w 16"/>
                  <a:gd name="T11" fmla="*/ 1 h 109"/>
                  <a:gd name="T12" fmla="*/ 32 w 1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9">
                    <a:moveTo>
                      <a:pt x="14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3" y="34"/>
                      <a:pt x="8" y="89"/>
                      <a:pt x="1" y="107"/>
                    </a:cubicBezTo>
                    <a:cubicBezTo>
                      <a:pt x="0" y="108"/>
                      <a:pt x="1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1" y="90"/>
                      <a:pt x="16" y="34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248">
                <a:extLst>
                  <a:ext uri="{FF2B5EF4-FFF2-40B4-BE49-F238E27FC236}">
                    <a16:creationId xmlns:a16="http://schemas.microsoft.com/office/drawing/2014/main" id="{908B0F8E-C259-DAA5-4D16-3A3C79F2B2E7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3756025" y="3468688"/>
                <a:ext cx="98425" cy="231775"/>
              </a:xfrm>
              <a:custGeom>
                <a:avLst/>
                <a:gdLst>
                  <a:gd name="T0" fmla="*/ 89 w 46"/>
                  <a:gd name="T1" fmla="*/ 0 h 109"/>
                  <a:gd name="T2" fmla="*/ 85 w 46"/>
                  <a:gd name="T3" fmla="*/ 5 h 109"/>
                  <a:gd name="T4" fmla="*/ 1 w 46"/>
                  <a:gd name="T5" fmla="*/ 257 h 109"/>
                  <a:gd name="T6" fmla="*/ 1 w 46"/>
                  <a:gd name="T7" fmla="*/ 263 h 109"/>
                  <a:gd name="T8" fmla="*/ 7 w 46"/>
                  <a:gd name="T9" fmla="*/ 260 h 109"/>
                  <a:gd name="T10" fmla="*/ 90 w 46"/>
                  <a:gd name="T11" fmla="*/ 1 h 109"/>
                  <a:gd name="T12" fmla="*/ 89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36" y="0"/>
                    </a:moveTo>
                    <a:cubicBezTo>
                      <a:pt x="35" y="0"/>
                      <a:pt x="34" y="1"/>
                      <a:pt x="35" y="2"/>
                    </a:cubicBezTo>
                    <a:cubicBezTo>
                      <a:pt x="42" y="29"/>
                      <a:pt x="9" y="96"/>
                      <a:pt x="1" y="107"/>
                    </a:cubicBezTo>
                    <a:cubicBezTo>
                      <a:pt x="0" y="107"/>
                      <a:pt x="0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0" y="99"/>
                      <a:pt x="46" y="3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249">
                <a:extLst>
                  <a:ext uri="{FF2B5EF4-FFF2-40B4-BE49-F238E27FC236}">
                    <a16:creationId xmlns:a16="http://schemas.microsoft.com/office/drawing/2014/main" id="{753A45DC-E5B6-836C-971D-491E06DF703A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3781425" y="3567113"/>
                <a:ext cx="60325" cy="192087"/>
              </a:xfrm>
              <a:custGeom>
                <a:avLst/>
                <a:gdLst>
                  <a:gd name="T0" fmla="*/ 61 w 28"/>
                  <a:gd name="T1" fmla="*/ 1 h 91"/>
                  <a:gd name="T2" fmla="*/ 1 w 28"/>
                  <a:gd name="T3" fmla="*/ 209 h 91"/>
                  <a:gd name="T4" fmla="*/ 1 w 28"/>
                  <a:gd name="T5" fmla="*/ 214 h 91"/>
                  <a:gd name="T6" fmla="*/ 7 w 28"/>
                  <a:gd name="T7" fmla="*/ 213 h 91"/>
                  <a:gd name="T8" fmla="*/ 68 w 28"/>
                  <a:gd name="T9" fmla="*/ 5 h 91"/>
                  <a:gd name="T10" fmla="*/ 65 w 28"/>
                  <a:gd name="T11" fmla="*/ 0 h 91"/>
                  <a:gd name="T12" fmla="*/ 61 w 28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91">
                    <a:moveTo>
                      <a:pt x="24" y="1"/>
                    </a:moveTo>
                    <a:cubicBezTo>
                      <a:pt x="23" y="23"/>
                      <a:pt x="11" y="73"/>
                      <a:pt x="1" y="89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2" y="91"/>
                      <a:pt x="3" y="91"/>
                      <a:pt x="3" y="90"/>
                    </a:cubicBezTo>
                    <a:cubicBezTo>
                      <a:pt x="14" y="74"/>
                      <a:pt x="25" y="24"/>
                      <a:pt x="27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250">
                <a:extLst>
                  <a:ext uri="{FF2B5EF4-FFF2-40B4-BE49-F238E27FC236}">
                    <a16:creationId xmlns:a16="http://schemas.microsoft.com/office/drawing/2014/main" id="{FE50CC1D-4F4F-8FA8-DCE6-A6C5F8510F71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3794125" y="1535113"/>
                <a:ext cx="69850" cy="2065337"/>
              </a:xfrm>
              <a:custGeom>
                <a:avLst/>
                <a:gdLst>
                  <a:gd name="T0" fmla="*/ 44 w 33"/>
                  <a:gd name="T1" fmla="*/ 148 h 976"/>
                  <a:gd name="T2" fmla="*/ 52 w 33"/>
                  <a:gd name="T3" fmla="*/ 73 h 976"/>
                  <a:gd name="T4" fmla="*/ 55 w 33"/>
                  <a:gd name="T5" fmla="*/ 31 h 976"/>
                  <a:gd name="T6" fmla="*/ 79 w 33"/>
                  <a:gd name="T7" fmla="*/ 5 h 976"/>
                  <a:gd name="T8" fmla="*/ 69 w 33"/>
                  <a:gd name="T9" fmla="*/ 1 h 976"/>
                  <a:gd name="T10" fmla="*/ 37 w 33"/>
                  <a:gd name="T11" fmla="*/ 0 h 976"/>
                  <a:gd name="T12" fmla="*/ 37 w 33"/>
                  <a:gd name="T13" fmla="*/ 0 h 976"/>
                  <a:gd name="T14" fmla="*/ 36 w 33"/>
                  <a:gd name="T15" fmla="*/ 7 h 976"/>
                  <a:gd name="T16" fmla="*/ 33 w 33"/>
                  <a:gd name="T17" fmla="*/ 9 h 976"/>
                  <a:gd name="T18" fmla="*/ 28 w 33"/>
                  <a:gd name="T19" fmla="*/ 12 h 976"/>
                  <a:gd name="T20" fmla="*/ 23 w 33"/>
                  <a:gd name="T21" fmla="*/ 15 h 976"/>
                  <a:gd name="T22" fmla="*/ 16 w 33"/>
                  <a:gd name="T23" fmla="*/ 31 h 976"/>
                  <a:gd name="T24" fmla="*/ 12 w 33"/>
                  <a:gd name="T25" fmla="*/ 49 h 976"/>
                  <a:gd name="T26" fmla="*/ 5 w 33"/>
                  <a:gd name="T27" fmla="*/ 59 h 976"/>
                  <a:gd name="T28" fmla="*/ 1 w 33"/>
                  <a:gd name="T29" fmla="*/ 65 h 976"/>
                  <a:gd name="T30" fmla="*/ 0 w 33"/>
                  <a:gd name="T31" fmla="*/ 172 h 976"/>
                  <a:gd name="T32" fmla="*/ 36 w 33"/>
                  <a:gd name="T33" fmla="*/ 1208 h 976"/>
                  <a:gd name="T34" fmla="*/ 49 w 33"/>
                  <a:gd name="T35" fmla="*/ 2305 h 976"/>
                  <a:gd name="T36" fmla="*/ 69 w 33"/>
                  <a:gd name="T37" fmla="*/ 1205 h 976"/>
                  <a:gd name="T38" fmla="*/ 44 w 33"/>
                  <a:gd name="T39" fmla="*/ 148 h 9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976">
                    <a:moveTo>
                      <a:pt x="19" y="62"/>
                    </a:moveTo>
                    <a:cubicBezTo>
                      <a:pt x="19" y="50"/>
                      <a:pt x="21" y="36"/>
                      <a:pt x="22" y="31"/>
                    </a:cubicBezTo>
                    <a:cubicBezTo>
                      <a:pt x="26" y="20"/>
                      <a:pt x="25" y="15"/>
                      <a:pt x="23" y="13"/>
                    </a:cubicBezTo>
                    <a:cubicBezTo>
                      <a:pt x="28" y="13"/>
                      <a:pt x="31" y="8"/>
                      <a:pt x="33" y="2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2"/>
                      <a:pt x="2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3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1" y="5"/>
                      <a:pt x="10" y="6"/>
                    </a:cubicBezTo>
                    <a:cubicBezTo>
                      <a:pt x="10" y="8"/>
                      <a:pt x="11" y="11"/>
                      <a:pt x="7" y="13"/>
                    </a:cubicBezTo>
                    <a:cubicBezTo>
                      <a:pt x="8" y="17"/>
                      <a:pt x="8" y="20"/>
                      <a:pt x="5" y="21"/>
                    </a:cubicBezTo>
                    <a:cubicBezTo>
                      <a:pt x="4" y="22"/>
                      <a:pt x="4" y="24"/>
                      <a:pt x="2" y="25"/>
                    </a:cubicBezTo>
                    <a:cubicBezTo>
                      <a:pt x="2" y="26"/>
                      <a:pt x="1" y="27"/>
                      <a:pt x="1" y="28"/>
                    </a:cubicBezTo>
                    <a:cubicBezTo>
                      <a:pt x="0" y="37"/>
                      <a:pt x="0" y="68"/>
                      <a:pt x="0" y="73"/>
                    </a:cubicBezTo>
                    <a:cubicBezTo>
                      <a:pt x="2" y="186"/>
                      <a:pt x="13" y="397"/>
                      <a:pt x="15" y="510"/>
                    </a:cubicBezTo>
                    <a:cubicBezTo>
                      <a:pt x="18" y="548"/>
                      <a:pt x="10" y="976"/>
                      <a:pt x="21" y="973"/>
                    </a:cubicBezTo>
                    <a:cubicBezTo>
                      <a:pt x="31" y="965"/>
                      <a:pt x="29" y="556"/>
                      <a:pt x="29" y="509"/>
                    </a:cubicBezTo>
                    <a:cubicBezTo>
                      <a:pt x="26" y="410"/>
                      <a:pt x="20" y="144"/>
                      <a:pt x="19" y="62"/>
                    </a:cubicBezTo>
                    <a:close/>
                  </a:path>
                </a:pathLst>
              </a:custGeom>
              <a:solidFill>
                <a:srgbClr val="FBB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251">
                <a:extLst>
                  <a:ext uri="{FF2B5EF4-FFF2-40B4-BE49-F238E27FC236}">
                    <a16:creationId xmlns:a16="http://schemas.microsoft.com/office/drawing/2014/main" id="{9A2CC8B8-2A33-9DD4-9E9A-7758F4E81FCE}"/>
                  </a:ext>
                </a:extLst>
              </p:cNvPr>
              <p:cNvSpPr>
                <a:spLocks noEditPoints="1"/>
              </p:cNvSpPr>
              <p:nvPr>
                <p:custDataLst>
                  <p:tags r:id="rId235"/>
                </p:custDataLst>
              </p:nvPr>
            </p:nvSpPr>
            <p:spPr bwMode="auto">
              <a:xfrm>
                <a:off x="3362325" y="2830513"/>
                <a:ext cx="492125" cy="3578225"/>
              </a:xfrm>
              <a:custGeom>
                <a:avLst/>
                <a:gdLst>
                  <a:gd name="T0" fmla="*/ 534 w 232"/>
                  <a:gd name="T1" fmla="*/ 503 h 1691"/>
                  <a:gd name="T2" fmla="*/ 477 w 232"/>
                  <a:gd name="T3" fmla="*/ 412 h 1691"/>
                  <a:gd name="T4" fmla="*/ 426 w 232"/>
                  <a:gd name="T5" fmla="*/ 417 h 1691"/>
                  <a:gd name="T6" fmla="*/ 474 w 232"/>
                  <a:gd name="T7" fmla="*/ 308 h 1691"/>
                  <a:gd name="T8" fmla="*/ 473 w 232"/>
                  <a:gd name="T9" fmla="*/ 225 h 1691"/>
                  <a:gd name="T10" fmla="*/ 440 w 232"/>
                  <a:gd name="T11" fmla="*/ 172 h 1691"/>
                  <a:gd name="T12" fmla="*/ 357 w 232"/>
                  <a:gd name="T13" fmla="*/ 165 h 1691"/>
                  <a:gd name="T14" fmla="*/ 386 w 232"/>
                  <a:gd name="T15" fmla="*/ 123 h 1691"/>
                  <a:gd name="T16" fmla="*/ 250 w 232"/>
                  <a:gd name="T17" fmla="*/ 255 h 1691"/>
                  <a:gd name="T18" fmla="*/ 182 w 232"/>
                  <a:gd name="T19" fmla="*/ 353 h 1691"/>
                  <a:gd name="T20" fmla="*/ 349 w 232"/>
                  <a:gd name="T21" fmla="*/ 213 h 1691"/>
                  <a:gd name="T22" fmla="*/ 191 w 232"/>
                  <a:gd name="T23" fmla="*/ 533 h 1691"/>
                  <a:gd name="T24" fmla="*/ 73 w 232"/>
                  <a:gd name="T25" fmla="*/ 1137 h 1691"/>
                  <a:gd name="T26" fmla="*/ 123 w 232"/>
                  <a:gd name="T27" fmla="*/ 1116 h 1691"/>
                  <a:gd name="T28" fmla="*/ 271 w 232"/>
                  <a:gd name="T29" fmla="*/ 420 h 1691"/>
                  <a:gd name="T30" fmla="*/ 191 w 232"/>
                  <a:gd name="T31" fmla="*/ 1208 h 1691"/>
                  <a:gd name="T32" fmla="*/ 28 w 232"/>
                  <a:gd name="T33" fmla="*/ 1644 h 1691"/>
                  <a:gd name="T34" fmla="*/ 55 w 232"/>
                  <a:gd name="T35" fmla="*/ 1702 h 1691"/>
                  <a:gd name="T36" fmla="*/ 136 w 232"/>
                  <a:gd name="T37" fmla="*/ 1496 h 1691"/>
                  <a:gd name="T38" fmla="*/ 128 w 232"/>
                  <a:gd name="T39" fmla="*/ 2015 h 1691"/>
                  <a:gd name="T40" fmla="*/ 191 w 232"/>
                  <a:gd name="T41" fmla="*/ 2978 h 1691"/>
                  <a:gd name="T42" fmla="*/ 241 w 232"/>
                  <a:gd name="T43" fmla="*/ 3796 h 1691"/>
                  <a:gd name="T44" fmla="*/ 196 w 232"/>
                  <a:gd name="T45" fmla="*/ 3890 h 1691"/>
                  <a:gd name="T46" fmla="*/ 207 w 232"/>
                  <a:gd name="T47" fmla="*/ 3876 h 1691"/>
                  <a:gd name="T48" fmla="*/ 267 w 232"/>
                  <a:gd name="T49" fmla="*/ 3806 h 1691"/>
                  <a:gd name="T50" fmla="*/ 192 w 232"/>
                  <a:gd name="T51" fmla="*/ 3988 h 1691"/>
                  <a:gd name="T52" fmla="*/ 283 w 232"/>
                  <a:gd name="T53" fmla="*/ 3755 h 1691"/>
                  <a:gd name="T54" fmla="*/ 228 w 232"/>
                  <a:gd name="T55" fmla="*/ 2850 h 1691"/>
                  <a:gd name="T56" fmla="*/ 343 w 232"/>
                  <a:gd name="T57" fmla="*/ 3815 h 1691"/>
                  <a:gd name="T58" fmla="*/ 283 w 232"/>
                  <a:gd name="T59" fmla="*/ 3940 h 1691"/>
                  <a:gd name="T60" fmla="*/ 341 w 232"/>
                  <a:gd name="T61" fmla="*/ 3955 h 1691"/>
                  <a:gd name="T62" fmla="*/ 441 w 232"/>
                  <a:gd name="T63" fmla="*/ 3719 h 1691"/>
                  <a:gd name="T64" fmla="*/ 446 w 232"/>
                  <a:gd name="T65" fmla="*/ 2930 h 1691"/>
                  <a:gd name="T66" fmla="*/ 392 w 232"/>
                  <a:gd name="T67" fmla="*/ 1985 h 1691"/>
                  <a:gd name="T68" fmla="*/ 224 w 232"/>
                  <a:gd name="T69" fmla="*/ 1061 h 1691"/>
                  <a:gd name="T70" fmla="*/ 400 w 232"/>
                  <a:gd name="T71" fmla="*/ 1546 h 1691"/>
                  <a:gd name="T72" fmla="*/ 456 w 232"/>
                  <a:gd name="T73" fmla="*/ 1735 h 1691"/>
                  <a:gd name="T74" fmla="*/ 361 w 232"/>
                  <a:gd name="T75" fmla="*/ 865 h 1691"/>
                  <a:gd name="T76" fmla="*/ 432 w 232"/>
                  <a:gd name="T77" fmla="*/ 734 h 1691"/>
                  <a:gd name="T78" fmla="*/ 410 w 232"/>
                  <a:gd name="T79" fmla="*/ 187 h 1691"/>
                  <a:gd name="T80" fmla="*/ 441 w 232"/>
                  <a:gd name="T81" fmla="*/ 3666 h 1691"/>
                  <a:gd name="T82" fmla="*/ 289 w 232"/>
                  <a:gd name="T83" fmla="*/ 3136 h 1691"/>
                  <a:gd name="T84" fmla="*/ 134 w 232"/>
                  <a:gd name="T85" fmla="*/ 2001 h 1691"/>
                  <a:gd name="T86" fmla="*/ 278 w 232"/>
                  <a:gd name="T87" fmla="*/ 2241 h 1691"/>
                  <a:gd name="T88" fmla="*/ 339 w 232"/>
                  <a:gd name="T89" fmla="*/ 1738 h 1691"/>
                  <a:gd name="T90" fmla="*/ 355 w 232"/>
                  <a:gd name="T91" fmla="*/ 2197 h 1691"/>
                  <a:gd name="T92" fmla="*/ 392 w 232"/>
                  <a:gd name="T93" fmla="*/ 2047 h 1691"/>
                  <a:gd name="T94" fmla="*/ 420 w 232"/>
                  <a:gd name="T95" fmla="*/ 2782 h 1691"/>
                  <a:gd name="T96" fmla="*/ 378 w 232"/>
                  <a:gd name="T97" fmla="*/ 2972 h 1691"/>
                  <a:gd name="T98" fmla="*/ 446 w 232"/>
                  <a:gd name="T99" fmla="*/ 2864 h 1691"/>
                  <a:gd name="T100" fmla="*/ 265 w 232"/>
                  <a:gd name="T101" fmla="*/ 1986 h 1691"/>
                  <a:gd name="T102" fmla="*/ 432 w 232"/>
                  <a:gd name="T103" fmla="*/ 596 h 1691"/>
                  <a:gd name="T104" fmla="*/ 392 w 232"/>
                  <a:gd name="T105" fmla="*/ 645 h 1691"/>
                  <a:gd name="T106" fmla="*/ 375 w 232"/>
                  <a:gd name="T107" fmla="*/ 661 h 1691"/>
                  <a:gd name="T108" fmla="*/ 413 w 232"/>
                  <a:gd name="T109" fmla="*/ 500 h 1691"/>
                  <a:gd name="T110" fmla="*/ 430 w 232"/>
                  <a:gd name="T111" fmla="*/ 425 h 1691"/>
                  <a:gd name="T112" fmla="*/ 371 w 232"/>
                  <a:gd name="T113" fmla="*/ 348 h 1691"/>
                  <a:gd name="T114" fmla="*/ 329 w 232"/>
                  <a:gd name="T115" fmla="*/ 292 h 1691"/>
                  <a:gd name="T116" fmla="*/ 350 w 232"/>
                  <a:gd name="T117" fmla="*/ 357 h 1691"/>
                  <a:gd name="T118" fmla="*/ 408 w 232"/>
                  <a:gd name="T119" fmla="*/ 432 h 1691"/>
                  <a:gd name="T120" fmla="*/ 354 w 232"/>
                  <a:gd name="T121" fmla="*/ 826 h 1691"/>
                  <a:gd name="T122" fmla="*/ 410 w 232"/>
                  <a:gd name="T123" fmla="*/ 758 h 1691"/>
                  <a:gd name="T124" fmla="*/ 424 w 232"/>
                  <a:gd name="T125" fmla="*/ 682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1" h="1691">
                    <a:moveTo>
                      <a:pt x="229" y="232"/>
                    </a:moveTo>
                    <a:cubicBezTo>
                      <a:pt x="228" y="232"/>
                      <a:pt x="227" y="232"/>
                      <a:pt x="227" y="233"/>
                    </a:cubicBezTo>
                    <a:cubicBezTo>
                      <a:pt x="217" y="252"/>
                      <a:pt x="193" y="272"/>
                      <a:pt x="178" y="284"/>
                    </a:cubicBezTo>
                    <a:cubicBezTo>
                      <a:pt x="180" y="274"/>
                      <a:pt x="187" y="263"/>
                      <a:pt x="194" y="253"/>
                    </a:cubicBezTo>
                    <a:cubicBezTo>
                      <a:pt x="199" y="244"/>
                      <a:pt x="204" y="237"/>
                      <a:pt x="207" y="230"/>
                    </a:cubicBezTo>
                    <a:cubicBezTo>
                      <a:pt x="207" y="230"/>
                      <a:pt x="207" y="229"/>
                      <a:pt x="207" y="229"/>
                    </a:cubicBezTo>
                    <a:cubicBezTo>
                      <a:pt x="214" y="223"/>
                      <a:pt x="221" y="218"/>
                      <a:pt x="226" y="215"/>
                    </a:cubicBezTo>
                    <a:cubicBezTo>
                      <a:pt x="227" y="214"/>
                      <a:pt x="227" y="213"/>
                      <a:pt x="227" y="213"/>
                    </a:cubicBezTo>
                    <a:cubicBezTo>
                      <a:pt x="226" y="212"/>
                      <a:pt x="225" y="212"/>
                      <a:pt x="224" y="212"/>
                    </a:cubicBezTo>
                    <a:cubicBezTo>
                      <a:pt x="215" y="218"/>
                      <a:pt x="196" y="233"/>
                      <a:pt x="182" y="247"/>
                    </a:cubicBezTo>
                    <a:cubicBezTo>
                      <a:pt x="187" y="230"/>
                      <a:pt x="197" y="210"/>
                      <a:pt x="205" y="199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14" y="191"/>
                      <a:pt x="224" y="184"/>
                      <a:pt x="229" y="180"/>
                    </a:cubicBezTo>
                    <a:cubicBezTo>
                      <a:pt x="230" y="179"/>
                      <a:pt x="230" y="179"/>
                      <a:pt x="229" y="178"/>
                    </a:cubicBezTo>
                    <a:cubicBezTo>
                      <a:pt x="229" y="177"/>
                      <a:pt x="228" y="177"/>
                      <a:pt x="227" y="178"/>
                    </a:cubicBezTo>
                    <a:cubicBezTo>
                      <a:pt x="227" y="178"/>
                      <a:pt x="201" y="198"/>
                      <a:pt x="189" y="212"/>
                    </a:cubicBezTo>
                    <a:cubicBezTo>
                      <a:pt x="193" y="194"/>
                      <a:pt x="198" y="180"/>
                      <a:pt x="200" y="174"/>
                    </a:cubicBezTo>
                    <a:cubicBezTo>
                      <a:pt x="200" y="174"/>
                      <a:pt x="200" y="174"/>
                      <a:pt x="200" y="174"/>
                    </a:cubicBezTo>
                    <a:cubicBezTo>
                      <a:pt x="200" y="174"/>
                      <a:pt x="200" y="174"/>
                      <a:pt x="201" y="173"/>
                    </a:cubicBezTo>
                    <a:cubicBezTo>
                      <a:pt x="201" y="173"/>
                      <a:pt x="211" y="164"/>
                      <a:pt x="211" y="164"/>
                    </a:cubicBezTo>
                    <a:cubicBezTo>
                      <a:pt x="221" y="156"/>
                      <a:pt x="228" y="150"/>
                      <a:pt x="229" y="136"/>
                    </a:cubicBezTo>
                    <a:cubicBezTo>
                      <a:pt x="230" y="135"/>
                      <a:pt x="229" y="135"/>
                      <a:pt x="228" y="135"/>
                    </a:cubicBezTo>
                    <a:cubicBezTo>
                      <a:pt x="227" y="135"/>
                      <a:pt x="227" y="135"/>
                      <a:pt x="226" y="136"/>
                    </a:cubicBezTo>
                    <a:cubicBezTo>
                      <a:pt x="225" y="149"/>
                      <a:pt x="219" y="154"/>
                      <a:pt x="209" y="162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4" y="171"/>
                      <a:pt x="186" y="173"/>
                      <a:pt x="179" y="176"/>
                    </a:cubicBezTo>
                    <a:cubicBezTo>
                      <a:pt x="179" y="176"/>
                      <a:pt x="178" y="176"/>
                      <a:pt x="177" y="177"/>
                    </a:cubicBezTo>
                    <a:cubicBezTo>
                      <a:pt x="178" y="174"/>
                      <a:pt x="178" y="171"/>
                      <a:pt x="179" y="168"/>
                    </a:cubicBezTo>
                    <a:cubicBezTo>
                      <a:pt x="182" y="156"/>
                      <a:pt x="190" y="142"/>
                      <a:pt x="201" y="132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220" y="118"/>
                      <a:pt x="231" y="109"/>
                      <a:pt x="232" y="95"/>
                    </a:cubicBezTo>
                    <a:cubicBezTo>
                      <a:pt x="232" y="94"/>
                      <a:pt x="232" y="93"/>
                      <a:pt x="231" y="93"/>
                    </a:cubicBezTo>
                    <a:cubicBezTo>
                      <a:pt x="230" y="93"/>
                      <a:pt x="229" y="94"/>
                      <a:pt x="229" y="95"/>
                    </a:cubicBezTo>
                    <a:cubicBezTo>
                      <a:pt x="228" y="108"/>
                      <a:pt x="218" y="116"/>
                      <a:pt x="208" y="123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193" y="132"/>
                      <a:pt x="193" y="132"/>
                      <a:pt x="193" y="132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90" y="118"/>
                      <a:pt x="195" y="104"/>
                      <a:pt x="201" y="97"/>
                    </a:cubicBezTo>
                    <a:cubicBezTo>
                      <a:pt x="212" y="89"/>
                      <a:pt x="227" y="69"/>
                      <a:pt x="228" y="68"/>
                    </a:cubicBezTo>
                    <a:cubicBezTo>
                      <a:pt x="228" y="67"/>
                      <a:pt x="228" y="66"/>
                      <a:pt x="228" y="66"/>
                    </a:cubicBezTo>
                    <a:cubicBezTo>
                      <a:pt x="227" y="65"/>
                      <a:pt x="226" y="65"/>
                      <a:pt x="225" y="66"/>
                    </a:cubicBezTo>
                    <a:cubicBezTo>
                      <a:pt x="225" y="66"/>
                      <a:pt x="209" y="87"/>
                      <a:pt x="199" y="94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0" y="101"/>
                      <a:pt x="178" y="110"/>
                      <a:pt x="165" y="121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1"/>
                      <a:pt x="164" y="121"/>
                      <a:pt x="164" y="121"/>
                    </a:cubicBezTo>
                    <a:cubicBezTo>
                      <a:pt x="155" y="129"/>
                      <a:pt x="145" y="138"/>
                      <a:pt x="135" y="148"/>
                    </a:cubicBezTo>
                    <a:cubicBezTo>
                      <a:pt x="133" y="140"/>
                      <a:pt x="138" y="132"/>
                      <a:pt x="142" y="123"/>
                    </a:cubicBezTo>
                    <a:cubicBezTo>
                      <a:pt x="144" y="120"/>
                      <a:pt x="146" y="117"/>
                      <a:pt x="147" y="113"/>
                    </a:cubicBezTo>
                    <a:cubicBezTo>
                      <a:pt x="154" y="106"/>
                      <a:pt x="160" y="98"/>
                      <a:pt x="167" y="90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0" y="75"/>
                      <a:pt x="182" y="74"/>
                      <a:pt x="184" y="73"/>
                    </a:cubicBezTo>
                    <a:cubicBezTo>
                      <a:pt x="189" y="70"/>
                      <a:pt x="224" y="47"/>
                      <a:pt x="225" y="38"/>
                    </a:cubicBezTo>
                    <a:cubicBezTo>
                      <a:pt x="226" y="37"/>
                      <a:pt x="225" y="36"/>
                      <a:pt x="224" y="36"/>
                    </a:cubicBezTo>
                    <a:cubicBezTo>
                      <a:pt x="223" y="36"/>
                      <a:pt x="223" y="36"/>
                      <a:pt x="222" y="37"/>
                    </a:cubicBezTo>
                    <a:cubicBezTo>
                      <a:pt x="221" y="44"/>
                      <a:pt x="190" y="66"/>
                      <a:pt x="182" y="70"/>
                    </a:cubicBezTo>
                    <a:cubicBezTo>
                      <a:pt x="175" y="75"/>
                      <a:pt x="166" y="78"/>
                      <a:pt x="159" y="81"/>
                    </a:cubicBezTo>
                    <a:cubicBezTo>
                      <a:pt x="155" y="83"/>
                      <a:pt x="151" y="85"/>
                      <a:pt x="149" y="86"/>
                    </a:cubicBezTo>
                    <a:cubicBezTo>
                      <a:pt x="148" y="82"/>
                      <a:pt x="147" y="78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2"/>
                      <a:pt x="149" y="71"/>
                      <a:pt x="150" y="70"/>
                    </a:cubicBezTo>
                    <a:cubicBezTo>
                      <a:pt x="153" y="66"/>
                      <a:pt x="156" y="62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67" y="50"/>
                      <a:pt x="181" y="41"/>
                      <a:pt x="194" y="31"/>
                    </a:cubicBezTo>
                    <a:cubicBezTo>
                      <a:pt x="208" y="21"/>
                      <a:pt x="222" y="11"/>
                      <a:pt x="227" y="4"/>
                    </a:cubicBezTo>
                    <a:cubicBezTo>
                      <a:pt x="227" y="3"/>
                      <a:pt x="227" y="2"/>
                      <a:pt x="226" y="2"/>
                    </a:cubicBezTo>
                    <a:cubicBezTo>
                      <a:pt x="225" y="1"/>
                      <a:pt x="224" y="1"/>
                      <a:pt x="224" y="2"/>
                    </a:cubicBezTo>
                    <a:cubicBezTo>
                      <a:pt x="219" y="9"/>
                      <a:pt x="206" y="19"/>
                      <a:pt x="192" y="29"/>
                    </a:cubicBezTo>
                    <a:cubicBezTo>
                      <a:pt x="182" y="36"/>
                      <a:pt x="171" y="44"/>
                      <a:pt x="162" y="52"/>
                    </a:cubicBezTo>
                    <a:cubicBezTo>
                      <a:pt x="166" y="43"/>
                      <a:pt x="166" y="35"/>
                      <a:pt x="166" y="28"/>
                    </a:cubicBezTo>
                    <a:cubicBezTo>
                      <a:pt x="166" y="18"/>
                      <a:pt x="167" y="9"/>
                      <a:pt x="173" y="2"/>
                    </a:cubicBezTo>
                    <a:cubicBezTo>
                      <a:pt x="173" y="2"/>
                      <a:pt x="173" y="2"/>
                      <a:pt x="173" y="1"/>
                    </a:cubicBezTo>
                    <a:cubicBezTo>
                      <a:pt x="173" y="1"/>
                      <a:pt x="173" y="1"/>
                      <a:pt x="173" y="0"/>
                    </a:cubicBezTo>
                    <a:cubicBezTo>
                      <a:pt x="172" y="0"/>
                      <a:pt x="171" y="0"/>
                      <a:pt x="171" y="0"/>
                    </a:cubicBezTo>
                    <a:cubicBezTo>
                      <a:pt x="164" y="8"/>
                      <a:pt x="163" y="18"/>
                      <a:pt x="163" y="28"/>
                    </a:cubicBezTo>
                    <a:cubicBezTo>
                      <a:pt x="163" y="37"/>
                      <a:pt x="162" y="48"/>
                      <a:pt x="156" y="58"/>
                    </a:cubicBezTo>
                    <a:cubicBezTo>
                      <a:pt x="154" y="60"/>
                      <a:pt x="151" y="64"/>
                      <a:pt x="148" y="68"/>
                    </a:cubicBezTo>
                    <a:cubicBezTo>
                      <a:pt x="138" y="81"/>
                      <a:pt x="125" y="99"/>
                      <a:pt x="105" y="107"/>
                    </a:cubicBezTo>
                    <a:cubicBezTo>
                      <a:pt x="104" y="107"/>
                      <a:pt x="103" y="108"/>
                      <a:pt x="101" y="108"/>
                    </a:cubicBezTo>
                    <a:cubicBezTo>
                      <a:pt x="101" y="108"/>
                      <a:pt x="101" y="108"/>
                      <a:pt x="100" y="108"/>
                    </a:cubicBezTo>
                    <a:cubicBezTo>
                      <a:pt x="100" y="108"/>
                      <a:pt x="100" y="109"/>
                      <a:pt x="100" y="109"/>
                    </a:cubicBezTo>
                    <a:cubicBezTo>
                      <a:pt x="75" y="119"/>
                      <a:pt x="68" y="133"/>
                      <a:pt x="61" y="144"/>
                    </a:cubicBezTo>
                    <a:cubicBezTo>
                      <a:pt x="61" y="145"/>
                      <a:pt x="61" y="146"/>
                      <a:pt x="62" y="147"/>
                    </a:cubicBezTo>
                    <a:cubicBezTo>
                      <a:pt x="63" y="147"/>
                      <a:pt x="64" y="147"/>
                      <a:pt x="64" y="146"/>
                    </a:cubicBezTo>
                    <a:cubicBezTo>
                      <a:pt x="70" y="136"/>
                      <a:pt x="76" y="124"/>
                      <a:pt x="95" y="115"/>
                    </a:cubicBezTo>
                    <a:cubicBezTo>
                      <a:pt x="87" y="123"/>
                      <a:pt x="84" y="131"/>
                      <a:pt x="80" y="141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6" y="150"/>
                      <a:pt x="76" y="150"/>
                      <a:pt x="77" y="151"/>
                    </a:cubicBezTo>
                    <a:cubicBezTo>
                      <a:pt x="77" y="151"/>
                      <a:pt x="78" y="151"/>
                      <a:pt x="79" y="150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8" y="130"/>
                      <a:pt x="91" y="122"/>
                      <a:pt x="102" y="111"/>
                    </a:cubicBezTo>
                    <a:cubicBezTo>
                      <a:pt x="103" y="111"/>
                      <a:pt x="104" y="110"/>
                      <a:pt x="106" y="110"/>
                    </a:cubicBezTo>
                    <a:cubicBezTo>
                      <a:pt x="123" y="103"/>
                      <a:pt x="136" y="89"/>
                      <a:pt x="145" y="77"/>
                    </a:cubicBezTo>
                    <a:cubicBezTo>
                      <a:pt x="145" y="81"/>
                      <a:pt x="145" y="84"/>
                      <a:pt x="146" y="88"/>
                    </a:cubicBezTo>
                    <a:cubicBezTo>
                      <a:pt x="146" y="88"/>
                      <a:pt x="146" y="88"/>
                      <a:pt x="146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7" y="95"/>
                      <a:pt x="147" y="100"/>
                      <a:pt x="147" y="104"/>
                    </a:cubicBezTo>
                    <a:cubicBezTo>
                      <a:pt x="146" y="107"/>
                      <a:pt x="145" y="109"/>
                      <a:pt x="144" y="112"/>
                    </a:cubicBezTo>
                    <a:cubicBezTo>
                      <a:pt x="143" y="113"/>
                      <a:pt x="142" y="114"/>
                      <a:pt x="141" y="115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27" y="129"/>
                      <a:pt x="120" y="136"/>
                      <a:pt x="114" y="147"/>
                    </a:cubicBezTo>
                    <a:cubicBezTo>
                      <a:pt x="110" y="153"/>
                      <a:pt x="108" y="162"/>
                      <a:pt x="105" y="170"/>
                    </a:cubicBezTo>
                    <a:cubicBezTo>
                      <a:pt x="103" y="178"/>
                      <a:pt x="101" y="187"/>
                      <a:pt x="97" y="193"/>
                    </a:cubicBezTo>
                    <a:cubicBezTo>
                      <a:pt x="97" y="193"/>
                      <a:pt x="97" y="194"/>
                      <a:pt x="97" y="194"/>
                    </a:cubicBezTo>
                    <a:cubicBezTo>
                      <a:pt x="91" y="204"/>
                      <a:pt x="84" y="214"/>
                      <a:pt x="80" y="225"/>
                    </a:cubicBezTo>
                    <a:cubicBezTo>
                      <a:pt x="59" y="260"/>
                      <a:pt x="49" y="290"/>
                      <a:pt x="45" y="323"/>
                    </a:cubicBezTo>
                    <a:cubicBezTo>
                      <a:pt x="45" y="322"/>
                      <a:pt x="44" y="331"/>
                      <a:pt x="44" y="331"/>
                    </a:cubicBezTo>
                    <a:cubicBezTo>
                      <a:pt x="33" y="387"/>
                      <a:pt x="25" y="424"/>
                      <a:pt x="28" y="480"/>
                    </a:cubicBezTo>
                    <a:cubicBezTo>
                      <a:pt x="30" y="530"/>
                      <a:pt x="29" y="537"/>
                      <a:pt x="21" y="571"/>
                    </a:cubicBezTo>
                    <a:cubicBezTo>
                      <a:pt x="17" y="592"/>
                      <a:pt x="17" y="592"/>
                      <a:pt x="17" y="592"/>
                    </a:cubicBezTo>
                    <a:cubicBezTo>
                      <a:pt x="17" y="593"/>
                      <a:pt x="18" y="593"/>
                      <a:pt x="18" y="594"/>
                    </a:cubicBezTo>
                    <a:cubicBezTo>
                      <a:pt x="19" y="594"/>
                      <a:pt x="20" y="593"/>
                      <a:pt x="20" y="592"/>
                    </a:cubicBezTo>
                    <a:cubicBezTo>
                      <a:pt x="24" y="571"/>
                      <a:pt x="24" y="571"/>
                      <a:pt x="24" y="571"/>
                    </a:cubicBezTo>
                    <a:cubicBezTo>
                      <a:pt x="31" y="538"/>
                      <a:pt x="33" y="530"/>
                      <a:pt x="31" y="480"/>
                    </a:cubicBezTo>
                    <a:cubicBezTo>
                      <a:pt x="29" y="450"/>
                      <a:pt x="31" y="425"/>
                      <a:pt x="34" y="400"/>
                    </a:cubicBezTo>
                    <a:cubicBezTo>
                      <a:pt x="35" y="406"/>
                      <a:pt x="36" y="411"/>
                      <a:pt x="37" y="417"/>
                    </a:cubicBezTo>
                    <a:cubicBezTo>
                      <a:pt x="39" y="424"/>
                      <a:pt x="41" y="432"/>
                      <a:pt x="43" y="439"/>
                    </a:cubicBezTo>
                    <a:cubicBezTo>
                      <a:pt x="48" y="454"/>
                      <a:pt x="48" y="454"/>
                      <a:pt x="48" y="454"/>
                    </a:cubicBezTo>
                    <a:cubicBezTo>
                      <a:pt x="49" y="459"/>
                      <a:pt x="49" y="465"/>
                      <a:pt x="49" y="471"/>
                    </a:cubicBezTo>
                    <a:cubicBezTo>
                      <a:pt x="49" y="476"/>
                      <a:pt x="49" y="482"/>
                      <a:pt x="50" y="487"/>
                    </a:cubicBezTo>
                    <a:cubicBezTo>
                      <a:pt x="51" y="488"/>
                      <a:pt x="51" y="489"/>
                      <a:pt x="52" y="489"/>
                    </a:cubicBezTo>
                    <a:cubicBezTo>
                      <a:pt x="53" y="488"/>
                      <a:pt x="54" y="488"/>
                      <a:pt x="53" y="487"/>
                    </a:cubicBezTo>
                    <a:cubicBezTo>
                      <a:pt x="52" y="482"/>
                      <a:pt x="52" y="476"/>
                      <a:pt x="52" y="471"/>
                    </a:cubicBezTo>
                    <a:cubicBezTo>
                      <a:pt x="52" y="465"/>
                      <a:pt x="52" y="459"/>
                      <a:pt x="51" y="453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4" y="431"/>
                      <a:pt x="41" y="424"/>
                      <a:pt x="40" y="416"/>
                    </a:cubicBezTo>
                    <a:cubicBezTo>
                      <a:pt x="36" y="400"/>
                      <a:pt x="36" y="384"/>
                      <a:pt x="40" y="367"/>
                    </a:cubicBezTo>
                    <a:cubicBezTo>
                      <a:pt x="40" y="367"/>
                      <a:pt x="40" y="366"/>
                      <a:pt x="40" y="366"/>
                    </a:cubicBezTo>
                    <a:cubicBezTo>
                      <a:pt x="42" y="355"/>
                      <a:pt x="44" y="344"/>
                      <a:pt x="46" y="331"/>
                    </a:cubicBezTo>
                    <a:cubicBezTo>
                      <a:pt x="48" y="323"/>
                      <a:pt x="48" y="323"/>
                      <a:pt x="48" y="323"/>
                    </a:cubicBezTo>
                    <a:cubicBezTo>
                      <a:pt x="52" y="291"/>
                      <a:pt x="62" y="261"/>
                      <a:pt x="82" y="227"/>
                    </a:cubicBezTo>
                    <a:cubicBezTo>
                      <a:pt x="90" y="209"/>
                      <a:pt x="102" y="192"/>
                      <a:pt x="114" y="177"/>
                    </a:cubicBezTo>
                    <a:cubicBezTo>
                      <a:pt x="124" y="167"/>
                      <a:pt x="139" y="159"/>
                      <a:pt x="149" y="154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45" y="172"/>
                      <a:pt x="127" y="229"/>
                      <a:pt x="126" y="230"/>
                    </a:cubicBezTo>
                    <a:cubicBezTo>
                      <a:pt x="101" y="286"/>
                      <a:pt x="93" y="355"/>
                      <a:pt x="90" y="402"/>
                    </a:cubicBezTo>
                    <a:cubicBezTo>
                      <a:pt x="90" y="406"/>
                      <a:pt x="90" y="410"/>
                      <a:pt x="90" y="414"/>
                    </a:cubicBezTo>
                    <a:cubicBezTo>
                      <a:pt x="89" y="416"/>
                      <a:pt x="89" y="418"/>
                      <a:pt x="89" y="419"/>
                    </a:cubicBezTo>
                    <a:cubicBezTo>
                      <a:pt x="89" y="420"/>
                      <a:pt x="89" y="420"/>
                      <a:pt x="89" y="421"/>
                    </a:cubicBezTo>
                    <a:cubicBezTo>
                      <a:pt x="88" y="432"/>
                      <a:pt x="87" y="443"/>
                      <a:pt x="86" y="453"/>
                    </a:cubicBezTo>
                    <a:cubicBezTo>
                      <a:pt x="83" y="471"/>
                      <a:pt x="81" y="488"/>
                      <a:pt x="80" y="510"/>
                    </a:cubicBezTo>
                    <a:cubicBezTo>
                      <a:pt x="79" y="523"/>
                      <a:pt x="75" y="540"/>
                      <a:pt x="71" y="560"/>
                    </a:cubicBezTo>
                    <a:cubicBezTo>
                      <a:pt x="68" y="576"/>
                      <a:pt x="64" y="594"/>
                      <a:pt x="61" y="614"/>
                    </a:cubicBezTo>
                    <a:cubicBezTo>
                      <a:pt x="61" y="614"/>
                      <a:pt x="61" y="614"/>
                      <a:pt x="61" y="614"/>
                    </a:cubicBezTo>
                    <a:cubicBezTo>
                      <a:pt x="57" y="624"/>
                      <a:pt x="57" y="624"/>
                      <a:pt x="57" y="624"/>
                    </a:cubicBezTo>
                    <a:cubicBezTo>
                      <a:pt x="51" y="641"/>
                      <a:pt x="45" y="659"/>
                      <a:pt x="36" y="673"/>
                    </a:cubicBezTo>
                    <a:cubicBezTo>
                      <a:pt x="36" y="673"/>
                      <a:pt x="35" y="673"/>
                      <a:pt x="35" y="674"/>
                    </a:cubicBezTo>
                    <a:cubicBezTo>
                      <a:pt x="28" y="678"/>
                      <a:pt x="28" y="678"/>
                      <a:pt x="28" y="678"/>
                    </a:cubicBezTo>
                    <a:cubicBezTo>
                      <a:pt x="25" y="680"/>
                      <a:pt x="21" y="683"/>
                      <a:pt x="19" y="685"/>
                    </a:cubicBezTo>
                    <a:cubicBezTo>
                      <a:pt x="16" y="688"/>
                      <a:pt x="14" y="691"/>
                      <a:pt x="12" y="694"/>
                    </a:cubicBezTo>
                    <a:cubicBezTo>
                      <a:pt x="9" y="700"/>
                      <a:pt x="6" y="705"/>
                      <a:pt x="1" y="707"/>
                    </a:cubicBezTo>
                    <a:cubicBezTo>
                      <a:pt x="0" y="707"/>
                      <a:pt x="0" y="708"/>
                      <a:pt x="0" y="709"/>
                    </a:cubicBezTo>
                    <a:cubicBezTo>
                      <a:pt x="0" y="709"/>
                      <a:pt x="1" y="710"/>
                      <a:pt x="2" y="710"/>
                    </a:cubicBezTo>
                    <a:cubicBezTo>
                      <a:pt x="8" y="707"/>
                      <a:pt x="12" y="701"/>
                      <a:pt x="15" y="696"/>
                    </a:cubicBezTo>
                    <a:cubicBezTo>
                      <a:pt x="17" y="693"/>
                      <a:pt x="19" y="690"/>
                      <a:pt x="21" y="687"/>
                    </a:cubicBezTo>
                    <a:cubicBezTo>
                      <a:pt x="23" y="685"/>
                      <a:pt x="27" y="683"/>
                      <a:pt x="30" y="681"/>
                    </a:cubicBezTo>
                    <a:cubicBezTo>
                      <a:pt x="33" y="679"/>
                      <a:pt x="33" y="679"/>
                      <a:pt x="33" y="679"/>
                    </a:cubicBezTo>
                    <a:cubicBezTo>
                      <a:pt x="29" y="686"/>
                      <a:pt x="28" y="693"/>
                      <a:pt x="27" y="699"/>
                    </a:cubicBezTo>
                    <a:cubicBezTo>
                      <a:pt x="27" y="706"/>
                      <a:pt x="26" y="712"/>
                      <a:pt x="23" y="719"/>
                    </a:cubicBezTo>
                    <a:cubicBezTo>
                      <a:pt x="19" y="726"/>
                      <a:pt x="19" y="726"/>
                      <a:pt x="19" y="726"/>
                    </a:cubicBezTo>
                    <a:cubicBezTo>
                      <a:pt x="13" y="737"/>
                      <a:pt x="7" y="748"/>
                      <a:pt x="8" y="763"/>
                    </a:cubicBezTo>
                    <a:cubicBezTo>
                      <a:pt x="8" y="764"/>
                      <a:pt x="9" y="764"/>
                      <a:pt x="9" y="764"/>
                    </a:cubicBezTo>
                    <a:cubicBezTo>
                      <a:pt x="10" y="764"/>
                      <a:pt x="11" y="764"/>
                      <a:pt x="11" y="763"/>
                    </a:cubicBezTo>
                    <a:cubicBezTo>
                      <a:pt x="10" y="749"/>
                      <a:pt x="15" y="739"/>
                      <a:pt x="21" y="728"/>
                    </a:cubicBezTo>
                    <a:cubicBezTo>
                      <a:pt x="25" y="720"/>
                      <a:pt x="25" y="720"/>
                      <a:pt x="25" y="720"/>
                    </a:cubicBezTo>
                    <a:cubicBezTo>
                      <a:pt x="29" y="713"/>
                      <a:pt x="30" y="706"/>
                      <a:pt x="30" y="700"/>
                    </a:cubicBezTo>
                    <a:cubicBezTo>
                      <a:pt x="31" y="692"/>
                      <a:pt x="32" y="685"/>
                      <a:pt x="37" y="677"/>
                    </a:cubicBezTo>
                    <a:cubicBezTo>
                      <a:pt x="46" y="664"/>
                      <a:pt x="52" y="648"/>
                      <a:pt x="57" y="632"/>
                    </a:cubicBezTo>
                    <a:cubicBezTo>
                      <a:pt x="52" y="665"/>
                      <a:pt x="48" y="699"/>
                      <a:pt x="47" y="731"/>
                    </a:cubicBezTo>
                    <a:cubicBezTo>
                      <a:pt x="46" y="772"/>
                      <a:pt x="49" y="795"/>
                      <a:pt x="51" y="813"/>
                    </a:cubicBezTo>
                    <a:cubicBezTo>
                      <a:pt x="52" y="824"/>
                      <a:pt x="53" y="833"/>
                      <a:pt x="53" y="845"/>
                    </a:cubicBezTo>
                    <a:cubicBezTo>
                      <a:pt x="49" y="854"/>
                      <a:pt x="49" y="854"/>
                      <a:pt x="49" y="854"/>
                    </a:cubicBezTo>
                    <a:cubicBezTo>
                      <a:pt x="42" y="866"/>
                      <a:pt x="39" y="873"/>
                      <a:pt x="37" y="887"/>
                    </a:cubicBezTo>
                    <a:cubicBezTo>
                      <a:pt x="37" y="888"/>
                      <a:pt x="38" y="888"/>
                      <a:pt x="39" y="889"/>
                    </a:cubicBezTo>
                    <a:cubicBezTo>
                      <a:pt x="39" y="889"/>
                      <a:pt x="40" y="888"/>
                      <a:pt x="40" y="887"/>
                    </a:cubicBezTo>
                    <a:cubicBezTo>
                      <a:pt x="42" y="874"/>
                      <a:pt x="45" y="868"/>
                      <a:pt x="52" y="855"/>
                    </a:cubicBezTo>
                    <a:cubicBezTo>
                      <a:pt x="54" y="851"/>
                      <a:pt x="54" y="851"/>
                      <a:pt x="54" y="851"/>
                    </a:cubicBezTo>
                    <a:cubicBezTo>
                      <a:pt x="54" y="871"/>
                      <a:pt x="56" y="885"/>
                      <a:pt x="57" y="898"/>
                    </a:cubicBezTo>
                    <a:cubicBezTo>
                      <a:pt x="59" y="906"/>
                      <a:pt x="60" y="914"/>
                      <a:pt x="60" y="923"/>
                    </a:cubicBezTo>
                    <a:cubicBezTo>
                      <a:pt x="67" y="962"/>
                      <a:pt x="69" y="996"/>
                      <a:pt x="70" y="1026"/>
                    </a:cubicBezTo>
                    <a:cubicBezTo>
                      <a:pt x="71" y="1048"/>
                      <a:pt x="71" y="1048"/>
                      <a:pt x="71" y="1048"/>
                    </a:cubicBezTo>
                    <a:cubicBezTo>
                      <a:pt x="71" y="1048"/>
                      <a:pt x="71" y="1049"/>
                      <a:pt x="71" y="1049"/>
                    </a:cubicBezTo>
                    <a:cubicBezTo>
                      <a:pt x="71" y="1053"/>
                      <a:pt x="72" y="1058"/>
                      <a:pt x="72" y="1062"/>
                    </a:cubicBezTo>
                    <a:cubicBezTo>
                      <a:pt x="73" y="1079"/>
                      <a:pt x="73" y="1095"/>
                      <a:pt x="72" y="1111"/>
                    </a:cubicBezTo>
                    <a:cubicBezTo>
                      <a:pt x="72" y="1133"/>
                      <a:pt x="71" y="1156"/>
                      <a:pt x="75" y="1180"/>
                    </a:cubicBezTo>
                    <a:cubicBezTo>
                      <a:pt x="79" y="1205"/>
                      <a:pt x="79" y="1231"/>
                      <a:pt x="80" y="1257"/>
                    </a:cubicBezTo>
                    <a:cubicBezTo>
                      <a:pt x="81" y="1285"/>
                      <a:pt x="81" y="1314"/>
                      <a:pt x="87" y="1342"/>
                    </a:cubicBezTo>
                    <a:cubicBezTo>
                      <a:pt x="90" y="1360"/>
                      <a:pt x="95" y="1379"/>
                      <a:pt x="100" y="1399"/>
                    </a:cubicBezTo>
                    <a:cubicBezTo>
                      <a:pt x="112" y="1450"/>
                      <a:pt x="125" y="1503"/>
                      <a:pt x="118" y="1551"/>
                    </a:cubicBezTo>
                    <a:cubicBezTo>
                      <a:pt x="118" y="1555"/>
                      <a:pt x="118" y="1559"/>
                      <a:pt x="118" y="1564"/>
                    </a:cubicBezTo>
                    <a:cubicBezTo>
                      <a:pt x="118" y="1570"/>
                      <a:pt x="118" y="1577"/>
                      <a:pt x="117" y="1582"/>
                    </a:cubicBezTo>
                    <a:cubicBezTo>
                      <a:pt x="117" y="1582"/>
                      <a:pt x="116" y="1582"/>
                      <a:pt x="116" y="1583"/>
                    </a:cubicBezTo>
                    <a:cubicBezTo>
                      <a:pt x="116" y="1583"/>
                      <a:pt x="116" y="1584"/>
                      <a:pt x="116" y="1584"/>
                    </a:cubicBezTo>
                    <a:cubicBezTo>
                      <a:pt x="116" y="1584"/>
                      <a:pt x="116" y="1585"/>
                      <a:pt x="116" y="1585"/>
                    </a:cubicBezTo>
                    <a:cubicBezTo>
                      <a:pt x="114" y="1591"/>
                      <a:pt x="107" y="1597"/>
                      <a:pt x="101" y="1603"/>
                    </a:cubicBezTo>
                    <a:cubicBezTo>
                      <a:pt x="97" y="1607"/>
                      <a:pt x="93" y="1611"/>
                      <a:pt x="91" y="1614"/>
                    </a:cubicBezTo>
                    <a:cubicBezTo>
                      <a:pt x="80" y="1627"/>
                      <a:pt x="60" y="1647"/>
                      <a:pt x="46" y="1650"/>
                    </a:cubicBezTo>
                    <a:cubicBezTo>
                      <a:pt x="45" y="1650"/>
                      <a:pt x="44" y="1651"/>
                      <a:pt x="44" y="1652"/>
                    </a:cubicBezTo>
                    <a:cubicBezTo>
                      <a:pt x="45" y="1653"/>
                      <a:pt x="45" y="1653"/>
                      <a:pt x="46" y="1653"/>
                    </a:cubicBezTo>
                    <a:cubicBezTo>
                      <a:pt x="58" y="1651"/>
                      <a:pt x="75" y="1637"/>
                      <a:pt x="86" y="1624"/>
                    </a:cubicBezTo>
                    <a:cubicBezTo>
                      <a:pt x="86" y="1624"/>
                      <a:pt x="86" y="1624"/>
                      <a:pt x="86" y="1624"/>
                    </a:cubicBezTo>
                    <a:cubicBezTo>
                      <a:pt x="86" y="1628"/>
                      <a:pt x="86" y="1628"/>
                      <a:pt x="86" y="1628"/>
                    </a:cubicBezTo>
                    <a:cubicBezTo>
                      <a:pt x="86" y="1631"/>
                      <a:pt x="85" y="1633"/>
                      <a:pt x="84" y="1636"/>
                    </a:cubicBezTo>
                    <a:cubicBezTo>
                      <a:pt x="82" y="1642"/>
                      <a:pt x="82" y="1642"/>
                      <a:pt x="82" y="1642"/>
                    </a:cubicBezTo>
                    <a:cubicBezTo>
                      <a:pt x="81" y="1646"/>
                      <a:pt x="80" y="1649"/>
                      <a:pt x="78" y="1652"/>
                    </a:cubicBezTo>
                    <a:cubicBezTo>
                      <a:pt x="76" y="1655"/>
                      <a:pt x="73" y="1658"/>
                      <a:pt x="70" y="1660"/>
                    </a:cubicBezTo>
                    <a:cubicBezTo>
                      <a:pt x="67" y="1662"/>
                      <a:pt x="64" y="1665"/>
                      <a:pt x="62" y="1667"/>
                    </a:cubicBezTo>
                    <a:cubicBezTo>
                      <a:pt x="61" y="1668"/>
                      <a:pt x="61" y="1669"/>
                      <a:pt x="62" y="1669"/>
                    </a:cubicBezTo>
                    <a:cubicBezTo>
                      <a:pt x="63" y="1670"/>
                      <a:pt x="64" y="1670"/>
                      <a:pt x="64" y="1669"/>
                    </a:cubicBezTo>
                    <a:cubicBezTo>
                      <a:pt x="66" y="1667"/>
                      <a:pt x="69" y="1664"/>
                      <a:pt x="72" y="1662"/>
                    </a:cubicBezTo>
                    <a:cubicBezTo>
                      <a:pt x="75" y="1660"/>
                      <a:pt x="78" y="1657"/>
                      <a:pt x="81" y="1654"/>
                    </a:cubicBezTo>
                    <a:cubicBezTo>
                      <a:pt x="83" y="1650"/>
                      <a:pt x="84" y="1647"/>
                      <a:pt x="85" y="1643"/>
                    </a:cubicBezTo>
                    <a:cubicBezTo>
                      <a:pt x="87" y="1637"/>
                      <a:pt x="87" y="1637"/>
                      <a:pt x="87" y="1637"/>
                    </a:cubicBezTo>
                    <a:cubicBezTo>
                      <a:pt x="88" y="1634"/>
                      <a:pt x="89" y="1631"/>
                      <a:pt x="89" y="1628"/>
                    </a:cubicBezTo>
                    <a:cubicBezTo>
                      <a:pt x="89" y="1625"/>
                      <a:pt x="89" y="1625"/>
                      <a:pt x="89" y="1625"/>
                    </a:cubicBezTo>
                    <a:cubicBezTo>
                      <a:pt x="90" y="1622"/>
                      <a:pt x="90" y="1620"/>
                      <a:pt x="92" y="1619"/>
                    </a:cubicBezTo>
                    <a:cubicBezTo>
                      <a:pt x="92" y="1619"/>
                      <a:pt x="92" y="1618"/>
                      <a:pt x="92" y="1617"/>
                    </a:cubicBezTo>
                    <a:cubicBezTo>
                      <a:pt x="92" y="1617"/>
                      <a:pt x="93" y="1616"/>
                      <a:pt x="93" y="1616"/>
                    </a:cubicBezTo>
                    <a:cubicBezTo>
                      <a:pt x="96" y="1613"/>
                      <a:pt x="99" y="1609"/>
                      <a:pt x="103" y="1605"/>
                    </a:cubicBezTo>
                    <a:cubicBezTo>
                      <a:pt x="108" y="1601"/>
                      <a:pt x="112" y="1596"/>
                      <a:pt x="116" y="1592"/>
                    </a:cubicBezTo>
                    <a:cubicBezTo>
                      <a:pt x="115" y="1595"/>
                      <a:pt x="114" y="1599"/>
                      <a:pt x="113" y="1603"/>
                    </a:cubicBezTo>
                    <a:cubicBezTo>
                      <a:pt x="112" y="1607"/>
                      <a:pt x="112" y="1607"/>
                      <a:pt x="112" y="1607"/>
                    </a:cubicBezTo>
                    <a:cubicBezTo>
                      <a:pt x="111" y="1616"/>
                      <a:pt x="111" y="1616"/>
                      <a:pt x="111" y="1616"/>
                    </a:cubicBezTo>
                    <a:cubicBezTo>
                      <a:pt x="110" y="1625"/>
                      <a:pt x="110" y="1625"/>
                      <a:pt x="110" y="1625"/>
                    </a:cubicBezTo>
                    <a:cubicBezTo>
                      <a:pt x="108" y="1630"/>
                      <a:pt x="106" y="1634"/>
                      <a:pt x="104" y="1638"/>
                    </a:cubicBezTo>
                    <a:cubicBezTo>
                      <a:pt x="102" y="1641"/>
                      <a:pt x="102" y="1641"/>
                      <a:pt x="102" y="1641"/>
                    </a:cubicBezTo>
                    <a:cubicBezTo>
                      <a:pt x="99" y="1645"/>
                      <a:pt x="98" y="1650"/>
                      <a:pt x="97" y="1655"/>
                    </a:cubicBezTo>
                    <a:cubicBezTo>
                      <a:pt x="97" y="1658"/>
                      <a:pt x="96" y="1661"/>
                      <a:pt x="95" y="1664"/>
                    </a:cubicBezTo>
                    <a:cubicBezTo>
                      <a:pt x="93" y="1668"/>
                      <a:pt x="88" y="1681"/>
                      <a:pt x="81" y="1681"/>
                    </a:cubicBezTo>
                    <a:cubicBezTo>
                      <a:pt x="80" y="1681"/>
                      <a:pt x="80" y="1682"/>
                      <a:pt x="80" y="1682"/>
                    </a:cubicBezTo>
                    <a:cubicBezTo>
                      <a:pt x="80" y="1683"/>
                      <a:pt x="80" y="1684"/>
                      <a:pt x="81" y="1684"/>
                    </a:cubicBezTo>
                    <a:cubicBezTo>
                      <a:pt x="90" y="1684"/>
                      <a:pt x="95" y="1670"/>
                      <a:pt x="97" y="1665"/>
                    </a:cubicBezTo>
                    <a:cubicBezTo>
                      <a:pt x="99" y="1662"/>
                      <a:pt x="99" y="1658"/>
                      <a:pt x="100" y="1655"/>
                    </a:cubicBezTo>
                    <a:cubicBezTo>
                      <a:pt x="101" y="1651"/>
                      <a:pt x="102" y="1646"/>
                      <a:pt x="104" y="1642"/>
                    </a:cubicBezTo>
                    <a:cubicBezTo>
                      <a:pt x="106" y="1639"/>
                      <a:pt x="106" y="1639"/>
                      <a:pt x="106" y="1639"/>
                    </a:cubicBezTo>
                    <a:cubicBezTo>
                      <a:pt x="109" y="1635"/>
                      <a:pt x="111" y="1631"/>
                      <a:pt x="112" y="1626"/>
                    </a:cubicBezTo>
                    <a:cubicBezTo>
                      <a:pt x="114" y="1616"/>
                      <a:pt x="114" y="1616"/>
                      <a:pt x="114" y="1616"/>
                    </a:cubicBezTo>
                    <a:cubicBezTo>
                      <a:pt x="115" y="1608"/>
                      <a:pt x="115" y="1608"/>
                      <a:pt x="115" y="1608"/>
                    </a:cubicBezTo>
                    <a:cubicBezTo>
                      <a:pt x="116" y="1603"/>
                      <a:pt x="116" y="1603"/>
                      <a:pt x="116" y="1603"/>
                    </a:cubicBezTo>
                    <a:cubicBezTo>
                      <a:pt x="118" y="1597"/>
                      <a:pt x="119" y="1591"/>
                      <a:pt x="119" y="1585"/>
                    </a:cubicBezTo>
                    <a:cubicBezTo>
                      <a:pt x="121" y="1579"/>
                      <a:pt x="121" y="1572"/>
                      <a:pt x="121" y="1564"/>
                    </a:cubicBezTo>
                    <a:cubicBezTo>
                      <a:pt x="121" y="1559"/>
                      <a:pt x="121" y="1555"/>
                      <a:pt x="121" y="1552"/>
                    </a:cubicBezTo>
                    <a:cubicBezTo>
                      <a:pt x="128" y="1503"/>
                      <a:pt x="115" y="1450"/>
                      <a:pt x="102" y="1399"/>
                    </a:cubicBezTo>
                    <a:cubicBezTo>
                      <a:pt x="98" y="1379"/>
                      <a:pt x="93" y="1360"/>
                      <a:pt x="89" y="1341"/>
                    </a:cubicBezTo>
                    <a:cubicBezTo>
                      <a:pt x="84" y="1313"/>
                      <a:pt x="84" y="1285"/>
                      <a:pt x="83" y="1257"/>
                    </a:cubicBezTo>
                    <a:cubicBezTo>
                      <a:pt x="82" y="1231"/>
                      <a:pt x="82" y="1205"/>
                      <a:pt x="77" y="1179"/>
                    </a:cubicBezTo>
                    <a:cubicBezTo>
                      <a:pt x="74" y="1156"/>
                      <a:pt x="75" y="1133"/>
                      <a:pt x="75" y="1111"/>
                    </a:cubicBezTo>
                    <a:cubicBezTo>
                      <a:pt x="75" y="1106"/>
                      <a:pt x="76" y="1100"/>
                      <a:pt x="76" y="1095"/>
                    </a:cubicBezTo>
                    <a:cubicBezTo>
                      <a:pt x="81" y="1132"/>
                      <a:pt x="88" y="1168"/>
                      <a:pt x="96" y="1203"/>
                    </a:cubicBezTo>
                    <a:cubicBezTo>
                      <a:pt x="103" y="1237"/>
                      <a:pt x="111" y="1274"/>
                      <a:pt x="116" y="1310"/>
                    </a:cubicBezTo>
                    <a:cubicBezTo>
                      <a:pt x="118" y="1324"/>
                      <a:pt x="118" y="1324"/>
                      <a:pt x="118" y="1324"/>
                    </a:cubicBezTo>
                    <a:cubicBezTo>
                      <a:pt x="121" y="1351"/>
                      <a:pt x="125" y="1377"/>
                      <a:pt x="133" y="1404"/>
                    </a:cubicBezTo>
                    <a:cubicBezTo>
                      <a:pt x="139" y="1426"/>
                      <a:pt x="146" y="1449"/>
                      <a:pt x="149" y="1472"/>
                    </a:cubicBezTo>
                    <a:cubicBezTo>
                      <a:pt x="151" y="1493"/>
                      <a:pt x="149" y="1513"/>
                      <a:pt x="147" y="1533"/>
                    </a:cubicBezTo>
                    <a:cubicBezTo>
                      <a:pt x="146" y="1546"/>
                      <a:pt x="144" y="1559"/>
                      <a:pt x="144" y="1573"/>
                    </a:cubicBezTo>
                    <a:cubicBezTo>
                      <a:pt x="144" y="1576"/>
                      <a:pt x="146" y="1584"/>
                      <a:pt x="147" y="1593"/>
                    </a:cubicBezTo>
                    <a:cubicBezTo>
                      <a:pt x="147" y="1593"/>
                      <a:pt x="147" y="1593"/>
                      <a:pt x="147" y="1594"/>
                    </a:cubicBezTo>
                    <a:cubicBezTo>
                      <a:pt x="147" y="1599"/>
                      <a:pt x="145" y="1605"/>
                      <a:pt x="144" y="1611"/>
                    </a:cubicBezTo>
                    <a:cubicBezTo>
                      <a:pt x="143" y="1614"/>
                      <a:pt x="143" y="1614"/>
                      <a:pt x="143" y="1614"/>
                    </a:cubicBezTo>
                    <a:cubicBezTo>
                      <a:pt x="141" y="1622"/>
                      <a:pt x="136" y="1628"/>
                      <a:pt x="130" y="1634"/>
                    </a:cubicBezTo>
                    <a:cubicBezTo>
                      <a:pt x="126" y="1640"/>
                      <a:pt x="126" y="1640"/>
                      <a:pt x="126" y="1640"/>
                    </a:cubicBezTo>
                    <a:cubicBezTo>
                      <a:pt x="121" y="1646"/>
                      <a:pt x="119" y="1651"/>
                      <a:pt x="117" y="1658"/>
                    </a:cubicBezTo>
                    <a:cubicBezTo>
                      <a:pt x="116" y="1663"/>
                      <a:pt x="116" y="1663"/>
                      <a:pt x="116" y="1663"/>
                    </a:cubicBezTo>
                    <a:cubicBezTo>
                      <a:pt x="114" y="1669"/>
                      <a:pt x="110" y="1677"/>
                      <a:pt x="103" y="1678"/>
                    </a:cubicBezTo>
                    <a:cubicBezTo>
                      <a:pt x="102" y="1678"/>
                      <a:pt x="102" y="1679"/>
                      <a:pt x="102" y="1680"/>
                    </a:cubicBezTo>
                    <a:cubicBezTo>
                      <a:pt x="102" y="1681"/>
                      <a:pt x="103" y="1681"/>
                      <a:pt x="104" y="1681"/>
                    </a:cubicBezTo>
                    <a:cubicBezTo>
                      <a:pt x="110" y="1680"/>
                      <a:pt x="115" y="1674"/>
                      <a:pt x="119" y="1664"/>
                    </a:cubicBezTo>
                    <a:cubicBezTo>
                      <a:pt x="120" y="1658"/>
                      <a:pt x="120" y="1658"/>
                      <a:pt x="120" y="1658"/>
                    </a:cubicBezTo>
                    <a:cubicBezTo>
                      <a:pt x="122" y="1652"/>
                      <a:pt x="124" y="1647"/>
                      <a:pt x="128" y="1642"/>
                    </a:cubicBezTo>
                    <a:cubicBezTo>
                      <a:pt x="132" y="1636"/>
                      <a:pt x="132" y="1636"/>
                      <a:pt x="132" y="1636"/>
                    </a:cubicBezTo>
                    <a:cubicBezTo>
                      <a:pt x="138" y="1630"/>
                      <a:pt x="143" y="1623"/>
                      <a:pt x="146" y="1615"/>
                    </a:cubicBezTo>
                    <a:cubicBezTo>
                      <a:pt x="147" y="1612"/>
                      <a:pt x="147" y="1612"/>
                      <a:pt x="147" y="1612"/>
                    </a:cubicBezTo>
                    <a:cubicBezTo>
                      <a:pt x="147" y="1609"/>
                      <a:pt x="148" y="1607"/>
                      <a:pt x="149" y="1604"/>
                    </a:cubicBezTo>
                    <a:cubicBezTo>
                      <a:pt x="152" y="1628"/>
                      <a:pt x="155" y="1658"/>
                      <a:pt x="149" y="1664"/>
                    </a:cubicBezTo>
                    <a:cubicBezTo>
                      <a:pt x="149" y="1664"/>
                      <a:pt x="149" y="1664"/>
                      <a:pt x="149" y="1664"/>
                    </a:cubicBezTo>
                    <a:cubicBezTo>
                      <a:pt x="147" y="1666"/>
                      <a:pt x="145" y="1668"/>
                      <a:pt x="143" y="1670"/>
                    </a:cubicBezTo>
                    <a:cubicBezTo>
                      <a:pt x="135" y="1678"/>
                      <a:pt x="133" y="1689"/>
                      <a:pt x="133" y="1689"/>
                    </a:cubicBezTo>
                    <a:cubicBezTo>
                      <a:pt x="133" y="1690"/>
                      <a:pt x="134" y="1691"/>
                      <a:pt x="135" y="1691"/>
                    </a:cubicBezTo>
                    <a:cubicBezTo>
                      <a:pt x="136" y="1691"/>
                      <a:pt x="136" y="1690"/>
                      <a:pt x="136" y="1690"/>
                    </a:cubicBezTo>
                    <a:cubicBezTo>
                      <a:pt x="136" y="1689"/>
                      <a:pt x="138" y="1679"/>
                      <a:pt x="145" y="1673"/>
                    </a:cubicBezTo>
                    <a:cubicBezTo>
                      <a:pt x="170" y="1650"/>
                      <a:pt x="180" y="1607"/>
                      <a:pt x="185" y="1576"/>
                    </a:cubicBezTo>
                    <a:cubicBezTo>
                      <a:pt x="192" y="1594"/>
                      <a:pt x="195" y="1609"/>
                      <a:pt x="193" y="1616"/>
                    </a:cubicBezTo>
                    <a:cubicBezTo>
                      <a:pt x="193" y="1617"/>
                      <a:pt x="193" y="1618"/>
                      <a:pt x="194" y="1618"/>
                    </a:cubicBezTo>
                    <a:cubicBezTo>
                      <a:pt x="195" y="1618"/>
                      <a:pt x="196" y="1618"/>
                      <a:pt x="196" y="1617"/>
                    </a:cubicBezTo>
                    <a:cubicBezTo>
                      <a:pt x="200" y="1605"/>
                      <a:pt x="191" y="1583"/>
                      <a:pt x="185" y="1570"/>
                    </a:cubicBezTo>
                    <a:cubicBezTo>
                      <a:pt x="186" y="1561"/>
                      <a:pt x="187" y="1553"/>
                      <a:pt x="188" y="1548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2"/>
                      <a:pt x="184" y="1494"/>
                      <a:pt x="178" y="1468"/>
                    </a:cubicBezTo>
                    <a:cubicBezTo>
                      <a:pt x="174" y="1441"/>
                      <a:pt x="171" y="1414"/>
                      <a:pt x="172" y="1396"/>
                    </a:cubicBezTo>
                    <a:cubicBezTo>
                      <a:pt x="173" y="1380"/>
                      <a:pt x="176" y="1355"/>
                      <a:pt x="180" y="1328"/>
                    </a:cubicBezTo>
                    <a:cubicBezTo>
                      <a:pt x="184" y="1296"/>
                      <a:pt x="188" y="1263"/>
                      <a:pt x="189" y="1239"/>
                    </a:cubicBezTo>
                    <a:cubicBezTo>
                      <a:pt x="189" y="1238"/>
                      <a:pt x="188" y="1237"/>
                      <a:pt x="187" y="1237"/>
                    </a:cubicBezTo>
                    <a:cubicBezTo>
                      <a:pt x="187" y="1237"/>
                      <a:pt x="187" y="1237"/>
                      <a:pt x="187" y="1237"/>
                    </a:cubicBezTo>
                    <a:cubicBezTo>
                      <a:pt x="188" y="1237"/>
                      <a:pt x="189" y="1238"/>
                      <a:pt x="189" y="1239"/>
                    </a:cubicBezTo>
                    <a:cubicBezTo>
                      <a:pt x="189" y="1223"/>
                      <a:pt x="189" y="1223"/>
                      <a:pt x="189" y="1223"/>
                    </a:cubicBezTo>
                    <a:cubicBezTo>
                      <a:pt x="190" y="1209"/>
                      <a:pt x="190" y="1209"/>
                      <a:pt x="190" y="1209"/>
                    </a:cubicBezTo>
                    <a:cubicBezTo>
                      <a:pt x="191" y="1184"/>
                      <a:pt x="191" y="1182"/>
                      <a:pt x="183" y="1141"/>
                    </a:cubicBezTo>
                    <a:cubicBezTo>
                      <a:pt x="177" y="1115"/>
                      <a:pt x="177" y="1115"/>
                      <a:pt x="177" y="1115"/>
                    </a:cubicBezTo>
                    <a:cubicBezTo>
                      <a:pt x="167" y="1077"/>
                      <a:pt x="158" y="1039"/>
                      <a:pt x="172" y="980"/>
                    </a:cubicBezTo>
                    <a:cubicBezTo>
                      <a:pt x="181" y="942"/>
                      <a:pt x="178" y="905"/>
                      <a:pt x="172" y="873"/>
                    </a:cubicBezTo>
                    <a:cubicBezTo>
                      <a:pt x="169" y="861"/>
                      <a:pt x="164" y="839"/>
                      <a:pt x="164" y="838"/>
                    </a:cubicBezTo>
                    <a:cubicBezTo>
                      <a:pt x="157" y="817"/>
                      <a:pt x="157" y="817"/>
                      <a:pt x="157" y="817"/>
                    </a:cubicBezTo>
                    <a:cubicBezTo>
                      <a:pt x="152" y="798"/>
                      <a:pt x="152" y="798"/>
                      <a:pt x="152" y="798"/>
                    </a:cubicBezTo>
                    <a:cubicBezTo>
                      <a:pt x="147" y="782"/>
                      <a:pt x="147" y="759"/>
                      <a:pt x="146" y="734"/>
                    </a:cubicBezTo>
                    <a:cubicBezTo>
                      <a:pt x="146" y="696"/>
                      <a:pt x="145" y="657"/>
                      <a:pt x="130" y="636"/>
                    </a:cubicBezTo>
                    <a:cubicBezTo>
                      <a:pt x="113" y="612"/>
                      <a:pt x="107" y="559"/>
                      <a:pt x="103" y="527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02" y="513"/>
                      <a:pt x="100" y="489"/>
                      <a:pt x="98" y="478"/>
                    </a:cubicBezTo>
                    <a:cubicBezTo>
                      <a:pt x="95" y="468"/>
                      <a:pt x="93" y="45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5" y="442"/>
                      <a:pt x="97" y="439"/>
                      <a:pt x="97" y="433"/>
                    </a:cubicBezTo>
                    <a:cubicBezTo>
                      <a:pt x="107" y="405"/>
                      <a:pt x="126" y="383"/>
                      <a:pt x="146" y="360"/>
                    </a:cubicBezTo>
                    <a:cubicBezTo>
                      <a:pt x="147" y="359"/>
                      <a:pt x="148" y="361"/>
                      <a:pt x="148" y="365"/>
                    </a:cubicBezTo>
                    <a:cubicBezTo>
                      <a:pt x="146" y="389"/>
                      <a:pt x="146" y="426"/>
                      <a:pt x="148" y="437"/>
                    </a:cubicBezTo>
                    <a:cubicBezTo>
                      <a:pt x="149" y="483"/>
                      <a:pt x="155" y="517"/>
                      <a:pt x="161" y="544"/>
                    </a:cubicBezTo>
                    <a:cubicBezTo>
                      <a:pt x="161" y="544"/>
                      <a:pt x="160" y="544"/>
                      <a:pt x="160" y="545"/>
                    </a:cubicBezTo>
                    <a:cubicBezTo>
                      <a:pt x="161" y="553"/>
                      <a:pt x="160" y="566"/>
                      <a:pt x="159" y="579"/>
                    </a:cubicBezTo>
                    <a:cubicBezTo>
                      <a:pt x="157" y="608"/>
                      <a:pt x="155" y="641"/>
                      <a:pt x="166" y="652"/>
                    </a:cubicBezTo>
                    <a:cubicBezTo>
                      <a:pt x="167" y="653"/>
                      <a:pt x="168" y="653"/>
                      <a:pt x="168" y="653"/>
                    </a:cubicBezTo>
                    <a:cubicBezTo>
                      <a:pt x="169" y="652"/>
                      <a:pt x="169" y="651"/>
                      <a:pt x="168" y="650"/>
                    </a:cubicBezTo>
                    <a:cubicBezTo>
                      <a:pt x="158" y="640"/>
                      <a:pt x="161" y="606"/>
                      <a:pt x="162" y="579"/>
                    </a:cubicBezTo>
                    <a:cubicBezTo>
                      <a:pt x="163" y="570"/>
                      <a:pt x="164" y="561"/>
                      <a:pt x="164" y="554"/>
                    </a:cubicBezTo>
                    <a:cubicBezTo>
                      <a:pt x="168" y="572"/>
                      <a:pt x="173" y="586"/>
                      <a:pt x="177" y="599"/>
                    </a:cubicBezTo>
                    <a:cubicBezTo>
                      <a:pt x="180" y="606"/>
                      <a:pt x="180" y="606"/>
                      <a:pt x="180" y="606"/>
                    </a:cubicBezTo>
                    <a:cubicBezTo>
                      <a:pt x="187" y="627"/>
                      <a:pt x="187" y="672"/>
                      <a:pt x="187" y="702"/>
                    </a:cubicBezTo>
                    <a:cubicBezTo>
                      <a:pt x="187" y="722"/>
                      <a:pt x="187" y="732"/>
                      <a:pt x="188" y="734"/>
                    </a:cubicBezTo>
                    <a:cubicBezTo>
                      <a:pt x="188" y="735"/>
                      <a:pt x="189" y="735"/>
                      <a:pt x="190" y="735"/>
                    </a:cubicBezTo>
                    <a:cubicBezTo>
                      <a:pt x="191" y="734"/>
                      <a:pt x="191" y="734"/>
                      <a:pt x="191" y="733"/>
                    </a:cubicBezTo>
                    <a:cubicBezTo>
                      <a:pt x="190" y="731"/>
                      <a:pt x="190" y="717"/>
                      <a:pt x="190" y="702"/>
                    </a:cubicBezTo>
                    <a:cubicBezTo>
                      <a:pt x="190" y="672"/>
                      <a:pt x="190" y="626"/>
                      <a:pt x="183" y="605"/>
                    </a:cubicBezTo>
                    <a:cubicBezTo>
                      <a:pt x="180" y="598"/>
                      <a:pt x="180" y="598"/>
                      <a:pt x="180" y="598"/>
                    </a:cubicBezTo>
                    <a:cubicBezTo>
                      <a:pt x="170" y="568"/>
                      <a:pt x="156" y="527"/>
                      <a:pt x="152" y="456"/>
                    </a:cubicBezTo>
                    <a:cubicBezTo>
                      <a:pt x="158" y="480"/>
                      <a:pt x="169" y="505"/>
                      <a:pt x="183" y="514"/>
                    </a:cubicBezTo>
                    <a:cubicBezTo>
                      <a:pt x="184" y="515"/>
                      <a:pt x="185" y="514"/>
                      <a:pt x="185" y="514"/>
                    </a:cubicBezTo>
                    <a:cubicBezTo>
                      <a:pt x="186" y="513"/>
                      <a:pt x="185" y="512"/>
                      <a:pt x="185" y="512"/>
                    </a:cubicBezTo>
                    <a:cubicBezTo>
                      <a:pt x="168" y="500"/>
                      <a:pt x="156" y="466"/>
                      <a:pt x="151" y="438"/>
                    </a:cubicBezTo>
                    <a:cubicBezTo>
                      <a:pt x="150" y="416"/>
                      <a:pt x="150" y="392"/>
                      <a:pt x="151" y="365"/>
                    </a:cubicBezTo>
                    <a:cubicBezTo>
                      <a:pt x="151" y="360"/>
                      <a:pt x="153" y="358"/>
                      <a:pt x="153" y="351"/>
                    </a:cubicBezTo>
                    <a:cubicBezTo>
                      <a:pt x="161" y="343"/>
                      <a:pt x="167" y="334"/>
                      <a:pt x="174" y="326"/>
                    </a:cubicBezTo>
                    <a:cubicBezTo>
                      <a:pt x="174" y="326"/>
                      <a:pt x="180" y="319"/>
                      <a:pt x="185" y="315"/>
                    </a:cubicBezTo>
                    <a:cubicBezTo>
                      <a:pt x="196" y="306"/>
                      <a:pt x="214" y="293"/>
                      <a:pt x="219" y="289"/>
                    </a:cubicBezTo>
                    <a:cubicBezTo>
                      <a:pt x="228" y="281"/>
                      <a:pt x="228" y="281"/>
                      <a:pt x="228" y="281"/>
                    </a:cubicBezTo>
                    <a:cubicBezTo>
                      <a:pt x="229" y="281"/>
                      <a:pt x="229" y="280"/>
                      <a:pt x="229" y="279"/>
                    </a:cubicBezTo>
                    <a:cubicBezTo>
                      <a:pt x="228" y="279"/>
                      <a:pt x="227" y="278"/>
                      <a:pt x="226" y="279"/>
                    </a:cubicBezTo>
                    <a:cubicBezTo>
                      <a:pt x="217" y="285"/>
                      <a:pt x="217" y="285"/>
                      <a:pt x="217" y="285"/>
                    </a:cubicBezTo>
                    <a:cubicBezTo>
                      <a:pt x="207" y="291"/>
                      <a:pt x="191" y="300"/>
                      <a:pt x="181" y="310"/>
                    </a:cubicBezTo>
                    <a:cubicBezTo>
                      <a:pt x="182" y="309"/>
                      <a:pt x="182" y="308"/>
                      <a:pt x="183" y="307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8" y="294"/>
                      <a:pt x="191" y="289"/>
                      <a:pt x="195" y="284"/>
                    </a:cubicBezTo>
                    <a:cubicBezTo>
                      <a:pt x="199" y="278"/>
                      <a:pt x="203" y="273"/>
                      <a:pt x="206" y="264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15" y="255"/>
                      <a:pt x="224" y="244"/>
                      <a:pt x="229" y="234"/>
                    </a:cubicBezTo>
                    <a:cubicBezTo>
                      <a:pt x="230" y="233"/>
                      <a:pt x="229" y="232"/>
                      <a:pt x="229" y="232"/>
                    </a:cubicBezTo>
                    <a:close/>
                    <a:moveTo>
                      <a:pt x="160" y="84"/>
                    </a:moveTo>
                    <a:cubicBezTo>
                      <a:pt x="164" y="83"/>
                      <a:pt x="168" y="81"/>
                      <a:pt x="172" y="79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59" y="95"/>
                      <a:pt x="155" y="101"/>
                      <a:pt x="149" y="107"/>
                    </a:cubicBezTo>
                    <a:cubicBezTo>
                      <a:pt x="149" y="106"/>
                      <a:pt x="149" y="105"/>
                      <a:pt x="150" y="105"/>
                    </a:cubicBezTo>
                    <a:cubicBezTo>
                      <a:pt x="150" y="100"/>
                      <a:pt x="150" y="95"/>
                      <a:pt x="149" y="90"/>
                    </a:cubicBezTo>
                    <a:cubicBezTo>
                      <a:pt x="151" y="88"/>
                      <a:pt x="156" y="86"/>
                      <a:pt x="160" y="84"/>
                    </a:cubicBezTo>
                    <a:close/>
                    <a:moveTo>
                      <a:pt x="180" y="1503"/>
                    </a:moveTo>
                    <a:cubicBezTo>
                      <a:pt x="181" y="1513"/>
                      <a:pt x="183" y="1530"/>
                      <a:pt x="184" y="1531"/>
                    </a:cubicBezTo>
                    <a:cubicBezTo>
                      <a:pt x="184" y="1537"/>
                      <a:pt x="185" y="1542"/>
                      <a:pt x="185" y="1545"/>
                    </a:cubicBezTo>
                    <a:cubicBezTo>
                      <a:pt x="185" y="1548"/>
                      <a:pt x="185" y="1548"/>
                      <a:pt x="185" y="1548"/>
                    </a:cubicBezTo>
                    <a:cubicBezTo>
                      <a:pt x="184" y="1553"/>
                      <a:pt x="183" y="1560"/>
                      <a:pt x="182" y="1569"/>
                    </a:cubicBezTo>
                    <a:cubicBezTo>
                      <a:pt x="182" y="1569"/>
                      <a:pt x="182" y="1570"/>
                      <a:pt x="182" y="1570"/>
                    </a:cubicBezTo>
                    <a:cubicBezTo>
                      <a:pt x="179" y="1596"/>
                      <a:pt x="172" y="1632"/>
                      <a:pt x="155" y="1656"/>
                    </a:cubicBezTo>
                    <a:cubicBezTo>
                      <a:pt x="157" y="1643"/>
                      <a:pt x="154" y="1619"/>
                      <a:pt x="150" y="1593"/>
                    </a:cubicBezTo>
                    <a:cubicBezTo>
                      <a:pt x="149" y="1584"/>
                      <a:pt x="147" y="1576"/>
                      <a:pt x="147" y="1573"/>
                    </a:cubicBezTo>
                    <a:cubicBezTo>
                      <a:pt x="147" y="1560"/>
                      <a:pt x="149" y="1546"/>
                      <a:pt x="150" y="1533"/>
                    </a:cubicBezTo>
                    <a:cubicBezTo>
                      <a:pt x="152" y="1514"/>
                      <a:pt x="154" y="1493"/>
                      <a:pt x="151" y="1472"/>
                    </a:cubicBezTo>
                    <a:cubicBezTo>
                      <a:pt x="148" y="1449"/>
                      <a:pt x="142" y="1425"/>
                      <a:pt x="135" y="1403"/>
                    </a:cubicBezTo>
                    <a:cubicBezTo>
                      <a:pt x="127" y="1376"/>
                      <a:pt x="124" y="1351"/>
                      <a:pt x="121" y="1324"/>
                    </a:cubicBezTo>
                    <a:cubicBezTo>
                      <a:pt x="119" y="1310"/>
                      <a:pt x="119" y="1310"/>
                      <a:pt x="119" y="1310"/>
                    </a:cubicBezTo>
                    <a:cubicBezTo>
                      <a:pt x="114" y="1273"/>
                      <a:pt x="106" y="1237"/>
                      <a:pt x="99" y="1202"/>
                    </a:cubicBezTo>
                    <a:cubicBezTo>
                      <a:pt x="89" y="1157"/>
                      <a:pt x="79" y="1110"/>
                      <a:pt x="75" y="1062"/>
                    </a:cubicBezTo>
                    <a:cubicBezTo>
                      <a:pt x="75" y="1061"/>
                      <a:pt x="75" y="1060"/>
                      <a:pt x="75" y="1059"/>
                    </a:cubicBezTo>
                    <a:cubicBezTo>
                      <a:pt x="73" y="1026"/>
                      <a:pt x="73" y="1026"/>
                      <a:pt x="73" y="1026"/>
                    </a:cubicBezTo>
                    <a:cubicBezTo>
                      <a:pt x="72" y="996"/>
                      <a:pt x="70" y="962"/>
                      <a:pt x="63" y="923"/>
                    </a:cubicBezTo>
                    <a:cubicBezTo>
                      <a:pt x="63" y="913"/>
                      <a:pt x="61" y="906"/>
                      <a:pt x="60" y="897"/>
                    </a:cubicBezTo>
                    <a:cubicBezTo>
                      <a:pt x="58" y="884"/>
                      <a:pt x="57" y="871"/>
                      <a:pt x="57" y="850"/>
                    </a:cubicBezTo>
                    <a:cubicBezTo>
                      <a:pt x="57" y="848"/>
                      <a:pt x="57" y="847"/>
                      <a:pt x="56" y="845"/>
                    </a:cubicBezTo>
                    <a:cubicBezTo>
                      <a:pt x="57" y="845"/>
                      <a:pt x="57" y="845"/>
                      <a:pt x="56" y="844"/>
                    </a:cubicBezTo>
                    <a:cubicBezTo>
                      <a:pt x="56" y="833"/>
                      <a:pt x="55" y="824"/>
                      <a:pt x="54" y="813"/>
                    </a:cubicBezTo>
                    <a:cubicBezTo>
                      <a:pt x="52" y="794"/>
                      <a:pt x="51" y="770"/>
                      <a:pt x="52" y="730"/>
                    </a:cubicBezTo>
                    <a:cubicBezTo>
                      <a:pt x="53" y="672"/>
                      <a:pt x="66" y="608"/>
                      <a:pt x="75" y="561"/>
                    </a:cubicBezTo>
                    <a:cubicBezTo>
                      <a:pt x="77" y="551"/>
                      <a:pt x="79" y="542"/>
                      <a:pt x="81" y="533"/>
                    </a:cubicBezTo>
                    <a:cubicBezTo>
                      <a:pt x="80" y="551"/>
                      <a:pt x="79" y="572"/>
                      <a:pt x="80" y="596"/>
                    </a:cubicBezTo>
                    <a:cubicBezTo>
                      <a:pt x="82" y="654"/>
                      <a:pt x="88" y="703"/>
                      <a:pt x="94" y="745"/>
                    </a:cubicBezTo>
                    <a:cubicBezTo>
                      <a:pt x="97" y="774"/>
                      <a:pt x="100" y="799"/>
                      <a:pt x="102" y="822"/>
                    </a:cubicBezTo>
                    <a:cubicBezTo>
                      <a:pt x="101" y="836"/>
                      <a:pt x="110" y="907"/>
                      <a:pt x="117" y="946"/>
                    </a:cubicBezTo>
                    <a:cubicBezTo>
                      <a:pt x="124" y="992"/>
                      <a:pt x="131" y="1038"/>
                      <a:pt x="132" y="1077"/>
                    </a:cubicBezTo>
                    <a:cubicBezTo>
                      <a:pt x="133" y="1144"/>
                      <a:pt x="138" y="1265"/>
                      <a:pt x="149" y="1342"/>
                    </a:cubicBezTo>
                    <a:cubicBezTo>
                      <a:pt x="155" y="1378"/>
                      <a:pt x="163" y="1416"/>
                      <a:pt x="170" y="1449"/>
                    </a:cubicBezTo>
                    <a:cubicBezTo>
                      <a:pt x="174" y="1469"/>
                      <a:pt x="178" y="1488"/>
                      <a:pt x="180" y="1503"/>
                    </a:cubicBezTo>
                    <a:close/>
                    <a:moveTo>
                      <a:pt x="96" y="514"/>
                    </a:moveTo>
                    <a:cubicBezTo>
                      <a:pt x="96" y="515"/>
                      <a:pt x="96" y="515"/>
                      <a:pt x="96" y="515"/>
                    </a:cubicBezTo>
                    <a:cubicBezTo>
                      <a:pt x="97" y="528"/>
                      <a:pt x="97" y="528"/>
                      <a:pt x="97" y="528"/>
                    </a:cubicBezTo>
                    <a:cubicBezTo>
                      <a:pt x="101" y="562"/>
                      <a:pt x="106" y="615"/>
                      <a:pt x="123" y="640"/>
                    </a:cubicBezTo>
                    <a:cubicBezTo>
                      <a:pt x="138" y="660"/>
                      <a:pt x="141" y="697"/>
                      <a:pt x="142" y="734"/>
                    </a:cubicBezTo>
                    <a:cubicBezTo>
                      <a:pt x="142" y="759"/>
                      <a:pt x="143" y="783"/>
                      <a:pt x="147" y="799"/>
                    </a:cubicBezTo>
                    <a:cubicBezTo>
                      <a:pt x="153" y="818"/>
                      <a:pt x="153" y="818"/>
                      <a:pt x="153" y="818"/>
                    </a:cubicBezTo>
                    <a:cubicBezTo>
                      <a:pt x="157" y="830"/>
                      <a:pt x="157" y="830"/>
                      <a:pt x="157" y="830"/>
                    </a:cubicBezTo>
                    <a:cubicBezTo>
                      <a:pt x="157" y="830"/>
                      <a:pt x="157" y="836"/>
                      <a:pt x="157" y="837"/>
                    </a:cubicBezTo>
                    <a:cubicBezTo>
                      <a:pt x="157" y="843"/>
                      <a:pt x="158" y="849"/>
                      <a:pt x="159" y="854"/>
                    </a:cubicBezTo>
                    <a:cubicBezTo>
                      <a:pt x="161" y="864"/>
                      <a:pt x="161" y="864"/>
                      <a:pt x="161" y="864"/>
                    </a:cubicBezTo>
                    <a:cubicBezTo>
                      <a:pt x="163" y="878"/>
                      <a:pt x="161" y="893"/>
                      <a:pt x="156" y="907"/>
                    </a:cubicBezTo>
                    <a:cubicBezTo>
                      <a:pt x="156" y="907"/>
                      <a:pt x="153" y="913"/>
                      <a:pt x="153" y="913"/>
                    </a:cubicBezTo>
                    <a:cubicBezTo>
                      <a:pt x="152" y="917"/>
                      <a:pt x="150" y="922"/>
                      <a:pt x="149" y="927"/>
                    </a:cubicBezTo>
                    <a:cubicBezTo>
                      <a:pt x="149" y="930"/>
                      <a:pt x="149" y="933"/>
                      <a:pt x="149" y="936"/>
                    </a:cubicBezTo>
                    <a:cubicBezTo>
                      <a:pt x="150" y="940"/>
                      <a:pt x="150" y="944"/>
                      <a:pt x="148" y="949"/>
                    </a:cubicBezTo>
                    <a:cubicBezTo>
                      <a:pt x="148" y="950"/>
                      <a:pt x="148" y="950"/>
                      <a:pt x="149" y="951"/>
                    </a:cubicBezTo>
                    <a:cubicBezTo>
                      <a:pt x="149" y="951"/>
                      <a:pt x="150" y="951"/>
                      <a:pt x="151" y="950"/>
                    </a:cubicBezTo>
                    <a:cubicBezTo>
                      <a:pt x="153" y="945"/>
                      <a:pt x="153" y="940"/>
                      <a:pt x="152" y="936"/>
                    </a:cubicBezTo>
                    <a:cubicBezTo>
                      <a:pt x="152" y="933"/>
                      <a:pt x="152" y="930"/>
                      <a:pt x="152" y="927"/>
                    </a:cubicBezTo>
                    <a:cubicBezTo>
                      <a:pt x="153" y="922"/>
                      <a:pt x="154" y="918"/>
                      <a:pt x="156" y="914"/>
                    </a:cubicBezTo>
                    <a:cubicBezTo>
                      <a:pt x="159" y="908"/>
                      <a:pt x="159" y="908"/>
                      <a:pt x="159" y="908"/>
                    </a:cubicBezTo>
                    <a:cubicBezTo>
                      <a:pt x="164" y="894"/>
                      <a:pt x="166" y="879"/>
                      <a:pt x="164" y="864"/>
                    </a:cubicBezTo>
                    <a:cubicBezTo>
                      <a:pt x="162" y="853"/>
                      <a:pt x="162" y="853"/>
                      <a:pt x="162" y="853"/>
                    </a:cubicBezTo>
                    <a:cubicBezTo>
                      <a:pt x="161" y="849"/>
                      <a:pt x="160" y="844"/>
                      <a:pt x="160" y="840"/>
                    </a:cubicBezTo>
                    <a:cubicBezTo>
                      <a:pt x="160" y="840"/>
                      <a:pt x="160" y="840"/>
                      <a:pt x="161" y="841"/>
                    </a:cubicBezTo>
                    <a:cubicBezTo>
                      <a:pt x="171" y="878"/>
                      <a:pt x="182" y="928"/>
                      <a:pt x="169" y="980"/>
                    </a:cubicBezTo>
                    <a:cubicBezTo>
                      <a:pt x="155" y="1038"/>
                      <a:pt x="164" y="1077"/>
                      <a:pt x="173" y="1114"/>
                    </a:cubicBezTo>
                    <a:cubicBezTo>
                      <a:pt x="174" y="1114"/>
                      <a:pt x="174" y="1115"/>
                      <a:pt x="174" y="1115"/>
                    </a:cubicBezTo>
                    <a:cubicBezTo>
                      <a:pt x="173" y="1115"/>
                      <a:pt x="173" y="1116"/>
                      <a:pt x="173" y="1116"/>
                    </a:cubicBezTo>
                    <a:cubicBezTo>
                      <a:pt x="173" y="1122"/>
                      <a:pt x="174" y="1130"/>
                      <a:pt x="175" y="1138"/>
                    </a:cubicBezTo>
                    <a:cubicBezTo>
                      <a:pt x="176" y="1152"/>
                      <a:pt x="178" y="1167"/>
                      <a:pt x="176" y="1175"/>
                    </a:cubicBezTo>
                    <a:cubicBezTo>
                      <a:pt x="172" y="1187"/>
                      <a:pt x="172" y="1187"/>
                      <a:pt x="172" y="1187"/>
                    </a:cubicBezTo>
                    <a:cubicBezTo>
                      <a:pt x="169" y="1196"/>
                      <a:pt x="166" y="1205"/>
                      <a:pt x="166" y="1208"/>
                    </a:cubicBezTo>
                    <a:cubicBezTo>
                      <a:pt x="166" y="1215"/>
                      <a:pt x="164" y="1221"/>
                      <a:pt x="161" y="1227"/>
                    </a:cubicBezTo>
                    <a:cubicBezTo>
                      <a:pt x="159" y="1232"/>
                      <a:pt x="157" y="1238"/>
                      <a:pt x="156" y="1244"/>
                    </a:cubicBezTo>
                    <a:cubicBezTo>
                      <a:pt x="156" y="1248"/>
                      <a:pt x="156" y="1252"/>
                      <a:pt x="156" y="1255"/>
                    </a:cubicBezTo>
                    <a:cubicBezTo>
                      <a:pt x="156" y="1262"/>
                      <a:pt x="157" y="1268"/>
                      <a:pt x="152" y="1277"/>
                    </a:cubicBezTo>
                    <a:cubicBezTo>
                      <a:pt x="152" y="1277"/>
                      <a:pt x="152" y="1278"/>
                      <a:pt x="153" y="1279"/>
                    </a:cubicBezTo>
                    <a:cubicBezTo>
                      <a:pt x="153" y="1279"/>
                      <a:pt x="154" y="1279"/>
                      <a:pt x="155" y="1278"/>
                    </a:cubicBezTo>
                    <a:cubicBezTo>
                      <a:pt x="160" y="1269"/>
                      <a:pt x="159" y="1262"/>
                      <a:pt x="159" y="1255"/>
                    </a:cubicBezTo>
                    <a:cubicBezTo>
                      <a:pt x="159" y="1252"/>
                      <a:pt x="159" y="1248"/>
                      <a:pt x="159" y="1244"/>
                    </a:cubicBezTo>
                    <a:cubicBezTo>
                      <a:pt x="160" y="1239"/>
                      <a:pt x="162" y="1233"/>
                      <a:pt x="164" y="1228"/>
                    </a:cubicBezTo>
                    <a:cubicBezTo>
                      <a:pt x="166" y="1222"/>
                      <a:pt x="169" y="1215"/>
                      <a:pt x="169" y="1208"/>
                    </a:cubicBezTo>
                    <a:cubicBezTo>
                      <a:pt x="169" y="1205"/>
                      <a:pt x="172" y="1196"/>
                      <a:pt x="175" y="1188"/>
                    </a:cubicBezTo>
                    <a:cubicBezTo>
                      <a:pt x="178" y="1176"/>
                      <a:pt x="178" y="1176"/>
                      <a:pt x="178" y="1176"/>
                    </a:cubicBezTo>
                    <a:cubicBezTo>
                      <a:pt x="181" y="1167"/>
                      <a:pt x="179" y="1152"/>
                      <a:pt x="178" y="1138"/>
                    </a:cubicBezTo>
                    <a:cubicBezTo>
                      <a:pt x="177" y="1134"/>
                      <a:pt x="177" y="1131"/>
                      <a:pt x="177" y="1127"/>
                    </a:cubicBezTo>
                    <a:cubicBezTo>
                      <a:pt x="180" y="1142"/>
                      <a:pt x="180" y="1142"/>
                      <a:pt x="180" y="1142"/>
                    </a:cubicBezTo>
                    <a:cubicBezTo>
                      <a:pt x="188" y="1182"/>
                      <a:pt x="188" y="1184"/>
                      <a:pt x="187" y="1209"/>
                    </a:cubicBezTo>
                    <a:cubicBezTo>
                      <a:pt x="186" y="1222"/>
                      <a:pt x="186" y="1222"/>
                      <a:pt x="186" y="1222"/>
                    </a:cubicBezTo>
                    <a:cubicBezTo>
                      <a:pt x="186" y="1239"/>
                      <a:pt x="186" y="1239"/>
                      <a:pt x="186" y="1239"/>
                    </a:cubicBezTo>
                    <a:cubicBezTo>
                      <a:pt x="185" y="1262"/>
                      <a:pt x="181" y="1296"/>
                      <a:pt x="177" y="1328"/>
                    </a:cubicBezTo>
                    <a:cubicBezTo>
                      <a:pt x="173" y="1355"/>
                      <a:pt x="170" y="1380"/>
                      <a:pt x="169" y="1396"/>
                    </a:cubicBezTo>
                    <a:cubicBezTo>
                      <a:pt x="169" y="1407"/>
                      <a:pt x="170" y="1421"/>
                      <a:pt x="171" y="1436"/>
                    </a:cubicBezTo>
                    <a:cubicBezTo>
                      <a:pt x="165" y="1406"/>
                      <a:pt x="158" y="1374"/>
                      <a:pt x="154" y="1342"/>
                    </a:cubicBezTo>
                    <a:cubicBezTo>
                      <a:pt x="142" y="1266"/>
                      <a:pt x="139" y="1143"/>
                      <a:pt x="138" y="1077"/>
                    </a:cubicBezTo>
                    <a:cubicBezTo>
                      <a:pt x="137" y="1038"/>
                      <a:pt x="130" y="991"/>
                      <a:pt x="122" y="945"/>
                    </a:cubicBezTo>
                    <a:cubicBezTo>
                      <a:pt x="116" y="906"/>
                      <a:pt x="111" y="840"/>
                      <a:pt x="111" y="839"/>
                    </a:cubicBezTo>
                    <a:cubicBezTo>
                      <a:pt x="110" y="811"/>
                      <a:pt x="106" y="780"/>
                      <a:pt x="102" y="744"/>
                    </a:cubicBezTo>
                    <a:cubicBezTo>
                      <a:pt x="96" y="702"/>
                      <a:pt x="90" y="653"/>
                      <a:pt x="88" y="596"/>
                    </a:cubicBezTo>
                    <a:cubicBezTo>
                      <a:pt x="86" y="536"/>
                      <a:pt x="88" y="501"/>
                      <a:pt x="92" y="471"/>
                    </a:cubicBezTo>
                    <a:cubicBezTo>
                      <a:pt x="92" y="474"/>
                      <a:pt x="93" y="477"/>
                      <a:pt x="93" y="479"/>
                    </a:cubicBezTo>
                    <a:cubicBezTo>
                      <a:pt x="96" y="490"/>
                      <a:pt x="95" y="514"/>
                      <a:pt x="96" y="514"/>
                    </a:cubicBezTo>
                    <a:close/>
                    <a:moveTo>
                      <a:pt x="202" y="232"/>
                    </a:moveTo>
                    <a:cubicBezTo>
                      <a:pt x="200" y="238"/>
                      <a:pt x="196" y="244"/>
                      <a:pt x="191" y="251"/>
                    </a:cubicBezTo>
                    <a:cubicBezTo>
                      <a:pt x="186" y="259"/>
                      <a:pt x="181" y="267"/>
                      <a:pt x="178" y="275"/>
                    </a:cubicBezTo>
                    <a:cubicBezTo>
                      <a:pt x="178" y="267"/>
                      <a:pt x="179" y="259"/>
                      <a:pt x="181" y="251"/>
                    </a:cubicBezTo>
                    <a:cubicBezTo>
                      <a:pt x="187" y="245"/>
                      <a:pt x="195" y="238"/>
                      <a:pt x="202" y="232"/>
                    </a:cubicBezTo>
                    <a:close/>
                    <a:moveTo>
                      <a:pt x="179" y="246"/>
                    </a:moveTo>
                    <a:cubicBezTo>
                      <a:pt x="178" y="247"/>
                      <a:pt x="178" y="249"/>
                      <a:pt x="177" y="250"/>
                    </a:cubicBezTo>
                    <a:cubicBezTo>
                      <a:pt x="177" y="250"/>
                      <a:pt x="177" y="251"/>
                      <a:pt x="177" y="251"/>
                    </a:cubicBezTo>
                    <a:cubicBezTo>
                      <a:pt x="173" y="255"/>
                      <a:pt x="169" y="259"/>
                      <a:pt x="166" y="262"/>
                    </a:cubicBezTo>
                    <a:cubicBezTo>
                      <a:pt x="169" y="248"/>
                      <a:pt x="173" y="235"/>
                      <a:pt x="183" y="224"/>
                    </a:cubicBezTo>
                    <a:cubicBezTo>
                      <a:pt x="182" y="231"/>
                      <a:pt x="180" y="238"/>
                      <a:pt x="179" y="246"/>
                    </a:cubicBezTo>
                    <a:close/>
                    <a:moveTo>
                      <a:pt x="164" y="274"/>
                    </a:moveTo>
                    <a:cubicBezTo>
                      <a:pt x="164" y="272"/>
                      <a:pt x="164" y="272"/>
                      <a:pt x="164" y="272"/>
                    </a:cubicBezTo>
                    <a:cubicBezTo>
                      <a:pt x="164" y="272"/>
                      <a:pt x="165" y="271"/>
                      <a:pt x="165" y="270"/>
                    </a:cubicBezTo>
                    <a:cubicBezTo>
                      <a:pt x="166" y="269"/>
                      <a:pt x="177" y="257"/>
                      <a:pt x="177" y="258"/>
                    </a:cubicBezTo>
                    <a:cubicBezTo>
                      <a:pt x="175" y="267"/>
                      <a:pt x="174" y="277"/>
                      <a:pt x="173" y="286"/>
                    </a:cubicBezTo>
                    <a:cubicBezTo>
                      <a:pt x="173" y="287"/>
                      <a:pt x="164" y="297"/>
                      <a:pt x="159" y="301"/>
                    </a:cubicBezTo>
                    <a:cubicBezTo>
                      <a:pt x="159" y="301"/>
                      <a:pt x="162" y="282"/>
                      <a:pt x="164" y="274"/>
                    </a:cubicBezTo>
                    <a:close/>
                    <a:moveTo>
                      <a:pt x="153" y="304"/>
                    </a:moveTo>
                    <a:cubicBezTo>
                      <a:pt x="153" y="304"/>
                      <a:pt x="148" y="310"/>
                      <a:pt x="140" y="319"/>
                    </a:cubicBezTo>
                    <a:cubicBezTo>
                      <a:pt x="132" y="329"/>
                      <a:pt x="123" y="341"/>
                      <a:pt x="123" y="341"/>
                    </a:cubicBezTo>
                    <a:cubicBezTo>
                      <a:pt x="134" y="318"/>
                      <a:pt x="145" y="298"/>
                      <a:pt x="157" y="279"/>
                    </a:cubicBezTo>
                    <a:cubicBezTo>
                      <a:pt x="156" y="288"/>
                      <a:pt x="155" y="296"/>
                      <a:pt x="153" y="304"/>
                    </a:cubicBezTo>
                    <a:close/>
                    <a:moveTo>
                      <a:pt x="195" y="209"/>
                    </a:moveTo>
                    <a:cubicBezTo>
                      <a:pt x="191" y="216"/>
                      <a:pt x="188" y="223"/>
                      <a:pt x="185" y="230"/>
                    </a:cubicBezTo>
                    <a:cubicBezTo>
                      <a:pt x="185" y="227"/>
                      <a:pt x="186" y="223"/>
                      <a:pt x="187" y="220"/>
                    </a:cubicBezTo>
                    <a:cubicBezTo>
                      <a:pt x="188" y="217"/>
                      <a:pt x="191" y="213"/>
                      <a:pt x="195" y="209"/>
                    </a:cubicBezTo>
                    <a:close/>
                    <a:moveTo>
                      <a:pt x="184" y="218"/>
                    </a:moveTo>
                    <a:cubicBezTo>
                      <a:pt x="177" y="225"/>
                      <a:pt x="172" y="233"/>
                      <a:pt x="169" y="242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2" y="223"/>
                      <a:pt x="172" y="217"/>
                      <a:pt x="173" y="211"/>
                    </a:cubicBezTo>
                    <a:cubicBezTo>
                      <a:pt x="173" y="211"/>
                      <a:pt x="173" y="211"/>
                      <a:pt x="173" y="211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8" y="199"/>
                      <a:pt x="184" y="186"/>
                      <a:pt x="196" y="177"/>
                    </a:cubicBezTo>
                    <a:cubicBezTo>
                      <a:pt x="193" y="185"/>
                      <a:pt x="189" y="199"/>
                      <a:pt x="184" y="218"/>
                    </a:cubicBezTo>
                    <a:close/>
                    <a:moveTo>
                      <a:pt x="180" y="179"/>
                    </a:moveTo>
                    <a:cubicBezTo>
                      <a:pt x="185" y="176"/>
                      <a:pt x="190" y="175"/>
                      <a:pt x="194" y="174"/>
                    </a:cubicBezTo>
                    <a:cubicBezTo>
                      <a:pt x="184" y="182"/>
                      <a:pt x="178" y="192"/>
                      <a:pt x="174" y="202"/>
                    </a:cubicBezTo>
                    <a:cubicBezTo>
                      <a:pt x="175" y="195"/>
                      <a:pt x="176" y="188"/>
                      <a:pt x="177" y="181"/>
                    </a:cubicBezTo>
                    <a:cubicBezTo>
                      <a:pt x="178" y="180"/>
                      <a:pt x="179" y="179"/>
                      <a:pt x="180" y="179"/>
                    </a:cubicBezTo>
                    <a:close/>
                    <a:moveTo>
                      <a:pt x="187" y="138"/>
                    </a:moveTo>
                    <a:cubicBezTo>
                      <a:pt x="187" y="138"/>
                      <a:pt x="193" y="136"/>
                      <a:pt x="194" y="135"/>
                    </a:cubicBezTo>
                    <a:cubicBezTo>
                      <a:pt x="189" y="140"/>
                      <a:pt x="185" y="147"/>
                      <a:pt x="182" y="153"/>
                    </a:cubicBezTo>
                    <a:cubicBezTo>
                      <a:pt x="183" y="148"/>
                      <a:pt x="184" y="143"/>
                      <a:pt x="185" y="139"/>
                    </a:cubicBezTo>
                    <a:lnTo>
                      <a:pt x="187" y="138"/>
                    </a:lnTo>
                    <a:close/>
                    <a:moveTo>
                      <a:pt x="167" y="123"/>
                    </a:moveTo>
                    <a:cubicBezTo>
                      <a:pt x="177" y="115"/>
                      <a:pt x="187" y="107"/>
                      <a:pt x="194" y="102"/>
                    </a:cubicBezTo>
                    <a:cubicBezTo>
                      <a:pt x="189" y="110"/>
                      <a:pt x="185" y="123"/>
                      <a:pt x="182" y="136"/>
                    </a:cubicBezTo>
                    <a:cubicBezTo>
                      <a:pt x="174" y="140"/>
                      <a:pt x="156" y="147"/>
                      <a:pt x="156" y="147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60" y="137"/>
                      <a:pt x="163" y="128"/>
                      <a:pt x="167" y="123"/>
                    </a:cubicBezTo>
                    <a:close/>
                    <a:moveTo>
                      <a:pt x="112" y="175"/>
                    </a:moveTo>
                    <a:cubicBezTo>
                      <a:pt x="109" y="177"/>
                      <a:pt x="106" y="180"/>
                      <a:pt x="105" y="183"/>
                    </a:cubicBezTo>
                    <a:cubicBezTo>
                      <a:pt x="105" y="183"/>
                      <a:pt x="105" y="183"/>
                      <a:pt x="105" y="184"/>
                    </a:cubicBezTo>
                    <a:cubicBezTo>
                      <a:pt x="104" y="184"/>
                      <a:pt x="104" y="184"/>
                      <a:pt x="104" y="185"/>
                    </a:cubicBezTo>
                    <a:cubicBezTo>
                      <a:pt x="106" y="180"/>
                      <a:pt x="107" y="176"/>
                      <a:pt x="108" y="171"/>
                    </a:cubicBezTo>
                    <a:cubicBezTo>
                      <a:pt x="110" y="163"/>
                      <a:pt x="113" y="155"/>
                      <a:pt x="116" y="148"/>
                    </a:cubicBezTo>
                    <a:cubicBezTo>
                      <a:pt x="122" y="138"/>
                      <a:pt x="130" y="131"/>
                      <a:pt x="138" y="123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0" y="121"/>
                      <a:pt x="140" y="121"/>
                      <a:pt x="139" y="122"/>
                    </a:cubicBezTo>
                    <a:cubicBezTo>
                      <a:pt x="135" y="131"/>
                      <a:pt x="130" y="141"/>
                      <a:pt x="133" y="151"/>
                    </a:cubicBezTo>
                    <a:cubicBezTo>
                      <a:pt x="126" y="158"/>
                      <a:pt x="118" y="166"/>
                      <a:pt x="112" y="175"/>
                    </a:cubicBezTo>
                    <a:close/>
                    <a:moveTo>
                      <a:pt x="147" y="151"/>
                    </a:moveTo>
                    <a:cubicBezTo>
                      <a:pt x="141" y="155"/>
                      <a:pt x="132" y="159"/>
                      <a:pt x="124" y="165"/>
                    </a:cubicBezTo>
                    <a:cubicBezTo>
                      <a:pt x="135" y="152"/>
                      <a:pt x="148" y="140"/>
                      <a:pt x="160" y="129"/>
                    </a:cubicBezTo>
                    <a:cubicBezTo>
                      <a:pt x="157" y="135"/>
                      <a:pt x="155" y="141"/>
                      <a:pt x="152" y="149"/>
                    </a:cubicBezTo>
                    <a:lnTo>
                      <a:pt x="147" y="151"/>
                    </a:lnTo>
                    <a:close/>
                    <a:moveTo>
                      <a:pt x="136" y="214"/>
                    </a:moveTo>
                    <a:cubicBezTo>
                      <a:pt x="142" y="194"/>
                      <a:pt x="150" y="169"/>
                      <a:pt x="156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79" y="149"/>
                      <a:pt x="177" y="158"/>
                      <a:pt x="176" y="167"/>
                    </a:cubicBezTo>
                    <a:cubicBezTo>
                      <a:pt x="175" y="169"/>
                      <a:pt x="175" y="171"/>
                      <a:pt x="175" y="173"/>
                    </a:cubicBezTo>
                    <a:cubicBezTo>
                      <a:pt x="174" y="173"/>
                      <a:pt x="175" y="173"/>
                      <a:pt x="175" y="174"/>
                    </a:cubicBezTo>
                    <a:cubicBezTo>
                      <a:pt x="175" y="176"/>
                      <a:pt x="174" y="177"/>
                      <a:pt x="174" y="179"/>
                    </a:cubicBezTo>
                    <a:cubicBezTo>
                      <a:pt x="172" y="180"/>
                      <a:pt x="171" y="181"/>
                      <a:pt x="171" y="182"/>
                    </a:cubicBezTo>
                    <a:cubicBezTo>
                      <a:pt x="159" y="189"/>
                      <a:pt x="144" y="208"/>
                      <a:pt x="135" y="221"/>
                    </a:cubicBezTo>
                    <a:lnTo>
                      <a:pt x="136" y="214"/>
                    </a:lnTo>
                    <a:close/>
                    <a:moveTo>
                      <a:pt x="134" y="234"/>
                    </a:moveTo>
                    <a:cubicBezTo>
                      <a:pt x="134" y="232"/>
                      <a:pt x="159" y="193"/>
                      <a:pt x="173" y="184"/>
                    </a:cubicBezTo>
                    <a:cubicBezTo>
                      <a:pt x="173" y="184"/>
                      <a:pt x="173" y="184"/>
                      <a:pt x="173" y="183"/>
                    </a:cubicBezTo>
                    <a:cubicBezTo>
                      <a:pt x="170" y="207"/>
                      <a:pt x="160" y="264"/>
                      <a:pt x="159" y="265"/>
                    </a:cubicBezTo>
                    <a:cubicBezTo>
                      <a:pt x="137" y="295"/>
                      <a:pt x="115" y="335"/>
                      <a:pt x="101" y="373"/>
                    </a:cubicBezTo>
                    <a:cubicBezTo>
                      <a:pt x="105" y="330"/>
                      <a:pt x="114" y="278"/>
                      <a:pt x="134" y="234"/>
                    </a:cubicBezTo>
                    <a:close/>
                    <a:moveTo>
                      <a:pt x="148" y="349"/>
                    </a:moveTo>
                    <a:cubicBezTo>
                      <a:pt x="128" y="371"/>
                      <a:pt x="109" y="393"/>
                      <a:pt x="97" y="420"/>
                    </a:cubicBezTo>
                    <a:cubicBezTo>
                      <a:pt x="97" y="418"/>
                      <a:pt x="97" y="417"/>
                      <a:pt x="98" y="415"/>
                    </a:cubicBezTo>
                    <a:cubicBezTo>
                      <a:pt x="100" y="399"/>
                      <a:pt x="106" y="381"/>
                      <a:pt x="113" y="362"/>
                    </a:cubicBezTo>
                    <a:cubicBezTo>
                      <a:pt x="125" y="342"/>
                      <a:pt x="138" y="327"/>
                      <a:pt x="154" y="311"/>
                    </a:cubicBezTo>
                    <a:cubicBezTo>
                      <a:pt x="151" y="325"/>
                      <a:pt x="149" y="337"/>
                      <a:pt x="148" y="349"/>
                    </a:cubicBezTo>
                    <a:close/>
                    <a:moveTo>
                      <a:pt x="190" y="284"/>
                    </a:moveTo>
                    <a:cubicBezTo>
                      <a:pt x="187" y="289"/>
                      <a:pt x="184" y="293"/>
                      <a:pt x="181" y="299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6" y="312"/>
                      <a:pt x="176" y="315"/>
                      <a:pt x="172" y="320"/>
                    </a:cubicBezTo>
                    <a:cubicBezTo>
                      <a:pt x="172" y="320"/>
                      <a:pt x="172" y="320"/>
                      <a:pt x="172" y="321"/>
                    </a:cubicBezTo>
                    <a:cubicBezTo>
                      <a:pt x="166" y="328"/>
                      <a:pt x="162" y="334"/>
                      <a:pt x="155" y="341"/>
                    </a:cubicBezTo>
                    <a:cubicBezTo>
                      <a:pt x="156" y="330"/>
                      <a:pt x="157" y="319"/>
                      <a:pt x="159" y="305"/>
                    </a:cubicBezTo>
                    <a:cubicBezTo>
                      <a:pt x="165" y="300"/>
                      <a:pt x="169" y="295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7" y="290"/>
                      <a:pt x="177" y="289"/>
                      <a:pt x="177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9" y="287"/>
                      <a:pt x="179" y="287"/>
                      <a:pt x="179" y="287"/>
                    </a:cubicBezTo>
                    <a:cubicBezTo>
                      <a:pt x="185" y="282"/>
                      <a:pt x="190" y="278"/>
                      <a:pt x="197" y="271"/>
                    </a:cubicBezTo>
                    <a:cubicBezTo>
                      <a:pt x="195" y="277"/>
                      <a:pt x="194" y="279"/>
                      <a:pt x="190" y="284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252">
                <a:extLst>
                  <a:ext uri="{FF2B5EF4-FFF2-40B4-BE49-F238E27FC236}">
                    <a16:creationId xmlns:a16="http://schemas.microsoft.com/office/drawing/2014/main" id="{BD103865-8C21-8CC9-455B-2A2A1EA820B1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 bwMode="auto">
              <a:xfrm>
                <a:off x="3727450" y="1625600"/>
                <a:ext cx="69850" cy="26987"/>
              </a:xfrm>
              <a:custGeom>
                <a:avLst/>
                <a:gdLst>
                  <a:gd name="T0" fmla="*/ 76 w 33"/>
                  <a:gd name="T1" fmla="*/ 0 h 13"/>
                  <a:gd name="T2" fmla="*/ 44 w 33"/>
                  <a:gd name="T3" fmla="*/ 9 h 13"/>
                  <a:gd name="T4" fmla="*/ 5 w 33"/>
                  <a:gd name="T5" fmla="*/ 17 h 13"/>
                  <a:gd name="T6" fmla="*/ 0 w 33"/>
                  <a:gd name="T7" fmla="*/ 21 h 13"/>
                  <a:gd name="T8" fmla="*/ 1 w 33"/>
                  <a:gd name="T9" fmla="*/ 24 h 13"/>
                  <a:gd name="T10" fmla="*/ 48 w 33"/>
                  <a:gd name="T11" fmla="*/ 16 h 13"/>
                  <a:gd name="T12" fmla="*/ 76 w 33"/>
                  <a:gd name="T13" fmla="*/ 7 h 13"/>
                  <a:gd name="T14" fmla="*/ 79 w 33"/>
                  <a:gd name="T15" fmla="*/ 1 h 13"/>
                  <a:gd name="T16" fmla="*/ 76 w 3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3">
                    <a:moveTo>
                      <a:pt x="32" y="0"/>
                    </a:moveTo>
                    <a:cubicBezTo>
                      <a:pt x="27" y="0"/>
                      <a:pt x="23" y="2"/>
                      <a:pt x="19" y="4"/>
                    </a:cubicBezTo>
                    <a:cubicBezTo>
                      <a:pt x="14" y="7"/>
                      <a:pt x="9" y="10"/>
                      <a:pt x="2" y="8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9" y="13"/>
                      <a:pt x="15" y="10"/>
                      <a:pt x="20" y="7"/>
                    </a:cubicBezTo>
                    <a:cubicBezTo>
                      <a:pt x="24" y="5"/>
                      <a:pt x="28" y="3"/>
                      <a:pt x="32" y="3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253">
                <a:extLst>
                  <a:ext uri="{FF2B5EF4-FFF2-40B4-BE49-F238E27FC236}">
                    <a16:creationId xmlns:a16="http://schemas.microsoft.com/office/drawing/2014/main" id="{EA9F44EF-5CAF-E01C-E6B3-829E2995472D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3895725" y="6096000"/>
                <a:ext cx="34925" cy="144462"/>
              </a:xfrm>
              <a:custGeom>
                <a:avLst/>
                <a:gdLst>
                  <a:gd name="T0" fmla="*/ 40 w 16"/>
                  <a:gd name="T1" fmla="*/ 1 h 68"/>
                  <a:gd name="T2" fmla="*/ 41 w 16"/>
                  <a:gd name="T3" fmla="*/ 7 h 68"/>
                  <a:gd name="T4" fmla="*/ 8 w 16"/>
                  <a:gd name="T5" fmla="*/ 161 h 68"/>
                  <a:gd name="T6" fmla="*/ 1 w 16"/>
                  <a:gd name="T7" fmla="*/ 163 h 68"/>
                  <a:gd name="T8" fmla="*/ 0 w 16"/>
                  <a:gd name="T9" fmla="*/ 161 h 68"/>
                  <a:gd name="T10" fmla="*/ 34 w 16"/>
                  <a:gd name="T11" fmla="*/ 1 h 68"/>
                  <a:gd name="T12" fmla="*/ 40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5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8" y="15"/>
                      <a:pt x="3" y="40"/>
                      <a:pt x="3" y="67"/>
                    </a:cubicBezTo>
                    <a:cubicBezTo>
                      <a:pt x="3" y="68"/>
                      <a:pt x="2" y="68"/>
                      <a:pt x="1" y="68"/>
                    </a:cubicBezTo>
                    <a:cubicBezTo>
                      <a:pt x="1" y="68"/>
                      <a:pt x="0" y="68"/>
                      <a:pt x="0" y="67"/>
                    </a:cubicBezTo>
                    <a:cubicBezTo>
                      <a:pt x="0" y="40"/>
                      <a:pt x="5" y="14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254">
                <a:extLst>
                  <a:ext uri="{FF2B5EF4-FFF2-40B4-BE49-F238E27FC236}">
                    <a16:creationId xmlns:a16="http://schemas.microsoft.com/office/drawing/2014/main" id="{F4BAF8D7-1CBD-C769-2362-D5ECDE049688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3841750" y="2446338"/>
                <a:ext cx="444500" cy="352425"/>
              </a:xfrm>
              <a:custGeom>
                <a:avLst/>
                <a:gdLst>
                  <a:gd name="T0" fmla="*/ 7 w 210"/>
                  <a:gd name="T1" fmla="*/ 1 h 166"/>
                  <a:gd name="T2" fmla="*/ 244 w 210"/>
                  <a:gd name="T3" fmla="*/ 100 h 166"/>
                  <a:gd name="T4" fmla="*/ 497 w 210"/>
                  <a:gd name="T5" fmla="*/ 292 h 166"/>
                  <a:gd name="T6" fmla="*/ 471 w 210"/>
                  <a:gd name="T7" fmla="*/ 356 h 166"/>
                  <a:gd name="T8" fmla="*/ 348 w 210"/>
                  <a:gd name="T9" fmla="*/ 397 h 166"/>
                  <a:gd name="T10" fmla="*/ 343 w 210"/>
                  <a:gd name="T11" fmla="*/ 392 h 166"/>
                  <a:gd name="T12" fmla="*/ 348 w 210"/>
                  <a:gd name="T13" fmla="*/ 391 h 166"/>
                  <a:gd name="T14" fmla="*/ 468 w 210"/>
                  <a:gd name="T15" fmla="*/ 352 h 166"/>
                  <a:gd name="T16" fmla="*/ 491 w 210"/>
                  <a:gd name="T17" fmla="*/ 292 h 166"/>
                  <a:gd name="T18" fmla="*/ 241 w 210"/>
                  <a:gd name="T19" fmla="*/ 107 h 166"/>
                  <a:gd name="T20" fmla="*/ 1 w 210"/>
                  <a:gd name="T21" fmla="*/ 7 h 166"/>
                  <a:gd name="T22" fmla="*/ 1 w 210"/>
                  <a:gd name="T23" fmla="*/ 1 h 166"/>
                  <a:gd name="T24" fmla="*/ 7 w 210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0" h="166">
                    <a:moveTo>
                      <a:pt x="3" y="1"/>
                    </a:moveTo>
                    <a:cubicBezTo>
                      <a:pt x="19" y="20"/>
                      <a:pt x="60" y="30"/>
                      <a:pt x="103" y="42"/>
                    </a:cubicBezTo>
                    <a:cubicBezTo>
                      <a:pt x="173" y="60"/>
                      <a:pt x="208" y="87"/>
                      <a:pt x="210" y="122"/>
                    </a:cubicBezTo>
                    <a:cubicBezTo>
                      <a:pt x="210" y="133"/>
                      <a:pt x="206" y="142"/>
                      <a:pt x="199" y="149"/>
                    </a:cubicBezTo>
                    <a:cubicBezTo>
                      <a:pt x="182" y="166"/>
                      <a:pt x="148" y="166"/>
                      <a:pt x="147" y="166"/>
                    </a:cubicBezTo>
                    <a:cubicBezTo>
                      <a:pt x="146" y="166"/>
                      <a:pt x="145" y="165"/>
                      <a:pt x="145" y="164"/>
                    </a:cubicBezTo>
                    <a:cubicBezTo>
                      <a:pt x="145" y="164"/>
                      <a:pt x="146" y="163"/>
                      <a:pt x="147" y="163"/>
                    </a:cubicBezTo>
                    <a:cubicBezTo>
                      <a:pt x="147" y="163"/>
                      <a:pt x="181" y="163"/>
                      <a:pt x="197" y="147"/>
                    </a:cubicBezTo>
                    <a:cubicBezTo>
                      <a:pt x="204" y="140"/>
                      <a:pt x="207" y="132"/>
                      <a:pt x="207" y="122"/>
                    </a:cubicBezTo>
                    <a:cubicBezTo>
                      <a:pt x="206" y="89"/>
                      <a:pt x="170" y="63"/>
                      <a:pt x="102" y="45"/>
                    </a:cubicBezTo>
                    <a:cubicBezTo>
                      <a:pt x="59" y="33"/>
                      <a:pt x="17" y="22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255">
                <a:extLst>
                  <a:ext uri="{FF2B5EF4-FFF2-40B4-BE49-F238E27FC236}">
                    <a16:creationId xmlns:a16="http://schemas.microsoft.com/office/drawing/2014/main" id="{4819512B-C140-E018-5063-DD2C979FC2C1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 bwMode="auto">
              <a:xfrm>
                <a:off x="3844925" y="2538413"/>
                <a:ext cx="427038" cy="342900"/>
              </a:xfrm>
              <a:custGeom>
                <a:avLst/>
                <a:gdLst>
                  <a:gd name="T0" fmla="*/ 7 w 201"/>
                  <a:gd name="T1" fmla="*/ 0 h 162"/>
                  <a:gd name="T2" fmla="*/ 242 w 201"/>
                  <a:gd name="T3" fmla="*/ 97 h 162"/>
                  <a:gd name="T4" fmla="*/ 482 w 201"/>
                  <a:gd name="T5" fmla="*/ 277 h 162"/>
                  <a:gd name="T6" fmla="*/ 459 w 201"/>
                  <a:gd name="T7" fmla="*/ 341 h 162"/>
                  <a:gd name="T8" fmla="*/ 324 w 201"/>
                  <a:gd name="T9" fmla="*/ 379 h 162"/>
                  <a:gd name="T10" fmla="*/ 321 w 201"/>
                  <a:gd name="T11" fmla="*/ 377 h 162"/>
                  <a:gd name="T12" fmla="*/ 324 w 201"/>
                  <a:gd name="T13" fmla="*/ 372 h 162"/>
                  <a:gd name="T14" fmla="*/ 454 w 201"/>
                  <a:gd name="T15" fmla="*/ 336 h 162"/>
                  <a:gd name="T16" fmla="*/ 475 w 201"/>
                  <a:gd name="T17" fmla="*/ 277 h 162"/>
                  <a:gd name="T18" fmla="*/ 240 w 201"/>
                  <a:gd name="T19" fmla="*/ 105 h 162"/>
                  <a:gd name="T20" fmla="*/ 0 w 201"/>
                  <a:gd name="T21" fmla="*/ 5 h 162"/>
                  <a:gd name="T22" fmla="*/ 0 w 201"/>
                  <a:gd name="T23" fmla="*/ 0 h 162"/>
                  <a:gd name="T24" fmla="*/ 7 w 201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62">
                    <a:moveTo>
                      <a:pt x="3" y="0"/>
                    </a:moveTo>
                    <a:cubicBezTo>
                      <a:pt x="19" y="19"/>
                      <a:pt x="58" y="30"/>
                      <a:pt x="101" y="41"/>
                    </a:cubicBezTo>
                    <a:cubicBezTo>
                      <a:pt x="150" y="54"/>
                      <a:pt x="200" y="73"/>
                      <a:pt x="201" y="117"/>
                    </a:cubicBezTo>
                    <a:cubicBezTo>
                      <a:pt x="201" y="128"/>
                      <a:pt x="198" y="137"/>
                      <a:pt x="191" y="144"/>
                    </a:cubicBezTo>
                    <a:cubicBezTo>
                      <a:pt x="173" y="162"/>
                      <a:pt x="137" y="160"/>
                      <a:pt x="135" y="160"/>
                    </a:cubicBezTo>
                    <a:cubicBezTo>
                      <a:pt x="134" y="160"/>
                      <a:pt x="134" y="160"/>
                      <a:pt x="134" y="159"/>
                    </a:cubicBezTo>
                    <a:cubicBezTo>
                      <a:pt x="134" y="158"/>
                      <a:pt x="135" y="157"/>
                      <a:pt x="135" y="157"/>
                    </a:cubicBezTo>
                    <a:cubicBezTo>
                      <a:pt x="136" y="157"/>
                      <a:pt x="172" y="159"/>
                      <a:pt x="189" y="142"/>
                    </a:cubicBezTo>
                    <a:cubicBezTo>
                      <a:pt x="195" y="135"/>
                      <a:pt x="198" y="127"/>
                      <a:pt x="198" y="117"/>
                    </a:cubicBezTo>
                    <a:cubicBezTo>
                      <a:pt x="197" y="75"/>
                      <a:pt x="148" y="57"/>
                      <a:pt x="100" y="44"/>
                    </a:cubicBezTo>
                    <a:cubicBezTo>
                      <a:pt x="57" y="33"/>
                      <a:pt x="17" y="2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256">
                <a:extLst>
                  <a:ext uri="{FF2B5EF4-FFF2-40B4-BE49-F238E27FC236}">
                    <a16:creationId xmlns:a16="http://schemas.microsoft.com/office/drawing/2014/main" id="{A4DFCBA7-15E2-45A2-A749-5834FAF9182E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3851275" y="2622550"/>
                <a:ext cx="403225" cy="338137"/>
              </a:xfrm>
              <a:custGeom>
                <a:avLst/>
                <a:gdLst>
                  <a:gd name="T0" fmla="*/ 7 w 190"/>
                  <a:gd name="T1" fmla="*/ 0 h 160"/>
                  <a:gd name="T2" fmla="*/ 234 w 190"/>
                  <a:gd name="T3" fmla="*/ 97 h 160"/>
                  <a:gd name="T4" fmla="*/ 455 w 190"/>
                  <a:gd name="T5" fmla="*/ 277 h 160"/>
                  <a:gd name="T6" fmla="*/ 430 w 190"/>
                  <a:gd name="T7" fmla="*/ 337 h 160"/>
                  <a:gd name="T8" fmla="*/ 301 w 190"/>
                  <a:gd name="T9" fmla="*/ 373 h 160"/>
                  <a:gd name="T10" fmla="*/ 297 w 190"/>
                  <a:gd name="T11" fmla="*/ 369 h 160"/>
                  <a:gd name="T12" fmla="*/ 301 w 190"/>
                  <a:gd name="T13" fmla="*/ 365 h 160"/>
                  <a:gd name="T14" fmla="*/ 425 w 190"/>
                  <a:gd name="T15" fmla="*/ 333 h 160"/>
                  <a:gd name="T16" fmla="*/ 447 w 190"/>
                  <a:gd name="T17" fmla="*/ 277 h 160"/>
                  <a:gd name="T18" fmla="*/ 233 w 190"/>
                  <a:gd name="T19" fmla="*/ 105 h 160"/>
                  <a:gd name="T20" fmla="*/ 1 w 190"/>
                  <a:gd name="T21" fmla="*/ 5 h 160"/>
                  <a:gd name="T22" fmla="*/ 1 w 190"/>
                  <a:gd name="T23" fmla="*/ 0 h 160"/>
                  <a:gd name="T24" fmla="*/ 7 w 190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160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40" y="52"/>
                      <a:pt x="188" y="71"/>
                      <a:pt x="190" y="117"/>
                    </a:cubicBezTo>
                    <a:cubicBezTo>
                      <a:pt x="190" y="128"/>
                      <a:pt x="187" y="137"/>
                      <a:pt x="180" y="143"/>
                    </a:cubicBezTo>
                    <a:cubicBezTo>
                      <a:pt x="162" y="160"/>
                      <a:pt x="127" y="158"/>
                      <a:pt x="126" y="158"/>
                    </a:cubicBezTo>
                    <a:cubicBezTo>
                      <a:pt x="125" y="158"/>
                      <a:pt x="124" y="157"/>
                      <a:pt x="124" y="156"/>
                    </a:cubicBezTo>
                    <a:cubicBezTo>
                      <a:pt x="124" y="155"/>
                      <a:pt x="125" y="155"/>
                      <a:pt x="126" y="155"/>
                    </a:cubicBezTo>
                    <a:cubicBezTo>
                      <a:pt x="126" y="155"/>
                      <a:pt x="161" y="157"/>
                      <a:pt x="178" y="141"/>
                    </a:cubicBezTo>
                    <a:cubicBezTo>
                      <a:pt x="184" y="135"/>
                      <a:pt x="187" y="127"/>
                      <a:pt x="187" y="117"/>
                    </a:cubicBezTo>
                    <a:cubicBezTo>
                      <a:pt x="186" y="73"/>
                      <a:pt x="141" y="56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257">
                <a:extLst>
                  <a:ext uri="{FF2B5EF4-FFF2-40B4-BE49-F238E27FC236}">
                    <a16:creationId xmlns:a16="http://schemas.microsoft.com/office/drawing/2014/main" id="{89EAAE37-F556-6774-8DCD-29C36A65ED8C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3851275" y="2706688"/>
                <a:ext cx="388938" cy="284162"/>
              </a:xfrm>
              <a:custGeom>
                <a:avLst/>
                <a:gdLst>
                  <a:gd name="T0" fmla="*/ 7 w 183"/>
                  <a:gd name="T1" fmla="*/ 0 h 134"/>
                  <a:gd name="T2" fmla="*/ 234 w 183"/>
                  <a:gd name="T3" fmla="*/ 98 h 134"/>
                  <a:gd name="T4" fmla="*/ 439 w 183"/>
                  <a:gd name="T5" fmla="*/ 246 h 134"/>
                  <a:gd name="T6" fmla="*/ 391 w 183"/>
                  <a:gd name="T7" fmla="*/ 319 h 134"/>
                  <a:gd name="T8" fmla="*/ 390 w 183"/>
                  <a:gd name="T9" fmla="*/ 314 h 134"/>
                  <a:gd name="T10" fmla="*/ 391 w 183"/>
                  <a:gd name="T11" fmla="*/ 313 h 134"/>
                  <a:gd name="T12" fmla="*/ 432 w 183"/>
                  <a:gd name="T13" fmla="*/ 246 h 134"/>
                  <a:gd name="T14" fmla="*/ 233 w 183"/>
                  <a:gd name="T15" fmla="*/ 106 h 134"/>
                  <a:gd name="T16" fmla="*/ 1 w 183"/>
                  <a:gd name="T17" fmla="*/ 5 h 134"/>
                  <a:gd name="T18" fmla="*/ 1 w 183"/>
                  <a:gd name="T19" fmla="*/ 0 h 134"/>
                  <a:gd name="T20" fmla="*/ 7 w 183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34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37" y="52"/>
                      <a:pt x="183" y="74"/>
                      <a:pt x="183" y="103"/>
                    </a:cubicBezTo>
                    <a:cubicBezTo>
                      <a:pt x="183" y="130"/>
                      <a:pt x="163" y="134"/>
                      <a:pt x="163" y="134"/>
                    </a:cubicBezTo>
                    <a:cubicBezTo>
                      <a:pt x="162" y="134"/>
                      <a:pt x="162" y="133"/>
                      <a:pt x="162" y="132"/>
                    </a:cubicBezTo>
                    <a:cubicBezTo>
                      <a:pt x="161" y="132"/>
                      <a:pt x="162" y="131"/>
                      <a:pt x="163" y="131"/>
                    </a:cubicBezTo>
                    <a:cubicBezTo>
                      <a:pt x="164" y="131"/>
                      <a:pt x="180" y="128"/>
                      <a:pt x="180" y="103"/>
                    </a:cubicBezTo>
                    <a:cubicBezTo>
                      <a:pt x="180" y="77"/>
                      <a:pt x="138" y="55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258">
                <a:extLst>
                  <a:ext uri="{FF2B5EF4-FFF2-40B4-BE49-F238E27FC236}">
                    <a16:creationId xmlns:a16="http://schemas.microsoft.com/office/drawing/2014/main" id="{79994F10-F3C4-6D1E-8FCB-04EDF86200C1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3836988" y="2357438"/>
                <a:ext cx="449263" cy="346075"/>
              </a:xfrm>
              <a:custGeom>
                <a:avLst/>
                <a:gdLst>
                  <a:gd name="T0" fmla="*/ 7 w 212"/>
                  <a:gd name="T1" fmla="*/ 1 h 163"/>
                  <a:gd name="T2" fmla="*/ 180 w 212"/>
                  <a:gd name="T3" fmla="*/ 78 h 163"/>
                  <a:gd name="T4" fmla="*/ 250 w 212"/>
                  <a:gd name="T5" fmla="*/ 91 h 163"/>
                  <a:gd name="T6" fmla="*/ 505 w 212"/>
                  <a:gd name="T7" fmla="*/ 282 h 163"/>
                  <a:gd name="T8" fmla="*/ 478 w 212"/>
                  <a:gd name="T9" fmla="*/ 346 h 163"/>
                  <a:gd name="T10" fmla="*/ 355 w 212"/>
                  <a:gd name="T11" fmla="*/ 391 h 163"/>
                  <a:gd name="T12" fmla="*/ 350 w 212"/>
                  <a:gd name="T13" fmla="*/ 385 h 163"/>
                  <a:gd name="T14" fmla="*/ 355 w 212"/>
                  <a:gd name="T15" fmla="*/ 383 h 163"/>
                  <a:gd name="T16" fmla="*/ 474 w 212"/>
                  <a:gd name="T17" fmla="*/ 341 h 163"/>
                  <a:gd name="T18" fmla="*/ 497 w 212"/>
                  <a:gd name="T19" fmla="*/ 282 h 163"/>
                  <a:gd name="T20" fmla="*/ 248 w 212"/>
                  <a:gd name="T21" fmla="*/ 99 h 163"/>
                  <a:gd name="T22" fmla="*/ 180 w 212"/>
                  <a:gd name="T23" fmla="*/ 84 h 163"/>
                  <a:gd name="T24" fmla="*/ 0 w 212"/>
                  <a:gd name="T25" fmla="*/ 7 h 163"/>
                  <a:gd name="T26" fmla="*/ 0 w 212"/>
                  <a:gd name="T27" fmla="*/ 1 h 163"/>
                  <a:gd name="T28" fmla="*/ 7 w 212"/>
                  <a:gd name="T29" fmla="*/ 1 h 1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1" h="163">
                    <a:moveTo>
                      <a:pt x="3" y="1"/>
                    </a:moveTo>
                    <a:cubicBezTo>
                      <a:pt x="20" y="25"/>
                      <a:pt x="48" y="26"/>
                      <a:pt x="76" y="32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75" y="57"/>
                      <a:pt x="210" y="84"/>
                      <a:pt x="212" y="118"/>
                    </a:cubicBezTo>
                    <a:cubicBezTo>
                      <a:pt x="212" y="129"/>
                      <a:pt x="208" y="138"/>
                      <a:pt x="201" y="145"/>
                    </a:cubicBezTo>
                    <a:cubicBezTo>
                      <a:pt x="184" y="163"/>
                      <a:pt x="150" y="163"/>
                      <a:pt x="149" y="163"/>
                    </a:cubicBezTo>
                    <a:cubicBezTo>
                      <a:pt x="148" y="163"/>
                      <a:pt x="147" y="162"/>
                      <a:pt x="147" y="161"/>
                    </a:cubicBezTo>
                    <a:cubicBezTo>
                      <a:pt x="147" y="160"/>
                      <a:pt x="148" y="160"/>
                      <a:pt x="149" y="160"/>
                    </a:cubicBezTo>
                    <a:cubicBezTo>
                      <a:pt x="149" y="160"/>
                      <a:pt x="183" y="160"/>
                      <a:pt x="199" y="143"/>
                    </a:cubicBezTo>
                    <a:cubicBezTo>
                      <a:pt x="206" y="137"/>
                      <a:pt x="209" y="128"/>
                      <a:pt x="209" y="118"/>
                    </a:cubicBezTo>
                    <a:cubicBezTo>
                      <a:pt x="208" y="85"/>
                      <a:pt x="172" y="59"/>
                      <a:pt x="104" y="41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46" y="28"/>
                      <a:pt x="18" y="27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259">
                <a:extLst>
                  <a:ext uri="{FF2B5EF4-FFF2-40B4-BE49-F238E27FC236}">
                    <a16:creationId xmlns:a16="http://schemas.microsoft.com/office/drawing/2014/main" id="{096E9100-1B7A-E77D-BE7C-BD3B96967D2F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3836988" y="2297113"/>
                <a:ext cx="449263" cy="319087"/>
              </a:xfrm>
              <a:custGeom>
                <a:avLst/>
                <a:gdLst>
                  <a:gd name="T0" fmla="*/ 7 w 212"/>
                  <a:gd name="T1" fmla="*/ 1 h 151"/>
                  <a:gd name="T2" fmla="*/ 128 w 212"/>
                  <a:gd name="T3" fmla="*/ 48 h 151"/>
                  <a:gd name="T4" fmla="*/ 250 w 212"/>
                  <a:gd name="T5" fmla="*/ 69 h 151"/>
                  <a:gd name="T6" fmla="*/ 499 w 212"/>
                  <a:gd name="T7" fmla="*/ 237 h 151"/>
                  <a:gd name="T8" fmla="*/ 340 w 212"/>
                  <a:gd name="T9" fmla="*/ 357 h 151"/>
                  <a:gd name="T10" fmla="*/ 339 w 212"/>
                  <a:gd name="T11" fmla="*/ 354 h 151"/>
                  <a:gd name="T12" fmla="*/ 340 w 212"/>
                  <a:gd name="T13" fmla="*/ 349 h 151"/>
                  <a:gd name="T14" fmla="*/ 491 w 212"/>
                  <a:gd name="T15" fmla="*/ 237 h 151"/>
                  <a:gd name="T16" fmla="*/ 248 w 212"/>
                  <a:gd name="T17" fmla="*/ 76 h 151"/>
                  <a:gd name="T18" fmla="*/ 127 w 212"/>
                  <a:gd name="T19" fmla="*/ 55 h 151"/>
                  <a:gd name="T20" fmla="*/ 0 w 212"/>
                  <a:gd name="T21" fmla="*/ 7 h 151"/>
                  <a:gd name="T22" fmla="*/ 0 w 212"/>
                  <a:gd name="T23" fmla="*/ 1 h 151"/>
                  <a:gd name="T24" fmla="*/ 7 w 21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1" h="151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5"/>
                      <a:pt x="105" y="29"/>
                    </a:cubicBezTo>
                    <a:cubicBezTo>
                      <a:pt x="151" y="41"/>
                      <a:pt x="209" y="56"/>
                      <a:pt x="210" y="101"/>
                    </a:cubicBezTo>
                    <a:cubicBezTo>
                      <a:pt x="212" y="146"/>
                      <a:pt x="144" y="151"/>
                      <a:pt x="143" y="151"/>
                    </a:cubicBezTo>
                    <a:cubicBezTo>
                      <a:pt x="143" y="151"/>
                      <a:pt x="142" y="150"/>
                      <a:pt x="142" y="150"/>
                    </a:cubicBezTo>
                    <a:cubicBezTo>
                      <a:pt x="142" y="149"/>
                      <a:pt x="142" y="148"/>
                      <a:pt x="143" y="148"/>
                    </a:cubicBezTo>
                    <a:cubicBezTo>
                      <a:pt x="144" y="148"/>
                      <a:pt x="208" y="144"/>
                      <a:pt x="207" y="101"/>
                    </a:cubicBezTo>
                    <a:cubicBezTo>
                      <a:pt x="206" y="58"/>
                      <a:pt x="150" y="44"/>
                      <a:pt x="104" y="32"/>
                    </a:cubicBezTo>
                    <a:cubicBezTo>
                      <a:pt x="89" y="28"/>
                      <a:pt x="65" y="25"/>
                      <a:pt x="53" y="23"/>
                    </a:cubicBezTo>
                    <a:cubicBezTo>
                      <a:pt x="29" y="19"/>
                      <a:pt x="11" y="16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260">
                <a:extLst>
                  <a:ext uri="{FF2B5EF4-FFF2-40B4-BE49-F238E27FC236}">
                    <a16:creationId xmlns:a16="http://schemas.microsoft.com/office/drawing/2014/main" id="{5C849CBE-48C4-F6FC-C19C-B3739D0BC9AF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3836988" y="2227263"/>
                <a:ext cx="441325" cy="301625"/>
              </a:xfrm>
              <a:custGeom>
                <a:avLst/>
                <a:gdLst>
                  <a:gd name="T0" fmla="*/ 7 w 208"/>
                  <a:gd name="T1" fmla="*/ 1 h 143"/>
                  <a:gd name="T2" fmla="*/ 128 w 208"/>
                  <a:gd name="T3" fmla="*/ 48 h 143"/>
                  <a:gd name="T4" fmla="*/ 250 w 208"/>
                  <a:gd name="T5" fmla="*/ 64 h 143"/>
                  <a:gd name="T6" fmla="*/ 286 w 208"/>
                  <a:gd name="T7" fmla="*/ 72 h 143"/>
                  <a:gd name="T8" fmla="*/ 492 w 208"/>
                  <a:gd name="T9" fmla="*/ 215 h 143"/>
                  <a:gd name="T10" fmla="*/ 339 w 208"/>
                  <a:gd name="T11" fmla="*/ 335 h 143"/>
                  <a:gd name="T12" fmla="*/ 335 w 208"/>
                  <a:gd name="T13" fmla="*/ 333 h 143"/>
                  <a:gd name="T14" fmla="*/ 339 w 208"/>
                  <a:gd name="T15" fmla="*/ 328 h 143"/>
                  <a:gd name="T16" fmla="*/ 484 w 208"/>
                  <a:gd name="T17" fmla="*/ 215 h 143"/>
                  <a:gd name="T18" fmla="*/ 285 w 208"/>
                  <a:gd name="T19" fmla="*/ 80 h 143"/>
                  <a:gd name="T20" fmla="*/ 249 w 208"/>
                  <a:gd name="T21" fmla="*/ 70 h 143"/>
                  <a:gd name="T22" fmla="*/ 127 w 208"/>
                  <a:gd name="T23" fmla="*/ 54 h 143"/>
                  <a:gd name="T24" fmla="*/ 0 w 208"/>
                  <a:gd name="T25" fmla="*/ 7 h 143"/>
                  <a:gd name="T26" fmla="*/ 0 w 208"/>
                  <a:gd name="T27" fmla="*/ 1 h 143"/>
                  <a:gd name="T28" fmla="*/ 7 w 208"/>
                  <a:gd name="T29" fmla="*/ 1 h 1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8" h="143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3"/>
                      <a:pt x="105" y="27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62" y="41"/>
                      <a:pt x="205" y="52"/>
                      <a:pt x="206" y="92"/>
                    </a:cubicBezTo>
                    <a:cubicBezTo>
                      <a:pt x="208" y="137"/>
                      <a:pt x="143" y="143"/>
                      <a:pt x="142" y="143"/>
                    </a:cubicBezTo>
                    <a:cubicBezTo>
                      <a:pt x="141" y="143"/>
                      <a:pt x="141" y="143"/>
                      <a:pt x="141" y="142"/>
                    </a:cubicBezTo>
                    <a:cubicBezTo>
                      <a:pt x="140" y="141"/>
                      <a:pt x="141" y="140"/>
                      <a:pt x="142" y="140"/>
                    </a:cubicBezTo>
                    <a:cubicBezTo>
                      <a:pt x="143" y="140"/>
                      <a:pt x="204" y="135"/>
                      <a:pt x="203" y="92"/>
                    </a:cubicBezTo>
                    <a:cubicBezTo>
                      <a:pt x="202" y="54"/>
                      <a:pt x="160" y="44"/>
                      <a:pt x="119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89" y="26"/>
                      <a:pt x="65" y="25"/>
                      <a:pt x="53" y="23"/>
                    </a:cubicBezTo>
                    <a:cubicBezTo>
                      <a:pt x="29" y="19"/>
                      <a:pt x="11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261">
                <a:extLst>
                  <a:ext uri="{FF2B5EF4-FFF2-40B4-BE49-F238E27FC236}">
                    <a16:creationId xmlns:a16="http://schemas.microsoft.com/office/drawing/2014/main" id="{1150096D-A1C3-EA56-9887-1F1454AC5E6F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3841750" y="2762250"/>
                <a:ext cx="354013" cy="274637"/>
              </a:xfrm>
              <a:custGeom>
                <a:avLst/>
                <a:gdLst>
                  <a:gd name="T0" fmla="*/ 7 w 167"/>
                  <a:gd name="T1" fmla="*/ 1 h 130"/>
                  <a:gd name="T2" fmla="*/ 112 w 167"/>
                  <a:gd name="T3" fmla="*/ 71 h 130"/>
                  <a:gd name="T4" fmla="*/ 222 w 167"/>
                  <a:gd name="T5" fmla="*/ 112 h 130"/>
                  <a:gd name="T6" fmla="*/ 393 w 167"/>
                  <a:gd name="T7" fmla="*/ 241 h 130"/>
                  <a:gd name="T8" fmla="*/ 390 w 167"/>
                  <a:gd name="T9" fmla="*/ 283 h 130"/>
                  <a:gd name="T10" fmla="*/ 367 w 167"/>
                  <a:gd name="T11" fmla="*/ 299 h 130"/>
                  <a:gd name="T12" fmla="*/ 282 w 167"/>
                  <a:gd name="T13" fmla="*/ 271 h 130"/>
                  <a:gd name="T14" fmla="*/ 278 w 167"/>
                  <a:gd name="T15" fmla="*/ 266 h 130"/>
                  <a:gd name="T16" fmla="*/ 286 w 167"/>
                  <a:gd name="T17" fmla="*/ 263 h 130"/>
                  <a:gd name="T18" fmla="*/ 363 w 167"/>
                  <a:gd name="T19" fmla="*/ 293 h 130"/>
                  <a:gd name="T20" fmla="*/ 383 w 167"/>
                  <a:gd name="T21" fmla="*/ 278 h 130"/>
                  <a:gd name="T22" fmla="*/ 385 w 167"/>
                  <a:gd name="T23" fmla="*/ 242 h 130"/>
                  <a:gd name="T24" fmla="*/ 218 w 167"/>
                  <a:gd name="T25" fmla="*/ 116 h 130"/>
                  <a:gd name="T26" fmla="*/ 108 w 167"/>
                  <a:gd name="T27" fmla="*/ 76 h 130"/>
                  <a:gd name="T28" fmla="*/ 0 w 167"/>
                  <a:gd name="T29" fmla="*/ 5 h 130"/>
                  <a:gd name="T30" fmla="*/ 1 w 167"/>
                  <a:gd name="T31" fmla="*/ 0 h 130"/>
                  <a:gd name="T32" fmla="*/ 7 w 167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7" h="130">
                    <a:moveTo>
                      <a:pt x="3" y="1"/>
                    </a:moveTo>
                    <a:cubicBezTo>
                      <a:pt x="8" y="16"/>
                      <a:pt x="22" y="21"/>
                      <a:pt x="47" y="30"/>
                    </a:cubicBezTo>
                    <a:cubicBezTo>
                      <a:pt x="60" y="34"/>
                      <a:pt x="75" y="39"/>
                      <a:pt x="93" y="47"/>
                    </a:cubicBezTo>
                    <a:cubicBezTo>
                      <a:pt x="133" y="64"/>
                      <a:pt x="159" y="84"/>
                      <a:pt x="165" y="102"/>
                    </a:cubicBezTo>
                    <a:cubicBezTo>
                      <a:pt x="167" y="109"/>
                      <a:pt x="167" y="114"/>
                      <a:pt x="164" y="120"/>
                    </a:cubicBezTo>
                    <a:cubicBezTo>
                      <a:pt x="162" y="123"/>
                      <a:pt x="158" y="126"/>
                      <a:pt x="154" y="127"/>
                    </a:cubicBezTo>
                    <a:cubicBezTo>
                      <a:pt x="139" y="130"/>
                      <a:pt x="119" y="115"/>
                      <a:pt x="118" y="115"/>
                    </a:cubicBezTo>
                    <a:cubicBezTo>
                      <a:pt x="117" y="114"/>
                      <a:pt x="117" y="113"/>
                      <a:pt x="117" y="113"/>
                    </a:cubicBezTo>
                    <a:cubicBezTo>
                      <a:pt x="118" y="112"/>
                      <a:pt x="119" y="112"/>
                      <a:pt x="120" y="112"/>
                    </a:cubicBezTo>
                    <a:cubicBezTo>
                      <a:pt x="120" y="112"/>
                      <a:pt x="140" y="127"/>
                      <a:pt x="153" y="124"/>
                    </a:cubicBezTo>
                    <a:cubicBezTo>
                      <a:pt x="157" y="123"/>
                      <a:pt x="160" y="121"/>
                      <a:pt x="161" y="118"/>
                    </a:cubicBezTo>
                    <a:cubicBezTo>
                      <a:pt x="164" y="114"/>
                      <a:pt x="164" y="109"/>
                      <a:pt x="162" y="103"/>
                    </a:cubicBezTo>
                    <a:cubicBezTo>
                      <a:pt x="157" y="86"/>
                      <a:pt x="131" y="66"/>
                      <a:pt x="91" y="49"/>
                    </a:cubicBezTo>
                    <a:cubicBezTo>
                      <a:pt x="74" y="42"/>
                      <a:pt x="59" y="37"/>
                      <a:pt x="46" y="32"/>
                    </a:cubicBezTo>
                    <a:cubicBezTo>
                      <a:pt x="20" y="23"/>
                      <a:pt x="6" y="18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262">
                <a:extLst>
                  <a:ext uri="{FF2B5EF4-FFF2-40B4-BE49-F238E27FC236}">
                    <a16:creationId xmlns:a16="http://schemas.microsoft.com/office/drawing/2014/main" id="{0204EBC5-61B6-ECD0-AA61-2C1F227D7F47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 bwMode="auto">
              <a:xfrm>
                <a:off x="3836988" y="2176463"/>
                <a:ext cx="409575" cy="255587"/>
              </a:xfrm>
              <a:custGeom>
                <a:avLst/>
                <a:gdLst>
                  <a:gd name="T0" fmla="*/ 7 w 193"/>
                  <a:gd name="T1" fmla="*/ 1 h 121"/>
                  <a:gd name="T2" fmla="*/ 139 w 193"/>
                  <a:gd name="T3" fmla="*/ 36 h 121"/>
                  <a:gd name="T4" fmla="*/ 286 w 193"/>
                  <a:gd name="T5" fmla="*/ 52 h 121"/>
                  <a:gd name="T6" fmla="*/ 460 w 193"/>
                  <a:gd name="T7" fmla="*/ 173 h 121"/>
                  <a:gd name="T8" fmla="*/ 319 w 193"/>
                  <a:gd name="T9" fmla="*/ 285 h 121"/>
                  <a:gd name="T10" fmla="*/ 318 w 193"/>
                  <a:gd name="T11" fmla="*/ 283 h 121"/>
                  <a:gd name="T12" fmla="*/ 319 w 193"/>
                  <a:gd name="T13" fmla="*/ 278 h 121"/>
                  <a:gd name="T14" fmla="*/ 452 w 193"/>
                  <a:gd name="T15" fmla="*/ 173 h 121"/>
                  <a:gd name="T16" fmla="*/ 285 w 193"/>
                  <a:gd name="T17" fmla="*/ 59 h 121"/>
                  <a:gd name="T18" fmla="*/ 139 w 193"/>
                  <a:gd name="T19" fmla="*/ 43 h 121"/>
                  <a:gd name="T20" fmla="*/ 1 w 193"/>
                  <a:gd name="T21" fmla="*/ 7 h 121"/>
                  <a:gd name="T22" fmla="*/ 1 w 193"/>
                  <a:gd name="T23" fmla="*/ 1 h 121"/>
                  <a:gd name="T24" fmla="*/ 7 w 193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20">
                    <a:moveTo>
                      <a:pt x="3" y="1"/>
                    </a:moveTo>
                    <a:cubicBezTo>
                      <a:pt x="12" y="12"/>
                      <a:pt x="34" y="14"/>
                      <a:pt x="58" y="15"/>
                    </a:cubicBezTo>
                    <a:cubicBezTo>
                      <a:pt x="74" y="16"/>
                      <a:pt x="103" y="17"/>
                      <a:pt x="120" y="22"/>
                    </a:cubicBezTo>
                    <a:cubicBezTo>
                      <a:pt x="163" y="33"/>
                      <a:pt x="190" y="41"/>
                      <a:pt x="192" y="74"/>
                    </a:cubicBezTo>
                    <a:cubicBezTo>
                      <a:pt x="193" y="108"/>
                      <a:pt x="146" y="120"/>
                      <a:pt x="134" y="121"/>
                    </a:cubicBezTo>
                    <a:cubicBezTo>
                      <a:pt x="133" y="121"/>
                      <a:pt x="133" y="121"/>
                      <a:pt x="133" y="120"/>
                    </a:cubicBezTo>
                    <a:cubicBezTo>
                      <a:pt x="132" y="119"/>
                      <a:pt x="133" y="118"/>
                      <a:pt x="134" y="118"/>
                    </a:cubicBezTo>
                    <a:cubicBezTo>
                      <a:pt x="149" y="117"/>
                      <a:pt x="190" y="103"/>
                      <a:pt x="189" y="74"/>
                    </a:cubicBezTo>
                    <a:cubicBezTo>
                      <a:pt x="187" y="43"/>
                      <a:pt x="163" y="35"/>
                      <a:pt x="119" y="25"/>
                    </a:cubicBezTo>
                    <a:cubicBezTo>
                      <a:pt x="102" y="20"/>
                      <a:pt x="74" y="19"/>
                      <a:pt x="58" y="18"/>
                    </a:cubicBezTo>
                    <a:cubicBezTo>
                      <a:pt x="33" y="17"/>
                      <a:pt x="11" y="15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263">
                <a:extLst>
                  <a:ext uri="{FF2B5EF4-FFF2-40B4-BE49-F238E27FC236}">
                    <a16:creationId xmlns:a16="http://schemas.microsoft.com/office/drawing/2014/main" id="{CDAE2D9B-082D-B354-CD93-FA3886B287C5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3832225" y="2108200"/>
                <a:ext cx="369888" cy="234950"/>
              </a:xfrm>
              <a:custGeom>
                <a:avLst/>
                <a:gdLst>
                  <a:gd name="T0" fmla="*/ 7 w 174"/>
                  <a:gd name="T1" fmla="*/ 1 h 111"/>
                  <a:gd name="T2" fmla="*/ 122 w 174"/>
                  <a:gd name="T3" fmla="*/ 31 h 111"/>
                  <a:gd name="T4" fmla="*/ 275 w 174"/>
                  <a:gd name="T5" fmla="*/ 44 h 111"/>
                  <a:gd name="T6" fmla="*/ 412 w 174"/>
                  <a:gd name="T7" fmla="*/ 144 h 111"/>
                  <a:gd name="T8" fmla="*/ 396 w 174"/>
                  <a:gd name="T9" fmla="*/ 201 h 111"/>
                  <a:gd name="T10" fmla="*/ 303 w 174"/>
                  <a:gd name="T11" fmla="*/ 263 h 111"/>
                  <a:gd name="T12" fmla="*/ 297 w 174"/>
                  <a:gd name="T13" fmla="*/ 257 h 111"/>
                  <a:gd name="T14" fmla="*/ 300 w 174"/>
                  <a:gd name="T15" fmla="*/ 256 h 111"/>
                  <a:gd name="T16" fmla="*/ 391 w 174"/>
                  <a:gd name="T17" fmla="*/ 197 h 111"/>
                  <a:gd name="T18" fmla="*/ 406 w 174"/>
                  <a:gd name="T19" fmla="*/ 144 h 111"/>
                  <a:gd name="T20" fmla="*/ 270 w 174"/>
                  <a:gd name="T21" fmla="*/ 52 h 111"/>
                  <a:gd name="T22" fmla="*/ 122 w 174"/>
                  <a:gd name="T23" fmla="*/ 37 h 111"/>
                  <a:gd name="T24" fmla="*/ 0 w 174"/>
                  <a:gd name="T25" fmla="*/ 7 h 111"/>
                  <a:gd name="T26" fmla="*/ 0 w 174"/>
                  <a:gd name="T27" fmla="*/ 1 h 111"/>
                  <a:gd name="T28" fmla="*/ 7 w 174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4" h="110">
                    <a:moveTo>
                      <a:pt x="3" y="1"/>
                    </a:moveTo>
                    <a:cubicBezTo>
                      <a:pt x="12" y="12"/>
                      <a:pt x="29" y="13"/>
                      <a:pt x="51" y="13"/>
                    </a:cubicBezTo>
                    <a:cubicBezTo>
                      <a:pt x="66" y="14"/>
                      <a:pt x="96" y="15"/>
                      <a:pt x="114" y="19"/>
                    </a:cubicBezTo>
                    <a:cubicBezTo>
                      <a:pt x="151" y="28"/>
                      <a:pt x="167" y="36"/>
                      <a:pt x="172" y="61"/>
                    </a:cubicBezTo>
                    <a:cubicBezTo>
                      <a:pt x="174" y="69"/>
                      <a:pt x="171" y="77"/>
                      <a:pt x="165" y="85"/>
                    </a:cubicBezTo>
                    <a:cubicBezTo>
                      <a:pt x="155" y="99"/>
                      <a:pt x="135" y="110"/>
                      <a:pt x="126" y="111"/>
                    </a:cubicBezTo>
                    <a:cubicBezTo>
                      <a:pt x="125" y="111"/>
                      <a:pt x="124" y="110"/>
                      <a:pt x="124" y="109"/>
                    </a:cubicBezTo>
                    <a:cubicBezTo>
                      <a:pt x="124" y="108"/>
                      <a:pt x="124" y="108"/>
                      <a:pt x="125" y="108"/>
                    </a:cubicBezTo>
                    <a:cubicBezTo>
                      <a:pt x="134" y="107"/>
                      <a:pt x="153" y="97"/>
                      <a:pt x="163" y="83"/>
                    </a:cubicBezTo>
                    <a:cubicBezTo>
                      <a:pt x="168" y="76"/>
                      <a:pt x="171" y="68"/>
                      <a:pt x="169" y="61"/>
                    </a:cubicBezTo>
                    <a:cubicBezTo>
                      <a:pt x="165" y="39"/>
                      <a:pt x="151" y="31"/>
                      <a:pt x="113" y="22"/>
                    </a:cubicBezTo>
                    <a:cubicBezTo>
                      <a:pt x="96" y="18"/>
                      <a:pt x="66" y="17"/>
                      <a:pt x="51" y="16"/>
                    </a:cubicBezTo>
                    <a:cubicBezTo>
                      <a:pt x="29" y="16"/>
                      <a:pt x="10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264">
                <a:extLst>
                  <a:ext uri="{FF2B5EF4-FFF2-40B4-BE49-F238E27FC236}">
                    <a16:creationId xmlns:a16="http://schemas.microsoft.com/office/drawing/2014/main" id="{6B5E3EDF-379C-58A8-6CF7-87AC3D583146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3832225" y="2051050"/>
                <a:ext cx="327025" cy="201612"/>
              </a:xfrm>
              <a:custGeom>
                <a:avLst/>
                <a:gdLst>
                  <a:gd name="T0" fmla="*/ 7 w 154"/>
                  <a:gd name="T1" fmla="*/ 1 h 95"/>
                  <a:gd name="T2" fmla="*/ 112 w 154"/>
                  <a:gd name="T3" fmla="*/ 36 h 95"/>
                  <a:gd name="T4" fmla="*/ 254 w 154"/>
                  <a:gd name="T5" fmla="*/ 49 h 95"/>
                  <a:gd name="T6" fmla="*/ 364 w 154"/>
                  <a:gd name="T7" fmla="*/ 136 h 95"/>
                  <a:gd name="T8" fmla="*/ 247 w 154"/>
                  <a:gd name="T9" fmla="*/ 227 h 95"/>
                  <a:gd name="T10" fmla="*/ 242 w 154"/>
                  <a:gd name="T11" fmla="*/ 225 h 95"/>
                  <a:gd name="T12" fmla="*/ 247 w 154"/>
                  <a:gd name="T13" fmla="*/ 219 h 95"/>
                  <a:gd name="T14" fmla="*/ 356 w 154"/>
                  <a:gd name="T15" fmla="*/ 139 h 95"/>
                  <a:gd name="T16" fmla="*/ 250 w 154"/>
                  <a:gd name="T17" fmla="*/ 57 h 95"/>
                  <a:gd name="T18" fmla="*/ 112 w 154"/>
                  <a:gd name="T19" fmla="*/ 43 h 95"/>
                  <a:gd name="T20" fmla="*/ 0 w 154"/>
                  <a:gd name="T21" fmla="*/ 7 h 95"/>
                  <a:gd name="T22" fmla="*/ 0 w 154"/>
                  <a:gd name="T23" fmla="*/ 1 h 95"/>
                  <a:gd name="T24" fmla="*/ 7 w 154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4" h="95">
                    <a:moveTo>
                      <a:pt x="3" y="1"/>
                    </a:moveTo>
                    <a:cubicBezTo>
                      <a:pt x="12" y="13"/>
                      <a:pt x="27" y="14"/>
                      <a:pt x="47" y="15"/>
                    </a:cubicBezTo>
                    <a:cubicBezTo>
                      <a:pt x="61" y="16"/>
                      <a:pt x="89" y="17"/>
                      <a:pt x="106" y="21"/>
                    </a:cubicBezTo>
                    <a:cubicBezTo>
                      <a:pt x="134" y="28"/>
                      <a:pt x="151" y="37"/>
                      <a:pt x="152" y="57"/>
                    </a:cubicBezTo>
                    <a:cubicBezTo>
                      <a:pt x="154" y="80"/>
                      <a:pt x="115" y="94"/>
                      <a:pt x="103" y="95"/>
                    </a:cubicBezTo>
                    <a:cubicBezTo>
                      <a:pt x="102" y="95"/>
                      <a:pt x="101" y="94"/>
                      <a:pt x="101" y="94"/>
                    </a:cubicBezTo>
                    <a:cubicBezTo>
                      <a:pt x="101" y="93"/>
                      <a:pt x="102" y="92"/>
                      <a:pt x="103" y="92"/>
                    </a:cubicBezTo>
                    <a:cubicBezTo>
                      <a:pt x="115" y="91"/>
                      <a:pt x="151" y="77"/>
                      <a:pt x="149" y="58"/>
                    </a:cubicBezTo>
                    <a:cubicBezTo>
                      <a:pt x="148" y="39"/>
                      <a:pt x="132" y="31"/>
                      <a:pt x="105" y="24"/>
                    </a:cubicBezTo>
                    <a:cubicBezTo>
                      <a:pt x="88" y="20"/>
                      <a:pt x="60" y="19"/>
                      <a:pt x="47" y="18"/>
                    </a:cubicBezTo>
                    <a:cubicBezTo>
                      <a:pt x="27" y="17"/>
                      <a:pt x="10" y="16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265">
                <a:extLst>
                  <a:ext uri="{FF2B5EF4-FFF2-40B4-BE49-F238E27FC236}">
                    <a16:creationId xmlns:a16="http://schemas.microsoft.com/office/drawing/2014/main" id="{EA72CDE8-B791-F218-4593-C6A11A13FC33}"/>
                  </a:ext>
                </a:extLst>
              </p:cNvPr>
              <p:cNvSpPr>
                <a:spLocks noEditPoints="1"/>
              </p:cNvSpPr>
              <p:nvPr>
                <p:custDataLst>
                  <p:tags r:id="rId249"/>
                </p:custDataLst>
              </p:nvPr>
            </p:nvSpPr>
            <p:spPr bwMode="auto">
              <a:xfrm>
                <a:off x="3829050" y="1752600"/>
                <a:ext cx="998538" cy="2506662"/>
              </a:xfrm>
              <a:custGeom>
                <a:avLst/>
                <a:gdLst>
                  <a:gd name="T0" fmla="*/ 495 w 471"/>
                  <a:gd name="T1" fmla="*/ 528 h 1184"/>
                  <a:gd name="T2" fmla="*/ 819 w 471"/>
                  <a:gd name="T3" fmla="*/ 2191 h 1184"/>
                  <a:gd name="T4" fmla="*/ 793 w 471"/>
                  <a:gd name="T5" fmla="*/ 2409 h 1184"/>
                  <a:gd name="T6" fmla="*/ 767 w 471"/>
                  <a:gd name="T7" fmla="*/ 2486 h 1184"/>
                  <a:gd name="T8" fmla="*/ 767 w 471"/>
                  <a:gd name="T9" fmla="*/ 2617 h 1184"/>
                  <a:gd name="T10" fmla="*/ 831 w 471"/>
                  <a:gd name="T11" fmla="*/ 2543 h 1184"/>
                  <a:gd name="T12" fmla="*/ 815 w 471"/>
                  <a:gd name="T13" fmla="*/ 2630 h 1184"/>
                  <a:gd name="T14" fmla="*/ 825 w 471"/>
                  <a:gd name="T15" fmla="*/ 2586 h 1184"/>
                  <a:gd name="T16" fmla="*/ 868 w 471"/>
                  <a:gd name="T17" fmla="*/ 2789 h 1184"/>
                  <a:gd name="T18" fmla="*/ 909 w 471"/>
                  <a:gd name="T19" fmla="*/ 2763 h 1184"/>
                  <a:gd name="T20" fmla="*/ 916 w 471"/>
                  <a:gd name="T21" fmla="*/ 2757 h 1184"/>
                  <a:gd name="T22" fmla="*/ 958 w 471"/>
                  <a:gd name="T23" fmla="*/ 2565 h 1184"/>
                  <a:gd name="T24" fmla="*/ 958 w 471"/>
                  <a:gd name="T25" fmla="*/ 2799 h 1184"/>
                  <a:gd name="T26" fmla="*/ 1000 w 471"/>
                  <a:gd name="T27" fmla="*/ 2431 h 1184"/>
                  <a:gd name="T28" fmla="*/ 1051 w 471"/>
                  <a:gd name="T29" fmla="*/ 2467 h 1184"/>
                  <a:gd name="T30" fmla="*/ 781 w 471"/>
                  <a:gd name="T31" fmla="*/ 1651 h 1184"/>
                  <a:gd name="T32" fmla="*/ 855 w 471"/>
                  <a:gd name="T33" fmla="*/ 1651 h 1184"/>
                  <a:gd name="T34" fmla="*/ 936 w 471"/>
                  <a:gd name="T35" fmla="*/ 2104 h 1184"/>
                  <a:gd name="T36" fmla="*/ 1022 w 471"/>
                  <a:gd name="T37" fmla="*/ 2358 h 1184"/>
                  <a:gd name="T38" fmla="*/ 772 w 471"/>
                  <a:gd name="T39" fmla="*/ 1268 h 1184"/>
                  <a:gd name="T40" fmla="*/ 767 w 471"/>
                  <a:gd name="T41" fmla="*/ 753 h 1184"/>
                  <a:gd name="T42" fmla="*/ 819 w 471"/>
                  <a:gd name="T43" fmla="*/ 1211 h 1184"/>
                  <a:gd name="T44" fmla="*/ 921 w 471"/>
                  <a:gd name="T45" fmla="*/ 1590 h 1184"/>
                  <a:gd name="T46" fmla="*/ 815 w 471"/>
                  <a:gd name="T47" fmla="*/ 1060 h 1184"/>
                  <a:gd name="T48" fmla="*/ 829 w 471"/>
                  <a:gd name="T49" fmla="*/ 1098 h 1184"/>
                  <a:gd name="T50" fmla="*/ 612 w 471"/>
                  <a:gd name="T51" fmla="*/ 400 h 1184"/>
                  <a:gd name="T52" fmla="*/ 5 w 471"/>
                  <a:gd name="T53" fmla="*/ 0 h 1184"/>
                  <a:gd name="T54" fmla="*/ 9 w 471"/>
                  <a:gd name="T55" fmla="*/ 76 h 1184"/>
                  <a:gd name="T56" fmla="*/ 307 w 471"/>
                  <a:gd name="T57" fmla="*/ 268 h 1184"/>
                  <a:gd name="T58" fmla="*/ 255 w 471"/>
                  <a:gd name="T59" fmla="*/ 268 h 1184"/>
                  <a:gd name="T60" fmla="*/ 123 w 471"/>
                  <a:gd name="T61" fmla="*/ 251 h 1184"/>
                  <a:gd name="T62" fmla="*/ 100 w 471"/>
                  <a:gd name="T63" fmla="*/ 244 h 1184"/>
                  <a:gd name="T64" fmla="*/ 5 w 471"/>
                  <a:gd name="T65" fmla="*/ 297 h 1184"/>
                  <a:gd name="T66" fmla="*/ 314 w 471"/>
                  <a:gd name="T67" fmla="*/ 279 h 1184"/>
                  <a:gd name="T68" fmla="*/ 645 w 471"/>
                  <a:gd name="T69" fmla="*/ 545 h 1184"/>
                  <a:gd name="T70" fmla="*/ 431 w 471"/>
                  <a:gd name="T71" fmla="*/ 320 h 1184"/>
                  <a:gd name="T72" fmla="*/ 538 w 471"/>
                  <a:gd name="T73" fmla="*/ 507 h 1184"/>
                  <a:gd name="T74" fmla="*/ 666 w 471"/>
                  <a:gd name="T75" fmla="*/ 709 h 1184"/>
                  <a:gd name="T76" fmla="*/ 672 w 471"/>
                  <a:gd name="T77" fmla="*/ 720 h 1184"/>
                  <a:gd name="T78" fmla="*/ 787 w 471"/>
                  <a:gd name="T79" fmla="*/ 1444 h 1184"/>
                  <a:gd name="T80" fmla="*/ 919 w 471"/>
                  <a:gd name="T81" fmla="*/ 2302 h 1184"/>
                  <a:gd name="T82" fmla="*/ 936 w 471"/>
                  <a:gd name="T83" fmla="*/ 2629 h 1184"/>
                  <a:gd name="T84" fmla="*/ 861 w 471"/>
                  <a:gd name="T85" fmla="*/ 2609 h 1184"/>
                  <a:gd name="T86" fmla="*/ 833 w 471"/>
                  <a:gd name="T87" fmla="*/ 2537 h 1184"/>
                  <a:gd name="T88" fmla="*/ 831 w 471"/>
                  <a:gd name="T89" fmla="*/ 2260 h 1184"/>
                  <a:gd name="T90" fmla="*/ 693 w 471"/>
                  <a:gd name="T91" fmla="*/ 895 h 1184"/>
                  <a:gd name="T92" fmla="*/ 680 w 471"/>
                  <a:gd name="T93" fmla="*/ 1435 h 1184"/>
                  <a:gd name="T94" fmla="*/ 769 w 471"/>
                  <a:gd name="T95" fmla="*/ 1640 h 1184"/>
                  <a:gd name="T96" fmla="*/ 775 w 471"/>
                  <a:gd name="T97" fmla="*/ 1812 h 1184"/>
                  <a:gd name="T98" fmla="*/ 819 w 471"/>
                  <a:gd name="T99" fmla="*/ 2024 h 1184"/>
                  <a:gd name="T100" fmla="*/ 833 w 471"/>
                  <a:gd name="T101" fmla="*/ 1940 h 1184"/>
                  <a:gd name="T102" fmla="*/ 952 w 471"/>
                  <a:gd name="T103" fmla="*/ 2451 h 1184"/>
                  <a:gd name="T104" fmla="*/ 844 w 471"/>
                  <a:gd name="T105" fmla="*/ 2543 h 1184"/>
                  <a:gd name="T106" fmla="*/ 726 w 471"/>
                  <a:gd name="T107" fmla="*/ 1903 h 1184"/>
                  <a:gd name="T108" fmla="*/ 369 w 471"/>
                  <a:gd name="T109" fmla="*/ 363 h 1184"/>
                  <a:gd name="T110" fmla="*/ 517 w 471"/>
                  <a:gd name="T111" fmla="*/ 496 h 1184"/>
                  <a:gd name="T112" fmla="*/ 493 w 471"/>
                  <a:gd name="T113" fmla="*/ 519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71" h="1184">
                    <a:moveTo>
                      <a:pt x="1" y="128"/>
                    </a:moveTo>
                    <a:cubicBezTo>
                      <a:pt x="6" y="129"/>
                      <a:pt x="16" y="128"/>
                      <a:pt x="28" y="128"/>
                    </a:cubicBezTo>
                    <a:cubicBezTo>
                      <a:pt x="50" y="127"/>
                      <a:pt x="98" y="126"/>
                      <a:pt x="107" y="132"/>
                    </a:cubicBezTo>
                    <a:cubicBezTo>
                      <a:pt x="108" y="132"/>
                      <a:pt x="111" y="135"/>
                      <a:pt x="112" y="134"/>
                    </a:cubicBezTo>
                    <a:cubicBezTo>
                      <a:pt x="123" y="143"/>
                      <a:pt x="131" y="149"/>
                      <a:pt x="135" y="154"/>
                    </a:cubicBezTo>
                    <a:cubicBezTo>
                      <a:pt x="143" y="166"/>
                      <a:pt x="187" y="216"/>
                      <a:pt x="205" y="221"/>
                    </a:cubicBezTo>
                    <a:cubicBezTo>
                      <a:pt x="206" y="222"/>
                      <a:pt x="207" y="222"/>
                      <a:pt x="208" y="223"/>
                    </a:cubicBezTo>
                    <a:cubicBezTo>
                      <a:pt x="218" y="231"/>
                      <a:pt x="233" y="260"/>
                      <a:pt x="238" y="270"/>
                    </a:cubicBezTo>
                    <a:cubicBezTo>
                      <a:pt x="261" y="320"/>
                      <a:pt x="268" y="360"/>
                      <a:pt x="262" y="406"/>
                    </a:cubicBezTo>
                    <a:cubicBezTo>
                      <a:pt x="256" y="448"/>
                      <a:pt x="251" y="581"/>
                      <a:pt x="273" y="660"/>
                    </a:cubicBezTo>
                    <a:cubicBezTo>
                      <a:pt x="273" y="662"/>
                      <a:pt x="275" y="669"/>
                      <a:pt x="277" y="680"/>
                    </a:cubicBezTo>
                    <a:cubicBezTo>
                      <a:pt x="282" y="711"/>
                      <a:pt x="292" y="768"/>
                      <a:pt x="302" y="803"/>
                    </a:cubicBezTo>
                    <a:cubicBezTo>
                      <a:pt x="313" y="842"/>
                      <a:pt x="328" y="882"/>
                      <a:pt x="340" y="913"/>
                    </a:cubicBezTo>
                    <a:cubicBezTo>
                      <a:pt x="341" y="917"/>
                      <a:pt x="342" y="921"/>
                      <a:pt x="344" y="924"/>
                    </a:cubicBezTo>
                    <a:cubicBezTo>
                      <a:pt x="343" y="924"/>
                      <a:pt x="343" y="924"/>
                      <a:pt x="343" y="925"/>
                    </a:cubicBezTo>
                    <a:cubicBezTo>
                      <a:pt x="342" y="931"/>
                      <a:pt x="343" y="935"/>
                      <a:pt x="344" y="940"/>
                    </a:cubicBezTo>
                    <a:cubicBezTo>
                      <a:pt x="346" y="944"/>
                      <a:pt x="347" y="948"/>
                      <a:pt x="346" y="953"/>
                    </a:cubicBezTo>
                    <a:cubicBezTo>
                      <a:pt x="345" y="964"/>
                      <a:pt x="342" y="975"/>
                      <a:pt x="339" y="986"/>
                    </a:cubicBezTo>
                    <a:cubicBezTo>
                      <a:pt x="334" y="1009"/>
                      <a:pt x="334" y="1009"/>
                      <a:pt x="334" y="1009"/>
                    </a:cubicBezTo>
                    <a:cubicBezTo>
                      <a:pt x="333" y="1011"/>
                      <a:pt x="333" y="1013"/>
                      <a:pt x="333" y="1015"/>
                    </a:cubicBezTo>
                    <a:cubicBezTo>
                      <a:pt x="333" y="1015"/>
                      <a:pt x="333" y="1015"/>
                      <a:pt x="333" y="1015"/>
                    </a:cubicBezTo>
                    <a:cubicBezTo>
                      <a:pt x="331" y="1022"/>
                      <a:pt x="331" y="1022"/>
                      <a:pt x="331" y="1022"/>
                    </a:cubicBezTo>
                    <a:cubicBezTo>
                      <a:pt x="330" y="1028"/>
                      <a:pt x="329" y="1034"/>
                      <a:pt x="326" y="1039"/>
                    </a:cubicBezTo>
                    <a:cubicBezTo>
                      <a:pt x="325" y="1042"/>
                      <a:pt x="322" y="1044"/>
                      <a:pt x="320" y="1046"/>
                    </a:cubicBezTo>
                    <a:cubicBezTo>
                      <a:pt x="316" y="1050"/>
                      <a:pt x="311" y="1053"/>
                      <a:pt x="311" y="1060"/>
                    </a:cubicBezTo>
                    <a:cubicBezTo>
                      <a:pt x="311" y="1061"/>
                      <a:pt x="312" y="1061"/>
                      <a:pt x="313" y="1061"/>
                    </a:cubicBezTo>
                    <a:cubicBezTo>
                      <a:pt x="313" y="1061"/>
                      <a:pt x="314" y="1061"/>
                      <a:pt x="314" y="1060"/>
                    </a:cubicBezTo>
                    <a:cubicBezTo>
                      <a:pt x="314" y="1055"/>
                      <a:pt x="318" y="1052"/>
                      <a:pt x="322" y="1048"/>
                    </a:cubicBezTo>
                    <a:cubicBezTo>
                      <a:pt x="324" y="1046"/>
                      <a:pt x="327" y="1043"/>
                      <a:pt x="329" y="1040"/>
                    </a:cubicBezTo>
                    <a:cubicBezTo>
                      <a:pt x="330" y="1038"/>
                      <a:pt x="331" y="1034"/>
                      <a:pt x="332" y="1031"/>
                    </a:cubicBezTo>
                    <a:cubicBezTo>
                      <a:pt x="332" y="1032"/>
                      <a:pt x="332" y="1032"/>
                      <a:pt x="332" y="1033"/>
                    </a:cubicBezTo>
                    <a:cubicBezTo>
                      <a:pt x="332" y="1040"/>
                      <a:pt x="333" y="1048"/>
                      <a:pt x="331" y="1055"/>
                    </a:cubicBezTo>
                    <a:cubicBezTo>
                      <a:pt x="330" y="1061"/>
                      <a:pt x="328" y="1067"/>
                      <a:pt x="326" y="1072"/>
                    </a:cubicBezTo>
                    <a:cubicBezTo>
                      <a:pt x="323" y="1081"/>
                      <a:pt x="320" y="1091"/>
                      <a:pt x="321" y="1101"/>
                    </a:cubicBezTo>
                    <a:cubicBezTo>
                      <a:pt x="321" y="1102"/>
                      <a:pt x="321" y="1103"/>
                      <a:pt x="322" y="1103"/>
                    </a:cubicBezTo>
                    <a:cubicBezTo>
                      <a:pt x="323" y="1103"/>
                      <a:pt x="324" y="1102"/>
                      <a:pt x="324" y="1101"/>
                    </a:cubicBezTo>
                    <a:cubicBezTo>
                      <a:pt x="323" y="1091"/>
                      <a:pt x="326" y="1082"/>
                      <a:pt x="329" y="1073"/>
                    </a:cubicBezTo>
                    <a:cubicBezTo>
                      <a:pt x="331" y="1068"/>
                      <a:pt x="333" y="1062"/>
                      <a:pt x="334" y="1056"/>
                    </a:cubicBezTo>
                    <a:cubicBezTo>
                      <a:pt x="335" y="1054"/>
                      <a:pt x="335" y="1052"/>
                      <a:pt x="335" y="1049"/>
                    </a:cubicBezTo>
                    <a:cubicBezTo>
                      <a:pt x="336" y="1052"/>
                      <a:pt x="336" y="1052"/>
                      <a:pt x="336" y="1052"/>
                    </a:cubicBezTo>
                    <a:cubicBezTo>
                      <a:pt x="338" y="1060"/>
                      <a:pt x="341" y="1068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8" y="1077"/>
                      <a:pt x="346" y="1083"/>
                      <a:pt x="344" y="1089"/>
                    </a:cubicBezTo>
                    <a:cubicBezTo>
                      <a:pt x="344" y="1091"/>
                      <a:pt x="343" y="1094"/>
                      <a:pt x="343" y="1096"/>
                    </a:cubicBezTo>
                    <a:cubicBezTo>
                      <a:pt x="337" y="1119"/>
                      <a:pt x="331" y="1145"/>
                      <a:pt x="334" y="1157"/>
                    </a:cubicBezTo>
                    <a:cubicBezTo>
                      <a:pt x="334" y="1158"/>
                      <a:pt x="335" y="1159"/>
                      <a:pt x="336" y="1159"/>
                    </a:cubicBezTo>
                    <a:cubicBezTo>
                      <a:pt x="336" y="1158"/>
                      <a:pt x="337" y="1158"/>
                      <a:pt x="337" y="1157"/>
                    </a:cubicBezTo>
                    <a:cubicBezTo>
                      <a:pt x="335" y="1147"/>
                      <a:pt x="338" y="1129"/>
                      <a:pt x="342" y="1109"/>
                    </a:cubicBezTo>
                    <a:cubicBezTo>
                      <a:pt x="343" y="1117"/>
                      <a:pt x="345" y="1124"/>
                      <a:pt x="347" y="1131"/>
                    </a:cubicBezTo>
                    <a:cubicBezTo>
                      <a:pt x="350" y="1144"/>
                      <a:pt x="353" y="1157"/>
                      <a:pt x="350" y="1169"/>
                    </a:cubicBezTo>
                    <a:cubicBezTo>
                      <a:pt x="350" y="1169"/>
                      <a:pt x="350" y="1170"/>
                      <a:pt x="351" y="1171"/>
                    </a:cubicBezTo>
                    <a:cubicBezTo>
                      <a:pt x="352" y="1171"/>
                      <a:pt x="353" y="1170"/>
                      <a:pt x="353" y="1170"/>
                    </a:cubicBezTo>
                    <a:cubicBezTo>
                      <a:pt x="357" y="1158"/>
                      <a:pt x="353" y="1144"/>
                      <a:pt x="350" y="1130"/>
                    </a:cubicBezTo>
                    <a:cubicBezTo>
                      <a:pt x="347" y="1119"/>
                      <a:pt x="344" y="1107"/>
                      <a:pt x="346" y="1096"/>
                    </a:cubicBezTo>
                    <a:cubicBezTo>
                      <a:pt x="346" y="1094"/>
                      <a:pt x="347" y="1092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9" y="1084"/>
                      <a:pt x="350" y="1079"/>
                      <a:pt x="351" y="1075"/>
                    </a:cubicBezTo>
                    <a:cubicBezTo>
                      <a:pt x="352" y="1077"/>
                      <a:pt x="353" y="1080"/>
                      <a:pt x="354" y="1083"/>
                    </a:cubicBezTo>
                    <a:cubicBezTo>
                      <a:pt x="355" y="1088"/>
                      <a:pt x="357" y="1093"/>
                      <a:pt x="358" y="1097"/>
                    </a:cubicBezTo>
                    <a:cubicBezTo>
                      <a:pt x="362" y="1109"/>
                      <a:pt x="366" y="1122"/>
                      <a:pt x="365" y="1135"/>
                    </a:cubicBezTo>
                    <a:cubicBezTo>
                      <a:pt x="365" y="1160"/>
                      <a:pt x="364" y="1170"/>
                      <a:pt x="365" y="1176"/>
                    </a:cubicBezTo>
                    <a:cubicBezTo>
                      <a:pt x="365" y="1177"/>
                      <a:pt x="366" y="1178"/>
                      <a:pt x="367" y="1178"/>
                    </a:cubicBezTo>
                    <a:cubicBezTo>
                      <a:pt x="368" y="1178"/>
                      <a:pt x="368" y="1177"/>
                      <a:pt x="368" y="1176"/>
                    </a:cubicBezTo>
                    <a:cubicBezTo>
                      <a:pt x="367" y="1170"/>
                      <a:pt x="368" y="1160"/>
                      <a:pt x="368" y="1135"/>
                    </a:cubicBezTo>
                    <a:cubicBezTo>
                      <a:pt x="369" y="1133"/>
                      <a:pt x="369" y="1131"/>
                      <a:pt x="368" y="1130"/>
                    </a:cubicBezTo>
                    <a:cubicBezTo>
                      <a:pt x="374" y="1135"/>
                      <a:pt x="376" y="1143"/>
                      <a:pt x="378" y="1151"/>
                    </a:cubicBezTo>
                    <a:cubicBezTo>
                      <a:pt x="382" y="1162"/>
                      <a:pt x="382" y="1162"/>
                      <a:pt x="382" y="1162"/>
                    </a:cubicBezTo>
                    <a:cubicBezTo>
                      <a:pt x="382" y="1163"/>
                      <a:pt x="382" y="1164"/>
                      <a:pt x="382" y="1165"/>
                    </a:cubicBezTo>
                    <a:cubicBezTo>
                      <a:pt x="381" y="1171"/>
                      <a:pt x="381" y="1177"/>
                      <a:pt x="379" y="1182"/>
                    </a:cubicBezTo>
                    <a:cubicBezTo>
                      <a:pt x="379" y="1183"/>
                      <a:pt x="379" y="1183"/>
                      <a:pt x="380" y="1184"/>
                    </a:cubicBezTo>
                    <a:cubicBezTo>
                      <a:pt x="381" y="1184"/>
                      <a:pt x="382" y="1184"/>
                      <a:pt x="382" y="1183"/>
                    </a:cubicBezTo>
                    <a:cubicBezTo>
                      <a:pt x="384" y="1178"/>
                      <a:pt x="384" y="1172"/>
                      <a:pt x="385" y="1165"/>
                    </a:cubicBezTo>
                    <a:cubicBezTo>
                      <a:pt x="385" y="1164"/>
                      <a:pt x="385" y="1164"/>
                      <a:pt x="385" y="1163"/>
                    </a:cubicBezTo>
                    <a:cubicBezTo>
                      <a:pt x="385" y="1163"/>
                      <a:pt x="385" y="1162"/>
                      <a:pt x="385" y="1162"/>
                    </a:cubicBezTo>
                    <a:cubicBezTo>
                      <a:pt x="385" y="1162"/>
                      <a:pt x="385" y="1162"/>
                      <a:pt x="385" y="1162"/>
                    </a:cubicBezTo>
                    <a:cubicBezTo>
                      <a:pt x="385" y="1157"/>
                      <a:pt x="385" y="1153"/>
                      <a:pt x="386" y="1149"/>
                    </a:cubicBezTo>
                    <a:cubicBezTo>
                      <a:pt x="388" y="1143"/>
                      <a:pt x="388" y="1143"/>
                      <a:pt x="388" y="1143"/>
                    </a:cubicBezTo>
                    <a:cubicBezTo>
                      <a:pt x="391" y="1131"/>
                      <a:pt x="394" y="1121"/>
                      <a:pt x="396" y="1108"/>
                    </a:cubicBezTo>
                    <a:cubicBezTo>
                      <a:pt x="397" y="1102"/>
                      <a:pt x="398" y="1096"/>
                      <a:pt x="400" y="1091"/>
                    </a:cubicBezTo>
                    <a:cubicBezTo>
                      <a:pt x="400" y="1088"/>
                      <a:pt x="401" y="1085"/>
                      <a:pt x="402" y="1083"/>
                    </a:cubicBezTo>
                    <a:cubicBezTo>
                      <a:pt x="402" y="1082"/>
                      <a:pt x="402" y="1082"/>
                      <a:pt x="402" y="1082"/>
                    </a:cubicBezTo>
                    <a:cubicBezTo>
                      <a:pt x="402" y="1082"/>
                      <a:pt x="402" y="1081"/>
                      <a:pt x="402" y="1081"/>
                    </a:cubicBezTo>
                    <a:cubicBezTo>
                      <a:pt x="403" y="1075"/>
                      <a:pt x="404" y="1070"/>
                      <a:pt x="405" y="1064"/>
                    </a:cubicBezTo>
                    <a:cubicBezTo>
                      <a:pt x="405" y="1062"/>
                      <a:pt x="405" y="1061"/>
                      <a:pt x="405" y="1060"/>
                    </a:cubicBezTo>
                    <a:cubicBezTo>
                      <a:pt x="407" y="1075"/>
                      <a:pt x="408" y="1089"/>
                      <a:pt x="409" y="1104"/>
                    </a:cubicBezTo>
                    <a:cubicBezTo>
                      <a:pt x="409" y="1112"/>
                      <a:pt x="406" y="1129"/>
                      <a:pt x="404" y="1146"/>
                    </a:cubicBezTo>
                    <a:cubicBezTo>
                      <a:pt x="401" y="1160"/>
                      <a:pt x="400" y="1172"/>
                      <a:pt x="399" y="1180"/>
                    </a:cubicBezTo>
                    <a:cubicBezTo>
                      <a:pt x="399" y="1181"/>
                      <a:pt x="400" y="1181"/>
                      <a:pt x="401" y="1181"/>
                    </a:cubicBezTo>
                    <a:cubicBezTo>
                      <a:pt x="401" y="1181"/>
                      <a:pt x="402" y="1181"/>
                      <a:pt x="402" y="1180"/>
                    </a:cubicBezTo>
                    <a:cubicBezTo>
                      <a:pt x="403" y="1173"/>
                      <a:pt x="404" y="1160"/>
                      <a:pt x="407" y="1146"/>
                    </a:cubicBezTo>
                    <a:cubicBezTo>
                      <a:pt x="409" y="1129"/>
                      <a:pt x="412" y="1112"/>
                      <a:pt x="412" y="1104"/>
                    </a:cubicBezTo>
                    <a:cubicBezTo>
                      <a:pt x="411" y="1080"/>
                      <a:pt x="408" y="1057"/>
                      <a:pt x="403" y="1033"/>
                    </a:cubicBezTo>
                    <a:cubicBezTo>
                      <a:pt x="403" y="1031"/>
                      <a:pt x="403" y="1031"/>
                      <a:pt x="403" y="1031"/>
                    </a:cubicBezTo>
                    <a:cubicBezTo>
                      <a:pt x="403" y="1031"/>
                      <a:pt x="402" y="1031"/>
                      <a:pt x="402" y="1030"/>
                    </a:cubicBezTo>
                    <a:cubicBezTo>
                      <a:pt x="400" y="1020"/>
                      <a:pt x="398" y="1010"/>
                      <a:pt x="394" y="999"/>
                    </a:cubicBezTo>
                    <a:cubicBezTo>
                      <a:pt x="402" y="1010"/>
                      <a:pt x="412" y="1018"/>
                      <a:pt x="420" y="1025"/>
                    </a:cubicBezTo>
                    <a:cubicBezTo>
                      <a:pt x="427" y="1031"/>
                      <a:pt x="433" y="1036"/>
                      <a:pt x="438" y="1042"/>
                    </a:cubicBezTo>
                    <a:cubicBezTo>
                      <a:pt x="452" y="1058"/>
                      <a:pt x="459" y="1077"/>
                      <a:pt x="464" y="1091"/>
                    </a:cubicBezTo>
                    <a:cubicBezTo>
                      <a:pt x="468" y="1101"/>
                      <a:pt x="468" y="1101"/>
                      <a:pt x="468" y="1101"/>
                    </a:cubicBezTo>
                    <a:cubicBezTo>
                      <a:pt x="468" y="1102"/>
                      <a:pt x="469" y="1102"/>
                      <a:pt x="470" y="1102"/>
                    </a:cubicBezTo>
                    <a:cubicBezTo>
                      <a:pt x="471" y="1102"/>
                      <a:pt x="471" y="1101"/>
                      <a:pt x="471" y="1100"/>
                    </a:cubicBezTo>
                    <a:cubicBezTo>
                      <a:pt x="467" y="1090"/>
                      <a:pt x="467" y="1090"/>
                      <a:pt x="467" y="1090"/>
                    </a:cubicBezTo>
                    <a:cubicBezTo>
                      <a:pt x="461" y="1075"/>
                      <a:pt x="454" y="1057"/>
                      <a:pt x="441" y="1040"/>
                    </a:cubicBezTo>
                    <a:cubicBezTo>
                      <a:pt x="435" y="1034"/>
                      <a:pt x="429" y="1029"/>
                      <a:pt x="422" y="1023"/>
                    </a:cubicBezTo>
                    <a:cubicBezTo>
                      <a:pt x="411" y="1013"/>
                      <a:pt x="399" y="1004"/>
                      <a:pt x="392" y="989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76" y="933"/>
                      <a:pt x="364" y="874"/>
                      <a:pt x="353" y="817"/>
                    </a:cubicBezTo>
                    <a:cubicBezTo>
                      <a:pt x="344" y="772"/>
                      <a:pt x="335" y="727"/>
                      <a:pt x="328" y="696"/>
                    </a:cubicBezTo>
                    <a:cubicBezTo>
                      <a:pt x="328" y="696"/>
                      <a:pt x="328" y="696"/>
                      <a:pt x="328" y="696"/>
                    </a:cubicBezTo>
                    <a:cubicBezTo>
                      <a:pt x="328" y="688"/>
                      <a:pt x="328" y="681"/>
                      <a:pt x="327" y="674"/>
                    </a:cubicBezTo>
                    <a:cubicBezTo>
                      <a:pt x="327" y="664"/>
                      <a:pt x="327" y="655"/>
                      <a:pt x="327" y="646"/>
                    </a:cubicBezTo>
                    <a:cubicBezTo>
                      <a:pt x="328" y="639"/>
                      <a:pt x="329" y="633"/>
                      <a:pt x="330" y="628"/>
                    </a:cubicBezTo>
                    <a:cubicBezTo>
                      <a:pt x="331" y="624"/>
                      <a:pt x="331" y="621"/>
                      <a:pt x="332" y="618"/>
                    </a:cubicBezTo>
                    <a:cubicBezTo>
                      <a:pt x="336" y="638"/>
                      <a:pt x="341" y="656"/>
                      <a:pt x="348" y="671"/>
                    </a:cubicBezTo>
                    <a:cubicBezTo>
                      <a:pt x="351" y="679"/>
                      <a:pt x="355" y="687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2" y="712"/>
                      <a:pt x="362" y="725"/>
                      <a:pt x="362" y="738"/>
                    </a:cubicBezTo>
                    <a:cubicBezTo>
                      <a:pt x="361" y="751"/>
                      <a:pt x="361" y="763"/>
                      <a:pt x="364" y="776"/>
                    </a:cubicBezTo>
                    <a:cubicBezTo>
                      <a:pt x="364" y="777"/>
                      <a:pt x="365" y="777"/>
                      <a:pt x="366" y="777"/>
                    </a:cubicBezTo>
                    <a:cubicBezTo>
                      <a:pt x="366" y="777"/>
                      <a:pt x="367" y="776"/>
                      <a:pt x="367" y="775"/>
                    </a:cubicBezTo>
                    <a:cubicBezTo>
                      <a:pt x="364" y="763"/>
                      <a:pt x="364" y="751"/>
                      <a:pt x="365" y="738"/>
                    </a:cubicBezTo>
                    <a:cubicBezTo>
                      <a:pt x="365" y="730"/>
                      <a:pt x="365" y="721"/>
                      <a:pt x="364" y="711"/>
                    </a:cubicBezTo>
                    <a:cubicBezTo>
                      <a:pt x="381" y="770"/>
                      <a:pt x="391" y="853"/>
                      <a:pt x="393" y="887"/>
                    </a:cubicBezTo>
                    <a:cubicBezTo>
                      <a:pt x="395" y="897"/>
                      <a:pt x="395" y="907"/>
                      <a:pt x="394" y="918"/>
                    </a:cubicBezTo>
                    <a:cubicBezTo>
                      <a:pt x="394" y="929"/>
                      <a:pt x="394" y="940"/>
                      <a:pt x="396" y="951"/>
                    </a:cubicBezTo>
                    <a:cubicBezTo>
                      <a:pt x="401" y="972"/>
                      <a:pt x="414" y="984"/>
                      <a:pt x="427" y="996"/>
                    </a:cubicBezTo>
                    <a:cubicBezTo>
                      <a:pt x="432" y="1001"/>
                      <a:pt x="437" y="1006"/>
                      <a:pt x="442" y="1011"/>
                    </a:cubicBezTo>
                    <a:cubicBezTo>
                      <a:pt x="443" y="1012"/>
                      <a:pt x="444" y="1012"/>
                      <a:pt x="444" y="1012"/>
                    </a:cubicBezTo>
                    <a:cubicBezTo>
                      <a:pt x="445" y="1011"/>
                      <a:pt x="445" y="1010"/>
                      <a:pt x="444" y="1009"/>
                    </a:cubicBezTo>
                    <a:cubicBezTo>
                      <a:pt x="440" y="1004"/>
                      <a:pt x="434" y="999"/>
                      <a:pt x="429" y="994"/>
                    </a:cubicBezTo>
                    <a:cubicBezTo>
                      <a:pt x="416" y="982"/>
                      <a:pt x="404" y="970"/>
                      <a:pt x="399" y="950"/>
                    </a:cubicBezTo>
                    <a:cubicBezTo>
                      <a:pt x="397" y="939"/>
                      <a:pt x="397" y="929"/>
                      <a:pt x="397" y="918"/>
                    </a:cubicBezTo>
                    <a:cubicBezTo>
                      <a:pt x="398" y="908"/>
                      <a:pt x="398" y="897"/>
                      <a:pt x="396" y="887"/>
                    </a:cubicBezTo>
                    <a:cubicBezTo>
                      <a:pt x="394" y="849"/>
                      <a:pt x="382" y="753"/>
                      <a:pt x="362" y="694"/>
                    </a:cubicBezTo>
                    <a:cubicBezTo>
                      <a:pt x="361" y="694"/>
                      <a:pt x="361" y="693"/>
                      <a:pt x="361" y="693"/>
                    </a:cubicBezTo>
                    <a:cubicBezTo>
                      <a:pt x="358" y="685"/>
                      <a:pt x="354" y="677"/>
                      <a:pt x="350" y="670"/>
                    </a:cubicBezTo>
                    <a:cubicBezTo>
                      <a:pt x="334" y="635"/>
                      <a:pt x="328" y="580"/>
                      <a:pt x="324" y="535"/>
                    </a:cubicBezTo>
                    <a:cubicBezTo>
                      <a:pt x="322" y="515"/>
                      <a:pt x="321" y="496"/>
                      <a:pt x="318" y="482"/>
                    </a:cubicBezTo>
                    <a:cubicBezTo>
                      <a:pt x="311" y="441"/>
                      <a:pt x="308" y="382"/>
                      <a:pt x="306" y="346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2" y="290"/>
                      <a:pt x="290" y="259"/>
                      <a:pt x="277" y="238"/>
                    </a:cubicBezTo>
                    <a:cubicBezTo>
                      <a:pt x="269" y="209"/>
                      <a:pt x="257" y="180"/>
                      <a:pt x="247" y="168"/>
                    </a:cubicBezTo>
                    <a:cubicBezTo>
                      <a:pt x="250" y="170"/>
                      <a:pt x="254" y="171"/>
                      <a:pt x="256" y="172"/>
                    </a:cubicBezTo>
                    <a:cubicBezTo>
                      <a:pt x="287" y="182"/>
                      <a:pt x="318" y="262"/>
                      <a:pt x="322" y="318"/>
                    </a:cubicBezTo>
                    <a:cubicBezTo>
                      <a:pt x="322" y="329"/>
                      <a:pt x="324" y="346"/>
                      <a:pt x="325" y="365"/>
                    </a:cubicBezTo>
                    <a:cubicBezTo>
                      <a:pt x="325" y="365"/>
                      <a:pt x="324" y="366"/>
                      <a:pt x="325" y="367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4"/>
                      <a:pt x="327" y="388"/>
                      <a:pt x="328" y="392"/>
                    </a:cubicBezTo>
                    <a:cubicBezTo>
                      <a:pt x="330" y="417"/>
                      <a:pt x="332" y="441"/>
                      <a:pt x="333" y="453"/>
                    </a:cubicBezTo>
                    <a:cubicBezTo>
                      <a:pt x="333" y="467"/>
                      <a:pt x="339" y="489"/>
                      <a:pt x="344" y="511"/>
                    </a:cubicBezTo>
                    <a:cubicBezTo>
                      <a:pt x="348" y="530"/>
                      <a:pt x="352" y="547"/>
                      <a:pt x="353" y="558"/>
                    </a:cubicBezTo>
                    <a:cubicBezTo>
                      <a:pt x="356" y="583"/>
                      <a:pt x="360" y="596"/>
                      <a:pt x="369" y="617"/>
                    </a:cubicBezTo>
                    <a:cubicBezTo>
                      <a:pt x="380" y="644"/>
                      <a:pt x="382" y="659"/>
                      <a:pt x="384" y="670"/>
                    </a:cubicBezTo>
                    <a:cubicBezTo>
                      <a:pt x="386" y="681"/>
                      <a:pt x="386" y="681"/>
                      <a:pt x="386" y="681"/>
                    </a:cubicBezTo>
                    <a:cubicBezTo>
                      <a:pt x="386" y="682"/>
                      <a:pt x="387" y="683"/>
                      <a:pt x="388" y="683"/>
                    </a:cubicBezTo>
                    <a:cubicBezTo>
                      <a:pt x="388" y="682"/>
                      <a:pt x="389" y="682"/>
                      <a:pt x="389" y="681"/>
                    </a:cubicBezTo>
                    <a:cubicBezTo>
                      <a:pt x="387" y="670"/>
                      <a:pt x="387" y="670"/>
                      <a:pt x="387" y="670"/>
                    </a:cubicBezTo>
                    <a:cubicBezTo>
                      <a:pt x="385" y="659"/>
                      <a:pt x="383" y="643"/>
                      <a:pt x="372" y="616"/>
                    </a:cubicBezTo>
                    <a:cubicBezTo>
                      <a:pt x="363" y="595"/>
                      <a:pt x="359" y="582"/>
                      <a:pt x="356" y="557"/>
                    </a:cubicBezTo>
                    <a:cubicBezTo>
                      <a:pt x="355" y="546"/>
                      <a:pt x="351" y="529"/>
                      <a:pt x="347" y="511"/>
                    </a:cubicBezTo>
                    <a:cubicBezTo>
                      <a:pt x="341" y="489"/>
                      <a:pt x="336" y="466"/>
                      <a:pt x="336" y="453"/>
                    </a:cubicBezTo>
                    <a:cubicBezTo>
                      <a:pt x="335" y="445"/>
                      <a:pt x="334" y="430"/>
                      <a:pt x="332" y="413"/>
                    </a:cubicBezTo>
                    <a:cubicBezTo>
                      <a:pt x="334" y="417"/>
                      <a:pt x="335" y="422"/>
                      <a:pt x="336" y="426"/>
                    </a:cubicBezTo>
                    <a:cubicBezTo>
                      <a:pt x="339" y="433"/>
                      <a:pt x="341" y="440"/>
                      <a:pt x="342" y="447"/>
                    </a:cubicBezTo>
                    <a:cubicBezTo>
                      <a:pt x="342" y="447"/>
                      <a:pt x="342" y="448"/>
                      <a:pt x="342" y="448"/>
                    </a:cubicBezTo>
                    <a:cubicBezTo>
                      <a:pt x="342" y="449"/>
                      <a:pt x="343" y="450"/>
                      <a:pt x="343" y="452"/>
                    </a:cubicBezTo>
                    <a:cubicBezTo>
                      <a:pt x="343" y="453"/>
                      <a:pt x="343" y="454"/>
                      <a:pt x="344" y="454"/>
                    </a:cubicBezTo>
                    <a:cubicBezTo>
                      <a:pt x="346" y="467"/>
                      <a:pt x="349" y="481"/>
                      <a:pt x="355" y="494"/>
                    </a:cubicBezTo>
                    <a:cubicBezTo>
                      <a:pt x="356" y="495"/>
                      <a:pt x="357" y="495"/>
                      <a:pt x="357" y="494"/>
                    </a:cubicBezTo>
                    <a:cubicBezTo>
                      <a:pt x="358" y="494"/>
                      <a:pt x="358" y="493"/>
                      <a:pt x="358" y="492"/>
                    </a:cubicBezTo>
                    <a:cubicBezTo>
                      <a:pt x="353" y="483"/>
                      <a:pt x="351" y="473"/>
                      <a:pt x="348" y="463"/>
                    </a:cubicBezTo>
                    <a:cubicBezTo>
                      <a:pt x="351" y="468"/>
                      <a:pt x="354" y="469"/>
                      <a:pt x="357" y="471"/>
                    </a:cubicBezTo>
                    <a:cubicBezTo>
                      <a:pt x="358" y="472"/>
                      <a:pt x="359" y="471"/>
                      <a:pt x="358" y="470"/>
                    </a:cubicBezTo>
                    <a:cubicBezTo>
                      <a:pt x="353" y="466"/>
                      <a:pt x="348" y="458"/>
                      <a:pt x="346" y="451"/>
                    </a:cubicBezTo>
                    <a:cubicBezTo>
                      <a:pt x="344" y="442"/>
                      <a:pt x="342" y="433"/>
                      <a:pt x="339" y="425"/>
                    </a:cubicBezTo>
                    <a:cubicBezTo>
                      <a:pt x="334" y="411"/>
                      <a:pt x="332" y="395"/>
                      <a:pt x="330" y="380"/>
                    </a:cubicBezTo>
                    <a:cubicBezTo>
                      <a:pt x="327" y="355"/>
                      <a:pt x="325" y="331"/>
                      <a:pt x="325" y="318"/>
                    </a:cubicBezTo>
                    <a:cubicBezTo>
                      <a:pt x="322" y="267"/>
                      <a:pt x="291" y="180"/>
                      <a:pt x="257" y="169"/>
                    </a:cubicBezTo>
                    <a:cubicBezTo>
                      <a:pt x="242" y="163"/>
                      <a:pt x="214" y="150"/>
                      <a:pt x="185" y="134"/>
                    </a:cubicBezTo>
                    <a:cubicBezTo>
                      <a:pt x="185" y="134"/>
                      <a:pt x="183" y="133"/>
                      <a:pt x="182" y="133"/>
                    </a:cubicBezTo>
                    <a:cubicBezTo>
                      <a:pt x="140" y="110"/>
                      <a:pt x="76" y="83"/>
                      <a:pt x="64" y="6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32" y="23"/>
                      <a:pt x="11" y="1"/>
                      <a:pt x="2" y="0"/>
                    </a:cubicBezTo>
                    <a:cubicBezTo>
                      <a:pt x="1" y="0"/>
                      <a:pt x="5" y="0"/>
                      <a:pt x="5" y="1"/>
                    </a:cubicBezTo>
                    <a:cubicBezTo>
                      <a:pt x="4" y="2"/>
                      <a:pt x="0" y="3"/>
                      <a:pt x="1" y="3"/>
                    </a:cubicBezTo>
                    <a:cubicBezTo>
                      <a:pt x="10" y="4"/>
                      <a:pt x="32" y="28"/>
                      <a:pt x="47" y="49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4" y="50"/>
                      <a:pt x="38" y="46"/>
                      <a:pt x="32" y="42"/>
                    </a:cubicBezTo>
                    <a:cubicBezTo>
                      <a:pt x="22" y="35"/>
                      <a:pt x="12" y="28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12" y="32"/>
                      <a:pt x="21" y="38"/>
                      <a:pt x="31" y="44"/>
                    </a:cubicBezTo>
                    <a:cubicBezTo>
                      <a:pt x="38" y="50"/>
                      <a:pt x="46" y="55"/>
                      <a:pt x="53" y="5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6" y="75"/>
                      <a:pt x="83" y="85"/>
                      <a:pt x="98" y="93"/>
                    </a:cubicBezTo>
                    <a:cubicBezTo>
                      <a:pt x="103" y="96"/>
                      <a:pt x="116" y="101"/>
                      <a:pt x="124" y="107"/>
                    </a:cubicBezTo>
                    <a:cubicBezTo>
                      <a:pt x="127" y="109"/>
                      <a:pt x="128" y="112"/>
                      <a:pt x="129" y="113"/>
                    </a:cubicBezTo>
                    <a:cubicBezTo>
                      <a:pt x="121" y="111"/>
                      <a:pt x="112" y="109"/>
                      <a:pt x="108" y="110"/>
                    </a:cubicBezTo>
                    <a:cubicBezTo>
                      <a:pt x="74" y="83"/>
                      <a:pt x="20" y="58"/>
                      <a:pt x="6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5" y="57"/>
                    </a:cubicBezTo>
                    <a:cubicBezTo>
                      <a:pt x="18" y="61"/>
                      <a:pt x="72" y="86"/>
                      <a:pt x="105" y="111"/>
                    </a:cubicBezTo>
                    <a:cubicBezTo>
                      <a:pt x="105" y="111"/>
                      <a:pt x="105" y="112"/>
                      <a:pt x="105" y="112"/>
                    </a:cubicBezTo>
                    <a:cubicBezTo>
                      <a:pt x="105" y="113"/>
                      <a:pt x="106" y="113"/>
                      <a:pt x="107" y="113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11" y="116"/>
                      <a:pt x="116" y="119"/>
                      <a:pt x="120" y="123"/>
                    </a:cubicBezTo>
                    <a:cubicBezTo>
                      <a:pt x="132" y="132"/>
                      <a:pt x="144" y="142"/>
                      <a:pt x="155" y="150"/>
                    </a:cubicBezTo>
                    <a:cubicBezTo>
                      <a:pt x="146" y="149"/>
                      <a:pt x="137" y="148"/>
                      <a:pt x="129" y="142"/>
                    </a:cubicBezTo>
                    <a:cubicBezTo>
                      <a:pt x="129" y="142"/>
                      <a:pt x="129" y="142"/>
                      <a:pt x="128" y="142"/>
                    </a:cubicBezTo>
                    <a:cubicBezTo>
                      <a:pt x="124" y="138"/>
                      <a:pt x="115" y="132"/>
                      <a:pt x="106" y="127"/>
                    </a:cubicBezTo>
                    <a:cubicBezTo>
                      <a:pt x="87" y="118"/>
                      <a:pt x="64" y="111"/>
                      <a:pt x="52" y="106"/>
                    </a:cubicBezTo>
                    <a:cubicBezTo>
                      <a:pt x="52" y="106"/>
                      <a:pt x="52" y="105"/>
                      <a:pt x="51" y="105"/>
                    </a:cubicBezTo>
                    <a:cubicBezTo>
                      <a:pt x="48" y="104"/>
                      <a:pt x="44" y="101"/>
                      <a:pt x="40" y="97"/>
                    </a:cubicBezTo>
                    <a:cubicBezTo>
                      <a:pt x="30" y="90"/>
                      <a:pt x="18" y="81"/>
                      <a:pt x="3" y="81"/>
                    </a:cubicBezTo>
                    <a:cubicBezTo>
                      <a:pt x="2" y="81"/>
                      <a:pt x="1" y="82"/>
                      <a:pt x="1" y="82"/>
                    </a:cubicBezTo>
                    <a:cubicBezTo>
                      <a:pt x="1" y="83"/>
                      <a:pt x="2" y="84"/>
                      <a:pt x="3" y="84"/>
                    </a:cubicBezTo>
                    <a:cubicBezTo>
                      <a:pt x="17" y="84"/>
                      <a:pt x="29" y="93"/>
                      <a:pt x="38" y="100"/>
                    </a:cubicBezTo>
                    <a:cubicBezTo>
                      <a:pt x="39" y="101"/>
                      <a:pt x="40" y="102"/>
                      <a:pt x="42" y="103"/>
                    </a:cubicBezTo>
                    <a:cubicBezTo>
                      <a:pt x="31" y="100"/>
                      <a:pt x="21" y="99"/>
                      <a:pt x="3" y="106"/>
                    </a:cubicBezTo>
                    <a:cubicBezTo>
                      <a:pt x="3" y="107"/>
                      <a:pt x="2" y="108"/>
                      <a:pt x="3" y="108"/>
                    </a:cubicBezTo>
                    <a:cubicBezTo>
                      <a:pt x="3" y="109"/>
                      <a:pt x="4" y="109"/>
                      <a:pt x="5" y="109"/>
                    </a:cubicBezTo>
                    <a:cubicBezTo>
                      <a:pt x="25" y="101"/>
                      <a:pt x="34" y="103"/>
                      <a:pt x="48" y="108"/>
                    </a:cubicBezTo>
                    <a:cubicBezTo>
                      <a:pt x="57" y="111"/>
                      <a:pt x="79" y="118"/>
                      <a:pt x="91" y="125"/>
                    </a:cubicBezTo>
                    <a:cubicBezTo>
                      <a:pt x="77" y="122"/>
                      <a:pt x="47" y="124"/>
                      <a:pt x="28" y="125"/>
                    </a:cubicBezTo>
                    <a:cubicBezTo>
                      <a:pt x="16" y="125"/>
                      <a:pt x="6" y="126"/>
                      <a:pt x="2" y="125"/>
                    </a:cubicBezTo>
                    <a:cubicBezTo>
                      <a:pt x="1" y="125"/>
                      <a:pt x="0" y="125"/>
                      <a:pt x="0" y="126"/>
                    </a:cubicBezTo>
                    <a:cubicBezTo>
                      <a:pt x="0" y="127"/>
                      <a:pt x="0" y="128"/>
                      <a:pt x="1" y="128"/>
                    </a:cubicBezTo>
                    <a:close/>
                    <a:moveTo>
                      <a:pt x="132" y="118"/>
                    </a:moveTo>
                    <a:cubicBezTo>
                      <a:pt x="138" y="126"/>
                      <a:pt x="145" y="136"/>
                      <a:pt x="152" y="143"/>
                    </a:cubicBezTo>
                    <a:cubicBezTo>
                      <a:pt x="142" y="136"/>
                      <a:pt x="132" y="128"/>
                      <a:pt x="122" y="120"/>
                    </a:cubicBezTo>
                    <a:cubicBezTo>
                      <a:pt x="118" y="118"/>
                      <a:pt x="115" y="115"/>
                      <a:pt x="112" y="112"/>
                    </a:cubicBezTo>
                    <a:cubicBezTo>
                      <a:pt x="117" y="113"/>
                      <a:pt x="124" y="115"/>
                      <a:pt x="132" y="118"/>
                    </a:cubicBezTo>
                    <a:close/>
                    <a:moveTo>
                      <a:pt x="168" y="128"/>
                    </a:moveTo>
                    <a:cubicBezTo>
                      <a:pt x="157" y="125"/>
                      <a:pt x="144" y="120"/>
                      <a:pt x="137" y="117"/>
                    </a:cubicBezTo>
                    <a:cubicBezTo>
                      <a:pt x="137" y="117"/>
                      <a:pt x="135" y="116"/>
                      <a:pt x="135" y="116"/>
                    </a:cubicBezTo>
                    <a:cubicBezTo>
                      <a:pt x="134" y="116"/>
                      <a:pt x="134" y="115"/>
                      <a:pt x="134" y="115"/>
                    </a:cubicBezTo>
                    <a:cubicBezTo>
                      <a:pt x="130" y="111"/>
                      <a:pt x="130" y="110"/>
                      <a:pt x="128" y="107"/>
                    </a:cubicBezTo>
                    <a:cubicBezTo>
                      <a:pt x="141" y="115"/>
                      <a:pt x="153" y="120"/>
                      <a:pt x="168" y="128"/>
                    </a:cubicBezTo>
                    <a:close/>
                    <a:moveTo>
                      <a:pt x="271" y="230"/>
                    </a:moveTo>
                    <a:cubicBezTo>
                      <a:pt x="256" y="210"/>
                      <a:pt x="241" y="200"/>
                      <a:pt x="236" y="198"/>
                    </a:cubicBezTo>
                    <a:cubicBezTo>
                      <a:pt x="233" y="195"/>
                      <a:pt x="228" y="193"/>
                      <a:pt x="221" y="189"/>
                    </a:cubicBezTo>
                    <a:cubicBezTo>
                      <a:pt x="212" y="184"/>
                      <a:pt x="200" y="177"/>
                      <a:pt x="187" y="168"/>
                    </a:cubicBezTo>
                    <a:cubicBezTo>
                      <a:pt x="181" y="165"/>
                      <a:pt x="173" y="159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57" y="146"/>
                      <a:pt x="146" y="132"/>
                      <a:pt x="137" y="120"/>
                    </a:cubicBezTo>
                    <a:cubicBezTo>
                      <a:pt x="149" y="126"/>
                      <a:pt x="172" y="133"/>
                      <a:pt x="181" y="135"/>
                    </a:cubicBezTo>
                    <a:cubicBezTo>
                      <a:pt x="203" y="147"/>
                      <a:pt x="224" y="158"/>
                      <a:pt x="241" y="165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50" y="173"/>
                      <a:pt x="263" y="200"/>
                      <a:pt x="271" y="230"/>
                    </a:cubicBezTo>
                    <a:close/>
                    <a:moveTo>
                      <a:pt x="280" y="299"/>
                    </a:moveTo>
                    <a:cubicBezTo>
                      <a:pt x="275" y="290"/>
                      <a:pt x="270" y="281"/>
                      <a:pt x="262" y="270"/>
                    </a:cubicBezTo>
                    <a:cubicBezTo>
                      <a:pt x="257" y="263"/>
                      <a:pt x="253" y="257"/>
                      <a:pt x="248" y="251"/>
                    </a:cubicBezTo>
                    <a:cubicBezTo>
                      <a:pt x="248" y="236"/>
                      <a:pt x="236" y="224"/>
                      <a:pt x="226" y="214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4" y="201"/>
                      <a:pt x="210" y="195"/>
                      <a:pt x="205" y="189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7" y="184"/>
                      <a:pt x="214" y="188"/>
                      <a:pt x="220" y="192"/>
                    </a:cubicBezTo>
                    <a:cubicBezTo>
                      <a:pt x="226" y="195"/>
                      <a:pt x="231" y="198"/>
                      <a:pt x="234" y="200"/>
                    </a:cubicBezTo>
                    <a:cubicBezTo>
                      <a:pt x="240" y="203"/>
                      <a:pt x="258" y="214"/>
                      <a:pt x="274" y="239"/>
                    </a:cubicBezTo>
                    <a:cubicBezTo>
                      <a:pt x="279" y="260"/>
                      <a:pt x="282" y="282"/>
                      <a:pt x="280" y="299"/>
                    </a:cubicBezTo>
                    <a:close/>
                    <a:moveTo>
                      <a:pt x="324" y="645"/>
                    </a:moveTo>
                    <a:cubicBezTo>
                      <a:pt x="324" y="655"/>
                      <a:pt x="324" y="664"/>
                      <a:pt x="324" y="674"/>
                    </a:cubicBezTo>
                    <a:cubicBezTo>
                      <a:pt x="324" y="677"/>
                      <a:pt x="325" y="681"/>
                      <a:pt x="325" y="684"/>
                    </a:cubicBezTo>
                    <a:cubicBezTo>
                      <a:pt x="322" y="676"/>
                      <a:pt x="320" y="669"/>
                      <a:pt x="318" y="663"/>
                    </a:cubicBezTo>
                    <a:cubicBezTo>
                      <a:pt x="304" y="622"/>
                      <a:pt x="300" y="521"/>
                      <a:pt x="298" y="447"/>
                    </a:cubicBezTo>
                    <a:cubicBezTo>
                      <a:pt x="296" y="419"/>
                      <a:pt x="296" y="394"/>
                      <a:pt x="294" y="377"/>
                    </a:cubicBezTo>
                    <a:cubicBezTo>
                      <a:pt x="291" y="338"/>
                      <a:pt x="288" y="319"/>
                      <a:pt x="282" y="304"/>
                    </a:cubicBezTo>
                    <a:cubicBezTo>
                      <a:pt x="285" y="289"/>
                      <a:pt x="284" y="268"/>
                      <a:pt x="279" y="248"/>
                    </a:cubicBezTo>
                    <a:cubicBezTo>
                      <a:pt x="290" y="268"/>
                      <a:pt x="300" y="296"/>
                      <a:pt x="302" y="333"/>
                    </a:cubicBez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05" y="382"/>
                      <a:pt x="308" y="441"/>
                      <a:pt x="315" y="483"/>
                    </a:cubicBezTo>
                    <a:cubicBezTo>
                      <a:pt x="318" y="497"/>
                      <a:pt x="319" y="515"/>
                      <a:pt x="321" y="535"/>
                    </a:cubicBezTo>
                    <a:cubicBezTo>
                      <a:pt x="323" y="558"/>
                      <a:pt x="326" y="584"/>
                      <a:pt x="330" y="608"/>
                    </a:cubicBezTo>
                    <a:cubicBezTo>
                      <a:pt x="330" y="609"/>
                      <a:pt x="330" y="609"/>
                      <a:pt x="330" y="609"/>
                    </a:cubicBezTo>
                    <a:cubicBezTo>
                      <a:pt x="329" y="615"/>
                      <a:pt x="328" y="621"/>
                      <a:pt x="327" y="627"/>
                    </a:cubicBezTo>
                    <a:cubicBezTo>
                      <a:pt x="326" y="633"/>
                      <a:pt x="325" y="639"/>
                      <a:pt x="324" y="645"/>
                    </a:cubicBezTo>
                    <a:close/>
                    <a:moveTo>
                      <a:pt x="385" y="972"/>
                    </a:move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lose/>
                    <a:moveTo>
                      <a:pt x="386" y="970"/>
                    </a:moveTo>
                    <a:cubicBezTo>
                      <a:pt x="386" y="970"/>
                      <a:pt x="386" y="971"/>
                      <a:pt x="386" y="971"/>
                    </a:cubicBezTo>
                    <a:cubicBezTo>
                      <a:pt x="386" y="971"/>
                      <a:pt x="386" y="970"/>
                      <a:pt x="386" y="970"/>
                    </a:cubicBezTo>
                    <a:close/>
                    <a:moveTo>
                      <a:pt x="358" y="1085"/>
                    </a:moveTo>
                    <a:cubicBezTo>
                      <a:pt x="360" y="1090"/>
                      <a:pt x="364" y="1094"/>
                      <a:pt x="367" y="1095"/>
                    </a:cubicBezTo>
                    <a:cubicBezTo>
                      <a:pt x="373" y="1099"/>
                      <a:pt x="381" y="1100"/>
                      <a:pt x="388" y="1097"/>
                    </a:cubicBezTo>
                    <a:cubicBezTo>
                      <a:pt x="392" y="1095"/>
                      <a:pt x="394" y="1093"/>
                      <a:pt x="397" y="1091"/>
                    </a:cubicBezTo>
                    <a:cubicBezTo>
                      <a:pt x="395" y="1097"/>
                      <a:pt x="394" y="1102"/>
                      <a:pt x="393" y="1108"/>
                    </a:cubicBezTo>
                    <a:cubicBezTo>
                      <a:pt x="391" y="1120"/>
                      <a:pt x="388" y="1131"/>
                      <a:pt x="385" y="1142"/>
                    </a:cubicBezTo>
                    <a:cubicBezTo>
                      <a:pt x="383" y="1148"/>
                      <a:pt x="383" y="1148"/>
                      <a:pt x="383" y="1148"/>
                    </a:cubicBezTo>
                    <a:cubicBezTo>
                      <a:pt x="383" y="1150"/>
                      <a:pt x="382" y="1152"/>
                      <a:pt x="382" y="1154"/>
                    </a:cubicBezTo>
                    <a:cubicBezTo>
                      <a:pt x="381" y="1150"/>
                      <a:pt x="381" y="1150"/>
                      <a:pt x="381" y="1150"/>
                    </a:cubicBezTo>
                    <a:cubicBezTo>
                      <a:pt x="378" y="1141"/>
                      <a:pt x="376" y="1132"/>
                      <a:pt x="368" y="1125"/>
                    </a:cubicBezTo>
                    <a:cubicBezTo>
                      <a:pt x="368" y="1125"/>
                      <a:pt x="368" y="1125"/>
                      <a:pt x="368" y="1125"/>
                    </a:cubicBezTo>
                    <a:cubicBezTo>
                      <a:pt x="367" y="1116"/>
                      <a:pt x="365" y="1108"/>
                      <a:pt x="362" y="1100"/>
                    </a:cubicBezTo>
                    <a:cubicBezTo>
                      <a:pt x="362" y="1100"/>
                      <a:pt x="362" y="1100"/>
                      <a:pt x="362" y="1099"/>
                    </a:cubicBezTo>
                    <a:cubicBezTo>
                      <a:pt x="359" y="1088"/>
                      <a:pt x="359" y="1088"/>
                      <a:pt x="359" y="1088"/>
                    </a:cubicBezTo>
                    <a:cubicBezTo>
                      <a:pt x="358" y="1087"/>
                      <a:pt x="358" y="1086"/>
                      <a:pt x="358" y="1085"/>
                    </a:cubicBezTo>
                    <a:close/>
                    <a:moveTo>
                      <a:pt x="346" y="929"/>
                    </a:moveTo>
                    <a:cubicBezTo>
                      <a:pt x="352" y="945"/>
                      <a:pt x="356" y="958"/>
                      <a:pt x="358" y="966"/>
                    </a:cubicBezTo>
                    <a:cubicBezTo>
                      <a:pt x="367" y="1008"/>
                      <a:pt x="364" y="1023"/>
                      <a:pt x="354" y="1054"/>
                    </a:cubicBezTo>
                    <a:cubicBezTo>
                      <a:pt x="350" y="1069"/>
                      <a:pt x="350" y="1069"/>
                      <a:pt x="350" y="1069"/>
                    </a:cubicBezTo>
                    <a:cubicBezTo>
                      <a:pt x="344" y="1066"/>
                      <a:pt x="341" y="1058"/>
                      <a:pt x="339" y="1051"/>
                    </a:cubicBezTo>
                    <a:cubicBezTo>
                      <a:pt x="336" y="1043"/>
                      <a:pt x="336" y="1043"/>
                      <a:pt x="336" y="1043"/>
                    </a:cubicBezTo>
                    <a:cubicBezTo>
                      <a:pt x="336" y="1042"/>
                      <a:pt x="335" y="1042"/>
                      <a:pt x="335" y="1042"/>
                    </a:cubicBezTo>
                    <a:cubicBezTo>
                      <a:pt x="335" y="1039"/>
                      <a:pt x="335" y="1036"/>
                      <a:pt x="335" y="1033"/>
                    </a:cubicBezTo>
                    <a:cubicBezTo>
                      <a:pt x="335" y="1025"/>
                      <a:pt x="335" y="1017"/>
                      <a:pt x="336" y="1010"/>
                    </a:cubicBezTo>
                    <a:cubicBezTo>
                      <a:pt x="342" y="986"/>
                      <a:pt x="342" y="986"/>
                      <a:pt x="342" y="986"/>
                    </a:cubicBezTo>
                    <a:cubicBezTo>
                      <a:pt x="345" y="976"/>
                      <a:pt x="348" y="964"/>
                      <a:pt x="349" y="953"/>
                    </a:cubicBezTo>
                    <a:cubicBezTo>
                      <a:pt x="350" y="947"/>
                      <a:pt x="348" y="943"/>
                      <a:pt x="347" y="939"/>
                    </a:cubicBezTo>
                    <a:cubicBezTo>
                      <a:pt x="346" y="936"/>
                      <a:pt x="345" y="933"/>
                      <a:pt x="346" y="929"/>
                    </a:cubicBezTo>
                    <a:close/>
                    <a:moveTo>
                      <a:pt x="218" y="230"/>
                    </a:moveTo>
                    <a:cubicBezTo>
                      <a:pt x="230" y="238"/>
                      <a:pt x="238" y="245"/>
                      <a:pt x="245" y="252"/>
                    </a:cubicBezTo>
                    <a:cubicBezTo>
                      <a:pt x="245" y="253"/>
                      <a:pt x="245" y="253"/>
                      <a:pt x="246" y="253"/>
                    </a:cubicBezTo>
                    <a:cubicBezTo>
                      <a:pt x="251" y="259"/>
                      <a:pt x="255" y="265"/>
                      <a:pt x="260" y="272"/>
                    </a:cubicBezTo>
                    <a:cubicBezTo>
                      <a:pt x="280" y="302"/>
                      <a:pt x="286" y="311"/>
                      <a:pt x="291" y="377"/>
                    </a:cubicBezTo>
                    <a:cubicBezTo>
                      <a:pt x="293" y="394"/>
                      <a:pt x="293" y="419"/>
                      <a:pt x="295" y="447"/>
                    </a:cubicBezTo>
                    <a:cubicBezTo>
                      <a:pt x="295" y="460"/>
                      <a:pt x="296" y="474"/>
                      <a:pt x="296" y="488"/>
                    </a:cubicBezTo>
                    <a:cubicBezTo>
                      <a:pt x="296" y="488"/>
                      <a:pt x="295" y="514"/>
                      <a:pt x="292" y="527"/>
                    </a:cubicBezTo>
                    <a:cubicBezTo>
                      <a:pt x="290" y="534"/>
                      <a:pt x="290" y="534"/>
                      <a:pt x="290" y="534"/>
                    </a:cubicBezTo>
                    <a:cubicBezTo>
                      <a:pt x="285" y="556"/>
                      <a:pt x="284" y="574"/>
                      <a:pt x="284" y="595"/>
                    </a:cubicBezTo>
                    <a:cubicBezTo>
                      <a:pt x="283" y="604"/>
                      <a:pt x="283" y="604"/>
                      <a:pt x="283" y="604"/>
                    </a:cubicBezTo>
                    <a:cubicBezTo>
                      <a:pt x="283" y="605"/>
                      <a:pt x="284" y="605"/>
                      <a:pt x="285" y="605"/>
                    </a:cubicBezTo>
                    <a:cubicBezTo>
                      <a:pt x="285" y="605"/>
                      <a:pt x="286" y="605"/>
                      <a:pt x="286" y="604"/>
                    </a:cubicBezTo>
                    <a:cubicBezTo>
                      <a:pt x="287" y="595"/>
                      <a:pt x="287" y="595"/>
                      <a:pt x="287" y="595"/>
                    </a:cubicBezTo>
                    <a:cubicBezTo>
                      <a:pt x="287" y="574"/>
                      <a:pt x="288" y="556"/>
                      <a:pt x="293" y="535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5" y="524"/>
                      <a:pt x="297" y="519"/>
                      <a:pt x="297" y="515"/>
                    </a:cubicBezTo>
                    <a:cubicBezTo>
                      <a:pt x="300" y="575"/>
                      <a:pt x="305" y="634"/>
                      <a:pt x="316" y="664"/>
                    </a:cubicBezTo>
                    <a:cubicBezTo>
                      <a:pt x="318" y="671"/>
                      <a:pt x="320" y="680"/>
                      <a:pt x="323" y="691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23" y="724"/>
                      <a:pt x="322" y="743"/>
                      <a:pt x="325" y="761"/>
                    </a:cubicBezTo>
                    <a:cubicBezTo>
                      <a:pt x="324" y="761"/>
                      <a:pt x="324" y="761"/>
                      <a:pt x="323" y="762"/>
                    </a:cubicBezTo>
                    <a:cubicBezTo>
                      <a:pt x="316" y="777"/>
                      <a:pt x="318" y="811"/>
                      <a:pt x="319" y="825"/>
                    </a:cubicBezTo>
                    <a:cubicBezTo>
                      <a:pt x="319" y="826"/>
                      <a:pt x="320" y="827"/>
                      <a:pt x="321" y="827"/>
                    </a:cubicBezTo>
                    <a:cubicBezTo>
                      <a:pt x="322" y="827"/>
                      <a:pt x="322" y="826"/>
                      <a:pt x="322" y="825"/>
                    </a:cubicBezTo>
                    <a:cubicBezTo>
                      <a:pt x="321" y="812"/>
                      <a:pt x="319" y="780"/>
                      <a:pt x="325" y="764"/>
                    </a:cubicBezTo>
                    <a:cubicBezTo>
                      <a:pt x="326" y="765"/>
                      <a:pt x="326" y="766"/>
                      <a:pt x="326" y="767"/>
                    </a:cubicBezTo>
                    <a:cubicBezTo>
                      <a:pt x="327" y="774"/>
                      <a:pt x="329" y="781"/>
                      <a:pt x="331" y="788"/>
                    </a:cubicBezTo>
                    <a:cubicBezTo>
                      <a:pt x="333" y="797"/>
                      <a:pt x="336" y="806"/>
                      <a:pt x="337" y="816"/>
                    </a:cubicBezTo>
                    <a:cubicBezTo>
                      <a:pt x="338" y="829"/>
                      <a:pt x="338" y="829"/>
                      <a:pt x="338" y="829"/>
                    </a:cubicBezTo>
                    <a:cubicBezTo>
                      <a:pt x="339" y="837"/>
                      <a:pt x="341" y="846"/>
                      <a:pt x="341" y="853"/>
                    </a:cubicBezTo>
                    <a:cubicBezTo>
                      <a:pt x="341" y="854"/>
                      <a:pt x="341" y="855"/>
                      <a:pt x="342" y="855"/>
                    </a:cubicBezTo>
                    <a:cubicBezTo>
                      <a:pt x="343" y="855"/>
                      <a:pt x="344" y="854"/>
                      <a:pt x="344" y="853"/>
                    </a:cubicBezTo>
                    <a:cubicBezTo>
                      <a:pt x="344" y="846"/>
                      <a:pt x="342" y="837"/>
                      <a:pt x="341" y="828"/>
                    </a:cubicBezTo>
                    <a:cubicBezTo>
                      <a:pt x="340" y="816"/>
                      <a:pt x="340" y="816"/>
                      <a:pt x="340" y="816"/>
                    </a:cubicBezTo>
                    <a:cubicBezTo>
                      <a:pt x="339" y="806"/>
                      <a:pt x="336" y="796"/>
                      <a:pt x="334" y="787"/>
                    </a:cubicBezTo>
                    <a:cubicBezTo>
                      <a:pt x="332" y="780"/>
                      <a:pt x="330" y="773"/>
                      <a:pt x="329" y="766"/>
                    </a:cubicBezTo>
                    <a:cubicBezTo>
                      <a:pt x="325" y="747"/>
                      <a:pt x="326" y="726"/>
                      <a:pt x="326" y="706"/>
                    </a:cubicBezTo>
                    <a:cubicBezTo>
                      <a:pt x="326" y="703"/>
                      <a:pt x="326" y="703"/>
                      <a:pt x="326" y="703"/>
                    </a:cubicBezTo>
                    <a:cubicBezTo>
                      <a:pt x="333" y="734"/>
                      <a:pt x="342" y="775"/>
                      <a:pt x="350" y="818"/>
                    </a:cubicBezTo>
                    <a:cubicBezTo>
                      <a:pt x="361" y="875"/>
                      <a:pt x="373" y="934"/>
                      <a:pt x="383" y="971"/>
                    </a:cubicBezTo>
                    <a:cubicBezTo>
                      <a:pt x="383" y="971"/>
                      <a:pt x="383" y="971"/>
                      <a:pt x="383" y="971"/>
                    </a:cubicBezTo>
                    <a:cubicBezTo>
                      <a:pt x="383" y="971"/>
                      <a:pt x="387" y="982"/>
                      <a:pt x="388" y="989"/>
                    </a:cubicBezTo>
                    <a:cubicBezTo>
                      <a:pt x="388" y="989"/>
                      <a:pt x="388" y="989"/>
                      <a:pt x="388" y="990"/>
                    </a:cubicBezTo>
                    <a:cubicBezTo>
                      <a:pt x="389" y="990"/>
                      <a:pt x="389" y="990"/>
                      <a:pt x="389" y="990"/>
                    </a:cubicBezTo>
                    <a:cubicBezTo>
                      <a:pt x="389" y="992"/>
                      <a:pt x="389" y="992"/>
                      <a:pt x="389" y="992"/>
                    </a:cubicBezTo>
                    <a:cubicBezTo>
                      <a:pt x="394" y="1007"/>
                      <a:pt x="397" y="1020"/>
                      <a:pt x="400" y="1033"/>
                    </a:cubicBezTo>
                    <a:cubicBezTo>
                      <a:pt x="401" y="1046"/>
                      <a:pt x="401" y="1046"/>
                      <a:pt x="401" y="1046"/>
                    </a:cubicBezTo>
                    <a:cubicBezTo>
                      <a:pt x="401" y="1051"/>
                      <a:pt x="402" y="1057"/>
                      <a:pt x="402" y="1064"/>
                    </a:cubicBezTo>
                    <a:cubicBezTo>
                      <a:pt x="401" y="1070"/>
                      <a:pt x="400" y="1076"/>
                      <a:pt x="399" y="1082"/>
                    </a:cubicBezTo>
                    <a:cubicBezTo>
                      <a:pt x="397" y="1087"/>
                      <a:pt x="393" y="1092"/>
                      <a:pt x="387" y="1094"/>
                    </a:cubicBezTo>
                    <a:cubicBezTo>
                      <a:pt x="381" y="1096"/>
                      <a:pt x="374" y="1096"/>
                      <a:pt x="368" y="1093"/>
                    </a:cubicBezTo>
                    <a:cubicBezTo>
                      <a:pt x="363" y="1090"/>
                      <a:pt x="358" y="1080"/>
                      <a:pt x="355" y="1074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1"/>
                      <a:pt x="353" y="1071"/>
                      <a:pt x="353" y="1071"/>
                    </a:cubicBezTo>
                    <a:cubicBezTo>
                      <a:pt x="357" y="1055"/>
                      <a:pt x="357" y="1055"/>
                      <a:pt x="357" y="1055"/>
                    </a:cubicBezTo>
                    <a:cubicBezTo>
                      <a:pt x="367" y="1024"/>
                      <a:pt x="370" y="1008"/>
                      <a:pt x="361" y="966"/>
                    </a:cubicBezTo>
                    <a:cubicBezTo>
                      <a:pt x="359" y="955"/>
                      <a:pt x="351" y="936"/>
                      <a:pt x="342" y="912"/>
                    </a:cubicBezTo>
                    <a:cubicBezTo>
                      <a:pt x="330" y="881"/>
                      <a:pt x="316" y="841"/>
                      <a:pt x="305" y="802"/>
                    </a:cubicBezTo>
                    <a:cubicBezTo>
                      <a:pt x="295" y="767"/>
                      <a:pt x="285" y="710"/>
                      <a:pt x="280" y="679"/>
                    </a:cubicBezTo>
                    <a:cubicBezTo>
                      <a:pt x="278" y="668"/>
                      <a:pt x="276" y="661"/>
                      <a:pt x="276" y="659"/>
                    </a:cubicBezTo>
                    <a:cubicBezTo>
                      <a:pt x="254" y="581"/>
                      <a:pt x="259" y="448"/>
                      <a:pt x="265" y="406"/>
                    </a:cubicBezTo>
                    <a:cubicBezTo>
                      <a:pt x="271" y="360"/>
                      <a:pt x="264" y="319"/>
                      <a:pt x="241" y="268"/>
                    </a:cubicBezTo>
                    <a:cubicBezTo>
                      <a:pt x="234" y="256"/>
                      <a:pt x="226" y="240"/>
                      <a:pt x="218" y="230"/>
                    </a:cubicBezTo>
                    <a:close/>
                    <a:moveTo>
                      <a:pt x="135" y="149"/>
                    </a:moveTo>
                    <a:cubicBezTo>
                      <a:pt x="141" y="151"/>
                      <a:pt x="148" y="152"/>
                      <a:pt x="155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70" y="161"/>
                      <a:pt x="179" y="167"/>
                      <a:pt x="185" y="171"/>
                    </a:cubicBezTo>
                    <a:cubicBezTo>
                      <a:pt x="188" y="173"/>
                      <a:pt x="191" y="175"/>
                      <a:pt x="194" y="177"/>
                    </a:cubicBezTo>
                    <a:cubicBezTo>
                      <a:pt x="194" y="177"/>
                      <a:pt x="194" y="178"/>
                      <a:pt x="194" y="178"/>
                    </a:cubicBezTo>
                    <a:cubicBezTo>
                      <a:pt x="203" y="190"/>
                      <a:pt x="203" y="190"/>
                      <a:pt x="203" y="190"/>
                    </a:cubicBezTo>
                    <a:cubicBezTo>
                      <a:pt x="207" y="197"/>
                      <a:pt x="212" y="203"/>
                      <a:pt x="217" y="209"/>
                    </a:cubicBezTo>
                    <a:cubicBezTo>
                      <a:pt x="224" y="216"/>
                      <a:pt x="224" y="216"/>
                      <a:pt x="224" y="216"/>
                    </a:cubicBezTo>
                    <a:cubicBezTo>
                      <a:pt x="233" y="225"/>
                      <a:pt x="243" y="235"/>
                      <a:pt x="245" y="247"/>
                    </a:cubicBezTo>
                    <a:cubicBezTo>
                      <a:pt x="237" y="239"/>
                      <a:pt x="226" y="231"/>
                      <a:pt x="209" y="220"/>
                    </a:cubicBezTo>
                    <a:cubicBezTo>
                      <a:pt x="208" y="220"/>
                      <a:pt x="208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190" y="215"/>
                      <a:pt x="147" y="167"/>
                      <a:pt x="138" y="153"/>
                    </a:cubicBezTo>
                    <a:cubicBezTo>
                      <a:pt x="137" y="151"/>
                      <a:pt x="136" y="150"/>
                      <a:pt x="135" y="149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266">
                <a:extLst>
                  <a:ext uri="{FF2B5EF4-FFF2-40B4-BE49-F238E27FC236}">
                    <a16:creationId xmlns:a16="http://schemas.microsoft.com/office/drawing/2014/main" id="{57E1D644-06E1-FA49-1D76-99BAB0C575B2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 bwMode="auto">
              <a:xfrm>
                <a:off x="3825875" y="1693863"/>
                <a:ext cx="82550" cy="47625"/>
              </a:xfrm>
              <a:custGeom>
                <a:avLst/>
                <a:gdLst>
                  <a:gd name="T0" fmla="*/ 7 w 39"/>
                  <a:gd name="T1" fmla="*/ 0 h 23"/>
                  <a:gd name="T2" fmla="*/ 21 w 39"/>
                  <a:gd name="T3" fmla="*/ 16 h 23"/>
                  <a:gd name="T4" fmla="*/ 91 w 39"/>
                  <a:gd name="T5" fmla="*/ 44 h 23"/>
                  <a:gd name="T6" fmla="*/ 92 w 39"/>
                  <a:gd name="T7" fmla="*/ 50 h 23"/>
                  <a:gd name="T8" fmla="*/ 91 w 39"/>
                  <a:gd name="T9" fmla="*/ 51 h 23"/>
                  <a:gd name="T10" fmla="*/ 16 w 39"/>
                  <a:gd name="T11" fmla="*/ 21 h 23"/>
                  <a:gd name="T12" fmla="*/ 1 w 39"/>
                  <a:gd name="T13" fmla="*/ 7 h 23"/>
                  <a:gd name="T14" fmla="*/ 1 w 39"/>
                  <a:gd name="T15" fmla="*/ 1 h 23"/>
                  <a:gd name="T16" fmla="*/ 7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" y="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8" y="15"/>
                      <a:pt x="23" y="19"/>
                      <a:pt x="38" y="20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2"/>
                      <a:pt x="38" y="23"/>
                      <a:pt x="38" y="23"/>
                    </a:cubicBezTo>
                    <a:cubicBezTo>
                      <a:pt x="22" y="22"/>
                      <a:pt x="16" y="17"/>
                      <a:pt x="7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267">
                <a:extLst>
                  <a:ext uri="{FF2B5EF4-FFF2-40B4-BE49-F238E27FC236}">
                    <a16:creationId xmlns:a16="http://schemas.microsoft.com/office/drawing/2014/main" id="{1F7070D8-CBE6-8456-CC93-C48E222DC6C3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 bwMode="auto">
              <a:xfrm>
                <a:off x="3830638" y="1651000"/>
                <a:ext cx="68263" cy="33337"/>
              </a:xfrm>
              <a:custGeom>
                <a:avLst/>
                <a:gdLst>
                  <a:gd name="T0" fmla="*/ 5 w 32"/>
                  <a:gd name="T1" fmla="*/ 0 h 16"/>
                  <a:gd name="T2" fmla="*/ 31 w 32"/>
                  <a:gd name="T3" fmla="*/ 14 h 16"/>
                  <a:gd name="T4" fmla="*/ 75 w 32"/>
                  <a:gd name="T5" fmla="*/ 28 h 16"/>
                  <a:gd name="T6" fmla="*/ 78 w 32"/>
                  <a:gd name="T7" fmla="*/ 29 h 16"/>
                  <a:gd name="T8" fmla="*/ 75 w 32"/>
                  <a:gd name="T9" fmla="*/ 34 h 16"/>
                  <a:gd name="T10" fmla="*/ 30 w 32"/>
                  <a:gd name="T11" fmla="*/ 18 h 16"/>
                  <a:gd name="T12" fmla="*/ 1 w 32"/>
                  <a:gd name="T13" fmla="*/ 7 h 16"/>
                  <a:gd name="T14" fmla="*/ 0 w 32"/>
                  <a:gd name="T15" fmla="*/ 1 h 16"/>
                  <a:gd name="T16" fmla="*/ 5 w 32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6" y="1"/>
                      <a:pt x="10" y="4"/>
                      <a:pt x="13" y="6"/>
                    </a:cubicBezTo>
                    <a:cubicBezTo>
                      <a:pt x="19" y="9"/>
                      <a:pt x="24" y="13"/>
                      <a:pt x="31" y="12"/>
                    </a:cubicBezTo>
                    <a:cubicBezTo>
                      <a:pt x="32" y="12"/>
                      <a:pt x="32" y="13"/>
                      <a:pt x="32" y="13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23" y="16"/>
                      <a:pt x="17" y="12"/>
                      <a:pt x="12" y="8"/>
                    </a:cubicBezTo>
                    <a:cubicBezTo>
                      <a:pt x="8" y="6"/>
                      <a:pt x="5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268">
                <a:extLst>
                  <a:ext uri="{FF2B5EF4-FFF2-40B4-BE49-F238E27FC236}">
                    <a16:creationId xmlns:a16="http://schemas.microsoft.com/office/drawing/2014/main" id="{0FA12609-A02B-9D70-1CF8-FB139B53BB9A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3838575" y="3570288"/>
                <a:ext cx="31750" cy="231775"/>
              </a:xfrm>
              <a:custGeom>
                <a:avLst/>
                <a:gdLst>
                  <a:gd name="T0" fmla="*/ 5 w 15"/>
                  <a:gd name="T1" fmla="*/ 0 h 109"/>
                  <a:gd name="T2" fmla="*/ 7 w 15"/>
                  <a:gd name="T3" fmla="*/ 1 h 109"/>
                  <a:gd name="T4" fmla="*/ 36 w 15"/>
                  <a:gd name="T5" fmla="*/ 257 h 109"/>
                  <a:gd name="T6" fmla="*/ 33 w 15"/>
                  <a:gd name="T7" fmla="*/ 263 h 109"/>
                  <a:gd name="T8" fmla="*/ 28 w 15"/>
                  <a:gd name="T9" fmla="*/ 260 h 109"/>
                  <a:gd name="T10" fmla="*/ 0 w 15"/>
                  <a:gd name="T11" fmla="*/ 1 h 109"/>
                  <a:gd name="T12" fmla="*/ 5 w 15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9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34"/>
                      <a:pt x="7" y="89"/>
                      <a:pt x="15" y="107"/>
                    </a:cubicBezTo>
                    <a:cubicBezTo>
                      <a:pt x="15" y="108"/>
                      <a:pt x="15" y="108"/>
                      <a:pt x="14" y="109"/>
                    </a:cubicBezTo>
                    <a:cubicBezTo>
                      <a:pt x="14" y="109"/>
                      <a:pt x="13" y="109"/>
                      <a:pt x="12" y="108"/>
                    </a:cubicBezTo>
                    <a:cubicBezTo>
                      <a:pt x="4" y="90"/>
                      <a:pt x="0" y="3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269">
                <a:extLst>
                  <a:ext uri="{FF2B5EF4-FFF2-40B4-BE49-F238E27FC236}">
                    <a16:creationId xmlns:a16="http://schemas.microsoft.com/office/drawing/2014/main" id="{490ECAEE-5F45-B55E-4515-1AF1DB99A792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3824288" y="3468688"/>
                <a:ext cx="96838" cy="231775"/>
              </a:xfrm>
              <a:custGeom>
                <a:avLst/>
                <a:gdLst>
                  <a:gd name="T0" fmla="*/ 27 w 46"/>
                  <a:gd name="T1" fmla="*/ 0 h 109"/>
                  <a:gd name="T2" fmla="*/ 28 w 46"/>
                  <a:gd name="T3" fmla="*/ 5 h 109"/>
                  <a:gd name="T4" fmla="*/ 106 w 46"/>
                  <a:gd name="T5" fmla="*/ 257 h 109"/>
                  <a:gd name="T6" fmla="*/ 106 w 46"/>
                  <a:gd name="T7" fmla="*/ 263 h 109"/>
                  <a:gd name="T8" fmla="*/ 101 w 46"/>
                  <a:gd name="T9" fmla="*/ 260 h 109"/>
                  <a:gd name="T10" fmla="*/ 21 w 46"/>
                  <a:gd name="T11" fmla="*/ 1 h 109"/>
                  <a:gd name="T12" fmla="*/ 27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11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4" y="29"/>
                      <a:pt x="37" y="96"/>
                      <a:pt x="45" y="107"/>
                    </a:cubicBezTo>
                    <a:cubicBezTo>
                      <a:pt x="46" y="107"/>
                      <a:pt x="46" y="108"/>
                      <a:pt x="45" y="109"/>
                    </a:cubicBezTo>
                    <a:cubicBezTo>
                      <a:pt x="44" y="109"/>
                      <a:pt x="43" y="109"/>
                      <a:pt x="43" y="108"/>
                    </a:cubicBezTo>
                    <a:cubicBezTo>
                      <a:pt x="36" y="99"/>
                      <a:pt x="0" y="3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270">
                <a:extLst>
                  <a:ext uri="{FF2B5EF4-FFF2-40B4-BE49-F238E27FC236}">
                    <a16:creationId xmlns:a16="http://schemas.microsoft.com/office/drawing/2014/main" id="{2A8C5168-AFAF-6C87-19A1-D482B954593A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3838575" y="3567113"/>
                <a:ext cx="57150" cy="192087"/>
              </a:xfrm>
              <a:custGeom>
                <a:avLst/>
                <a:gdLst>
                  <a:gd name="T0" fmla="*/ 7 w 27"/>
                  <a:gd name="T1" fmla="*/ 1 h 91"/>
                  <a:gd name="T2" fmla="*/ 63 w 27"/>
                  <a:gd name="T3" fmla="*/ 209 h 91"/>
                  <a:gd name="T4" fmla="*/ 63 w 27"/>
                  <a:gd name="T5" fmla="*/ 214 h 91"/>
                  <a:gd name="T6" fmla="*/ 57 w 27"/>
                  <a:gd name="T7" fmla="*/ 213 h 91"/>
                  <a:gd name="T8" fmla="*/ 0 w 27"/>
                  <a:gd name="T9" fmla="*/ 5 h 91"/>
                  <a:gd name="T10" fmla="*/ 1 w 27"/>
                  <a:gd name="T11" fmla="*/ 0 h 91"/>
                  <a:gd name="T12" fmla="*/ 7 w 27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1">
                    <a:moveTo>
                      <a:pt x="3" y="1"/>
                    </a:moveTo>
                    <a:cubicBezTo>
                      <a:pt x="5" y="23"/>
                      <a:pt x="16" y="73"/>
                      <a:pt x="26" y="89"/>
                    </a:cubicBezTo>
                    <a:cubicBezTo>
                      <a:pt x="27" y="89"/>
                      <a:pt x="27" y="90"/>
                      <a:pt x="26" y="91"/>
                    </a:cubicBezTo>
                    <a:cubicBezTo>
                      <a:pt x="25" y="91"/>
                      <a:pt x="24" y="91"/>
                      <a:pt x="24" y="90"/>
                    </a:cubicBezTo>
                    <a:cubicBezTo>
                      <a:pt x="14" y="74"/>
                      <a:pt x="2" y="2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271">
                <a:extLst>
                  <a:ext uri="{FF2B5EF4-FFF2-40B4-BE49-F238E27FC236}">
                    <a16:creationId xmlns:a16="http://schemas.microsoft.com/office/drawing/2014/main" id="{AAE1DF6E-D63A-D362-7200-4FEF13ADDEC3}"/>
                  </a:ext>
                </a:extLst>
              </p:cNvPr>
              <p:cNvSpPr>
                <a:spLocks noEditPoints="1"/>
              </p:cNvSpPr>
              <p:nvPr>
                <p:custDataLst>
                  <p:tags r:id="rId255"/>
                </p:custDataLst>
              </p:nvPr>
            </p:nvSpPr>
            <p:spPr bwMode="auto">
              <a:xfrm>
                <a:off x="3829050" y="2830513"/>
                <a:ext cx="493713" cy="3578225"/>
              </a:xfrm>
              <a:custGeom>
                <a:avLst/>
                <a:gdLst>
                  <a:gd name="T0" fmla="*/ 15 w 233"/>
                  <a:gd name="T1" fmla="*/ 661 h 1691"/>
                  <a:gd name="T2" fmla="*/ 113 w 233"/>
                  <a:gd name="T3" fmla="*/ 1212 h 1691"/>
                  <a:gd name="T4" fmla="*/ 107 w 233"/>
                  <a:gd name="T5" fmla="*/ 1738 h 1691"/>
                  <a:gd name="T6" fmla="*/ 172 w 233"/>
                  <a:gd name="T7" fmla="*/ 1372 h 1691"/>
                  <a:gd name="T8" fmla="*/ 320 w 233"/>
                  <a:gd name="T9" fmla="*/ 1132 h 1691"/>
                  <a:gd name="T10" fmla="*/ 143 w 233"/>
                  <a:gd name="T11" fmla="*/ 2321 h 1691"/>
                  <a:gd name="T12" fmla="*/ 127 w 233"/>
                  <a:gd name="T13" fmla="*/ 3144 h 1691"/>
                  <a:gd name="T14" fmla="*/ 92 w 233"/>
                  <a:gd name="T15" fmla="*/ 3832 h 1691"/>
                  <a:gd name="T16" fmla="*/ 199 w 233"/>
                  <a:gd name="T17" fmla="*/ 3940 h 1691"/>
                  <a:gd name="T18" fmla="*/ 312 w 233"/>
                  <a:gd name="T19" fmla="*/ 3977 h 1691"/>
                  <a:gd name="T20" fmla="*/ 204 w 233"/>
                  <a:gd name="T21" fmla="*/ 3772 h 1691"/>
                  <a:gd name="T22" fmla="*/ 374 w 233"/>
                  <a:gd name="T23" fmla="*/ 2631 h 1691"/>
                  <a:gd name="T24" fmla="*/ 278 w 233"/>
                  <a:gd name="T25" fmla="*/ 3807 h 1691"/>
                  <a:gd name="T26" fmla="*/ 362 w 233"/>
                  <a:gd name="T27" fmla="*/ 3981 h 1691"/>
                  <a:gd name="T28" fmla="*/ 278 w 233"/>
                  <a:gd name="T29" fmla="*/ 3770 h 1691"/>
                  <a:gd name="T30" fmla="*/ 362 w 233"/>
                  <a:gd name="T31" fmla="*/ 3918 h 1691"/>
                  <a:gd name="T32" fmla="*/ 350 w 233"/>
                  <a:gd name="T33" fmla="*/ 3855 h 1691"/>
                  <a:gd name="T34" fmla="*/ 276 w 233"/>
                  <a:gd name="T35" fmla="*/ 3751 h 1691"/>
                  <a:gd name="T36" fmla="*/ 382 w 233"/>
                  <a:gd name="T37" fmla="*/ 2631 h 1691"/>
                  <a:gd name="T38" fmla="*/ 456 w 233"/>
                  <a:gd name="T39" fmla="*/ 2101 h 1691"/>
                  <a:gd name="T40" fmla="*/ 481 w 233"/>
                  <a:gd name="T41" fmla="*/ 1658 h 1691"/>
                  <a:gd name="T42" fmla="*/ 475 w 233"/>
                  <a:gd name="T43" fmla="*/ 1608 h 1691"/>
                  <a:gd name="T44" fmla="*/ 485 w 233"/>
                  <a:gd name="T45" fmla="*/ 1606 h 1691"/>
                  <a:gd name="T46" fmla="*/ 342 w 233"/>
                  <a:gd name="T47" fmla="*/ 997 h 1691"/>
                  <a:gd name="T48" fmla="*/ 440 w 233"/>
                  <a:gd name="T49" fmla="*/ 765 h 1691"/>
                  <a:gd name="T50" fmla="*/ 427 w 233"/>
                  <a:gd name="T51" fmla="*/ 1158 h 1691"/>
                  <a:gd name="T52" fmla="*/ 506 w 233"/>
                  <a:gd name="T53" fmla="*/ 1402 h 1691"/>
                  <a:gd name="T54" fmla="*/ 320 w 233"/>
                  <a:gd name="T55" fmla="*/ 457 h 1691"/>
                  <a:gd name="T56" fmla="*/ 207 w 233"/>
                  <a:gd name="T57" fmla="*/ 208 h 1691"/>
                  <a:gd name="T58" fmla="*/ 328 w 233"/>
                  <a:gd name="T59" fmla="*/ 272 h 1691"/>
                  <a:gd name="T60" fmla="*/ 183 w 233"/>
                  <a:gd name="T61" fmla="*/ 137 h 1691"/>
                  <a:gd name="T62" fmla="*/ 21 w 233"/>
                  <a:gd name="T63" fmla="*/ 5 h 1691"/>
                  <a:gd name="T64" fmla="*/ 202 w 233"/>
                  <a:gd name="T65" fmla="*/ 176 h 1691"/>
                  <a:gd name="T66" fmla="*/ 156 w 233"/>
                  <a:gd name="T67" fmla="*/ 213 h 1691"/>
                  <a:gd name="T68" fmla="*/ 16 w 233"/>
                  <a:gd name="T69" fmla="*/ 156 h 1691"/>
                  <a:gd name="T70" fmla="*/ 9 w 233"/>
                  <a:gd name="T71" fmla="*/ 225 h 1691"/>
                  <a:gd name="T72" fmla="*/ 79 w 233"/>
                  <a:gd name="T73" fmla="*/ 405 h 1691"/>
                  <a:gd name="T74" fmla="*/ 105 w 233"/>
                  <a:gd name="T75" fmla="*/ 503 h 1691"/>
                  <a:gd name="T76" fmla="*/ 16 w 233"/>
                  <a:gd name="T77" fmla="*/ 511 h 1691"/>
                  <a:gd name="T78" fmla="*/ 198 w 233"/>
                  <a:gd name="T79" fmla="*/ 249 h 1691"/>
                  <a:gd name="T80" fmla="*/ 276 w 233"/>
                  <a:gd name="T81" fmla="*/ 2241 h 1691"/>
                  <a:gd name="T82" fmla="*/ 419 w 233"/>
                  <a:gd name="T83" fmla="*/ 2001 h 1691"/>
                  <a:gd name="T84" fmla="*/ 266 w 233"/>
                  <a:gd name="T85" fmla="*/ 3136 h 1691"/>
                  <a:gd name="T86" fmla="*/ 113 w 233"/>
                  <a:gd name="T87" fmla="*/ 3666 h 1691"/>
                  <a:gd name="T88" fmla="*/ 291 w 233"/>
                  <a:gd name="T89" fmla="*/ 1986 h 1691"/>
                  <a:gd name="T90" fmla="*/ 108 w 233"/>
                  <a:gd name="T91" fmla="*/ 2864 h 1691"/>
                  <a:gd name="T92" fmla="*/ 156 w 233"/>
                  <a:gd name="T93" fmla="*/ 2974 h 1691"/>
                  <a:gd name="T94" fmla="*/ 140 w 233"/>
                  <a:gd name="T95" fmla="*/ 2641 h 1691"/>
                  <a:gd name="T96" fmla="*/ 192 w 233"/>
                  <a:gd name="T97" fmla="*/ 2197 h 1691"/>
                  <a:gd name="T98" fmla="*/ 170 w 233"/>
                  <a:gd name="T99" fmla="*/ 2047 h 1691"/>
                  <a:gd name="T100" fmla="*/ 326 w 233"/>
                  <a:gd name="T101" fmla="*/ 1218 h 1691"/>
                  <a:gd name="T102" fmla="*/ 159 w 233"/>
                  <a:gd name="T103" fmla="*/ 620 h 1691"/>
                  <a:gd name="T104" fmla="*/ 164 w 233"/>
                  <a:gd name="T105" fmla="*/ 645 h 1691"/>
                  <a:gd name="T106" fmla="*/ 113 w 233"/>
                  <a:gd name="T107" fmla="*/ 545 h 1691"/>
                  <a:gd name="T108" fmla="*/ 113 w 233"/>
                  <a:gd name="T109" fmla="*/ 517 h 1691"/>
                  <a:gd name="T110" fmla="*/ 92 w 233"/>
                  <a:gd name="T111" fmla="*/ 320 h 1691"/>
                  <a:gd name="T112" fmla="*/ 238 w 233"/>
                  <a:gd name="T113" fmla="*/ 357 h 1691"/>
                  <a:gd name="T114" fmla="*/ 288 w 233"/>
                  <a:gd name="T115" fmla="*/ 415 h 1691"/>
                  <a:gd name="T116" fmla="*/ 140 w 233"/>
                  <a:gd name="T117" fmla="*/ 425 h 1691"/>
                  <a:gd name="T118" fmla="*/ 314 w 233"/>
                  <a:gd name="T119" fmla="*/ 882 h 1691"/>
                  <a:gd name="T120" fmla="*/ 320 w 233"/>
                  <a:gd name="T121" fmla="*/ 994 h 1691"/>
                  <a:gd name="T122" fmla="*/ 135 w 233"/>
                  <a:gd name="T123" fmla="*/ 688 h 1691"/>
                  <a:gd name="T124" fmla="*/ 84 w 233"/>
                  <a:gd name="T125" fmla="*/ 641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3" h="1691">
                    <a:moveTo>
                      <a:pt x="3" y="234"/>
                    </a:moveTo>
                    <a:cubicBezTo>
                      <a:pt x="8" y="244"/>
                      <a:pt x="17" y="255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30" y="273"/>
                      <a:pt x="34" y="278"/>
                      <a:pt x="38" y="284"/>
                    </a:cubicBezTo>
                    <a:cubicBezTo>
                      <a:pt x="41" y="289"/>
                      <a:pt x="45" y="294"/>
                      <a:pt x="47" y="300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50" y="308"/>
                      <a:pt x="51" y="309"/>
                      <a:pt x="51" y="310"/>
                    </a:cubicBezTo>
                    <a:cubicBezTo>
                      <a:pt x="41" y="300"/>
                      <a:pt x="26" y="291"/>
                      <a:pt x="16" y="28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8"/>
                      <a:pt x="5" y="279"/>
                      <a:pt x="4" y="279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13" y="289"/>
                      <a:pt x="13" y="289"/>
                      <a:pt x="13" y="289"/>
                    </a:cubicBezTo>
                    <a:cubicBezTo>
                      <a:pt x="19" y="293"/>
                      <a:pt x="37" y="306"/>
                      <a:pt x="48" y="315"/>
                    </a:cubicBezTo>
                    <a:cubicBezTo>
                      <a:pt x="52" y="319"/>
                      <a:pt x="59" y="326"/>
                      <a:pt x="59" y="326"/>
                    </a:cubicBezTo>
                    <a:cubicBezTo>
                      <a:pt x="66" y="334"/>
                      <a:pt x="72" y="343"/>
                      <a:pt x="79" y="351"/>
                    </a:cubicBezTo>
                    <a:cubicBezTo>
                      <a:pt x="80" y="358"/>
                      <a:pt x="82" y="360"/>
                      <a:pt x="82" y="365"/>
                    </a:cubicBezTo>
                    <a:cubicBezTo>
                      <a:pt x="83" y="392"/>
                      <a:pt x="83" y="416"/>
                      <a:pt x="82" y="438"/>
                    </a:cubicBezTo>
                    <a:cubicBezTo>
                      <a:pt x="77" y="466"/>
                      <a:pt x="65" y="500"/>
                      <a:pt x="48" y="512"/>
                    </a:cubicBezTo>
                    <a:cubicBezTo>
                      <a:pt x="47" y="512"/>
                      <a:pt x="47" y="513"/>
                      <a:pt x="47" y="514"/>
                    </a:cubicBezTo>
                    <a:cubicBezTo>
                      <a:pt x="48" y="514"/>
                      <a:pt x="49" y="515"/>
                      <a:pt x="50" y="514"/>
                    </a:cubicBezTo>
                    <a:cubicBezTo>
                      <a:pt x="64" y="505"/>
                      <a:pt x="75" y="480"/>
                      <a:pt x="81" y="456"/>
                    </a:cubicBezTo>
                    <a:cubicBezTo>
                      <a:pt x="76" y="527"/>
                      <a:pt x="62" y="568"/>
                      <a:pt x="52" y="598"/>
                    </a:cubicBezTo>
                    <a:cubicBezTo>
                      <a:pt x="50" y="605"/>
                      <a:pt x="50" y="605"/>
                      <a:pt x="50" y="605"/>
                    </a:cubicBezTo>
                    <a:cubicBezTo>
                      <a:pt x="43" y="626"/>
                      <a:pt x="43" y="672"/>
                      <a:pt x="43" y="702"/>
                    </a:cubicBezTo>
                    <a:cubicBezTo>
                      <a:pt x="43" y="717"/>
                      <a:pt x="43" y="731"/>
                      <a:pt x="42" y="733"/>
                    </a:cubicBezTo>
                    <a:cubicBezTo>
                      <a:pt x="42" y="734"/>
                      <a:pt x="42" y="734"/>
                      <a:pt x="43" y="735"/>
                    </a:cubicBezTo>
                    <a:cubicBezTo>
                      <a:pt x="43" y="735"/>
                      <a:pt x="44" y="735"/>
                      <a:pt x="45" y="734"/>
                    </a:cubicBezTo>
                    <a:cubicBezTo>
                      <a:pt x="46" y="732"/>
                      <a:pt x="46" y="722"/>
                      <a:pt x="46" y="702"/>
                    </a:cubicBezTo>
                    <a:cubicBezTo>
                      <a:pt x="46" y="672"/>
                      <a:pt x="46" y="627"/>
                      <a:pt x="53" y="606"/>
                    </a:cubicBezTo>
                    <a:cubicBezTo>
                      <a:pt x="55" y="599"/>
                      <a:pt x="55" y="599"/>
                      <a:pt x="55" y="599"/>
                    </a:cubicBezTo>
                    <a:cubicBezTo>
                      <a:pt x="59" y="586"/>
                      <a:pt x="64" y="572"/>
                      <a:pt x="69" y="554"/>
                    </a:cubicBezTo>
                    <a:cubicBezTo>
                      <a:pt x="69" y="561"/>
                      <a:pt x="70" y="570"/>
                      <a:pt x="70" y="579"/>
                    </a:cubicBezTo>
                    <a:cubicBezTo>
                      <a:pt x="72" y="606"/>
                      <a:pt x="74" y="640"/>
                      <a:pt x="64" y="650"/>
                    </a:cubicBezTo>
                    <a:cubicBezTo>
                      <a:pt x="64" y="651"/>
                      <a:pt x="64" y="652"/>
                      <a:pt x="64" y="653"/>
                    </a:cubicBezTo>
                    <a:cubicBezTo>
                      <a:pt x="65" y="653"/>
                      <a:pt x="66" y="653"/>
                      <a:pt x="66" y="652"/>
                    </a:cubicBezTo>
                    <a:cubicBezTo>
                      <a:pt x="77" y="641"/>
                      <a:pt x="75" y="608"/>
                      <a:pt x="73" y="579"/>
                    </a:cubicBezTo>
                    <a:cubicBezTo>
                      <a:pt x="72" y="566"/>
                      <a:pt x="71" y="553"/>
                      <a:pt x="72" y="545"/>
                    </a:cubicBezTo>
                    <a:cubicBezTo>
                      <a:pt x="72" y="544"/>
                      <a:pt x="72" y="544"/>
                      <a:pt x="72" y="544"/>
                    </a:cubicBezTo>
                    <a:cubicBezTo>
                      <a:pt x="78" y="517"/>
                      <a:pt x="83" y="483"/>
                      <a:pt x="85" y="437"/>
                    </a:cubicBezTo>
                    <a:cubicBezTo>
                      <a:pt x="87" y="426"/>
                      <a:pt x="87" y="389"/>
                      <a:pt x="85" y="365"/>
                    </a:cubicBezTo>
                    <a:cubicBezTo>
                      <a:pt x="85" y="361"/>
                      <a:pt x="86" y="359"/>
                      <a:pt x="87" y="360"/>
                    </a:cubicBezTo>
                    <a:cubicBezTo>
                      <a:pt x="107" y="383"/>
                      <a:pt x="125" y="405"/>
                      <a:pt x="135" y="433"/>
                    </a:cubicBezTo>
                    <a:cubicBezTo>
                      <a:pt x="136" y="439"/>
                      <a:pt x="138" y="442"/>
                      <a:pt x="138" y="448"/>
                    </a:cubicBezTo>
                    <a:cubicBezTo>
                      <a:pt x="138" y="448"/>
                      <a:pt x="138" y="448"/>
                      <a:pt x="138" y="448"/>
                    </a:cubicBezTo>
                    <a:cubicBezTo>
                      <a:pt x="139" y="458"/>
                      <a:pt x="137" y="468"/>
                      <a:pt x="135" y="478"/>
                    </a:cubicBezTo>
                    <a:cubicBezTo>
                      <a:pt x="133" y="489"/>
                      <a:pt x="131" y="513"/>
                      <a:pt x="131" y="514"/>
                    </a:cubicBezTo>
                    <a:cubicBezTo>
                      <a:pt x="129" y="527"/>
                      <a:pt x="129" y="527"/>
                      <a:pt x="129" y="527"/>
                    </a:cubicBezTo>
                    <a:cubicBezTo>
                      <a:pt x="126" y="559"/>
                      <a:pt x="120" y="612"/>
                      <a:pt x="103" y="636"/>
                    </a:cubicBezTo>
                    <a:cubicBezTo>
                      <a:pt x="88" y="657"/>
                      <a:pt x="87" y="696"/>
                      <a:pt x="86" y="734"/>
                    </a:cubicBezTo>
                    <a:cubicBezTo>
                      <a:pt x="86" y="759"/>
                      <a:pt x="85" y="782"/>
                      <a:pt x="81" y="798"/>
                    </a:cubicBezTo>
                    <a:cubicBezTo>
                      <a:pt x="75" y="817"/>
                      <a:pt x="75" y="817"/>
                      <a:pt x="75" y="817"/>
                    </a:cubicBezTo>
                    <a:cubicBezTo>
                      <a:pt x="69" y="838"/>
                      <a:pt x="69" y="838"/>
                      <a:pt x="69" y="838"/>
                    </a:cubicBezTo>
                    <a:cubicBezTo>
                      <a:pt x="69" y="839"/>
                      <a:pt x="63" y="861"/>
                      <a:pt x="61" y="873"/>
                    </a:cubicBezTo>
                    <a:cubicBezTo>
                      <a:pt x="54" y="905"/>
                      <a:pt x="51" y="942"/>
                      <a:pt x="60" y="980"/>
                    </a:cubicBezTo>
                    <a:cubicBezTo>
                      <a:pt x="75" y="1039"/>
                      <a:pt x="65" y="1077"/>
                      <a:pt x="56" y="1115"/>
                    </a:cubicBezTo>
                    <a:cubicBezTo>
                      <a:pt x="50" y="1141"/>
                      <a:pt x="50" y="1141"/>
                      <a:pt x="50" y="1141"/>
                    </a:cubicBezTo>
                    <a:cubicBezTo>
                      <a:pt x="41" y="1182"/>
                      <a:pt x="41" y="1184"/>
                      <a:pt x="43" y="1209"/>
                    </a:cubicBezTo>
                    <a:cubicBezTo>
                      <a:pt x="43" y="1223"/>
                      <a:pt x="43" y="1223"/>
                      <a:pt x="43" y="1223"/>
                    </a:cubicBezTo>
                    <a:cubicBezTo>
                      <a:pt x="44" y="1239"/>
                      <a:pt x="44" y="1239"/>
                      <a:pt x="44" y="1239"/>
                    </a:cubicBezTo>
                    <a:cubicBezTo>
                      <a:pt x="44" y="1238"/>
                      <a:pt x="44" y="1237"/>
                      <a:pt x="45" y="1237"/>
                    </a:cubicBezTo>
                    <a:cubicBezTo>
                      <a:pt x="45" y="1237"/>
                      <a:pt x="45" y="1237"/>
                      <a:pt x="45" y="1237"/>
                    </a:cubicBezTo>
                    <a:cubicBezTo>
                      <a:pt x="44" y="1237"/>
                      <a:pt x="44" y="1238"/>
                      <a:pt x="44" y="1239"/>
                    </a:cubicBezTo>
                    <a:cubicBezTo>
                      <a:pt x="44" y="1263"/>
                      <a:pt x="49" y="1296"/>
                      <a:pt x="53" y="1328"/>
                    </a:cubicBezTo>
                    <a:cubicBezTo>
                      <a:pt x="57" y="1355"/>
                      <a:pt x="60" y="1380"/>
                      <a:pt x="61" y="1396"/>
                    </a:cubicBezTo>
                    <a:cubicBezTo>
                      <a:pt x="61" y="1414"/>
                      <a:pt x="58" y="1441"/>
                      <a:pt x="55" y="1468"/>
                    </a:cubicBezTo>
                    <a:cubicBezTo>
                      <a:pt x="49" y="1494"/>
                      <a:pt x="45" y="1542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8"/>
                      <a:pt x="45" y="1548"/>
                      <a:pt x="45" y="1548"/>
                    </a:cubicBezTo>
                    <a:cubicBezTo>
                      <a:pt x="46" y="1553"/>
                      <a:pt x="46" y="1561"/>
                      <a:pt x="47" y="1570"/>
                    </a:cubicBezTo>
                    <a:cubicBezTo>
                      <a:pt x="42" y="1583"/>
                      <a:pt x="33" y="1605"/>
                      <a:pt x="37" y="1617"/>
                    </a:cubicBezTo>
                    <a:cubicBezTo>
                      <a:pt x="37" y="1618"/>
                      <a:pt x="38" y="1618"/>
                      <a:pt x="39" y="1618"/>
                    </a:cubicBezTo>
                    <a:cubicBezTo>
                      <a:pt x="39" y="1618"/>
                      <a:pt x="40" y="1617"/>
                      <a:pt x="40" y="1616"/>
                    </a:cubicBezTo>
                    <a:cubicBezTo>
                      <a:pt x="37" y="1609"/>
                      <a:pt x="40" y="1594"/>
                      <a:pt x="48" y="1576"/>
                    </a:cubicBezTo>
                    <a:cubicBezTo>
                      <a:pt x="52" y="1607"/>
                      <a:pt x="62" y="1650"/>
                      <a:pt x="88" y="1673"/>
                    </a:cubicBezTo>
                    <a:cubicBezTo>
                      <a:pt x="95" y="1679"/>
                      <a:pt x="96" y="1689"/>
                      <a:pt x="96" y="1690"/>
                    </a:cubicBezTo>
                    <a:cubicBezTo>
                      <a:pt x="96" y="1690"/>
                      <a:pt x="97" y="1691"/>
                      <a:pt x="98" y="1691"/>
                    </a:cubicBezTo>
                    <a:cubicBezTo>
                      <a:pt x="99" y="1691"/>
                      <a:pt x="99" y="1690"/>
                      <a:pt x="99" y="1689"/>
                    </a:cubicBezTo>
                    <a:cubicBezTo>
                      <a:pt x="99" y="1689"/>
                      <a:pt x="98" y="1678"/>
                      <a:pt x="89" y="1670"/>
                    </a:cubicBezTo>
                    <a:cubicBezTo>
                      <a:pt x="87" y="1668"/>
                      <a:pt x="86" y="1666"/>
                      <a:pt x="84" y="1664"/>
                    </a:cubicBezTo>
                    <a:cubicBezTo>
                      <a:pt x="84" y="1664"/>
                      <a:pt x="84" y="1664"/>
                      <a:pt x="84" y="1664"/>
                    </a:cubicBezTo>
                    <a:cubicBezTo>
                      <a:pt x="77" y="1658"/>
                      <a:pt x="81" y="1628"/>
                      <a:pt x="84" y="1604"/>
                    </a:cubicBezTo>
                    <a:cubicBezTo>
                      <a:pt x="85" y="1607"/>
                      <a:pt x="85" y="1609"/>
                      <a:pt x="86" y="1612"/>
                    </a:cubicBezTo>
                    <a:cubicBezTo>
                      <a:pt x="87" y="1615"/>
                      <a:pt x="87" y="1615"/>
                      <a:pt x="87" y="1615"/>
                    </a:cubicBezTo>
                    <a:cubicBezTo>
                      <a:pt x="89" y="1623"/>
                      <a:pt x="95" y="1630"/>
                      <a:pt x="100" y="1636"/>
                    </a:cubicBezTo>
                    <a:cubicBezTo>
                      <a:pt x="105" y="1642"/>
                      <a:pt x="105" y="1642"/>
                      <a:pt x="105" y="1642"/>
                    </a:cubicBezTo>
                    <a:cubicBezTo>
                      <a:pt x="109" y="1647"/>
                      <a:pt x="110" y="1652"/>
                      <a:pt x="112" y="1658"/>
                    </a:cubicBezTo>
                    <a:cubicBezTo>
                      <a:pt x="114" y="1664"/>
                      <a:pt x="114" y="1664"/>
                      <a:pt x="114" y="1664"/>
                    </a:cubicBezTo>
                    <a:cubicBezTo>
                      <a:pt x="117" y="1674"/>
                      <a:pt x="123" y="1680"/>
                      <a:pt x="129" y="1681"/>
                    </a:cubicBezTo>
                    <a:cubicBezTo>
                      <a:pt x="130" y="1681"/>
                      <a:pt x="131" y="1681"/>
                      <a:pt x="131" y="1680"/>
                    </a:cubicBezTo>
                    <a:cubicBezTo>
                      <a:pt x="131" y="1679"/>
                      <a:pt x="130" y="1678"/>
                      <a:pt x="129" y="1678"/>
                    </a:cubicBezTo>
                    <a:cubicBezTo>
                      <a:pt x="123" y="1677"/>
                      <a:pt x="119" y="1669"/>
                      <a:pt x="117" y="1663"/>
                    </a:cubicBezTo>
                    <a:cubicBezTo>
                      <a:pt x="115" y="1658"/>
                      <a:pt x="115" y="1658"/>
                      <a:pt x="115" y="1658"/>
                    </a:cubicBezTo>
                    <a:cubicBezTo>
                      <a:pt x="113" y="1651"/>
                      <a:pt x="112" y="1646"/>
                      <a:pt x="107" y="1640"/>
                    </a:cubicBezTo>
                    <a:cubicBezTo>
                      <a:pt x="102" y="1634"/>
                      <a:pt x="102" y="1634"/>
                      <a:pt x="102" y="1634"/>
                    </a:cubicBezTo>
                    <a:cubicBezTo>
                      <a:pt x="97" y="1628"/>
                      <a:pt x="92" y="1622"/>
                      <a:pt x="90" y="1614"/>
                    </a:cubicBezTo>
                    <a:cubicBezTo>
                      <a:pt x="89" y="1611"/>
                      <a:pt x="89" y="1611"/>
                      <a:pt x="89" y="1611"/>
                    </a:cubicBezTo>
                    <a:cubicBezTo>
                      <a:pt x="87" y="1605"/>
                      <a:pt x="86" y="1599"/>
                      <a:pt x="86" y="1594"/>
                    </a:cubicBezTo>
                    <a:cubicBezTo>
                      <a:pt x="86" y="1593"/>
                      <a:pt x="86" y="1593"/>
                      <a:pt x="86" y="1593"/>
                    </a:cubicBezTo>
                    <a:cubicBezTo>
                      <a:pt x="87" y="1584"/>
                      <a:pt x="88" y="1576"/>
                      <a:pt x="88" y="1573"/>
                    </a:cubicBezTo>
                    <a:cubicBezTo>
                      <a:pt x="88" y="1559"/>
                      <a:pt x="87" y="1546"/>
                      <a:pt x="86" y="1533"/>
                    </a:cubicBezTo>
                    <a:cubicBezTo>
                      <a:pt x="83" y="1513"/>
                      <a:pt x="81" y="1493"/>
                      <a:pt x="84" y="1472"/>
                    </a:cubicBezTo>
                    <a:cubicBezTo>
                      <a:pt x="87" y="1449"/>
                      <a:pt x="94" y="1426"/>
                      <a:pt x="100" y="1404"/>
                    </a:cubicBezTo>
                    <a:cubicBezTo>
                      <a:pt x="108" y="1377"/>
                      <a:pt x="111" y="1351"/>
                      <a:pt x="115" y="1324"/>
                    </a:cubicBezTo>
                    <a:cubicBezTo>
                      <a:pt x="117" y="1310"/>
                      <a:pt x="117" y="1310"/>
                      <a:pt x="117" y="1310"/>
                    </a:cubicBezTo>
                    <a:cubicBezTo>
                      <a:pt x="121" y="1274"/>
                      <a:pt x="129" y="1237"/>
                      <a:pt x="137" y="1203"/>
                    </a:cubicBezTo>
                    <a:cubicBezTo>
                      <a:pt x="144" y="1168"/>
                      <a:pt x="152" y="1132"/>
                      <a:pt x="157" y="1095"/>
                    </a:cubicBezTo>
                    <a:cubicBezTo>
                      <a:pt x="157" y="1100"/>
                      <a:pt x="157" y="1106"/>
                      <a:pt x="157" y="1111"/>
                    </a:cubicBezTo>
                    <a:cubicBezTo>
                      <a:pt x="158" y="1133"/>
                      <a:pt x="159" y="1156"/>
                      <a:pt x="155" y="1179"/>
                    </a:cubicBezTo>
                    <a:cubicBezTo>
                      <a:pt x="151" y="1205"/>
                      <a:pt x="150" y="1231"/>
                      <a:pt x="150" y="1257"/>
                    </a:cubicBezTo>
                    <a:cubicBezTo>
                      <a:pt x="149" y="1285"/>
                      <a:pt x="148" y="1313"/>
                      <a:pt x="143" y="1341"/>
                    </a:cubicBezTo>
                    <a:cubicBezTo>
                      <a:pt x="140" y="1360"/>
                      <a:pt x="135" y="1379"/>
                      <a:pt x="130" y="1399"/>
                    </a:cubicBezTo>
                    <a:cubicBezTo>
                      <a:pt x="118" y="1450"/>
                      <a:pt x="105" y="1503"/>
                      <a:pt x="111" y="1552"/>
                    </a:cubicBezTo>
                    <a:cubicBezTo>
                      <a:pt x="112" y="1555"/>
                      <a:pt x="112" y="1559"/>
                      <a:pt x="112" y="1564"/>
                    </a:cubicBezTo>
                    <a:cubicBezTo>
                      <a:pt x="111" y="1572"/>
                      <a:pt x="111" y="1579"/>
                      <a:pt x="113" y="1585"/>
                    </a:cubicBezTo>
                    <a:cubicBezTo>
                      <a:pt x="113" y="1591"/>
                      <a:pt x="115" y="1597"/>
                      <a:pt x="116" y="1603"/>
                    </a:cubicBezTo>
                    <a:cubicBezTo>
                      <a:pt x="117" y="1608"/>
                      <a:pt x="117" y="1608"/>
                      <a:pt x="117" y="1608"/>
                    </a:cubicBezTo>
                    <a:cubicBezTo>
                      <a:pt x="119" y="1616"/>
                      <a:pt x="119" y="1616"/>
                      <a:pt x="119" y="1616"/>
                    </a:cubicBezTo>
                    <a:cubicBezTo>
                      <a:pt x="120" y="1626"/>
                      <a:pt x="120" y="1626"/>
                      <a:pt x="120" y="1626"/>
                    </a:cubicBezTo>
                    <a:cubicBezTo>
                      <a:pt x="121" y="1631"/>
                      <a:pt x="124" y="1635"/>
                      <a:pt x="127" y="1639"/>
                    </a:cubicBezTo>
                    <a:cubicBezTo>
                      <a:pt x="128" y="1642"/>
                      <a:pt x="128" y="1642"/>
                      <a:pt x="128" y="1642"/>
                    </a:cubicBezTo>
                    <a:cubicBezTo>
                      <a:pt x="131" y="1646"/>
                      <a:pt x="132" y="1651"/>
                      <a:pt x="133" y="1655"/>
                    </a:cubicBezTo>
                    <a:cubicBezTo>
                      <a:pt x="133" y="1658"/>
                      <a:pt x="134" y="1662"/>
                      <a:pt x="135" y="1665"/>
                    </a:cubicBezTo>
                    <a:cubicBezTo>
                      <a:pt x="137" y="1670"/>
                      <a:pt x="143" y="1684"/>
                      <a:pt x="152" y="1684"/>
                    </a:cubicBezTo>
                    <a:cubicBezTo>
                      <a:pt x="152" y="1684"/>
                      <a:pt x="153" y="1683"/>
                      <a:pt x="153" y="1682"/>
                    </a:cubicBezTo>
                    <a:cubicBezTo>
                      <a:pt x="153" y="1682"/>
                      <a:pt x="152" y="1681"/>
                      <a:pt x="152" y="1681"/>
                    </a:cubicBezTo>
                    <a:cubicBezTo>
                      <a:pt x="145" y="1681"/>
                      <a:pt x="140" y="1668"/>
                      <a:pt x="138" y="1664"/>
                    </a:cubicBezTo>
                    <a:cubicBezTo>
                      <a:pt x="137" y="1661"/>
                      <a:pt x="136" y="1658"/>
                      <a:pt x="135" y="1655"/>
                    </a:cubicBezTo>
                    <a:cubicBezTo>
                      <a:pt x="135" y="1650"/>
                      <a:pt x="134" y="1645"/>
                      <a:pt x="131" y="1641"/>
                    </a:cubicBezTo>
                    <a:cubicBezTo>
                      <a:pt x="129" y="1638"/>
                      <a:pt x="129" y="1638"/>
                      <a:pt x="129" y="1638"/>
                    </a:cubicBezTo>
                    <a:cubicBezTo>
                      <a:pt x="127" y="1634"/>
                      <a:pt x="124" y="1630"/>
                      <a:pt x="123" y="1625"/>
                    </a:cubicBezTo>
                    <a:cubicBezTo>
                      <a:pt x="122" y="1616"/>
                      <a:pt x="122" y="1616"/>
                      <a:pt x="122" y="1616"/>
                    </a:cubicBezTo>
                    <a:cubicBezTo>
                      <a:pt x="120" y="1607"/>
                      <a:pt x="120" y="1607"/>
                      <a:pt x="120" y="1607"/>
                    </a:cubicBezTo>
                    <a:cubicBezTo>
                      <a:pt x="119" y="1603"/>
                      <a:pt x="119" y="1603"/>
                      <a:pt x="119" y="1603"/>
                    </a:cubicBezTo>
                    <a:cubicBezTo>
                      <a:pt x="118" y="1599"/>
                      <a:pt x="117" y="1595"/>
                      <a:pt x="117" y="1592"/>
                    </a:cubicBezTo>
                    <a:cubicBezTo>
                      <a:pt x="120" y="1596"/>
                      <a:pt x="125" y="1601"/>
                      <a:pt x="130" y="1605"/>
                    </a:cubicBezTo>
                    <a:cubicBezTo>
                      <a:pt x="133" y="1609"/>
                      <a:pt x="137" y="1613"/>
                      <a:pt x="140" y="1616"/>
                    </a:cubicBezTo>
                    <a:cubicBezTo>
                      <a:pt x="140" y="1616"/>
                      <a:pt x="140" y="1617"/>
                      <a:pt x="141" y="1617"/>
                    </a:cubicBezTo>
                    <a:cubicBezTo>
                      <a:pt x="140" y="1618"/>
                      <a:pt x="141" y="1619"/>
                      <a:pt x="141" y="1619"/>
                    </a:cubicBezTo>
                    <a:cubicBezTo>
                      <a:pt x="143" y="1620"/>
                      <a:pt x="143" y="1622"/>
                      <a:pt x="143" y="1625"/>
                    </a:cubicBezTo>
                    <a:cubicBezTo>
                      <a:pt x="144" y="1628"/>
                      <a:pt x="144" y="1628"/>
                      <a:pt x="144" y="1628"/>
                    </a:cubicBezTo>
                    <a:cubicBezTo>
                      <a:pt x="144" y="1631"/>
                      <a:pt x="144" y="1634"/>
                      <a:pt x="146" y="1637"/>
                    </a:cubicBezTo>
                    <a:cubicBezTo>
                      <a:pt x="148" y="1643"/>
                      <a:pt x="148" y="1643"/>
                      <a:pt x="148" y="1643"/>
                    </a:cubicBezTo>
                    <a:cubicBezTo>
                      <a:pt x="149" y="1647"/>
                      <a:pt x="150" y="1650"/>
                      <a:pt x="152" y="1654"/>
                    </a:cubicBezTo>
                    <a:cubicBezTo>
                      <a:pt x="155" y="1657"/>
                      <a:pt x="158" y="1660"/>
                      <a:pt x="161" y="1662"/>
                    </a:cubicBezTo>
                    <a:cubicBezTo>
                      <a:pt x="164" y="1664"/>
                      <a:pt x="166" y="1667"/>
                      <a:pt x="168" y="1669"/>
                    </a:cubicBezTo>
                    <a:cubicBezTo>
                      <a:pt x="169" y="1670"/>
                      <a:pt x="170" y="1670"/>
                      <a:pt x="171" y="1669"/>
                    </a:cubicBezTo>
                    <a:cubicBezTo>
                      <a:pt x="171" y="1669"/>
                      <a:pt x="171" y="1668"/>
                      <a:pt x="171" y="1667"/>
                    </a:cubicBezTo>
                    <a:cubicBezTo>
                      <a:pt x="169" y="1665"/>
                      <a:pt x="166" y="1662"/>
                      <a:pt x="163" y="1660"/>
                    </a:cubicBezTo>
                    <a:cubicBezTo>
                      <a:pt x="160" y="1658"/>
                      <a:pt x="157" y="1655"/>
                      <a:pt x="155" y="1652"/>
                    </a:cubicBezTo>
                    <a:cubicBezTo>
                      <a:pt x="153" y="1649"/>
                      <a:pt x="152" y="1646"/>
                      <a:pt x="151" y="1642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7" y="1633"/>
                      <a:pt x="147" y="1631"/>
                      <a:pt x="147" y="1628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58" y="1637"/>
                      <a:pt x="174" y="1651"/>
                      <a:pt x="186" y="1653"/>
                    </a:cubicBezTo>
                    <a:cubicBezTo>
                      <a:pt x="187" y="1653"/>
                      <a:pt x="188" y="1653"/>
                      <a:pt x="188" y="1652"/>
                    </a:cubicBezTo>
                    <a:cubicBezTo>
                      <a:pt x="188" y="1651"/>
                      <a:pt x="188" y="1650"/>
                      <a:pt x="187" y="1650"/>
                    </a:cubicBezTo>
                    <a:cubicBezTo>
                      <a:pt x="173" y="1647"/>
                      <a:pt x="152" y="1627"/>
                      <a:pt x="142" y="1614"/>
                    </a:cubicBezTo>
                    <a:cubicBezTo>
                      <a:pt x="139" y="1611"/>
                      <a:pt x="136" y="1607"/>
                      <a:pt x="132" y="1603"/>
                    </a:cubicBezTo>
                    <a:cubicBezTo>
                      <a:pt x="125" y="1597"/>
                      <a:pt x="119" y="1591"/>
                      <a:pt x="116" y="1585"/>
                    </a:cubicBezTo>
                    <a:cubicBezTo>
                      <a:pt x="116" y="1585"/>
                      <a:pt x="116" y="1584"/>
                      <a:pt x="116" y="1584"/>
                    </a:cubicBezTo>
                    <a:cubicBezTo>
                      <a:pt x="116" y="1584"/>
                      <a:pt x="116" y="1583"/>
                      <a:pt x="116" y="1583"/>
                    </a:cubicBezTo>
                    <a:cubicBezTo>
                      <a:pt x="116" y="1582"/>
                      <a:pt x="116" y="1582"/>
                      <a:pt x="115" y="1582"/>
                    </a:cubicBezTo>
                    <a:cubicBezTo>
                      <a:pt x="114" y="1577"/>
                      <a:pt x="114" y="1570"/>
                      <a:pt x="115" y="1564"/>
                    </a:cubicBezTo>
                    <a:cubicBezTo>
                      <a:pt x="115" y="1559"/>
                      <a:pt x="115" y="1555"/>
                      <a:pt x="114" y="1551"/>
                    </a:cubicBezTo>
                    <a:cubicBezTo>
                      <a:pt x="108" y="1503"/>
                      <a:pt x="121" y="1450"/>
                      <a:pt x="133" y="1399"/>
                    </a:cubicBezTo>
                    <a:cubicBezTo>
                      <a:pt x="138" y="1379"/>
                      <a:pt x="143" y="1360"/>
                      <a:pt x="146" y="1342"/>
                    </a:cubicBezTo>
                    <a:cubicBezTo>
                      <a:pt x="151" y="1314"/>
                      <a:pt x="152" y="1285"/>
                      <a:pt x="153" y="1257"/>
                    </a:cubicBezTo>
                    <a:cubicBezTo>
                      <a:pt x="153" y="1231"/>
                      <a:pt x="154" y="1205"/>
                      <a:pt x="158" y="1180"/>
                    </a:cubicBezTo>
                    <a:cubicBezTo>
                      <a:pt x="162" y="1156"/>
                      <a:pt x="161" y="1133"/>
                      <a:pt x="160" y="1111"/>
                    </a:cubicBezTo>
                    <a:cubicBezTo>
                      <a:pt x="160" y="1095"/>
                      <a:pt x="159" y="1079"/>
                      <a:pt x="160" y="1062"/>
                    </a:cubicBezTo>
                    <a:cubicBezTo>
                      <a:pt x="161" y="1058"/>
                      <a:pt x="161" y="1053"/>
                      <a:pt x="162" y="1049"/>
                    </a:cubicBezTo>
                    <a:cubicBezTo>
                      <a:pt x="162" y="1049"/>
                      <a:pt x="161" y="1048"/>
                      <a:pt x="161" y="1048"/>
                    </a:cubicBezTo>
                    <a:cubicBezTo>
                      <a:pt x="162" y="1026"/>
                      <a:pt x="162" y="1026"/>
                      <a:pt x="162" y="1026"/>
                    </a:cubicBezTo>
                    <a:cubicBezTo>
                      <a:pt x="164" y="996"/>
                      <a:pt x="165" y="962"/>
                      <a:pt x="172" y="923"/>
                    </a:cubicBezTo>
                    <a:cubicBezTo>
                      <a:pt x="173" y="914"/>
                      <a:pt x="174" y="906"/>
                      <a:pt x="175" y="898"/>
                    </a:cubicBezTo>
                    <a:cubicBezTo>
                      <a:pt x="177" y="885"/>
                      <a:pt x="179" y="871"/>
                      <a:pt x="179" y="851"/>
                    </a:cubicBezTo>
                    <a:cubicBezTo>
                      <a:pt x="181" y="855"/>
                      <a:pt x="181" y="855"/>
                      <a:pt x="181" y="855"/>
                    </a:cubicBezTo>
                    <a:cubicBezTo>
                      <a:pt x="188" y="868"/>
                      <a:pt x="191" y="874"/>
                      <a:pt x="192" y="887"/>
                    </a:cubicBezTo>
                    <a:cubicBezTo>
                      <a:pt x="192" y="888"/>
                      <a:pt x="193" y="889"/>
                      <a:pt x="194" y="889"/>
                    </a:cubicBezTo>
                    <a:cubicBezTo>
                      <a:pt x="195" y="888"/>
                      <a:pt x="195" y="888"/>
                      <a:pt x="195" y="887"/>
                    </a:cubicBezTo>
                    <a:cubicBezTo>
                      <a:pt x="194" y="873"/>
                      <a:pt x="190" y="866"/>
                      <a:pt x="184" y="854"/>
                    </a:cubicBezTo>
                    <a:cubicBezTo>
                      <a:pt x="179" y="845"/>
                      <a:pt x="179" y="845"/>
                      <a:pt x="179" y="845"/>
                    </a:cubicBezTo>
                    <a:cubicBezTo>
                      <a:pt x="179" y="833"/>
                      <a:pt x="180" y="824"/>
                      <a:pt x="182" y="813"/>
                    </a:cubicBezTo>
                    <a:cubicBezTo>
                      <a:pt x="184" y="795"/>
                      <a:pt x="186" y="772"/>
                      <a:pt x="186" y="731"/>
                    </a:cubicBezTo>
                    <a:cubicBezTo>
                      <a:pt x="185" y="699"/>
                      <a:pt x="181" y="665"/>
                      <a:pt x="175" y="632"/>
                    </a:cubicBezTo>
                    <a:cubicBezTo>
                      <a:pt x="181" y="648"/>
                      <a:pt x="187" y="664"/>
                      <a:pt x="195" y="677"/>
                    </a:cubicBezTo>
                    <a:cubicBezTo>
                      <a:pt x="200" y="685"/>
                      <a:pt x="201" y="692"/>
                      <a:pt x="202" y="700"/>
                    </a:cubicBezTo>
                    <a:cubicBezTo>
                      <a:pt x="203" y="706"/>
                      <a:pt x="204" y="713"/>
                      <a:pt x="207" y="720"/>
                    </a:cubicBezTo>
                    <a:cubicBezTo>
                      <a:pt x="211" y="728"/>
                      <a:pt x="211" y="728"/>
                      <a:pt x="211" y="728"/>
                    </a:cubicBezTo>
                    <a:cubicBezTo>
                      <a:pt x="217" y="739"/>
                      <a:pt x="222" y="749"/>
                      <a:pt x="222" y="763"/>
                    </a:cubicBezTo>
                    <a:cubicBezTo>
                      <a:pt x="222" y="764"/>
                      <a:pt x="222" y="764"/>
                      <a:pt x="223" y="764"/>
                    </a:cubicBezTo>
                    <a:cubicBezTo>
                      <a:pt x="224" y="764"/>
                      <a:pt x="225" y="764"/>
                      <a:pt x="225" y="763"/>
                    </a:cubicBezTo>
                    <a:cubicBezTo>
                      <a:pt x="225" y="748"/>
                      <a:pt x="220" y="737"/>
                      <a:pt x="214" y="726"/>
                    </a:cubicBezTo>
                    <a:cubicBezTo>
                      <a:pt x="210" y="719"/>
                      <a:pt x="210" y="719"/>
                      <a:pt x="210" y="719"/>
                    </a:cubicBezTo>
                    <a:cubicBezTo>
                      <a:pt x="207" y="712"/>
                      <a:pt x="206" y="706"/>
                      <a:pt x="205" y="699"/>
                    </a:cubicBezTo>
                    <a:cubicBezTo>
                      <a:pt x="204" y="693"/>
                      <a:pt x="203" y="686"/>
                      <a:pt x="200" y="679"/>
                    </a:cubicBezTo>
                    <a:cubicBezTo>
                      <a:pt x="203" y="681"/>
                      <a:pt x="203" y="681"/>
                      <a:pt x="203" y="681"/>
                    </a:cubicBezTo>
                    <a:cubicBezTo>
                      <a:pt x="206" y="683"/>
                      <a:pt x="209" y="685"/>
                      <a:pt x="212" y="687"/>
                    </a:cubicBezTo>
                    <a:cubicBezTo>
                      <a:pt x="214" y="690"/>
                      <a:pt x="216" y="693"/>
                      <a:pt x="218" y="696"/>
                    </a:cubicBezTo>
                    <a:cubicBezTo>
                      <a:pt x="221" y="701"/>
                      <a:pt x="224" y="707"/>
                      <a:pt x="231" y="710"/>
                    </a:cubicBezTo>
                    <a:cubicBezTo>
                      <a:pt x="232" y="710"/>
                      <a:pt x="232" y="709"/>
                      <a:pt x="233" y="709"/>
                    </a:cubicBezTo>
                    <a:cubicBezTo>
                      <a:pt x="233" y="708"/>
                      <a:pt x="233" y="707"/>
                      <a:pt x="232" y="707"/>
                    </a:cubicBezTo>
                    <a:cubicBezTo>
                      <a:pt x="226" y="705"/>
                      <a:pt x="223" y="700"/>
                      <a:pt x="220" y="694"/>
                    </a:cubicBezTo>
                    <a:cubicBezTo>
                      <a:pt x="218" y="691"/>
                      <a:pt x="216" y="688"/>
                      <a:pt x="214" y="685"/>
                    </a:cubicBezTo>
                    <a:cubicBezTo>
                      <a:pt x="211" y="683"/>
                      <a:pt x="208" y="680"/>
                      <a:pt x="204" y="678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7" y="673"/>
                      <a:pt x="197" y="673"/>
                      <a:pt x="197" y="673"/>
                    </a:cubicBezTo>
                    <a:cubicBezTo>
                      <a:pt x="187" y="659"/>
                      <a:pt x="181" y="641"/>
                      <a:pt x="176" y="62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69" y="594"/>
                      <a:pt x="165" y="576"/>
                      <a:pt x="162" y="560"/>
                    </a:cubicBezTo>
                    <a:cubicBezTo>
                      <a:pt x="158" y="540"/>
                      <a:pt x="154" y="523"/>
                      <a:pt x="152" y="510"/>
                    </a:cubicBezTo>
                    <a:cubicBezTo>
                      <a:pt x="151" y="488"/>
                      <a:pt x="149" y="471"/>
                      <a:pt x="147" y="453"/>
                    </a:cubicBezTo>
                    <a:cubicBezTo>
                      <a:pt x="146" y="443"/>
                      <a:pt x="145" y="432"/>
                      <a:pt x="144" y="421"/>
                    </a:cubicBezTo>
                    <a:cubicBezTo>
                      <a:pt x="144" y="420"/>
                      <a:pt x="144" y="420"/>
                      <a:pt x="144" y="419"/>
                    </a:cubicBezTo>
                    <a:cubicBezTo>
                      <a:pt x="144" y="418"/>
                      <a:pt x="143" y="416"/>
                      <a:pt x="143" y="414"/>
                    </a:cubicBezTo>
                    <a:cubicBezTo>
                      <a:pt x="143" y="410"/>
                      <a:pt x="142" y="406"/>
                      <a:pt x="142" y="402"/>
                    </a:cubicBezTo>
                    <a:cubicBezTo>
                      <a:pt x="140" y="355"/>
                      <a:pt x="131" y="286"/>
                      <a:pt x="106" y="230"/>
                    </a:cubicBezTo>
                    <a:cubicBezTo>
                      <a:pt x="106" y="229"/>
                      <a:pt x="88" y="172"/>
                      <a:pt x="82" y="153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94" y="159"/>
                      <a:pt x="109" y="167"/>
                      <a:pt x="119" y="177"/>
                    </a:cubicBezTo>
                    <a:cubicBezTo>
                      <a:pt x="131" y="192"/>
                      <a:pt x="142" y="209"/>
                      <a:pt x="150" y="227"/>
                    </a:cubicBezTo>
                    <a:cubicBezTo>
                      <a:pt x="171" y="261"/>
                      <a:pt x="181" y="291"/>
                      <a:pt x="185" y="323"/>
                    </a:cubicBezTo>
                    <a:cubicBezTo>
                      <a:pt x="186" y="331"/>
                      <a:pt x="186" y="331"/>
                      <a:pt x="186" y="331"/>
                    </a:cubicBezTo>
                    <a:cubicBezTo>
                      <a:pt x="189" y="344"/>
                      <a:pt x="191" y="355"/>
                      <a:pt x="193" y="366"/>
                    </a:cubicBezTo>
                    <a:cubicBezTo>
                      <a:pt x="193" y="366"/>
                      <a:pt x="193" y="367"/>
                      <a:pt x="193" y="367"/>
                    </a:cubicBezTo>
                    <a:cubicBezTo>
                      <a:pt x="197" y="384"/>
                      <a:pt x="197" y="400"/>
                      <a:pt x="193" y="416"/>
                    </a:cubicBezTo>
                    <a:cubicBezTo>
                      <a:pt x="191" y="424"/>
                      <a:pt x="189" y="431"/>
                      <a:pt x="187" y="438"/>
                    </a:cubicBezTo>
                    <a:cubicBezTo>
                      <a:pt x="182" y="453"/>
                      <a:pt x="182" y="453"/>
                      <a:pt x="182" y="453"/>
                    </a:cubicBezTo>
                    <a:cubicBezTo>
                      <a:pt x="180" y="459"/>
                      <a:pt x="180" y="465"/>
                      <a:pt x="180" y="471"/>
                    </a:cubicBezTo>
                    <a:cubicBezTo>
                      <a:pt x="180" y="476"/>
                      <a:pt x="180" y="482"/>
                      <a:pt x="179" y="487"/>
                    </a:cubicBezTo>
                    <a:cubicBezTo>
                      <a:pt x="179" y="488"/>
                      <a:pt x="180" y="488"/>
                      <a:pt x="180" y="489"/>
                    </a:cubicBezTo>
                    <a:cubicBezTo>
                      <a:pt x="181" y="489"/>
                      <a:pt x="182" y="488"/>
                      <a:pt x="182" y="487"/>
                    </a:cubicBezTo>
                    <a:cubicBezTo>
                      <a:pt x="183" y="482"/>
                      <a:pt x="183" y="476"/>
                      <a:pt x="183" y="471"/>
                    </a:cubicBezTo>
                    <a:cubicBezTo>
                      <a:pt x="183" y="465"/>
                      <a:pt x="183" y="459"/>
                      <a:pt x="185" y="454"/>
                    </a:cubicBezTo>
                    <a:cubicBezTo>
                      <a:pt x="189" y="439"/>
                      <a:pt x="189" y="439"/>
                      <a:pt x="189" y="439"/>
                    </a:cubicBezTo>
                    <a:cubicBezTo>
                      <a:pt x="192" y="432"/>
                      <a:pt x="194" y="424"/>
                      <a:pt x="196" y="417"/>
                    </a:cubicBezTo>
                    <a:cubicBezTo>
                      <a:pt x="197" y="411"/>
                      <a:pt x="198" y="406"/>
                      <a:pt x="198" y="400"/>
                    </a:cubicBezTo>
                    <a:cubicBezTo>
                      <a:pt x="202" y="425"/>
                      <a:pt x="203" y="450"/>
                      <a:pt x="202" y="480"/>
                    </a:cubicBezTo>
                    <a:cubicBezTo>
                      <a:pt x="200" y="530"/>
                      <a:pt x="201" y="538"/>
                      <a:pt x="208" y="571"/>
                    </a:cubicBezTo>
                    <a:cubicBezTo>
                      <a:pt x="213" y="592"/>
                      <a:pt x="213" y="592"/>
                      <a:pt x="213" y="592"/>
                    </a:cubicBezTo>
                    <a:cubicBezTo>
                      <a:pt x="213" y="593"/>
                      <a:pt x="214" y="594"/>
                      <a:pt x="214" y="594"/>
                    </a:cubicBezTo>
                    <a:cubicBezTo>
                      <a:pt x="215" y="593"/>
                      <a:pt x="216" y="593"/>
                      <a:pt x="216" y="592"/>
                    </a:cubicBezTo>
                    <a:cubicBezTo>
                      <a:pt x="211" y="571"/>
                      <a:pt x="211" y="571"/>
                      <a:pt x="211" y="571"/>
                    </a:cubicBezTo>
                    <a:cubicBezTo>
                      <a:pt x="204" y="537"/>
                      <a:pt x="203" y="530"/>
                      <a:pt x="205" y="480"/>
                    </a:cubicBezTo>
                    <a:cubicBezTo>
                      <a:pt x="207" y="424"/>
                      <a:pt x="200" y="387"/>
                      <a:pt x="189" y="331"/>
                    </a:cubicBezTo>
                    <a:cubicBezTo>
                      <a:pt x="189" y="331"/>
                      <a:pt x="188" y="322"/>
                      <a:pt x="188" y="323"/>
                    </a:cubicBezTo>
                    <a:cubicBezTo>
                      <a:pt x="184" y="290"/>
                      <a:pt x="173" y="260"/>
                      <a:pt x="153" y="225"/>
                    </a:cubicBezTo>
                    <a:cubicBezTo>
                      <a:pt x="148" y="214"/>
                      <a:pt x="142" y="204"/>
                      <a:pt x="135" y="194"/>
                    </a:cubicBezTo>
                    <a:cubicBezTo>
                      <a:pt x="136" y="194"/>
                      <a:pt x="136" y="193"/>
                      <a:pt x="135" y="193"/>
                    </a:cubicBezTo>
                    <a:cubicBezTo>
                      <a:pt x="132" y="187"/>
                      <a:pt x="130" y="178"/>
                      <a:pt x="127" y="170"/>
                    </a:cubicBezTo>
                    <a:cubicBezTo>
                      <a:pt x="125" y="162"/>
                      <a:pt x="123" y="153"/>
                      <a:pt x="119" y="147"/>
                    </a:cubicBezTo>
                    <a:cubicBezTo>
                      <a:pt x="113" y="136"/>
                      <a:pt x="105" y="129"/>
                      <a:pt x="97" y="121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0" y="114"/>
                      <a:pt x="89" y="113"/>
                      <a:pt x="88" y="112"/>
                    </a:cubicBezTo>
                    <a:cubicBezTo>
                      <a:pt x="87" y="109"/>
                      <a:pt x="86" y="107"/>
                      <a:pt x="86" y="104"/>
                    </a:cubicBezTo>
                    <a:cubicBezTo>
                      <a:pt x="86" y="100"/>
                      <a:pt x="86" y="95"/>
                      <a:pt x="87" y="90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4"/>
                      <a:pt x="88" y="81"/>
                      <a:pt x="88" y="77"/>
                    </a:cubicBezTo>
                    <a:cubicBezTo>
                      <a:pt x="97" y="89"/>
                      <a:pt x="109" y="103"/>
                      <a:pt x="127" y="110"/>
                    </a:cubicBezTo>
                    <a:cubicBezTo>
                      <a:pt x="128" y="110"/>
                      <a:pt x="130" y="111"/>
                      <a:pt x="131" y="111"/>
                    </a:cubicBezTo>
                    <a:cubicBezTo>
                      <a:pt x="141" y="122"/>
                      <a:pt x="145" y="130"/>
                      <a:pt x="150" y="142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1"/>
                      <a:pt x="155" y="151"/>
                      <a:pt x="156" y="151"/>
                    </a:cubicBezTo>
                    <a:cubicBezTo>
                      <a:pt x="157" y="150"/>
                      <a:pt x="157" y="150"/>
                      <a:pt x="157" y="149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49" y="131"/>
                      <a:pt x="145" y="123"/>
                      <a:pt x="138" y="115"/>
                    </a:cubicBezTo>
                    <a:cubicBezTo>
                      <a:pt x="157" y="124"/>
                      <a:pt x="163" y="136"/>
                      <a:pt x="169" y="146"/>
                    </a:cubicBezTo>
                    <a:cubicBezTo>
                      <a:pt x="169" y="147"/>
                      <a:pt x="170" y="147"/>
                      <a:pt x="171" y="147"/>
                    </a:cubicBezTo>
                    <a:cubicBezTo>
                      <a:pt x="171" y="146"/>
                      <a:pt x="172" y="145"/>
                      <a:pt x="171" y="144"/>
                    </a:cubicBezTo>
                    <a:cubicBezTo>
                      <a:pt x="165" y="133"/>
                      <a:pt x="157" y="119"/>
                      <a:pt x="133" y="109"/>
                    </a:cubicBezTo>
                    <a:cubicBezTo>
                      <a:pt x="133" y="109"/>
                      <a:pt x="133" y="108"/>
                      <a:pt x="132" y="108"/>
                    </a:cubicBezTo>
                    <a:cubicBezTo>
                      <a:pt x="132" y="108"/>
                      <a:pt x="132" y="108"/>
                      <a:pt x="131" y="108"/>
                    </a:cubicBezTo>
                    <a:cubicBezTo>
                      <a:pt x="130" y="108"/>
                      <a:pt x="129" y="107"/>
                      <a:pt x="128" y="107"/>
                    </a:cubicBezTo>
                    <a:cubicBezTo>
                      <a:pt x="107" y="99"/>
                      <a:pt x="94" y="81"/>
                      <a:pt x="85" y="68"/>
                    </a:cubicBezTo>
                    <a:cubicBezTo>
                      <a:pt x="82" y="64"/>
                      <a:pt x="79" y="60"/>
                      <a:pt x="77" y="58"/>
                    </a:cubicBezTo>
                    <a:cubicBezTo>
                      <a:pt x="70" y="48"/>
                      <a:pt x="70" y="37"/>
                      <a:pt x="70" y="28"/>
                    </a:cubicBezTo>
                    <a:cubicBezTo>
                      <a:pt x="69" y="18"/>
                      <a:pt x="69" y="8"/>
                      <a:pt x="62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6" y="9"/>
                      <a:pt x="66" y="18"/>
                      <a:pt x="67" y="28"/>
                    </a:cubicBezTo>
                    <a:cubicBezTo>
                      <a:pt x="67" y="35"/>
                      <a:pt x="67" y="43"/>
                      <a:pt x="70" y="52"/>
                    </a:cubicBezTo>
                    <a:cubicBezTo>
                      <a:pt x="62" y="44"/>
                      <a:pt x="51" y="36"/>
                      <a:pt x="41" y="29"/>
                    </a:cubicBezTo>
                    <a:cubicBezTo>
                      <a:pt x="27" y="19"/>
                      <a:pt x="13" y="9"/>
                      <a:pt x="9" y="2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11" y="11"/>
                      <a:pt x="25" y="21"/>
                      <a:pt x="39" y="31"/>
                    </a:cubicBezTo>
                    <a:cubicBezTo>
                      <a:pt x="52" y="41"/>
                      <a:pt x="65" y="5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7" y="62"/>
                      <a:pt x="79" y="66"/>
                      <a:pt x="82" y="70"/>
                    </a:cubicBezTo>
                    <a:cubicBezTo>
                      <a:pt x="83" y="71"/>
                      <a:pt x="84" y="72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8"/>
                      <a:pt x="85" y="82"/>
                      <a:pt x="84" y="86"/>
                    </a:cubicBezTo>
                    <a:cubicBezTo>
                      <a:pt x="82" y="85"/>
                      <a:pt x="78" y="83"/>
                      <a:pt x="73" y="81"/>
                    </a:cubicBezTo>
                    <a:cubicBezTo>
                      <a:pt x="67" y="78"/>
                      <a:pt x="58" y="75"/>
                      <a:pt x="51" y="70"/>
                    </a:cubicBezTo>
                    <a:cubicBezTo>
                      <a:pt x="42" y="66"/>
                      <a:pt x="12" y="44"/>
                      <a:pt x="10" y="37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8" y="36"/>
                      <a:pt x="7" y="37"/>
                      <a:pt x="7" y="38"/>
                    </a:cubicBezTo>
                    <a:cubicBezTo>
                      <a:pt x="9" y="47"/>
                      <a:pt x="43" y="70"/>
                      <a:pt x="49" y="73"/>
                    </a:cubicBezTo>
                    <a:cubicBezTo>
                      <a:pt x="51" y="74"/>
                      <a:pt x="52" y="75"/>
                      <a:pt x="54" y="76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72" y="98"/>
                      <a:pt x="78" y="106"/>
                      <a:pt x="86" y="113"/>
                    </a:cubicBezTo>
                    <a:cubicBezTo>
                      <a:pt x="87" y="117"/>
                      <a:pt x="89" y="120"/>
                      <a:pt x="91" y="123"/>
                    </a:cubicBezTo>
                    <a:cubicBezTo>
                      <a:pt x="95" y="132"/>
                      <a:pt x="99" y="140"/>
                      <a:pt x="97" y="148"/>
                    </a:cubicBezTo>
                    <a:cubicBezTo>
                      <a:pt x="87" y="138"/>
                      <a:pt x="77" y="129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7" y="121"/>
                    </a:cubicBezTo>
                    <a:cubicBezTo>
                      <a:pt x="54" y="110"/>
                      <a:pt x="43" y="101"/>
                      <a:pt x="35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23" y="87"/>
                      <a:pt x="7" y="66"/>
                      <a:pt x="7" y="66"/>
                    </a:cubicBezTo>
                    <a:cubicBezTo>
                      <a:pt x="7" y="65"/>
                      <a:pt x="6" y="65"/>
                      <a:pt x="5" y="66"/>
                    </a:cubicBezTo>
                    <a:cubicBezTo>
                      <a:pt x="4" y="66"/>
                      <a:pt x="4" y="67"/>
                      <a:pt x="5" y="68"/>
                    </a:cubicBezTo>
                    <a:cubicBezTo>
                      <a:pt x="5" y="69"/>
                      <a:pt x="21" y="89"/>
                      <a:pt x="32" y="97"/>
                    </a:cubicBezTo>
                    <a:cubicBezTo>
                      <a:pt x="38" y="104"/>
                      <a:pt x="43" y="118"/>
                      <a:pt x="47" y="135"/>
                    </a:cubicBezTo>
                    <a:cubicBezTo>
                      <a:pt x="47" y="135"/>
                      <a:pt x="46" y="135"/>
                      <a:pt x="46" y="135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15" y="116"/>
                      <a:pt x="5" y="108"/>
                      <a:pt x="4" y="95"/>
                    </a:cubicBezTo>
                    <a:cubicBezTo>
                      <a:pt x="3" y="94"/>
                      <a:pt x="3" y="93"/>
                      <a:pt x="2" y="93"/>
                    </a:cubicBezTo>
                    <a:cubicBezTo>
                      <a:pt x="1" y="93"/>
                      <a:pt x="0" y="94"/>
                      <a:pt x="1" y="95"/>
                    </a:cubicBezTo>
                    <a:cubicBezTo>
                      <a:pt x="2" y="109"/>
                      <a:pt x="13" y="118"/>
                      <a:pt x="23" y="126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42" y="142"/>
                      <a:pt x="50" y="156"/>
                      <a:pt x="54" y="168"/>
                    </a:cubicBezTo>
                    <a:cubicBezTo>
                      <a:pt x="54" y="171"/>
                      <a:pt x="55" y="174"/>
                      <a:pt x="55" y="177"/>
                    </a:cubicBezTo>
                    <a:cubicBezTo>
                      <a:pt x="55" y="176"/>
                      <a:pt x="54" y="176"/>
                      <a:pt x="53" y="176"/>
                    </a:cubicBezTo>
                    <a:cubicBezTo>
                      <a:pt x="47" y="173"/>
                      <a:pt x="39" y="171"/>
                      <a:pt x="34" y="171"/>
                    </a:cubicBezTo>
                    <a:cubicBezTo>
                      <a:pt x="34" y="171"/>
                      <a:pt x="34" y="171"/>
                      <a:pt x="33" y="171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14" y="154"/>
                      <a:pt x="7" y="149"/>
                      <a:pt x="6" y="136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3" y="135"/>
                      <a:pt x="3" y="136"/>
                    </a:cubicBezTo>
                    <a:cubicBezTo>
                      <a:pt x="4" y="150"/>
                      <a:pt x="12" y="156"/>
                      <a:pt x="21" y="164"/>
                    </a:cubicBezTo>
                    <a:cubicBezTo>
                      <a:pt x="21" y="164"/>
                      <a:pt x="32" y="173"/>
                      <a:pt x="32" y="173"/>
                    </a:cubicBezTo>
                    <a:cubicBezTo>
                      <a:pt x="32" y="174"/>
                      <a:pt x="32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5" y="180"/>
                      <a:pt x="39" y="194"/>
                      <a:pt x="44" y="212"/>
                    </a:cubicBezTo>
                    <a:cubicBezTo>
                      <a:pt x="32" y="198"/>
                      <a:pt x="6" y="178"/>
                      <a:pt x="6" y="178"/>
                    </a:cubicBezTo>
                    <a:cubicBezTo>
                      <a:pt x="5" y="177"/>
                      <a:pt x="4" y="177"/>
                      <a:pt x="3" y="178"/>
                    </a:cubicBezTo>
                    <a:cubicBezTo>
                      <a:pt x="3" y="179"/>
                      <a:pt x="3" y="179"/>
                      <a:pt x="4" y="180"/>
                    </a:cubicBezTo>
                    <a:cubicBezTo>
                      <a:pt x="9" y="184"/>
                      <a:pt x="18" y="191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36" y="210"/>
                      <a:pt x="46" y="230"/>
                      <a:pt x="51" y="247"/>
                    </a:cubicBezTo>
                    <a:cubicBezTo>
                      <a:pt x="36" y="233"/>
                      <a:pt x="18" y="218"/>
                      <a:pt x="8" y="212"/>
                    </a:cubicBezTo>
                    <a:cubicBezTo>
                      <a:pt x="7" y="212"/>
                      <a:pt x="7" y="212"/>
                      <a:pt x="6" y="213"/>
                    </a:cubicBezTo>
                    <a:cubicBezTo>
                      <a:pt x="6" y="213"/>
                      <a:pt x="6" y="214"/>
                      <a:pt x="7" y="215"/>
                    </a:cubicBezTo>
                    <a:cubicBezTo>
                      <a:pt x="12" y="218"/>
                      <a:pt x="19" y="223"/>
                      <a:pt x="26" y="229"/>
                    </a:cubicBezTo>
                    <a:cubicBezTo>
                      <a:pt x="26" y="229"/>
                      <a:pt x="26" y="230"/>
                      <a:pt x="26" y="230"/>
                    </a:cubicBezTo>
                    <a:cubicBezTo>
                      <a:pt x="28" y="237"/>
                      <a:pt x="33" y="244"/>
                      <a:pt x="39" y="253"/>
                    </a:cubicBezTo>
                    <a:cubicBezTo>
                      <a:pt x="46" y="263"/>
                      <a:pt x="53" y="274"/>
                      <a:pt x="55" y="284"/>
                    </a:cubicBezTo>
                    <a:cubicBezTo>
                      <a:pt x="40" y="272"/>
                      <a:pt x="16" y="252"/>
                      <a:pt x="6" y="233"/>
                    </a:cubicBezTo>
                    <a:cubicBezTo>
                      <a:pt x="6" y="232"/>
                      <a:pt x="5" y="232"/>
                      <a:pt x="4" y="232"/>
                    </a:cubicBezTo>
                    <a:cubicBezTo>
                      <a:pt x="3" y="232"/>
                      <a:pt x="3" y="233"/>
                      <a:pt x="3" y="234"/>
                    </a:cubicBezTo>
                    <a:close/>
                    <a:moveTo>
                      <a:pt x="84" y="90"/>
                    </a:moveTo>
                    <a:cubicBezTo>
                      <a:pt x="83" y="95"/>
                      <a:pt x="83" y="100"/>
                      <a:pt x="83" y="105"/>
                    </a:cubicBezTo>
                    <a:cubicBezTo>
                      <a:pt x="83" y="105"/>
                      <a:pt x="83" y="106"/>
                      <a:pt x="83" y="107"/>
                    </a:cubicBezTo>
                    <a:cubicBezTo>
                      <a:pt x="78" y="101"/>
                      <a:pt x="73" y="95"/>
                      <a:pt x="68" y="8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5" y="81"/>
                      <a:pt x="69" y="83"/>
                      <a:pt x="72" y="84"/>
                    </a:cubicBezTo>
                    <a:cubicBezTo>
                      <a:pt x="77" y="86"/>
                      <a:pt x="81" y="88"/>
                      <a:pt x="84" y="90"/>
                    </a:cubicBezTo>
                    <a:close/>
                    <a:moveTo>
                      <a:pt x="63" y="1449"/>
                    </a:moveTo>
                    <a:cubicBezTo>
                      <a:pt x="70" y="1416"/>
                      <a:pt x="78" y="1378"/>
                      <a:pt x="83" y="1342"/>
                    </a:cubicBezTo>
                    <a:cubicBezTo>
                      <a:pt x="94" y="1265"/>
                      <a:pt x="100" y="1144"/>
                      <a:pt x="101" y="1077"/>
                    </a:cubicBezTo>
                    <a:cubicBezTo>
                      <a:pt x="102" y="1038"/>
                      <a:pt x="109" y="992"/>
                      <a:pt x="116" y="946"/>
                    </a:cubicBezTo>
                    <a:cubicBezTo>
                      <a:pt x="122" y="907"/>
                      <a:pt x="132" y="836"/>
                      <a:pt x="131" y="822"/>
                    </a:cubicBezTo>
                    <a:cubicBezTo>
                      <a:pt x="132" y="799"/>
                      <a:pt x="135" y="774"/>
                      <a:pt x="139" y="745"/>
                    </a:cubicBezTo>
                    <a:cubicBezTo>
                      <a:pt x="144" y="703"/>
                      <a:pt x="151" y="654"/>
                      <a:pt x="153" y="596"/>
                    </a:cubicBezTo>
                    <a:cubicBezTo>
                      <a:pt x="154" y="572"/>
                      <a:pt x="152" y="551"/>
                      <a:pt x="152" y="533"/>
                    </a:cubicBezTo>
                    <a:cubicBezTo>
                      <a:pt x="153" y="542"/>
                      <a:pt x="155" y="551"/>
                      <a:pt x="157" y="561"/>
                    </a:cubicBezTo>
                    <a:cubicBezTo>
                      <a:pt x="167" y="608"/>
                      <a:pt x="180" y="672"/>
                      <a:pt x="181" y="730"/>
                    </a:cubicBezTo>
                    <a:cubicBezTo>
                      <a:pt x="181" y="770"/>
                      <a:pt x="181" y="794"/>
                      <a:pt x="179" y="813"/>
                    </a:cubicBezTo>
                    <a:cubicBezTo>
                      <a:pt x="178" y="824"/>
                      <a:pt x="176" y="833"/>
                      <a:pt x="176" y="844"/>
                    </a:cubicBezTo>
                    <a:cubicBezTo>
                      <a:pt x="176" y="845"/>
                      <a:pt x="176" y="845"/>
                      <a:pt x="176" y="845"/>
                    </a:cubicBezTo>
                    <a:cubicBezTo>
                      <a:pt x="176" y="847"/>
                      <a:pt x="176" y="848"/>
                      <a:pt x="176" y="850"/>
                    </a:cubicBezTo>
                    <a:cubicBezTo>
                      <a:pt x="176" y="871"/>
                      <a:pt x="174" y="884"/>
                      <a:pt x="172" y="897"/>
                    </a:cubicBezTo>
                    <a:cubicBezTo>
                      <a:pt x="171" y="906"/>
                      <a:pt x="170" y="913"/>
                      <a:pt x="169" y="923"/>
                    </a:cubicBezTo>
                    <a:cubicBezTo>
                      <a:pt x="162" y="962"/>
                      <a:pt x="161" y="996"/>
                      <a:pt x="159" y="1026"/>
                    </a:cubicBezTo>
                    <a:cubicBezTo>
                      <a:pt x="158" y="1059"/>
                      <a:pt x="158" y="1059"/>
                      <a:pt x="158" y="1059"/>
                    </a:cubicBezTo>
                    <a:cubicBezTo>
                      <a:pt x="158" y="1060"/>
                      <a:pt x="158" y="1061"/>
                      <a:pt x="158" y="1062"/>
                    </a:cubicBezTo>
                    <a:cubicBezTo>
                      <a:pt x="154" y="1110"/>
                      <a:pt x="144" y="1157"/>
                      <a:pt x="134" y="1202"/>
                    </a:cubicBezTo>
                    <a:cubicBezTo>
                      <a:pt x="126" y="1237"/>
                      <a:pt x="119" y="1273"/>
                      <a:pt x="114" y="1310"/>
                    </a:cubicBezTo>
                    <a:cubicBezTo>
                      <a:pt x="112" y="1324"/>
                      <a:pt x="112" y="1324"/>
                      <a:pt x="112" y="1324"/>
                    </a:cubicBezTo>
                    <a:cubicBezTo>
                      <a:pt x="108" y="1351"/>
                      <a:pt x="105" y="1376"/>
                      <a:pt x="97" y="1403"/>
                    </a:cubicBezTo>
                    <a:cubicBezTo>
                      <a:pt x="91" y="1425"/>
                      <a:pt x="84" y="1449"/>
                      <a:pt x="81" y="1472"/>
                    </a:cubicBezTo>
                    <a:cubicBezTo>
                      <a:pt x="78" y="1493"/>
                      <a:pt x="80" y="1514"/>
                      <a:pt x="83" y="1533"/>
                    </a:cubicBezTo>
                    <a:cubicBezTo>
                      <a:pt x="84" y="1546"/>
                      <a:pt x="85" y="1560"/>
                      <a:pt x="85" y="1573"/>
                    </a:cubicBezTo>
                    <a:cubicBezTo>
                      <a:pt x="85" y="1576"/>
                      <a:pt x="84" y="1584"/>
                      <a:pt x="83" y="1593"/>
                    </a:cubicBezTo>
                    <a:cubicBezTo>
                      <a:pt x="79" y="1619"/>
                      <a:pt x="76" y="1643"/>
                      <a:pt x="78" y="1656"/>
                    </a:cubicBezTo>
                    <a:cubicBezTo>
                      <a:pt x="61" y="1632"/>
                      <a:pt x="54" y="1596"/>
                      <a:pt x="50" y="1570"/>
                    </a:cubicBezTo>
                    <a:cubicBezTo>
                      <a:pt x="51" y="1570"/>
                      <a:pt x="51" y="1569"/>
                      <a:pt x="50" y="1569"/>
                    </a:cubicBezTo>
                    <a:cubicBezTo>
                      <a:pt x="49" y="1560"/>
                      <a:pt x="49" y="1553"/>
                      <a:pt x="48" y="1548"/>
                    </a:cubicBezTo>
                    <a:cubicBezTo>
                      <a:pt x="48" y="1545"/>
                      <a:pt x="48" y="1545"/>
                      <a:pt x="48" y="1545"/>
                    </a:cubicBezTo>
                    <a:cubicBezTo>
                      <a:pt x="48" y="1542"/>
                      <a:pt x="48" y="1537"/>
                      <a:pt x="49" y="1531"/>
                    </a:cubicBezTo>
                    <a:cubicBezTo>
                      <a:pt x="50" y="1530"/>
                      <a:pt x="52" y="1513"/>
                      <a:pt x="53" y="1503"/>
                    </a:cubicBezTo>
                    <a:cubicBezTo>
                      <a:pt x="55" y="1488"/>
                      <a:pt x="58" y="1469"/>
                      <a:pt x="63" y="1449"/>
                    </a:cubicBezTo>
                    <a:close/>
                    <a:moveTo>
                      <a:pt x="139" y="479"/>
                    </a:moveTo>
                    <a:cubicBezTo>
                      <a:pt x="140" y="477"/>
                      <a:pt x="141" y="474"/>
                      <a:pt x="141" y="471"/>
                    </a:cubicBezTo>
                    <a:cubicBezTo>
                      <a:pt x="144" y="501"/>
                      <a:pt x="147" y="536"/>
                      <a:pt x="145" y="596"/>
                    </a:cubicBezTo>
                    <a:cubicBezTo>
                      <a:pt x="143" y="653"/>
                      <a:pt x="136" y="702"/>
                      <a:pt x="131" y="744"/>
                    </a:cubicBezTo>
                    <a:cubicBezTo>
                      <a:pt x="127" y="780"/>
                      <a:pt x="123" y="811"/>
                      <a:pt x="122" y="839"/>
                    </a:cubicBezTo>
                    <a:cubicBezTo>
                      <a:pt x="122" y="840"/>
                      <a:pt x="116" y="906"/>
                      <a:pt x="110" y="945"/>
                    </a:cubicBezTo>
                    <a:cubicBezTo>
                      <a:pt x="103" y="991"/>
                      <a:pt x="96" y="1038"/>
                      <a:pt x="95" y="1077"/>
                    </a:cubicBezTo>
                    <a:cubicBezTo>
                      <a:pt x="94" y="1143"/>
                      <a:pt x="90" y="1266"/>
                      <a:pt x="79" y="1342"/>
                    </a:cubicBezTo>
                    <a:cubicBezTo>
                      <a:pt x="75" y="1374"/>
                      <a:pt x="68" y="1406"/>
                      <a:pt x="62" y="1436"/>
                    </a:cubicBezTo>
                    <a:cubicBezTo>
                      <a:pt x="63" y="1421"/>
                      <a:pt x="64" y="1407"/>
                      <a:pt x="64" y="1396"/>
                    </a:cubicBezTo>
                    <a:cubicBezTo>
                      <a:pt x="63" y="1380"/>
                      <a:pt x="60" y="1355"/>
                      <a:pt x="56" y="1328"/>
                    </a:cubicBezTo>
                    <a:cubicBezTo>
                      <a:pt x="52" y="1296"/>
                      <a:pt x="47" y="1262"/>
                      <a:pt x="47" y="1239"/>
                    </a:cubicBezTo>
                    <a:cubicBezTo>
                      <a:pt x="46" y="1222"/>
                      <a:pt x="46" y="1222"/>
                      <a:pt x="46" y="1222"/>
                    </a:cubicBezTo>
                    <a:cubicBezTo>
                      <a:pt x="46" y="1209"/>
                      <a:pt x="46" y="1209"/>
                      <a:pt x="46" y="1209"/>
                    </a:cubicBezTo>
                    <a:cubicBezTo>
                      <a:pt x="44" y="1184"/>
                      <a:pt x="44" y="1182"/>
                      <a:pt x="53" y="1142"/>
                    </a:cubicBezTo>
                    <a:cubicBezTo>
                      <a:pt x="56" y="1127"/>
                      <a:pt x="56" y="1127"/>
                      <a:pt x="56" y="1127"/>
                    </a:cubicBezTo>
                    <a:cubicBezTo>
                      <a:pt x="56" y="1131"/>
                      <a:pt x="55" y="1134"/>
                      <a:pt x="55" y="1138"/>
                    </a:cubicBezTo>
                    <a:cubicBezTo>
                      <a:pt x="54" y="1152"/>
                      <a:pt x="52" y="1167"/>
                      <a:pt x="54" y="1176"/>
                    </a:cubicBezTo>
                    <a:cubicBezTo>
                      <a:pt x="58" y="1188"/>
                      <a:pt x="58" y="1188"/>
                      <a:pt x="58" y="1188"/>
                    </a:cubicBezTo>
                    <a:cubicBezTo>
                      <a:pt x="60" y="1196"/>
                      <a:pt x="63" y="1205"/>
                      <a:pt x="63" y="1208"/>
                    </a:cubicBezTo>
                    <a:cubicBezTo>
                      <a:pt x="64" y="1215"/>
                      <a:pt x="64" y="1222"/>
                      <a:pt x="65" y="1228"/>
                    </a:cubicBezTo>
                    <a:cubicBezTo>
                      <a:pt x="65" y="1234"/>
                      <a:pt x="66" y="1239"/>
                      <a:pt x="65" y="1245"/>
                    </a:cubicBezTo>
                    <a:cubicBezTo>
                      <a:pt x="64" y="1249"/>
                      <a:pt x="66" y="1253"/>
                      <a:pt x="66" y="1256"/>
                    </a:cubicBezTo>
                    <a:cubicBezTo>
                      <a:pt x="66" y="1263"/>
                      <a:pt x="69" y="1263"/>
                      <a:pt x="69" y="1256"/>
                    </a:cubicBezTo>
                    <a:cubicBezTo>
                      <a:pt x="69" y="1252"/>
                      <a:pt x="67" y="1250"/>
                      <a:pt x="68" y="1246"/>
                    </a:cubicBezTo>
                    <a:cubicBezTo>
                      <a:pt x="69" y="1239"/>
                      <a:pt x="68" y="1234"/>
                      <a:pt x="68" y="1228"/>
                    </a:cubicBezTo>
                    <a:cubicBezTo>
                      <a:pt x="67" y="1221"/>
                      <a:pt x="67" y="1215"/>
                      <a:pt x="66" y="1208"/>
                    </a:cubicBezTo>
                    <a:cubicBezTo>
                      <a:pt x="66" y="1205"/>
                      <a:pt x="64" y="1196"/>
                      <a:pt x="61" y="1187"/>
                    </a:cubicBezTo>
                    <a:cubicBezTo>
                      <a:pt x="57" y="1175"/>
                      <a:pt x="57" y="1175"/>
                      <a:pt x="57" y="1175"/>
                    </a:cubicBezTo>
                    <a:cubicBezTo>
                      <a:pt x="55" y="1167"/>
                      <a:pt x="57" y="1152"/>
                      <a:pt x="58" y="1138"/>
                    </a:cubicBezTo>
                    <a:cubicBezTo>
                      <a:pt x="59" y="1130"/>
                      <a:pt x="60" y="1122"/>
                      <a:pt x="60" y="1116"/>
                    </a:cubicBezTo>
                    <a:cubicBezTo>
                      <a:pt x="60" y="1116"/>
                      <a:pt x="59" y="1115"/>
                      <a:pt x="59" y="1115"/>
                    </a:cubicBezTo>
                    <a:cubicBezTo>
                      <a:pt x="59" y="1115"/>
                      <a:pt x="59" y="1114"/>
                      <a:pt x="59" y="1114"/>
                    </a:cubicBezTo>
                    <a:cubicBezTo>
                      <a:pt x="68" y="1077"/>
                      <a:pt x="78" y="1038"/>
                      <a:pt x="63" y="980"/>
                    </a:cubicBezTo>
                    <a:cubicBezTo>
                      <a:pt x="51" y="928"/>
                      <a:pt x="61" y="878"/>
                      <a:pt x="72" y="841"/>
                    </a:cubicBezTo>
                    <a:cubicBezTo>
                      <a:pt x="72" y="840"/>
                      <a:pt x="72" y="840"/>
                      <a:pt x="73" y="840"/>
                    </a:cubicBezTo>
                    <a:cubicBezTo>
                      <a:pt x="72" y="844"/>
                      <a:pt x="71" y="849"/>
                      <a:pt x="70" y="853"/>
                    </a:cubicBezTo>
                    <a:cubicBezTo>
                      <a:pt x="68" y="864"/>
                      <a:pt x="68" y="864"/>
                      <a:pt x="68" y="864"/>
                    </a:cubicBezTo>
                    <a:cubicBezTo>
                      <a:pt x="67" y="879"/>
                      <a:pt x="69" y="894"/>
                      <a:pt x="74" y="908"/>
                    </a:cubicBezTo>
                    <a:cubicBezTo>
                      <a:pt x="77" y="914"/>
                      <a:pt x="77" y="914"/>
                      <a:pt x="77" y="914"/>
                    </a:cubicBezTo>
                    <a:cubicBezTo>
                      <a:pt x="78" y="918"/>
                      <a:pt x="80" y="922"/>
                      <a:pt x="81" y="927"/>
                    </a:cubicBezTo>
                    <a:cubicBezTo>
                      <a:pt x="81" y="930"/>
                      <a:pt x="81" y="933"/>
                      <a:pt x="80" y="936"/>
                    </a:cubicBezTo>
                    <a:cubicBezTo>
                      <a:pt x="80" y="940"/>
                      <a:pt x="80" y="945"/>
                      <a:pt x="82" y="950"/>
                    </a:cubicBezTo>
                    <a:cubicBezTo>
                      <a:pt x="82" y="951"/>
                      <a:pt x="83" y="951"/>
                      <a:pt x="84" y="951"/>
                    </a:cubicBezTo>
                    <a:cubicBezTo>
                      <a:pt x="85" y="950"/>
                      <a:pt x="85" y="950"/>
                      <a:pt x="85" y="949"/>
                    </a:cubicBezTo>
                    <a:cubicBezTo>
                      <a:pt x="83" y="944"/>
                      <a:pt x="83" y="940"/>
                      <a:pt x="83" y="936"/>
                    </a:cubicBezTo>
                    <a:cubicBezTo>
                      <a:pt x="84" y="933"/>
                      <a:pt x="84" y="930"/>
                      <a:pt x="84" y="927"/>
                    </a:cubicBezTo>
                    <a:cubicBezTo>
                      <a:pt x="83" y="922"/>
                      <a:pt x="81" y="917"/>
                      <a:pt x="79" y="913"/>
                    </a:cubicBezTo>
                    <a:cubicBezTo>
                      <a:pt x="79" y="913"/>
                      <a:pt x="77" y="907"/>
                      <a:pt x="77" y="907"/>
                    </a:cubicBezTo>
                    <a:cubicBezTo>
                      <a:pt x="72" y="893"/>
                      <a:pt x="70" y="878"/>
                      <a:pt x="71" y="864"/>
                    </a:cubicBezTo>
                    <a:cubicBezTo>
                      <a:pt x="73" y="854"/>
                      <a:pt x="73" y="854"/>
                      <a:pt x="73" y="854"/>
                    </a:cubicBezTo>
                    <a:cubicBezTo>
                      <a:pt x="75" y="849"/>
                      <a:pt x="76" y="843"/>
                      <a:pt x="75" y="837"/>
                    </a:cubicBezTo>
                    <a:cubicBezTo>
                      <a:pt x="75" y="836"/>
                      <a:pt x="76" y="830"/>
                      <a:pt x="76" y="830"/>
                    </a:cubicBezTo>
                    <a:cubicBezTo>
                      <a:pt x="80" y="818"/>
                      <a:pt x="80" y="818"/>
                      <a:pt x="80" y="818"/>
                    </a:cubicBezTo>
                    <a:cubicBezTo>
                      <a:pt x="85" y="799"/>
                      <a:pt x="85" y="799"/>
                      <a:pt x="85" y="799"/>
                    </a:cubicBezTo>
                    <a:cubicBezTo>
                      <a:pt x="90" y="783"/>
                      <a:pt x="90" y="759"/>
                      <a:pt x="91" y="734"/>
                    </a:cubicBezTo>
                    <a:cubicBezTo>
                      <a:pt x="92" y="697"/>
                      <a:pt x="95" y="660"/>
                      <a:pt x="109" y="640"/>
                    </a:cubicBezTo>
                    <a:cubicBezTo>
                      <a:pt x="127" y="615"/>
                      <a:pt x="131" y="562"/>
                      <a:pt x="135" y="528"/>
                    </a:cubicBezTo>
                    <a:cubicBezTo>
                      <a:pt x="137" y="515"/>
                      <a:pt x="137" y="515"/>
                      <a:pt x="137" y="515"/>
                    </a:cubicBezTo>
                    <a:cubicBezTo>
                      <a:pt x="137" y="515"/>
                      <a:pt x="137" y="515"/>
                      <a:pt x="137" y="514"/>
                    </a:cubicBezTo>
                    <a:cubicBezTo>
                      <a:pt x="137" y="514"/>
                      <a:pt x="137" y="490"/>
                      <a:pt x="139" y="479"/>
                    </a:cubicBezTo>
                    <a:close/>
                    <a:moveTo>
                      <a:pt x="52" y="251"/>
                    </a:moveTo>
                    <a:cubicBezTo>
                      <a:pt x="53" y="259"/>
                      <a:pt x="54" y="267"/>
                      <a:pt x="55" y="275"/>
                    </a:cubicBezTo>
                    <a:cubicBezTo>
                      <a:pt x="52" y="267"/>
                      <a:pt x="46" y="259"/>
                      <a:pt x="41" y="251"/>
                    </a:cubicBezTo>
                    <a:cubicBezTo>
                      <a:pt x="37" y="244"/>
                      <a:pt x="33" y="238"/>
                      <a:pt x="30" y="232"/>
                    </a:cubicBezTo>
                    <a:cubicBezTo>
                      <a:pt x="38" y="238"/>
                      <a:pt x="45" y="245"/>
                      <a:pt x="52" y="251"/>
                    </a:cubicBezTo>
                    <a:close/>
                    <a:moveTo>
                      <a:pt x="50" y="224"/>
                    </a:moveTo>
                    <a:cubicBezTo>
                      <a:pt x="59" y="235"/>
                      <a:pt x="63" y="248"/>
                      <a:pt x="67" y="262"/>
                    </a:cubicBezTo>
                    <a:cubicBezTo>
                      <a:pt x="64" y="259"/>
                      <a:pt x="60" y="255"/>
                      <a:pt x="56" y="251"/>
                    </a:cubicBezTo>
                    <a:cubicBezTo>
                      <a:pt x="56" y="251"/>
                      <a:pt x="56" y="250"/>
                      <a:pt x="55" y="250"/>
                    </a:cubicBezTo>
                    <a:cubicBezTo>
                      <a:pt x="55" y="249"/>
                      <a:pt x="54" y="247"/>
                      <a:pt x="54" y="246"/>
                    </a:cubicBezTo>
                    <a:cubicBezTo>
                      <a:pt x="53" y="238"/>
                      <a:pt x="51" y="231"/>
                      <a:pt x="50" y="224"/>
                    </a:cubicBezTo>
                    <a:close/>
                    <a:moveTo>
                      <a:pt x="74" y="301"/>
                    </a:moveTo>
                    <a:cubicBezTo>
                      <a:pt x="69" y="297"/>
                      <a:pt x="59" y="287"/>
                      <a:pt x="59" y="286"/>
                    </a:cubicBezTo>
                    <a:cubicBezTo>
                      <a:pt x="58" y="277"/>
                      <a:pt x="57" y="267"/>
                      <a:pt x="56" y="258"/>
                    </a:cubicBezTo>
                    <a:cubicBezTo>
                      <a:pt x="56" y="257"/>
                      <a:pt x="67" y="269"/>
                      <a:pt x="67" y="270"/>
                    </a:cubicBezTo>
                    <a:cubicBezTo>
                      <a:pt x="68" y="271"/>
                      <a:pt x="68" y="272"/>
                      <a:pt x="69" y="272"/>
                    </a:cubicBezTo>
                    <a:cubicBezTo>
                      <a:pt x="69" y="274"/>
                      <a:pt x="69" y="274"/>
                      <a:pt x="69" y="274"/>
                    </a:cubicBezTo>
                    <a:cubicBezTo>
                      <a:pt x="70" y="282"/>
                      <a:pt x="74" y="301"/>
                      <a:pt x="74" y="301"/>
                    </a:cubicBezTo>
                    <a:close/>
                    <a:moveTo>
                      <a:pt x="75" y="279"/>
                    </a:moveTo>
                    <a:cubicBezTo>
                      <a:pt x="88" y="298"/>
                      <a:pt x="99" y="318"/>
                      <a:pt x="110" y="341"/>
                    </a:cubicBezTo>
                    <a:cubicBezTo>
                      <a:pt x="110" y="341"/>
                      <a:pt x="101" y="329"/>
                      <a:pt x="93" y="319"/>
                    </a:cubicBezTo>
                    <a:cubicBezTo>
                      <a:pt x="84" y="310"/>
                      <a:pt x="80" y="304"/>
                      <a:pt x="79" y="304"/>
                    </a:cubicBezTo>
                    <a:cubicBezTo>
                      <a:pt x="78" y="296"/>
                      <a:pt x="77" y="288"/>
                      <a:pt x="75" y="279"/>
                    </a:cubicBezTo>
                    <a:close/>
                    <a:moveTo>
                      <a:pt x="46" y="220"/>
                    </a:moveTo>
                    <a:cubicBezTo>
                      <a:pt x="46" y="223"/>
                      <a:pt x="47" y="227"/>
                      <a:pt x="48" y="230"/>
                    </a:cubicBezTo>
                    <a:cubicBezTo>
                      <a:pt x="45" y="223"/>
                      <a:pt x="41" y="216"/>
                      <a:pt x="38" y="209"/>
                    </a:cubicBezTo>
                    <a:cubicBezTo>
                      <a:pt x="41" y="213"/>
                      <a:pt x="45" y="217"/>
                      <a:pt x="46" y="220"/>
                    </a:cubicBezTo>
                    <a:close/>
                    <a:moveTo>
                      <a:pt x="37" y="177"/>
                    </a:moveTo>
                    <a:cubicBezTo>
                      <a:pt x="48" y="186"/>
                      <a:pt x="54" y="199"/>
                      <a:pt x="59" y="208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7"/>
                      <a:pt x="61" y="223"/>
                      <a:pt x="61" y="226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0" y="233"/>
                      <a:pt x="56" y="225"/>
                      <a:pt x="48" y="218"/>
                    </a:cubicBezTo>
                    <a:cubicBezTo>
                      <a:pt x="44" y="199"/>
                      <a:pt x="40" y="185"/>
                      <a:pt x="37" y="177"/>
                    </a:cubicBezTo>
                    <a:close/>
                    <a:moveTo>
                      <a:pt x="56" y="181"/>
                    </a:moveTo>
                    <a:cubicBezTo>
                      <a:pt x="57" y="188"/>
                      <a:pt x="58" y="195"/>
                      <a:pt x="59" y="202"/>
                    </a:cubicBezTo>
                    <a:cubicBezTo>
                      <a:pt x="54" y="192"/>
                      <a:pt x="48" y="182"/>
                      <a:pt x="38" y="174"/>
                    </a:cubicBezTo>
                    <a:cubicBezTo>
                      <a:pt x="42" y="175"/>
                      <a:pt x="47" y="176"/>
                      <a:pt x="52" y="179"/>
                    </a:cubicBezTo>
                    <a:cubicBezTo>
                      <a:pt x="53" y="179"/>
                      <a:pt x="55" y="180"/>
                      <a:pt x="56" y="181"/>
                    </a:cubicBezTo>
                    <a:close/>
                    <a:moveTo>
                      <a:pt x="48" y="139"/>
                    </a:moveTo>
                    <a:cubicBezTo>
                      <a:pt x="49" y="143"/>
                      <a:pt x="50" y="148"/>
                      <a:pt x="51" y="153"/>
                    </a:cubicBezTo>
                    <a:cubicBezTo>
                      <a:pt x="48" y="147"/>
                      <a:pt x="44" y="140"/>
                      <a:pt x="39" y="135"/>
                    </a:cubicBezTo>
                    <a:cubicBezTo>
                      <a:pt x="40" y="136"/>
                      <a:pt x="45" y="138"/>
                      <a:pt x="45" y="138"/>
                    </a:cubicBezTo>
                    <a:lnTo>
                      <a:pt x="48" y="139"/>
                    </a:lnTo>
                    <a:close/>
                    <a:moveTo>
                      <a:pt x="77" y="148"/>
                    </a:move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47"/>
                      <a:pt x="59" y="140"/>
                      <a:pt x="51" y="136"/>
                    </a:cubicBezTo>
                    <a:cubicBezTo>
                      <a:pt x="47" y="123"/>
                      <a:pt x="43" y="110"/>
                      <a:pt x="38" y="102"/>
                    </a:cubicBezTo>
                    <a:cubicBezTo>
                      <a:pt x="46" y="107"/>
                      <a:pt x="56" y="115"/>
                      <a:pt x="66" y="123"/>
                    </a:cubicBezTo>
                    <a:cubicBezTo>
                      <a:pt x="69" y="128"/>
                      <a:pt x="73" y="137"/>
                      <a:pt x="77" y="148"/>
                    </a:cubicBezTo>
                    <a:close/>
                    <a:moveTo>
                      <a:pt x="100" y="151"/>
                    </a:moveTo>
                    <a:cubicBezTo>
                      <a:pt x="103" y="141"/>
                      <a:pt x="98" y="131"/>
                      <a:pt x="93" y="122"/>
                    </a:cubicBezTo>
                    <a:cubicBezTo>
                      <a:pt x="93" y="121"/>
                      <a:pt x="92" y="121"/>
                      <a:pt x="92" y="120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103" y="131"/>
                      <a:pt x="111" y="138"/>
                      <a:pt x="116" y="148"/>
                    </a:cubicBezTo>
                    <a:cubicBezTo>
                      <a:pt x="120" y="155"/>
                      <a:pt x="122" y="163"/>
                      <a:pt x="125" y="171"/>
                    </a:cubicBezTo>
                    <a:cubicBezTo>
                      <a:pt x="126" y="176"/>
                      <a:pt x="127" y="180"/>
                      <a:pt x="129" y="185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80"/>
                      <a:pt x="124" y="177"/>
                      <a:pt x="121" y="175"/>
                    </a:cubicBezTo>
                    <a:cubicBezTo>
                      <a:pt x="114" y="166"/>
                      <a:pt x="107" y="158"/>
                      <a:pt x="100" y="151"/>
                    </a:cubicBezTo>
                    <a:close/>
                    <a:moveTo>
                      <a:pt x="81" y="149"/>
                    </a:moveTo>
                    <a:cubicBezTo>
                      <a:pt x="78" y="141"/>
                      <a:pt x="75" y="135"/>
                      <a:pt x="73" y="129"/>
                    </a:cubicBezTo>
                    <a:cubicBezTo>
                      <a:pt x="85" y="140"/>
                      <a:pt x="97" y="152"/>
                      <a:pt x="109" y="165"/>
                    </a:cubicBezTo>
                    <a:cubicBezTo>
                      <a:pt x="101" y="159"/>
                      <a:pt x="92" y="155"/>
                      <a:pt x="85" y="151"/>
                    </a:cubicBezTo>
                    <a:lnTo>
                      <a:pt x="81" y="149"/>
                    </a:lnTo>
                    <a:close/>
                    <a:moveTo>
                      <a:pt x="98" y="221"/>
                    </a:moveTo>
                    <a:cubicBezTo>
                      <a:pt x="89" y="208"/>
                      <a:pt x="73" y="189"/>
                      <a:pt x="62" y="182"/>
                    </a:cubicBezTo>
                    <a:cubicBezTo>
                      <a:pt x="61" y="181"/>
                      <a:pt x="60" y="180"/>
                      <a:pt x="59" y="179"/>
                    </a:cubicBezTo>
                    <a:cubicBezTo>
                      <a:pt x="58" y="177"/>
                      <a:pt x="58" y="176"/>
                      <a:pt x="58" y="174"/>
                    </a:cubicBezTo>
                    <a:cubicBezTo>
                      <a:pt x="58" y="173"/>
                      <a:pt x="58" y="173"/>
                      <a:pt x="58" y="173"/>
                    </a:cubicBezTo>
                    <a:cubicBezTo>
                      <a:pt x="58" y="171"/>
                      <a:pt x="57" y="169"/>
                      <a:pt x="57" y="167"/>
                    </a:cubicBezTo>
                    <a:cubicBezTo>
                      <a:pt x="55" y="158"/>
                      <a:pt x="53" y="149"/>
                      <a:pt x="51" y="14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83" y="169"/>
                      <a:pt x="91" y="194"/>
                      <a:pt x="96" y="214"/>
                    </a:cubicBezTo>
                    <a:lnTo>
                      <a:pt x="98" y="221"/>
                    </a:lnTo>
                    <a:close/>
                    <a:moveTo>
                      <a:pt x="132" y="373"/>
                    </a:moveTo>
                    <a:cubicBezTo>
                      <a:pt x="118" y="335"/>
                      <a:pt x="95" y="295"/>
                      <a:pt x="74" y="265"/>
                    </a:cubicBezTo>
                    <a:cubicBezTo>
                      <a:pt x="73" y="264"/>
                      <a:pt x="63" y="207"/>
                      <a:pt x="59" y="183"/>
                    </a:cubicBezTo>
                    <a:cubicBezTo>
                      <a:pt x="59" y="184"/>
                      <a:pt x="60" y="184"/>
                      <a:pt x="60" y="184"/>
                    </a:cubicBezTo>
                    <a:cubicBezTo>
                      <a:pt x="73" y="193"/>
                      <a:pt x="98" y="232"/>
                      <a:pt x="99" y="234"/>
                    </a:cubicBezTo>
                    <a:cubicBezTo>
                      <a:pt x="119" y="278"/>
                      <a:pt x="128" y="330"/>
                      <a:pt x="132" y="373"/>
                    </a:cubicBezTo>
                    <a:close/>
                    <a:moveTo>
                      <a:pt x="79" y="311"/>
                    </a:moveTo>
                    <a:cubicBezTo>
                      <a:pt x="95" y="327"/>
                      <a:pt x="107" y="342"/>
                      <a:pt x="119" y="362"/>
                    </a:cubicBezTo>
                    <a:cubicBezTo>
                      <a:pt x="127" y="381"/>
                      <a:pt x="132" y="399"/>
                      <a:pt x="135" y="415"/>
                    </a:cubicBezTo>
                    <a:cubicBezTo>
                      <a:pt x="135" y="417"/>
                      <a:pt x="135" y="418"/>
                      <a:pt x="135" y="420"/>
                    </a:cubicBezTo>
                    <a:cubicBezTo>
                      <a:pt x="123" y="393"/>
                      <a:pt x="104" y="371"/>
                      <a:pt x="84" y="349"/>
                    </a:cubicBezTo>
                    <a:cubicBezTo>
                      <a:pt x="83" y="337"/>
                      <a:pt x="81" y="325"/>
                      <a:pt x="79" y="311"/>
                    </a:cubicBezTo>
                    <a:close/>
                    <a:moveTo>
                      <a:pt x="35" y="271"/>
                    </a:moveTo>
                    <a:cubicBezTo>
                      <a:pt x="43" y="278"/>
                      <a:pt x="47" y="282"/>
                      <a:pt x="53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9"/>
                      <a:pt x="56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63" y="295"/>
                      <a:pt x="68" y="300"/>
                      <a:pt x="73" y="305"/>
                    </a:cubicBezTo>
                    <a:cubicBezTo>
                      <a:pt x="75" y="319"/>
                      <a:pt x="76" y="330"/>
                      <a:pt x="78" y="341"/>
                    </a:cubicBezTo>
                    <a:cubicBezTo>
                      <a:pt x="71" y="334"/>
                      <a:pt x="67" y="328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56" y="315"/>
                      <a:pt x="56" y="312"/>
                      <a:pt x="54" y="307"/>
                    </a:cubicBezTo>
                    <a:cubicBezTo>
                      <a:pt x="52" y="299"/>
                      <a:pt x="52" y="299"/>
                      <a:pt x="52" y="299"/>
                    </a:cubicBezTo>
                    <a:cubicBezTo>
                      <a:pt x="49" y="293"/>
                      <a:pt x="45" y="289"/>
                      <a:pt x="42" y="284"/>
                    </a:cubicBezTo>
                    <a:cubicBezTo>
                      <a:pt x="39" y="279"/>
                      <a:pt x="38" y="277"/>
                      <a:pt x="35" y="27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272">
                <a:extLst>
                  <a:ext uri="{FF2B5EF4-FFF2-40B4-BE49-F238E27FC236}">
                    <a16:creationId xmlns:a16="http://schemas.microsoft.com/office/drawing/2014/main" id="{441A08DA-9DB0-B091-A8F2-970040A7A76C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3830638" y="1611313"/>
                <a:ext cx="71438" cy="28575"/>
              </a:xfrm>
              <a:custGeom>
                <a:avLst/>
                <a:gdLst>
                  <a:gd name="T0" fmla="*/ 5 w 34"/>
                  <a:gd name="T1" fmla="*/ 0 h 14"/>
                  <a:gd name="T2" fmla="*/ 34 w 34"/>
                  <a:gd name="T3" fmla="*/ 10 h 14"/>
                  <a:gd name="T4" fmla="*/ 74 w 34"/>
                  <a:gd name="T5" fmla="*/ 17 h 14"/>
                  <a:gd name="T6" fmla="*/ 79 w 34"/>
                  <a:gd name="T7" fmla="*/ 19 h 14"/>
                  <a:gd name="T8" fmla="*/ 77 w 34"/>
                  <a:gd name="T9" fmla="*/ 23 h 14"/>
                  <a:gd name="T10" fmla="*/ 30 w 34"/>
                  <a:gd name="T11" fmla="*/ 17 h 14"/>
                  <a:gd name="T12" fmla="*/ 5 w 34"/>
                  <a:gd name="T13" fmla="*/ 6 h 14"/>
                  <a:gd name="T14" fmla="*/ 0 w 34"/>
                  <a:gd name="T15" fmla="*/ 5 h 14"/>
                  <a:gd name="T16" fmla="*/ 5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2" y="0"/>
                    </a:moveTo>
                    <a:cubicBezTo>
                      <a:pt x="7" y="1"/>
                      <a:pt x="11" y="3"/>
                      <a:pt x="15" y="5"/>
                    </a:cubicBezTo>
                    <a:cubicBezTo>
                      <a:pt x="20" y="8"/>
                      <a:pt x="25" y="11"/>
                      <a:pt x="32" y="8"/>
                    </a:cubicBezTo>
                    <a:cubicBezTo>
                      <a:pt x="33" y="8"/>
                      <a:pt x="33" y="9"/>
                      <a:pt x="34" y="9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24" y="14"/>
                      <a:pt x="19" y="11"/>
                      <a:pt x="13" y="8"/>
                    </a:cubicBezTo>
                    <a:cubicBezTo>
                      <a:pt x="10" y="6"/>
                      <a:pt x="6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273">
                <a:extLst>
                  <a:ext uri="{FF2B5EF4-FFF2-40B4-BE49-F238E27FC236}">
                    <a16:creationId xmlns:a16="http://schemas.microsoft.com/office/drawing/2014/main" id="{0BE86EC9-B387-9423-EBDB-261EBFE0668C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 bwMode="auto">
              <a:xfrm>
                <a:off x="3811588" y="3441700"/>
                <a:ext cx="69850" cy="50800"/>
              </a:xfrm>
              <a:custGeom>
                <a:avLst/>
                <a:gdLst>
                  <a:gd name="T0" fmla="*/ 0 w 33"/>
                  <a:gd name="T1" fmla="*/ 37 h 24"/>
                  <a:gd name="T2" fmla="*/ 63 w 33"/>
                  <a:gd name="T3" fmla="*/ 57 h 24"/>
                  <a:gd name="T4" fmla="*/ 0 w 33"/>
                  <a:gd name="T5" fmla="*/ 3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0" y="16"/>
                    </a:moveTo>
                    <a:cubicBezTo>
                      <a:pt x="8" y="9"/>
                      <a:pt x="22" y="13"/>
                      <a:pt x="26" y="24"/>
                    </a:cubicBezTo>
                    <a:cubicBezTo>
                      <a:pt x="33" y="15"/>
                      <a:pt x="6" y="0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D7F6927B-0EEF-2881-2EEA-2744808686C6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3797300" y="3471863"/>
                <a:ext cx="77788" cy="31750"/>
              </a:xfrm>
              <a:custGeom>
                <a:avLst/>
                <a:gdLst>
                  <a:gd name="T0" fmla="*/ 5 w 37"/>
                  <a:gd name="T1" fmla="*/ 23 h 15"/>
                  <a:gd name="T2" fmla="*/ 1 w 37"/>
                  <a:gd name="T3" fmla="*/ 28 h 15"/>
                  <a:gd name="T4" fmla="*/ 1 w 37"/>
                  <a:gd name="T5" fmla="*/ 33 h 15"/>
                  <a:gd name="T6" fmla="*/ 5 w 37"/>
                  <a:gd name="T7" fmla="*/ 33 h 15"/>
                  <a:gd name="T8" fmla="*/ 9 w 37"/>
                  <a:gd name="T9" fmla="*/ 27 h 15"/>
                  <a:gd name="T10" fmla="*/ 42 w 37"/>
                  <a:gd name="T11" fmla="*/ 5 h 15"/>
                  <a:gd name="T12" fmla="*/ 77 w 37"/>
                  <a:gd name="T13" fmla="*/ 28 h 15"/>
                  <a:gd name="T14" fmla="*/ 81 w 37"/>
                  <a:gd name="T15" fmla="*/ 33 h 15"/>
                  <a:gd name="T16" fmla="*/ 85 w 37"/>
                  <a:gd name="T17" fmla="*/ 33 h 15"/>
                  <a:gd name="T18" fmla="*/ 85 w 37"/>
                  <a:gd name="T19" fmla="*/ 31 h 15"/>
                  <a:gd name="T20" fmla="*/ 81 w 37"/>
                  <a:gd name="T21" fmla="*/ 27 h 15"/>
                  <a:gd name="T22" fmla="*/ 42 w 37"/>
                  <a:gd name="T23" fmla="*/ 0 h 15"/>
                  <a:gd name="T24" fmla="*/ 5 w 37"/>
                  <a:gd name="T25" fmla="*/ 23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">
                    <a:moveTo>
                      <a:pt x="2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3"/>
                      <a:pt x="11" y="2"/>
                      <a:pt x="18" y="2"/>
                    </a:cubicBezTo>
                    <a:cubicBezTo>
                      <a:pt x="25" y="2"/>
                      <a:pt x="26" y="4"/>
                      <a:pt x="33" y="1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6" y="15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8" y="2"/>
                      <a:pt x="26" y="0"/>
                      <a:pt x="18" y="0"/>
                    </a:cubicBezTo>
                    <a:cubicBezTo>
                      <a:pt x="10" y="0"/>
                      <a:pt x="9" y="2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275">
                <a:extLst>
                  <a:ext uri="{FF2B5EF4-FFF2-40B4-BE49-F238E27FC236}">
                    <a16:creationId xmlns:a16="http://schemas.microsoft.com/office/drawing/2014/main" id="{2E4ECFD0-8868-F35B-F171-D40A4CDC9203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3810000" y="3486150"/>
                <a:ext cx="52388" cy="20637"/>
              </a:xfrm>
              <a:custGeom>
                <a:avLst/>
                <a:gdLst>
                  <a:gd name="T0" fmla="*/ 53 w 25"/>
                  <a:gd name="T1" fmla="*/ 1 h 10"/>
                  <a:gd name="T2" fmla="*/ 28 w 25"/>
                  <a:gd name="T3" fmla="*/ 16 h 10"/>
                  <a:gd name="T4" fmla="*/ 5 w 25"/>
                  <a:gd name="T5" fmla="*/ 1 h 10"/>
                  <a:gd name="T6" fmla="*/ 1 w 25"/>
                  <a:gd name="T7" fmla="*/ 0 h 10"/>
                  <a:gd name="T8" fmla="*/ 0 w 25"/>
                  <a:gd name="T9" fmla="*/ 1 h 10"/>
                  <a:gd name="T10" fmla="*/ 28 w 25"/>
                  <a:gd name="T11" fmla="*/ 21 h 10"/>
                  <a:gd name="T12" fmla="*/ 58 w 25"/>
                  <a:gd name="T13" fmla="*/ 1 h 10"/>
                  <a:gd name="T14" fmla="*/ 55 w 25"/>
                  <a:gd name="T15" fmla="*/ 0 h 10"/>
                  <a:gd name="T16" fmla="*/ 53 w 25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3" y="1"/>
                    </a:moveTo>
                    <a:cubicBezTo>
                      <a:pt x="21" y="6"/>
                      <a:pt x="16" y="8"/>
                      <a:pt x="12" y="7"/>
                    </a:cubicBezTo>
                    <a:cubicBezTo>
                      <a:pt x="8" y="7"/>
                      <a:pt x="4" y="5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6"/>
                      <a:pt x="6" y="9"/>
                      <a:pt x="12" y="9"/>
                    </a:cubicBezTo>
                    <a:cubicBezTo>
                      <a:pt x="17" y="10"/>
                      <a:pt x="23" y="7"/>
                      <a:pt x="25" y="1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276">
                <a:extLst>
                  <a:ext uri="{FF2B5EF4-FFF2-40B4-BE49-F238E27FC236}">
                    <a16:creationId xmlns:a16="http://schemas.microsoft.com/office/drawing/2014/main" id="{BE01DEEF-92F7-9A34-847C-3EDEDF9D868D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3848100" y="3765550"/>
                <a:ext cx="44450" cy="36512"/>
              </a:xfrm>
              <a:custGeom>
                <a:avLst/>
                <a:gdLst>
                  <a:gd name="T0" fmla="*/ 15 w 21"/>
                  <a:gd name="T1" fmla="*/ 42 h 17"/>
                  <a:gd name="T2" fmla="*/ 0 w 2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6" y="17"/>
                    </a:moveTo>
                    <a:cubicBezTo>
                      <a:pt x="21" y="13"/>
                      <a:pt x="11" y="0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277">
                <a:extLst>
                  <a:ext uri="{FF2B5EF4-FFF2-40B4-BE49-F238E27FC236}">
                    <a16:creationId xmlns:a16="http://schemas.microsoft.com/office/drawing/2014/main" id="{B4E2051F-CCB0-2CC7-4D6F-3603A1A7740F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3862388" y="3716338"/>
                <a:ext cx="42863" cy="38100"/>
              </a:xfrm>
              <a:custGeom>
                <a:avLst/>
                <a:gdLst>
                  <a:gd name="T0" fmla="*/ 22 w 20"/>
                  <a:gd name="T1" fmla="*/ 43 h 18"/>
                  <a:gd name="T2" fmla="*/ 41 w 20"/>
                  <a:gd name="T3" fmla="*/ 9 h 18"/>
                  <a:gd name="T4" fmla="*/ 0 w 20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9" y="18"/>
                    </a:moveTo>
                    <a:cubicBezTo>
                      <a:pt x="12" y="16"/>
                      <a:pt x="20" y="8"/>
                      <a:pt x="16" y="4"/>
                    </a:cubicBezTo>
                    <a:cubicBezTo>
                      <a:pt x="13" y="0"/>
                      <a:pt x="1" y="6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78">
                <a:extLst>
                  <a:ext uri="{FF2B5EF4-FFF2-40B4-BE49-F238E27FC236}">
                    <a16:creationId xmlns:a16="http://schemas.microsoft.com/office/drawing/2014/main" id="{AC556E22-C35D-5F2D-0C9F-A5B737224551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3881438" y="3651250"/>
                <a:ext cx="44450" cy="52387"/>
              </a:xfrm>
              <a:custGeom>
                <a:avLst/>
                <a:gdLst>
                  <a:gd name="T0" fmla="*/ 31 w 21"/>
                  <a:gd name="T1" fmla="*/ 58 h 25"/>
                  <a:gd name="T2" fmla="*/ 43 w 21"/>
                  <a:gd name="T3" fmla="*/ 28 h 25"/>
                  <a:gd name="T4" fmla="*/ 15 w 21"/>
                  <a:gd name="T5" fmla="*/ 37 h 25"/>
                  <a:gd name="T6" fmla="*/ 33 w 21"/>
                  <a:gd name="T7" fmla="*/ 0 h 25"/>
                  <a:gd name="T8" fmla="*/ 0 w 21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16" y="21"/>
                      <a:pt x="21" y="17"/>
                      <a:pt x="18" y="12"/>
                    </a:cubicBezTo>
                    <a:cubicBezTo>
                      <a:pt x="14" y="12"/>
                      <a:pt x="10" y="14"/>
                      <a:pt x="6" y="16"/>
                    </a:cubicBezTo>
                    <a:cubicBezTo>
                      <a:pt x="10" y="12"/>
                      <a:pt x="16" y="6"/>
                      <a:pt x="14" y="0"/>
                    </a:cubicBezTo>
                    <a:cubicBezTo>
                      <a:pt x="8" y="0"/>
                      <a:pt x="4" y="3"/>
                      <a:pt x="0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79">
                <a:extLst>
                  <a:ext uri="{FF2B5EF4-FFF2-40B4-BE49-F238E27FC236}">
                    <a16:creationId xmlns:a16="http://schemas.microsoft.com/office/drawing/2014/main" id="{5507A69C-75FD-4205-88EE-A9FC2CDC88CE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3805238" y="3732213"/>
                <a:ext cx="49213" cy="79375"/>
              </a:xfrm>
              <a:custGeom>
                <a:avLst/>
                <a:gdLst>
                  <a:gd name="T0" fmla="*/ 7 w 23"/>
                  <a:gd name="T1" fmla="*/ 64 h 38"/>
                  <a:gd name="T2" fmla="*/ 32 w 23"/>
                  <a:gd name="T3" fmla="*/ 71 h 38"/>
                  <a:gd name="T4" fmla="*/ 0 w 23"/>
                  <a:gd name="T5" fmla="*/ 45 h 38"/>
                  <a:gd name="T6" fmla="*/ 40 w 23"/>
                  <a:gd name="T7" fmla="*/ 42 h 38"/>
                  <a:gd name="T8" fmla="*/ 15 w 2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3" y="28"/>
                    </a:moveTo>
                    <a:cubicBezTo>
                      <a:pt x="5" y="32"/>
                      <a:pt x="10" y="38"/>
                      <a:pt x="13" y="31"/>
                    </a:cubicBezTo>
                    <a:cubicBezTo>
                      <a:pt x="17" y="24"/>
                      <a:pt x="3" y="22"/>
                      <a:pt x="0" y="20"/>
                    </a:cubicBezTo>
                    <a:cubicBezTo>
                      <a:pt x="3" y="11"/>
                      <a:pt x="12" y="20"/>
                      <a:pt x="16" y="18"/>
                    </a:cubicBezTo>
                    <a:cubicBezTo>
                      <a:pt x="23" y="13"/>
                      <a:pt x="11" y="0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80">
                <a:extLst>
                  <a:ext uri="{FF2B5EF4-FFF2-40B4-BE49-F238E27FC236}">
                    <a16:creationId xmlns:a16="http://schemas.microsoft.com/office/drawing/2014/main" id="{0CB314A9-8B0E-AB8B-C627-5E6D6258375D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3768725" y="3727450"/>
                <a:ext cx="31750" cy="33337"/>
              </a:xfrm>
              <a:custGeom>
                <a:avLst/>
                <a:gdLst>
                  <a:gd name="T0" fmla="*/ 33 w 15"/>
                  <a:gd name="T1" fmla="*/ 37 h 16"/>
                  <a:gd name="T2" fmla="*/ 1 w 15"/>
                  <a:gd name="T3" fmla="*/ 16 h 16"/>
                  <a:gd name="T4" fmla="*/ 36 w 15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1" y="15"/>
                      <a:pt x="0" y="11"/>
                      <a:pt x="1" y="7"/>
                    </a:cubicBezTo>
                    <a:cubicBezTo>
                      <a:pt x="3" y="0"/>
                      <a:pt x="12" y="6"/>
                      <a:pt x="1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81">
                <a:extLst>
                  <a:ext uri="{FF2B5EF4-FFF2-40B4-BE49-F238E27FC236}">
                    <a16:creationId xmlns:a16="http://schemas.microsoft.com/office/drawing/2014/main" id="{9150BD42-BD10-DF8D-5798-0414086FEAE3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3756025" y="3640138"/>
                <a:ext cx="44450" cy="61912"/>
              </a:xfrm>
              <a:custGeom>
                <a:avLst/>
                <a:gdLst>
                  <a:gd name="T0" fmla="*/ 15 w 21"/>
                  <a:gd name="T1" fmla="*/ 70 h 29"/>
                  <a:gd name="T2" fmla="*/ 0 w 21"/>
                  <a:gd name="T3" fmla="*/ 48 h 29"/>
                  <a:gd name="T4" fmla="*/ 37 w 21"/>
                  <a:gd name="T5" fmla="*/ 47 h 29"/>
                  <a:gd name="T6" fmla="*/ 20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6" y="29"/>
                    </a:moveTo>
                    <a:cubicBezTo>
                      <a:pt x="5" y="26"/>
                      <a:pt x="1" y="24"/>
                      <a:pt x="0" y="20"/>
                    </a:cubicBezTo>
                    <a:cubicBezTo>
                      <a:pt x="5" y="15"/>
                      <a:pt x="12" y="23"/>
                      <a:pt x="16" y="19"/>
                    </a:cubicBezTo>
                    <a:cubicBezTo>
                      <a:pt x="21" y="13"/>
                      <a:pt x="10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82">
                <a:extLst>
                  <a:ext uri="{FF2B5EF4-FFF2-40B4-BE49-F238E27FC236}">
                    <a16:creationId xmlns:a16="http://schemas.microsoft.com/office/drawing/2014/main" id="{EE1F1160-7F8F-DCE6-A46B-0D743536AF7F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3711575" y="3859213"/>
                <a:ext cx="42863" cy="63500"/>
              </a:xfrm>
              <a:custGeom>
                <a:avLst/>
                <a:gdLst>
                  <a:gd name="T0" fmla="*/ 36 w 20"/>
                  <a:gd name="T1" fmla="*/ 71 h 30"/>
                  <a:gd name="T2" fmla="*/ 42 w 20"/>
                  <a:gd name="T3" fmla="*/ 33 h 30"/>
                  <a:gd name="T4" fmla="*/ 15 w 20"/>
                  <a:gd name="T5" fmla="*/ 52 h 30"/>
                  <a:gd name="T6" fmla="*/ 26 w 20"/>
                  <a:gd name="T7" fmla="*/ 0 h 30"/>
                  <a:gd name="T8" fmla="*/ 0 w 20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5" y="30"/>
                    </a:moveTo>
                    <a:cubicBezTo>
                      <a:pt x="17" y="25"/>
                      <a:pt x="20" y="20"/>
                      <a:pt x="17" y="14"/>
                    </a:cubicBezTo>
                    <a:cubicBezTo>
                      <a:pt x="13" y="15"/>
                      <a:pt x="9" y="18"/>
                      <a:pt x="6" y="22"/>
                    </a:cubicBezTo>
                    <a:cubicBezTo>
                      <a:pt x="10" y="17"/>
                      <a:pt x="14" y="5"/>
                      <a:pt x="10" y="0"/>
                    </a:cubicBezTo>
                    <a:cubicBezTo>
                      <a:pt x="5" y="2"/>
                      <a:pt x="1" y="7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83">
                <a:extLst>
                  <a:ext uri="{FF2B5EF4-FFF2-40B4-BE49-F238E27FC236}">
                    <a16:creationId xmlns:a16="http://schemas.microsoft.com/office/drawing/2014/main" id="{7D9A1EB3-E1F7-5CD4-C088-6734CF99C634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3925888" y="3873500"/>
                <a:ext cx="36513" cy="44450"/>
              </a:xfrm>
              <a:custGeom>
                <a:avLst/>
                <a:gdLst>
                  <a:gd name="T0" fmla="*/ 0 w 17"/>
                  <a:gd name="T1" fmla="*/ 49 h 21"/>
                  <a:gd name="T2" fmla="*/ 30 w 17"/>
                  <a:gd name="T3" fmla="*/ 28 h 21"/>
                  <a:gd name="T4" fmla="*/ 26 w 17"/>
                  <a:gd name="T5" fmla="*/ 0 h 21"/>
                  <a:gd name="T6" fmla="*/ 42 w 17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cubicBezTo>
                      <a:pt x="5" y="20"/>
                      <a:pt x="7" y="14"/>
                      <a:pt x="12" y="12"/>
                    </a:cubicBezTo>
                    <a:cubicBezTo>
                      <a:pt x="11" y="9"/>
                      <a:pt x="11" y="4"/>
                      <a:pt x="10" y="0"/>
                    </a:cubicBezTo>
                    <a:cubicBezTo>
                      <a:pt x="13" y="2"/>
                      <a:pt x="15" y="7"/>
                      <a:pt x="17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84">
                <a:extLst>
                  <a:ext uri="{FF2B5EF4-FFF2-40B4-BE49-F238E27FC236}">
                    <a16:creationId xmlns:a16="http://schemas.microsoft.com/office/drawing/2014/main" id="{9149ED3A-DC24-5FE3-450E-65F565FBF19E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3957638" y="4170363"/>
                <a:ext cx="38100" cy="39687"/>
              </a:xfrm>
              <a:custGeom>
                <a:avLst/>
                <a:gdLst>
                  <a:gd name="T0" fmla="*/ 5 w 18"/>
                  <a:gd name="T1" fmla="*/ 28 h 19"/>
                  <a:gd name="T2" fmla="*/ 36 w 18"/>
                  <a:gd name="T3" fmla="*/ 32 h 19"/>
                  <a:gd name="T4" fmla="*/ 0 w 1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2" y="12"/>
                    </a:moveTo>
                    <a:cubicBezTo>
                      <a:pt x="6" y="14"/>
                      <a:pt x="13" y="19"/>
                      <a:pt x="15" y="14"/>
                    </a:cubicBezTo>
                    <a:cubicBezTo>
                      <a:pt x="18" y="10"/>
                      <a:pt x="2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85">
                <a:extLst>
                  <a:ext uri="{FF2B5EF4-FFF2-40B4-BE49-F238E27FC236}">
                    <a16:creationId xmlns:a16="http://schemas.microsoft.com/office/drawing/2014/main" id="{ADA55E5D-91C0-B10C-47B0-1D167E463370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3914775" y="4338638"/>
                <a:ext cx="9525" cy="50800"/>
              </a:xfrm>
              <a:custGeom>
                <a:avLst/>
                <a:gdLst>
                  <a:gd name="T0" fmla="*/ 5 w 4"/>
                  <a:gd name="T1" fmla="*/ 52 h 24"/>
                  <a:gd name="T2" fmla="*/ 8 w 4"/>
                  <a:gd name="T3" fmla="*/ 55 h 24"/>
                  <a:gd name="T4" fmla="*/ 14 w 4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1" y="22"/>
                    </a:moveTo>
                    <a:cubicBezTo>
                      <a:pt x="0" y="23"/>
                      <a:pt x="1" y="24"/>
                      <a:pt x="2" y="23"/>
                    </a:cubicBezTo>
                    <a:cubicBezTo>
                      <a:pt x="4" y="16"/>
                      <a:pt x="2" y="8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6">
                <a:extLst>
                  <a:ext uri="{FF2B5EF4-FFF2-40B4-BE49-F238E27FC236}">
                    <a16:creationId xmlns:a16="http://schemas.microsoft.com/office/drawing/2014/main" id="{7B58B1E6-AF82-EDD0-6A0A-8D1CA634EC80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3902075" y="4297363"/>
                <a:ext cx="41275" cy="31750"/>
              </a:xfrm>
              <a:custGeom>
                <a:avLst/>
                <a:gdLst>
                  <a:gd name="T0" fmla="*/ 14 w 19"/>
                  <a:gd name="T1" fmla="*/ 36 h 15"/>
                  <a:gd name="T2" fmla="*/ 49 w 19"/>
                  <a:gd name="T3" fmla="*/ 16 h 15"/>
                  <a:gd name="T4" fmla="*/ 0 w 19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5" y="15"/>
                    </a:moveTo>
                    <a:cubicBezTo>
                      <a:pt x="10" y="14"/>
                      <a:pt x="16" y="11"/>
                      <a:pt x="19" y="7"/>
                    </a:cubicBezTo>
                    <a:cubicBezTo>
                      <a:pt x="16" y="0"/>
                      <a:pt x="6" y="3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87">
                <a:extLst>
                  <a:ext uri="{FF2B5EF4-FFF2-40B4-BE49-F238E27FC236}">
                    <a16:creationId xmlns:a16="http://schemas.microsoft.com/office/drawing/2014/main" id="{0724423E-F459-8348-0432-2385DC5FD9DB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3736975" y="4337050"/>
                <a:ext cx="36513" cy="31750"/>
              </a:xfrm>
              <a:custGeom>
                <a:avLst/>
                <a:gdLst>
                  <a:gd name="T0" fmla="*/ 37 w 17"/>
                  <a:gd name="T1" fmla="*/ 31 h 15"/>
                  <a:gd name="T2" fmla="*/ 1 w 17"/>
                  <a:gd name="T3" fmla="*/ 23 h 15"/>
                  <a:gd name="T4" fmla="*/ 42 w 1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5" y="13"/>
                    </a:moveTo>
                    <a:cubicBezTo>
                      <a:pt x="11" y="15"/>
                      <a:pt x="0" y="15"/>
                      <a:pt x="1" y="10"/>
                    </a:cubicBezTo>
                    <a:cubicBezTo>
                      <a:pt x="2" y="5"/>
                      <a:pt x="14" y="2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288">
                <a:extLst>
                  <a:ext uri="{FF2B5EF4-FFF2-40B4-BE49-F238E27FC236}">
                    <a16:creationId xmlns:a16="http://schemas.microsoft.com/office/drawing/2014/main" id="{AC81E182-D3A8-86D5-FE09-502478D5BC34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3683000" y="4103688"/>
                <a:ext cx="34925" cy="101600"/>
              </a:xfrm>
              <a:custGeom>
                <a:avLst/>
                <a:gdLst>
                  <a:gd name="T0" fmla="*/ 36 w 17"/>
                  <a:gd name="T1" fmla="*/ 100 h 48"/>
                  <a:gd name="T2" fmla="*/ 16 w 17"/>
                  <a:gd name="T3" fmla="*/ 113 h 48"/>
                  <a:gd name="T4" fmla="*/ 36 w 17"/>
                  <a:gd name="T5" fmla="*/ 76 h 48"/>
                  <a:gd name="T6" fmla="*/ 1 w 17"/>
                  <a:gd name="T7" fmla="*/ 80 h 48"/>
                  <a:gd name="T8" fmla="*/ 28 w 17"/>
                  <a:gd name="T9" fmla="*/ 44 h 48"/>
                  <a:gd name="T10" fmla="*/ 1 w 17"/>
                  <a:gd name="T11" fmla="*/ 48 h 48"/>
                  <a:gd name="T12" fmla="*/ 35 w 17"/>
                  <a:gd name="T13" fmla="*/ 12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7" y="42"/>
                    </a:moveTo>
                    <a:cubicBezTo>
                      <a:pt x="14" y="44"/>
                      <a:pt x="11" y="47"/>
                      <a:pt x="7" y="48"/>
                    </a:cubicBezTo>
                    <a:cubicBezTo>
                      <a:pt x="5" y="42"/>
                      <a:pt x="12" y="35"/>
                      <a:pt x="17" y="32"/>
                    </a:cubicBezTo>
                    <a:cubicBezTo>
                      <a:pt x="13" y="34"/>
                      <a:pt x="6" y="37"/>
                      <a:pt x="1" y="34"/>
                    </a:cubicBezTo>
                    <a:cubicBezTo>
                      <a:pt x="3" y="28"/>
                      <a:pt x="8" y="23"/>
                      <a:pt x="13" y="19"/>
                    </a:cubicBezTo>
                    <a:cubicBezTo>
                      <a:pt x="10" y="21"/>
                      <a:pt x="5" y="21"/>
                      <a:pt x="1" y="20"/>
                    </a:cubicBezTo>
                    <a:cubicBezTo>
                      <a:pt x="0" y="14"/>
                      <a:pt x="10" y="0"/>
                      <a:pt x="16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289">
                <a:extLst>
                  <a:ext uri="{FF2B5EF4-FFF2-40B4-BE49-F238E27FC236}">
                    <a16:creationId xmlns:a16="http://schemas.microsoft.com/office/drawing/2014/main" id="{12A3F198-A709-6789-44AF-FE7C6E654961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3398838" y="4025900"/>
                <a:ext cx="14288" cy="69850"/>
              </a:xfrm>
              <a:custGeom>
                <a:avLst/>
                <a:gdLst>
                  <a:gd name="T0" fmla="*/ 13 w 7"/>
                  <a:gd name="T1" fmla="*/ 5 h 33"/>
                  <a:gd name="T2" fmla="*/ 1 w 7"/>
                  <a:gd name="T3" fmla="*/ 79 h 33"/>
                  <a:gd name="T4" fmla="*/ 13 w 7"/>
                  <a:gd name="T5" fmla="*/ 0 h 33"/>
                  <a:gd name="T6" fmla="*/ 8 w 7"/>
                  <a:gd name="T7" fmla="*/ 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6" y="2"/>
                    </a:moveTo>
                    <a:cubicBezTo>
                      <a:pt x="7" y="13"/>
                      <a:pt x="0" y="23"/>
                      <a:pt x="1" y="33"/>
                    </a:cubicBezTo>
                    <a:cubicBezTo>
                      <a:pt x="6" y="24"/>
                      <a:pt x="4" y="10"/>
                      <a:pt x="6" y="0"/>
                    </a:cubicBezTo>
                    <a:cubicBezTo>
                      <a:pt x="7" y="7"/>
                      <a:pt x="5" y="14"/>
                      <a:pt x="4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290">
                <a:extLst>
                  <a:ext uri="{FF2B5EF4-FFF2-40B4-BE49-F238E27FC236}">
                    <a16:creationId xmlns:a16="http://schemas.microsoft.com/office/drawing/2014/main" id="{73AF4516-8475-21CC-B89D-61D0D87302A3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3395663" y="3986213"/>
                <a:ext cx="38100" cy="28575"/>
              </a:xfrm>
              <a:custGeom>
                <a:avLst/>
                <a:gdLst>
                  <a:gd name="T0" fmla="*/ 12 w 18"/>
                  <a:gd name="T1" fmla="*/ 22 h 14"/>
                  <a:gd name="T2" fmla="*/ 12 w 18"/>
                  <a:gd name="T3" fmla="*/ 24 h 14"/>
                  <a:gd name="T4" fmla="*/ 43 w 18"/>
                  <a:gd name="T5" fmla="*/ 17 h 14"/>
                  <a:gd name="T6" fmla="*/ 0 w 18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5" y="10"/>
                    </a:moveTo>
                    <a:cubicBezTo>
                      <a:pt x="5" y="10"/>
                      <a:pt x="5" y="11"/>
                      <a:pt x="5" y="12"/>
                    </a:cubicBezTo>
                    <a:cubicBezTo>
                      <a:pt x="8" y="14"/>
                      <a:pt x="18" y="13"/>
                      <a:pt x="18" y="8"/>
                    </a:cubicBezTo>
                    <a:cubicBezTo>
                      <a:pt x="18" y="1"/>
                      <a:pt x="5" y="0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291">
                <a:extLst>
                  <a:ext uri="{FF2B5EF4-FFF2-40B4-BE49-F238E27FC236}">
                    <a16:creationId xmlns:a16="http://schemas.microsoft.com/office/drawing/2014/main" id="{D36FB6E2-AD9F-9034-AA32-19B9BCA62D1A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3444875" y="3783013"/>
                <a:ext cx="46038" cy="66675"/>
              </a:xfrm>
              <a:custGeom>
                <a:avLst/>
                <a:gdLst>
                  <a:gd name="T0" fmla="*/ 22 w 22"/>
                  <a:gd name="T1" fmla="*/ 72 h 32"/>
                  <a:gd name="T2" fmla="*/ 50 w 22"/>
                  <a:gd name="T3" fmla="*/ 55 h 32"/>
                  <a:gd name="T4" fmla="*/ 12 w 22"/>
                  <a:gd name="T5" fmla="*/ 55 h 32"/>
                  <a:gd name="T6" fmla="*/ 44 w 22"/>
                  <a:gd name="T7" fmla="*/ 24 h 32"/>
                  <a:gd name="T8" fmla="*/ 0 w 22"/>
                  <a:gd name="T9" fmla="*/ 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10" y="32"/>
                    </a:moveTo>
                    <a:cubicBezTo>
                      <a:pt x="14" y="30"/>
                      <a:pt x="19" y="28"/>
                      <a:pt x="22" y="24"/>
                    </a:cubicBezTo>
                    <a:cubicBezTo>
                      <a:pt x="18" y="20"/>
                      <a:pt x="10" y="22"/>
                      <a:pt x="5" y="24"/>
                    </a:cubicBezTo>
                    <a:cubicBezTo>
                      <a:pt x="9" y="21"/>
                      <a:pt x="18" y="16"/>
                      <a:pt x="19" y="11"/>
                    </a:cubicBezTo>
                    <a:cubicBezTo>
                      <a:pt x="21" y="0"/>
                      <a:pt x="4" y="9"/>
                      <a:pt x="0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292">
                <a:extLst>
                  <a:ext uri="{FF2B5EF4-FFF2-40B4-BE49-F238E27FC236}">
                    <a16:creationId xmlns:a16="http://schemas.microsoft.com/office/drawing/2014/main" id="{85753749-5DDD-175F-4A8A-3F152E604826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3165475" y="4059238"/>
                <a:ext cx="14288" cy="15875"/>
              </a:xfrm>
              <a:custGeom>
                <a:avLst/>
                <a:gdLst>
                  <a:gd name="T0" fmla="*/ 0 w 7"/>
                  <a:gd name="T1" fmla="*/ 9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3" y="7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293">
                <a:extLst>
                  <a:ext uri="{FF2B5EF4-FFF2-40B4-BE49-F238E27FC236}">
                    <a16:creationId xmlns:a16="http://schemas.microsoft.com/office/drawing/2014/main" id="{89AF603E-4511-BCB5-1B6C-F6925BAF1747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3136900" y="4178300"/>
                <a:ext cx="15875" cy="17462"/>
              </a:xfrm>
              <a:custGeom>
                <a:avLst/>
                <a:gdLst>
                  <a:gd name="T0" fmla="*/ 0 w 7"/>
                  <a:gd name="T1" fmla="*/ 14 h 8"/>
                  <a:gd name="T2" fmla="*/ 6 w 7"/>
                  <a:gd name="T3" fmla="*/ 21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6"/>
                      <a:pt x="1" y="7"/>
                      <a:pt x="2" y="8"/>
                    </a:cubicBezTo>
                    <a:cubicBezTo>
                      <a:pt x="4" y="6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294">
                <a:extLst>
                  <a:ext uri="{FF2B5EF4-FFF2-40B4-BE49-F238E27FC236}">
                    <a16:creationId xmlns:a16="http://schemas.microsoft.com/office/drawing/2014/main" id="{B3517884-6F8E-4D97-1115-CEEB3D46B922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2857500" y="406558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295">
                <a:extLst>
                  <a:ext uri="{FF2B5EF4-FFF2-40B4-BE49-F238E27FC236}">
                    <a16:creationId xmlns:a16="http://schemas.microsoft.com/office/drawing/2014/main" id="{BBA3BA3F-5046-3DC9-DECA-7B56E02052B4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2922588" y="3871913"/>
                <a:ext cx="9525" cy="14287"/>
              </a:xfrm>
              <a:custGeom>
                <a:avLst/>
                <a:gdLst>
                  <a:gd name="T0" fmla="*/ 5 w 4"/>
                  <a:gd name="T1" fmla="*/ 0 h 7"/>
                  <a:gd name="T2" fmla="*/ 14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3"/>
                      <a:pt x="2" y="5"/>
                      <a:pt x="4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296">
                <a:extLst>
                  <a:ext uri="{FF2B5EF4-FFF2-40B4-BE49-F238E27FC236}">
                    <a16:creationId xmlns:a16="http://schemas.microsoft.com/office/drawing/2014/main" id="{D42397E3-35CD-8D0D-4531-04CB5B18987A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3114675" y="3538538"/>
                <a:ext cx="25400" cy="11112"/>
              </a:xfrm>
              <a:custGeom>
                <a:avLst/>
                <a:gdLst>
                  <a:gd name="T0" fmla="*/ 28 w 12"/>
                  <a:gd name="T1" fmla="*/ 0 h 5"/>
                  <a:gd name="T2" fmla="*/ 0 w 1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4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7">
                <a:extLst>
                  <a:ext uri="{FF2B5EF4-FFF2-40B4-BE49-F238E27FC236}">
                    <a16:creationId xmlns:a16="http://schemas.microsoft.com/office/drawing/2014/main" id="{CBE7D2E3-A6B5-6619-B00D-0EE460D674ED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3160713" y="3479800"/>
                <a:ext cx="23813" cy="11112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8" y="3"/>
                      <a:pt x="4" y="5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298">
                <a:extLst>
                  <a:ext uri="{FF2B5EF4-FFF2-40B4-BE49-F238E27FC236}">
                    <a16:creationId xmlns:a16="http://schemas.microsoft.com/office/drawing/2014/main" id="{8EECEA8F-5A59-A39F-E05D-B3C5DC9A29A2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3073400" y="3382963"/>
                <a:ext cx="22225" cy="3175"/>
              </a:xfrm>
              <a:custGeom>
                <a:avLst/>
                <a:gdLst>
                  <a:gd name="T0" fmla="*/ 0 w 10"/>
                  <a:gd name="T1" fmla="*/ 1 h 2"/>
                  <a:gd name="T2" fmla="*/ 2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299">
                <a:extLst>
                  <a:ext uri="{FF2B5EF4-FFF2-40B4-BE49-F238E27FC236}">
                    <a16:creationId xmlns:a16="http://schemas.microsoft.com/office/drawing/2014/main" id="{7A351FDF-3D31-0E58-96AB-5707D6A23FE0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3241675" y="3011488"/>
                <a:ext cx="19050" cy="11112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300">
                <a:extLst>
                  <a:ext uri="{FF2B5EF4-FFF2-40B4-BE49-F238E27FC236}">
                    <a16:creationId xmlns:a16="http://schemas.microsoft.com/office/drawing/2014/main" id="{17B21DB0-BEE7-1C94-874D-9E601697DD08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3095625" y="2773363"/>
                <a:ext cx="25400" cy="22225"/>
              </a:xfrm>
              <a:custGeom>
                <a:avLst/>
                <a:gdLst>
                  <a:gd name="T0" fmla="*/ 0 w 12"/>
                  <a:gd name="T1" fmla="*/ 13 h 11"/>
                  <a:gd name="T2" fmla="*/ 21 w 12"/>
                  <a:gd name="T3" fmla="*/ 22 h 11"/>
                  <a:gd name="T4" fmla="*/ 9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8"/>
                      <a:pt x="6" y="11"/>
                      <a:pt x="9" y="10"/>
                    </a:cubicBezTo>
                    <a:cubicBezTo>
                      <a:pt x="12" y="7"/>
                      <a:pt x="6" y="1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01">
                <a:extLst>
                  <a:ext uri="{FF2B5EF4-FFF2-40B4-BE49-F238E27FC236}">
                    <a16:creationId xmlns:a16="http://schemas.microsoft.com/office/drawing/2014/main" id="{10EEED0A-EAA5-2743-EDCA-A57B4720D518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3602038" y="2239963"/>
                <a:ext cx="36513" cy="20637"/>
              </a:xfrm>
              <a:custGeom>
                <a:avLst/>
                <a:gdLst>
                  <a:gd name="T0" fmla="*/ 42 w 17"/>
                  <a:gd name="T1" fmla="*/ 0 h 10"/>
                  <a:gd name="T2" fmla="*/ 15 w 17"/>
                  <a:gd name="T3" fmla="*/ 22 h 10"/>
                  <a:gd name="T4" fmla="*/ 16 w 1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3" y="1"/>
                      <a:pt x="10" y="10"/>
                      <a:pt x="6" y="10"/>
                    </a:cubicBezTo>
                    <a:cubicBezTo>
                      <a:pt x="0" y="10"/>
                      <a:pt x="4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06">
                <a:extLst>
                  <a:ext uri="{FF2B5EF4-FFF2-40B4-BE49-F238E27FC236}">
                    <a16:creationId xmlns:a16="http://schemas.microsoft.com/office/drawing/2014/main" id="{0968ADF4-B6EB-8687-C36E-60E0FF93601C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3516313" y="2782888"/>
                <a:ext cx="12700" cy="28575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DA5ABF35-DAEB-D4E8-A322-C496FA61AEFC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3541713" y="2862263"/>
                <a:ext cx="6350" cy="25400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6406FC06-F380-27CE-0E16-BEEAAA69433B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3541713" y="2944813"/>
                <a:ext cx="22225" cy="25400"/>
              </a:xfrm>
              <a:custGeom>
                <a:avLst/>
                <a:gdLst>
                  <a:gd name="T0" fmla="*/ 28 w 10"/>
                  <a:gd name="T1" fmla="*/ 0 h 12"/>
                  <a:gd name="T2" fmla="*/ 21 w 10"/>
                  <a:gd name="T3" fmla="*/ 0 h 12"/>
                  <a:gd name="T4" fmla="*/ 15 w 10"/>
                  <a:gd name="T5" fmla="*/ 28 h 12"/>
                  <a:gd name="T6" fmla="*/ 6 w 10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6" y="4"/>
                      <a:pt x="7" y="8"/>
                      <a:pt x="6" y="12"/>
                    </a:cubicBezTo>
                    <a:cubicBezTo>
                      <a:pt x="2" y="12"/>
                      <a:pt x="0" y="4"/>
                      <a:pt x="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309">
                <a:extLst>
                  <a:ext uri="{FF2B5EF4-FFF2-40B4-BE49-F238E27FC236}">
                    <a16:creationId xmlns:a16="http://schemas.microsoft.com/office/drawing/2014/main" id="{3F12B1FC-AB19-9774-3DD8-2DD7E9075E56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3579813" y="2997200"/>
                <a:ext cx="11113" cy="17462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3" y="5"/>
                      <a:pt x="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310">
                <a:extLst>
                  <a:ext uri="{FF2B5EF4-FFF2-40B4-BE49-F238E27FC236}">
                    <a16:creationId xmlns:a16="http://schemas.microsoft.com/office/drawing/2014/main" id="{6F2C16F7-7BC6-25F9-FC69-D6B8568C2BC6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3490913" y="3109913"/>
                <a:ext cx="28575" cy="25400"/>
              </a:xfrm>
              <a:custGeom>
                <a:avLst/>
                <a:gdLst>
                  <a:gd name="T0" fmla="*/ 26 w 13"/>
                  <a:gd name="T1" fmla="*/ 28 h 12"/>
                  <a:gd name="T2" fmla="*/ 0 w 13"/>
                  <a:gd name="T3" fmla="*/ 1 h 12"/>
                  <a:gd name="T4" fmla="*/ 33 w 13"/>
                  <a:gd name="T5" fmla="*/ 12 h 12"/>
                  <a:gd name="T6" fmla="*/ 33 w 13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0" y="12"/>
                    </a:moveTo>
                    <a:cubicBezTo>
                      <a:pt x="6" y="10"/>
                      <a:pt x="0" y="7"/>
                      <a:pt x="0" y="1"/>
                    </a:cubicBezTo>
                    <a:cubicBezTo>
                      <a:pt x="5" y="0"/>
                      <a:pt x="8" y="4"/>
                      <a:pt x="12" y="5"/>
                    </a:cubicBezTo>
                    <a:cubicBezTo>
                      <a:pt x="13" y="3"/>
                      <a:pt x="13" y="2"/>
                      <a:pt x="1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311">
                <a:extLst>
                  <a:ext uri="{FF2B5EF4-FFF2-40B4-BE49-F238E27FC236}">
                    <a16:creationId xmlns:a16="http://schemas.microsoft.com/office/drawing/2014/main" id="{87F4C1EF-0AFF-F70E-7F21-9294215D7639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3525838" y="3125788"/>
                <a:ext cx="22225" cy="9525"/>
              </a:xfrm>
              <a:custGeom>
                <a:avLst/>
                <a:gdLst>
                  <a:gd name="T0" fmla="*/ 0 w 11"/>
                  <a:gd name="T1" fmla="*/ 0 h 4"/>
                  <a:gd name="T2" fmla="*/ 23 w 1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3"/>
                      <a:pt x="7" y="4"/>
                      <a:pt x="11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315">
                <a:extLst>
                  <a:ext uri="{FF2B5EF4-FFF2-40B4-BE49-F238E27FC236}">
                    <a16:creationId xmlns:a16="http://schemas.microsoft.com/office/drawing/2014/main" id="{6C5E0FAD-89B3-4F5A-1158-828FD17EAADC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3424238" y="2630488"/>
                <a:ext cx="315913" cy="50800"/>
              </a:xfrm>
              <a:custGeom>
                <a:avLst/>
                <a:gdLst>
                  <a:gd name="T0" fmla="*/ 0 w 149"/>
                  <a:gd name="T1" fmla="*/ 0 h 24"/>
                  <a:gd name="T2" fmla="*/ 275 w 149"/>
                  <a:gd name="T3" fmla="*/ 27 h 24"/>
                  <a:gd name="T4" fmla="*/ 355 w 149"/>
                  <a:gd name="T5" fmla="*/ 12 h 24"/>
                  <a:gd name="T6" fmla="*/ 355 w 149"/>
                  <a:gd name="T7" fmla="*/ 12 h 24"/>
                  <a:gd name="T8" fmla="*/ 271 w 149"/>
                  <a:gd name="T9" fmla="*/ 21 h 24"/>
                  <a:gd name="T10" fmla="*/ 0 w 149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24">
                    <a:moveTo>
                      <a:pt x="0" y="0"/>
                    </a:moveTo>
                    <a:cubicBezTo>
                      <a:pt x="29" y="24"/>
                      <a:pt x="74" y="18"/>
                      <a:pt x="115" y="11"/>
                    </a:cubicBezTo>
                    <a:cubicBezTo>
                      <a:pt x="127" y="9"/>
                      <a:pt x="139" y="6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39" y="6"/>
                      <a:pt x="127" y="7"/>
                      <a:pt x="114" y="9"/>
                    </a:cubicBezTo>
                    <a:cubicBezTo>
                      <a:pt x="74" y="15"/>
                      <a:pt x="28" y="2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317">
                <a:extLst>
                  <a:ext uri="{FF2B5EF4-FFF2-40B4-BE49-F238E27FC236}">
                    <a16:creationId xmlns:a16="http://schemas.microsoft.com/office/drawing/2014/main" id="{788AA7B5-95CE-13DA-74D3-DFC39CCD237F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4159250" y="2527300"/>
                <a:ext cx="1588" cy="6350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320">
                <a:extLst>
                  <a:ext uri="{FF2B5EF4-FFF2-40B4-BE49-F238E27FC236}">
                    <a16:creationId xmlns:a16="http://schemas.microsoft.com/office/drawing/2014/main" id="{11788DD2-70EE-C341-B23B-F038E107ED47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3937000" y="2630488"/>
                <a:ext cx="317500" cy="50800"/>
              </a:xfrm>
              <a:custGeom>
                <a:avLst/>
                <a:gdLst>
                  <a:gd name="T0" fmla="*/ 84 w 150"/>
                  <a:gd name="T1" fmla="*/ 21 h 24"/>
                  <a:gd name="T2" fmla="*/ 0 w 150"/>
                  <a:gd name="T3" fmla="*/ 12 h 24"/>
                  <a:gd name="T4" fmla="*/ 0 w 150"/>
                  <a:gd name="T5" fmla="*/ 12 h 24"/>
                  <a:gd name="T6" fmla="*/ 84 w 150"/>
                  <a:gd name="T7" fmla="*/ 27 h 24"/>
                  <a:gd name="T8" fmla="*/ 356 w 150"/>
                  <a:gd name="T9" fmla="*/ 0 h 24"/>
                  <a:gd name="T10" fmla="*/ 356 w 150"/>
                  <a:gd name="T11" fmla="*/ 0 h 24"/>
                  <a:gd name="T12" fmla="*/ 84 w 150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4">
                    <a:moveTo>
                      <a:pt x="35" y="9"/>
                    </a:moveTo>
                    <a:cubicBezTo>
                      <a:pt x="23" y="7"/>
                      <a:pt x="1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6"/>
                      <a:pt x="22" y="9"/>
                      <a:pt x="35" y="11"/>
                    </a:cubicBezTo>
                    <a:cubicBezTo>
                      <a:pt x="75" y="18"/>
                      <a:pt x="121" y="24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22" y="24"/>
                      <a:pt x="75" y="15"/>
                      <a:pt x="35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321">
                <a:extLst>
                  <a:ext uri="{FF2B5EF4-FFF2-40B4-BE49-F238E27FC236}">
                    <a16:creationId xmlns:a16="http://schemas.microsoft.com/office/drawing/2014/main" id="{4870A093-1225-4EE3-8586-5FAC66096699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4057650" y="2236788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322">
                <a:extLst>
                  <a:ext uri="{FF2B5EF4-FFF2-40B4-BE49-F238E27FC236}">
                    <a16:creationId xmlns:a16="http://schemas.microsoft.com/office/drawing/2014/main" id="{D968CBA6-BA04-B4F7-E1C6-8CEC35E2B0ED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4102100" y="2324100"/>
                <a:ext cx="31750" cy="31750"/>
              </a:xfrm>
              <a:custGeom>
                <a:avLst/>
                <a:gdLst>
                  <a:gd name="T0" fmla="*/ 1 w 15"/>
                  <a:gd name="T1" fmla="*/ 7 h 15"/>
                  <a:gd name="T2" fmla="*/ 23 w 15"/>
                  <a:gd name="T3" fmla="*/ 28 h 15"/>
                  <a:gd name="T4" fmla="*/ 15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" y="3"/>
                    </a:moveTo>
                    <a:cubicBezTo>
                      <a:pt x="0" y="7"/>
                      <a:pt x="4" y="15"/>
                      <a:pt x="10" y="12"/>
                    </a:cubicBezTo>
                    <a:cubicBezTo>
                      <a:pt x="15" y="10"/>
                      <a:pt x="7" y="3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323">
                <a:extLst>
                  <a:ext uri="{FF2B5EF4-FFF2-40B4-BE49-F238E27FC236}">
                    <a16:creationId xmlns:a16="http://schemas.microsoft.com/office/drawing/2014/main" id="{A808835A-630E-BAD1-0C6B-190C1A0BB78F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4127500" y="2414588"/>
                <a:ext cx="7938" cy="23812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2" y="8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324">
                <a:extLst>
                  <a:ext uri="{FF2B5EF4-FFF2-40B4-BE49-F238E27FC236}">
                    <a16:creationId xmlns:a16="http://schemas.microsoft.com/office/drawing/2014/main" id="{3BA24C6F-67B3-008E-5B33-8D15BE791866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4146550" y="2603500"/>
                <a:ext cx="1588" cy="20637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325">
                <a:extLst>
                  <a:ext uri="{FF2B5EF4-FFF2-40B4-BE49-F238E27FC236}">
                    <a16:creationId xmlns:a16="http://schemas.microsoft.com/office/drawing/2014/main" id="{5C9196D0-9491-9A1A-BAA6-AD0D3FBC9B33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4160838" y="2692400"/>
                <a:ext cx="1588" cy="11112"/>
              </a:xfrm>
              <a:custGeom>
                <a:avLst/>
                <a:gdLst>
                  <a:gd name="T0" fmla="*/ 0 w 1"/>
                  <a:gd name="T1" fmla="*/ 14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326">
                <a:extLst>
                  <a:ext uri="{FF2B5EF4-FFF2-40B4-BE49-F238E27FC236}">
                    <a16:creationId xmlns:a16="http://schemas.microsoft.com/office/drawing/2014/main" id="{20A91B5F-D8F5-8E35-5CB9-1222AA19FDF2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4160838" y="2779713"/>
                <a:ext cx="25400" cy="39687"/>
              </a:xfrm>
              <a:custGeom>
                <a:avLst/>
                <a:gdLst>
                  <a:gd name="T0" fmla="*/ 0 w 12"/>
                  <a:gd name="T1" fmla="*/ 9 h 19"/>
                  <a:gd name="T2" fmla="*/ 2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3" y="19"/>
                      <a:pt x="12" y="13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327">
                <a:extLst>
                  <a:ext uri="{FF2B5EF4-FFF2-40B4-BE49-F238E27FC236}">
                    <a16:creationId xmlns:a16="http://schemas.microsoft.com/office/drawing/2014/main" id="{4A831771-11A5-F6D9-2540-B4434F961B90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4144963" y="2857500"/>
                <a:ext cx="33338" cy="33337"/>
              </a:xfrm>
              <a:custGeom>
                <a:avLst/>
                <a:gdLst>
                  <a:gd name="T0" fmla="*/ 0 w 16"/>
                  <a:gd name="T1" fmla="*/ 9 h 16"/>
                  <a:gd name="T2" fmla="*/ 14 w 16"/>
                  <a:gd name="T3" fmla="*/ 29 h 16"/>
                  <a:gd name="T4" fmla="*/ 18 w 16"/>
                  <a:gd name="T5" fmla="*/ 5 h 16"/>
                  <a:gd name="T6" fmla="*/ 37 w 16"/>
                  <a:gd name="T7" fmla="*/ 2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4"/>
                    </a:moveTo>
                    <a:cubicBezTo>
                      <a:pt x="0" y="8"/>
                      <a:pt x="0" y="16"/>
                      <a:pt x="6" y="13"/>
                    </a:cubicBezTo>
                    <a:cubicBezTo>
                      <a:pt x="11" y="11"/>
                      <a:pt x="10" y="5"/>
                      <a:pt x="8" y="2"/>
                    </a:cubicBezTo>
                    <a:cubicBezTo>
                      <a:pt x="14" y="0"/>
                      <a:pt x="16" y="8"/>
                      <a:pt x="1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328">
                <a:extLst>
                  <a:ext uri="{FF2B5EF4-FFF2-40B4-BE49-F238E27FC236}">
                    <a16:creationId xmlns:a16="http://schemas.microsoft.com/office/drawing/2014/main" id="{B3956D55-6F5B-DEBD-A3BC-C1A4F28D54DF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4122738" y="2941638"/>
                <a:ext cx="6350" cy="30162"/>
              </a:xfrm>
              <a:custGeom>
                <a:avLst/>
                <a:gdLst>
                  <a:gd name="T0" fmla="*/ 5 w 3"/>
                  <a:gd name="T1" fmla="*/ 0 h 14"/>
                  <a:gd name="T2" fmla="*/ 7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0" y="4"/>
                      <a:pt x="0" y="10"/>
                      <a:pt x="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329">
                <a:extLst>
                  <a:ext uri="{FF2B5EF4-FFF2-40B4-BE49-F238E27FC236}">
                    <a16:creationId xmlns:a16="http://schemas.microsoft.com/office/drawing/2014/main" id="{3209866B-38EF-5E2C-2257-9F55AFDB5311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4090988" y="2992438"/>
                <a:ext cx="49213" cy="49212"/>
              </a:xfrm>
              <a:custGeom>
                <a:avLst/>
                <a:gdLst>
                  <a:gd name="T0" fmla="*/ 0 w 23"/>
                  <a:gd name="T1" fmla="*/ 35 h 23"/>
                  <a:gd name="T2" fmla="*/ 30 w 23"/>
                  <a:gd name="T3" fmla="*/ 0 h 23"/>
                  <a:gd name="T4" fmla="*/ 57 w 23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4"/>
                    </a:moveTo>
                    <a:cubicBezTo>
                      <a:pt x="4" y="9"/>
                      <a:pt x="7" y="3"/>
                      <a:pt x="12" y="0"/>
                    </a:cubicBezTo>
                    <a:cubicBezTo>
                      <a:pt x="13" y="10"/>
                      <a:pt x="8" y="23"/>
                      <a:pt x="2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330">
                <a:extLst>
                  <a:ext uri="{FF2B5EF4-FFF2-40B4-BE49-F238E27FC236}">
                    <a16:creationId xmlns:a16="http://schemas.microsoft.com/office/drawing/2014/main" id="{F343CFE0-1C8E-54BC-163C-4694382D7B4B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3870325" y="1614488"/>
                <a:ext cx="22225" cy="34925"/>
              </a:xfrm>
              <a:custGeom>
                <a:avLst/>
                <a:gdLst>
                  <a:gd name="T0" fmla="*/ 28 w 10"/>
                  <a:gd name="T1" fmla="*/ 32 h 16"/>
                  <a:gd name="T2" fmla="*/ 14 w 10"/>
                  <a:gd name="T3" fmla="*/ 0 h 16"/>
                  <a:gd name="T4" fmla="*/ 1 w 10"/>
                  <a:gd name="T5" fmla="*/ 4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8"/>
                      <a:pt x="9" y="3"/>
                      <a:pt x="5" y="0"/>
                    </a:cubicBezTo>
                    <a:cubicBezTo>
                      <a:pt x="0" y="1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331">
                <a:extLst>
                  <a:ext uri="{FF2B5EF4-FFF2-40B4-BE49-F238E27FC236}">
                    <a16:creationId xmlns:a16="http://schemas.microsoft.com/office/drawing/2014/main" id="{80CC6BFF-2B6D-0A79-32B1-731600E84BA3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3733800" y="1636713"/>
                <a:ext cx="6350" cy="28575"/>
              </a:xfrm>
              <a:custGeom>
                <a:avLst/>
                <a:gdLst>
                  <a:gd name="T0" fmla="*/ 7 w 3"/>
                  <a:gd name="T1" fmla="*/ 0 h 14"/>
                  <a:gd name="T2" fmla="*/ 0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332">
                <a:extLst>
                  <a:ext uri="{FF2B5EF4-FFF2-40B4-BE49-F238E27FC236}">
                    <a16:creationId xmlns:a16="http://schemas.microsoft.com/office/drawing/2014/main" id="{AFDF06FA-4521-D337-479B-6912F9F584A3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3740150" y="1674813"/>
                <a:ext cx="1588" cy="3175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333">
                <a:extLst>
                  <a:ext uri="{FF2B5EF4-FFF2-40B4-BE49-F238E27FC236}">
                    <a16:creationId xmlns:a16="http://schemas.microsoft.com/office/drawing/2014/main" id="{EF18318D-4B88-77F8-9B26-33B1909FF003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3729038" y="1722438"/>
                <a:ext cx="23813" cy="36512"/>
              </a:xfrm>
              <a:custGeom>
                <a:avLst/>
                <a:gdLst>
                  <a:gd name="T0" fmla="*/ 1 w 11"/>
                  <a:gd name="T1" fmla="*/ 0 h 17"/>
                  <a:gd name="T2" fmla="*/ 10 w 11"/>
                  <a:gd name="T3" fmla="*/ 42 h 17"/>
                  <a:gd name="T4" fmla="*/ 20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0"/>
                    </a:moveTo>
                    <a:cubicBezTo>
                      <a:pt x="1" y="6"/>
                      <a:pt x="0" y="12"/>
                      <a:pt x="4" y="17"/>
                    </a:cubicBezTo>
                    <a:cubicBezTo>
                      <a:pt x="10" y="15"/>
                      <a:pt x="11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334">
                <a:extLst>
                  <a:ext uri="{FF2B5EF4-FFF2-40B4-BE49-F238E27FC236}">
                    <a16:creationId xmlns:a16="http://schemas.microsoft.com/office/drawing/2014/main" id="{FFD8F8E2-D8EB-DECC-9EB2-390E378C6837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3848100" y="1639888"/>
                <a:ext cx="44450" cy="49212"/>
              </a:xfrm>
              <a:custGeom>
                <a:avLst/>
                <a:gdLst>
                  <a:gd name="T0" fmla="*/ 48 w 21"/>
                  <a:gd name="T1" fmla="*/ 57 h 23"/>
                  <a:gd name="T2" fmla="*/ 37 w 21"/>
                  <a:gd name="T3" fmla="*/ 24 h 23"/>
                  <a:gd name="T4" fmla="*/ 28 w 21"/>
                  <a:gd name="T5" fmla="*/ 51 h 23"/>
                  <a:gd name="T6" fmla="*/ 5 w 21"/>
                  <a:gd name="T7" fmla="*/ 4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0" y="23"/>
                    </a:moveTo>
                    <a:cubicBezTo>
                      <a:pt x="21" y="19"/>
                      <a:pt x="19" y="13"/>
                      <a:pt x="16" y="10"/>
                    </a:cubicBezTo>
                    <a:cubicBezTo>
                      <a:pt x="12" y="12"/>
                      <a:pt x="10" y="18"/>
                      <a:pt x="12" y="21"/>
                    </a:cubicBezTo>
                    <a:cubicBezTo>
                      <a:pt x="17" y="10"/>
                      <a:pt x="0" y="0"/>
                      <a:pt x="2" y="1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335">
                <a:extLst>
                  <a:ext uri="{FF2B5EF4-FFF2-40B4-BE49-F238E27FC236}">
                    <a16:creationId xmlns:a16="http://schemas.microsoft.com/office/drawing/2014/main" id="{FBD31B2B-BC08-F192-74DB-D7B5D289C598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 bwMode="auto">
              <a:xfrm>
                <a:off x="3898900" y="1709738"/>
                <a:ext cx="1588" cy="34925"/>
              </a:xfrm>
              <a:custGeom>
                <a:avLst/>
                <a:gdLst>
                  <a:gd name="T0" fmla="*/ 0 w 1"/>
                  <a:gd name="T1" fmla="*/ 0 h 16"/>
                  <a:gd name="T2" fmla="*/ 1 w 1"/>
                  <a:gd name="T3" fmla="*/ 4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6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336">
                <a:extLst>
                  <a:ext uri="{FF2B5EF4-FFF2-40B4-BE49-F238E27FC236}">
                    <a16:creationId xmlns:a16="http://schemas.microsoft.com/office/drawing/2014/main" id="{79AD99D7-48ED-23D9-B217-231B47AA7BE9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4164013" y="3098800"/>
                <a:ext cx="28575" cy="42862"/>
              </a:xfrm>
              <a:custGeom>
                <a:avLst/>
                <a:gdLst>
                  <a:gd name="T0" fmla="*/ 15 w 14"/>
                  <a:gd name="T1" fmla="*/ 49 h 20"/>
                  <a:gd name="T2" fmla="*/ 30 w 14"/>
                  <a:gd name="T3" fmla="*/ 27 h 20"/>
                  <a:gd name="T4" fmla="*/ 8 w 14"/>
                  <a:gd name="T5" fmla="*/ 35 h 20"/>
                  <a:gd name="T6" fmla="*/ 24 w 14"/>
                  <a:gd name="T7" fmla="*/ 5 h 20"/>
                  <a:gd name="T8" fmla="*/ 0 w 14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cubicBezTo>
                      <a:pt x="11" y="19"/>
                      <a:pt x="14" y="15"/>
                      <a:pt x="14" y="11"/>
                    </a:cubicBezTo>
                    <a:cubicBezTo>
                      <a:pt x="11" y="11"/>
                      <a:pt x="7" y="13"/>
                      <a:pt x="4" y="14"/>
                    </a:cubicBezTo>
                    <a:cubicBezTo>
                      <a:pt x="8" y="11"/>
                      <a:pt x="12" y="7"/>
                      <a:pt x="12" y="2"/>
                    </a:cubicBezTo>
                    <a:cubicBezTo>
                      <a:pt x="8" y="0"/>
                      <a:pt x="3" y="2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337">
                <a:extLst>
                  <a:ext uri="{FF2B5EF4-FFF2-40B4-BE49-F238E27FC236}">
                    <a16:creationId xmlns:a16="http://schemas.microsoft.com/office/drawing/2014/main" id="{ABDAC261-3593-D2CF-035F-3F5D38CAB9E3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4148138" y="3117850"/>
                <a:ext cx="11113" cy="38100"/>
              </a:xfrm>
              <a:custGeom>
                <a:avLst/>
                <a:gdLst>
                  <a:gd name="T0" fmla="*/ 1 w 5"/>
                  <a:gd name="T1" fmla="*/ 7 h 18"/>
                  <a:gd name="T2" fmla="*/ 14 w 5"/>
                  <a:gd name="T3" fmla="*/ 43 h 18"/>
                  <a:gd name="T4" fmla="*/ 11 w 5"/>
                  <a:gd name="T5" fmla="*/ 27 h 18"/>
                  <a:gd name="T6" fmla="*/ 0 w 5"/>
                  <a:gd name="T7" fmla="*/ 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1" y="3"/>
                    </a:moveTo>
                    <a:cubicBezTo>
                      <a:pt x="3" y="8"/>
                      <a:pt x="3" y="13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2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338">
                <a:extLst>
                  <a:ext uri="{FF2B5EF4-FFF2-40B4-BE49-F238E27FC236}">
                    <a16:creationId xmlns:a16="http://schemas.microsoft.com/office/drawing/2014/main" id="{95F3A9BE-6B0D-DB76-5CFA-DD4E9AE9A5D1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4127500" y="3103563"/>
                <a:ext cx="20638" cy="9525"/>
              </a:xfrm>
              <a:custGeom>
                <a:avLst/>
                <a:gdLst>
                  <a:gd name="T0" fmla="*/ 0 w 10"/>
                  <a:gd name="T1" fmla="*/ 6 h 5"/>
                  <a:gd name="T2" fmla="*/ 22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5"/>
                      <a:pt x="6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339">
                <a:extLst>
                  <a:ext uri="{FF2B5EF4-FFF2-40B4-BE49-F238E27FC236}">
                    <a16:creationId xmlns:a16="http://schemas.microsoft.com/office/drawing/2014/main" id="{7C61BE9C-2D17-F2D8-B30A-67DD27A3DE7C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 bwMode="auto">
              <a:xfrm>
                <a:off x="4141788" y="3119438"/>
                <a:ext cx="12700" cy="25400"/>
              </a:xfrm>
              <a:custGeom>
                <a:avLst/>
                <a:gdLst>
                  <a:gd name="T0" fmla="*/ 1 w 6"/>
                  <a:gd name="T1" fmla="*/ 1 h 12"/>
                  <a:gd name="T2" fmla="*/ 0 w 6"/>
                  <a:gd name="T3" fmla="*/ 0 h 12"/>
                  <a:gd name="T4" fmla="*/ 15 w 6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9"/>
                      <a:pt x="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340">
                <a:extLst>
                  <a:ext uri="{FF2B5EF4-FFF2-40B4-BE49-F238E27FC236}">
                    <a16:creationId xmlns:a16="http://schemas.microsoft.com/office/drawing/2014/main" id="{5C0D54D7-6566-4929-3CB5-CC2445FFE4E0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4203700" y="3776663"/>
                <a:ext cx="17463" cy="92075"/>
              </a:xfrm>
              <a:custGeom>
                <a:avLst/>
                <a:gdLst>
                  <a:gd name="T0" fmla="*/ 21 w 8"/>
                  <a:gd name="T1" fmla="*/ 0 h 44"/>
                  <a:gd name="T2" fmla="*/ 8 w 8"/>
                  <a:gd name="T3" fmla="*/ 100 h 44"/>
                  <a:gd name="T4" fmla="*/ 14 w 8"/>
                  <a:gd name="T5" fmla="*/ 16 h 44"/>
                  <a:gd name="T6" fmla="*/ 11 w 8"/>
                  <a:gd name="T7" fmla="*/ 96 h 44"/>
                  <a:gd name="T8" fmla="*/ 8 w 8"/>
                  <a:gd name="T9" fmla="*/ 8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2" y="14"/>
                      <a:pt x="4" y="30"/>
                      <a:pt x="3" y="44"/>
                    </a:cubicBezTo>
                    <a:cubicBezTo>
                      <a:pt x="0" y="32"/>
                      <a:pt x="4" y="19"/>
                      <a:pt x="5" y="7"/>
                    </a:cubicBezTo>
                    <a:cubicBezTo>
                      <a:pt x="7" y="18"/>
                      <a:pt x="1" y="30"/>
                      <a:pt x="4" y="42"/>
                    </a:cubicBezTo>
                    <a:cubicBezTo>
                      <a:pt x="3" y="40"/>
                      <a:pt x="3" y="39"/>
                      <a:pt x="3" y="3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341">
                <a:extLst>
                  <a:ext uri="{FF2B5EF4-FFF2-40B4-BE49-F238E27FC236}">
                    <a16:creationId xmlns:a16="http://schemas.microsoft.com/office/drawing/2014/main" id="{D732D95D-6060-C67C-5515-EBB91FAF9D80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4211638" y="3822700"/>
                <a:ext cx="4763" cy="44450"/>
              </a:xfrm>
              <a:custGeom>
                <a:avLst/>
                <a:gdLst>
                  <a:gd name="T0" fmla="*/ 0 w 2"/>
                  <a:gd name="T1" fmla="*/ 0 h 21"/>
                  <a:gd name="T2" fmla="*/ 8 w 2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cubicBezTo>
                      <a:pt x="0" y="7"/>
                      <a:pt x="1" y="16"/>
                      <a:pt x="2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342">
                <a:extLst>
                  <a:ext uri="{FF2B5EF4-FFF2-40B4-BE49-F238E27FC236}">
                    <a16:creationId xmlns:a16="http://schemas.microsoft.com/office/drawing/2014/main" id="{E6F7FDA7-4B1F-8800-AEAD-D05B7F72C9D6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 bwMode="auto">
              <a:xfrm>
                <a:off x="4205288" y="3741738"/>
                <a:ext cx="41275" cy="47625"/>
              </a:xfrm>
              <a:custGeom>
                <a:avLst/>
                <a:gdLst>
                  <a:gd name="T0" fmla="*/ 7 w 19"/>
                  <a:gd name="T1" fmla="*/ 34 h 22"/>
                  <a:gd name="T2" fmla="*/ 40 w 19"/>
                  <a:gd name="T3" fmla="*/ 41 h 22"/>
                  <a:gd name="T4" fmla="*/ 0 w 19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3"/>
                    </a:moveTo>
                    <a:cubicBezTo>
                      <a:pt x="5" y="17"/>
                      <a:pt x="12" y="22"/>
                      <a:pt x="15" y="16"/>
                    </a:cubicBezTo>
                    <a:cubicBezTo>
                      <a:pt x="19" y="10"/>
                      <a:pt x="5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343">
                <a:extLst>
                  <a:ext uri="{FF2B5EF4-FFF2-40B4-BE49-F238E27FC236}">
                    <a16:creationId xmlns:a16="http://schemas.microsoft.com/office/drawing/2014/main" id="{633A1A6B-9FEC-6099-175B-29B732B5AB20}"/>
                  </a:ext>
                </a:extLst>
              </p:cNvPr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4241800" y="4030663"/>
                <a:ext cx="44450" cy="50800"/>
              </a:xfrm>
              <a:custGeom>
                <a:avLst/>
                <a:gdLst>
                  <a:gd name="T0" fmla="*/ 37 w 21"/>
                  <a:gd name="T1" fmla="*/ 57 h 24"/>
                  <a:gd name="T2" fmla="*/ 49 w 21"/>
                  <a:gd name="T3" fmla="*/ 33 h 24"/>
                  <a:gd name="T4" fmla="*/ 21 w 21"/>
                  <a:gd name="T5" fmla="*/ 33 h 24"/>
                  <a:gd name="T6" fmla="*/ 48 w 21"/>
                  <a:gd name="T7" fmla="*/ 15 h 24"/>
                  <a:gd name="T8" fmla="*/ 0 w 21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6" y="24"/>
                    </a:moveTo>
                    <a:cubicBezTo>
                      <a:pt x="18" y="21"/>
                      <a:pt x="21" y="18"/>
                      <a:pt x="21" y="14"/>
                    </a:cubicBezTo>
                    <a:cubicBezTo>
                      <a:pt x="17" y="13"/>
                      <a:pt x="13" y="15"/>
                      <a:pt x="9" y="14"/>
                    </a:cubicBezTo>
                    <a:cubicBezTo>
                      <a:pt x="13" y="12"/>
                      <a:pt x="18" y="10"/>
                      <a:pt x="20" y="6"/>
                    </a:cubicBezTo>
                    <a:cubicBezTo>
                      <a:pt x="17" y="0"/>
                      <a:pt x="5" y="4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344">
                <a:extLst>
                  <a:ext uri="{FF2B5EF4-FFF2-40B4-BE49-F238E27FC236}">
                    <a16:creationId xmlns:a16="http://schemas.microsoft.com/office/drawing/2014/main" id="{63DFE099-2B0E-6D21-F881-0B8A338995D0}"/>
                  </a:ext>
                </a:extLst>
              </p:cNvPr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4229100" y="4673600"/>
                <a:ext cx="20638" cy="31750"/>
              </a:xfrm>
              <a:custGeom>
                <a:avLst/>
                <a:gdLst>
                  <a:gd name="T0" fmla="*/ 0 w 10"/>
                  <a:gd name="T1" fmla="*/ 36 h 15"/>
                  <a:gd name="T2" fmla="*/ 22 w 10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cubicBezTo>
                      <a:pt x="3" y="10"/>
                      <a:pt x="6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345">
                <a:extLst>
                  <a:ext uri="{FF2B5EF4-FFF2-40B4-BE49-F238E27FC236}">
                    <a16:creationId xmlns:a16="http://schemas.microsoft.com/office/drawing/2014/main" id="{6C8636CA-C697-EE6C-2C81-69CEBDFE5C9C}"/>
                  </a:ext>
                </a:extLst>
              </p:cNvPr>
              <p:cNvSpPr/>
              <p:nvPr>
                <p:custDataLst>
                  <p:tags r:id="rId319"/>
                </p:custDataLst>
              </p:nvPr>
            </p:nvSpPr>
            <p:spPr bwMode="auto">
              <a:xfrm>
                <a:off x="3975100" y="4732338"/>
                <a:ext cx="49213" cy="98425"/>
              </a:xfrm>
              <a:custGeom>
                <a:avLst/>
                <a:gdLst>
                  <a:gd name="T0" fmla="*/ 20 w 23"/>
                  <a:gd name="T1" fmla="*/ 113 h 46"/>
                  <a:gd name="T2" fmla="*/ 43 w 23"/>
                  <a:gd name="T3" fmla="*/ 98 h 46"/>
                  <a:gd name="T4" fmla="*/ 20 w 23"/>
                  <a:gd name="T5" fmla="*/ 93 h 46"/>
                  <a:gd name="T6" fmla="*/ 51 w 23"/>
                  <a:gd name="T7" fmla="*/ 57 h 46"/>
                  <a:gd name="T8" fmla="*/ 7 w 23"/>
                  <a:gd name="T9" fmla="*/ 62 h 46"/>
                  <a:gd name="T10" fmla="*/ 30 w 23"/>
                  <a:gd name="T11" fmla="*/ 24 h 46"/>
                  <a:gd name="T12" fmla="*/ 0 w 23"/>
                  <a:gd name="T13" fmla="*/ 2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8" y="46"/>
                    </a:moveTo>
                    <a:cubicBezTo>
                      <a:pt x="12" y="45"/>
                      <a:pt x="17" y="44"/>
                      <a:pt x="18" y="40"/>
                    </a:cubicBezTo>
                    <a:cubicBezTo>
                      <a:pt x="15" y="38"/>
                      <a:pt x="11" y="37"/>
                      <a:pt x="8" y="38"/>
                    </a:cubicBezTo>
                    <a:cubicBezTo>
                      <a:pt x="11" y="35"/>
                      <a:pt x="23" y="28"/>
                      <a:pt x="21" y="23"/>
                    </a:cubicBezTo>
                    <a:cubicBezTo>
                      <a:pt x="18" y="17"/>
                      <a:pt x="7" y="24"/>
                      <a:pt x="3" y="25"/>
                    </a:cubicBezTo>
                    <a:cubicBezTo>
                      <a:pt x="4" y="19"/>
                      <a:pt x="12" y="16"/>
                      <a:pt x="12" y="10"/>
                    </a:cubicBezTo>
                    <a:cubicBezTo>
                      <a:pt x="12" y="0"/>
                      <a:pt x="4" y="6"/>
                      <a:pt x="0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346">
                <a:extLst>
                  <a:ext uri="{FF2B5EF4-FFF2-40B4-BE49-F238E27FC236}">
                    <a16:creationId xmlns:a16="http://schemas.microsoft.com/office/drawing/2014/main" id="{C33D9AB2-A851-3428-5769-E6CE3C884B2F}"/>
                  </a:ext>
                </a:extLst>
              </p:cNvPr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3660775" y="4754563"/>
                <a:ext cx="44450" cy="73025"/>
              </a:xfrm>
              <a:custGeom>
                <a:avLst/>
                <a:gdLst>
                  <a:gd name="T0" fmla="*/ 5 w 21"/>
                  <a:gd name="T1" fmla="*/ 78 h 35"/>
                  <a:gd name="T2" fmla="*/ 33 w 21"/>
                  <a:gd name="T3" fmla="*/ 71 h 35"/>
                  <a:gd name="T4" fmla="*/ 0 w 21"/>
                  <a:gd name="T5" fmla="*/ 51 h 35"/>
                  <a:gd name="T6" fmla="*/ 43 w 21"/>
                  <a:gd name="T7" fmla="*/ 34 h 35"/>
                  <a:gd name="T8" fmla="*/ 9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" y="34"/>
                    </a:moveTo>
                    <a:cubicBezTo>
                      <a:pt x="7" y="33"/>
                      <a:pt x="11" y="35"/>
                      <a:pt x="14" y="31"/>
                    </a:cubicBezTo>
                    <a:cubicBezTo>
                      <a:pt x="12" y="26"/>
                      <a:pt x="5" y="24"/>
                      <a:pt x="0" y="23"/>
                    </a:cubicBezTo>
                    <a:cubicBezTo>
                      <a:pt x="3" y="16"/>
                      <a:pt x="16" y="20"/>
                      <a:pt x="18" y="15"/>
                    </a:cubicBezTo>
                    <a:cubicBezTo>
                      <a:pt x="21" y="8"/>
                      <a:pt x="8" y="2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347">
                <a:extLst>
                  <a:ext uri="{FF2B5EF4-FFF2-40B4-BE49-F238E27FC236}">
                    <a16:creationId xmlns:a16="http://schemas.microsoft.com/office/drawing/2014/main" id="{D257AFB9-F507-F799-D334-290D6AE974A1}"/>
                  </a:ext>
                </a:extLst>
              </p:cNvPr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3443288" y="4686300"/>
                <a:ext cx="19050" cy="17462"/>
              </a:xfrm>
              <a:custGeom>
                <a:avLst/>
                <a:gdLst>
                  <a:gd name="T0" fmla="*/ 0 w 9"/>
                  <a:gd name="T1" fmla="*/ 0 h 8"/>
                  <a:gd name="T2" fmla="*/ 21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4" y="0"/>
                      <a:pt x="6" y="5"/>
                      <a:pt x="9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348">
                <a:extLst>
                  <a:ext uri="{FF2B5EF4-FFF2-40B4-BE49-F238E27FC236}">
                    <a16:creationId xmlns:a16="http://schemas.microsoft.com/office/drawing/2014/main" id="{D700FD16-90A3-4DD5-4B03-D22225158A15}"/>
                  </a:ext>
                </a:extLst>
              </p:cNvPr>
              <p:cNvSpPr/>
              <p:nvPr>
                <p:custDataLst>
                  <p:tags r:id="rId322"/>
                </p:custDataLst>
              </p:nvPr>
            </p:nvSpPr>
            <p:spPr bwMode="auto">
              <a:xfrm>
                <a:off x="3375025" y="4427538"/>
                <a:ext cx="19050" cy="12700"/>
              </a:xfrm>
              <a:custGeom>
                <a:avLst/>
                <a:gdLst>
                  <a:gd name="T0" fmla="*/ 0 w 9"/>
                  <a:gd name="T1" fmla="*/ 0 h 6"/>
                  <a:gd name="T2" fmla="*/ 21 w 9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1" y="4"/>
                      <a:pt x="6" y="6"/>
                      <a:pt x="9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349">
                <a:extLst>
                  <a:ext uri="{FF2B5EF4-FFF2-40B4-BE49-F238E27FC236}">
                    <a16:creationId xmlns:a16="http://schemas.microsoft.com/office/drawing/2014/main" id="{6B40BE8F-2A7C-CE91-BB90-F651C01F2173}"/>
                  </a:ext>
                </a:extLst>
              </p:cNvPr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3363913" y="4278313"/>
                <a:ext cx="42863" cy="65087"/>
              </a:xfrm>
              <a:custGeom>
                <a:avLst/>
                <a:gdLst>
                  <a:gd name="T0" fmla="*/ 9 w 20"/>
                  <a:gd name="T1" fmla="*/ 71 h 31"/>
                  <a:gd name="T2" fmla="*/ 0 w 20"/>
                  <a:gd name="T3" fmla="*/ 29 h 31"/>
                  <a:gd name="T4" fmla="*/ 30 w 20"/>
                  <a:gd name="T5" fmla="*/ 56 h 31"/>
                  <a:gd name="T6" fmla="*/ 30 w 20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1">
                    <a:moveTo>
                      <a:pt x="4" y="31"/>
                    </a:moveTo>
                    <a:cubicBezTo>
                      <a:pt x="1" y="25"/>
                      <a:pt x="0" y="20"/>
                      <a:pt x="0" y="13"/>
                    </a:cubicBezTo>
                    <a:cubicBezTo>
                      <a:pt x="4" y="15"/>
                      <a:pt x="8" y="25"/>
                      <a:pt x="12" y="24"/>
                    </a:cubicBezTo>
                    <a:cubicBezTo>
                      <a:pt x="20" y="22"/>
                      <a:pt x="13" y="4"/>
                      <a:pt x="12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350">
                <a:extLst>
                  <a:ext uri="{FF2B5EF4-FFF2-40B4-BE49-F238E27FC236}">
                    <a16:creationId xmlns:a16="http://schemas.microsoft.com/office/drawing/2014/main" id="{30207899-93BD-FE27-1949-F023B6082490}"/>
                  </a:ext>
                </a:extLst>
              </p:cNvPr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3465513" y="6294438"/>
                <a:ext cx="36513" cy="41275"/>
              </a:xfrm>
              <a:custGeom>
                <a:avLst/>
                <a:gdLst>
                  <a:gd name="T0" fmla="*/ 5 w 17"/>
                  <a:gd name="T1" fmla="*/ 26 h 19"/>
                  <a:gd name="T2" fmla="*/ 20 w 17"/>
                  <a:gd name="T3" fmla="*/ 47 h 19"/>
                  <a:gd name="T4" fmla="*/ 26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2" y="10"/>
                    </a:moveTo>
                    <a:cubicBezTo>
                      <a:pt x="0" y="15"/>
                      <a:pt x="4" y="19"/>
                      <a:pt x="8" y="18"/>
                    </a:cubicBezTo>
                    <a:cubicBezTo>
                      <a:pt x="17" y="16"/>
                      <a:pt x="12" y="5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351">
                <a:extLst>
                  <a:ext uri="{FF2B5EF4-FFF2-40B4-BE49-F238E27FC236}">
                    <a16:creationId xmlns:a16="http://schemas.microsoft.com/office/drawing/2014/main" id="{C67CDF26-ED52-6345-5E6B-B74FF6BDCA5B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 bwMode="auto">
              <a:xfrm>
                <a:off x="3494088" y="6342063"/>
                <a:ext cx="15875" cy="26987"/>
              </a:xfrm>
              <a:custGeom>
                <a:avLst/>
                <a:gdLst>
                  <a:gd name="T0" fmla="*/ 0 w 8"/>
                  <a:gd name="T1" fmla="*/ 0 h 13"/>
                  <a:gd name="T2" fmla="*/ 16 w 8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3" y="5"/>
                      <a:pt x="5" y="9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352">
                <a:extLst>
                  <a:ext uri="{FF2B5EF4-FFF2-40B4-BE49-F238E27FC236}">
                    <a16:creationId xmlns:a16="http://schemas.microsoft.com/office/drawing/2014/main" id="{7FAEDAE1-A10F-5414-1113-2F220CB42CEF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3538538" y="6361113"/>
                <a:ext cx="20638" cy="33337"/>
              </a:xfrm>
              <a:custGeom>
                <a:avLst/>
                <a:gdLst>
                  <a:gd name="T0" fmla="*/ 0 w 10"/>
                  <a:gd name="T1" fmla="*/ 24 h 16"/>
                  <a:gd name="T2" fmla="*/ 21 w 10"/>
                  <a:gd name="T3" fmla="*/ 34 h 16"/>
                  <a:gd name="T4" fmla="*/ 7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0" y="9"/>
                      <a:pt x="6" y="4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353">
                <a:extLst>
                  <a:ext uri="{FF2B5EF4-FFF2-40B4-BE49-F238E27FC236}">
                    <a16:creationId xmlns:a16="http://schemas.microsoft.com/office/drawing/2014/main" id="{B4FF1780-0DD9-07DD-E04C-259674B4E622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 bwMode="auto">
              <a:xfrm>
                <a:off x="3586163" y="6369050"/>
                <a:ext cx="14288" cy="19050"/>
              </a:xfrm>
              <a:custGeom>
                <a:avLst/>
                <a:gdLst>
                  <a:gd name="T0" fmla="*/ 5 w 6"/>
                  <a:gd name="T1" fmla="*/ 0 h 9"/>
                  <a:gd name="T2" fmla="*/ 21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4"/>
                      <a:pt x="3" y="7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354">
                <a:extLst>
                  <a:ext uri="{FF2B5EF4-FFF2-40B4-BE49-F238E27FC236}">
                    <a16:creationId xmlns:a16="http://schemas.microsoft.com/office/drawing/2014/main" id="{512DE594-6071-3630-006B-3E9CB1896A5B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3902075" y="6237288"/>
                <a:ext cx="17463" cy="11112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2"/>
                      <a:pt x="4" y="1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355">
                <a:extLst>
                  <a:ext uri="{FF2B5EF4-FFF2-40B4-BE49-F238E27FC236}">
                    <a16:creationId xmlns:a16="http://schemas.microsoft.com/office/drawing/2014/main" id="{C91CE2D4-167D-13B0-2B9B-9AC9DDF20FB8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 bwMode="auto">
              <a:xfrm>
                <a:off x="4008438" y="6364288"/>
                <a:ext cx="49213" cy="38100"/>
              </a:xfrm>
              <a:custGeom>
                <a:avLst/>
                <a:gdLst>
                  <a:gd name="T0" fmla="*/ 20 w 23"/>
                  <a:gd name="T1" fmla="*/ 43 h 18"/>
                  <a:gd name="T2" fmla="*/ 0 w 23"/>
                  <a:gd name="T3" fmla="*/ 2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8" y="18"/>
                    </a:moveTo>
                    <a:cubicBezTo>
                      <a:pt x="23" y="6"/>
                      <a:pt x="8" y="0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356">
                <a:extLst>
                  <a:ext uri="{FF2B5EF4-FFF2-40B4-BE49-F238E27FC236}">
                    <a16:creationId xmlns:a16="http://schemas.microsoft.com/office/drawing/2014/main" id="{71254A72-529D-1E19-1E89-BD5D6034422C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4521200" y="4184650"/>
                <a:ext cx="31750" cy="11112"/>
              </a:xfrm>
              <a:custGeom>
                <a:avLst/>
                <a:gdLst>
                  <a:gd name="T0" fmla="*/ 36 w 15"/>
                  <a:gd name="T1" fmla="*/ 8 h 5"/>
                  <a:gd name="T2" fmla="*/ 0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0" y="5"/>
                      <a:pt x="4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357">
                <a:extLst>
                  <a:ext uri="{FF2B5EF4-FFF2-40B4-BE49-F238E27FC236}">
                    <a16:creationId xmlns:a16="http://schemas.microsoft.com/office/drawing/2014/main" id="{666BB09D-2FA9-7E7F-8E9E-76C779C25CF0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4562475" y="4211638"/>
                <a:ext cx="19050" cy="9525"/>
              </a:xfrm>
              <a:custGeom>
                <a:avLst/>
                <a:gdLst>
                  <a:gd name="T0" fmla="*/ 0 w 9"/>
                  <a:gd name="T1" fmla="*/ 0 h 4"/>
                  <a:gd name="T2" fmla="*/ 21 w 9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358">
                <a:extLst>
                  <a:ext uri="{FF2B5EF4-FFF2-40B4-BE49-F238E27FC236}">
                    <a16:creationId xmlns:a16="http://schemas.microsoft.com/office/drawing/2014/main" id="{8FB5665B-DBD0-2CC3-FF97-93127BFFE4B9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4595813" y="4230688"/>
                <a:ext cx="19050" cy="3175"/>
              </a:xfrm>
              <a:custGeom>
                <a:avLst/>
                <a:gdLst>
                  <a:gd name="T0" fmla="*/ 0 w 9"/>
                  <a:gd name="T1" fmla="*/ 0 h 1"/>
                  <a:gd name="T2" fmla="*/ 21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1"/>
                      <a:pt x="9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359">
                <a:extLst>
                  <a:ext uri="{FF2B5EF4-FFF2-40B4-BE49-F238E27FC236}">
                    <a16:creationId xmlns:a16="http://schemas.microsoft.com/office/drawing/2014/main" id="{FCE0AAD5-D7E0-100A-100A-844277E79B9A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 bwMode="auto">
              <a:xfrm>
                <a:off x="4502150" y="4027488"/>
                <a:ext cx="31750" cy="47625"/>
              </a:xfrm>
              <a:custGeom>
                <a:avLst/>
                <a:gdLst>
                  <a:gd name="T0" fmla="*/ 5 w 15"/>
                  <a:gd name="T1" fmla="*/ 34 h 22"/>
                  <a:gd name="T2" fmla="*/ 31 w 15"/>
                  <a:gd name="T3" fmla="*/ 37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2" y="13"/>
                    </a:moveTo>
                    <a:cubicBezTo>
                      <a:pt x="4" y="16"/>
                      <a:pt x="10" y="22"/>
                      <a:pt x="13" y="15"/>
                    </a:cubicBezTo>
                    <a:cubicBezTo>
                      <a:pt x="15" y="10"/>
                      <a:pt x="3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360">
                <a:extLst>
                  <a:ext uri="{FF2B5EF4-FFF2-40B4-BE49-F238E27FC236}">
                    <a16:creationId xmlns:a16="http://schemas.microsoft.com/office/drawing/2014/main" id="{E55BADA0-A6DF-A321-75EF-605C6FEADAFB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4487863" y="3433763"/>
                <a:ext cx="33338" cy="57150"/>
              </a:xfrm>
              <a:custGeom>
                <a:avLst/>
                <a:gdLst>
                  <a:gd name="T0" fmla="*/ 34 w 16"/>
                  <a:gd name="T1" fmla="*/ 64 h 27"/>
                  <a:gd name="T2" fmla="*/ 9 w 16"/>
                  <a:gd name="T3" fmla="*/ 36 h 27"/>
                  <a:gd name="T4" fmla="*/ 37 w 16"/>
                  <a:gd name="T5" fmla="*/ 36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2" y="22"/>
                      <a:pt x="0" y="23"/>
                      <a:pt x="4" y="15"/>
                    </a:cubicBezTo>
                    <a:cubicBezTo>
                      <a:pt x="8" y="16"/>
                      <a:pt x="12" y="18"/>
                      <a:pt x="16" y="15"/>
                    </a:cubicBezTo>
                    <a:cubicBezTo>
                      <a:pt x="15" y="8"/>
                      <a:pt x="5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361">
                <a:extLst>
                  <a:ext uri="{FF2B5EF4-FFF2-40B4-BE49-F238E27FC236}">
                    <a16:creationId xmlns:a16="http://schemas.microsoft.com/office/drawing/2014/main" id="{9CE75188-BAF9-2784-BB1A-410C86DFD147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4538663" y="3535363"/>
                <a:ext cx="25400" cy="7937"/>
              </a:xfrm>
              <a:custGeom>
                <a:avLst/>
                <a:gdLst>
                  <a:gd name="T0" fmla="*/ 28 w 12"/>
                  <a:gd name="T1" fmla="*/ 8 h 4"/>
                  <a:gd name="T2" fmla="*/ 0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362">
                <a:extLst>
                  <a:ext uri="{FF2B5EF4-FFF2-40B4-BE49-F238E27FC236}">
                    <a16:creationId xmlns:a16="http://schemas.microsoft.com/office/drawing/2014/main" id="{246F6036-3CEB-E799-B554-16566A166D2F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4576763" y="3352800"/>
                <a:ext cx="34925" cy="23812"/>
              </a:xfrm>
              <a:custGeom>
                <a:avLst/>
                <a:gdLst>
                  <a:gd name="T0" fmla="*/ 41 w 16"/>
                  <a:gd name="T1" fmla="*/ 27 h 11"/>
                  <a:gd name="T2" fmla="*/ 0 w 16"/>
                  <a:gd name="T3" fmla="*/ 19 h 11"/>
                  <a:gd name="T4" fmla="*/ 36 w 1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1" y="9"/>
                      <a:pt x="5" y="10"/>
                      <a:pt x="0" y="7"/>
                    </a:cubicBezTo>
                    <a:cubicBezTo>
                      <a:pt x="3" y="3"/>
                      <a:pt x="9" y="2"/>
                      <a:pt x="1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363">
                <a:extLst>
                  <a:ext uri="{FF2B5EF4-FFF2-40B4-BE49-F238E27FC236}">
                    <a16:creationId xmlns:a16="http://schemas.microsoft.com/office/drawing/2014/main" id="{5348683C-396D-6C85-DD7F-E9CFA3AF1011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4411663" y="2944813"/>
                <a:ext cx="49213" cy="71437"/>
              </a:xfrm>
              <a:custGeom>
                <a:avLst/>
                <a:gdLst>
                  <a:gd name="T0" fmla="*/ 30 w 23"/>
                  <a:gd name="T1" fmla="*/ 79 h 34"/>
                  <a:gd name="T2" fmla="*/ 7 w 23"/>
                  <a:gd name="T3" fmla="*/ 74 h 34"/>
                  <a:gd name="T4" fmla="*/ 40 w 23"/>
                  <a:gd name="T5" fmla="*/ 64 h 34"/>
                  <a:gd name="T6" fmla="*/ 0 w 23"/>
                  <a:gd name="T7" fmla="*/ 28 h 34"/>
                  <a:gd name="T8" fmla="*/ 47 w 23"/>
                  <a:gd name="T9" fmla="*/ 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2" y="34"/>
                    </a:moveTo>
                    <a:cubicBezTo>
                      <a:pt x="9" y="33"/>
                      <a:pt x="6" y="33"/>
                      <a:pt x="3" y="32"/>
                    </a:cubicBezTo>
                    <a:cubicBezTo>
                      <a:pt x="3" y="25"/>
                      <a:pt x="12" y="31"/>
                      <a:pt x="16" y="27"/>
                    </a:cubicBezTo>
                    <a:cubicBezTo>
                      <a:pt x="23" y="19"/>
                      <a:pt x="7" y="11"/>
                      <a:pt x="0" y="12"/>
                    </a:cubicBezTo>
                    <a:cubicBezTo>
                      <a:pt x="6" y="10"/>
                      <a:pt x="13" y="0"/>
                      <a:pt x="19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364">
                <a:extLst>
                  <a:ext uri="{FF2B5EF4-FFF2-40B4-BE49-F238E27FC236}">
                    <a16:creationId xmlns:a16="http://schemas.microsoft.com/office/drawing/2014/main" id="{59A19A4D-A84F-1E2B-38C9-6A2B3967387A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4562475" y="2774950"/>
                <a:ext cx="25400" cy="23812"/>
              </a:xfrm>
              <a:custGeom>
                <a:avLst/>
                <a:gdLst>
                  <a:gd name="T0" fmla="*/ 28 w 12"/>
                  <a:gd name="T1" fmla="*/ 19 h 11"/>
                  <a:gd name="T2" fmla="*/ 20 w 12"/>
                  <a:gd name="T3" fmla="*/ 26 h 11"/>
                  <a:gd name="T4" fmla="*/ 7 w 12"/>
                  <a:gd name="T5" fmla="*/ 22 h 11"/>
                  <a:gd name="T6" fmla="*/ 23 w 1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1" y="7"/>
                      <a:pt x="10" y="10"/>
                      <a:pt x="8" y="10"/>
                    </a:cubicBezTo>
                    <a:cubicBezTo>
                      <a:pt x="6" y="11"/>
                      <a:pt x="4" y="11"/>
                      <a:pt x="3" y="9"/>
                    </a:cubicBezTo>
                    <a:cubicBezTo>
                      <a:pt x="0" y="4"/>
                      <a:pt x="10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8B604499-18DA-34DA-97CC-7292C584216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70794" y="222728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声音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25140388-2412-B708-D353-7357CD81AF14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804363" y="2035754"/>
            <a:ext cx="84137" cy="141287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A56A8859-5DB4-25F0-5AF2-15573658171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52149" y="1974850"/>
            <a:ext cx="103026" cy="214336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C8976AA9-27AC-9573-E208-827004616F8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32318" y="1936749"/>
            <a:ext cx="103026" cy="247334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7A1C2A24-3BC8-1839-5C4A-9363746A8F03}"/>
              </a:ext>
            </a:extLst>
          </p:cNvPr>
          <p:cNvCxnSpPr>
            <a:endCxn id="254" idx="26"/>
          </p:cNvCxnSpPr>
          <p:nvPr>
            <p:custDataLst>
              <p:tags r:id="rId9"/>
            </p:custDataLst>
          </p:nvPr>
        </p:nvCxnSpPr>
        <p:spPr>
          <a:xfrm flipV="1">
            <a:off x="1132840" y="1705648"/>
            <a:ext cx="1330078" cy="33010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B2E780E7-C9D8-023B-4672-E5FC0B4DB61F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1811265" y="133725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耳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B0994BF-0E4E-E67C-33DC-842CCD6025D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2359246" y="1446237"/>
            <a:ext cx="142924" cy="247650"/>
          </a:xfrm>
          <a:custGeom>
            <a:avLst/>
            <a:gdLst>
              <a:gd name="connsiteX0" fmla="*/ 130224 w 142924"/>
              <a:gd name="connsiteY0" fmla="*/ 247650 h 247650"/>
              <a:gd name="connsiteX1" fmla="*/ 49 w 142924"/>
              <a:gd name="connsiteY1" fmla="*/ 107950 h 247650"/>
              <a:gd name="connsiteX2" fmla="*/ 142924 w 142924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24" h="247650">
                <a:moveTo>
                  <a:pt x="130224" y="247650"/>
                </a:moveTo>
                <a:cubicBezTo>
                  <a:pt x="64078" y="198437"/>
                  <a:pt x="-2068" y="149225"/>
                  <a:pt x="49" y="107950"/>
                </a:cubicBezTo>
                <a:cubicBezTo>
                  <a:pt x="2166" y="66675"/>
                  <a:pt x="72545" y="33337"/>
                  <a:pt x="142924" y="0"/>
                </a:cubicBezTo>
              </a:path>
            </a:pathLst>
          </a:custGeom>
          <a:noFill/>
          <a:ln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文本框 378">
            <a:extLst>
              <a:ext uri="{FF2B5EF4-FFF2-40B4-BE49-F238E27FC236}">
                <a16:creationId xmlns:a16="http://schemas.microsoft.com/office/drawing/2014/main" id="{1C2E491E-DB78-D288-4A6C-F97E3342696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987175" y="121553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大脑分析加工</a:t>
            </a:r>
          </a:p>
        </p:txBody>
      </p:sp>
      <p:grpSp>
        <p:nvGrpSpPr>
          <p:cNvPr id="382" name="组合 381">
            <a:extLst>
              <a:ext uri="{FF2B5EF4-FFF2-40B4-BE49-F238E27FC236}">
                <a16:creationId xmlns:a16="http://schemas.microsoft.com/office/drawing/2014/main" id="{49A9DBB3-D587-403B-240D-C6E83562E616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1873250" y="1511300"/>
            <a:ext cx="1505509" cy="3959371"/>
            <a:chOff x="1873250" y="1511300"/>
            <a:chExt cx="1505509" cy="3959371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98EBC21-0B82-5725-962F-5EC5EF1211E7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>
              <a:off x="1873250" y="1511300"/>
              <a:ext cx="712368" cy="2305050"/>
            </a:xfrm>
            <a:custGeom>
              <a:avLst/>
              <a:gdLst>
                <a:gd name="connsiteX0" fmla="*/ 704850 w 712368"/>
                <a:gd name="connsiteY0" fmla="*/ 0 h 2305050"/>
                <a:gd name="connsiteX1" fmla="*/ 711200 w 712368"/>
                <a:gd name="connsiteY1" fmla="*/ 781050 h 2305050"/>
                <a:gd name="connsiteX2" fmla="*/ 203200 w 712368"/>
                <a:gd name="connsiteY2" fmla="*/ 857250 h 2305050"/>
                <a:gd name="connsiteX3" fmla="*/ 0 w 712368"/>
                <a:gd name="connsiteY3" fmla="*/ 23050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368" h="2305050">
                  <a:moveTo>
                    <a:pt x="704850" y="0"/>
                  </a:moveTo>
                  <a:cubicBezTo>
                    <a:pt x="706967" y="260350"/>
                    <a:pt x="715433" y="631825"/>
                    <a:pt x="711200" y="781050"/>
                  </a:cubicBezTo>
                  <a:cubicBezTo>
                    <a:pt x="541867" y="806450"/>
                    <a:pt x="423333" y="730250"/>
                    <a:pt x="203200" y="857250"/>
                  </a:cubicBezTo>
                  <a:cubicBezTo>
                    <a:pt x="-42333" y="1054100"/>
                    <a:pt x="67733" y="1822450"/>
                    <a:pt x="0" y="2305050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8065C87-72D3-853A-8FF1-B42103ADB5E1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2574425" y="2076915"/>
              <a:ext cx="804334" cy="1695429"/>
            </a:xfrm>
            <a:custGeom>
              <a:avLst/>
              <a:gdLst>
                <a:gd name="connsiteX0" fmla="*/ 0 w 804334"/>
                <a:gd name="connsiteY0" fmla="*/ 44428 h 1695429"/>
                <a:gd name="connsiteX1" fmla="*/ 554567 w 804334"/>
                <a:gd name="connsiteY1" fmla="*/ 357695 h 1695429"/>
                <a:gd name="connsiteX2" fmla="*/ 804334 w 804334"/>
                <a:gd name="connsiteY2" fmla="*/ 1695429 h 169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4334" h="1695427">
                  <a:moveTo>
                    <a:pt x="0" y="44428"/>
                  </a:moveTo>
                  <a:cubicBezTo>
                    <a:pt x="173214" y="-90333"/>
                    <a:pt x="422628" y="100873"/>
                    <a:pt x="554567" y="357695"/>
                  </a:cubicBezTo>
                  <a:cubicBezTo>
                    <a:pt x="686506" y="614517"/>
                    <a:pt x="713670" y="1047023"/>
                    <a:pt x="804334" y="1695429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D3227C-4636-A702-3E55-AEBEC1E352C5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2358724" y="2294468"/>
              <a:ext cx="255813" cy="3176203"/>
            </a:xfrm>
            <a:custGeom>
              <a:avLst/>
              <a:gdLst>
                <a:gd name="connsiteX0" fmla="*/ 223609 w 255813"/>
                <a:gd name="connsiteY0" fmla="*/ 0 h 3176203"/>
                <a:gd name="connsiteX1" fmla="*/ 244776 w 255813"/>
                <a:gd name="connsiteY1" fmla="*/ 927100 h 3176203"/>
                <a:gd name="connsiteX2" fmla="*/ 28876 w 255813"/>
                <a:gd name="connsiteY2" fmla="*/ 1079500 h 31762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13" h="3176203">
                  <a:moveTo>
                    <a:pt x="223609" y="0"/>
                  </a:moveTo>
                  <a:cubicBezTo>
                    <a:pt x="246892" y="377119"/>
                    <a:pt x="270176" y="754239"/>
                    <a:pt x="244776" y="927100"/>
                  </a:cubicBezTo>
                  <a:cubicBezTo>
                    <a:pt x="172809" y="977900"/>
                    <a:pt x="80381" y="934861"/>
                    <a:pt x="28876" y="1079500"/>
                  </a:cubicBezTo>
                  <a:cubicBezTo>
                    <a:pt x="-22629" y="1224139"/>
                    <a:pt x="20814" y="2890806"/>
                    <a:pt x="0" y="31762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14CFC1D-A23B-3E49-409B-ED2F1060C1DA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 flipH="1">
              <a:off x="2611062" y="3221568"/>
              <a:ext cx="244776" cy="2249103"/>
            </a:xfrm>
            <a:custGeom>
              <a:avLst/>
              <a:gdLst>
                <a:gd name="connsiteX0" fmla="*/ 244776 w 244776"/>
                <a:gd name="connsiteY0" fmla="*/ 0 h 2249103"/>
                <a:gd name="connsiteX1" fmla="*/ 28876 w 244776"/>
                <a:gd name="connsiteY1" fmla="*/ 152400 h 2249103"/>
                <a:gd name="connsiteX2" fmla="*/ 0 w 244776"/>
                <a:gd name="connsiteY2" fmla="*/ 2249103 h 22491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775" h="2249103">
                  <a:moveTo>
                    <a:pt x="244776" y="0"/>
                  </a:moveTo>
                  <a:cubicBezTo>
                    <a:pt x="172809" y="50800"/>
                    <a:pt x="80381" y="7761"/>
                    <a:pt x="28876" y="152400"/>
                  </a:cubicBezTo>
                  <a:cubicBezTo>
                    <a:pt x="-22629" y="297039"/>
                    <a:pt x="20814" y="1963706"/>
                    <a:pt x="0" y="22491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3" name="文本框 382">
            <a:extLst>
              <a:ext uri="{FF2B5EF4-FFF2-40B4-BE49-F238E27FC236}">
                <a16:creationId xmlns:a16="http://schemas.microsoft.com/office/drawing/2014/main" id="{4DA04A5E-18DB-CDE7-E668-797FBBAB9664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3432309" y="3070249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信息传到四肢</a:t>
            </a:r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46A9966C-B96B-C5CA-0411-FBBC152BB1AF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5234221" y="2417950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神经系统</a:t>
            </a:r>
          </a:p>
        </p:txBody>
      </p:sp>
      <p:sp>
        <p:nvSpPr>
          <p:cNvPr id="584" name="文本框 583">
            <a:extLst>
              <a:ext uri="{FF2B5EF4-FFF2-40B4-BE49-F238E27FC236}">
                <a16:creationId xmlns:a16="http://schemas.microsoft.com/office/drawing/2014/main" id="{1865A807-0968-6166-BF99-F5A13FA407B4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7742779" y="3668979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外周神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  <p:sp>
        <p:nvSpPr>
          <p:cNvPr id="585" name="左大括号 584">
            <a:extLst>
              <a:ext uri="{FF2B5EF4-FFF2-40B4-BE49-F238E27FC236}">
                <a16:creationId xmlns:a16="http://schemas.microsoft.com/office/drawing/2014/main" id="{820602DA-2F3B-61D1-A4A8-DCE2C3007C5A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8814865" y="1812143"/>
            <a:ext cx="431681" cy="437993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86" name="组合 585">
            <a:extLst>
              <a:ext uri="{FF2B5EF4-FFF2-40B4-BE49-F238E27FC236}">
                <a16:creationId xmlns:a16="http://schemas.microsoft.com/office/drawing/2014/main" id="{1CA4135B-8A4F-7E1D-CB7B-94ED5803377A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8565064" y="1109687"/>
            <a:ext cx="511175" cy="2397125"/>
            <a:chOff x="7342718" y="1147763"/>
            <a:chExt cx="511175" cy="2397125"/>
          </a:xfrm>
        </p:grpSpPr>
        <p:grpSp>
          <p:nvGrpSpPr>
            <p:cNvPr id="587" name="组合 586">
              <a:extLst>
                <a:ext uri="{FF2B5EF4-FFF2-40B4-BE49-F238E27FC236}">
                  <a16:creationId xmlns:a16="http://schemas.microsoft.com/office/drawing/2014/main" id="{FC2CD710-74EF-AC60-7CF1-213CA50CB028}"/>
                </a:ext>
              </a:extLst>
            </p:cNvPr>
            <p:cNvGrpSpPr/>
            <p:nvPr>
              <p:custDataLst>
                <p:tags r:id="rId29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589" name="Freeform 366">
                <a:extLst>
                  <a:ext uri="{FF2B5EF4-FFF2-40B4-BE49-F238E27FC236}">
                    <a16:creationId xmlns:a16="http://schemas.microsoft.com/office/drawing/2014/main" id="{C6B9F7A8-FDDB-E8B3-5C28-8B63B64D389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368">
                <a:extLst>
                  <a:ext uri="{FF2B5EF4-FFF2-40B4-BE49-F238E27FC236}">
                    <a16:creationId xmlns:a16="http://schemas.microsoft.com/office/drawing/2014/main" id="{99BEA620-ECCE-8F8E-FD99-1BD80ADECE8C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369">
                <a:extLst>
                  <a:ext uri="{FF2B5EF4-FFF2-40B4-BE49-F238E27FC236}">
                    <a16:creationId xmlns:a16="http://schemas.microsoft.com/office/drawing/2014/main" id="{98A8913A-D4AF-4065-7875-F20288BF3A02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370">
                <a:extLst>
                  <a:ext uri="{FF2B5EF4-FFF2-40B4-BE49-F238E27FC236}">
                    <a16:creationId xmlns:a16="http://schemas.microsoft.com/office/drawing/2014/main" id="{9FE6B727-6444-013F-3FB5-0535EBAE6106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371">
                <a:extLst>
                  <a:ext uri="{FF2B5EF4-FFF2-40B4-BE49-F238E27FC236}">
                    <a16:creationId xmlns:a16="http://schemas.microsoft.com/office/drawing/2014/main" id="{9CD4B3F3-8AEC-641A-C50C-601D0516E53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372">
                <a:extLst>
                  <a:ext uri="{FF2B5EF4-FFF2-40B4-BE49-F238E27FC236}">
                    <a16:creationId xmlns:a16="http://schemas.microsoft.com/office/drawing/2014/main" id="{F42D293C-A450-6849-4A9D-C9E18A8868B5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373">
                <a:extLst>
                  <a:ext uri="{FF2B5EF4-FFF2-40B4-BE49-F238E27FC236}">
                    <a16:creationId xmlns:a16="http://schemas.microsoft.com/office/drawing/2014/main" id="{37245E08-52C8-C6EA-4ECB-0DDA37284ED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374">
                <a:extLst>
                  <a:ext uri="{FF2B5EF4-FFF2-40B4-BE49-F238E27FC236}">
                    <a16:creationId xmlns:a16="http://schemas.microsoft.com/office/drawing/2014/main" id="{51693F4E-F26F-F036-8D5E-44FA6B4BDF77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375">
                <a:extLst>
                  <a:ext uri="{FF2B5EF4-FFF2-40B4-BE49-F238E27FC236}">
                    <a16:creationId xmlns:a16="http://schemas.microsoft.com/office/drawing/2014/main" id="{9F5ECF78-5BDC-80F9-D66B-CA5C2C0CCDB2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376">
                <a:extLst>
                  <a:ext uri="{FF2B5EF4-FFF2-40B4-BE49-F238E27FC236}">
                    <a16:creationId xmlns:a16="http://schemas.microsoft.com/office/drawing/2014/main" id="{85F8B43C-23A6-E575-9728-0B4661BA73C6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377">
                <a:extLst>
                  <a:ext uri="{FF2B5EF4-FFF2-40B4-BE49-F238E27FC236}">
                    <a16:creationId xmlns:a16="http://schemas.microsoft.com/office/drawing/2014/main" id="{FFFFB404-D0A7-34AD-44CB-0D441024C537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378">
                <a:extLst>
                  <a:ext uri="{FF2B5EF4-FFF2-40B4-BE49-F238E27FC236}">
                    <a16:creationId xmlns:a16="http://schemas.microsoft.com/office/drawing/2014/main" id="{6CD921B2-8761-498E-293B-D53BEA2318E9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379">
                <a:extLst>
                  <a:ext uri="{FF2B5EF4-FFF2-40B4-BE49-F238E27FC236}">
                    <a16:creationId xmlns:a16="http://schemas.microsoft.com/office/drawing/2014/main" id="{CCA46CA6-619C-621F-DCC3-E0272A833299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380">
                <a:extLst>
                  <a:ext uri="{FF2B5EF4-FFF2-40B4-BE49-F238E27FC236}">
                    <a16:creationId xmlns:a16="http://schemas.microsoft.com/office/drawing/2014/main" id="{BFCAEA85-E53C-3281-4C18-5F1BFD35A1AC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381">
                <a:extLst>
                  <a:ext uri="{FF2B5EF4-FFF2-40B4-BE49-F238E27FC236}">
                    <a16:creationId xmlns:a16="http://schemas.microsoft.com/office/drawing/2014/main" id="{B21F1DC6-EB87-82E1-F7CB-AB879F1C6FBE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382">
                <a:extLst>
                  <a:ext uri="{FF2B5EF4-FFF2-40B4-BE49-F238E27FC236}">
                    <a16:creationId xmlns:a16="http://schemas.microsoft.com/office/drawing/2014/main" id="{7DBBE087-F2C1-0104-FEE3-1200620CD94C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383">
                <a:extLst>
                  <a:ext uri="{FF2B5EF4-FFF2-40B4-BE49-F238E27FC236}">
                    <a16:creationId xmlns:a16="http://schemas.microsoft.com/office/drawing/2014/main" id="{15279CE3-E9D3-2043-3A75-CC3269EC199B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384">
                <a:extLst>
                  <a:ext uri="{FF2B5EF4-FFF2-40B4-BE49-F238E27FC236}">
                    <a16:creationId xmlns:a16="http://schemas.microsoft.com/office/drawing/2014/main" id="{A078F7CD-B683-BE0C-F3E5-1717EBAD1472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385">
                <a:extLst>
                  <a:ext uri="{FF2B5EF4-FFF2-40B4-BE49-F238E27FC236}">
                    <a16:creationId xmlns:a16="http://schemas.microsoft.com/office/drawing/2014/main" id="{9503E264-72D8-152D-42D6-87F87679E16B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386">
                <a:extLst>
                  <a:ext uri="{FF2B5EF4-FFF2-40B4-BE49-F238E27FC236}">
                    <a16:creationId xmlns:a16="http://schemas.microsoft.com/office/drawing/2014/main" id="{209CB8D8-D52B-8FEC-B162-30490FCD7C7B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387">
                <a:extLst>
                  <a:ext uri="{FF2B5EF4-FFF2-40B4-BE49-F238E27FC236}">
                    <a16:creationId xmlns:a16="http://schemas.microsoft.com/office/drawing/2014/main" id="{F44E10FF-49DE-EFCD-48CD-13F842FCFE69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388">
                <a:extLst>
                  <a:ext uri="{FF2B5EF4-FFF2-40B4-BE49-F238E27FC236}">
                    <a16:creationId xmlns:a16="http://schemas.microsoft.com/office/drawing/2014/main" id="{FCC61A56-7EEA-884D-1A63-26055602CAB3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389">
                <a:extLst>
                  <a:ext uri="{FF2B5EF4-FFF2-40B4-BE49-F238E27FC236}">
                    <a16:creationId xmlns:a16="http://schemas.microsoft.com/office/drawing/2014/main" id="{E2E354F4-14EF-84DB-153B-E0C3F9995351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390">
                <a:extLst>
                  <a:ext uri="{FF2B5EF4-FFF2-40B4-BE49-F238E27FC236}">
                    <a16:creationId xmlns:a16="http://schemas.microsoft.com/office/drawing/2014/main" id="{12C8931A-CA3D-7BE2-C5A1-21FDBA1DC734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391">
                <a:extLst>
                  <a:ext uri="{FF2B5EF4-FFF2-40B4-BE49-F238E27FC236}">
                    <a16:creationId xmlns:a16="http://schemas.microsoft.com/office/drawing/2014/main" id="{60D24A0A-E7B9-2B7F-92BE-C0F8662E20D5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392">
                <a:extLst>
                  <a:ext uri="{FF2B5EF4-FFF2-40B4-BE49-F238E27FC236}">
                    <a16:creationId xmlns:a16="http://schemas.microsoft.com/office/drawing/2014/main" id="{7CCCAF9F-7EF9-1CAB-1395-4966CE9CFC9F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393">
                <a:extLst>
                  <a:ext uri="{FF2B5EF4-FFF2-40B4-BE49-F238E27FC236}">
                    <a16:creationId xmlns:a16="http://schemas.microsoft.com/office/drawing/2014/main" id="{9F79FB74-92A6-DB37-63F0-52274C3D9300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394">
                <a:extLst>
                  <a:ext uri="{FF2B5EF4-FFF2-40B4-BE49-F238E27FC236}">
                    <a16:creationId xmlns:a16="http://schemas.microsoft.com/office/drawing/2014/main" id="{2DDD82C0-40C9-108A-9589-DA725121AFE7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395">
                <a:extLst>
                  <a:ext uri="{FF2B5EF4-FFF2-40B4-BE49-F238E27FC236}">
                    <a16:creationId xmlns:a16="http://schemas.microsoft.com/office/drawing/2014/main" id="{397EBE9D-2028-5EDF-FBF4-F567FAAED1A2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396">
                <a:extLst>
                  <a:ext uri="{FF2B5EF4-FFF2-40B4-BE49-F238E27FC236}">
                    <a16:creationId xmlns:a16="http://schemas.microsoft.com/office/drawing/2014/main" id="{7F976DCB-D170-5947-63A0-87C0431346D7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397">
                <a:extLst>
                  <a:ext uri="{FF2B5EF4-FFF2-40B4-BE49-F238E27FC236}">
                    <a16:creationId xmlns:a16="http://schemas.microsoft.com/office/drawing/2014/main" id="{161ADF4F-A012-F942-DCFC-6E9B6E89BC0F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398">
                <a:extLst>
                  <a:ext uri="{FF2B5EF4-FFF2-40B4-BE49-F238E27FC236}">
                    <a16:creationId xmlns:a16="http://schemas.microsoft.com/office/drawing/2014/main" id="{CFB4CC62-43DD-11B4-28F0-892F512B4901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399">
                <a:extLst>
                  <a:ext uri="{FF2B5EF4-FFF2-40B4-BE49-F238E27FC236}">
                    <a16:creationId xmlns:a16="http://schemas.microsoft.com/office/drawing/2014/main" id="{D11E307F-202A-8995-6676-1A485AAC685F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400">
                <a:extLst>
                  <a:ext uri="{FF2B5EF4-FFF2-40B4-BE49-F238E27FC236}">
                    <a16:creationId xmlns:a16="http://schemas.microsoft.com/office/drawing/2014/main" id="{463FA40A-8086-C8F7-4DE6-E9E2D4B76090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401">
                <a:extLst>
                  <a:ext uri="{FF2B5EF4-FFF2-40B4-BE49-F238E27FC236}">
                    <a16:creationId xmlns:a16="http://schemas.microsoft.com/office/drawing/2014/main" id="{75584EDE-8A4D-779E-C4BE-7910C9AC17ED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402">
                <a:extLst>
                  <a:ext uri="{FF2B5EF4-FFF2-40B4-BE49-F238E27FC236}">
                    <a16:creationId xmlns:a16="http://schemas.microsoft.com/office/drawing/2014/main" id="{4B67BD7B-1E66-5C96-5D86-630095E3A106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403">
                <a:extLst>
                  <a:ext uri="{FF2B5EF4-FFF2-40B4-BE49-F238E27FC236}">
                    <a16:creationId xmlns:a16="http://schemas.microsoft.com/office/drawing/2014/main" id="{5181DFA6-0A4D-8FDD-0CFA-CE1CAE7D0BC6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404">
                <a:extLst>
                  <a:ext uri="{FF2B5EF4-FFF2-40B4-BE49-F238E27FC236}">
                    <a16:creationId xmlns:a16="http://schemas.microsoft.com/office/drawing/2014/main" id="{962FC837-3373-13E8-C35C-E1EEA792C883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405">
                <a:extLst>
                  <a:ext uri="{FF2B5EF4-FFF2-40B4-BE49-F238E27FC236}">
                    <a16:creationId xmlns:a16="http://schemas.microsoft.com/office/drawing/2014/main" id="{272B0B98-D461-E70E-9E73-A792B9525C56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406">
                <a:extLst>
                  <a:ext uri="{FF2B5EF4-FFF2-40B4-BE49-F238E27FC236}">
                    <a16:creationId xmlns:a16="http://schemas.microsoft.com/office/drawing/2014/main" id="{9E609118-EEBD-914D-53C4-E08F231DA1C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407">
                <a:extLst>
                  <a:ext uri="{FF2B5EF4-FFF2-40B4-BE49-F238E27FC236}">
                    <a16:creationId xmlns:a16="http://schemas.microsoft.com/office/drawing/2014/main" id="{F9E3FF4B-CB39-0215-7D39-A149025792E7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408">
                <a:extLst>
                  <a:ext uri="{FF2B5EF4-FFF2-40B4-BE49-F238E27FC236}">
                    <a16:creationId xmlns:a16="http://schemas.microsoft.com/office/drawing/2014/main" id="{88AF6EA7-B439-A862-95E0-BA0BE437D495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409">
                <a:extLst>
                  <a:ext uri="{FF2B5EF4-FFF2-40B4-BE49-F238E27FC236}">
                    <a16:creationId xmlns:a16="http://schemas.microsoft.com/office/drawing/2014/main" id="{A6D1BDFA-0876-E67E-4D54-344AA4495A4F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Freeform 410">
                <a:extLst>
                  <a:ext uri="{FF2B5EF4-FFF2-40B4-BE49-F238E27FC236}">
                    <a16:creationId xmlns:a16="http://schemas.microsoft.com/office/drawing/2014/main" id="{EB35FC5E-D173-8E51-A33E-506F52421A81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" name="Freeform 411">
                <a:extLst>
                  <a:ext uri="{FF2B5EF4-FFF2-40B4-BE49-F238E27FC236}">
                    <a16:creationId xmlns:a16="http://schemas.microsoft.com/office/drawing/2014/main" id="{5672849B-842E-F5E0-D31D-66D94BDDA5E0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4" name="Freeform 412">
                <a:extLst>
                  <a:ext uri="{FF2B5EF4-FFF2-40B4-BE49-F238E27FC236}">
                    <a16:creationId xmlns:a16="http://schemas.microsoft.com/office/drawing/2014/main" id="{326B4EA9-372F-8335-4023-75A58C4C6A30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5" name="Freeform 413">
                <a:extLst>
                  <a:ext uri="{FF2B5EF4-FFF2-40B4-BE49-F238E27FC236}">
                    <a16:creationId xmlns:a16="http://schemas.microsoft.com/office/drawing/2014/main" id="{0EE9B9FB-1F33-E2D7-506D-F8F97F9C32D2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6" name="Freeform 414">
                <a:extLst>
                  <a:ext uri="{FF2B5EF4-FFF2-40B4-BE49-F238E27FC236}">
                    <a16:creationId xmlns:a16="http://schemas.microsoft.com/office/drawing/2014/main" id="{231133DE-7E25-ED46-F829-10733DF2A43D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7" name="Freeform 415">
                <a:extLst>
                  <a:ext uri="{FF2B5EF4-FFF2-40B4-BE49-F238E27FC236}">
                    <a16:creationId xmlns:a16="http://schemas.microsoft.com/office/drawing/2014/main" id="{1657B525-43E6-14C4-5EA7-B7BFE166D10E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8" name="Freeform 416">
                <a:extLst>
                  <a:ext uri="{FF2B5EF4-FFF2-40B4-BE49-F238E27FC236}">
                    <a16:creationId xmlns:a16="http://schemas.microsoft.com/office/drawing/2014/main" id="{423685CD-9512-5914-9E29-D8CC1E8E7B76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9" name="Freeform 417">
                <a:extLst>
                  <a:ext uri="{FF2B5EF4-FFF2-40B4-BE49-F238E27FC236}">
                    <a16:creationId xmlns:a16="http://schemas.microsoft.com/office/drawing/2014/main" id="{6AE3B8B8-7A87-37FF-BEE3-F4C5AAF3C5B9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0" name="Freeform 418">
                <a:extLst>
                  <a:ext uri="{FF2B5EF4-FFF2-40B4-BE49-F238E27FC236}">
                    <a16:creationId xmlns:a16="http://schemas.microsoft.com/office/drawing/2014/main" id="{0AE7F7C6-9ABB-0021-2EDA-6000D71C30A8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1" name="Freeform 419">
                <a:extLst>
                  <a:ext uri="{FF2B5EF4-FFF2-40B4-BE49-F238E27FC236}">
                    <a16:creationId xmlns:a16="http://schemas.microsoft.com/office/drawing/2014/main" id="{75E47BA5-BF7D-0421-B7AD-ABA3FCEF81B5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2" name="Freeform 420">
                <a:extLst>
                  <a:ext uri="{FF2B5EF4-FFF2-40B4-BE49-F238E27FC236}">
                    <a16:creationId xmlns:a16="http://schemas.microsoft.com/office/drawing/2014/main" id="{13301E50-9673-6060-829B-7D67AD51DC7E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3" name="Freeform 421">
                <a:extLst>
                  <a:ext uri="{FF2B5EF4-FFF2-40B4-BE49-F238E27FC236}">
                    <a16:creationId xmlns:a16="http://schemas.microsoft.com/office/drawing/2014/main" id="{AA6E75C7-9419-C678-BA2D-341B8A18E87D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4" name="Freeform 422">
                <a:extLst>
                  <a:ext uri="{FF2B5EF4-FFF2-40B4-BE49-F238E27FC236}">
                    <a16:creationId xmlns:a16="http://schemas.microsoft.com/office/drawing/2014/main" id="{E94A8DFA-2DC2-2938-1454-11E34A07AE57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" name="Freeform 423">
                <a:extLst>
                  <a:ext uri="{FF2B5EF4-FFF2-40B4-BE49-F238E27FC236}">
                    <a16:creationId xmlns:a16="http://schemas.microsoft.com/office/drawing/2014/main" id="{92E3A108-4D56-6CFC-70FB-E58735CA8614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" name="Freeform 424">
                <a:extLst>
                  <a:ext uri="{FF2B5EF4-FFF2-40B4-BE49-F238E27FC236}">
                    <a16:creationId xmlns:a16="http://schemas.microsoft.com/office/drawing/2014/main" id="{FAA4E3D7-2F5C-2E38-D740-C0AB1A297207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" name="Freeform 425">
                <a:extLst>
                  <a:ext uri="{FF2B5EF4-FFF2-40B4-BE49-F238E27FC236}">
                    <a16:creationId xmlns:a16="http://schemas.microsoft.com/office/drawing/2014/main" id="{6ADD0FB3-0F69-BE8E-1AA9-62085F036616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" name="Freeform 426">
                <a:extLst>
                  <a:ext uri="{FF2B5EF4-FFF2-40B4-BE49-F238E27FC236}">
                    <a16:creationId xmlns:a16="http://schemas.microsoft.com/office/drawing/2014/main" id="{294862F5-46FD-F8AB-BD3D-C8C33275B1AE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427">
                <a:extLst>
                  <a:ext uri="{FF2B5EF4-FFF2-40B4-BE49-F238E27FC236}">
                    <a16:creationId xmlns:a16="http://schemas.microsoft.com/office/drawing/2014/main" id="{E38D9622-9E06-76AA-D019-3DB080F852C1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428">
                <a:extLst>
                  <a:ext uri="{FF2B5EF4-FFF2-40B4-BE49-F238E27FC236}">
                    <a16:creationId xmlns:a16="http://schemas.microsoft.com/office/drawing/2014/main" id="{FA2EB8BD-7A42-5A56-D3B8-07EF6E20A050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429">
                <a:extLst>
                  <a:ext uri="{FF2B5EF4-FFF2-40B4-BE49-F238E27FC236}">
                    <a16:creationId xmlns:a16="http://schemas.microsoft.com/office/drawing/2014/main" id="{FCBC60C0-9F0D-16DA-7B6E-3A170C5CCA74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430">
                <a:extLst>
                  <a:ext uri="{FF2B5EF4-FFF2-40B4-BE49-F238E27FC236}">
                    <a16:creationId xmlns:a16="http://schemas.microsoft.com/office/drawing/2014/main" id="{C6818A2E-0284-60A2-A3BD-90D27502F40F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431">
                <a:extLst>
                  <a:ext uri="{FF2B5EF4-FFF2-40B4-BE49-F238E27FC236}">
                    <a16:creationId xmlns:a16="http://schemas.microsoft.com/office/drawing/2014/main" id="{634B7D02-0400-2ED0-1AA3-07C881E0CC6A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432">
                <a:extLst>
                  <a:ext uri="{FF2B5EF4-FFF2-40B4-BE49-F238E27FC236}">
                    <a16:creationId xmlns:a16="http://schemas.microsoft.com/office/drawing/2014/main" id="{E9F30564-6AF1-4F10-2DC6-AB4B4D245D1E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433">
                <a:extLst>
                  <a:ext uri="{FF2B5EF4-FFF2-40B4-BE49-F238E27FC236}">
                    <a16:creationId xmlns:a16="http://schemas.microsoft.com/office/drawing/2014/main" id="{20E042AF-7477-0E43-2505-9C49CC50FA9A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434">
                <a:extLst>
                  <a:ext uri="{FF2B5EF4-FFF2-40B4-BE49-F238E27FC236}">
                    <a16:creationId xmlns:a16="http://schemas.microsoft.com/office/drawing/2014/main" id="{BA3C3174-DD1F-1B46-D79C-22AEC49A3AAA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435">
                <a:extLst>
                  <a:ext uri="{FF2B5EF4-FFF2-40B4-BE49-F238E27FC236}">
                    <a16:creationId xmlns:a16="http://schemas.microsoft.com/office/drawing/2014/main" id="{A7F9EAC9-95C0-37F6-FED6-4C03A82595D5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436">
                <a:extLst>
                  <a:ext uri="{FF2B5EF4-FFF2-40B4-BE49-F238E27FC236}">
                    <a16:creationId xmlns:a16="http://schemas.microsoft.com/office/drawing/2014/main" id="{C5FFBB46-11E1-50C3-3E92-2B92CD4C4625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437">
                <a:extLst>
                  <a:ext uri="{FF2B5EF4-FFF2-40B4-BE49-F238E27FC236}">
                    <a16:creationId xmlns:a16="http://schemas.microsoft.com/office/drawing/2014/main" id="{E076C73E-5E44-A433-27AA-3ED4B1005E33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438">
                <a:extLst>
                  <a:ext uri="{FF2B5EF4-FFF2-40B4-BE49-F238E27FC236}">
                    <a16:creationId xmlns:a16="http://schemas.microsoft.com/office/drawing/2014/main" id="{DF088493-B2C0-E779-CE41-A795C613683A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439">
                <a:extLst>
                  <a:ext uri="{FF2B5EF4-FFF2-40B4-BE49-F238E27FC236}">
                    <a16:creationId xmlns:a16="http://schemas.microsoft.com/office/drawing/2014/main" id="{7BFA2C57-EB78-2D43-1CF1-CABB06DFC728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Freeform 440">
                <a:extLst>
                  <a:ext uri="{FF2B5EF4-FFF2-40B4-BE49-F238E27FC236}">
                    <a16:creationId xmlns:a16="http://schemas.microsoft.com/office/drawing/2014/main" id="{E3BFA264-FCE2-199F-ADCD-FCE2E0F79392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3" name="Freeform 441">
                <a:extLst>
                  <a:ext uri="{FF2B5EF4-FFF2-40B4-BE49-F238E27FC236}">
                    <a16:creationId xmlns:a16="http://schemas.microsoft.com/office/drawing/2014/main" id="{1EF6E770-593E-8AB4-222F-4BBC0C63A38B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442">
                <a:extLst>
                  <a:ext uri="{FF2B5EF4-FFF2-40B4-BE49-F238E27FC236}">
                    <a16:creationId xmlns:a16="http://schemas.microsoft.com/office/drawing/2014/main" id="{EC2FA9A6-C67C-8D79-A6AA-656F7851175F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443">
                <a:extLst>
                  <a:ext uri="{FF2B5EF4-FFF2-40B4-BE49-F238E27FC236}">
                    <a16:creationId xmlns:a16="http://schemas.microsoft.com/office/drawing/2014/main" id="{1EB689A0-6516-F2AF-78B1-70C541F9AFD4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444">
                <a:extLst>
                  <a:ext uri="{FF2B5EF4-FFF2-40B4-BE49-F238E27FC236}">
                    <a16:creationId xmlns:a16="http://schemas.microsoft.com/office/drawing/2014/main" id="{813E16DF-0FF4-D222-D0E5-44D6A0DC17A8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445">
                <a:extLst>
                  <a:ext uri="{FF2B5EF4-FFF2-40B4-BE49-F238E27FC236}">
                    <a16:creationId xmlns:a16="http://schemas.microsoft.com/office/drawing/2014/main" id="{D4165AA0-BF9B-CBB1-1C9F-ED6DAE5A374D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446">
                <a:extLst>
                  <a:ext uri="{FF2B5EF4-FFF2-40B4-BE49-F238E27FC236}">
                    <a16:creationId xmlns:a16="http://schemas.microsoft.com/office/drawing/2014/main" id="{60BE6363-5C5F-6EC4-3447-88C40931978B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447">
                <a:extLst>
                  <a:ext uri="{FF2B5EF4-FFF2-40B4-BE49-F238E27FC236}">
                    <a16:creationId xmlns:a16="http://schemas.microsoft.com/office/drawing/2014/main" id="{F10362AD-896E-5ABD-2C2B-292A2F8C7E6D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448">
                <a:extLst>
                  <a:ext uri="{FF2B5EF4-FFF2-40B4-BE49-F238E27FC236}">
                    <a16:creationId xmlns:a16="http://schemas.microsoft.com/office/drawing/2014/main" id="{5714E0D5-70FF-3B59-E3B7-B50930784A80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449">
                <a:extLst>
                  <a:ext uri="{FF2B5EF4-FFF2-40B4-BE49-F238E27FC236}">
                    <a16:creationId xmlns:a16="http://schemas.microsoft.com/office/drawing/2014/main" id="{8DFB68F9-4634-BA8F-1DE9-D1150BF75A1A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450">
                <a:extLst>
                  <a:ext uri="{FF2B5EF4-FFF2-40B4-BE49-F238E27FC236}">
                    <a16:creationId xmlns:a16="http://schemas.microsoft.com/office/drawing/2014/main" id="{E0170E36-36FA-7477-CE05-9138F0040F7A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451">
                <a:extLst>
                  <a:ext uri="{FF2B5EF4-FFF2-40B4-BE49-F238E27FC236}">
                    <a16:creationId xmlns:a16="http://schemas.microsoft.com/office/drawing/2014/main" id="{429B8359-27DB-E645-EC3C-95D78FC099FF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452">
                <a:extLst>
                  <a:ext uri="{FF2B5EF4-FFF2-40B4-BE49-F238E27FC236}">
                    <a16:creationId xmlns:a16="http://schemas.microsoft.com/office/drawing/2014/main" id="{FC708D1B-DEA5-E0A8-0FD5-E345B6383C48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453">
                <a:extLst>
                  <a:ext uri="{FF2B5EF4-FFF2-40B4-BE49-F238E27FC236}">
                    <a16:creationId xmlns:a16="http://schemas.microsoft.com/office/drawing/2014/main" id="{EB466373-59E4-E357-65B5-979BE27BE1FE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454">
                <a:extLst>
                  <a:ext uri="{FF2B5EF4-FFF2-40B4-BE49-F238E27FC236}">
                    <a16:creationId xmlns:a16="http://schemas.microsoft.com/office/drawing/2014/main" id="{B29DF559-96CF-EA60-4BCA-AB92DD859258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455">
                <a:extLst>
                  <a:ext uri="{FF2B5EF4-FFF2-40B4-BE49-F238E27FC236}">
                    <a16:creationId xmlns:a16="http://schemas.microsoft.com/office/drawing/2014/main" id="{AA7E1C26-16C4-4713-AEC5-D700BD7FD8C1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456">
                <a:extLst>
                  <a:ext uri="{FF2B5EF4-FFF2-40B4-BE49-F238E27FC236}">
                    <a16:creationId xmlns:a16="http://schemas.microsoft.com/office/drawing/2014/main" id="{F16BD7FE-71C4-5CFE-5BE0-3AD57684399F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457">
                <a:extLst>
                  <a:ext uri="{FF2B5EF4-FFF2-40B4-BE49-F238E27FC236}">
                    <a16:creationId xmlns:a16="http://schemas.microsoft.com/office/drawing/2014/main" id="{0D576A82-4FC8-64FF-B803-7E9603FFA7BD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458">
                <a:extLst>
                  <a:ext uri="{FF2B5EF4-FFF2-40B4-BE49-F238E27FC236}">
                    <a16:creationId xmlns:a16="http://schemas.microsoft.com/office/drawing/2014/main" id="{3847A759-687A-7295-BA07-758A2349DF27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459">
                <a:extLst>
                  <a:ext uri="{FF2B5EF4-FFF2-40B4-BE49-F238E27FC236}">
                    <a16:creationId xmlns:a16="http://schemas.microsoft.com/office/drawing/2014/main" id="{8A8F9744-59AB-9D90-E13C-F8FF12DA461A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460">
                <a:extLst>
                  <a:ext uri="{FF2B5EF4-FFF2-40B4-BE49-F238E27FC236}">
                    <a16:creationId xmlns:a16="http://schemas.microsoft.com/office/drawing/2014/main" id="{3DF1BCB6-EE13-83C2-D9AF-269F5F08639F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461">
                <a:extLst>
                  <a:ext uri="{FF2B5EF4-FFF2-40B4-BE49-F238E27FC236}">
                    <a16:creationId xmlns:a16="http://schemas.microsoft.com/office/drawing/2014/main" id="{0E377324-A659-6047-A9C2-CB97D9C8B595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462">
                <a:extLst>
                  <a:ext uri="{FF2B5EF4-FFF2-40B4-BE49-F238E27FC236}">
                    <a16:creationId xmlns:a16="http://schemas.microsoft.com/office/drawing/2014/main" id="{DFE76FAE-E9E0-64F8-1F94-B7DB8C5F8EED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463">
                <a:extLst>
                  <a:ext uri="{FF2B5EF4-FFF2-40B4-BE49-F238E27FC236}">
                    <a16:creationId xmlns:a16="http://schemas.microsoft.com/office/drawing/2014/main" id="{B59640CA-ADC5-2AA6-FC52-E48B193E28EE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464">
                <a:extLst>
                  <a:ext uri="{FF2B5EF4-FFF2-40B4-BE49-F238E27FC236}">
                    <a16:creationId xmlns:a16="http://schemas.microsoft.com/office/drawing/2014/main" id="{6F7EE3D3-5FA4-C2D9-556C-2FB0747AD012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465">
                <a:extLst>
                  <a:ext uri="{FF2B5EF4-FFF2-40B4-BE49-F238E27FC236}">
                    <a16:creationId xmlns:a16="http://schemas.microsoft.com/office/drawing/2014/main" id="{2D7359B2-AAEC-C2CF-6CDF-CC45BDB98AE1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466">
                <a:extLst>
                  <a:ext uri="{FF2B5EF4-FFF2-40B4-BE49-F238E27FC236}">
                    <a16:creationId xmlns:a16="http://schemas.microsoft.com/office/drawing/2014/main" id="{72684C6E-CF60-14E7-9F48-624C3BBEE09F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467">
                <a:extLst>
                  <a:ext uri="{FF2B5EF4-FFF2-40B4-BE49-F238E27FC236}">
                    <a16:creationId xmlns:a16="http://schemas.microsoft.com/office/drawing/2014/main" id="{E81DCE44-61DF-82E2-D55C-B3B9D7405B65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468">
                <a:extLst>
                  <a:ext uri="{FF2B5EF4-FFF2-40B4-BE49-F238E27FC236}">
                    <a16:creationId xmlns:a16="http://schemas.microsoft.com/office/drawing/2014/main" id="{F4988F60-74F7-22E1-DF74-94D38A75859D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469">
                <a:extLst>
                  <a:ext uri="{FF2B5EF4-FFF2-40B4-BE49-F238E27FC236}">
                    <a16:creationId xmlns:a16="http://schemas.microsoft.com/office/drawing/2014/main" id="{9486002F-5E24-CEA8-5135-CD66DB4EE7FA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470">
                <a:extLst>
                  <a:ext uri="{FF2B5EF4-FFF2-40B4-BE49-F238E27FC236}">
                    <a16:creationId xmlns:a16="http://schemas.microsoft.com/office/drawing/2014/main" id="{3512A6E6-0315-5C20-D642-7D8C96E67E80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471">
                <a:extLst>
                  <a:ext uri="{FF2B5EF4-FFF2-40B4-BE49-F238E27FC236}">
                    <a16:creationId xmlns:a16="http://schemas.microsoft.com/office/drawing/2014/main" id="{32203F47-5FEE-3ABB-1821-1220D27D646B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472">
                <a:extLst>
                  <a:ext uri="{FF2B5EF4-FFF2-40B4-BE49-F238E27FC236}">
                    <a16:creationId xmlns:a16="http://schemas.microsoft.com/office/drawing/2014/main" id="{8ABCA071-804C-53BB-955F-51E3C752886A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473">
                <a:extLst>
                  <a:ext uri="{FF2B5EF4-FFF2-40B4-BE49-F238E27FC236}">
                    <a16:creationId xmlns:a16="http://schemas.microsoft.com/office/drawing/2014/main" id="{941277FF-2EB1-D0BB-C4AB-4A4E7CCCB48A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474">
                <a:extLst>
                  <a:ext uri="{FF2B5EF4-FFF2-40B4-BE49-F238E27FC236}">
                    <a16:creationId xmlns:a16="http://schemas.microsoft.com/office/drawing/2014/main" id="{23EC3C63-3F19-49A7-AE06-8212DF040505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475">
                <a:extLst>
                  <a:ext uri="{FF2B5EF4-FFF2-40B4-BE49-F238E27FC236}">
                    <a16:creationId xmlns:a16="http://schemas.microsoft.com/office/drawing/2014/main" id="{5E5434ED-6504-2704-1958-5D726CC30BFA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476">
                <a:extLst>
                  <a:ext uri="{FF2B5EF4-FFF2-40B4-BE49-F238E27FC236}">
                    <a16:creationId xmlns:a16="http://schemas.microsoft.com/office/drawing/2014/main" id="{EF870DFC-73AA-108A-D117-EBA6A6F6345E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477">
                <a:extLst>
                  <a:ext uri="{FF2B5EF4-FFF2-40B4-BE49-F238E27FC236}">
                    <a16:creationId xmlns:a16="http://schemas.microsoft.com/office/drawing/2014/main" id="{E3CDF069-146F-070F-11D9-5977E091ABC0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478">
                <a:extLst>
                  <a:ext uri="{FF2B5EF4-FFF2-40B4-BE49-F238E27FC236}">
                    <a16:creationId xmlns:a16="http://schemas.microsoft.com/office/drawing/2014/main" id="{4691FF38-5D6C-0DAD-77C8-6395C30F89D8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479">
                <a:extLst>
                  <a:ext uri="{FF2B5EF4-FFF2-40B4-BE49-F238E27FC236}">
                    <a16:creationId xmlns:a16="http://schemas.microsoft.com/office/drawing/2014/main" id="{F5C43278-7088-6324-269E-45AAEFA88997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480">
                <a:extLst>
                  <a:ext uri="{FF2B5EF4-FFF2-40B4-BE49-F238E27FC236}">
                    <a16:creationId xmlns:a16="http://schemas.microsoft.com/office/drawing/2014/main" id="{3834CBFB-A397-72D0-A400-A5A4E09B0B6B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481">
                <a:extLst>
                  <a:ext uri="{FF2B5EF4-FFF2-40B4-BE49-F238E27FC236}">
                    <a16:creationId xmlns:a16="http://schemas.microsoft.com/office/drawing/2014/main" id="{C1B3725C-2A82-F231-C0F9-58FFD044CC0C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482">
                <a:extLst>
                  <a:ext uri="{FF2B5EF4-FFF2-40B4-BE49-F238E27FC236}">
                    <a16:creationId xmlns:a16="http://schemas.microsoft.com/office/drawing/2014/main" id="{274205D4-3B26-632F-D82D-F5B393CDE0BD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483">
                <a:extLst>
                  <a:ext uri="{FF2B5EF4-FFF2-40B4-BE49-F238E27FC236}">
                    <a16:creationId xmlns:a16="http://schemas.microsoft.com/office/drawing/2014/main" id="{5B8677A9-BD56-91C3-2F91-962779BAF1EE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484">
                <a:extLst>
                  <a:ext uri="{FF2B5EF4-FFF2-40B4-BE49-F238E27FC236}">
                    <a16:creationId xmlns:a16="http://schemas.microsoft.com/office/drawing/2014/main" id="{2373C043-64EA-A3B4-13BE-F5C3149B31B6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485">
                <a:extLst>
                  <a:ext uri="{FF2B5EF4-FFF2-40B4-BE49-F238E27FC236}">
                    <a16:creationId xmlns:a16="http://schemas.microsoft.com/office/drawing/2014/main" id="{1BB17682-FF32-C174-744D-D30A01D8F5A1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486">
                <a:extLst>
                  <a:ext uri="{FF2B5EF4-FFF2-40B4-BE49-F238E27FC236}">
                    <a16:creationId xmlns:a16="http://schemas.microsoft.com/office/drawing/2014/main" id="{9BBEF53C-EB05-546D-CA31-26D4BAC16372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" name="Freeform 487">
                <a:extLst>
                  <a:ext uri="{FF2B5EF4-FFF2-40B4-BE49-F238E27FC236}">
                    <a16:creationId xmlns:a16="http://schemas.microsoft.com/office/drawing/2014/main" id="{F71EE03E-0DD2-58C9-4038-89DC61D0C15E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" name="Freeform 488">
                <a:extLst>
                  <a:ext uri="{FF2B5EF4-FFF2-40B4-BE49-F238E27FC236}">
                    <a16:creationId xmlns:a16="http://schemas.microsoft.com/office/drawing/2014/main" id="{104A6BC5-8FB0-F848-056C-44031849E7E4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" name="Freeform 489">
                <a:extLst>
                  <a:ext uri="{FF2B5EF4-FFF2-40B4-BE49-F238E27FC236}">
                    <a16:creationId xmlns:a16="http://schemas.microsoft.com/office/drawing/2014/main" id="{8BF3BFE7-F1E8-BFAD-447D-FD1DED3D069C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" name="Freeform 490">
                <a:extLst>
                  <a:ext uri="{FF2B5EF4-FFF2-40B4-BE49-F238E27FC236}">
                    <a16:creationId xmlns:a16="http://schemas.microsoft.com/office/drawing/2014/main" id="{7F746334-44B2-4BA3-6097-1CF797C4CC76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" name="Freeform 491">
                <a:extLst>
                  <a:ext uri="{FF2B5EF4-FFF2-40B4-BE49-F238E27FC236}">
                    <a16:creationId xmlns:a16="http://schemas.microsoft.com/office/drawing/2014/main" id="{969BC736-179D-4A64-CE14-0812BA7AE3CB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492">
                <a:extLst>
                  <a:ext uri="{FF2B5EF4-FFF2-40B4-BE49-F238E27FC236}">
                    <a16:creationId xmlns:a16="http://schemas.microsoft.com/office/drawing/2014/main" id="{4B9AF2AC-350A-9173-BF13-A17FE93A5896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493">
                <a:extLst>
                  <a:ext uri="{FF2B5EF4-FFF2-40B4-BE49-F238E27FC236}">
                    <a16:creationId xmlns:a16="http://schemas.microsoft.com/office/drawing/2014/main" id="{EB56E0E6-498E-15B9-D40B-86D8C5C4BB69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494">
                <a:extLst>
                  <a:ext uri="{FF2B5EF4-FFF2-40B4-BE49-F238E27FC236}">
                    <a16:creationId xmlns:a16="http://schemas.microsoft.com/office/drawing/2014/main" id="{9C29EF01-00E9-A7DC-3708-293B60581595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7" name="Freeform 495">
                <a:extLst>
                  <a:ext uri="{FF2B5EF4-FFF2-40B4-BE49-F238E27FC236}">
                    <a16:creationId xmlns:a16="http://schemas.microsoft.com/office/drawing/2014/main" id="{9EC6B0D7-15B8-A355-40ED-D58FF3F74A5F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8" name="Freeform 496">
                <a:extLst>
                  <a:ext uri="{FF2B5EF4-FFF2-40B4-BE49-F238E27FC236}">
                    <a16:creationId xmlns:a16="http://schemas.microsoft.com/office/drawing/2014/main" id="{3F2A3857-D4C0-8471-6BE8-0022E4871D6B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" name="Freeform 497">
                <a:extLst>
                  <a:ext uri="{FF2B5EF4-FFF2-40B4-BE49-F238E27FC236}">
                    <a16:creationId xmlns:a16="http://schemas.microsoft.com/office/drawing/2014/main" id="{557B6086-99D0-25F8-951B-75425CE61429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498">
                <a:extLst>
                  <a:ext uri="{FF2B5EF4-FFF2-40B4-BE49-F238E27FC236}">
                    <a16:creationId xmlns:a16="http://schemas.microsoft.com/office/drawing/2014/main" id="{E7260211-C7C8-250D-4996-B025649CC0A3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499">
                <a:extLst>
                  <a:ext uri="{FF2B5EF4-FFF2-40B4-BE49-F238E27FC236}">
                    <a16:creationId xmlns:a16="http://schemas.microsoft.com/office/drawing/2014/main" id="{0EC9107F-C3D7-A0B9-A154-00376CDBD540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500">
                <a:extLst>
                  <a:ext uri="{FF2B5EF4-FFF2-40B4-BE49-F238E27FC236}">
                    <a16:creationId xmlns:a16="http://schemas.microsoft.com/office/drawing/2014/main" id="{A400EBC4-59D6-6DAC-4EA7-3149B223C687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501">
                <a:extLst>
                  <a:ext uri="{FF2B5EF4-FFF2-40B4-BE49-F238E27FC236}">
                    <a16:creationId xmlns:a16="http://schemas.microsoft.com/office/drawing/2014/main" id="{1835B981-9C71-D70D-7D6F-1B3EFD567F01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502">
                <a:extLst>
                  <a:ext uri="{FF2B5EF4-FFF2-40B4-BE49-F238E27FC236}">
                    <a16:creationId xmlns:a16="http://schemas.microsoft.com/office/drawing/2014/main" id="{BD4D6863-7D01-78AB-E6F5-072E06908344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503">
                <a:extLst>
                  <a:ext uri="{FF2B5EF4-FFF2-40B4-BE49-F238E27FC236}">
                    <a16:creationId xmlns:a16="http://schemas.microsoft.com/office/drawing/2014/main" id="{025A8089-55E1-61EB-A38E-AEB54FD18B07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504">
                <a:extLst>
                  <a:ext uri="{FF2B5EF4-FFF2-40B4-BE49-F238E27FC236}">
                    <a16:creationId xmlns:a16="http://schemas.microsoft.com/office/drawing/2014/main" id="{4E900ED0-8A49-655B-5403-FC1FA13585BC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505">
                <a:extLst>
                  <a:ext uri="{FF2B5EF4-FFF2-40B4-BE49-F238E27FC236}">
                    <a16:creationId xmlns:a16="http://schemas.microsoft.com/office/drawing/2014/main" id="{2DB5A0EE-476D-BEE9-7F10-3ED05607E055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506">
                <a:extLst>
                  <a:ext uri="{FF2B5EF4-FFF2-40B4-BE49-F238E27FC236}">
                    <a16:creationId xmlns:a16="http://schemas.microsoft.com/office/drawing/2014/main" id="{3D0F9494-FF48-C4AA-8E3F-79196FDFEFFD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507">
                <a:extLst>
                  <a:ext uri="{FF2B5EF4-FFF2-40B4-BE49-F238E27FC236}">
                    <a16:creationId xmlns:a16="http://schemas.microsoft.com/office/drawing/2014/main" id="{5A44A802-E402-D85B-34B1-489DF7644E6D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" name="Freeform 508">
                <a:extLst>
                  <a:ext uri="{FF2B5EF4-FFF2-40B4-BE49-F238E27FC236}">
                    <a16:creationId xmlns:a16="http://schemas.microsoft.com/office/drawing/2014/main" id="{C09FFAF2-C5F7-B45A-01B1-D78080C7C4F2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" name="Freeform 509">
                <a:extLst>
                  <a:ext uri="{FF2B5EF4-FFF2-40B4-BE49-F238E27FC236}">
                    <a16:creationId xmlns:a16="http://schemas.microsoft.com/office/drawing/2014/main" id="{7EB5F7B7-419B-F6FB-11E3-25B95499714B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" name="Freeform 510">
                <a:extLst>
                  <a:ext uri="{FF2B5EF4-FFF2-40B4-BE49-F238E27FC236}">
                    <a16:creationId xmlns:a16="http://schemas.microsoft.com/office/drawing/2014/main" id="{D44F7670-226C-7220-2440-5878491DCA3E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" name="Freeform 511">
                <a:extLst>
                  <a:ext uri="{FF2B5EF4-FFF2-40B4-BE49-F238E27FC236}">
                    <a16:creationId xmlns:a16="http://schemas.microsoft.com/office/drawing/2014/main" id="{46F742E1-BF80-118A-7A4A-E6AE197A385F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512">
                <a:extLst>
                  <a:ext uri="{FF2B5EF4-FFF2-40B4-BE49-F238E27FC236}">
                    <a16:creationId xmlns:a16="http://schemas.microsoft.com/office/drawing/2014/main" id="{13F6A3BD-F8CC-44EE-C543-36B62C9DBA78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513">
                <a:extLst>
                  <a:ext uri="{FF2B5EF4-FFF2-40B4-BE49-F238E27FC236}">
                    <a16:creationId xmlns:a16="http://schemas.microsoft.com/office/drawing/2014/main" id="{7D79B1A7-278D-6FB8-6F7E-3B40CA2233DA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514">
                <a:extLst>
                  <a:ext uri="{FF2B5EF4-FFF2-40B4-BE49-F238E27FC236}">
                    <a16:creationId xmlns:a16="http://schemas.microsoft.com/office/drawing/2014/main" id="{8278C24E-3C67-9BC4-FA6F-2B61FA63DA7D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7" name="Freeform 515">
                <a:extLst>
                  <a:ext uri="{FF2B5EF4-FFF2-40B4-BE49-F238E27FC236}">
                    <a16:creationId xmlns:a16="http://schemas.microsoft.com/office/drawing/2014/main" id="{B4F2A212-DAB0-73A0-392B-B18A27BDFB4D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8" name="Freeform 516">
                <a:extLst>
                  <a:ext uri="{FF2B5EF4-FFF2-40B4-BE49-F238E27FC236}">
                    <a16:creationId xmlns:a16="http://schemas.microsoft.com/office/drawing/2014/main" id="{34C76835-EC00-C640-B744-8FE0433B7B0E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9" name="Freeform 517">
                <a:extLst>
                  <a:ext uri="{FF2B5EF4-FFF2-40B4-BE49-F238E27FC236}">
                    <a16:creationId xmlns:a16="http://schemas.microsoft.com/office/drawing/2014/main" id="{4A4AE996-D868-3EBA-BD28-5D177EB5B96E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518">
                <a:extLst>
                  <a:ext uri="{FF2B5EF4-FFF2-40B4-BE49-F238E27FC236}">
                    <a16:creationId xmlns:a16="http://schemas.microsoft.com/office/drawing/2014/main" id="{B968BA4C-3EA1-4047-45EB-AF35AFEC9209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8" name="Freeform 536">
              <a:extLst>
                <a:ext uri="{FF2B5EF4-FFF2-40B4-BE49-F238E27FC236}">
                  <a16:creationId xmlns:a16="http://schemas.microsoft.com/office/drawing/2014/main" id="{F4FB90D0-4477-51EF-F418-6217759C0E9F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741" name="直接连接符 740">
            <a:extLst>
              <a:ext uri="{FF2B5EF4-FFF2-40B4-BE49-F238E27FC236}">
                <a16:creationId xmlns:a16="http://schemas.microsoft.com/office/drawing/2014/main" id="{D1358B23-6099-A2DA-015F-0393D6805A6F}"/>
              </a:ext>
            </a:extLst>
          </p:cNvPr>
          <p:cNvCxnSpPr/>
          <p:nvPr>
            <p:custDataLst>
              <p:tags r:id="rId19"/>
            </p:custDataLst>
          </p:nvPr>
        </p:nvCxnSpPr>
        <p:spPr>
          <a:xfrm>
            <a:off x="7864519" y="1383531"/>
            <a:ext cx="690867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直接连接符 741">
            <a:extLst>
              <a:ext uri="{FF2B5EF4-FFF2-40B4-BE49-F238E27FC236}">
                <a16:creationId xmlns:a16="http://schemas.microsoft.com/office/drawing/2014/main" id="{B1D03972-24CB-9D1E-C596-FBD688B5DF05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V="1">
            <a:off x="8073885" y="2603548"/>
            <a:ext cx="599129" cy="3208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3" name="文本框 742">
            <a:extLst>
              <a:ext uri="{FF2B5EF4-FFF2-40B4-BE49-F238E27FC236}">
                <a16:creationId xmlns:a16="http://schemas.microsoft.com/office/drawing/2014/main" id="{56E41A71-DE80-9AFD-197F-7FBDCC19F1E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463893" y="115416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脑</a:t>
            </a:r>
          </a:p>
        </p:txBody>
      </p:sp>
      <p:sp>
        <p:nvSpPr>
          <p:cNvPr id="744" name="文本框 743">
            <a:extLst>
              <a:ext uri="{FF2B5EF4-FFF2-40B4-BE49-F238E27FC236}">
                <a16:creationId xmlns:a16="http://schemas.microsoft.com/office/drawing/2014/main" id="{F9C2596E-39FA-AD6B-3E30-008B234DCA42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7289148" y="2437376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脊髓</a:t>
            </a:r>
          </a:p>
        </p:txBody>
      </p:sp>
      <p:sp>
        <p:nvSpPr>
          <p:cNvPr id="745" name="左大括号 744">
            <a:extLst>
              <a:ext uri="{FF2B5EF4-FFF2-40B4-BE49-F238E27FC236}">
                <a16:creationId xmlns:a16="http://schemas.microsoft.com/office/drawing/2014/main" id="{0D964BA2-F46F-E8A1-3260-885B64B5B4DA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7063095" y="1336171"/>
            <a:ext cx="260849" cy="135490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6" name="文本框 745">
            <a:extLst>
              <a:ext uri="{FF2B5EF4-FFF2-40B4-BE49-F238E27FC236}">
                <a16:creationId xmlns:a16="http://schemas.microsoft.com/office/drawing/2014/main" id="{2F9597D6-EFC1-94DB-51F7-7F2680D836A3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5974047" y="1761415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中枢神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  <p:sp>
        <p:nvSpPr>
          <p:cNvPr id="5" name="左大括号 4">
            <a:extLst>
              <a:ext uri="{FF2B5EF4-FFF2-40B4-BE49-F238E27FC236}">
                <a16:creationId xmlns:a16="http://schemas.microsoft.com/office/drawing/2014/main" id="{54ACFEA2-1DFF-E859-9E3C-C45CBC95CD7D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5815245" y="2013625"/>
            <a:ext cx="158802" cy="2105962"/>
          </a:xfrm>
          <a:prstGeom prst="leftBrace">
            <a:avLst>
              <a:gd name="adj1" fmla="val 112299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62FF5F0-9A40-2DF5-8142-19F3347D3007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3653533" y="477299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什么是神经？</a:t>
            </a:r>
          </a:p>
        </p:txBody>
      </p:sp>
      <p:sp>
        <p:nvSpPr>
          <p:cNvPr id="580" name="文本框 579">
            <a:extLst>
              <a:ext uri="{FF2B5EF4-FFF2-40B4-BE49-F238E27FC236}">
                <a16:creationId xmlns:a16="http://schemas.microsoft.com/office/drawing/2014/main" id="{B30F91E8-2695-77F8-936B-F5875A978E5D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5525783" y="477299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什么是系统？</a:t>
            </a: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EB94822B-E6D9-FCCC-B276-44A7A62FE33B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7376152" y="4786939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>
                <a:latin typeface="楷体" panose="02010609060101010101" pitchFamily="49" charset="-122"/>
                <a:ea typeface="楷体" panose="02010609060101010101" pitchFamily="49" charset="-122"/>
              </a:rPr>
              <a:t>……</a:t>
            </a:r>
            <a:endParaRPr lang="zh-CN" altLang="en-US" sz="24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484416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586" name="组合 585">
            <a:extLst>
              <a:ext uri="{FF2B5EF4-FFF2-40B4-BE49-F238E27FC236}">
                <a16:creationId xmlns:a16="http://schemas.microsoft.com/office/drawing/2014/main" id="{1CA4135B-8A4F-7E1D-CB7B-94ED5803377A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 rot="921937">
            <a:off x="2022082" y="1562821"/>
            <a:ext cx="4033034" cy="18912677"/>
            <a:chOff x="7342718" y="1147763"/>
            <a:chExt cx="511175" cy="2397125"/>
          </a:xfrm>
        </p:grpSpPr>
        <p:grpSp>
          <p:nvGrpSpPr>
            <p:cNvPr id="587" name="组合 586">
              <a:extLst>
                <a:ext uri="{FF2B5EF4-FFF2-40B4-BE49-F238E27FC236}">
                  <a16:creationId xmlns:a16="http://schemas.microsoft.com/office/drawing/2014/main" id="{FC2CD710-74EF-AC60-7CF1-213CA50CB028}"/>
                </a:ext>
              </a:extLst>
            </p:cNvPr>
            <p:cNvGrpSpPr/>
            <p:nvPr>
              <p:custDataLst>
                <p:tags r:id="rId23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589" name="Freeform 366">
                <a:extLst>
                  <a:ext uri="{FF2B5EF4-FFF2-40B4-BE49-F238E27FC236}">
                    <a16:creationId xmlns:a16="http://schemas.microsoft.com/office/drawing/2014/main" id="{C6B9F7A8-FDDB-E8B3-5C28-8B63B64D3897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368">
                <a:extLst>
                  <a:ext uri="{FF2B5EF4-FFF2-40B4-BE49-F238E27FC236}">
                    <a16:creationId xmlns:a16="http://schemas.microsoft.com/office/drawing/2014/main" id="{99BEA620-ECCE-8F8E-FD99-1BD80ADECE8C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369">
                <a:extLst>
                  <a:ext uri="{FF2B5EF4-FFF2-40B4-BE49-F238E27FC236}">
                    <a16:creationId xmlns:a16="http://schemas.microsoft.com/office/drawing/2014/main" id="{98A8913A-D4AF-4065-7875-F20288BF3A02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370">
                <a:extLst>
                  <a:ext uri="{FF2B5EF4-FFF2-40B4-BE49-F238E27FC236}">
                    <a16:creationId xmlns:a16="http://schemas.microsoft.com/office/drawing/2014/main" id="{9FE6B727-6444-013F-3FB5-0535EBAE6106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371">
                <a:extLst>
                  <a:ext uri="{FF2B5EF4-FFF2-40B4-BE49-F238E27FC236}">
                    <a16:creationId xmlns:a16="http://schemas.microsoft.com/office/drawing/2014/main" id="{9CD4B3F3-8AEC-641A-C50C-601D0516E530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372">
                <a:extLst>
                  <a:ext uri="{FF2B5EF4-FFF2-40B4-BE49-F238E27FC236}">
                    <a16:creationId xmlns:a16="http://schemas.microsoft.com/office/drawing/2014/main" id="{F42D293C-A450-6849-4A9D-C9E18A8868B5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373">
                <a:extLst>
                  <a:ext uri="{FF2B5EF4-FFF2-40B4-BE49-F238E27FC236}">
                    <a16:creationId xmlns:a16="http://schemas.microsoft.com/office/drawing/2014/main" id="{37245E08-52C8-C6EA-4ECB-0DDA37284EDD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374">
                <a:extLst>
                  <a:ext uri="{FF2B5EF4-FFF2-40B4-BE49-F238E27FC236}">
                    <a16:creationId xmlns:a16="http://schemas.microsoft.com/office/drawing/2014/main" id="{51693F4E-F26F-F036-8D5E-44FA6B4BDF7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375">
                <a:extLst>
                  <a:ext uri="{FF2B5EF4-FFF2-40B4-BE49-F238E27FC236}">
                    <a16:creationId xmlns:a16="http://schemas.microsoft.com/office/drawing/2014/main" id="{9F5ECF78-5BDC-80F9-D66B-CA5C2C0CCDB2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376">
                <a:extLst>
                  <a:ext uri="{FF2B5EF4-FFF2-40B4-BE49-F238E27FC236}">
                    <a16:creationId xmlns:a16="http://schemas.microsoft.com/office/drawing/2014/main" id="{85F8B43C-23A6-E575-9728-0B4661BA73C6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377">
                <a:extLst>
                  <a:ext uri="{FF2B5EF4-FFF2-40B4-BE49-F238E27FC236}">
                    <a16:creationId xmlns:a16="http://schemas.microsoft.com/office/drawing/2014/main" id="{FFFFB404-D0A7-34AD-44CB-0D441024C53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378">
                <a:extLst>
                  <a:ext uri="{FF2B5EF4-FFF2-40B4-BE49-F238E27FC236}">
                    <a16:creationId xmlns:a16="http://schemas.microsoft.com/office/drawing/2014/main" id="{6CD921B2-8761-498E-293B-D53BEA2318E9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379">
                <a:extLst>
                  <a:ext uri="{FF2B5EF4-FFF2-40B4-BE49-F238E27FC236}">
                    <a16:creationId xmlns:a16="http://schemas.microsoft.com/office/drawing/2014/main" id="{CCA46CA6-619C-621F-DCC3-E0272A833299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380">
                <a:extLst>
                  <a:ext uri="{FF2B5EF4-FFF2-40B4-BE49-F238E27FC236}">
                    <a16:creationId xmlns:a16="http://schemas.microsoft.com/office/drawing/2014/main" id="{BFCAEA85-E53C-3281-4C18-5F1BFD35A1AC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381">
                <a:extLst>
                  <a:ext uri="{FF2B5EF4-FFF2-40B4-BE49-F238E27FC236}">
                    <a16:creationId xmlns:a16="http://schemas.microsoft.com/office/drawing/2014/main" id="{B21F1DC6-EB87-82E1-F7CB-AB879F1C6FBE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382">
                <a:extLst>
                  <a:ext uri="{FF2B5EF4-FFF2-40B4-BE49-F238E27FC236}">
                    <a16:creationId xmlns:a16="http://schemas.microsoft.com/office/drawing/2014/main" id="{7DBBE087-F2C1-0104-FEE3-1200620CD94C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383">
                <a:extLst>
                  <a:ext uri="{FF2B5EF4-FFF2-40B4-BE49-F238E27FC236}">
                    <a16:creationId xmlns:a16="http://schemas.microsoft.com/office/drawing/2014/main" id="{15279CE3-E9D3-2043-3A75-CC3269EC199B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384">
                <a:extLst>
                  <a:ext uri="{FF2B5EF4-FFF2-40B4-BE49-F238E27FC236}">
                    <a16:creationId xmlns:a16="http://schemas.microsoft.com/office/drawing/2014/main" id="{A078F7CD-B683-BE0C-F3E5-1717EBAD1472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385">
                <a:extLst>
                  <a:ext uri="{FF2B5EF4-FFF2-40B4-BE49-F238E27FC236}">
                    <a16:creationId xmlns:a16="http://schemas.microsoft.com/office/drawing/2014/main" id="{9503E264-72D8-152D-42D6-87F87679E16B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386">
                <a:extLst>
                  <a:ext uri="{FF2B5EF4-FFF2-40B4-BE49-F238E27FC236}">
                    <a16:creationId xmlns:a16="http://schemas.microsoft.com/office/drawing/2014/main" id="{209CB8D8-D52B-8FEC-B162-30490FCD7C7B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387">
                <a:extLst>
                  <a:ext uri="{FF2B5EF4-FFF2-40B4-BE49-F238E27FC236}">
                    <a16:creationId xmlns:a16="http://schemas.microsoft.com/office/drawing/2014/main" id="{F44E10FF-49DE-EFCD-48CD-13F842FCFE69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388">
                <a:extLst>
                  <a:ext uri="{FF2B5EF4-FFF2-40B4-BE49-F238E27FC236}">
                    <a16:creationId xmlns:a16="http://schemas.microsoft.com/office/drawing/2014/main" id="{FCC61A56-7EEA-884D-1A63-26055602CAB3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389">
                <a:extLst>
                  <a:ext uri="{FF2B5EF4-FFF2-40B4-BE49-F238E27FC236}">
                    <a16:creationId xmlns:a16="http://schemas.microsoft.com/office/drawing/2014/main" id="{E2E354F4-14EF-84DB-153B-E0C3F9995351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390">
                <a:extLst>
                  <a:ext uri="{FF2B5EF4-FFF2-40B4-BE49-F238E27FC236}">
                    <a16:creationId xmlns:a16="http://schemas.microsoft.com/office/drawing/2014/main" id="{12C8931A-CA3D-7BE2-C5A1-21FDBA1DC734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391">
                <a:extLst>
                  <a:ext uri="{FF2B5EF4-FFF2-40B4-BE49-F238E27FC236}">
                    <a16:creationId xmlns:a16="http://schemas.microsoft.com/office/drawing/2014/main" id="{60D24A0A-E7B9-2B7F-92BE-C0F8662E20D5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392">
                <a:extLst>
                  <a:ext uri="{FF2B5EF4-FFF2-40B4-BE49-F238E27FC236}">
                    <a16:creationId xmlns:a16="http://schemas.microsoft.com/office/drawing/2014/main" id="{7CCCAF9F-7EF9-1CAB-1395-4966CE9CFC9F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393">
                <a:extLst>
                  <a:ext uri="{FF2B5EF4-FFF2-40B4-BE49-F238E27FC236}">
                    <a16:creationId xmlns:a16="http://schemas.microsoft.com/office/drawing/2014/main" id="{9F79FB74-92A6-DB37-63F0-52274C3D9300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394">
                <a:extLst>
                  <a:ext uri="{FF2B5EF4-FFF2-40B4-BE49-F238E27FC236}">
                    <a16:creationId xmlns:a16="http://schemas.microsoft.com/office/drawing/2014/main" id="{2DDD82C0-40C9-108A-9589-DA725121AFE7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395">
                <a:extLst>
                  <a:ext uri="{FF2B5EF4-FFF2-40B4-BE49-F238E27FC236}">
                    <a16:creationId xmlns:a16="http://schemas.microsoft.com/office/drawing/2014/main" id="{397EBE9D-2028-5EDF-FBF4-F567FAAED1A2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396">
                <a:extLst>
                  <a:ext uri="{FF2B5EF4-FFF2-40B4-BE49-F238E27FC236}">
                    <a16:creationId xmlns:a16="http://schemas.microsoft.com/office/drawing/2014/main" id="{7F976DCB-D170-5947-63A0-87C0431346D7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397">
                <a:extLst>
                  <a:ext uri="{FF2B5EF4-FFF2-40B4-BE49-F238E27FC236}">
                    <a16:creationId xmlns:a16="http://schemas.microsoft.com/office/drawing/2014/main" id="{161ADF4F-A012-F942-DCFC-6E9B6E89BC0F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398">
                <a:extLst>
                  <a:ext uri="{FF2B5EF4-FFF2-40B4-BE49-F238E27FC236}">
                    <a16:creationId xmlns:a16="http://schemas.microsoft.com/office/drawing/2014/main" id="{CFB4CC62-43DD-11B4-28F0-892F512B4901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399">
                <a:extLst>
                  <a:ext uri="{FF2B5EF4-FFF2-40B4-BE49-F238E27FC236}">
                    <a16:creationId xmlns:a16="http://schemas.microsoft.com/office/drawing/2014/main" id="{D11E307F-202A-8995-6676-1A485AAC685F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400">
                <a:extLst>
                  <a:ext uri="{FF2B5EF4-FFF2-40B4-BE49-F238E27FC236}">
                    <a16:creationId xmlns:a16="http://schemas.microsoft.com/office/drawing/2014/main" id="{463FA40A-8086-C8F7-4DE6-E9E2D4B76090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401">
                <a:extLst>
                  <a:ext uri="{FF2B5EF4-FFF2-40B4-BE49-F238E27FC236}">
                    <a16:creationId xmlns:a16="http://schemas.microsoft.com/office/drawing/2014/main" id="{75584EDE-8A4D-779E-C4BE-7910C9AC17ED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402">
                <a:extLst>
                  <a:ext uri="{FF2B5EF4-FFF2-40B4-BE49-F238E27FC236}">
                    <a16:creationId xmlns:a16="http://schemas.microsoft.com/office/drawing/2014/main" id="{4B67BD7B-1E66-5C96-5D86-630095E3A106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403">
                <a:extLst>
                  <a:ext uri="{FF2B5EF4-FFF2-40B4-BE49-F238E27FC236}">
                    <a16:creationId xmlns:a16="http://schemas.microsoft.com/office/drawing/2014/main" id="{5181DFA6-0A4D-8FDD-0CFA-CE1CAE7D0BC6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404">
                <a:extLst>
                  <a:ext uri="{FF2B5EF4-FFF2-40B4-BE49-F238E27FC236}">
                    <a16:creationId xmlns:a16="http://schemas.microsoft.com/office/drawing/2014/main" id="{962FC837-3373-13E8-C35C-E1EEA792C883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405">
                <a:extLst>
                  <a:ext uri="{FF2B5EF4-FFF2-40B4-BE49-F238E27FC236}">
                    <a16:creationId xmlns:a16="http://schemas.microsoft.com/office/drawing/2014/main" id="{272B0B98-D461-E70E-9E73-A792B9525C56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406">
                <a:extLst>
                  <a:ext uri="{FF2B5EF4-FFF2-40B4-BE49-F238E27FC236}">
                    <a16:creationId xmlns:a16="http://schemas.microsoft.com/office/drawing/2014/main" id="{9E609118-EEBD-914D-53C4-E08F231DA1C1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407">
                <a:extLst>
                  <a:ext uri="{FF2B5EF4-FFF2-40B4-BE49-F238E27FC236}">
                    <a16:creationId xmlns:a16="http://schemas.microsoft.com/office/drawing/2014/main" id="{F9E3FF4B-CB39-0215-7D39-A149025792E7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408">
                <a:extLst>
                  <a:ext uri="{FF2B5EF4-FFF2-40B4-BE49-F238E27FC236}">
                    <a16:creationId xmlns:a16="http://schemas.microsoft.com/office/drawing/2014/main" id="{88AF6EA7-B439-A862-95E0-BA0BE437D495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409">
                <a:extLst>
                  <a:ext uri="{FF2B5EF4-FFF2-40B4-BE49-F238E27FC236}">
                    <a16:creationId xmlns:a16="http://schemas.microsoft.com/office/drawing/2014/main" id="{A6D1BDFA-0876-E67E-4D54-344AA4495A4F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Freeform 410">
                <a:extLst>
                  <a:ext uri="{FF2B5EF4-FFF2-40B4-BE49-F238E27FC236}">
                    <a16:creationId xmlns:a16="http://schemas.microsoft.com/office/drawing/2014/main" id="{EB35FC5E-D173-8E51-A33E-506F52421A81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" name="Freeform 411">
                <a:extLst>
                  <a:ext uri="{FF2B5EF4-FFF2-40B4-BE49-F238E27FC236}">
                    <a16:creationId xmlns:a16="http://schemas.microsoft.com/office/drawing/2014/main" id="{5672849B-842E-F5E0-D31D-66D94BDDA5E0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4" name="Freeform 412">
                <a:extLst>
                  <a:ext uri="{FF2B5EF4-FFF2-40B4-BE49-F238E27FC236}">
                    <a16:creationId xmlns:a16="http://schemas.microsoft.com/office/drawing/2014/main" id="{326B4EA9-372F-8335-4023-75A58C4C6A30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5" name="Freeform 413">
                <a:extLst>
                  <a:ext uri="{FF2B5EF4-FFF2-40B4-BE49-F238E27FC236}">
                    <a16:creationId xmlns:a16="http://schemas.microsoft.com/office/drawing/2014/main" id="{0EE9B9FB-1F33-E2D7-506D-F8F97F9C32D2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6" name="Freeform 414">
                <a:extLst>
                  <a:ext uri="{FF2B5EF4-FFF2-40B4-BE49-F238E27FC236}">
                    <a16:creationId xmlns:a16="http://schemas.microsoft.com/office/drawing/2014/main" id="{231133DE-7E25-ED46-F829-10733DF2A43D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7" name="Freeform 415">
                <a:extLst>
                  <a:ext uri="{FF2B5EF4-FFF2-40B4-BE49-F238E27FC236}">
                    <a16:creationId xmlns:a16="http://schemas.microsoft.com/office/drawing/2014/main" id="{1657B525-43E6-14C4-5EA7-B7BFE166D10E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8" name="Freeform 416">
                <a:extLst>
                  <a:ext uri="{FF2B5EF4-FFF2-40B4-BE49-F238E27FC236}">
                    <a16:creationId xmlns:a16="http://schemas.microsoft.com/office/drawing/2014/main" id="{423685CD-9512-5914-9E29-D8CC1E8E7B76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9" name="Freeform 417">
                <a:extLst>
                  <a:ext uri="{FF2B5EF4-FFF2-40B4-BE49-F238E27FC236}">
                    <a16:creationId xmlns:a16="http://schemas.microsoft.com/office/drawing/2014/main" id="{6AE3B8B8-7A87-37FF-BEE3-F4C5AAF3C5B9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0" name="Freeform 418">
                <a:extLst>
                  <a:ext uri="{FF2B5EF4-FFF2-40B4-BE49-F238E27FC236}">
                    <a16:creationId xmlns:a16="http://schemas.microsoft.com/office/drawing/2014/main" id="{0AE7F7C6-9ABB-0021-2EDA-6000D71C30A8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1" name="Freeform 419">
                <a:extLst>
                  <a:ext uri="{FF2B5EF4-FFF2-40B4-BE49-F238E27FC236}">
                    <a16:creationId xmlns:a16="http://schemas.microsoft.com/office/drawing/2014/main" id="{75E47BA5-BF7D-0421-B7AD-ABA3FCEF81B5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2" name="Freeform 420">
                <a:extLst>
                  <a:ext uri="{FF2B5EF4-FFF2-40B4-BE49-F238E27FC236}">
                    <a16:creationId xmlns:a16="http://schemas.microsoft.com/office/drawing/2014/main" id="{13301E50-9673-6060-829B-7D67AD51DC7E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3" name="Freeform 421">
                <a:extLst>
                  <a:ext uri="{FF2B5EF4-FFF2-40B4-BE49-F238E27FC236}">
                    <a16:creationId xmlns:a16="http://schemas.microsoft.com/office/drawing/2014/main" id="{AA6E75C7-9419-C678-BA2D-341B8A18E87D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4" name="Freeform 422">
                <a:extLst>
                  <a:ext uri="{FF2B5EF4-FFF2-40B4-BE49-F238E27FC236}">
                    <a16:creationId xmlns:a16="http://schemas.microsoft.com/office/drawing/2014/main" id="{E94A8DFA-2DC2-2938-1454-11E34A07AE57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" name="Freeform 423">
                <a:extLst>
                  <a:ext uri="{FF2B5EF4-FFF2-40B4-BE49-F238E27FC236}">
                    <a16:creationId xmlns:a16="http://schemas.microsoft.com/office/drawing/2014/main" id="{92E3A108-4D56-6CFC-70FB-E58735CA8614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" name="Freeform 424">
                <a:extLst>
                  <a:ext uri="{FF2B5EF4-FFF2-40B4-BE49-F238E27FC236}">
                    <a16:creationId xmlns:a16="http://schemas.microsoft.com/office/drawing/2014/main" id="{FAA4E3D7-2F5C-2E38-D740-C0AB1A297207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" name="Freeform 425">
                <a:extLst>
                  <a:ext uri="{FF2B5EF4-FFF2-40B4-BE49-F238E27FC236}">
                    <a16:creationId xmlns:a16="http://schemas.microsoft.com/office/drawing/2014/main" id="{6ADD0FB3-0F69-BE8E-1AA9-62085F036616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" name="Freeform 426">
                <a:extLst>
                  <a:ext uri="{FF2B5EF4-FFF2-40B4-BE49-F238E27FC236}">
                    <a16:creationId xmlns:a16="http://schemas.microsoft.com/office/drawing/2014/main" id="{294862F5-46FD-F8AB-BD3D-C8C33275B1AE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427">
                <a:extLst>
                  <a:ext uri="{FF2B5EF4-FFF2-40B4-BE49-F238E27FC236}">
                    <a16:creationId xmlns:a16="http://schemas.microsoft.com/office/drawing/2014/main" id="{E38D9622-9E06-76AA-D019-3DB080F852C1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428">
                <a:extLst>
                  <a:ext uri="{FF2B5EF4-FFF2-40B4-BE49-F238E27FC236}">
                    <a16:creationId xmlns:a16="http://schemas.microsoft.com/office/drawing/2014/main" id="{FA2EB8BD-7A42-5A56-D3B8-07EF6E20A050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429">
                <a:extLst>
                  <a:ext uri="{FF2B5EF4-FFF2-40B4-BE49-F238E27FC236}">
                    <a16:creationId xmlns:a16="http://schemas.microsoft.com/office/drawing/2014/main" id="{FCBC60C0-9F0D-16DA-7B6E-3A170C5CCA74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430">
                <a:extLst>
                  <a:ext uri="{FF2B5EF4-FFF2-40B4-BE49-F238E27FC236}">
                    <a16:creationId xmlns:a16="http://schemas.microsoft.com/office/drawing/2014/main" id="{C6818A2E-0284-60A2-A3BD-90D27502F40F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431">
                <a:extLst>
                  <a:ext uri="{FF2B5EF4-FFF2-40B4-BE49-F238E27FC236}">
                    <a16:creationId xmlns:a16="http://schemas.microsoft.com/office/drawing/2014/main" id="{634B7D02-0400-2ED0-1AA3-07C881E0CC6A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432">
                <a:extLst>
                  <a:ext uri="{FF2B5EF4-FFF2-40B4-BE49-F238E27FC236}">
                    <a16:creationId xmlns:a16="http://schemas.microsoft.com/office/drawing/2014/main" id="{E9F30564-6AF1-4F10-2DC6-AB4B4D245D1E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433">
                <a:extLst>
                  <a:ext uri="{FF2B5EF4-FFF2-40B4-BE49-F238E27FC236}">
                    <a16:creationId xmlns:a16="http://schemas.microsoft.com/office/drawing/2014/main" id="{20E042AF-7477-0E43-2505-9C49CC50FA9A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434">
                <a:extLst>
                  <a:ext uri="{FF2B5EF4-FFF2-40B4-BE49-F238E27FC236}">
                    <a16:creationId xmlns:a16="http://schemas.microsoft.com/office/drawing/2014/main" id="{BA3C3174-DD1F-1B46-D79C-22AEC49A3AAA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435">
                <a:extLst>
                  <a:ext uri="{FF2B5EF4-FFF2-40B4-BE49-F238E27FC236}">
                    <a16:creationId xmlns:a16="http://schemas.microsoft.com/office/drawing/2014/main" id="{A7F9EAC9-95C0-37F6-FED6-4C03A82595D5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436">
                <a:extLst>
                  <a:ext uri="{FF2B5EF4-FFF2-40B4-BE49-F238E27FC236}">
                    <a16:creationId xmlns:a16="http://schemas.microsoft.com/office/drawing/2014/main" id="{C5FFBB46-11E1-50C3-3E92-2B92CD4C4625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437">
                <a:extLst>
                  <a:ext uri="{FF2B5EF4-FFF2-40B4-BE49-F238E27FC236}">
                    <a16:creationId xmlns:a16="http://schemas.microsoft.com/office/drawing/2014/main" id="{E076C73E-5E44-A433-27AA-3ED4B1005E33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438">
                <a:extLst>
                  <a:ext uri="{FF2B5EF4-FFF2-40B4-BE49-F238E27FC236}">
                    <a16:creationId xmlns:a16="http://schemas.microsoft.com/office/drawing/2014/main" id="{DF088493-B2C0-E779-CE41-A795C613683A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439">
                <a:extLst>
                  <a:ext uri="{FF2B5EF4-FFF2-40B4-BE49-F238E27FC236}">
                    <a16:creationId xmlns:a16="http://schemas.microsoft.com/office/drawing/2014/main" id="{7BFA2C57-EB78-2D43-1CF1-CABB06DFC728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Freeform 440">
                <a:extLst>
                  <a:ext uri="{FF2B5EF4-FFF2-40B4-BE49-F238E27FC236}">
                    <a16:creationId xmlns:a16="http://schemas.microsoft.com/office/drawing/2014/main" id="{E3BFA264-FCE2-199F-ADCD-FCE2E0F79392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3" name="Freeform 441">
                <a:extLst>
                  <a:ext uri="{FF2B5EF4-FFF2-40B4-BE49-F238E27FC236}">
                    <a16:creationId xmlns:a16="http://schemas.microsoft.com/office/drawing/2014/main" id="{1EF6E770-593E-8AB4-222F-4BBC0C63A38B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442">
                <a:extLst>
                  <a:ext uri="{FF2B5EF4-FFF2-40B4-BE49-F238E27FC236}">
                    <a16:creationId xmlns:a16="http://schemas.microsoft.com/office/drawing/2014/main" id="{EC2FA9A6-C67C-8D79-A6AA-656F7851175F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443">
                <a:extLst>
                  <a:ext uri="{FF2B5EF4-FFF2-40B4-BE49-F238E27FC236}">
                    <a16:creationId xmlns:a16="http://schemas.microsoft.com/office/drawing/2014/main" id="{1EB689A0-6516-F2AF-78B1-70C541F9AFD4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444">
                <a:extLst>
                  <a:ext uri="{FF2B5EF4-FFF2-40B4-BE49-F238E27FC236}">
                    <a16:creationId xmlns:a16="http://schemas.microsoft.com/office/drawing/2014/main" id="{813E16DF-0FF4-D222-D0E5-44D6A0DC17A8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445">
                <a:extLst>
                  <a:ext uri="{FF2B5EF4-FFF2-40B4-BE49-F238E27FC236}">
                    <a16:creationId xmlns:a16="http://schemas.microsoft.com/office/drawing/2014/main" id="{D4165AA0-BF9B-CBB1-1C9F-ED6DAE5A374D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446">
                <a:extLst>
                  <a:ext uri="{FF2B5EF4-FFF2-40B4-BE49-F238E27FC236}">
                    <a16:creationId xmlns:a16="http://schemas.microsoft.com/office/drawing/2014/main" id="{60BE6363-5C5F-6EC4-3447-88C40931978B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447">
                <a:extLst>
                  <a:ext uri="{FF2B5EF4-FFF2-40B4-BE49-F238E27FC236}">
                    <a16:creationId xmlns:a16="http://schemas.microsoft.com/office/drawing/2014/main" id="{F10362AD-896E-5ABD-2C2B-292A2F8C7E6D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448">
                <a:extLst>
                  <a:ext uri="{FF2B5EF4-FFF2-40B4-BE49-F238E27FC236}">
                    <a16:creationId xmlns:a16="http://schemas.microsoft.com/office/drawing/2014/main" id="{5714E0D5-70FF-3B59-E3B7-B50930784A80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449">
                <a:extLst>
                  <a:ext uri="{FF2B5EF4-FFF2-40B4-BE49-F238E27FC236}">
                    <a16:creationId xmlns:a16="http://schemas.microsoft.com/office/drawing/2014/main" id="{8DFB68F9-4634-BA8F-1DE9-D1150BF75A1A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450">
                <a:extLst>
                  <a:ext uri="{FF2B5EF4-FFF2-40B4-BE49-F238E27FC236}">
                    <a16:creationId xmlns:a16="http://schemas.microsoft.com/office/drawing/2014/main" id="{E0170E36-36FA-7477-CE05-9138F0040F7A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451">
                <a:extLst>
                  <a:ext uri="{FF2B5EF4-FFF2-40B4-BE49-F238E27FC236}">
                    <a16:creationId xmlns:a16="http://schemas.microsoft.com/office/drawing/2014/main" id="{429B8359-27DB-E645-EC3C-95D78FC099FF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452">
                <a:extLst>
                  <a:ext uri="{FF2B5EF4-FFF2-40B4-BE49-F238E27FC236}">
                    <a16:creationId xmlns:a16="http://schemas.microsoft.com/office/drawing/2014/main" id="{FC708D1B-DEA5-E0A8-0FD5-E345B6383C48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453">
                <a:extLst>
                  <a:ext uri="{FF2B5EF4-FFF2-40B4-BE49-F238E27FC236}">
                    <a16:creationId xmlns:a16="http://schemas.microsoft.com/office/drawing/2014/main" id="{EB466373-59E4-E357-65B5-979BE27BE1FE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454">
                <a:extLst>
                  <a:ext uri="{FF2B5EF4-FFF2-40B4-BE49-F238E27FC236}">
                    <a16:creationId xmlns:a16="http://schemas.microsoft.com/office/drawing/2014/main" id="{B29DF559-96CF-EA60-4BCA-AB92DD859258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455">
                <a:extLst>
                  <a:ext uri="{FF2B5EF4-FFF2-40B4-BE49-F238E27FC236}">
                    <a16:creationId xmlns:a16="http://schemas.microsoft.com/office/drawing/2014/main" id="{AA7E1C26-16C4-4713-AEC5-D700BD7FD8C1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456">
                <a:extLst>
                  <a:ext uri="{FF2B5EF4-FFF2-40B4-BE49-F238E27FC236}">
                    <a16:creationId xmlns:a16="http://schemas.microsoft.com/office/drawing/2014/main" id="{F16BD7FE-71C4-5CFE-5BE0-3AD57684399F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457">
                <a:extLst>
                  <a:ext uri="{FF2B5EF4-FFF2-40B4-BE49-F238E27FC236}">
                    <a16:creationId xmlns:a16="http://schemas.microsoft.com/office/drawing/2014/main" id="{0D576A82-4FC8-64FF-B803-7E9603FFA7BD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458">
                <a:extLst>
                  <a:ext uri="{FF2B5EF4-FFF2-40B4-BE49-F238E27FC236}">
                    <a16:creationId xmlns:a16="http://schemas.microsoft.com/office/drawing/2014/main" id="{3847A759-687A-7295-BA07-758A2349DF27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459">
                <a:extLst>
                  <a:ext uri="{FF2B5EF4-FFF2-40B4-BE49-F238E27FC236}">
                    <a16:creationId xmlns:a16="http://schemas.microsoft.com/office/drawing/2014/main" id="{8A8F9744-59AB-9D90-E13C-F8FF12DA461A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460">
                <a:extLst>
                  <a:ext uri="{FF2B5EF4-FFF2-40B4-BE49-F238E27FC236}">
                    <a16:creationId xmlns:a16="http://schemas.microsoft.com/office/drawing/2014/main" id="{3DF1BCB6-EE13-83C2-D9AF-269F5F08639F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461">
                <a:extLst>
                  <a:ext uri="{FF2B5EF4-FFF2-40B4-BE49-F238E27FC236}">
                    <a16:creationId xmlns:a16="http://schemas.microsoft.com/office/drawing/2014/main" id="{0E377324-A659-6047-A9C2-CB97D9C8B595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462">
                <a:extLst>
                  <a:ext uri="{FF2B5EF4-FFF2-40B4-BE49-F238E27FC236}">
                    <a16:creationId xmlns:a16="http://schemas.microsoft.com/office/drawing/2014/main" id="{DFE76FAE-E9E0-64F8-1F94-B7DB8C5F8EED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463">
                <a:extLst>
                  <a:ext uri="{FF2B5EF4-FFF2-40B4-BE49-F238E27FC236}">
                    <a16:creationId xmlns:a16="http://schemas.microsoft.com/office/drawing/2014/main" id="{B59640CA-ADC5-2AA6-FC52-E48B193E28EE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464">
                <a:extLst>
                  <a:ext uri="{FF2B5EF4-FFF2-40B4-BE49-F238E27FC236}">
                    <a16:creationId xmlns:a16="http://schemas.microsoft.com/office/drawing/2014/main" id="{6F7EE3D3-5FA4-C2D9-556C-2FB0747AD012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465">
                <a:extLst>
                  <a:ext uri="{FF2B5EF4-FFF2-40B4-BE49-F238E27FC236}">
                    <a16:creationId xmlns:a16="http://schemas.microsoft.com/office/drawing/2014/main" id="{2D7359B2-AAEC-C2CF-6CDF-CC45BDB98AE1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466">
                <a:extLst>
                  <a:ext uri="{FF2B5EF4-FFF2-40B4-BE49-F238E27FC236}">
                    <a16:creationId xmlns:a16="http://schemas.microsoft.com/office/drawing/2014/main" id="{72684C6E-CF60-14E7-9F48-624C3BBEE09F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467">
                <a:extLst>
                  <a:ext uri="{FF2B5EF4-FFF2-40B4-BE49-F238E27FC236}">
                    <a16:creationId xmlns:a16="http://schemas.microsoft.com/office/drawing/2014/main" id="{E81DCE44-61DF-82E2-D55C-B3B9D7405B65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468">
                <a:extLst>
                  <a:ext uri="{FF2B5EF4-FFF2-40B4-BE49-F238E27FC236}">
                    <a16:creationId xmlns:a16="http://schemas.microsoft.com/office/drawing/2014/main" id="{F4988F60-74F7-22E1-DF74-94D38A75859D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469">
                <a:extLst>
                  <a:ext uri="{FF2B5EF4-FFF2-40B4-BE49-F238E27FC236}">
                    <a16:creationId xmlns:a16="http://schemas.microsoft.com/office/drawing/2014/main" id="{9486002F-5E24-CEA8-5135-CD66DB4EE7FA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470">
                <a:extLst>
                  <a:ext uri="{FF2B5EF4-FFF2-40B4-BE49-F238E27FC236}">
                    <a16:creationId xmlns:a16="http://schemas.microsoft.com/office/drawing/2014/main" id="{3512A6E6-0315-5C20-D642-7D8C96E67E80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471">
                <a:extLst>
                  <a:ext uri="{FF2B5EF4-FFF2-40B4-BE49-F238E27FC236}">
                    <a16:creationId xmlns:a16="http://schemas.microsoft.com/office/drawing/2014/main" id="{32203F47-5FEE-3ABB-1821-1220D27D646B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472">
                <a:extLst>
                  <a:ext uri="{FF2B5EF4-FFF2-40B4-BE49-F238E27FC236}">
                    <a16:creationId xmlns:a16="http://schemas.microsoft.com/office/drawing/2014/main" id="{8ABCA071-804C-53BB-955F-51E3C752886A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473">
                <a:extLst>
                  <a:ext uri="{FF2B5EF4-FFF2-40B4-BE49-F238E27FC236}">
                    <a16:creationId xmlns:a16="http://schemas.microsoft.com/office/drawing/2014/main" id="{941277FF-2EB1-D0BB-C4AB-4A4E7CCCB48A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474">
                <a:extLst>
                  <a:ext uri="{FF2B5EF4-FFF2-40B4-BE49-F238E27FC236}">
                    <a16:creationId xmlns:a16="http://schemas.microsoft.com/office/drawing/2014/main" id="{23EC3C63-3F19-49A7-AE06-8212DF040505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475">
                <a:extLst>
                  <a:ext uri="{FF2B5EF4-FFF2-40B4-BE49-F238E27FC236}">
                    <a16:creationId xmlns:a16="http://schemas.microsoft.com/office/drawing/2014/main" id="{5E5434ED-6504-2704-1958-5D726CC30BFA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476">
                <a:extLst>
                  <a:ext uri="{FF2B5EF4-FFF2-40B4-BE49-F238E27FC236}">
                    <a16:creationId xmlns:a16="http://schemas.microsoft.com/office/drawing/2014/main" id="{EF870DFC-73AA-108A-D117-EBA6A6F6345E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477">
                <a:extLst>
                  <a:ext uri="{FF2B5EF4-FFF2-40B4-BE49-F238E27FC236}">
                    <a16:creationId xmlns:a16="http://schemas.microsoft.com/office/drawing/2014/main" id="{E3CDF069-146F-070F-11D9-5977E091ABC0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478">
                <a:extLst>
                  <a:ext uri="{FF2B5EF4-FFF2-40B4-BE49-F238E27FC236}">
                    <a16:creationId xmlns:a16="http://schemas.microsoft.com/office/drawing/2014/main" id="{4691FF38-5D6C-0DAD-77C8-6395C30F89D8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479">
                <a:extLst>
                  <a:ext uri="{FF2B5EF4-FFF2-40B4-BE49-F238E27FC236}">
                    <a16:creationId xmlns:a16="http://schemas.microsoft.com/office/drawing/2014/main" id="{F5C43278-7088-6324-269E-45AAEFA88997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480">
                <a:extLst>
                  <a:ext uri="{FF2B5EF4-FFF2-40B4-BE49-F238E27FC236}">
                    <a16:creationId xmlns:a16="http://schemas.microsoft.com/office/drawing/2014/main" id="{3834CBFB-A397-72D0-A400-A5A4E09B0B6B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481">
                <a:extLst>
                  <a:ext uri="{FF2B5EF4-FFF2-40B4-BE49-F238E27FC236}">
                    <a16:creationId xmlns:a16="http://schemas.microsoft.com/office/drawing/2014/main" id="{C1B3725C-2A82-F231-C0F9-58FFD044CC0C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482">
                <a:extLst>
                  <a:ext uri="{FF2B5EF4-FFF2-40B4-BE49-F238E27FC236}">
                    <a16:creationId xmlns:a16="http://schemas.microsoft.com/office/drawing/2014/main" id="{274205D4-3B26-632F-D82D-F5B393CDE0BD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483">
                <a:extLst>
                  <a:ext uri="{FF2B5EF4-FFF2-40B4-BE49-F238E27FC236}">
                    <a16:creationId xmlns:a16="http://schemas.microsoft.com/office/drawing/2014/main" id="{5B8677A9-BD56-91C3-2F91-962779BAF1EE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484">
                <a:extLst>
                  <a:ext uri="{FF2B5EF4-FFF2-40B4-BE49-F238E27FC236}">
                    <a16:creationId xmlns:a16="http://schemas.microsoft.com/office/drawing/2014/main" id="{2373C043-64EA-A3B4-13BE-F5C3149B31B6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485">
                <a:extLst>
                  <a:ext uri="{FF2B5EF4-FFF2-40B4-BE49-F238E27FC236}">
                    <a16:creationId xmlns:a16="http://schemas.microsoft.com/office/drawing/2014/main" id="{1BB17682-FF32-C174-744D-D30A01D8F5A1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486">
                <a:extLst>
                  <a:ext uri="{FF2B5EF4-FFF2-40B4-BE49-F238E27FC236}">
                    <a16:creationId xmlns:a16="http://schemas.microsoft.com/office/drawing/2014/main" id="{9BBEF53C-EB05-546D-CA31-26D4BAC16372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" name="Freeform 487">
                <a:extLst>
                  <a:ext uri="{FF2B5EF4-FFF2-40B4-BE49-F238E27FC236}">
                    <a16:creationId xmlns:a16="http://schemas.microsoft.com/office/drawing/2014/main" id="{F71EE03E-0DD2-58C9-4038-89DC61D0C15E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" name="Freeform 488">
                <a:extLst>
                  <a:ext uri="{FF2B5EF4-FFF2-40B4-BE49-F238E27FC236}">
                    <a16:creationId xmlns:a16="http://schemas.microsoft.com/office/drawing/2014/main" id="{104A6BC5-8FB0-F848-056C-44031849E7E4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" name="Freeform 489">
                <a:extLst>
                  <a:ext uri="{FF2B5EF4-FFF2-40B4-BE49-F238E27FC236}">
                    <a16:creationId xmlns:a16="http://schemas.microsoft.com/office/drawing/2014/main" id="{8BF3BFE7-F1E8-BFAD-447D-FD1DED3D069C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" name="Freeform 490">
                <a:extLst>
                  <a:ext uri="{FF2B5EF4-FFF2-40B4-BE49-F238E27FC236}">
                    <a16:creationId xmlns:a16="http://schemas.microsoft.com/office/drawing/2014/main" id="{7F746334-44B2-4BA3-6097-1CF797C4CC76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" name="Freeform 491">
                <a:extLst>
                  <a:ext uri="{FF2B5EF4-FFF2-40B4-BE49-F238E27FC236}">
                    <a16:creationId xmlns:a16="http://schemas.microsoft.com/office/drawing/2014/main" id="{969BC736-179D-4A64-CE14-0812BA7AE3CB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492">
                <a:extLst>
                  <a:ext uri="{FF2B5EF4-FFF2-40B4-BE49-F238E27FC236}">
                    <a16:creationId xmlns:a16="http://schemas.microsoft.com/office/drawing/2014/main" id="{4B9AF2AC-350A-9173-BF13-A17FE93A5896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493">
                <a:extLst>
                  <a:ext uri="{FF2B5EF4-FFF2-40B4-BE49-F238E27FC236}">
                    <a16:creationId xmlns:a16="http://schemas.microsoft.com/office/drawing/2014/main" id="{EB56E0E6-498E-15B9-D40B-86D8C5C4BB69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494">
                <a:extLst>
                  <a:ext uri="{FF2B5EF4-FFF2-40B4-BE49-F238E27FC236}">
                    <a16:creationId xmlns:a16="http://schemas.microsoft.com/office/drawing/2014/main" id="{9C29EF01-00E9-A7DC-3708-293B60581595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7" name="Freeform 495">
                <a:extLst>
                  <a:ext uri="{FF2B5EF4-FFF2-40B4-BE49-F238E27FC236}">
                    <a16:creationId xmlns:a16="http://schemas.microsoft.com/office/drawing/2014/main" id="{9EC6B0D7-15B8-A355-40ED-D58FF3F74A5F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8" name="Freeform 496">
                <a:extLst>
                  <a:ext uri="{FF2B5EF4-FFF2-40B4-BE49-F238E27FC236}">
                    <a16:creationId xmlns:a16="http://schemas.microsoft.com/office/drawing/2014/main" id="{3F2A3857-D4C0-8471-6BE8-0022E4871D6B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" name="Freeform 497">
                <a:extLst>
                  <a:ext uri="{FF2B5EF4-FFF2-40B4-BE49-F238E27FC236}">
                    <a16:creationId xmlns:a16="http://schemas.microsoft.com/office/drawing/2014/main" id="{557B6086-99D0-25F8-951B-75425CE61429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498">
                <a:extLst>
                  <a:ext uri="{FF2B5EF4-FFF2-40B4-BE49-F238E27FC236}">
                    <a16:creationId xmlns:a16="http://schemas.microsoft.com/office/drawing/2014/main" id="{E7260211-C7C8-250D-4996-B025649CC0A3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499">
                <a:extLst>
                  <a:ext uri="{FF2B5EF4-FFF2-40B4-BE49-F238E27FC236}">
                    <a16:creationId xmlns:a16="http://schemas.microsoft.com/office/drawing/2014/main" id="{0EC9107F-C3D7-A0B9-A154-00376CDBD540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500">
                <a:extLst>
                  <a:ext uri="{FF2B5EF4-FFF2-40B4-BE49-F238E27FC236}">
                    <a16:creationId xmlns:a16="http://schemas.microsoft.com/office/drawing/2014/main" id="{A400EBC4-59D6-6DAC-4EA7-3149B223C687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501">
                <a:extLst>
                  <a:ext uri="{FF2B5EF4-FFF2-40B4-BE49-F238E27FC236}">
                    <a16:creationId xmlns:a16="http://schemas.microsoft.com/office/drawing/2014/main" id="{1835B981-9C71-D70D-7D6F-1B3EFD567F01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502">
                <a:extLst>
                  <a:ext uri="{FF2B5EF4-FFF2-40B4-BE49-F238E27FC236}">
                    <a16:creationId xmlns:a16="http://schemas.microsoft.com/office/drawing/2014/main" id="{BD4D6863-7D01-78AB-E6F5-072E06908344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503">
                <a:extLst>
                  <a:ext uri="{FF2B5EF4-FFF2-40B4-BE49-F238E27FC236}">
                    <a16:creationId xmlns:a16="http://schemas.microsoft.com/office/drawing/2014/main" id="{025A8089-55E1-61EB-A38E-AEB54FD18B07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504">
                <a:extLst>
                  <a:ext uri="{FF2B5EF4-FFF2-40B4-BE49-F238E27FC236}">
                    <a16:creationId xmlns:a16="http://schemas.microsoft.com/office/drawing/2014/main" id="{4E900ED0-8A49-655B-5403-FC1FA13585BC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505">
                <a:extLst>
                  <a:ext uri="{FF2B5EF4-FFF2-40B4-BE49-F238E27FC236}">
                    <a16:creationId xmlns:a16="http://schemas.microsoft.com/office/drawing/2014/main" id="{2DB5A0EE-476D-BEE9-7F10-3ED05607E055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506">
                <a:extLst>
                  <a:ext uri="{FF2B5EF4-FFF2-40B4-BE49-F238E27FC236}">
                    <a16:creationId xmlns:a16="http://schemas.microsoft.com/office/drawing/2014/main" id="{3D0F9494-FF48-C4AA-8E3F-79196FDFEFFD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507">
                <a:extLst>
                  <a:ext uri="{FF2B5EF4-FFF2-40B4-BE49-F238E27FC236}">
                    <a16:creationId xmlns:a16="http://schemas.microsoft.com/office/drawing/2014/main" id="{5A44A802-E402-D85B-34B1-489DF7644E6D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" name="Freeform 508">
                <a:extLst>
                  <a:ext uri="{FF2B5EF4-FFF2-40B4-BE49-F238E27FC236}">
                    <a16:creationId xmlns:a16="http://schemas.microsoft.com/office/drawing/2014/main" id="{C09FFAF2-C5F7-B45A-01B1-D78080C7C4F2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" name="Freeform 509">
                <a:extLst>
                  <a:ext uri="{FF2B5EF4-FFF2-40B4-BE49-F238E27FC236}">
                    <a16:creationId xmlns:a16="http://schemas.microsoft.com/office/drawing/2014/main" id="{7EB5F7B7-419B-F6FB-11E3-25B95499714B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" name="Freeform 510">
                <a:extLst>
                  <a:ext uri="{FF2B5EF4-FFF2-40B4-BE49-F238E27FC236}">
                    <a16:creationId xmlns:a16="http://schemas.microsoft.com/office/drawing/2014/main" id="{D44F7670-226C-7220-2440-5878491DCA3E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" name="Freeform 511">
                <a:extLst>
                  <a:ext uri="{FF2B5EF4-FFF2-40B4-BE49-F238E27FC236}">
                    <a16:creationId xmlns:a16="http://schemas.microsoft.com/office/drawing/2014/main" id="{46F742E1-BF80-118A-7A4A-E6AE197A385F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512">
                <a:extLst>
                  <a:ext uri="{FF2B5EF4-FFF2-40B4-BE49-F238E27FC236}">
                    <a16:creationId xmlns:a16="http://schemas.microsoft.com/office/drawing/2014/main" id="{13F6A3BD-F8CC-44EE-C543-36B62C9DBA78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513">
                <a:extLst>
                  <a:ext uri="{FF2B5EF4-FFF2-40B4-BE49-F238E27FC236}">
                    <a16:creationId xmlns:a16="http://schemas.microsoft.com/office/drawing/2014/main" id="{7D79B1A7-278D-6FB8-6F7E-3B40CA2233DA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514">
                <a:extLst>
                  <a:ext uri="{FF2B5EF4-FFF2-40B4-BE49-F238E27FC236}">
                    <a16:creationId xmlns:a16="http://schemas.microsoft.com/office/drawing/2014/main" id="{8278C24E-3C67-9BC4-FA6F-2B61FA63DA7D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7" name="Freeform 515">
                <a:extLst>
                  <a:ext uri="{FF2B5EF4-FFF2-40B4-BE49-F238E27FC236}">
                    <a16:creationId xmlns:a16="http://schemas.microsoft.com/office/drawing/2014/main" id="{B4F2A212-DAB0-73A0-392B-B18A27BDFB4D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8" name="Freeform 516">
                <a:extLst>
                  <a:ext uri="{FF2B5EF4-FFF2-40B4-BE49-F238E27FC236}">
                    <a16:creationId xmlns:a16="http://schemas.microsoft.com/office/drawing/2014/main" id="{34C76835-EC00-C640-B744-8FE0433B7B0E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9" name="Freeform 517">
                <a:extLst>
                  <a:ext uri="{FF2B5EF4-FFF2-40B4-BE49-F238E27FC236}">
                    <a16:creationId xmlns:a16="http://schemas.microsoft.com/office/drawing/2014/main" id="{4A4AE996-D868-3EBA-BD28-5D177EB5B96E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518">
                <a:extLst>
                  <a:ext uri="{FF2B5EF4-FFF2-40B4-BE49-F238E27FC236}">
                    <a16:creationId xmlns:a16="http://schemas.microsoft.com/office/drawing/2014/main" id="{B968BA4C-3EA1-4047-45EB-AF35AFEC9209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8" name="Freeform 536">
              <a:extLst>
                <a:ext uri="{FF2B5EF4-FFF2-40B4-BE49-F238E27FC236}">
                  <a16:creationId xmlns:a16="http://schemas.microsoft.com/office/drawing/2014/main" id="{F4FB90D0-4477-51EF-F418-6217759C0E9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582" name="图片 581" descr="C:\Users\Yifan\Desktop\选修1-稳态与调节\图\VCG41502864993.jpgVCG41502864993">
            <a:extLst>
              <a:ext uri="{FF2B5EF4-FFF2-40B4-BE49-F238E27FC236}">
                <a16:creationId xmlns:a16="http://schemas.microsoft.com/office/drawing/2014/main" id="{197D26D4-24EC-6124-42C0-A95B9AE95F37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8">
            <a:extLst>
              <a:ext uri="{BEBA8EAE-BF5A-486C-A8C5-ECC9F3942E4B}">
                <a14:imgProps xmlns:a14="http://schemas.microsoft.com/office/drawing/2010/main">
                  <a14:imgLayer r:embed="rId179">
                    <a14:imgEffect>
                      <a14:backgroundRemoval t="2892" b="95551" l="2344" r="94629">
                        <a14:foregroundMark x1="79199" y1="25584" x2="56738" y2="15684"/>
                        <a14:foregroundMark x1="85254" y1="27253" x2="91504" y2="52058"/>
                        <a14:foregroundMark x1="90527" y1="36151" x2="94629" y2="44939"/>
                        <a14:foregroundMark x1="64355" y1="62403" x2="47559" y2="65851"/>
                        <a14:foregroundMark x1="61621" y1="90656" x2="64941" y2="88432"/>
                        <a14:foregroundMark x1="17188" y1="57286" x2="6934" y2="42047"/>
                        <a14:foregroundMark x1="6934" y1="42047" x2="6641" y2="37041"/>
                        <a14:foregroundMark x1="5273" y1="36819" x2="2344" y2="51613"/>
                        <a14:foregroundMark x1="2344" y1="51613" x2="2930" y2="52725"/>
                        <a14:foregroundMark x1="54590" y1="4449" x2="43457" y2="3003"/>
                        <a14:foregroundMark x1="61230" y1="95551" x2="62012" y2="95551"/>
                      </a14:backgroundRemoval>
                    </a14:imgEffect>
                  </a14:imgLayer>
                </a14:imgProps>
              </a:ext>
            </a:extLst>
          </a:blip>
          <a:srcRect l="653" t="176" r="816" b="-3503"/>
          <a:stretch>
            <a:fillRect/>
          </a:stretch>
        </p:blipFill>
        <p:spPr>
          <a:xfrm flipH="1">
            <a:off x="3779508" y="1716978"/>
            <a:ext cx="4861107" cy="4324243"/>
          </a:xfrm>
          <a:prstGeom prst="rect">
            <a:avLst/>
          </a:prstGeom>
        </p:spPr>
      </p:pic>
      <p:grpSp>
        <p:nvGrpSpPr>
          <p:cNvPr id="583" name="组合 582">
            <a:extLst>
              <a:ext uri="{FF2B5EF4-FFF2-40B4-BE49-F238E27FC236}">
                <a16:creationId xmlns:a16="http://schemas.microsoft.com/office/drawing/2014/main" id="{0B44F899-53BE-B81A-C015-B58CB4D1CF0C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642257" y="1219200"/>
            <a:ext cx="3396343" cy="1733729"/>
            <a:chOff x="762000" y="1992086"/>
            <a:chExt cx="3396343" cy="1733729"/>
          </a:xfrm>
        </p:grpSpPr>
        <p:sp>
          <p:nvSpPr>
            <p:cNvPr id="747" name="文本框 746">
              <a:extLst>
                <a:ext uri="{FF2B5EF4-FFF2-40B4-BE49-F238E27FC236}">
                  <a16:creationId xmlns:a16="http://schemas.microsoft.com/office/drawing/2014/main" id="{1FA34463-420C-67F9-C805-60DB297EB534}"/>
                </a:ext>
              </a:extLst>
            </p:cNvPr>
            <p:cNvSpPr txBox="1"/>
            <p:nvPr>
              <p:custDataLst>
                <p:tags r:id="rId21"/>
              </p:custDataLst>
            </p:nvPr>
          </p:nvSpPr>
          <p:spPr>
            <a:xfrm>
              <a:off x="772887" y="1992086"/>
              <a:ext cx="90281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/>
                <a:t>大脑</a:t>
              </a:r>
            </a:p>
          </p:txBody>
        </p:sp>
        <p:sp>
          <p:nvSpPr>
            <p:cNvPr id="748" name="文本框 747">
              <a:extLst>
                <a:ext uri="{FF2B5EF4-FFF2-40B4-BE49-F238E27FC236}">
                  <a16:creationId xmlns:a16="http://schemas.microsoft.com/office/drawing/2014/main" id="{9C8122D2-4AD0-3B76-006A-B039D7BD62EA}"/>
                </a:ext>
              </a:extLst>
            </p:cNvPr>
            <p:cNvSpPr txBox="1"/>
            <p:nvPr>
              <p:custDataLst>
                <p:tags r:id="rId22"/>
              </p:custDataLst>
            </p:nvPr>
          </p:nvSpPr>
          <p:spPr>
            <a:xfrm>
              <a:off x="762000" y="2525486"/>
              <a:ext cx="339634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/>
                <a:t>左右两个大脑半球，表面是大脑皮层，调节机体活动的最高级中枢</a:t>
              </a:r>
            </a:p>
          </p:txBody>
        </p:sp>
      </p:grpSp>
      <p:cxnSp>
        <p:nvCxnSpPr>
          <p:cNvPr id="749" name="直接连接符 748">
            <a:extLst>
              <a:ext uri="{FF2B5EF4-FFF2-40B4-BE49-F238E27FC236}">
                <a16:creationId xmlns:a16="http://schemas.microsoft.com/office/drawing/2014/main" id="{152AEA39-2BB3-FC53-3299-03F127865ADB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3810000" y="2340429"/>
            <a:ext cx="1589314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50" name="组合 749">
            <a:extLst>
              <a:ext uri="{FF2B5EF4-FFF2-40B4-BE49-F238E27FC236}">
                <a16:creationId xmlns:a16="http://schemas.microsoft.com/office/drawing/2014/main" id="{20CEBE87-57B3-30AF-09C3-BB91D91A059D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642257" y="4234543"/>
            <a:ext cx="3396343" cy="1364397"/>
            <a:chOff x="762000" y="1992086"/>
            <a:chExt cx="3396343" cy="1364397"/>
          </a:xfrm>
        </p:grpSpPr>
        <p:sp>
          <p:nvSpPr>
            <p:cNvPr id="751" name="文本框 750">
              <a:extLst>
                <a:ext uri="{FF2B5EF4-FFF2-40B4-BE49-F238E27FC236}">
                  <a16:creationId xmlns:a16="http://schemas.microsoft.com/office/drawing/2014/main" id="{CF61BC88-D4FB-EC4B-C925-7C3531968AC2}"/>
                </a:ext>
              </a:extLst>
            </p:cNvPr>
            <p:cNvSpPr txBox="1"/>
            <p:nvPr>
              <p:custDataLst>
                <p:tags r:id="rId19"/>
              </p:custDataLst>
            </p:nvPr>
          </p:nvSpPr>
          <p:spPr>
            <a:xfrm>
              <a:off x="772887" y="1992086"/>
              <a:ext cx="90281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/>
                <a:t>小脑</a:t>
              </a:r>
            </a:p>
          </p:txBody>
        </p:sp>
        <p:sp>
          <p:nvSpPr>
            <p:cNvPr id="752" name="文本框 751">
              <a:extLst>
                <a:ext uri="{FF2B5EF4-FFF2-40B4-BE49-F238E27FC236}">
                  <a16:creationId xmlns:a16="http://schemas.microsoft.com/office/drawing/2014/main" id="{9B09E1C3-9C34-9186-68D4-04C1C614C95B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762000" y="2525486"/>
              <a:ext cx="339634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/>
                <a:t>协调运动，维持身体平衡</a:t>
              </a:r>
            </a:p>
          </p:txBody>
        </p:sp>
      </p:grpSp>
      <p:cxnSp>
        <p:nvCxnSpPr>
          <p:cNvPr id="753" name="直接连接符 752">
            <a:extLst>
              <a:ext uri="{FF2B5EF4-FFF2-40B4-BE49-F238E27FC236}">
                <a16:creationId xmlns:a16="http://schemas.microsoft.com/office/drawing/2014/main" id="{F3B60F80-3397-36CD-CFB4-BD298638E265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>
            <a:off x="3810000" y="4767944"/>
            <a:ext cx="1589314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54" name="组合 753">
            <a:extLst>
              <a:ext uri="{FF2B5EF4-FFF2-40B4-BE49-F238E27FC236}">
                <a16:creationId xmlns:a16="http://schemas.microsoft.com/office/drawing/2014/main" id="{A15EA1C9-0D5C-D03B-019D-692CEA953703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8795657" y="2547256"/>
            <a:ext cx="3396343" cy="1733729"/>
            <a:chOff x="762000" y="1992086"/>
            <a:chExt cx="3396343" cy="1733729"/>
          </a:xfrm>
        </p:grpSpPr>
        <p:sp>
          <p:nvSpPr>
            <p:cNvPr id="755" name="文本框 754">
              <a:extLst>
                <a:ext uri="{FF2B5EF4-FFF2-40B4-BE49-F238E27FC236}">
                  <a16:creationId xmlns:a16="http://schemas.microsoft.com/office/drawing/2014/main" id="{81F1E225-789C-BE94-277F-BC6894FEC816}"/>
                </a:ext>
              </a:extLst>
            </p:cNvPr>
            <p:cNvSpPr txBox="1"/>
            <p:nvPr>
              <p:custDataLst>
                <p:tags r:id="rId17"/>
              </p:custDataLst>
            </p:nvPr>
          </p:nvSpPr>
          <p:spPr>
            <a:xfrm>
              <a:off x="772887" y="1992086"/>
              <a:ext cx="126188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/>
                <a:t>下丘脑</a:t>
              </a:r>
            </a:p>
          </p:txBody>
        </p:sp>
        <p:sp>
          <p:nvSpPr>
            <p:cNvPr id="756" name="文本框 755">
              <a:extLst>
                <a:ext uri="{FF2B5EF4-FFF2-40B4-BE49-F238E27FC236}">
                  <a16:creationId xmlns:a16="http://schemas.microsoft.com/office/drawing/2014/main" id="{52BC9660-F217-2405-4650-CD96D7E3E458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762000" y="2525486"/>
              <a:ext cx="339634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/>
                <a:t>体温调节中枢、水平衡的调节中枢、与生物节律的控制有关</a:t>
              </a:r>
            </a:p>
          </p:txBody>
        </p:sp>
      </p:grpSp>
      <p:cxnSp>
        <p:nvCxnSpPr>
          <p:cNvPr id="757" name="直接连接符 756">
            <a:extLst>
              <a:ext uri="{FF2B5EF4-FFF2-40B4-BE49-F238E27FC236}">
                <a16:creationId xmlns:a16="http://schemas.microsoft.com/office/drawing/2014/main" id="{5D5F8616-41C7-1949-4F32-68B2450E5112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>
            <a:off x="6683829" y="3603173"/>
            <a:ext cx="2090057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58" name="组合 757">
            <a:extLst>
              <a:ext uri="{FF2B5EF4-FFF2-40B4-BE49-F238E27FC236}">
                <a16:creationId xmlns:a16="http://schemas.microsoft.com/office/drawing/2014/main" id="{973425D1-58AA-7BAA-560B-EA6739BB9D4B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8795657" y="4484913"/>
            <a:ext cx="3396343" cy="1733729"/>
            <a:chOff x="762000" y="1992086"/>
            <a:chExt cx="3396343" cy="1733729"/>
          </a:xfrm>
        </p:grpSpPr>
        <p:sp>
          <p:nvSpPr>
            <p:cNvPr id="759" name="文本框 758">
              <a:extLst>
                <a:ext uri="{FF2B5EF4-FFF2-40B4-BE49-F238E27FC236}">
                  <a16:creationId xmlns:a16="http://schemas.microsoft.com/office/drawing/2014/main" id="{0A5D49BB-9B6B-A5EE-57EC-494EA397311A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772887" y="1992086"/>
              <a:ext cx="90281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/>
                <a:t>脑干</a:t>
              </a:r>
            </a:p>
          </p:txBody>
        </p:sp>
        <p:sp>
          <p:nvSpPr>
            <p:cNvPr id="760" name="文本框 759">
              <a:extLst>
                <a:ext uri="{FF2B5EF4-FFF2-40B4-BE49-F238E27FC236}">
                  <a16:creationId xmlns:a16="http://schemas.microsoft.com/office/drawing/2014/main" id="{636DD6C8-E52C-6359-72B2-8F356F481890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762000" y="2525486"/>
              <a:ext cx="339634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/>
                <a:t>连接脊髓和脑，维持生命的必要中枢，如调节呼吸、心脏功能。</a:t>
              </a:r>
            </a:p>
          </p:txBody>
        </p:sp>
      </p:grpSp>
      <p:cxnSp>
        <p:nvCxnSpPr>
          <p:cNvPr id="761" name="直接连接符 760">
            <a:extLst>
              <a:ext uri="{FF2B5EF4-FFF2-40B4-BE49-F238E27FC236}">
                <a16:creationId xmlns:a16="http://schemas.microsoft.com/office/drawing/2014/main" id="{482A2017-70A1-E061-C58A-8B39EBDC1675}"/>
              </a:ext>
            </a:extLst>
          </p:cNvPr>
          <p:cNvCxnSpPr/>
          <p:nvPr>
            <p:custDataLst>
              <p:tags r:id="rId12"/>
            </p:custDataLst>
          </p:nvPr>
        </p:nvCxnSpPr>
        <p:spPr>
          <a:xfrm>
            <a:off x="6281057" y="4942116"/>
            <a:ext cx="2492829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文本框 9">
            <a:extLst>
              <a:ext uri="{FF2B5EF4-FFF2-40B4-BE49-F238E27FC236}">
                <a16:creationId xmlns:a16="http://schemas.microsoft.com/office/drawing/2014/main" id="{2EB3CFAA-3618-F99A-2892-8C01CB34156A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5775176" y="6160469"/>
            <a:ext cx="595035" cy="58477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zh-CN" altLang="en-US" sz="3200"/>
              <a:t>脑</a:t>
            </a:r>
          </a:p>
        </p:txBody>
      </p:sp>
      <p:sp>
        <p:nvSpPr>
          <p:cNvPr id="762" name="文本框 761">
            <a:extLst>
              <a:ext uri="{FF2B5EF4-FFF2-40B4-BE49-F238E27FC236}">
                <a16:creationId xmlns:a16="http://schemas.microsoft.com/office/drawing/2014/main" id="{EB6E91EA-F491-D71D-47D4-60D97B33C94C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3521487" y="976020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（二）神经系统的基本结构</a:t>
            </a:r>
          </a:p>
        </p:txBody>
      </p:sp>
    </p:spTree>
    <p:extLst>
      <p:ext uri="{BB962C8B-B14F-4D97-AF65-F5344CB8AC3E}">
        <p14:creationId xmlns:p14="http://schemas.microsoft.com/office/powerpoint/2010/main" val="42112263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五边形 1">
            <a:extLst>
              <a:ext uri="{FF2B5EF4-FFF2-40B4-BE49-F238E27FC236}">
                <a16:creationId xmlns:a16="http://schemas.microsoft.com/office/drawing/2014/main" id="{3348626E-1285-234B-F85D-5103730734B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4" name="Shape 120">
            <a:extLst>
              <a:ext uri="{FF2B5EF4-FFF2-40B4-BE49-F238E27FC236}">
                <a16:creationId xmlns:a16="http://schemas.microsoft.com/office/drawing/2014/main" id="{239BFBCD-D570-A770-5FB7-1A5131FB48AE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665F07C-B44D-2CE6-6B48-D7F14A45C1A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593299" y="6046213"/>
            <a:ext cx="1005403" cy="58477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zh-CN" altLang="en-US" sz="3200"/>
              <a:t>脊髓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27C6A7FD-14B8-4DA2-ED33-DBE8D87C8003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917" b="98417" l="10000" r="91111">
                        <a14:foregroundMark x1="49352" y1="14250" x2="51296" y2="18083"/>
                        <a14:foregroundMark x1="50185" y1="6917" x2="50185" y2="6917"/>
                        <a14:foregroundMark x1="21204" y1="63000" x2="20648" y2="72333"/>
                        <a14:foregroundMark x1="19259" y1="93833" x2="19815" y2="98167"/>
                        <a14:foregroundMark x1="90000" y1="95583" x2="91111" y2="98417"/>
                        <a14:foregroundMark x1="62500" y1="92333" x2="62500" y2="97667"/>
                        <a14:foregroundMark x1="39537" y1="12417" x2="39537" y2="12417"/>
                        <a14:foregroundMark x1="39352" y1="14750" x2="39352" y2="14250"/>
                        <a14:foregroundMark x1="27037" y1="97333" x2="27963" y2="97500"/>
                      </a14:backgroundRemoval>
                    </a14:imgEffect>
                  </a14:imgLayer>
                </a14:imgProps>
              </a:ext>
            </a:extLst>
          </a:blip>
          <a:srcRect l="15008"/>
          <a:stretch>
            <a:fillRect/>
          </a:stretch>
        </p:blipFill>
        <p:spPr>
          <a:xfrm>
            <a:off x="125283" y="828124"/>
            <a:ext cx="4612444" cy="6029876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D745EE9B-373A-1A29-CB47-2FA4BE526649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845837" y="5409807"/>
            <a:ext cx="43809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>
                <a:latin typeface="楷体" panose="02010609060101010101" pitchFamily="49" charset="-122"/>
                <a:ea typeface="楷体" panose="02010609060101010101" pitchFamily="49" charset="-122"/>
              </a:rPr>
              <a:t>位于椎管内，是脑与躯干、内脏之间的联系通路，它是调节运动的低级中枢。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F4571CA4-2523-DCC0-9BB0-987144E3D186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4515305" y="888582"/>
            <a:ext cx="6262942" cy="4427900"/>
            <a:chOff x="4515305" y="888582"/>
            <a:chExt cx="6262942" cy="4427900"/>
          </a:xfrm>
        </p:grpSpPr>
        <p:pic>
          <p:nvPicPr>
            <p:cNvPr id="1026" name="Picture 2" descr="See the source image">
              <a:extLst>
                <a:ext uri="{FF2B5EF4-FFF2-40B4-BE49-F238E27FC236}">
                  <a16:creationId xmlns:a16="http://schemas.microsoft.com/office/drawing/2014/main" id="{47251881-3958-A68C-9684-9A3FEDE2F6C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4515305" y="888582"/>
              <a:ext cx="6262942" cy="44279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5489021F-DBEF-64EF-4464-31FFA43EF1CA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8305800" y="3581452"/>
              <a:ext cx="10287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/>
                <a:t>椎骨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602221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FD368086-8E1E-D7A7-6BA9-D5B7858B1BEA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133600" y="1193455"/>
            <a:ext cx="6781800" cy="5656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五边形 1">
            <a:extLst>
              <a:ext uri="{FF2B5EF4-FFF2-40B4-BE49-F238E27FC236}">
                <a16:creationId xmlns:a16="http://schemas.microsoft.com/office/drawing/2014/main" id="{E1C0DFC6-237E-F31C-6978-48192F74AD90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4" name="Shape 120">
            <a:extLst>
              <a:ext uri="{FF2B5EF4-FFF2-40B4-BE49-F238E27FC236}">
                <a16:creationId xmlns:a16="http://schemas.microsoft.com/office/drawing/2014/main" id="{55C370D6-05B1-788A-3AF9-F84C7D2315F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0526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FD368086-8E1E-D7A7-6BA9-D5B7858B1BEA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10069" y="1943202"/>
            <a:ext cx="10851387" cy="905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五边形 1">
            <a:extLst>
              <a:ext uri="{FF2B5EF4-FFF2-40B4-BE49-F238E27FC236}">
                <a16:creationId xmlns:a16="http://schemas.microsoft.com/office/drawing/2014/main" id="{E1C0DFC6-237E-F31C-6978-48192F74AD90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4" name="Shape 120">
            <a:extLst>
              <a:ext uri="{FF2B5EF4-FFF2-40B4-BE49-F238E27FC236}">
                <a16:creationId xmlns:a16="http://schemas.microsoft.com/office/drawing/2014/main" id="{55C370D6-05B1-788A-3AF9-F84C7D2315F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FEDCF5BD-FD32-7D51-37F1-F2CB322EF460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892800" y="1460500"/>
            <a:ext cx="1295400" cy="1079500"/>
          </a:xfrm>
          <a:custGeom>
            <a:avLst/>
            <a:gdLst>
              <a:gd name="connsiteX0" fmla="*/ 0 w 1295400"/>
              <a:gd name="connsiteY0" fmla="*/ 1079500 h 1079500"/>
              <a:gd name="connsiteX1" fmla="*/ 647700 w 1295400"/>
              <a:gd name="connsiteY1" fmla="*/ 25400 h 1079500"/>
              <a:gd name="connsiteX2" fmla="*/ 1295400 w 1295400"/>
              <a:gd name="connsiteY2" fmla="*/ 0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5400" h="1079500">
                <a:moveTo>
                  <a:pt x="0" y="1079500"/>
                </a:moveTo>
                <a:lnTo>
                  <a:pt x="647700" y="25400"/>
                </a:lnTo>
                <a:lnTo>
                  <a:pt x="1295400" y="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A38BE63-AED4-BD88-E3CF-77A17C232D7F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315200" y="1198890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灰质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0FF1221-4BF3-CEB6-83AE-EFC19B0AD5E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5200" y="1722110"/>
            <a:ext cx="2082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神经元细胞体集中的部位</a:t>
            </a: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5D5E3C40-255E-A14D-18AD-34C4276F355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835400" y="1714500"/>
            <a:ext cx="889000" cy="1117600"/>
          </a:xfrm>
          <a:custGeom>
            <a:avLst/>
            <a:gdLst>
              <a:gd name="connsiteX0" fmla="*/ 889000 w 889000"/>
              <a:gd name="connsiteY0" fmla="*/ 1117600 h 1117600"/>
              <a:gd name="connsiteX1" fmla="*/ 889000 w 889000"/>
              <a:gd name="connsiteY1" fmla="*/ 1117600 h 1117600"/>
              <a:gd name="connsiteX2" fmla="*/ 889000 w 889000"/>
              <a:gd name="connsiteY2" fmla="*/ 393700 h 1117600"/>
              <a:gd name="connsiteX3" fmla="*/ 0 w 889000"/>
              <a:gd name="connsiteY3" fmla="*/ 0 h 11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000" h="1117600">
                <a:moveTo>
                  <a:pt x="889000" y="1117600"/>
                </a:moveTo>
                <a:lnTo>
                  <a:pt x="889000" y="1117600"/>
                </a:lnTo>
                <a:lnTo>
                  <a:pt x="889000" y="39370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A47AFB7-4B38-FB54-4A67-3DA78278142B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2869089" y="1351587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白质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941DF1D9-989D-41AD-DB95-C85AB070F653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965055" y="1789016"/>
            <a:ext cx="187034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神经纤维集中的部位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4B49D5A-F6A0-1306-1312-5A6DD9E47E99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967528" y="1151829"/>
            <a:ext cx="208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（神经中枢）</a:t>
            </a:r>
          </a:p>
        </p:txBody>
      </p:sp>
    </p:spTree>
    <p:extLst>
      <p:ext uri="{BB962C8B-B14F-4D97-AF65-F5344CB8AC3E}">
        <p14:creationId xmlns:p14="http://schemas.microsoft.com/office/powerpoint/2010/main" val="12077545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 animBg="1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D3B4B04-3C5E-3C88-77EE-E8A786506E4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58768" y="1102023"/>
            <a:ext cx="66939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zh-CN" altLang="en-US" sz="2800">
                <a:solidFill>
                  <a:srgbClr val="1313DF"/>
                </a:solidFill>
                <a:latin typeface="微软雅黑" panose="020B0503020204020204" charset="-122"/>
                <a:ea typeface="微软雅黑"/>
                <a:cs typeface="宋体" pitchFamily="2" charset="-122"/>
                <a:sym typeface="+mn-ea"/>
              </a:rPr>
              <a:t>思考：中枢神经系统</a:t>
            </a:r>
            <a:r>
              <a:rPr lang="zh-CN" altLang="en-US" sz="2800">
                <a:solidFill>
                  <a:srgbClr val="FF0000"/>
                </a:solidFill>
                <a:latin typeface="微软雅黑" panose="020B0503020204020204" charset="-122"/>
                <a:ea typeface="微软雅黑"/>
                <a:cs typeface="宋体" pitchFamily="2" charset="-122"/>
                <a:sym typeface="+mn-ea"/>
              </a:rPr>
              <a:t> </a:t>
            </a:r>
            <a:r>
              <a:rPr lang="en-US" altLang="zh-CN" sz="2800">
                <a:solidFill>
                  <a:srgbClr val="FF0000"/>
                </a:solidFill>
                <a:latin typeface="微软雅黑" panose="020B0503020204020204" charset="-122"/>
                <a:ea typeface="微软雅黑"/>
                <a:cs typeface="宋体" pitchFamily="2" charset="-122"/>
                <a:sym typeface="+mn-ea"/>
              </a:rPr>
              <a:t>= </a:t>
            </a:r>
            <a:r>
              <a:rPr lang="zh-CN" altLang="en-US" sz="2800">
                <a:solidFill>
                  <a:srgbClr val="1313DF"/>
                </a:solidFill>
                <a:latin typeface="微软雅黑" panose="020B0503020204020204" charset="-122"/>
                <a:ea typeface="微软雅黑"/>
                <a:cs typeface="宋体" pitchFamily="2" charset="-122"/>
                <a:sym typeface="+mn-ea"/>
              </a:rPr>
              <a:t>神经中枢吗？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D208CB8B-C245-B0EF-2954-35769DE96E5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58768" y="1809752"/>
            <a:ext cx="10330132" cy="45402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zh-CN" sz="28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仿宋" panose="02010609060101010101" charset="-122"/>
                <a:sym typeface="+mn-ea"/>
              </a:rPr>
              <a:t>中枢神经系统：</a:t>
            </a:r>
            <a:r>
              <a:rPr lang="zh-CN" altLang="zh-CN" sz="280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是神经系统的主要部分</a:t>
            </a:r>
            <a:r>
              <a:rPr lang="en-US" altLang="zh-CN" sz="280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,</a:t>
            </a:r>
            <a:r>
              <a:rPr lang="zh-CN" altLang="zh-CN" sz="280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包括位于椎管内的</a:t>
            </a:r>
            <a:r>
              <a:rPr lang="zh-CN" altLang="zh-CN" sz="280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脊髓</a:t>
            </a:r>
            <a:r>
              <a:rPr lang="zh-CN" altLang="zh-CN" sz="280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和位于颅腔内的</a:t>
            </a:r>
            <a:r>
              <a:rPr lang="zh-CN" altLang="zh-CN" sz="280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脑</a:t>
            </a:r>
            <a:r>
              <a:rPr lang="zh-CN" altLang="zh-CN" sz="280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zh-CN" sz="28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仿宋" panose="02010609060101010101" charset="-122"/>
                <a:sym typeface="+mn-ea"/>
              </a:rPr>
              <a:t>神经中枢：</a:t>
            </a:r>
            <a:r>
              <a:rPr lang="zh-CN" altLang="zh-CN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是在中枢神经系统内</a:t>
            </a:r>
            <a:r>
              <a:rPr lang="en-US" altLang="zh-CN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,</a:t>
            </a:r>
            <a:r>
              <a:rPr lang="zh-CN" altLang="en-US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由大量神经细胞聚集在一起形成的</a:t>
            </a:r>
            <a:r>
              <a:rPr lang="en-US" altLang="zh-CN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,</a:t>
            </a:r>
            <a:r>
              <a:rPr lang="zh-CN" altLang="en-US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负责调控某一特定的生理功能；</a:t>
            </a:r>
            <a:r>
              <a:rPr lang="zh-CN" altLang="zh-CN" sz="2800">
                <a:solidFill>
                  <a:prstClr val="black">
                    <a:lumMod val="95000"/>
                    <a:lumOff val="5000"/>
                  </a:prstClr>
                </a:solidFill>
                <a:latin typeface="楷体" panose="02010609060101010101" pitchFamily="49" charset="-122"/>
                <a:ea typeface="楷体" panose="02010609060101010101" pitchFamily="49" charset="-122"/>
                <a:cs typeface="仿宋" panose="02010609060101010101" charset="-122"/>
                <a:sym typeface="+mn-ea"/>
              </a:rPr>
              <a:t>中枢神经系统中含有许多神经中枢！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8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仿宋" panose="02010609060101010101" charset="-122"/>
                <a:sym typeface="+mn-ea"/>
              </a:rPr>
              <a:t>                          </a:t>
            </a:r>
            <a:endParaRPr lang="en-US" altLang="zh-CN" sz="2800">
              <a:solidFill>
                <a:prstClr val="black"/>
              </a:solidFill>
              <a:latin typeface="Times New Roman" panose="02020603050405020304" pitchFamily="18" charset="0"/>
              <a:ea typeface="微软雅黑"/>
              <a:cs typeface="仿宋" panose="02010609060101010101" charset="-122"/>
              <a:sym typeface="+mn-ea"/>
            </a:endParaRP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仿宋" panose="02010609060101010101" charset="-122"/>
                <a:sym typeface="+mn-ea"/>
              </a:rPr>
              <a:t>                               </a:t>
            </a:r>
            <a:r>
              <a:rPr lang="zh-CN" altLang="en-US" sz="28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仿宋" panose="02010609060101010101" charset="-122"/>
                <a:sym typeface="+mn-ea"/>
              </a:rPr>
              <a:t>因此中枢神经系统 ≠ 神经中枢</a:t>
            </a:r>
          </a:p>
        </p:txBody>
      </p:sp>
      <p:sp>
        <p:nvSpPr>
          <p:cNvPr id="4" name="五边形 1">
            <a:extLst>
              <a:ext uri="{FF2B5EF4-FFF2-40B4-BE49-F238E27FC236}">
                <a16:creationId xmlns:a16="http://schemas.microsoft.com/office/drawing/2014/main" id="{065E8DBF-D9B2-88C6-6C8C-C12BD20987B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5" name="Shape 120">
            <a:extLst>
              <a:ext uri="{FF2B5EF4-FFF2-40B4-BE49-F238E27FC236}">
                <a16:creationId xmlns:a16="http://schemas.microsoft.com/office/drawing/2014/main" id="{CBA67743-87BA-0D10-6E87-238A1B720A9D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014462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组合 383">
            <a:extLst>
              <a:ext uri="{FF2B5EF4-FFF2-40B4-BE49-F238E27FC236}">
                <a16:creationId xmlns:a16="http://schemas.microsoft.com/office/drawing/2014/main" id="{72496D87-850D-C398-06BE-9213082BE5C8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309313" y="1271854"/>
            <a:ext cx="511175" cy="2397125"/>
            <a:chOff x="7342718" y="1147763"/>
            <a:chExt cx="511175" cy="2397125"/>
          </a:xfrm>
        </p:grpSpPr>
        <p:grpSp>
          <p:nvGrpSpPr>
            <p:cNvPr id="385" name="组合 384">
              <a:extLst>
                <a:ext uri="{FF2B5EF4-FFF2-40B4-BE49-F238E27FC236}">
                  <a16:creationId xmlns:a16="http://schemas.microsoft.com/office/drawing/2014/main" id="{1F5D7110-1F6A-C5D7-6143-D8743D3A8677}"/>
                </a:ext>
              </a:extLst>
            </p:cNvPr>
            <p:cNvGrpSpPr/>
            <p:nvPr>
              <p:custDataLst>
                <p:tags r:id="rId412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387" name="Freeform 366">
                <a:extLst>
                  <a:ext uri="{FF2B5EF4-FFF2-40B4-BE49-F238E27FC236}">
                    <a16:creationId xmlns:a16="http://schemas.microsoft.com/office/drawing/2014/main" id="{86808345-FF89-A3A6-5D56-9EF0E088C1F9}"/>
                  </a:ext>
                </a:extLst>
              </p:cNvPr>
              <p:cNvSpPr/>
              <p:nvPr>
                <p:custDataLst>
                  <p:tags r:id="rId414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" name="Freeform 368">
                <a:extLst>
                  <a:ext uri="{FF2B5EF4-FFF2-40B4-BE49-F238E27FC236}">
                    <a16:creationId xmlns:a16="http://schemas.microsoft.com/office/drawing/2014/main" id="{FB1D79EF-8A4D-3327-44A9-054F0D790763}"/>
                  </a:ext>
                </a:extLst>
              </p:cNvPr>
              <p:cNvSpPr/>
              <p:nvPr>
                <p:custDataLst>
                  <p:tags r:id="rId415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" name="Freeform 369">
                <a:extLst>
                  <a:ext uri="{FF2B5EF4-FFF2-40B4-BE49-F238E27FC236}">
                    <a16:creationId xmlns:a16="http://schemas.microsoft.com/office/drawing/2014/main" id="{B96BCFF6-4A7F-6869-9C54-656908B7422B}"/>
                  </a:ext>
                </a:extLst>
              </p:cNvPr>
              <p:cNvSpPr/>
              <p:nvPr>
                <p:custDataLst>
                  <p:tags r:id="rId416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" name="Freeform 370">
                <a:extLst>
                  <a:ext uri="{FF2B5EF4-FFF2-40B4-BE49-F238E27FC236}">
                    <a16:creationId xmlns:a16="http://schemas.microsoft.com/office/drawing/2014/main" id="{CF6524AD-3959-F8B0-3B4E-B95994855F0B}"/>
                  </a:ext>
                </a:extLst>
              </p:cNvPr>
              <p:cNvSpPr/>
              <p:nvPr>
                <p:custDataLst>
                  <p:tags r:id="rId417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" name="Freeform 371">
                <a:extLst>
                  <a:ext uri="{FF2B5EF4-FFF2-40B4-BE49-F238E27FC236}">
                    <a16:creationId xmlns:a16="http://schemas.microsoft.com/office/drawing/2014/main" id="{5D6C32A4-82D9-6959-B19D-C712D2DAFC13}"/>
                  </a:ext>
                </a:extLst>
              </p:cNvPr>
              <p:cNvSpPr/>
              <p:nvPr>
                <p:custDataLst>
                  <p:tags r:id="rId418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" name="Freeform 372">
                <a:extLst>
                  <a:ext uri="{FF2B5EF4-FFF2-40B4-BE49-F238E27FC236}">
                    <a16:creationId xmlns:a16="http://schemas.microsoft.com/office/drawing/2014/main" id="{6577B581-98C3-4775-E7BF-B3A43C20FEDE}"/>
                  </a:ext>
                </a:extLst>
              </p:cNvPr>
              <p:cNvSpPr/>
              <p:nvPr>
                <p:custDataLst>
                  <p:tags r:id="rId419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" name="Freeform 373">
                <a:extLst>
                  <a:ext uri="{FF2B5EF4-FFF2-40B4-BE49-F238E27FC236}">
                    <a16:creationId xmlns:a16="http://schemas.microsoft.com/office/drawing/2014/main" id="{9F7E34D2-85FD-16BE-CF6D-222F57982DE7}"/>
                  </a:ext>
                </a:extLst>
              </p:cNvPr>
              <p:cNvSpPr/>
              <p:nvPr>
                <p:custDataLst>
                  <p:tags r:id="rId420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" name="Freeform 374">
                <a:extLst>
                  <a:ext uri="{FF2B5EF4-FFF2-40B4-BE49-F238E27FC236}">
                    <a16:creationId xmlns:a16="http://schemas.microsoft.com/office/drawing/2014/main" id="{070700AA-6AB9-D89F-BD4A-35457F1E90BA}"/>
                  </a:ext>
                </a:extLst>
              </p:cNvPr>
              <p:cNvSpPr/>
              <p:nvPr>
                <p:custDataLst>
                  <p:tags r:id="rId421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" name="Freeform 375">
                <a:extLst>
                  <a:ext uri="{FF2B5EF4-FFF2-40B4-BE49-F238E27FC236}">
                    <a16:creationId xmlns:a16="http://schemas.microsoft.com/office/drawing/2014/main" id="{A24DB769-56C7-C901-5714-7319ABAAE869}"/>
                  </a:ext>
                </a:extLst>
              </p:cNvPr>
              <p:cNvSpPr/>
              <p:nvPr>
                <p:custDataLst>
                  <p:tags r:id="rId422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6" name="Freeform 376">
                <a:extLst>
                  <a:ext uri="{FF2B5EF4-FFF2-40B4-BE49-F238E27FC236}">
                    <a16:creationId xmlns:a16="http://schemas.microsoft.com/office/drawing/2014/main" id="{725F603C-93ED-8240-CE84-CD566BA52933}"/>
                  </a:ext>
                </a:extLst>
              </p:cNvPr>
              <p:cNvSpPr/>
              <p:nvPr>
                <p:custDataLst>
                  <p:tags r:id="rId423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7" name="Freeform 377">
                <a:extLst>
                  <a:ext uri="{FF2B5EF4-FFF2-40B4-BE49-F238E27FC236}">
                    <a16:creationId xmlns:a16="http://schemas.microsoft.com/office/drawing/2014/main" id="{495BDEE6-97C2-AE16-5DF0-CAC1E768271A}"/>
                  </a:ext>
                </a:extLst>
              </p:cNvPr>
              <p:cNvSpPr/>
              <p:nvPr>
                <p:custDataLst>
                  <p:tags r:id="rId424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8" name="Freeform 378">
                <a:extLst>
                  <a:ext uri="{FF2B5EF4-FFF2-40B4-BE49-F238E27FC236}">
                    <a16:creationId xmlns:a16="http://schemas.microsoft.com/office/drawing/2014/main" id="{1D498F28-C9F5-130D-1564-B3846C10F40A}"/>
                  </a:ext>
                </a:extLst>
              </p:cNvPr>
              <p:cNvSpPr/>
              <p:nvPr>
                <p:custDataLst>
                  <p:tags r:id="rId425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9" name="Freeform 379">
                <a:extLst>
                  <a:ext uri="{FF2B5EF4-FFF2-40B4-BE49-F238E27FC236}">
                    <a16:creationId xmlns:a16="http://schemas.microsoft.com/office/drawing/2014/main" id="{3617BF0E-3B10-4FE9-393F-75FDC93D3349}"/>
                  </a:ext>
                </a:extLst>
              </p:cNvPr>
              <p:cNvSpPr/>
              <p:nvPr>
                <p:custDataLst>
                  <p:tags r:id="rId426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0" name="Freeform 380">
                <a:extLst>
                  <a:ext uri="{FF2B5EF4-FFF2-40B4-BE49-F238E27FC236}">
                    <a16:creationId xmlns:a16="http://schemas.microsoft.com/office/drawing/2014/main" id="{D85F3C69-95AD-9B73-ED6D-43A1C6DBDB55}"/>
                  </a:ext>
                </a:extLst>
              </p:cNvPr>
              <p:cNvSpPr/>
              <p:nvPr>
                <p:custDataLst>
                  <p:tags r:id="rId427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1" name="Freeform 381">
                <a:extLst>
                  <a:ext uri="{FF2B5EF4-FFF2-40B4-BE49-F238E27FC236}">
                    <a16:creationId xmlns:a16="http://schemas.microsoft.com/office/drawing/2014/main" id="{E096952E-715E-CF5E-E2E6-718BB8DB6F73}"/>
                  </a:ext>
                </a:extLst>
              </p:cNvPr>
              <p:cNvSpPr/>
              <p:nvPr>
                <p:custDataLst>
                  <p:tags r:id="rId428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2" name="Freeform 382">
                <a:extLst>
                  <a:ext uri="{FF2B5EF4-FFF2-40B4-BE49-F238E27FC236}">
                    <a16:creationId xmlns:a16="http://schemas.microsoft.com/office/drawing/2014/main" id="{D48B61E0-D36F-023C-9A63-287A6B88148C}"/>
                  </a:ext>
                </a:extLst>
              </p:cNvPr>
              <p:cNvSpPr/>
              <p:nvPr>
                <p:custDataLst>
                  <p:tags r:id="rId429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3" name="Freeform 383">
                <a:extLst>
                  <a:ext uri="{FF2B5EF4-FFF2-40B4-BE49-F238E27FC236}">
                    <a16:creationId xmlns:a16="http://schemas.microsoft.com/office/drawing/2014/main" id="{CB45C401-CEF0-A075-392A-AB30E148E004}"/>
                  </a:ext>
                </a:extLst>
              </p:cNvPr>
              <p:cNvSpPr/>
              <p:nvPr>
                <p:custDataLst>
                  <p:tags r:id="rId430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4" name="Freeform 384">
                <a:extLst>
                  <a:ext uri="{FF2B5EF4-FFF2-40B4-BE49-F238E27FC236}">
                    <a16:creationId xmlns:a16="http://schemas.microsoft.com/office/drawing/2014/main" id="{41FE3C88-F97A-9810-4EFC-E4ECC42F2B69}"/>
                  </a:ext>
                </a:extLst>
              </p:cNvPr>
              <p:cNvSpPr/>
              <p:nvPr>
                <p:custDataLst>
                  <p:tags r:id="rId431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5" name="Freeform 385">
                <a:extLst>
                  <a:ext uri="{FF2B5EF4-FFF2-40B4-BE49-F238E27FC236}">
                    <a16:creationId xmlns:a16="http://schemas.microsoft.com/office/drawing/2014/main" id="{63EC24D1-6F3D-D51C-1AE6-5C0FAC5A64DE}"/>
                  </a:ext>
                </a:extLst>
              </p:cNvPr>
              <p:cNvSpPr/>
              <p:nvPr>
                <p:custDataLst>
                  <p:tags r:id="rId432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" name="Freeform 386">
                <a:extLst>
                  <a:ext uri="{FF2B5EF4-FFF2-40B4-BE49-F238E27FC236}">
                    <a16:creationId xmlns:a16="http://schemas.microsoft.com/office/drawing/2014/main" id="{1BAE0897-A6FE-A9EB-C56F-BFF7ED7961A5}"/>
                  </a:ext>
                </a:extLst>
              </p:cNvPr>
              <p:cNvSpPr/>
              <p:nvPr>
                <p:custDataLst>
                  <p:tags r:id="rId433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" name="Freeform 387">
                <a:extLst>
                  <a:ext uri="{FF2B5EF4-FFF2-40B4-BE49-F238E27FC236}">
                    <a16:creationId xmlns:a16="http://schemas.microsoft.com/office/drawing/2014/main" id="{FED358FD-DC04-CD6A-8919-AE81EE8FAF52}"/>
                  </a:ext>
                </a:extLst>
              </p:cNvPr>
              <p:cNvSpPr/>
              <p:nvPr>
                <p:custDataLst>
                  <p:tags r:id="rId434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" name="Freeform 388">
                <a:extLst>
                  <a:ext uri="{FF2B5EF4-FFF2-40B4-BE49-F238E27FC236}">
                    <a16:creationId xmlns:a16="http://schemas.microsoft.com/office/drawing/2014/main" id="{2EDD8239-D93A-AD75-59FB-4469418F8307}"/>
                  </a:ext>
                </a:extLst>
              </p:cNvPr>
              <p:cNvSpPr/>
              <p:nvPr>
                <p:custDataLst>
                  <p:tags r:id="rId435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" name="Freeform 389">
                <a:extLst>
                  <a:ext uri="{FF2B5EF4-FFF2-40B4-BE49-F238E27FC236}">
                    <a16:creationId xmlns:a16="http://schemas.microsoft.com/office/drawing/2014/main" id="{3A1F1823-5028-7362-4011-BC424F7AE6C4}"/>
                  </a:ext>
                </a:extLst>
              </p:cNvPr>
              <p:cNvSpPr/>
              <p:nvPr>
                <p:custDataLst>
                  <p:tags r:id="rId436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" name="Freeform 390">
                <a:extLst>
                  <a:ext uri="{FF2B5EF4-FFF2-40B4-BE49-F238E27FC236}">
                    <a16:creationId xmlns:a16="http://schemas.microsoft.com/office/drawing/2014/main" id="{1B538AD3-9469-EC28-76E4-5A7BD4CCCDE7}"/>
                  </a:ext>
                </a:extLst>
              </p:cNvPr>
              <p:cNvSpPr/>
              <p:nvPr>
                <p:custDataLst>
                  <p:tags r:id="rId437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" name="Freeform 391">
                <a:extLst>
                  <a:ext uri="{FF2B5EF4-FFF2-40B4-BE49-F238E27FC236}">
                    <a16:creationId xmlns:a16="http://schemas.microsoft.com/office/drawing/2014/main" id="{A2160F66-2EF2-B121-3C28-C4905C7558A5}"/>
                  </a:ext>
                </a:extLst>
              </p:cNvPr>
              <p:cNvSpPr/>
              <p:nvPr>
                <p:custDataLst>
                  <p:tags r:id="rId438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" name="Freeform 392">
                <a:extLst>
                  <a:ext uri="{FF2B5EF4-FFF2-40B4-BE49-F238E27FC236}">
                    <a16:creationId xmlns:a16="http://schemas.microsoft.com/office/drawing/2014/main" id="{DF7A3350-43F7-EBC0-C7E0-06F051A9E407}"/>
                  </a:ext>
                </a:extLst>
              </p:cNvPr>
              <p:cNvSpPr/>
              <p:nvPr>
                <p:custDataLst>
                  <p:tags r:id="rId439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" name="Freeform 393">
                <a:extLst>
                  <a:ext uri="{FF2B5EF4-FFF2-40B4-BE49-F238E27FC236}">
                    <a16:creationId xmlns:a16="http://schemas.microsoft.com/office/drawing/2014/main" id="{AEFB1A74-E065-AD11-F842-7BC20CB0807D}"/>
                  </a:ext>
                </a:extLst>
              </p:cNvPr>
              <p:cNvSpPr/>
              <p:nvPr>
                <p:custDataLst>
                  <p:tags r:id="rId440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" name="Freeform 394">
                <a:extLst>
                  <a:ext uri="{FF2B5EF4-FFF2-40B4-BE49-F238E27FC236}">
                    <a16:creationId xmlns:a16="http://schemas.microsoft.com/office/drawing/2014/main" id="{67E02612-6DBF-9356-FCE6-D5B0109910C1}"/>
                  </a:ext>
                </a:extLst>
              </p:cNvPr>
              <p:cNvSpPr/>
              <p:nvPr>
                <p:custDataLst>
                  <p:tags r:id="rId441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" name="Freeform 395">
                <a:extLst>
                  <a:ext uri="{FF2B5EF4-FFF2-40B4-BE49-F238E27FC236}">
                    <a16:creationId xmlns:a16="http://schemas.microsoft.com/office/drawing/2014/main" id="{EC2CB292-C242-2AAF-F84F-E6A523B1F245}"/>
                  </a:ext>
                </a:extLst>
              </p:cNvPr>
              <p:cNvSpPr/>
              <p:nvPr>
                <p:custDataLst>
                  <p:tags r:id="rId442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" name="Freeform 396">
                <a:extLst>
                  <a:ext uri="{FF2B5EF4-FFF2-40B4-BE49-F238E27FC236}">
                    <a16:creationId xmlns:a16="http://schemas.microsoft.com/office/drawing/2014/main" id="{B178719B-DC7F-5E04-11B5-25B0BBF18709}"/>
                  </a:ext>
                </a:extLst>
              </p:cNvPr>
              <p:cNvSpPr/>
              <p:nvPr>
                <p:custDataLst>
                  <p:tags r:id="rId443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" name="Freeform 397">
                <a:extLst>
                  <a:ext uri="{FF2B5EF4-FFF2-40B4-BE49-F238E27FC236}">
                    <a16:creationId xmlns:a16="http://schemas.microsoft.com/office/drawing/2014/main" id="{BFE43502-3AF2-377D-1A35-42FC015147FC}"/>
                  </a:ext>
                </a:extLst>
              </p:cNvPr>
              <p:cNvSpPr/>
              <p:nvPr>
                <p:custDataLst>
                  <p:tags r:id="rId444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" name="Freeform 398">
                <a:extLst>
                  <a:ext uri="{FF2B5EF4-FFF2-40B4-BE49-F238E27FC236}">
                    <a16:creationId xmlns:a16="http://schemas.microsoft.com/office/drawing/2014/main" id="{BD5BE1B6-8B29-7AC0-7071-98D540C6D184}"/>
                  </a:ext>
                </a:extLst>
              </p:cNvPr>
              <p:cNvSpPr/>
              <p:nvPr>
                <p:custDataLst>
                  <p:tags r:id="rId445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" name="Freeform 399">
                <a:extLst>
                  <a:ext uri="{FF2B5EF4-FFF2-40B4-BE49-F238E27FC236}">
                    <a16:creationId xmlns:a16="http://schemas.microsoft.com/office/drawing/2014/main" id="{F1D353EB-517D-7EAA-4B58-560EB230755C}"/>
                  </a:ext>
                </a:extLst>
              </p:cNvPr>
              <p:cNvSpPr/>
              <p:nvPr>
                <p:custDataLst>
                  <p:tags r:id="rId446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" name="Freeform 400">
                <a:extLst>
                  <a:ext uri="{FF2B5EF4-FFF2-40B4-BE49-F238E27FC236}">
                    <a16:creationId xmlns:a16="http://schemas.microsoft.com/office/drawing/2014/main" id="{2E14030F-638B-01B7-461E-A547E149CB93}"/>
                  </a:ext>
                </a:extLst>
              </p:cNvPr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" name="Freeform 401">
                <a:extLst>
                  <a:ext uri="{FF2B5EF4-FFF2-40B4-BE49-F238E27FC236}">
                    <a16:creationId xmlns:a16="http://schemas.microsoft.com/office/drawing/2014/main" id="{9C81F415-31FE-ED75-2DFA-902C7B2895F5}"/>
                  </a:ext>
                </a:extLst>
              </p:cNvPr>
              <p:cNvSpPr/>
              <p:nvPr>
                <p:custDataLst>
                  <p:tags r:id="rId448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" name="Freeform 402">
                <a:extLst>
                  <a:ext uri="{FF2B5EF4-FFF2-40B4-BE49-F238E27FC236}">
                    <a16:creationId xmlns:a16="http://schemas.microsoft.com/office/drawing/2014/main" id="{2E48DE23-7D29-C15D-8FC6-F1BD07324AD9}"/>
                  </a:ext>
                </a:extLst>
              </p:cNvPr>
              <p:cNvSpPr/>
              <p:nvPr>
                <p:custDataLst>
                  <p:tags r:id="rId449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" name="Freeform 403">
                <a:extLst>
                  <a:ext uri="{FF2B5EF4-FFF2-40B4-BE49-F238E27FC236}">
                    <a16:creationId xmlns:a16="http://schemas.microsoft.com/office/drawing/2014/main" id="{45D35757-8487-3565-4C64-B7493AC400D8}"/>
                  </a:ext>
                </a:extLst>
              </p:cNvPr>
              <p:cNvSpPr/>
              <p:nvPr>
                <p:custDataLst>
                  <p:tags r:id="rId450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" name="Freeform 404">
                <a:extLst>
                  <a:ext uri="{FF2B5EF4-FFF2-40B4-BE49-F238E27FC236}">
                    <a16:creationId xmlns:a16="http://schemas.microsoft.com/office/drawing/2014/main" id="{A63E4B24-3C6B-CC2C-137A-A2A0161310CA}"/>
                  </a:ext>
                </a:extLst>
              </p:cNvPr>
              <p:cNvSpPr/>
              <p:nvPr>
                <p:custDataLst>
                  <p:tags r:id="rId451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" name="Freeform 405">
                <a:extLst>
                  <a:ext uri="{FF2B5EF4-FFF2-40B4-BE49-F238E27FC236}">
                    <a16:creationId xmlns:a16="http://schemas.microsoft.com/office/drawing/2014/main" id="{83F7B038-D07D-0D29-5A01-7897EE545C5C}"/>
                  </a:ext>
                </a:extLst>
              </p:cNvPr>
              <p:cNvSpPr/>
              <p:nvPr>
                <p:custDataLst>
                  <p:tags r:id="rId452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" name="Freeform 406">
                <a:extLst>
                  <a:ext uri="{FF2B5EF4-FFF2-40B4-BE49-F238E27FC236}">
                    <a16:creationId xmlns:a16="http://schemas.microsoft.com/office/drawing/2014/main" id="{2187377A-1079-2046-97E0-7D2DB404CB42}"/>
                  </a:ext>
                </a:extLst>
              </p:cNvPr>
              <p:cNvSpPr/>
              <p:nvPr>
                <p:custDataLst>
                  <p:tags r:id="rId453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" name="Freeform 407">
                <a:extLst>
                  <a:ext uri="{FF2B5EF4-FFF2-40B4-BE49-F238E27FC236}">
                    <a16:creationId xmlns:a16="http://schemas.microsoft.com/office/drawing/2014/main" id="{8FFA42CC-EB0C-3CFF-15B4-FA7AF82B42BC}"/>
                  </a:ext>
                </a:extLst>
              </p:cNvPr>
              <p:cNvSpPr/>
              <p:nvPr>
                <p:custDataLst>
                  <p:tags r:id="rId454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" name="Freeform 408">
                <a:extLst>
                  <a:ext uri="{FF2B5EF4-FFF2-40B4-BE49-F238E27FC236}">
                    <a16:creationId xmlns:a16="http://schemas.microsoft.com/office/drawing/2014/main" id="{B268161F-5B6E-3794-6313-F80579A39602}"/>
                  </a:ext>
                </a:extLst>
              </p:cNvPr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" name="Freeform 409">
                <a:extLst>
                  <a:ext uri="{FF2B5EF4-FFF2-40B4-BE49-F238E27FC236}">
                    <a16:creationId xmlns:a16="http://schemas.microsoft.com/office/drawing/2014/main" id="{0D6B98F9-DE83-E09F-6DE7-B24C9759DB53}"/>
                  </a:ext>
                </a:extLst>
              </p:cNvPr>
              <p:cNvSpPr/>
              <p:nvPr>
                <p:custDataLst>
                  <p:tags r:id="rId456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" name="Freeform 410">
                <a:extLst>
                  <a:ext uri="{FF2B5EF4-FFF2-40B4-BE49-F238E27FC236}">
                    <a16:creationId xmlns:a16="http://schemas.microsoft.com/office/drawing/2014/main" id="{D550B114-5D27-ECE2-8A11-972A04C6B08F}"/>
                  </a:ext>
                </a:extLst>
              </p:cNvPr>
              <p:cNvSpPr/>
              <p:nvPr>
                <p:custDataLst>
                  <p:tags r:id="rId457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" name="Freeform 411">
                <a:extLst>
                  <a:ext uri="{FF2B5EF4-FFF2-40B4-BE49-F238E27FC236}">
                    <a16:creationId xmlns:a16="http://schemas.microsoft.com/office/drawing/2014/main" id="{C22D152C-BB87-3938-7E2D-EF0EBEE44358}"/>
                  </a:ext>
                </a:extLst>
              </p:cNvPr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" name="Freeform 412">
                <a:extLst>
                  <a:ext uri="{FF2B5EF4-FFF2-40B4-BE49-F238E27FC236}">
                    <a16:creationId xmlns:a16="http://schemas.microsoft.com/office/drawing/2014/main" id="{2AA7F9D1-801F-07F4-4885-5FC2B34E153A}"/>
                  </a:ext>
                </a:extLst>
              </p:cNvPr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" name="Freeform 413">
                <a:extLst>
                  <a:ext uri="{FF2B5EF4-FFF2-40B4-BE49-F238E27FC236}">
                    <a16:creationId xmlns:a16="http://schemas.microsoft.com/office/drawing/2014/main" id="{A7113CB2-49B5-1322-B2A4-E8AB4845319A}"/>
                  </a:ext>
                </a:extLst>
              </p:cNvPr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4" name="Freeform 414">
                <a:extLst>
                  <a:ext uri="{FF2B5EF4-FFF2-40B4-BE49-F238E27FC236}">
                    <a16:creationId xmlns:a16="http://schemas.microsoft.com/office/drawing/2014/main" id="{102B3FA0-21ED-2B14-C0C2-FB1D3D453485}"/>
                  </a:ext>
                </a:extLst>
              </p:cNvPr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5" name="Freeform 415">
                <a:extLst>
                  <a:ext uri="{FF2B5EF4-FFF2-40B4-BE49-F238E27FC236}">
                    <a16:creationId xmlns:a16="http://schemas.microsoft.com/office/drawing/2014/main" id="{6B654FEB-F2A6-5344-E7B0-15BBA57F7D0B}"/>
                  </a:ext>
                </a:extLst>
              </p:cNvPr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6" name="Freeform 416">
                <a:extLst>
                  <a:ext uri="{FF2B5EF4-FFF2-40B4-BE49-F238E27FC236}">
                    <a16:creationId xmlns:a16="http://schemas.microsoft.com/office/drawing/2014/main" id="{7F55AE70-3BCD-EA6E-88E2-8E26C3EA52DE}"/>
                  </a:ext>
                </a:extLst>
              </p:cNvPr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7" name="Freeform 417">
                <a:extLst>
                  <a:ext uri="{FF2B5EF4-FFF2-40B4-BE49-F238E27FC236}">
                    <a16:creationId xmlns:a16="http://schemas.microsoft.com/office/drawing/2014/main" id="{B733FBFF-E61A-9090-A9F7-80D07CE5B568}"/>
                  </a:ext>
                </a:extLst>
              </p:cNvPr>
              <p:cNvSpPr/>
              <p:nvPr>
                <p:custDataLst>
                  <p:tags r:id="rId464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8" name="Freeform 418">
                <a:extLst>
                  <a:ext uri="{FF2B5EF4-FFF2-40B4-BE49-F238E27FC236}">
                    <a16:creationId xmlns:a16="http://schemas.microsoft.com/office/drawing/2014/main" id="{BF15AC52-2480-0292-CAF0-2B0013538F65}"/>
                  </a:ext>
                </a:extLst>
              </p:cNvPr>
              <p:cNvSpPr/>
              <p:nvPr>
                <p:custDataLst>
                  <p:tags r:id="rId465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9" name="Freeform 419">
                <a:extLst>
                  <a:ext uri="{FF2B5EF4-FFF2-40B4-BE49-F238E27FC236}">
                    <a16:creationId xmlns:a16="http://schemas.microsoft.com/office/drawing/2014/main" id="{CB3F0C3E-A8B7-3622-C684-DF020A152DEE}"/>
                  </a:ext>
                </a:extLst>
              </p:cNvPr>
              <p:cNvSpPr/>
              <p:nvPr>
                <p:custDataLst>
                  <p:tags r:id="rId466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" name="Freeform 420">
                <a:extLst>
                  <a:ext uri="{FF2B5EF4-FFF2-40B4-BE49-F238E27FC236}">
                    <a16:creationId xmlns:a16="http://schemas.microsoft.com/office/drawing/2014/main" id="{C0F90375-76B8-B44D-D48A-4CF63AF8B285}"/>
                  </a:ext>
                </a:extLst>
              </p:cNvPr>
              <p:cNvSpPr/>
              <p:nvPr>
                <p:custDataLst>
                  <p:tags r:id="rId467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" name="Freeform 421">
                <a:extLst>
                  <a:ext uri="{FF2B5EF4-FFF2-40B4-BE49-F238E27FC236}">
                    <a16:creationId xmlns:a16="http://schemas.microsoft.com/office/drawing/2014/main" id="{CD757719-9D08-0C0F-F4DF-801850457DB1}"/>
                  </a:ext>
                </a:extLst>
              </p:cNvPr>
              <p:cNvSpPr/>
              <p:nvPr>
                <p:custDataLst>
                  <p:tags r:id="rId468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2" name="Freeform 422">
                <a:extLst>
                  <a:ext uri="{FF2B5EF4-FFF2-40B4-BE49-F238E27FC236}">
                    <a16:creationId xmlns:a16="http://schemas.microsoft.com/office/drawing/2014/main" id="{088BA411-9E1A-982F-5983-EC3E56A48A01}"/>
                  </a:ext>
                </a:extLst>
              </p:cNvPr>
              <p:cNvSpPr/>
              <p:nvPr>
                <p:custDataLst>
                  <p:tags r:id="rId469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3" name="Freeform 423">
                <a:extLst>
                  <a:ext uri="{FF2B5EF4-FFF2-40B4-BE49-F238E27FC236}">
                    <a16:creationId xmlns:a16="http://schemas.microsoft.com/office/drawing/2014/main" id="{CD285128-2D81-D7EE-6261-8F072D7FDF99}"/>
                  </a:ext>
                </a:extLst>
              </p:cNvPr>
              <p:cNvSpPr/>
              <p:nvPr>
                <p:custDataLst>
                  <p:tags r:id="rId470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4" name="Freeform 424">
                <a:extLst>
                  <a:ext uri="{FF2B5EF4-FFF2-40B4-BE49-F238E27FC236}">
                    <a16:creationId xmlns:a16="http://schemas.microsoft.com/office/drawing/2014/main" id="{D3CC600F-0C7B-59F0-0532-5990B1050BEB}"/>
                  </a:ext>
                </a:extLst>
              </p:cNvPr>
              <p:cNvSpPr/>
              <p:nvPr>
                <p:custDataLst>
                  <p:tags r:id="rId471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5" name="Freeform 425">
                <a:extLst>
                  <a:ext uri="{FF2B5EF4-FFF2-40B4-BE49-F238E27FC236}">
                    <a16:creationId xmlns:a16="http://schemas.microsoft.com/office/drawing/2014/main" id="{500EDB8A-084A-EBC7-415C-85A3342058C1}"/>
                  </a:ext>
                </a:extLst>
              </p:cNvPr>
              <p:cNvSpPr/>
              <p:nvPr>
                <p:custDataLst>
                  <p:tags r:id="rId472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6" name="Freeform 426">
                <a:extLst>
                  <a:ext uri="{FF2B5EF4-FFF2-40B4-BE49-F238E27FC236}">
                    <a16:creationId xmlns:a16="http://schemas.microsoft.com/office/drawing/2014/main" id="{4D028CBA-D0A0-0C2E-F37D-D57B4DB5A2AB}"/>
                  </a:ext>
                </a:extLst>
              </p:cNvPr>
              <p:cNvSpPr/>
              <p:nvPr>
                <p:custDataLst>
                  <p:tags r:id="rId473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7" name="Freeform 427">
                <a:extLst>
                  <a:ext uri="{FF2B5EF4-FFF2-40B4-BE49-F238E27FC236}">
                    <a16:creationId xmlns:a16="http://schemas.microsoft.com/office/drawing/2014/main" id="{4D5178A8-81FE-ECDF-526D-61031057A32B}"/>
                  </a:ext>
                </a:extLst>
              </p:cNvPr>
              <p:cNvSpPr/>
              <p:nvPr>
                <p:custDataLst>
                  <p:tags r:id="rId474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8" name="Freeform 428">
                <a:extLst>
                  <a:ext uri="{FF2B5EF4-FFF2-40B4-BE49-F238E27FC236}">
                    <a16:creationId xmlns:a16="http://schemas.microsoft.com/office/drawing/2014/main" id="{51558129-6B6A-C3E7-91B2-CF5CB9CAF9DC}"/>
                  </a:ext>
                </a:extLst>
              </p:cNvPr>
              <p:cNvSpPr/>
              <p:nvPr>
                <p:custDataLst>
                  <p:tags r:id="rId475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9" name="Freeform 429">
                <a:extLst>
                  <a:ext uri="{FF2B5EF4-FFF2-40B4-BE49-F238E27FC236}">
                    <a16:creationId xmlns:a16="http://schemas.microsoft.com/office/drawing/2014/main" id="{0FEC1155-782A-5362-02BD-C55A4678CFFD}"/>
                  </a:ext>
                </a:extLst>
              </p:cNvPr>
              <p:cNvSpPr/>
              <p:nvPr>
                <p:custDataLst>
                  <p:tags r:id="rId476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0" name="Freeform 430">
                <a:extLst>
                  <a:ext uri="{FF2B5EF4-FFF2-40B4-BE49-F238E27FC236}">
                    <a16:creationId xmlns:a16="http://schemas.microsoft.com/office/drawing/2014/main" id="{9106FEE5-75C7-4ECC-A2E3-890B0DF114B7}"/>
                  </a:ext>
                </a:extLst>
              </p:cNvPr>
              <p:cNvSpPr/>
              <p:nvPr>
                <p:custDataLst>
                  <p:tags r:id="rId477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" name="Freeform 431">
                <a:extLst>
                  <a:ext uri="{FF2B5EF4-FFF2-40B4-BE49-F238E27FC236}">
                    <a16:creationId xmlns:a16="http://schemas.microsoft.com/office/drawing/2014/main" id="{85DA4DB4-010B-90F6-9C19-599E9645672D}"/>
                  </a:ext>
                </a:extLst>
              </p:cNvPr>
              <p:cNvSpPr/>
              <p:nvPr>
                <p:custDataLst>
                  <p:tags r:id="rId478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" name="Freeform 432">
                <a:extLst>
                  <a:ext uri="{FF2B5EF4-FFF2-40B4-BE49-F238E27FC236}">
                    <a16:creationId xmlns:a16="http://schemas.microsoft.com/office/drawing/2014/main" id="{E8259A8E-F291-AE47-E678-45BB71553EE2}"/>
                  </a:ext>
                </a:extLst>
              </p:cNvPr>
              <p:cNvSpPr/>
              <p:nvPr>
                <p:custDataLst>
                  <p:tags r:id="rId479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" name="Freeform 433">
                <a:extLst>
                  <a:ext uri="{FF2B5EF4-FFF2-40B4-BE49-F238E27FC236}">
                    <a16:creationId xmlns:a16="http://schemas.microsoft.com/office/drawing/2014/main" id="{7D059A7E-5104-3B0A-A339-DA64D3EDCDC1}"/>
                  </a:ext>
                </a:extLst>
              </p:cNvPr>
              <p:cNvSpPr/>
              <p:nvPr>
                <p:custDataLst>
                  <p:tags r:id="rId480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" name="Freeform 434">
                <a:extLst>
                  <a:ext uri="{FF2B5EF4-FFF2-40B4-BE49-F238E27FC236}">
                    <a16:creationId xmlns:a16="http://schemas.microsoft.com/office/drawing/2014/main" id="{C9B3D5DD-6CC5-D5CB-9970-62C6ADE759F4}"/>
                  </a:ext>
                </a:extLst>
              </p:cNvPr>
              <p:cNvSpPr/>
              <p:nvPr>
                <p:custDataLst>
                  <p:tags r:id="rId481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" name="Freeform 435">
                <a:extLst>
                  <a:ext uri="{FF2B5EF4-FFF2-40B4-BE49-F238E27FC236}">
                    <a16:creationId xmlns:a16="http://schemas.microsoft.com/office/drawing/2014/main" id="{BAB5D380-CB66-8903-98A6-5D26547B4299}"/>
                  </a:ext>
                </a:extLst>
              </p:cNvPr>
              <p:cNvSpPr/>
              <p:nvPr>
                <p:custDataLst>
                  <p:tags r:id="rId482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" name="Freeform 436">
                <a:extLst>
                  <a:ext uri="{FF2B5EF4-FFF2-40B4-BE49-F238E27FC236}">
                    <a16:creationId xmlns:a16="http://schemas.microsoft.com/office/drawing/2014/main" id="{CCD0A93A-07DC-FFA1-57E9-2CD491A39261}"/>
                  </a:ext>
                </a:extLst>
              </p:cNvPr>
              <p:cNvSpPr/>
              <p:nvPr>
                <p:custDataLst>
                  <p:tags r:id="rId483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" name="Freeform 437">
                <a:extLst>
                  <a:ext uri="{FF2B5EF4-FFF2-40B4-BE49-F238E27FC236}">
                    <a16:creationId xmlns:a16="http://schemas.microsoft.com/office/drawing/2014/main" id="{174CC44B-1810-02DD-BFCE-C4752206C840}"/>
                  </a:ext>
                </a:extLst>
              </p:cNvPr>
              <p:cNvSpPr/>
              <p:nvPr>
                <p:custDataLst>
                  <p:tags r:id="rId484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" name="Freeform 438">
                <a:extLst>
                  <a:ext uri="{FF2B5EF4-FFF2-40B4-BE49-F238E27FC236}">
                    <a16:creationId xmlns:a16="http://schemas.microsoft.com/office/drawing/2014/main" id="{E5BF501D-2DE5-AF53-9625-DEF3C310209D}"/>
                  </a:ext>
                </a:extLst>
              </p:cNvPr>
              <p:cNvSpPr/>
              <p:nvPr>
                <p:custDataLst>
                  <p:tags r:id="rId485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" name="Freeform 439">
                <a:extLst>
                  <a:ext uri="{FF2B5EF4-FFF2-40B4-BE49-F238E27FC236}">
                    <a16:creationId xmlns:a16="http://schemas.microsoft.com/office/drawing/2014/main" id="{BBB67B38-AEE1-7CA7-5DED-C713EF8945FC}"/>
                  </a:ext>
                </a:extLst>
              </p:cNvPr>
              <p:cNvSpPr/>
              <p:nvPr>
                <p:custDataLst>
                  <p:tags r:id="rId486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0" name="Freeform 440">
                <a:extLst>
                  <a:ext uri="{FF2B5EF4-FFF2-40B4-BE49-F238E27FC236}">
                    <a16:creationId xmlns:a16="http://schemas.microsoft.com/office/drawing/2014/main" id="{23FBB231-C3D8-5A6B-03C3-21CC6A746A04}"/>
                  </a:ext>
                </a:extLst>
              </p:cNvPr>
              <p:cNvSpPr/>
              <p:nvPr>
                <p:custDataLst>
                  <p:tags r:id="rId487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" name="Freeform 441">
                <a:extLst>
                  <a:ext uri="{FF2B5EF4-FFF2-40B4-BE49-F238E27FC236}">
                    <a16:creationId xmlns:a16="http://schemas.microsoft.com/office/drawing/2014/main" id="{F3CE8790-A8FB-86BD-858A-A60633C8819E}"/>
                  </a:ext>
                </a:extLst>
              </p:cNvPr>
              <p:cNvSpPr/>
              <p:nvPr>
                <p:custDataLst>
                  <p:tags r:id="rId488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2" name="Freeform 442">
                <a:extLst>
                  <a:ext uri="{FF2B5EF4-FFF2-40B4-BE49-F238E27FC236}">
                    <a16:creationId xmlns:a16="http://schemas.microsoft.com/office/drawing/2014/main" id="{AD302ACE-16AD-3ECB-0546-16BE1B1CC516}"/>
                  </a:ext>
                </a:extLst>
              </p:cNvPr>
              <p:cNvSpPr/>
              <p:nvPr>
                <p:custDataLst>
                  <p:tags r:id="rId489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3" name="Freeform 443">
                <a:extLst>
                  <a:ext uri="{FF2B5EF4-FFF2-40B4-BE49-F238E27FC236}">
                    <a16:creationId xmlns:a16="http://schemas.microsoft.com/office/drawing/2014/main" id="{A72186FF-980F-CA77-CD50-21FFB74F52B2}"/>
                  </a:ext>
                </a:extLst>
              </p:cNvPr>
              <p:cNvSpPr/>
              <p:nvPr>
                <p:custDataLst>
                  <p:tags r:id="rId490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4" name="Freeform 444">
                <a:extLst>
                  <a:ext uri="{FF2B5EF4-FFF2-40B4-BE49-F238E27FC236}">
                    <a16:creationId xmlns:a16="http://schemas.microsoft.com/office/drawing/2014/main" id="{608B6340-0B74-3704-ED89-7E486AB954D2}"/>
                  </a:ext>
                </a:extLst>
              </p:cNvPr>
              <p:cNvSpPr/>
              <p:nvPr>
                <p:custDataLst>
                  <p:tags r:id="rId491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5" name="Freeform 445">
                <a:extLst>
                  <a:ext uri="{FF2B5EF4-FFF2-40B4-BE49-F238E27FC236}">
                    <a16:creationId xmlns:a16="http://schemas.microsoft.com/office/drawing/2014/main" id="{47B61B90-756F-22E4-903B-CECB26A6160E}"/>
                  </a:ext>
                </a:extLst>
              </p:cNvPr>
              <p:cNvSpPr/>
              <p:nvPr>
                <p:custDataLst>
                  <p:tags r:id="rId492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6" name="Freeform 446">
                <a:extLst>
                  <a:ext uri="{FF2B5EF4-FFF2-40B4-BE49-F238E27FC236}">
                    <a16:creationId xmlns:a16="http://schemas.microsoft.com/office/drawing/2014/main" id="{0F804DD7-5405-1022-BAC3-54FCA8885D66}"/>
                  </a:ext>
                </a:extLst>
              </p:cNvPr>
              <p:cNvSpPr/>
              <p:nvPr>
                <p:custDataLst>
                  <p:tags r:id="rId493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7" name="Freeform 447">
                <a:extLst>
                  <a:ext uri="{FF2B5EF4-FFF2-40B4-BE49-F238E27FC236}">
                    <a16:creationId xmlns:a16="http://schemas.microsoft.com/office/drawing/2014/main" id="{F93C9E45-2BB5-627E-F343-5B17E92C9D49}"/>
                  </a:ext>
                </a:extLst>
              </p:cNvPr>
              <p:cNvSpPr/>
              <p:nvPr>
                <p:custDataLst>
                  <p:tags r:id="rId494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" name="Freeform 448">
                <a:extLst>
                  <a:ext uri="{FF2B5EF4-FFF2-40B4-BE49-F238E27FC236}">
                    <a16:creationId xmlns:a16="http://schemas.microsoft.com/office/drawing/2014/main" id="{CAF599EC-879B-D853-955B-E37CBFCC1105}"/>
                  </a:ext>
                </a:extLst>
              </p:cNvPr>
              <p:cNvSpPr/>
              <p:nvPr>
                <p:custDataLst>
                  <p:tags r:id="rId495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9" name="Freeform 449">
                <a:extLst>
                  <a:ext uri="{FF2B5EF4-FFF2-40B4-BE49-F238E27FC236}">
                    <a16:creationId xmlns:a16="http://schemas.microsoft.com/office/drawing/2014/main" id="{4682501D-1160-C481-6AE8-A0BDC983B6FE}"/>
                  </a:ext>
                </a:extLst>
              </p:cNvPr>
              <p:cNvSpPr/>
              <p:nvPr>
                <p:custDataLst>
                  <p:tags r:id="rId496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Freeform 450">
                <a:extLst>
                  <a:ext uri="{FF2B5EF4-FFF2-40B4-BE49-F238E27FC236}">
                    <a16:creationId xmlns:a16="http://schemas.microsoft.com/office/drawing/2014/main" id="{B04EEB47-8A55-729E-EF74-B0D00FBD2A1A}"/>
                  </a:ext>
                </a:extLst>
              </p:cNvPr>
              <p:cNvSpPr/>
              <p:nvPr>
                <p:custDataLst>
                  <p:tags r:id="rId497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1" name="Freeform 451">
                <a:extLst>
                  <a:ext uri="{FF2B5EF4-FFF2-40B4-BE49-F238E27FC236}">
                    <a16:creationId xmlns:a16="http://schemas.microsoft.com/office/drawing/2014/main" id="{37E380D2-E326-E12A-7D20-97003706A4A6}"/>
                  </a:ext>
                </a:extLst>
              </p:cNvPr>
              <p:cNvSpPr/>
              <p:nvPr>
                <p:custDataLst>
                  <p:tags r:id="rId498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2" name="Freeform 452">
                <a:extLst>
                  <a:ext uri="{FF2B5EF4-FFF2-40B4-BE49-F238E27FC236}">
                    <a16:creationId xmlns:a16="http://schemas.microsoft.com/office/drawing/2014/main" id="{9FDFA756-383A-3879-EEB4-DD7EB3E2747C}"/>
                  </a:ext>
                </a:extLst>
              </p:cNvPr>
              <p:cNvSpPr/>
              <p:nvPr>
                <p:custDataLst>
                  <p:tags r:id="rId499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453">
                <a:extLst>
                  <a:ext uri="{FF2B5EF4-FFF2-40B4-BE49-F238E27FC236}">
                    <a16:creationId xmlns:a16="http://schemas.microsoft.com/office/drawing/2014/main" id="{774AD560-9D8D-95C1-3F66-4684833966DA}"/>
                  </a:ext>
                </a:extLst>
              </p:cNvPr>
              <p:cNvSpPr/>
              <p:nvPr>
                <p:custDataLst>
                  <p:tags r:id="rId500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454">
                <a:extLst>
                  <a:ext uri="{FF2B5EF4-FFF2-40B4-BE49-F238E27FC236}">
                    <a16:creationId xmlns:a16="http://schemas.microsoft.com/office/drawing/2014/main" id="{8CC23B10-C651-DEB3-94C0-C0E55726B840}"/>
                  </a:ext>
                </a:extLst>
              </p:cNvPr>
              <p:cNvSpPr/>
              <p:nvPr>
                <p:custDataLst>
                  <p:tags r:id="rId501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455">
                <a:extLst>
                  <a:ext uri="{FF2B5EF4-FFF2-40B4-BE49-F238E27FC236}">
                    <a16:creationId xmlns:a16="http://schemas.microsoft.com/office/drawing/2014/main" id="{AD7A1E6C-8538-02AD-1061-EEEFD9F82719}"/>
                  </a:ext>
                </a:extLst>
              </p:cNvPr>
              <p:cNvSpPr/>
              <p:nvPr>
                <p:custDataLst>
                  <p:tags r:id="rId502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456">
                <a:extLst>
                  <a:ext uri="{FF2B5EF4-FFF2-40B4-BE49-F238E27FC236}">
                    <a16:creationId xmlns:a16="http://schemas.microsoft.com/office/drawing/2014/main" id="{5B2E01DA-A2A9-82C7-0B66-1785BBC75748}"/>
                  </a:ext>
                </a:extLst>
              </p:cNvPr>
              <p:cNvSpPr/>
              <p:nvPr>
                <p:custDataLst>
                  <p:tags r:id="rId503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457">
                <a:extLst>
                  <a:ext uri="{FF2B5EF4-FFF2-40B4-BE49-F238E27FC236}">
                    <a16:creationId xmlns:a16="http://schemas.microsoft.com/office/drawing/2014/main" id="{F3268EC5-BA82-F6A1-AE8C-BE71DFBC14ED}"/>
                  </a:ext>
                </a:extLst>
              </p:cNvPr>
              <p:cNvSpPr/>
              <p:nvPr>
                <p:custDataLst>
                  <p:tags r:id="rId504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Freeform 458">
                <a:extLst>
                  <a:ext uri="{FF2B5EF4-FFF2-40B4-BE49-F238E27FC236}">
                    <a16:creationId xmlns:a16="http://schemas.microsoft.com/office/drawing/2014/main" id="{66E37684-EEEA-3C47-D20B-EABD10484740}"/>
                  </a:ext>
                </a:extLst>
              </p:cNvPr>
              <p:cNvSpPr/>
              <p:nvPr>
                <p:custDataLst>
                  <p:tags r:id="rId505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9" name="Freeform 459">
                <a:extLst>
                  <a:ext uri="{FF2B5EF4-FFF2-40B4-BE49-F238E27FC236}">
                    <a16:creationId xmlns:a16="http://schemas.microsoft.com/office/drawing/2014/main" id="{AAA34530-607C-A616-772D-D09CF6F29981}"/>
                  </a:ext>
                </a:extLst>
              </p:cNvPr>
              <p:cNvSpPr/>
              <p:nvPr>
                <p:custDataLst>
                  <p:tags r:id="rId506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0" name="Freeform 460">
                <a:extLst>
                  <a:ext uri="{FF2B5EF4-FFF2-40B4-BE49-F238E27FC236}">
                    <a16:creationId xmlns:a16="http://schemas.microsoft.com/office/drawing/2014/main" id="{6AC28F44-0D89-AD20-1AA4-949FA385ABFE}"/>
                  </a:ext>
                </a:extLst>
              </p:cNvPr>
              <p:cNvSpPr/>
              <p:nvPr>
                <p:custDataLst>
                  <p:tags r:id="rId507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1" name="Freeform 461">
                <a:extLst>
                  <a:ext uri="{FF2B5EF4-FFF2-40B4-BE49-F238E27FC236}">
                    <a16:creationId xmlns:a16="http://schemas.microsoft.com/office/drawing/2014/main" id="{C8045753-10C6-0559-C7B1-EC79A40C85D0}"/>
                  </a:ext>
                </a:extLst>
              </p:cNvPr>
              <p:cNvSpPr/>
              <p:nvPr>
                <p:custDataLst>
                  <p:tags r:id="rId508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2" name="Freeform 462">
                <a:extLst>
                  <a:ext uri="{FF2B5EF4-FFF2-40B4-BE49-F238E27FC236}">
                    <a16:creationId xmlns:a16="http://schemas.microsoft.com/office/drawing/2014/main" id="{2BB1A8B9-1FF6-C6E0-CAE2-A38D7D03B431}"/>
                  </a:ext>
                </a:extLst>
              </p:cNvPr>
              <p:cNvSpPr/>
              <p:nvPr>
                <p:custDataLst>
                  <p:tags r:id="rId509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" name="Freeform 463">
                <a:extLst>
                  <a:ext uri="{FF2B5EF4-FFF2-40B4-BE49-F238E27FC236}">
                    <a16:creationId xmlns:a16="http://schemas.microsoft.com/office/drawing/2014/main" id="{43BC9381-22A0-473C-A832-EC83260276B6}"/>
                  </a:ext>
                </a:extLst>
              </p:cNvPr>
              <p:cNvSpPr/>
              <p:nvPr>
                <p:custDataLst>
                  <p:tags r:id="rId510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4" name="Freeform 464">
                <a:extLst>
                  <a:ext uri="{FF2B5EF4-FFF2-40B4-BE49-F238E27FC236}">
                    <a16:creationId xmlns:a16="http://schemas.microsoft.com/office/drawing/2014/main" id="{48D173C5-2B0B-4C05-8A51-5AC854185A70}"/>
                  </a:ext>
                </a:extLst>
              </p:cNvPr>
              <p:cNvSpPr/>
              <p:nvPr>
                <p:custDataLst>
                  <p:tags r:id="rId511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5" name="Freeform 465">
                <a:extLst>
                  <a:ext uri="{FF2B5EF4-FFF2-40B4-BE49-F238E27FC236}">
                    <a16:creationId xmlns:a16="http://schemas.microsoft.com/office/drawing/2014/main" id="{41311A13-7CA9-9ADA-DB05-8E2145C4F472}"/>
                  </a:ext>
                </a:extLst>
              </p:cNvPr>
              <p:cNvSpPr/>
              <p:nvPr>
                <p:custDataLst>
                  <p:tags r:id="rId512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6" name="Freeform 466">
                <a:extLst>
                  <a:ext uri="{FF2B5EF4-FFF2-40B4-BE49-F238E27FC236}">
                    <a16:creationId xmlns:a16="http://schemas.microsoft.com/office/drawing/2014/main" id="{6463C2B3-5DC6-EF05-6BFE-6B3345A5A988}"/>
                  </a:ext>
                </a:extLst>
              </p:cNvPr>
              <p:cNvSpPr/>
              <p:nvPr>
                <p:custDataLst>
                  <p:tags r:id="rId513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7" name="Freeform 467">
                <a:extLst>
                  <a:ext uri="{FF2B5EF4-FFF2-40B4-BE49-F238E27FC236}">
                    <a16:creationId xmlns:a16="http://schemas.microsoft.com/office/drawing/2014/main" id="{094377FD-C8B7-05AE-6BB1-6635F0913C05}"/>
                  </a:ext>
                </a:extLst>
              </p:cNvPr>
              <p:cNvSpPr/>
              <p:nvPr>
                <p:custDataLst>
                  <p:tags r:id="rId514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" name="Freeform 468">
                <a:extLst>
                  <a:ext uri="{FF2B5EF4-FFF2-40B4-BE49-F238E27FC236}">
                    <a16:creationId xmlns:a16="http://schemas.microsoft.com/office/drawing/2014/main" id="{E418F214-C56B-1760-F236-C763D0FBE448}"/>
                  </a:ext>
                </a:extLst>
              </p:cNvPr>
              <p:cNvSpPr/>
              <p:nvPr>
                <p:custDataLst>
                  <p:tags r:id="rId515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9" name="Freeform 469">
                <a:extLst>
                  <a:ext uri="{FF2B5EF4-FFF2-40B4-BE49-F238E27FC236}">
                    <a16:creationId xmlns:a16="http://schemas.microsoft.com/office/drawing/2014/main" id="{8D31278B-19EE-2CBF-C7AE-5F7987681724}"/>
                  </a:ext>
                </a:extLst>
              </p:cNvPr>
              <p:cNvSpPr/>
              <p:nvPr>
                <p:custDataLst>
                  <p:tags r:id="rId516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" name="Freeform 470">
                <a:extLst>
                  <a:ext uri="{FF2B5EF4-FFF2-40B4-BE49-F238E27FC236}">
                    <a16:creationId xmlns:a16="http://schemas.microsoft.com/office/drawing/2014/main" id="{A4B9894D-5A4B-5AA7-FCC7-6F5467D06799}"/>
                  </a:ext>
                </a:extLst>
              </p:cNvPr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" name="Freeform 471">
                <a:extLst>
                  <a:ext uri="{FF2B5EF4-FFF2-40B4-BE49-F238E27FC236}">
                    <a16:creationId xmlns:a16="http://schemas.microsoft.com/office/drawing/2014/main" id="{91286DD6-DC19-1901-8EFD-5626DA070E0C}"/>
                  </a:ext>
                </a:extLst>
              </p:cNvPr>
              <p:cNvSpPr/>
              <p:nvPr>
                <p:custDataLst>
                  <p:tags r:id="rId518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" name="Freeform 472">
                <a:extLst>
                  <a:ext uri="{FF2B5EF4-FFF2-40B4-BE49-F238E27FC236}">
                    <a16:creationId xmlns:a16="http://schemas.microsoft.com/office/drawing/2014/main" id="{01BD9DAA-1159-8CF6-31A9-EC05DB46673E}"/>
                  </a:ext>
                </a:extLst>
              </p:cNvPr>
              <p:cNvSpPr/>
              <p:nvPr>
                <p:custDataLst>
                  <p:tags r:id="rId519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3" name="Freeform 473">
                <a:extLst>
                  <a:ext uri="{FF2B5EF4-FFF2-40B4-BE49-F238E27FC236}">
                    <a16:creationId xmlns:a16="http://schemas.microsoft.com/office/drawing/2014/main" id="{1D6F2252-F134-2CD9-4C89-CBC6174FC75B}"/>
                  </a:ext>
                </a:extLst>
              </p:cNvPr>
              <p:cNvSpPr/>
              <p:nvPr>
                <p:custDataLst>
                  <p:tags r:id="rId520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" name="Freeform 474">
                <a:extLst>
                  <a:ext uri="{FF2B5EF4-FFF2-40B4-BE49-F238E27FC236}">
                    <a16:creationId xmlns:a16="http://schemas.microsoft.com/office/drawing/2014/main" id="{7A52A19A-0C20-1E3A-51D7-38A83AE924E6}"/>
                  </a:ext>
                </a:extLst>
              </p:cNvPr>
              <p:cNvSpPr/>
              <p:nvPr>
                <p:custDataLst>
                  <p:tags r:id="rId521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" name="Freeform 475">
                <a:extLst>
                  <a:ext uri="{FF2B5EF4-FFF2-40B4-BE49-F238E27FC236}">
                    <a16:creationId xmlns:a16="http://schemas.microsoft.com/office/drawing/2014/main" id="{3863B9FB-7C0A-7F17-2923-3612C939D2A0}"/>
                  </a:ext>
                </a:extLst>
              </p:cNvPr>
              <p:cNvSpPr/>
              <p:nvPr>
                <p:custDataLst>
                  <p:tags r:id="rId522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" name="Freeform 476">
                <a:extLst>
                  <a:ext uri="{FF2B5EF4-FFF2-40B4-BE49-F238E27FC236}">
                    <a16:creationId xmlns:a16="http://schemas.microsoft.com/office/drawing/2014/main" id="{4E114060-0381-ECA3-BD29-A8AD1A520373}"/>
                  </a:ext>
                </a:extLst>
              </p:cNvPr>
              <p:cNvSpPr/>
              <p:nvPr>
                <p:custDataLst>
                  <p:tags r:id="rId523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" name="Freeform 477">
                <a:extLst>
                  <a:ext uri="{FF2B5EF4-FFF2-40B4-BE49-F238E27FC236}">
                    <a16:creationId xmlns:a16="http://schemas.microsoft.com/office/drawing/2014/main" id="{D146AB8D-7F47-2E5B-C5C4-D6612E942779}"/>
                  </a:ext>
                </a:extLst>
              </p:cNvPr>
              <p:cNvSpPr/>
              <p:nvPr>
                <p:custDataLst>
                  <p:tags r:id="rId524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" name="Freeform 478">
                <a:extLst>
                  <a:ext uri="{FF2B5EF4-FFF2-40B4-BE49-F238E27FC236}">
                    <a16:creationId xmlns:a16="http://schemas.microsoft.com/office/drawing/2014/main" id="{D768BA9D-73AC-3E94-36FF-9C0AFB3BBFB4}"/>
                  </a:ext>
                </a:extLst>
              </p:cNvPr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" name="Freeform 479">
                <a:extLst>
                  <a:ext uri="{FF2B5EF4-FFF2-40B4-BE49-F238E27FC236}">
                    <a16:creationId xmlns:a16="http://schemas.microsoft.com/office/drawing/2014/main" id="{959F518B-AECB-E87D-9DC3-55F13378B46B}"/>
                  </a:ext>
                </a:extLst>
              </p:cNvPr>
              <p:cNvSpPr/>
              <p:nvPr>
                <p:custDataLst>
                  <p:tags r:id="rId526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" name="Freeform 480">
                <a:extLst>
                  <a:ext uri="{FF2B5EF4-FFF2-40B4-BE49-F238E27FC236}">
                    <a16:creationId xmlns:a16="http://schemas.microsoft.com/office/drawing/2014/main" id="{61BBCBF5-2495-44B4-15CF-D0FC3E42D273}"/>
                  </a:ext>
                </a:extLst>
              </p:cNvPr>
              <p:cNvSpPr/>
              <p:nvPr>
                <p:custDataLst>
                  <p:tags r:id="rId527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" name="Freeform 481">
                <a:extLst>
                  <a:ext uri="{FF2B5EF4-FFF2-40B4-BE49-F238E27FC236}">
                    <a16:creationId xmlns:a16="http://schemas.microsoft.com/office/drawing/2014/main" id="{D8823D1F-3B9F-8396-1A09-C81115EF8428}"/>
                  </a:ext>
                </a:extLst>
              </p:cNvPr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" name="Freeform 482">
                <a:extLst>
                  <a:ext uri="{FF2B5EF4-FFF2-40B4-BE49-F238E27FC236}">
                    <a16:creationId xmlns:a16="http://schemas.microsoft.com/office/drawing/2014/main" id="{93C2941C-E4C5-8364-648F-D24B9EBE330A}"/>
                  </a:ext>
                </a:extLst>
              </p:cNvPr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" name="Freeform 483">
                <a:extLst>
                  <a:ext uri="{FF2B5EF4-FFF2-40B4-BE49-F238E27FC236}">
                    <a16:creationId xmlns:a16="http://schemas.microsoft.com/office/drawing/2014/main" id="{253330A3-A5FC-A64B-78A4-0F3C1417F01A}"/>
                  </a:ext>
                </a:extLst>
              </p:cNvPr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" name="Freeform 484">
                <a:extLst>
                  <a:ext uri="{FF2B5EF4-FFF2-40B4-BE49-F238E27FC236}">
                    <a16:creationId xmlns:a16="http://schemas.microsoft.com/office/drawing/2014/main" id="{6306F537-F7B4-BD29-D627-3397816A92EC}"/>
                  </a:ext>
                </a:extLst>
              </p:cNvPr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485">
                <a:extLst>
                  <a:ext uri="{FF2B5EF4-FFF2-40B4-BE49-F238E27FC236}">
                    <a16:creationId xmlns:a16="http://schemas.microsoft.com/office/drawing/2014/main" id="{7F8351D5-603F-B1A7-BA32-D2D322C5ED92}"/>
                  </a:ext>
                </a:extLst>
              </p:cNvPr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486">
                <a:extLst>
                  <a:ext uri="{FF2B5EF4-FFF2-40B4-BE49-F238E27FC236}">
                    <a16:creationId xmlns:a16="http://schemas.microsoft.com/office/drawing/2014/main" id="{7DA155EB-5B52-4A36-B5B0-551E54064328}"/>
                  </a:ext>
                </a:extLst>
              </p:cNvPr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487">
                <a:extLst>
                  <a:ext uri="{FF2B5EF4-FFF2-40B4-BE49-F238E27FC236}">
                    <a16:creationId xmlns:a16="http://schemas.microsoft.com/office/drawing/2014/main" id="{3767C9B6-F99D-38C4-35B1-18770BC2747A}"/>
                  </a:ext>
                </a:extLst>
              </p:cNvPr>
              <p:cNvSpPr/>
              <p:nvPr>
                <p:custDataLst>
                  <p:tags r:id="rId534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8" name="Freeform 488">
                <a:extLst>
                  <a:ext uri="{FF2B5EF4-FFF2-40B4-BE49-F238E27FC236}">
                    <a16:creationId xmlns:a16="http://schemas.microsoft.com/office/drawing/2014/main" id="{A4CAA80F-A1A5-2ACD-0E9E-1D92E6E40116}"/>
                  </a:ext>
                </a:extLst>
              </p:cNvPr>
              <p:cNvSpPr/>
              <p:nvPr>
                <p:custDataLst>
                  <p:tags r:id="rId535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9" name="Freeform 489">
                <a:extLst>
                  <a:ext uri="{FF2B5EF4-FFF2-40B4-BE49-F238E27FC236}">
                    <a16:creationId xmlns:a16="http://schemas.microsoft.com/office/drawing/2014/main" id="{71B281F1-B20C-87CF-D020-AE7E024D4E3B}"/>
                  </a:ext>
                </a:extLst>
              </p:cNvPr>
              <p:cNvSpPr/>
              <p:nvPr>
                <p:custDataLst>
                  <p:tags r:id="rId536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0" name="Freeform 490">
                <a:extLst>
                  <a:ext uri="{FF2B5EF4-FFF2-40B4-BE49-F238E27FC236}">
                    <a16:creationId xmlns:a16="http://schemas.microsoft.com/office/drawing/2014/main" id="{AA945802-7015-93E0-B7DF-A2CA52DB3E9B}"/>
                  </a:ext>
                </a:extLst>
              </p:cNvPr>
              <p:cNvSpPr/>
              <p:nvPr>
                <p:custDataLst>
                  <p:tags r:id="rId537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1" name="Freeform 491">
                <a:extLst>
                  <a:ext uri="{FF2B5EF4-FFF2-40B4-BE49-F238E27FC236}">
                    <a16:creationId xmlns:a16="http://schemas.microsoft.com/office/drawing/2014/main" id="{359DEABE-DA73-698B-A949-4058AF6947A4}"/>
                  </a:ext>
                </a:extLst>
              </p:cNvPr>
              <p:cNvSpPr/>
              <p:nvPr>
                <p:custDataLst>
                  <p:tags r:id="rId538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2" name="Freeform 492">
                <a:extLst>
                  <a:ext uri="{FF2B5EF4-FFF2-40B4-BE49-F238E27FC236}">
                    <a16:creationId xmlns:a16="http://schemas.microsoft.com/office/drawing/2014/main" id="{B0213822-4391-6024-6EC8-4C3AE427126D}"/>
                  </a:ext>
                </a:extLst>
              </p:cNvPr>
              <p:cNvSpPr/>
              <p:nvPr>
                <p:custDataLst>
                  <p:tags r:id="rId539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493">
                <a:extLst>
                  <a:ext uri="{FF2B5EF4-FFF2-40B4-BE49-F238E27FC236}">
                    <a16:creationId xmlns:a16="http://schemas.microsoft.com/office/drawing/2014/main" id="{2E1BA575-07BA-C3E6-905A-0933C6B448B2}"/>
                  </a:ext>
                </a:extLst>
              </p:cNvPr>
              <p:cNvSpPr/>
              <p:nvPr>
                <p:custDataLst>
                  <p:tags r:id="rId540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494">
                <a:extLst>
                  <a:ext uri="{FF2B5EF4-FFF2-40B4-BE49-F238E27FC236}">
                    <a16:creationId xmlns:a16="http://schemas.microsoft.com/office/drawing/2014/main" id="{7161D6A6-F055-6EC9-8E03-65A51CFD3AE0}"/>
                  </a:ext>
                </a:extLst>
              </p:cNvPr>
              <p:cNvSpPr/>
              <p:nvPr>
                <p:custDataLst>
                  <p:tags r:id="rId541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495">
                <a:extLst>
                  <a:ext uri="{FF2B5EF4-FFF2-40B4-BE49-F238E27FC236}">
                    <a16:creationId xmlns:a16="http://schemas.microsoft.com/office/drawing/2014/main" id="{98D3F6A7-5C07-5DCC-22B5-B1004F238A83}"/>
                  </a:ext>
                </a:extLst>
              </p:cNvPr>
              <p:cNvSpPr/>
              <p:nvPr>
                <p:custDataLst>
                  <p:tags r:id="rId542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" name="Freeform 496">
                <a:extLst>
                  <a:ext uri="{FF2B5EF4-FFF2-40B4-BE49-F238E27FC236}">
                    <a16:creationId xmlns:a16="http://schemas.microsoft.com/office/drawing/2014/main" id="{AFE3400A-84FF-FC20-98AD-C1FC6C1DBE15}"/>
                  </a:ext>
                </a:extLst>
              </p:cNvPr>
              <p:cNvSpPr/>
              <p:nvPr>
                <p:custDataLst>
                  <p:tags r:id="rId543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" name="Freeform 497">
                <a:extLst>
                  <a:ext uri="{FF2B5EF4-FFF2-40B4-BE49-F238E27FC236}">
                    <a16:creationId xmlns:a16="http://schemas.microsoft.com/office/drawing/2014/main" id="{923BBB08-AEFB-D737-E870-6E2E4A7003F9}"/>
                  </a:ext>
                </a:extLst>
              </p:cNvPr>
              <p:cNvSpPr/>
              <p:nvPr>
                <p:custDataLst>
                  <p:tags r:id="rId544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" name="Freeform 498">
                <a:extLst>
                  <a:ext uri="{FF2B5EF4-FFF2-40B4-BE49-F238E27FC236}">
                    <a16:creationId xmlns:a16="http://schemas.microsoft.com/office/drawing/2014/main" id="{12CA568D-C509-C1B7-D9F8-1E9CF83BF881}"/>
                  </a:ext>
                </a:extLst>
              </p:cNvPr>
              <p:cNvSpPr/>
              <p:nvPr>
                <p:custDataLst>
                  <p:tags r:id="rId545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499">
                <a:extLst>
                  <a:ext uri="{FF2B5EF4-FFF2-40B4-BE49-F238E27FC236}">
                    <a16:creationId xmlns:a16="http://schemas.microsoft.com/office/drawing/2014/main" id="{3C094D14-CA30-5343-90D0-F4AC95299F83}"/>
                  </a:ext>
                </a:extLst>
              </p:cNvPr>
              <p:cNvSpPr/>
              <p:nvPr>
                <p:custDataLst>
                  <p:tags r:id="rId546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500">
                <a:extLst>
                  <a:ext uri="{FF2B5EF4-FFF2-40B4-BE49-F238E27FC236}">
                    <a16:creationId xmlns:a16="http://schemas.microsoft.com/office/drawing/2014/main" id="{42BEB747-D093-8124-70E8-3F1CA8899972}"/>
                  </a:ext>
                </a:extLst>
              </p:cNvPr>
              <p:cNvSpPr/>
              <p:nvPr>
                <p:custDataLst>
                  <p:tags r:id="rId547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501">
                <a:extLst>
                  <a:ext uri="{FF2B5EF4-FFF2-40B4-BE49-F238E27FC236}">
                    <a16:creationId xmlns:a16="http://schemas.microsoft.com/office/drawing/2014/main" id="{C6C86E40-255E-DDFD-1BEB-88E1A1EC08E3}"/>
                  </a:ext>
                </a:extLst>
              </p:cNvPr>
              <p:cNvSpPr/>
              <p:nvPr>
                <p:custDataLst>
                  <p:tags r:id="rId548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502">
                <a:extLst>
                  <a:ext uri="{FF2B5EF4-FFF2-40B4-BE49-F238E27FC236}">
                    <a16:creationId xmlns:a16="http://schemas.microsoft.com/office/drawing/2014/main" id="{584E9D7A-55A5-A9AB-0D0F-8C1982129C1C}"/>
                  </a:ext>
                </a:extLst>
              </p:cNvPr>
              <p:cNvSpPr/>
              <p:nvPr>
                <p:custDataLst>
                  <p:tags r:id="rId549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503">
                <a:extLst>
                  <a:ext uri="{FF2B5EF4-FFF2-40B4-BE49-F238E27FC236}">
                    <a16:creationId xmlns:a16="http://schemas.microsoft.com/office/drawing/2014/main" id="{3254C791-34FC-0C9B-B481-57E5FDCA91CC}"/>
                  </a:ext>
                </a:extLst>
              </p:cNvPr>
              <p:cNvSpPr/>
              <p:nvPr>
                <p:custDataLst>
                  <p:tags r:id="rId550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504">
                <a:extLst>
                  <a:ext uri="{FF2B5EF4-FFF2-40B4-BE49-F238E27FC236}">
                    <a16:creationId xmlns:a16="http://schemas.microsoft.com/office/drawing/2014/main" id="{2F148CF6-CB61-DFBA-B42F-A7853BE61672}"/>
                  </a:ext>
                </a:extLst>
              </p:cNvPr>
              <p:cNvSpPr/>
              <p:nvPr>
                <p:custDataLst>
                  <p:tags r:id="rId551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505">
                <a:extLst>
                  <a:ext uri="{FF2B5EF4-FFF2-40B4-BE49-F238E27FC236}">
                    <a16:creationId xmlns:a16="http://schemas.microsoft.com/office/drawing/2014/main" id="{CA193532-2675-9392-FFE7-F94571AF7CF9}"/>
                  </a:ext>
                </a:extLst>
              </p:cNvPr>
              <p:cNvSpPr/>
              <p:nvPr>
                <p:custDataLst>
                  <p:tags r:id="rId552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506">
                <a:extLst>
                  <a:ext uri="{FF2B5EF4-FFF2-40B4-BE49-F238E27FC236}">
                    <a16:creationId xmlns:a16="http://schemas.microsoft.com/office/drawing/2014/main" id="{F26EC5AF-9549-6EE4-9118-521B28B0F4B0}"/>
                  </a:ext>
                </a:extLst>
              </p:cNvPr>
              <p:cNvSpPr/>
              <p:nvPr>
                <p:custDataLst>
                  <p:tags r:id="rId553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507">
                <a:extLst>
                  <a:ext uri="{FF2B5EF4-FFF2-40B4-BE49-F238E27FC236}">
                    <a16:creationId xmlns:a16="http://schemas.microsoft.com/office/drawing/2014/main" id="{56A12E6A-F38C-B5C1-F2A5-E3B33091B6D3}"/>
                  </a:ext>
                </a:extLst>
              </p:cNvPr>
              <p:cNvSpPr/>
              <p:nvPr>
                <p:custDataLst>
                  <p:tags r:id="rId554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508">
                <a:extLst>
                  <a:ext uri="{FF2B5EF4-FFF2-40B4-BE49-F238E27FC236}">
                    <a16:creationId xmlns:a16="http://schemas.microsoft.com/office/drawing/2014/main" id="{6F636C90-89D7-8280-EE5E-105E3B613D21}"/>
                  </a:ext>
                </a:extLst>
              </p:cNvPr>
              <p:cNvSpPr/>
              <p:nvPr>
                <p:custDataLst>
                  <p:tags r:id="rId555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" name="Freeform 509">
                <a:extLst>
                  <a:ext uri="{FF2B5EF4-FFF2-40B4-BE49-F238E27FC236}">
                    <a16:creationId xmlns:a16="http://schemas.microsoft.com/office/drawing/2014/main" id="{19BD9B0F-97C0-C56D-2A9A-A742308DCFE0}"/>
                  </a:ext>
                </a:extLst>
              </p:cNvPr>
              <p:cNvSpPr/>
              <p:nvPr>
                <p:custDataLst>
                  <p:tags r:id="rId556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510">
                <a:extLst>
                  <a:ext uri="{FF2B5EF4-FFF2-40B4-BE49-F238E27FC236}">
                    <a16:creationId xmlns:a16="http://schemas.microsoft.com/office/drawing/2014/main" id="{83FAD4D4-5430-4131-2323-649A5DDF40BF}"/>
                  </a:ext>
                </a:extLst>
              </p:cNvPr>
              <p:cNvSpPr/>
              <p:nvPr>
                <p:custDataLst>
                  <p:tags r:id="rId557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511">
                <a:extLst>
                  <a:ext uri="{FF2B5EF4-FFF2-40B4-BE49-F238E27FC236}">
                    <a16:creationId xmlns:a16="http://schemas.microsoft.com/office/drawing/2014/main" id="{E7358593-216C-FBA9-BD45-70065D38A351}"/>
                  </a:ext>
                </a:extLst>
              </p:cNvPr>
              <p:cNvSpPr/>
              <p:nvPr>
                <p:custDataLst>
                  <p:tags r:id="rId558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512">
                <a:extLst>
                  <a:ext uri="{FF2B5EF4-FFF2-40B4-BE49-F238E27FC236}">
                    <a16:creationId xmlns:a16="http://schemas.microsoft.com/office/drawing/2014/main" id="{81278100-7EC6-52AD-A23B-0748A73257FE}"/>
                  </a:ext>
                </a:extLst>
              </p:cNvPr>
              <p:cNvSpPr/>
              <p:nvPr>
                <p:custDataLst>
                  <p:tags r:id="rId559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513">
                <a:extLst>
                  <a:ext uri="{FF2B5EF4-FFF2-40B4-BE49-F238E27FC236}">
                    <a16:creationId xmlns:a16="http://schemas.microsoft.com/office/drawing/2014/main" id="{EFF791B0-636A-6A71-91D8-559C08B8ADC5}"/>
                  </a:ext>
                </a:extLst>
              </p:cNvPr>
              <p:cNvSpPr/>
              <p:nvPr>
                <p:custDataLst>
                  <p:tags r:id="rId560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514">
                <a:extLst>
                  <a:ext uri="{FF2B5EF4-FFF2-40B4-BE49-F238E27FC236}">
                    <a16:creationId xmlns:a16="http://schemas.microsoft.com/office/drawing/2014/main" id="{6BAC9FFE-F460-CBCD-80E8-064B936EAC58}"/>
                  </a:ext>
                </a:extLst>
              </p:cNvPr>
              <p:cNvSpPr/>
              <p:nvPr>
                <p:custDataLst>
                  <p:tags r:id="rId561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515">
                <a:extLst>
                  <a:ext uri="{FF2B5EF4-FFF2-40B4-BE49-F238E27FC236}">
                    <a16:creationId xmlns:a16="http://schemas.microsoft.com/office/drawing/2014/main" id="{83BE38B7-1654-1F71-2B22-FA7DC6004A5E}"/>
                  </a:ext>
                </a:extLst>
              </p:cNvPr>
              <p:cNvSpPr/>
              <p:nvPr>
                <p:custDataLst>
                  <p:tags r:id="rId562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6" name="Freeform 516">
                <a:extLst>
                  <a:ext uri="{FF2B5EF4-FFF2-40B4-BE49-F238E27FC236}">
                    <a16:creationId xmlns:a16="http://schemas.microsoft.com/office/drawing/2014/main" id="{7DE35B24-502B-2F70-C400-82C089ED23F1}"/>
                  </a:ext>
                </a:extLst>
              </p:cNvPr>
              <p:cNvSpPr/>
              <p:nvPr>
                <p:custDataLst>
                  <p:tags r:id="rId563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7" name="Freeform 517">
                <a:extLst>
                  <a:ext uri="{FF2B5EF4-FFF2-40B4-BE49-F238E27FC236}">
                    <a16:creationId xmlns:a16="http://schemas.microsoft.com/office/drawing/2014/main" id="{96C74916-CEF9-DB6C-2CA1-CD6294751790}"/>
                  </a:ext>
                </a:extLst>
              </p:cNvPr>
              <p:cNvSpPr/>
              <p:nvPr>
                <p:custDataLst>
                  <p:tags r:id="rId564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8" name="Freeform 518">
                <a:extLst>
                  <a:ext uri="{FF2B5EF4-FFF2-40B4-BE49-F238E27FC236}">
                    <a16:creationId xmlns:a16="http://schemas.microsoft.com/office/drawing/2014/main" id="{5325C7CA-8A15-57C3-ED23-C241D866D1A6}"/>
                  </a:ext>
                </a:extLst>
              </p:cNvPr>
              <p:cNvSpPr/>
              <p:nvPr>
                <p:custDataLst>
                  <p:tags r:id="rId565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6" name="Freeform 536">
              <a:extLst>
                <a:ext uri="{FF2B5EF4-FFF2-40B4-BE49-F238E27FC236}">
                  <a16:creationId xmlns:a16="http://schemas.microsoft.com/office/drawing/2014/main" id="{F0D86610-0ABC-DABA-2311-99B38568E430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9" name="组合 538">
            <a:extLst>
              <a:ext uri="{FF2B5EF4-FFF2-40B4-BE49-F238E27FC236}">
                <a16:creationId xmlns:a16="http://schemas.microsoft.com/office/drawing/2014/main" id="{E09144B0-A8E9-008E-47C6-2F1B00BBB8C5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580650" y="1679841"/>
            <a:ext cx="1968500" cy="4794250"/>
            <a:chOff x="6614055" y="1555750"/>
            <a:chExt cx="1968500" cy="4794250"/>
          </a:xfrm>
        </p:grpSpPr>
        <p:sp>
          <p:nvSpPr>
            <p:cNvPr id="540" name="Freeform 519">
              <a:extLst>
                <a:ext uri="{FF2B5EF4-FFF2-40B4-BE49-F238E27FC236}">
                  <a16:creationId xmlns:a16="http://schemas.microsoft.com/office/drawing/2014/main" id="{4771AEA6-CE8F-97E3-90E9-09D5940109E8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 bwMode="auto">
            <a:xfrm>
              <a:off x="7155393" y="2392363"/>
              <a:ext cx="431800" cy="352425"/>
            </a:xfrm>
            <a:custGeom>
              <a:avLst/>
              <a:gdLst>
                <a:gd name="T0" fmla="*/ 479 w 204"/>
                <a:gd name="T1" fmla="*/ 1 h 167"/>
                <a:gd name="T2" fmla="*/ 251 w 204"/>
                <a:gd name="T3" fmla="*/ 98 h 167"/>
                <a:gd name="T4" fmla="*/ 0 w 204"/>
                <a:gd name="T5" fmla="*/ 286 h 167"/>
                <a:gd name="T6" fmla="*/ 23 w 204"/>
                <a:gd name="T7" fmla="*/ 350 h 167"/>
                <a:gd name="T8" fmla="*/ 149 w 204"/>
                <a:gd name="T9" fmla="*/ 391 h 167"/>
                <a:gd name="T10" fmla="*/ 151 w 204"/>
                <a:gd name="T11" fmla="*/ 386 h 167"/>
                <a:gd name="T12" fmla="*/ 149 w 204"/>
                <a:gd name="T13" fmla="*/ 383 h 167"/>
                <a:gd name="T14" fmla="*/ 28 w 204"/>
                <a:gd name="T15" fmla="*/ 344 h 167"/>
                <a:gd name="T16" fmla="*/ 7 w 204"/>
                <a:gd name="T17" fmla="*/ 286 h 167"/>
                <a:gd name="T18" fmla="*/ 255 w 204"/>
                <a:gd name="T19" fmla="*/ 106 h 167"/>
                <a:gd name="T20" fmla="*/ 484 w 204"/>
                <a:gd name="T21" fmla="*/ 7 h 167"/>
                <a:gd name="T22" fmla="*/ 484 w 204"/>
                <a:gd name="T23" fmla="*/ 1 h 167"/>
                <a:gd name="T24" fmla="*/ 479 w 204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67">
                  <a:moveTo>
                    <a:pt x="202" y="1"/>
                  </a:moveTo>
                  <a:cubicBezTo>
                    <a:pt x="186" y="20"/>
                    <a:pt x="149" y="30"/>
                    <a:pt x="106" y="42"/>
                  </a:cubicBezTo>
                  <a:cubicBezTo>
                    <a:pt x="37" y="60"/>
                    <a:pt x="1" y="87"/>
                    <a:pt x="0" y="122"/>
                  </a:cubicBezTo>
                  <a:cubicBezTo>
                    <a:pt x="0" y="133"/>
                    <a:pt x="3" y="142"/>
                    <a:pt x="10" y="149"/>
                  </a:cubicBezTo>
                  <a:cubicBezTo>
                    <a:pt x="28" y="167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4"/>
                    <a:pt x="63" y="163"/>
                    <a:pt x="63" y="163"/>
                  </a:cubicBezTo>
                  <a:cubicBezTo>
                    <a:pt x="62" y="163"/>
                    <a:pt x="29" y="164"/>
                    <a:pt x="12" y="147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9"/>
                    <a:pt x="39" y="63"/>
                    <a:pt x="107" y="45"/>
                  </a:cubicBezTo>
                  <a:cubicBezTo>
                    <a:pt x="150" y="33"/>
                    <a:pt x="187" y="22"/>
                    <a:pt x="204" y="3"/>
                  </a:cubicBezTo>
                  <a:cubicBezTo>
                    <a:pt x="204" y="2"/>
                    <a:pt x="204" y="1"/>
                    <a:pt x="204" y="1"/>
                  </a:cubicBezTo>
                  <a:cubicBezTo>
                    <a:pt x="203" y="0"/>
                    <a:pt x="202" y="0"/>
                    <a:pt x="202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520">
              <a:extLst>
                <a:ext uri="{FF2B5EF4-FFF2-40B4-BE49-F238E27FC236}">
                  <a16:creationId xmlns:a16="http://schemas.microsoft.com/office/drawing/2014/main" id="{6ECA8415-5559-E3F2-2381-7E602AF4C72F}"/>
                </a:ext>
              </a:extLst>
            </p:cNvPr>
            <p:cNvSpPr/>
            <p:nvPr>
              <p:custDataLst>
                <p:tags r:id="rId374"/>
              </p:custDataLst>
            </p:nvPr>
          </p:nvSpPr>
          <p:spPr bwMode="auto">
            <a:xfrm>
              <a:off x="7168093" y="2482850"/>
              <a:ext cx="419100" cy="342900"/>
            </a:xfrm>
            <a:custGeom>
              <a:avLst/>
              <a:gdLst>
                <a:gd name="T0" fmla="*/ 464 w 198"/>
                <a:gd name="T1" fmla="*/ 1 h 162"/>
                <a:gd name="T2" fmla="*/ 236 w 198"/>
                <a:gd name="T3" fmla="*/ 97 h 162"/>
                <a:gd name="T4" fmla="*/ 1 w 198"/>
                <a:gd name="T5" fmla="*/ 277 h 162"/>
                <a:gd name="T6" fmla="*/ 27 w 198"/>
                <a:gd name="T7" fmla="*/ 341 h 162"/>
                <a:gd name="T8" fmla="*/ 156 w 198"/>
                <a:gd name="T9" fmla="*/ 379 h 162"/>
                <a:gd name="T10" fmla="*/ 161 w 198"/>
                <a:gd name="T11" fmla="*/ 377 h 162"/>
                <a:gd name="T12" fmla="*/ 156 w 198"/>
                <a:gd name="T13" fmla="*/ 372 h 162"/>
                <a:gd name="T14" fmla="*/ 31 w 198"/>
                <a:gd name="T15" fmla="*/ 336 h 162"/>
                <a:gd name="T16" fmla="*/ 9 w 198"/>
                <a:gd name="T17" fmla="*/ 279 h 162"/>
                <a:gd name="T18" fmla="*/ 240 w 198"/>
                <a:gd name="T19" fmla="*/ 105 h 162"/>
                <a:gd name="T20" fmla="*/ 469 w 198"/>
                <a:gd name="T21" fmla="*/ 5 h 162"/>
                <a:gd name="T22" fmla="*/ 469 w 198"/>
                <a:gd name="T23" fmla="*/ 0 h 162"/>
                <a:gd name="T24" fmla="*/ 464 w 198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" h="162">
                  <a:moveTo>
                    <a:pt x="196" y="1"/>
                  </a:moveTo>
                  <a:cubicBezTo>
                    <a:pt x="180" y="19"/>
                    <a:pt x="143" y="30"/>
                    <a:pt x="100" y="41"/>
                  </a:cubicBezTo>
                  <a:cubicBezTo>
                    <a:pt x="52" y="54"/>
                    <a:pt x="2" y="73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9" y="162"/>
                    <a:pt x="65" y="160"/>
                    <a:pt x="66" y="160"/>
                  </a:cubicBezTo>
                  <a:cubicBezTo>
                    <a:pt x="67" y="160"/>
                    <a:pt x="68" y="160"/>
                    <a:pt x="68" y="159"/>
                  </a:cubicBezTo>
                  <a:cubicBezTo>
                    <a:pt x="67" y="158"/>
                    <a:pt x="67" y="157"/>
                    <a:pt x="66" y="157"/>
                  </a:cubicBezTo>
                  <a:cubicBezTo>
                    <a:pt x="66" y="157"/>
                    <a:pt x="30" y="159"/>
                    <a:pt x="13" y="142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5"/>
                    <a:pt x="54" y="57"/>
                    <a:pt x="101" y="44"/>
                  </a:cubicBezTo>
                  <a:cubicBezTo>
                    <a:pt x="144" y="33"/>
                    <a:pt x="181" y="22"/>
                    <a:pt x="198" y="2"/>
                  </a:cubicBezTo>
                  <a:cubicBezTo>
                    <a:pt x="198" y="2"/>
                    <a:pt x="198" y="1"/>
                    <a:pt x="198" y="0"/>
                  </a:cubicBezTo>
                  <a:cubicBezTo>
                    <a:pt x="197" y="0"/>
                    <a:pt x="196" y="0"/>
                    <a:pt x="19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521">
              <a:extLst>
                <a:ext uri="{FF2B5EF4-FFF2-40B4-BE49-F238E27FC236}">
                  <a16:creationId xmlns:a16="http://schemas.microsoft.com/office/drawing/2014/main" id="{5D2BDE94-19C6-9660-B0B7-79BEAD4E124B}"/>
                </a:ext>
              </a:extLst>
            </p:cNvPr>
            <p:cNvSpPr/>
            <p:nvPr>
              <p:custDataLst>
                <p:tags r:id="rId375"/>
              </p:custDataLst>
            </p:nvPr>
          </p:nvSpPr>
          <p:spPr bwMode="auto">
            <a:xfrm>
              <a:off x="7183968" y="2566988"/>
              <a:ext cx="403225" cy="338137"/>
            </a:xfrm>
            <a:custGeom>
              <a:avLst/>
              <a:gdLst>
                <a:gd name="T0" fmla="*/ 449 w 190"/>
                <a:gd name="T1" fmla="*/ 1 h 160"/>
                <a:gd name="T2" fmla="*/ 219 w 190"/>
                <a:gd name="T3" fmla="*/ 97 h 160"/>
                <a:gd name="T4" fmla="*/ 1 w 190"/>
                <a:gd name="T5" fmla="*/ 277 h 160"/>
                <a:gd name="T6" fmla="*/ 27 w 190"/>
                <a:gd name="T7" fmla="*/ 341 h 160"/>
                <a:gd name="T8" fmla="*/ 155 w 190"/>
                <a:gd name="T9" fmla="*/ 373 h 160"/>
                <a:gd name="T10" fmla="*/ 158 w 190"/>
                <a:gd name="T11" fmla="*/ 369 h 160"/>
                <a:gd name="T12" fmla="*/ 155 w 190"/>
                <a:gd name="T13" fmla="*/ 365 h 160"/>
                <a:gd name="T14" fmla="*/ 31 w 190"/>
                <a:gd name="T15" fmla="*/ 333 h 160"/>
                <a:gd name="T16" fmla="*/ 9 w 190"/>
                <a:gd name="T17" fmla="*/ 278 h 160"/>
                <a:gd name="T18" fmla="*/ 222 w 190"/>
                <a:gd name="T19" fmla="*/ 105 h 160"/>
                <a:gd name="T20" fmla="*/ 455 w 190"/>
                <a:gd name="T21" fmla="*/ 5 h 160"/>
                <a:gd name="T22" fmla="*/ 455 w 190"/>
                <a:gd name="T23" fmla="*/ 0 h 160"/>
                <a:gd name="T24" fmla="*/ 449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188" y="1"/>
                  </a:moveTo>
                  <a:cubicBezTo>
                    <a:pt x="172" y="19"/>
                    <a:pt x="135" y="30"/>
                    <a:pt x="92" y="41"/>
                  </a:cubicBezTo>
                  <a:cubicBezTo>
                    <a:pt x="50" y="52"/>
                    <a:pt x="2" y="71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8" y="160"/>
                    <a:pt x="63" y="158"/>
                    <a:pt x="65" y="158"/>
                  </a:cubicBezTo>
                  <a:cubicBezTo>
                    <a:pt x="66" y="158"/>
                    <a:pt x="66" y="157"/>
                    <a:pt x="66" y="156"/>
                  </a:cubicBezTo>
                  <a:cubicBezTo>
                    <a:pt x="66" y="155"/>
                    <a:pt x="65" y="155"/>
                    <a:pt x="65" y="155"/>
                  </a:cubicBezTo>
                  <a:cubicBezTo>
                    <a:pt x="64" y="155"/>
                    <a:pt x="30" y="157"/>
                    <a:pt x="13" y="141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4"/>
                    <a:pt x="50" y="56"/>
                    <a:pt x="93" y="44"/>
                  </a:cubicBezTo>
                  <a:cubicBezTo>
                    <a:pt x="136" y="33"/>
                    <a:pt x="173" y="22"/>
                    <a:pt x="190" y="2"/>
                  </a:cubicBezTo>
                  <a:cubicBezTo>
                    <a:pt x="190" y="2"/>
                    <a:pt x="190" y="1"/>
                    <a:pt x="190" y="0"/>
                  </a:cubicBezTo>
                  <a:cubicBezTo>
                    <a:pt x="189" y="0"/>
                    <a:pt x="188" y="0"/>
                    <a:pt x="18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522">
              <a:extLst>
                <a:ext uri="{FF2B5EF4-FFF2-40B4-BE49-F238E27FC236}">
                  <a16:creationId xmlns:a16="http://schemas.microsoft.com/office/drawing/2014/main" id="{A82D3801-5A03-9BC9-B439-1764EC033516}"/>
                </a:ext>
              </a:extLst>
            </p:cNvPr>
            <p:cNvSpPr/>
            <p:nvPr>
              <p:custDataLst>
                <p:tags r:id="rId376"/>
              </p:custDataLst>
            </p:nvPr>
          </p:nvSpPr>
          <p:spPr bwMode="auto">
            <a:xfrm>
              <a:off x="7199843" y="2652713"/>
              <a:ext cx="387350" cy="282575"/>
            </a:xfrm>
            <a:custGeom>
              <a:avLst/>
              <a:gdLst>
                <a:gd name="T0" fmla="*/ 428 w 183"/>
                <a:gd name="T1" fmla="*/ 1 h 134"/>
                <a:gd name="T2" fmla="*/ 201 w 183"/>
                <a:gd name="T3" fmla="*/ 96 h 134"/>
                <a:gd name="T4" fmla="*/ 0 w 183"/>
                <a:gd name="T5" fmla="*/ 242 h 134"/>
                <a:gd name="T6" fmla="*/ 48 w 183"/>
                <a:gd name="T7" fmla="*/ 313 h 134"/>
                <a:gd name="T8" fmla="*/ 52 w 183"/>
                <a:gd name="T9" fmla="*/ 308 h 134"/>
                <a:gd name="T10" fmla="*/ 49 w 183"/>
                <a:gd name="T11" fmla="*/ 307 h 134"/>
                <a:gd name="T12" fmla="*/ 7 w 183"/>
                <a:gd name="T13" fmla="*/ 242 h 134"/>
                <a:gd name="T14" fmla="*/ 204 w 183"/>
                <a:gd name="T15" fmla="*/ 102 h 134"/>
                <a:gd name="T16" fmla="*/ 433 w 183"/>
                <a:gd name="T17" fmla="*/ 5 h 134"/>
                <a:gd name="T18" fmla="*/ 433 w 183"/>
                <a:gd name="T19" fmla="*/ 0 h 134"/>
                <a:gd name="T20" fmla="*/ 428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181" y="1"/>
                  </a:moveTo>
                  <a:cubicBezTo>
                    <a:pt x="165" y="19"/>
                    <a:pt x="128" y="30"/>
                    <a:pt x="85" y="41"/>
                  </a:cubicBezTo>
                  <a:cubicBezTo>
                    <a:pt x="46" y="52"/>
                    <a:pt x="0" y="74"/>
                    <a:pt x="0" y="103"/>
                  </a:cubicBezTo>
                  <a:cubicBezTo>
                    <a:pt x="0" y="130"/>
                    <a:pt x="20" y="134"/>
                    <a:pt x="20" y="134"/>
                  </a:cubicBezTo>
                  <a:cubicBezTo>
                    <a:pt x="21" y="134"/>
                    <a:pt x="22" y="133"/>
                    <a:pt x="22" y="132"/>
                  </a:cubicBezTo>
                  <a:cubicBezTo>
                    <a:pt x="22" y="132"/>
                    <a:pt x="21" y="131"/>
                    <a:pt x="21" y="131"/>
                  </a:cubicBezTo>
                  <a:cubicBezTo>
                    <a:pt x="20" y="131"/>
                    <a:pt x="3" y="128"/>
                    <a:pt x="3" y="103"/>
                  </a:cubicBezTo>
                  <a:cubicBezTo>
                    <a:pt x="3" y="77"/>
                    <a:pt x="45" y="55"/>
                    <a:pt x="86" y="44"/>
                  </a:cubicBezTo>
                  <a:cubicBezTo>
                    <a:pt x="129" y="33"/>
                    <a:pt x="166" y="22"/>
                    <a:pt x="183" y="2"/>
                  </a:cubicBezTo>
                  <a:cubicBezTo>
                    <a:pt x="183" y="2"/>
                    <a:pt x="183" y="1"/>
                    <a:pt x="183" y="0"/>
                  </a:cubicBezTo>
                  <a:cubicBezTo>
                    <a:pt x="182" y="0"/>
                    <a:pt x="181" y="0"/>
                    <a:pt x="18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523">
              <a:extLst>
                <a:ext uri="{FF2B5EF4-FFF2-40B4-BE49-F238E27FC236}">
                  <a16:creationId xmlns:a16="http://schemas.microsoft.com/office/drawing/2014/main" id="{8250426D-6917-6329-91AE-F02A7B35B109}"/>
                </a:ext>
              </a:extLst>
            </p:cNvPr>
            <p:cNvSpPr/>
            <p:nvPr>
              <p:custDataLst>
                <p:tags r:id="rId377"/>
              </p:custDataLst>
            </p:nvPr>
          </p:nvSpPr>
          <p:spPr bwMode="auto">
            <a:xfrm>
              <a:off x="7155393" y="2297113"/>
              <a:ext cx="431800" cy="350837"/>
            </a:xfrm>
            <a:custGeom>
              <a:avLst/>
              <a:gdLst>
                <a:gd name="T0" fmla="*/ 476 w 204"/>
                <a:gd name="T1" fmla="*/ 1 h 166"/>
                <a:gd name="T2" fmla="*/ 320 w 204"/>
                <a:gd name="T3" fmla="*/ 84 h 166"/>
                <a:gd name="T4" fmla="*/ 251 w 204"/>
                <a:gd name="T5" fmla="*/ 97 h 166"/>
                <a:gd name="T6" fmla="*/ 0 w 204"/>
                <a:gd name="T7" fmla="*/ 285 h 166"/>
                <a:gd name="T8" fmla="*/ 23 w 204"/>
                <a:gd name="T9" fmla="*/ 349 h 166"/>
                <a:gd name="T10" fmla="*/ 149 w 204"/>
                <a:gd name="T11" fmla="*/ 391 h 166"/>
                <a:gd name="T12" fmla="*/ 151 w 204"/>
                <a:gd name="T13" fmla="*/ 386 h 166"/>
                <a:gd name="T14" fmla="*/ 149 w 204"/>
                <a:gd name="T15" fmla="*/ 385 h 166"/>
                <a:gd name="T16" fmla="*/ 28 w 204"/>
                <a:gd name="T17" fmla="*/ 343 h 166"/>
                <a:gd name="T18" fmla="*/ 7 w 204"/>
                <a:gd name="T19" fmla="*/ 288 h 166"/>
                <a:gd name="T20" fmla="*/ 255 w 204"/>
                <a:gd name="T21" fmla="*/ 105 h 166"/>
                <a:gd name="T22" fmla="*/ 321 w 204"/>
                <a:gd name="T23" fmla="*/ 91 h 166"/>
                <a:gd name="T24" fmla="*/ 484 w 204"/>
                <a:gd name="T25" fmla="*/ 5 h 166"/>
                <a:gd name="T26" fmla="*/ 484 w 204"/>
                <a:gd name="T27" fmla="*/ 0 h 166"/>
                <a:gd name="T28" fmla="*/ 476 w 204"/>
                <a:gd name="T29" fmla="*/ 1 h 1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4" h="166">
                  <a:moveTo>
                    <a:pt x="201" y="1"/>
                  </a:moveTo>
                  <a:cubicBezTo>
                    <a:pt x="184" y="24"/>
                    <a:pt x="164" y="29"/>
                    <a:pt x="135" y="3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37" y="60"/>
                    <a:pt x="1" y="87"/>
                    <a:pt x="0" y="121"/>
                  </a:cubicBezTo>
                  <a:cubicBezTo>
                    <a:pt x="0" y="132"/>
                    <a:pt x="3" y="141"/>
                    <a:pt x="10" y="148"/>
                  </a:cubicBezTo>
                  <a:cubicBezTo>
                    <a:pt x="28" y="166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3"/>
                    <a:pt x="63" y="163"/>
                    <a:pt x="63" y="163"/>
                  </a:cubicBezTo>
                  <a:cubicBezTo>
                    <a:pt x="62" y="163"/>
                    <a:pt x="29" y="163"/>
                    <a:pt x="12" y="146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8"/>
                    <a:pt x="39" y="62"/>
                    <a:pt x="107" y="44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65" y="31"/>
                    <a:pt x="186" y="27"/>
                    <a:pt x="204" y="2"/>
                  </a:cubicBezTo>
                  <a:cubicBezTo>
                    <a:pt x="204" y="2"/>
                    <a:pt x="204" y="1"/>
                    <a:pt x="204" y="0"/>
                  </a:cubicBezTo>
                  <a:cubicBezTo>
                    <a:pt x="203" y="0"/>
                    <a:pt x="202" y="0"/>
                    <a:pt x="20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524">
              <a:extLst>
                <a:ext uri="{FF2B5EF4-FFF2-40B4-BE49-F238E27FC236}">
                  <a16:creationId xmlns:a16="http://schemas.microsoft.com/office/drawing/2014/main" id="{52EEBBFC-8AD6-2086-FBDC-87C9B2DACA44}"/>
                </a:ext>
              </a:extLst>
            </p:cNvPr>
            <p:cNvSpPr/>
            <p:nvPr>
              <p:custDataLst>
                <p:tags r:id="rId378"/>
              </p:custDataLst>
            </p:nvPr>
          </p:nvSpPr>
          <p:spPr bwMode="auto">
            <a:xfrm>
              <a:off x="7155393" y="2241550"/>
              <a:ext cx="427038" cy="319087"/>
            </a:xfrm>
            <a:custGeom>
              <a:avLst/>
              <a:gdLst>
                <a:gd name="T0" fmla="*/ 470 w 202"/>
                <a:gd name="T1" fmla="*/ 1 h 151"/>
                <a:gd name="T2" fmla="*/ 349 w 202"/>
                <a:gd name="T3" fmla="*/ 48 h 151"/>
                <a:gd name="T4" fmla="*/ 250 w 202"/>
                <a:gd name="T5" fmla="*/ 69 h 151"/>
                <a:gd name="T6" fmla="*/ 1 w 202"/>
                <a:gd name="T7" fmla="*/ 237 h 151"/>
                <a:gd name="T8" fmla="*/ 161 w 202"/>
                <a:gd name="T9" fmla="*/ 357 h 151"/>
                <a:gd name="T10" fmla="*/ 165 w 202"/>
                <a:gd name="T11" fmla="*/ 354 h 151"/>
                <a:gd name="T12" fmla="*/ 161 w 202"/>
                <a:gd name="T13" fmla="*/ 349 h 151"/>
                <a:gd name="T14" fmla="*/ 9 w 202"/>
                <a:gd name="T15" fmla="*/ 241 h 151"/>
                <a:gd name="T16" fmla="*/ 252 w 202"/>
                <a:gd name="T17" fmla="*/ 76 h 151"/>
                <a:gd name="T18" fmla="*/ 349 w 202"/>
                <a:gd name="T19" fmla="*/ 55 h 151"/>
                <a:gd name="T20" fmla="*/ 475 w 202"/>
                <a:gd name="T21" fmla="*/ 7 h 151"/>
                <a:gd name="T22" fmla="*/ 475 w 202"/>
                <a:gd name="T23" fmla="*/ 1 h 151"/>
                <a:gd name="T24" fmla="*/ 470 w 20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51">
                  <a:moveTo>
                    <a:pt x="199" y="1"/>
                  </a:moveTo>
                  <a:cubicBezTo>
                    <a:pt x="189" y="13"/>
                    <a:pt x="172" y="16"/>
                    <a:pt x="148" y="20"/>
                  </a:cubicBezTo>
                  <a:cubicBezTo>
                    <a:pt x="136" y="22"/>
                    <a:pt x="122" y="25"/>
                    <a:pt x="106" y="29"/>
                  </a:cubicBezTo>
                  <a:cubicBezTo>
                    <a:pt x="60" y="41"/>
                    <a:pt x="3" y="56"/>
                    <a:pt x="1" y="101"/>
                  </a:cubicBezTo>
                  <a:cubicBezTo>
                    <a:pt x="0" y="146"/>
                    <a:pt x="67" y="151"/>
                    <a:pt x="68" y="151"/>
                  </a:cubicBezTo>
                  <a:cubicBezTo>
                    <a:pt x="69" y="151"/>
                    <a:pt x="69" y="150"/>
                    <a:pt x="70" y="150"/>
                  </a:cubicBezTo>
                  <a:cubicBezTo>
                    <a:pt x="70" y="149"/>
                    <a:pt x="69" y="148"/>
                    <a:pt x="68" y="148"/>
                  </a:cubicBezTo>
                  <a:cubicBezTo>
                    <a:pt x="67" y="148"/>
                    <a:pt x="3" y="144"/>
                    <a:pt x="4" y="102"/>
                  </a:cubicBezTo>
                  <a:cubicBezTo>
                    <a:pt x="6" y="58"/>
                    <a:pt x="62" y="44"/>
                    <a:pt x="107" y="32"/>
                  </a:cubicBezTo>
                  <a:cubicBezTo>
                    <a:pt x="122" y="28"/>
                    <a:pt x="136" y="25"/>
                    <a:pt x="148" y="23"/>
                  </a:cubicBezTo>
                  <a:cubicBezTo>
                    <a:pt x="173" y="19"/>
                    <a:pt x="190" y="16"/>
                    <a:pt x="201" y="3"/>
                  </a:cubicBezTo>
                  <a:cubicBezTo>
                    <a:pt x="202" y="3"/>
                    <a:pt x="202" y="2"/>
                    <a:pt x="201" y="1"/>
                  </a:cubicBezTo>
                  <a:cubicBezTo>
                    <a:pt x="200" y="0"/>
                    <a:pt x="199" y="1"/>
                    <a:pt x="19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525">
              <a:extLst>
                <a:ext uri="{FF2B5EF4-FFF2-40B4-BE49-F238E27FC236}">
                  <a16:creationId xmlns:a16="http://schemas.microsoft.com/office/drawing/2014/main" id="{B85E964B-7DE3-61FF-C9B0-C90BD50EE9C5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 bwMode="auto">
            <a:xfrm>
              <a:off x="7163330" y="2170113"/>
              <a:ext cx="419100" cy="304800"/>
            </a:xfrm>
            <a:custGeom>
              <a:avLst/>
              <a:gdLst>
                <a:gd name="T0" fmla="*/ 463 w 198"/>
                <a:gd name="T1" fmla="*/ 1 h 144"/>
                <a:gd name="T2" fmla="*/ 341 w 198"/>
                <a:gd name="T3" fmla="*/ 44 h 144"/>
                <a:gd name="T4" fmla="*/ 241 w 198"/>
                <a:gd name="T5" fmla="*/ 65 h 144"/>
                <a:gd name="T6" fmla="*/ 207 w 198"/>
                <a:gd name="T7" fmla="*/ 76 h 144"/>
                <a:gd name="T8" fmla="*/ 1 w 198"/>
                <a:gd name="T9" fmla="*/ 220 h 144"/>
                <a:gd name="T10" fmla="*/ 155 w 198"/>
                <a:gd name="T11" fmla="*/ 341 h 144"/>
                <a:gd name="T12" fmla="*/ 159 w 198"/>
                <a:gd name="T13" fmla="*/ 340 h 144"/>
                <a:gd name="T14" fmla="*/ 155 w 198"/>
                <a:gd name="T15" fmla="*/ 335 h 144"/>
                <a:gd name="T16" fmla="*/ 9 w 198"/>
                <a:gd name="T17" fmla="*/ 223 h 144"/>
                <a:gd name="T18" fmla="*/ 208 w 198"/>
                <a:gd name="T19" fmla="*/ 84 h 144"/>
                <a:gd name="T20" fmla="*/ 244 w 198"/>
                <a:gd name="T21" fmla="*/ 73 h 144"/>
                <a:gd name="T22" fmla="*/ 341 w 198"/>
                <a:gd name="T23" fmla="*/ 52 h 144"/>
                <a:gd name="T24" fmla="*/ 468 w 198"/>
                <a:gd name="T25" fmla="*/ 5 h 144"/>
                <a:gd name="T26" fmla="*/ 468 w 198"/>
                <a:gd name="T27" fmla="*/ 0 h 144"/>
                <a:gd name="T28" fmla="*/ 463 w 198"/>
                <a:gd name="T29" fmla="*/ 1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44">
                  <a:moveTo>
                    <a:pt x="195" y="1"/>
                  </a:moveTo>
                  <a:cubicBezTo>
                    <a:pt x="185" y="12"/>
                    <a:pt x="168" y="15"/>
                    <a:pt x="144" y="19"/>
                  </a:cubicBezTo>
                  <a:cubicBezTo>
                    <a:pt x="132" y="22"/>
                    <a:pt x="118" y="24"/>
                    <a:pt x="102" y="28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46" y="42"/>
                    <a:pt x="2" y="53"/>
                    <a:pt x="1" y="93"/>
                  </a:cubicBezTo>
                  <a:cubicBezTo>
                    <a:pt x="0" y="138"/>
                    <a:pt x="65" y="144"/>
                    <a:pt x="65" y="144"/>
                  </a:cubicBezTo>
                  <a:cubicBezTo>
                    <a:pt x="66" y="144"/>
                    <a:pt x="67" y="144"/>
                    <a:pt x="67" y="143"/>
                  </a:cubicBezTo>
                  <a:cubicBezTo>
                    <a:pt x="67" y="142"/>
                    <a:pt x="66" y="141"/>
                    <a:pt x="65" y="141"/>
                  </a:cubicBezTo>
                  <a:cubicBezTo>
                    <a:pt x="65" y="141"/>
                    <a:pt x="3" y="136"/>
                    <a:pt x="4" y="94"/>
                  </a:cubicBezTo>
                  <a:cubicBezTo>
                    <a:pt x="5" y="55"/>
                    <a:pt x="47" y="45"/>
                    <a:pt x="88" y="35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18" y="27"/>
                    <a:pt x="132" y="25"/>
                    <a:pt x="144" y="22"/>
                  </a:cubicBezTo>
                  <a:cubicBezTo>
                    <a:pt x="169" y="18"/>
                    <a:pt x="186" y="15"/>
                    <a:pt x="197" y="2"/>
                  </a:cubicBezTo>
                  <a:cubicBezTo>
                    <a:pt x="198" y="2"/>
                    <a:pt x="198" y="1"/>
                    <a:pt x="197" y="0"/>
                  </a:cubicBezTo>
                  <a:cubicBezTo>
                    <a:pt x="196" y="0"/>
                    <a:pt x="195" y="0"/>
                    <a:pt x="19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7" name="Freeform 526">
              <a:extLst>
                <a:ext uri="{FF2B5EF4-FFF2-40B4-BE49-F238E27FC236}">
                  <a16:creationId xmlns:a16="http://schemas.microsoft.com/office/drawing/2014/main" id="{FD85A861-B5B8-7932-1BE6-9F8D235E9034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 bwMode="auto">
            <a:xfrm>
              <a:off x="7244293" y="2706688"/>
              <a:ext cx="355600" cy="274637"/>
            </a:xfrm>
            <a:custGeom>
              <a:avLst/>
              <a:gdLst>
                <a:gd name="T0" fmla="*/ 391 w 168"/>
                <a:gd name="T1" fmla="*/ 1 h 130"/>
                <a:gd name="T2" fmla="*/ 284 w 168"/>
                <a:gd name="T3" fmla="*/ 71 h 130"/>
                <a:gd name="T4" fmla="*/ 177 w 168"/>
                <a:gd name="T5" fmla="*/ 112 h 130"/>
                <a:gd name="T6" fmla="*/ 5 w 168"/>
                <a:gd name="T7" fmla="*/ 241 h 130"/>
                <a:gd name="T8" fmla="*/ 7 w 168"/>
                <a:gd name="T9" fmla="*/ 283 h 130"/>
                <a:gd name="T10" fmla="*/ 31 w 168"/>
                <a:gd name="T11" fmla="*/ 299 h 130"/>
                <a:gd name="T12" fmla="*/ 119 w 168"/>
                <a:gd name="T13" fmla="*/ 271 h 130"/>
                <a:gd name="T14" fmla="*/ 119 w 168"/>
                <a:gd name="T15" fmla="*/ 266 h 130"/>
                <a:gd name="T16" fmla="*/ 113 w 168"/>
                <a:gd name="T17" fmla="*/ 263 h 130"/>
                <a:gd name="T18" fmla="*/ 33 w 168"/>
                <a:gd name="T19" fmla="*/ 293 h 130"/>
                <a:gd name="T20" fmla="*/ 15 w 168"/>
                <a:gd name="T21" fmla="*/ 278 h 130"/>
                <a:gd name="T22" fmla="*/ 12 w 168"/>
                <a:gd name="T23" fmla="*/ 242 h 130"/>
                <a:gd name="T24" fmla="*/ 180 w 168"/>
                <a:gd name="T25" fmla="*/ 118 h 130"/>
                <a:gd name="T26" fmla="*/ 287 w 168"/>
                <a:gd name="T27" fmla="*/ 76 h 130"/>
                <a:gd name="T28" fmla="*/ 396 w 168"/>
                <a:gd name="T29" fmla="*/ 5 h 130"/>
                <a:gd name="T30" fmla="*/ 396 w 168"/>
                <a:gd name="T31" fmla="*/ 0 h 130"/>
                <a:gd name="T32" fmla="*/ 391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165" y="1"/>
                  </a:moveTo>
                  <a:cubicBezTo>
                    <a:pt x="159" y="16"/>
                    <a:pt x="145" y="21"/>
                    <a:pt x="120" y="30"/>
                  </a:cubicBezTo>
                  <a:cubicBezTo>
                    <a:pt x="108" y="34"/>
                    <a:pt x="93" y="39"/>
                    <a:pt x="75" y="47"/>
                  </a:cubicBezTo>
                  <a:cubicBezTo>
                    <a:pt x="35" y="64"/>
                    <a:pt x="8" y="84"/>
                    <a:pt x="2" y="102"/>
                  </a:cubicBezTo>
                  <a:cubicBezTo>
                    <a:pt x="0" y="109"/>
                    <a:pt x="0" y="114"/>
                    <a:pt x="3" y="120"/>
                  </a:cubicBezTo>
                  <a:cubicBezTo>
                    <a:pt x="6" y="124"/>
                    <a:pt x="9" y="126"/>
                    <a:pt x="13" y="127"/>
                  </a:cubicBezTo>
                  <a:cubicBezTo>
                    <a:pt x="28" y="130"/>
                    <a:pt x="49" y="115"/>
                    <a:pt x="50" y="115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9" y="112"/>
                    <a:pt x="48" y="112"/>
                    <a:pt x="48" y="112"/>
                  </a:cubicBezTo>
                  <a:cubicBezTo>
                    <a:pt x="48" y="112"/>
                    <a:pt x="27" y="127"/>
                    <a:pt x="14" y="124"/>
                  </a:cubicBezTo>
                  <a:cubicBezTo>
                    <a:pt x="11" y="123"/>
                    <a:pt x="8" y="121"/>
                    <a:pt x="6" y="118"/>
                  </a:cubicBezTo>
                  <a:cubicBezTo>
                    <a:pt x="3" y="114"/>
                    <a:pt x="3" y="109"/>
                    <a:pt x="5" y="103"/>
                  </a:cubicBezTo>
                  <a:cubicBezTo>
                    <a:pt x="11" y="86"/>
                    <a:pt x="37" y="66"/>
                    <a:pt x="76" y="50"/>
                  </a:cubicBezTo>
                  <a:cubicBezTo>
                    <a:pt x="94" y="42"/>
                    <a:pt x="109" y="37"/>
                    <a:pt x="121" y="32"/>
                  </a:cubicBezTo>
                  <a:cubicBezTo>
                    <a:pt x="147" y="23"/>
                    <a:pt x="162" y="18"/>
                    <a:pt x="167" y="2"/>
                  </a:cubicBezTo>
                  <a:cubicBezTo>
                    <a:pt x="168" y="1"/>
                    <a:pt x="167" y="0"/>
                    <a:pt x="167" y="0"/>
                  </a:cubicBezTo>
                  <a:cubicBezTo>
                    <a:pt x="166" y="0"/>
                    <a:pt x="165" y="0"/>
                    <a:pt x="16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527">
              <a:extLst>
                <a:ext uri="{FF2B5EF4-FFF2-40B4-BE49-F238E27FC236}">
                  <a16:creationId xmlns:a16="http://schemas.microsoft.com/office/drawing/2014/main" id="{0A529CC3-07B5-A1AF-0E23-0DA9C6A98A91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 bwMode="auto">
            <a:xfrm>
              <a:off x="7193493" y="2120900"/>
              <a:ext cx="384175" cy="255587"/>
            </a:xfrm>
            <a:custGeom>
              <a:avLst/>
              <a:gdLst>
                <a:gd name="T0" fmla="*/ 423 w 182"/>
                <a:gd name="T1" fmla="*/ 1 h 121"/>
                <a:gd name="T2" fmla="*/ 294 w 182"/>
                <a:gd name="T3" fmla="*/ 36 h 121"/>
                <a:gd name="T4" fmla="*/ 173 w 182"/>
                <a:gd name="T5" fmla="*/ 52 h 121"/>
                <a:gd name="T6" fmla="*/ 5 w 182"/>
                <a:gd name="T7" fmla="*/ 173 h 121"/>
                <a:gd name="T8" fmla="*/ 138 w 182"/>
                <a:gd name="T9" fmla="*/ 285 h 121"/>
                <a:gd name="T10" fmla="*/ 144 w 182"/>
                <a:gd name="T11" fmla="*/ 283 h 121"/>
                <a:gd name="T12" fmla="*/ 141 w 182"/>
                <a:gd name="T13" fmla="*/ 278 h 121"/>
                <a:gd name="T14" fmla="*/ 12 w 182"/>
                <a:gd name="T15" fmla="*/ 173 h 121"/>
                <a:gd name="T16" fmla="*/ 173 w 182"/>
                <a:gd name="T17" fmla="*/ 59 h 121"/>
                <a:gd name="T18" fmla="*/ 294 w 182"/>
                <a:gd name="T19" fmla="*/ 43 h 121"/>
                <a:gd name="T20" fmla="*/ 428 w 182"/>
                <a:gd name="T21" fmla="*/ 7 h 121"/>
                <a:gd name="T22" fmla="*/ 428 w 182"/>
                <a:gd name="T23" fmla="*/ 1 h 121"/>
                <a:gd name="T24" fmla="*/ 423 w 182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120">
                  <a:moveTo>
                    <a:pt x="180" y="1"/>
                  </a:moveTo>
                  <a:cubicBezTo>
                    <a:pt x="170" y="13"/>
                    <a:pt x="149" y="14"/>
                    <a:pt x="125" y="15"/>
                  </a:cubicBezTo>
                  <a:cubicBezTo>
                    <a:pt x="109" y="16"/>
                    <a:pt x="91" y="17"/>
                    <a:pt x="74" y="22"/>
                  </a:cubicBezTo>
                  <a:cubicBezTo>
                    <a:pt x="30" y="33"/>
                    <a:pt x="3" y="41"/>
                    <a:pt x="2" y="74"/>
                  </a:cubicBezTo>
                  <a:cubicBezTo>
                    <a:pt x="0" y="108"/>
                    <a:pt x="47" y="120"/>
                    <a:pt x="59" y="121"/>
                  </a:cubicBezTo>
                  <a:cubicBezTo>
                    <a:pt x="60" y="121"/>
                    <a:pt x="61" y="121"/>
                    <a:pt x="61" y="120"/>
                  </a:cubicBezTo>
                  <a:cubicBezTo>
                    <a:pt x="61" y="119"/>
                    <a:pt x="60" y="118"/>
                    <a:pt x="60" y="118"/>
                  </a:cubicBezTo>
                  <a:cubicBezTo>
                    <a:pt x="44" y="117"/>
                    <a:pt x="4" y="104"/>
                    <a:pt x="5" y="74"/>
                  </a:cubicBezTo>
                  <a:cubicBezTo>
                    <a:pt x="6" y="43"/>
                    <a:pt x="31" y="36"/>
                    <a:pt x="74" y="25"/>
                  </a:cubicBezTo>
                  <a:cubicBezTo>
                    <a:pt x="91" y="20"/>
                    <a:pt x="109" y="19"/>
                    <a:pt x="125" y="18"/>
                  </a:cubicBezTo>
                  <a:cubicBezTo>
                    <a:pt x="150" y="17"/>
                    <a:pt x="172" y="15"/>
                    <a:pt x="182" y="3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0" y="0"/>
                    <a:pt x="180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528">
              <a:extLst>
                <a:ext uri="{FF2B5EF4-FFF2-40B4-BE49-F238E27FC236}">
                  <a16:creationId xmlns:a16="http://schemas.microsoft.com/office/drawing/2014/main" id="{1E5A1C21-F00A-32F3-6A60-190A73E1FFBB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 bwMode="auto">
            <a:xfrm>
              <a:off x="7239530" y="2054225"/>
              <a:ext cx="338138" cy="233362"/>
            </a:xfrm>
            <a:custGeom>
              <a:avLst/>
              <a:gdLst>
                <a:gd name="T0" fmla="*/ 373 w 160"/>
                <a:gd name="T1" fmla="*/ 1 h 111"/>
                <a:gd name="T2" fmla="*/ 257 w 160"/>
                <a:gd name="T3" fmla="*/ 33 h 111"/>
                <a:gd name="T4" fmla="*/ 142 w 160"/>
                <a:gd name="T5" fmla="*/ 44 h 111"/>
                <a:gd name="T6" fmla="*/ 1 w 160"/>
                <a:gd name="T7" fmla="*/ 142 h 111"/>
                <a:gd name="T8" fmla="*/ 20 w 160"/>
                <a:gd name="T9" fmla="*/ 199 h 111"/>
                <a:gd name="T10" fmla="*/ 113 w 160"/>
                <a:gd name="T11" fmla="*/ 258 h 111"/>
                <a:gd name="T12" fmla="*/ 118 w 160"/>
                <a:gd name="T13" fmla="*/ 253 h 111"/>
                <a:gd name="T14" fmla="*/ 113 w 160"/>
                <a:gd name="T15" fmla="*/ 250 h 111"/>
                <a:gd name="T16" fmla="*/ 27 w 160"/>
                <a:gd name="T17" fmla="*/ 193 h 111"/>
                <a:gd name="T18" fmla="*/ 9 w 160"/>
                <a:gd name="T19" fmla="*/ 142 h 111"/>
                <a:gd name="T20" fmla="*/ 142 w 160"/>
                <a:gd name="T21" fmla="*/ 50 h 111"/>
                <a:gd name="T22" fmla="*/ 257 w 160"/>
                <a:gd name="T23" fmla="*/ 40 h 111"/>
                <a:gd name="T24" fmla="*/ 378 w 160"/>
                <a:gd name="T25" fmla="*/ 7 h 111"/>
                <a:gd name="T26" fmla="*/ 378 w 160"/>
                <a:gd name="T27" fmla="*/ 1 h 111"/>
                <a:gd name="T28" fmla="*/ 373 w 160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10">
                  <a:moveTo>
                    <a:pt x="158" y="1"/>
                  </a:moveTo>
                  <a:cubicBezTo>
                    <a:pt x="148" y="12"/>
                    <a:pt x="131" y="13"/>
                    <a:pt x="109" y="14"/>
                  </a:cubicBezTo>
                  <a:cubicBezTo>
                    <a:pt x="94" y="14"/>
                    <a:pt x="77" y="15"/>
                    <a:pt x="60" y="19"/>
                  </a:cubicBezTo>
                  <a:cubicBezTo>
                    <a:pt x="22" y="28"/>
                    <a:pt x="6" y="36"/>
                    <a:pt x="1" y="61"/>
                  </a:cubicBezTo>
                  <a:cubicBezTo>
                    <a:pt x="0" y="69"/>
                    <a:pt x="2" y="77"/>
                    <a:pt x="8" y="85"/>
                  </a:cubicBezTo>
                  <a:cubicBezTo>
                    <a:pt x="19" y="99"/>
                    <a:pt x="39" y="110"/>
                    <a:pt x="48" y="111"/>
                  </a:cubicBezTo>
                  <a:cubicBezTo>
                    <a:pt x="49" y="111"/>
                    <a:pt x="49" y="110"/>
                    <a:pt x="50" y="109"/>
                  </a:cubicBezTo>
                  <a:cubicBezTo>
                    <a:pt x="50" y="108"/>
                    <a:pt x="49" y="108"/>
                    <a:pt x="48" y="108"/>
                  </a:cubicBezTo>
                  <a:cubicBezTo>
                    <a:pt x="40" y="107"/>
                    <a:pt x="21" y="97"/>
                    <a:pt x="11" y="83"/>
                  </a:cubicBezTo>
                  <a:cubicBezTo>
                    <a:pt x="5" y="76"/>
                    <a:pt x="3" y="68"/>
                    <a:pt x="4" y="61"/>
                  </a:cubicBezTo>
                  <a:cubicBezTo>
                    <a:pt x="9" y="39"/>
                    <a:pt x="23" y="31"/>
                    <a:pt x="60" y="22"/>
                  </a:cubicBezTo>
                  <a:cubicBezTo>
                    <a:pt x="78" y="18"/>
                    <a:pt x="95" y="17"/>
                    <a:pt x="109" y="17"/>
                  </a:cubicBezTo>
                  <a:cubicBezTo>
                    <a:pt x="131" y="16"/>
                    <a:pt x="150" y="15"/>
                    <a:pt x="160" y="3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59" y="0"/>
                    <a:pt x="158" y="0"/>
                    <a:pt x="15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529">
              <a:extLst>
                <a:ext uri="{FF2B5EF4-FFF2-40B4-BE49-F238E27FC236}">
                  <a16:creationId xmlns:a16="http://schemas.microsoft.com/office/drawing/2014/main" id="{B5572D7C-EA1D-D8D0-91FA-51DC88F1DD8A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 bwMode="auto">
            <a:xfrm>
              <a:off x="7279218" y="1997075"/>
              <a:ext cx="298450" cy="200025"/>
            </a:xfrm>
            <a:custGeom>
              <a:avLst/>
              <a:gdLst>
                <a:gd name="T0" fmla="*/ 329 w 141"/>
                <a:gd name="T1" fmla="*/ 1 h 95"/>
                <a:gd name="T2" fmla="*/ 223 w 141"/>
                <a:gd name="T3" fmla="*/ 36 h 95"/>
                <a:gd name="T4" fmla="*/ 116 w 141"/>
                <a:gd name="T5" fmla="*/ 49 h 95"/>
                <a:gd name="T6" fmla="*/ 5 w 141"/>
                <a:gd name="T7" fmla="*/ 134 h 95"/>
                <a:gd name="T8" fmla="*/ 123 w 141"/>
                <a:gd name="T9" fmla="*/ 221 h 95"/>
                <a:gd name="T10" fmla="*/ 127 w 141"/>
                <a:gd name="T11" fmla="*/ 220 h 95"/>
                <a:gd name="T12" fmla="*/ 123 w 141"/>
                <a:gd name="T13" fmla="*/ 215 h 95"/>
                <a:gd name="T14" fmla="*/ 12 w 141"/>
                <a:gd name="T15" fmla="*/ 135 h 95"/>
                <a:gd name="T16" fmla="*/ 116 w 141"/>
                <a:gd name="T17" fmla="*/ 56 h 95"/>
                <a:gd name="T18" fmla="*/ 223 w 141"/>
                <a:gd name="T19" fmla="*/ 42 h 95"/>
                <a:gd name="T20" fmla="*/ 335 w 141"/>
                <a:gd name="T21" fmla="*/ 7 h 95"/>
                <a:gd name="T22" fmla="*/ 335 w 141"/>
                <a:gd name="T23" fmla="*/ 1 h 95"/>
                <a:gd name="T24" fmla="*/ 329 w 141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1" h="95">
                  <a:moveTo>
                    <a:pt x="139" y="1"/>
                  </a:moveTo>
                  <a:cubicBezTo>
                    <a:pt x="129" y="13"/>
                    <a:pt x="114" y="14"/>
                    <a:pt x="94" y="15"/>
                  </a:cubicBezTo>
                  <a:cubicBezTo>
                    <a:pt x="81" y="16"/>
                    <a:pt x="65" y="17"/>
                    <a:pt x="49" y="21"/>
                  </a:cubicBezTo>
                  <a:cubicBezTo>
                    <a:pt x="20" y="28"/>
                    <a:pt x="4" y="37"/>
                    <a:pt x="2" y="57"/>
                  </a:cubicBezTo>
                  <a:cubicBezTo>
                    <a:pt x="0" y="80"/>
                    <a:pt x="39" y="94"/>
                    <a:pt x="52" y="95"/>
                  </a:cubicBezTo>
                  <a:cubicBezTo>
                    <a:pt x="52" y="95"/>
                    <a:pt x="53" y="94"/>
                    <a:pt x="53" y="94"/>
                  </a:cubicBezTo>
                  <a:cubicBezTo>
                    <a:pt x="53" y="93"/>
                    <a:pt x="53" y="92"/>
                    <a:pt x="52" y="92"/>
                  </a:cubicBezTo>
                  <a:cubicBezTo>
                    <a:pt x="39" y="91"/>
                    <a:pt x="4" y="77"/>
                    <a:pt x="5" y="58"/>
                  </a:cubicBezTo>
                  <a:cubicBezTo>
                    <a:pt x="7" y="39"/>
                    <a:pt x="23" y="31"/>
                    <a:pt x="49" y="24"/>
                  </a:cubicBezTo>
                  <a:cubicBezTo>
                    <a:pt x="66" y="20"/>
                    <a:pt x="81" y="19"/>
                    <a:pt x="94" y="18"/>
                  </a:cubicBezTo>
                  <a:cubicBezTo>
                    <a:pt x="114" y="17"/>
                    <a:pt x="131" y="16"/>
                    <a:pt x="141" y="3"/>
                  </a:cubicBezTo>
                  <a:cubicBezTo>
                    <a:pt x="141" y="2"/>
                    <a:pt x="141" y="2"/>
                    <a:pt x="141" y="1"/>
                  </a:cubicBezTo>
                  <a:cubicBezTo>
                    <a:pt x="140" y="0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530">
              <a:extLst>
                <a:ext uri="{FF2B5EF4-FFF2-40B4-BE49-F238E27FC236}">
                  <a16:creationId xmlns:a16="http://schemas.microsoft.com/office/drawing/2014/main" id="{282F1AA9-A0B5-D8EF-3BD8-B0C6065DABFF}"/>
                </a:ext>
              </a:extLst>
            </p:cNvPr>
            <p:cNvSpPr>
              <a:spLocks noEditPoints="1"/>
            </p:cNvSpPr>
            <p:nvPr>
              <p:custDataLst>
                <p:tags r:id="rId384"/>
              </p:custDataLst>
            </p:nvPr>
          </p:nvSpPr>
          <p:spPr bwMode="auto">
            <a:xfrm>
              <a:off x="6614055" y="1698625"/>
              <a:ext cx="954088" cy="2503487"/>
            </a:xfrm>
            <a:custGeom>
              <a:avLst/>
              <a:gdLst>
                <a:gd name="T0" fmla="*/ 1064 w 450"/>
                <a:gd name="T1" fmla="*/ 256 h 1184"/>
                <a:gd name="T2" fmla="*/ 978 w 450"/>
                <a:gd name="T3" fmla="*/ 229 h 1184"/>
                <a:gd name="T4" fmla="*/ 865 w 450"/>
                <a:gd name="T5" fmla="*/ 268 h 1184"/>
                <a:gd name="T6" fmla="*/ 865 w 450"/>
                <a:gd name="T7" fmla="*/ 261 h 1184"/>
                <a:gd name="T8" fmla="*/ 1058 w 450"/>
                <a:gd name="T9" fmla="*/ 79 h 1184"/>
                <a:gd name="T10" fmla="*/ 1059 w 450"/>
                <a:gd name="T11" fmla="*/ 1 h 1184"/>
                <a:gd name="T12" fmla="*/ 684 w 450"/>
                <a:gd name="T13" fmla="*/ 314 h 1184"/>
                <a:gd name="T14" fmla="*/ 262 w 450"/>
                <a:gd name="T15" fmla="*/ 1116 h 1184"/>
                <a:gd name="T16" fmla="*/ 303 w 450"/>
                <a:gd name="T17" fmla="*/ 1074 h 1184"/>
                <a:gd name="T18" fmla="*/ 296 w 450"/>
                <a:gd name="T19" fmla="*/ 1208 h 1184"/>
                <a:gd name="T20" fmla="*/ 240 w 450"/>
                <a:gd name="T21" fmla="*/ 1458 h 1184"/>
                <a:gd name="T22" fmla="*/ 346 w 450"/>
                <a:gd name="T23" fmla="*/ 862 h 1184"/>
                <a:gd name="T24" fmla="*/ 362 w 450"/>
                <a:gd name="T25" fmla="*/ 1139 h 1184"/>
                <a:gd name="T26" fmla="*/ 170 w 450"/>
                <a:gd name="T27" fmla="*/ 2244 h 1184"/>
                <a:gd name="T28" fmla="*/ 182 w 450"/>
                <a:gd name="T29" fmla="*/ 2170 h 1184"/>
                <a:gd name="T30" fmla="*/ 260 w 450"/>
                <a:gd name="T31" fmla="*/ 1743 h 1184"/>
                <a:gd name="T32" fmla="*/ 341 w 450"/>
                <a:gd name="T33" fmla="*/ 1593 h 1184"/>
                <a:gd name="T34" fmla="*/ 114 w 450"/>
                <a:gd name="T35" fmla="*/ 2417 h 1184"/>
                <a:gd name="T36" fmla="*/ 76 w 450"/>
                <a:gd name="T37" fmla="*/ 2463 h 1184"/>
                <a:gd name="T38" fmla="*/ 152 w 450"/>
                <a:gd name="T39" fmla="*/ 2708 h 1184"/>
                <a:gd name="T40" fmla="*/ 158 w 450"/>
                <a:gd name="T41" fmla="*/ 2513 h 1184"/>
                <a:gd name="T42" fmla="*/ 200 w 450"/>
                <a:gd name="T43" fmla="*/ 2714 h 1184"/>
                <a:gd name="T44" fmla="*/ 218 w 450"/>
                <a:gd name="T45" fmla="*/ 2792 h 1184"/>
                <a:gd name="T46" fmla="*/ 248 w 450"/>
                <a:gd name="T47" fmla="*/ 2784 h 1184"/>
                <a:gd name="T48" fmla="*/ 292 w 450"/>
                <a:gd name="T49" fmla="*/ 2576 h 1184"/>
                <a:gd name="T50" fmla="*/ 296 w 450"/>
                <a:gd name="T51" fmla="*/ 2672 h 1184"/>
                <a:gd name="T52" fmla="*/ 288 w 450"/>
                <a:gd name="T53" fmla="*/ 2533 h 1184"/>
                <a:gd name="T54" fmla="*/ 350 w 450"/>
                <a:gd name="T55" fmla="*/ 2601 h 1184"/>
                <a:gd name="T56" fmla="*/ 339 w 450"/>
                <a:gd name="T57" fmla="*/ 2457 h 1184"/>
                <a:gd name="T58" fmla="*/ 331 w 450"/>
                <a:gd name="T59" fmla="*/ 2415 h 1184"/>
                <a:gd name="T60" fmla="*/ 303 w 450"/>
                <a:gd name="T61" fmla="*/ 2186 h 1184"/>
                <a:gd name="T62" fmla="*/ 554 w 450"/>
                <a:gd name="T63" fmla="*/ 638 h 1184"/>
                <a:gd name="T64" fmla="*/ 1070 w 450"/>
                <a:gd name="T65" fmla="*/ 301 h 1184"/>
                <a:gd name="T66" fmla="*/ 823 w 450"/>
                <a:gd name="T67" fmla="*/ 242 h 1184"/>
                <a:gd name="T68" fmla="*/ 546 w 450"/>
                <a:gd name="T69" fmla="*/ 392 h 1184"/>
                <a:gd name="T70" fmla="*/ 594 w 450"/>
                <a:gd name="T71" fmla="*/ 448 h 1184"/>
                <a:gd name="T72" fmla="*/ 645 w 450"/>
                <a:gd name="T73" fmla="*/ 426 h 1184"/>
                <a:gd name="T74" fmla="*/ 469 w 450"/>
                <a:gd name="T75" fmla="*/ 565 h 1184"/>
                <a:gd name="T76" fmla="*/ 403 w 450"/>
                <a:gd name="T77" fmla="*/ 787 h 1184"/>
                <a:gd name="T78" fmla="*/ 347 w 450"/>
                <a:gd name="T79" fmla="*/ 1593 h 1184"/>
                <a:gd name="T80" fmla="*/ 203 w 450"/>
                <a:gd name="T81" fmla="*/ 2298 h 1184"/>
                <a:gd name="T82" fmla="*/ 243 w 450"/>
                <a:gd name="T83" fmla="*/ 2657 h 1184"/>
                <a:gd name="T84" fmla="*/ 196 w 450"/>
                <a:gd name="T85" fmla="*/ 2592 h 1184"/>
                <a:gd name="T86" fmla="*/ 319 w 450"/>
                <a:gd name="T87" fmla="*/ 2385 h 1184"/>
                <a:gd name="T88" fmla="*/ 270 w 450"/>
                <a:gd name="T89" fmla="*/ 2283 h 1184"/>
                <a:gd name="T90" fmla="*/ 395 w 450"/>
                <a:gd name="T91" fmla="*/ 1894 h 1184"/>
                <a:gd name="T92" fmla="*/ 276 w 450"/>
                <a:gd name="T93" fmla="*/ 2533 h 1184"/>
                <a:gd name="T94" fmla="*/ 170 w 450"/>
                <a:gd name="T95" fmla="*/ 2441 h 1184"/>
                <a:gd name="T96" fmla="*/ 286 w 450"/>
                <a:gd name="T97" fmla="*/ 1934 h 1184"/>
                <a:gd name="T98" fmla="*/ 303 w 450"/>
                <a:gd name="T99" fmla="*/ 2015 h 1184"/>
                <a:gd name="T100" fmla="*/ 346 w 450"/>
                <a:gd name="T101" fmla="*/ 1807 h 1184"/>
                <a:gd name="T102" fmla="*/ 350 w 450"/>
                <a:gd name="T103" fmla="*/ 1632 h 1184"/>
                <a:gd name="T104" fmla="*/ 442 w 450"/>
                <a:gd name="T105" fmla="*/ 1430 h 1184"/>
                <a:gd name="T106" fmla="*/ 419 w 450"/>
                <a:gd name="T107" fmla="*/ 1055 h 1184"/>
                <a:gd name="T108" fmla="*/ 793 w 450"/>
                <a:gd name="T109" fmla="*/ 362 h 1184"/>
                <a:gd name="T110" fmla="*/ 622 w 450"/>
                <a:gd name="T111" fmla="*/ 519 h 1184"/>
                <a:gd name="T112" fmla="*/ 680 w 450"/>
                <a:gd name="T113" fmla="*/ 405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" h="1184">
                  <a:moveTo>
                    <a:pt x="450" y="126"/>
                  </a:moveTo>
                  <a:cubicBezTo>
                    <a:pt x="450" y="125"/>
                    <a:pt x="449" y="125"/>
                    <a:pt x="448" y="125"/>
                  </a:cubicBezTo>
                  <a:cubicBezTo>
                    <a:pt x="444" y="126"/>
                    <a:pt x="433" y="125"/>
                    <a:pt x="421" y="125"/>
                  </a:cubicBezTo>
                  <a:cubicBezTo>
                    <a:pt x="403" y="124"/>
                    <a:pt x="381" y="123"/>
                    <a:pt x="367" y="126"/>
                  </a:cubicBezTo>
                  <a:cubicBezTo>
                    <a:pt x="379" y="118"/>
                    <a:pt x="391" y="112"/>
                    <a:pt x="401" y="108"/>
                  </a:cubicBezTo>
                  <a:cubicBezTo>
                    <a:pt x="415" y="103"/>
                    <a:pt x="425" y="101"/>
                    <a:pt x="445" y="109"/>
                  </a:cubicBezTo>
                  <a:cubicBezTo>
                    <a:pt x="446" y="110"/>
                    <a:pt x="447" y="109"/>
                    <a:pt x="447" y="108"/>
                  </a:cubicBezTo>
                  <a:cubicBezTo>
                    <a:pt x="447" y="108"/>
                    <a:pt x="447" y="107"/>
                    <a:pt x="446" y="106"/>
                  </a:cubicBezTo>
                  <a:cubicBezTo>
                    <a:pt x="429" y="100"/>
                    <a:pt x="419" y="100"/>
                    <a:pt x="408" y="103"/>
                  </a:cubicBezTo>
                  <a:cubicBezTo>
                    <a:pt x="409" y="102"/>
                    <a:pt x="411" y="101"/>
                    <a:pt x="412" y="100"/>
                  </a:cubicBezTo>
                  <a:cubicBezTo>
                    <a:pt x="421" y="93"/>
                    <a:pt x="432" y="84"/>
                    <a:pt x="447" y="84"/>
                  </a:cubicBezTo>
                  <a:cubicBezTo>
                    <a:pt x="448" y="84"/>
                    <a:pt x="449" y="83"/>
                    <a:pt x="449" y="82"/>
                  </a:cubicBezTo>
                  <a:cubicBezTo>
                    <a:pt x="449" y="82"/>
                    <a:pt x="448" y="81"/>
                    <a:pt x="447" y="81"/>
                  </a:cubicBezTo>
                  <a:cubicBezTo>
                    <a:pt x="431" y="81"/>
                    <a:pt x="420" y="90"/>
                    <a:pt x="410" y="97"/>
                  </a:cubicBezTo>
                  <a:cubicBezTo>
                    <a:pt x="406" y="101"/>
                    <a:pt x="402" y="104"/>
                    <a:pt x="398" y="105"/>
                  </a:cubicBezTo>
                  <a:cubicBezTo>
                    <a:pt x="398" y="105"/>
                    <a:pt x="398" y="106"/>
                    <a:pt x="398" y="106"/>
                  </a:cubicBezTo>
                  <a:cubicBezTo>
                    <a:pt x="380" y="113"/>
                    <a:pt x="356" y="129"/>
                    <a:pt x="342" y="142"/>
                  </a:cubicBezTo>
                  <a:cubicBezTo>
                    <a:pt x="342" y="142"/>
                    <a:pt x="342" y="142"/>
                    <a:pt x="341" y="143"/>
                  </a:cubicBezTo>
                  <a:cubicBezTo>
                    <a:pt x="333" y="148"/>
                    <a:pt x="325" y="149"/>
                    <a:pt x="315" y="150"/>
                  </a:cubicBezTo>
                  <a:cubicBezTo>
                    <a:pt x="326" y="142"/>
                    <a:pt x="338" y="132"/>
                    <a:pt x="350" y="123"/>
                  </a:cubicBezTo>
                  <a:cubicBezTo>
                    <a:pt x="355" y="120"/>
                    <a:pt x="359" y="116"/>
                    <a:pt x="363" y="113"/>
                  </a:cubicBezTo>
                  <a:cubicBezTo>
                    <a:pt x="363" y="113"/>
                    <a:pt x="363" y="113"/>
                    <a:pt x="364" y="113"/>
                  </a:cubicBezTo>
                  <a:cubicBezTo>
                    <a:pt x="364" y="113"/>
                    <a:pt x="365" y="113"/>
                    <a:pt x="365" y="112"/>
                  </a:cubicBezTo>
                  <a:cubicBezTo>
                    <a:pt x="366" y="112"/>
                    <a:pt x="366" y="111"/>
                    <a:pt x="366" y="111"/>
                  </a:cubicBezTo>
                  <a:cubicBezTo>
                    <a:pt x="398" y="86"/>
                    <a:pt x="431" y="61"/>
                    <a:pt x="445" y="57"/>
                  </a:cubicBezTo>
                  <a:cubicBezTo>
                    <a:pt x="446" y="57"/>
                    <a:pt x="446" y="56"/>
                    <a:pt x="446" y="55"/>
                  </a:cubicBezTo>
                  <a:cubicBezTo>
                    <a:pt x="446" y="55"/>
                    <a:pt x="445" y="54"/>
                    <a:pt x="444" y="54"/>
                  </a:cubicBezTo>
                  <a:cubicBezTo>
                    <a:pt x="430" y="58"/>
                    <a:pt x="397" y="83"/>
                    <a:pt x="363" y="110"/>
                  </a:cubicBezTo>
                  <a:cubicBezTo>
                    <a:pt x="358" y="109"/>
                    <a:pt x="350" y="111"/>
                    <a:pt x="342" y="113"/>
                  </a:cubicBezTo>
                  <a:cubicBezTo>
                    <a:pt x="345" y="109"/>
                    <a:pt x="347" y="106"/>
                    <a:pt x="348" y="103"/>
                  </a:cubicBezTo>
                  <a:cubicBezTo>
                    <a:pt x="349" y="103"/>
                    <a:pt x="348" y="102"/>
                    <a:pt x="348" y="101"/>
                  </a:cubicBezTo>
                  <a:cubicBezTo>
                    <a:pt x="367" y="89"/>
                    <a:pt x="382" y="78"/>
                    <a:pt x="388" y="69"/>
                  </a:cubicBezTo>
                  <a:cubicBezTo>
                    <a:pt x="396" y="58"/>
                    <a:pt x="396" y="58"/>
                    <a:pt x="396" y="58"/>
                  </a:cubicBezTo>
                  <a:cubicBezTo>
                    <a:pt x="404" y="55"/>
                    <a:pt x="412" y="50"/>
                    <a:pt x="419" y="45"/>
                  </a:cubicBezTo>
                  <a:cubicBezTo>
                    <a:pt x="429" y="38"/>
                    <a:pt x="438" y="32"/>
                    <a:pt x="444" y="33"/>
                  </a:cubicBezTo>
                  <a:cubicBezTo>
                    <a:pt x="445" y="33"/>
                    <a:pt x="446" y="33"/>
                    <a:pt x="446" y="32"/>
                  </a:cubicBezTo>
                  <a:cubicBezTo>
                    <a:pt x="446" y="31"/>
                    <a:pt x="446" y="31"/>
                    <a:pt x="445" y="30"/>
                  </a:cubicBezTo>
                  <a:cubicBezTo>
                    <a:pt x="437" y="28"/>
                    <a:pt x="428" y="35"/>
                    <a:pt x="417" y="42"/>
                  </a:cubicBezTo>
                  <a:cubicBezTo>
                    <a:pt x="412" y="46"/>
                    <a:pt x="406" y="50"/>
                    <a:pt x="400" y="53"/>
                  </a:cubicBezTo>
                  <a:cubicBezTo>
                    <a:pt x="403" y="49"/>
                    <a:pt x="403" y="49"/>
                    <a:pt x="403" y="49"/>
                  </a:cubicBezTo>
                  <a:cubicBezTo>
                    <a:pt x="418" y="28"/>
                    <a:pt x="435" y="4"/>
                    <a:pt x="444" y="3"/>
                  </a:cubicBezTo>
                  <a:cubicBezTo>
                    <a:pt x="445" y="3"/>
                    <a:pt x="445" y="2"/>
                    <a:pt x="445" y="1"/>
                  </a:cubicBezTo>
                  <a:cubicBezTo>
                    <a:pt x="445" y="1"/>
                    <a:pt x="444" y="0"/>
                    <a:pt x="444" y="0"/>
                  </a:cubicBezTo>
                  <a:cubicBezTo>
                    <a:pt x="434" y="1"/>
                    <a:pt x="418" y="23"/>
                    <a:pt x="400" y="47"/>
                  </a:cubicBezTo>
                  <a:cubicBezTo>
                    <a:pt x="394" y="55"/>
                    <a:pt x="394" y="55"/>
                    <a:pt x="394" y="55"/>
                  </a:cubicBezTo>
                  <a:cubicBezTo>
                    <a:pt x="394" y="55"/>
                    <a:pt x="394" y="56"/>
                    <a:pt x="394" y="56"/>
                  </a:cubicBezTo>
                  <a:cubicBezTo>
                    <a:pt x="386" y="67"/>
                    <a:pt x="386" y="67"/>
                    <a:pt x="386" y="67"/>
                  </a:cubicBezTo>
                  <a:cubicBezTo>
                    <a:pt x="374" y="83"/>
                    <a:pt x="330" y="110"/>
                    <a:pt x="288" y="133"/>
                  </a:cubicBezTo>
                  <a:cubicBezTo>
                    <a:pt x="288" y="133"/>
                    <a:pt x="287" y="133"/>
                    <a:pt x="287" y="133"/>
                  </a:cubicBezTo>
                  <a:cubicBezTo>
                    <a:pt x="286" y="133"/>
                    <a:pt x="286" y="134"/>
                    <a:pt x="286" y="134"/>
                  </a:cubicBezTo>
                  <a:cubicBezTo>
                    <a:pt x="256" y="150"/>
                    <a:pt x="228" y="163"/>
                    <a:pt x="213" y="169"/>
                  </a:cubicBezTo>
                  <a:cubicBezTo>
                    <a:pt x="179" y="180"/>
                    <a:pt x="149" y="268"/>
                    <a:pt x="146" y="318"/>
                  </a:cubicBezTo>
                  <a:cubicBezTo>
                    <a:pt x="145" y="331"/>
                    <a:pt x="143" y="355"/>
                    <a:pt x="141" y="380"/>
                  </a:cubicBezTo>
                  <a:cubicBezTo>
                    <a:pt x="139" y="395"/>
                    <a:pt x="136" y="411"/>
                    <a:pt x="131" y="425"/>
                  </a:cubicBezTo>
                  <a:cubicBezTo>
                    <a:pt x="128" y="433"/>
                    <a:pt x="126" y="442"/>
                    <a:pt x="125" y="451"/>
                  </a:cubicBezTo>
                  <a:cubicBezTo>
                    <a:pt x="122" y="459"/>
                    <a:pt x="116" y="469"/>
                    <a:pt x="110" y="472"/>
                  </a:cubicBezTo>
                  <a:cubicBezTo>
                    <a:pt x="110" y="472"/>
                    <a:pt x="109" y="473"/>
                    <a:pt x="110" y="474"/>
                  </a:cubicBezTo>
                  <a:cubicBezTo>
                    <a:pt x="110" y="475"/>
                    <a:pt x="111" y="475"/>
                    <a:pt x="112" y="474"/>
                  </a:cubicBezTo>
                  <a:cubicBezTo>
                    <a:pt x="115" y="472"/>
                    <a:pt x="119" y="468"/>
                    <a:pt x="122" y="463"/>
                  </a:cubicBezTo>
                  <a:cubicBezTo>
                    <a:pt x="120" y="473"/>
                    <a:pt x="117" y="483"/>
                    <a:pt x="112" y="492"/>
                  </a:cubicBezTo>
                  <a:cubicBezTo>
                    <a:pt x="112" y="493"/>
                    <a:pt x="112" y="494"/>
                    <a:pt x="113" y="494"/>
                  </a:cubicBezTo>
                  <a:cubicBezTo>
                    <a:pt x="114" y="495"/>
                    <a:pt x="115" y="495"/>
                    <a:pt x="115" y="494"/>
                  </a:cubicBezTo>
                  <a:cubicBezTo>
                    <a:pt x="122" y="481"/>
                    <a:pt x="124" y="467"/>
                    <a:pt x="127" y="454"/>
                  </a:cubicBezTo>
                  <a:cubicBezTo>
                    <a:pt x="127" y="454"/>
                    <a:pt x="127" y="453"/>
                    <a:pt x="127" y="452"/>
                  </a:cubicBezTo>
                  <a:cubicBezTo>
                    <a:pt x="128" y="451"/>
                    <a:pt x="128" y="449"/>
                    <a:pt x="128" y="448"/>
                  </a:cubicBezTo>
                  <a:cubicBezTo>
                    <a:pt x="129" y="448"/>
                    <a:pt x="129" y="447"/>
                    <a:pt x="128" y="447"/>
                  </a:cubicBezTo>
                  <a:cubicBezTo>
                    <a:pt x="130" y="440"/>
                    <a:pt x="132" y="433"/>
                    <a:pt x="134" y="426"/>
                  </a:cubicBezTo>
                  <a:cubicBezTo>
                    <a:pt x="136" y="422"/>
                    <a:pt x="137" y="417"/>
                    <a:pt x="138" y="413"/>
                  </a:cubicBezTo>
                  <a:cubicBezTo>
                    <a:pt x="136" y="430"/>
                    <a:pt x="135" y="445"/>
                    <a:pt x="135" y="453"/>
                  </a:cubicBezTo>
                  <a:cubicBezTo>
                    <a:pt x="134" y="466"/>
                    <a:pt x="129" y="489"/>
                    <a:pt x="124" y="511"/>
                  </a:cubicBezTo>
                  <a:cubicBezTo>
                    <a:pt x="119" y="529"/>
                    <a:pt x="115" y="546"/>
                    <a:pt x="114" y="558"/>
                  </a:cubicBezTo>
                  <a:cubicBezTo>
                    <a:pt x="112" y="582"/>
                    <a:pt x="108" y="595"/>
                    <a:pt x="99" y="616"/>
                  </a:cubicBezTo>
                  <a:cubicBezTo>
                    <a:pt x="87" y="643"/>
                    <a:pt x="86" y="659"/>
                    <a:pt x="84" y="670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3" y="682"/>
                    <a:pt x="84" y="682"/>
                    <a:pt x="84" y="681"/>
                  </a:cubicBezTo>
                  <a:cubicBezTo>
                    <a:pt x="85" y="670"/>
                    <a:pt x="85" y="670"/>
                    <a:pt x="85" y="670"/>
                  </a:cubicBezTo>
                  <a:cubicBezTo>
                    <a:pt x="87" y="659"/>
                    <a:pt x="90" y="644"/>
                    <a:pt x="101" y="617"/>
                  </a:cubicBezTo>
                  <a:cubicBezTo>
                    <a:pt x="110" y="596"/>
                    <a:pt x="115" y="583"/>
                    <a:pt x="117" y="558"/>
                  </a:cubicBezTo>
                  <a:cubicBezTo>
                    <a:pt x="118" y="547"/>
                    <a:pt x="122" y="530"/>
                    <a:pt x="127" y="511"/>
                  </a:cubicBezTo>
                  <a:cubicBezTo>
                    <a:pt x="132" y="489"/>
                    <a:pt x="137" y="467"/>
                    <a:pt x="138" y="453"/>
                  </a:cubicBezTo>
                  <a:cubicBezTo>
                    <a:pt x="138" y="442"/>
                    <a:pt x="141" y="417"/>
                    <a:pt x="143" y="392"/>
                  </a:cubicBezTo>
                  <a:cubicBezTo>
                    <a:pt x="143" y="388"/>
                    <a:pt x="143" y="384"/>
                    <a:pt x="144" y="380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6" y="366"/>
                    <a:pt x="145" y="365"/>
                  </a:cubicBezTo>
                  <a:cubicBezTo>
                    <a:pt x="147" y="346"/>
                    <a:pt x="148" y="329"/>
                    <a:pt x="149" y="319"/>
                  </a:cubicBezTo>
                  <a:cubicBezTo>
                    <a:pt x="152" y="262"/>
                    <a:pt x="184" y="182"/>
                    <a:pt x="214" y="172"/>
                  </a:cubicBezTo>
                  <a:cubicBezTo>
                    <a:pt x="217" y="171"/>
                    <a:pt x="220" y="170"/>
                    <a:pt x="223" y="168"/>
                  </a:cubicBezTo>
                  <a:cubicBezTo>
                    <a:pt x="214" y="180"/>
                    <a:pt x="201" y="209"/>
                    <a:pt x="194" y="238"/>
                  </a:cubicBezTo>
                  <a:cubicBezTo>
                    <a:pt x="180" y="259"/>
                    <a:pt x="168" y="290"/>
                    <a:pt x="166" y="333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3" y="382"/>
                    <a:pt x="159" y="441"/>
                    <a:pt x="152" y="482"/>
                  </a:cubicBezTo>
                  <a:cubicBezTo>
                    <a:pt x="150" y="497"/>
                    <a:pt x="148" y="515"/>
                    <a:pt x="146" y="535"/>
                  </a:cubicBezTo>
                  <a:cubicBezTo>
                    <a:pt x="142" y="580"/>
                    <a:pt x="137" y="635"/>
                    <a:pt x="120" y="670"/>
                  </a:cubicBezTo>
                  <a:cubicBezTo>
                    <a:pt x="116" y="677"/>
                    <a:pt x="113" y="685"/>
                    <a:pt x="110" y="693"/>
                  </a:cubicBezTo>
                  <a:cubicBezTo>
                    <a:pt x="109" y="693"/>
                    <a:pt x="109" y="694"/>
                    <a:pt x="109" y="694"/>
                  </a:cubicBezTo>
                  <a:cubicBezTo>
                    <a:pt x="88" y="753"/>
                    <a:pt x="77" y="849"/>
                    <a:pt x="75" y="887"/>
                  </a:cubicBezTo>
                  <a:cubicBezTo>
                    <a:pt x="72" y="897"/>
                    <a:pt x="73" y="908"/>
                    <a:pt x="73" y="918"/>
                  </a:cubicBezTo>
                  <a:cubicBezTo>
                    <a:pt x="73" y="929"/>
                    <a:pt x="74" y="940"/>
                    <a:pt x="71" y="950"/>
                  </a:cubicBezTo>
                  <a:cubicBezTo>
                    <a:pt x="67" y="970"/>
                    <a:pt x="54" y="982"/>
                    <a:pt x="41" y="994"/>
                  </a:cubicBezTo>
                  <a:cubicBezTo>
                    <a:pt x="36" y="999"/>
                    <a:pt x="31" y="1004"/>
                    <a:pt x="26" y="1009"/>
                  </a:cubicBezTo>
                  <a:cubicBezTo>
                    <a:pt x="25" y="1010"/>
                    <a:pt x="25" y="1011"/>
                    <a:pt x="26" y="1012"/>
                  </a:cubicBezTo>
                  <a:cubicBezTo>
                    <a:pt x="27" y="1012"/>
                    <a:pt x="28" y="1012"/>
                    <a:pt x="28" y="1011"/>
                  </a:cubicBezTo>
                  <a:cubicBezTo>
                    <a:pt x="33" y="1006"/>
                    <a:pt x="38" y="1001"/>
                    <a:pt x="43" y="996"/>
                  </a:cubicBezTo>
                  <a:cubicBezTo>
                    <a:pt x="57" y="984"/>
                    <a:pt x="69" y="972"/>
                    <a:pt x="74" y="951"/>
                  </a:cubicBezTo>
                  <a:cubicBezTo>
                    <a:pt x="77" y="940"/>
                    <a:pt x="76" y="929"/>
                    <a:pt x="76" y="918"/>
                  </a:cubicBezTo>
                  <a:cubicBezTo>
                    <a:pt x="76" y="907"/>
                    <a:pt x="75" y="897"/>
                    <a:pt x="77" y="887"/>
                  </a:cubicBezTo>
                  <a:cubicBezTo>
                    <a:pt x="80" y="853"/>
                    <a:pt x="89" y="770"/>
                    <a:pt x="106" y="712"/>
                  </a:cubicBezTo>
                  <a:cubicBezTo>
                    <a:pt x="106" y="721"/>
                    <a:pt x="106" y="730"/>
                    <a:pt x="106" y="739"/>
                  </a:cubicBezTo>
                  <a:cubicBezTo>
                    <a:pt x="106" y="751"/>
                    <a:pt x="106" y="763"/>
                    <a:pt x="104" y="775"/>
                  </a:cubicBezTo>
                  <a:cubicBezTo>
                    <a:pt x="104" y="776"/>
                    <a:pt x="104" y="777"/>
                    <a:pt x="105" y="777"/>
                  </a:cubicBezTo>
                  <a:cubicBezTo>
                    <a:pt x="106" y="777"/>
                    <a:pt x="106" y="777"/>
                    <a:pt x="107" y="776"/>
                  </a:cubicBezTo>
                  <a:cubicBezTo>
                    <a:pt x="109" y="763"/>
                    <a:pt x="109" y="751"/>
                    <a:pt x="109" y="738"/>
                  </a:cubicBezTo>
                  <a:cubicBezTo>
                    <a:pt x="109" y="725"/>
                    <a:pt x="109" y="712"/>
                    <a:pt x="112" y="696"/>
                  </a:cubicBezTo>
                  <a:cubicBezTo>
                    <a:pt x="112" y="696"/>
                    <a:pt x="112" y="696"/>
                    <a:pt x="112" y="696"/>
                  </a:cubicBezTo>
                  <a:cubicBezTo>
                    <a:pt x="115" y="687"/>
                    <a:pt x="119" y="679"/>
                    <a:pt x="123" y="671"/>
                  </a:cubicBezTo>
                  <a:cubicBezTo>
                    <a:pt x="130" y="657"/>
                    <a:pt x="135" y="638"/>
                    <a:pt x="139" y="618"/>
                  </a:cubicBezTo>
                  <a:cubicBezTo>
                    <a:pt x="139" y="621"/>
                    <a:pt x="140" y="624"/>
                    <a:pt x="140" y="628"/>
                  </a:cubicBezTo>
                  <a:cubicBezTo>
                    <a:pt x="141" y="633"/>
                    <a:pt x="142" y="639"/>
                    <a:pt x="143" y="646"/>
                  </a:cubicBezTo>
                  <a:cubicBezTo>
                    <a:pt x="144" y="655"/>
                    <a:pt x="143" y="664"/>
                    <a:pt x="143" y="674"/>
                  </a:cubicBezTo>
                  <a:cubicBezTo>
                    <a:pt x="143" y="681"/>
                    <a:pt x="143" y="689"/>
                    <a:pt x="143" y="696"/>
                  </a:cubicBezTo>
                  <a:cubicBezTo>
                    <a:pt x="143" y="696"/>
                    <a:pt x="143" y="696"/>
                    <a:pt x="143" y="696"/>
                  </a:cubicBezTo>
                  <a:cubicBezTo>
                    <a:pt x="135" y="728"/>
                    <a:pt x="126" y="772"/>
                    <a:pt x="117" y="817"/>
                  </a:cubicBezTo>
                  <a:cubicBezTo>
                    <a:pt x="106" y="875"/>
                    <a:pt x="94" y="934"/>
                    <a:pt x="84" y="970"/>
                  </a:cubicBezTo>
                  <a:cubicBezTo>
                    <a:pt x="84" y="970"/>
                    <a:pt x="84" y="970"/>
                    <a:pt x="84" y="970"/>
                  </a:cubicBezTo>
                  <a:cubicBezTo>
                    <a:pt x="79" y="989"/>
                    <a:pt x="79" y="989"/>
                    <a:pt x="79" y="989"/>
                  </a:cubicBezTo>
                  <a:cubicBezTo>
                    <a:pt x="71" y="1004"/>
                    <a:pt x="59" y="1014"/>
                    <a:pt x="48" y="1023"/>
                  </a:cubicBezTo>
                  <a:cubicBezTo>
                    <a:pt x="41" y="1029"/>
                    <a:pt x="35" y="1034"/>
                    <a:pt x="30" y="1040"/>
                  </a:cubicBezTo>
                  <a:cubicBezTo>
                    <a:pt x="16" y="1057"/>
                    <a:pt x="9" y="1075"/>
                    <a:pt x="4" y="109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1"/>
                    <a:pt x="0" y="1102"/>
                    <a:pt x="1" y="1102"/>
                  </a:cubicBezTo>
                  <a:cubicBezTo>
                    <a:pt x="1" y="1102"/>
                    <a:pt x="2" y="1102"/>
                    <a:pt x="3" y="1101"/>
                  </a:cubicBezTo>
                  <a:cubicBezTo>
                    <a:pt x="6" y="1091"/>
                    <a:pt x="6" y="1091"/>
                    <a:pt x="6" y="1091"/>
                  </a:cubicBezTo>
                  <a:cubicBezTo>
                    <a:pt x="12" y="1077"/>
                    <a:pt x="19" y="1058"/>
                    <a:pt x="32" y="1042"/>
                  </a:cubicBezTo>
                  <a:cubicBezTo>
                    <a:pt x="37" y="1036"/>
                    <a:pt x="43" y="1031"/>
                    <a:pt x="50" y="1025"/>
                  </a:cubicBezTo>
                  <a:cubicBezTo>
                    <a:pt x="59" y="1018"/>
                    <a:pt x="68" y="1010"/>
                    <a:pt x="76" y="999"/>
                  </a:cubicBezTo>
                  <a:cubicBezTo>
                    <a:pt x="73" y="1010"/>
                    <a:pt x="70" y="1020"/>
                    <a:pt x="68" y="1030"/>
                  </a:cubicBezTo>
                  <a:cubicBezTo>
                    <a:pt x="68" y="1031"/>
                    <a:pt x="68" y="1031"/>
                    <a:pt x="68" y="1031"/>
                  </a:cubicBezTo>
                  <a:cubicBezTo>
                    <a:pt x="68" y="1033"/>
                    <a:pt x="68" y="1033"/>
                    <a:pt x="68" y="1033"/>
                  </a:cubicBezTo>
                  <a:cubicBezTo>
                    <a:pt x="62" y="1057"/>
                    <a:pt x="60" y="1080"/>
                    <a:pt x="59" y="1104"/>
                  </a:cubicBezTo>
                  <a:cubicBezTo>
                    <a:pt x="59" y="1112"/>
                    <a:pt x="61" y="1129"/>
                    <a:pt x="64" y="1146"/>
                  </a:cubicBezTo>
                  <a:cubicBezTo>
                    <a:pt x="66" y="1160"/>
                    <a:pt x="68" y="1173"/>
                    <a:pt x="68" y="1180"/>
                  </a:cubicBezTo>
                  <a:cubicBezTo>
                    <a:pt x="68" y="1181"/>
                    <a:pt x="69" y="1181"/>
                    <a:pt x="70" y="1181"/>
                  </a:cubicBezTo>
                  <a:cubicBezTo>
                    <a:pt x="71" y="1181"/>
                    <a:pt x="71" y="1181"/>
                    <a:pt x="71" y="1180"/>
                  </a:cubicBezTo>
                  <a:cubicBezTo>
                    <a:pt x="71" y="1172"/>
                    <a:pt x="69" y="1160"/>
                    <a:pt x="67" y="1146"/>
                  </a:cubicBezTo>
                  <a:cubicBezTo>
                    <a:pt x="64" y="1129"/>
                    <a:pt x="62" y="1112"/>
                    <a:pt x="62" y="1104"/>
                  </a:cubicBezTo>
                  <a:cubicBezTo>
                    <a:pt x="62" y="1089"/>
                    <a:pt x="64" y="1075"/>
                    <a:pt x="66" y="1060"/>
                  </a:cubicBezTo>
                  <a:cubicBezTo>
                    <a:pt x="66" y="1061"/>
                    <a:pt x="66" y="1063"/>
                    <a:pt x="66" y="1064"/>
                  </a:cubicBezTo>
                  <a:cubicBezTo>
                    <a:pt x="66" y="1070"/>
                    <a:pt x="67" y="1075"/>
                    <a:pt x="68" y="1081"/>
                  </a:cubicBezTo>
                  <a:cubicBezTo>
                    <a:pt x="68" y="1081"/>
                    <a:pt x="68" y="1082"/>
                    <a:pt x="68" y="1082"/>
                  </a:cubicBezTo>
                  <a:cubicBezTo>
                    <a:pt x="68" y="1082"/>
                    <a:pt x="69" y="1083"/>
                    <a:pt x="69" y="1083"/>
                  </a:cubicBezTo>
                  <a:cubicBezTo>
                    <a:pt x="69" y="1085"/>
                    <a:pt x="70" y="1088"/>
                    <a:pt x="71" y="1091"/>
                  </a:cubicBezTo>
                  <a:cubicBezTo>
                    <a:pt x="72" y="1096"/>
                    <a:pt x="74" y="1103"/>
                    <a:pt x="75" y="1108"/>
                  </a:cubicBezTo>
                  <a:cubicBezTo>
                    <a:pt x="76" y="1121"/>
                    <a:pt x="79" y="1131"/>
                    <a:pt x="83" y="1143"/>
                  </a:cubicBezTo>
                  <a:cubicBezTo>
                    <a:pt x="84" y="1149"/>
                    <a:pt x="84" y="1149"/>
                    <a:pt x="84" y="1149"/>
                  </a:cubicBezTo>
                  <a:cubicBezTo>
                    <a:pt x="85" y="1153"/>
                    <a:pt x="86" y="1157"/>
                    <a:pt x="86" y="1162"/>
                  </a:cubicBezTo>
                  <a:cubicBezTo>
                    <a:pt x="86" y="1162"/>
                    <a:pt x="86" y="1162"/>
                    <a:pt x="86" y="1162"/>
                  </a:cubicBezTo>
                  <a:cubicBezTo>
                    <a:pt x="86" y="1162"/>
                    <a:pt x="86" y="1163"/>
                    <a:pt x="86" y="1163"/>
                  </a:cubicBezTo>
                  <a:cubicBezTo>
                    <a:pt x="86" y="1164"/>
                    <a:pt x="86" y="1164"/>
                    <a:pt x="86" y="1165"/>
                  </a:cubicBezTo>
                  <a:cubicBezTo>
                    <a:pt x="86" y="1172"/>
                    <a:pt x="86" y="1178"/>
                    <a:pt x="88" y="1183"/>
                  </a:cubicBezTo>
                  <a:cubicBezTo>
                    <a:pt x="89" y="1184"/>
                    <a:pt x="90" y="1184"/>
                    <a:pt x="90" y="1184"/>
                  </a:cubicBezTo>
                  <a:cubicBezTo>
                    <a:pt x="91" y="1184"/>
                    <a:pt x="91" y="1183"/>
                    <a:pt x="91" y="1182"/>
                  </a:cubicBezTo>
                  <a:cubicBezTo>
                    <a:pt x="89" y="1177"/>
                    <a:pt x="89" y="1171"/>
                    <a:pt x="89" y="1165"/>
                  </a:cubicBezTo>
                  <a:cubicBezTo>
                    <a:pt x="89" y="1164"/>
                    <a:pt x="89" y="1163"/>
                    <a:pt x="89" y="1162"/>
                  </a:cubicBezTo>
                  <a:cubicBezTo>
                    <a:pt x="92" y="1151"/>
                    <a:pt x="92" y="1151"/>
                    <a:pt x="92" y="1151"/>
                  </a:cubicBezTo>
                  <a:cubicBezTo>
                    <a:pt x="95" y="1143"/>
                    <a:pt x="97" y="1135"/>
                    <a:pt x="102" y="1130"/>
                  </a:cubicBezTo>
                  <a:cubicBezTo>
                    <a:pt x="102" y="1132"/>
                    <a:pt x="102" y="1133"/>
                    <a:pt x="102" y="1135"/>
                  </a:cubicBezTo>
                  <a:cubicBezTo>
                    <a:pt x="103" y="1160"/>
                    <a:pt x="103" y="1170"/>
                    <a:pt x="102" y="1176"/>
                  </a:cubicBezTo>
                  <a:cubicBezTo>
                    <a:pt x="102" y="1177"/>
                    <a:pt x="103" y="1178"/>
                    <a:pt x="104" y="1178"/>
                  </a:cubicBezTo>
                  <a:cubicBezTo>
                    <a:pt x="104" y="1178"/>
                    <a:pt x="105" y="1177"/>
                    <a:pt x="105" y="1177"/>
                  </a:cubicBezTo>
                  <a:cubicBezTo>
                    <a:pt x="106" y="1170"/>
                    <a:pt x="106" y="1160"/>
                    <a:pt x="105" y="1135"/>
                  </a:cubicBezTo>
                  <a:cubicBezTo>
                    <a:pt x="104" y="1122"/>
                    <a:pt x="108" y="1109"/>
                    <a:pt x="112" y="1098"/>
                  </a:cubicBezTo>
                  <a:cubicBezTo>
                    <a:pt x="114" y="1093"/>
                    <a:pt x="115" y="1088"/>
                    <a:pt x="116" y="1083"/>
                  </a:cubicBezTo>
                  <a:cubicBezTo>
                    <a:pt x="118" y="1080"/>
                    <a:pt x="118" y="1077"/>
                    <a:pt x="119" y="1075"/>
                  </a:cubicBezTo>
                  <a:cubicBezTo>
                    <a:pt x="120" y="1079"/>
                    <a:pt x="122" y="1084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4" y="1092"/>
                    <a:pt x="124" y="1094"/>
                    <a:pt x="125" y="1096"/>
                  </a:cubicBezTo>
                  <a:cubicBezTo>
                    <a:pt x="126" y="1107"/>
                    <a:pt x="124" y="1119"/>
                    <a:pt x="121" y="1130"/>
                  </a:cubicBezTo>
                  <a:cubicBezTo>
                    <a:pt x="117" y="1144"/>
                    <a:pt x="114" y="1158"/>
                    <a:pt x="118" y="1170"/>
                  </a:cubicBezTo>
                  <a:cubicBezTo>
                    <a:pt x="118" y="1170"/>
                    <a:pt x="119" y="1171"/>
                    <a:pt x="119" y="1171"/>
                  </a:cubicBezTo>
                  <a:cubicBezTo>
                    <a:pt x="120" y="1170"/>
                    <a:pt x="121" y="1170"/>
                    <a:pt x="120" y="1169"/>
                  </a:cubicBezTo>
                  <a:cubicBezTo>
                    <a:pt x="117" y="1157"/>
                    <a:pt x="120" y="1144"/>
                    <a:pt x="124" y="1131"/>
                  </a:cubicBezTo>
                  <a:cubicBezTo>
                    <a:pt x="125" y="1124"/>
                    <a:pt x="127" y="1117"/>
                    <a:pt x="128" y="1110"/>
                  </a:cubicBezTo>
                  <a:cubicBezTo>
                    <a:pt x="132" y="1129"/>
                    <a:pt x="136" y="1147"/>
                    <a:pt x="134" y="1157"/>
                  </a:cubicBezTo>
                  <a:cubicBezTo>
                    <a:pt x="133" y="1158"/>
                    <a:pt x="134" y="1158"/>
                    <a:pt x="135" y="1159"/>
                  </a:cubicBezTo>
                  <a:cubicBezTo>
                    <a:pt x="136" y="1159"/>
                    <a:pt x="136" y="1158"/>
                    <a:pt x="136" y="1157"/>
                  </a:cubicBezTo>
                  <a:cubicBezTo>
                    <a:pt x="139" y="1145"/>
                    <a:pt x="134" y="1119"/>
                    <a:pt x="128" y="1096"/>
                  </a:cubicBezTo>
                  <a:cubicBezTo>
                    <a:pt x="127" y="1094"/>
                    <a:pt x="127" y="1091"/>
                    <a:pt x="126" y="1089"/>
                  </a:cubicBezTo>
                  <a:cubicBezTo>
                    <a:pt x="124" y="1083"/>
                    <a:pt x="123" y="1077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9" y="1069"/>
                    <a:pt x="132" y="1060"/>
                    <a:pt x="135" y="1052"/>
                  </a:cubicBezTo>
                  <a:cubicBezTo>
                    <a:pt x="135" y="1050"/>
                    <a:pt x="135" y="1050"/>
                    <a:pt x="135" y="1050"/>
                  </a:cubicBezTo>
                  <a:cubicBezTo>
                    <a:pt x="136" y="1052"/>
                    <a:pt x="136" y="1054"/>
                    <a:pt x="136" y="1056"/>
                  </a:cubicBezTo>
                  <a:cubicBezTo>
                    <a:pt x="137" y="1062"/>
                    <a:pt x="139" y="1068"/>
                    <a:pt x="141" y="1073"/>
                  </a:cubicBezTo>
                  <a:cubicBezTo>
                    <a:pt x="144" y="1083"/>
                    <a:pt x="147" y="1091"/>
                    <a:pt x="147" y="1101"/>
                  </a:cubicBezTo>
                  <a:cubicBezTo>
                    <a:pt x="147" y="1102"/>
                    <a:pt x="147" y="1103"/>
                    <a:pt x="148" y="1103"/>
                  </a:cubicBezTo>
                  <a:cubicBezTo>
                    <a:pt x="149" y="1103"/>
                    <a:pt x="150" y="1102"/>
                    <a:pt x="150" y="1101"/>
                  </a:cubicBezTo>
                  <a:cubicBezTo>
                    <a:pt x="151" y="1091"/>
                    <a:pt x="147" y="1081"/>
                    <a:pt x="144" y="1072"/>
                  </a:cubicBezTo>
                  <a:cubicBezTo>
                    <a:pt x="142" y="1067"/>
                    <a:pt x="140" y="1061"/>
                    <a:pt x="139" y="1055"/>
                  </a:cubicBezTo>
                  <a:cubicBezTo>
                    <a:pt x="138" y="1048"/>
                    <a:pt x="138" y="1041"/>
                    <a:pt x="138" y="1033"/>
                  </a:cubicBezTo>
                  <a:cubicBezTo>
                    <a:pt x="138" y="1033"/>
                    <a:pt x="138" y="1032"/>
                    <a:pt x="138" y="1031"/>
                  </a:cubicBezTo>
                  <a:cubicBezTo>
                    <a:pt x="139" y="1034"/>
                    <a:pt x="140" y="1038"/>
                    <a:pt x="142" y="1040"/>
                  </a:cubicBezTo>
                  <a:cubicBezTo>
                    <a:pt x="143" y="1044"/>
                    <a:pt x="146" y="1046"/>
                    <a:pt x="149" y="1048"/>
                  </a:cubicBezTo>
                  <a:cubicBezTo>
                    <a:pt x="153" y="1052"/>
                    <a:pt x="156" y="1055"/>
                    <a:pt x="156" y="1060"/>
                  </a:cubicBezTo>
                  <a:cubicBezTo>
                    <a:pt x="156" y="1061"/>
                    <a:pt x="157" y="1061"/>
                    <a:pt x="158" y="1061"/>
                  </a:cubicBezTo>
                  <a:cubicBezTo>
                    <a:pt x="159" y="1061"/>
                    <a:pt x="159" y="1061"/>
                    <a:pt x="159" y="1060"/>
                  </a:cubicBezTo>
                  <a:cubicBezTo>
                    <a:pt x="159" y="1053"/>
                    <a:pt x="155" y="1050"/>
                    <a:pt x="151" y="1046"/>
                  </a:cubicBezTo>
                  <a:cubicBezTo>
                    <a:pt x="148" y="1044"/>
                    <a:pt x="146" y="1042"/>
                    <a:pt x="144" y="1039"/>
                  </a:cubicBezTo>
                  <a:cubicBezTo>
                    <a:pt x="142" y="1034"/>
                    <a:pt x="140" y="1028"/>
                    <a:pt x="139" y="1022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3"/>
                    <a:pt x="137" y="1011"/>
                    <a:pt x="137" y="1009"/>
                  </a:cubicBezTo>
                  <a:cubicBezTo>
                    <a:pt x="131" y="986"/>
                    <a:pt x="131" y="986"/>
                    <a:pt x="131" y="986"/>
                  </a:cubicBezTo>
                  <a:cubicBezTo>
                    <a:pt x="128" y="975"/>
                    <a:pt x="126" y="964"/>
                    <a:pt x="124" y="953"/>
                  </a:cubicBezTo>
                  <a:cubicBezTo>
                    <a:pt x="124" y="948"/>
                    <a:pt x="125" y="944"/>
                    <a:pt x="126" y="940"/>
                  </a:cubicBezTo>
                  <a:cubicBezTo>
                    <a:pt x="127" y="935"/>
                    <a:pt x="129" y="931"/>
                    <a:pt x="127" y="925"/>
                  </a:cubicBezTo>
                  <a:cubicBezTo>
                    <a:pt x="127" y="925"/>
                    <a:pt x="127" y="924"/>
                    <a:pt x="127" y="924"/>
                  </a:cubicBezTo>
                  <a:cubicBezTo>
                    <a:pt x="128" y="921"/>
                    <a:pt x="129" y="917"/>
                    <a:pt x="131" y="913"/>
                  </a:cubicBezTo>
                  <a:cubicBezTo>
                    <a:pt x="143" y="882"/>
                    <a:pt x="158" y="842"/>
                    <a:pt x="168" y="803"/>
                  </a:cubicBezTo>
                  <a:cubicBezTo>
                    <a:pt x="178" y="768"/>
                    <a:pt x="188" y="711"/>
                    <a:pt x="194" y="680"/>
                  </a:cubicBezTo>
                  <a:cubicBezTo>
                    <a:pt x="196" y="669"/>
                    <a:pt x="197" y="662"/>
                    <a:pt x="198" y="660"/>
                  </a:cubicBezTo>
                  <a:cubicBezTo>
                    <a:pt x="219" y="581"/>
                    <a:pt x="214" y="448"/>
                    <a:pt x="208" y="406"/>
                  </a:cubicBezTo>
                  <a:cubicBezTo>
                    <a:pt x="202" y="360"/>
                    <a:pt x="209" y="320"/>
                    <a:pt x="233" y="270"/>
                  </a:cubicBezTo>
                  <a:cubicBezTo>
                    <a:pt x="237" y="260"/>
                    <a:pt x="252" y="231"/>
                    <a:pt x="263" y="223"/>
                  </a:cubicBezTo>
                  <a:cubicBezTo>
                    <a:pt x="263" y="222"/>
                    <a:pt x="264" y="222"/>
                    <a:pt x="265" y="221"/>
                  </a:cubicBezTo>
                  <a:cubicBezTo>
                    <a:pt x="284" y="216"/>
                    <a:pt x="327" y="166"/>
                    <a:pt x="335" y="154"/>
                  </a:cubicBezTo>
                  <a:cubicBezTo>
                    <a:pt x="339" y="149"/>
                    <a:pt x="348" y="140"/>
                    <a:pt x="360" y="132"/>
                  </a:cubicBezTo>
                  <a:cubicBezTo>
                    <a:pt x="360" y="132"/>
                    <a:pt x="361" y="132"/>
                    <a:pt x="361" y="132"/>
                  </a:cubicBezTo>
                  <a:cubicBezTo>
                    <a:pt x="371" y="126"/>
                    <a:pt x="400" y="127"/>
                    <a:pt x="421" y="128"/>
                  </a:cubicBezTo>
                  <a:cubicBezTo>
                    <a:pt x="434" y="128"/>
                    <a:pt x="444" y="129"/>
                    <a:pt x="449" y="128"/>
                  </a:cubicBezTo>
                  <a:cubicBezTo>
                    <a:pt x="449" y="128"/>
                    <a:pt x="450" y="127"/>
                    <a:pt x="450" y="126"/>
                  </a:cubicBezTo>
                  <a:close/>
                  <a:moveTo>
                    <a:pt x="359" y="113"/>
                  </a:moveTo>
                  <a:cubicBezTo>
                    <a:pt x="355" y="115"/>
                    <a:pt x="352" y="118"/>
                    <a:pt x="349" y="120"/>
                  </a:cubicBezTo>
                  <a:cubicBezTo>
                    <a:pt x="338" y="129"/>
                    <a:pt x="328" y="136"/>
                    <a:pt x="319" y="144"/>
                  </a:cubicBezTo>
                  <a:cubicBezTo>
                    <a:pt x="325" y="136"/>
                    <a:pt x="333" y="126"/>
                    <a:pt x="339" y="118"/>
                  </a:cubicBezTo>
                  <a:cubicBezTo>
                    <a:pt x="346" y="115"/>
                    <a:pt x="354" y="113"/>
                    <a:pt x="359" y="113"/>
                  </a:cubicBezTo>
                  <a:close/>
                  <a:moveTo>
                    <a:pt x="345" y="103"/>
                  </a:moveTo>
                  <a:cubicBezTo>
                    <a:pt x="343" y="106"/>
                    <a:pt x="340" y="111"/>
                    <a:pt x="337" y="115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5" y="117"/>
                    <a:pt x="335" y="118"/>
                  </a:cubicBezTo>
                  <a:cubicBezTo>
                    <a:pt x="335" y="117"/>
                    <a:pt x="334" y="117"/>
                    <a:pt x="333" y="117"/>
                  </a:cubicBezTo>
                  <a:cubicBezTo>
                    <a:pt x="326" y="120"/>
                    <a:pt x="313" y="125"/>
                    <a:pt x="303" y="128"/>
                  </a:cubicBezTo>
                  <a:cubicBezTo>
                    <a:pt x="317" y="120"/>
                    <a:pt x="332" y="111"/>
                    <a:pt x="345" y="103"/>
                  </a:cubicBezTo>
                  <a:close/>
                  <a:moveTo>
                    <a:pt x="229" y="166"/>
                  </a:moveTo>
                  <a:cubicBezTo>
                    <a:pt x="230" y="166"/>
                    <a:pt x="230" y="166"/>
                    <a:pt x="230" y="165"/>
                  </a:cubicBezTo>
                  <a:cubicBezTo>
                    <a:pt x="246" y="158"/>
                    <a:pt x="268" y="147"/>
                    <a:pt x="290" y="135"/>
                  </a:cubicBezTo>
                  <a:cubicBezTo>
                    <a:pt x="298" y="133"/>
                    <a:pt x="322" y="126"/>
                    <a:pt x="333" y="120"/>
                  </a:cubicBezTo>
                  <a:cubicBezTo>
                    <a:pt x="324" y="132"/>
                    <a:pt x="313" y="146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298" y="159"/>
                    <a:pt x="289" y="165"/>
                    <a:pt x="283" y="168"/>
                  </a:cubicBezTo>
                  <a:cubicBezTo>
                    <a:pt x="270" y="177"/>
                    <a:pt x="258" y="184"/>
                    <a:pt x="249" y="189"/>
                  </a:cubicBezTo>
                  <a:cubicBezTo>
                    <a:pt x="243" y="193"/>
                    <a:pt x="238" y="195"/>
                    <a:pt x="235" y="198"/>
                  </a:cubicBezTo>
                  <a:cubicBezTo>
                    <a:pt x="230" y="200"/>
                    <a:pt x="214" y="210"/>
                    <a:pt x="199" y="230"/>
                  </a:cubicBezTo>
                  <a:cubicBezTo>
                    <a:pt x="208" y="200"/>
                    <a:pt x="220" y="173"/>
                    <a:pt x="229" y="166"/>
                  </a:cubicBezTo>
                  <a:close/>
                  <a:moveTo>
                    <a:pt x="197" y="239"/>
                  </a:moveTo>
                  <a:cubicBezTo>
                    <a:pt x="213" y="214"/>
                    <a:pt x="231" y="203"/>
                    <a:pt x="236" y="200"/>
                  </a:cubicBezTo>
                  <a:cubicBezTo>
                    <a:pt x="239" y="198"/>
                    <a:pt x="244" y="195"/>
                    <a:pt x="251" y="192"/>
                  </a:cubicBezTo>
                  <a:cubicBezTo>
                    <a:pt x="256" y="188"/>
                    <a:pt x="263" y="184"/>
                    <a:pt x="271" y="18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1" y="195"/>
                    <a:pt x="256" y="201"/>
                    <a:pt x="251" y="207"/>
                  </a:cubicBezTo>
                  <a:cubicBezTo>
                    <a:pt x="245" y="214"/>
                    <a:pt x="245" y="214"/>
                    <a:pt x="245" y="214"/>
                  </a:cubicBezTo>
                  <a:cubicBezTo>
                    <a:pt x="235" y="224"/>
                    <a:pt x="222" y="236"/>
                    <a:pt x="223" y="251"/>
                  </a:cubicBezTo>
                  <a:cubicBezTo>
                    <a:pt x="217" y="257"/>
                    <a:pt x="213" y="263"/>
                    <a:pt x="208" y="271"/>
                  </a:cubicBezTo>
                  <a:cubicBezTo>
                    <a:pt x="201" y="282"/>
                    <a:pt x="195" y="290"/>
                    <a:pt x="191" y="299"/>
                  </a:cubicBezTo>
                  <a:cubicBezTo>
                    <a:pt x="188" y="282"/>
                    <a:pt x="191" y="260"/>
                    <a:pt x="197" y="239"/>
                  </a:cubicBezTo>
                  <a:close/>
                  <a:moveTo>
                    <a:pt x="143" y="627"/>
                  </a:moveTo>
                  <a:cubicBezTo>
                    <a:pt x="142" y="621"/>
                    <a:pt x="141" y="615"/>
                    <a:pt x="141" y="609"/>
                  </a:cubicBezTo>
                  <a:cubicBezTo>
                    <a:pt x="141" y="609"/>
                    <a:pt x="140" y="609"/>
                    <a:pt x="140" y="609"/>
                  </a:cubicBezTo>
                  <a:cubicBezTo>
                    <a:pt x="145" y="584"/>
                    <a:pt x="147" y="558"/>
                    <a:pt x="149" y="535"/>
                  </a:cubicBezTo>
                  <a:cubicBezTo>
                    <a:pt x="151" y="515"/>
                    <a:pt x="153" y="497"/>
                    <a:pt x="155" y="483"/>
                  </a:cubicBezTo>
                  <a:cubicBezTo>
                    <a:pt x="162" y="441"/>
                    <a:pt x="166" y="382"/>
                    <a:pt x="168" y="347"/>
                  </a:cubicBezTo>
                  <a:cubicBezTo>
                    <a:pt x="169" y="333"/>
                    <a:pt x="169" y="333"/>
                    <a:pt x="169" y="333"/>
                  </a:cubicBezTo>
                  <a:cubicBezTo>
                    <a:pt x="171" y="296"/>
                    <a:pt x="180" y="268"/>
                    <a:pt x="191" y="248"/>
                  </a:cubicBezTo>
                  <a:cubicBezTo>
                    <a:pt x="187" y="268"/>
                    <a:pt x="185" y="289"/>
                    <a:pt x="189" y="304"/>
                  </a:cubicBezTo>
                  <a:cubicBezTo>
                    <a:pt x="182" y="319"/>
                    <a:pt x="179" y="338"/>
                    <a:pt x="176" y="377"/>
                  </a:cubicBezTo>
                  <a:cubicBezTo>
                    <a:pt x="175" y="394"/>
                    <a:pt x="174" y="419"/>
                    <a:pt x="173" y="447"/>
                  </a:cubicBezTo>
                  <a:cubicBezTo>
                    <a:pt x="170" y="521"/>
                    <a:pt x="166" y="622"/>
                    <a:pt x="152" y="663"/>
                  </a:cubicBezTo>
                  <a:cubicBezTo>
                    <a:pt x="150" y="669"/>
                    <a:pt x="148" y="676"/>
                    <a:pt x="146" y="684"/>
                  </a:cubicBezTo>
                  <a:cubicBezTo>
                    <a:pt x="146" y="681"/>
                    <a:pt x="146" y="677"/>
                    <a:pt x="146" y="674"/>
                  </a:cubicBezTo>
                  <a:cubicBezTo>
                    <a:pt x="146" y="664"/>
                    <a:pt x="147" y="655"/>
                    <a:pt x="146" y="645"/>
                  </a:cubicBezTo>
                  <a:cubicBezTo>
                    <a:pt x="145" y="639"/>
                    <a:pt x="144" y="633"/>
                    <a:pt x="143" y="627"/>
                  </a:cubicBezTo>
                  <a:close/>
                  <a:moveTo>
                    <a:pt x="85" y="972"/>
                  </a:move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lose/>
                  <a:moveTo>
                    <a:pt x="85" y="972"/>
                  </a:moveTo>
                  <a:cubicBezTo>
                    <a:pt x="84" y="971"/>
                    <a:pt x="84" y="971"/>
                    <a:pt x="84" y="970"/>
                  </a:cubicBezTo>
                  <a:cubicBezTo>
                    <a:pt x="84" y="971"/>
                    <a:pt x="84" y="971"/>
                    <a:pt x="85" y="972"/>
                  </a:cubicBezTo>
                  <a:close/>
                  <a:moveTo>
                    <a:pt x="112" y="1088"/>
                  </a:moveTo>
                  <a:cubicBezTo>
                    <a:pt x="108" y="1099"/>
                    <a:pt x="108" y="1099"/>
                    <a:pt x="108" y="1099"/>
                  </a:cubicBezTo>
                  <a:cubicBezTo>
                    <a:pt x="108" y="1100"/>
                    <a:pt x="108" y="1100"/>
                    <a:pt x="108" y="1100"/>
                  </a:cubicBezTo>
                  <a:cubicBezTo>
                    <a:pt x="106" y="1108"/>
                    <a:pt x="103" y="1116"/>
                    <a:pt x="102" y="1125"/>
                  </a:cubicBezTo>
                  <a:cubicBezTo>
                    <a:pt x="102" y="1125"/>
                    <a:pt x="102" y="1125"/>
                    <a:pt x="102" y="1125"/>
                  </a:cubicBezTo>
                  <a:cubicBezTo>
                    <a:pt x="95" y="1132"/>
                    <a:pt x="92" y="1141"/>
                    <a:pt x="89" y="1150"/>
                  </a:cubicBezTo>
                  <a:cubicBezTo>
                    <a:pt x="88" y="1154"/>
                    <a:pt x="88" y="1154"/>
                    <a:pt x="88" y="1154"/>
                  </a:cubicBezTo>
                  <a:cubicBezTo>
                    <a:pt x="88" y="1152"/>
                    <a:pt x="88" y="1150"/>
                    <a:pt x="87" y="1148"/>
                  </a:cubicBezTo>
                  <a:cubicBezTo>
                    <a:pt x="85" y="1142"/>
                    <a:pt x="85" y="1142"/>
                    <a:pt x="85" y="1142"/>
                  </a:cubicBezTo>
                  <a:cubicBezTo>
                    <a:pt x="82" y="1131"/>
                    <a:pt x="79" y="1120"/>
                    <a:pt x="78" y="1108"/>
                  </a:cubicBezTo>
                  <a:cubicBezTo>
                    <a:pt x="77" y="1102"/>
                    <a:pt x="75" y="1097"/>
                    <a:pt x="74" y="1091"/>
                  </a:cubicBezTo>
                  <a:cubicBezTo>
                    <a:pt x="76" y="1093"/>
                    <a:pt x="79" y="1095"/>
                    <a:pt x="82" y="1097"/>
                  </a:cubicBezTo>
                  <a:cubicBezTo>
                    <a:pt x="89" y="1100"/>
                    <a:pt x="97" y="1099"/>
                    <a:pt x="103" y="1096"/>
                  </a:cubicBezTo>
                  <a:cubicBezTo>
                    <a:pt x="107" y="1094"/>
                    <a:pt x="110" y="1090"/>
                    <a:pt x="113" y="1085"/>
                  </a:cubicBezTo>
                  <a:cubicBezTo>
                    <a:pt x="112" y="1086"/>
                    <a:pt x="112" y="1087"/>
                    <a:pt x="112" y="1088"/>
                  </a:cubicBezTo>
                  <a:close/>
                  <a:moveTo>
                    <a:pt x="123" y="939"/>
                  </a:moveTo>
                  <a:cubicBezTo>
                    <a:pt x="122" y="943"/>
                    <a:pt x="121" y="947"/>
                    <a:pt x="121" y="953"/>
                  </a:cubicBezTo>
                  <a:cubicBezTo>
                    <a:pt x="123" y="965"/>
                    <a:pt x="126" y="976"/>
                    <a:pt x="128" y="986"/>
                  </a:cubicBezTo>
                  <a:cubicBezTo>
                    <a:pt x="134" y="1010"/>
                    <a:pt x="134" y="1010"/>
                    <a:pt x="134" y="1010"/>
                  </a:cubicBezTo>
                  <a:cubicBezTo>
                    <a:pt x="135" y="1017"/>
                    <a:pt x="135" y="1025"/>
                    <a:pt x="135" y="1033"/>
                  </a:cubicBezTo>
                  <a:cubicBezTo>
                    <a:pt x="135" y="1036"/>
                    <a:pt x="135" y="1039"/>
                    <a:pt x="135" y="1042"/>
                  </a:cubicBezTo>
                  <a:cubicBezTo>
                    <a:pt x="135" y="1042"/>
                    <a:pt x="135" y="1042"/>
                    <a:pt x="135" y="1043"/>
                  </a:cubicBezTo>
                  <a:cubicBezTo>
                    <a:pt x="132" y="1051"/>
                    <a:pt x="132" y="1051"/>
                    <a:pt x="132" y="1051"/>
                  </a:cubicBezTo>
                  <a:cubicBezTo>
                    <a:pt x="129" y="1058"/>
                    <a:pt x="127" y="1066"/>
                    <a:pt x="120" y="1069"/>
                  </a:cubicBezTo>
                  <a:cubicBezTo>
                    <a:pt x="116" y="1054"/>
                    <a:pt x="116" y="1054"/>
                    <a:pt x="116" y="1054"/>
                  </a:cubicBezTo>
                  <a:cubicBezTo>
                    <a:pt x="106" y="1023"/>
                    <a:pt x="104" y="1008"/>
                    <a:pt x="113" y="966"/>
                  </a:cubicBezTo>
                  <a:cubicBezTo>
                    <a:pt x="114" y="958"/>
                    <a:pt x="119" y="945"/>
                    <a:pt x="125" y="929"/>
                  </a:cubicBezTo>
                  <a:cubicBezTo>
                    <a:pt x="125" y="933"/>
                    <a:pt x="124" y="936"/>
                    <a:pt x="123" y="939"/>
                  </a:cubicBezTo>
                  <a:close/>
                  <a:moveTo>
                    <a:pt x="230" y="268"/>
                  </a:moveTo>
                  <a:cubicBezTo>
                    <a:pt x="206" y="319"/>
                    <a:pt x="199" y="360"/>
                    <a:pt x="205" y="406"/>
                  </a:cubicBezTo>
                  <a:cubicBezTo>
                    <a:pt x="211" y="448"/>
                    <a:pt x="216" y="581"/>
                    <a:pt x="195" y="659"/>
                  </a:cubicBezTo>
                  <a:cubicBezTo>
                    <a:pt x="194" y="661"/>
                    <a:pt x="193" y="668"/>
                    <a:pt x="191" y="679"/>
                  </a:cubicBezTo>
                  <a:cubicBezTo>
                    <a:pt x="185" y="710"/>
                    <a:pt x="175" y="767"/>
                    <a:pt x="166" y="802"/>
                  </a:cubicBezTo>
                  <a:cubicBezTo>
                    <a:pt x="155" y="841"/>
                    <a:pt x="140" y="881"/>
                    <a:pt x="128" y="912"/>
                  </a:cubicBezTo>
                  <a:cubicBezTo>
                    <a:pt x="119" y="936"/>
                    <a:pt x="112" y="955"/>
                    <a:pt x="110" y="966"/>
                  </a:cubicBezTo>
                  <a:cubicBezTo>
                    <a:pt x="101" y="1008"/>
                    <a:pt x="104" y="1024"/>
                    <a:pt x="113" y="1055"/>
                  </a:cubicBezTo>
                  <a:cubicBezTo>
                    <a:pt x="118" y="1071"/>
                    <a:pt x="118" y="1071"/>
                    <a:pt x="118" y="1071"/>
                  </a:cubicBezTo>
                  <a:cubicBezTo>
                    <a:pt x="117" y="1071"/>
                    <a:pt x="117" y="1071"/>
                    <a:pt x="117" y="1072"/>
                  </a:cubicBezTo>
                  <a:cubicBezTo>
                    <a:pt x="117" y="1072"/>
                    <a:pt x="117" y="1072"/>
                    <a:pt x="117" y="1072"/>
                  </a:cubicBezTo>
                  <a:cubicBezTo>
                    <a:pt x="117" y="1072"/>
                    <a:pt x="116" y="1072"/>
                    <a:pt x="116" y="1072"/>
                  </a:cubicBezTo>
                  <a:cubicBezTo>
                    <a:pt x="115" y="1074"/>
                    <a:pt x="115" y="1074"/>
                    <a:pt x="115" y="1074"/>
                  </a:cubicBezTo>
                  <a:cubicBezTo>
                    <a:pt x="112" y="1080"/>
                    <a:pt x="107" y="1090"/>
                    <a:pt x="102" y="1093"/>
                  </a:cubicBezTo>
                  <a:cubicBezTo>
                    <a:pt x="96" y="1096"/>
                    <a:pt x="89" y="1096"/>
                    <a:pt x="83" y="1094"/>
                  </a:cubicBezTo>
                  <a:cubicBezTo>
                    <a:pt x="78" y="1092"/>
                    <a:pt x="73" y="1087"/>
                    <a:pt x="72" y="1082"/>
                  </a:cubicBezTo>
                  <a:cubicBezTo>
                    <a:pt x="70" y="1076"/>
                    <a:pt x="69" y="1070"/>
                    <a:pt x="69" y="1064"/>
                  </a:cubicBezTo>
                  <a:cubicBezTo>
                    <a:pt x="69" y="1057"/>
                    <a:pt x="69" y="1052"/>
                    <a:pt x="70" y="1046"/>
                  </a:cubicBezTo>
                  <a:cubicBezTo>
                    <a:pt x="71" y="1033"/>
                    <a:pt x="71" y="1033"/>
                    <a:pt x="71" y="1033"/>
                  </a:cubicBezTo>
                  <a:cubicBezTo>
                    <a:pt x="73" y="1020"/>
                    <a:pt x="77" y="1007"/>
                    <a:pt x="81" y="992"/>
                  </a:cubicBezTo>
                  <a:cubicBezTo>
                    <a:pt x="81" y="992"/>
                    <a:pt x="81" y="992"/>
                    <a:pt x="82" y="990"/>
                  </a:cubicBezTo>
                  <a:cubicBezTo>
                    <a:pt x="82" y="990"/>
                    <a:pt x="82" y="990"/>
                    <a:pt x="82" y="990"/>
                  </a:cubicBezTo>
                  <a:cubicBezTo>
                    <a:pt x="82" y="989"/>
                    <a:pt x="82" y="989"/>
                    <a:pt x="82" y="989"/>
                  </a:cubicBezTo>
                  <a:cubicBezTo>
                    <a:pt x="84" y="982"/>
                    <a:pt x="87" y="971"/>
                    <a:pt x="87" y="971"/>
                  </a:cubicBezTo>
                  <a:cubicBezTo>
                    <a:pt x="87" y="971"/>
                    <a:pt x="87" y="971"/>
                    <a:pt x="87" y="971"/>
                  </a:cubicBezTo>
                  <a:cubicBezTo>
                    <a:pt x="97" y="934"/>
                    <a:pt x="109" y="875"/>
                    <a:pt x="120" y="818"/>
                  </a:cubicBezTo>
                  <a:cubicBezTo>
                    <a:pt x="129" y="775"/>
                    <a:pt x="137" y="734"/>
                    <a:pt x="144" y="703"/>
                  </a:cubicBezTo>
                  <a:cubicBezTo>
                    <a:pt x="144" y="706"/>
                    <a:pt x="144" y="706"/>
                    <a:pt x="144" y="706"/>
                  </a:cubicBezTo>
                  <a:cubicBezTo>
                    <a:pt x="145" y="726"/>
                    <a:pt x="145" y="747"/>
                    <a:pt x="142" y="767"/>
                  </a:cubicBezTo>
                  <a:cubicBezTo>
                    <a:pt x="140" y="773"/>
                    <a:pt x="139" y="780"/>
                    <a:pt x="137" y="787"/>
                  </a:cubicBezTo>
                  <a:cubicBezTo>
                    <a:pt x="134" y="796"/>
                    <a:pt x="132" y="806"/>
                    <a:pt x="131" y="816"/>
                  </a:cubicBezTo>
                  <a:cubicBezTo>
                    <a:pt x="129" y="828"/>
                    <a:pt x="129" y="828"/>
                    <a:pt x="129" y="828"/>
                  </a:cubicBezTo>
                  <a:cubicBezTo>
                    <a:pt x="128" y="837"/>
                    <a:pt x="127" y="846"/>
                    <a:pt x="127" y="853"/>
                  </a:cubicBezTo>
                  <a:cubicBezTo>
                    <a:pt x="127" y="854"/>
                    <a:pt x="128" y="855"/>
                    <a:pt x="128" y="855"/>
                  </a:cubicBezTo>
                  <a:cubicBezTo>
                    <a:pt x="129" y="855"/>
                    <a:pt x="130" y="854"/>
                    <a:pt x="130" y="853"/>
                  </a:cubicBezTo>
                  <a:cubicBezTo>
                    <a:pt x="130" y="846"/>
                    <a:pt x="131" y="837"/>
                    <a:pt x="132" y="829"/>
                  </a:cubicBezTo>
                  <a:cubicBezTo>
                    <a:pt x="134" y="816"/>
                    <a:pt x="134" y="816"/>
                    <a:pt x="134" y="816"/>
                  </a:cubicBezTo>
                  <a:cubicBezTo>
                    <a:pt x="135" y="807"/>
                    <a:pt x="137" y="797"/>
                    <a:pt x="140" y="788"/>
                  </a:cubicBezTo>
                  <a:cubicBezTo>
                    <a:pt x="141" y="781"/>
                    <a:pt x="143" y="774"/>
                    <a:pt x="145" y="767"/>
                  </a:cubicBezTo>
                  <a:cubicBezTo>
                    <a:pt x="145" y="766"/>
                    <a:pt x="145" y="765"/>
                    <a:pt x="145" y="765"/>
                  </a:cubicBezTo>
                  <a:cubicBezTo>
                    <a:pt x="152" y="780"/>
                    <a:pt x="149" y="812"/>
                    <a:pt x="148" y="825"/>
                  </a:cubicBezTo>
                  <a:cubicBezTo>
                    <a:pt x="148" y="826"/>
                    <a:pt x="149" y="827"/>
                    <a:pt x="150" y="827"/>
                  </a:cubicBezTo>
                  <a:cubicBezTo>
                    <a:pt x="150" y="827"/>
                    <a:pt x="151" y="826"/>
                    <a:pt x="151" y="825"/>
                  </a:cubicBezTo>
                  <a:cubicBezTo>
                    <a:pt x="152" y="811"/>
                    <a:pt x="155" y="777"/>
                    <a:pt x="147" y="762"/>
                  </a:cubicBezTo>
                  <a:cubicBezTo>
                    <a:pt x="147" y="761"/>
                    <a:pt x="146" y="761"/>
                    <a:pt x="145" y="761"/>
                  </a:cubicBezTo>
                  <a:cubicBezTo>
                    <a:pt x="148" y="743"/>
                    <a:pt x="148" y="724"/>
                    <a:pt x="147" y="706"/>
                  </a:cubicBezTo>
                  <a:cubicBezTo>
                    <a:pt x="147" y="691"/>
                    <a:pt x="147" y="691"/>
                    <a:pt x="147" y="691"/>
                  </a:cubicBezTo>
                  <a:cubicBezTo>
                    <a:pt x="150" y="680"/>
                    <a:pt x="152" y="671"/>
                    <a:pt x="155" y="664"/>
                  </a:cubicBezTo>
                  <a:cubicBezTo>
                    <a:pt x="165" y="634"/>
                    <a:pt x="170" y="575"/>
                    <a:pt x="173" y="515"/>
                  </a:cubicBezTo>
                  <a:cubicBezTo>
                    <a:pt x="174" y="519"/>
                    <a:pt x="175" y="524"/>
                    <a:pt x="176" y="528"/>
                  </a:cubicBezTo>
                  <a:cubicBezTo>
                    <a:pt x="178" y="535"/>
                    <a:pt x="178" y="535"/>
                    <a:pt x="178" y="535"/>
                  </a:cubicBezTo>
                  <a:cubicBezTo>
                    <a:pt x="183" y="556"/>
                    <a:pt x="183" y="574"/>
                    <a:pt x="184" y="595"/>
                  </a:cubicBezTo>
                  <a:cubicBezTo>
                    <a:pt x="184" y="604"/>
                    <a:pt x="184" y="604"/>
                    <a:pt x="184" y="604"/>
                  </a:cubicBezTo>
                  <a:cubicBezTo>
                    <a:pt x="184" y="605"/>
                    <a:pt x="185" y="605"/>
                    <a:pt x="186" y="605"/>
                  </a:cubicBezTo>
                  <a:cubicBezTo>
                    <a:pt x="187" y="605"/>
                    <a:pt x="187" y="605"/>
                    <a:pt x="187" y="604"/>
                  </a:cubicBezTo>
                  <a:cubicBezTo>
                    <a:pt x="187" y="595"/>
                    <a:pt x="187" y="595"/>
                    <a:pt x="187" y="595"/>
                  </a:cubicBezTo>
                  <a:cubicBezTo>
                    <a:pt x="186" y="574"/>
                    <a:pt x="186" y="556"/>
                    <a:pt x="180" y="534"/>
                  </a:cubicBezTo>
                  <a:cubicBezTo>
                    <a:pt x="179" y="528"/>
                    <a:pt x="179" y="528"/>
                    <a:pt x="179" y="528"/>
                  </a:cubicBezTo>
                  <a:cubicBezTo>
                    <a:pt x="177" y="519"/>
                    <a:pt x="175" y="511"/>
                    <a:pt x="174" y="503"/>
                  </a:cubicBezTo>
                  <a:cubicBezTo>
                    <a:pt x="174" y="499"/>
                    <a:pt x="175" y="488"/>
                    <a:pt x="174" y="488"/>
                  </a:cubicBezTo>
                  <a:cubicBezTo>
                    <a:pt x="175" y="474"/>
                    <a:pt x="175" y="460"/>
                    <a:pt x="176" y="447"/>
                  </a:cubicBezTo>
                  <a:cubicBezTo>
                    <a:pt x="177" y="419"/>
                    <a:pt x="178" y="394"/>
                    <a:pt x="179" y="377"/>
                  </a:cubicBezTo>
                  <a:cubicBezTo>
                    <a:pt x="184" y="311"/>
                    <a:pt x="190" y="302"/>
                    <a:pt x="211" y="272"/>
                  </a:cubicBezTo>
                  <a:cubicBezTo>
                    <a:pt x="215" y="265"/>
                    <a:pt x="219" y="259"/>
                    <a:pt x="225" y="253"/>
                  </a:cubicBezTo>
                  <a:cubicBezTo>
                    <a:pt x="225" y="253"/>
                    <a:pt x="226" y="253"/>
                    <a:pt x="226" y="252"/>
                  </a:cubicBezTo>
                  <a:cubicBezTo>
                    <a:pt x="232" y="245"/>
                    <a:pt x="240" y="238"/>
                    <a:pt x="252" y="230"/>
                  </a:cubicBezTo>
                  <a:cubicBezTo>
                    <a:pt x="244" y="240"/>
                    <a:pt x="236" y="256"/>
                    <a:pt x="230" y="268"/>
                  </a:cubicBezTo>
                  <a:close/>
                  <a:moveTo>
                    <a:pt x="333" y="153"/>
                  </a:moveTo>
                  <a:cubicBezTo>
                    <a:pt x="323" y="167"/>
                    <a:pt x="280" y="215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2" y="220"/>
                    <a:pt x="261" y="220"/>
                  </a:cubicBezTo>
                  <a:cubicBezTo>
                    <a:pt x="244" y="231"/>
                    <a:pt x="234" y="239"/>
                    <a:pt x="226" y="247"/>
                  </a:cubicBezTo>
                  <a:cubicBezTo>
                    <a:pt x="227" y="235"/>
                    <a:pt x="237" y="225"/>
                    <a:pt x="247" y="216"/>
                  </a:cubicBezTo>
                  <a:cubicBezTo>
                    <a:pt x="254" y="209"/>
                    <a:pt x="254" y="209"/>
                    <a:pt x="254" y="209"/>
                  </a:cubicBezTo>
                  <a:cubicBezTo>
                    <a:pt x="259" y="203"/>
                    <a:pt x="263" y="197"/>
                    <a:pt x="267" y="190"/>
                  </a:cubicBezTo>
                  <a:cubicBezTo>
                    <a:pt x="276" y="178"/>
                    <a:pt x="276" y="178"/>
                    <a:pt x="276" y="178"/>
                  </a:cubicBezTo>
                  <a:cubicBezTo>
                    <a:pt x="277" y="178"/>
                    <a:pt x="276" y="177"/>
                    <a:pt x="276" y="177"/>
                  </a:cubicBezTo>
                  <a:cubicBezTo>
                    <a:pt x="279" y="175"/>
                    <a:pt x="282" y="173"/>
                    <a:pt x="285" y="171"/>
                  </a:cubicBezTo>
                  <a:cubicBezTo>
                    <a:pt x="291" y="167"/>
                    <a:pt x="301" y="161"/>
                    <a:pt x="311" y="153"/>
                  </a:cubicBezTo>
                  <a:cubicBezTo>
                    <a:pt x="311" y="153"/>
                    <a:pt x="311" y="153"/>
                    <a:pt x="312" y="153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22" y="152"/>
                    <a:pt x="329" y="151"/>
                    <a:pt x="336" y="149"/>
                  </a:cubicBezTo>
                  <a:cubicBezTo>
                    <a:pt x="334" y="150"/>
                    <a:pt x="333" y="152"/>
                    <a:pt x="333" y="153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531">
              <a:extLst>
                <a:ext uri="{FF2B5EF4-FFF2-40B4-BE49-F238E27FC236}">
                  <a16:creationId xmlns:a16="http://schemas.microsoft.com/office/drawing/2014/main" id="{BC353D64-C13C-00BD-46A2-217E561F3D4A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 bwMode="auto">
            <a:xfrm>
              <a:off x="7474480" y="1643063"/>
              <a:ext cx="82550" cy="49212"/>
            </a:xfrm>
            <a:custGeom>
              <a:avLst/>
              <a:gdLst>
                <a:gd name="T0" fmla="*/ 85 w 39"/>
                <a:gd name="T1" fmla="*/ 1 h 23"/>
                <a:gd name="T2" fmla="*/ 71 w 39"/>
                <a:gd name="T3" fmla="*/ 16 h 23"/>
                <a:gd name="T4" fmla="*/ 1 w 39"/>
                <a:gd name="T5" fmla="*/ 49 h 23"/>
                <a:gd name="T6" fmla="*/ 0 w 39"/>
                <a:gd name="T7" fmla="*/ 54 h 23"/>
                <a:gd name="T8" fmla="*/ 1 w 39"/>
                <a:gd name="T9" fmla="*/ 57 h 23"/>
                <a:gd name="T10" fmla="*/ 76 w 39"/>
                <a:gd name="T11" fmla="*/ 22 h 23"/>
                <a:gd name="T12" fmla="*/ 91 w 39"/>
                <a:gd name="T13" fmla="*/ 7 h 23"/>
                <a:gd name="T14" fmla="*/ 91 w 39"/>
                <a:gd name="T15" fmla="*/ 1 h 23"/>
                <a:gd name="T16" fmla="*/ 85 w 39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36" y="1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1" y="15"/>
                    <a:pt x="16" y="20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7" y="23"/>
                    <a:pt x="23" y="17"/>
                    <a:pt x="32" y="9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3" name="Freeform 532">
              <a:extLst>
                <a:ext uri="{FF2B5EF4-FFF2-40B4-BE49-F238E27FC236}">
                  <a16:creationId xmlns:a16="http://schemas.microsoft.com/office/drawing/2014/main" id="{2C9D90BA-945A-30F1-64F0-C3207B7CAF7E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 bwMode="auto">
            <a:xfrm>
              <a:off x="7485593" y="1609725"/>
              <a:ext cx="66675" cy="33337"/>
            </a:xfrm>
            <a:custGeom>
              <a:avLst/>
              <a:gdLst>
                <a:gd name="T0" fmla="*/ 67 w 32"/>
                <a:gd name="T1" fmla="*/ 0 h 16"/>
                <a:gd name="T2" fmla="*/ 43 w 32"/>
                <a:gd name="T3" fmla="*/ 14 h 16"/>
                <a:gd name="T4" fmla="*/ 1 w 32"/>
                <a:gd name="T5" fmla="*/ 28 h 16"/>
                <a:gd name="T6" fmla="*/ 0 w 32"/>
                <a:gd name="T7" fmla="*/ 32 h 16"/>
                <a:gd name="T8" fmla="*/ 1 w 32"/>
                <a:gd name="T9" fmla="*/ 34 h 16"/>
                <a:gd name="T10" fmla="*/ 49 w 32"/>
                <a:gd name="T11" fmla="*/ 21 h 16"/>
                <a:gd name="T12" fmla="*/ 71 w 32"/>
                <a:gd name="T13" fmla="*/ 7 h 16"/>
                <a:gd name="T14" fmla="*/ 72 w 32"/>
                <a:gd name="T15" fmla="*/ 1 h 16"/>
                <a:gd name="T16" fmla="*/ 67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6" y="2"/>
                    <a:pt x="23" y="4"/>
                    <a:pt x="19" y="6"/>
                  </a:cubicBezTo>
                  <a:cubicBezTo>
                    <a:pt x="13" y="10"/>
                    <a:pt x="8" y="13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6"/>
                    <a:pt x="15" y="12"/>
                    <a:pt x="21" y="9"/>
                  </a:cubicBezTo>
                  <a:cubicBezTo>
                    <a:pt x="24" y="6"/>
                    <a:pt x="28" y="4"/>
                    <a:pt x="31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533">
              <a:extLst>
                <a:ext uri="{FF2B5EF4-FFF2-40B4-BE49-F238E27FC236}">
                  <a16:creationId xmlns:a16="http://schemas.microsoft.com/office/drawing/2014/main" id="{D622DE28-C260-2FE2-2892-FD1790698059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 bwMode="auto">
            <a:xfrm>
              <a:off x="7568143" y="3514725"/>
              <a:ext cx="31750" cy="230187"/>
            </a:xfrm>
            <a:custGeom>
              <a:avLst/>
              <a:gdLst>
                <a:gd name="T0" fmla="*/ 33 w 15"/>
                <a:gd name="T1" fmla="*/ 0 h 109"/>
                <a:gd name="T2" fmla="*/ 28 w 15"/>
                <a:gd name="T3" fmla="*/ 5 h 109"/>
                <a:gd name="T4" fmla="*/ 0 w 15"/>
                <a:gd name="T5" fmla="*/ 251 h 109"/>
                <a:gd name="T6" fmla="*/ 1 w 15"/>
                <a:gd name="T7" fmla="*/ 257 h 109"/>
                <a:gd name="T8" fmla="*/ 7 w 15"/>
                <a:gd name="T9" fmla="*/ 255 h 109"/>
                <a:gd name="T10" fmla="*/ 36 w 15"/>
                <a:gd name="T11" fmla="*/ 1 h 109"/>
                <a:gd name="T12" fmla="*/ 33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4" y="0"/>
                  </a:moveTo>
                  <a:cubicBezTo>
                    <a:pt x="13" y="0"/>
                    <a:pt x="12" y="1"/>
                    <a:pt x="12" y="2"/>
                  </a:cubicBezTo>
                  <a:cubicBezTo>
                    <a:pt x="12" y="34"/>
                    <a:pt x="8" y="89"/>
                    <a:pt x="0" y="107"/>
                  </a:cubicBezTo>
                  <a:cubicBezTo>
                    <a:pt x="0" y="108"/>
                    <a:pt x="0" y="109"/>
                    <a:pt x="1" y="109"/>
                  </a:cubicBezTo>
                  <a:cubicBezTo>
                    <a:pt x="2" y="109"/>
                    <a:pt x="3" y="109"/>
                    <a:pt x="3" y="108"/>
                  </a:cubicBezTo>
                  <a:cubicBezTo>
                    <a:pt x="11" y="90"/>
                    <a:pt x="15" y="35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534">
              <a:extLst>
                <a:ext uri="{FF2B5EF4-FFF2-40B4-BE49-F238E27FC236}">
                  <a16:creationId xmlns:a16="http://schemas.microsoft.com/office/drawing/2014/main" id="{FA568C5C-F86E-FCBB-A9F4-6CB44F102689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 bwMode="auto">
            <a:xfrm>
              <a:off x="7512580" y="3413125"/>
              <a:ext cx="98425" cy="230187"/>
            </a:xfrm>
            <a:custGeom>
              <a:avLst/>
              <a:gdLst>
                <a:gd name="T0" fmla="*/ 85 w 46"/>
                <a:gd name="T1" fmla="*/ 0 h 109"/>
                <a:gd name="T2" fmla="*/ 84 w 46"/>
                <a:gd name="T3" fmla="*/ 5 h 109"/>
                <a:gd name="T4" fmla="*/ 1 w 46"/>
                <a:gd name="T5" fmla="*/ 251 h 109"/>
                <a:gd name="T6" fmla="*/ 1 w 46"/>
                <a:gd name="T7" fmla="*/ 257 h 109"/>
                <a:gd name="T8" fmla="*/ 7 w 46"/>
                <a:gd name="T9" fmla="*/ 255 h 109"/>
                <a:gd name="T10" fmla="*/ 90 w 46"/>
                <a:gd name="T11" fmla="*/ 1 h 109"/>
                <a:gd name="T12" fmla="*/ 85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35" y="0"/>
                  </a:moveTo>
                  <a:cubicBezTo>
                    <a:pt x="34" y="0"/>
                    <a:pt x="34" y="1"/>
                    <a:pt x="34" y="2"/>
                  </a:cubicBezTo>
                  <a:cubicBezTo>
                    <a:pt x="42" y="29"/>
                    <a:pt x="9" y="96"/>
                    <a:pt x="1" y="107"/>
                  </a:cubicBezTo>
                  <a:cubicBezTo>
                    <a:pt x="0" y="107"/>
                    <a:pt x="0" y="108"/>
                    <a:pt x="1" y="109"/>
                  </a:cubicBezTo>
                  <a:cubicBezTo>
                    <a:pt x="1" y="109"/>
                    <a:pt x="2" y="109"/>
                    <a:pt x="3" y="108"/>
                  </a:cubicBezTo>
                  <a:cubicBezTo>
                    <a:pt x="10" y="99"/>
                    <a:pt x="46" y="31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535">
              <a:extLst>
                <a:ext uri="{FF2B5EF4-FFF2-40B4-BE49-F238E27FC236}">
                  <a16:creationId xmlns:a16="http://schemas.microsoft.com/office/drawing/2014/main" id="{16EF415F-557D-7483-BE4B-1BCB681F1BBE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 bwMode="auto">
            <a:xfrm>
              <a:off x="7537980" y="3509963"/>
              <a:ext cx="57150" cy="193675"/>
            </a:xfrm>
            <a:custGeom>
              <a:avLst/>
              <a:gdLst>
                <a:gd name="T0" fmla="*/ 57 w 27"/>
                <a:gd name="T1" fmla="*/ 1 h 91"/>
                <a:gd name="T2" fmla="*/ 0 w 27"/>
                <a:gd name="T3" fmla="*/ 215 h 91"/>
                <a:gd name="T4" fmla="*/ 1 w 27"/>
                <a:gd name="T5" fmla="*/ 220 h 91"/>
                <a:gd name="T6" fmla="*/ 7 w 27"/>
                <a:gd name="T7" fmla="*/ 217 h 91"/>
                <a:gd name="T8" fmla="*/ 64 w 27"/>
                <a:gd name="T9" fmla="*/ 5 h 91"/>
                <a:gd name="T10" fmla="*/ 63 w 27"/>
                <a:gd name="T11" fmla="*/ 0 h 91"/>
                <a:gd name="T12" fmla="*/ 57 w 27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1">
                  <a:moveTo>
                    <a:pt x="24" y="1"/>
                  </a:moveTo>
                  <a:cubicBezTo>
                    <a:pt x="22" y="23"/>
                    <a:pt x="10" y="73"/>
                    <a:pt x="0" y="89"/>
                  </a:cubicBezTo>
                  <a:cubicBezTo>
                    <a:pt x="0" y="89"/>
                    <a:pt x="0" y="90"/>
                    <a:pt x="1" y="91"/>
                  </a:cubicBezTo>
                  <a:cubicBezTo>
                    <a:pt x="2" y="91"/>
                    <a:pt x="3" y="91"/>
                    <a:pt x="3" y="90"/>
                  </a:cubicBezTo>
                  <a:cubicBezTo>
                    <a:pt x="13" y="74"/>
                    <a:pt x="25" y="24"/>
                    <a:pt x="27" y="2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5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537">
              <a:extLst>
                <a:ext uri="{FF2B5EF4-FFF2-40B4-BE49-F238E27FC236}">
                  <a16:creationId xmlns:a16="http://schemas.microsoft.com/office/drawing/2014/main" id="{7D62F751-3082-906B-683A-C975950235AC}"/>
                </a:ext>
              </a:extLst>
            </p:cNvPr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auto">
            <a:xfrm>
              <a:off x="7117293" y="2774950"/>
              <a:ext cx="493713" cy="3575050"/>
            </a:xfrm>
            <a:custGeom>
              <a:avLst/>
              <a:gdLst>
                <a:gd name="T0" fmla="*/ 534 w 233"/>
                <a:gd name="T1" fmla="*/ 501 h 1691"/>
                <a:gd name="T2" fmla="*/ 478 w 233"/>
                <a:gd name="T3" fmla="*/ 412 h 1691"/>
                <a:gd name="T4" fmla="*/ 427 w 233"/>
                <a:gd name="T5" fmla="*/ 416 h 1691"/>
                <a:gd name="T6" fmla="*/ 475 w 233"/>
                <a:gd name="T7" fmla="*/ 306 h 1691"/>
                <a:gd name="T8" fmla="*/ 474 w 233"/>
                <a:gd name="T9" fmla="*/ 225 h 1691"/>
                <a:gd name="T10" fmla="*/ 438 w 233"/>
                <a:gd name="T11" fmla="*/ 172 h 1691"/>
                <a:gd name="T12" fmla="*/ 360 w 233"/>
                <a:gd name="T13" fmla="*/ 165 h 1691"/>
                <a:gd name="T14" fmla="*/ 388 w 233"/>
                <a:gd name="T15" fmla="*/ 123 h 1691"/>
                <a:gd name="T16" fmla="*/ 250 w 233"/>
                <a:gd name="T17" fmla="*/ 252 h 1691"/>
                <a:gd name="T18" fmla="*/ 183 w 233"/>
                <a:gd name="T19" fmla="*/ 352 h 1691"/>
                <a:gd name="T20" fmla="*/ 350 w 233"/>
                <a:gd name="T21" fmla="*/ 213 h 1691"/>
                <a:gd name="T22" fmla="*/ 191 w 233"/>
                <a:gd name="T23" fmla="*/ 533 h 1691"/>
                <a:gd name="T24" fmla="*/ 76 w 233"/>
                <a:gd name="T25" fmla="*/ 1133 h 1691"/>
                <a:gd name="T26" fmla="*/ 127 w 233"/>
                <a:gd name="T27" fmla="*/ 1112 h 1691"/>
                <a:gd name="T28" fmla="*/ 272 w 233"/>
                <a:gd name="T29" fmla="*/ 418 h 1691"/>
                <a:gd name="T30" fmla="*/ 192 w 233"/>
                <a:gd name="T31" fmla="*/ 1208 h 1691"/>
                <a:gd name="T32" fmla="*/ 31 w 233"/>
                <a:gd name="T33" fmla="*/ 1639 h 1691"/>
                <a:gd name="T34" fmla="*/ 55 w 233"/>
                <a:gd name="T35" fmla="*/ 1699 h 1691"/>
                <a:gd name="T36" fmla="*/ 137 w 233"/>
                <a:gd name="T37" fmla="*/ 1496 h 1691"/>
                <a:gd name="T38" fmla="*/ 128 w 233"/>
                <a:gd name="T39" fmla="*/ 2010 h 1691"/>
                <a:gd name="T40" fmla="*/ 192 w 233"/>
                <a:gd name="T41" fmla="*/ 2968 h 1691"/>
                <a:gd name="T42" fmla="*/ 243 w 233"/>
                <a:gd name="T43" fmla="*/ 3786 h 1691"/>
                <a:gd name="T44" fmla="*/ 198 w 233"/>
                <a:gd name="T45" fmla="*/ 3879 h 1691"/>
                <a:gd name="T46" fmla="*/ 208 w 233"/>
                <a:gd name="T47" fmla="*/ 3866 h 1691"/>
                <a:gd name="T48" fmla="*/ 270 w 233"/>
                <a:gd name="T49" fmla="*/ 3796 h 1691"/>
                <a:gd name="T50" fmla="*/ 194 w 233"/>
                <a:gd name="T51" fmla="*/ 3978 h 1691"/>
                <a:gd name="T52" fmla="*/ 286 w 233"/>
                <a:gd name="T53" fmla="*/ 3744 h 1691"/>
                <a:gd name="T54" fmla="*/ 230 w 233"/>
                <a:gd name="T55" fmla="*/ 2841 h 1691"/>
                <a:gd name="T56" fmla="*/ 342 w 233"/>
                <a:gd name="T57" fmla="*/ 3805 h 1691"/>
                <a:gd name="T58" fmla="*/ 283 w 233"/>
                <a:gd name="T59" fmla="*/ 3930 h 1691"/>
                <a:gd name="T60" fmla="*/ 342 w 233"/>
                <a:gd name="T61" fmla="*/ 3945 h 1691"/>
                <a:gd name="T62" fmla="*/ 442 w 233"/>
                <a:gd name="T63" fmla="*/ 3709 h 1691"/>
                <a:gd name="T64" fmla="*/ 447 w 233"/>
                <a:gd name="T65" fmla="*/ 2921 h 1691"/>
                <a:gd name="T66" fmla="*/ 392 w 233"/>
                <a:gd name="T67" fmla="*/ 1979 h 1691"/>
                <a:gd name="T68" fmla="*/ 227 w 233"/>
                <a:gd name="T69" fmla="*/ 1059 h 1691"/>
                <a:gd name="T70" fmla="*/ 403 w 233"/>
                <a:gd name="T71" fmla="*/ 1544 h 1691"/>
                <a:gd name="T72" fmla="*/ 454 w 233"/>
                <a:gd name="T73" fmla="*/ 1731 h 1691"/>
                <a:gd name="T74" fmla="*/ 362 w 233"/>
                <a:gd name="T75" fmla="*/ 864 h 1691"/>
                <a:gd name="T76" fmla="*/ 432 w 233"/>
                <a:gd name="T77" fmla="*/ 732 h 1691"/>
                <a:gd name="T78" fmla="*/ 411 w 233"/>
                <a:gd name="T79" fmla="*/ 186 h 1691"/>
                <a:gd name="T80" fmla="*/ 440 w 233"/>
                <a:gd name="T81" fmla="*/ 3657 h 1691"/>
                <a:gd name="T82" fmla="*/ 291 w 233"/>
                <a:gd name="T83" fmla="*/ 3127 h 1691"/>
                <a:gd name="T84" fmla="*/ 135 w 233"/>
                <a:gd name="T85" fmla="*/ 1995 h 1691"/>
                <a:gd name="T86" fmla="*/ 278 w 233"/>
                <a:gd name="T87" fmla="*/ 2235 h 1691"/>
                <a:gd name="T88" fmla="*/ 340 w 233"/>
                <a:gd name="T89" fmla="*/ 1734 h 1691"/>
                <a:gd name="T90" fmla="*/ 356 w 233"/>
                <a:gd name="T91" fmla="*/ 2191 h 1691"/>
                <a:gd name="T92" fmla="*/ 392 w 233"/>
                <a:gd name="T93" fmla="*/ 2042 h 1691"/>
                <a:gd name="T94" fmla="*/ 419 w 233"/>
                <a:gd name="T95" fmla="*/ 2775 h 1691"/>
                <a:gd name="T96" fmla="*/ 382 w 233"/>
                <a:gd name="T97" fmla="*/ 2963 h 1691"/>
                <a:gd name="T98" fmla="*/ 447 w 233"/>
                <a:gd name="T99" fmla="*/ 2855 h 1691"/>
                <a:gd name="T100" fmla="*/ 264 w 233"/>
                <a:gd name="T101" fmla="*/ 1982 h 1691"/>
                <a:gd name="T102" fmla="*/ 431 w 233"/>
                <a:gd name="T103" fmla="*/ 593 h 1691"/>
                <a:gd name="T104" fmla="*/ 392 w 233"/>
                <a:gd name="T105" fmla="*/ 642 h 1691"/>
                <a:gd name="T106" fmla="*/ 376 w 233"/>
                <a:gd name="T107" fmla="*/ 659 h 1691"/>
                <a:gd name="T108" fmla="*/ 414 w 233"/>
                <a:gd name="T109" fmla="*/ 498 h 1691"/>
                <a:gd name="T110" fmla="*/ 431 w 233"/>
                <a:gd name="T111" fmla="*/ 422 h 1691"/>
                <a:gd name="T112" fmla="*/ 374 w 233"/>
                <a:gd name="T113" fmla="*/ 348 h 1691"/>
                <a:gd name="T114" fmla="*/ 328 w 233"/>
                <a:gd name="T115" fmla="*/ 290 h 1691"/>
                <a:gd name="T116" fmla="*/ 352 w 233"/>
                <a:gd name="T117" fmla="*/ 357 h 1691"/>
                <a:gd name="T118" fmla="*/ 410 w 233"/>
                <a:gd name="T119" fmla="*/ 429 h 1691"/>
                <a:gd name="T120" fmla="*/ 355 w 233"/>
                <a:gd name="T121" fmla="*/ 824 h 1691"/>
                <a:gd name="T122" fmla="*/ 411 w 233"/>
                <a:gd name="T123" fmla="*/ 755 h 1691"/>
                <a:gd name="T124" fmla="*/ 424 w 233"/>
                <a:gd name="T125" fmla="*/ 68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229" y="232"/>
                  </a:moveTo>
                  <a:cubicBezTo>
                    <a:pt x="229" y="232"/>
                    <a:pt x="228" y="232"/>
                    <a:pt x="227" y="233"/>
                  </a:cubicBezTo>
                  <a:cubicBezTo>
                    <a:pt x="218" y="252"/>
                    <a:pt x="193" y="272"/>
                    <a:pt x="179" y="284"/>
                  </a:cubicBezTo>
                  <a:cubicBezTo>
                    <a:pt x="181" y="274"/>
                    <a:pt x="188" y="263"/>
                    <a:pt x="195" y="253"/>
                  </a:cubicBezTo>
                  <a:cubicBezTo>
                    <a:pt x="200" y="245"/>
                    <a:pt x="205" y="237"/>
                    <a:pt x="207" y="230"/>
                  </a:cubicBezTo>
                  <a:cubicBezTo>
                    <a:pt x="208" y="230"/>
                    <a:pt x="208" y="229"/>
                    <a:pt x="207" y="229"/>
                  </a:cubicBezTo>
                  <a:cubicBezTo>
                    <a:pt x="215" y="223"/>
                    <a:pt x="222" y="218"/>
                    <a:pt x="227" y="215"/>
                  </a:cubicBezTo>
                  <a:cubicBezTo>
                    <a:pt x="228" y="214"/>
                    <a:pt x="228" y="213"/>
                    <a:pt x="227" y="213"/>
                  </a:cubicBezTo>
                  <a:cubicBezTo>
                    <a:pt x="227" y="212"/>
                    <a:pt x="226" y="212"/>
                    <a:pt x="225" y="212"/>
                  </a:cubicBezTo>
                  <a:cubicBezTo>
                    <a:pt x="215" y="218"/>
                    <a:pt x="197" y="233"/>
                    <a:pt x="182" y="247"/>
                  </a:cubicBezTo>
                  <a:cubicBezTo>
                    <a:pt x="188" y="231"/>
                    <a:pt x="197" y="210"/>
                    <a:pt x="206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15" y="191"/>
                    <a:pt x="224" y="184"/>
                    <a:pt x="230" y="180"/>
                  </a:cubicBezTo>
                  <a:cubicBezTo>
                    <a:pt x="230" y="180"/>
                    <a:pt x="230" y="179"/>
                    <a:pt x="230" y="178"/>
                  </a:cubicBezTo>
                  <a:cubicBezTo>
                    <a:pt x="229" y="177"/>
                    <a:pt x="228" y="177"/>
                    <a:pt x="228" y="178"/>
                  </a:cubicBezTo>
                  <a:cubicBezTo>
                    <a:pt x="227" y="178"/>
                    <a:pt x="201" y="198"/>
                    <a:pt x="190" y="212"/>
                  </a:cubicBezTo>
                  <a:cubicBezTo>
                    <a:pt x="194" y="194"/>
                    <a:pt x="199" y="180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3"/>
                  </a:cubicBezTo>
                  <a:cubicBezTo>
                    <a:pt x="202" y="173"/>
                    <a:pt x="212" y="164"/>
                    <a:pt x="212" y="164"/>
                  </a:cubicBezTo>
                  <a:cubicBezTo>
                    <a:pt x="222" y="156"/>
                    <a:pt x="229" y="150"/>
                    <a:pt x="230" y="136"/>
                  </a:cubicBezTo>
                  <a:cubicBezTo>
                    <a:pt x="230" y="135"/>
                    <a:pt x="230" y="135"/>
                    <a:pt x="229" y="135"/>
                  </a:cubicBezTo>
                  <a:cubicBezTo>
                    <a:pt x="228" y="135"/>
                    <a:pt x="227" y="135"/>
                    <a:pt x="227" y="136"/>
                  </a:cubicBezTo>
                  <a:cubicBezTo>
                    <a:pt x="226" y="149"/>
                    <a:pt x="219" y="154"/>
                    <a:pt x="210" y="162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199" y="171"/>
                  </a:cubicBezTo>
                  <a:cubicBezTo>
                    <a:pt x="195" y="171"/>
                    <a:pt x="187" y="173"/>
                    <a:pt x="180" y="176"/>
                  </a:cubicBezTo>
                  <a:cubicBezTo>
                    <a:pt x="179" y="176"/>
                    <a:pt x="179" y="177"/>
                    <a:pt x="178" y="177"/>
                  </a:cubicBezTo>
                  <a:cubicBezTo>
                    <a:pt x="179" y="174"/>
                    <a:pt x="179" y="171"/>
                    <a:pt x="180" y="168"/>
                  </a:cubicBezTo>
                  <a:cubicBezTo>
                    <a:pt x="183" y="156"/>
                    <a:pt x="191" y="142"/>
                    <a:pt x="202" y="132"/>
                  </a:cubicBezTo>
                  <a:cubicBezTo>
                    <a:pt x="210" y="126"/>
                    <a:pt x="210" y="126"/>
                    <a:pt x="210" y="126"/>
                  </a:cubicBezTo>
                  <a:cubicBezTo>
                    <a:pt x="221" y="118"/>
                    <a:pt x="232" y="110"/>
                    <a:pt x="233" y="95"/>
                  </a:cubicBezTo>
                  <a:cubicBezTo>
                    <a:pt x="233" y="94"/>
                    <a:pt x="232" y="93"/>
                    <a:pt x="232" y="93"/>
                  </a:cubicBezTo>
                  <a:cubicBezTo>
                    <a:pt x="231" y="93"/>
                    <a:pt x="230" y="94"/>
                    <a:pt x="230" y="95"/>
                  </a:cubicBezTo>
                  <a:cubicBezTo>
                    <a:pt x="229" y="108"/>
                    <a:pt x="218" y="116"/>
                    <a:pt x="208" y="123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5"/>
                    <a:pt x="187" y="135"/>
                    <a:pt x="186" y="135"/>
                  </a:cubicBezTo>
                  <a:cubicBezTo>
                    <a:pt x="191" y="119"/>
                    <a:pt x="196" y="104"/>
                    <a:pt x="202" y="97"/>
                  </a:cubicBezTo>
                  <a:cubicBezTo>
                    <a:pt x="213" y="89"/>
                    <a:pt x="228" y="69"/>
                    <a:pt x="229" y="68"/>
                  </a:cubicBezTo>
                  <a:cubicBezTo>
                    <a:pt x="229" y="67"/>
                    <a:pt x="229" y="66"/>
                    <a:pt x="228" y="66"/>
                  </a:cubicBezTo>
                  <a:cubicBezTo>
                    <a:pt x="228" y="65"/>
                    <a:pt x="227" y="65"/>
                    <a:pt x="226" y="66"/>
                  </a:cubicBezTo>
                  <a:cubicBezTo>
                    <a:pt x="226" y="66"/>
                    <a:pt x="210" y="87"/>
                    <a:pt x="200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1" y="101"/>
                    <a:pt x="179" y="110"/>
                    <a:pt x="166" y="121"/>
                  </a:cubicBezTo>
                  <a:cubicBezTo>
                    <a:pt x="166" y="121"/>
                    <a:pt x="166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56" y="129"/>
                    <a:pt x="146" y="138"/>
                    <a:pt x="136" y="148"/>
                  </a:cubicBezTo>
                  <a:cubicBezTo>
                    <a:pt x="134" y="140"/>
                    <a:pt x="138" y="132"/>
                    <a:pt x="143" y="123"/>
                  </a:cubicBezTo>
                  <a:cubicBezTo>
                    <a:pt x="145" y="120"/>
                    <a:pt x="146" y="117"/>
                    <a:pt x="148" y="114"/>
                  </a:cubicBezTo>
                  <a:cubicBezTo>
                    <a:pt x="155" y="106"/>
                    <a:pt x="161" y="98"/>
                    <a:pt x="168" y="90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1" y="75"/>
                    <a:pt x="183" y="74"/>
                    <a:pt x="184" y="73"/>
                  </a:cubicBezTo>
                  <a:cubicBezTo>
                    <a:pt x="190" y="70"/>
                    <a:pt x="224" y="47"/>
                    <a:pt x="226" y="38"/>
                  </a:cubicBezTo>
                  <a:cubicBezTo>
                    <a:pt x="226" y="37"/>
                    <a:pt x="226" y="36"/>
                    <a:pt x="225" y="36"/>
                  </a:cubicBezTo>
                  <a:cubicBezTo>
                    <a:pt x="224" y="36"/>
                    <a:pt x="223" y="36"/>
                    <a:pt x="223" y="37"/>
                  </a:cubicBezTo>
                  <a:cubicBezTo>
                    <a:pt x="222" y="44"/>
                    <a:pt x="191" y="66"/>
                    <a:pt x="183" y="70"/>
                  </a:cubicBezTo>
                  <a:cubicBezTo>
                    <a:pt x="175" y="75"/>
                    <a:pt x="167" y="78"/>
                    <a:pt x="160" y="82"/>
                  </a:cubicBezTo>
                  <a:cubicBezTo>
                    <a:pt x="156" y="84"/>
                    <a:pt x="152" y="85"/>
                    <a:pt x="149" y="87"/>
                  </a:cubicBezTo>
                  <a:cubicBezTo>
                    <a:pt x="149" y="82"/>
                    <a:pt x="148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2"/>
                    <a:pt x="150" y="71"/>
                    <a:pt x="151" y="70"/>
                  </a:cubicBezTo>
                  <a:cubicBezTo>
                    <a:pt x="154" y="66"/>
                    <a:pt x="157" y="62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8" y="50"/>
                    <a:pt x="181" y="41"/>
                    <a:pt x="195" y="31"/>
                  </a:cubicBezTo>
                  <a:cubicBezTo>
                    <a:pt x="209" y="21"/>
                    <a:pt x="222" y="12"/>
                    <a:pt x="227" y="4"/>
                  </a:cubicBezTo>
                  <a:cubicBezTo>
                    <a:pt x="228" y="3"/>
                    <a:pt x="228" y="2"/>
                    <a:pt x="227" y="2"/>
                  </a:cubicBezTo>
                  <a:cubicBezTo>
                    <a:pt x="226" y="1"/>
                    <a:pt x="225" y="1"/>
                    <a:pt x="225" y="2"/>
                  </a:cubicBezTo>
                  <a:cubicBezTo>
                    <a:pt x="220" y="9"/>
                    <a:pt x="207" y="19"/>
                    <a:pt x="193" y="29"/>
                  </a:cubicBezTo>
                  <a:cubicBezTo>
                    <a:pt x="182" y="36"/>
                    <a:pt x="172" y="44"/>
                    <a:pt x="163" y="52"/>
                  </a:cubicBezTo>
                  <a:cubicBezTo>
                    <a:pt x="166" y="44"/>
                    <a:pt x="167" y="35"/>
                    <a:pt x="167" y="28"/>
                  </a:cubicBezTo>
                  <a:cubicBezTo>
                    <a:pt x="167" y="18"/>
                    <a:pt x="167" y="9"/>
                    <a:pt x="174" y="3"/>
                  </a:cubicBezTo>
                  <a:cubicBezTo>
                    <a:pt x="174" y="2"/>
                    <a:pt x="174" y="2"/>
                    <a:pt x="174" y="1"/>
                  </a:cubicBezTo>
                  <a:cubicBezTo>
                    <a:pt x="174" y="1"/>
                    <a:pt x="174" y="1"/>
                    <a:pt x="174" y="0"/>
                  </a:cubicBezTo>
                  <a:cubicBezTo>
                    <a:pt x="173" y="0"/>
                    <a:pt x="172" y="0"/>
                    <a:pt x="172" y="0"/>
                  </a:cubicBezTo>
                  <a:cubicBezTo>
                    <a:pt x="165" y="8"/>
                    <a:pt x="164" y="18"/>
                    <a:pt x="164" y="28"/>
                  </a:cubicBezTo>
                  <a:cubicBezTo>
                    <a:pt x="164" y="38"/>
                    <a:pt x="163" y="48"/>
                    <a:pt x="157" y="58"/>
                  </a:cubicBezTo>
                  <a:cubicBezTo>
                    <a:pt x="154" y="60"/>
                    <a:pt x="152" y="64"/>
                    <a:pt x="148" y="68"/>
                  </a:cubicBezTo>
                  <a:cubicBezTo>
                    <a:pt x="139" y="81"/>
                    <a:pt x="126" y="99"/>
                    <a:pt x="105" y="107"/>
                  </a:cubicBezTo>
                  <a:cubicBezTo>
                    <a:pt x="104" y="107"/>
                    <a:pt x="103" y="108"/>
                    <a:pt x="102" y="108"/>
                  </a:cubicBezTo>
                  <a:cubicBezTo>
                    <a:pt x="102" y="108"/>
                    <a:pt x="101" y="108"/>
                    <a:pt x="101" y="108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6" y="119"/>
                    <a:pt x="68" y="133"/>
                    <a:pt x="62" y="145"/>
                  </a:cubicBezTo>
                  <a:cubicBezTo>
                    <a:pt x="62" y="145"/>
                    <a:pt x="62" y="146"/>
                    <a:pt x="63" y="147"/>
                  </a:cubicBezTo>
                  <a:cubicBezTo>
                    <a:pt x="63" y="147"/>
                    <a:pt x="64" y="147"/>
                    <a:pt x="65" y="146"/>
                  </a:cubicBezTo>
                  <a:cubicBezTo>
                    <a:pt x="70" y="136"/>
                    <a:pt x="77" y="124"/>
                    <a:pt x="95" y="115"/>
                  </a:cubicBezTo>
                  <a:cubicBezTo>
                    <a:pt x="88" y="123"/>
                    <a:pt x="85" y="131"/>
                    <a:pt x="80" y="141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6" y="150"/>
                    <a:pt x="77" y="151"/>
                    <a:pt x="77" y="151"/>
                  </a:cubicBezTo>
                  <a:cubicBezTo>
                    <a:pt x="78" y="151"/>
                    <a:pt x="79" y="151"/>
                    <a:pt x="79" y="15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8" y="130"/>
                    <a:pt x="92" y="122"/>
                    <a:pt x="102" y="111"/>
                  </a:cubicBezTo>
                  <a:cubicBezTo>
                    <a:pt x="104" y="111"/>
                    <a:pt x="105" y="110"/>
                    <a:pt x="107" y="110"/>
                  </a:cubicBezTo>
                  <a:cubicBezTo>
                    <a:pt x="124" y="103"/>
                    <a:pt x="136" y="89"/>
                    <a:pt x="145" y="77"/>
                  </a:cubicBezTo>
                  <a:cubicBezTo>
                    <a:pt x="146" y="81"/>
                    <a:pt x="146" y="84"/>
                    <a:pt x="146" y="88"/>
                  </a:cubicBezTo>
                  <a:cubicBezTo>
                    <a:pt x="146" y="88"/>
                    <a:pt x="147" y="88"/>
                    <a:pt x="147" y="89"/>
                  </a:cubicBezTo>
                  <a:cubicBezTo>
                    <a:pt x="147" y="89"/>
                    <a:pt x="147" y="89"/>
                    <a:pt x="147" y="90"/>
                  </a:cubicBezTo>
                  <a:cubicBezTo>
                    <a:pt x="147" y="95"/>
                    <a:pt x="148" y="100"/>
                    <a:pt x="147" y="104"/>
                  </a:cubicBezTo>
                  <a:cubicBezTo>
                    <a:pt x="147" y="107"/>
                    <a:pt x="146" y="109"/>
                    <a:pt x="145" y="112"/>
                  </a:cubicBezTo>
                  <a:cubicBezTo>
                    <a:pt x="144" y="113"/>
                    <a:pt x="143" y="114"/>
                    <a:pt x="142" y="11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28" y="129"/>
                    <a:pt x="120" y="136"/>
                    <a:pt x="114" y="147"/>
                  </a:cubicBezTo>
                  <a:cubicBezTo>
                    <a:pt x="111" y="154"/>
                    <a:pt x="108" y="162"/>
                    <a:pt x="106" y="170"/>
                  </a:cubicBezTo>
                  <a:cubicBezTo>
                    <a:pt x="104" y="178"/>
                    <a:pt x="101" y="187"/>
                    <a:pt x="98" y="193"/>
                  </a:cubicBezTo>
                  <a:cubicBezTo>
                    <a:pt x="98" y="193"/>
                    <a:pt x="98" y="194"/>
                    <a:pt x="98" y="194"/>
                  </a:cubicBezTo>
                  <a:cubicBezTo>
                    <a:pt x="91" y="204"/>
                    <a:pt x="85" y="214"/>
                    <a:pt x="80" y="225"/>
                  </a:cubicBezTo>
                  <a:cubicBezTo>
                    <a:pt x="60" y="260"/>
                    <a:pt x="49" y="290"/>
                    <a:pt x="46" y="323"/>
                  </a:cubicBezTo>
                  <a:cubicBezTo>
                    <a:pt x="46" y="323"/>
                    <a:pt x="44" y="331"/>
                    <a:pt x="44" y="331"/>
                  </a:cubicBezTo>
                  <a:cubicBezTo>
                    <a:pt x="33" y="387"/>
                    <a:pt x="26" y="424"/>
                    <a:pt x="29" y="480"/>
                  </a:cubicBezTo>
                  <a:cubicBezTo>
                    <a:pt x="31" y="530"/>
                    <a:pt x="29" y="537"/>
                    <a:pt x="22" y="571"/>
                  </a:cubicBezTo>
                  <a:cubicBezTo>
                    <a:pt x="18" y="592"/>
                    <a:pt x="18" y="592"/>
                    <a:pt x="18" y="592"/>
                  </a:cubicBezTo>
                  <a:cubicBezTo>
                    <a:pt x="18" y="593"/>
                    <a:pt x="18" y="593"/>
                    <a:pt x="19" y="594"/>
                  </a:cubicBezTo>
                  <a:cubicBezTo>
                    <a:pt x="20" y="594"/>
                    <a:pt x="21" y="593"/>
                    <a:pt x="21" y="592"/>
                  </a:cubicBezTo>
                  <a:cubicBezTo>
                    <a:pt x="25" y="571"/>
                    <a:pt x="25" y="571"/>
                    <a:pt x="25" y="571"/>
                  </a:cubicBezTo>
                  <a:cubicBezTo>
                    <a:pt x="32" y="538"/>
                    <a:pt x="34" y="530"/>
                    <a:pt x="32" y="480"/>
                  </a:cubicBezTo>
                  <a:cubicBezTo>
                    <a:pt x="30" y="450"/>
                    <a:pt x="32" y="425"/>
                    <a:pt x="35" y="400"/>
                  </a:cubicBezTo>
                  <a:cubicBezTo>
                    <a:pt x="35" y="406"/>
                    <a:pt x="36" y="411"/>
                    <a:pt x="38" y="417"/>
                  </a:cubicBezTo>
                  <a:cubicBezTo>
                    <a:pt x="39" y="424"/>
                    <a:pt x="42" y="432"/>
                    <a:pt x="44" y="439"/>
                  </a:cubicBezTo>
                  <a:cubicBezTo>
                    <a:pt x="48" y="454"/>
                    <a:pt x="48" y="454"/>
                    <a:pt x="48" y="454"/>
                  </a:cubicBezTo>
                  <a:cubicBezTo>
                    <a:pt x="50" y="459"/>
                    <a:pt x="50" y="465"/>
                    <a:pt x="50" y="471"/>
                  </a:cubicBezTo>
                  <a:cubicBezTo>
                    <a:pt x="50" y="477"/>
                    <a:pt x="50" y="482"/>
                    <a:pt x="51" y="488"/>
                  </a:cubicBezTo>
                  <a:cubicBezTo>
                    <a:pt x="51" y="488"/>
                    <a:pt x="52" y="489"/>
                    <a:pt x="53" y="489"/>
                  </a:cubicBezTo>
                  <a:cubicBezTo>
                    <a:pt x="54" y="489"/>
                    <a:pt x="54" y="488"/>
                    <a:pt x="54" y="487"/>
                  </a:cubicBezTo>
                  <a:cubicBezTo>
                    <a:pt x="53" y="482"/>
                    <a:pt x="53" y="476"/>
                    <a:pt x="53" y="471"/>
                  </a:cubicBezTo>
                  <a:cubicBezTo>
                    <a:pt x="53" y="465"/>
                    <a:pt x="53" y="459"/>
                    <a:pt x="51" y="453"/>
                  </a:cubicBezTo>
                  <a:cubicBezTo>
                    <a:pt x="47" y="438"/>
                    <a:pt x="47" y="438"/>
                    <a:pt x="47" y="438"/>
                  </a:cubicBezTo>
                  <a:cubicBezTo>
                    <a:pt x="45" y="431"/>
                    <a:pt x="42" y="424"/>
                    <a:pt x="40" y="416"/>
                  </a:cubicBezTo>
                  <a:cubicBezTo>
                    <a:pt x="37" y="400"/>
                    <a:pt x="37" y="384"/>
                    <a:pt x="41" y="367"/>
                  </a:cubicBezTo>
                  <a:cubicBezTo>
                    <a:pt x="41" y="367"/>
                    <a:pt x="41" y="367"/>
                    <a:pt x="41" y="366"/>
                  </a:cubicBezTo>
                  <a:cubicBezTo>
                    <a:pt x="43" y="355"/>
                    <a:pt x="45" y="344"/>
                    <a:pt x="47" y="331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52" y="291"/>
                    <a:pt x="63" y="261"/>
                    <a:pt x="83" y="227"/>
                  </a:cubicBezTo>
                  <a:cubicBezTo>
                    <a:pt x="91" y="209"/>
                    <a:pt x="102" y="192"/>
                    <a:pt x="115" y="177"/>
                  </a:cubicBezTo>
                  <a:cubicBezTo>
                    <a:pt x="124" y="167"/>
                    <a:pt x="140" y="159"/>
                    <a:pt x="150" y="154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45" y="172"/>
                    <a:pt x="128" y="229"/>
                    <a:pt x="127" y="230"/>
                  </a:cubicBezTo>
                  <a:cubicBezTo>
                    <a:pt x="102" y="287"/>
                    <a:pt x="94" y="355"/>
                    <a:pt x="91" y="402"/>
                  </a:cubicBezTo>
                  <a:cubicBezTo>
                    <a:pt x="91" y="406"/>
                    <a:pt x="91" y="410"/>
                    <a:pt x="90" y="414"/>
                  </a:cubicBezTo>
                  <a:cubicBezTo>
                    <a:pt x="90" y="416"/>
                    <a:pt x="90" y="418"/>
                    <a:pt x="90" y="419"/>
                  </a:cubicBezTo>
                  <a:cubicBezTo>
                    <a:pt x="90" y="420"/>
                    <a:pt x="90" y="420"/>
                    <a:pt x="90" y="421"/>
                  </a:cubicBezTo>
                  <a:cubicBezTo>
                    <a:pt x="89" y="432"/>
                    <a:pt x="87" y="443"/>
                    <a:pt x="86" y="453"/>
                  </a:cubicBezTo>
                  <a:cubicBezTo>
                    <a:pt x="84" y="471"/>
                    <a:pt x="82" y="488"/>
                    <a:pt x="81" y="511"/>
                  </a:cubicBezTo>
                  <a:cubicBezTo>
                    <a:pt x="79" y="523"/>
                    <a:pt x="76" y="540"/>
                    <a:pt x="72" y="560"/>
                  </a:cubicBezTo>
                  <a:cubicBezTo>
                    <a:pt x="68" y="576"/>
                    <a:pt x="65" y="594"/>
                    <a:pt x="61" y="614"/>
                  </a:cubicBezTo>
                  <a:cubicBezTo>
                    <a:pt x="61" y="614"/>
                    <a:pt x="61" y="614"/>
                    <a:pt x="61" y="614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52" y="641"/>
                    <a:pt x="46" y="659"/>
                    <a:pt x="37" y="673"/>
                  </a:cubicBezTo>
                  <a:cubicBezTo>
                    <a:pt x="36" y="673"/>
                    <a:pt x="36" y="673"/>
                    <a:pt x="36" y="674"/>
                  </a:cubicBezTo>
                  <a:cubicBezTo>
                    <a:pt x="29" y="678"/>
                    <a:pt x="29" y="678"/>
                    <a:pt x="29" y="678"/>
                  </a:cubicBezTo>
                  <a:cubicBezTo>
                    <a:pt x="26" y="681"/>
                    <a:pt x="22" y="683"/>
                    <a:pt x="20" y="685"/>
                  </a:cubicBezTo>
                  <a:cubicBezTo>
                    <a:pt x="17" y="688"/>
                    <a:pt x="15" y="691"/>
                    <a:pt x="13" y="694"/>
                  </a:cubicBezTo>
                  <a:cubicBezTo>
                    <a:pt x="10" y="700"/>
                    <a:pt x="7" y="705"/>
                    <a:pt x="1" y="707"/>
                  </a:cubicBezTo>
                  <a:cubicBezTo>
                    <a:pt x="1" y="707"/>
                    <a:pt x="0" y="708"/>
                    <a:pt x="1" y="709"/>
                  </a:cubicBezTo>
                  <a:cubicBezTo>
                    <a:pt x="1" y="709"/>
                    <a:pt x="2" y="710"/>
                    <a:pt x="3" y="710"/>
                  </a:cubicBezTo>
                  <a:cubicBezTo>
                    <a:pt x="9" y="707"/>
                    <a:pt x="12" y="701"/>
                    <a:pt x="16" y="696"/>
                  </a:cubicBezTo>
                  <a:cubicBezTo>
                    <a:pt x="18" y="693"/>
                    <a:pt x="19" y="690"/>
                    <a:pt x="22" y="688"/>
                  </a:cubicBezTo>
                  <a:cubicBezTo>
                    <a:pt x="24" y="685"/>
                    <a:pt x="27" y="683"/>
                    <a:pt x="31" y="681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0" y="686"/>
                    <a:pt x="29" y="693"/>
                    <a:pt x="28" y="699"/>
                  </a:cubicBezTo>
                  <a:cubicBezTo>
                    <a:pt x="27" y="706"/>
                    <a:pt x="27" y="712"/>
                    <a:pt x="23" y="719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13" y="738"/>
                    <a:pt x="8" y="748"/>
                    <a:pt x="9" y="763"/>
                  </a:cubicBezTo>
                  <a:cubicBezTo>
                    <a:pt x="9" y="764"/>
                    <a:pt x="9" y="764"/>
                    <a:pt x="10" y="764"/>
                  </a:cubicBezTo>
                  <a:cubicBezTo>
                    <a:pt x="11" y="764"/>
                    <a:pt x="12" y="764"/>
                    <a:pt x="12" y="763"/>
                  </a:cubicBezTo>
                  <a:cubicBezTo>
                    <a:pt x="11" y="749"/>
                    <a:pt x="16" y="739"/>
                    <a:pt x="22" y="728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9" y="713"/>
                    <a:pt x="30" y="706"/>
                    <a:pt x="31" y="700"/>
                  </a:cubicBezTo>
                  <a:cubicBezTo>
                    <a:pt x="32" y="692"/>
                    <a:pt x="33" y="685"/>
                    <a:pt x="38" y="677"/>
                  </a:cubicBezTo>
                  <a:cubicBezTo>
                    <a:pt x="47" y="664"/>
                    <a:pt x="53" y="648"/>
                    <a:pt x="58" y="633"/>
                  </a:cubicBezTo>
                  <a:cubicBezTo>
                    <a:pt x="53" y="665"/>
                    <a:pt x="48" y="699"/>
                    <a:pt x="48" y="731"/>
                  </a:cubicBezTo>
                  <a:cubicBezTo>
                    <a:pt x="47" y="772"/>
                    <a:pt x="50" y="795"/>
                    <a:pt x="52" y="813"/>
                  </a:cubicBezTo>
                  <a:cubicBezTo>
                    <a:pt x="53" y="824"/>
                    <a:pt x="54" y="834"/>
                    <a:pt x="54" y="845"/>
                  </a:cubicBezTo>
                  <a:cubicBezTo>
                    <a:pt x="50" y="854"/>
                    <a:pt x="50" y="854"/>
                    <a:pt x="50" y="854"/>
                  </a:cubicBezTo>
                  <a:cubicBezTo>
                    <a:pt x="43" y="866"/>
                    <a:pt x="39" y="873"/>
                    <a:pt x="38" y="887"/>
                  </a:cubicBezTo>
                  <a:cubicBezTo>
                    <a:pt x="38" y="888"/>
                    <a:pt x="39" y="889"/>
                    <a:pt x="39" y="889"/>
                  </a:cubicBezTo>
                  <a:cubicBezTo>
                    <a:pt x="40" y="889"/>
                    <a:pt x="41" y="888"/>
                    <a:pt x="41" y="887"/>
                  </a:cubicBezTo>
                  <a:cubicBezTo>
                    <a:pt x="42" y="874"/>
                    <a:pt x="46" y="868"/>
                    <a:pt x="52" y="855"/>
                  </a:cubicBezTo>
                  <a:cubicBezTo>
                    <a:pt x="54" y="851"/>
                    <a:pt x="54" y="851"/>
                    <a:pt x="54" y="851"/>
                  </a:cubicBezTo>
                  <a:cubicBezTo>
                    <a:pt x="54" y="872"/>
                    <a:pt x="56" y="885"/>
                    <a:pt x="58" y="898"/>
                  </a:cubicBezTo>
                  <a:cubicBezTo>
                    <a:pt x="59" y="906"/>
                    <a:pt x="60" y="914"/>
                    <a:pt x="61" y="923"/>
                  </a:cubicBezTo>
                  <a:cubicBezTo>
                    <a:pt x="68" y="962"/>
                    <a:pt x="70" y="996"/>
                    <a:pt x="71" y="1026"/>
                  </a:cubicBezTo>
                  <a:cubicBezTo>
                    <a:pt x="72" y="1048"/>
                    <a:pt x="72" y="1048"/>
                    <a:pt x="72" y="1048"/>
                  </a:cubicBezTo>
                  <a:cubicBezTo>
                    <a:pt x="72" y="1048"/>
                    <a:pt x="72" y="1049"/>
                    <a:pt x="72" y="1049"/>
                  </a:cubicBezTo>
                  <a:cubicBezTo>
                    <a:pt x="72" y="1053"/>
                    <a:pt x="73" y="1058"/>
                    <a:pt x="73" y="1062"/>
                  </a:cubicBezTo>
                  <a:cubicBezTo>
                    <a:pt x="74" y="1079"/>
                    <a:pt x="73" y="1095"/>
                    <a:pt x="73" y="1111"/>
                  </a:cubicBezTo>
                  <a:cubicBezTo>
                    <a:pt x="72" y="1133"/>
                    <a:pt x="72" y="1157"/>
                    <a:pt x="75" y="1180"/>
                  </a:cubicBezTo>
                  <a:cubicBezTo>
                    <a:pt x="79" y="1205"/>
                    <a:pt x="80" y="1232"/>
                    <a:pt x="81" y="1257"/>
                  </a:cubicBezTo>
                  <a:cubicBezTo>
                    <a:pt x="81" y="1285"/>
                    <a:pt x="82" y="1314"/>
                    <a:pt x="87" y="1342"/>
                  </a:cubicBezTo>
                  <a:cubicBezTo>
                    <a:pt x="91" y="1360"/>
                    <a:pt x="95" y="1379"/>
                    <a:pt x="100" y="1399"/>
                  </a:cubicBezTo>
                  <a:cubicBezTo>
                    <a:pt x="113" y="1450"/>
                    <a:pt x="126" y="1503"/>
                    <a:pt x="119" y="1551"/>
                  </a:cubicBezTo>
                  <a:cubicBezTo>
                    <a:pt x="119" y="1555"/>
                    <a:pt x="119" y="1559"/>
                    <a:pt x="119" y="1564"/>
                  </a:cubicBezTo>
                  <a:cubicBezTo>
                    <a:pt x="119" y="1570"/>
                    <a:pt x="119" y="1577"/>
                    <a:pt x="118" y="1582"/>
                  </a:cubicBezTo>
                  <a:cubicBezTo>
                    <a:pt x="118" y="1582"/>
                    <a:pt x="117" y="1583"/>
                    <a:pt x="117" y="1583"/>
                  </a:cubicBezTo>
                  <a:cubicBezTo>
                    <a:pt x="117" y="1584"/>
                    <a:pt x="117" y="1584"/>
                    <a:pt x="117" y="1584"/>
                  </a:cubicBezTo>
                  <a:cubicBezTo>
                    <a:pt x="117" y="1585"/>
                    <a:pt x="117" y="1585"/>
                    <a:pt x="117" y="1585"/>
                  </a:cubicBezTo>
                  <a:cubicBezTo>
                    <a:pt x="114" y="1591"/>
                    <a:pt x="108" y="1597"/>
                    <a:pt x="102" y="1603"/>
                  </a:cubicBezTo>
                  <a:cubicBezTo>
                    <a:pt x="98" y="1607"/>
                    <a:pt x="94" y="1611"/>
                    <a:pt x="91" y="1614"/>
                  </a:cubicBezTo>
                  <a:cubicBezTo>
                    <a:pt x="81" y="1627"/>
                    <a:pt x="60" y="1647"/>
                    <a:pt x="46" y="1650"/>
                  </a:cubicBezTo>
                  <a:cubicBezTo>
                    <a:pt x="46" y="1650"/>
                    <a:pt x="45" y="1651"/>
                    <a:pt x="45" y="1652"/>
                  </a:cubicBezTo>
                  <a:cubicBezTo>
                    <a:pt x="45" y="1653"/>
                    <a:pt x="46" y="1653"/>
                    <a:pt x="47" y="1653"/>
                  </a:cubicBezTo>
                  <a:cubicBezTo>
                    <a:pt x="59" y="1651"/>
                    <a:pt x="76" y="1637"/>
                    <a:pt x="87" y="1624"/>
                  </a:cubicBezTo>
                  <a:cubicBezTo>
                    <a:pt x="87" y="1624"/>
                    <a:pt x="87" y="1624"/>
                    <a:pt x="87" y="1624"/>
                  </a:cubicBezTo>
                  <a:cubicBezTo>
                    <a:pt x="87" y="1628"/>
                    <a:pt x="87" y="1628"/>
                    <a:pt x="87" y="1628"/>
                  </a:cubicBezTo>
                  <a:cubicBezTo>
                    <a:pt x="86" y="1631"/>
                    <a:pt x="86" y="1633"/>
                    <a:pt x="85" y="1636"/>
                  </a:cubicBezTo>
                  <a:cubicBezTo>
                    <a:pt x="83" y="1642"/>
                    <a:pt x="83" y="1642"/>
                    <a:pt x="83" y="1642"/>
                  </a:cubicBezTo>
                  <a:cubicBezTo>
                    <a:pt x="82" y="1646"/>
                    <a:pt x="81" y="1649"/>
                    <a:pt x="79" y="1652"/>
                  </a:cubicBezTo>
                  <a:cubicBezTo>
                    <a:pt x="77" y="1655"/>
                    <a:pt x="74" y="1658"/>
                    <a:pt x="71" y="1660"/>
                  </a:cubicBezTo>
                  <a:cubicBezTo>
                    <a:pt x="68" y="1662"/>
                    <a:pt x="65" y="1665"/>
                    <a:pt x="63" y="1667"/>
                  </a:cubicBezTo>
                  <a:cubicBezTo>
                    <a:pt x="62" y="1668"/>
                    <a:pt x="62" y="1669"/>
                    <a:pt x="63" y="1670"/>
                  </a:cubicBezTo>
                  <a:cubicBezTo>
                    <a:pt x="63" y="1670"/>
                    <a:pt x="64" y="1670"/>
                    <a:pt x="65" y="1669"/>
                  </a:cubicBezTo>
                  <a:cubicBezTo>
                    <a:pt x="67" y="1667"/>
                    <a:pt x="70" y="1665"/>
                    <a:pt x="72" y="1662"/>
                  </a:cubicBezTo>
                  <a:cubicBezTo>
                    <a:pt x="76" y="1660"/>
                    <a:pt x="79" y="1657"/>
                    <a:pt x="81" y="1654"/>
                  </a:cubicBezTo>
                  <a:cubicBezTo>
                    <a:pt x="83" y="1651"/>
                    <a:pt x="85" y="1647"/>
                    <a:pt x="86" y="1643"/>
                  </a:cubicBezTo>
                  <a:cubicBezTo>
                    <a:pt x="88" y="1637"/>
                    <a:pt x="88" y="1637"/>
                    <a:pt x="88" y="1637"/>
                  </a:cubicBezTo>
                  <a:cubicBezTo>
                    <a:pt x="89" y="1634"/>
                    <a:pt x="89" y="1631"/>
                    <a:pt x="90" y="1628"/>
                  </a:cubicBezTo>
                  <a:cubicBezTo>
                    <a:pt x="90" y="1625"/>
                    <a:pt x="90" y="1625"/>
                    <a:pt x="90" y="1625"/>
                  </a:cubicBezTo>
                  <a:cubicBezTo>
                    <a:pt x="90" y="1622"/>
                    <a:pt x="91" y="1620"/>
                    <a:pt x="92" y="1619"/>
                  </a:cubicBezTo>
                  <a:cubicBezTo>
                    <a:pt x="93" y="1619"/>
                    <a:pt x="93" y="1618"/>
                    <a:pt x="93" y="1617"/>
                  </a:cubicBezTo>
                  <a:cubicBezTo>
                    <a:pt x="93" y="1617"/>
                    <a:pt x="93" y="1617"/>
                    <a:pt x="94" y="1616"/>
                  </a:cubicBezTo>
                  <a:cubicBezTo>
                    <a:pt x="96" y="1613"/>
                    <a:pt x="100" y="1609"/>
                    <a:pt x="104" y="1605"/>
                  </a:cubicBezTo>
                  <a:cubicBezTo>
                    <a:pt x="108" y="1601"/>
                    <a:pt x="113" y="1596"/>
                    <a:pt x="116" y="1592"/>
                  </a:cubicBezTo>
                  <a:cubicBezTo>
                    <a:pt x="116" y="1595"/>
                    <a:pt x="115" y="1599"/>
                    <a:pt x="114" y="1603"/>
                  </a:cubicBezTo>
                  <a:cubicBezTo>
                    <a:pt x="113" y="1607"/>
                    <a:pt x="113" y="1607"/>
                    <a:pt x="113" y="1607"/>
                  </a:cubicBezTo>
                  <a:cubicBezTo>
                    <a:pt x="112" y="1616"/>
                    <a:pt x="112" y="1616"/>
                    <a:pt x="112" y="1616"/>
                  </a:cubicBezTo>
                  <a:cubicBezTo>
                    <a:pt x="110" y="1625"/>
                    <a:pt x="110" y="1625"/>
                    <a:pt x="110" y="1625"/>
                  </a:cubicBezTo>
                  <a:cubicBezTo>
                    <a:pt x="109" y="1630"/>
                    <a:pt x="107" y="1634"/>
                    <a:pt x="104" y="1638"/>
                  </a:cubicBezTo>
                  <a:cubicBezTo>
                    <a:pt x="103" y="1641"/>
                    <a:pt x="103" y="1641"/>
                    <a:pt x="103" y="1641"/>
                  </a:cubicBezTo>
                  <a:cubicBezTo>
                    <a:pt x="100" y="1645"/>
                    <a:pt x="99" y="1650"/>
                    <a:pt x="98" y="1655"/>
                  </a:cubicBezTo>
                  <a:cubicBezTo>
                    <a:pt x="97" y="1658"/>
                    <a:pt x="97" y="1661"/>
                    <a:pt x="95" y="1664"/>
                  </a:cubicBezTo>
                  <a:cubicBezTo>
                    <a:pt x="94" y="1668"/>
                    <a:pt x="88" y="1681"/>
                    <a:pt x="82" y="1681"/>
                  </a:cubicBezTo>
                  <a:cubicBezTo>
                    <a:pt x="81" y="1681"/>
                    <a:pt x="80" y="1682"/>
                    <a:pt x="80" y="1682"/>
                  </a:cubicBezTo>
                  <a:cubicBezTo>
                    <a:pt x="80" y="1683"/>
                    <a:pt x="81" y="1684"/>
                    <a:pt x="82" y="1684"/>
                  </a:cubicBezTo>
                  <a:cubicBezTo>
                    <a:pt x="90" y="1684"/>
                    <a:pt x="96" y="1671"/>
                    <a:pt x="98" y="1665"/>
                  </a:cubicBezTo>
                  <a:cubicBezTo>
                    <a:pt x="100" y="1662"/>
                    <a:pt x="100" y="1659"/>
                    <a:pt x="101" y="1655"/>
                  </a:cubicBezTo>
                  <a:cubicBezTo>
                    <a:pt x="102" y="1651"/>
                    <a:pt x="103" y="1647"/>
                    <a:pt x="105" y="1642"/>
                  </a:cubicBezTo>
                  <a:cubicBezTo>
                    <a:pt x="107" y="1639"/>
                    <a:pt x="107" y="1639"/>
                    <a:pt x="107" y="1639"/>
                  </a:cubicBezTo>
                  <a:cubicBezTo>
                    <a:pt x="109" y="1635"/>
                    <a:pt x="112" y="1631"/>
                    <a:pt x="113" y="1626"/>
                  </a:cubicBezTo>
                  <a:cubicBezTo>
                    <a:pt x="115" y="1617"/>
                    <a:pt x="115" y="1617"/>
                    <a:pt x="115" y="1617"/>
                  </a:cubicBezTo>
                  <a:cubicBezTo>
                    <a:pt x="116" y="1608"/>
                    <a:pt x="116" y="1608"/>
                    <a:pt x="116" y="1608"/>
                  </a:cubicBezTo>
                  <a:cubicBezTo>
                    <a:pt x="117" y="1603"/>
                    <a:pt x="117" y="1603"/>
                    <a:pt x="117" y="1603"/>
                  </a:cubicBezTo>
                  <a:cubicBezTo>
                    <a:pt x="119" y="1597"/>
                    <a:pt x="120" y="1591"/>
                    <a:pt x="120" y="1585"/>
                  </a:cubicBezTo>
                  <a:cubicBezTo>
                    <a:pt x="122" y="1579"/>
                    <a:pt x="122" y="1572"/>
                    <a:pt x="122" y="1564"/>
                  </a:cubicBezTo>
                  <a:cubicBezTo>
                    <a:pt x="122" y="1559"/>
                    <a:pt x="122" y="1555"/>
                    <a:pt x="122" y="1552"/>
                  </a:cubicBezTo>
                  <a:cubicBezTo>
                    <a:pt x="129" y="1503"/>
                    <a:pt x="116" y="1450"/>
                    <a:pt x="103" y="1399"/>
                  </a:cubicBezTo>
                  <a:cubicBezTo>
                    <a:pt x="98" y="1379"/>
                    <a:pt x="94" y="1360"/>
                    <a:pt x="90" y="1341"/>
                  </a:cubicBezTo>
                  <a:cubicBezTo>
                    <a:pt x="85" y="1313"/>
                    <a:pt x="84" y="1285"/>
                    <a:pt x="84" y="1257"/>
                  </a:cubicBezTo>
                  <a:cubicBezTo>
                    <a:pt x="83" y="1231"/>
                    <a:pt x="82" y="1205"/>
                    <a:pt x="78" y="1179"/>
                  </a:cubicBezTo>
                  <a:cubicBezTo>
                    <a:pt x="75" y="1156"/>
                    <a:pt x="75" y="1133"/>
                    <a:pt x="76" y="1111"/>
                  </a:cubicBezTo>
                  <a:cubicBezTo>
                    <a:pt x="76" y="1106"/>
                    <a:pt x="76" y="1100"/>
                    <a:pt x="76" y="1095"/>
                  </a:cubicBezTo>
                  <a:cubicBezTo>
                    <a:pt x="81" y="1132"/>
                    <a:pt x="89" y="1168"/>
                    <a:pt x="97" y="1203"/>
                  </a:cubicBezTo>
                  <a:cubicBezTo>
                    <a:pt x="104" y="1238"/>
                    <a:pt x="112" y="1274"/>
                    <a:pt x="117" y="1310"/>
                  </a:cubicBezTo>
                  <a:cubicBezTo>
                    <a:pt x="119" y="1324"/>
                    <a:pt x="119" y="1324"/>
                    <a:pt x="119" y="1324"/>
                  </a:cubicBezTo>
                  <a:cubicBezTo>
                    <a:pt x="122" y="1351"/>
                    <a:pt x="125" y="1377"/>
                    <a:pt x="133" y="1404"/>
                  </a:cubicBezTo>
                  <a:cubicBezTo>
                    <a:pt x="140" y="1426"/>
                    <a:pt x="146" y="1449"/>
                    <a:pt x="149" y="1472"/>
                  </a:cubicBezTo>
                  <a:cubicBezTo>
                    <a:pt x="152" y="1493"/>
                    <a:pt x="150" y="1513"/>
                    <a:pt x="148" y="1533"/>
                  </a:cubicBezTo>
                  <a:cubicBezTo>
                    <a:pt x="147" y="1546"/>
                    <a:pt x="145" y="1559"/>
                    <a:pt x="145" y="1573"/>
                  </a:cubicBezTo>
                  <a:cubicBezTo>
                    <a:pt x="145" y="1576"/>
                    <a:pt x="146" y="1584"/>
                    <a:pt x="148" y="1593"/>
                  </a:cubicBezTo>
                  <a:cubicBezTo>
                    <a:pt x="148" y="1593"/>
                    <a:pt x="148" y="1593"/>
                    <a:pt x="148" y="1594"/>
                  </a:cubicBezTo>
                  <a:cubicBezTo>
                    <a:pt x="148" y="1599"/>
                    <a:pt x="146" y="1605"/>
                    <a:pt x="144" y="1611"/>
                  </a:cubicBezTo>
                  <a:cubicBezTo>
                    <a:pt x="144" y="1614"/>
                    <a:pt x="144" y="1614"/>
                    <a:pt x="144" y="1614"/>
                  </a:cubicBezTo>
                  <a:cubicBezTo>
                    <a:pt x="141" y="1622"/>
                    <a:pt x="136" y="1628"/>
                    <a:pt x="131" y="1634"/>
                  </a:cubicBezTo>
                  <a:cubicBezTo>
                    <a:pt x="126" y="1640"/>
                    <a:pt x="126" y="1640"/>
                    <a:pt x="126" y="1640"/>
                  </a:cubicBezTo>
                  <a:cubicBezTo>
                    <a:pt x="122" y="1646"/>
                    <a:pt x="120" y="1651"/>
                    <a:pt x="118" y="1658"/>
                  </a:cubicBezTo>
                  <a:cubicBezTo>
                    <a:pt x="117" y="1663"/>
                    <a:pt x="117" y="1663"/>
                    <a:pt x="117" y="1663"/>
                  </a:cubicBezTo>
                  <a:cubicBezTo>
                    <a:pt x="114" y="1669"/>
                    <a:pt x="111" y="1677"/>
                    <a:pt x="104" y="1678"/>
                  </a:cubicBezTo>
                  <a:cubicBezTo>
                    <a:pt x="103" y="1678"/>
                    <a:pt x="103" y="1679"/>
                    <a:pt x="103" y="1680"/>
                  </a:cubicBezTo>
                  <a:cubicBezTo>
                    <a:pt x="103" y="1681"/>
                    <a:pt x="104" y="1681"/>
                    <a:pt x="104" y="1681"/>
                  </a:cubicBezTo>
                  <a:cubicBezTo>
                    <a:pt x="111" y="1680"/>
                    <a:pt x="116" y="1674"/>
                    <a:pt x="119" y="1664"/>
                  </a:cubicBezTo>
                  <a:cubicBezTo>
                    <a:pt x="121" y="1658"/>
                    <a:pt x="121" y="1658"/>
                    <a:pt x="121" y="1658"/>
                  </a:cubicBezTo>
                  <a:cubicBezTo>
                    <a:pt x="123" y="1652"/>
                    <a:pt x="124" y="1647"/>
                    <a:pt x="129" y="1642"/>
                  </a:cubicBezTo>
                  <a:cubicBezTo>
                    <a:pt x="133" y="1636"/>
                    <a:pt x="133" y="1636"/>
                    <a:pt x="133" y="1636"/>
                  </a:cubicBezTo>
                  <a:cubicBezTo>
                    <a:pt x="139" y="1630"/>
                    <a:pt x="144" y="1623"/>
                    <a:pt x="147" y="1615"/>
                  </a:cubicBezTo>
                  <a:cubicBezTo>
                    <a:pt x="147" y="1612"/>
                    <a:pt x="147" y="1612"/>
                    <a:pt x="147" y="1612"/>
                  </a:cubicBezTo>
                  <a:cubicBezTo>
                    <a:pt x="148" y="1609"/>
                    <a:pt x="149" y="1607"/>
                    <a:pt x="149" y="1604"/>
                  </a:cubicBezTo>
                  <a:cubicBezTo>
                    <a:pt x="153" y="1628"/>
                    <a:pt x="156" y="1658"/>
                    <a:pt x="150" y="1664"/>
                  </a:cubicBezTo>
                  <a:cubicBezTo>
                    <a:pt x="150" y="1664"/>
                    <a:pt x="150" y="1664"/>
                    <a:pt x="150" y="1664"/>
                  </a:cubicBezTo>
                  <a:cubicBezTo>
                    <a:pt x="148" y="1666"/>
                    <a:pt x="146" y="1669"/>
                    <a:pt x="144" y="1670"/>
                  </a:cubicBezTo>
                  <a:cubicBezTo>
                    <a:pt x="135" y="1678"/>
                    <a:pt x="134" y="1689"/>
                    <a:pt x="134" y="1689"/>
                  </a:cubicBezTo>
                  <a:cubicBezTo>
                    <a:pt x="134" y="1690"/>
                    <a:pt x="135" y="1691"/>
                    <a:pt x="136" y="1691"/>
                  </a:cubicBezTo>
                  <a:cubicBezTo>
                    <a:pt x="136" y="1691"/>
                    <a:pt x="137" y="1690"/>
                    <a:pt x="137" y="1690"/>
                  </a:cubicBezTo>
                  <a:cubicBezTo>
                    <a:pt x="137" y="1690"/>
                    <a:pt x="138" y="1679"/>
                    <a:pt x="146" y="1673"/>
                  </a:cubicBezTo>
                  <a:cubicBezTo>
                    <a:pt x="171" y="1650"/>
                    <a:pt x="181" y="1607"/>
                    <a:pt x="185" y="1576"/>
                  </a:cubicBezTo>
                  <a:cubicBezTo>
                    <a:pt x="193" y="1594"/>
                    <a:pt x="196" y="1609"/>
                    <a:pt x="194" y="1616"/>
                  </a:cubicBezTo>
                  <a:cubicBezTo>
                    <a:pt x="193" y="1617"/>
                    <a:pt x="194" y="1618"/>
                    <a:pt x="195" y="1618"/>
                  </a:cubicBezTo>
                  <a:cubicBezTo>
                    <a:pt x="195" y="1618"/>
                    <a:pt x="196" y="1618"/>
                    <a:pt x="197" y="1617"/>
                  </a:cubicBezTo>
                  <a:cubicBezTo>
                    <a:pt x="200" y="1605"/>
                    <a:pt x="192" y="1583"/>
                    <a:pt x="186" y="1570"/>
                  </a:cubicBezTo>
                  <a:cubicBezTo>
                    <a:pt x="187" y="1561"/>
                    <a:pt x="188" y="1553"/>
                    <a:pt x="188" y="1548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2"/>
                    <a:pt x="184" y="1494"/>
                    <a:pt x="179" y="1468"/>
                  </a:cubicBezTo>
                  <a:cubicBezTo>
                    <a:pt x="175" y="1441"/>
                    <a:pt x="172" y="1414"/>
                    <a:pt x="173" y="1396"/>
                  </a:cubicBezTo>
                  <a:cubicBezTo>
                    <a:pt x="174" y="1380"/>
                    <a:pt x="177" y="1355"/>
                    <a:pt x="180" y="1329"/>
                  </a:cubicBezTo>
                  <a:cubicBezTo>
                    <a:pt x="185" y="1296"/>
                    <a:pt x="189" y="1263"/>
                    <a:pt x="190" y="1239"/>
                  </a:cubicBezTo>
                  <a:cubicBezTo>
                    <a:pt x="190" y="1238"/>
                    <a:pt x="189" y="1237"/>
                    <a:pt x="188" y="1237"/>
                  </a:cubicBezTo>
                  <a:cubicBezTo>
                    <a:pt x="188" y="1237"/>
                    <a:pt x="188" y="1237"/>
                    <a:pt x="188" y="1237"/>
                  </a:cubicBezTo>
                  <a:cubicBezTo>
                    <a:pt x="189" y="1237"/>
                    <a:pt x="190" y="1238"/>
                    <a:pt x="190" y="1239"/>
                  </a:cubicBezTo>
                  <a:cubicBezTo>
                    <a:pt x="190" y="1223"/>
                    <a:pt x="190" y="1223"/>
                    <a:pt x="190" y="1223"/>
                  </a:cubicBezTo>
                  <a:cubicBezTo>
                    <a:pt x="191" y="1209"/>
                    <a:pt x="191" y="1209"/>
                    <a:pt x="191" y="1209"/>
                  </a:cubicBezTo>
                  <a:cubicBezTo>
                    <a:pt x="192" y="1184"/>
                    <a:pt x="192" y="1182"/>
                    <a:pt x="184" y="1141"/>
                  </a:cubicBezTo>
                  <a:cubicBezTo>
                    <a:pt x="177" y="1115"/>
                    <a:pt x="177" y="1115"/>
                    <a:pt x="177" y="1115"/>
                  </a:cubicBezTo>
                  <a:cubicBezTo>
                    <a:pt x="168" y="1078"/>
                    <a:pt x="159" y="1039"/>
                    <a:pt x="173" y="980"/>
                  </a:cubicBezTo>
                  <a:cubicBezTo>
                    <a:pt x="182" y="942"/>
                    <a:pt x="179" y="905"/>
                    <a:pt x="173" y="873"/>
                  </a:cubicBezTo>
                  <a:cubicBezTo>
                    <a:pt x="170" y="861"/>
                    <a:pt x="165" y="839"/>
                    <a:pt x="165" y="838"/>
                  </a:cubicBezTo>
                  <a:cubicBezTo>
                    <a:pt x="158" y="817"/>
                    <a:pt x="158" y="817"/>
                    <a:pt x="158" y="817"/>
                  </a:cubicBezTo>
                  <a:cubicBezTo>
                    <a:pt x="153" y="798"/>
                    <a:pt x="153" y="798"/>
                    <a:pt x="153" y="798"/>
                  </a:cubicBezTo>
                  <a:cubicBezTo>
                    <a:pt x="148" y="782"/>
                    <a:pt x="148" y="759"/>
                    <a:pt x="147" y="734"/>
                  </a:cubicBezTo>
                  <a:cubicBezTo>
                    <a:pt x="146" y="696"/>
                    <a:pt x="146" y="657"/>
                    <a:pt x="131" y="636"/>
                  </a:cubicBezTo>
                  <a:cubicBezTo>
                    <a:pt x="113" y="612"/>
                    <a:pt x="108" y="559"/>
                    <a:pt x="104" y="527"/>
                  </a:cubicBezTo>
                  <a:cubicBezTo>
                    <a:pt x="103" y="514"/>
                    <a:pt x="103" y="514"/>
                    <a:pt x="103" y="514"/>
                  </a:cubicBezTo>
                  <a:cubicBezTo>
                    <a:pt x="103" y="513"/>
                    <a:pt x="101" y="490"/>
                    <a:pt x="98" y="478"/>
                  </a:cubicBezTo>
                  <a:cubicBezTo>
                    <a:pt x="96" y="468"/>
                    <a:pt x="94" y="458"/>
                    <a:pt x="95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2"/>
                    <a:pt x="97" y="439"/>
                    <a:pt x="98" y="433"/>
                  </a:cubicBezTo>
                  <a:cubicBezTo>
                    <a:pt x="108" y="405"/>
                    <a:pt x="127" y="383"/>
                    <a:pt x="147" y="361"/>
                  </a:cubicBezTo>
                  <a:cubicBezTo>
                    <a:pt x="148" y="360"/>
                    <a:pt x="149" y="361"/>
                    <a:pt x="149" y="365"/>
                  </a:cubicBezTo>
                  <a:cubicBezTo>
                    <a:pt x="147" y="389"/>
                    <a:pt x="146" y="426"/>
                    <a:pt x="148" y="437"/>
                  </a:cubicBezTo>
                  <a:cubicBezTo>
                    <a:pt x="150" y="483"/>
                    <a:pt x="156" y="517"/>
                    <a:pt x="162" y="544"/>
                  </a:cubicBezTo>
                  <a:cubicBezTo>
                    <a:pt x="161" y="544"/>
                    <a:pt x="161" y="544"/>
                    <a:pt x="161" y="545"/>
                  </a:cubicBezTo>
                  <a:cubicBezTo>
                    <a:pt x="162" y="553"/>
                    <a:pt x="161" y="566"/>
                    <a:pt x="160" y="579"/>
                  </a:cubicBezTo>
                  <a:cubicBezTo>
                    <a:pt x="158" y="608"/>
                    <a:pt x="156" y="641"/>
                    <a:pt x="167" y="653"/>
                  </a:cubicBezTo>
                  <a:cubicBezTo>
                    <a:pt x="168" y="653"/>
                    <a:pt x="168" y="653"/>
                    <a:pt x="169" y="653"/>
                  </a:cubicBezTo>
                  <a:cubicBezTo>
                    <a:pt x="170" y="652"/>
                    <a:pt x="170" y="651"/>
                    <a:pt x="169" y="650"/>
                  </a:cubicBezTo>
                  <a:cubicBezTo>
                    <a:pt x="159" y="640"/>
                    <a:pt x="161" y="606"/>
                    <a:pt x="163" y="580"/>
                  </a:cubicBezTo>
                  <a:cubicBezTo>
                    <a:pt x="164" y="570"/>
                    <a:pt x="164" y="561"/>
                    <a:pt x="164" y="554"/>
                  </a:cubicBezTo>
                  <a:cubicBezTo>
                    <a:pt x="169" y="572"/>
                    <a:pt x="174" y="586"/>
                    <a:pt x="178" y="599"/>
                  </a:cubicBezTo>
                  <a:cubicBezTo>
                    <a:pt x="181" y="606"/>
                    <a:pt x="181" y="606"/>
                    <a:pt x="181" y="606"/>
                  </a:cubicBezTo>
                  <a:cubicBezTo>
                    <a:pt x="188" y="627"/>
                    <a:pt x="187" y="672"/>
                    <a:pt x="187" y="702"/>
                  </a:cubicBezTo>
                  <a:cubicBezTo>
                    <a:pt x="187" y="722"/>
                    <a:pt x="187" y="732"/>
                    <a:pt x="189" y="734"/>
                  </a:cubicBezTo>
                  <a:cubicBezTo>
                    <a:pt x="189" y="735"/>
                    <a:pt x="190" y="735"/>
                    <a:pt x="191" y="735"/>
                  </a:cubicBezTo>
                  <a:cubicBezTo>
                    <a:pt x="191" y="734"/>
                    <a:pt x="192" y="734"/>
                    <a:pt x="191" y="733"/>
                  </a:cubicBezTo>
                  <a:cubicBezTo>
                    <a:pt x="190" y="731"/>
                    <a:pt x="190" y="717"/>
                    <a:pt x="190" y="702"/>
                  </a:cubicBezTo>
                  <a:cubicBezTo>
                    <a:pt x="190" y="672"/>
                    <a:pt x="191" y="626"/>
                    <a:pt x="183" y="605"/>
                  </a:cubicBezTo>
                  <a:cubicBezTo>
                    <a:pt x="181" y="598"/>
                    <a:pt x="181" y="598"/>
                    <a:pt x="181" y="598"/>
                  </a:cubicBezTo>
                  <a:cubicBezTo>
                    <a:pt x="171" y="568"/>
                    <a:pt x="157" y="527"/>
                    <a:pt x="152" y="456"/>
                  </a:cubicBezTo>
                  <a:cubicBezTo>
                    <a:pt x="159" y="480"/>
                    <a:pt x="170" y="505"/>
                    <a:pt x="184" y="514"/>
                  </a:cubicBezTo>
                  <a:cubicBezTo>
                    <a:pt x="185" y="515"/>
                    <a:pt x="185" y="515"/>
                    <a:pt x="186" y="514"/>
                  </a:cubicBezTo>
                  <a:cubicBezTo>
                    <a:pt x="186" y="513"/>
                    <a:pt x="186" y="512"/>
                    <a:pt x="186" y="512"/>
                  </a:cubicBezTo>
                  <a:cubicBezTo>
                    <a:pt x="168" y="500"/>
                    <a:pt x="156" y="466"/>
                    <a:pt x="151" y="438"/>
                  </a:cubicBezTo>
                  <a:cubicBezTo>
                    <a:pt x="151" y="416"/>
                    <a:pt x="151" y="392"/>
                    <a:pt x="152" y="366"/>
                  </a:cubicBezTo>
                  <a:cubicBezTo>
                    <a:pt x="152" y="360"/>
                    <a:pt x="153" y="358"/>
                    <a:pt x="154" y="351"/>
                  </a:cubicBezTo>
                  <a:cubicBezTo>
                    <a:pt x="162" y="343"/>
                    <a:pt x="168" y="334"/>
                    <a:pt x="175" y="326"/>
                  </a:cubicBezTo>
                  <a:cubicBezTo>
                    <a:pt x="175" y="326"/>
                    <a:pt x="181" y="319"/>
                    <a:pt x="185" y="315"/>
                  </a:cubicBezTo>
                  <a:cubicBezTo>
                    <a:pt x="197" y="306"/>
                    <a:pt x="214" y="293"/>
                    <a:pt x="220" y="289"/>
                  </a:cubicBezTo>
                  <a:cubicBezTo>
                    <a:pt x="229" y="281"/>
                    <a:pt x="229" y="281"/>
                    <a:pt x="229" y="281"/>
                  </a:cubicBezTo>
                  <a:cubicBezTo>
                    <a:pt x="230" y="281"/>
                    <a:pt x="230" y="280"/>
                    <a:pt x="229" y="279"/>
                  </a:cubicBezTo>
                  <a:cubicBezTo>
                    <a:pt x="229" y="279"/>
                    <a:pt x="228" y="279"/>
                    <a:pt x="227" y="279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07" y="291"/>
                    <a:pt x="192" y="300"/>
                    <a:pt x="182" y="310"/>
                  </a:cubicBezTo>
                  <a:cubicBezTo>
                    <a:pt x="182" y="309"/>
                    <a:pt x="183" y="308"/>
                    <a:pt x="183" y="307"/>
                  </a:cubicBezTo>
                  <a:cubicBezTo>
                    <a:pt x="186" y="300"/>
                    <a:pt x="186" y="300"/>
                    <a:pt x="186" y="300"/>
                  </a:cubicBezTo>
                  <a:cubicBezTo>
                    <a:pt x="189" y="294"/>
                    <a:pt x="192" y="289"/>
                    <a:pt x="195" y="285"/>
                  </a:cubicBezTo>
                  <a:cubicBezTo>
                    <a:pt x="200" y="278"/>
                    <a:pt x="204" y="273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16" y="255"/>
                    <a:pt x="225" y="244"/>
                    <a:pt x="230" y="234"/>
                  </a:cubicBezTo>
                  <a:cubicBezTo>
                    <a:pt x="230" y="233"/>
                    <a:pt x="230" y="233"/>
                    <a:pt x="229" y="232"/>
                  </a:cubicBezTo>
                  <a:close/>
                  <a:moveTo>
                    <a:pt x="161" y="84"/>
                  </a:moveTo>
                  <a:cubicBezTo>
                    <a:pt x="165" y="83"/>
                    <a:pt x="169" y="81"/>
                    <a:pt x="173" y="79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0" y="95"/>
                    <a:pt x="155" y="101"/>
                    <a:pt x="150" y="107"/>
                  </a:cubicBezTo>
                  <a:cubicBezTo>
                    <a:pt x="150" y="106"/>
                    <a:pt x="150" y="105"/>
                    <a:pt x="150" y="105"/>
                  </a:cubicBezTo>
                  <a:cubicBezTo>
                    <a:pt x="151" y="100"/>
                    <a:pt x="150" y="95"/>
                    <a:pt x="150" y="90"/>
                  </a:cubicBezTo>
                  <a:cubicBezTo>
                    <a:pt x="152" y="88"/>
                    <a:pt x="156" y="86"/>
                    <a:pt x="161" y="84"/>
                  </a:cubicBezTo>
                  <a:close/>
                  <a:moveTo>
                    <a:pt x="180" y="1503"/>
                  </a:moveTo>
                  <a:cubicBezTo>
                    <a:pt x="182" y="1513"/>
                    <a:pt x="184" y="1530"/>
                    <a:pt x="184" y="1531"/>
                  </a:cubicBezTo>
                  <a:cubicBezTo>
                    <a:pt x="185" y="1537"/>
                    <a:pt x="186" y="1542"/>
                    <a:pt x="186" y="1545"/>
                  </a:cubicBezTo>
                  <a:cubicBezTo>
                    <a:pt x="185" y="1548"/>
                    <a:pt x="185" y="1548"/>
                    <a:pt x="185" y="1548"/>
                  </a:cubicBezTo>
                  <a:cubicBezTo>
                    <a:pt x="185" y="1553"/>
                    <a:pt x="184" y="1560"/>
                    <a:pt x="183" y="1569"/>
                  </a:cubicBezTo>
                  <a:cubicBezTo>
                    <a:pt x="183" y="1570"/>
                    <a:pt x="183" y="1570"/>
                    <a:pt x="183" y="1570"/>
                  </a:cubicBezTo>
                  <a:cubicBezTo>
                    <a:pt x="180" y="1596"/>
                    <a:pt x="173" y="1632"/>
                    <a:pt x="156" y="1657"/>
                  </a:cubicBezTo>
                  <a:cubicBezTo>
                    <a:pt x="158" y="1643"/>
                    <a:pt x="155" y="1619"/>
                    <a:pt x="151" y="1593"/>
                  </a:cubicBezTo>
                  <a:cubicBezTo>
                    <a:pt x="149" y="1584"/>
                    <a:pt x="148" y="1576"/>
                    <a:pt x="148" y="1573"/>
                  </a:cubicBezTo>
                  <a:cubicBezTo>
                    <a:pt x="148" y="1560"/>
                    <a:pt x="150" y="1546"/>
                    <a:pt x="151" y="1533"/>
                  </a:cubicBezTo>
                  <a:cubicBezTo>
                    <a:pt x="153" y="1514"/>
                    <a:pt x="155" y="1493"/>
                    <a:pt x="152" y="1472"/>
                  </a:cubicBezTo>
                  <a:cubicBezTo>
                    <a:pt x="149" y="1449"/>
                    <a:pt x="143" y="1425"/>
                    <a:pt x="136" y="1403"/>
                  </a:cubicBezTo>
                  <a:cubicBezTo>
                    <a:pt x="128" y="1376"/>
                    <a:pt x="125" y="1351"/>
                    <a:pt x="122" y="1324"/>
                  </a:cubicBezTo>
                  <a:cubicBezTo>
                    <a:pt x="120" y="1310"/>
                    <a:pt x="120" y="1310"/>
                    <a:pt x="120" y="1310"/>
                  </a:cubicBezTo>
                  <a:cubicBezTo>
                    <a:pt x="115" y="1273"/>
                    <a:pt x="107" y="1237"/>
                    <a:pt x="100" y="1202"/>
                  </a:cubicBezTo>
                  <a:cubicBezTo>
                    <a:pt x="90" y="1157"/>
                    <a:pt x="80" y="1110"/>
                    <a:pt x="76" y="1062"/>
                  </a:cubicBezTo>
                  <a:cubicBezTo>
                    <a:pt x="76" y="1061"/>
                    <a:pt x="76" y="1060"/>
                    <a:pt x="76" y="1059"/>
                  </a:cubicBezTo>
                  <a:cubicBezTo>
                    <a:pt x="74" y="1026"/>
                    <a:pt x="74" y="1026"/>
                    <a:pt x="74" y="1026"/>
                  </a:cubicBezTo>
                  <a:cubicBezTo>
                    <a:pt x="73" y="996"/>
                    <a:pt x="71" y="962"/>
                    <a:pt x="64" y="923"/>
                  </a:cubicBezTo>
                  <a:cubicBezTo>
                    <a:pt x="63" y="914"/>
                    <a:pt x="62" y="906"/>
                    <a:pt x="61" y="897"/>
                  </a:cubicBezTo>
                  <a:cubicBezTo>
                    <a:pt x="59" y="884"/>
                    <a:pt x="57" y="871"/>
                    <a:pt x="57" y="850"/>
                  </a:cubicBezTo>
                  <a:cubicBezTo>
                    <a:pt x="57" y="848"/>
                    <a:pt x="57" y="847"/>
                    <a:pt x="57" y="845"/>
                  </a:cubicBezTo>
                  <a:cubicBezTo>
                    <a:pt x="57" y="845"/>
                    <a:pt x="57" y="845"/>
                    <a:pt x="57" y="845"/>
                  </a:cubicBezTo>
                  <a:cubicBezTo>
                    <a:pt x="57" y="833"/>
                    <a:pt x="56" y="824"/>
                    <a:pt x="55" y="813"/>
                  </a:cubicBezTo>
                  <a:cubicBezTo>
                    <a:pt x="53" y="794"/>
                    <a:pt x="52" y="770"/>
                    <a:pt x="53" y="730"/>
                  </a:cubicBezTo>
                  <a:cubicBezTo>
                    <a:pt x="54" y="672"/>
                    <a:pt x="67" y="608"/>
                    <a:pt x="76" y="561"/>
                  </a:cubicBezTo>
                  <a:cubicBezTo>
                    <a:pt x="78" y="551"/>
                    <a:pt x="80" y="542"/>
                    <a:pt x="82" y="534"/>
                  </a:cubicBezTo>
                  <a:cubicBezTo>
                    <a:pt x="81" y="551"/>
                    <a:pt x="80" y="572"/>
                    <a:pt x="81" y="596"/>
                  </a:cubicBezTo>
                  <a:cubicBezTo>
                    <a:pt x="83" y="654"/>
                    <a:pt x="89" y="703"/>
                    <a:pt x="94" y="745"/>
                  </a:cubicBezTo>
                  <a:cubicBezTo>
                    <a:pt x="98" y="774"/>
                    <a:pt x="101" y="799"/>
                    <a:pt x="103" y="822"/>
                  </a:cubicBezTo>
                  <a:cubicBezTo>
                    <a:pt x="102" y="836"/>
                    <a:pt x="111" y="907"/>
                    <a:pt x="117" y="946"/>
                  </a:cubicBezTo>
                  <a:cubicBezTo>
                    <a:pt x="124" y="992"/>
                    <a:pt x="132" y="1038"/>
                    <a:pt x="132" y="1078"/>
                  </a:cubicBezTo>
                  <a:cubicBezTo>
                    <a:pt x="134" y="1144"/>
                    <a:pt x="139" y="1265"/>
                    <a:pt x="150" y="1342"/>
                  </a:cubicBezTo>
                  <a:cubicBezTo>
                    <a:pt x="156" y="1378"/>
                    <a:pt x="163" y="1416"/>
                    <a:pt x="171" y="1449"/>
                  </a:cubicBezTo>
                  <a:cubicBezTo>
                    <a:pt x="175" y="1469"/>
                    <a:pt x="178" y="1488"/>
                    <a:pt x="180" y="1503"/>
                  </a:cubicBezTo>
                  <a:close/>
                  <a:moveTo>
                    <a:pt x="97" y="515"/>
                  </a:moveTo>
                  <a:cubicBezTo>
                    <a:pt x="97" y="515"/>
                    <a:pt x="97" y="515"/>
                    <a:pt x="97" y="515"/>
                  </a:cubicBezTo>
                  <a:cubicBezTo>
                    <a:pt x="98" y="528"/>
                    <a:pt x="98" y="528"/>
                    <a:pt x="98" y="528"/>
                  </a:cubicBezTo>
                  <a:cubicBezTo>
                    <a:pt x="102" y="563"/>
                    <a:pt x="106" y="615"/>
                    <a:pt x="124" y="640"/>
                  </a:cubicBezTo>
                  <a:cubicBezTo>
                    <a:pt x="138" y="660"/>
                    <a:pt x="142" y="697"/>
                    <a:pt x="143" y="734"/>
                  </a:cubicBezTo>
                  <a:cubicBezTo>
                    <a:pt x="143" y="759"/>
                    <a:pt x="144" y="783"/>
                    <a:pt x="148" y="799"/>
                  </a:cubicBezTo>
                  <a:cubicBezTo>
                    <a:pt x="154" y="818"/>
                    <a:pt x="154" y="818"/>
                    <a:pt x="154" y="818"/>
                  </a:cubicBezTo>
                  <a:cubicBezTo>
                    <a:pt x="157" y="830"/>
                    <a:pt x="157" y="830"/>
                    <a:pt x="157" y="830"/>
                  </a:cubicBezTo>
                  <a:cubicBezTo>
                    <a:pt x="157" y="830"/>
                    <a:pt x="158" y="836"/>
                    <a:pt x="158" y="837"/>
                  </a:cubicBezTo>
                  <a:cubicBezTo>
                    <a:pt x="157" y="843"/>
                    <a:pt x="159" y="849"/>
                    <a:pt x="160" y="854"/>
                  </a:cubicBezTo>
                  <a:cubicBezTo>
                    <a:pt x="162" y="864"/>
                    <a:pt x="162" y="864"/>
                    <a:pt x="162" y="864"/>
                  </a:cubicBezTo>
                  <a:cubicBezTo>
                    <a:pt x="163" y="879"/>
                    <a:pt x="162" y="893"/>
                    <a:pt x="157" y="907"/>
                  </a:cubicBezTo>
                  <a:cubicBezTo>
                    <a:pt x="157" y="907"/>
                    <a:pt x="154" y="913"/>
                    <a:pt x="154" y="913"/>
                  </a:cubicBezTo>
                  <a:cubicBezTo>
                    <a:pt x="152" y="917"/>
                    <a:pt x="150" y="922"/>
                    <a:pt x="150" y="927"/>
                  </a:cubicBezTo>
                  <a:cubicBezTo>
                    <a:pt x="149" y="930"/>
                    <a:pt x="150" y="933"/>
                    <a:pt x="150" y="936"/>
                  </a:cubicBezTo>
                  <a:cubicBezTo>
                    <a:pt x="150" y="940"/>
                    <a:pt x="151" y="944"/>
                    <a:pt x="149" y="949"/>
                  </a:cubicBezTo>
                  <a:cubicBezTo>
                    <a:pt x="148" y="950"/>
                    <a:pt x="149" y="951"/>
                    <a:pt x="149" y="951"/>
                  </a:cubicBezTo>
                  <a:cubicBezTo>
                    <a:pt x="150" y="951"/>
                    <a:pt x="151" y="951"/>
                    <a:pt x="151" y="950"/>
                  </a:cubicBezTo>
                  <a:cubicBezTo>
                    <a:pt x="154" y="945"/>
                    <a:pt x="153" y="940"/>
                    <a:pt x="153" y="936"/>
                  </a:cubicBezTo>
                  <a:cubicBezTo>
                    <a:pt x="153" y="933"/>
                    <a:pt x="152" y="930"/>
                    <a:pt x="153" y="927"/>
                  </a:cubicBezTo>
                  <a:cubicBezTo>
                    <a:pt x="153" y="922"/>
                    <a:pt x="155" y="919"/>
                    <a:pt x="157" y="914"/>
                  </a:cubicBezTo>
                  <a:cubicBezTo>
                    <a:pt x="159" y="908"/>
                    <a:pt x="159" y="908"/>
                    <a:pt x="159" y="908"/>
                  </a:cubicBezTo>
                  <a:cubicBezTo>
                    <a:pt x="165" y="894"/>
                    <a:pt x="166" y="879"/>
                    <a:pt x="165" y="864"/>
                  </a:cubicBezTo>
                  <a:cubicBezTo>
                    <a:pt x="163" y="853"/>
                    <a:pt x="163" y="853"/>
                    <a:pt x="163" y="853"/>
                  </a:cubicBezTo>
                  <a:cubicBezTo>
                    <a:pt x="162" y="849"/>
                    <a:pt x="161" y="845"/>
                    <a:pt x="161" y="840"/>
                  </a:cubicBezTo>
                  <a:cubicBezTo>
                    <a:pt x="161" y="840"/>
                    <a:pt x="161" y="840"/>
                    <a:pt x="161" y="841"/>
                  </a:cubicBezTo>
                  <a:cubicBezTo>
                    <a:pt x="172" y="878"/>
                    <a:pt x="183" y="928"/>
                    <a:pt x="170" y="980"/>
                  </a:cubicBezTo>
                  <a:cubicBezTo>
                    <a:pt x="156" y="1039"/>
                    <a:pt x="165" y="1077"/>
                    <a:pt x="174" y="1114"/>
                  </a:cubicBezTo>
                  <a:cubicBezTo>
                    <a:pt x="174" y="1114"/>
                    <a:pt x="174" y="1115"/>
                    <a:pt x="174" y="1115"/>
                  </a:cubicBezTo>
                  <a:cubicBezTo>
                    <a:pt x="174" y="1115"/>
                    <a:pt x="174" y="1116"/>
                    <a:pt x="174" y="1116"/>
                  </a:cubicBezTo>
                  <a:cubicBezTo>
                    <a:pt x="174" y="1122"/>
                    <a:pt x="175" y="1130"/>
                    <a:pt x="175" y="1138"/>
                  </a:cubicBezTo>
                  <a:cubicBezTo>
                    <a:pt x="177" y="1152"/>
                    <a:pt x="178" y="1167"/>
                    <a:pt x="176" y="1175"/>
                  </a:cubicBezTo>
                  <a:cubicBezTo>
                    <a:pt x="173" y="1187"/>
                    <a:pt x="173" y="1187"/>
                    <a:pt x="173" y="1187"/>
                  </a:cubicBezTo>
                  <a:cubicBezTo>
                    <a:pt x="170" y="1196"/>
                    <a:pt x="167" y="1205"/>
                    <a:pt x="167" y="1208"/>
                  </a:cubicBezTo>
                  <a:cubicBezTo>
                    <a:pt x="167" y="1215"/>
                    <a:pt x="164" y="1221"/>
                    <a:pt x="162" y="1227"/>
                  </a:cubicBezTo>
                  <a:cubicBezTo>
                    <a:pt x="160" y="1232"/>
                    <a:pt x="158" y="1238"/>
                    <a:pt x="157" y="1244"/>
                  </a:cubicBezTo>
                  <a:cubicBezTo>
                    <a:pt x="156" y="1248"/>
                    <a:pt x="157" y="1252"/>
                    <a:pt x="157" y="1255"/>
                  </a:cubicBezTo>
                  <a:cubicBezTo>
                    <a:pt x="157" y="1262"/>
                    <a:pt x="157" y="1269"/>
                    <a:pt x="153" y="1277"/>
                  </a:cubicBezTo>
                  <a:cubicBezTo>
                    <a:pt x="152" y="1277"/>
                    <a:pt x="153" y="1278"/>
                    <a:pt x="153" y="1279"/>
                  </a:cubicBezTo>
                  <a:cubicBezTo>
                    <a:pt x="154" y="1279"/>
                    <a:pt x="155" y="1279"/>
                    <a:pt x="155" y="1278"/>
                  </a:cubicBezTo>
                  <a:cubicBezTo>
                    <a:pt x="160" y="1269"/>
                    <a:pt x="160" y="1262"/>
                    <a:pt x="160" y="1255"/>
                  </a:cubicBezTo>
                  <a:cubicBezTo>
                    <a:pt x="160" y="1252"/>
                    <a:pt x="159" y="1248"/>
                    <a:pt x="160" y="1244"/>
                  </a:cubicBezTo>
                  <a:cubicBezTo>
                    <a:pt x="161" y="1239"/>
                    <a:pt x="163" y="1233"/>
                    <a:pt x="165" y="1228"/>
                  </a:cubicBezTo>
                  <a:cubicBezTo>
                    <a:pt x="167" y="1222"/>
                    <a:pt x="170" y="1216"/>
                    <a:pt x="170" y="1208"/>
                  </a:cubicBezTo>
                  <a:cubicBezTo>
                    <a:pt x="170" y="1205"/>
                    <a:pt x="173" y="1196"/>
                    <a:pt x="175" y="1188"/>
                  </a:cubicBezTo>
                  <a:cubicBezTo>
                    <a:pt x="179" y="1176"/>
                    <a:pt x="179" y="1176"/>
                    <a:pt x="179" y="1176"/>
                  </a:cubicBezTo>
                  <a:cubicBezTo>
                    <a:pt x="181" y="1167"/>
                    <a:pt x="180" y="1152"/>
                    <a:pt x="178" y="1138"/>
                  </a:cubicBezTo>
                  <a:cubicBezTo>
                    <a:pt x="178" y="1134"/>
                    <a:pt x="178" y="1131"/>
                    <a:pt x="177" y="1128"/>
                  </a:cubicBezTo>
                  <a:cubicBezTo>
                    <a:pt x="181" y="1142"/>
                    <a:pt x="181" y="1142"/>
                    <a:pt x="181" y="1142"/>
                  </a:cubicBezTo>
                  <a:cubicBezTo>
                    <a:pt x="189" y="1182"/>
                    <a:pt x="189" y="1184"/>
                    <a:pt x="188" y="1209"/>
                  </a:cubicBezTo>
                  <a:cubicBezTo>
                    <a:pt x="187" y="1223"/>
                    <a:pt x="187" y="1223"/>
                    <a:pt x="187" y="1223"/>
                  </a:cubicBezTo>
                  <a:cubicBezTo>
                    <a:pt x="187" y="1239"/>
                    <a:pt x="187" y="1239"/>
                    <a:pt x="187" y="1239"/>
                  </a:cubicBezTo>
                  <a:cubicBezTo>
                    <a:pt x="186" y="1263"/>
                    <a:pt x="182" y="1296"/>
                    <a:pt x="177" y="1328"/>
                  </a:cubicBezTo>
                  <a:cubicBezTo>
                    <a:pt x="174" y="1355"/>
                    <a:pt x="171" y="1380"/>
                    <a:pt x="170" y="1396"/>
                  </a:cubicBezTo>
                  <a:cubicBezTo>
                    <a:pt x="169" y="1407"/>
                    <a:pt x="170" y="1421"/>
                    <a:pt x="172" y="1436"/>
                  </a:cubicBezTo>
                  <a:cubicBezTo>
                    <a:pt x="166" y="1406"/>
                    <a:pt x="159" y="1374"/>
                    <a:pt x="154" y="1342"/>
                  </a:cubicBezTo>
                  <a:cubicBezTo>
                    <a:pt x="143" y="1266"/>
                    <a:pt x="140" y="1144"/>
                    <a:pt x="138" y="1077"/>
                  </a:cubicBezTo>
                  <a:cubicBezTo>
                    <a:pt x="138" y="1038"/>
                    <a:pt x="130" y="991"/>
                    <a:pt x="123" y="946"/>
                  </a:cubicBezTo>
                  <a:cubicBezTo>
                    <a:pt x="117" y="907"/>
                    <a:pt x="111" y="840"/>
                    <a:pt x="111" y="839"/>
                  </a:cubicBezTo>
                  <a:cubicBezTo>
                    <a:pt x="111" y="811"/>
                    <a:pt x="107" y="780"/>
                    <a:pt x="102" y="744"/>
                  </a:cubicBezTo>
                  <a:cubicBezTo>
                    <a:pt x="97" y="702"/>
                    <a:pt x="91" y="653"/>
                    <a:pt x="89" y="596"/>
                  </a:cubicBezTo>
                  <a:cubicBezTo>
                    <a:pt x="86" y="536"/>
                    <a:pt x="89" y="501"/>
                    <a:pt x="92" y="471"/>
                  </a:cubicBezTo>
                  <a:cubicBezTo>
                    <a:pt x="93" y="474"/>
                    <a:pt x="93" y="477"/>
                    <a:pt x="94" y="479"/>
                  </a:cubicBezTo>
                  <a:cubicBezTo>
                    <a:pt x="96" y="490"/>
                    <a:pt x="96" y="514"/>
                    <a:pt x="97" y="515"/>
                  </a:cubicBezTo>
                  <a:close/>
                  <a:moveTo>
                    <a:pt x="203" y="232"/>
                  </a:moveTo>
                  <a:cubicBezTo>
                    <a:pt x="201" y="238"/>
                    <a:pt x="196" y="244"/>
                    <a:pt x="192" y="251"/>
                  </a:cubicBezTo>
                  <a:cubicBezTo>
                    <a:pt x="187" y="259"/>
                    <a:pt x="182" y="267"/>
                    <a:pt x="178" y="275"/>
                  </a:cubicBezTo>
                  <a:cubicBezTo>
                    <a:pt x="179" y="267"/>
                    <a:pt x="180" y="259"/>
                    <a:pt x="181" y="251"/>
                  </a:cubicBezTo>
                  <a:cubicBezTo>
                    <a:pt x="188" y="245"/>
                    <a:pt x="196" y="238"/>
                    <a:pt x="203" y="232"/>
                  </a:cubicBezTo>
                  <a:close/>
                  <a:moveTo>
                    <a:pt x="179" y="246"/>
                  </a:moveTo>
                  <a:cubicBezTo>
                    <a:pt x="179" y="247"/>
                    <a:pt x="178" y="249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4" y="255"/>
                    <a:pt x="170" y="259"/>
                    <a:pt x="167" y="263"/>
                  </a:cubicBezTo>
                  <a:cubicBezTo>
                    <a:pt x="170" y="248"/>
                    <a:pt x="174" y="236"/>
                    <a:pt x="184" y="224"/>
                  </a:cubicBezTo>
                  <a:cubicBezTo>
                    <a:pt x="182" y="231"/>
                    <a:pt x="181" y="238"/>
                    <a:pt x="179" y="246"/>
                  </a:cubicBezTo>
                  <a:close/>
                  <a:moveTo>
                    <a:pt x="164" y="274"/>
                  </a:moveTo>
                  <a:cubicBezTo>
                    <a:pt x="165" y="272"/>
                    <a:pt x="165" y="272"/>
                    <a:pt x="165" y="272"/>
                  </a:cubicBezTo>
                  <a:cubicBezTo>
                    <a:pt x="165" y="272"/>
                    <a:pt x="166" y="271"/>
                    <a:pt x="166" y="270"/>
                  </a:cubicBezTo>
                  <a:cubicBezTo>
                    <a:pt x="167" y="269"/>
                    <a:pt x="178" y="257"/>
                    <a:pt x="177" y="258"/>
                  </a:cubicBezTo>
                  <a:cubicBezTo>
                    <a:pt x="176" y="267"/>
                    <a:pt x="175" y="277"/>
                    <a:pt x="174" y="286"/>
                  </a:cubicBezTo>
                  <a:cubicBezTo>
                    <a:pt x="174" y="287"/>
                    <a:pt x="164" y="297"/>
                    <a:pt x="160" y="301"/>
                  </a:cubicBezTo>
                  <a:cubicBezTo>
                    <a:pt x="160" y="301"/>
                    <a:pt x="163" y="282"/>
                    <a:pt x="164" y="274"/>
                  </a:cubicBezTo>
                  <a:close/>
                  <a:moveTo>
                    <a:pt x="154" y="304"/>
                  </a:moveTo>
                  <a:cubicBezTo>
                    <a:pt x="154" y="304"/>
                    <a:pt x="149" y="310"/>
                    <a:pt x="141" y="319"/>
                  </a:cubicBezTo>
                  <a:cubicBezTo>
                    <a:pt x="132" y="329"/>
                    <a:pt x="124" y="341"/>
                    <a:pt x="124" y="341"/>
                  </a:cubicBezTo>
                  <a:cubicBezTo>
                    <a:pt x="135" y="318"/>
                    <a:pt x="145" y="298"/>
                    <a:pt x="158" y="279"/>
                  </a:cubicBezTo>
                  <a:cubicBezTo>
                    <a:pt x="157" y="288"/>
                    <a:pt x="155" y="296"/>
                    <a:pt x="154" y="304"/>
                  </a:cubicBezTo>
                  <a:close/>
                  <a:moveTo>
                    <a:pt x="196" y="209"/>
                  </a:moveTo>
                  <a:cubicBezTo>
                    <a:pt x="192" y="216"/>
                    <a:pt x="189" y="223"/>
                    <a:pt x="185" y="230"/>
                  </a:cubicBezTo>
                  <a:cubicBezTo>
                    <a:pt x="186" y="227"/>
                    <a:pt x="187" y="223"/>
                    <a:pt x="188" y="220"/>
                  </a:cubicBezTo>
                  <a:cubicBezTo>
                    <a:pt x="189" y="217"/>
                    <a:pt x="192" y="214"/>
                    <a:pt x="196" y="209"/>
                  </a:cubicBezTo>
                  <a:close/>
                  <a:moveTo>
                    <a:pt x="185" y="218"/>
                  </a:moveTo>
                  <a:cubicBezTo>
                    <a:pt x="178" y="225"/>
                    <a:pt x="173" y="234"/>
                    <a:pt x="170" y="242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3" y="223"/>
                    <a:pt x="173" y="217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9" y="199"/>
                    <a:pt x="185" y="186"/>
                    <a:pt x="197" y="177"/>
                  </a:cubicBezTo>
                  <a:cubicBezTo>
                    <a:pt x="194" y="185"/>
                    <a:pt x="189" y="200"/>
                    <a:pt x="185" y="218"/>
                  </a:cubicBezTo>
                  <a:close/>
                  <a:moveTo>
                    <a:pt x="181" y="179"/>
                  </a:moveTo>
                  <a:cubicBezTo>
                    <a:pt x="186" y="176"/>
                    <a:pt x="191" y="175"/>
                    <a:pt x="195" y="174"/>
                  </a:cubicBezTo>
                  <a:cubicBezTo>
                    <a:pt x="185" y="182"/>
                    <a:pt x="179" y="193"/>
                    <a:pt x="175" y="202"/>
                  </a:cubicBezTo>
                  <a:cubicBezTo>
                    <a:pt x="176" y="195"/>
                    <a:pt x="176" y="188"/>
                    <a:pt x="178" y="181"/>
                  </a:cubicBezTo>
                  <a:cubicBezTo>
                    <a:pt x="179" y="180"/>
                    <a:pt x="180" y="179"/>
                    <a:pt x="181" y="179"/>
                  </a:cubicBezTo>
                  <a:close/>
                  <a:moveTo>
                    <a:pt x="188" y="138"/>
                  </a:moveTo>
                  <a:cubicBezTo>
                    <a:pt x="188" y="138"/>
                    <a:pt x="193" y="136"/>
                    <a:pt x="195" y="135"/>
                  </a:cubicBezTo>
                  <a:cubicBezTo>
                    <a:pt x="190" y="140"/>
                    <a:pt x="186" y="147"/>
                    <a:pt x="182" y="153"/>
                  </a:cubicBezTo>
                  <a:cubicBezTo>
                    <a:pt x="183" y="148"/>
                    <a:pt x="184" y="143"/>
                    <a:pt x="185" y="139"/>
                  </a:cubicBezTo>
                  <a:lnTo>
                    <a:pt x="188" y="138"/>
                  </a:lnTo>
                  <a:close/>
                  <a:moveTo>
                    <a:pt x="167" y="124"/>
                  </a:moveTo>
                  <a:cubicBezTo>
                    <a:pt x="178" y="115"/>
                    <a:pt x="187" y="107"/>
                    <a:pt x="195" y="102"/>
                  </a:cubicBezTo>
                  <a:cubicBezTo>
                    <a:pt x="190" y="110"/>
                    <a:pt x="186" y="123"/>
                    <a:pt x="183" y="137"/>
                  </a:cubicBezTo>
                  <a:cubicBezTo>
                    <a:pt x="175" y="140"/>
                    <a:pt x="157" y="147"/>
                    <a:pt x="157" y="147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60" y="137"/>
                    <a:pt x="164" y="128"/>
                    <a:pt x="167" y="124"/>
                  </a:cubicBezTo>
                  <a:close/>
                  <a:moveTo>
                    <a:pt x="112" y="175"/>
                  </a:moveTo>
                  <a:cubicBezTo>
                    <a:pt x="110" y="177"/>
                    <a:pt x="107" y="180"/>
                    <a:pt x="106" y="183"/>
                  </a:cubicBezTo>
                  <a:cubicBezTo>
                    <a:pt x="105" y="183"/>
                    <a:pt x="105" y="184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0"/>
                    <a:pt x="108" y="176"/>
                    <a:pt x="109" y="171"/>
                  </a:cubicBezTo>
                  <a:cubicBezTo>
                    <a:pt x="111" y="163"/>
                    <a:pt x="113" y="155"/>
                    <a:pt x="117" y="148"/>
                  </a:cubicBezTo>
                  <a:cubicBezTo>
                    <a:pt x="123" y="138"/>
                    <a:pt x="130" y="131"/>
                    <a:pt x="138" y="123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1"/>
                    <a:pt x="141" y="121"/>
                    <a:pt x="140" y="122"/>
                  </a:cubicBezTo>
                  <a:cubicBezTo>
                    <a:pt x="135" y="131"/>
                    <a:pt x="130" y="141"/>
                    <a:pt x="134" y="151"/>
                  </a:cubicBezTo>
                  <a:cubicBezTo>
                    <a:pt x="126" y="158"/>
                    <a:pt x="119" y="166"/>
                    <a:pt x="112" y="175"/>
                  </a:cubicBezTo>
                  <a:close/>
                  <a:moveTo>
                    <a:pt x="148" y="151"/>
                  </a:moveTo>
                  <a:cubicBezTo>
                    <a:pt x="142" y="155"/>
                    <a:pt x="133" y="160"/>
                    <a:pt x="124" y="165"/>
                  </a:cubicBezTo>
                  <a:cubicBezTo>
                    <a:pt x="136" y="152"/>
                    <a:pt x="149" y="140"/>
                    <a:pt x="160" y="129"/>
                  </a:cubicBezTo>
                  <a:cubicBezTo>
                    <a:pt x="158" y="135"/>
                    <a:pt x="155" y="142"/>
                    <a:pt x="153" y="149"/>
                  </a:cubicBezTo>
                  <a:lnTo>
                    <a:pt x="148" y="151"/>
                  </a:lnTo>
                  <a:close/>
                  <a:moveTo>
                    <a:pt x="137" y="214"/>
                  </a:moveTo>
                  <a:cubicBezTo>
                    <a:pt x="143" y="194"/>
                    <a:pt x="150" y="169"/>
                    <a:pt x="157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0" y="149"/>
                    <a:pt x="178" y="158"/>
                    <a:pt x="177" y="167"/>
                  </a:cubicBezTo>
                  <a:cubicBezTo>
                    <a:pt x="176" y="169"/>
                    <a:pt x="176" y="171"/>
                    <a:pt x="175" y="173"/>
                  </a:cubicBezTo>
                  <a:cubicBezTo>
                    <a:pt x="175" y="173"/>
                    <a:pt x="175" y="173"/>
                    <a:pt x="176" y="174"/>
                  </a:cubicBezTo>
                  <a:cubicBezTo>
                    <a:pt x="175" y="176"/>
                    <a:pt x="175" y="177"/>
                    <a:pt x="175" y="179"/>
                  </a:cubicBezTo>
                  <a:cubicBezTo>
                    <a:pt x="173" y="180"/>
                    <a:pt x="172" y="181"/>
                    <a:pt x="172" y="182"/>
                  </a:cubicBezTo>
                  <a:cubicBezTo>
                    <a:pt x="160" y="189"/>
                    <a:pt x="144" y="208"/>
                    <a:pt x="135" y="221"/>
                  </a:cubicBezTo>
                  <a:lnTo>
                    <a:pt x="137" y="214"/>
                  </a:lnTo>
                  <a:close/>
                  <a:moveTo>
                    <a:pt x="135" y="234"/>
                  </a:moveTo>
                  <a:cubicBezTo>
                    <a:pt x="135" y="232"/>
                    <a:pt x="160" y="193"/>
                    <a:pt x="174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1" y="207"/>
                    <a:pt x="160" y="264"/>
                    <a:pt x="160" y="266"/>
                  </a:cubicBezTo>
                  <a:cubicBezTo>
                    <a:pt x="138" y="295"/>
                    <a:pt x="115" y="335"/>
                    <a:pt x="101" y="373"/>
                  </a:cubicBezTo>
                  <a:cubicBezTo>
                    <a:pt x="106" y="330"/>
                    <a:pt x="115" y="278"/>
                    <a:pt x="135" y="234"/>
                  </a:cubicBezTo>
                  <a:close/>
                  <a:moveTo>
                    <a:pt x="149" y="349"/>
                  </a:moveTo>
                  <a:cubicBezTo>
                    <a:pt x="129" y="372"/>
                    <a:pt x="110" y="393"/>
                    <a:pt x="98" y="420"/>
                  </a:cubicBezTo>
                  <a:cubicBezTo>
                    <a:pt x="98" y="418"/>
                    <a:pt x="98" y="417"/>
                    <a:pt x="98" y="415"/>
                  </a:cubicBezTo>
                  <a:cubicBezTo>
                    <a:pt x="101" y="399"/>
                    <a:pt x="107" y="381"/>
                    <a:pt x="114" y="362"/>
                  </a:cubicBezTo>
                  <a:cubicBezTo>
                    <a:pt x="126" y="342"/>
                    <a:pt x="139" y="327"/>
                    <a:pt x="154" y="311"/>
                  </a:cubicBezTo>
                  <a:cubicBezTo>
                    <a:pt x="152" y="325"/>
                    <a:pt x="150" y="338"/>
                    <a:pt x="149" y="349"/>
                  </a:cubicBezTo>
                  <a:close/>
                  <a:moveTo>
                    <a:pt x="191" y="284"/>
                  </a:moveTo>
                  <a:cubicBezTo>
                    <a:pt x="188" y="289"/>
                    <a:pt x="185" y="293"/>
                    <a:pt x="182" y="300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177" y="312"/>
                    <a:pt x="177" y="315"/>
                    <a:pt x="173" y="320"/>
                  </a:cubicBezTo>
                  <a:cubicBezTo>
                    <a:pt x="173" y="320"/>
                    <a:pt x="173" y="321"/>
                    <a:pt x="173" y="321"/>
                  </a:cubicBezTo>
                  <a:cubicBezTo>
                    <a:pt x="167" y="328"/>
                    <a:pt x="162" y="334"/>
                    <a:pt x="156" y="341"/>
                  </a:cubicBezTo>
                  <a:cubicBezTo>
                    <a:pt x="157" y="330"/>
                    <a:pt x="158" y="319"/>
                    <a:pt x="160" y="305"/>
                  </a:cubicBezTo>
                  <a:cubicBezTo>
                    <a:pt x="166" y="300"/>
                    <a:pt x="170" y="295"/>
                    <a:pt x="176" y="290"/>
                  </a:cubicBezTo>
                  <a:cubicBezTo>
                    <a:pt x="176" y="290"/>
                    <a:pt x="176" y="290"/>
                    <a:pt x="176" y="290"/>
                  </a:cubicBezTo>
                  <a:cubicBezTo>
                    <a:pt x="176" y="290"/>
                    <a:pt x="177" y="290"/>
                    <a:pt x="177" y="290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78" y="290"/>
                    <a:pt x="178" y="289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6" y="282"/>
                    <a:pt x="191" y="279"/>
                    <a:pt x="198" y="271"/>
                  </a:cubicBezTo>
                  <a:cubicBezTo>
                    <a:pt x="196" y="277"/>
                    <a:pt x="194" y="280"/>
                    <a:pt x="191" y="284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539">
              <a:extLst>
                <a:ext uri="{FF2B5EF4-FFF2-40B4-BE49-F238E27FC236}">
                  <a16:creationId xmlns:a16="http://schemas.microsoft.com/office/drawing/2014/main" id="{499761DB-8E0A-FBF7-C013-3075EC8B3AB9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 bwMode="auto">
            <a:xfrm>
              <a:off x="7598305" y="2392363"/>
              <a:ext cx="444500" cy="352425"/>
            </a:xfrm>
            <a:custGeom>
              <a:avLst/>
              <a:gdLst>
                <a:gd name="T0" fmla="*/ 7 w 210"/>
                <a:gd name="T1" fmla="*/ 1 h 167"/>
                <a:gd name="T2" fmla="*/ 244 w 210"/>
                <a:gd name="T3" fmla="*/ 98 h 167"/>
                <a:gd name="T4" fmla="*/ 496 w 210"/>
                <a:gd name="T5" fmla="*/ 286 h 167"/>
                <a:gd name="T6" fmla="*/ 471 w 210"/>
                <a:gd name="T7" fmla="*/ 350 h 167"/>
                <a:gd name="T8" fmla="*/ 347 w 210"/>
                <a:gd name="T9" fmla="*/ 391 h 167"/>
                <a:gd name="T10" fmla="*/ 343 w 210"/>
                <a:gd name="T11" fmla="*/ 386 h 167"/>
                <a:gd name="T12" fmla="*/ 347 w 210"/>
                <a:gd name="T13" fmla="*/ 383 h 167"/>
                <a:gd name="T14" fmla="*/ 468 w 210"/>
                <a:gd name="T15" fmla="*/ 344 h 167"/>
                <a:gd name="T16" fmla="*/ 489 w 210"/>
                <a:gd name="T17" fmla="*/ 286 h 167"/>
                <a:gd name="T18" fmla="*/ 241 w 210"/>
                <a:gd name="T19" fmla="*/ 106 h 167"/>
                <a:gd name="T20" fmla="*/ 1 w 210"/>
                <a:gd name="T21" fmla="*/ 7 h 167"/>
                <a:gd name="T22" fmla="*/ 1 w 210"/>
                <a:gd name="T23" fmla="*/ 1 h 167"/>
                <a:gd name="T24" fmla="*/ 7 w 210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167">
                  <a:moveTo>
                    <a:pt x="3" y="1"/>
                  </a:moveTo>
                  <a:cubicBezTo>
                    <a:pt x="19" y="20"/>
                    <a:pt x="60" y="30"/>
                    <a:pt x="103" y="42"/>
                  </a:cubicBezTo>
                  <a:cubicBezTo>
                    <a:pt x="172" y="60"/>
                    <a:pt x="208" y="87"/>
                    <a:pt x="209" y="122"/>
                  </a:cubicBezTo>
                  <a:cubicBezTo>
                    <a:pt x="210" y="133"/>
                    <a:pt x="206" y="142"/>
                    <a:pt x="199" y="149"/>
                  </a:cubicBezTo>
                  <a:cubicBezTo>
                    <a:pt x="182" y="167"/>
                    <a:pt x="148" y="166"/>
                    <a:pt x="146" y="166"/>
                  </a:cubicBezTo>
                  <a:cubicBezTo>
                    <a:pt x="146" y="166"/>
                    <a:pt x="145" y="165"/>
                    <a:pt x="145" y="164"/>
                  </a:cubicBezTo>
                  <a:cubicBezTo>
                    <a:pt x="145" y="164"/>
                    <a:pt x="146" y="163"/>
                    <a:pt x="146" y="163"/>
                  </a:cubicBezTo>
                  <a:cubicBezTo>
                    <a:pt x="147" y="163"/>
                    <a:pt x="180" y="164"/>
                    <a:pt x="197" y="147"/>
                  </a:cubicBezTo>
                  <a:cubicBezTo>
                    <a:pt x="203" y="140"/>
                    <a:pt x="207" y="132"/>
                    <a:pt x="206" y="122"/>
                  </a:cubicBezTo>
                  <a:cubicBezTo>
                    <a:pt x="205" y="89"/>
                    <a:pt x="170" y="63"/>
                    <a:pt x="102" y="45"/>
                  </a:cubicBezTo>
                  <a:cubicBezTo>
                    <a:pt x="59" y="33"/>
                    <a:pt x="17" y="2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9" name="Freeform 540">
              <a:extLst>
                <a:ext uri="{FF2B5EF4-FFF2-40B4-BE49-F238E27FC236}">
                  <a16:creationId xmlns:a16="http://schemas.microsoft.com/office/drawing/2014/main" id="{78F52A53-8179-7835-C93A-BF9D2FF6BFF5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 bwMode="auto">
            <a:xfrm>
              <a:off x="7599893" y="2482850"/>
              <a:ext cx="427038" cy="342900"/>
            </a:xfrm>
            <a:custGeom>
              <a:avLst/>
              <a:gdLst>
                <a:gd name="T0" fmla="*/ 7 w 202"/>
                <a:gd name="T1" fmla="*/ 1 h 162"/>
                <a:gd name="T2" fmla="*/ 241 w 202"/>
                <a:gd name="T3" fmla="*/ 97 h 162"/>
                <a:gd name="T4" fmla="*/ 477 w 202"/>
                <a:gd name="T5" fmla="*/ 277 h 162"/>
                <a:gd name="T6" fmla="*/ 454 w 202"/>
                <a:gd name="T7" fmla="*/ 341 h 162"/>
                <a:gd name="T8" fmla="*/ 321 w 202"/>
                <a:gd name="T9" fmla="*/ 379 h 162"/>
                <a:gd name="T10" fmla="*/ 320 w 202"/>
                <a:gd name="T11" fmla="*/ 377 h 162"/>
                <a:gd name="T12" fmla="*/ 321 w 202"/>
                <a:gd name="T13" fmla="*/ 372 h 162"/>
                <a:gd name="T14" fmla="*/ 449 w 202"/>
                <a:gd name="T15" fmla="*/ 336 h 162"/>
                <a:gd name="T16" fmla="*/ 470 w 202"/>
                <a:gd name="T17" fmla="*/ 279 h 162"/>
                <a:gd name="T18" fmla="*/ 240 w 202"/>
                <a:gd name="T19" fmla="*/ 105 h 162"/>
                <a:gd name="T20" fmla="*/ 1 w 202"/>
                <a:gd name="T21" fmla="*/ 5 h 162"/>
                <a:gd name="T22" fmla="*/ 1 w 202"/>
                <a:gd name="T23" fmla="*/ 0 h 162"/>
                <a:gd name="T24" fmla="*/ 7 w 202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62">
                  <a:moveTo>
                    <a:pt x="3" y="1"/>
                  </a:moveTo>
                  <a:cubicBezTo>
                    <a:pt x="19" y="19"/>
                    <a:pt x="59" y="30"/>
                    <a:pt x="102" y="41"/>
                  </a:cubicBezTo>
                  <a:cubicBezTo>
                    <a:pt x="150" y="54"/>
                    <a:pt x="200" y="73"/>
                    <a:pt x="202" y="117"/>
                  </a:cubicBezTo>
                  <a:cubicBezTo>
                    <a:pt x="202" y="128"/>
                    <a:pt x="199" y="137"/>
                    <a:pt x="192" y="144"/>
                  </a:cubicBezTo>
                  <a:cubicBezTo>
                    <a:pt x="173" y="162"/>
                    <a:pt x="138" y="160"/>
                    <a:pt x="136" y="160"/>
                  </a:cubicBezTo>
                  <a:cubicBezTo>
                    <a:pt x="135" y="160"/>
                    <a:pt x="135" y="160"/>
                    <a:pt x="135" y="159"/>
                  </a:cubicBezTo>
                  <a:cubicBezTo>
                    <a:pt x="135" y="158"/>
                    <a:pt x="135" y="157"/>
                    <a:pt x="136" y="157"/>
                  </a:cubicBezTo>
                  <a:cubicBezTo>
                    <a:pt x="137" y="157"/>
                    <a:pt x="172" y="159"/>
                    <a:pt x="190" y="142"/>
                  </a:cubicBezTo>
                  <a:cubicBezTo>
                    <a:pt x="196" y="135"/>
                    <a:pt x="199" y="127"/>
                    <a:pt x="199" y="118"/>
                  </a:cubicBezTo>
                  <a:cubicBezTo>
                    <a:pt x="197" y="75"/>
                    <a:pt x="149" y="57"/>
                    <a:pt x="101" y="44"/>
                  </a:cubicBezTo>
                  <a:cubicBezTo>
                    <a:pt x="58" y="33"/>
                    <a:pt x="18" y="22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541">
              <a:extLst>
                <a:ext uri="{FF2B5EF4-FFF2-40B4-BE49-F238E27FC236}">
                  <a16:creationId xmlns:a16="http://schemas.microsoft.com/office/drawing/2014/main" id="{87E5300C-AA24-4AA2-0E99-98FAE6BCF2C6}"/>
                </a:ext>
              </a:extLst>
            </p:cNvPr>
            <p:cNvSpPr/>
            <p:nvPr>
              <p:custDataLst>
                <p:tags r:id="rId393"/>
              </p:custDataLst>
            </p:nvPr>
          </p:nvSpPr>
          <p:spPr bwMode="auto">
            <a:xfrm>
              <a:off x="7607830" y="2566988"/>
              <a:ext cx="403225" cy="338137"/>
            </a:xfrm>
            <a:custGeom>
              <a:avLst/>
              <a:gdLst>
                <a:gd name="T0" fmla="*/ 7 w 190"/>
                <a:gd name="T1" fmla="*/ 1 h 160"/>
                <a:gd name="T2" fmla="*/ 234 w 190"/>
                <a:gd name="T3" fmla="*/ 97 h 160"/>
                <a:gd name="T4" fmla="*/ 455 w 190"/>
                <a:gd name="T5" fmla="*/ 277 h 160"/>
                <a:gd name="T6" fmla="*/ 430 w 190"/>
                <a:gd name="T7" fmla="*/ 341 h 160"/>
                <a:gd name="T8" fmla="*/ 298 w 190"/>
                <a:gd name="T9" fmla="*/ 373 h 160"/>
                <a:gd name="T10" fmla="*/ 297 w 190"/>
                <a:gd name="T11" fmla="*/ 369 h 160"/>
                <a:gd name="T12" fmla="*/ 301 w 190"/>
                <a:gd name="T13" fmla="*/ 365 h 160"/>
                <a:gd name="T14" fmla="*/ 424 w 190"/>
                <a:gd name="T15" fmla="*/ 333 h 160"/>
                <a:gd name="T16" fmla="*/ 447 w 190"/>
                <a:gd name="T17" fmla="*/ 278 h 160"/>
                <a:gd name="T18" fmla="*/ 233 w 190"/>
                <a:gd name="T19" fmla="*/ 105 h 160"/>
                <a:gd name="T20" fmla="*/ 0 w 190"/>
                <a:gd name="T21" fmla="*/ 5 h 160"/>
                <a:gd name="T22" fmla="*/ 0 w 190"/>
                <a:gd name="T23" fmla="*/ 0 h 160"/>
                <a:gd name="T24" fmla="*/ 7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40" y="52"/>
                    <a:pt x="188" y="71"/>
                    <a:pt x="190" y="117"/>
                  </a:cubicBezTo>
                  <a:cubicBezTo>
                    <a:pt x="190" y="128"/>
                    <a:pt x="187" y="137"/>
                    <a:pt x="180" y="144"/>
                  </a:cubicBezTo>
                  <a:cubicBezTo>
                    <a:pt x="162" y="160"/>
                    <a:pt x="127" y="158"/>
                    <a:pt x="125" y="158"/>
                  </a:cubicBezTo>
                  <a:cubicBezTo>
                    <a:pt x="125" y="158"/>
                    <a:pt x="124" y="157"/>
                    <a:pt x="124" y="156"/>
                  </a:cubicBezTo>
                  <a:cubicBezTo>
                    <a:pt x="124" y="155"/>
                    <a:pt x="125" y="155"/>
                    <a:pt x="126" y="155"/>
                  </a:cubicBezTo>
                  <a:cubicBezTo>
                    <a:pt x="126" y="155"/>
                    <a:pt x="161" y="157"/>
                    <a:pt x="177" y="141"/>
                  </a:cubicBezTo>
                  <a:cubicBezTo>
                    <a:pt x="184" y="135"/>
                    <a:pt x="187" y="127"/>
                    <a:pt x="187" y="118"/>
                  </a:cubicBezTo>
                  <a:cubicBezTo>
                    <a:pt x="185" y="74"/>
                    <a:pt x="141" y="56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542">
              <a:extLst>
                <a:ext uri="{FF2B5EF4-FFF2-40B4-BE49-F238E27FC236}">
                  <a16:creationId xmlns:a16="http://schemas.microsoft.com/office/drawing/2014/main" id="{981361DA-4C3D-43C1-9AB1-AB28658C72DE}"/>
                </a:ext>
              </a:extLst>
            </p:cNvPr>
            <p:cNvSpPr/>
            <p:nvPr>
              <p:custDataLst>
                <p:tags r:id="rId394"/>
              </p:custDataLst>
            </p:nvPr>
          </p:nvSpPr>
          <p:spPr bwMode="auto">
            <a:xfrm>
              <a:off x="7607830" y="2652713"/>
              <a:ext cx="387350" cy="282575"/>
            </a:xfrm>
            <a:custGeom>
              <a:avLst/>
              <a:gdLst>
                <a:gd name="T0" fmla="*/ 7 w 183"/>
                <a:gd name="T1" fmla="*/ 1 h 134"/>
                <a:gd name="T2" fmla="*/ 233 w 183"/>
                <a:gd name="T3" fmla="*/ 96 h 134"/>
                <a:gd name="T4" fmla="*/ 433 w 183"/>
                <a:gd name="T5" fmla="*/ 242 h 134"/>
                <a:gd name="T6" fmla="*/ 385 w 183"/>
                <a:gd name="T7" fmla="*/ 313 h 134"/>
                <a:gd name="T8" fmla="*/ 383 w 183"/>
                <a:gd name="T9" fmla="*/ 308 h 134"/>
                <a:gd name="T10" fmla="*/ 385 w 183"/>
                <a:gd name="T11" fmla="*/ 307 h 134"/>
                <a:gd name="T12" fmla="*/ 427 w 183"/>
                <a:gd name="T13" fmla="*/ 242 h 134"/>
                <a:gd name="T14" fmla="*/ 229 w 183"/>
                <a:gd name="T15" fmla="*/ 102 h 134"/>
                <a:gd name="T16" fmla="*/ 0 w 183"/>
                <a:gd name="T17" fmla="*/ 5 h 134"/>
                <a:gd name="T18" fmla="*/ 0 w 183"/>
                <a:gd name="T19" fmla="*/ 0 h 134"/>
                <a:gd name="T20" fmla="*/ 7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37" y="52"/>
                    <a:pt x="183" y="74"/>
                    <a:pt x="183" y="103"/>
                  </a:cubicBezTo>
                  <a:cubicBezTo>
                    <a:pt x="183" y="130"/>
                    <a:pt x="163" y="134"/>
                    <a:pt x="163" y="134"/>
                  </a:cubicBezTo>
                  <a:cubicBezTo>
                    <a:pt x="162" y="134"/>
                    <a:pt x="161" y="133"/>
                    <a:pt x="161" y="132"/>
                  </a:cubicBezTo>
                  <a:cubicBezTo>
                    <a:pt x="161" y="132"/>
                    <a:pt x="162" y="131"/>
                    <a:pt x="163" y="131"/>
                  </a:cubicBezTo>
                  <a:cubicBezTo>
                    <a:pt x="163" y="131"/>
                    <a:pt x="180" y="128"/>
                    <a:pt x="180" y="103"/>
                  </a:cubicBezTo>
                  <a:cubicBezTo>
                    <a:pt x="180" y="77"/>
                    <a:pt x="138" y="55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543">
              <a:extLst>
                <a:ext uri="{FF2B5EF4-FFF2-40B4-BE49-F238E27FC236}">
                  <a16:creationId xmlns:a16="http://schemas.microsoft.com/office/drawing/2014/main" id="{C9391BA2-9DED-5337-8B4D-3B4EB799DE1A}"/>
                </a:ext>
              </a:extLst>
            </p:cNvPr>
            <p:cNvSpPr/>
            <p:nvPr>
              <p:custDataLst>
                <p:tags r:id="rId395"/>
              </p:custDataLst>
            </p:nvPr>
          </p:nvSpPr>
          <p:spPr bwMode="auto">
            <a:xfrm>
              <a:off x="7590368" y="2303463"/>
              <a:ext cx="452438" cy="344487"/>
            </a:xfrm>
            <a:custGeom>
              <a:avLst/>
              <a:gdLst>
                <a:gd name="T0" fmla="*/ 7 w 213"/>
                <a:gd name="T1" fmla="*/ 1 h 163"/>
                <a:gd name="T2" fmla="*/ 185 w 213"/>
                <a:gd name="T3" fmla="*/ 76 h 163"/>
                <a:gd name="T4" fmla="*/ 254 w 213"/>
                <a:gd name="T5" fmla="*/ 91 h 163"/>
                <a:gd name="T6" fmla="*/ 508 w 213"/>
                <a:gd name="T7" fmla="*/ 278 h 163"/>
                <a:gd name="T8" fmla="*/ 483 w 213"/>
                <a:gd name="T9" fmla="*/ 342 h 163"/>
                <a:gd name="T10" fmla="*/ 356 w 213"/>
                <a:gd name="T11" fmla="*/ 385 h 163"/>
                <a:gd name="T12" fmla="*/ 355 w 213"/>
                <a:gd name="T13" fmla="*/ 379 h 163"/>
                <a:gd name="T14" fmla="*/ 356 w 213"/>
                <a:gd name="T15" fmla="*/ 378 h 163"/>
                <a:gd name="T16" fmla="*/ 480 w 213"/>
                <a:gd name="T17" fmla="*/ 337 h 163"/>
                <a:gd name="T18" fmla="*/ 502 w 213"/>
                <a:gd name="T19" fmla="*/ 280 h 163"/>
                <a:gd name="T20" fmla="*/ 250 w 213"/>
                <a:gd name="T21" fmla="*/ 97 h 163"/>
                <a:gd name="T22" fmla="*/ 182 w 213"/>
                <a:gd name="T23" fmla="*/ 84 h 163"/>
                <a:gd name="T24" fmla="*/ 1 w 213"/>
                <a:gd name="T25" fmla="*/ 7 h 163"/>
                <a:gd name="T26" fmla="*/ 1 w 213"/>
                <a:gd name="T27" fmla="*/ 1 h 163"/>
                <a:gd name="T28" fmla="*/ 7 w 213"/>
                <a:gd name="T29" fmla="*/ 1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3">
                  <a:moveTo>
                    <a:pt x="3" y="1"/>
                  </a:moveTo>
                  <a:cubicBezTo>
                    <a:pt x="20" y="25"/>
                    <a:pt x="48" y="26"/>
                    <a:pt x="77" y="32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75" y="57"/>
                    <a:pt x="211" y="84"/>
                    <a:pt x="212" y="118"/>
                  </a:cubicBezTo>
                  <a:cubicBezTo>
                    <a:pt x="213" y="129"/>
                    <a:pt x="209" y="138"/>
                    <a:pt x="202" y="145"/>
                  </a:cubicBezTo>
                  <a:cubicBezTo>
                    <a:pt x="185" y="163"/>
                    <a:pt x="151" y="163"/>
                    <a:pt x="149" y="163"/>
                  </a:cubicBezTo>
                  <a:cubicBezTo>
                    <a:pt x="149" y="163"/>
                    <a:pt x="148" y="162"/>
                    <a:pt x="148" y="161"/>
                  </a:cubicBezTo>
                  <a:cubicBezTo>
                    <a:pt x="148" y="160"/>
                    <a:pt x="149" y="160"/>
                    <a:pt x="149" y="160"/>
                  </a:cubicBezTo>
                  <a:cubicBezTo>
                    <a:pt x="150" y="160"/>
                    <a:pt x="183" y="160"/>
                    <a:pt x="200" y="143"/>
                  </a:cubicBezTo>
                  <a:cubicBezTo>
                    <a:pt x="206" y="137"/>
                    <a:pt x="210" y="129"/>
                    <a:pt x="209" y="119"/>
                  </a:cubicBezTo>
                  <a:cubicBezTo>
                    <a:pt x="208" y="85"/>
                    <a:pt x="173" y="59"/>
                    <a:pt x="105" y="41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47" y="28"/>
                    <a:pt x="19" y="27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544">
              <a:extLst>
                <a:ext uri="{FF2B5EF4-FFF2-40B4-BE49-F238E27FC236}">
                  <a16:creationId xmlns:a16="http://schemas.microsoft.com/office/drawing/2014/main" id="{5091D6B9-0C49-2C79-3FB4-22AFA7DEC756}"/>
                </a:ext>
              </a:extLst>
            </p:cNvPr>
            <p:cNvSpPr/>
            <p:nvPr>
              <p:custDataLst>
                <p:tags r:id="rId396"/>
              </p:custDataLst>
            </p:nvPr>
          </p:nvSpPr>
          <p:spPr bwMode="auto">
            <a:xfrm>
              <a:off x="7590368" y="2241550"/>
              <a:ext cx="449263" cy="319087"/>
            </a:xfrm>
            <a:custGeom>
              <a:avLst/>
              <a:gdLst>
                <a:gd name="T0" fmla="*/ 7 w 212"/>
                <a:gd name="T1" fmla="*/ 1 h 151"/>
                <a:gd name="T2" fmla="*/ 128 w 212"/>
                <a:gd name="T3" fmla="*/ 48 h 151"/>
                <a:gd name="T4" fmla="*/ 254 w 212"/>
                <a:gd name="T5" fmla="*/ 69 h 151"/>
                <a:gd name="T6" fmla="*/ 502 w 212"/>
                <a:gd name="T7" fmla="*/ 237 h 151"/>
                <a:gd name="T8" fmla="*/ 342 w 212"/>
                <a:gd name="T9" fmla="*/ 357 h 151"/>
                <a:gd name="T10" fmla="*/ 340 w 212"/>
                <a:gd name="T11" fmla="*/ 354 h 151"/>
                <a:gd name="T12" fmla="*/ 342 w 212"/>
                <a:gd name="T13" fmla="*/ 349 h 151"/>
                <a:gd name="T14" fmla="*/ 495 w 212"/>
                <a:gd name="T15" fmla="*/ 241 h 151"/>
                <a:gd name="T16" fmla="*/ 250 w 212"/>
                <a:gd name="T17" fmla="*/ 76 h 151"/>
                <a:gd name="T18" fmla="*/ 128 w 212"/>
                <a:gd name="T19" fmla="*/ 55 h 151"/>
                <a:gd name="T20" fmla="*/ 1 w 212"/>
                <a:gd name="T21" fmla="*/ 7 h 151"/>
                <a:gd name="T22" fmla="*/ 1 w 212"/>
                <a:gd name="T23" fmla="*/ 1 h 151"/>
                <a:gd name="T24" fmla="*/ 7 w 21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151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5"/>
                    <a:pt x="106" y="29"/>
                  </a:cubicBezTo>
                  <a:cubicBezTo>
                    <a:pt x="152" y="41"/>
                    <a:pt x="210" y="56"/>
                    <a:pt x="211" y="101"/>
                  </a:cubicBezTo>
                  <a:cubicBezTo>
                    <a:pt x="212" y="146"/>
                    <a:pt x="145" y="151"/>
                    <a:pt x="144" y="151"/>
                  </a:cubicBezTo>
                  <a:cubicBezTo>
                    <a:pt x="143" y="151"/>
                    <a:pt x="143" y="150"/>
                    <a:pt x="143" y="150"/>
                  </a:cubicBezTo>
                  <a:cubicBezTo>
                    <a:pt x="143" y="149"/>
                    <a:pt x="143" y="148"/>
                    <a:pt x="144" y="148"/>
                  </a:cubicBezTo>
                  <a:cubicBezTo>
                    <a:pt x="145" y="148"/>
                    <a:pt x="209" y="144"/>
                    <a:pt x="208" y="102"/>
                  </a:cubicBezTo>
                  <a:cubicBezTo>
                    <a:pt x="207" y="58"/>
                    <a:pt x="150" y="44"/>
                    <a:pt x="105" y="32"/>
                  </a:cubicBezTo>
                  <a:cubicBezTo>
                    <a:pt x="90" y="28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545">
              <a:extLst>
                <a:ext uri="{FF2B5EF4-FFF2-40B4-BE49-F238E27FC236}">
                  <a16:creationId xmlns:a16="http://schemas.microsoft.com/office/drawing/2014/main" id="{1ABD335E-1D1E-7B26-69F6-13823504752D}"/>
                </a:ext>
              </a:extLst>
            </p:cNvPr>
            <p:cNvSpPr/>
            <p:nvPr>
              <p:custDataLst>
                <p:tags r:id="rId397"/>
              </p:custDataLst>
            </p:nvPr>
          </p:nvSpPr>
          <p:spPr bwMode="auto">
            <a:xfrm>
              <a:off x="7590368" y="2171700"/>
              <a:ext cx="441325" cy="303212"/>
            </a:xfrm>
            <a:custGeom>
              <a:avLst/>
              <a:gdLst>
                <a:gd name="T0" fmla="*/ 7 w 208"/>
                <a:gd name="T1" fmla="*/ 1 h 143"/>
                <a:gd name="T2" fmla="*/ 128 w 208"/>
                <a:gd name="T3" fmla="*/ 48 h 143"/>
                <a:gd name="T4" fmla="*/ 254 w 208"/>
                <a:gd name="T5" fmla="*/ 64 h 143"/>
                <a:gd name="T6" fmla="*/ 290 w 208"/>
                <a:gd name="T7" fmla="*/ 73 h 143"/>
                <a:gd name="T8" fmla="*/ 495 w 208"/>
                <a:gd name="T9" fmla="*/ 219 h 143"/>
                <a:gd name="T10" fmla="*/ 341 w 208"/>
                <a:gd name="T11" fmla="*/ 341 h 143"/>
                <a:gd name="T12" fmla="*/ 335 w 208"/>
                <a:gd name="T13" fmla="*/ 339 h 143"/>
                <a:gd name="T14" fmla="*/ 341 w 208"/>
                <a:gd name="T15" fmla="*/ 334 h 143"/>
                <a:gd name="T16" fmla="*/ 488 w 208"/>
                <a:gd name="T17" fmla="*/ 222 h 143"/>
                <a:gd name="T18" fmla="*/ 286 w 208"/>
                <a:gd name="T19" fmla="*/ 80 h 143"/>
                <a:gd name="T20" fmla="*/ 250 w 208"/>
                <a:gd name="T21" fmla="*/ 71 h 143"/>
                <a:gd name="T22" fmla="*/ 128 w 208"/>
                <a:gd name="T23" fmla="*/ 55 h 143"/>
                <a:gd name="T24" fmla="*/ 1 w 208"/>
                <a:gd name="T25" fmla="*/ 7 h 143"/>
                <a:gd name="T26" fmla="*/ 1 w 208"/>
                <a:gd name="T27" fmla="*/ 1 h 143"/>
                <a:gd name="T28" fmla="*/ 7 w 208"/>
                <a:gd name="T29" fmla="*/ 1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143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3"/>
                    <a:pt x="106" y="27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63" y="41"/>
                    <a:pt x="206" y="52"/>
                    <a:pt x="207" y="92"/>
                  </a:cubicBezTo>
                  <a:cubicBezTo>
                    <a:pt x="208" y="137"/>
                    <a:pt x="144" y="143"/>
                    <a:pt x="143" y="143"/>
                  </a:cubicBezTo>
                  <a:cubicBezTo>
                    <a:pt x="142" y="143"/>
                    <a:pt x="141" y="143"/>
                    <a:pt x="141" y="142"/>
                  </a:cubicBezTo>
                  <a:cubicBezTo>
                    <a:pt x="141" y="141"/>
                    <a:pt x="142" y="140"/>
                    <a:pt x="143" y="140"/>
                  </a:cubicBezTo>
                  <a:cubicBezTo>
                    <a:pt x="143" y="140"/>
                    <a:pt x="205" y="135"/>
                    <a:pt x="204" y="93"/>
                  </a:cubicBezTo>
                  <a:cubicBezTo>
                    <a:pt x="203" y="54"/>
                    <a:pt x="161" y="44"/>
                    <a:pt x="120" y="34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90" y="26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5" name="Freeform 546">
              <a:extLst>
                <a:ext uri="{FF2B5EF4-FFF2-40B4-BE49-F238E27FC236}">
                  <a16:creationId xmlns:a16="http://schemas.microsoft.com/office/drawing/2014/main" id="{F93436C2-53F6-BA82-93C1-AF73A75593BC}"/>
                </a:ext>
              </a:extLst>
            </p:cNvPr>
            <p:cNvSpPr/>
            <p:nvPr>
              <p:custDataLst>
                <p:tags r:id="rId398"/>
              </p:custDataLst>
            </p:nvPr>
          </p:nvSpPr>
          <p:spPr bwMode="auto">
            <a:xfrm>
              <a:off x="7595130" y="2706688"/>
              <a:ext cx="355600" cy="274637"/>
            </a:xfrm>
            <a:custGeom>
              <a:avLst/>
              <a:gdLst>
                <a:gd name="T0" fmla="*/ 9 w 168"/>
                <a:gd name="T1" fmla="*/ 1 h 130"/>
                <a:gd name="T2" fmla="*/ 113 w 168"/>
                <a:gd name="T3" fmla="*/ 71 h 130"/>
                <a:gd name="T4" fmla="*/ 220 w 168"/>
                <a:gd name="T5" fmla="*/ 112 h 130"/>
                <a:gd name="T6" fmla="*/ 393 w 168"/>
                <a:gd name="T7" fmla="*/ 241 h 130"/>
                <a:gd name="T8" fmla="*/ 391 w 168"/>
                <a:gd name="T9" fmla="*/ 283 h 130"/>
                <a:gd name="T10" fmla="*/ 368 w 168"/>
                <a:gd name="T11" fmla="*/ 299 h 130"/>
                <a:gd name="T12" fmla="*/ 283 w 168"/>
                <a:gd name="T13" fmla="*/ 271 h 130"/>
                <a:gd name="T14" fmla="*/ 279 w 168"/>
                <a:gd name="T15" fmla="*/ 266 h 130"/>
                <a:gd name="T16" fmla="*/ 284 w 168"/>
                <a:gd name="T17" fmla="*/ 263 h 130"/>
                <a:gd name="T18" fmla="*/ 364 w 168"/>
                <a:gd name="T19" fmla="*/ 293 h 130"/>
                <a:gd name="T20" fmla="*/ 384 w 168"/>
                <a:gd name="T21" fmla="*/ 278 h 130"/>
                <a:gd name="T22" fmla="*/ 385 w 168"/>
                <a:gd name="T23" fmla="*/ 242 h 130"/>
                <a:gd name="T24" fmla="*/ 219 w 168"/>
                <a:gd name="T25" fmla="*/ 118 h 130"/>
                <a:gd name="T26" fmla="*/ 112 w 168"/>
                <a:gd name="T27" fmla="*/ 76 h 130"/>
                <a:gd name="T28" fmla="*/ 1 w 168"/>
                <a:gd name="T29" fmla="*/ 5 h 130"/>
                <a:gd name="T30" fmla="*/ 5 w 168"/>
                <a:gd name="T31" fmla="*/ 0 h 130"/>
                <a:gd name="T32" fmla="*/ 9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4" y="1"/>
                  </a:moveTo>
                  <a:cubicBezTo>
                    <a:pt x="9" y="16"/>
                    <a:pt x="23" y="21"/>
                    <a:pt x="48" y="30"/>
                  </a:cubicBezTo>
                  <a:cubicBezTo>
                    <a:pt x="60" y="34"/>
                    <a:pt x="75" y="39"/>
                    <a:pt x="93" y="47"/>
                  </a:cubicBezTo>
                  <a:cubicBezTo>
                    <a:pt x="134" y="64"/>
                    <a:pt x="160" y="84"/>
                    <a:pt x="166" y="102"/>
                  </a:cubicBezTo>
                  <a:cubicBezTo>
                    <a:pt x="168" y="109"/>
                    <a:pt x="168" y="114"/>
                    <a:pt x="165" y="120"/>
                  </a:cubicBezTo>
                  <a:cubicBezTo>
                    <a:pt x="162" y="124"/>
                    <a:pt x="159" y="126"/>
                    <a:pt x="155" y="127"/>
                  </a:cubicBezTo>
                  <a:cubicBezTo>
                    <a:pt x="140" y="130"/>
                    <a:pt x="119" y="115"/>
                    <a:pt x="119" y="115"/>
                  </a:cubicBezTo>
                  <a:cubicBezTo>
                    <a:pt x="118" y="114"/>
                    <a:pt x="118" y="113"/>
                    <a:pt x="118" y="113"/>
                  </a:cubicBezTo>
                  <a:cubicBezTo>
                    <a:pt x="119" y="112"/>
                    <a:pt x="120" y="112"/>
                    <a:pt x="120" y="112"/>
                  </a:cubicBezTo>
                  <a:cubicBezTo>
                    <a:pt x="121" y="112"/>
                    <a:pt x="141" y="127"/>
                    <a:pt x="154" y="124"/>
                  </a:cubicBezTo>
                  <a:cubicBezTo>
                    <a:pt x="158" y="123"/>
                    <a:pt x="160" y="121"/>
                    <a:pt x="162" y="118"/>
                  </a:cubicBezTo>
                  <a:cubicBezTo>
                    <a:pt x="165" y="114"/>
                    <a:pt x="165" y="109"/>
                    <a:pt x="163" y="103"/>
                  </a:cubicBezTo>
                  <a:cubicBezTo>
                    <a:pt x="157" y="86"/>
                    <a:pt x="132" y="66"/>
                    <a:pt x="92" y="50"/>
                  </a:cubicBezTo>
                  <a:cubicBezTo>
                    <a:pt x="74" y="42"/>
                    <a:pt x="59" y="37"/>
                    <a:pt x="47" y="32"/>
                  </a:cubicBezTo>
                  <a:cubicBezTo>
                    <a:pt x="21" y="23"/>
                    <a:pt x="6" y="18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47">
              <a:extLst>
                <a:ext uri="{FF2B5EF4-FFF2-40B4-BE49-F238E27FC236}">
                  <a16:creationId xmlns:a16="http://schemas.microsoft.com/office/drawing/2014/main" id="{EB85B962-C91C-D15B-7EBC-502751F1B8E2}"/>
                </a:ext>
              </a:extLst>
            </p:cNvPr>
            <p:cNvSpPr/>
            <p:nvPr>
              <p:custDataLst>
                <p:tags r:id="rId399"/>
              </p:custDataLst>
            </p:nvPr>
          </p:nvSpPr>
          <p:spPr bwMode="auto">
            <a:xfrm>
              <a:off x="7593543" y="2120900"/>
              <a:ext cx="407988" cy="255587"/>
            </a:xfrm>
            <a:custGeom>
              <a:avLst/>
              <a:gdLst>
                <a:gd name="T0" fmla="*/ 7 w 193"/>
                <a:gd name="T1" fmla="*/ 1 h 121"/>
                <a:gd name="T2" fmla="*/ 137 w 193"/>
                <a:gd name="T3" fmla="*/ 36 h 121"/>
                <a:gd name="T4" fmla="*/ 280 w 193"/>
                <a:gd name="T5" fmla="*/ 52 h 121"/>
                <a:gd name="T6" fmla="*/ 450 w 193"/>
                <a:gd name="T7" fmla="*/ 173 h 121"/>
                <a:gd name="T8" fmla="*/ 316 w 193"/>
                <a:gd name="T9" fmla="*/ 285 h 121"/>
                <a:gd name="T10" fmla="*/ 312 w 193"/>
                <a:gd name="T11" fmla="*/ 283 h 121"/>
                <a:gd name="T12" fmla="*/ 316 w 193"/>
                <a:gd name="T13" fmla="*/ 278 h 121"/>
                <a:gd name="T14" fmla="*/ 443 w 193"/>
                <a:gd name="T15" fmla="*/ 173 h 121"/>
                <a:gd name="T16" fmla="*/ 280 w 193"/>
                <a:gd name="T17" fmla="*/ 59 h 121"/>
                <a:gd name="T18" fmla="*/ 137 w 193"/>
                <a:gd name="T19" fmla="*/ 43 h 121"/>
                <a:gd name="T20" fmla="*/ 1 w 193"/>
                <a:gd name="T21" fmla="*/ 7 h 121"/>
                <a:gd name="T22" fmla="*/ 1 w 193"/>
                <a:gd name="T23" fmla="*/ 1 h 121"/>
                <a:gd name="T24" fmla="*/ 7 w 193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20">
                  <a:moveTo>
                    <a:pt x="3" y="1"/>
                  </a:moveTo>
                  <a:cubicBezTo>
                    <a:pt x="12" y="13"/>
                    <a:pt x="33" y="14"/>
                    <a:pt x="58" y="15"/>
                  </a:cubicBezTo>
                  <a:cubicBezTo>
                    <a:pt x="74" y="16"/>
                    <a:pt x="103" y="17"/>
                    <a:pt x="119" y="22"/>
                  </a:cubicBezTo>
                  <a:cubicBezTo>
                    <a:pt x="163" y="33"/>
                    <a:pt x="190" y="41"/>
                    <a:pt x="191" y="74"/>
                  </a:cubicBezTo>
                  <a:cubicBezTo>
                    <a:pt x="193" y="108"/>
                    <a:pt x="146" y="120"/>
                    <a:pt x="134" y="121"/>
                  </a:cubicBezTo>
                  <a:cubicBezTo>
                    <a:pt x="133" y="121"/>
                    <a:pt x="132" y="121"/>
                    <a:pt x="132" y="120"/>
                  </a:cubicBezTo>
                  <a:cubicBezTo>
                    <a:pt x="132" y="119"/>
                    <a:pt x="133" y="118"/>
                    <a:pt x="134" y="118"/>
                  </a:cubicBezTo>
                  <a:cubicBezTo>
                    <a:pt x="149" y="117"/>
                    <a:pt x="190" y="104"/>
                    <a:pt x="188" y="74"/>
                  </a:cubicBezTo>
                  <a:cubicBezTo>
                    <a:pt x="187" y="43"/>
                    <a:pt x="162" y="36"/>
                    <a:pt x="119" y="25"/>
                  </a:cubicBezTo>
                  <a:cubicBezTo>
                    <a:pt x="102" y="20"/>
                    <a:pt x="74" y="19"/>
                    <a:pt x="58" y="18"/>
                  </a:cubicBezTo>
                  <a:cubicBezTo>
                    <a:pt x="33" y="17"/>
                    <a:pt x="11" y="15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48">
              <a:extLst>
                <a:ext uri="{FF2B5EF4-FFF2-40B4-BE49-F238E27FC236}">
                  <a16:creationId xmlns:a16="http://schemas.microsoft.com/office/drawing/2014/main" id="{81F99522-2A51-B7F5-B8A3-E013CFB47CA0}"/>
                </a:ext>
              </a:extLst>
            </p:cNvPr>
            <p:cNvSpPr/>
            <p:nvPr>
              <p:custDataLst>
                <p:tags r:id="rId400"/>
              </p:custDataLst>
            </p:nvPr>
          </p:nvSpPr>
          <p:spPr bwMode="auto">
            <a:xfrm>
              <a:off x="7587193" y="2054225"/>
              <a:ext cx="368300" cy="233362"/>
            </a:xfrm>
            <a:custGeom>
              <a:avLst/>
              <a:gdLst>
                <a:gd name="T0" fmla="*/ 7 w 174"/>
                <a:gd name="T1" fmla="*/ 1 h 111"/>
                <a:gd name="T2" fmla="*/ 121 w 174"/>
                <a:gd name="T3" fmla="*/ 33 h 111"/>
                <a:gd name="T4" fmla="*/ 271 w 174"/>
                <a:gd name="T5" fmla="*/ 44 h 111"/>
                <a:gd name="T6" fmla="*/ 411 w 174"/>
                <a:gd name="T7" fmla="*/ 142 h 111"/>
                <a:gd name="T8" fmla="*/ 393 w 174"/>
                <a:gd name="T9" fmla="*/ 199 h 111"/>
                <a:gd name="T10" fmla="*/ 299 w 174"/>
                <a:gd name="T11" fmla="*/ 258 h 111"/>
                <a:gd name="T12" fmla="*/ 297 w 174"/>
                <a:gd name="T13" fmla="*/ 253 h 111"/>
                <a:gd name="T14" fmla="*/ 299 w 174"/>
                <a:gd name="T15" fmla="*/ 250 h 111"/>
                <a:gd name="T16" fmla="*/ 389 w 174"/>
                <a:gd name="T17" fmla="*/ 193 h 111"/>
                <a:gd name="T18" fmla="*/ 404 w 174"/>
                <a:gd name="T19" fmla="*/ 142 h 111"/>
                <a:gd name="T20" fmla="*/ 271 w 174"/>
                <a:gd name="T21" fmla="*/ 50 h 111"/>
                <a:gd name="T22" fmla="*/ 121 w 174"/>
                <a:gd name="T23" fmla="*/ 40 h 111"/>
                <a:gd name="T24" fmla="*/ 1 w 174"/>
                <a:gd name="T25" fmla="*/ 7 h 111"/>
                <a:gd name="T26" fmla="*/ 1 w 174"/>
                <a:gd name="T27" fmla="*/ 1 h 111"/>
                <a:gd name="T28" fmla="*/ 7 w 174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110">
                  <a:moveTo>
                    <a:pt x="3" y="1"/>
                  </a:moveTo>
                  <a:cubicBezTo>
                    <a:pt x="12" y="12"/>
                    <a:pt x="30" y="13"/>
                    <a:pt x="51" y="14"/>
                  </a:cubicBezTo>
                  <a:cubicBezTo>
                    <a:pt x="67" y="14"/>
                    <a:pt x="97" y="15"/>
                    <a:pt x="114" y="19"/>
                  </a:cubicBezTo>
                  <a:cubicBezTo>
                    <a:pt x="152" y="28"/>
                    <a:pt x="168" y="36"/>
                    <a:pt x="173" y="61"/>
                  </a:cubicBezTo>
                  <a:cubicBezTo>
                    <a:pt x="174" y="69"/>
                    <a:pt x="172" y="77"/>
                    <a:pt x="166" y="85"/>
                  </a:cubicBezTo>
                  <a:cubicBezTo>
                    <a:pt x="155" y="99"/>
                    <a:pt x="135" y="110"/>
                    <a:pt x="126" y="111"/>
                  </a:cubicBezTo>
                  <a:cubicBezTo>
                    <a:pt x="125" y="111"/>
                    <a:pt x="125" y="110"/>
                    <a:pt x="125" y="109"/>
                  </a:cubicBezTo>
                  <a:cubicBezTo>
                    <a:pt x="125" y="108"/>
                    <a:pt x="125" y="108"/>
                    <a:pt x="126" y="108"/>
                  </a:cubicBezTo>
                  <a:cubicBezTo>
                    <a:pt x="134" y="107"/>
                    <a:pt x="153" y="97"/>
                    <a:pt x="164" y="83"/>
                  </a:cubicBezTo>
                  <a:cubicBezTo>
                    <a:pt x="169" y="76"/>
                    <a:pt x="171" y="68"/>
                    <a:pt x="170" y="61"/>
                  </a:cubicBezTo>
                  <a:cubicBezTo>
                    <a:pt x="166" y="39"/>
                    <a:pt x="151" y="31"/>
                    <a:pt x="114" y="22"/>
                  </a:cubicBezTo>
                  <a:cubicBezTo>
                    <a:pt x="97" y="18"/>
                    <a:pt x="66" y="17"/>
                    <a:pt x="51" y="17"/>
                  </a:cubicBezTo>
                  <a:cubicBezTo>
                    <a:pt x="30" y="16"/>
                    <a:pt x="11" y="1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549">
              <a:extLst>
                <a:ext uri="{FF2B5EF4-FFF2-40B4-BE49-F238E27FC236}">
                  <a16:creationId xmlns:a16="http://schemas.microsoft.com/office/drawing/2014/main" id="{9C419699-5484-7C94-79F5-1F278BA8ABE2}"/>
                </a:ext>
              </a:extLst>
            </p:cNvPr>
            <p:cNvSpPr/>
            <p:nvPr>
              <p:custDataLst>
                <p:tags r:id="rId401"/>
              </p:custDataLst>
            </p:nvPr>
          </p:nvSpPr>
          <p:spPr bwMode="auto">
            <a:xfrm>
              <a:off x="7587193" y="1997075"/>
              <a:ext cx="328613" cy="200025"/>
            </a:xfrm>
            <a:custGeom>
              <a:avLst/>
              <a:gdLst>
                <a:gd name="T0" fmla="*/ 7 w 155"/>
                <a:gd name="T1" fmla="*/ 1 h 95"/>
                <a:gd name="T2" fmla="*/ 114 w 155"/>
                <a:gd name="T3" fmla="*/ 36 h 95"/>
                <a:gd name="T4" fmla="*/ 254 w 155"/>
                <a:gd name="T5" fmla="*/ 49 h 95"/>
                <a:gd name="T6" fmla="*/ 363 w 155"/>
                <a:gd name="T7" fmla="*/ 134 h 95"/>
                <a:gd name="T8" fmla="*/ 248 w 155"/>
                <a:gd name="T9" fmla="*/ 221 h 95"/>
                <a:gd name="T10" fmla="*/ 243 w 155"/>
                <a:gd name="T11" fmla="*/ 220 h 95"/>
                <a:gd name="T12" fmla="*/ 246 w 155"/>
                <a:gd name="T13" fmla="*/ 215 h 95"/>
                <a:gd name="T14" fmla="*/ 357 w 155"/>
                <a:gd name="T15" fmla="*/ 135 h 95"/>
                <a:gd name="T16" fmla="*/ 254 w 155"/>
                <a:gd name="T17" fmla="*/ 56 h 95"/>
                <a:gd name="T18" fmla="*/ 114 w 155"/>
                <a:gd name="T19" fmla="*/ 42 h 95"/>
                <a:gd name="T20" fmla="*/ 1 w 155"/>
                <a:gd name="T21" fmla="*/ 7 h 95"/>
                <a:gd name="T22" fmla="*/ 1 w 155"/>
                <a:gd name="T23" fmla="*/ 1 h 95"/>
                <a:gd name="T24" fmla="*/ 7 w 155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95">
                  <a:moveTo>
                    <a:pt x="3" y="1"/>
                  </a:moveTo>
                  <a:cubicBezTo>
                    <a:pt x="13" y="13"/>
                    <a:pt x="27" y="14"/>
                    <a:pt x="48" y="15"/>
                  </a:cubicBezTo>
                  <a:cubicBezTo>
                    <a:pt x="61" y="16"/>
                    <a:pt x="90" y="17"/>
                    <a:pt x="106" y="21"/>
                  </a:cubicBezTo>
                  <a:cubicBezTo>
                    <a:pt x="135" y="28"/>
                    <a:pt x="151" y="37"/>
                    <a:pt x="153" y="57"/>
                  </a:cubicBezTo>
                  <a:cubicBezTo>
                    <a:pt x="155" y="80"/>
                    <a:pt x="116" y="94"/>
                    <a:pt x="104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3"/>
                    <a:pt x="102" y="92"/>
                    <a:pt x="103" y="92"/>
                  </a:cubicBezTo>
                  <a:cubicBezTo>
                    <a:pt x="116" y="91"/>
                    <a:pt x="152" y="77"/>
                    <a:pt x="150" y="58"/>
                  </a:cubicBezTo>
                  <a:cubicBezTo>
                    <a:pt x="148" y="39"/>
                    <a:pt x="133" y="31"/>
                    <a:pt x="106" y="24"/>
                  </a:cubicBezTo>
                  <a:cubicBezTo>
                    <a:pt x="89" y="20"/>
                    <a:pt x="61" y="19"/>
                    <a:pt x="48" y="18"/>
                  </a:cubicBezTo>
                  <a:cubicBezTo>
                    <a:pt x="27" y="17"/>
                    <a:pt x="11" y="16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550">
              <a:extLst>
                <a:ext uri="{FF2B5EF4-FFF2-40B4-BE49-F238E27FC236}">
                  <a16:creationId xmlns:a16="http://schemas.microsoft.com/office/drawing/2014/main" id="{CA6DBC87-F8DB-08B7-96B6-875FF22614D0}"/>
                </a:ext>
              </a:extLst>
            </p:cNvPr>
            <p:cNvSpPr>
              <a:spLocks noEditPoints="1"/>
            </p:cNvSpPr>
            <p:nvPr>
              <p:custDataLst>
                <p:tags r:id="rId402"/>
              </p:custDataLst>
            </p:nvPr>
          </p:nvSpPr>
          <p:spPr bwMode="auto">
            <a:xfrm>
              <a:off x="7582430" y="1698625"/>
              <a:ext cx="1000125" cy="2503487"/>
            </a:xfrm>
            <a:custGeom>
              <a:avLst/>
              <a:gdLst>
                <a:gd name="T0" fmla="*/ 495 w 472"/>
                <a:gd name="T1" fmla="*/ 527 h 1184"/>
                <a:gd name="T2" fmla="*/ 818 w 472"/>
                <a:gd name="T3" fmla="*/ 2184 h 1184"/>
                <a:gd name="T4" fmla="*/ 792 w 472"/>
                <a:gd name="T5" fmla="*/ 2399 h 1184"/>
                <a:gd name="T6" fmla="*/ 766 w 472"/>
                <a:gd name="T7" fmla="*/ 2476 h 1184"/>
                <a:gd name="T8" fmla="*/ 767 w 472"/>
                <a:gd name="T9" fmla="*/ 2607 h 1184"/>
                <a:gd name="T10" fmla="*/ 832 w 472"/>
                <a:gd name="T11" fmla="*/ 2533 h 1184"/>
                <a:gd name="T12" fmla="*/ 816 w 472"/>
                <a:gd name="T13" fmla="*/ 2623 h 1184"/>
                <a:gd name="T14" fmla="*/ 826 w 472"/>
                <a:gd name="T15" fmla="*/ 2576 h 1184"/>
                <a:gd name="T16" fmla="*/ 872 w 472"/>
                <a:gd name="T17" fmla="*/ 2781 h 1184"/>
                <a:gd name="T18" fmla="*/ 909 w 472"/>
                <a:gd name="T19" fmla="*/ 2753 h 1184"/>
                <a:gd name="T20" fmla="*/ 916 w 472"/>
                <a:gd name="T21" fmla="*/ 2746 h 1184"/>
                <a:gd name="T22" fmla="*/ 958 w 472"/>
                <a:gd name="T23" fmla="*/ 2555 h 1184"/>
                <a:gd name="T24" fmla="*/ 958 w 472"/>
                <a:gd name="T25" fmla="*/ 2789 h 1184"/>
                <a:gd name="T26" fmla="*/ 1001 w 472"/>
                <a:gd name="T27" fmla="*/ 2421 h 1184"/>
                <a:gd name="T28" fmla="*/ 1049 w 472"/>
                <a:gd name="T29" fmla="*/ 2457 h 1184"/>
                <a:gd name="T30" fmla="*/ 781 w 472"/>
                <a:gd name="T31" fmla="*/ 1645 h 1184"/>
                <a:gd name="T32" fmla="*/ 853 w 472"/>
                <a:gd name="T33" fmla="*/ 1645 h 1184"/>
                <a:gd name="T34" fmla="*/ 937 w 472"/>
                <a:gd name="T35" fmla="*/ 2095 h 1184"/>
                <a:gd name="T36" fmla="*/ 1022 w 472"/>
                <a:gd name="T37" fmla="*/ 2348 h 1184"/>
                <a:gd name="T38" fmla="*/ 773 w 472"/>
                <a:gd name="T39" fmla="*/ 1265 h 1184"/>
                <a:gd name="T40" fmla="*/ 767 w 472"/>
                <a:gd name="T41" fmla="*/ 754 h 1184"/>
                <a:gd name="T42" fmla="*/ 820 w 472"/>
                <a:gd name="T43" fmla="*/ 1208 h 1184"/>
                <a:gd name="T44" fmla="*/ 922 w 472"/>
                <a:gd name="T45" fmla="*/ 1582 h 1184"/>
                <a:gd name="T46" fmla="*/ 816 w 472"/>
                <a:gd name="T47" fmla="*/ 1055 h 1184"/>
                <a:gd name="T48" fmla="*/ 830 w 472"/>
                <a:gd name="T49" fmla="*/ 1095 h 1184"/>
                <a:gd name="T50" fmla="*/ 613 w 472"/>
                <a:gd name="T51" fmla="*/ 400 h 1184"/>
                <a:gd name="T52" fmla="*/ 5 w 472"/>
                <a:gd name="T53" fmla="*/ 0 h 1184"/>
                <a:gd name="T54" fmla="*/ 12 w 472"/>
                <a:gd name="T55" fmla="*/ 76 h 1184"/>
                <a:gd name="T56" fmla="*/ 307 w 472"/>
                <a:gd name="T57" fmla="*/ 268 h 1184"/>
                <a:gd name="T58" fmla="*/ 256 w 472"/>
                <a:gd name="T59" fmla="*/ 268 h 1184"/>
                <a:gd name="T60" fmla="*/ 127 w 472"/>
                <a:gd name="T61" fmla="*/ 250 h 1184"/>
                <a:gd name="T62" fmla="*/ 100 w 472"/>
                <a:gd name="T63" fmla="*/ 242 h 1184"/>
                <a:gd name="T64" fmla="*/ 5 w 472"/>
                <a:gd name="T65" fmla="*/ 294 h 1184"/>
                <a:gd name="T66" fmla="*/ 314 w 472"/>
                <a:gd name="T67" fmla="*/ 278 h 1184"/>
                <a:gd name="T68" fmla="*/ 647 w 472"/>
                <a:gd name="T69" fmla="*/ 543 h 1184"/>
                <a:gd name="T70" fmla="*/ 431 w 472"/>
                <a:gd name="T71" fmla="*/ 320 h 1184"/>
                <a:gd name="T72" fmla="*/ 539 w 472"/>
                <a:gd name="T73" fmla="*/ 506 h 1184"/>
                <a:gd name="T74" fmla="*/ 666 w 472"/>
                <a:gd name="T75" fmla="*/ 706 h 1184"/>
                <a:gd name="T76" fmla="*/ 674 w 472"/>
                <a:gd name="T77" fmla="*/ 718 h 1184"/>
                <a:gd name="T78" fmla="*/ 788 w 472"/>
                <a:gd name="T79" fmla="*/ 1438 h 1184"/>
                <a:gd name="T80" fmla="*/ 921 w 472"/>
                <a:gd name="T81" fmla="*/ 2292 h 1184"/>
                <a:gd name="T82" fmla="*/ 937 w 472"/>
                <a:gd name="T83" fmla="*/ 2619 h 1184"/>
                <a:gd name="T84" fmla="*/ 864 w 472"/>
                <a:gd name="T85" fmla="*/ 2599 h 1184"/>
                <a:gd name="T86" fmla="*/ 834 w 472"/>
                <a:gd name="T87" fmla="*/ 2527 h 1184"/>
                <a:gd name="T88" fmla="*/ 832 w 472"/>
                <a:gd name="T89" fmla="*/ 2251 h 1184"/>
                <a:gd name="T90" fmla="*/ 695 w 472"/>
                <a:gd name="T91" fmla="*/ 891 h 1184"/>
                <a:gd name="T92" fmla="*/ 677 w 472"/>
                <a:gd name="T93" fmla="*/ 1430 h 1184"/>
                <a:gd name="T94" fmla="*/ 770 w 472"/>
                <a:gd name="T95" fmla="*/ 1632 h 1184"/>
                <a:gd name="T96" fmla="*/ 775 w 472"/>
                <a:gd name="T97" fmla="*/ 1807 h 1184"/>
                <a:gd name="T98" fmla="*/ 818 w 472"/>
                <a:gd name="T99" fmla="*/ 2015 h 1184"/>
                <a:gd name="T100" fmla="*/ 834 w 472"/>
                <a:gd name="T101" fmla="*/ 1934 h 1184"/>
                <a:gd name="T102" fmla="*/ 953 w 472"/>
                <a:gd name="T103" fmla="*/ 2441 h 1184"/>
                <a:gd name="T104" fmla="*/ 845 w 472"/>
                <a:gd name="T105" fmla="*/ 2533 h 1184"/>
                <a:gd name="T106" fmla="*/ 727 w 472"/>
                <a:gd name="T107" fmla="*/ 1894 h 1184"/>
                <a:gd name="T108" fmla="*/ 371 w 472"/>
                <a:gd name="T109" fmla="*/ 362 h 1184"/>
                <a:gd name="T110" fmla="*/ 518 w 472"/>
                <a:gd name="T111" fmla="*/ 493 h 1184"/>
                <a:gd name="T112" fmla="*/ 495 w 472"/>
                <a:gd name="T113" fmla="*/ 518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72" h="1184">
                  <a:moveTo>
                    <a:pt x="2" y="128"/>
                  </a:moveTo>
                  <a:cubicBezTo>
                    <a:pt x="6" y="129"/>
                    <a:pt x="16" y="128"/>
                    <a:pt x="29" y="128"/>
                  </a:cubicBezTo>
                  <a:cubicBezTo>
                    <a:pt x="51" y="127"/>
                    <a:pt x="98" y="126"/>
                    <a:pt x="108" y="132"/>
                  </a:cubicBezTo>
                  <a:cubicBezTo>
                    <a:pt x="109" y="132"/>
                    <a:pt x="112" y="135"/>
                    <a:pt x="113" y="134"/>
                  </a:cubicBezTo>
                  <a:cubicBezTo>
                    <a:pt x="124" y="143"/>
                    <a:pt x="132" y="149"/>
                    <a:pt x="136" y="154"/>
                  </a:cubicBezTo>
                  <a:cubicBezTo>
                    <a:pt x="144" y="166"/>
                    <a:pt x="187" y="216"/>
                    <a:pt x="206" y="221"/>
                  </a:cubicBezTo>
                  <a:cubicBezTo>
                    <a:pt x="207" y="222"/>
                    <a:pt x="208" y="222"/>
                    <a:pt x="208" y="223"/>
                  </a:cubicBezTo>
                  <a:cubicBezTo>
                    <a:pt x="219" y="231"/>
                    <a:pt x="234" y="260"/>
                    <a:pt x="239" y="270"/>
                  </a:cubicBezTo>
                  <a:cubicBezTo>
                    <a:pt x="262" y="320"/>
                    <a:pt x="269" y="360"/>
                    <a:pt x="263" y="406"/>
                  </a:cubicBezTo>
                  <a:cubicBezTo>
                    <a:pt x="257" y="448"/>
                    <a:pt x="252" y="581"/>
                    <a:pt x="274" y="660"/>
                  </a:cubicBezTo>
                  <a:cubicBezTo>
                    <a:pt x="274" y="662"/>
                    <a:pt x="275" y="669"/>
                    <a:pt x="277" y="680"/>
                  </a:cubicBezTo>
                  <a:cubicBezTo>
                    <a:pt x="283" y="711"/>
                    <a:pt x="293" y="768"/>
                    <a:pt x="303" y="803"/>
                  </a:cubicBezTo>
                  <a:cubicBezTo>
                    <a:pt x="313" y="842"/>
                    <a:pt x="328" y="882"/>
                    <a:pt x="340" y="913"/>
                  </a:cubicBezTo>
                  <a:cubicBezTo>
                    <a:pt x="342" y="917"/>
                    <a:pt x="343" y="921"/>
                    <a:pt x="344" y="924"/>
                  </a:cubicBezTo>
                  <a:cubicBezTo>
                    <a:pt x="344" y="924"/>
                    <a:pt x="344" y="925"/>
                    <a:pt x="344" y="925"/>
                  </a:cubicBezTo>
                  <a:cubicBezTo>
                    <a:pt x="342" y="931"/>
                    <a:pt x="344" y="935"/>
                    <a:pt x="345" y="940"/>
                  </a:cubicBezTo>
                  <a:cubicBezTo>
                    <a:pt x="346" y="944"/>
                    <a:pt x="348" y="948"/>
                    <a:pt x="347" y="953"/>
                  </a:cubicBezTo>
                  <a:cubicBezTo>
                    <a:pt x="346" y="964"/>
                    <a:pt x="343" y="975"/>
                    <a:pt x="340" y="986"/>
                  </a:cubicBezTo>
                  <a:cubicBezTo>
                    <a:pt x="334" y="1009"/>
                    <a:pt x="334" y="1009"/>
                    <a:pt x="334" y="1009"/>
                  </a:cubicBezTo>
                  <a:cubicBezTo>
                    <a:pt x="334" y="1011"/>
                    <a:pt x="334" y="1013"/>
                    <a:pt x="333" y="1015"/>
                  </a:cubicBezTo>
                  <a:cubicBezTo>
                    <a:pt x="333" y="1015"/>
                    <a:pt x="333" y="1015"/>
                    <a:pt x="333" y="1015"/>
                  </a:cubicBezTo>
                  <a:cubicBezTo>
                    <a:pt x="332" y="1022"/>
                    <a:pt x="332" y="1022"/>
                    <a:pt x="332" y="1022"/>
                  </a:cubicBezTo>
                  <a:cubicBezTo>
                    <a:pt x="331" y="1028"/>
                    <a:pt x="330" y="1034"/>
                    <a:pt x="327" y="1039"/>
                  </a:cubicBezTo>
                  <a:cubicBezTo>
                    <a:pt x="325" y="1042"/>
                    <a:pt x="323" y="1044"/>
                    <a:pt x="320" y="1046"/>
                  </a:cubicBezTo>
                  <a:cubicBezTo>
                    <a:pt x="316" y="1050"/>
                    <a:pt x="312" y="1053"/>
                    <a:pt x="312" y="1060"/>
                  </a:cubicBezTo>
                  <a:cubicBezTo>
                    <a:pt x="312" y="1061"/>
                    <a:pt x="313" y="1061"/>
                    <a:pt x="313" y="1061"/>
                  </a:cubicBezTo>
                  <a:cubicBezTo>
                    <a:pt x="314" y="1061"/>
                    <a:pt x="315" y="1061"/>
                    <a:pt x="315" y="1060"/>
                  </a:cubicBezTo>
                  <a:cubicBezTo>
                    <a:pt x="315" y="1055"/>
                    <a:pt x="319" y="1052"/>
                    <a:pt x="322" y="1048"/>
                  </a:cubicBezTo>
                  <a:cubicBezTo>
                    <a:pt x="325" y="1046"/>
                    <a:pt x="328" y="1044"/>
                    <a:pt x="330" y="1040"/>
                  </a:cubicBezTo>
                  <a:cubicBezTo>
                    <a:pt x="331" y="1038"/>
                    <a:pt x="332" y="1034"/>
                    <a:pt x="333" y="1031"/>
                  </a:cubicBezTo>
                  <a:cubicBezTo>
                    <a:pt x="333" y="1032"/>
                    <a:pt x="333" y="1033"/>
                    <a:pt x="333" y="1033"/>
                  </a:cubicBezTo>
                  <a:cubicBezTo>
                    <a:pt x="333" y="1041"/>
                    <a:pt x="333" y="1048"/>
                    <a:pt x="332" y="1055"/>
                  </a:cubicBezTo>
                  <a:cubicBezTo>
                    <a:pt x="331" y="1061"/>
                    <a:pt x="329" y="1067"/>
                    <a:pt x="327" y="1072"/>
                  </a:cubicBezTo>
                  <a:cubicBezTo>
                    <a:pt x="324" y="1081"/>
                    <a:pt x="321" y="1091"/>
                    <a:pt x="321" y="1101"/>
                  </a:cubicBezTo>
                  <a:cubicBezTo>
                    <a:pt x="321" y="1102"/>
                    <a:pt x="322" y="1103"/>
                    <a:pt x="323" y="1103"/>
                  </a:cubicBezTo>
                  <a:cubicBezTo>
                    <a:pt x="324" y="1103"/>
                    <a:pt x="324" y="1102"/>
                    <a:pt x="324" y="1101"/>
                  </a:cubicBezTo>
                  <a:cubicBezTo>
                    <a:pt x="324" y="1091"/>
                    <a:pt x="327" y="1083"/>
                    <a:pt x="330" y="1073"/>
                  </a:cubicBezTo>
                  <a:cubicBezTo>
                    <a:pt x="332" y="1068"/>
                    <a:pt x="334" y="1062"/>
                    <a:pt x="335" y="1056"/>
                  </a:cubicBezTo>
                  <a:cubicBezTo>
                    <a:pt x="335" y="1054"/>
                    <a:pt x="336" y="1052"/>
                    <a:pt x="336" y="1050"/>
                  </a:cubicBezTo>
                  <a:cubicBezTo>
                    <a:pt x="337" y="1052"/>
                    <a:pt x="337" y="1052"/>
                    <a:pt x="337" y="1052"/>
                  </a:cubicBezTo>
                  <a:cubicBezTo>
                    <a:pt x="339" y="1060"/>
                    <a:pt x="342" y="1069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48" y="1077"/>
                    <a:pt x="347" y="1083"/>
                    <a:pt x="345" y="1089"/>
                  </a:cubicBezTo>
                  <a:cubicBezTo>
                    <a:pt x="344" y="1091"/>
                    <a:pt x="344" y="1094"/>
                    <a:pt x="343" y="1096"/>
                  </a:cubicBezTo>
                  <a:cubicBezTo>
                    <a:pt x="337" y="1119"/>
                    <a:pt x="332" y="1145"/>
                    <a:pt x="335" y="1157"/>
                  </a:cubicBezTo>
                  <a:cubicBezTo>
                    <a:pt x="335" y="1158"/>
                    <a:pt x="336" y="1159"/>
                    <a:pt x="336" y="1159"/>
                  </a:cubicBezTo>
                  <a:cubicBezTo>
                    <a:pt x="337" y="1158"/>
                    <a:pt x="338" y="1158"/>
                    <a:pt x="338" y="1157"/>
                  </a:cubicBezTo>
                  <a:cubicBezTo>
                    <a:pt x="335" y="1147"/>
                    <a:pt x="339" y="1129"/>
                    <a:pt x="343" y="1110"/>
                  </a:cubicBezTo>
                  <a:cubicBezTo>
                    <a:pt x="344" y="1117"/>
                    <a:pt x="346" y="1124"/>
                    <a:pt x="348" y="1131"/>
                  </a:cubicBezTo>
                  <a:cubicBezTo>
                    <a:pt x="351" y="1144"/>
                    <a:pt x="354" y="1157"/>
                    <a:pt x="351" y="1169"/>
                  </a:cubicBezTo>
                  <a:cubicBezTo>
                    <a:pt x="350" y="1170"/>
                    <a:pt x="351" y="1170"/>
                    <a:pt x="352" y="1171"/>
                  </a:cubicBezTo>
                  <a:cubicBezTo>
                    <a:pt x="352" y="1171"/>
                    <a:pt x="353" y="1170"/>
                    <a:pt x="354" y="1170"/>
                  </a:cubicBezTo>
                  <a:cubicBezTo>
                    <a:pt x="357" y="1158"/>
                    <a:pt x="354" y="1144"/>
                    <a:pt x="350" y="1130"/>
                  </a:cubicBezTo>
                  <a:cubicBezTo>
                    <a:pt x="348" y="1119"/>
                    <a:pt x="345" y="1107"/>
                    <a:pt x="346" y="1096"/>
                  </a:cubicBezTo>
                  <a:cubicBezTo>
                    <a:pt x="347" y="1094"/>
                    <a:pt x="348" y="1092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50" y="1084"/>
                    <a:pt x="351" y="1079"/>
                    <a:pt x="352" y="1075"/>
                  </a:cubicBezTo>
                  <a:cubicBezTo>
                    <a:pt x="353" y="1077"/>
                    <a:pt x="354" y="1080"/>
                    <a:pt x="355" y="1083"/>
                  </a:cubicBezTo>
                  <a:cubicBezTo>
                    <a:pt x="356" y="1088"/>
                    <a:pt x="358" y="1093"/>
                    <a:pt x="359" y="1098"/>
                  </a:cubicBezTo>
                  <a:cubicBezTo>
                    <a:pt x="363" y="1109"/>
                    <a:pt x="367" y="1122"/>
                    <a:pt x="366" y="1135"/>
                  </a:cubicBezTo>
                  <a:cubicBezTo>
                    <a:pt x="365" y="1160"/>
                    <a:pt x="365" y="1170"/>
                    <a:pt x="366" y="1177"/>
                  </a:cubicBezTo>
                  <a:cubicBezTo>
                    <a:pt x="366" y="1177"/>
                    <a:pt x="367" y="1178"/>
                    <a:pt x="368" y="1178"/>
                  </a:cubicBezTo>
                  <a:cubicBezTo>
                    <a:pt x="368" y="1178"/>
                    <a:pt x="369" y="1177"/>
                    <a:pt x="369" y="1176"/>
                  </a:cubicBezTo>
                  <a:cubicBezTo>
                    <a:pt x="368" y="1170"/>
                    <a:pt x="368" y="1160"/>
                    <a:pt x="369" y="1135"/>
                  </a:cubicBezTo>
                  <a:cubicBezTo>
                    <a:pt x="369" y="1133"/>
                    <a:pt x="369" y="1132"/>
                    <a:pt x="369" y="1130"/>
                  </a:cubicBezTo>
                  <a:cubicBezTo>
                    <a:pt x="374" y="1135"/>
                    <a:pt x="377" y="1143"/>
                    <a:pt x="379" y="1151"/>
                  </a:cubicBezTo>
                  <a:cubicBezTo>
                    <a:pt x="382" y="1162"/>
                    <a:pt x="382" y="1162"/>
                    <a:pt x="382" y="1162"/>
                  </a:cubicBezTo>
                  <a:cubicBezTo>
                    <a:pt x="382" y="1163"/>
                    <a:pt x="382" y="1164"/>
                    <a:pt x="382" y="1165"/>
                  </a:cubicBezTo>
                  <a:cubicBezTo>
                    <a:pt x="382" y="1171"/>
                    <a:pt x="382" y="1177"/>
                    <a:pt x="380" y="1182"/>
                  </a:cubicBezTo>
                  <a:cubicBezTo>
                    <a:pt x="380" y="1183"/>
                    <a:pt x="380" y="1184"/>
                    <a:pt x="381" y="1184"/>
                  </a:cubicBezTo>
                  <a:cubicBezTo>
                    <a:pt x="382" y="1184"/>
                    <a:pt x="383" y="1184"/>
                    <a:pt x="383" y="1183"/>
                  </a:cubicBezTo>
                  <a:cubicBezTo>
                    <a:pt x="385" y="1178"/>
                    <a:pt x="385" y="1172"/>
                    <a:pt x="385" y="1165"/>
                  </a:cubicBezTo>
                  <a:cubicBezTo>
                    <a:pt x="385" y="1164"/>
                    <a:pt x="385" y="1164"/>
                    <a:pt x="385" y="1163"/>
                  </a:cubicBezTo>
                  <a:cubicBezTo>
                    <a:pt x="386" y="1163"/>
                    <a:pt x="386" y="1162"/>
                    <a:pt x="386" y="1162"/>
                  </a:cubicBezTo>
                  <a:cubicBezTo>
                    <a:pt x="385" y="1162"/>
                    <a:pt x="385" y="1162"/>
                    <a:pt x="385" y="1162"/>
                  </a:cubicBezTo>
                  <a:cubicBezTo>
                    <a:pt x="386" y="1157"/>
                    <a:pt x="386" y="1153"/>
                    <a:pt x="387" y="1149"/>
                  </a:cubicBezTo>
                  <a:cubicBezTo>
                    <a:pt x="389" y="1143"/>
                    <a:pt x="389" y="1143"/>
                    <a:pt x="389" y="1143"/>
                  </a:cubicBezTo>
                  <a:cubicBezTo>
                    <a:pt x="392" y="1131"/>
                    <a:pt x="395" y="1121"/>
                    <a:pt x="397" y="1108"/>
                  </a:cubicBezTo>
                  <a:cubicBezTo>
                    <a:pt x="397" y="1103"/>
                    <a:pt x="399" y="1096"/>
                    <a:pt x="401" y="1091"/>
                  </a:cubicBezTo>
                  <a:cubicBezTo>
                    <a:pt x="401" y="1088"/>
                    <a:pt x="402" y="1085"/>
                    <a:pt x="402" y="1083"/>
                  </a:cubicBezTo>
                  <a:cubicBezTo>
                    <a:pt x="403" y="1083"/>
                    <a:pt x="403" y="1082"/>
                    <a:pt x="403" y="1082"/>
                  </a:cubicBezTo>
                  <a:cubicBezTo>
                    <a:pt x="403" y="1082"/>
                    <a:pt x="403" y="1081"/>
                    <a:pt x="403" y="1081"/>
                  </a:cubicBezTo>
                  <a:cubicBezTo>
                    <a:pt x="404" y="1075"/>
                    <a:pt x="405" y="1070"/>
                    <a:pt x="405" y="1064"/>
                  </a:cubicBezTo>
                  <a:cubicBezTo>
                    <a:pt x="405" y="1063"/>
                    <a:pt x="405" y="1061"/>
                    <a:pt x="405" y="1060"/>
                  </a:cubicBezTo>
                  <a:cubicBezTo>
                    <a:pt x="407" y="1075"/>
                    <a:pt x="409" y="1089"/>
                    <a:pt x="409" y="1104"/>
                  </a:cubicBezTo>
                  <a:cubicBezTo>
                    <a:pt x="410" y="1112"/>
                    <a:pt x="407" y="1129"/>
                    <a:pt x="404" y="1146"/>
                  </a:cubicBezTo>
                  <a:cubicBezTo>
                    <a:pt x="402" y="1160"/>
                    <a:pt x="400" y="1172"/>
                    <a:pt x="400" y="1180"/>
                  </a:cubicBezTo>
                  <a:cubicBezTo>
                    <a:pt x="400" y="1181"/>
                    <a:pt x="401" y="1181"/>
                    <a:pt x="401" y="1181"/>
                  </a:cubicBezTo>
                  <a:cubicBezTo>
                    <a:pt x="402" y="1181"/>
                    <a:pt x="403" y="1181"/>
                    <a:pt x="403" y="1180"/>
                  </a:cubicBezTo>
                  <a:cubicBezTo>
                    <a:pt x="403" y="1173"/>
                    <a:pt x="405" y="1160"/>
                    <a:pt x="407" y="1146"/>
                  </a:cubicBezTo>
                  <a:cubicBezTo>
                    <a:pt x="410" y="1129"/>
                    <a:pt x="413" y="1112"/>
                    <a:pt x="412" y="1104"/>
                  </a:cubicBezTo>
                  <a:cubicBezTo>
                    <a:pt x="411" y="1080"/>
                    <a:pt x="409" y="1057"/>
                    <a:pt x="404" y="1033"/>
                  </a:cubicBezTo>
                  <a:cubicBezTo>
                    <a:pt x="403" y="1031"/>
                    <a:pt x="403" y="1031"/>
                    <a:pt x="403" y="1031"/>
                  </a:cubicBezTo>
                  <a:cubicBezTo>
                    <a:pt x="403" y="1031"/>
                    <a:pt x="403" y="1031"/>
                    <a:pt x="403" y="1030"/>
                  </a:cubicBezTo>
                  <a:cubicBezTo>
                    <a:pt x="401" y="1020"/>
                    <a:pt x="398" y="1010"/>
                    <a:pt x="395" y="999"/>
                  </a:cubicBezTo>
                  <a:cubicBezTo>
                    <a:pt x="403" y="1010"/>
                    <a:pt x="412" y="1018"/>
                    <a:pt x="421" y="1025"/>
                  </a:cubicBezTo>
                  <a:cubicBezTo>
                    <a:pt x="428" y="1031"/>
                    <a:pt x="434" y="1036"/>
                    <a:pt x="439" y="1042"/>
                  </a:cubicBezTo>
                  <a:cubicBezTo>
                    <a:pt x="453" y="1058"/>
                    <a:pt x="459" y="1077"/>
                    <a:pt x="465" y="1091"/>
                  </a:cubicBezTo>
                  <a:cubicBezTo>
                    <a:pt x="469" y="1101"/>
                    <a:pt x="469" y="1101"/>
                    <a:pt x="469" y="1101"/>
                  </a:cubicBezTo>
                  <a:cubicBezTo>
                    <a:pt x="469" y="1102"/>
                    <a:pt x="470" y="1102"/>
                    <a:pt x="470" y="1102"/>
                  </a:cubicBezTo>
                  <a:cubicBezTo>
                    <a:pt x="471" y="1102"/>
                    <a:pt x="472" y="1101"/>
                    <a:pt x="471" y="1100"/>
                  </a:cubicBezTo>
                  <a:cubicBezTo>
                    <a:pt x="468" y="1090"/>
                    <a:pt x="468" y="1090"/>
                    <a:pt x="468" y="1090"/>
                  </a:cubicBezTo>
                  <a:cubicBezTo>
                    <a:pt x="462" y="1075"/>
                    <a:pt x="455" y="1057"/>
                    <a:pt x="441" y="1040"/>
                  </a:cubicBezTo>
                  <a:cubicBezTo>
                    <a:pt x="436" y="1034"/>
                    <a:pt x="430" y="1029"/>
                    <a:pt x="423" y="1023"/>
                  </a:cubicBezTo>
                  <a:cubicBezTo>
                    <a:pt x="412" y="1014"/>
                    <a:pt x="400" y="1004"/>
                    <a:pt x="392" y="989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77" y="934"/>
                    <a:pt x="365" y="875"/>
                    <a:pt x="354" y="817"/>
                  </a:cubicBezTo>
                  <a:cubicBezTo>
                    <a:pt x="345" y="772"/>
                    <a:pt x="336" y="728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9" y="689"/>
                    <a:pt x="328" y="681"/>
                    <a:pt x="328" y="674"/>
                  </a:cubicBezTo>
                  <a:cubicBezTo>
                    <a:pt x="328" y="664"/>
                    <a:pt x="327" y="655"/>
                    <a:pt x="328" y="646"/>
                  </a:cubicBezTo>
                  <a:cubicBezTo>
                    <a:pt x="329" y="639"/>
                    <a:pt x="330" y="633"/>
                    <a:pt x="331" y="628"/>
                  </a:cubicBezTo>
                  <a:cubicBezTo>
                    <a:pt x="332" y="624"/>
                    <a:pt x="332" y="621"/>
                    <a:pt x="333" y="618"/>
                  </a:cubicBezTo>
                  <a:cubicBezTo>
                    <a:pt x="336" y="638"/>
                    <a:pt x="341" y="657"/>
                    <a:pt x="349" y="671"/>
                  </a:cubicBezTo>
                  <a:cubicBezTo>
                    <a:pt x="352" y="679"/>
                    <a:pt x="356" y="687"/>
                    <a:pt x="359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3" y="712"/>
                    <a:pt x="362" y="725"/>
                    <a:pt x="362" y="738"/>
                  </a:cubicBezTo>
                  <a:cubicBezTo>
                    <a:pt x="362" y="751"/>
                    <a:pt x="362" y="763"/>
                    <a:pt x="365" y="776"/>
                  </a:cubicBezTo>
                  <a:cubicBezTo>
                    <a:pt x="365" y="777"/>
                    <a:pt x="366" y="777"/>
                    <a:pt x="366" y="777"/>
                  </a:cubicBezTo>
                  <a:cubicBezTo>
                    <a:pt x="367" y="777"/>
                    <a:pt x="368" y="776"/>
                    <a:pt x="367" y="775"/>
                  </a:cubicBezTo>
                  <a:cubicBezTo>
                    <a:pt x="365" y="763"/>
                    <a:pt x="365" y="751"/>
                    <a:pt x="365" y="739"/>
                  </a:cubicBezTo>
                  <a:cubicBezTo>
                    <a:pt x="365" y="730"/>
                    <a:pt x="366" y="721"/>
                    <a:pt x="365" y="712"/>
                  </a:cubicBezTo>
                  <a:cubicBezTo>
                    <a:pt x="382" y="770"/>
                    <a:pt x="392" y="853"/>
                    <a:pt x="394" y="887"/>
                  </a:cubicBezTo>
                  <a:cubicBezTo>
                    <a:pt x="396" y="897"/>
                    <a:pt x="396" y="907"/>
                    <a:pt x="395" y="918"/>
                  </a:cubicBezTo>
                  <a:cubicBezTo>
                    <a:pt x="395" y="929"/>
                    <a:pt x="394" y="940"/>
                    <a:pt x="397" y="951"/>
                  </a:cubicBezTo>
                  <a:cubicBezTo>
                    <a:pt x="402" y="972"/>
                    <a:pt x="414" y="984"/>
                    <a:pt x="428" y="996"/>
                  </a:cubicBezTo>
                  <a:cubicBezTo>
                    <a:pt x="433" y="1001"/>
                    <a:pt x="438" y="1006"/>
                    <a:pt x="443" y="1011"/>
                  </a:cubicBezTo>
                  <a:cubicBezTo>
                    <a:pt x="444" y="1012"/>
                    <a:pt x="445" y="1012"/>
                    <a:pt x="445" y="1012"/>
                  </a:cubicBezTo>
                  <a:cubicBezTo>
                    <a:pt x="446" y="1011"/>
                    <a:pt x="446" y="1010"/>
                    <a:pt x="445" y="1009"/>
                  </a:cubicBezTo>
                  <a:cubicBezTo>
                    <a:pt x="440" y="1004"/>
                    <a:pt x="435" y="999"/>
                    <a:pt x="430" y="994"/>
                  </a:cubicBezTo>
                  <a:cubicBezTo>
                    <a:pt x="417" y="982"/>
                    <a:pt x="404" y="970"/>
                    <a:pt x="400" y="950"/>
                  </a:cubicBezTo>
                  <a:cubicBezTo>
                    <a:pt x="397" y="940"/>
                    <a:pt x="398" y="929"/>
                    <a:pt x="398" y="918"/>
                  </a:cubicBezTo>
                  <a:cubicBezTo>
                    <a:pt x="399" y="908"/>
                    <a:pt x="399" y="897"/>
                    <a:pt x="397" y="887"/>
                  </a:cubicBezTo>
                  <a:cubicBezTo>
                    <a:pt x="394" y="849"/>
                    <a:pt x="383" y="753"/>
                    <a:pt x="362" y="694"/>
                  </a:cubicBezTo>
                  <a:cubicBezTo>
                    <a:pt x="362" y="694"/>
                    <a:pt x="362" y="693"/>
                    <a:pt x="361" y="693"/>
                  </a:cubicBezTo>
                  <a:cubicBezTo>
                    <a:pt x="358" y="685"/>
                    <a:pt x="355" y="677"/>
                    <a:pt x="351" y="670"/>
                  </a:cubicBezTo>
                  <a:cubicBezTo>
                    <a:pt x="334" y="635"/>
                    <a:pt x="329" y="580"/>
                    <a:pt x="325" y="535"/>
                  </a:cubicBezTo>
                  <a:cubicBezTo>
                    <a:pt x="323" y="515"/>
                    <a:pt x="321" y="497"/>
                    <a:pt x="319" y="482"/>
                  </a:cubicBezTo>
                  <a:cubicBezTo>
                    <a:pt x="312" y="441"/>
                    <a:pt x="308" y="382"/>
                    <a:pt x="306" y="346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3" y="290"/>
                    <a:pt x="291" y="259"/>
                    <a:pt x="278" y="238"/>
                  </a:cubicBezTo>
                  <a:cubicBezTo>
                    <a:pt x="270" y="209"/>
                    <a:pt x="258" y="180"/>
                    <a:pt x="248" y="168"/>
                  </a:cubicBezTo>
                  <a:cubicBezTo>
                    <a:pt x="251" y="170"/>
                    <a:pt x="254" y="171"/>
                    <a:pt x="257" y="172"/>
                  </a:cubicBezTo>
                  <a:cubicBezTo>
                    <a:pt x="288" y="182"/>
                    <a:pt x="319" y="262"/>
                    <a:pt x="323" y="319"/>
                  </a:cubicBezTo>
                  <a:cubicBezTo>
                    <a:pt x="323" y="329"/>
                    <a:pt x="324" y="346"/>
                    <a:pt x="326" y="365"/>
                  </a:cubicBezTo>
                  <a:cubicBezTo>
                    <a:pt x="326" y="366"/>
                    <a:pt x="325" y="366"/>
                    <a:pt x="325" y="367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84"/>
                    <a:pt x="328" y="388"/>
                    <a:pt x="328" y="392"/>
                  </a:cubicBezTo>
                  <a:cubicBezTo>
                    <a:pt x="331" y="417"/>
                    <a:pt x="333" y="442"/>
                    <a:pt x="333" y="453"/>
                  </a:cubicBezTo>
                  <a:cubicBezTo>
                    <a:pt x="334" y="467"/>
                    <a:pt x="339" y="489"/>
                    <a:pt x="345" y="511"/>
                  </a:cubicBezTo>
                  <a:cubicBezTo>
                    <a:pt x="349" y="530"/>
                    <a:pt x="353" y="547"/>
                    <a:pt x="354" y="558"/>
                  </a:cubicBezTo>
                  <a:cubicBezTo>
                    <a:pt x="356" y="583"/>
                    <a:pt x="361" y="596"/>
                    <a:pt x="370" y="617"/>
                  </a:cubicBezTo>
                  <a:cubicBezTo>
                    <a:pt x="381" y="644"/>
                    <a:pt x="383" y="659"/>
                    <a:pt x="385" y="671"/>
                  </a:cubicBezTo>
                  <a:cubicBezTo>
                    <a:pt x="387" y="682"/>
                    <a:pt x="387" y="682"/>
                    <a:pt x="387" y="682"/>
                  </a:cubicBezTo>
                  <a:cubicBezTo>
                    <a:pt x="387" y="682"/>
                    <a:pt x="388" y="683"/>
                    <a:pt x="388" y="683"/>
                  </a:cubicBezTo>
                  <a:cubicBezTo>
                    <a:pt x="389" y="682"/>
                    <a:pt x="390" y="682"/>
                    <a:pt x="390" y="681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86" y="659"/>
                    <a:pt x="384" y="643"/>
                    <a:pt x="373" y="616"/>
                  </a:cubicBezTo>
                  <a:cubicBezTo>
                    <a:pt x="364" y="595"/>
                    <a:pt x="359" y="582"/>
                    <a:pt x="357" y="558"/>
                  </a:cubicBezTo>
                  <a:cubicBezTo>
                    <a:pt x="356" y="546"/>
                    <a:pt x="352" y="529"/>
                    <a:pt x="347" y="511"/>
                  </a:cubicBezTo>
                  <a:cubicBezTo>
                    <a:pt x="342" y="489"/>
                    <a:pt x="337" y="466"/>
                    <a:pt x="336" y="453"/>
                  </a:cubicBezTo>
                  <a:cubicBezTo>
                    <a:pt x="336" y="445"/>
                    <a:pt x="335" y="430"/>
                    <a:pt x="333" y="413"/>
                  </a:cubicBezTo>
                  <a:cubicBezTo>
                    <a:pt x="334" y="417"/>
                    <a:pt x="336" y="422"/>
                    <a:pt x="337" y="426"/>
                  </a:cubicBezTo>
                  <a:cubicBezTo>
                    <a:pt x="340" y="433"/>
                    <a:pt x="341" y="440"/>
                    <a:pt x="343" y="447"/>
                  </a:cubicBezTo>
                  <a:cubicBezTo>
                    <a:pt x="343" y="447"/>
                    <a:pt x="343" y="448"/>
                    <a:pt x="343" y="448"/>
                  </a:cubicBezTo>
                  <a:cubicBezTo>
                    <a:pt x="343" y="449"/>
                    <a:pt x="343" y="451"/>
                    <a:pt x="344" y="452"/>
                  </a:cubicBezTo>
                  <a:cubicBezTo>
                    <a:pt x="344" y="453"/>
                    <a:pt x="344" y="454"/>
                    <a:pt x="344" y="454"/>
                  </a:cubicBezTo>
                  <a:cubicBezTo>
                    <a:pt x="347" y="467"/>
                    <a:pt x="350" y="481"/>
                    <a:pt x="356" y="494"/>
                  </a:cubicBezTo>
                  <a:cubicBezTo>
                    <a:pt x="356" y="495"/>
                    <a:pt x="357" y="495"/>
                    <a:pt x="358" y="494"/>
                  </a:cubicBezTo>
                  <a:cubicBezTo>
                    <a:pt x="359" y="494"/>
                    <a:pt x="359" y="493"/>
                    <a:pt x="359" y="492"/>
                  </a:cubicBezTo>
                  <a:cubicBezTo>
                    <a:pt x="354" y="483"/>
                    <a:pt x="351" y="473"/>
                    <a:pt x="349" y="463"/>
                  </a:cubicBezTo>
                  <a:cubicBezTo>
                    <a:pt x="352" y="468"/>
                    <a:pt x="354" y="469"/>
                    <a:pt x="358" y="471"/>
                  </a:cubicBezTo>
                  <a:cubicBezTo>
                    <a:pt x="359" y="472"/>
                    <a:pt x="359" y="471"/>
                    <a:pt x="359" y="470"/>
                  </a:cubicBezTo>
                  <a:cubicBezTo>
                    <a:pt x="354" y="466"/>
                    <a:pt x="349" y="458"/>
                    <a:pt x="347" y="451"/>
                  </a:cubicBezTo>
                  <a:cubicBezTo>
                    <a:pt x="345" y="442"/>
                    <a:pt x="343" y="433"/>
                    <a:pt x="340" y="425"/>
                  </a:cubicBezTo>
                  <a:cubicBezTo>
                    <a:pt x="335" y="411"/>
                    <a:pt x="333" y="395"/>
                    <a:pt x="330" y="380"/>
                  </a:cubicBezTo>
                  <a:cubicBezTo>
                    <a:pt x="328" y="355"/>
                    <a:pt x="326" y="331"/>
                    <a:pt x="326" y="318"/>
                  </a:cubicBezTo>
                  <a:cubicBezTo>
                    <a:pt x="323" y="268"/>
                    <a:pt x="292" y="180"/>
                    <a:pt x="258" y="169"/>
                  </a:cubicBezTo>
                  <a:cubicBezTo>
                    <a:pt x="243" y="163"/>
                    <a:pt x="215" y="150"/>
                    <a:pt x="186" y="134"/>
                  </a:cubicBezTo>
                  <a:cubicBezTo>
                    <a:pt x="185" y="134"/>
                    <a:pt x="183" y="133"/>
                    <a:pt x="183" y="133"/>
                  </a:cubicBezTo>
                  <a:cubicBezTo>
                    <a:pt x="141" y="110"/>
                    <a:pt x="77" y="83"/>
                    <a:pt x="65" y="6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5"/>
                    <a:pt x="56" y="5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33" y="23"/>
                    <a:pt x="12" y="1"/>
                    <a:pt x="2" y="0"/>
                  </a:cubicBezTo>
                  <a:cubicBezTo>
                    <a:pt x="1" y="0"/>
                    <a:pt x="5" y="1"/>
                    <a:pt x="5" y="1"/>
                  </a:cubicBezTo>
                  <a:cubicBezTo>
                    <a:pt x="5" y="2"/>
                    <a:pt x="1" y="3"/>
                    <a:pt x="2" y="3"/>
                  </a:cubicBezTo>
                  <a:cubicBezTo>
                    <a:pt x="10" y="4"/>
                    <a:pt x="32" y="28"/>
                    <a:pt x="48" y="49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5" y="50"/>
                    <a:pt x="39" y="46"/>
                    <a:pt x="33" y="42"/>
                  </a:cubicBezTo>
                  <a:cubicBezTo>
                    <a:pt x="23" y="35"/>
                    <a:pt x="13" y="28"/>
                    <a:pt x="6" y="30"/>
                  </a:cubicBezTo>
                  <a:cubicBezTo>
                    <a:pt x="5" y="31"/>
                    <a:pt x="4" y="31"/>
                    <a:pt x="5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2"/>
                    <a:pt x="22" y="38"/>
                    <a:pt x="31" y="45"/>
                  </a:cubicBezTo>
                  <a:cubicBezTo>
                    <a:pt x="39" y="50"/>
                    <a:pt x="47" y="55"/>
                    <a:pt x="54" y="5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75"/>
                    <a:pt x="84" y="85"/>
                    <a:pt x="99" y="93"/>
                  </a:cubicBezTo>
                  <a:cubicBezTo>
                    <a:pt x="104" y="96"/>
                    <a:pt x="117" y="101"/>
                    <a:pt x="125" y="107"/>
                  </a:cubicBezTo>
                  <a:cubicBezTo>
                    <a:pt x="127" y="109"/>
                    <a:pt x="129" y="112"/>
                    <a:pt x="129" y="113"/>
                  </a:cubicBezTo>
                  <a:cubicBezTo>
                    <a:pt x="121" y="111"/>
                    <a:pt x="113" y="109"/>
                    <a:pt x="109" y="110"/>
                  </a:cubicBezTo>
                  <a:cubicBezTo>
                    <a:pt x="74" y="83"/>
                    <a:pt x="21" y="58"/>
                    <a:pt x="7" y="54"/>
                  </a:cubicBezTo>
                  <a:cubicBezTo>
                    <a:pt x="6" y="54"/>
                    <a:pt x="5" y="55"/>
                    <a:pt x="5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9" y="61"/>
                    <a:pt x="73" y="86"/>
                    <a:pt x="106" y="111"/>
                  </a:cubicBezTo>
                  <a:cubicBezTo>
                    <a:pt x="106" y="111"/>
                    <a:pt x="106" y="112"/>
                    <a:pt x="106" y="112"/>
                  </a:cubicBezTo>
                  <a:cubicBezTo>
                    <a:pt x="106" y="113"/>
                    <a:pt x="107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12" y="116"/>
                    <a:pt x="116" y="120"/>
                    <a:pt x="121" y="123"/>
                  </a:cubicBezTo>
                  <a:cubicBezTo>
                    <a:pt x="133" y="132"/>
                    <a:pt x="145" y="142"/>
                    <a:pt x="156" y="150"/>
                  </a:cubicBezTo>
                  <a:cubicBezTo>
                    <a:pt x="147" y="149"/>
                    <a:pt x="138" y="148"/>
                    <a:pt x="130" y="143"/>
                  </a:cubicBezTo>
                  <a:cubicBezTo>
                    <a:pt x="130" y="142"/>
                    <a:pt x="129" y="142"/>
                    <a:pt x="129" y="142"/>
                  </a:cubicBezTo>
                  <a:cubicBezTo>
                    <a:pt x="124" y="138"/>
                    <a:pt x="116" y="132"/>
                    <a:pt x="106" y="127"/>
                  </a:cubicBezTo>
                  <a:cubicBezTo>
                    <a:pt x="88" y="118"/>
                    <a:pt x="64" y="111"/>
                    <a:pt x="53" y="106"/>
                  </a:cubicBezTo>
                  <a:cubicBezTo>
                    <a:pt x="53" y="106"/>
                    <a:pt x="52" y="105"/>
                    <a:pt x="52" y="105"/>
                  </a:cubicBezTo>
                  <a:cubicBezTo>
                    <a:pt x="49" y="104"/>
                    <a:pt x="45" y="101"/>
                    <a:pt x="40" y="97"/>
                  </a:cubicBezTo>
                  <a:cubicBezTo>
                    <a:pt x="31" y="90"/>
                    <a:pt x="19" y="81"/>
                    <a:pt x="3" y="81"/>
                  </a:cubicBezTo>
                  <a:cubicBezTo>
                    <a:pt x="3" y="81"/>
                    <a:pt x="2" y="82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8" y="84"/>
                    <a:pt x="29" y="93"/>
                    <a:pt x="39" y="100"/>
                  </a:cubicBezTo>
                  <a:cubicBezTo>
                    <a:pt x="40" y="101"/>
                    <a:pt x="41" y="102"/>
                    <a:pt x="42" y="103"/>
                  </a:cubicBezTo>
                  <a:cubicBezTo>
                    <a:pt x="32" y="100"/>
                    <a:pt x="21" y="100"/>
                    <a:pt x="4" y="106"/>
                  </a:cubicBezTo>
                  <a:cubicBezTo>
                    <a:pt x="3" y="107"/>
                    <a:pt x="3" y="108"/>
                    <a:pt x="3" y="108"/>
                  </a:cubicBezTo>
                  <a:cubicBezTo>
                    <a:pt x="4" y="109"/>
                    <a:pt x="5" y="110"/>
                    <a:pt x="5" y="109"/>
                  </a:cubicBezTo>
                  <a:cubicBezTo>
                    <a:pt x="26" y="101"/>
                    <a:pt x="34" y="103"/>
                    <a:pt x="48" y="108"/>
                  </a:cubicBezTo>
                  <a:cubicBezTo>
                    <a:pt x="58" y="111"/>
                    <a:pt x="80" y="118"/>
                    <a:pt x="91" y="125"/>
                  </a:cubicBezTo>
                  <a:cubicBezTo>
                    <a:pt x="78" y="122"/>
                    <a:pt x="48" y="124"/>
                    <a:pt x="29" y="125"/>
                  </a:cubicBezTo>
                  <a:cubicBezTo>
                    <a:pt x="17" y="125"/>
                    <a:pt x="7" y="126"/>
                    <a:pt x="2" y="125"/>
                  </a:cubicBezTo>
                  <a:cubicBezTo>
                    <a:pt x="2" y="125"/>
                    <a:pt x="1" y="125"/>
                    <a:pt x="1" y="126"/>
                  </a:cubicBezTo>
                  <a:cubicBezTo>
                    <a:pt x="0" y="127"/>
                    <a:pt x="1" y="128"/>
                    <a:pt x="2" y="128"/>
                  </a:cubicBezTo>
                  <a:close/>
                  <a:moveTo>
                    <a:pt x="132" y="118"/>
                  </a:moveTo>
                  <a:cubicBezTo>
                    <a:pt x="138" y="126"/>
                    <a:pt x="146" y="136"/>
                    <a:pt x="152" y="144"/>
                  </a:cubicBezTo>
                  <a:cubicBezTo>
                    <a:pt x="143" y="136"/>
                    <a:pt x="133" y="129"/>
                    <a:pt x="123" y="120"/>
                  </a:cubicBezTo>
                  <a:cubicBezTo>
                    <a:pt x="119" y="118"/>
                    <a:pt x="116" y="115"/>
                    <a:pt x="112" y="113"/>
                  </a:cubicBezTo>
                  <a:cubicBezTo>
                    <a:pt x="117" y="113"/>
                    <a:pt x="125" y="115"/>
                    <a:pt x="132" y="118"/>
                  </a:cubicBezTo>
                  <a:close/>
                  <a:moveTo>
                    <a:pt x="169" y="128"/>
                  </a:moveTo>
                  <a:cubicBezTo>
                    <a:pt x="158" y="125"/>
                    <a:pt x="145" y="120"/>
                    <a:pt x="138" y="117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5" y="116"/>
                    <a:pt x="135" y="116"/>
                    <a:pt x="134" y="115"/>
                  </a:cubicBezTo>
                  <a:cubicBezTo>
                    <a:pt x="131" y="111"/>
                    <a:pt x="130" y="110"/>
                    <a:pt x="128" y="107"/>
                  </a:cubicBezTo>
                  <a:cubicBezTo>
                    <a:pt x="141" y="115"/>
                    <a:pt x="154" y="120"/>
                    <a:pt x="169" y="128"/>
                  </a:cubicBezTo>
                  <a:close/>
                  <a:moveTo>
                    <a:pt x="272" y="230"/>
                  </a:moveTo>
                  <a:cubicBezTo>
                    <a:pt x="257" y="210"/>
                    <a:pt x="242" y="200"/>
                    <a:pt x="237" y="198"/>
                  </a:cubicBezTo>
                  <a:cubicBezTo>
                    <a:pt x="233" y="195"/>
                    <a:pt x="228" y="193"/>
                    <a:pt x="222" y="189"/>
                  </a:cubicBezTo>
                  <a:cubicBezTo>
                    <a:pt x="213" y="184"/>
                    <a:pt x="201" y="177"/>
                    <a:pt x="188" y="168"/>
                  </a:cubicBezTo>
                  <a:cubicBezTo>
                    <a:pt x="182" y="165"/>
                    <a:pt x="174" y="159"/>
                    <a:pt x="164" y="152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58" y="146"/>
                    <a:pt x="147" y="132"/>
                    <a:pt x="138" y="120"/>
                  </a:cubicBezTo>
                  <a:cubicBezTo>
                    <a:pt x="149" y="126"/>
                    <a:pt x="173" y="133"/>
                    <a:pt x="181" y="135"/>
                  </a:cubicBezTo>
                  <a:cubicBezTo>
                    <a:pt x="204" y="147"/>
                    <a:pt x="225" y="158"/>
                    <a:pt x="241" y="165"/>
                  </a:cubicBezTo>
                  <a:cubicBezTo>
                    <a:pt x="241" y="166"/>
                    <a:pt x="242" y="166"/>
                    <a:pt x="242" y="166"/>
                  </a:cubicBezTo>
                  <a:cubicBezTo>
                    <a:pt x="251" y="173"/>
                    <a:pt x="264" y="200"/>
                    <a:pt x="272" y="230"/>
                  </a:cubicBezTo>
                  <a:close/>
                  <a:moveTo>
                    <a:pt x="280" y="299"/>
                  </a:moveTo>
                  <a:cubicBezTo>
                    <a:pt x="276" y="290"/>
                    <a:pt x="270" y="282"/>
                    <a:pt x="263" y="271"/>
                  </a:cubicBezTo>
                  <a:cubicBezTo>
                    <a:pt x="258" y="263"/>
                    <a:pt x="254" y="257"/>
                    <a:pt x="248" y="251"/>
                  </a:cubicBezTo>
                  <a:cubicBezTo>
                    <a:pt x="249" y="236"/>
                    <a:pt x="237" y="224"/>
                    <a:pt x="227" y="21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15" y="201"/>
                    <a:pt x="211" y="195"/>
                    <a:pt x="206" y="189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8" y="184"/>
                    <a:pt x="215" y="188"/>
                    <a:pt x="221" y="192"/>
                  </a:cubicBezTo>
                  <a:cubicBezTo>
                    <a:pt x="227" y="195"/>
                    <a:pt x="232" y="198"/>
                    <a:pt x="235" y="200"/>
                  </a:cubicBezTo>
                  <a:cubicBezTo>
                    <a:pt x="241" y="203"/>
                    <a:pt x="259" y="214"/>
                    <a:pt x="275" y="239"/>
                  </a:cubicBezTo>
                  <a:cubicBezTo>
                    <a:pt x="280" y="260"/>
                    <a:pt x="283" y="282"/>
                    <a:pt x="280" y="299"/>
                  </a:cubicBezTo>
                  <a:close/>
                  <a:moveTo>
                    <a:pt x="325" y="645"/>
                  </a:moveTo>
                  <a:cubicBezTo>
                    <a:pt x="324" y="655"/>
                    <a:pt x="325" y="664"/>
                    <a:pt x="325" y="674"/>
                  </a:cubicBezTo>
                  <a:cubicBezTo>
                    <a:pt x="325" y="677"/>
                    <a:pt x="325" y="681"/>
                    <a:pt x="325" y="684"/>
                  </a:cubicBezTo>
                  <a:cubicBezTo>
                    <a:pt x="323" y="676"/>
                    <a:pt x="321" y="669"/>
                    <a:pt x="319" y="663"/>
                  </a:cubicBezTo>
                  <a:cubicBezTo>
                    <a:pt x="305" y="622"/>
                    <a:pt x="301" y="521"/>
                    <a:pt x="298" y="447"/>
                  </a:cubicBezTo>
                  <a:cubicBezTo>
                    <a:pt x="297" y="419"/>
                    <a:pt x="296" y="394"/>
                    <a:pt x="295" y="377"/>
                  </a:cubicBezTo>
                  <a:cubicBezTo>
                    <a:pt x="292" y="338"/>
                    <a:pt x="289" y="319"/>
                    <a:pt x="283" y="304"/>
                  </a:cubicBezTo>
                  <a:cubicBezTo>
                    <a:pt x="286" y="289"/>
                    <a:pt x="284" y="268"/>
                    <a:pt x="280" y="248"/>
                  </a:cubicBezTo>
                  <a:cubicBezTo>
                    <a:pt x="291" y="268"/>
                    <a:pt x="300" y="296"/>
                    <a:pt x="303" y="333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305" y="382"/>
                    <a:pt x="309" y="441"/>
                    <a:pt x="316" y="483"/>
                  </a:cubicBezTo>
                  <a:cubicBezTo>
                    <a:pt x="318" y="497"/>
                    <a:pt x="320" y="515"/>
                    <a:pt x="322" y="535"/>
                  </a:cubicBezTo>
                  <a:cubicBezTo>
                    <a:pt x="324" y="558"/>
                    <a:pt x="327" y="584"/>
                    <a:pt x="331" y="609"/>
                  </a:cubicBezTo>
                  <a:cubicBezTo>
                    <a:pt x="331" y="609"/>
                    <a:pt x="331" y="609"/>
                    <a:pt x="331" y="609"/>
                  </a:cubicBezTo>
                  <a:cubicBezTo>
                    <a:pt x="330" y="615"/>
                    <a:pt x="329" y="621"/>
                    <a:pt x="328" y="627"/>
                  </a:cubicBezTo>
                  <a:cubicBezTo>
                    <a:pt x="327" y="633"/>
                    <a:pt x="326" y="639"/>
                    <a:pt x="325" y="645"/>
                  </a:cubicBezTo>
                  <a:close/>
                  <a:moveTo>
                    <a:pt x="386" y="972"/>
                  </a:move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lose/>
                  <a:moveTo>
                    <a:pt x="387" y="970"/>
                  </a:moveTo>
                  <a:cubicBezTo>
                    <a:pt x="387" y="971"/>
                    <a:pt x="387" y="971"/>
                    <a:pt x="386" y="972"/>
                  </a:cubicBezTo>
                  <a:cubicBezTo>
                    <a:pt x="387" y="971"/>
                    <a:pt x="387" y="971"/>
                    <a:pt x="387" y="970"/>
                  </a:cubicBezTo>
                  <a:close/>
                  <a:moveTo>
                    <a:pt x="358" y="1085"/>
                  </a:moveTo>
                  <a:cubicBezTo>
                    <a:pt x="361" y="1090"/>
                    <a:pt x="364" y="1094"/>
                    <a:pt x="368" y="1096"/>
                  </a:cubicBezTo>
                  <a:cubicBezTo>
                    <a:pt x="374" y="1099"/>
                    <a:pt x="382" y="1100"/>
                    <a:pt x="389" y="1097"/>
                  </a:cubicBezTo>
                  <a:cubicBezTo>
                    <a:pt x="392" y="1095"/>
                    <a:pt x="395" y="1093"/>
                    <a:pt x="397" y="1091"/>
                  </a:cubicBezTo>
                  <a:cubicBezTo>
                    <a:pt x="396" y="1097"/>
                    <a:pt x="394" y="1102"/>
                    <a:pt x="394" y="1108"/>
                  </a:cubicBezTo>
                  <a:cubicBezTo>
                    <a:pt x="392" y="1120"/>
                    <a:pt x="389" y="1131"/>
                    <a:pt x="386" y="1142"/>
                  </a:cubicBezTo>
                  <a:cubicBezTo>
                    <a:pt x="384" y="1148"/>
                    <a:pt x="384" y="1148"/>
                    <a:pt x="384" y="1148"/>
                  </a:cubicBezTo>
                  <a:cubicBezTo>
                    <a:pt x="384" y="1150"/>
                    <a:pt x="383" y="1152"/>
                    <a:pt x="383" y="1154"/>
                  </a:cubicBezTo>
                  <a:cubicBezTo>
                    <a:pt x="382" y="1150"/>
                    <a:pt x="382" y="1150"/>
                    <a:pt x="382" y="1150"/>
                  </a:cubicBezTo>
                  <a:cubicBezTo>
                    <a:pt x="379" y="1141"/>
                    <a:pt x="377" y="1132"/>
                    <a:pt x="369" y="1125"/>
                  </a:cubicBezTo>
                  <a:cubicBezTo>
                    <a:pt x="369" y="1125"/>
                    <a:pt x="369" y="1125"/>
                    <a:pt x="369" y="1125"/>
                  </a:cubicBezTo>
                  <a:cubicBezTo>
                    <a:pt x="368" y="1116"/>
                    <a:pt x="365" y="1108"/>
                    <a:pt x="363" y="1100"/>
                  </a:cubicBezTo>
                  <a:cubicBezTo>
                    <a:pt x="363" y="1100"/>
                    <a:pt x="363" y="1100"/>
                    <a:pt x="363" y="1099"/>
                  </a:cubicBezTo>
                  <a:cubicBezTo>
                    <a:pt x="360" y="1088"/>
                    <a:pt x="360" y="1088"/>
                    <a:pt x="360" y="1088"/>
                  </a:cubicBezTo>
                  <a:cubicBezTo>
                    <a:pt x="359" y="1087"/>
                    <a:pt x="359" y="1086"/>
                    <a:pt x="358" y="1085"/>
                  </a:cubicBezTo>
                  <a:close/>
                  <a:moveTo>
                    <a:pt x="346" y="929"/>
                  </a:moveTo>
                  <a:cubicBezTo>
                    <a:pt x="352" y="945"/>
                    <a:pt x="357" y="958"/>
                    <a:pt x="359" y="966"/>
                  </a:cubicBezTo>
                  <a:cubicBezTo>
                    <a:pt x="367" y="1008"/>
                    <a:pt x="365" y="1023"/>
                    <a:pt x="355" y="1054"/>
                  </a:cubicBezTo>
                  <a:cubicBezTo>
                    <a:pt x="351" y="1069"/>
                    <a:pt x="351" y="1069"/>
                    <a:pt x="351" y="1069"/>
                  </a:cubicBezTo>
                  <a:cubicBezTo>
                    <a:pt x="344" y="1066"/>
                    <a:pt x="342" y="1058"/>
                    <a:pt x="340" y="1051"/>
                  </a:cubicBezTo>
                  <a:cubicBezTo>
                    <a:pt x="336" y="1043"/>
                    <a:pt x="336" y="1043"/>
                    <a:pt x="336" y="1043"/>
                  </a:cubicBezTo>
                  <a:cubicBezTo>
                    <a:pt x="336" y="1042"/>
                    <a:pt x="336" y="1042"/>
                    <a:pt x="336" y="1042"/>
                  </a:cubicBezTo>
                  <a:cubicBezTo>
                    <a:pt x="336" y="1039"/>
                    <a:pt x="336" y="1036"/>
                    <a:pt x="336" y="1033"/>
                  </a:cubicBezTo>
                  <a:cubicBezTo>
                    <a:pt x="336" y="1025"/>
                    <a:pt x="336" y="1017"/>
                    <a:pt x="337" y="1010"/>
                  </a:cubicBezTo>
                  <a:cubicBezTo>
                    <a:pt x="343" y="986"/>
                    <a:pt x="343" y="986"/>
                    <a:pt x="343" y="986"/>
                  </a:cubicBezTo>
                  <a:cubicBezTo>
                    <a:pt x="346" y="976"/>
                    <a:pt x="349" y="965"/>
                    <a:pt x="350" y="953"/>
                  </a:cubicBezTo>
                  <a:cubicBezTo>
                    <a:pt x="351" y="947"/>
                    <a:pt x="349" y="943"/>
                    <a:pt x="348" y="939"/>
                  </a:cubicBezTo>
                  <a:cubicBezTo>
                    <a:pt x="347" y="936"/>
                    <a:pt x="346" y="933"/>
                    <a:pt x="346" y="929"/>
                  </a:cubicBezTo>
                  <a:close/>
                  <a:moveTo>
                    <a:pt x="219" y="230"/>
                  </a:moveTo>
                  <a:cubicBezTo>
                    <a:pt x="231" y="238"/>
                    <a:pt x="239" y="245"/>
                    <a:pt x="245" y="252"/>
                  </a:cubicBezTo>
                  <a:cubicBezTo>
                    <a:pt x="245" y="253"/>
                    <a:pt x="246" y="253"/>
                    <a:pt x="247" y="253"/>
                  </a:cubicBezTo>
                  <a:cubicBezTo>
                    <a:pt x="252" y="259"/>
                    <a:pt x="256" y="265"/>
                    <a:pt x="260" y="272"/>
                  </a:cubicBezTo>
                  <a:cubicBezTo>
                    <a:pt x="281" y="302"/>
                    <a:pt x="287" y="311"/>
                    <a:pt x="292" y="377"/>
                  </a:cubicBezTo>
                  <a:cubicBezTo>
                    <a:pt x="293" y="394"/>
                    <a:pt x="294" y="419"/>
                    <a:pt x="295" y="447"/>
                  </a:cubicBezTo>
                  <a:cubicBezTo>
                    <a:pt x="296" y="460"/>
                    <a:pt x="296" y="474"/>
                    <a:pt x="297" y="488"/>
                  </a:cubicBezTo>
                  <a:cubicBezTo>
                    <a:pt x="296" y="488"/>
                    <a:pt x="295" y="515"/>
                    <a:pt x="292" y="528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86" y="556"/>
                    <a:pt x="285" y="574"/>
                    <a:pt x="284" y="595"/>
                  </a:cubicBezTo>
                  <a:cubicBezTo>
                    <a:pt x="284" y="604"/>
                    <a:pt x="284" y="604"/>
                    <a:pt x="284" y="604"/>
                  </a:cubicBezTo>
                  <a:cubicBezTo>
                    <a:pt x="284" y="605"/>
                    <a:pt x="285" y="605"/>
                    <a:pt x="285" y="605"/>
                  </a:cubicBezTo>
                  <a:cubicBezTo>
                    <a:pt x="286" y="605"/>
                    <a:pt x="287" y="605"/>
                    <a:pt x="287" y="604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88" y="574"/>
                    <a:pt x="289" y="556"/>
                    <a:pt x="294" y="535"/>
                  </a:cubicBezTo>
                  <a:cubicBezTo>
                    <a:pt x="295" y="528"/>
                    <a:pt x="295" y="528"/>
                    <a:pt x="295" y="528"/>
                  </a:cubicBezTo>
                  <a:cubicBezTo>
                    <a:pt x="296" y="524"/>
                    <a:pt x="297" y="519"/>
                    <a:pt x="298" y="515"/>
                  </a:cubicBezTo>
                  <a:cubicBezTo>
                    <a:pt x="301" y="575"/>
                    <a:pt x="306" y="634"/>
                    <a:pt x="316" y="664"/>
                  </a:cubicBezTo>
                  <a:cubicBezTo>
                    <a:pt x="319" y="671"/>
                    <a:pt x="321" y="680"/>
                    <a:pt x="324" y="691"/>
                  </a:cubicBezTo>
                  <a:cubicBezTo>
                    <a:pt x="324" y="706"/>
                    <a:pt x="324" y="706"/>
                    <a:pt x="324" y="706"/>
                  </a:cubicBezTo>
                  <a:cubicBezTo>
                    <a:pt x="323" y="724"/>
                    <a:pt x="323" y="743"/>
                    <a:pt x="326" y="761"/>
                  </a:cubicBezTo>
                  <a:cubicBezTo>
                    <a:pt x="325" y="761"/>
                    <a:pt x="324" y="761"/>
                    <a:pt x="324" y="762"/>
                  </a:cubicBezTo>
                  <a:cubicBezTo>
                    <a:pt x="316" y="777"/>
                    <a:pt x="319" y="811"/>
                    <a:pt x="320" y="825"/>
                  </a:cubicBezTo>
                  <a:cubicBezTo>
                    <a:pt x="320" y="826"/>
                    <a:pt x="321" y="827"/>
                    <a:pt x="322" y="827"/>
                  </a:cubicBezTo>
                  <a:cubicBezTo>
                    <a:pt x="322" y="827"/>
                    <a:pt x="323" y="826"/>
                    <a:pt x="323" y="825"/>
                  </a:cubicBezTo>
                  <a:cubicBezTo>
                    <a:pt x="322" y="812"/>
                    <a:pt x="320" y="780"/>
                    <a:pt x="326" y="765"/>
                  </a:cubicBezTo>
                  <a:cubicBezTo>
                    <a:pt x="326" y="765"/>
                    <a:pt x="326" y="766"/>
                    <a:pt x="327" y="767"/>
                  </a:cubicBezTo>
                  <a:cubicBezTo>
                    <a:pt x="328" y="774"/>
                    <a:pt x="330" y="781"/>
                    <a:pt x="331" y="788"/>
                  </a:cubicBezTo>
                  <a:cubicBezTo>
                    <a:pt x="334" y="797"/>
                    <a:pt x="336" y="807"/>
                    <a:pt x="337" y="816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37"/>
                    <a:pt x="342" y="846"/>
                    <a:pt x="341" y="853"/>
                  </a:cubicBezTo>
                  <a:cubicBezTo>
                    <a:pt x="341" y="854"/>
                    <a:pt x="342" y="855"/>
                    <a:pt x="343" y="855"/>
                  </a:cubicBezTo>
                  <a:cubicBezTo>
                    <a:pt x="344" y="855"/>
                    <a:pt x="344" y="854"/>
                    <a:pt x="344" y="853"/>
                  </a:cubicBezTo>
                  <a:cubicBezTo>
                    <a:pt x="345" y="846"/>
                    <a:pt x="343" y="837"/>
                    <a:pt x="342" y="828"/>
                  </a:cubicBezTo>
                  <a:cubicBezTo>
                    <a:pt x="340" y="816"/>
                    <a:pt x="340" y="816"/>
                    <a:pt x="340" y="816"/>
                  </a:cubicBezTo>
                  <a:cubicBezTo>
                    <a:pt x="339" y="806"/>
                    <a:pt x="337" y="796"/>
                    <a:pt x="334" y="787"/>
                  </a:cubicBezTo>
                  <a:cubicBezTo>
                    <a:pt x="333" y="780"/>
                    <a:pt x="331" y="773"/>
                    <a:pt x="330" y="767"/>
                  </a:cubicBezTo>
                  <a:cubicBezTo>
                    <a:pt x="326" y="747"/>
                    <a:pt x="326" y="726"/>
                    <a:pt x="327" y="706"/>
                  </a:cubicBezTo>
                  <a:cubicBezTo>
                    <a:pt x="327" y="703"/>
                    <a:pt x="327" y="703"/>
                    <a:pt x="327" y="703"/>
                  </a:cubicBezTo>
                  <a:cubicBezTo>
                    <a:pt x="334" y="734"/>
                    <a:pt x="342" y="775"/>
                    <a:pt x="351" y="818"/>
                  </a:cubicBezTo>
                  <a:cubicBezTo>
                    <a:pt x="362" y="875"/>
                    <a:pt x="374" y="934"/>
                    <a:pt x="384" y="971"/>
                  </a:cubicBezTo>
                  <a:cubicBezTo>
                    <a:pt x="384" y="971"/>
                    <a:pt x="384" y="971"/>
                    <a:pt x="384" y="971"/>
                  </a:cubicBezTo>
                  <a:cubicBezTo>
                    <a:pt x="384" y="971"/>
                    <a:pt x="387" y="982"/>
                    <a:pt x="389" y="989"/>
                  </a:cubicBezTo>
                  <a:cubicBezTo>
                    <a:pt x="389" y="989"/>
                    <a:pt x="389" y="989"/>
                    <a:pt x="389" y="990"/>
                  </a:cubicBezTo>
                  <a:cubicBezTo>
                    <a:pt x="389" y="990"/>
                    <a:pt x="389" y="990"/>
                    <a:pt x="390" y="990"/>
                  </a:cubicBezTo>
                  <a:cubicBezTo>
                    <a:pt x="390" y="992"/>
                    <a:pt x="390" y="992"/>
                    <a:pt x="390" y="992"/>
                  </a:cubicBezTo>
                  <a:cubicBezTo>
                    <a:pt x="394" y="1007"/>
                    <a:pt x="398" y="1020"/>
                    <a:pt x="401" y="1033"/>
                  </a:cubicBezTo>
                  <a:cubicBezTo>
                    <a:pt x="401" y="1046"/>
                    <a:pt x="401" y="1046"/>
                    <a:pt x="401" y="1046"/>
                  </a:cubicBezTo>
                  <a:cubicBezTo>
                    <a:pt x="402" y="1052"/>
                    <a:pt x="403" y="1057"/>
                    <a:pt x="402" y="1064"/>
                  </a:cubicBezTo>
                  <a:cubicBezTo>
                    <a:pt x="402" y="1070"/>
                    <a:pt x="401" y="1076"/>
                    <a:pt x="400" y="1082"/>
                  </a:cubicBezTo>
                  <a:cubicBezTo>
                    <a:pt x="398" y="1087"/>
                    <a:pt x="394" y="1092"/>
                    <a:pt x="388" y="1094"/>
                  </a:cubicBezTo>
                  <a:cubicBezTo>
                    <a:pt x="382" y="1096"/>
                    <a:pt x="375" y="1096"/>
                    <a:pt x="369" y="1093"/>
                  </a:cubicBezTo>
                  <a:cubicBezTo>
                    <a:pt x="364" y="1090"/>
                    <a:pt x="359" y="1080"/>
                    <a:pt x="356" y="1074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4" y="1072"/>
                  </a:cubicBezTo>
                  <a:cubicBezTo>
                    <a:pt x="354" y="1071"/>
                    <a:pt x="354" y="1071"/>
                    <a:pt x="353" y="1071"/>
                  </a:cubicBezTo>
                  <a:cubicBezTo>
                    <a:pt x="358" y="1055"/>
                    <a:pt x="358" y="1055"/>
                    <a:pt x="358" y="1055"/>
                  </a:cubicBezTo>
                  <a:cubicBezTo>
                    <a:pt x="368" y="1024"/>
                    <a:pt x="370" y="1008"/>
                    <a:pt x="362" y="966"/>
                  </a:cubicBezTo>
                  <a:cubicBezTo>
                    <a:pt x="359" y="955"/>
                    <a:pt x="352" y="936"/>
                    <a:pt x="343" y="912"/>
                  </a:cubicBezTo>
                  <a:cubicBezTo>
                    <a:pt x="331" y="881"/>
                    <a:pt x="316" y="841"/>
                    <a:pt x="306" y="802"/>
                  </a:cubicBezTo>
                  <a:cubicBezTo>
                    <a:pt x="296" y="767"/>
                    <a:pt x="286" y="710"/>
                    <a:pt x="280" y="679"/>
                  </a:cubicBezTo>
                  <a:cubicBezTo>
                    <a:pt x="278" y="668"/>
                    <a:pt x="277" y="661"/>
                    <a:pt x="277" y="659"/>
                  </a:cubicBezTo>
                  <a:cubicBezTo>
                    <a:pt x="255" y="581"/>
                    <a:pt x="260" y="448"/>
                    <a:pt x="266" y="406"/>
                  </a:cubicBezTo>
                  <a:cubicBezTo>
                    <a:pt x="272" y="360"/>
                    <a:pt x="265" y="319"/>
                    <a:pt x="241" y="268"/>
                  </a:cubicBezTo>
                  <a:cubicBezTo>
                    <a:pt x="235" y="256"/>
                    <a:pt x="227" y="240"/>
                    <a:pt x="219" y="230"/>
                  </a:cubicBezTo>
                  <a:close/>
                  <a:moveTo>
                    <a:pt x="136" y="149"/>
                  </a:moveTo>
                  <a:cubicBezTo>
                    <a:pt x="142" y="151"/>
                    <a:pt x="149" y="152"/>
                    <a:pt x="156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71" y="161"/>
                    <a:pt x="180" y="167"/>
                    <a:pt x="186" y="171"/>
                  </a:cubicBezTo>
                  <a:cubicBezTo>
                    <a:pt x="189" y="173"/>
                    <a:pt x="192" y="175"/>
                    <a:pt x="195" y="177"/>
                  </a:cubicBezTo>
                  <a:cubicBezTo>
                    <a:pt x="195" y="177"/>
                    <a:pt x="195" y="178"/>
                    <a:pt x="195" y="17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8" y="197"/>
                    <a:pt x="213" y="203"/>
                    <a:pt x="218" y="209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4" y="225"/>
                    <a:pt x="244" y="235"/>
                    <a:pt x="245" y="247"/>
                  </a:cubicBezTo>
                  <a:cubicBezTo>
                    <a:pt x="238" y="239"/>
                    <a:pt x="227" y="231"/>
                    <a:pt x="210" y="220"/>
                  </a:cubicBezTo>
                  <a:cubicBezTo>
                    <a:pt x="209" y="220"/>
                    <a:pt x="209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191" y="215"/>
                    <a:pt x="148" y="167"/>
                    <a:pt x="139" y="153"/>
                  </a:cubicBezTo>
                  <a:cubicBezTo>
                    <a:pt x="138" y="152"/>
                    <a:pt x="137" y="150"/>
                    <a:pt x="136" y="149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551">
              <a:extLst>
                <a:ext uri="{FF2B5EF4-FFF2-40B4-BE49-F238E27FC236}">
                  <a16:creationId xmlns:a16="http://schemas.microsoft.com/office/drawing/2014/main" id="{CC7BF4C3-D914-06D4-29E4-A6AFEC0A0D1A}"/>
                </a:ext>
              </a:extLst>
            </p:cNvPr>
            <p:cNvSpPr/>
            <p:nvPr>
              <p:custDataLst>
                <p:tags r:id="rId403"/>
              </p:custDataLst>
            </p:nvPr>
          </p:nvSpPr>
          <p:spPr bwMode="auto">
            <a:xfrm>
              <a:off x="7582430" y="1638300"/>
              <a:ext cx="82550" cy="49212"/>
            </a:xfrm>
            <a:custGeom>
              <a:avLst/>
              <a:gdLst>
                <a:gd name="T0" fmla="*/ 5 w 39"/>
                <a:gd name="T1" fmla="*/ 0 h 23"/>
                <a:gd name="T2" fmla="*/ 21 w 39"/>
                <a:gd name="T3" fmla="*/ 16 h 23"/>
                <a:gd name="T4" fmla="*/ 91 w 39"/>
                <a:gd name="T5" fmla="*/ 49 h 23"/>
                <a:gd name="T6" fmla="*/ 92 w 39"/>
                <a:gd name="T7" fmla="*/ 54 h 23"/>
                <a:gd name="T8" fmla="*/ 87 w 39"/>
                <a:gd name="T9" fmla="*/ 57 h 23"/>
                <a:gd name="T10" fmla="*/ 16 w 39"/>
                <a:gd name="T11" fmla="*/ 22 h 23"/>
                <a:gd name="T12" fmla="*/ 0 w 39"/>
                <a:gd name="T13" fmla="*/ 7 h 23"/>
                <a:gd name="T14" fmla="*/ 0 w 39"/>
                <a:gd name="T15" fmla="*/ 1 h 23"/>
                <a:gd name="T16" fmla="*/ 5 w 39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8" y="15"/>
                    <a:pt x="23" y="20"/>
                    <a:pt x="38" y="20"/>
                  </a:cubicBezTo>
                  <a:cubicBezTo>
                    <a:pt x="38" y="20"/>
                    <a:pt x="39" y="21"/>
                    <a:pt x="39" y="22"/>
                  </a:cubicBezTo>
                  <a:cubicBezTo>
                    <a:pt x="39" y="22"/>
                    <a:pt x="38" y="23"/>
                    <a:pt x="37" y="23"/>
                  </a:cubicBezTo>
                  <a:cubicBezTo>
                    <a:pt x="21" y="22"/>
                    <a:pt x="16" y="17"/>
                    <a:pt x="7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1" name="Freeform 552">
              <a:extLst>
                <a:ext uri="{FF2B5EF4-FFF2-40B4-BE49-F238E27FC236}">
                  <a16:creationId xmlns:a16="http://schemas.microsoft.com/office/drawing/2014/main" id="{68E52D66-2C52-CAA1-ABB9-10558F3CE986}"/>
                </a:ext>
              </a:extLst>
            </p:cNvPr>
            <p:cNvSpPr/>
            <p:nvPr>
              <p:custDataLst>
                <p:tags r:id="rId404"/>
              </p:custDataLst>
            </p:nvPr>
          </p:nvSpPr>
          <p:spPr bwMode="auto">
            <a:xfrm>
              <a:off x="7587193" y="1597025"/>
              <a:ext cx="68263" cy="33337"/>
            </a:xfrm>
            <a:custGeom>
              <a:avLst/>
              <a:gdLst>
                <a:gd name="T0" fmla="*/ 5 w 32"/>
                <a:gd name="T1" fmla="*/ 0 h 16"/>
                <a:gd name="T2" fmla="*/ 31 w 32"/>
                <a:gd name="T3" fmla="*/ 14 h 16"/>
                <a:gd name="T4" fmla="*/ 75 w 32"/>
                <a:gd name="T5" fmla="*/ 28 h 16"/>
                <a:gd name="T6" fmla="*/ 78 w 32"/>
                <a:gd name="T7" fmla="*/ 32 h 16"/>
                <a:gd name="T8" fmla="*/ 75 w 32"/>
                <a:gd name="T9" fmla="*/ 34 h 16"/>
                <a:gd name="T10" fmla="*/ 27 w 32"/>
                <a:gd name="T11" fmla="*/ 18 h 16"/>
                <a:gd name="T12" fmla="*/ 1 w 32"/>
                <a:gd name="T13" fmla="*/ 7 h 16"/>
                <a:gd name="T14" fmla="*/ 0 w 32"/>
                <a:gd name="T15" fmla="*/ 1 h 16"/>
                <a:gd name="T16" fmla="*/ 5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2" y="0"/>
                  </a:moveTo>
                  <a:cubicBezTo>
                    <a:pt x="6" y="1"/>
                    <a:pt x="9" y="4"/>
                    <a:pt x="13" y="6"/>
                  </a:cubicBezTo>
                  <a:cubicBezTo>
                    <a:pt x="19" y="9"/>
                    <a:pt x="24" y="13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23" y="16"/>
                    <a:pt x="17" y="12"/>
                    <a:pt x="11" y="8"/>
                  </a:cubicBezTo>
                  <a:cubicBezTo>
                    <a:pt x="8" y="6"/>
                    <a:pt x="5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553">
              <a:extLst>
                <a:ext uri="{FF2B5EF4-FFF2-40B4-BE49-F238E27FC236}">
                  <a16:creationId xmlns:a16="http://schemas.microsoft.com/office/drawing/2014/main" id="{99F4B6FC-5E5F-43E0-EF2B-8E34BD9A5F12}"/>
                </a:ext>
              </a:extLst>
            </p:cNvPr>
            <p:cNvSpPr/>
            <p:nvPr>
              <p:custDataLst>
                <p:tags r:id="rId405"/>
              </p:custDataLst>
            </p:nvPr>
          </p:nvSpPr>
          <p:spPr bwMode="auto">
            <a:xfrm>
              <a:off x="7595130" y="3514725"/>
              <a:ext cx="31750" cy="230187"/>
            </a:xfrm>
            <a:custGeom>
              <a:avLst/>
              <a:gdLst>
                <a:gd name="T0" fmla="*/ 1 w 15"/>
                <a:gd name="T1" fmla="*/ 0 h 109"/>
                <a:gd name="T2" fmla="*/ 7 w 15"/>
                <a:gd name="T3" fmla="*/ 5 h 109"/>
                <a:gd name="T4" fmla="*/ 36 w 15"/>
                <a:gd name="T5" fmla="*/ 251 h 109"/>
                <a:gd name="T6" fmla="*/ 33 w 15"/>
                <a:gd name="T7" fmla="*/ 257 h 109"/>
                <a:gd name="T8" fmla="*/ 28 w 15"/>
                <a:gd name="T9" fmla="*/ 255 h 109"/>
                <a:gd name="T10" fmla="*/ 0 w 15"/>
                <a:gd name="T11" fmla="*/ 1 h 109"/>
                <a:gd name="T12" fmla="*/ 1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4"/>
                    <a:pt x="7" y="89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3" y="109"/>
                    <a:pt x="12" y="109"/>
                    <a:pt x="12" y="108"/>
                  </a:cubicBezTo>
                  <a:cubicBezTo>
                    <a:pt x="4" y="90"/>
                    <a:pt x="0" y="3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554">
              <a:extLst>
                <a:ext uri="{FF2B5EF4-FFF2-40B4-BE49-F238E27FC236}">
                  <a16:creationId xmlns:a16="http://schemas.microsoft.com/office/drawing/2014/main" id="{6BE5F18A-E544-C167-D50F-DD8A0897F079}"/>
                </a:ext>
              </a:extLst>
            </p:cNvPr>
            <p:cNvSpPr/>
            <p:nvPr>
              <p:custDataLst>
                <p:tags r:id="rId406"/>
              </p:custDataLst>
            </p:nvPr>
          </p:nvSpPr>
          <p:spPr bwMode="auto">
            <a:xfrm>
              <a:off x="7580843" y="3413125"/>
              <a:ext cx="96838" cy="230187"/>
            </a:xfrm>
            <a:custGeom>
              <a:avLst/>
              <a:gdLst>
                <a:gd name="T0" fmla="*/ 23 w 46"/>
                <a:gd name="T1" fmla="*/ 0 h 109"/>
                <a:gd name="T2" fmla="*/ 27 w 46"/>
                <a:gd name="T3" fmla="*/ 5 h 109"/>
                <a:gd name="T4" fmla="*/ 106 w 46"/>
                <a:gd name="T5" fmla="*/ 251 h 109"/>
                <a:gd name="T6" fmla="*/ 106 w 46"/>
                <a:gd name="T7" fmla="*/ 257 h 109"/>
                <a:gd name="T8" fmla="*/ 101 w 46"/>
                <a:gd name="T9" fmla="*/ 255 h 109"/>
                <a:gd name="T10" fmla="*/ 20 w 46"/>
                <a:gd name="T11" fmla="*/ 1 h 109"/>
                <a:gd name="T12" fmla="*/ 23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10" y="0"/>
                  </a:moveTo>
                  <a:cubicBezTo>
                    <a:pt x="11" y="0"/>
                    <a:pt x="12" y="1"/>
                    <a:pt x="11" y="2"/>
                  </a:cubicBezTo>
                  <a:cubicBezTo>
                    <a:pt x="3" y="29"/>
                    <a:pt x="37" y="96"/>
                    <a:pt x="45" y="107"/>
                  </a:cubicBezTo>
                  <a:cubicBezTo>
                    <a:pt x="46" y="107"/>
                    <a:pt x="45" y="108"/>
                    <a:pt x="45" y="109"/>
                  </a:cubicBezTo>
                  <a:cubicBezTo>
                    <a:pt x="44" y="109"/>
                    <a:pt x="43" y="109"/>
                    <a:pt x="43" y="108"/>
                  </a:cubicBezTo>
                  <a:cubicBezTo>
                    <a:pt x="35" y="99"/>
                    <a:pt x="0" y="3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555">
              <a:extLst>
                <a:ext uri="{FF2B5EF4-FFF2-40B4-BE49-F238E27FC236}">
                  <a16:creationId xmlns:a16="http://schemas.microsoft.com/office/drawing/2014/main" id="{5F73A909-DE29-E906-010B-7B2106361AA0}"/>
                </a:ext>
              </a:extLst>
            </p:cNvPr>
            <p:cNvSpPr/>
            <p:nvPr>
              <p:custDataLst>
                <p:tags r:id="rId407"/>
              </p:custDataLst>
            </p:nvPr>
          </p:nvSpPr>
          <p:spPr bwMode="auto">
            <a:xfrm>
              <a:off x="7593543" y="3509963"/>
              <a:ext cx="58738" cy="193675"/>
            </a:xfrm>
            <a:custGeom>
              <a:avLst/>
              <a:gdLst>
                <a:gd name="T0" fmla="*/ 7 w 28"/>
                <a:gd name="T1" fmla="*/ 1 h 91"/>
                <a:gd name="T2" fmla="*/ 63 w 28"/>
                <a:gd name="T3" fmla="*/ 215 h 91"/>
                <a:gd name="T4" fmla="*/ 63 w 28"/>
                <a:gd name="T5" fmla="*/ 220 h 91"/>
                <a:gd name="T6" fmla="*/ 58 w 28"/>
                <a:gd name="T7" fmla="*/ 217 h 91"/>
                <a:gd name="T8" fmla="*/ 0 w 28"/>
                <a:gd name="T9" fmla="*/ 5 h 91"/>
                <a:gd name="T10" fmla="*/ 5 w 28"/>
                <a:gd name="T11" fmla="*/ 0 h 91"/>
                <a:gd name="T12" fmla="*/ 7 w 28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1">
                  <a:moveTo>
                    <a:pt x="3" y="1"/>
                  </a:moveTo>
                  <a:cubicBezTo>
                    <a:pt x="5" y="23"/>
                    <a:pt x="17" y="73"/>
                    <a:pt x="27" y="89"/>
                  </a:cubicBezTo>
                  <a:cubicBezTo>
                    <a:pt x="28" y="89"/>
                    <a:pt x="27" y="90"/>
                    <a:pt x="27" y="91"/>
                  </a:cubicBezTo>
                  <a:cubicBezTo>
                    <a:pt x="26" y="91"/>
                    <a:pt x="25" y="91"/>
                    <a:pt x="25" y="90"/>
                  </a:cubicBezTo>
                  <a:cubicBezTo>
                    <a:pt x="14" y="74"/>
                    <a:pt x="2" y="2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556">
              <a:extLst>
                <a:ext uri="{FF2B5EF4-FFF2-40B4-BE49-F238E27FC236}">
                  <a16:creationId xmlns:a16="http://schemas.microsoft.com/office/drawing/2014/main" id="{55E863B7-1467-C4FC-FBA9-0A564A622F81}"/>
                </a:ext>
              </a:extLst>
            </p:cNvPr>
            <p:cNvSpPr>
              <a:spLocks noEditPoints="1"/>
            </p:cNvSpPr>
            <p:nvPr>
              <p:custDataLst>
                <p:tags r:id="rId408"/>
              </p:custDataLst>
            </p:nvPr>
          </p:nvSpPr>
          <p:spPr bwMode="auto">
            <a:xfrm>
              <a:off x="7584018" y="2774950"/>
              <a:ext cx="493713" cy="3575050"/>
            </a:xfrm>
            <a:custGeom>
              <a:avLst/>
              <a:gdLst>
                <a:gd name="T0" fmla="*/ 15 w 233"/>
                <a:gd name="T1" fmla="*/ 659 h 1691"/>
                <a:gd name="T2" fmla="*/ 113 w 233"/>
                <a:gd name="T3" fmla="*/ 1209 h 1691"/>
                <a:gd name="T4" fmla="*/ 105 w 233"/>
                <a:gd name="T5" fmla="*/ 1734 h 1691"/>
                <a:gd name="T6" fmla="*/ 172 w 233"/>
                <a:gd name="T7" fmla="*/ 1368 h 1691"/>
                <a:gd name="T8" fmla="*/ 320 w 233"/>
                <a:gd name="T9" fmla="*/ 1129 h 1691"/>
                <a:gd name="T10" fmla="*/ 143 w 233"/>
                <a:gd name="T11" fmla="*/ 2315 h 1691"/>
                <a:gd name="T12" fmla="*/ 127 w 233"/>
                <a:gd name="T13" fmla="*/ 3139 h 1691"/>
                <a:gd name="T14" fmla="*/ 91 w 233"/>
                <a:gd name="T15" fmla="*/ 3822 h 1691"/>
                <a:gd name="T16" fmla="*/ 198 w 233"/>
                <a:gd name="T17" fmla="*/ 3930 h 1691"/>
                <a:gd name="T18" fmla="*/ 310 w 233"/>
                <a:gd name="T19" fmla="*/ 3967 h 1691"/>
                <a:gd name="T20" fmla="*/ 204 w 233"/>
                <a:gd name="T21" fmla="*/ 3762 h 1691"/>
                <a:gd name="T22" fmla="*/ 374 w 233"/>
                <a:gd name="T23" fmla="*/ 2625 h 1691"/>
                <a:gd name="T24" fmla="*/ 278 w 233"/>
                <a:gd name="T25" fmla="*/ 3797 h 1691"/>
                <a:gd name="T26" fmla="*/ 360 w 233"/>
                <a:gd name="T27" fmla="*/ 3971 h 1691"/>
                <a:gd name="T28" fmla="*/ 278 w 233"/>
                <a:gd name="T29" fmla="*/ 3760 h 1691"/>
                <a:gd name="T30" fmla="*/ 362 w 233"/>
                <a:gd name="T31" fmla="*/ 3907 h 1691"/>
                <a:gd name="T32" fmla="*/ 350 w 233"/>
                <a:gd name="T33" fmla="*/ 3845 h 1691"/>
                <a:gd name="T34" fmla="*/ 276 w 233"/>
                <a:gd name="T35" fmla="*/ 3742 h 1691"/>
                <a:gd name="T36" fmla="*/ 382 w 233"/>
                <a:gd name="T37" fmla="*/ 2625 h 1691"/>
                <a:gd name="T38" fmla="*/ 456 w 233"/>
                <a:gd name="T39" fmla="*/ 2095 h 1691"/>
                <a:gd name="T40" fmla="*/ 481 w 233"/>
                <a:gd name="T41" fmla="*/ 1653 h 1691"/>
                <a:gd name="T42" fmla="*/ 475 w 233"/>
                <a:gd name="T43" fmla="*/ 1603 h 1691"/>
                <a:gd name="T44" fmla="*/ 485 w 233"/>
                <a:gd name="T45" fmla="*/ 1602 h 1691"/>
                <a:gd name="T46" fmla="*/ 340 w 233"/>
                <a:gd name="T47" fmla="*/ 995 h 1691"/>
                <a:gd name="T48" fmla="*/ 438 w 233"/>
                <a:gd name="T49" fmla="*/ 763 h 1691"/>
                <a:gd name="T50" fmla="*/ 427 w 233"/>
                <a:gd name="T51" fmla="*/ 1155 h 1691"/>
                <a:gd name="T52" fmla="*/ 505 w 233"/>
                <a:gd name="T53" fmla="*/ 1397 h 1691"/>
                <a:gd name="T54" fmla="*/ 320 w 233"/>
                <a:gd name="T55" fmla="*/ 455 h 1691"/>
                <a:gd name="T56" fmla="*/ 207 w 233"/>
                <a:gd name="T57" fmla="*/ 208 h 1691"/>
                <a:gd name="T58" fmla="*/ 328 w 233"/>
                <a:gd name="T59" fmla="*/ 272 h 1691"/>
                <a:gd name="T60" fmla="*/ 180 w 233"/>
                <a:gd name="T61" fmla="*/ 137 h 1691"/>
                <a:gd name="T62" fmla="*/ 20 w 233"/>
                <a:gd name="T63" fmla="*/ 5 h 1691"/>
                <a:gd name="T64" fmla="*/ 202 w 233"/>
                <a:gd name="T65" fmla="*/ 176 h 1691"/>
                <a:gd name="T66" fmla="*/ 155 w 233"/>
                <a:gd name="T67" fmla="*/ 213 h 1691"/>
                <a:gd name="T68" fmla="*/ 16 w 233"/>
                <a:gd name="T69" fmla="*/ 156 h 1691"/>
                <a:gd name="T70" fmla="*/ 7 w 233"/>
                <a:gd name="T71" fmla="*/ 225 h 1691"/>
                <a:gd name="T72" fmla="*/ 79 w 233"/>
                <a:gd name="T73" fmla="*/ 405 h 1691"/>
                <a:gd name="T74" fmla="*/ 105 w 233"/>
                <a:gd name="T75" fmla="*/ 501 h 1691"/>
                <a:gd name="T76" fmla="*/ 15 w 233"/>
                <a:gd name="T77" fmla="*/ 507 h 1691"/>
                <a:gd name="T78" fmla="*/ 198 w 233"/>
                <a:gd name="T79" fmla="*/ 248 h 1691"/>
                <a:gd name="T80" fmla="*/ 276 w 233"/>
                <a:gd name="T81" fmla="*/ 2235 h 1691"/>
                <a:gd name="T82" fmla="*/ 419 w 233"/>
                <a:gd name="T83" fmla="*/ 1995 h 1691"/>
                <a:gd name="T84" fmla="*/ 266 w 233"/>
                <a:gd name="T85" fmla="*/ 3127 h 1691"/>
                <a:gd name="T86" fmla="*/ 113 w 233"/>
                <a:gd name="T87" fmla="*/ 3657 h 1691"/>
                <a:gd name="T88" fmla="*/ 291 w 233"/>
                <a:gd name="T89" fmla="*/ 1982 h 1691"/>
                <a:gd name="T90" fmla="*/ 107 w 233"/>
                <a:gd name="T91" fmla="*/ 2855 h 1691"/>
                <a:gd name="T92" fmla="*/ 156 w 233"/>
                <a:gd name="T93" fmla="*/ 2967 h 1691"/>
                <a:gd name="T94" fmla="*/ 140 w 233"/>
                <a:gd name="T95" fmla="*/ 2634 h 1691"/>
                <a:gd name="T96" fmla="*/ 191 w 233"/>
                <a:gd name="T97" fmla="*/ 2191 h 1691"/>
                <a:gd name="T98" fmla="*/ 170 w 233"/>
                <a:gd name="T99" fmla="*/ 2042 h 1691"/>
                <a:gd name="T100" fmla="*/ 326 w 233"/>
                <a:gd name="T101" fmla="*/ 1217 h 1691"/>
                <a:gd name="T102" fmla="*/ 159 w 233"/>
                <a:gd name="T103" fmla="*/ 621 h 1691"/>
                <a:gd name="T104" fmla="*/ 164 w 233"/>
                <a:gd name="T105" fmla="*/ 642 h 1691"/>
                <a:gd name="T106" fmla="*/ 113 w 233"/>
                <a:gd name="T107" fmla="*/ 543 h 1691"/>
                <a:gd name="T108" fmla="*/ 113 w 233"/>
                <a:gd name="T109" fmla="*/ 514 h 1691"/>
                <a:gd name="T110" fmla="*/ 91 w 233"/>
                <a:gd name="T111" fmla="*/ 320 h 1691"/>
                <a:gd name="T112" fmla="*/ 235 w 233"/>
                <a:gd name="T113" fmla="*/ 357 h 1691"/>
                <a:gd name="T114" fmla="*/ 288 w 233"/>
                <a:gd name="T115" fmla="*/ 413 h 1691"/>
                <a:gd name="T116" fmla="*/ 137 w 233"/>
                <a:gd name="T117" fmla="*/ 422 h 1691"/>
                <a:gd name="T118" fmla="*/ 314 w 233"/>
                <a:gd name="T119" fmla="*/ 882 h 1691"/>
                <a:gd name="T120" fmla="*/ 320 w 233"/>
                <a:gd name="T121" fmla="*/ 991 h 1691"/>
                <a:gd name="T122" fmla="*/ 135 w 233"/>
                <a:gd name="T123" fmla="*/ 685 h 1691"/>
                <a:gd name="T124" fmla="*/ 84 w 233"/>
                <a:gd name="T125" fmla="*/ 64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3" y="234"/>
                  </a:moveTo>
                  <a:cubicBezTo>
                    <a:pt x="8" y="244"/>
                    <a:pt x="17" y="255"/>
                    <a:pt x="27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30" y="273"/>
                    <a:pt x="34" y="278"/>
                    <a:pt x="38" y="285"/>
                  </a:cubicBezTo>
                  <a:cubicBezTo>
                    <a:pt x="41" y="289"/>
                    <a:pt x="44" y="294"/>
                    <a:pt x="47" y="300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0" y="308"/>
                    <a:pt x="51" y="309"/>
                    <a:pt x="51" y="310"/>
                  </a:cubicBezTo>
                  <a:cubicBezTo>
                    <a:pt x="41" y="300"/>
                    <a:pt x="26" y="291"/>
                    <a:pt x="16" y="285"/>
                  </a:cubicBezTo>
                  <a:cubicBezTo>
                    <a:pt x="6" y="279"/>
                    <a:pt x="6" y="279"/>
                    <a:pt x="6" y="279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80"/>
                    <a:pt x="3" y="281"/>
                    <a:pt x="4" y="28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9" y="293"/>
                    <a:pt x="36" y="306"/>
                    <a:pt x="48" y="315"/>
                  </a:cubicBezTo>
                  <a:cubicBezTo>
                    <a:pt x="52" y="319"/>
                    <a:pt x="58" y="326"/>
                    <a:pt x="59" y="326"/>
                  </a:cubicBezTo>
                  <a:cubicBezTo>
                    <a:pt x="65" y="334"/>
                    <a:pt x="71" y="343"/>
                    <a:pt x="79" y="351"/>
                  </a:cubicBezTo>
                  <a:cubicBezTo>
                    <a:pt x="80" y="358"/>
                    <a:pt x="81" y="360"/>
                    <a:pt x="82" y="366"/>
                  </a:cubicBezTo>
                  <a:cubicBezTo>
                    <a:pt x="83" y="392"/>
                    <a:pt x="83" y="416"/>
                    <a:pt x="82" y="438"/>
                  </a:cubicBezTo>
                  <a:cubicBezTo>
                    <a:pt x="77" y="466"/>
                    <a:pt x="65" y="500"/>
                    <a:pt x="48" y="512"/>
                  </a:cubicBezTo>
                  <a:cubicBezTo>
                    <a:pt x="47" y="512"/>
                    <a:pt x="47" y="513"/>
                    <a:pt x="47" y="514"/>
                  </a:cubicBezTo>
                  <a:cubicBezTo>
                    <a:pt x="48" y="515"/>
                    <a:pt x="49" y="515"/>
                    <a:pt x="49" y="514"/>
                  </a:cubicBezTo>
                  <a:cubicBezTo>
                    <a:pt x="64" y="505"/>
                    <a:pt x="74" y="480"/>
                    <a:pt x="81" y="456"/>
                  </a:cubicBezTo>
                  <a:cubicBezTo>
                    <a:pt x="76" y="527"/>
                    <a:pt x="62" y="568"/>
                    <a:pt x="52" y="598"/>
                  </a:cubicBezTo>
                  <a:cubicBezTo>
                    <a:pt x="50" y="605"/>
                    <a:pt x="50" y="605"/>
                    <a:pt x="50" y="605"/>
                  </a:cubicBezTo>
                  <a:cubicBezTo>
                    <a:pt x="43" y="626"/>
                    <a:pt x="43" y="672"/>
                    <a:pt x="43" y="702"/>
                  </a:cubicBezTo>
                  <a:cubicBezTo>
                    <a:pt x="43" y="717"/>
                    <a:pt x="43" y="731"/>
                    <a:pt x="42" y="733"/>
                  </a:cubicBezTo>
                  <a:cubicBezTo>
                    <a:pt x="41" y="734"/>
                    <a:pt x="42" y="734"/>
                    <a:pt x="42" y="735"/>
                  </a:cubicBezTo>
                  <a:cubicBezTo>
                    <a:pt x="43" y="735"/>
                    <a:pt x="44" y="735"/>
                    <a:pt x="44" y="734"/>
                  </a:cubicBezTo>
                  <a:cubicBezTo>
                    <a:pt x="46" y="732"/>
                    <a:pt x="46" y="722"/>
                    <a:pt x="46" y="702"/>
                  </a:cubicBezTo>
                  <a:cubicBezTo>
                    <a:pt x="46" y="672"/>
                    <a:pt x="46" y="627"/>
                    <a:pt x="53" y="606"/>
                  </a:cubicBezTo>
                  <a:cubicBezTo>
                    <a:pt x="55" y="599"/>
                    <a:pt x="55" y="599"/>
                    <a:pt x="55" y="599"/>
                  </a:cubicBezTo>
                  <a:cubicBezTo>
                    <a:pt x="59" y="586"/>
                    <a:pt x="64" y="572"/>
                    <a:pt x="69" y="554"/>
                  </a:cubicBezTo>
                  <a:cubicBezTo>
                    <a:pt x="69" y="561"/>
                    <a:pt x="69" y="570"/>
                    <a:pt x="70" y="580"/>
                  </a:cubicBezTo>
                  <a:cubicBezTo>
                    <a:pt x="72" y="606"/>
                    <a:pt x="74" y="640"/>
                    <a:pt x="64" y="650"/>
                  </a:cubicBezTo>
                  <a:cubicBezTo>
                    <a:pt x="63" y="651"/>
                    <a:pt x="63" y="652"/>
                    <a:pt x="64" y="653"/>
                  </a:cubicBezTo>
                  <a:cubicBezTo>
                    <a:pt x="65" y="653"/>
                    <a:pt x="66" y="653"/>
                    <a:pt x="66" y="653"/>
                  </a:cubicBezTo>
                  <a:cubicBezTo>
                    <a:pt x="77" y="641"/>
                    <a:pt x="75" y="608"/>
                    <a:pt x="73" y="579"/>
                  </a:cubicBezTo>
                  <a:cubicBezTo>
                    <a:pt x="72" y="566"/>
                    <a:pt x="71" y="553"/>
                    <a:pt x="72" y="545"/>
                  </a:cubicBezTo>
                  <a:cubicBezTo>
                    <a:pt x="72" y="544"/>
                    <a:pt x="72" y="544"/>
                    <a:pt x="71" y="544"/>
                  </a:cubicBezTo>
                  <a:cubicBezTo>
                    <a:pt x="78" y="517"/>
                    <a:pt x="83" y="483"/>
                    <a:pt x="85" y="437"/>
                  </a:cubicBezTo>
                  <a:cubicBezTo>
                    <a:pt x="87" y="426"/>
                    <a:pt x="86" y="389"/>
                    <a:pt x="85" y="365"/>
                  </a:cubicBezTo>
                  <a:cubicBezTo>
                    <a:pt x="84" y="361"/>
                    <a:pt x="86" y="360"/>
                    <a:pt x="86" y="361"/>
                  </a:cubicBezTo>
                  <a:cubicBezTo>
                    <a:pt x="106" y="383"/>
                    <a:pt x="125" y="405"/>
                    <a:pt x="135" y="433"/>
                  </a:cubicBezTo>
                  <a:cubicBezTo>
                    <a:pt x="136" y="439"/>
                    <a:pt x="138" y="442"/>
                    <a:pt x="138" y="448"/>
                  </a:cubicBezTo>
                  <a:cubicBezTo>
                    <a:pt x="138" y="448"/>
                    <a:pt x="138" y="448"/>
                    <a:pt x="138" y="448"/>
                  </a:cubicBezTo>
                  <a:cubicBezTo>
                    <a:pt x="139" y="458"/>
                    <a:pt x="137" y="468"/>
                    <a:pt x="135" y="478"/>
                  </a:cubicBezTo>
                  <a:cubicBezTo>
                    <a:pt x="132" y="490"/>
                    <a:pt x="131" y="513"/>
                    <a:pt x="131" y="514"/>
                  </a:cubicBezTo>
                  <a:cubicBezTo>
                    <a:pt x="129" y="527"/>
                    <a:pt x="129" y="527"/>
                    <a:pt x="129" y="527"/>
                  </a:cubicBezTo>
                  <a:cubicBezTo>
                    <a:pt x="126" y="559"/>
                    <a:pt x="120" y="612"/>
                    <a:pt x="103" y="636"/>
                  </a:cubicBezTo>
                  <a:cubicBezTo>
                    <a:pt x="88" y="657"/>
                    <a:pt x="87" y="696"/>
                    <a:pt x="86" y="734"/>
                  </a:cubicBezTo>
                  <a:cubicBezTo>
                    <a:pt x="86" y="759"/>
                    <a:pt x="85" y="782"/>
                    <a:pt x="81" y="798"/>
                  </a:cubicBezTo>
                  <a:cubicBezTo>
                    <a:pt x="75" y="817"/>
                    <a:pt x="75" y="817"/>
                    <a:pt x="75" y="817"/>
                  </a:cubicBezTo>
                  <a:cubicBezTo>
                    <a:pt x="69" y="838"/>
                    <a:pt x="69" y="838"/>
                    <a:pt x="69" y="838"/>
                  </a:cubicBezTo>
                  <a:cubicBezTo>
                    <a:pt x="68" y="839"/>
                    <a:pt x="63" y="861"/>
                    <a:pt x="61" y="873"/>
                  </a:cubicBezTo>
                  <a:cubicBezTo>
                    <a:pt x="54" y="905"/>
                    <a:pt x="51" y="942"/>
                    <a:pt x="60" y="980"/>
                  </a:cubicBezTo>
                  <a:cubicBezTo>
                    <a:pt x="75" y="1039"/>
                    <a:pt x="65" y="1078"/>
                    <a:pt x="56" y="1115"/>
                  </a:cubicBezTo>
                  <a:cubicBezTo>
                    <a:pt x="49" y="1141"/>
                    <a:pt x="49" y="1141"/>
                    <a:pt x="49" y="1141"/>
                  </a:cubicBezTo>
                  <a:cubicBezTo>
                    <a:pt x="41" y="1182"/>
                    <a:pt x="41" y="1184"/>
                    <a:pt x="42" y="1209"/>
                  </a:cubicBezTo>
                  <a:cubicBezTo>
                    <a:pt x="43" y="1223"/>
                    <a:pt x="43" y="1223"/>
                    <a:pt x="43" y="1223"/>
                  </a:cubicBezTo>
                  <a:cubicBezTo>
                    <a:pt x="44" y="1239"/>
                    <a:pt x="44" y="1239"/>
                    <a:pt x="44" y="1239"/>
                  </a:cubicBezTo>
                  <a:cubicBezTo>
                    <a:pt x="43" y="1238"/>
                    <a:pt x="44" y="1237"/>
                    <a:pt x="45" y="1237"/>
                  </a:cubicBezTo>
                  <a:cubicBezTo>
                    <a:pt x="45" y="1237"/>
                    <a:pt x="45" y="1237"/>
                    <a:pt x="45" y="1237"/>
                  </a:cubicBezTo>
                  <a:cubicBezTo>
                    <a:pt x="44" y="1237"/>
                    <a:pt x="43" y="1238"/>
                    <a:pt x="44" y="1239"/>
                  </a:cubicBezTo>
                  <a:cubicBezTo>
                    <a:pt x="44" y="1263"/>
                    <a:pt x="49" y="1296"/>
                    <a:pt x="53" y="1329"/>
                  </a:cubicBezTo>
                  <a:cubicBezTo>
                    <a:pt x="56" y="1355"/>
                    <a:pt x="60" y="1380"/>
                    <a:pt x="60" y="1396"/>
                  </a:cubicBezTo>
                  <a:cubicBezTo>
                    <a:pt x="61" y="1414"/>
                    <a:pt x="58" y="1441"/>
                    <a:pt x="54" y="1468"/>
                  </a:cubicBezTo>
                  <a:cubicBezTo>
                    <a:pt x="49" y="1494"/>
                    <a:pt x="45" y="1542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8"/>
                    <a:pt x="45" y="1548"/>
                    <a:pt x="45" y="1548"/>
                  </a:cubicBezTo>
                  <a:cubicBezTo>
                    <a:pt x="45" y="1553"/>
                    <a:pt x="46" y="1561"/>
                    <a:pt x="47" y="1570"/>
                  </a:cubicBezTo>
                  <a:cubicBezTo>
                    <a:pt x="41" y="1583"/>
                    <a:pt x="33" y="1605"/>
                    <a:pt x="37" y="1617"/>
                  </a:cubicBezTo>
                  <a:cubicBezTo>
                    <a:pt x="37" y="1618"/>
                    <a:pt x="38" y="1618"/>
                    <a:pt x="38" y="1618"/>
                  </a:cubicBezTo>
                  <a:cubicBezTo>
                    <a:pt x="39" y="1618"/>
                    <a:pt x="40" y="1617"/>
                    <a:pt x="39" y="1616"/>
                  </a:cubicBezTo>
                  <a:cubicBezTo>
                    <a:pt x="37" y="1609"/>
                    <a:pt x="40" y="1594"/>
                    <a:pt x="48" y="1576"/>
                  </a:cubicBezTo>
                  <a:cubicBezTo>
                    <a:pt x="52" y="1607"/>
                    <a:pt x="62" y="1650"/>
                    <a:pt x="87" y="1673"/>
                  </a:cubicBezTo>
                  <a:cubicBezTo>
                    <a:pt x="95" y="1679"/>
                    <a:pt x="96" y="1690"/>
                    <a:pt x="96" y="1690"/>
                  </a:cubicBezTo>
                  <a:cubicBezTo>
                    <a:pt x="96" y="1690"/>
                    <a:pt x="97" y="1691"/>
                    <a:pt x="98" y="1691"/>
                  </a:cubicBezTo>
                  <a:cubicBezTo>
                    <a:pt x="98" y="1691"/>
                    <a:pt x="99" y="1690"/>
                    <a:pt x="99" y="1689"/>
                  </a:cubicBezTo>
                  <a:cubicBezTo>
                    <a:pt x="99" y="1689"/>
                    <a:pt x="98" y="1678"/>
                    <a:pt x="89" y="1670"/>
                  </a:cubicBezTo>
                  <a:cubicBezTo>
                    <a:pt x="87" y="1669"/>
                    <a:pt x="85" y="1666"/>
                    <a:pt x="83" y="1664"/>
                  </a:cubicBezTo>
                  <a:cubicBezTo>
                    <a:pt x="83" y="1664"/>
                    <a:pt x="83" y="1664"/>
                    <a:pt x="83" y="1664"/>
                  </a:cubicBezTo>
                  <a:cubicBezTo>
                    <a:pt x="77" y="1658"/>
                    <a:pt x="80" y="1628"/>
                    <a:pt x="84" y="1604"/>
                  </a:cubicBezTo>
                  <a:cubicBezTo>
                    <a:pt x="84" y="1607"/>
                    <a:pt x="85" y="1609"/>
                    <a:pt x="86" y="1612"/>
                  </a:cubicBezTo>
                  <a:cubicBezTo>
                    <a:pt x="87" y="1615"/>
                    <a:pt x="87" y="1615"/>
                    <a:pt x="87" y="1615"/>
                  </a:cubicBezTo>
                  <a:cubicBezTo>
                    <a:pt x="89" y="1623"/>
                    <a:pt x="94" y="1630"/>
                    <a:pt x="100" y="1636"/>
                  </a:cubicBezTo>
                  <a:cubicBezTo>
                    <a:pt x="104" y="1642"/>
                    <a:pt x="104" y="1642"/>
                    <a:pt x="104" y="1642"/>
                  </a:cubicBezTo>
                  <a:cubicBezTo>
                    <a:pt x="109" y="1647"/>
                    <a:pt x="110" y="1652"/>
                    <a:pt x="112" y="1658"/>
                  </a:cubicBezTo>
                  <a:cubicBezTo>
                    <a:pt x="114" y="1664"/>
                    <a:pt x="114" y="1664"/>
                    <a:pt x="114" y="1664"/>
                  </a:cubicBezTo>
                  <a:cubicBezTo>
                    <a:pt x="117" y="1674"/>
                    <a:pt x="122" y="1680"/>
                    <a:pt x="129" y="1681"/>
                  </a:cubicBezTo>
                  <a:cubicBezTo>
                    <a:pt x="130" y="1681"/>
                    <a:pt x="130" y="1681"/>
                    <a:pt x="130" y="1680"/>
                  </a:cubicBezTo>
                  <a:cubicBezTo>
                    <a:pt x="131" y="1679"/>
                    <a:pt x="130" y="1678"/>
                    <a:pt x="129" y="1678"/>
                  </a:cubicBezTo>
                  <a:cubicBezTo>
                    <a:pt x="123" y="1677"/>
                    <a:pt x="119" y="1669"/>
                    <a:pt x="117" y="1663"/>
                  </a:cubicBezTo>
                  <a:cubicBezTo>
                    <a:pt x="115" y="1658"/>
                    <a:pt x="115" y="1658"/>
                    <a:pt x="115" y="1658"/>
                  </a:cubicBezTo>
                  <a:cubicBezTo>
                    <a:pt x="113" y="1651"/>
                    <a:pt x="111" y="1646"/>
                    <a:pt x="107" y="1640"/>
                  </a:cubicBezTo>
                  <a:cubicBezTo>
                    <a:pt x="102" y="1634"/>
                    <a:pt x="102" y="1634"/>
                    <a:pt x="102" y="1634"/>
                  </a:cubicBezTo>
                  <a:cubicBezTo>
                    <a:pt x="97" y="1628"/>
                    <a:pt x="92" y="1622"/>
                    <a:pt x="90" y="1614"/>
                  </a:cubicBezTo>
                  <a:cubicBezTo>
                    <a:pt x="89" y="1611"/>
                    <a:pt x="89" y="1611"/>
                    <a:pt x="89" y="1611"/>
                  </a:cubicBezTo>
                  <a:cubicBezTo>
                    <a:pt x="87" y="1605"/>
                    <a:pt x="85" y="1599"/>
                    <a:pt x="86" y="1594"/>
                  </a:cubicBezTo>
                  <a:cubicBezTo>
                    <a:pt x="86" y="1593"/>
                    <a:pt x="86" y="1593"/>
                    <a:pt x="86" y="1593"/>
                  </a:cubicBezTo>
                  <a:cubicBezTo>
                    <a:pt x="87" y="1584"/>
                    <a:pt x="88" y="1576"/>
                    <a:pt x="88" y="1573"/>
                  </a:cubicBezTo>
                  <a:cubicBezTo>
                    <a:pt x="88" y="1559"/>
                    <a:pt x="87" y="1546"/>
                    <a:pt x="85" y="1533"/>
                  </a:cubicBezTo>
                  <a:cubicBezTo>
                    <a:pt x="83" y="1513"/>
                    <a:pt x="81" y="1493"/>
                    <a:pt x="84" y="1472"/>
                  </a:cubicBezTo>
                  <a:cubicBezTo>
                    <a:pt x="87" y="1449"/>
                    <a:pt x="93" y="1426"/>
                    <a:pt x="100" y="1404"/>
                  </a:cubicBezTo>
                  <a:cubicBezTo>
                    <a:pt x="108" y="1377"/>
                    <a:pt x="111" y="1351"/>
                    <a:pt x="115" y="1324"/>
                  </a:cubicBezTo>
                  <a:cubicBezTo>
                    <a:pt x="116" y="1310"/>
                    <a:pt x="116" y="1310"/>
                    <a:pt x="116" y="1310"/>
                  </a:cubicBezTo>
                  <a:cubicBezTo>
                    <a:pt x="121" y="1274"/>
                    <a:pt x="129" y="1238"/>
                    <a:pt x="137" y="1203"/>
                  </a:cubicBezTo>
                  <a:cubicBezTo>
                    <a:pt x="144" y="1168"/>
                    <a:pt x="152" y="1132"/>
                    <a:pt x="157" y="1095"/>
                  </a:cubicBezTo>
                  <a:cubicBezTo>
                    <a:pt x="157" y="1100"/>
                    <a:pt x="157" y="1106"/>
                    <a:pt x="157" y="1111"/>
                  </a:cubicBezTo>
                  <a:cubicBezTo>
                    <a:pt x="158" y="1133"/>
                    <a:pt x="158" y="1156"/>
                    <a:pt x="155" y="1179"/>
                  </a:cubicBezTo>
                  <a:cubicBezTo>
                    <a:pt x="151" y="1205"/>
                    <a:pt x="150" y="1231"/>
                    <a:pt x="150" y="1257"/>
                  </a:cubicBezTo>
                  <a:cubicBezTo>
                    <a:pt x="149" y="1285"/>
                    <a:pt x="148" y="1313"/>
                    <a:pt x="143" y="1341"/>
                  </a:cubicBezTo>
                  <a:cubicBezTo>
                    <a:pt x="139" y="1360"/>
                    <a:pt x="135" y="1379"/>
                    <a:pt x="130" y="1399"/>
                  </a:cubicBezTo>
                  <a:cubicBezTo>
                    <a:pt x="117" y="1450"/>
                    <a:pt x="104" y="1503"/>
                    <a:pt x="111" y="1552"/>
                  </a:cubicBezTo>
                  <a:cubicBezTo>
                    <a:pt x="111" y="1555"/>
                    <a:pt x="111" y="1559"/>
                    <a:pt x="111" y="1564"/>
                  </a:cubicBezTo>
                  <a:cubicBezTo>
                    <a:pt x="111" y="1572"/>
                    <a:pt x="111" y="1579"/>
                    <a:pt x="113" y="1585"/>
                  </a:cubicBezTo>
                  <a:cubicBezTo>
                    <a:pt x="113" y="1591"/>
                    <a:pt x="115" y="1597"/>
                    <a:pt x="116" y="1603"/>
                  </a:cubicBezTo>
                  <a:cubicBezTo>
                    <a:pt x="117" y="1608"/>
                    <a:pt x="117" y="1608"/>
                    <a:pt x="117" y="1608"/>
                  </a:cubicBezTo>
                  <a:cubicBezTo>
                    <a:pt x="118" y="1617"/>
                    <a:pt x="118" y="1617"/>
                    <a:pt x="118" y="1617"/>
                  </a:cubicBezTo>
                  <a:cubicBezTo>
                    <a:pt x="120" y="1626"/>
                    <a:pt x="120" y="1626"/>
                    <a:pt x="120" y="1626"/>
                  </a:cubicBezTo>
                  <a:cubicBezTo>
                    <a:pt x="121" y="1631"/>
                    <a:pt x="124" y="1635"/>
                    <a:pt x="126" y="1639"/>
                  </a:cubicBezTo>
                  <a:cubicBezTo>
                    <a:pt x="128" y="1642"/>
                    <a:pt x="128" y="1642"/>
                    <a:pt x="128" y="1642"/>
                  </a:cubicBezTo>
                  <a:cubicBezTo>
                    <a:pt x="131" y="1647"/>
                    <a:pt x="131" y="1651"/>
                    <a:pt x="132" y="1655"/>
                  </a:cubicBezTo>
                  <a:cubicBezTo>
                    <a:pt x="133" y="1659"/>
                    <a:pt x="134" y="1662"/>
                    <a:pt x="135" y="1665"/>
                  </a:cubicBezTo>
                  <a:cubicBezTo>
                    <a:pt x="137" y="1671"/>
                    <a:pt x="143" y="1684"/>
                    <a:pt x="151" y="1684"/>
                  </a:cubicBezTo>
                  <a:cubicBezTo>
                    <a:pt x="152" y="1684"/>
                    <a:pt x="153" y="1683"/>
                    <a:pt x="153" y="1682"/>
                  </a:cubicBezTo>
                  <a:cubicBezTo>
                    <a:pt x="153" y="1682"/>
                    <a:pt x="152" y="1681"/>
                    <a:pt x="151" y="1681"/>
                  </a:cubicBezTo>
                  <a:cubicBezTo>
                    <a:pt x="145" y="1681"/>
                    <a:pt x="139" y="1668"/>
                    <a:pt x="138" y="1664"/>
                  </a:cubicBezTo>
                  <a:cubicBezTo>
                    <a:pt x="136" y="1661"/>
                    <a:pt x="136" y="1658"/>
                    <a:pt x="135" y="1655"/>
                  </a:cubicBezTo>
                  <a:cubicBezTo>
                    <a:pt x="134" y="1650"/>
                    <a:pt x="133" y="1645"/>
                    <a:pt x="131" y="1641"/>
                  </a:cubicBezTo>
                  <a:cubicBezTo>
                    <a:pt x="129" y="1638"/>
                    <a:pt x="129" y="1638"/>
                    <a:pt x="129" y="1638"/>
                  </a:cubicBezTo>
                  <a:cubicBezTo>
                    <a:pt x="126" y="1634"/>
                    <a:pt x="124" y="1630"/>
                    <a:pt x="123" y="1625"/>
                  </a:cubicBezTo>
                  <a:cubicBezTo>
                    <a:pt x="121" y="1616"/>
                    <a:pt x="121" y="1616"/>
                    <a:pt x="121" y="1616"/>
                  </a:cubicBezTo>
                  <a:cubicBezTo>
                    <a:pt x="120" y="1607"/>
                    <a:pt x="120" y="1607"/>
                    <a:pt x="120" y="1607"/>
                  </a:cubicBezTo>
                  <a:cubicBezTo>
                    <a:pt x="119" y="1603"/>
                    <a:pt x="119" y="1603"/>
                    <a:pt x="119" y="1603"/>
                  </a:cubicBezTo>
                  <a:cubicBezTo>
                    <a:pt x="118" y="1599"/>
                    <a:pt x="117" y="1595"/>
                    <a:pt x="117" y="1592"/>
                  </a:cubicBezTo>
                  <a:cubicBezTo>
                    <a:pt x="120" y="1596"/>
                    <a:pt x="125" y="1601"/>
                    <a:pt x="129" y="1605"/>
                  </a:cubicBezTo>
                  <a:cubicBezTo>
                    <a:pt x="133" y="1609"/>
                    <a:pt x="137" y="1613"/>
                    <a:pt x="139" y="1616"/>
                  </a:cubicBezTo>
                  <a:cubicBezTo>
                    <a:pt x="140" y="1617"/>
                    <a:pt x="140" y="1617"/>
                    <a:pt x="140" y="1617"/>
                  </a:cubicBezTo>
                  <a:cubicBezTo>
                    <a:pt x="140" y="1618"/>
                    <a:pt x="140" y="1619"/>
                    <a:pt x="141" y="1619"/>
                  </a:cubicBezTo>
                  <a:cubicBezTo>
                    <a:pt x="142" y="1620"/>
                    <a:pt x="143" y="1622"/>
                    <a:pt x="143" y="1625"/>
                  </a:cubicBezTo>
                  <a:cubicBezTo>
                    <a:pt x="144" y="1628"/>
                    <a:pt x="144" y="1628"/>
                    <a:pt x="144" y="1628"/>
                  </a:cubicBezTo>
                  <a:cubicBezTo>
                    <a:pt x="144" y="1631"/>
                    <a:pt x="144" y="1634"/>
                    <a:pt x="145" y="1637"/>
                  </a:cubicBezTo>
                  <a:cubicBezTo>
                    <a:pt x="147" y="1643"/>
                    <a:pt x="147" y="1643"/>
                    <a:pt x="147" y="1643"/>
                  </a:cubicBezTo>
                  <a:cubicBezTo>
                    <a:pt x="149" y="1647"/>
                    <a:pt x="150" y="1651"/>
                    <a:pt x="152" y="1654"/>
                  </a:cubicBezTo>
                  <a:cubicBezTo>
                    <a:pt x="154" y="1657"/>
                    <a:pt x="158" y="1660"/>
                    <a:pt x="161" y="1662"/>
                  </a:cubicBezTo>
                  <a:cubicBezTo>
                    <a:pt x="163" y="1665"/>
                    <a:pt x="166" y="1667"/>
                    <a:pt x="168" y="1669"/>
                  </a:cubicBezTo>
                  <a:cubicBezTo>
                    <a:pt x="169" y="1670"/>
                    <a:pt x="170" y="1670"/>
                    <a:pt x="170" y="1670"/>
                  </a:cubicBezTo>
                  <a:cubicBezTo>
                    <a:pt x="171" y="1669"/>
                    <a:pt x="171" y="1668"/>
                    <a:pt x="171" y="1667"/>
                  </a:cubicBezTo>
                  <a:cubicBezTo>
                    <a:pt x="168" y="1665"/>
                    <a:pt x="165" y="1662"/>
                    <a:pt x="163" y="1660"/>
                  </a:cubicBezTo>
                  <a:cubicBezTo>
                    <a:pt x="159" y="1658"/>
                    <a:pt x="156" y="1655"/>
                    <a:pt x="154" y="1652"/>
                  </a:cubicBezTo>
                  <a:cubicBezTo>
                    <a:pt x="152" y="1649"/>
                    <a:pt x="151" y="1646"/>
                    <a:pt x="150" y="1642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7" y="1633"/>
                    <a:pt x="147" y="1631"/>
                    <a:pt x="147" y="1628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58" y="1637"/>
                    <a:pt x="174" y="1651"/>
                    <a:pt x="186" y="1653"/>
                  </a:cubicBezTo>
                  <a:cubicBezTo>
                    <a:pt x="187" y="1653"/>
                    <a:pt x="188" y="1653"/>
                    <a:pt x="188" y="1652"/>
                  </a:cubicBezTo>
                  <a:cubicBezTo>
                    <a:pt x="188" y="1651"/>
                    <a:pt x="188" y="1650"/>
                    <a:pt x="187" y="1650"/>
                  </a:cubicBezTo>
                  <a:cubicBezTo>
                    <a:pt x="173" y="1647"/>
                    <a:pt x="152" y="1627"/>
                    <a:pt x="142" y="1614"/>
                  </a:cubicBezTo>
                  <a:cubicBezTo>
                    <a:pt x="139" y="1611"/>
                    <a:pt x="135" y="1607"/>
                    <a:pt x="131" y="1603"/>
                  </a:cubicBezTo>
                  <a:cubicBezTo>
                    <a:pt x="125" y="1597"/>
                    <a:pt x="119" y="1591"/>
                    <a:pt x="116" y="1585"/>
                  </a:cubicBezTo>
                  <a:cubicBezTo>
                    <a:pt x="116" y="1585"/>
                    <a:pt x="116" y="1585"/>
                    <a:pt x="116" y="1584"/>
                  </a:cubicBezTo>
                  <a:cubicBezTo>
                    <a:pt x="116" y="1584"/>
                    <a:pt x="116" y="1584"/>
                    <a:pt x="116" y="1583"/>
                  </a:cubicBezTo>
                  <a:cubicBezTo>
                    <a:pt x="116" y="1583"/>
                    <a:pt x="116" y="1582"/>
                    <a:pt x="115" y="1582"/>
                  </a:cubicBezTo>
                  <a:cubicBezTo>
                    <a:pt x="114" y="1577"/>
                    <a:pt x="114" y="1570"/>
                    <a:pt x="114" y="1564"/>
                  </a:cubicBezTo>
                  <a:cubicBezTo>
                    <a:pt x="114" y="1559"/>
                    <a:pt x="114" y="1555"/>
                    <a:pt x="114" y="1551"/>
                  </a:cubicBezTo>
                  <a:cubicBezTo>
                    <a:pt x="107" y="1503"/>
                    <a:pt x="120" y="1450"/>
                    <a:pt x="133" y="1399"/>
                  </a:cubicBezTo>
                  <a:cubicBezTo>
                    <a:pt x="138" y="1379"/>
                    <a:pt x="142" y="1360"/>
                    <a:pt x="146" y="1342"/>
                  </a:cubicBezTo>
                  <a:cubicBezTo>
                    <a:pt x="151" y="1314"/>
                    <a:pt x="152" y="1285"/>
                    <a:pt x="153" y="1257"/>
                  </a:cubicBezTo>
                  <a:cubicBezTo>
                    <a:pt x="153" y="1232"/>
                    <a:pt x="154" y="1205"/>
                    <a:pt x="158" y="1180"/>
                  </a:cubicBezTo>
                  <a:cubicBezTo>
                    <a:pt x="161" y="1157"/>
                    <a:pt x="161" y="1133"/>
                    <a:pt x="160" y="1111"/>
                  </a:cubicBezTo>
                  <a:cubicBezTo>
                    <a:pt x="160" y="1095"/>
                    <a:pt x="159" y="1079"/>
                    <a:pt x="160" y="1062"/>
                  </a:cubicBezTo>
                  <a:cubicBezTo>
                    <a:pt x="161" y="1058"/>
                    <a:pt x="161" y="1053"/>
                    <a:pt x="161" y="1049"/>
                  </a:cubicBezTo>
                  <a:cubicBezTo>
                    <a:pt x="161" y="1049"/>
                    <a:pt x="161" y="1048"/>
                    <a:pt x="161" y="1048"/>
                  </a:cubicBezTo>
                  <a:cubicBezTo>
                    <a:pt x="162" y="1026"/>
                    <a:pt x="162" y="1026"/>
                    <a:pt x="162" y="1026"/>
                  </a:cubicBezTo>
                  <a:cubicBezTo>
                    <a:pt x="163" y="996"/>
                    <a:pt x="165" y="962"/>
                    <a:pt x="172" y="923"/>
                  </a:cubicBezTo>
                  <a:cubicBezTo>
                    <a:pt x="173" y="914"/>
                    <a:pt x="174" y="906"/>
                    <a:pt x="175" y="898"/>
                  </a:cubicBezTo>
                  <a:cubicBezTo>
                    <a:pt x="177" y="885"/>
                    <a:pt x="179" y="872"/>
                    <a:pt x="179" y="851"/>
                  </a:cubicBezTo>
                  <a:cubicBezTo>
                    <a:pt x="181" y="855"/>
                    <a:pt x="181" y="855"/>
                    <a:pt x="181" y="855"/>
                  </a:cubicBezTo>
                  <a:cubicBezTo>
                    <a:pt x="187" y="868"/>
                    <a:pt x="191" y="874"/>
                    <a:pt x="192" y="887"/>
                  </a:cubicBezTo>
                  <a:cubicBezTo>
                    <a:pt x="192" y="888"/>
                    <a:pt x="193" y="889"/>
                    <a:pt x="194" y="889"/>
                  </a:cubicBezTo>
                  <a:cubicBezTo>
                    <a:pt x="195" y="889"/>
                    <a:pt x="195" y="888"/>
                    <a:pt x="195" y="887"/>
                  </a:cubicBezTo>
                  <a:cubicBezTo>
                    <a:pt x="194" y="873"/>
                    <a:pt x="190" y="866"/>
                    <a:pt x="184" y="854"/>
                  </a:cubicBezTo>
                  <a:cubicBezTo>
                    <a:pt x="179" y="845"/>
                    <a:pt x="179" y="845"/>
                    <a:pt x="179" y="845"/>
                  </a:cubicBezTo>
                  <a:cubicBezTo>
                    <a:pt x="179" y="834"/>
                    <a:pt x="180" y="824"/>
                    <a:pt x="181" y="813"/>
                  </a:cubicBezTo>
                  <a:cubicBezTo>
                    <a:pt x="184" y="795"/>
                    <a:pt x="186" y="772"/>
                    <a:pt x="185" y="731"/>
                  </a:cubicBezTo>
                  <a:cubicBezTo>
                    <a:pt x="185" y="699"/>
                    <a:pt x="181" y="665"/>
                    <a:pt x="175" y="633"/>
                  </a:cubicBezTo>
                  <a:cubicBezTo>
                    <a:pt x="180" y="648"/>
                    <a:pt x="186" y="664"/>
                    <a:pt x="195" y="677"/>
                  </a:cubicBezTo>
                  <a:cubicBezTo>
                    <a:pt x="200" y="685"/>
                    <a:pt x="201" y="692"/>
                    <a:pt x="202" y="700"/>
                  </a:cubicBezTo>
                  <a:cubicBezTo>
                    <a:pt x="203" y="706"/>
                    <a:pt x="204" y="713"/>
                    <a:pt x="207" y="720"/>
                  </a:cubicBezTo>
                  <a:cubicBezTo>
                    <a:pt x="211" y="728"/>
                    <a:pt x="211" y="728"/>
                    <a:pt x="211" y="728"/>
                  </a:cubicBezTo>
                  <a:cubicBezTo>
                    <a:pt x="217" y="739"/>
                    <a:pt x="222" y="749"/>
                    <a:pt x="222" y="763"/>
                  </a:cubicBezTo>
                  <a:cubicBezTo>
                    <a:pt x="222" y="764"/>
                    <a:pt x="222" y="764"/>
                    <a:pt x="223" y="764"/>
                  </a:cubicBezTo>
                  <a:cubicBezTo>
                    <a:pt x="224" y="764"/>
                    <a:pt x="225" y="764"/>
                    <a:pt x="225" y="763"/>
                  </a:cubicBezTo>
                  <a:cubicBezTo>
                    <a:pt x="225" y="748"/>
                    <a:pt x="220" y="738"/>
                    <a:pt x="214" y="726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07" y="712"/>
                    <a:pt x="206" y="706"/>
                    <a:pt x="205" y="699"/>
                  </a:cubicBezTo>
                  <a:cubicBezTo>
                    <a:pt x="204" y="693"/>
                    <a:pt x="203" y="686"/>
                    <a:pt x="200" y="679"/>
                  </a:cubicBezTo>
                  <a:cubicBezTo>
                    <a:pt x="203" y="681"/>
                    <a:pt x="203" y="681"/>
                    <a:pt x="203" y="681"/>
                  </a:cubicBezTo>
                  <a:cubicBezTo>
                    <a:pt x="206" y="683"/>
                    <a:pt x="209" y="685"/>
                    <a:pt x="211" y="688"/>
                  </a:cubicBezTo>
                  <a:cubicBezTo>
                    <a:pt x="214" y="690"/>
                    <a:pt x="216" y="693"/>
                    <a:pt x="217" y="696"/>
                  </a:cubicBezTo>
                  <a:cubicBezTo>
                    <a:pt x="221" y="701"/>
                    <a:pt x="224" y="707"/>
                    <a:pt x="231" y="710"/>
                  </a:cubicBezTo>
                  <a:cubicBezTo>
                    <a:pt x="231" y="710"/>
                    <a:pt x="232" y="709"/>
                    <a:pt x="233" y="709"/>
                  </a:cubicBezTo>
                  <a:cubicBezTo>
                    <a:pt x="233" y="708"/>
                    <a:pt x="232" y="707"/>
                    <a:pt x="232" y="707"/>
                  </a:cubicBezTo>
                  <a:cubicBezTo>
                    <a:pt x="226" y="705"/>
                    <a:pt x="223" y="700"/>
                    <a:pt x="220" y="694"/>
                  </a:cubicBezTo>
                  <a:cubicBezTo>
                    <a:pt x="218" y="691"/>
                    <a:pt x="216" y="688"/>
                    <a:pt x="214" y="685"/>
                  </a:cubicBezTo>
                  <a:cubicBezTo>
                    <a:pt x="211" y="683"/>
                    <a:pt x="208" y="681"/>
                    <a:pt x="204" y="678"/>
                  </a:cubicBezTo>
                  <a:cubicBezTo>
                    <a:pt x="197" y="674"/>
                    <a:pt x="197" y="674"/>
                    <a:pt x="197" y="674"/>
                  </a:cubicBezTo>
                  <a:cubicBezTo>
                    <a:pt x="197" y="673"/>
                    <a:pt x="197" y="673"/>
                    <a:pt x="196" y="673"/>
                  </a:cubicBezTo>
                  <a:cubicBezTo>
                    <a:pt x="187" y="659"/>
                    <a:pt x="181" y="641"/>
                    <a:pt x="175" y="62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68" y="594"/>
                    <a:pt x="165" y="576"/>
                    <a:pt x="161" y="560"/>
                  </a:cubicBezTo>
                  <a:cubicBezTo>
                    <a:pt x="157" y="540"/>
                    <a:pt x="154" y="523"/>
                    <a:pt x="152" y="511"/>
                  </a:cubicBezTo>
                  <a:cubicBezTo>
                    <a:pt x="151" y="488"/>
                    <a:pt x="149" y="471"/>
                    <a:pt x="147" y="453"/>
                  </a:cubicBezTo>
                  <a:cubicBezTo>
                    <a:pt x="146" y="443"/>
                    <a:pt x="144" y="432"/>
                    <a:pt x="143" y="421"/>
                  </a:cubicBezTo>
                  <a:cubicBezTo>
                    <a:pt x="144" y="420"/>
                    <a:pt x="144" y="420"/>
                    <a:pt x="144" y="419"/>
                  </a:cubicBezTo>
                  <a:cubicBezTo>
                    <a:pt x="143" y="418"/>
                    <a:pt x="143" y="416"/>
                    <a:pt x="143" y="414"/>
                  </a:cubicBezTo>
                  <a:cubicBezTo>
                    <a:pt x="142" y="410"/>
                    <a:pt x="142" y="406"/>
                    <a:pt x="142" y="402"/>
                  </a:cubicBezTo>
                  <a:cubicBezTo>
                    <a:pt x="139" y="355"/>
                    <a:pt x="131" y="287"/>
                    <a:pt x="106" y="230"/>
                  </a:cubicBezTo>
                  <a:cubicBezTo>
                    <a:pt x="105" y="229"/>
                    <a:pt x="88" y="172"/>
                    <a:pt x="82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93" y="159"/>
                    <a:pt x="109" y="167"/>
                    <a:pt x="118" y="177"/>
                  </a:cubicBezTo>
                  <a:cubicBezTo>
                    <a:pt x="131" y="192"/>
                    <a:pt x="142" y="209"/>
                    <a:pt x="150" y="227"/>
                  </a:cubicBezTo>
                  <a:cubicBezTo>
                    <a:pt x="170" y="261"/>
                    <a:pt x="181" y="291"/>
                    <a:pt x="184" y="323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8" y="344"/>
                    <a:pt x="191" y="355"/>
                    <a:pt x="193" y="366"/>
                  </a:cubicBezTo>
                  <a:cubicBezTo>
                    <a:pt x="193" y="367"/>
                    <a:pt x="193" y="367"/>
                    <a:pt x="193" y="367"/>
                  </a:cubicBezTo>
                  <a:cubicBezTo>
                    <a:pt x="196" y="384"/>
                    <a:pt x="196" y="400"/>
                    <a:pt x="193" y="416"/>
                  </a:cubicBezTo>
                  <a:cubicBezTo>
                    <a:pt x="191" y="424"/>
                    <a:pt x="189" y="431"/>
                    <a:pt x="186" y="438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180" y="459"/>
                    <a:pt x="180" y="465"/>
                    <a:pt x="180" y="471"/>
                  </a:cubicBezTo>
                  <a:cubicBezTo>
                    <a:pt x="180" y="476"/>
                    <a:pt x="180" y="482"/>
                    <a:pt x="179" y="487"/>
                  </a:cubicBezTo>
                  <a:cubicBezTo>
                    <a:pt x="179" y="488"/>
                    <a:pt x="179" y="489"/>
                    <a:pt x="180" y="489"/>
                  </a:cubicBezTo>
                  <a:cubicBezTo>
                    <a:pt x="181" y="489"/>
                    <a:pt x="182" y="488"/>
                    <a:pt x="182" y="488"/>
                  </a:cubicBezTo>
                  <a:cubicBezTo>
                    <a:pt x="183" y="482"/>
                    <a:pt x="183" y="477"/>
                    <a:pt x="183" y="471"/>
                  </a:cubicBezTo>
                  <a:cubicBezTo>
                    <a:pt x="183" y="465"/>
                    <a:pt x="183" y="459"/>
                    <a:pt x="185" y="454"/>
                  </a:cubicBezTo>
                  <a:cubicBezTo>
                    <a:pt x="189" y="439"/>
                    <a:pt x="189" y="439"/>
                    <a:pt x="189" y="439"/>
                  </a:cubicBezTo>
                  <a:cubicBezTo>
                    <a:pt x="191" y="432"/>
                    <a:pt x="194" y="424"/>
                    <a:pt x="196" y="417"/>
                  </a:cubicBezTo>
                  <a:cubicBezTo>
                    <a:pt x="197" y="411"/>
                    <a:pt x="198" y="406"/>
                    <a:pt x="198" y="400"/>
                  </a:cubicBezTo>
                  <a:cubicBezTo>
                    <a:pt x="201" y="425"/>
                    <a:pt x="203" y="450"/>
                    <a:pt x="202" y="480"/>
                  </a:cubicBezTo>
                  <a:cubicBezTo>
                    <a:pt x="199" y="530"/>
                    <a:pt x="201" y="538"/>
                    <a:pt x="208" y="571"/>
                  </a:cubicBezTo>
                  <a:cubicBezTo>
                    <a:pt x="212" y="592"/>
                    <a:pt x="212" y="592"/>
                    <a:pt x="212" y="592"/>
                  </a:cubicBezTo>
                  <a:cubicBezTo>
                    <a:pt x="212" y="593"/>
                    <a:pt x="213" y="594"/>
                    <a:pt x="214" y="594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1" y="571"/>
                    <a:pt x="211" y="571"/>
                    <a:pt x="211" y="571"/>
                  </a:cubicBezTo>
                  <a:cubicBezTo>
                    <a:pt x="204" y="537"/>
                    <a:pt x="202" y="530"/>
                    <a:pt x="205" y="480"/>
                  </a:cubicBezTo>
                  <a:cubicBezTo>
                    <a:pt x="207" y="424"/>
                    <a:pt x="200" y="387"/>
                    <a:pt x="189" y="331"/>
                  </a:cubicBezTo>
                  <a:cubicBezTo>
                    <a:pt x="189" y="331"/>
                    <a:pt x="187" y="323"/>
                    <a:pt x="187" y="323"/>
                  </a:cubicBezTo>
                  <a:cubicBezTo>
                    <a:pt x="184" y="290"/>
                    <a:pt x="173" y="260"/>
                    <a:pt x="153" y="225"/>
                  </a:cubicBezTo>
                  <a:cubicBezTo>
                    <a:pt x="148" y="214"/>
                    <a:pt x="142" y="204"/>
                    <a:pt x="135" y="194"/>
                  </a:cubicBezTo>
                  <a:cubicBezTo>
                    <a:pt x="135" y="194"/>
                    <a:pt x="135" y="193"/>
                    <a:pt x="135" y="193"/>
                  </a:cubicBezTo>
                  <a:cubicBezTo>
                    <a:pt x="132" y="187"/>
                    <a:pt x="129" y="178"/>
                    <a:pt x="127" y="170"/>
                  </a:cubicBezTo>
                  <a:cubicBezTo>
                    <a:pt x="125" y="162"/>
                    <a:pt x="122" y="154"/>
                    <a:pt x="119" y="147"/>
                  </a:cubicBezTo>
                  <a:cubicBezTo>
                    <a:pt x="113" y="136"/>
                    <a:pt x="105" y="129"/>
                    <a:pt x="97" y="12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4"/>
                    <a:pt x="89" y="113"/>
                    <a:pt x="88" y="112"/>
                  </a:cubicBezTo>
                  <a:cubicBezTo>
                    <a:pt x="87" y="109"/>
                    <a:pt x="86" y="107"/>
                    <a:pt x="86" y="104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4"/>
                    <a:pt x="88" y="81"/>
                    <a:pt x="88" y="77"/>
                  </a:cubicBezTo>
                  <a:cubicBezTo>
                    <a:pt x="97" y="89"/>
                    <a:pt x="109" y="103"/>
                    <a:pt x="127" y="110"/>
                  </a:cubicBezTo>
                  <a:cubicBezTo>
                    <a:pt x="128" y="110"/>
                    <a:pt x="129" y="111"/>
                    <a:pt x="131" y="111"/>
                  </a:cubicBezTo>
                  <a:cubicBezTo>
                    <a:pt x="141" y="122"/>
                    <a:pt x="145" y="130"/>
                    <a:pt x="150" y="142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1"/>
                    <a:pt x="155" y="151"/>
                    <a:pt x="156" y="151"/>
                  </a:cubicBezTo>
                  <a:cubicBezTo>
                    <a:pt x="156" y="151"/>
                    <a:pt x="157" y="150"/>
                    <a:pt x="156" y="149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48" y="131"/>
                    <a:pt x="145" y="123"/>
                    <a:pt x="138" y="115"/>
                  </a:cubicBezTo>
                  <a:cubicBezTo>
                    <a:pt x="156" y="124"/>
                    <a:pt x="163" y="136"/>
                    <a:pt x="168" y="146"/>
                  </a:cubicBezTo>
                  <a:cubicBezTo>
                    <a:pt x="169" y="147"/>
                    <a:pt x="170" y="147"/>
                    <a:pt x="170" y="147"/>
                  </a:cubicBezTo>
                  <a:cubicBezTo>
                    <a:pt x="171" y="146"/>
                    <a:pt x="171" y="145"/>
                    <a:pt x="171" y="145"/>
                  </a:cubicBezTo>
                  <a:cubicBezTo>
                    <a:pt x="165" y="133"/>
                    <a:pt x="157" y="119"/>
                    <a:pt x="132" y="109"/>
                  </a:cubicBezTo>
                  <a:cubicBezTo>
                    <a:pt x="132" y="109"/>
                    <a:pt x="132" y="109"/>
                    <a:pt x="132" y="108"/>
                  </a:cubicBezTo>
                  <a:cubicBezTo>
                    <a:pt x="132" y="108"/>
                    <a:pt x="131" y="108"/>
                    <a:pt x="131" y="108"/>
                  </a:cubicBezTo>
                  <a:cubicBezTo>
                    <a:pt x="130" y="108"/>
                    <a:pt x="129" y="107"/>
                    <a:pt x="128" y="107"/>
                  </a:cubicBezTo>
                  <a:cubicBezTo>
                    <a:pt x="107" y="99"/>
                    <a:pt x="94" y="81"/>
                    <a:pt x="85" y="68"/>
                  </a:cubicBezTo>
                  <a:cubicBezTo>
                    <a:pt x="81" y="64"/>
                    <a:pt x="79" y="60"/>
                    <a:pt x="76" y="58"/>
                  </a:cubicBezTo>
                  <a:cubicBezTo>
                    <a:pt x="70" y="48"/>
                    <a:pt x="70" y="38"/>
                    <a:pt x="69" y="28"/>
                  </a:cubicBezTo>
                  <a:cubicBezTo>
                    <a:pt x="69" y="18"/>
                    <a:pt x="69" y="8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6" y="9"/>
                    <a:pt x="66" y="18"/>
                    <a:pt x="66" y="28"/>
                  </a:cubicBezTo>
                  <a:cubicBezTo>
                    <a:pt x="67" y="35"/>
                    <a:pt x="67" y="44"/>
                    <a:pt x="70" y="52"/>
                  </a:cubicBezTo>
                  <a:cubicBezTo>
                    <a:pt x="62" y="44"/>
                    <a:pt x="51" y="36"/>
                    <a:pt x="40" y="29"/>
                  </a:cubicBezTo>
                  <a:cubicBezTo>
                    <a:pt x="26" y="19"/>
                    <a:pt x="13" y="9"/>
                    <a:pt x="8" y="2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11" y="12"/>
                    <a:pt x="24" y="21"/>
                    <a:pt x="39" y="31"/>
                  </a:cubicBezTo>
                  <a:cubicBezTo>
                    <a:pt x="52" y="41"/>
                    <a:pt x="65" y="5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62"/>
                    <a:pt x="79" y="66"/>
                    <a:pt x="82" y="70"/>
                  </a:cubicBezTo>
                  <a:cubicBezTo>
                    <a:pt x="83" y="71"/>
                    <a:pt x="84" y="72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8"/>
                    <a:pt x="84" y="82"/>
                    <a:pt x="84" y="87"/>
                  </a:cubicBezTo>
                  <a:cubicBezTo>
                    <a:pt x="81" y="85"/>
                    <a:pt x="78" y="84"/>
                    <a:pt x="73" y="82"/>
                  </a:cubicBezTo>
                  <a:cubicBezTo>
                    <a:pt x="66" y="78"/>
                    <a:pt x="58" y="75"/>
                    <a:pt x="50" y="70"/>
                  </a:cubicBezTo>
                  <a:cubicBezTo>
                    <a:pt x="42" y="66"/>
                    <a:pt x="11" y="44"/>
                    <a:pt x="10" y="37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6"/>
                    <a:pt x="7" y="37"/>
                    <a:pt x="7" y="38"/>
                  </a:cubicBezTo>
                  <a:cubicBezTo>
                    <a:pt x="9" y="47"/>
                    <a:pt x="43" y="70"/>
                    <a:pt x="49" y="73"/>
                  </a:cubicBezTo>
                  <a:cubicBezTo>
                    <a:pt x="50" y="74"/>
                    <a:pt x="52" y="75"/>
                    <a:pt x="54" y="76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72" y="98"/>
                    <a:pt x="78" y="106"/>
                    <a:pt x="85" y="114"/>
                  </a:cubicBezTo>
                  <a:cubicBezTo>
                    <a:pt x="87" y="117"/>
                    <a:pt x="89" y="120"/>
                    <a:pt x="90" y="123"/>
                  </a:cubicBezTo>
                  <a:cubicBezTo>
                    <a:pt x="95" y="132"/>
                    <a:pt x="99" y="140"/>
                    <a:pt x="97" y="148"/>
                  </a:cubicBezTo>
                  <a:cubicBezTo>
                    <a:pt x="87" y="138"/>
                    <a:pt x="77" y="129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54" y="110"/>
                    <a:pt x="42" y="101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3" y="87"/>
                    <a:pt x="7" y="66"/>
                    <a:pt x="7" y="66"/>
                  </a:cubicBezTo>
                  <a:cubicBezTo>
                    <a:pt x="6" y="65"/>
                    <a:pt x="6" y="65"/>
                    <a:pt x="5" y="66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21" y="89"/>
                    <a:pt x="31" y="97"/>
                  </a:cubicBezTo>
                  <a:cubicBezTo>
                    <a:pt x="37" y="104"/>
                    <a:pt x="43" y="119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5" y="116"/>
                    <a:pt x="4" y="108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2" y="110"/>
                    <a:pt x="12" y="118"/>
                    <a:pt x="23" y="126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42" y="142"/>
                    <a:pt x="50" y="156"/>
                    <a:pt x="54" y="168"/>
                  </a:cubicBezTo>
                  <a:cubicBezTo>
                    <a:pt x="54" y="171"/>
                    <a:pt x="55" y="174"/>
                    <a:pt x="55" y="177"/>
                  </a:cubicBezTo>
                  <a:cubicBezTo>
                    <a:pt x="54" y="177"/>
                    <a:pt x="54" y="176"/>
                    <a:pt x="53" y="176"/>
                  </a:cubicBezTo>
                  <a:cubicBezTo>
                    <a:pt x="46" y="173"/>
                    <a:pt x="39" y="171"/>
                    <a:pt x="34" y="171"/>
                  </a:cubicBezTo>
                  <a:cubicBezTo>
                    <a:pt x="34" y="171"/>
                    <a:pt x="33" y="171"/>
                    <a:pt x="33" y="17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14" y="154"/>
                    <a:pt x="7" y="149"/>
                    <a:pt x="6" y="136"/>
                  </a:cubicBezTo>
                  <a:cubicBezTo>
                    <a:pt x="6" y="135"/>
                    <a:pt x="5" y="135"/>
                    <a:pt x="4" y="135"/>
                  </a:cubicBezTo>
                  <a:cubicBezTo>
                    <a:pt x="3" y="135"/>
                    <a:pt x="3" y="135"/>
                    <a:pt x="3" y="136"/>
                  </a:cubicBezTo>
                  <a:cubicBezTo>
                    <a:pt x="4" y="150"/>
                    <a:pt x="12" y="156"/>
                    <a:pt x="21" y="164"/>
                  </a:cubicBezTo>
                  <a:cubicBezTo>
                    <a:pt x="21" y="164"/>
                    <a:pt x="31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5" y="180"/>
                    <a:pt x="39" y="194"/>
                    <a:pt x="44" y="212"/>
                  </a:cubicBezTo>
                  <a:cubicBezTo>
                    <a:pt x="32" y="198"/>
                    <a:pt x="6" y="178"/>
                    <a:pt x="5" y="178"/>
                  </a:cubicBezTo>
                  <a:cubicBezTo>
                    <a:pt x="5" y="177"/>
                    <a:pt x="4" y="177"/>
                    <a:pt x="3" y="178"/>
                  </a:cubicBezTo>
                  <a:cubicBezTo>
                    <a:pt x="3" y="179"/>
                    <a:pt x="3" y="180"/>
                    <a:pt x="4" y="180"/>
                  </a:cubicBezTo>
                  <a:cubicBezTo>
                    <a:pt x="9" y="184"/>
                    <a:pt x="18" y="191"/>
                    <a:pt x="27" y="199"/>
                  </a:cubicBezTo>
                  <a:cubicBezTo>
                    <a:pt x="27" y="199"/>
                    <a:pt x="27" y="199"/>
                    <a:pt x="27" y="200"/>
                  </a:cubicBezTo>
                  <a:cubicBezTo>
                    <a:pt x="36" y="210"/>
                    <a:pt x="45" y="231"/>
                    <a:pt x="51" y="247"/>
                  </a:cubicBezTo>
                  <a:cubicBezTo>
                    <a:pt x="36" y="233"/>
                    <a:pt x="18" y="218"/>
                    <a:pt x="8" y="212"/>
                  </a:cubicBezTo>
                  <a:cubicBezTo>
                    <a:pt x="7" y="212"/>
                    <a:pt x="6" y="212"/>
                    <a:pt x="6" y="213"/>
                  </a:cubicBezTo>
                  <a:cubicBezTo>
                    <a:pt x="5" y="213"/>
                    <a:pt x="6" y="214"/>
                    <a:pt x="6" y="215"/>
                  </a:cubicBezTo>
                  <a:cubicBezTo>
                    <a:pt x="12" y="218"/>
                    <a:pt x="18" y="223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8" y="237"/>
                    <a:pt x="33" y="245"/>
                    <a:pt x="39" y="253"/>
                  </a:cubicBezTo>
                  <a:cubicBezTo>
                    <a:pt x="45" y="263"/>
                    <a:pt x="53" y="274"/>
                    <a:pt x="54" y="284"/>
                  </a:cubicBezTo>
                  <a:cubicBezTo>
                    <a:pt x="40" y="272"/>
                    <a:pt x="15" y="252"/>
                    <a:pt x="6" y="233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3" y="233"/>
                    <a:pt x="3" y="233"/>
                    <a:pt x="3" y="234"/>
                  </a:cubicBezTo>
                  <a:close/>
                  <a:moveTo>
                    <a:pt x="83" y="90"/>
                  </a:moveTo>
                  <a:cubicBezTo>
                    <a:pt x="83" y="95"/>
                    <a:pt x="82" y="100"/>
                    <a:pt x="83" y="105"/>
                  </a:cubicBezTo>
                  <a:cubicBezTo>
                    <a:pt x="83" y="105"/>
                    <a:pt x="83" y="106"/>
                    <a:pt x="83" y="107"/>
                  </a:cubicBezTo>
                  <a:cubicBezTo>
                    <a:pt x="78" y="101"/>
                    <a:pt x="73" y="95"/>
                    <a:pt x="68" y="8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4" y="81"/>
                    <a:pt x="68" y="83"/>
                    <a:pt x="72" y="84"/>
                  </a:cubicBezTo>
                  <a:cubicBezTo>
                    <a:pt x="77" y="86"/>
                    <a:pt x="81" y="88"/>
                    <a:pt x="83" y="90"/>
                  </a:cubicBezTo>
                  <a:close/>
                  <a:moveTo>
                    <a:pt x="62" y="1449"/>
                  </a:moveTo>
                  <a:cubicBezTo>
                    <a:pt x="70" y="1416"/>
                    <a:pt x="78" y="1378"/>
                    <a:pt x="83" y="1342"/>
                  </a:cubicBezTo>
                  <a:cubicBezTo>
                    <a:pt x="94" y="1265"/>
                    <a:pt x="100" y="1144"/>
                    <a:pt x="101" y="1078"/>
                  </a:cubicBezTo>
                  <a:cubicBezTo>
                    <a:pt x="101" y="1038"/>
                    <a:pt x="109" y="992"/>
                    <a:pt x="116" y="946"/>
                  </a:cubicBezTo>
                  <a:cubicBezTo>
                    <a:pt x="122" y="907"/>
                    <a:pt x="131" y="836"/>
                    <a:pt x="131" y="822"/>
                  </a:cubicBezTo>
                  <a:cubicBezTo>
                    <a:pt x="132" y="799"/>
                    <a:pt x="135" y="774"/>
                    <a:pt x="139" y="745"/>
                  </a:cubicBezTo>
                  <a:cubicBezTo>
                    <a:pt x="144" y="703"/>
                    <a:pt x="150" y="654"/>
                    <a:pt x="152" y="596"/>
                  </a:cubicBezTo>
                  <a:cubicBezTo>
                    <a:pt x="153" y="572"/>
                    <a:pt x="152" y="551"/>
                    <a:pt x="152" y="534"/>
                  </a:cubicBezTo>
                  <a:cubicBezTo>
                    <a:pt x="153" y="542"/>
                    <a:pt x="155" y="551"/>
                    <a:pt x="157" y="561"/>
                  </a:cubicBezTo>
                  <a:cubicBezTo>
                    <a:pt x="167" y="608"/>
                    <a:pt x="179" y="672"/>
                    <a:pt x="180" y="730"/>
                  </a:cubicBezTo>
                  <a:cubicBezTo>
                    <a:pt x="181" y="770"/>
                    <a:pt x="181" y="794"/>
                    <a:pt x="178" y="813"/>
                  </a:cubicBezTo>
                  <a:cubicBezTo>
                    <a:pt x="177" y="824"/>
                    <a:pt x="176" y="833"/>
                    <a:pt x="176" y="845"/>
                  </a:cubicBezTo>
                  <a:cubicBezTo>
                    <a:pt x="176" y="845"/>
                    <a:pt x="176" y="845"/>
                    <a:pt x="176" y="845"/>
                  </a:cubicBezTo>
                  <a:cubicBezTo>
                    <a:pt x="176" y="847"/>
                    <a:pt x="176" y="848"/>
                    <a:pt x="176" y="850"/>
                  </a:cubicBezTo>
                  <a:cubicBezTo>
                    <a:pt x="176" y="871"/>
                    <a:pt x="174" y="884"/>
                    <a:pt x="172" y="897"/>
                  </a:cubicBezTo>
                  <a:cubicBezTo>
                    <a:pt x="171" y="906"/>
                    <a:pt x="170" y="914"/>
                    <a:pt x="169" y="923"/>
                  </a:cubicBezTo>
                  <a:cubicBezTo>
                    <a:pt x="162" y="962"/>
                    <a:pt x="160" y="996"/>
                    <a:pt x="159" y="1026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157" y="1060"/>
                    <a:pt x="157" y="1061"/>
                    <a:pt x="157" y="1062"/>
                  </a:cubicBezTo>
                  <a:cubicBezTo>
                    <a:pt x="153" y="1110"/>
                    <a:pt x="143" y="1157"/>
                    <a:pt x="134" y="1202"/>
                  </a:cubicBezTo>
                  <a:cubicBezTo>
                    <a:pt x="126" y="1237"/>
                    <a:pt x="118" y="1273"/>
                    <a:pt x="113" y="1310"/>
                  </a:cubicBezTo>
                  <a:cubicBezTo>
                    <a:pt x="112" y="1324"/>
                    <a:pt x="112" y="1324"/>
                    <a:pt x="112" y="1324"/>
                  </a:cubicBezTo>
                  <a:cubicBezTo>
                    <a:pt x="108" y="1351"/>
                    <a:pt x="105" y="1376"/>
                    <a:pt x="97" y="1403"/>
                  </a:cubicBezTo>
                  <a:cubicBezTo>
                    <a:pt x="91" y="1425"/>
                    <a:pt x="84" y="1449"/>
                    <a:pt x="81" y="1472"/>
                  </a:cubicBezTo>
                  <a:cubicBezTo>
                    <a:pt x="78" y="1493"/>
                    <a:pt x="80" y="1514"/>
                    <a:pt x="82" y="1533"/>
                  </a:cubicBezTo>
                  <a:cubicBezTo>
                    <a:pt x="84" y="1546"/>
                    <a:pt x="85" y="1560"/>
                    <a:pt x="85" y="1573"/>
                  </a:cubicBezTo>
                  <a:cubicBezTo>
                    <a:pt x="85" y="1576"/>
                    <a:pt x="84" y="1584"/>
                    <a:pt x="82" y="1593"/>
                  </a:cubicBezTo>
                  <a:cubicBezTo>
                    <a:pt x="79" y="1619"/>
                    <a:pt x="75" y="1643"/>
                    <a:pt x="77" y="1657"/>
                  </a:cubicBezTo>
                  <a:cubicBezTo>
                    <a:pt x="61" y="1632"/>
                    <a:pt x="53" y="1596"/>
                    <a:pt x="50" y="1570"/>
                  </a:cubicBezTo>
                  <a:cubicBezTo>
                    <a:pt x="50" y="1570"/>
                    <a:pt x="50" y="1570"/>
                    <a:pt x="50" y="1569"/>
                  </a:cubicBezTo>
                  <a:cubicBezTo>
                    <a:pt x="49" y="1560"/>
                    <a:pt x="48" y="1553"/>
                    <a:pt x="48" y="1548"/>
                  </a:cubicBezTo>
                  <a:cubicBezTo>
                    <a:pt x="48" y="1545"/>
                    <a:pt x="48" y="1545"/>
                    <a:pt x="48" y="1545"/>
                  </a:cubicBezTo>
                  <a:cubicBezTo>
                    <a:pt x="48" y="1542"/>
                    <a:pt x="48" y="1537"/>
                    <a:pt x="49" y="1531"/>
                  </a:cubicBezTo>
                  <a:cubicBezTo>
                    <a:pt x="49" y="1530"/>
                    <a:pt x="51" y="1513"/>
                    <a:pt x="53" y="1503"/>
                  </a:cubicBezTo>
                  <a:cubicBezTo>
                    <a:pt x="55" y="1488"/>
                    <a:pt x="58" y="1469"/>
                    <a:pt x="62" y="1449"/>
                  </a:cubicBezTo>
                  <a:close/>
                  <a:moveTo>
                    <a:pt x="139" y="479"/>
                  </a:moveTo>
                  <a:cubicBezTo>
                    <a:pt x="140" y="477"/>
                    <a:pt x="140" y="474"/>
                    <a:pt x="141" y="471"/>
                  </a:cubicBezTo>
                  <a:cubicBezTo>
                    <a:pt x="144" y="501"/>
                    <a:pt x="147" y="536"/>
                    <a:pt x="144" y="596"/>
                  </a:cubicBezTo>
                  <a:cubicBezTo>
                    <a:pt x="142" y="653"/>
                    <a:pt x="136" y="702"/>
                    <a:pt x="131" y="744"/>
                  </a:cubicBezTo>
                  <a:cubicBezTo>
                    <a:pt x="126" y="780"/>
                    <a:pt x="122" y="811"/>
                    <a:pt x="122" y="839"/>
                  </a:cubicBezTo>
                  <a:cubicBezTo>
                    <a:pt x="122" y="840"/>
                    <a:pt x="116" y="907"/>
                    <a:pt x="110" y="946"/>
                  </a:cubicBezTo>
                  <a:cubicBezTo>
                    <a:pt x="103" y="991"/>
                    <a:pt x="95" y="1038"/>
                    <a:pt x="95" y="1077"/>
                  </a:cubicBezTo>
                  <a:cubicBezTo>
                    <a:pt x="94" y="1144"/>
                    <a:pt x="90" y="1266"/>
                    <a:pt x="79" y="1342"/>
                  </a:cubicBezTo>
                  <a:cubicBezTo>
                    <a:pt x="74" y="1374"/>
                    <a:pt x="68" y="1406"/>
                    <a:pt x="61" y="1436"/>
                  </a:cubicBezTo>
                  <a:cubicBezTo>
                    <a:pt x="63" y="1421"/>
                    <a:pt x="64" y="1407"/>
                    <a:pt x="63" y="1396"/>
                  </a:cubicBezTo>
                  <a:cubicBezTo>
                    <a:pt x="63" y="1380"/>
                    <a:pt x="59" y="1355"/>
                    <a:pt x="56" y="1328"/>
                  </a:cubicBezTo>
                  <a:cubicBezTo>
                    <a:pt x="52" y="1296"/>
                    <a:pt x="47" y="1263"/>
                    <a:pt x="47" y="1239"/>
                  </a:cubicBezTo>
                  <a:cubicBezTo>
                    <a:pt x="46" y="1223"/>
                    <a:pt x="46" y="1223"/>
                    <a:pt x="46" y="1223"/>
                  </a:cubicBezTo>
                  <a:cubicBezTo>
                    <a:pt x="45" y="1209"/>
                    <a:pt x="45" y="1209"/>
                    <a:pt x="45" y="1209"/>
                  </a:cubicBezTo>
                  <a:cubicBezTo>
                    <a:pt x="44" y="1184"/>
                    <a:pt x="44" y="1182"/>
                    <a:pt x="52" y="1142"/>
                  </a:cubicBezTo>
                  <a:cubicBezTo>
                    <a:pt x="56" y="1128"/>
                    <a:pt x="56" y="1128"/>
                    <a:pt x="56" y="1128"/>
                  </a:cubicBezTo>
                  <a:cubicBezTo>
                    <a:pt x="56" y="1131"/>
                    <a:pt x="55" y="1134"/>
                    <a:pt x="55" y="1138"/>
                  </a:cubicBezTo>
                  <a:cubicBezTo>
                    <a:pt x="53" y="1152"/>
                    <a:pt x="52" y="1167"/>
                    <a:pt x="54" y="1176"/>
                  </a:cubicBezTo>
                  <a:cubicBezTo>
                    <a:pt x="58" y="1188"/>
                    <a:pt x="58" y="1188"/>
                    <a:pt x="58" y="1188"/>
                  </a:cubicBezTo>
                  <a:cubicBezTo>
                    <a:pt x="60" y="1196"/>
                    <a:pt x="63" y="1205"/>
                    <a:pt x="63" y="1208"/>
                  </a:cubicBezTo>
                  <a:cubicBezTo>
                    <a:pt x="64" y="1216"/>
                    <a:pt x="64" y="1222"/>
                    <a:pt x="64" y="1228"/>
                  </a:cubicBezTo>
                  <a:cubicBezTo>
                    <a:pt x="65" y="1234"/>
                    <a:pt x="66" y="1239"/>
                    <a:pt x="65" y="1245"/>
                  </a:cubicBezTo>
                  <a:cubicBezTo>
                    <a:pt x="64" y="1249"/>
                    <a:pt x="66" y="1253"/>
                    <a:pt x="66" y="1256"/>
                  </a:cubicBezTo>
                  <a:cubicBezTo>
                    <a:pt x="66" y="1263"/>
                    <a:pt x="69" y="1263"/>
                    <a:pt x="69" y="1256"/>
                  </a:cubicBezTo>
                  <a:cubicBezTo>
                    <a:pt x="69" y="1252"/>
                    <a:pt x="67" y="1250"/>
                    <a:pt x="68" y="1246"/>
                  </a:cubicBezTo>
                  <a:cubicBezTo>
                    <a:pt x="69" y="1240"/>
                    <a:pt x="68" y="1234"/>
                    <a:pt x="67" y="1228"/>
                  </a:cubicBezTo>
                  <a:cubicBezTo>
                    <a:pt x="67" y="1221"/>
                    <a:pt x="66" y="1215"/>
                    <a:pt x="66" y="1208"/>
                  </a:cubicBezTo>
                  <a:cubicBezTo>
                    <a:pt x="66" y="1205"/>
                    <a:pt x="63" y="1196"/>
                    <a:pt x="61" y="1187"/>
                  </a:cubicBezTo>
                  <a:cubicBezTo>
                    <a:pt x="57" y="1175"/>
                    <a:pt x="57" y="1175"/>
                    <a:pt x="57" y="1175"/>
                  </a:cubicBezTo>
                  <a:cubicBezTo>
                    <a:pt x="55" y="1167"/>
                    <a:pt x="56" y="1152"/>
                    <a:pt x="58" y="1138"/>
                  </a:cubicBezTo>
                  <a:cubicBezTo>
                    <a:pt x="59" y="1130"/>
                    <a:pt x="59" y="1122"/>
                    <a:pt x="59" y="1116"/>
                  </a:cubicBezTo>
                  <a:cubicBezTo>
                    <a:pt x="59" y="1116"/>
                    <a:pt x="59" y="1115"/>
                    <a:pt x="59" y="1115"/>
                  </a:cubicBezTo>
                  <a:cubicBezTo>
                    <a:pt x="59" y="1115"/>
                    <a:pt x="59" y="1114"/>
                    <a:pt x="59" y="1114"/>
                  </a:cubicBezTo>
                  <a:cubicBezTo>
                    <a:pt x="68" y="1077"/>
                    <a:pt x="78" y="1039"/>
                    <a:pt x="63" y="980"/>
                  </a:cubicBezTo>
                  <a:cubicBezTo>
                    <a:pt x="51" y="928"/>
                    <a:pt x="61" y="878"/>
                    <a:pt x="72" y="841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72" y="845"/>
                    <a:pt x="71" y="849"/>
                    <a:pt x="70" y="853"/>
                  </a:cubicBezTo>
                  <a:cubicBezTo>
                    <a:pt x="68" y="864"/>
                    <a:pt x="68" y="864"/>
                    <a:pt x="68" y="864"/>
                  </a:cubicBezTo>
                  <a:cubicBezTo>
                    <a:pt x="67" y="879"/>
                    <a:pt x="69" y="894"/>
                    <a:pt x="74" y="908"/>
                  </a:cubicBezTo>
                  <a:cubicBezTo>
                    <a:pt x="76" y="914"/>
                    <a:pt x="76" y="914"/>
                    <a:pt x="76" y="914"/>
                  </a:cubicBezTo>
                  <a:cubicBezTo>
                    <a:pt x="78" y="919"/>
                    <a:pt x="80" y="922"/>
                    <a:pt x="80" y="927"/>
                  </a:cubicBezTo>
                  <a:cubicBezTo>
                    <a:pt x="81" y="930"/>
                    <a:pt x="80" y="933"/>
                    <a:pt x="80" y="936"/>
                  </a:cubicBezTo>
                  <a:cubicBezTo>
                    <a:pt x="80" y="940"/>
                    <a:pt x="79" y="945"/>
                    <a:pt x="82" y="950"/>
                  </a:cubicBezTo>
                  <a:cubicBezTo>
                    <a:pt x="82" y="951"/>
                    <a:pt x="83" y="951"/>
                    <a:pt x="84" y="951"/>
                  </a:cubicBezTo>
                  <a:cubicBezTo>
                    <a:pt x="84" y="951"/>
                    <a:pt x="85" y="950"/>
                    <a:pt x="85" y="949"/>
                  </a:cubicBezTo>
                  <a:cubicBezTo>
                    <a:pt x="82" y="944"/>
                    <a:pt x="83" y="940"/>
                    <a:pt x="83" y="936"/>
                  </a:cubicBezTo>
                  <a:cubicBezTo>
                    <a:pt x="83" y="933"/>
                    <a:pt x="84" y="930"/>
                    <a:pt x="83" y="927"/>
                  </a:cubicBezTo>
                  <a:cubicBezTo>
                    <a:pt x="83" y="922"/>
                    <a:pt x="81" y="917"/>
                    <a:pt x="79" y="913"/>
                  </a:cubicBezTo>
                  <a:cubicBezTo>
                    <a:pt x="79" y="913"/>
                    <a:pt x="77" y="907"/>
                    <a:pt x="77" y="907"/>
                  </a:cubicBezTo>
                  <a:cubicBezTo>
                    <a:pt x="72" y="893"/>
                    <a:pt x="70" y="879"/>
                    <a:pt x="71" y="864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4" y="849"/>
                    <a:pt x="76" y="843"/>
                    <a:pt x="75" y="837"/>
                  </a:cubicBezTo>
                  <a:cubicBezTo>
                    <a:pt x="75" y="836"/>
                    <a:pt x="76" y="830"/>
                    <a:pt x="76" y="830"/>
                  </a:cubicBezTo>
                  <a:cubicBezTo>
                    <a:pt x="79" y="818"/>
                    <a:pt x="79" y="818"/>
                    <a:pt x="79" y="818"/>
                  </a:cubicBezTo>
                  <a:cubicBezTo>
                    <a:pt x="85" y="799"/>
                    <a:pt x="85" y="799"/>
                    <a:pt x="85" y="799"/>
                  </a:cubicBezTo>
                  <a:cubicBezTo>
                    <a:pt x="90" y="783"/>
                    <a:pt x="90" y="759"/>
                    <a:pt x="91" y="734"/>
                  </a:cubicBezTo>
                  <a:cubicBezTo>
                    <a:pt x="91" y="697"/>
                    <a:pt x="95" y="660"/>
                    <a:pt x="109" y="640"/>
                  </a:cubicBezTo>
                  <a:cubicBezTo>
                    <a:pt x="127" y="615"/>
                    <a:pt x="131" y="563"/>
                    <a:pt x="135" y="528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4"/>
                    <a:pt x="137" y="490"/>
                    <a:pt x="139" y="479"/>
                  </a:cubicBezTo>
                  <a:close/>
                  <a:moveTo>
                    <a:pt x="52" y="251"/>
                  </a:moveTo>
                  <a:cubicBezTo>
                    <a:pt x="53" y="259"/>
                    <a:pt x="54" y="267"/>
                    <a:pt x="55" y="275"/>
                  </a:cubicBezTo>
                  <a:cubicBezTo>
                    <a:pt x="52" y="267"/>
                    <a:pt x="46" y="259"/>
                    <a:pt x="41" y="251"/>
                  </a:cubicBezTo>
                  <a:cubicBezTo>
                    <a:pt x="37" y="244"/>
                    <a:pt x="33" y="238"/>
                    <a:pt x="30" y="232"/>
                  </a:cubicBezTo>
                  <a:cubicBezTo>
                    <a:pt x="37" y="238"/>
                    <a:pt x="45" y="245"/>
                    <a:pt x="52" y="251"/>
                  </a:cubicBezTo>
                  <a:close/>
                  <a:moveTo>
                    <a:pt x="49" y="224"/>
                  </a:moveTo>
                  <a:cubicBezTo>
                    <a:pt x="59" y="236"/>
                    <a:pt x="63" y="248"/>
                    <a:pt x="67" y="263"/>
                  </a:cubicBezTo>
                  <a:cubicBezTo>
                    <a:pt x="64" y="259"/>
                    <a:pt x="60" y="255"/>
                    <a:pt x="55" y="251"/>
                  </a:cubicBezTo>
                  <a:cubicBezTo>
                    <a:pt x="55" y="251"/>
                    <a:pt x="55" y="251"/>
                    <a:pt x="55" y="250"/>
                  </a:cubicBezTo>
                  <a:cubicBezTo>
                    <a:pt x="55" y="249"/>
                    <a:pt x="54" y="247"/>
                    <a:pt x="54" y="246"/>
                  </a:cubicBezTo>
                  <a:cubicBezTo>
                    <a:pt x="52" y="238"/>
                    <a:pt x="51" y="231"/>
                    <a:pt x="49" y="224"/>
                  </a:cubicBezTo>
                  <a:close/>
                  <a:moveTo>
                    <a:pt x="73" y="301"/>
                  </a:moveTo>
                  <a:cubicBezTo>
                    <a:pt x="69" y="297"/>
                    <a:pt x="59" y="287"/>
                    <a:pt x="59" y="286"/>
                  </a:cubicBezTo>
                  <a:cubicBezTo>
                    <a:pt x="58" y="277"/>
                    <a:pt x="57" y="267"/>
                    <a:pt x="56" y="258"/>
                  </a:cubicBezTo>
                  <a:cubicBezTo>
                    <a:pt x="56" y="257"/>
                    <a:pt x="66" y="269"/>
                    <a:pt x="67" y="270"/>
                  </a:cubicBezTo>
                  <a:cubicBezTo>
                    <a:pt x="68" y="271"/>
                    <a:pt x="68" y="272"/>
                    <a:pt x="69" y="272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82"/>
                    <a:pt x="73" y="301"/>
                    <a:pt x="73" y="301"/>
                  </a:cubicBezTo>
                  <a:close/>
                  <a:moveTo>
                    <a:pt x="75" y="279"/>
                  </a:moveTo>
                  <a:cubicBezTo>
                    <a:pt x="88" y="298"/>
                    <a:pt x="98" y="318"/>
                    <a:pt x="109" y="341"/>
                  </a:cubicBezTo>
                  <a:cubicBezTo>
                    <a:pt x="110" y="341"/>
                    <a:pt x="101" y="329"/>
                    <a:pt x="92" y="319"/>
                  </a:cubicBezTo>
                  <a:cubicBezTo>
                    <a:pt x="84" y="310"/>
                    <a:pt x="79" y="304"/>
                    <a:pt x="79" y="304"/>
                  </a:cubicBezTo>
                  <a:cubicBezTo>
                    <a:pt x="78" y="296"/>
                    <a:pt x="76" y="288"/>
                    <a:pt x="75" y="279"/>
                  </a:cubicBezTo>
                  <a:close/>
                  <a:moveTo>
                    <a:pt x="46" y="220"/>
                  </a:moveTo>
                  <a:cubicBezTo>
                    <a:pt x="46" y="223"/>
                    <a:pt x="47" y="227"/>
                    <a:pt x="48" y="230"/>
                  </a:cubicBezTo>
                  <a:cubicBezTo>
                    <a:pt x="45" y="223"/>
                    <a:pt x="41" y="216"/>
                    <a:pt x="37" y="209"/>
                  </a:cubicBezTo>
                  <a:cubicBezTo>
                    <a:pt x="41" y="214"/>
                    <a:pt x="44" y="217"/>
                    <a:pt x="46" y="220"/>
                  </a:cubicBezTo>
                  <a:close/>
                  <a:moveTo>
                    <a:pt x="37" y="177"/>
                  </a:moveTo>
                  <a:cubicBezTo>
                    <a:pt x="48" y="186"/>
                    <a:pt x="54" y="199"/>
                    <a:pt x="58" y="20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7"/>
                    <a:pt x="61" y="223"/>
                    <a:pt x="61" y="226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0" y="234"/>
                    <a:pt x="55" y="225"/>
                    <a:pt x="48" y="218"/>
                  </a:cubicBezTo>
                  <a:cubicBezTo>
                    <a:pt x="44" y="200"/>
                    <a:pt x="39" y="185"/>
                    <a:pt x="37" y="177"/>
                  </a:cubicBezTo>
                  <a:close/>
                  <a:moveTo>
                    <a:pt x="56" y="181"/>
                  </a:moveTo>
                  <a:cubicBezTo>
                    <a:pt x="57" y="188"/>
                    <a:pt x="58" y="195"/>
                    <a:pt x="58" y="202"/>
                  </a:cubicBezTo>
                  <a:cubicBezTo>
                    <a:pt x="54" y="193"/>
                    <a:pt x="48" y="182"/>
                    <a:pt x="38" y="174"/>
                  </a:cubicBezTo>
                  <a:cubicBezTo>
                    <a:pt x="42" y="175"/>
                    <a:pt x="47" y="176"/>
                    <a:pt x="52" y="179"/>
                  </a:cubicBezTo>
                  <a:cubicBezTo>
                    <a:pt x="53" y="179"/>
                    <a:pt x="54" y="180"/>
                    <a:pt x="56" y="181"/>
                  </a:cubicBezTo>
                  <a:close/>
                  <a:moveTo>
                    <a:pt x="48" y="139"/>
                  </a:moveTo>
                  <a:cubicBezTo>
                    <a:pt x="49" y="143"/>
                    <a:pt x="50" y="148"/>
                    <a:pt x="51" y="153"/>
                  </a:cubicBezTo>
                  <a:cubicBezTo>
                    <a:pt x="48" y="147"/>
                    <a:pt x="43" y="140"/>
                    <a:pt x="38" y="135"/>
                  </a:cubicBezTo>
                  <a:cubicBezTo>
                    <a:pt x="40" y="136"/>
                    <a:pt x="45" y="138"/>
                    <a:pt x="45" y="138"/>
                  </a:cubicBezTo>
                  <a:lnTo>
                    <a:pt x="48" y="139"/>
                  </a:lnTo>
                  <a:close/>
                  <a:moveTo>
                    <a:pt x="77" y="148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58" y="140"/>
                    <a:pt x="50" y="137"/>
                  </a:cubicBezTo>
                  <a:cubicBezTo>
                    <a:pt x="47" y="123"/>
                    <a:pt x="43" y="110"/>
                    <a:pt x="38" y="102"/>
                  </a:cubicBezTo>
                  <a:cubicBezTo>
                    <a:pt x="46" y="107"/>
                    <a:pt x="55" y="115"/>
                    <a:pt x="66" y="124"/>
                  </a:cubicBezTo>
                  <a:cubicBezTo>
                    <a:pt x="69" y="128"/>
                    <a:pt x="73" y="137"/>
                    <a:pt x="77" y="148"/>
                  </a:cubicBezTo>
                  <a:close/>
                  <a:moveTo>
                    <a:pt x="99" y="151"/>
                  </a:moveTo>
                  <a:cubicBezTo>
                    <a:pt x="103" y="141"/>
                    <a:pt x="98" y="131"/>
                    <a:pt x="93" y="122"/>
                  </a:cubicBezTo>
                  <a:cubicBezTo>
                    <a:pt x="93" y="121"/>
                    <a:pt x="92" y="121"/>
                    <a:pt x="92" y="120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03" y="131"/>
                    <a:pt x="110" y="138"/>
                    <a:pt x="116" y="148"/>
                  </a:cubicBezTo>
                  <a:cubicBezTo>
                    <a:pt x="120" y="155"/>
                    <a:pt x="122" y="163"/>
                    <a:pt x="124" y="171"/>
                  </a:cubicBezTo>
                  <a:cubicBezTo>
                    <a:pt x="126" y="176"/>
                    <a:pt x="127" y="180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8" y="184"/>
                    <a:pt x="128" y="183"/>
                    <a:pt x="128" y="183"/>
                  </a:cubicBezTo>
                  <a:cubicBezTo>
                    <a:pt x="126" y="180"/>
                    <a:pt x="124" y="177"/>
                    <a:pt x="121" y="175"/>
                  </a:cubicBezTo>
                  <a:cubicBezTo>
                    <a:pt x="114" y="166"/>
                    <a:pt x="107" y="158"/>
                    <a:pt x="99" y="151"/>
                  </a:cubicBezTo>
                  <a:close/>
                  <a:moveTo>
                    <a:pt x="80" y="149"/>
                  </a:moveTo>
                  <a:cubicBezTo>
                    <a:pt x="78" y="142"/>
                    <a:pt x="75" y="135"/>
                    <a:pt x="73" y="129"/>
                  </a:cubicBezTo>
                  <a:cubicBezTo>
                    <a:pt x="84" y="140"/>
                    <a:pt x="97" y="152"/>
                    <a:pt x="109" y="165"/>
                  </a:cubicBezTo>
                  <a:cubicBezTo>
                    <a:pt x="100" y="160"/>
                    <a:pt x="91" y="155"/>
                    <a:pt x="85" y="151"/>
                  </a:cubicBezTo>
                  <a:lnTo>
                    <a:pt x="80" y="149"/>
                  </a:lnTo>
                  <a:close/>
                  <a:moveTo>
                    <a:pt x="98" y="221"/>
                  </a:moveTo>
                  <a:cubicBezTo>
                    <a:pt x="89" y="208"/>
                    <a:pt x="73" y="189"/>
                    <a:pt x="61" y="182"/>
                  </a:cubicBezTo>
                  <a:cubicBezTo>
                    <a:pt x="61" y="181"/>
                    <a:pt x="60" y="180"/>
                    <a:pt x="58" y="179"/>
                  </a:cubicBezTo>
                  <a:cubicBezTo>
                    <a:pt x="58" y="177"/>
                    <a:pt x="58" y="176"/>
                    <a:pt x="58" y="174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58"/>
                    <a:pt x="53" y="149"/>
                    <a:pt x="51" y="14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83" y="169"/>
                    <a:pt x="91" y="194"/>
                    <a:pt x="96" y="214"/>
                  </a:cubicBezTo>
                  <a:lnTo>
                    <a:pt x="98" y="221"/>
                  </a:lnTo>
                  <a:close/>
                  <a:moveTo>
                    <a:pt x="132" y="373"/>
                  </a:moveTo>
                  <a:cubicBezTo>
                    <a:pt x="118" y="335"/>
                    <a:pt x="95" y="295"/>
                    <a:pt x="73" y="266"/>
                  </a:cubicBezTo>
                  <a:cubicBezTo>
                    <a:pt x="73" y="264"/>
                    <a:pt x="62" y="207"/>
                    <a:pt x="59" y="184"/>
                  </a:cubicBezTo>
                  <a:cubicBezTo>
                    <a:pt x="59" y="184"/>
                    <a:pt x="59" y="184"/>
                    <a:pt x="60" y="184"/>
                  </a:cubicBezTo>
                  <a:cubicBezTo>
                    <a:pt x="73" y="193"/>
                    <a:pt x="98" y="232"/>
                    <a:pt x="99" y="234"/>
                  </a:cubicBezTo>
                  <a:cubicBezTo>
                    <a:pt x="118" y="278"/>
                    <a:pt x="128" y="330"/>
                    <a:pt x="132" y="373"/>
                  </a:cubicBezTo>
                  <a:close/>
                  <a:moveTo>
                    <a:pt x="79" y="311"/>
                  </a:moveTo>
                  <a:cubicBezTo>
                    <a:pt x="95" y="327"/>
                    <a:pt x="107" y="342"/>
                    <a:pt x="119" y="362"/>
                  </a:cubicBezTo>
                  <a:cubicBezTo>
                    <a:pt x="127" y="381"/>
                    <a:pt x="132" y="399"/>
                    <a:pt x="135" y="415"/>
                  </a:cubicBezTo>
                  <a:cubicBezTo>
                    <a:pt x="135" y="417"/>
                    <a:pt x="135" y="418"/>
                    <a:pt x="135" y="420"/>
                  </a:cubicBezTo>
                  <a:cubicBezTo>
                    <a:pt x="123" y="393"/>
                    <a:pt x="104" y="372"/>
                    <a:pt x="84" y="349"/>
                  </a:cubicBezTo>
                  <a:cubicBezTo>
                    <a:pt x="83" y="338"/>
                    <a:pt x="81" y="325"/>
                    <a:pt x="79" y="311"/>
                  </a:cubicBezTo>
                  <a:close/>
                  <a:moveTo>
                    <a:pt x="35" y="271"/>
                  </a:moveTo>
                  <a:cubicBezTo>
                    <a:pt x="43" y="279"/>
                    <a:pt x="47" y="282"/>
                    <a:pt x="53" y="287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9"/>
                    <a:pt x="56" y="290"/>
                    <a:pt x="56" y="290"/>
                  </a:cubicBezTo>
                  <a:cubicBezTo>
                    <a:pt x="56" y="290"/>
                    <a:pt x="56" y="290"/>
                    <a:pt x="56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63" y="295"/>
                    <a:pt x="67" y="300"/>
                    <a:pt x="73" y="305"/>
                  </a:cubicBezTo>
                  <a:cubicBezTo>
                    <a:pt x="75" y="319"/>
                    <a:pt x="76" y="330"/>
                    <a:pt x="77" y="341"/>
                  </a:cubicBezTo>
                  <a:cubicBezTo>
                    <a:pt x="71" y="334"/>
                    <a:pt x="67" y="328"/>
                    <a:pt x="61" y="321"/>
                  </a:cubicBezTo>
                  <a:cubicBezTo>
                    <a:pt x="61" y="321"/>
                    <a:pt x="61" y="320"/>
                    <a:pt x="60" y="320"/>
                  </a:cubicBezTo>
                  <a:cubicBezTo>
                    <a:pt x="56" y="315"/>
                    <a:pt x="56" y="312"/>
                    <a:pt x="54" y="307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8" y="293"/>
                    <a:pt x="45" y="289"/>
                    <a:pt x="42" y="284"/>
                  </a:cubicBezTo>
                  <a:cubicBezTo>
                    <a:pt x="39" y="280"/>
                    <a:pt x="37" y="277"/>
                    <a:pt x="35" y="27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367">
              <a:extLst>
                <a:ext uri="{FF2B5EF4-FFF2-40B4-BE49-F238E27FC236}">
                  <a16:creationId xmlns:a16="http://schemas.microsoft.com/office/drawing/2014/main" id="{79B740A8-2755-10AB-B6BB-D54702089924}"/>
                </a:ext>
              </a:extLst>
            </p:cNvPr>
            <p:cNvSpPr/>
            <p:nvPr>
              <p:custDataLst>
                <p:tags r:id="rId409"/>
              </p:custDataLst>
            </p:nvPr>
          </p:nvSpPr>
          <p:spPr bwMode="auto">
            <a:xfrm>
              <a:off x="7617355" y="1574800"/>
              <a:ext cx="7938" cy="3175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538">
              <a:extLst>
                <a:ext uri="{FF2B5EF4-FFF2-40B4-BE49-F238E27FC236}">
                  <a16:creationId xmlns:a16="http://schemas.microsoft.com/office/drawing/2014/main" id="{506F3E67-59DA-88A0-404A-FE128BB0B93E}"/>
                </a:ext>
              </a:extLst>
            </p:cNvPr>
            <p:cNvSpPr/>
            <p:nvPr>
              <p:custDataLst>
                <p:tags r:id="rId410"/>
              </p:custDataLst>
            </p:nvPr>
          </p:nvSpPr>
          <p:spPr bwMode="auto">
            <a:xfrm>
              <a:off x="7480830" y="1571625"/>
              <a:ext cx="71438" cy="26987"/>
            </a:xfrm>
            <a:custGeom>
              <a:avLst/>
              <a:gdLst>
                <a:gd name="T0" fmla="*/ 77 w 34"/>
                <a:gd name="T1" fmla="*/ 0 h 13"/>
                <a:gd name="T2" fmla="*/ 44 w 34"/>
                <a:gd name="T3" fmla="*/ 9 h 13"/>
                <a:gd name="T4" fmla="*/ 5 w 34"/>
                <a:gd name="T5" fmla="*/ 17 h 13"/>
                <a:gd name="T6" fmla="*/ 1 w 34"/>
                <a:gd name="T7" fmla="*/ 21 h 13"/>
                <a:gd name="T8" fmla="*/ 5 w 34"/>
                <a:gd name="T9" fmla="*/ 24 h 13"/>
                <a:gd name="T10" fmla="*/ 49 w 34"/>
                <a:gd name="T11" fmla="*/ 16 h 13"/>
                <a:gd name="T12" fmla="*/ 77 w 34"/>
                <a:gd name="T13" fmla="*/ 7 h 13"/>
                <a:gd name="T14" fmla="*/ 79 w 34"/>
                <a:gd name="T15" fmla="*/ 1 h 13"/>
                <a:gd name="T16" fmla="*/ 77 w 3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">
                  <a:moveTo>
                    <a:pt x="33" y="0"/>
                  </a:moveTo>
                  <a:cubicBezTo>
                    <a:pt x="27" y="0"/>
                    <a:pt x="23" y="2"/>
                    <a:pt x="19" y="4"/>
                  </a:cubicBezTo>
                  <a:cubicBezTo>
                    <a:pt x="14" y="7"/>
                    <a:pt x="9" y="10"/>
                    <a:pt x="2" y="8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10" y="13"/>
                    <a:pt x="15" y="10"/>
                    <a:pt x="21" y="7"/>
                  </a:cubicBezTo>
                  <a:cubicBezTo>
                    <a:pt x="25" y="5"/>
                    <a:pt x="28" y="3"/>
                    <a:pt x="33" y="3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557">
              <a:extLst>
                <a:ext uri="{FF2B5EF4-FFF2-40B4-BE49-F238E27FC236}">
                  <a16:creationId xmlns:a16="http://schemas.microsoft.com/office/drawing/2014/main" id="{30E9C725-D637-9B56-1E5B-9B5F8BCE2637}"/>
                </a:ext>
              </a:extLst>
            </p:cNvPr>
            <p:cNvSpPr/>
            <p:nvPr>
              <p:custDataLst>
                <p:tags r:id="rId411"/>
              </p:custDataLst>
            </p:nvPr>
          </p:nvSpPr>
          <p:spPr bwMode="auto">
            <a:xfrm>
              <a:off x="7587193" y="1555750"/>
              <a:ext cx="71438" cy="30162"/>
            </a:xfrm>
            <a:custGeom>
              <a:avLst/>
              <a:gdLst>
                <a:gd name="T0" fmla="*/ 1 w 34"/>
                <a:gd name="T1" fmla="*/ 0 h 14"/>
                <a:gd name="T2" fmla="*/ 34 w 34"/>
                <a:gd name="T3" fmla="*/ 14 h 14"/>
                <a:gd name="T4" fmla="*/ 74 w 34"/>
                <a:gd name="T5" fmla="*/ 22 h 14"/>
                <a:gd name="T6" fmla="*/ 77 w 34"/>
                <a:gd name="T7" fmla="*/ 26 h 14"/>
                <a:gd name="T8" fmla="*/ 74 w 34"/>
                <a:gd name="T9" fmla="*/ 27 h 14"/>
                <a:gd name="T10" fmla="*/ 30 w 34"/>
                <a:gd name="T11" fmla="*/ 20 h 14"/>
                <a:gd name="T12" fmla="*/ 1 w 34"/>
                <a:gd name="T13" fmla="*/ 7 h 14"/>
                <a:gd name="T14" fmla="*/ 0 w 34"/>
                <a:gd name="T15" fmla="*/ 5 h 14"/>
                <a:gd name="T16" fmla="*/ 1 w 3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4">
                  <a:moveTo>
                    <a:pt x="1" y="0"/>
                  </a:moveTo>
                  <a:cubicBezTo>
                    <a:pt x="7" y="1"/>
                    <a:pt x="11" y="3"/>
                    <a:pt x="15" y="5"/>
                  </a:cubicBezTo>
                  <a:cubicBezTo>
                    <a:pt x="20" y="8"/>
                    <a:pt x="25" y="11"/>
                    <a:pt x="32" y="9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0"/>
                    <a:pt x="33" y="11"/>
                    <a:pt x="32" y="11"/>
                  </a:cubicBezTo>
                  <a:cubicBezTo>
                    <a:pt x="24" y="14"/>
                    <a:pt x="19" y="11"/>
                    <a:pt x="13" y="8"/>
                  </a:cubicBezTo>
                  <a:cubicBezTo>
                    <a:pt x="9" y="6"/>
                    <a:pt x="6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7DDF845-8E8B-AEB7-EDC1-EFB6248A9F69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574300" y="1214462"/>
            <a:ext cx="2052638" cy="5297487"/>
            <a:chOff x="2813050" y="1141413"/>
            <a:chExt cx="2052638" cy="5297487"/>
          </a:xfrm>
        </p:grpSpPr>
        <p:grpSp>
          <p:nvGrpSpPr>
            <p:cNvPr id="25" name="Group 4">
              <a:extLst>
                <a:ext uri="{FF2B5EF4-FFF2-40B4-BE49-F238E27FC236}">
                  <a16:creationId xmlns:a16="http://schemas.microsoft.com/office/drawing/2014/main" id="{17BD62E4-064E-4456-BF66-240B43BB75B5}"/>
                </a:ext>
              </a:extLst>
            </p:cNvPr>
            <p:cNvGrpSpPr/>
            <p:nvPr>
              <p:custDataLst>
                <p:tags r:id="rId21"/>
              </p:custDataLst>
            </p:nvPr>
          </p:nvGrpSpPr>
          <p:grpSpPr>
            <a:xfrm>
              <a:off x="2813050" y="1141413"/>
              <a:ext cx="2052638" cy="5297487"/>
              <a:chOff x="812" y="719"/>
              <a:chExt cx="1293" cy="3337"/>
            </a:xfrm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2964F63D-EB7E-E97D-A442-9A8744420F00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8" y="362"/>
                    </a:moveTo>
                    <a:cubicBezTo>
                      <a:pt x="558" y="362"/>
                      <a:pt x="559" y="361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E4D4FB0-6E3D-C3FB-05BF-DEAED81ACEEF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7EC6758-02AF-F632-CAD9-ACDC43EAC41A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1285" y="3076"/>
                <a:ext cx="75" cy="80"/>
              </a:xfrm>
              <a:custGeom>
                <a:avLst/>
                <a:gdLst>
                  <a:gd name="T0" fmla="*/ 0 w 56"/>
                  <a:gd name="T1" fmla="*/ 100 h 60"/>
                  <a:gd name="T2" fmla="*/ 122 w 56"/>
                  <a:gd name="T3" fmla="*/ 0 h 60"/>
                  <a:gd name="T4" fmla="*/ 112 w 56"/>
                  <a:gd name="T5" fmla="*/ 80 h 60"/>
                  <a:gd name="T6" fmla="*/ 21 w 56"/>
                  <a:gd name="T7" fmla="*/ 112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60">
                    <a:moveTo>
                      <a:pt x="0" y="42"/>
                    </a:moveTo>
                    <a:cubicBezTo>
                      <a:pt x="23" y="60"/>
                      <a:pt x="46" y="16"/>
                      <a:pt x="51" y="0"/>
                    </a:cubicBezTo>
                    <a:cubicBezTo>
                      <a:pt x="52" y="13"/>
                      <a:pt x="56" y="24"/>
                      <a:pt x="47" y="34"/>
                    </a:cubicBezTo>
                    <a:cubicBezTo>
                      <a:pt x="38" y="44"/>
                      <a:pt x="21" y="47"/>
                      <a:pt x="9" y="4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7FCECE1-F2DA-1845-457E-B8CCA3307654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1615" y="3073"/>
                <a:ext cx="54" cy="79"/>
              </a:xfrm>
              <a:custGeom>
                <a:avLst/>
                <a:gdLst>
                  <a:gd name="T0" fmla="*/ 0 w 41"/>
                  <a:gd name="T1" fmla="*/ 111 h 59"/>
                  <a:gd name="T2" fmla="*/ 72 w 41"/>
                  <a:gd name="T3" fmla="*/ 0 h 59"/>
                  <a:gd name="T4" fmla="*/ 12 w 41"/>
                  <a:gd name="T5" fmla="*/ 11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9">
                    <a:moveTo>
                      <a:pt x="0" y="46"/>
                    </a:moveTo>
                    <a:cubicBezTo>
                      <a:pt x="24" y="57"/>
                      <a:pt x="33" y="13"/>
                      <a:pt x="32" y="0"/>
                    </a:cubicBezTo>
                    <a:cubicBezTo>
                      <a:pt x="41" y="19"/>
                      <a:pt x="32" y="59"/>
                      <a:pt x="5" y="4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F021971E-B36D-1125-E167-C1D40C618022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1209" y="1303"/>
                <a:ext cx="211" cy="44"/>
              </a:xfrm>
              <a:custGeom>
                <a:avLst/>
                <a:gdLst>
                  <a:gd name="T0" fmla="*/ 80 w 158"/>
                  <a:gd name="T1" fmla="*/ 31 h 33"/>
                  <a:gd name="T2" fmla="*/ 235 w 158"/>
                  <a:gd name="T3" fmla="*/ 59 h 33"/>
                  <a:gd name="T4" fmla="*/ 377 w 158"/>
                  <a:gd name="T5" fmla="*/ 57 h 33"/>
                  <a:gd name="T6" fmla="*/ 190 w 158"/>
                  <a:gd name="T7" fmla="*/ 16 h 33"/>
                  <a:gd name="T8" fmla="*/ 0 w 158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33">
                    <a:moveTo>
                      <a:pt x="34" y="13"/>
                    </a:moveTo>
                    <a:cubicBezTo>
                      <a:pt x="56" y="14"/>
                      <a:pt x="77" y="21"/>
                      <a:pt x="99" y="25"/>
                    </a:cubicBezTo>
                    <a:cubicBezTo>
                      <a:pt x="116" y="27"/>
                      <a:pt x="144" y="33"/>
                      <a:pt x="158" y="24"/>
                    </a:cubicBezTo>
                    <a:cubicBezTo>
                      <a:pt x="133" y="24"/>
                      <a:pt x="103" y="11"/>
                      <a:pt x="79" y="7"/>
                    </a:cubicBezTo>
                    <a:cubicBezTo>
                      <a:pt x="51" y="2"/>
                      <a:pt x="23" y="0"/>
                      <a:pt x="0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06657B3D-940E-7F97-9CD2-994D09C2ABCE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1636" y="1572"/>
                <a:ext cx="127" cy="332"/>
              </a:xfrm>
              <a:custGeom>
                <a:avLst/>
                <a:gdLst>
                  <a:gd name="T0" fmla="*/ 213 w 95"/>
                  <a:gd name="T1" fmla="*/ 5 h 249"/>
                  <a:gd name="T2" fmla="*/ 214 w 95"/>
                  <a:gd name="T3" fmla="*/ 292 h 249"/>
                  <a:gd name="T4" fmla="*/ 198 w 95"/>
                  <a:gd name="T5" fmla="*/ 421 h 249"/>
                  <a:gd name="T6" fmla="*/ 190 w 95"/>
                  <a:gd name="T7" fmla="*/ 496 h 249"/>
                  <a:gd name="T8" fmla="*/ 168 w 95"/>
                  <a:gd name="T9" fmla="*/ 591 h 249"/>
                  <a:gd name="T10" fmla="*/ 176 w 95"/>
                  <a:gd name="T11" fmla="*/ 468 h 249"/>
                  <a:gd name="T12" fmla="*/ 171 w 95"/>
                  <a:gd name="T13" fmla="*/ 300 h 249"/>
                  <a:gd name="T14" fmla="*/ 95 w 95"/>
                  <a:gd name="T15" fmla="*/ 268 h 249"/>
                  <a:gd name="T16" fmla="*/ 0 w 95"/>
                  <a:gd name="T17" fmla="*/ 236 h 249"/>
                  <a:gd name="T18" fmla="*/ 71 w 95"/>
                  <a:gd name="T19" fmla="*/ 228 h 249"/>
                  <a:gd name="T20" fmla="*/ 150 w 95"/>
                  <a:gd name="T21" fmla="*/ 180 h 249"/>
                  <a:gd name="T22" fmla="*/ 64 w 95"/>
                  <a:gd name="T23" fmla="*/ 129 h 249"/>
                  <a:gd name="T24" fmla="*/ 142 w 95"/>
                  <a:gd name="T25" fmla="*/ 21 h 249"/>
                  <a:gd name="T26" fmla="*/ 206 w 95"/>
                  <a:gd name="T27" fmla="*/ 0 h 2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249">
                    <a:moveTo>
                      <a:pt x="89" y="2"/>
                    </a:moveTo>
                    <a:cubicBezTo>
                      <a:pt x="77" y="41"/>
                      <a:pt x="95" y="83"/>
                      <a:pt x="90" y="123"/>
                    </a:cubicBezTo>
                    <a:cubicBezTo>
                      <a:pt x="88" y="141"/>
                      <a:pt x="85" y="159"/>
                      <a:pt x="83" y="178"/>
                    </a:cubicBezTo>
                    <a:cubicBezTo>
                      <a:pt x="82" y="189"/>
                      <a:pt x="79" y="198"/>
                      <a:pt x="79" y="209"/>
                    </a:cubicBezTo>
                    <a:cubicBezTo>
                      <a:pt x="78" y="222"/>
                      <a:pt x="78" y="238"/>
                      <a:pt x="70" y="249"/>
                    </a:cubicBezTo>
                    <a:cubicBezTo>
                      <a:pt x="77" y="233"/>
                      <a:pt x="73" y="214"/>
                      <a:pt x="74" y="197"/>
                    </a:cubicBezTo>
                    <a:cubicBezTo>
                      <a:pt x="75" y="175"/>
                      <a:pt x="83" y="148"/>
                      <a:pt x="72" y="127"/>
                    </a:cubicBezTo>
                    <a:cubicBezTo>
                      <a:pt x="66" y="115"/>
                      <a:pt x="53" y="117"/>
                      <a:pt x="40" y="113"/>
                    </a:cubicBezTo>
                    <a:cubicBezTo>
                      <a:pt x="26" y="109"/>
                      <a:pt x="13" y="104"/>
                      <a:pt x="0" y="100"/>
                    </a:cubicBezTo>
                    <a:cubicBezTo>
                      <a:pt x="9" y="96"/>
                      <a:pt x="21" y="99"/>
                      <a:pt x="30" y="96"/>
                    </a:cubicBezTo>
                    <a:cubicBezTo>
                      <a:pt x="43" y="92"/>
                      <a:pt x="56" y="86"/>
                      <a:pt x="63" y="76"/>
                    </a:cubicBezTo>
                    <a:cubicBezTo>
                      <a:pt x="86" y="44"/>
                      <a:pt x="46" y="47"/>
                      <a:pt x="27" y="55"/>
                    </a:cubicBezTo>
                    <a:cubicBezTo>
                      <a:pt x="37" y="42"/>
                      <a:pt x="42" y="17"/>
                      <a:pt x="59" y="9"/>
                    </a:cubicBezTo>
                    <a:cubicBezTo>
                      <a:pt x="67" y="6"/>
                      <a:pt x="83" y="10"/>
                      <a:pt x="86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08E35D33-5B43-3D3D-3089-6C2A45F88492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 bwMode="auto">
              <a:xfrm>
                <a:off x="1669" y="1928"/>
                <a:ext cx="67" cy="267"/>
              </a:xfrm>
              <a:custGeom>
                <a:avLst/>
                <a:gdLst>
                  <a:gd name="T0" fmla="*/ 101 w 50"/>
                  <a:gd name="T1" fmla="*/ 95 h 200"/>
                  <a:gd name="T2" fmla="*/ 105 w 50"/>
                  <a:gd name="T3" fmla="*/ 212 h 200"/>
                  <a:gd name="T4" fmla="*/ 91 w 50"/>
                  <a:gd name="T5" fmla="*/ 296 h 200"/>
                  <a:gd name="T6" fmla="*/ 78 w 50"/>
                  <a:gd name="T7" fmla="*/ 378 h 200"/>
                  <a:gd name="T8" fmla="*/ 0 w 50"/>
                  <a:gd name="T9" fmla="*/ 475 h 200"/>
                  <a:gd name="T10" fmla="*/ 58 w 50"/>
                  <a:gd name="T11" fmla="*/ 335 h 200"/>
                  <a:gd name="T12" fmla="*/ 16 w 50"/>
                  <a:gd name="T13" fmla="*/ 310 h 200"/>
                  <a:gd name="T14" fmla="*/ 62 w 50"/>
                  <a:gd name="T15" fmla="*/ 254 h 200"/>
                  <a:gd name="T16" fmla="*/ 91 w 50"/>
                  <a:gd name="T17" fmla="*/ 128 h 200"/>
                  <a:gd name="T18" fmla="*/ 106 w 50"/>
                  <a:gd name="T19" fmla="*/ 69 h 200"/>
                  <a:gd name="T20" fmla="*/ 121 w 50"/>
                  <a:gd name="T21" fmla="*/ 0 h 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200">
                    <a:moveTo>
                      <a:pt x="42" y="40"/>
                    </a:moveTo>
                    <a:cubicBezTo>
                      <a:pt x="46" y="53"/>
                      <a:pt x="43" y="75"/>
                      <a:pt x="43" y="89"/>
                    </a:cubicBezTo>
                    <a:cubicBezTo>
                      <a:pt x="42" y="101"/>
                      <a:pt x="40" y="112"/>
                      <a:pt x="38" y="124"/>
                    </a:cubicBezTo>
                    <a:cubicBezTo>
                      <a:pt x="36" y="136"/>
                      <a:pt x="35" y="148"/>
                      <a:pt x="32" y="159"/>
                    </a:cubicBezTo>
                    <a:cubicBezTo>
                      <a:pt x="27" y="180"/>
                      <a:pt x="16" y="188"/>
                      <a:pt x="0" y="200"/>
                    </a:cubicBezTo>
                    <a:cubicBezTo>
                      <a:pt x="13" y="192"/>
                      <a:pt x="38" y="156"/>
                      <a:pt x="24" y="141"/>
                    </a:cubicBezTo>
                    <a:cubicBezTo>
                      <a:pt x="19" y="136"/>
                      <a:pt x="7" y="139"/>
                      <a:pt x="7" y="130"/>
                    </a:cubicBezTo>
                    <a:cubicBezTo>
                      <a:pt x="7" y="124"/>
                      <a:pt x="22" y="111"/>
                      <a:pt x="25" y="106"/>
                    </a:cubicBezTo>
                    <a:cubicBezTo>
                      <a:pt x="39" y="89"/>
                      <a:pt x="35" y="74"/>
                      <a:pt x="38" y="54"/>
                    </a:cubicBezTo>
                    <a:cubicBezTo>
                      <a:pt x="40" y="45"/>
                      <a:pt x="43" y="37"/>
                      <a:pt x="44" y="29"/>
                    </a:cubicBezTo>
                    <a:cubicBezTo>
                      <a:pt x="45" y="19"/>
                      <a:pt x="41" y="7"/>
                      <a:pt x="50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6EA05033-A1EF-FCDC-38A0-FD8B7C9EEC0C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1585" y="1607"/>
                <a:ext cx="170" cy="70"/>
              </a:xfrm>
              <a:custGeom>
                <a:avLst/>
                <a:gdLst>
                  <a:gd name="T0" fmla="*/ 15 w 127"/>
                  <a:gd name="T1" fmla="*/ 103 h 53"/>
                  <a:gd name="T2" fmla="*/ 185 w 127"/>
                  <a:gd name="T3" fmla="*/ 99 h 53"/>
                  <a:gd name="T4" fmla="*/ 238 w 127"/>
                  <a:gd name="T5" fmla="*/ 15 h 53"/>
                  <a:gd name="T6" fmla="*/ 169 w 127"/>
                  <a:gd name="T7" fmla="*/ 50 h 53"/>
                  <a:gd name="T8" fmla="*/ 0 w 127"/>
                  <a:gd name="T9" fmla="*/ 9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2">
                    <a:moveTo>
                      <a:pt x="6" y="45"/>
                    </a:moveTo>
                    <a:cubicBezTo>
                      <a:pt x="27" y="51"/>
                      <a:pt x="55" y="48"/>
                      <a:pt x="77" y="43"/>
                    </a:cubicBezTo>
                    <a:cubicBezTo>
                      <a:pt x="90" y="40"/>
                      <a:pt x="127" y="18"/>
                      <a:pt x="99" y="6"/>
                    </a:cubicBezTo>
                    <a:cubicBezTo>
                      <a:pt x="84" y="0"/>
                      <a:pt x="79" y="14"/>
                      <a:pt x="70" y="22"/>
                    </a:cubicBezTo>
                    <a:cubicBezTo>
                      <a:pt x="58" y="34"/>
                      <a:pt x="15" y="53"/>
                      <a:pt x="0" y="42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F7AFDA66-A48A-72F0-731D-54CFB946E91B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1814" y="1323"/>
                <a:ext cx="98" cy="389"/>
              </a:xfrm>
              <a:custGeom>
                <a:avLst/>
                <a:gdLst>
                  <a:gd name="T0" fmla="*/ 0 w 74"/>
                  <a:gd name="T1" fmla="*/ 0 h 292"/>
                  <a:gd name="T2" fmla="*/ 121 w 74"/>
                  <a:gd name="T3" fmla="*/ 222 h 292"/>
                  <a:gd name="T4" fmla="*/ 142 w 74"/>
                  <a:gd name="T5" fmla="*/ 490 h 292"/>
                  <a:gd name="T6" fmla="*/ 172 w 74"/>
                  <a:gd name="T7" fmla="*/ 690 h 292"/>
                  <a:gd name="T8" fmla="*/ 107 w 74"/>
                  <a:gd name="T9" fmla="*/ 461 h 292"/>
                  <a:gd name="T10" fmla="*/ 0 w 74"/>
                  <a:gd name="T11" fmla="*/ 0 h 2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292">
                    <a:moveTo>
                      <a:pt x="0" y="0"/>
                    </a:moveTo>
                    <a:cubicBezTo>
                      <a:pt x="16" y="6"/>
                      <a:pt x="37" y="27"/>
                      <a:pt x="52" y="94"/>
                    </a:cubicBezTo>
                    <a:cubicBezTo>
                      <a:pt x="67" y="160"/>
                      <a:pt x="63" y="187"/>
                      <a:pt x="61" y="207"/>
                    </a:cubicBezTo>
                    <a:cubicBezTo>
                      <a:pt x="60" y="227"/>
                      <a:pt x="71" y="262"/>
                      <a:pt x="74" y="292"/>
                    </a:cubicBezTo>
                    <a:cubicBezTo>
                      <a:pt x="70" y="258"/>
                      <a:pt x="50" y="222"/>
                      <a:pt x="46" y="195"/>
                    </a:cubicBezTo>
                    <a:cubicBezTo>
                      <a:pt x="42" y="168"/>
                      <a:pt x="38" y="27"/>
                      <a:pt x="0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9DD7D495-2CFE-F30B-B786-06024659CBB2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1943" y="1947"/>
                <a:ext cx="31" cy="350"/>
              </a:xfrm>
              <a:custGeom>
                <a:avLst/>
                <a:gdLst>
                  <a:gd name="T0" fmla="*/ 7 w 23"/>
                  <a:gd name="T1" fmla="*/ 273 h 263"/>
                  <a:gd name="T2" fmla="*/ 57 w 23"/>
                  <a:gd name="T3" fmla="*/ 620 h 263"/>
                  <a:gd name="T4" fmla="*/ 35 w 23"/>
                  <a:gd name="T5" fmla="*/ 305 h 263"/>
                  <a:gd name="T6" fmla="*/ 1 w 23"/>
                  <a:gd name="T7" fmla="*/ 0 h 263"/>
                  <a:gd name="T8" fmla="*/ 7 w 23"/>
                  <a:gd name="T9" fmla="*/ 273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3">
                    <a:moveTo>
                      <a:pt x="3" y="116"/>
                    </a:moveTo>
                    <a:cubicBezTo>
                      <a:pt x="4" y="138"/>
                      <a:pt x="15" y="231"/>
                      <a:pt x="23" y="263"/>
                    </a:cubicBezTo>
                    <a:cubicBezTo>
                      <a:pt x="21" y="244"/>
                      <a:pt x="15" y="189"/>
                      <a:pt x="14" y="129"/>
                    </a:cubicBezTo>
                    <a:cubicBezTo>
                      <a:pt x="13" y="68"/>
                      <a:pt x="7" y="27"/>
                      <a:pt x="1" y="0"/>
                    </a:cubicBezTo>
                    <a:cubicBezTo>
                      <a:pt x="0" y="28"/>
                      <a:pt x="2" y="90"/>
                      <a:pt x="3" y="116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B97AF5FF-E668-8D14-87CF-29C592DBDB4D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 bwMode="auto">
              <a:xfrm>
                <a:off x="1922" y="2439"/>
                <a:ext cx="92" cy="180"/>
              </a:xfrm>
              <a:custGeom>
                <a:avLst/>
                <a:gdLst>
                  <a:gd name="T0" fmla="*/ 57 w 69"/>
                  <a:gd name="T1" fmla="*/ 23 h 135"/>
                  <a:gd name="T2" fmla="*/ 100 w 69"/>
                  <a:gd name="T3" fmla="*/ 91 h 135"/>
                  <a:gd name="T4" fmla="*/ 148 w 69"/>
                  <a:gd name="T5" fmla="*/ 123 h 135"/>
                  <a:gd name="T6" fmla="*/ 148 w 69"/>
                  <a:gd name="T7" fmla="*/ 193 h 135"/>
                  <a:gd name="T8" fmla="*/ 113 w 69"/>
                  <a:gd name="T9" fmla="*/ 320 h 135"/>
                  <a:gd name="T10" fmla="*/ 133 w 69"/>
                  <a:gd name="T11" fmla="*/ 185 h 135"/>
                  <a:gd name="T12" fmla="*/ 85 w 69"/>
                  <a:gd name="T13" fmla="*/ 144 h 135"/>
                  <a:gd name="T14" fmla="*/ 31 w 69"/>
                  <a:gd name="T15" fmla="*/ 76 h 135"/>
                  <a:gd name="T16" fmla="*/ 36 w 69"/>
                  <a:gd name="T17" fmla="*/ 0 h 135"/>
                  <a:gd name="T18" fmla="*/ 48 w 69"/>
                  <a:gd name="T19" fmla="*/ 15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35">
                    <a:moveTo>
                      <a:pt x="24" y="10"/>
                    </a:moveTo>
                    <a:cubicBezTo>
                      <a:pt x="29" y="20"/>
                      <a:pt x="34" y="30"/>
                      <a:pt x="42" y="38"/>
                    </a:cubicBezTo>
                    <a:cubicBezTo>
                      <a:pt x="47" y="45"/>
                      <a:pt x="56" y="47"/>
                      <a:pt x="62" y="52"/>
                    </a:cubicBezTo>
                    <a:cubicBezTo>
                      <a:pt x="69" y="61"/>
                      <a:pt x="64" y="72"/>
                      <a:pt x="62" y="82"/>
                    </a:cubicBezTo>
                    <a:cubicBezTo>
                      <a:pt x="57" y="99"/>
                      <a:pt x="52" y="118"/>
                      <a:pt x="48" y="135"/>
                    </a:cubicBezTo>
                    <a:cubicBezTo>
                      <a:pt x="51" y="121"/>
                      <a:pt x="61" y="93"/>
                      <a:pt x="56" y="78"/>
                    </a:cubicBezTo>
                    <a:cubicBezTo>
                      <a:pt x="53" y="70"/>
                      <a:pt x="44" y="65"/>
                      <a:pt x="36" y="61"/>
                    </a:cubicBezTo>
                    <a:cubicBezTo>
                      <a:pt x="19" y="53"/>
                      <a:pt x="19" y="51"/>
                      <a:pt x="13" y="32"/>
                    </a:cubicBezTo>
                    <a:cubicBezTo>
                      <a:pt x="10" y="20"/>
                      <a:pt x="0" y="9"/>
                      <a:pt x="15" y="0"/>
                    </a:cubicBezTo>
                    <a:cubicBezTo>
                      <a:pt x="17" y="2"/>
                      <a:pt x="20" y="6"/>
                      <a:pt x="20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57AD2A9A-2D25-F101-1BDA-7A87D0C68F8C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 bwMode="auto">
              <a:xfrm>
                <a:off x="1874" y="2435"/>
                <a:ext cx="77" cy="80"/>
              </a:xfrm>
              <a:custGeom>
                <a:avLst/>
                <a:gdLst>
                  <a:gd name="T0" fmla="*/ 135 w 58"/>
                  <a:gd name="T1" fmla="*/ 33 h 60"/>
                  <a:gd name="T2" fmla="*/ 49 w 58"/>
                  <a:gd name="T3" fmla="*/ 28 h 60"/>
                  <a:gd name="T4" fmla="*/ 15 w 58"/>
                  <a:gd name="T5" fmla="*/ 143 h 60"/>
                  <a:gd name="T6" fmla="*/ 52 w 58"/>
                  <a:gd name="T7" fmla="*/ 57 h 60"/>
                  <a:gd name="T8" fmla="*/ 129 w 58"/>
                  <a:gd name="T9" fmla="*/ 6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0">
                    <a:moveTo>
                      <a:pt x="58" y="14"/>
                    </a:moveTo>
                    <a:cubicBezTo>
                      <a:pt x="49" y="0"/>
                      <a:pt x="34" y="2"/>
                      <a:pt x="21" y="12"/>
                    </a:cubicBezTo>
                    <a:cubicBezTo>
                      <a:pt x="5" y="23"/>
                      <a:pt x="0" y="41"/>
                      <a:pt x="6" y="60"/>
                    </a:cubicBezTo>
                    <a:cubicBezTo>
                      <a:pt x="13" y="47"/>
                      <a:pt x="7" y="32"/>
                      <a:pt x="22" y="24"/>
                    </a:cubicBezTo>
                    <a:cubicBezTo>
                      <a:pt x="34" y="18"/>
                      <a:pt x="45" y="22"/>
                      <a:pt x="55" y="2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87936AC5-ACBD-DBCA-49EC-6EFA83B340E3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 bwMode="auto">
              <a:xfrm>
                <a:off x="2007" y="2407"/>
                <a:ext cx="83" cy="162"/>
              </a:xfrm>
              <a:custGeom>
                <a:avLst/>
                <a:gdLst>
                  <a:gd name="T0" fmla="*/ 0 w 62"/>
                  <a:gd name="T1" fmla="*/ 0 h 122"/>
                  <a:gd name="T2" fmla="*/ 86 w 62"/>
                  <a:gd name="T3" fmla="*/ 135 h 122"/>
                  <a:gd name="T4" fmla="*/ 139 w 62"/>
                  <a:gd name="T5" fmla="*/ 285 h 122"/>
                  <a:gd name="T6" fmla="*/ 112 w 62"/>
                  <a:gd name="T7" fmla="*/ 222 h 122"/>
                  <a:gd name="T8" fmla="*/ 72 w 62"/>
                  <a:gd name="T9" fmla="*/ 187 h 122"/>
                  <a:gd name="T10" fmla="*/ 72 w 62"/>
                  <a:gd name="T11" fmla="*/ 134 h 122"/>
                  <a:gd name="T12" fmla="*/ 56 w 62"/>
                  <a:gd name="T13" fmla="*/ 93 h 122"/>
                  <a:gd name="T14" fmla="*/ 7 w 62"/>
                  <a:gd name="T15" fmla="*/ 9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122">
                    <a:moveTo>
                      <a:pt x="0" y="0"/>
                    </a:moveTo>
                    <a:cubicBezTo>
                      <a:pt x="12" y="19"/>
                      <a:pt x="25" y="38"/>
                      <a:pt x="36" y="58"/>
                    </a:cubicBezTo>
                    <a:cubicBezTo>
                      <a:pt x="44" y="76"/>
                      <a:pt x="62" y="102"/>
                      <a:pt x="58" y="122"/>
                    </a:cubicBezTo>
                    <a:cubicBezTo>
                      <a:pt x="48" y="121"/>
                      <a:pt x="51" y="103"/>
                      <a:pt x="47" y="95"/>
                    </a:cubicBezTo>
                    <a:cubicBezTo>
                      <a:pt x="43" y="85"/>
                      <a:pt x="34" y="87"/>
                      <a:pt x="30" y="80"/>
                    </a:cubicBezTo>
                    <a:cubicBezTo>
                      <a:pt x="26" y="74"/>
                      <a:pt x="31" y="63"/>
                      <a:pt x="30" y="57"/>
                    </a:cubicBezTo>
                    <a:cubicBezTo>
                      <a:pt x="29" y="50"/>
                      <a:pt x="26" y="45"/>
                      <a:pt x="23" y="40"/>
                    </a:cubicBezTo>
                    <a:cubicBezTo>
                      <a:pt x="16" y="29"/>
                      <a:pt x="11" y="14"/>
                      <a:pt x="3" y="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0" name="Freeform 18">
                <a:extLst>
                  <a:ext uri="{FF2B5EF4-FFF2-40B4-BE49-F238E27FC236}">
                    <a16:creationId xmlns:a16="http://schemas.microsoft.com/office/drawing/2014/main" id="{109B7EE7-759A-DD33-BF3E-96C9ADE14B4A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 bwMode="auto">
              <a:xfrm>
                <a:off x="1796" y="1928"/>
                <a:ext cx="99" cy="83"/>
              </a:xfrm>
              <a:custGeom>
                <a:avLst/>
                <a:gdLst>
                  <a:gd name="T0" fmla="*/ 36 w 74"/>
                  <a:gd name="T1" fmla="*/ 23 h 62"/>
                  <a:gd name="T2" fmla="*/ 177 w 74"/>
                  <a:gd name="T3" fmla="*/ 37 h 62"/>
                  <a:gd name="T4" fmla="*/ 100 w 74"/>
                  <a:gd name="T5" fmla="*/ 37 h 62"/>
                  <a:gd name="T6" fmla="*/ 0 w 74"/>
                  <a:gd name="T7" fmla="*/ 1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2">
                    <a:moveTo>
                      <a:pt x="15" y="10"/>
                    </a:moveTo>
                    <a:cubicBezTo>
                      <a:pt x="33" y="12"/>
                      <a:pt x="67" y="62"/>
                      <a:pt x="74" y="16"/>
                    </a:cubicBezTo>
                    <a:cubicBezTo>
                      <a:pt x="65" y="31"/>
                      <a:pt x="52" y="23"/>
                      <a:pt x="42" y="16"/>
                    </a:cubicBezTo>
                    <a:cubicBezTo>
                      <a:pt x="30" y="7"/>
                      <a:pt x="14" y="0"/>
                      <a:pt x="0" y="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9">
                <a:extLst>
                  <a:ext uri="{FF2B5EF4-FFF2-40B4-BE49-F238E27FC236}">
                    <a16:creationId xmlns:a16="http://schemas.microsoft.com/office/drawing/2014/main" id="{0B45C0BA-E2E4-91C9-B38B-941969644E50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 bwMode="auto">
              <a:xfrm>
                <a:off x="1023" y="1932"/>
                <a:ext cx="87" cy="71"/>
              </a:xfrm>
              <a:custGeom>
                <a:avLst/>
                <a:gdLst>
                  <a:gd name="T0" fmla="*/ 9 w 65"/>
                  <a:gd name="T1" fmla="*/ 59 h 53"/>
                  <a:gd name="T2" fmla="*/ 155 w 65"/>
                  <a:gd name="T3" fmla="*/ 23 h 53"/>
                  <a:gd name="T4" fmla="*/ 0 w 65"/>
                  <a:gd name="T5" fmla="*/ 5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2">
                    <a:moveTo>
                      <a:pt x="4" y="25"/>
                    </a:moveTo>
                    <a:cubicBezTo>
                      <a:pt x="13" y="53"/>
                      <a:pt x="52" y="8"/>
                      <a:pt x="65" y="10"/>
                    </a:cubicBezTo>
                    <a:cubicBezTo>
                      <a:pt x="38" y="0"/>
                      <a:pt x="24" y="32"/>
                      <a:pt x="0" y="2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D5D7CE59-EC39-BC7C-23A0-F73E0E3727A8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 bwMode="auto">
              <a:xfrm>
                <a:off x="1109" y="1555"/>
                <a:ext cx="41" cy="384"/>
              </a:xfrm>
              <a:custGeom>
                <a:avLst/>
                <a:gdLst>
                  <a:gd name="T0" fmla="*/ 63 w 31"/>
                  <a:gd name="T1" fmla="*/ 0 h 288"/>
                  <a:gd name="T2" fmla="*/ 63 w 31"/>
                  <a:gd name="T3" fmla="*/ 292 h 288"/>
                  <a:gd name="T4" fmla="*/ 28 w 31"/>
                  <a:gd name="T5" fmla="*/ 599 h 288"/>
                  <a:gd name="T6" fmla="*/ 16 w 31"/>
                  <a:gd name="T7" fmla="*/ 683 h 288"/>
                  <a:gd name="T8" fmla="*/ 22 w 31"/>
                  <a:gd name="T9" fmla="*/ 400 h 288"/>
                  <a:gd name="T10" fmla="*/ 63 w 31"/>
                  <a:gd name="T11" fmla="*/ 0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88">
                    <a:moveTo>
                      <a:pt x="27" y="0"/>
                    </a:moveTo>
                    <a:cubicBezTo>
                      <a:pt x="30" y="21"/>
                      <a:pt x="30" y="84"/>
                      <a:pt x="27" y="123"/>
                    </a:cubicBezTo>
                    <a:cubicBezTo>
                      <a:pt x="25" y="162"/>
                      <a:pt x="17" y="231"/>
                      <a:pt x="12" y="253"/>
                    </a:cubicBezTo>
                    <a:cubicBezTo>
                      <a:pt x="7" y="274"/>
                      <a:pt x="7" y="288"/>
                      <a:pt x="7" y="288"/>
                    </a:cubicBezTo>
                    <a:cubicBezTo>
                      <a:pt x="0" y="257"/>
                      <a:pt x="8" y="189"/>
                      <a:pt x="10" y="169"/>
                    </a:cubicBezTo>
                    <a:cubicBezTo>
                      <a:pt x="11" y="149"/>
                      <a:pt x="31" y="27"/>
                      <a:pt x="27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9DC2312F-86AA-C79A-6065-91974B4888BF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1032" y="1963"/>
                <a:ext cx="97" cy="369"/>
              </a:xfrm>
              <a:custGeom>
                <a:avLst/>
                <a:gdLst>
                  <a:gd name="T0" fmla="*/ 167 w 72"/>
                  <a:gd name="T1" fmla="*/ 0 h 277"/>
                  <a:gd name="T2" fmla="*/ 110 w 72"/>
                  <a:gd name="T3" fmla="*/ 342 h 277"/>
                  <a:gd name="T4" fmla="*/ 0 w 72"/>
                  <a:gd name="T5" fmla="*/ 655 h 277"/>
                  <a:gd name="T6" fmla="*/ 71 w 72"/>
                  <a:gd name="T7" fmla="*/ 358 h 277"/>
                  <a:gd name="T8" fmla="*/ 167 w 72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77">
                    <a:moveTo>
                      <a:pt x="68" y="0"/>
                    </a:moveTo>
                    <a:cubicBezTo>
                      <a:pt x="69" y="30"/>
                      <a:pt x="72" y="78"/>
                      <a:pt x="45" y="145"/>
                    </a:cubicBezTo>
                    <a:cubicBezTo>
                      <a:pt x="18" y="212"/>
                      <a:pt x="4" y="258"/>
                      <a:pt x="0" y="277"/>
                    </a:cubicBezTo>
                    <a:cubicBezTo>
                      <a:pt x="3" y="249"/>
                      <a:pt x="17" y="187"/>
                      <a:pt x="29" y="152"/>
                    </a:cubicBezTo>
                    <a:cubicBezTo>
                      <a:pt x="41" y="117"/>
                      <a:pt x="72" y="25"/>
                      <a:pt x="6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" name="Freeform 22">
                <a:extLst>
                  <a:ext uri="{FF2B5EF4-FFF2-40B4-BE49-F238E27FC236}">
                    <a16:creationId xmlns:a16="http://schemas.microsoft.com/office/drawing/2014/main" id="{FD740115-6AF9-7A92-50F5-745B14C31EB0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899" y="2465"/>
                <a:ext cx="84" cy="143"/>
              </a:xfrm>
              <a:custGeom>
                <a:avLst/>
                <a:gdLst>
                  <a:gd name="T0" fmla="*/ 0 w 63"/>
                  <a:gd name="T1" fmla="*/ 80 h 107"/>
                  <a:gd name="T2" fmla="*/ 91 w 63"/>
                  <a:gd name="T3" fmla="*/ 0 h 107"/>
                  <a:gd name="T4" fmla="*/ 84 w 63"/>
                  <a:gd name="T5" fmla="*/ 84 h 107"/>
                  <a:gd name="T6" fmla="*/ 97 w 63"/>
                  <a:gd name="T7" fmla="*/ 112 h 107"/>
                  <a:gd name="T8" fmla="*/ 133 w 63"/>
                  <a:gd name="T9" fmla="*/ 127 h 107"/>
                  <a:gd name="T10" fmla="*/ 105 w 63"/>
                  <a:gd name="T11" fmla="*/ 176 h 107"/>
                  <a:gd name="T12" fmla="*/ 71 w 63"/>
                  <a:gd name="T13" fmla="*/ 207 h 107"/>
                  <a:gd name="T14" fmla="*/ 55 w 63"/>
                  <a:gd name="T15" fmla="*/ 255 h 107"/>
                  <a:gd name="T16" fmla="*/ 15 w 63"/>
                  <a:gd name="T17" fmla="*/ 91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07">
                    <a:moveTo>
                      <a:pt x="0" y="34"/>
                    </a:moveTo>
                    <a:cubicBezTo>
                      <a:pt x="22" y="31"/>
                      <a:pt x="23" y="11"/>
                      <a:pt x="38" y="0"/>
                    </a:cubicBezTo>
                    <a:cubicBezTo>
                      <a:pt x="43" y="11"/>
                      <a:pt x="31" y="23"/>
                      <a:pt x="35" y="35"/>
                    </a:cubicBezTo>
                    <a:cubicBezTo>
                      <a:pt x="36" y="39"/>
                      <a:pt x="38" y="44"/>
                      <a:pt x="41" y="47"/>
                    </a:cubicBezTo>
                    <a:cubicBezTo>
                      <a:pt x="45" y="50"/>
                      <a:pt x="53" y="50"/>
                      <a:pt x="56" y="53"/>
                    </a:cubicBezTo>
                    <a:cubicBezTo>
                      <a:pt x="63" y="60"/>
                      <a:pt x="49" y="69"/>
                      <a:pt x="44" y="74"/>
                    </a:cubicBezTo>
                    <a:cubicBezTo>
                      <a:pt x="39" y="78"/>
                      <a:pt x="33" y="82"/>
                      <a:pt x="30" y="87"/>
                    </a:cubicBezTo>
                    <a:cubicBezTo>
                      <a:pt x="26" y="94"/>
                      <a:pt x="27" y="101"/>
                      <a:pt x="23" y="107"/>
                    </a:cubicBezTo>
                    <a:cubicBezTo>
                      <a:pt x="16" y="89"/>
                      <a:pt x="6" y="59"/>
                      <a:pt x="6" y="3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23">
                <a:extLst>
                  <a:ext uri="{FF2B5EF4-FFF2-40B4-BE49-F238E27FC236}">
                    <a16:creationId xmlns:a16="http://schemas.microsoft.com/office/drawing/2014/main" id="{838D7BF5-6F5E-7664-89A5-4BA1EE776ECC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1020" y="2355"/>
                <a:ext cx="35" cy="194"/>
              </a:xfrm>
              <a:custGeom>
                <a:avLst/>
                <a:gdLst>
                  <a:gd name="T0" fmla="*/ 30 w 26"/>
                  <a:gd name="T1" fmla="*/ 62 h 146"/>
                  <a:gd name="T2" fmla="*/ 51 w 26"/>
                  <a:gd name="T3" fmla="*/ 173 h 146"/>
                  <a:gd name="T4" fmla="*/ 36 w 26"/>
                  <a:gd name="T5" fmla="*/ 343 h 146"/>
                  <a:gd name="T6" fmla="*/ 5 w 26"/>
                  <a:gd name="T7" fmla="*/ 141 h 146"/>
                  <a:gd name="T8" fmla="*/ 9 w 26"/>
                  <a:gd name="T9" fmla="*/ 76 h 146"/>
                  <a:gd name="T10" fmla="*/ 12 w 26"/>
                  <a:gd name="T11" fmla="*/ 0 h 146"/>
                  <a:gd name="T12" fmla="*/ 30 w 26"/>
                  <a:gd name="T13" fmla="*/ 44 h 146"/>
                  <a:gd name="T14" fmla="*/ 32 w 26"/>
                  <a:gd name="T15" fmla="*/ 77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46">
                    <a:moveTo>
                      <a:pt x="12" y="26"/>
                    </a:moveTo>
                    <a:cubicBezTo>
                      <a:pt x="11" y="45"/>
                      <a:pt x="17" y="56"/>
                      <a:pt x="21" y="74"/>
                    </a:cubicBezTo>
                    <a:cubicBezTo>
                      <a:pt x="26" y="97"/>
                      <a:pt x="23" y="124"/>
                      <a:pt x="15" y="146"/>
                    </a:cubicBezTo>
                    <a:cubicBezTo>
                      <a:pt x="23" y="116"/>
                      <a:pt x="8" y="88"/>
                      <a:pt x="2" y="60"/>
                    </a:cubicBezTo>
                    <a:cubicBezTo>
                      <a:pt x="0" y="48"/>
                      <a:pt x="2" y="43"/>
                      <a:pt x="4" y="32"/>
                    </a:cubicBezTo>
                    <a:cubicBezTo>
                      <a:pt x="5" y="21"/>
                      <a:pt x="2" y="11"/>
                      <a:pt x="5" y="0"/>
                    </a:cubicBezTo>
                    <a:cubicBezTo>
                      <a:pt x="6" y="6"/>
                      <a:pt x="11" y="13"/>
                      <a:pt x="12" y="19"/>
                    </a:cubicBezTo>
                    <a:cubicBezTo>
                      <a:pt x="13" y="24"/>
                      <a:pt x="12" y="28"/>
                      <a:pt x="13" y="3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24">
                <a:extLst>
                  <a:ext uri="{FF2B5EF4-FFF2-40B4-BE49-F238E27FC236}">
                    <a16:creationId xmlns:a16="http://schemas.microsoft.com/office/drawing/2014/main" id="{91259D69-DB28-3CA4-B248-9855538947EB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864" y="2453"/>
                <a:ext cx="72" cy="75"/>
              </a:xfrm>
              <a:custGeom>
                <a:avLst/>
                <a:gdLst>
                  <a:gd name="T0" fmla="*/ 31 w 54"/>
                  <a:gd name="T1" fmla="*/ 94 h 56"/>
                  <a:gd name="T2" fmla="*/ 79 w 54"/>
                  <a:gd name="T3" fmla="*/ 75 h 56"/>
                  <a:gd name="T4" fmla="*/ 128 w 54"/>
                  <a:gd name="T5" fmla="*/ 0 h 56"/>
                  <a:gd name="T6" fmla="*/ 0 w 54"/>
                  <a:gd name="T7" fmla="*/ 13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6">
                    <a:moveTo>
                      <a:pt x="13" y="39"/>
                    </a:moveTo>
                    <a:cubicBezTo>
                      <a:pt x="19" y="34"/>
                      <a:pt x="26" y="34"/>
                      <a:pt x="33" y="31"/>
                    </a:cubicBezTo>
                    <a:cubicBezTo>
                      <a:pt x="46" y="25"/>
                      <a:pt x="49" y="13"/>
                      <a:pt x="54" y="0"/>
                    </a:cubicBezTo>
                    <a:cubicBezTo>
                      <a:pt x="35" y="21"/>
                      <a:pt x="7" y="28"/>
                      <a:pt x="0" y="5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Freeform 25">
                <a:extLst>
                  <a:ext uri="{FF2B5EF4-FFF2-40B4-BE49-F238E27FC236}">
                    <a16:creationId xmlns:a16="http://schemas.microsoft.com/office/drawing/2014/main" id="{142B9F9D-63D6-346E-0EAF-07DCA1509F09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1011" y="1315"/>
                <a:ext cx="120" cy="317"/>
              </a:xfrm>
              <a:custGeom>
                <a:avLst/>
                <a:gdLst>
                  <a:gd name="T0" fmla="*/ 213 w 90"/>
                  <a:gd name="T1" fmla="*/ 0 h 238"/>
                  <a:gd name="T2" fmla="*/ 44 w 90"/>
                  <a:gd name="T3" fmla="*/ 185 h 238"/>
                  <a:gd name="T4" fmla="*/ 1 w 90"/>
                  <a:gd name="T5" fmla="*/ 454 h 238"/>
                  <a:gd name="T6" fmla="*/ 5 w 90"/>
                  <a:gd name="T7" fmla="*/ 562 h 238"/>
                  <a:gd name="T8" fmla="*/ 49 w 90"/>
                  <a:gd name="T9" fmla="*/ 309 h 238"/>
                  <a:gd name="T10" fmla="*/ 213 w 90"/>
                  <a:gd name="T11" fmla="*/ 0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238">
                    <a:moveTo>
                      <a:pt x="90" y="0"/>
                    </a:moveTo>
                    <a:cubicBezTo>
                      <a:pt x="67" y="0"/>
                      <a:pt x="34" y="26"/>
                      <a:pt x="19" y="78"/>
                    </a:cubicBezTo>
                    <a:cubicBezTo>
                      <a:pt x="3" y="130"/>
                      <a:pt x="2" y="173"/>
                      <a:pt x="1" y="192"/>
                    </a:cubicBezTo>
                    <a:cubicBezTo>
                      <a:pt x="0" y="211"/>
                      <a:pt x="6" y="225"/>
                      <a:pt x="2" y="238"/>
                    </a:cubicBezTo>
                    <a:cubicBezTo>
                      <a:pt x="7" y="219"/>
                      <a:pt x="14" y="154"/>
                      <a:pt x="21" y="131"/>
                    </a:cubicBezTo>
                    <a:cubicBezTo>
                      <a:pt x="28" y="109"/>
                      <a:pt x="40" y="9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Freeform 26">
                <a:extLst>
                  <a:ext uri="{FF2B5EF4-FFF2-40B4-BE49-F238E27FC236}">
                    <a16:creationId xmlns:a16="http://schemas.microsoft.com/office/drawing/2014/main" id="{F4748CAC-5B34-1825-D409-6A9D7758A57E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947" y="1963"/>
                <a:ext cx="27" cy="321"/>
              </a:xfrm>
              <a:custGeom>
                <a:avLst/>
                <a:gdLst>
                  <a:gd name="T0" fmla="*/ 0 w 20"/>
                  <a:gd name="T1" fmla="*/ 570 h 241"/>
                  <a:gd name="T2" fmla="*/ 16 w 20"/>
                  <a:gd name="T3" fmla="*/ 309 h 241"/>
                  <a:gd name="T4" fmla="*/ 42 w 20"/>
                  <a:gd name="T5" fmla="*/ 0 h 241"/>
                  <a:gd name="T6" fmla="*/ 43 w 20"/>
                  <a:gd name="T7" fmla="*/ 232 h 241"/>
                  <a:gd name="T8" fmla="*/ 0 w 20"/>
                  <a:gd name="T9" fmla="*/ 57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1">
                    <a:moveTo>
                      <a:pt x="0" y="241"/>
                    </a:moveTo>
                    <a:cubicBezTo>
                      <a:pt x="0" y="234"/>
                      <a:pt x="7" y="175"/>
                      <a:pt x="7" y="131"/>
                    </a:cubicBezTo>
                    <a:cubicBezTo>
                      <a:pt x="7" y="82"/>
                      <a:pt x="10" y="34"/>
                      <a:pt x="17" y="0"/>
                    </a:cubicBezTo>
                    <a:cubicBezTo>
                      <a:pt x="14" y="21"/>
                      <a:pt x="17" y="66"/>
                      <a:pt x="18" y="98"/>
                    </a:cubicBezTo>
                    <a:cubicBezTo>
                      <a:pt x="20" y="130"/>
                      <a:pt x="10" y="211"/>
                      <a:pt x="0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27">
                <a:extLst>
                  <a:ext uri="{FF2B5EF4-FFF2-40B4-BE49-F238E27FC236}">
                    <a16:creationId xmlns:a16="http://schemas.microsoft.com/office/drawing/2014/main" id="{1CF8156B-F659-9CC4-B72E-D982F4D1209F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1175" y="1800"/>
                <a:ext cx="40" cy="344"/>
              </a:xfrm>
              <a:custGeom>
                <a:avLst/>
                <a:gdLst>
                  <a:gd name="T0" fmla="*/ 1 w 30"/>
                  <a:gd name="T1" fmla="*/ 0 h 258"/>
                  <a:gd name="T2" fmla="*/ 28 w 30"/>
                  <a:gd name="T3" fmla="*/ 197 h 258"/>
                  <a:gd name="T4" fmla="*/ 41 w 30"/>
                  <a:gd name="T5" fmla="*/ 420 h 258"/>
                  <a:gd name="T6" fmla="*/ 71 w 30"/>
                  <a:gd name="T7" fmla="*/ 612 h 258"/>
                  <a:gd name="T8" fmla="*/ 69 w 30"/>
                  <a:gd name="T9" fmla="*/ 400 h 258"/>
                  <a:gd name="T10" fmla="*/ 55 w 30"/>
                  <a:gd name="T11" fmla="*/ 172 h 258"/>
                  <a:gd name="T12" fmla="*/ 1 w 30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8">
                    <a:moveTo>
                      <a:pt x="1" y="0"/>
                    </a:moveTo>
                    <a:cubicBezTo>
                      <a:pt x="6" y="37"/>
                      <a:pt x="6" y="51"/>
                      <a:pt x="12" y="83"/>
                    </a:cubicBezTo>
                    <a:cubicBezTo>
                      <a:pt x="17" y="115"/>
                      <a:pt x="14" y="134"/>
                      <a:pt x="17" y="177"/>
                    </a:cubicBezTo>
                    <a:cubicBezTo>
                      <a:pt x="21" y="221"/>
                      <a:pt x="22" y="242"/>
                      <a:pt x="30" y="258"/>
                    </a:cubicBezTo>
                    <a:cubicBezTo>
                      <a:pt x="28" y="232"/>
                      <a:pt x="28" y="193"/>
                      <a:pt x="29" y="169"/>
                    </a:cubicBezTo>
                    <a:cubicBezTo>
                      <a:pt x="30" y="145"/>
                      <a:pt x="29" y="93"/>
                      <a:pt x="23" y="73"/>
                    </a:cubicBezTo>
                    <a:cubicBezTo>
                      <a:pt x="17" y="5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28">
                <a:extLst>
                  <a:ext uri="{FF2B5EF4-FFF2-40B4-BE49-F238E27FC236}">
                    <a16:creationId xmlns:a16="http://schemas.microsoft.com/office/drawing/2014/main" id="{166E0F30-73AE-E595-D570-687178EA6D00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 bwMode="auto">
              <a:xfrm>
                <a:off x="1712" y="2484"/>
                <a:ext cx="55" cy="476"/>
              </a:xfrm>
              <a:custGeom>
                <a:avLst/>
                <a:gdLst>
                  <a:gd name="T0" fmla="*/ 62 w 41"/>
                  <a:gd name="T1" fmla="*/ 404 h 357"/>
                  <a:gd name="T2" fmla="*/ 0 w 41"/>
                  <a:gd name="T3" fmla="*/ 847 h 357"/>
                  <a:gd name="T4" fmla="*/ 78 w 41"/>
                  <a:gd name="T5" fmla="*/ 532 h 357"/>
                  <a:gd name="T6" fmla="*/ 63 w 41"/>
                  <a:gd name="T7" fmla="*/ 0 h 357"/>
                  <a:gd name="T8" fmla="*/ 62 w 41"/>
                  <a:gd name="T9" fmla="*/ 404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7">
                    <a:moveTo>
                      <a:pt x="25" y="170"/>
                    </a:moveTo>
                    <a:cubicBezTo>
                      <a:pt x="26" y="211"/>
                      <a:pt x="6" y="333"/>
                      <a:pt x="0" y="357"/>
                    </a:cubicBezTo>
                    <a:cubicBezTo>
                      <a:pt x="11" y="330"/>
                      <a:pt x="23" y="295"/>
                      <a:pt x="32" y="224"/>
                    </a:cubicBezTo>
                    <a:cubicBezTo>
                      <a:pt x="41" y="153"/>
                      <a:pt x="38" y="52"/>
                      <a:pt x="26" y="0"/>
                    </a:cubicBezTo>
                    <a:cubicBezTo>
                      <a:pt x="28" y="41"/>
                      <a:pt x="21" y="137"/>
                      <a:pt x="25" y="17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29">
                <a:extLst>
                  <a:ext uri="{FF2B5EF4-FFF2-40B4-BE49-F238E27FC236}">
                    <a16:creationId xmlns:a16="http://schemas.microsoft.com/office/drawing/2014/main" id="{B844975E-EE3C-4EFD-38BE-A6B22C6D8816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1222" y="3283"/>
                <a:ext cx="83" cy="441"/>
              </a:xfrm>
              <a:custGeom>
                <a:avLst/>
                <a:gdLst>
                  <a:gd name="T0" fmla="*/ 33 w 62"/>
                  <a:gd name="T1" fmla="*/ 0 h 331"/>
                  <a:gd name="T2" fmla="*/ 42 w 62"/>
                  <a:gd name="T3" fmla="*/ 412 h 331"/>
                  <a:gd name="T4" fmla="*/ 149 w 62"/>
                  <a:gd name="T5" fmla="*/ 783 h 331"/>
                  <a:gd name="T6" fmla="*/ 67 w 62"/>
                  <a:gd name="T7" fmla="*/ 397 h 331"/>
                  <a:gd name="T8" fmla="*/ 33 w 62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331">
                    <a:moveTo>
                      <a:pt x="14" y="0"/>
                    </a:moveTo>
                    <a:cubicBezTo>
                      <a:pt x="13" y="41"/>
                      <a:pt x="0" y="96"/>
                      <a:pt x="17" y="174"/>
                    </a:cubicBezTo>
                    <a:cubicBezTo>
                      <a:pt x="33" y="252"/>
                      <a:pt x="56" y="305"/>
                      <a:pt x="62" y="331"/>
                    </a:cubicBezTo>
                    <a:cubicBezTo>
                      <a:pt x="54" y="297"/>
                      <a:pt x="33" y="199"/>
                      <a:pt x="28" y="168"/>
                    </a:cubicBezTo>
                    <a:cubicBezTo>
                      <a:pt x="24" y="137"/>
                      <a:pt x="12" y="44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30">
                <a:extLst>
                  <a:ext uri="{FF2B5EF4-FFF2-40B4-BE49-F238E27FC236}">
                    <a16:creationId xmlns:a16="http://schemas.microsoft.com/office/drawing/2014/main" id="{D57BECC0-960A-1895-28DA-5E3E9A4E401F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1386" y="2583"/>
                <a:ext cx="56" cy="581"/>
              </a:xfrm>
              <a:custGeom>
                <a:avLst/>
                <a:gdLst>
                  <a:gd name="T0" fmla="*/ 21 w 42"/>
                  <a:gd name="T1" fmla="*/ 576 h 436"/>
                  <a:gd name="T2" fmla="*/ 7 w 42"/>
                  <a:gd name="T3" fmla="*/ 1031 h 436"/>
                  <a:gd name="T4" fmla="*/ 43 w 42"/>
                  <a:gd name="T5" fmla="*/ 678 h 436"/>
                  <a:gd name="T6" fmla="*/ 100 w 42"/>
                  <a:gd name="T7" fmla="*/ 0 h 436"/>
                  <a:gd name="T8" fmla="*/ 21 w 42"/>
                  <a:gd name="T9" fmla="*/ 576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6">
                    <a:moveTo>
                      <a:pt x="9" y="243"/>
                    </a:moveTo>
                    <a:cubicBezTo>
                      <a:pt x="0" y="302"/>
                      <a:pt x="5" y="397"/>
                      <a:pt x="3" y="436"/>
                    </a:cubicBezTo>
                    <a:cubicBezTo>
                      <a:pt x="1" y="406"/>
                      <a:pt x="6" y="383"/>
                      <a:pt x="18" y="287"/>
                    </a:cubicBezTo>
                    <a:cubicBezTo>
                      <a:pt x="29" y="191"/>
                      <a:pt x="42" y="35"/>
                      <a:pt x="42" y="0"/>
                    </a:cubicBezTo>
                    <a:cubicBezTo>
                      <a:pt x="39" y="16"/>
                      <a:pt x="15" y="170"/>
                      <a:pt x="9" y="243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31">
                <a:extLst>
                  <a:ext uri="{FF2B5EF4-FFF2-40B4-BE49-F238E27FC236}">
                    <a16:creationId xmlns:a16="http://schemas.microsoft.com/office/drawing/2014/main" id="{8EC7D2D5-44EA-AC2C-055A-B5228BA9A831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1386" y="3227"/>
                <a:ext cx="35" cy="410"/>
              </a:xfrm>
              <a:custGeom>
                <a:avLst/>
                <a:gdLst>
                  <a:gd name="T0" fmla="*/ 20 w 26"/>
                  <a:gd name="T1" fmla="*/ 0 h 308"/>
                  <a:gd name="T2" fmla="*/ 62 w 26"/>
                  <a:gd name="T3" fmla="*/ 354 h 308"/>
                  <a:gd name="T4" fmla="*/ 22 w 26"/>
                  <a:gd name="T5" fmla="*/ 727 h 308"/>
                  <a:gd name="T6" fmla="*/ 32 w 26"/>
                  <a:gd name="T7" fmla="*/ 269 h 308"/>
                  <a:gd name="T8" fmla="*/ 20 w 26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8">
                    <a:moveTo>
                      <a:pt x="8" y="0"/>
                    </a:moveTo>
                    <a:cubicBezTo>
                      <a:pt x="14" y="28"/>
                      <a:pt x="26" y="109"/>
                      <a:pt x="25" y="150"/>
                    </a:cubicBezTo>
                    <a:cubicBezTo>
                      <a:pt x="24" y="191"/>
                      <a:pt x="13" y="241"/>
                      <a:pt x="9" y="308"/>
                    </a:cubicBezTo>
                    <a:cubicBezTo>
                      <a:pt x="3" y="277"/>
                      <a:pt x="14" y="150"/>
                      <a:pt x="13" y="114"/>
                    </a:cubicBezTo>
                    <a:cubicBezTo>
                      <a:pt x="12" y="79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">
                <a:extLst>
                  <a:ext uri="{FF2B5EF4-FFF2-40B4-BE49-F238E27FC236}">
                    <a16:creationId xmlns:a16="http://schemas.microsoft.com/office/drawing/2014/main" id="{8845C076-9FFC-BD10-E181-054233FC317D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1386" y="3793"/>
                <a:ext cx="39" cy="183"/>
              </a:xfrm>
              <a:custGeom>
                <a:avLst/>
                <a:gdLst>
                  <a:gd name="T0" fmla="*/ 36 w 29"/>
                  <a:gd name="T1" fmla="*/ 31 h 137"/>
                  <a:gd name="T2" fmla="*/ 36 w 29"/>
                  <a:gd name="T3" fmla="*/ 106 h 137"/>
                  <a:gd name="T4" fmla="*/ 56 w 29"/>
                  <a:gd name="T5" fmla="*/ 164 h 137"/>
                  <a:gd name="T6" fmla="*/ 27 w 29"/>
                  <a:gd name="T7" fmla="*/ 326 h 137"/>
                  <a:gd name="T8" fmla="*/ 40 w 29"/>
                  <a:gd name="T9" fmla="*/ 234 h 137"/>
                  <a:gd name="T10" fmla="*/ 42 w 29"/>
                  <a:gd name="T11" fmla="*/ 203 h 137"/>
                  <a:gd name="T12" fmla="*/ 12 w 29"/>
                  <a:gd name="T13" fmla="*/ 186 h 137"/>
                  <a:gd name="T14" fmla="*/ 20 w 29"/>
                  <a:gd name="T15" fmla="*/ 122 h 137"/>
                  <a:gd name="T16" fmla="*/ 31 w 29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7">
                    <a:moveTo>
                      <a:pt x="15" y="13"/>
                    </a:moveTo>
                    <a:cubicBezTo>
                      <a:pt x="19" y="24"/>
                      <a:pt x="13" y="34"/>
                      <a:pt x="15" y="44"/>
                    </a:cubicBezTo>
                    <a:cubicBezTo>
                      <a:pt x="17" y="52"/>
                      <a:pt x="21" y="60"/>
                      <a:pt x="23" y="69"/>
                    </a:cubicBezTo>
                    <a:cubicBezTo>
                      <a:pt x="29" y="95"/>
                      <a:pt x="20" y="112"/>
                      <a:pt x="11" y="137"/>
                    </a:cubicBezTo>
                    <a:cubicBezTo>
                      <a:pt x="9" y="125"/>
                      <a:pt x="15" y="110"/>
                      <a:pt x="16" y="98"/>
                    </a:cubicBezTo>
                    <a:cubicBezTo>
                      <a:pt x="17" y="94"/>
                      <a:pt x="19" y="89"/>
                      <a:pt x="17" y="85"/>
                    </a:cubicBezTo>
                    <a:cubicBezTo>
                      <a:pt x="13" y="79"/>
                      <a:pt x="7" y="82"/>
                      <a:pt x="5" y="78"/>
                    </a:cubicBezTo>
                    <a:cubicBezTo>
                      <a:pt x="0" y="72"/>
                      <a:pt x="7" y="58"/>
                      <a:pt x="8" y="51"/>
                    </a:cubicBezTo>
                    <a:cubicBezTo>
                      <a:pt x="10" y="34"/>
                      <a:pt x="12" y="16"/>
                      <a:pt x="13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3">
                <a:extLst>
                  <a:ext uri="{FF2B5EF4-FFF2-40B4-BE49-F238E27FC236}">
                    <a16:creationId xmlns:a16="http://schemas.microsoft.com/office/drawing/2014/main" id="{D2834A97-F627-EBCF-170C-E3E666A13D9F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 bwMode="auto">
              <a:xfrm>
                <a:off x="1336" y="3960"/>
                <a:ext cx="76" cy="85"/>
              </a:xfrm>
              <a:custGeom>
                <a:avLst/>
                <a:gdLst>
                  <a:gd name="T0" fmla="*/ 27 w 57"/>
                  <a:gd name="T1" fmla="*/ 150 h 64"/>
                  <a:gd name="T2" fmla="*/ 107 w 57"/>
                  <a:gd name="T3" fmla="*/ 108 h 64"/>
                  <a:gd name="T4" fmla="*/ 127 w 57"/>
                  <a:gd name="T5" fmla="*/ 0 h 64"/>
                  <a:gd name="T6" fmla="*/ 73 w 57"/>
                  <a:gd name="T7" fmla="*/ 76 h 64"/>
                  <a:gd name="T8" fmla="*/ 0 w 57"/>
                  <a:gd name="T9" fmla="*/ 13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4">
                    <a:moveTo>
                      <a:pt x="11" y="64"/>
                    </a:moveTo>
                    <a:cubicBezTo>
                      <a:pt x="26" y="63"/>
                      <a:pt x="36" y="58"/>
                      <a:pt x="45" y="46"/>
                    </a:cubicBezTo>
                    <a:cubicBezTo>
                      <a:pt x="57" y="31"/>
                      <a:pt x="54" y="18"/>
                      <a:pt x="53" y="0"/>
                    </a:cubicBezTo>
                    <a:cubicBezTo>
                      <a:pt x="45" y="11"/>
                      <a:pt x="50" y="33"/>
                      <a:pt x="31" y="32"/>
                    </a:cubicBezTo>
                    <a:cubicBezTo>
                      <a:pt x="33" y="51"/>
                      <a:pt x="17" y="56"/>
                      <a:pt x="0" y="5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4">
                <a:extLst>
                  <a:ext uri="{FF2B5EF4-FFF2-40B4-BE49-F238E27FC236}">
                    <a16:creationId xmlns:a16="http://schemas.microsoft.com/office/drawing/2014/main" id="{338D14E7-D3BC-4F73-79EB-263E6FBDD7CB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1508" y="3933"/>
                <a:ext cx="65" cy="108"/>
              </a:xfrm>
              <a:custGeom>
                <a:avLst/>
                <a:gdLst>
                  <a:gd name="T0" fmla="*/ 0 w 49"/>
                  <a:gd name="T1" fmla="*/ 5 h 81"/>
                  <a:gd name="T2" fmla="*/ 16 w 49"/>
                  <a:gd name="T3" fmla="*/ 85 h 81"/>
                  <a:gd name="T4" fmla="*/ 33 w 49"/>
                  <a:gd name="T5" fmla="*/ 143 h 81"/>
                  <a:gd name="T6" fmla="*/ 65 w 49"/>
                  <a:gd name="T7" fmla="*/ 185 h 81"/>
                  <a:gd name="T8" fmla="*/ 114 w 49"/>
                  <a:gd name="T9" fmla="*/ 176 h 81"/>
                  <a:gd name="T10" fmla="*/ 54 w 49"/>
                  <a:gd name="T11" fmla="*/ 101 h 81"/>
                  <a:gd name="T12" fmla="*/ 33 w 49"/>
                  <a:gd name="T13" fmla="*/ 57 h 81"/>
                  <a:gd name="T14" fmla="*/ 7 w 49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0" y="2"/>
                    </a:moveTo>
                    <a:cubicBezTo>
                      <a:pt x="8" y="11"/>
                      <a:pt x="7" y="25"/>
                      <a:pt x="7" y="36"/>
                    </a:cubicBezTo>
                    <a:cubicBezTo>
                      <a:pt x="7" y="48"/>
                      <a:pt x="10" y="49"/>
                      <a:pt x="14" y="60"/>
                    </a:cubicBezTo>
                    <a:cubicBezTo>
                      <a:pt x="18" y="70"/>
                      <a:pt x="15" y="74"/>
                      <a:pt x="28" y="78"/>
                    </a:cubicBezTo>
                    <a:cubicBezTo>
                      <a:pt x="34" y="79"/>
                      <a:pt x="46" y="81"/>
                      <a:pt x="49" y="74"/>
                    </a:cubicBezTo>
                    <a:cubicBezTo>
                      <a:pt x="24" y="77"/>
                      <a:pt x="21" y="62"/>
                      <a:pt x="23" y="43"/>
                    </a:cubicBezTo>
                    <a:cubicBezTo>
                      <a:pt x="17" y="40"/>
                      <a:pt x="17" y="30"/>
                      <a:pt x="14" y="24"/>
                    </a:cubicBezTo>
                    <a:cubicBezTo>
                      <a:pt x="11" y="16"/>
                      <a:pt x="2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5">
                <a:extLst>
                  <a:ext uri="{FF2B5EF4-FFF2-40B4-BE49-F238E27FC236}">
                    <a16:creationId xmlns:a16="http://schemas.microsoft.com/office/drawing/2014/main" id="{BEF9CBDC-76F8-16C8-956D-372CC308B7ED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1497" y="3235"/>
                <a:ext cx="28" cy="448"/>
              </a:xfrm>
              <a:custGeom>
                <a:avLst/>
                <a:gdLst>
                  <a:gd name="T0" fmla="*/ 48 w 21"/>
                  <a:gd name="T1" fmla="*/ 773 h 336"/>
                  <a:gd name="T2" fmla="*/ 15 w 21"/>
                  <a:gd name="T3" fmla="*/ 427 h 336"/>
                  <a:gd name="T4" fmla="*/ 43 w 21"/>
                  <a:gd name="T5" fmla="*/ 0 h 336"/>
                  <a:gd name="T6" fmla="*/ 43 w 21"/>
                  <a:gd name="T7" fmla="*/ 315 h 336"/>
                  <a:gd name="T8" fmla="*/ 48 w 21"/>
                  <a:gd name="T9" fmla="*/ 773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6">
                    <a:moveTo>
                      <a:pt x="20" y="326"/>
                    </a:moveTo>
                    <a:cubicBezTo>
                      <a:pt x="18" y="336"/>
                      <a:pt x="11" y="247"/>
                      <a:pt x="6" y="180"/>
                    </a:cubicBezTo>
                    <a:cubicBezTo>
                      <a:pt x="0" y="114"/>
                      <a:pt x="8" y="45"/>
                      <a:pt x="18" y="0"/>
                    </a:cubicBezTo>
                    <a:cubicBezTo>
                      <a:pt x="17" y="15"/>
                      <a:pt x="16" y="103"/>
                      <a:pt x="18" y="133"/>
                    </a:cubicBezTo>
                    <a:cubicBezTo>
                      <a:pt x="21" y="164"/>
                      <a:pt x="21" y="315"/>
                      <a:pt x="20" y="3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6">
                <a:extLst>
                  <a:ext uri="{FF2B5EF4-FFF2-40B4-BE49-F238E27FC236}">
                    <a16:creationId xmlns:a16="http://schemas.microsoft.com/office/drawing/2014/main" id="{91C2B18F-1633-B19B-4E6A-2587D45CDC3B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1629" y="3285"/>
                <a:ext cx="63" cy="402"/>
              </a:xfrm>
              <a:custGeom>
                <a:avLst/>
                <a:gdLst>
                  <a:gd name="T0" fmla="*/ 0 w 47"/>
                  <a:gd name="T1" fmla="*/ 717 h 301"/>
                  <a:gd name="T2" fmla="*/ 84 w 47"/>
                  <a:gd name="T3" fmla="*/ 369 h 301"/>
                  <a:gd name="T4" fmla="*/ 91 w 47"/>
                  <a:gd name="T5" fmla="*/ 0 h 301"/>
                  <a:gd name="T6" fmla="*/ 63 w 47"/>
                  <a:gd name="T7" fmla="*/ 363 h 301"/>
                  <a:gd name="T8" fmla="*/ 0 w 47"/>
                  <a:gd name="T9" fmla="*/ 71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01">
                    <a:moveTo>
                      <a:pt x="0" y="301"/>
                    </a:moveTo>
                    <a:cubicBezTo>
                      <a:pt x="5" y="277"/>
                      <a:pt x="23" y="201"/>
                      <a:pt x="35" y="155"/>
                    </a:cubicBezTo>
                    <a:cubicBezTo>
                      <a:pt x="47" y="109"/>
                      <a:pt x="39" y="31"/>
                      <a:pt x="38" y="0"/>
                    </a:cubicBezTo>
                    <a:cubicBezTo>
                      <a:pt x="34" y="31"/>
                      <a:pt x="34" y="120"/>
                      <a:pt x="26" y="153"/>
                    </a:cubicBezTo>
                    <a:cubicBezTo>
                      <a:pt x="18" y="186"/>
                      <a:pt x="5" y="276"/>
                      <a:pt x="0" y="301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Freeform 37">
                <a:extLst>
                  <a:ext uri="{FF2B5EF4-FFF2-40B4-BE49-F238E27FC236}">
                    <a16:creationId xmlns:a16="http://schemas.microsoft.com/office/drawing/2014/main" id="{50B8D0B3-5584-B7BF-930A-719AE94C7240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1603" y="3959"/>
                <a:ext cx="105" cy="82"/>
              </a:xfrm>
              <a:custGeom>
                <a:avLst/>
                <a:gdLst>
                  <a:gd name="T0" fmla="*/ 82 w 79"/>
                  <a:gd name="T1" fmla="*/ 135 h 62"/>
                  <a:gd name="T2" fmla="*/ 122 w 79"/>
                  <a:gd name="T3" fmla="*/ 108 h 62"/>
                  <a:gd name="T4" fmla="*/ 170 w 79"/>
                  <a:gd name="T5" fmla="*/ 87 h 62"/>
                  <a:gd name="T6" fmla="*/ 152 w 79"/>
                  <a:gd name="T7" fmla="*/ 0 h 62"/>
                  <a:gd name="T8" fmla="*/ 117 w 79"/>
                  <a:gd name="T9" fmla="*/ 63 h 62"/>
                  <a:gd name="T10" fmla="*/ 86 w 79"/>
                  <a:gd name="T11" fmla="*/ 63 h 62"/>
                  <a:gd name="T12" fmla="*/ 82 w 79"/>
                  <a:gd name="T13" fmla="*/ 91 h 62"/>
                  <a:gd name="T14" fmla="*/ 28 w 79"/>
                  <a:gd name="T15" fmla="*/ 94 h 62"/>
                  <a:gd name="T16" fmla="*/ 16 w 79"/>
                  <a:gd name="T17" fmla="*/ 12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35" y="58"/>
                    </a:moveTo>
                    <a:cubicBezTo>
                      <a:pt x="45" y="62"/>
                      <a:pt x="45" y="51"/>
                      <a:pt x="52" y="47"/>
                    </a:cubicBezTo>
                    <a:cubicBezTo>
                      <a:pt x="58" y="43"/>
                      <a:pt x="67" y="48"/>
                      <a:pt x="72" y="38"/>
                    </a:cubicBezTo>
                    <a:cubicBezTo>
                      <a:pt x="79" y="26"/>
                      <a:pt x="72" y="11"/>
                      <a:pt x="65" y="0"/>
                    </a:cubicBezTo>
                    <a:cubicBezTo>
                      <a:pt x="64" y="18"/>
                      <a:pt x="71" y="26"/>
                      <a:pt x="50" y="27"/>
                    </a:cubicBezTo>
                    <a:cubicBezTo>
                      <a:pt x="48" y="27"/>
                      <a:pt x="39" y="26"/>
                      <a:pt x="37" y="27"/>
                    </a:cubicBezTo>
                    <a:cubicBezTo>
                      <a:pt x="33" y="31"/>
                      <a:pt x="37" y="37"/>
                      <a:pt x="35" y="39"/>
                    </a:cubicBezTo>
                    <a:cubicBezTo>
                      <a:pt x="29" y="46"/>
                      <a:pt x="20" y="39"/>
                      <a:pt x="12" y="41"/>
                    </a:cubicBezTo>
                    <a:cubicBezTo>
                      <a:pt x="0" y="44"/>
                      <a:pt x="5" y="56"/>
                      <a:pt x="7" y="5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" name="Freeform 38">
                <a:extLst>
                  <a:ext uri="{FF2B5EF4-FFF2-40B4-BE49-F238E27FC236}">
                    <a16:creationId xmlns:a16="http://schemas.microsoft.com/office/drawing/2014/main" id="{CACDC32E-8BC4-D439-0BB2-A96B4DDC3929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 bwMode="auto">
              <a:xfrm>
                <a:off x="1442" y="1287"/>
                <a:ext cx="64" cy="65"/>
              </a:xfrm>
              <a:custGeom>
                <a:avLst/>
                <a:gdLst>
                  <a:gd name="T0" fmla="*/ 101 w 48"/>
                  <a:gd name="T1" fmla="*/ 0 h 49"/>
                  <a:gd name="T2" fmla="*/ 0 w 48"/>
                  <a:gd name="T3" fmla="*/ 102 h 49"/>
                  <a:gd name="T4" fmla="*/ 79 w 48"/>
                  <a:gd name="T5" fmla="*/ 80 h 49"/>
                  <a:gd name="T6" fmla="*/ 107 w 48"/>
                  <a:gd name="T7" fmla="*/ 12 h 49"/>
                  <a:gd name="T8" fmla="*/ 113 w 48"/>
                  <a:gd name="T9" fmla="*/ 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3" y="0"/>
                    </a:moveTo>
                    <a:cubicBezTo>
                      <a:pt x="32" y="16"/>
                      <a:pt x="25" y="47"/>
                      <a:pt x="0" y="44"/>
                    </a:cubicBezTo>
                    <a:cubicBezTo>
                      <a:pt x="15" y="45"/>
                      <a:pt x="22" y="49"/>
                      <a:pt x="33" y="34"/>
                    </a:cubicBezTo>
                    <a:cubicBezTo>
                      <a:pt x="40" y="26"/>
                      <a:pt x="48" y="15"/>
                      <a:pt x="45" y="5"/>
                    </a:cubicBezTo>
                    <a:cubicBezTo>
                      <a:pt x="46" y="4"/>
                      <a:pt x="47" y="3"/>
                      <a:pt x="4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1" name="Freeform 39">
                <a:extLst>
                  <a:ext uri="{FF2B5EF4-FFF2-40B4-BE49-F238E27FC236}">
                    <a16:creationId xmlns:a16="http://schemas.microsoft.com/office/drawing/2014/main" id="{0DA09F2E-72F3-E91C-D61E-9FBC2CF6C733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1235" y="1329"/>
                <a:ext cx="161" cy="23"/>
              </a:xfrm>
              <a:custGeom>
                <a:avLst/>
                <a:gdLst>
                  <a:gd name="T0" fmla="*/ 0 w 120"/>
                  <a:gd name="T1" fmla="*/ 0 h 17"/>
                  <a:gd name="T2" fmla="*/ 122 w 120"/>
                  <a:gd name="T3" fmla="*/ 12 h 17"/>
                  <a:gd name="T4" fmla="*/ 290 w 120"/>
                  <a:gd name="T5" fmla="*/ 27 h 17"/>
                  <a:gd name="T6" fmla="*/ 176 w 120"/>
                  <a:gd name="T7" fmla="*/ 35 h 17"/>
                  <a:gd name="T8" fmla="*/ 64 w 120"/>
                  <a:gd name="T9" fmla="*/ 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7">
                    <a:moveTo>
                      <a:pt x="0" y="0"/>
                    </a:moveTo>
                    <a:cubicBezTo>
                      <a:pt x="17" y="0"/>
                      <a:pt x="33" y="3"/>
                      <a:pt x="51" y="5"/>
                    </a:cubicBezTo>
                    <a:cubicBezTo>
                      <a:pt x="73" y="7"/>
                      <a:pt x="97" y="7"/>
                      <a:pt x="120" y="11"/>
                    </a:cubicBezTo>
                    <a:cubicBezTo>
                      <a:pt x="104" y="13"/>
                      <a:pt x="89" y="17"/>
                      <a:pt x="73" y="14"/>
                    </a:cubicBezTo>
                    <a:cubicBezTo>
                      <a:pt x="57" y="11"/>
                      <a:pt x="44" y="2"/>
                      <a:pt x="2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40">
                <a:extLst>
                  <a:ext uri="{FF2B5EF4-FFF2-40B4-BE49-F238E27FC236}">
                    <a16:creationId xmlns:a16="http://schemas.microsoft.com/office/drawing/2014/main" id="{1E7209BC-2DF3-E3FD-99E9-3F74DDED9E6B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1520" y="1303"/>
                <a:ext cx="212" cy="44"/>
              </a:xfrm>
              <a:custGeom>
                <a:avLst/>
                <a:gdLst>
                  <a:gd name="T0" fmla="*/ 293 w 159"/>
                  <a:gd name="T1" fmla="*/ 31 h 33"/>
                  <a:gd name="T2" fmla="*/ 140 w 159"/>
                  <a:gd name="T3" fmla="*/ 59 h 33"/>
                  <a:gd name="T4" fmla="*/ 0 w 159"/>
                  <a:gd name="T5" fmla="*/ 57 h 33"/>
                  <a:gd name="T6" fmla="*/ 187 w 159"/>
                  <a:gd name="T7" fmla="*/ 16 h 33"/>
                  <a:gd name="T8" fmla="*/ 377 w 159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33">
                    <a:moveTo>
                      <a:pt x="124" y="13"/>
                    </a:moveTo>
                    <a:cubicBezTo>
                      <a:pt x="102" y="14"/>
                      <a:pt x="81" y="21"/>
                      <a:pt x="59" y="25"/>
                    </a:cubicBezTo>
                    <a:cubicBezTo>
                      <a:pt x="42" y="27"/>
                      <a:pt x="14" y="33"/>
                      <a:pt x="0" y="24"/>
                    </a:cubicBezTo>
                    <a:cubicBezTo>
                      <a:pt x="25" y="24"/>
                      <a:pt x="55" y="11"/>
                      <a:pt x="79" y="7"/>
                    </a:cubicBezTo>
                    <a:cubicBezTo>
                      <a:pt x="107" y="2"/>
                      <a:pt x="136" y="0"/>
                      <a:pt x="159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41">
                <a:extLst>
                  <a:ext uri="{FF2B5EF4-FFF2-40B4-BE49-F238E27FC236}">
                    <a16:creationId xmlns:a16="http://schemas.microsoft.com/office/drawing/2014/main" id="{ED3D38AF-A252-6F82-B3A6-EEE8D47D2960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1169" y="1587"/>
                <a:ext cx="130" cy="86"/>
              </a:xfrm>
              <a:custGeom>
                <a:avLst/>
                <a:gdLst>
                  <a:gd name="T0" fmla="*/ 5 w 98"/>
                  <a:gd name="T1" fmla="*/ 20 h 65"/>
                  <a:gd name="T2" fmla="*/ 80 w 98"/>
                  <a:gd name="T3" fmla="*/ 124 h 65"/>
                  <a:gd name="T4" fmla="*/ 228 w 98"/>
                  <a:gd name="T5" fmla="*/ 142 h 65"/>
                  <a:gd name="T6" fmla="*/ 21 w 9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65">
                    <a:moveTo>
                      <a:pt x="2" y="8"/>
                    </a:moveTo>
                    <a:cubicBezTo>
                      <a:pt x="0" y="25"/>
                      <a:pt x="20" y="46"/>
                      <a:pt x="34" y="54"/>
                    </a:cubicBezTo>
                    <a:cubicBezTo>
                      <a:pt x="56" y="65"/>
                      <a:pt x="75" y="59"/>
                      <a:pt x="98" y="61"/>
                    </a:cubicBezTo>
                    <a:cubicBezTo>
                      <a:pt x="72" y="62"/>
                      <a:pt x="1" y="3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42">
                <a:extLst>
                  <a:ext uri="{FF2B5EF4-FFF2-40B4-BE49-F238E27FC236}">
                    <a16:creationId xmlns:a16="http://schemas.microsoft.com/office/drawing/2014/main" id="{C239C1CF-B54E-5A87-B182-6A1B3998C53A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1255" y="1164"/>
                <a:ext cx="99" cy="92"/>
              </a:xfrm>
              <a:custGeom>
                <a:avLst/>
                <a:gdLst>
                  <a:gd name="T0" fmla="*/ 175 w 74"/>
                  <a:gd name="T1" fmla="*/ 0 h 69"/>
                  <a:gd name="T2" fmla="*/ 126 w 74"/>
                  <a:gd name="T3" fmla="*/ 112 h 69"/>
                  <a:gd name="T4" fmla="*/ 72 w 74"/>
                  <a:gd name="T5" fmla="*/ 137 h 69"/>
                  <a:gd name="T6" fmla="*/ 0 w 74"/>
                  <a:gd name="T7" fmla="*/ 164 h 69"/>
                  <a:gd name="T8" fmla="*/ 132 w 74"/>
                  <a:gd name="T9" fmla="*/ 127 h 69"/>
                  <a:gd name="T10" fmla="*/ 177 w 74"/>
                  <a:gd name="T11" fmla="*/ 28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9">
                    <a:moveTo>
                      <a:pt x="73" y="0"/>
                    </a:moveTo>
                    <a:cubicBezTo>
                      <a:pt x="69" y="17"/>
                      <a:pt x="67" y="35"/>
                      <a:pt x="52" y="47"/>
                    </a:cubicBezTo>
                    <a:cubicBezTo>
                      <a:pt x="46" y="51"/>
                      <a:pt x="37" y="57"/>
                      <a:pt x="30" y="58"/>
                    </a:cubicBezTo>
                    <a:cubicBezTo>
                      <a:pt x="21" y="61"/>
                      <a:pt x="9" y="65"/>
                      <a:pt x="0" y="69"/>
                    </a:cubicBezTo>
                    <a:cubicBezTo>
                      <a:pt x="17" y="65"/>
                      <a:pt x="41" y="62"/>
                      <a:pt x="55" y="53"/>
                    </a:cubicBezTo>
                    <a:cubicBezTo>
                      <a:pt x="70" y="44"/>
                      <a:pt x="72" y="27"/>
                      <a:pt x="7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Freeform 43">
                <a:extLst>
                  <a:ext uri="{FF2B5EF4-FFF2-40B4-BE49-F238E27FC236}">
                    <a16:creationId xmlns:a16="http://schemas.microsoft.com/office/drawing/2014/main" id="{0F0B7720-54A8-5313-8F34-5C003348686D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1477" y="2671"/>
                <a:ext cx="39" cy="342"/>
              </a:xfrm>
              <a:custGeom>
                <a:avLst/>
                <a:gdLst>
                  <a:gd name="T0" fmla="*/ 0 w 29"/>
                  <a:gd name="T1" fmla="*/ 0 h 257"/>
                  <a:gd name="T2" fmla="*/ 63 w 29"/>
                  <a:gd name="T3" fmla="*/ 605 h 257"/>
                  <a:gd name="T4" fmla="*/ 0 w 29"/>
                  <a:gd name="T5" fmla="*/ 0 h 2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7">
                    <a:moveTo>
                      <a:pt x="0" y="0"/>
                    </a:moveTo>
                    <a:cubicBezTo>
                      <a:pt x="0" y="48"/>
                      <a:pt x="13" y="171"/>
                      <a:pt x="26" y="257"/>
                    </a:cubicBezTo>
                    <a:cubicBezTo>
                      <a:pt x="29" y="206"/>
                      <a:pt x="17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" name="Freeform 44">
                <a:extLst>
                  <a:ext uri="{FF2B5EF4-FFF2-40B4-BE49-F238E27FC236}">
                    <a16:creationId xmlns:a16="http://schemas.microsoft.com/office/drawing/2014/main" id="{6AF21948-3820-BA92-2870-3B49D9650C31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1543" y="1105"/>
                <a:ext cx="118" cy="102"/>
              </a:xfrm>
              <a:custGeom>
                <a:avLst/>
                <a:gdLst>
                  <a:gd name="T0" fmla="*/ 21 w 89"/>
                  <a:gd name="T1" fmla="*/ 153 h 76"/>
                  <a:gd name="T2" fmla="*/ 60 w 89"/>
                  <a:gd name="T3" fmla="*/ 91 h 76"/>
                  <a:gd name="T4" fmla="*/ 137 w 89"/>
                  <a:gd name="T5" fmla="*/ 79 h 76"/>
                  <a:gd name="T6" fmla="*/ 194 w 89"/>
                  <a:gd name="T7" fmla="*/ 58 h 76"/>
                  <a:gd name="T8" fmla="*/ 202 w 89"/>
                  <a:gd name="T9" fmla="*/ 0 h 76"/>
                  <a:gd name="T10" fmla="*/ 156 w 89"/>
                  <a:gd name="T11" fmla="*/ 43 h 76"/>
                  <a:gd name="T12" fmla="*/ 113 w 89"/>
                  <a:gd name="T13" fmla="*/ 54 h 76"/>
                  <a:gd name="T14" fmla="*/ 66 w 89"/>
                  <a:gd name="T15" fmla="*/ 68 h 76"/>
                  <a:gd name="T16" fmla="*/ 33 w 89"/>
                  <a:gd name="T17" fmla="*/ 90 h 76"/>
                  <a:gd name="T18" fmla="*/ 21 w 89"/>
                  <a:gd name="T19" fmla="*/ 122 h 76"/>
                  <a:gd name="T20" fmla="*/ 9 w 89"/>
                  <a:gd name="T21" fmla="*/ 146 h 76"/>
                  <a:gd name="T22" fmla="*/ 0 w 89"/>
                  <a:gd name="T23" fmla="*/ 184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76">
                    <a:moveTo>
                      <a:pt x="9" y="63"/>
                    </a:moveTo>
                    <a:cubicBezTo>
                      <a:pt x="19" y="58"/>
                      <a:pt x="17" y="43"/>
                      <a:pt x="26" y="38"/>
                    </a:cubicBezTo>
                    <a:cubicBezTo>
                      <a:pt x="36" y="32"/>
                      <a:pt x="49" y="35"/>
                      <a:pt x="59" y="33"/>
                    </a:cubicBezTo>
                    <a:cubicBezTo>
                      <a:pt x="67" y="32"/>
                      <a:pt x="78" y="31"/>
                      <a:pt x="83" y="24"/>
                    </a:cubicBezTo>
                    <a:cubicBezTo>
                      <a:pt x="86" y="20"/>
                      <a:pt x="89" y="5"/>
                      <a:pt x="87" y="0"/>
                    </a:cubicBezTo>
                    <a:cubicBezTo>
                      <a:pt x="83" y="10"/>
                      <a:pt x="78" y="15"/>
                      <a:pt x="67" y="18"/>
                    </a:cubicBezTo>
                    <a:cubicBezTo>
                      <a:pt x="61" y="21"/>
                      <a:pt x="54" y="20"/>
                      <a:pt x="48" y="22"/>
                    </a:cubicBezTo>
                    <a:cubicBezTo>
                      <a:pt x="41" y="23"/>
                      <a:pt x="35" y="26"/>
                      <a:pt x="29" y="28"/>
                    </a:cubicBezTo>
                    <a:cubicBezTo>
                      <a:pt x="24" y="30"/>
                      <a:pt x="17" y="33"/>
                      <a:pt x="14" y="37"/>
                    </a:cubicBezTo>
                    <a:cubicBezTo>
                      <a:pt x="11" y="41"/>
                      <a:pt x="10" y="47"/>
                      <a:pt x="9" y="51"/>
                    </a:cubicBezTo>
                    <a:cubicBezTo>
                      <a:pt x="7" y="54"/>
                      <a:pt x="5" y="57"/>
                      <a:pt x="4" y="60"/>
                    </a:cubicBezTo>
                    <a:cubicBezTo>
                      <a:pt x="2" y="65"/>
                      <a:pt x="1" y="71"/>
                      <a:pt x="0" y="7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5">
                <a:extLst>
                  <a:ext uri="{FF2B5EF4-FFF2-40B4-BE49-F238E27FC236}">
                    <a16:creationId xmlns:a16="http://schemas.microsoft.com/office/drawing/2014/main" id="{B0C099B4-CF03-1242-3196-B1EBDD420C03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 bwMode="auto">
              <a:xfrm>
                <a:off x="1617" y="947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15 h 12"/>
                  <a:gd name="T4" fmla="*/ 27 w 11"/>
                  <a:gd name="T5" fmla="*/ 28 h 12"/>
                  <a:gd name="T6" fmla="*/ 27 w 11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1"/>
                      <a:pt x="2" y="3"/>
                      <a:pt x="0" y="6"/>
                    </a:cubicBezTo>
                    <a:cubicBezTo>
                      <a:pt x="4" y="8"/>
                      <a:pt x="7" y="11"/>
                      <a:pt x="11" y="12"/>
                    </a:cubicBezTo>
                    <a:cubicBezTo>
                      <a:pt x="9" y="9"/>
                      <a:pt x="8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6">
                <a:extLst>
                  <a:ext uri="{FF2B5EF4-FFF2-40B4-BE49-F238E27FC236}">
                    <a16:creationId xmlns:a16="http://schemas.microsoft.com/office/drawing/2014/main" id="{8A356576-A66D-8B84-CEBF-AE8D849C47AB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1376" y="1323"/>
                <a:ext cx="41" cy="8"/>
              </a:xfrm>
              <a:custGeom>
                <a:avLst/>
                <a:gdLst>
                  <a:gd name="T0" fmla="*/ 0 w 31"/>
                  <a:gd name="T1" fmla="*/ 7 h 6"/>
                  <a:gd name="T2" fmla="*/ 71 w 3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3"/>
                    </a:moveTo>
                    <a:cubicBezTo>
                      <a:pt x="13" y="0"/>
                      <a:pt x="21" y="1"/>
                      <a:pt x="3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7">
                <a:extLst>
                  <a:ext uri="{FF2B5EF4-FFF2-40B4-BE49-F238E27FC236}">
                    <a16:creationId xmlns:a16="http://schemas.microsoft.com/office/drawing/2014/main" id="{901F6A98-3D36-731A-1694-111F528514BC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1258" y="1324"/>
                <a:ext cx="75" cy="13"/>
              </a:xfrm>
              <a:custGeom>
                <a:avLst/>
                <a:gdLst>
                  <a:gd name="T0" fmla="*/ 134 w 56"/>
                  <a:gd name="T1" fmla="*/ 22 h 10"/>
                  <a:gd name="T2" fmla="*/ 78 w 56"/>
                  <a:gd name="T3" fmla="*/ 9 h 10"/>
                  <a:gd name="T4" fmla="*/ 0 w 56"/>
                  <a:gd name="T5" fmla="*/ 5 h 10"/>
                  <a:gd name="T6" fmla="*/ 51 w 56"/>
                  <a:gd name="T7" fmla="*/ 9 h 10"/>
                  <a:gd name="T8" fmla="*/ 75 w 56"/>
                  <a:gd name="T9" fmla="*/ 16 h 10"/>
                  <a:gd name="T10" fmla="*/ 96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48" y="10"/>
                      <a:pt x="39" y="6"/>
                      <a:pt x="32" y="4"/>
                    </a:cubicBezTo>
                    <a:cubicBezTo>
                      <a:pt x="21" y="1"/>
                      <a:pt x="11" y="0"/>
                      <a:pt x="0" y="2"/>
                    </a:cubicBezTo>
                    <a:cubicBezTo>
                      <a:pt x="7" y="1"/>
                      <a:pt x="14" y="3"/>
                      <a:pt x="21" y="4"/>
                    </a:cubicBezTo>
                    <a:cubicBezTo>
                      <a:pt x="24" y="5"/>
                      <a:pt x="28" y="6"/>
                      <a:pt x="31" y="7"/>
                    </a:cubicBezTo>
                    <a:cubicBezTo>
                      <a:pt x="34" y="7"/>
                      <a:pt x="37" y="5"/>
                      <a:pt x="4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8">
                <a:extLst>
                  <a:ext uri="{FF2B5EF4-FFF2-40B4-BE49-F238E27FC236}">
                    <a16:creationId xmlns:a16="http://schemas.microsoft.com/office/drawing/2014/main" id="{E4C29111-5C8E-AD5C-2EB8-F1B11FA868B5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1585" y="1324"/>
                <a:ext cx="75" cy="13"/>
              </a:xfrm>
              <a:custGeom>
                <a:avLst/>
                <a:gdLst>
                  <a:gd name="T0" fmla="*/ 0 w 56"/>
                  <a:gd name="T1" fmla="*/ 22 h 10"/>
                  <a:gd name="T2" fmla="*/ 58 w 56"/>
                  <a:gd name="T3" fmla="*/ 9 h 10"/>
                  <a:gd name="T4" fmla="*/ 134 w 56"/>
                  <a:gd name="T5" fmla="*/ 5 h 10"/>
                  <a:gd name="T6" fmla="*/ 84 w 56"/>
                  <a:gd name="T7" fmla="*/ 9 h 10"/>
                  <a:gd name="T8" fmla="*/ 63 w 56"/>
                  <a:gd name="T9" fmla="*/ 16 h 10"/>
                  <a:gd name="T10" fmla="*/ 38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0" y="10"/>
                    </a:moveTo>
                    <a:cubicBezTo>
                      <a:pt x="8" y="10"/>
                      <a:pt x="17" y="6"/>
                      <a:pt x="24" y="4"/>
                    </a:cubicBezTo>
                    <a:cubicBezTo>
                      <a:pt x="35" y="1"/>
                      <a:pt x="45" y="0"/>
                      <a:pt x="56" y="2"/>
                    </a:cubicBezTo>
                    <a:cubicBezTo>
                      <a:pt x="49" y="1"/>
                      <a:pt x="42" y="3"/>
                      <a:pt x="35" y="4"/>
                    </a:cubicBezTo>
                    <a:cubicBezTo>
                      <a:pt x="32" y="5"/>
                      <a:pt x="29" y="6"/>
                      <a:pt x="26" y="7"/>
                    </a:cubicBezTo>
                    <a:cubicBezTo>
                      <a:pt x="22" y="7"/>
                      <a:pt x="19" y="5"/>
                      <a:pt x="1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9">
                <a:extLst>
                  <a:ext uri="{FF2B5EF4-FFF2-40B4-BE49-F238E27FC236}">
                    <a16:creationId xmlns:a16="http://schemas.microsoft.com/office/drawing/2014/main" id="{9B22F6D1-1A61-E880-9423-F4B3A72A8A01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50">
                <a:extLst>
                  <a:ext uri="{FF2B5EF4-FFF2-40B4-BE49-F238E27FC236}">
                    <a16:creationId xmlns:a16="http://schemas.microsoft.com/office/drawing/2014/main" id="{3400B4EB-BC44-A33F-9F3B-CCC754783AE6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51">
                <a:extLst>
                  <a:ext uri="{FF2B5EF4-FFF2-40B4-BE49-F238E27FC236}">
                    <a16:creationId xmlns:a16="http://schemas.microsoft.com/office/drawing/2014/main" id="{6567D360-023C-F490-8F25-894E472F87B8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6484F35C-EF8F-9ED3-5DCA-809A9E5C53F4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53">
                <a:extLst>
                  <a:ext uri="{FF2B5EF4-FFF2-40B4-BE49-F238E27FC236}">
                    <a16:creationId xmlns:a16="http://schemas.microsoft.com/office/drawing/2014/main" id="{E666BE56-C134-4A7A-1ED8-67CED04F0743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1A1A1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54">
                <a:extLst>
                  <a:ext uri="{FF2B5EF4-FFF2-40B4-BE49-F238E27FC236}">
                    <a16:creationId xmlns:a16="http://schemas.microsoft.com/office/drawing/2014/main" id="{46221ED5-5DC9-AC8A-3FB7-06669EA618A2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8585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55">
                <a:extLst>
                  <a:ext uri="{FF2B5EF4-FFF2-40B4-BE49-F238E27FC236}">
                    <a16:creationId xmlns:a16="http://schemas.microsoft.com/office/drawing/2014/main" id="{195F9C44-EBB5-D050-1E18-C7CE0A8D7D48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1643" y="829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2"/>
                      <a:pt x="2" y="5"/>
                      <a:pt x="3" y="8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56">
                <a:extLst>
                  <a:ext uri="{FF2B5EF4-FFF2-40B4-BE49-F238E27FC236}">
                    <a16:creationId xmlns:a16="http://schemas.microsoft.com/office/drawing/2014/main" id="{083A8E8B-4EDA-4A90-A3BA-44963B171E59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 bwMode="auto">
              <a:xfrm>
                <a:off x="1617" y="944"/>
                <a:ext cx="27" cy="35"/>
              </a:xfrm>
              <a:custGeom>
                <a:avLst/>
                <a:gdLst>
                  <a:gd name="T0" fmla="*/ 49 w 20"/>
                  <a:gd name="T1" fmla="*/ 0 h 26"/>
                  <a:gd name="T2" fmla="*/ 0 w 20"/>
                  <a:gd name="T3" fmla="*/ 16 h 26"/>
                  <a:gd name="T4" fmla="*/ 41 w 20"/>
                  <a:gd name="T5" fmla="*/ 35 h 26"/>
                  <a:gd name="T6" fmla="*/ 35 w 20"/>
                  <a:gd name="T7" fmla="*/ 47 h 26"/>
                  <a:gd name="T8" fmla="*/ 35 w 20"/>
                  <a:gd name="T9" fmla="*/ 6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15" y="0"/>
                      <a:pt x="6" y="1"/>
                      <a:pt x="0" y="7"/>
                    </a:cubicBezTo>
                    <a:cubicBezTo>
                      <a:pt x="2" y="11"/>
                      <a:pt x="11" y="14"/>
                      <a:pt x="16" y="14"/>
                    </a:cubicBezTo>
                    <a:cubicBezTo>
                      <a:pt x="18" y="16"/>
                      <a:pt x="14" y="15"/>
                      <a:pt x="14" y="19"/>
                    </a:cubicBezTo>
                    <a:cubicBezTo>
                      <a:pt x="14" y="23"/>
                      <a:pt x="14" y="26"/>
                      <a:pt x="14" y="2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57">
                <a:extLst>
                  <a:ext uri="{FF2B5EF4-FFF2-40B4-BE49-F238E27FC236}">
                    <a16:creationId xmlns:a16="http://schemas.microsoft.com/office/drawing/2014/main" id="{37AC89CF-1748-8BC5-32E7-4F3AC42891CA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1611" y="937"/>
                <a:ext cx="33" cy="16"/>
              </a:xfrm>
              <a:custGeom>
                <a:avLst/>
                <a:gdLst>
                  <a:gd name="T0" fmla="*/ 0 w 25"/>
                  <a:gd name="T1" fmla="*/ 28 h 12"/>
                  <a:gd name="T2" fmla="*/ 58 w 25"/>
                  <a:gd name="T3" fmla="*/ 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4"/>
                      <a:pt x="20" y="0"/>
                      <a:pt x="25" y="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58">
                <a:extLst>
                  <a:ext uri="{FF2B5EF4-FFF2-40B4-BE49-F238E27FC236}">
                    <a16:creationId xmlns:a16="http://schemas.microsoft.com/office/drawing/2014/main" id="{8190DE07-2B9C-2E00-23F7-C85D5B658B64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1608" y="911"/>
                <a:ext cx="45" cy="17"/>
              </a:xfrm>
              <a:custGeom>
                <a:avLst/>
                <a:gdLst>
                  <a:gd name="T0" fmla="*/ 0 w 34"/>
                  <a:gd name="T1" fmla="*/ 29 h 13"/>
                  <a:gd name="T2" fmla="*/ 58 w 34"/>
                  <a:gd name="T3" fmla="*/ 17 h 13"/>
                  <a:gd name="T4" fmla="*/ 77 w 34"/>
                  <a:gd name="T5" fmla="*/ 21 h 13"/>
                  <a:gd name="T6" fmla="*/ 49 w 34"/>
                  <a:gd name="T7" fmla="*/ 1 h 13"/>
                  <a:gd name="T8" fmla="*/ 0 w 34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13" y="7"/>
                      <a:pt x="21" y="4"/>
                      <a:pt x="25" y="8"/>
                    </a:cubicBezTo>
                    <a:cubicBezTo>
                      <a:pt x="30" y="11"/>
                      <a:pt x="32" y="12"/>
                      <a:pt x="33" y="9"/>
                    </a:cubicBezTo>
                    <a:cubicBezTo>
                      <a:pt x="34" y="4"/>
                      <a:pt x="29" y="0"/>
                      <a:pt x="21" y="1"/>
                    </a:cubicBezTo>
                    <a:cubicBezTo>
                      <a:pt x="13" y="2"/>
                      <a:pt x="8" y="7"/>
                      <a:pt x="0" y="13"/>
                    </a:cubicBezTo>
                    <a:close/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59">
                <a:extLst>
                  <a:ext uri="{FF2B5EF4-FFF2-40B4-BE49-F238E27FC236}">
                    <a16:creationId xmlns:a16="http://schemas.microsoft.com/office/drawing/2014/main" id="{087C679A-A506-2F64-EFFD-61B9CAF034F5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60">
                <a:extLst>
                  <a:ext uri="{FF2B5EF4-FFF2-40B4-BE49-F238E27FC236}">
                    <a16:creationId xmlns:a16="http://schemas.microsoft.com/office/drawing/2014/main" id="{05A2197B-10BA-A86B-9FD5-0C1716DB8B6A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 bwMode="auto">
              <a:xfrm>
                <a:off x="1645" y="945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61">
                <a:extLst>
                  <a:ext uri="{FF2B5EF4-FFF2-40B4-BE49-F238E27FC236}">
                    <a16:creationId xmlns:a16="http://schemas.microsoft.com/office/drawing/2014/main" id="{CE06E81A-6302-D329-5E21-D8B34DA52259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 bwMode="auto">
              <a:xfrm>
                <a:off x="1645" y="1012"/>
                <a:ext cx="34" cy="25"/>
              </a:xfrm>
              <a:custGeom>
                <a:avLst/>
                <a:gdLst>
                  <a:gd name="T0" fmla="*/ 26 w 25"/>
                  <a:gd name="T1" fmla="*/ 0 h 19"/>
                  <a:gd name="T2" fmla="*/ 10 w 25"/>
                  <a:gd name="T3" fmla="*/ 29 h 19"/>
                  <a:gd name="T4" fmla="*/ 37 w 25"/>
                  <a:gd name="T5" fmla="*/ 37 h 19"/>
                  <a:gd name="T6" fmla="*/ 63 w 25"/>
                  <a:gd name="T7" fmla="*/ 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0" y="0"/>
                    </a:moveTo>
                    <a:cubicBezTo>
                      <a:pt x="4" y="1"/>
                      <a:pt x="0" y="7"/>
                      <a:pt x="4" y="13"/>
                    </a:cubicBezTo>
                    <a:cubicBezTo>
                      <a:pt x="7" y="19"/>
                      <a:pt x="11" y="18"/>
                      <a:pt x="15" y="16"/>
                    </a:cubicBezTo>
                    <a:cubicBezTo>
                      <a:pt x="18" y="15"/>
                      <a:pt x="22" y="9"/>
                      <a:pt x="25" y="13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62">
                <a:extLst>
                  <a:ext uri="{FF2B5EF4-FFF2-40B4-BE49-F238E27FC236}">
                    <a16:creationId xmlns:a16="http://schemas.microsoft.com/office/drawing/2014/main" id="{A5D1E7F6-6D54-5DD8-AB9D-1D12B3F3D58E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4" y="385"/>
                    </a:moveTo>
                    <a:cubicBezTo>
                      <a:pt x="554" y="385"/>
                      <a:pt x="551" y="368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63">
                <a:extLst>
                  <a:ext uri="{FF2B5EF4-FFF2-40B4-BE49-F238E27FC236}">
                    <a16:creationId xmlns:a16="http://schemas.microsoft.com/office/drawing/2014/main" id="{4A5A3722-AF05-F28E-9070-A5695EC63BFB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 bwMode="auto">
              <a:xfrm>
                <a:off x="1645" y="1075"/>
                <a:ext cx="27" cy="9"/>
              </a:xfrm>
              <a:custGeom>
                <a:avLst/>
                <a:gdLst>
                  <a:gd name="T0" fmla="*/ 49 w 20"/>
                  <a:gd name="T1" fmla="*/ 0 h 7"/>
                  <a:gd name="T2" fmla="*/ 36 w 20"/>
                  <a:gd name="T3" fmla="*/ 8 h 7"/>
                  <a:gd name="T4" fmla="*/ 0 w 20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8" y="2"/>
                      <a:pt x="17" y="3"/>
                      <a:pt x="15" y="4"/>
                    </a:cubicBezTo>
                    <a:cubicBezTo>
                      <a:pt x="9" y="7"/>
                      <a:pt x="6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64">
                <a:extLst>
                  <a:ext uri="{FF2B5EF4-FFF2-40B4-BE49-F238E27FC236}">
                    <a16:creationId xmlns:a16="http://schemas.microsoft.com/office/drawing/2014/main" id="{2F8101B3-A23E-3B22-3382-FB25AE100508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1438" y="2191"/>
                <a:ext cx="42" cy="22"/>
              </a:xfrm>
              <a:custGeom>
                <a:avLst/>
                <a:gdLst>
                  <a:gd name="T0" fmla="*/ 26 w 31"/>
                  <a:gd name="T1" fmla="*/ 0 h 17"/>
                  <a:gd name="T2" fmla="*/ 22 w 31"/>
                  <a:gd name="T3" fmla="*/ 30 h 17"/>
                  <a:gd name="T4" fmla="*/ 51 w 31"/>
                  <a:gd name="T5" fmla="*/ 1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10" y="0"/>
                    </a:moveTo>
                    <a:cubicBezTo>
                      <a:pt x="0" y="1"/>
                      <a:pt x="1" y="11"/>
                      <a:pt x="9" y="14"/>
                    </a:cubicBezTo>
                    <a:cubicBezTo>
                      <a:pt x="16" y="17"/>
                      <a:pt x="31" y="8"/>
                      <a:pt x="21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65">
                <a:extLst>
                  <a:ext uri="{FF2B5EF4-FFF2-40B4-BE49-F238E27FC236}">
                    <a16:creationId xmlns:a16="http://schemas.microsoft.com/office/drawing/2014/main" id="{EEC87DC0-F168-5F51-3DE4-7A460EEAA58E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1153" y="1555"/>
                <a:ext cx="5" cy="170"/>
              </a:xfrm>
              <a:custGeom>
                <a:avLst/>
                <a:gdLst>
                  <a:gd name="T0" fmla="*/ 0 w 4"/>
                  <a:gd name="T1" fmla="*/ 300 h 128"/>
                  <a:gd name="T2" fmla="*/ 0 w 4"/>
                  <a:gd name="T3" fmla="*/ 298 h 128"/>
                  <a:gd name="T4" fmla="*/ 0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0" y="128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3" y="84"/>
                      <a:pt x="4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66">
                <a:extLst>
                  <a:ext uri="{FF2B5EF4-FFF2-40B4-BE49-F238E27FC236}">
                    <a16:creationId xmlns:a16="http://schemas.microsoft.com/office/drawing/2014/main" id="{9069BA7B-3059-2651-67C1-2F06224DF88F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1223" y="1319"/>
                <a:ext cx="171" cy="18"/>
              </a:xfrm>
              <a:custGeom>
                <a:avLst/>
                <a:gdLst>
                  <a:gd name="T0" fmla="*/ 0 w 128"/>
                  <a:gd name="T1" fmla="*/ 1 h 14"/>
                  <a:gd name="T2" fmla="*/ 28 w 128"/>
                  <a:gd name="T3" fmla="*/ 6 h 14"/>
                  <a:gd name="T4" fmla="*/ 59 w 128"/>
                  <a:gd name="T5" fmla="*/ 6 h 14"/>
                  <a:gd name="T6" fmla="*/ 168 w 128"/>
                  <a:gd name="T7" fmla="*/ 22 h 14"/>
                  <a:gd name="T8" fmla="*/ 206 w 128"/>
                  <a:gd name="T9" fmla="*/ 24 h 14"/>
                  <a:gd name="T10" fmla="*/ 305 w 128"/>
                  <a:gd name="T11" fmla="*/ 24 h 14"/>
                  <a:gd name="T12" fmla="*/ 305 w 128"/>
                  <a:gd name="T13" fmla="*/ 24 h 14"/>
                  <a:gd name="T14" fmla="*/ 305 w 128"/>
                  <a:gd name="T15" fmla="*/ 24 h 14"/>
                  <a:gd name="T16" fmla="*/ 305 w 128"/>
                  <a:gd name="T17" fmla="*/ 24 h 14"/>
                  <a:gd name="T18" fmla="*/ 206 w 128"/>
                  <a:gd name="T19" fmla="*/ 22 h 14"/>
                  <a:gd name="T20" fmla="*/ 170 w 128"/>
                  <a:gd name="T21" fmla="*/ 15 h 14"/>
                  <a:gd name="T22" fmla="*/ 59 w 128"/>
                  <a:gd name="T23" fmla="*/ 1 h 14"/>
                  <a:gd name="T24" fmla="*/ 28 w 128"/>
                  <a:gd name="T25" fmla="*/ 0 h 14"/>
                  <a:gd name="T26" fmla="*/ 0 w 128"/>
                  <a:gd name="T27" fmla="*/ 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14">
                    <a:moveTo>
                      <a:pt x="0" y="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7" y="4"/>
                      <a:pt x="24" y="3"/>
                      <a:pt x="25" y="3"/>
                    </a:cubicBezTo>
                    <a:cubicBezTo>
                      <a:pt x="40" y="5"/>
                      <a:pt x="57" y="8"/>
                      <a:pt x="70" y="10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100" y="14"/>
                      <a:pt x="119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9" y="12"/>
                      <a:pt x="100" y="12"/>
                      <a:pt x="86" y="10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57" y="5"/>
                      <a:pt x="40" y="2"/>
                      <a:pt x="25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1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Freeform 67">
                <a:extLst>
                  <a:ext uri="{FF2B5EF4-FFF2-40B4-BE49-F238E27FC236}">
                    <a16:creationId xmlns:a16="http://schemas.microsoft.com/office/drawing/2014/main" id="{0B1B0513-6898-0D28-D00D-355C22A7B6ED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1420" y="1256"/>
                <a:ext cx="80" cy="77"/>
              </a:xfrm>
              <a:custGeom>
                <a:avLst/>
                <a:gdLst>
                  <a:gd name="T0" fmla="*/ 69 w 60"/>
                  <a:gd name="T1" fmla="*/ 130 h 58"/>
                  <a:gd name="T2" fmla="*/ 63 w 60"/>
                  <a:gd name="T3" fmla="*/ 130 h 58"/>
                  <a:gd name="T4" fmla="*/ 55 w 60"/>
                  <a:gd name="T5" fmla="*/ 130 h 58"/>
                  <a:gd name="T6" fmla="*/ 0 w 60"/>
                  <a:gd name="T7" fmla="*/ 61 h 58"/>
                  <a:gd name="T8" fmla="*/ 0 w 60"/>
                  <a:gd name="T9" fmla="*/ 61 h 58"/>
                  <a:gd name="T10" fmla="*/ 55 w 60"/>
                  <a:gd name="T11" fmla="*/ 135 h 58"/>
                  <a:gd name="T12" fmla="*/ 63 w 60"/>
                  <a:gd name="T13" fmla="*/ 135 h 58"/>
                  <a:gd name="T14" fmla="*/ 71 w 60"/>
                  <a:gd name="T15" fmla="*/ 135 h 58"/>
                  <a:gd name="T16" fmla="*/ 143 w 60"/>
                  <a:gd name="T17" fmla="*/ 0 h 58"/>
                  <a:gd name="T18" fmla="*/ 143 w 60"/>
                  <a:gd name="T19" fmla="*/ 0 h 58"/>
                  <a:gd name="T20" fmla="*/ 69 w 60"/>
                  <a:gd name="T21" fmla="*/ 13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7">
                    <a:moveTo>
                      <a:pt x="29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17" y="55"/>
                      <a:pt x="7" y="4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3"/>
                      <a:pt x="12" y="57"/>
                      <a:pt x="23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42" y="57"/>
                      <a:pt x="56" y="22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24"/>
                      <a:pt x="39" y="54"/>
                      <a:pt x="29" y="5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Freeform 68">
                <a:extLst>
                  <a:ext uri="{FF2B5EF4-FFF2-40B4-BE49-F238E27FC236}">
                    <a16:creationId xmlns:a16="http://schemas.microsoft.com/office/drawing/2014/main" id="{76B9C6A6-2AD1-6CFD-AC90-C74AE5FD88B3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 bwMode="auto">
              <a:xfrm>
                <a:off x="1759" y="1555"/>
                <a:ext cx="5" cy="170"/>
              </a:xfrm>
              <a:custGeom>
                <a:avLst/>
                <a:gdLst>
                  <a:gd name="T0" fmla="*/ 6 w 4"/>
                  <a:gd name="T1" fmla="*/ 300 h 128"/>
                  <a:gd name="T2" fmla="*/ 6 w 4"/>
                  <a:gd name="T3" fmla="*/ 298 h 128"/>
                  <a:gd name="T4" fmla="*/ 8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3" y="128"/>
                    </a:moveTo>
                    <a:cubicBezTo>
                      <a:pt x="3" y="127"/>
                      <a:pt x="3" y="127"/>
                      <a:pt x="3" y="127"/>
                    </a:cubicBezTo>
                    <a:cubicBezTo>
                      <a:pt x="1" y="84"/>
                      <a:pt x="0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69">
                <a:extLst>
                  <a:ext uri="{FF2B5EF4-FFF2-40B4-BE49-F238E27FC236}">
                    <a16:creationId xmlns:a16="http://schemas.microsoft.com/office/drawing/2014/main" id="{DEE1BDF2-6AF7-3210-5978-6E5B9F456EDA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1521" y="1319"/>
                <a:ext cx="172" cy="18"/>
              </a:xfrm>
              <a:custGeom>
                <a:avLst/>
                <a:gdLst>
                  <a:gd name="T0" fmla="*/ 247 w 129"/>
                  <a:gd name="T1" fmla="*/ 1 h 14"/>
                  <a:gd name="T2" fmla="*/ 137 w 129"/>
                  <a:gd name="T3" fmla="*/ 15 h 14"/>
                  <a:gd name="T4" fmla="*/ 100 w 129"/>
                  <a:gd name="T5" fmla="*/ 22 h 14"/>
                  <a:gd name="T6" fmla="*/ 0 w 129"/>
                  <a:gd name="T7" fmla="*/ 24 h 14"/>
                  <a:gd name="T8" fmla="*/ 0 w 129"/>
                  <a:gd name="T9" fmla="*/ 24 h 14"/>
                  <a:gd name="T10" fmla="*/ 0 w 129"/>
                  <a:gd name="T11" fmla="*/ 24 h 14"/>
                  <a:gd name="T12" fmla="*/ 0 w 129"/>
                  <a:gd name="T13" fmla="*/ 24 h 14"/>
                  <a:gd name="T14" fmla="*/ 101 w 129"/>
                  <a:gd name="T15" fmla="*/ 24 h 14"/>
                  <a:gd name="T16" fmla="*/ 137 w 129"/>
                  <a:gd name="T17" fmla="*/ 22 h 14"/>
                  <a:gd name="T18" fmla="*/ 247 w 129"/>
                  <a:gd name="T19" fmla="*/ 6 h 14"/>
                  <a:gd name="T20" fmla="*/ 277 w 129"/>
                  <a:gd name="T21" fmla="*/ 6 h 14"/>
                  <a:gd name="T22" fmla="*/ 305 w 129"/>
                  <a:gd name="T23" fmla="*/ 1 h 14"/>
                  <a:gd name="T24" fmla="*/ 305 w 129"/>
                  <a:gd name="T25" fmla="*/ 1 h 14"/>
                  <a:gd name="T26" fmla="*/ 277 w 129"/>
                  <a:gd name="T27" fmla="*/ 0 h 14"/>
                  <a:gd name="T28" fmla="*/ 247 w 129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4">
                    <a:moveTo>
                      <a:pt x="104" y="1"/>
                    </a:moveTo>
                    <a:cubicBezTo>
                      <a:pt x="88" y="2"/>
                      <a:pt x="71" y="5"/>
                      <a:pt x="58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28" y="12"/>
                      <a:pt x="1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2"/>
                      <a:pt x="28" y="14"/>
                      <a:pt x="43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72" y="8"/>
                      <a:pt x="88" y="5"/>
                      <a:pt x="104" y="3"/>
                    </a:cubicBezTo>
                    <a:cubicBezTo>
                      <a:pt x="110" y="2"/>
                      <a:pt x="117" y="3"/>
                      <a:pt x="117" y="3"/>
                    </a:cubicBezTo>
                    <a:cubicBezTo>
                      <a:pt x="117" y="3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0"/>
                      <a:pt x="104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70">
                <a:extLst>
                  <a:ext uri="{FF2B5EF4-FFF2-40B4-BE49-F238E27FC236}">
                    <a16:creationId xmlns:a16="http://schemas.microsoft.com/office/drawing/2014/main" id="{9D3CAF4B-89C0-CB1C-65B6-895A76D45521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1743" y="1535"/>
                <a:ext cx="35" cy="38"/>
              </a:xfrm>
              <a:custGeom>
                <a:avLst/>
                <a:gdLst>
                  <a:gd name="T0" fmla="*/ 0 w 26"/>
                  <a:gd name="T1" fmla="*/ 66 h 29"/>
                  <a:gd name="T2" fmla="*/ 0 w 26"/>
                  <a:gd name="T3" fmla="*/ 66 h 29"/>
                  <a:gd name="T4" fmla="*/ 63 w 26"/>
                  <a:gd name="T5" fmla="*/ 1 h 29"/>
                  <a:gd name="T6" fmla="*/ 58 w 26"/>
                  <a:gd name="T7" fmla="*/ 0 h 29"/>
                  <a:gd name="T8" fmla="*/ 0 w 26"/>
                  <a:gd name="T9" fmla="*/ 6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" y="23"/>
                      <a:pt x="19" y="14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13"/>
                      <a:pt x="10" y="23"/>
                      <a:pt x="0" y="2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71">
                <a:extLst>
                  <a:ext uri="{FF2B5EF4-FFF2-40B4-BE49-F238E27FC236}">
                    <a16:creationId xmlns:a16="http://schemas.microsoft.com/office/drawing/2014/main" id="{CB8408C0-01DC-D059-8AC4-78DAFBE8C8D0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 bwMode="auto">
              <a:xfrm>
                <a:off x="1139" y="1535"/>
                <a:ext cx="34" cy="38"/>
              </a:xfrm>
              <a:custGeom>
                <a:avLst/>
                <a:gdLst>
                  <a:gd name="T0" fmla="*/ 0 w 25"/>
                  <a:gd name="T1" fmla="*/ 1 h 29"/>
                  <a:gd name="T2" fmla="*/ 63 w 25"/>
                  <a:gd name="T3" fmla="*/ 66 h 29"/>
                  <a:gd name="T4" fmla="*/ 63 w 25"/>
                  <a:gd name="T5" fmla="*/ 66 h 29"/>
                  <a:gd name="T6" fmla="*/ 5 w 25"/>
                  <a:gd name="T7" fmla="*/ 0 h 29"/>
                  <a:gd name="T8" fmla="*/ 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6" y="14"/>
                      <a:pt x="15" y="23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6" y="23"/>
                      <a:pt x="8" y="13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72">
                <a:extLst>
                  <a:ext uri="{FF2B5EF4-FFF2-40B4-BE49-F238E27FC236}">
                    <a16:creationId xmlns:a16="http://schemas.microsoft.com/office/drawing/2014/main" id="{600BBC61-397C-D510-D788-63917D5448C8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1438" y="932"/>
                <a:ext cx="19" cy="17"/>
              </a:xfrm>
              <a:custGeom>
                <a:avLst/>
                <a:gdLst>
                  <a:gd name="T0" fmla="*/ 15 w 14"/>
                  <a:gd name="T1" fmla="*/ 29 h 13"/>
                  <a:gd name="T2" fmla="*/ 5 w 14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6" y="13"/>
                    </a:moveTo>
                    <a:cubicBezTo>
                      <a:pt x="14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73">
                <a:extLst>
                  <a:ext uri="{FF2B5EF4-FFF2-40B4-BE49-F238E27FC236}">
                    <a16:creationId xmlns:a16="http://schemas.microsoft.com/office/drawing/2014/main" id="{26BBA060-55E7-89AA-5C2A-94A78841A89B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1472" y="102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74">
                <a:extLst>
                  <a:ext uri="{FF2B5EF4-FFF2-40B4-BE49-F238E27FC236}">
                    <a16:creationId xmlns:a16="http://schemas.microsoft.com/office/drawing/2014/main" id="{6CD73C79-FD36-1892-EE80-446BF13C4F3C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1416" y="987"/>
                <a:ext cx="9" cy="6"/>
              </a:xfrm>
              <a:custGeom>
                <a:avLst/>
                <a:gdLst>
                  <a:gd name="T0" fmla="*/ 15 w 7"/>
                  <a:gd name="T1" fmla="*/ 8 h 5"/>
                  <a:gd name="T2" fmla="*/ 1 w 7"/>
                  <a:gd name="T3" fmla="*/ 6 h 5"/>
                  <a:gd name="T4" fmla="*/ 10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75">
                <a:extLst>
                  <a:ext uri="{FF2B5EF4-FFF2-40B4-BE49-F238E27FC236}">
                    <a16:creationId xmlns:a16="http://schemas.microsoft.com/office/drawing/2014/main" id="{8269C4C8-F3A9-33C3-DBD3-980FD7C1A9B2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1635" y="972"/>
                <a:ext cx="6" cy="4"/>
              </a:xfrm>
              <a:custGeom>
                <a:avLst/>
                <a:gdLst>
                  <a:gd name="T0" fmla="*/ 0 w 5"/>
                  <a:gd name="T1" fmla="*/ 5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3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76">
                <a:extLst>
                  <a:ext uri="{FF2B5EF4-FFF2-40B4-BE49-F238E27FC236}">
                    <a16:creationId xmlns:a16="http://schemas.microsoft.com/office/drawing/2014/main" id="{D6CAC594-33F0-1FBA-DF96-75E53EA8BBA4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1648" y="1005"/>
                <a:ext cx="11" cy="15"/>
              </a:xfrm>
              <a:custGeom>
                <a:avLst/>
                <a:gdLst>
                  <a:gd name="T0" fmla="*/ 21 w 8"/>
                  <a:gd name="T1" fmla="*/ 20 h 11"/>
                  <a:gd name="T2" fmla="*/ 21 w 8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8"/>
                    </a:moveTo>
                    <a:cubicBezTo>
                      <a:pt x="0" y="0"/>
                      <a:pt x="1" y="11"/>
                      <a:pt x="8" y="1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9B231B54-BBB7-D293-4E3A-F354CABC0E53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1648" y="1073"/>
                <a:ext cx="16" cy="12"/>
              </a:xfrm>
              <a:custGeom>
                <a:avLst/>
                <a:gdLst>
                  <a:gd name="T0" fmla="*/ 1 w 12"/>
                  <a:gd name="T1" fmla="*/ 16 h 9"/>
                  <a:gd name="T2" fmla="*/ 5 w 12"/>
                  <a:gd name="T3" fmla="*/ 5 h 9"/>
                  <a:gd name="T4" fmla="*/ 15 w 12"/>
                  <a:gd name="T5" fmla="*/ 21 h 9"/>
                  <a:gd name="T6" fmla="*/ 21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3"/>
                      <a:pt x="3" y="9"/>
                      <a:pt x="6" y="9"/>
                    </a:cubicBezTo>
                    <a:cubicBezTo>
                      <a:pt x="12" y="9"/>
                      <a:pt x="9" y="2"/>
                      <a:pt x="9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78">
                <a:extLst>
                  <a:ext uri="{FF2B5EF4-FFF2-40B4-BE49-F238E27FC236}">
                    <a16:creationId xmlns:a16="http://schemas.microsoft.com/office/drawing/2014/main" id="{765686FE-1CAB-163F-6089-F954B6C9F471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 bwMode="auto">
              <a:xfrm>
                <a:off x="1652" y="1088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5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79">
                <a:extLst>
                  <a:ext uri="{FF2B5EF4-FFF2-40B4-BE49-F238E27FC236}">
                    <a16:creationId xmlns:a16="http://schemas.microsoft.com/office/drawing/2014/main" id="{EF9388A1-EBE3-A737-41F0-83F614E3C33C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1547" y="1224"/>
                <a:ext cx="10" cy="7"/>
              </a:xfrm>
              <a:custGeom>
                <a:avLst/>
                <a:gdLst>
                  <a:gd name="T0" fmla="*/ 1 w 8"/>
                  <a:gd name="T1" fmla="*/ 14 h 5"/>
                  <a:gd name="T2" fmla="*/ 16 w 8"/>
                  <a:gd name="T3" fmla="*/ 6 h 5"/>
                  <a:gd name="T4" fmla="*/ 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5"/>
                      <a:pt x="6" y="5"/>
                      <a:pt x="8" y="2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80">
                <a:extLst>
                  <a:ext uri="{FF2B5EF4-FFF2-40B4-BE49-F238E27FC236}">
                    <a16:creationId xmlns:a16="http://schemas.microsoft.com/office/drawing/2014/main" id="{5D19A831-D1C8-DA14-AE0A-2E229784E979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1449" y="2561"/>
                <a:ext cx="24" cy="4"/>
              </a:xfrm>
              <a:custGeom>
                <a:avLst/>
                <a:gdLst>
                  <a:gd name="T0" fmla="*/ 0 w 18"/>
                  <a:gd name="T1" fmla="*/ 1 h 3"/>
                  <a:gd name="T2" fmla="*/ 43 w 1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cubicBezTo>
                      <a:pt x="6" y="3"/>
                      <a:pt x="15" y="1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81">
                <a:extLst>
                  <a:ext uri="{FF2B5EF4-FFF2-40B4-BE49-F238E27FC236}">
                    <a16:creationId xmlns:a16="http://schemas.microsoft.com/office/drawing/2014/main" id="{B38BA7F2-36BF-0DD6-3450-A7A3DC917C5B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 bwMode="auto">
              <a:xfrm>
                <a:off x="1465" y="2555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7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5"/>
                      <a:pt x="2" y="11"/>
                      <a:pt x="3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82">
                <a:extLst>
                  <a:ext uri="{FF2B5EF4-FFF2-40B4-BE49-F238E27FC236}">
                    <a16:creationId xmlns:a16="http://schemas.microsoft.com/office/drawing/2014/main" id="{4B6A948C-C88E-2201-0487-B3B1C4730206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 bwMode="auto">
              <a:xfrm>
                <a:off x="1341" y="956"/>
                <a:ext cx="111" cy="59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83">
                <a:extLst>
                  <a:ext uri="{FF2B5EF4-FFF2-40B4-BE49-F238E27FC236}">
                    <a16:creationId xmlns:a16="http://schemas.microsoft.com/office/drawing/2014/main" id="{AB5ADFC5-6399-7C81-B7B9-2287E67DE891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 bwMode="auto">
              <a:xfrm>
                <a:off x="1348" y="956"/>
                <a:ext cx="104" cy="59"/>
              </a:xfrm>
              <a:custGeom>
                <a:avLst/>
                <a:gdLst>
                  <a:gd name="T0" fmla="*/ 165 w 78"/>
                  <a:gd name="T1" fmla="*/ 16 h 44"/>
                  <a:gd name="T2" fmla="*/ 137 w 78"/>
                  <a:gd name="T3" fmla="*/ 27 h 44"/>
                  <a:gd name="T4" fmla="*/ 69 w 78"/>
                  <a:gd name="T5" fmla="*/ 23 h 44"/>
                  <a:gd name="T6" fmla="*/ 43 w 78"/>
                  <a:gd name="T7" fmla="*/ 9 h 44"/>
                  <a:gd name="T8" fmla="*/ 0 w 78"/>
                  <a:gd name="T9" fmla="*/ 0 h 44"/>
                  <a:gd name="T10" fmla="*/ 33 w 78"/>
                  <a:gd name="T11" fmla="*/ 15 h 44"/>
                  <a:gd name="T12" fmla="*/ 63 w 78"/>
                  <a:gd name="T13" fmla="*/ 27 h 44"/>
                  <a:gd name="T14" fmla="*/ 112 w 78"/>
                  <a:gd name="T15" fmla="*/ 34 h 44"/>
                  <a:gd name="T16" fmla="*/ 140 w 78"/>
                  <a:gd name="T17" fmla="*/ 31 h 44"/>
                  <a:gd name="T18" fmla="*/ 169 w 78"/>
                  <a:gd name="T19" fmla="*/ 23 h 44"/>
                  <a:gd name="T20" fmla="*/ 171 w 78"/>
                  <a:gd name="T21" fmla="*/ 28 h 44"/>
                  <a:gd name="T22" fmla="*/ 164 w 78"/>
                  <a:gd name="T23" fmla="*/ 38 h 44"/>
                  <a:gd name="T24" fmla="*/ 159 w 78"/>
                  <a:gd name="T25" fmla="*/ 56 h 44"/>
                  <a:gd name="T26" fmla="*/ 155 w 78"/>
                  <a:gd name="T27" fmla="*/ 64 h 44"/>
                  <a:gd name="T28" fmla="*/ 149 w 78"/>
                  <a:gd name="T29" fmla="*/ 78 h 44"/>
                  <a:gd name="T30" fmla="*/ 135 w 78"/>
                  <a:gd name="T31" fmla="*/ 94 h 44"/>
                  <a:gd name="T32" fmla="*/ 121 w 78"/>
                  <a:gd name="T33" fmla="*/ 94 h 44"/>
                  <a:gd name="T34" fmla="*/ 112 w 78"/>
                  <a:gd name="T35" fmla="*/ 97 h 44"/>
                  <a:gd name="T36" fmla="*/ 105 w 78"/>
                  <a:gd name="T37" fmla="*/ 97 h 44"/>
                  <a:gd name="T38" fmla="*/ 95 w 78"/>
                  <a:gd name="T39" fmla="*/ 97 h 44"/>
                  <a:gd name="T40" fmla="*/ 85 w 78"/>
                  <a:gd name="T41" fmla="*/ 94 h 44"/>
                  <a:gd name="T42" fmla="*/ 76 w 78"/>
                  <a:gd name="T43" fmla="*/ 90 h 44"/>
                  <a:gd name="T44" fmla="*/ 65 w 78"/>
                  <a:gd name="T45" fmla="*/ 91 h 44"/>
                  <a:gd name="T46" fmla="*/ 55 w 78"/>
                  <a:gd name="T47" fmla="*/ 84 h 44"/>
                  <a:gd name="T48" fmla="*/ 59 w 78"/>
                  <a:gd name="T49" fmla="*/ 72 h 44"/>
                  <a:gd name="T50" fmla="*/ 52 w 78"/>
                  <a:gd name="T51" fmla="*/ 78 h 44"/>
                  <a:gd name="T52" fmla="*/ 52 w 78"/>
                  <a:gd name="T53" fmla="*/ 78 h 44"/>
                  <a:gd name="T54" fmla="*/ 55 w 78"/>
                  <a:gd name="T55" fmla="*/ 91 h 44"/>
                  <a:gd name="T56" fmla="*/ 80 w 78"/>
                  <a:gd name="T57" fmla="*/ 99 h 44"/>
                  <a:gd name="T58" fmla="*/ 91 w 78"/>
                  <a:gd name="T59" fmla="*/ 101 h 44"/>
                  <a:gd name="T60" fmla="*/ 95 w 78"/>
                  <a:gd name="T61" fmla="*/ 101 h 44"/>
                  <a:gd name="T62" fmla="*/ 101 w 78"/>
                  <a:gd name="T63" fmla="*/ 101 h 44"/>
                  <a:gd name="T64" fmla="*/ 107 w 78"/>
                  <a:gd name="T65" fmla="*/ 101 h 44"/>
                  <a:gd name="T66" fmla="*/ 119 w 78"/>
                  <a:gd name="T67" fmla="*/ 101 h 44"/>
                  <a:gd name="T68" fmla="*/ 128 w 78"/>
                  <a:gd name="T69" fmla="*/ 99 h 44"/>
                  <a:gd name="T70" fmla="*/ 135 w 78"/>
                  <a:gd name="T71" fmla="*/ 99 h 44"/>
                  <a:gd name="T72" fmla="*/ 151 w 78"/>
                  <a:gd name="T73" fmla="*/ 79 h 44"/>
                  <a:gd name="T74" fmla="*/ 159 w 78"/>
                  <a:gd name="T75" fmla="*/ 70 h 44"/>
                  <a:gd name="T76" fmla="*/ 164 w 78"/>
                  <a:gd name="T77" fmla="*/ 51 h 44"/>
                  <a:gd name="T78" fmla="*/ 171 w 78"/>
                  <a:gd name="T79" fmla="*/ 34 h 44"/>
                  <a:gd name="T80" fmla="*/ 176 w 78"/>
                  <a:gd name="T81" fmla="*/ 31 h 44"/>
                  <a:gd name="T82" fmla="*/ 180 w 78"/>
                  <a:gd name="T83" fmla="*/ 28 h 44"/>
                  <a:gd name="T84" fmla="*/ 183 w 78"/>
                  <a:gd name="T85" fmla="*/ 27 h 44"/>
                  <a:gd name="T86" fmla="*/ 185 w 78"/>
                  <a:gd name="T87" fmla="*/ 20 h 44"/>
                  <a:gd name="T88" fmla="*/ 165 w 78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44">
                    <a:moveTo>
                      <a:pt x="70" y="7"/>
                    </a:moveTo>
                    <a:cubicBezTo>
                      <a:pt x="70" y="7"/>
                      <a:pt x="68" y="10"/>
                      <a:pt x="58" y="11"/>
                    </a:cubicBezTo>
                    <a:cubicBezTo>
                      <a:pt x="51" y="13"/>
                      <a:pt x="40" y="12"/>
                      <a:pt x="29" y="10"/>
                    </a:cubicBezTo>
                    <a:cubicBezTo>
                      <a:pt x="24" y="8"/>
                      <a:pt x="24" y="5"/>
                      <a:pt x="18" y="4"/>
                    </a:cubicBezTo>
                    <a:cubicBezTo>
                      <a:pt x="6" y="2"/>
                      <a:pt x="0" y="2"/>
                      <a:pt x="0" y="0"/>
                    </a:cubicBezTo>
                    <a:cubicBezTo>
                      <a:pt x="1" y="3"/>
                      <a:pt x="10" y="5"/>
                      <a:pt x="14" y="6"/>
                    </a:cubicBezTo>
                    <a:cubicBezTo>
                      <a:pt x="19" y="6"/>
                      <a:pt x="23" y="9"/>
                      <a:pt x="26" y="11"/>
                    </a:cubicBezTo>
                    <a:cubicBezTo>
                      <a:pt x="29" y="13"/>
                      <a:pt x="41" y="14"/>
                      <a:pt x="47" y="14"/>
                    </a:cubicBezTo>
                    <a:cubicBezTo>
                      <a:pt x="53" y="13"/>
                      <a:pt x="55" y="14"/>
                      <a:pt x="59" y="13"/>
                    </a:cubicBezTo>
                    <a:cubicBezTo>
                      <a:pt x="64" y="12"/>
                      <a:pt x="69" y="11"/>
                      <a:pt x="71" y="10"/>
                    </a:cubicBezTo>
                    <a:cubicBezTo>
                      <a:pt x="73" y="8"/>
                      <a:pt x="74" y="11"/>
                      <a:pt x="72" y="12"/>
                    </a:cubicBezTo>
                    <a:cubicBezTo>
                      <a:pt x="70" y="13"/>
                      <a:pt x="70" y="13"/>
                      <a:pt x="69" y="16"/>
                    </a:cubicBezTo>
                    <a:cubicBezTo>
                      <a:pt x="68" y="20"/>
                      <a:pt x="67" y="21"/>
                      <a:pt x="67" y="23"/>
                    </a:cubicBezTo>
                    <a:cubicBezTo>
                      <a:pt x="68" y="25"/>
                      <a:pt x="66" y="27"/>
                      <a:pt x="65" y="27"/>
                    </a:cubicBezTo>
                    <a:cubicBezTo>
                      <a:pt x="65" y="29"/>
                      <a:pt x="63" y="31"/>
                      <a:pt x="63" y="32"/>
                    </a:cubicBezTo>
                    <a:cubicBezTo>
                      <a:pt x="62" y="34"/>
                      <a:pt x="59" y="38"/>
                      <a:pt x="57" y="39"/>
                    </a:cubicBezTo>
                    <a:cubicBezTo>
                      <a:pt x="56" y="40"/>
                      <a:pt x="52" y="41"/>
                      <a:pt x="51" y="39"/>
                    </a:cubicBezTo>
                    <a:cubicBezTo>
                      <a:pt x="50" y="40"/>
                      <a:pt x="47" y="41"/>
                      <a:pt x="47" y="40"/>
                    </a:cubicBezTo>
                    <a:cubicBezTo>
                      <a:pt x="46" y="41"/>
                      <a:pt x="44" y="40"/>
                      <a:pt x="44" y="40"/>
                    </a:cubicBezTo>
                    <a:cubicBezTo>
                      <a:pt x="42" y="41"/>
                      <a:pt x="39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3" y="39"/>
                      <a:pt x="32" y="38"/>
                      <a:pt x="32" y="37"/>
                    </a:cubicBezTo>
                    <a:cubicBezTo>
                      <a:pt x="30" y="39"/>
                      <a:pt x="29" y="39"/>
                      <a:pt x="28" y="38"/>
                    </a:cubicBezTo>
                    <a:cubicBezTo>
                      <a:pt x="26" y="38"/>
                      <a:pt x="22" y="36"/>
                      <a:pt x="23" y="35"/>
                    </a:cubicBezTo>
                    <a:cubicBezTo>
                      <a:pt x="23" y="33"/>
                      <a:pt x="24" y="31"/>
                      <a:pt x="25" y="30"/>
                    </a:cubicBezTo>
                    <a:cubicBezTo>
                      <a:pt x="24" y="30"/>
                      <a:pt x="23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1" y="36"/>
                      <a:pt x="23" y="38"/>
                    </a:cubicBezTo>
                    <a:cubicBezTo>
                      <a:pt x="25" y="39"/>
                      <a:pt x="31" y="41"/>
                      <a:pt x="34" y="41"/>
                    </a:cubicBezTo>
                    <a:cubicBezTo>
                      <a:pt x="35" y="41"/>
                      <a:pt x="37" y="41"/>
                      <a:pt x="38" y="42"/>
                    </a:cubicBezTo>
                    <a:cubicBezTo>
                      <a:pt x="39" y="42"/>
                      <a:pt x="38" y="42"/>
                      <a:pt x="40" y="42"/>
                    </a:cubicBezTo>
                    <a:cubicBezTo>
                      <a:pt x="40" y="43"/>
                      <a:pt x="43" y="42"/>
                      <a:pt x="43" y="42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6" y="42"/>
                      <a:pt x="48" y="43"/>
                      <a:pt x="50" y="42"/>
                    </a:cubicBezTo>
                    <a:cubicBezTo>
                      <a:pt x="50" y="44"/>
                      <a:pt x="53" y="42"/>
                      <a:pt x="54" y="41"/>
                    </a:cubicBezTo>
                    <a:cubicBezTo>
                      <a:pt x="55" y="41"/>
                      <a:pt x="56" y="41"/>
                      <a:pt x="57" y="41"/>
                    </a:cubicBezTo>
                    <a:cubicBezTo>
                      <a:pt x="59" y="40"/>
                      <a:pt x="64" y="35"/>
                      <a:pt x="64" y="33"/>
                    </a:cubicBezTo>
                    <a:cubicBezTo>
                      <a:pt x="66" y="32"/>
                      <a:pt x="66" y="30"/>
                      <a:pt x="67" y="29"/>
                    </a:cubicBezTo>
                    <a:cubicBezTo>
                      <a:pt x="70" y="28"/>
                      <a:pt x="70" y="25"/>
                      <a:pt x="69" y="21"/>
                    </a:cubicBezTo>
                    <a:cubicBezTo>
                      <a:pt x="73" y="19"/>
                      <a:pt x="72" y="16"/>
                      <a:pt x="72" y="14"/>
                    </a:cubicBezTo>
                    <a:cubicBezTo>
                      <a:pt x="73" y="13"/>
                      <a:pt x="74" y="13"/>
                      <a:pt x="74" y="13"/>
                    </a:cubicBezTo>
                    <a:cubicBezTo>
                      <a:pt x="75" y="13"/>
                      <a:pt x="75" y="12"/>
                      <a:pt x="76" y="12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8" y="10"/>
                      <a:pt x="78" y="9"/>
                      <a:pt x="78" y="8"/>
                    </a:cubicBezTo>
                    <a:cubicBezTo>
                      <a:pt x="76" y="8"/>
                      <a:pt x="73" y="7"/>
                      <a:pt x="70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84">
                <a:extLst>
                  <a:ext uri="{FF2B5EF4-FFF2-40B4-BE49-F238E27FC236}">
                    <a16:creationId xmlns:a16="http://schemas.microsoft.com/office/drawing/2014/main" id="{3AB11401-8BD3-37DE-393F-DE83F1BCC485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1377" y="972"/>
                <a:ext cx="44" cy="27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85">
                <a:extLst>
                  <a:ext uri="{FF2B5EF4-FFF2-40B4-BE49-F238E27FC236}">
                    <a16:creationId xmlns:a16="http://schemas.microsoft.com/office/drawing/2014/main" id="{540D25A7-4C6A-F8F9-9CC2-19DC1548DBDE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1461" y="937"/>
                <a:ext cx="19" cy="46"/>
              </a:xfrm>
              <a:custGeom>
                <a:avLst/>
                <a:gdLst>
                  <a:gd name="T0" fmla="*/ 20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20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8" y="0"/>
                    </a:moveTo>
                    <a:cubicBezTo>
                      <a:pt x="11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7" y="27"/>
                      <a:pt x="9" y="20"/>
                    </a:cubicBezTo>
                    <a:cubicBezTo>
                      <a:pt x="11" y="14"/>
                      <a:pt x="10" y="2"/>
                      <a:pt x="8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86">
                <a:extLst>
                  <a:ext uri="{FF2B5EF4-FFF2-40B4-BE49-F238E27FC236}">
                    <a16:creationId xmlns:a16="http://schemas.microsoft.com/office/drawing/2014/main" id="{4FCC067A-535D-4C3E-CC90-98ABA8BAC8AA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87">
                <a:extLst>
                  <a:ext uri="{FF2B5EF4-FFF2-40B4-BE49-F238E27FC236}">
                    <a16:creationId xmlns:a16="http://schemas.microsoft.com/office/drawing/2014/main" id="{C0118303-7305-596C-A6EA-DC2448CCFF3D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 bwMode="auto">
              <a:xfrm>
                <a:off x="1450" y="761"/>
                <a:ext cx="12" cy="88"/>
              </a:xfrm>
              <a:custGeom>
                <a:avLst/>
                <a:gdLst>
                  <a:gd name="T0" fmla="*/ 15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1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6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6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5" y="14"/>
                      <a:pt x="5" y="20"/>
                      <a:pt x="5" y="25"/>
                    </a:cubicBezTo>
                    <a:cubicBezTo>
                      <a:pt x="5" y="31"/>
                      <a:pt x="6" y="37"/>
                      <a:pt x="6" y="43"/>
                    </a:cubicBezTo>
                    <a:cubicBezTo>
                      <a:pt x="7" y="46"/>
                      <a:pt x="8" y="49"/>
                      <a:pt x="7" y="51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9" y="47"/>
                      <a:pt x="8" y="43"/>
                    </a:cubicBezTo>
                    <a:cubicBezTo>
                      <a:pt x="7" y="37"/>
                      <a:pt x="7" y="30"/>
                      <a:pt x="7" y="24"/>
                    </a:cubicBezTo>
                    <a:cubicBezTo>
                      <a:pt x="7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5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88">
                <a:extLst>
                  <a:ext uri="{FF2B5EF4-FFF2-40B4-BE49-F238E27FC236}">
                    <a16:creationId xmlns:a16="http://schemas.microsoft.com/office/drawing/2014/main" id="{48AC0E04-AB66-6F70-0204-4D621935F5FA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1470" y="760"/>
                <a:ext cx="18" cy="59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4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1 h 44"/>
                  <a:gd name="T14" fmla="*/ 14 w 13"/>
                  <a:gd name="T15" fmla="*/ 34 h 44"/>
                  <a:gd name="T16" fmla="*/ 14 w 13"/>
                  <a:gd name="T17" fmla="*/ 16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6"/>
                      <a:pt x="1" y="22"/>
                    </a:cubicBezTo>
                    <a:cubicBezTo>
                      <a:pt x="2" y="25"/>
                      <a:pt x="4" y="28"/>
                      <a:pt x="5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7" y="33"/>
                      <a:pt x="5" y="28"/>
                    </a:cubicBezTo>
                    <a:cubicBezTo>
                      <a:pt x="5" y="26"/>
                      <a:pt x="4" y="24"/>
                      <a:pt x="4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6" y="10"/>
                      <a:pt x="5" y="7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2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89">
                <a:extLst>
                  <a:ext uri="{FF2B5EF4-FFF2-40B4-BE49-F238E27FC236}">
                    <a16:creationId xmlns:a16="http://schemas.microsoft.com/office/drawing/2014/main" id="{9ED0E578-E9D3-3586-0E21-9D0D1D9E6333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 bwMode="auto">
              <a:xfrm>
                <a:off x="1506" y="764"/>
                <a:ext cx="19" cy="2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9 h 15"/>
                  <a:gd name="T8" fmla="*/ 7 w 14"/>
                  <a:gd name="T9" fmla="*/ 15 h 15"/>
                  <a:gd name="T10" fmla="*/ 5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2" y="3"/>
                      <a:pt x="14" y="4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3" y="10"/>
                      <a:pt x="2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90">
                <a:extLst>
                  <a:ext uri="{FF2B5EF4-FFF2-40B4-BE49-F238E27FC236}">
                    <a16:creationId xmlns:a16="http://schemas.microsoft.com/office/drawing/2014/main" id="{8BEC7A5D-BB73-8D93-CDD8-7931750DA5A5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1539" y="776"/>
                <a:ext cx="38" cy="17"/>
              </a:xfrm>
              <a:custGeom>
                <a:avLst/>
                <a:gdLst>
                  <a:gd name="T0" fmla="*/ 0 w 29"/>
                  <a:gd name="T1" fmla="*/ 16 h 13"/>
                  <a:gd name="T2" fmla="*/ 7 w 29"/>
                  <a:gd name="T3" fmla="*/ 1 h 13"/>
                  <a:gd name="T4" fmla="*/ 24 w 29"/>
                  <a:gd name="T5" fmla="*/ 5 h 13"/>
                  <a:gd name="T6" fmla="*/ 66 w 29"/>
                  <a:gd name="T7" fmla="*/ 29 h 13"/>
                  <a:gd name="T8" fmla="*/ 22 w 29"/>
                  <a:gd name="T9" fmla="*/ 9 h 13"/>
                  <a:gd name="T10" fmla="*/ 7 w 29"/>
                  <a:gd name="T11" fmla="*/ 9 h 13"/>
                  <a:gd name="T12" fmla="*/ 5 w 29"/>
                  <a:gd name="T13" fmla="*/ 13 h 13"/>
                  <a:gd name="T14" fmla="*/ 0 w 29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1"/>
                      <a:pt x="11" y="2"/>
                    </a:cubicBezTo>
                    <a:cubicBezTo>
                      <a:pt x="17" y="5"/>
                      <a:pt x="24" y="8"/>
                      <a:pt x="29" y="13"/>
                    </a:cubicBezTo>
                    <a:cubicBezTo>
                      <a:pt x="23" y="9"/>
                      <a:pt x="17" y="6"/>
                      <a:pt x="10" y="4"/>
                    </a:cubicBezTo>
                    <a:cubicBezTo>
                      <a:pt x="8" y="3"/>
                      <a:pt x="5" y="2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91">
                <a:extLst>
                  <a:ext uri="{FF2B5EF4-FFF2-40B4-BE49-F238E27FC236}">
                    <a16:creationId xmlns:a16="http://schemas.microsoft.com/office/drawing/2014/main" id="{715003DA-A554-8E6D-6AB1-2A84D44876C2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1509" y="852"/>
                <a:ext cx="15" cy="51"/>
              </a:xfrm>
              <a:custGeom>
                <a:avLst/>
                <a:gdLst>
                  <a:gd name="T0" fmla="*/ 19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4 w 11"/>
                  <a:gd name="T13" fmla="*/ 78 h 38"/>
                  <a:gd name="T14" fmla="*/ 26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8" y="1"/>
                      <a:pt x="8" y="3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6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3" y="34"/>
                      <a:pt x="5" y="32"/>
                    </a:cubicBezTo>
                    <a:cubicBezTo>
                      <a:pt x="8" y="29"/>
                      <a:pt x="8" y="24"/>
                      <a:pt x="10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10" y="5"/>
                      <a:pt x="8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92">
                <a:extLst>
                  <a:ext uri="{FF2B5EF4-FFF2-40B4-BE49-F238E27FC236}">
                    <a16:creationId xmlns:a16="http://schemas.microsoft.com/office/drawing/2014/main" id="{867D6430-7423-094D-3489-5D41A5BB763D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1540" y="829"/>
                <a:ext cx="16" cy="39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8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2" y="22"/>
                    </a:cubicBezTo>
                    <a:cubicBezTo>
                      <a:pt x="12" y="19"/>
                      <a:pt x="11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93">
                <a:extLst>
                  <a:ext uri="{FF2B5EF4-FFF2-40B4-BE49-F238E27FC236}">
                    <a16:creationId xmlns:a16="http://schemas.microsoft.com/office/drawing/2014/main" id="{B5A6BAF9-2BD0-7E44-777A-29BFEE4F96B2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1545" y="863"/>
                <a:ext cx="31" cy="26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3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1" y="1"/>
                      <a:pt x="20" y="4"/>
                      <a:pt x="18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94">
                <a:extLst>
                  <a:ext uri="{FF2B5EF4-FFF2-40B4-BE49-F238E27FC236}">
                    <a16:creationId xmlns:a16="http://schemas.microsoft.com/office/drawing/2014/main" id="{8C692CF5-90D9-C7AA-8881-EE8D78085838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1592" y="884"/>
                <a:ext cx="16" cy="36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95">
                <a:extLst>
                  <a:ext uri="{FF2B5EF4-FFF2-40B4-BE49-F238E27FC236}">
                    <a16:creationId xmlns:a16="http://schemas.microsoft.com/office/drawing/2014/main" id="{C6533B0D-384C-B2FB-8E1B-F823273BDA26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1421" y="776"/>
                <a:ext cx="11" cy="64"/>
              </a:xfrm>
              <a:custGeom>
                <a:avLst/>
                <a:gdLst>
                  <a:gd name="T0" fmla="*/ 11 w 8"/>
                  <a:gd name="T1" fmla="*/ 0 h 48"/>
                  <a:gd name="T2" fmla="*/ 8 w 8"/>
                  <a:gd name="T3" fmla="*/ 33 h 48"/>
                  <a:gd name="T4" fmla="*/ 11 w 8"/>
                  <a:gd name="T5" fmla="*/ 63 h 48"/>
                  <a:gd name="T6" fmla="*/ 6 w 8"/>
                  <a:gd name="T7" fmla="*/ 85 h 48"/>
                  <a:gd name="T8" fmla="*/ 1 w 8"/>
                  <a:gd name="T9" fmla="*/ 113 h 48"/>
                  <a:gd name="T10" fmla="*/ 11 w 8"/>
                  <a:gd name="T11" fmla="*/ 84 h 48"/>
                  <a:gd name="T12" fmla="*/ 14 w 8"/>
                  <a:gd name="T13" fmla="*/ 69 h 48"/>
                  <a:gd name="T14" fmla="*/ 15 w 8"/>
                  <a:gd name="T15" fmla="*/ 59 h 48"/>
                  <a:gd name="T16" fmla="*/ 11 w 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4" y="0"/>
                    </a:moveTo>
                    <a:cubicBezTo>
                      <a:pt x="5" y="5"/>
                      <a:pt x="2" y="10"/>
                      <a:pt x="3" y="14"/>
                    </a:cubicBezTo>
                    <a:cubicBezTo>
                      <a:pt x="3" y="18"/>
                      <a:pt x="5" y="22"/>
                      <a:pt x="4" y="26"/>
                    </a:cubicBezTo>
                    <a:cubicBezTo>
                      <a:pt x="4" y="29"/>
                      <a:pt x="3" y="33"/>
                      <a:pt x="2" y="36"/>
                    </a:cubicBezTo>
                    <a:cubicBezTo>
                      <a:pt x="0" y="40"/>
                      <a:pt x="0" y="44"/>
                      <a:pt x="1" y="48"/>
                    </a:cubicBezTo>
                    <a:cubicBezTo>
                      <a:pt x="1" y="44"/>
                      <a:pt x="2" y="40"/>
                      <a:pt x="4" y="35"/>
                    </a:cubicBezTo>
                    <a:cubicBezTo>
                      <a:pt x="5" y="33"/>
                      <a:pt x="5" y="32"/>
                      <a:pt x="5" y="29"/>
                    </a:cubicBezTo>
                    <a:cubicBezTo>
                      <a:pt x="5" y="28"/>
                      <a:pt x="6" y="26"/>
                      <a:pt x="6" y="25"/>
                    </a:cubicBezTo>
                    <a:cubicBezTo>
                      <a:pt x="8" y="17"/>
                      <a:pt x="2" y="8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96">
                <a:extLst>
                  <a:ext uri="{FF2B5EF4-FFF2-40B4-BE49-F238E27FC236}">
                    <a16:creationId xmlns:a16="http://schemas.microsoft.com/office/drawing/2014/main" id="{F6036912-E224-8420-919F-EDDC89915995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1380" y="825"/>
                <a:ext cx="20" cy="34"/>
              </a:xfrm>
              <a:custGeom>
                <a:avLst/>
                <a:gdLst>
                  <a:gd name="T0" fmla="*/ 9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9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4" y="0"/>
                    </a:moveTo>
                    <a:cubicBezTo>
                      <a:pt x="0" y="5"/>
                      <a:pt x="0" y="13"/>
                      <a:pt x="2" y="18"/>
                    </a:cubicBezTo>
                    <a:cubicBezTo>
                      <a:pt x="3" y="20"/>
                      <a:pt x="5" y="22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5" y="19"/>
                      <a:pt x="4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4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97">
                <a:extLst>
                  <a:ext uri="{FF2B5EF4-FFF2-40B4-BE49-F238E27FC236}">
                    <a16:creationId xmlns:a16="http://schemas.microsoft.com/office/drawing/2014/main" id="{ECABA7D6-9413-8F72-6544-FBB2EDBCF386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1357" y="815"/>
                <a:ext cx="9" cy="32"/>
              </a:xfrm>
              <a:custGeom>
                <a:avLst/>
                <a:gdLst>
                  <a:gd name="T0" fmla="*/ 15 w 7"/>
                  <a:gd name="T1" fmla="*/ 0 h 24"/>
                  <a:gd name="T2" fmla="*/ 8 w 7"/>
                  <a:gd name="T3" fmla="*/ 16 h 24"/>
                  <a:gd name="T4" fmla="*/ 5 w 7"/>
                  <a:gd name="T5" fmla="*/ 28 h 24"/>
                  <a:gd name="T6" fmla="*/ 13 w 7"/>
                  <a:gd name="T7" fmla="*/ 57 h 24"/>
                  <a:gd name="T8" fmla="*/ 8 w 7"/>
                  <a:gd name="T9" fmla="*/ 28 h 24"/>
                  <a:gd name="T10" fmla="*/ 13 w 7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7" y="3"/>
                      <a:pt x="5" y="5"/>
                      <a:pt x="4" y="7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0" y="17"/>
                      <a:pt x="3" y="21"/>
                      <a:pt x="6" y="24"/>
                    </a:cubicBezTo>
                    <a:cubicBezTo>
                      <a:pt x="3" y="20"/>
                      <a:pt x="4" y="16"/>
                      <a:pt x="4" y="12"/>
                    </a:cubicBezTo>
                    <a:cubicBezTo>
                      <a:pt x="4" y="9"/>
                      <a:pt x="5" y="7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98">
                <a:extLst>
                  <a:ext uri="{FF2B5EF4-FFF2-40B4-BE49-F238E27FC236}">
                    <a16:creationId xmlns:a16="http://schemas.microsoft.com/office/drawing/2014/main" id="{B52081E4-7766-F7AE-C836-4806B6379F35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1377" y="891"/>
                <a:ext cx="91" cy="33"/>
              </a:xfrm>
              <a:custGeom>
                <a:avLst/>
                <a:gdLst>
                  <a:gd name="T0" fmla="*/ 0 w 68"/>
                  <a:gd name="T1" fmla="*/ 1 h 25"/>
                  <a:gd name="T2" fmla="*/ 44 w 68"/>
                  <a:gd name="T3" fmla="*/ 7 h 25"/>
                  <a:gd name="T4" fmla="*/ 64 w 68"/>
                  <a:gd name="T5" fmla="*/ 22 h 25"/>
                  <a:gd name="T6" fmla="*/ 91 w 68"/>
                  <a:gd name="T7" fmla="*/ 32 h 25"/>
                  <a:gd name="T8" fmla="*/ 120 w 68"/>
                  <a:gd name="T9" fmla="*/ 49 h 25"/>
                  <a:gd name="T10" fmla="*/ 163 w 68"/>
                  <a:gd name="T11" fmla="*/ 55 h 25"/>
                  <a:gd name="T12" fmla="*/ 118 w 68"/>
                  <a:gd name="T13" fmla="*/ 53 h 25"/>
                  <a:gd name="T14" fmla="*/ 86 w 68"/>
                  <a:gd name="T15" fmla="*/ 34 h 25"/>
                  <a:gd name="T16" fmla="*/ 58 w 68"/>
                  <a:gd name="T17" fmla="*/ 26 h 25"/>
                  <a:gd name="T18" fmla="*/ 37 w 68"/>
                  <a:gd name="T19" fmla="*/ 7 h 25"/>
                  <a:gd name="T20" fmla="*/ 0 w 68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5">
                    <a:moveTo>
                      <a:pt x="0" y="1"/>
                    </a:moveTo>
                    <a:cubicBezTo>
                      <a:pt x="4" y="2"/>
                      <a:pt x="15" y="0"/>
                      <a:pt x="19" y="3"/>
                    </a:cubicBezTo>
                    <a:cubicBezTo>
                      <a:pt x="22" y="5"/>
                      <a:pt x="22" y="8"/>
                      <a:pt x="27" y="10"/>
                    </a:cubicBezTo>
                    <a:cubicBezTo>
                      <a:pt x="32" y="12"/>
                      <a:pt x="33" y="11"/>
                      <a:pt x="38" y="14"/>
                    </a:cubicBezTo>
                    <a:cubicBezTo>
                      <a:pt x="42" y="17"/>
                      <a:pt x="45" y="20"/>
                      <a:pt x="50" y="21"/>
                    </a:cubicBezTo>
                    <a:cubicBezTo>
                      <a:pt x="55" y="23"/>
                      <a:pt x="62" y="22"/>
                      <a:pt x="68" y="24"/>
                    </a:cubicBezTo>
                    <a:cubicBezTo>
                      <a:pt x="65" y="23"/>
                      <a:pt x="54" y="25"/>
                      <a:pt x="49" y="23"/>
                    </a:cubicBezTo>
                    <a:cubicBezTo>
                      <a:pt x="43" y="22"/>
                      <a:pt x="39" y="16"/>
                      <a:pt x="36" y="15"/>
                    </a:cubicBezTo>
                    <a:cubicBezTo>
                      <a:pt x="33" y="15"/>
                      <a:pt x="27" y="13"/>
                      <a:pt x="24" y="11"/>
                    </a:cubicBezTo>
                    <a:cubicBezTo>
                      <a:pt x="22" y="8"/>
                      <a:pt x="18" y="4"/>
                      <a:pt x="16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99">
                <a:extLst>
                  <a:ext uri="{FF2B5EF4-FFF2-40B4-BE49-F238E27FC236}">
                    <a16:creationId xmlns:a16="http://schemas.microsoft.com/office/drawing/2014/main" id="{6019D6C0-7C04-9F3A-260F-6291BCBC508D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1349" y="912"/>
                <a:ext cx="63" cy="17"/>
              </a:xfrm>
              <a:custGeom>
                <a:avLst/>
                <a:gdLst>
                  <a:gd name="T0" fmla="*/ 79 w 47"/>
                  <a:gd name="T1" fmla="*/ 21 h 13"/>
                  <a:gd name="T2" fmla="*/ 113 w 47"/>
                  <a:gd name="T3" fmla="*/ 29 h 13"/>
                  <a:gd name="T4" fmla="*/ 84 w 47"/>
                  <a:gd name="T5" fmla="*/ 17 h 13"/>
                  <a:gd name="T6" fmla="*/ 48 w 47"/>
                  <a:gd name="T7" fmla="*/ 16 h 13"/>
                  <a:gd name="T8" fmla="*/ 0 w 47"/>
                  <a:gd name="T9" fmla="*/ 0 h 13"/>
                  <a:gd name="T10" fmla="*/ 79 w 47"/>
                  <a:gd name="T11" fmla="*/ 2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9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5" y="8"/>
                    </a:cubicBezTo>
                    <a:cubicBezTo>
                      <a:pt x="31" y="8"/>
                      <a:pt x="27" y="8"/>
                      <a:pt x="20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00">
                <a:extLst>
                  <a:ext uri="{FF2B5EF4-FFF2-40B4-BE49-F238E27FC236}">
                    <a16:creationId xmlns:a16="http://schemas.microsoft.com/office/drawing/2014/main" id="{F7E59DD6-DF7C-11EC-34A7-BCF4817B3D77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1408" y="935"/>
                <a:ext cx="56" cy="14"/>
              </a:xfrm>
              <a:custGeom>
                <a:avLst/>
                <a:gdLst>
                  <a:gd name="T0" fmla="*/ 0 w 42"/>
                  <a:gd name="T1" fmla="*/ 1 h 11"/>
                  <a:gd name="T2" fmla="*/ 48 w 42"/>
                  <a:gd name="T3" fmla="*/ 8 h 11"/>
                  <a:gd name="T4" fmla="*/ 100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2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01">
                <a:extLst>
                  <a:ext uri="{FF2B5EF4-FFF2-40B4-BE49-F238E27FC236}">
                    <a16:creationId xmlns:a16="http://schemas.microsoft.com/office/drawing/2014/main" id="{5F755175-EDC0-3C43-B8E7-422F11C07D6C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1325" y="857"/>
                <a:ext cx="8" cy="26"/>
              </a:xfrm>
              <a:custGeom>
                <a:avLst/>
                <a:gdLst>
                  <a:gd name="T0" fmla="*/ 0 w 6"/>
                  <a:gd name="T1" fmla="*/ 0 h 19"/>
                  <a:gd name="T2" fmla="*/ 1 w 6"/>
                  <a:gd name="T3" fmla="*/ 22 h 19"/>
                  <a:gd name="T4" fmla="*/ 15 w 6"/>
                  <a:gd name="T5" fmla="*/ 49 h 19"/>
                  <a:gd name="T6" fmla="*/ 5 w 6"/>
                  <a:gd name="T7" fmla="*/ 22 h 19"/>
                  <a:gd name="T8" fmla="*/ 1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2" y="2"/>
                      <a:pt x="1" y="6"/>
                      <a:pt x="1" y="9"/>
                    </a:cubicBezTo>
                    <a:cubicBezTo>
                      <a:pt x="1" y="13"/>
                      <a:pt x="3" y="17"/>
                      <a:pt x="6" y="19"/>
                    </a:cubicBezTo>
                    <a:cubicBezTo>
                      <a:pt x="4" y="16"/>
                      <a:pt x="3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02">
                <a:extLst>
                  <a:ext uri="{FF2B5EF4-FFF2-40B4-BE49-F238E27FC236}">
                    <a16:creationId xmlns:a16="http://schemas.microsoft.com/office/drawing/2014/main" id="{31561A50-9CB9-1F8A-416D-697C1553D6B6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1348" y="765"/>
                <a:ext cx="68" cy="39"/>
              </a:xfrm>
              <a:custGeom>
                <a:avLst/>
                <a:gdLst>
                  <a:gd name="T0" fmla="*/ 0 w 51"/>
                  <a:gd name="T1" fmla="*/ 70 h 29"/>
                  <a:gd name="T2" fmla="*/ 43 w 51"/>
                  <a:gd name="T3" fmla="*/ 36 h 29"/>
                  <a:gd name="T4" fmla="*/ 121 w 51"/>
                  <a:gd name="T5" fmla="*/ 1 h 29"/>
                  <a:gd name="T6" fmla="*/ 49 w 51"/>
                  <a:gd name="T7" fmla="*/ 36 h 29"/>
                  <a:gd name="T8" fmla="*/ 0 w 51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0" y="29"/>
                    </a:moveTo>
                    <a:cubicBezTo>
                      <a:pt x="7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1" y="1"/>
                    </a:cubicBezTo>
                    <a:cubicBezTo>
                      <a:pt x="46" y="2"/>
                      <a:pt x="27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03">
                <a:extLst>
                  <a:ext uri="{FF2B5EF4-FFF2-40B4-BE49-F238E27FC236}">
                    <a16:creationId xmlns:a16="http://schemas.microsoft.com/office/drawing/2014/main" id="{3C37F96B-028B-1E22-019C-EB98EBCD3ADC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1316" y="817"/>
                <a:ext cx="25" cy="42"/>
              </a:xfrm>
              <a:custGeom>
                <a:avLst/>
                <a:gdLst>
                  <a:gd name="T0" fmla="*/ 43 w 19"/>
                  <a:gd name="T1" fmla="*/ 0 h 31"/>
                  <a:gd name="T2" fmla="*/ 32 w 19"/>
                  <a:gd name="T3" fmla="*/ 12 h 31"/>
                  <a:gd name="T4" fmla="*/ 12 w 19"/>
                  <a:gd name="T5" fmla="*/ 47 h 31"/>
                  <a:gd name="T6" fmla="*/ 0 w 19"/>
                  <a:gd name="T7" fmla="*/ 77 h 31"/>
                  <a:gd name="T8" fmla="*/ 14 w 19"/>
                  <a:gd name="T9" fmla="*/ 51 h 31"/>
                  <a:gd name="T10" fmla="*/ 34 w 19"/>
                  <a:gd name="T11" fmla="*/ 20 h 31"/>
                  <a:gd name="T12" fmla="*/ 43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4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4"/>
                      <a:pt x="6" y="21"/>
                    </a:cubicBezTo>
                    <a:cubicBezTo>
                      <a:pt x="9" y="18"/>
                      <a:pt x="14" y="12"/>
                      <a:pt x="15" y="8"/>
                    </a:cubicBezTo>
                    <a:cubicBezTo>
                      <a:pt x="17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04">
                <a:extLst>
                  <a:ext uri="{FF2B5EF4-FFF2-40B4-BE49-F238E27FC236}">
                    <a16:creationId xmlns:a16="http://schemas.microsoft.com/office/drawing/2014/main" id="{323A5ED8-BC24-D2D5-2A37-13834D858AEA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1576" y="812"/>
                <a:ext cx="16" cy="27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8"/>
                      <a:pt x="9" y="7"/>
                      <a:pt x="7" y="5"/>
                    </a:cubicBezTo>
                    <a:cubicBezTo>
                      <a:pt x="6" y="4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05">
                <a:extLst>
                  <a:ext uri="{FF2B5EF4-FFF2-40B4-BE49-F238E27FC236}">
                    <a16:creationId xmlns:a16="http://schemas.microsoft.com/office/drawing/2014/main" id="{3C024CF7-1F64-7C29-7819-DC6A429AA86A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1494" y="820"/>
                <a:ext cx="12" cy="64"/>
              </a:xfrm>
              <a:custGeom>
                <a:avLst/>
                <a:gdLst>
                  <a:gd name="T0" fmla="*/ 1 w 9"/>
                  <a:gd name="T1" fmla="*/ 1 h 48"/>
                  <a:gd name="T2" fmla="*/ 7 w 9"/>
                  <a:gd name="T3" fmla="*/ 33 h 48"/>
                  <a:gd name="T4" fmla="*/ 5 w 9"/>
                  <a:gd name="T5" fmla="*/ 43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1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1" y="1"/>
                    </a:moveTo>
                    <a:cubicBezTo>
                      <a:pt x="0" y="5"/>
                      <a:pt x="3" y="10"/>
                      <a:pt x="3" y="14"/>
                    </a:cubicBezTo>
                    <a:cubicBezTo>
                      <a:pt x="3" y="16"/>
                      <a:pt x="2" y="17"/>
                      <a:pt x="2" y="18"/>
                    </a:cubicBezTo>
                    <a:cubicBezTo>
                      <a:pt x="2" y="20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39"/>
                      <a:pt x="6" y="43"/>
                      <a:pt x="6" y="48"/>
                    </a:cubicBezTo>
                    <a:cubicBezTo>
                      <a:pt x="9" y="44"/>
                      <a:pt x="9" y="38"/>
                      <a:pt x="9" y="34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06">
                <a:extLst>
                  <a:ext uri="{FF2B5EF4-FFF2-40B4-BE49-F238E27FC236}">
                    <a16:creationId xmlns:a16="http://schemas.microsoft.com/office/drawing/2014/main" id="{9C5D90DA-5153-55E5-8CA6-11C283E07EF1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1536" y="833"/>
                <a:ext cx="12" cy="59"/>
              </a:xfrm>
              <a:custGeom>
                <a:avLst/>
                <a:gdLst>
                  <a:gd name="T0" fmla="*/ 7 w 9"/>
                  <a:gd name="T1" fmla="*/ 15 h 44"/>
                  <a:gd name="T2" fmla="*/ 16 w 9"/>
                  <a:gd name="T3" fmla="*/ 36 h 44"/>
                  <a:gd name="T4" fmla="*/ 21 w 9"/>
                  <a:gd name="T5" fmla="*/ 58 h 44"/>
                  <a:gd name="T6" fmla="*/ 5 w 9"/>
                  <a:gd name="T7" fmla="*/ 106 h 44"/>
                  <a:gd name="T8" fmla="*/ 15 w 9"/>
                  <a:gd name="T9" fmla="*/ 54 h 44"/>
                  <a:gd name="T10" fmla="*/ 7 w 9"/>
                  <a:gd name="T11" fmla="*/ 21 h 44"/>
                  <a:gd name="T12" fmla="*/ 0 w 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4">
                    <a:moveTo>
                      <a:pt x="3" y="6"/>
                    </a:moveTo>
                    <a:cubicBezTo>
                      <a:pt x="4" y="9"/>
                      <a:pt x="6" y="11"/>
                      <a:pt x="7" y="15"/>
                    </a:cubicBezTo>
                    <a:cubicBezTo>
                      <a:pt x="8" y="18"/>
                      <a:pt x="9" y="21"/>
                      <a:pt x="9" y="24"/>
                    </a:cubicBezTo>
                    <a:cubicBezTo>
                      <a:pt x="9" y="31"/>
                      <a:pt x="6" y="38"/>
                      <a:pt x="2" y="44"/>
                    </a:cubicBezTo>
                    <a:cubicBezTo>
                      <a:pt x="5" y="38"/>
                      <a:pt x="7" y="29"/>
                      <a:pt x="6" y="22"/>
                    </a:cubicBezTo>
                    <a:cubicBezTo>
                      <a:pt x="6" y="18"/>
                      <a:pt x="5" y="13"/>
                      <a:pt x="3" y="9"/>
                    </a:cubicBez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07">
                <a:extLst>
                  <a:ext uri="{FF2B5EF4-FFF2-40B4-BE49-F238E27FC236}">
                    <a16:creationId xmlns:a16="http://schemas.microsoft.com/office/drawing/2014/main" id="{2072B5B9-F579-3A1D-FE69-BBF757FF1F33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1548" y="863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21 w 8"/>
                  <a:gd name="T3" fmla="*/ 5 h 7"/>
                  <a:gd name="T4" fmla="*/ 0 w 8"/>
                  <a:gd name="T5" fmla="*/ 15 h 7"/>
                  <a:gd name="T6" fmla="*/ 6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2" y="4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108">
                <a:extLst>
                  <a:ext uri="{FF2B5EF4-FFF2-40B4-BE49-F238E27FC236}">
                    <a16:creationId xmlns:a16="http://schemas.microsoft.com/office/drawing/2014/main" id="{E6532809-99B7-083A-43BB-B23083FCE0A5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1563" y="880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1 h 10"/>
                  <a:gd name="T4" fmla="*/ 15 w 7"/>
                  <a:gd name="T5" fmla="*/ 22 h 10"/>
                  <a:gd name="T6" fmla="*/ 15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2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109">
                <a:extLst>
                  <a:ext uri="{FF2B5EF4-FFF2-40B4-BE49-F238E27FC236}">
                    <a16:creationId xmlns:a16="http://schemas.microsoft.com/office/drawing/2014/main" id="{EAA7F279-941F-C856-14D6-2F9B1C57468E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1567" y="885"/>
                <a:ext cx="33" cy="35"/>
              </a:xfrm>
              <a:custGeom>
                <a:avLst/>
                <a:gdLst>
                  <a:gd name="T0" fmla="*/ 55 w 25"/>
                  <a:gd name="T1" fmla="*/ 1 h 26"/>
                  <a:gd name="T2" fmla="*/ 50 w 25"/>
                  <a:gd name="T3" fmla="*/ 27 h 26"/>
                  <a:gd name="T4" fmla="*/ 44 w 25"/>
                  <a:gd name="T5" fmla="*/ 43 h 26"/>
                  <a:gd name="T6" fmla="*/ 0 w 25"/>
                  <a:gd name="T7" fmla="*/ 62 h 26"/>
                  <a:gd name="T8" fmla="*/ 38 w 25"/>
                  <a:gd name="T9" fmla="*/ 40 h 26"/>
                  <a:gd name="T10" fmla="*/ 45 w 25"/>
                  <a:gd name="T11" fmla="*/ 16 h 26"/>
                  <a:gd name="T12" fmla="*/ 58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2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3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7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59AEDE1-18E6-8454-C58A-D9AD1E0CF55F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1506" y="880"/>
                <a:ext cx="61" cy="37"/>
              </a:xfrm>
              <a:custGeom>
                <a:avLst/>
                <a:gdLst>
                  <a:gd name="T0" fmla="*/ 35 w 45"/>
                  <a:gd name="T1" fmla="*/ 63 h 28"/>
                  <a:gd name="T2" fmla="*/ 76 w 45"/>
                  <a:gd name="T3" fmla="*/ 45 h 28"/>
                  <a:gd name="T4" fmla="*/ 92 w 45"/>
                  <a:gd name="T5" fmla="*/ 26 h 28"/>
                  <a:gd name="T6" fmla="*/ 113 w 45"/>
                  <a:gd name="T7" fmla="*/ 0 h 28"/>
                  <a:gd name="T8" fmla="*/ 72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3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4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8" y="1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1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DF5AD726-4167-A591-2F5A-86C808201FC4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1421" y="859"/>
                <a:ext cx="95" cy="44"/>
              </a:xfrm>
              <a:custGeom>
                <a:avLst/>
                <a:gdLst>
                  <a:gd name="T0" fmla="*/ 169 w 71"/>
                  <a:gd name="T1" fmla="*/ 1 h 33"/>
                  <a:gd name="T2" fmla="*/ 154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7 w 71"/>
                  <a:gd name="T17" fmla="*/ 20 h 33"/>
                  <a:gd name="T18" fmla="*/ 64 w 71"/>
                  <a:gd name="T19" fmla="*/ 36 h 33"/>
                  <a:gd name="T20" fmla="*/ 111 w 71"/>
                  <a:gd name="T21" fmla="*/ 49 h 33"/>
                  <a:gd name="T22" fmla="*/ 154 w 71"/>
                  <a:gd name="T23" fmla="*/ 48 h 33"/>
                  <a:gd name="T24" fmla="*/ 155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4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8" y="23"/>
                      <a:pt x="31" y="21"/>
                    </a:cubicBezTo>
                    <a:cubicBezTo>
                      <a:pt x="27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6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40" y="19"/>
                      <a:pt x="46" y="21"/>
                    </a:cubicBezTo>
                    <a:cubicBezTo>
                      <a:pt x="51" y="24"/>
                      <a:pt x="60" y="26"/>
                      <a:pt x="64" y="20"/>
                    </a:cubicBezTo>
                    <a:cubicBezTo>
                      <a:pt x="65" y="18"/>
                      <a:pt x="64" y="17"/>
                      <a:pt x="65" y="16"/>
                    </a:cubicBezTo>
                    <a:cubicBezTo>
                      <a:pt x="65" y="14"/>
                      <a:pt x="66" y="12"/>
                      <a:pt x="67" y="11"/>
                    </a:cubicBezTo>
                    <a:cubicBezTo>
                      <a:pt x="69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585DFAB8-545E-2900-FDDA-447779BDB600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1412" y="833"/>
                <a:ext cx="8" cy="14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0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3" y="3"/>
                      <a:pt x="5" y="7"/>
                      <a:pt x="6" y="10"/>
                    </a:cubicBezTo>
                    <a:cubicBezTo>
                      <a:pt x="5" y="7"/>
                      <a:pt x="3" y="6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97C417C6-E735-3404-696F-D0AABB69552F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1444" y="763"/>
                <a:ext cx="14" cy="106"/>
              </a:xfrm>
              <a:custGeom>
                <a:avLst/>
                <a:gdLst>
                  <a:gd name="T0" fmla="*/ 5 w 11"/>
                  <a:gd name="T1" fmla="*/ 0 h 80"/>
                  <a:gd name="T2" fmla="*/ 13 w 11"/>
                  <a:gd name="T3" fmla="*/ 23 h 80"/>
                  <a:gd name="T4" fmla="*/ 17 w 11"/>
                  <a:gd name="T5" fmla="*/ 49 h 80"/>
                  <a:gd name="T6" fmla="*/ 22 w 11"/>
                  <a:gd name="T7" fmla="*/ 93 h 80"/>
                  <a:gd name="T8" fmla="*/ 18 w 11"/>
                  <a:gd name="T9" fmla="*/ 129 h 80"/>
                  <a:gd name="T10" fmla="*/ 22 w 11"/>
                  <a:gd name="T11" fmla="*/ 172 h 80"/>
                  <a:gd name="T12" fmla="*/ 22 w 11"/>
                  <a:gd name="T13" fmla="*/ 186 h 80"/>
                  <a:gd name="T14" fmla="*/ 8 w 11"/>
                  <a:gd name="T15" fmla="*/ 134 h 80"/>
                  <a:gd name="T16" fmla="*/ 6 w 11"/>
                  <a:gd name="T17" fmla="*/ 86 h 80"/>
                  <a:gd name="T18" fmla="*/ 10 w 11"/>
                  <a:gd name="T19" fmla="*/ 56 h 80"/>
                  <a:gd name="T20" fmla="*/ 1 w 11"/>
                  <a:gd name="T21" fmla="*/ 33 h 80"/>
                  <a:gd name="T22" fmla="*/ 0 w 11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1" y="45"/>
                      <a:pt x="10" y="50"/>
                      <a:pt x="9" y="55"/>
                    </a:cubicBezTo>
                    <a:cubicBezTo>
                      <a:pt x="8" y="61"/>
                      <a:pt x="11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10" y="39"/>
                      <a:pt x="3" y="37"/>
                    </a:cubicBezTo>
                    <a:cubicBezTo>
                      <a:pt x="6" y="33"/>
                      <a:pt x="5" y="28"/>
                      <a:pt x="5" y="24"/>
                    </a:cubicBezTo>
                    <a:cubicBezTo>
                      <a:pt x="4" y="21"/>
                      <a:pt x="5" y="14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98A769C-F895-F26E-F718-3F2F8AA4D3CC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1464" y="767"/>
                <a:ext cx="14" cy="72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7 w 11"/>
                  <a:gd name="T5" fmla="*/ 64 h 54"/>
                  <a:gd name="T6" fmla="*/ 17 w 11"/>
                  <a:gd name="T7" fmla="*/ 80 h 54"/>
                  <a:gd name="T8" fmla="*/ 22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6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5" y="10"/>
                      <a:pt x="4" y="15"/>
                    </a:cubicBezTo>
                    <a:cubicBezTo>
                      <a:pt x="4" y="19"/>
                      <a:pt x="7" y="23"/>
                      <a:pt x="8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6"/>
                      <a:pt x="9" y="38"/>
                      <a:pt x="10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5" y="22"/>
                      <a:pt x="4" y="20"/>
                      <a:pt x="3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6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25A79EE5-D06B-EAA3-D896-83E3AFB13F3D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1496" y="764"/>
                <a:ext cx="9" cy="19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4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F7C0CD1B-2CCD-B4DB-3D23-0B5FF765FE65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1357" y="877"/>
                <a:ext cx="47" cy="18"/>
              </a:xfrm>
              <a:custGeom>
                <a:avLst/>
                <a:gdLst>
                  <a:gd name="T0" fmla="*/ 15 w 35"/>
                  <a:gd name="T1" fmla="*/ 11 h 13"/>
                  <a:gd name="T2" fmla="*/ 54 w 35"/>
                  <a:gd name="T3" fmla="*/ 24 h 13"/>
                  <a:gd name="T4" fmla="*/ 85 w 35"/>
                  <a:gd name="T5" fmla="*/ 33 h 13"/>
                  <a:gd name="T6" fmla="*/ 79 w 35"/>
                  <a:gd name="T7" fmla="*/ 11 h 13"/>
                  <a:gd name="T8" fmla="*/ 0 w 35"/>
                  <a:gd name="T9" fmla="*/ 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6" y="4"/>
                    </a:moveTo>
                    <a:cubicBezTo>
                      <a:pt x="11" y="8"/>
                      <a:pt x="15" y="8"/>
                      <a:pt x="22" y="9"/>
                    </a:cubicBezTo>
                    <a:cubicBezTo>
                      <a:pt x="26" y="9"/>
                      <a:pt x="32" y="9"/>
                      <a:pt x="35" y="12"/>
                    </a:cubicBezTo>
                    <a:cubicBezTo>
                      <a:pt x="34" y="10"/>
                      <a:pt x="33" y="7"/>
                      <a:pt x="33" y="4"/>
                    </a:cubicBezTo>
                    <a:cubicBezTo>
                      <a:pt x="34" y="13"/>
                      <a:pt x="4" y="0"/>
                      <a:pt x="0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6DB76316-B404-2DA2-C2C6-3E494AE8FCA9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1408" y="895"/>
                <a:ext cx="72" cy="32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48 w 54"/>
                  <a:gd name="T5" fmla="*/ 31 h 24"/>
                  <a:gd name="T6" fmla="*/ 85 w 54"/>
                  <a:gd name="T7" fmla="*/ 43 h 24"/>
                  <a:gd name="T8" fmla="*/ 128 w 54"/>
                  <a:gd name="T9" fmla="*/ 57 h 24"/>
                  <a:gd name="T10" fmla="*/ 97 w 54"/>
                  <a:gd name="T11" fmla="*/ 36 h 24"/>
                  <a:gd name="T12" fmla="*/ 64 w 54"/>
                  <a:gd name="T13" fmla="*/ 31 h 24"/>
                  <a:gd name="T14" fmla="*/ 36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7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7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4" y="11"/>
                      <a:pt x="19" y="7"/>
                      <a:pt x="15" y="6"/>
                    </a:cubicBezTo>
                    <a:cubicBezTo>
                      <a:pt x="11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A7FF6505-A168-78C5-FBEF-608D0409A98C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1342" y="904"/>
                <a:ext cx="58" cy="17"/>
              </a:xfrm>
              <a:custGeom>
                <a:avLst/>
                <a:gdLst>
                  <a:gd name="T0" fmla="*/ 0 w 43"/>
                  <a:gd name="T1" fmla="*/ 0 h 13"/>
                  <a:gd name="T2" fmla="*/ 57 w 43"/>
                  <a:gd name="T3" fmla="*/ 24 h 13"/>
                  <a:gd name="T4" fmla="*/ 105 w 43"/>
                  <a:gd name="T5" fmla="*/ 27 h 13"/>
                  <a:gd name="T6" fmla="*/ 51 w 43"/>
                  <a:gd name="T7" fmla="*/ 17 h 13"/>
                  <a:gd name="T8" fmla="*/ 0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0" y="0"/>
                    </a:moveTo>
                    <a:cubicBezTo>
                      <a:pt x="4" y="4"/>
                      <a:pt x="10" y="9"/>
                      <a:pt x="23" y="11"/>
                    </a:cubicBezTo>
                    <a:cubicBezTo>
                      <a:pt x="36" y="13"/>
                      <a:pt x="40" y="11"/>
                      <a:pt x="43" y="12"/>
                    </a:cubicBezTo>
                    <a:cubicBezTo>
                      <a:pt x="36" y="11"/>
                      <a:pt x="26" y="10"/>
                      <a:pt x="21" y="8"/>
                    </a:cubicBezTo>
                    <a:cubicBezTo>
                      <a:pt x="15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DE8C870B-BA41-7D60-D4F2-ECAB9C21FC4E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1405" y="921"/>
                <a:ext cx="64" cy="27"/>
              </a:xfrm>
              <a:custGeom>
                <a:avLst/>
                <a:gdLst>
                  <a:gd name="T0" fmla="*/ 0 w 48"/>
                  <a:gd name="T1" fmla="*/ 0 h 20"/>
                  <a:gd name="T2" fmla="*/ 65 w 48"/>
                  <a:gd name="T3" fmla="*/ 36 h 20"/>
                  <a:gd name="T4" fmla="*/ 113 w 48"/>
                  <a:gd name="T5" fmla="*/ 41 h 20"/>
                  <a:gd name="T6" fmla="*/ 49 w 48"/>
                  <a:gd name="T7" fmla="*/ 27 h 20"/>
                  <a:gd name="T8" fmla="*/ 0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0">
                    <a:moveTo>
                      <a:pt x="0" y="0"/>
                    </a:moveTo>
                    <a:cubicBezTo>
                      <a:pt x="3" y="2"/>
                      <a:pt x="12" y="10"/>
                      <a:pt x="28" y="15"/>
                    </a:cubicBezTo>
                    <a:cubicBezTo>
                      <a:pt x="45" y="20"/>
                      <a:pt x="44" y="15"/>
                      <a:pt x="48" y="16"/>
                    </a:cubicBezTo>
                    <a:cubicBezTo>
                      <a:pt x="43" y="15"/>
                      <a:pt x="31" y="15"/>
                      <a:pt x="21" y="11"/>
                    </a:cubicBezTo>
                    <a:cubicBezTo>
                      <a:pt x="11" y="6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4D6B8A59-9C0C-0D75-84A4-88290EAC3D0A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1488" y="925"/>
                <a:ext cx="10" cy="6"/>
              </a:xfrm>
              <a:custGeom>
                <a:avLst/>
                <a:gdLst>
                  <a:gd name="T0" fmla="*/ 16 w 8"/>
                  <a:gd name="T1" fmla="*/ 0 h 4"/>
                  <a:gd name="T2" fmla="*/ 0 w 8"/>
                  <a:gd name="T3" fmla="*/ 12 h 4"/>
                  <a:gd name="T4" fmla="*/ 14 w 8"/>
                  <a:gd name="T5" fmla="*/ 14 h 4"/>
                  <a:gd name="T6" fmla="*/ 16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6" y="4"/>
                      <a:pt x="6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7C59235C-CF06-69D6-88B5-057AB47972D2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1465" y="944"/>
                <a:ext cx="13" cy="7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7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886347FC-8EA8-E6D2-FC20-339C3390233B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1336" y="901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C938E026-5D4C-FCF2-F142-90761167EBC9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1316" y="863"/>
                <a:ext cx="9" cy="13"/>
              </a:xfrm>
              <a:custGeom>
                <a:avLst/>
                <a:gdLst>
                  <a:gd name="T0" fmla="*/ 0 w 7"/>
                  <a:gd name="T1" fmla="*/ 17 h 10"/>
                  <a:gd name="T2" fmla="*/ 13 w 7"/>
                  <a:gd name="T3" fmla="*/ 22 h 10"/>
                  <a:gd name="T4" fmla="*/ 13 w 7"/>
                  <a:gd name="T5" fmla="*/ 0 h 10"/>
                  <a:gd name="T6" fmla="*/ 5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6" y="0"/>
                    </a:cubicBezTo>
                    <a:cubicBezTo>
                      <a:pt x="6" y="3"/>
                      <a:pt x="4" y="7"/>
                      <a:pt x="2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24">
                <a:extLst>
                  <a:ext uri="{FF2B5EF4-FFF2-40B4-BE49-F238E27FC236}">
                    <a16:creationId xmlns:a16="http://schemas.microsoft.com/office/drawing/2014/main" id="{B5D87DDE-6421-DCB1-7DAC-825469167AFF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1350" y="812"/>
                <a:ext cx="18" cy="43"/>
              </a:xfrm>
              <a:custGeom>
                <a:avLst/>
                <a:gdLst>
                  <a:gd name="T0" fmla="*/ 29 w 13"/>
                  <a:gd name="T1" fmla="*/ 7 h 32"/>
                  <a:gd name="T2" fmla="*/ 11 w 13"/>
                  <a:gd name="T3" fmla="*/ 43 h 32"/>
                  <a:gd name="T4" fmla="*/ 11 w 13"/>
                  <a:gd name="T5" fmla="*/ 78 h 32"/>
                  <a:gd name="T6" fmla="*/ 8 w 13"/>
                  <a:gd name="T7" fmla="*/ 56 h 32"/>
                  <a:gd name="T8" fmla="*/ 6 w 13"/>
                  <a:gd name="T9" fmla="*/ 30 h 32"/>
                  <a:gd name="T10" fmla="*/ 35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4" y="32"/>
                    </a:cubicBezTo>
                    <a:cubicBezTo>
                      <a:pt x="5" y="29"/>
                      <a:pt x="4" y="26"/>
                      <a:pt x="3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25">
                <a:extLst>
                  <a:ext uri="{FF2B5EF4-FFF2-40B4-BE49-F238E27FC236}">
                    <a16:creationId xmlns:a16="http://schemas.microsoft.com/office/drawing/2014/main" id="{44FDB3D0-CD7E-DA1D-4314-F260A3B44ABF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1377" y="792"/>
                <a:ext cx="13" cy="60"/>
              </a:xfrm>
              <a:custGeom>
                <a:avLst/>
                <a:gdLst>
                  <a:gd name="T0" fmla="*/ 13 w 10"/>
                  <a:gd name="T1" fmla="*/ 1 h 45"/>
                  <a:gd name="T2" fmla="*/ 21 w 10"/>
                  <a:gd name="T3" fmla="*/ 27 h 45"/>
                  <a:gd name="T4" fmla="*/ 12 w 10"/>
                  <a:gd name="T5" fmla="*/ 57 h 45"/>
                  <a:gd name="T6" fmla="*/ 7 w 10"/>
                  <a:gd name="T7" fmla="*/ 107 h 45"/>
                  <a:gd name="T8" fmla="*/ 0 w 10"/>
                  <a:gd name="T9" fmla="*/ 71 h 45"/>
                  <a:gd name="T10" fmla="*/ 9 w 10"/>
                  <a:gd name="T11" fmla="*/ 44 h 45"/>
                  <a:gd name="T12" fmla="*/ 12 w 10"/>
                  <a:gd name="T13" fmla="*/ 27 h 45"/>
                  <a:gd name="T14" fmla="*/ 13 w 10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6" y="1"/>
                    </a:moveTo>
                    <a:cubicBezTo>
                      <a:pt x="4" y="5"/>
                      <a:pt x="7" y="8"/>
                      <a:pt x="9" y="11"/>
                    </a:cubicBezTo>
                    <a:cubicBezTo>
                      <a:pt x="10" y="14"/>
                      <a:pt x="6" y="21"/>
                      <a:pt x="5" y="24"/>
                    </a:cubicBezTo>
                    <a:cubicBezTo>
                      <a:pt x="1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1" y="26"/>
                      <a:pt x="3" y="23"/>
                      <a:pt x="4" y="19"/>
                    </a:cubicBezTo>
                    <a:cubicBezTo>
                      <a:pt x="5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26">
                <a:extLst>
                  <a:ext uri="{FF2B5EF4-FFF2-40B4-BE49-F238E27FC236}">
                    <a16:creationId xmlns:a16="http://schemas.microsoft.com/office/drawing/2014/main" id="{072BB923-432A-7414-4A04-682D454915A1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1386" y="793"/>
                <a:ext cx="10" cy="12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3"/>
                      <a:pt x="2" y="9"/>
                      <a:pt x="7" y="7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27">
                <a:extLst>
                  <a:ext uri="{FF2B5EF4-FFF2-40B4-BE49-F238E27FC236}">
                    <a16:creationId xmlns:a16="http://schemas.microsoft.com/office/drawing/2014/main" id="{1B1A3E69-FAB8-D069-D382-75F180588E9B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1410" y="788"/>
                <a:ext cx="12" cy="45"/>
              </a:xfrm>
              <a:custGeom>
                <a:avLst/>
                <a:gdLst>
                  <a:gd name="T0" fmla="*/ 9 w 9"/>
                  <a:gd name="T1" fmla="*/ 0 h 34"/>
                  <a:gd name="T2" fmla="*/ 16 w 9"/>
                  <a:gd name="T3" fmla="*/ 20 h 34"/>
                  <a:gd name="T4" fmla="*/ 21 w 9"/>
                  <a:gd name="T5" fmla="*/ 37 h 34"/>
                  <a:gd name="T6" fmla="*/ 0 w 9"/>
                  <a:gd name="T7" fmla="*/ 79 h 34"/>
                  <a:gd name="T8" fmla="*/ 9 w 9"/>
                  <a:gd name="T9" fmla="*/ 60 h 34"/>
                  <a:gd name="T10" fmla="*/ 16 w 9"/>
                  <a:gd name="T11" fmla="*/ 37 h 34"/>
                  <a:gd name="T12" fmla="*/ 12 w 9"/>
                  <a:gd name="T13" fmla="*/ 16 h 34"/>
                  <a:gd name="T14" fmla="*/ 9 w 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6" y="2"/>
                      <a:pt x="6" y="6"/>
                      <a:pt x="7" y="8"/>
                    </a:cubicBezTo>
                    <a:cubicBezTo>
                      <a:pt x="8" y="11"/>
                      <a:pt x="9" y="13"/>
                      <a:pt x="9" y="16"/>
                    </a:cubicBezTo>
                    <a:cubicBezTo>
                      <a:pt x="8" y="23"/>
                      <a:pt x="4" y="29"/>
                      <a:pt x="0" y="34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7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128">
                <a:extLst>
                  <a:ext uri="{FF2B5EF4-FFF2-40B4-BE49-F238E27FC236}">
                    <a16:creationId xmlns:a16="http://schemas.microsoft.com/office/drawing/2014/main" id="{1D96654D-94EA-C198-11BA-67FA7D531F1D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1414" y="779"/>
                <a:ext cx="8" cy="12"/>
              </a:xfrm>
              <a:custGeom>
                <a:avLst/>
                <a:gdLst>
                  <a:gd name="T0" fmla="*/ 0 w 6"/>
                  <a:gd name="T1" fmla="*/ 1 h 9"/>
                  <a:gd name="T2" fmla="*/ 12 w 6"/>
                  <a:gd name="T3" fmla="*/ 21 h 9"/>
                  <a:gd name="T4" fmla="*/ 12 w 6"/>
                  <a:gd name="T5" fmla="*/ 9 h 9"/>
                  <a:gd name="T6" fmla="*/ 15 w 6"/>
                  <a:gd name="T7" fmla="*/ 0 h 9"/>
                  <a:gd name="T8" fmla="*/ 7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3" y="2"/>
                      <a:pt x="4" y="6"/>
                      <a:pt x="5" y="9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1"/>
                      <a:pt x="6" y="4"/>
                      <a:pt x="3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129">
                <a:extLst>
                  <a:ext uri="{FF2B5EF4-FFF2-40B4-BE49-F238E27FC236}">
                    <a16:creationId xmlns:a16="http://schemas.microsoft.com/office/drawing/2014/main" id="{A35ED2D6-7791-6E57-657E-777C15F11FAB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1481" y="787"/>
                <a:ext cx="33" cy="29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7 h 22"/>
                  <a:gd name="T8" fmla="*/ 58 w 25"/>
                  <a:gd name="T9" fmla="*/ 50 h 22"/>
                  <a:gd name="T10" fmla="*/ 44 w 25"/>
                  <a:gd name="T11" fmla="*/ 34 h 22"/>
                  <a:gd name="T12" fmla="*/ 37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3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6"/>
                    </a:cubicBezTo>
                    <a:cubicBezTo>
                      <a:pt x="22" y="18"/>
                      <a:pt x="23" y="20"/>
                      <a:pt x="25" y="22"/>
                    </a:cubicBezTo>
                    <a:cubicBezTo>
                      <a:pt x="23" y="21"/>
                      <a:pt x="21" y="17"/>
                      <a:pt x="19" y="15"/>
                    </a:cubicBezTo>
                    <a:cubicBezTo>
                      <a:pt x="18" y="12"/>
                      <a:pt x="18" y="8"/>
                      <a:pt x="16" y="6"/>
                    </a:cubicBezTo>
                    <a:cubicBezTo>
                      <a:pt x="11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130">
                <a:extLst>
                  <a:ext uri="{FF2B5EF4-FFF2-40B4-BE49-F238E27FC236}">
                    <a16:creationId xmlns:a16="http://schemas.microsoft.com/office/drawing/2014/main" id="{AC3368CF-03C6-86DD-FA54-02B1F673F393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1512" y="791"/>
                <a:ext cx="19" cy="26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1 h 20"/>
                  <a:gd name="T4" fmla="*/ 10 w 14"/>
                  <a:gd name="T5" fmla="*/ 9 h 20"/>
                  <a:gd name="T6" fmla="*/ 20 w 14"/>
                  <a:gd name="T7" fmla="*/ 21 h 20"/>
                  <a:gd name="T8" fmla="*/ 33 w 14"/>
                  <a:gd name="T9" fmla="*/ 29 h 20"/>
                  <a:gd name="T10" fmla="*/ 35 w 14"/>
                  <a:gd name="T11" fmla="*/ 44 h 20"/>
                  <a:gd name="T12" fmla="*/ 30 w 14"/>
                  <a:gd name="T13" fmla="*/ 35 h 20"/>
                  <a:gd name="T14" fmla="*/ 19 w 14"/>
                  <a:gd name="T15" fmla="*/ 23 h 20"/>
                  <a:gd name="T16" fmla="*/ 5 w 14"/>
                  <a:gd name="T17" fmla="*/ 12 h 20"/>
                  <a:gd name="T18" fmla="*/ 1 w 14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0"/>
                      <a:pt x="2" y="0"/>
                      <a:pt x="3" y="1"/>
                    </a:cubicBezTo>
                    <a:cubicBezTo>
                      <a:pt x="3" y="1"/>
                      <a:pt x="3" y="3"/>
                      <a:pt x="4" y="4"/>
                    </a:cubicBezTo>
                    <a:cubicBezTo>
                      <a:pt x="5" y="6"/>
                      <a:pt x="6" y="7"/>
                      <a:pt x="8" y="9"/>
                    </a:cubicBezTo>
                    <a:cubicBezTo>
                      <a:pt x="9" y="10"/>
                      <a:pt x="12" y="12"/>
                      <a:pt x="13" y="13"/>
                    </a:cubicBezTo>
                    <a:cubicBezTo>
                      <a:pt x="14" y="16"/>
                      <a:pt x="13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0" y="14"/>
                      <a:pt x="9" y="13"/>
                      <a:pt x="7" y="11"/>
                    </a:cubicBezTo>
                    <a:cubicBezTo>
                      <a:pt x="6" y="9"/>
                      <a:pt x="4" y="8"/>
                      <a:pt x="2" y="5"/>
                    </a:cubicBezTo>
                    <a:cubicBezTo>
                      <a:pt x="1" y="4"/>
                      <a:pt x="2" y="2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131">
                <a:extLst>
                  <a:ext uri="{FF2B5EF4-FFF2-40B4-BE49-F238E27FC236}">
                    <a16:creationId xmlns:a16="http://schemas.microsoft.com/office/drawing/2014/main" id="{5710AC9C-A866-FC3C-15AB-8CA0D6237FB3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1498" y="824"/>
                <a:ext cx="7" cy="32"/>
              </a:xfrm>
              <a:custGeom>
                <a:avLst/>
                <a:gdLst>
                  <a:gd name="T0" fmla="*/ 0 w 5"/>
                  <a:gd name="T1" fmla="*/ 0 h 24"/>
                  <a:gd name="T2" fmla="*/ 8 w 5"/>
                  <a:gd name="T3" fmla="*/ 33 h 24"/>
                  <a:gd name="T4" fmla="*/ 14 w 5"/>
                  <a:gd name="T5" fmla="*/ 57 h 24"/>
                  <a:gd name="T6" fmla="*/ 11 w 5"/>
                  <a:gd name="T7" fmla="*/ 31 h 24"/>
                  <a:gd name="T8" fmla="*/ 8 w 5"/>
                  <a:gd name="T9" fmla="*/ 12 h 24"/>
                  <a:gd name="T10" fmla="*/ 0 w 5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2" y="4"/>
                      <a:pt x="2" y="9"/>
                      <a:pt x="3" y="14"/>
                    </a:cubicBezTo>
                    <a:cubicBezTo>
                      <a:pt x="3" y="17"/>
                      <a:pt x="4" y="21"/>
                      <a:pt x="5" y="24"/>
                    </a:cubicBezTo>
                    <a:cubicBezTo>
                      <a:pt x="4" y="21"/>
                      <a:pt x="5" y="16"/>
                      <a:pt x="4" y="13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ED7C2093-EF48-1F04-64C0-2A9804CD48D8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1519" y="795"/>
                <a:ext cx="16" cy="13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E1D2A710-CF67-7FF7-B1C9-8102434E8DFB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1482" y="793"/>
                <a:ext cx="22" cy="14"/>
              </a:xfrm>
              <a:custGeom>
                <a:avLst/>
                <a:gdLst>
                  <a:gd name="T0" fmla="*/ 0 w 16"/>
                  <a:gd name="T1" fmla="*/ 8 h 10"/>
                  <a:gd name="T2" fmla="*/ 23 w 16"/>
                  <a:gd name="T3" fmla="*/ 1 h 10"/>
                  <a:gd name="T4" fmla="*/ 41 w 16"/>
                  <a:gd name="T5" fmla="*/ 28 h 10"/>
                  <a:gd name="T6" fmla="*/ 21 w 16"/>
                  <a:gd name="T7" fmla="*/ 6 h 10"/>
                  <a:gd name="T8" fmla="*/ 1 w 16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5" y="7"/>
                      <a:pt x="16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134">
                <a:extLst>
                  <a:ext uri="{FF2B5EF4-FFF2-40B4-BE49-F238E27FC236}">
                    <a16:creationId xmlns:a16="http://schemas.microsoft.com/office/drawing/2014/main" id="{EAE95308-D02F-74BC-1167-FF8347AF827A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1580" y="853"/>
                <a:ext cx="5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4 h 4"/>
                  <a:gd name="T4" fmla="*/ 8 w 4"/>
                  <a:gd name="T5" fmla="*/ 14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135">
                <a:extLst>
                  <a:ext uri="{FF2B5EF4-FFF2-40B4-BE49-F238E27FC236}">
                    <a16:creationId xmlns:a16="http://schemas.microsoft.com/office/drawing/2014/main" id="{2B384B2B-5122-E655-947C-60F015C84003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1527" y="905"/>
                <a:ext cx="88" cy="34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5 w 66"/>
                  <a:gd name="T5" fmla="*/ 42 h 25"/>
                  <a:gd name="T6" fmla="*/ 156 w 66"/>
                  <a:gd name="T7" fmla="*/ 0 h 25"/>
                  <a:gd name="T8" fmla="*/ 137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3" y="15"/>
                      <a:pt x="19" y="25"/>
                      <a:pt x="30" y="25"/>
                    </a:cubicBezTo>
                    <a:cubicBezTo>
                      <a:pt x="42" y="25"/>
                      <a:pt x="53" y="21"/>
                      <a:pt x="57" y="17"/>
                    </a:cubicBezTo>
                    <a:cubicBezTo>
                      <a:pt x="61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8" y="12"/>
                    </a:cubicBezTo>
                    <a:cubicBezTo>
                      <a:pt x="56" y="14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9" y="13"/>
                      <a:pt x="10" y="10"/>
                      <a:pt x="11" y="9"/>
                    </a:cubicBezTo>
                    <a:cubicBezTo>
                      <a:pt x="12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136">
                <a:extLst>
                  <a:ext uri="{FF2B5EF4-FFF2-40B4-BE49-F238E27FC236}">
                    <a16:creationId xmlns:a16="http://schemas.microsoft.com/office/drawing/2014/main" id="{7F3A3E8B-1AFE-6F28-C769-46827A2D537E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1549" y="899"/>
                <a:ext cx="10" cy="13"/>
              </a:xfrm>
              <a:custGeom>
                <a:avLst/>
                <a:gdLst>
                  <a:gd name="T0" fmla="*/ 0 w 7"/>
                  <a:gd name="T1" fmla="*/ 22 h 10"/>
                  <a:gd name="T2" fmla="*/ 20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6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137">
                <a:extLst>
                  <a:ext uri="{FF2B5EF4-FFF2-40B4-BE49-F238E27FC236}">
                    <a16:creationId xmlns:a16="http://schemas.microsoft.com/office/drawing/2014/main" id="{F9172A33-DE0A-43A9-CF9F-3B30928264B9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1454" y="923"/>
                <a:ext cx="81" cy="46"/>
              </a:xfrm>
              <a:custGeom>
                <a:avLst/>
                <a:gdLst>
                  <a:gd name="T0" fmla="*/ 131 w 60"/>
                  <a:gd name="T1" fmla="*/ 0 h 35"/>
                  <a:gd name="T2" fmla="*/ 140 w 60"/>
                  <a:gd name="T3" fmla="*/ 34 h 35"/>
                  <a:gd name="T4" fmla="*/ 105 w 60"/>
                  <a:gd name="T5" fmla="*/ 72 h 35"/>
                  <a:gd name="T6" fmla="*/ 32 w 60"/>
                  <a:gd name="T7" fmla="*/ 72 h 35"/>
                  <a:gd name="T8" fmla="*/ 0 w 60"/>
                  <a:gd name="T9" fmla="*/ 72 h 35"/>
                  <a:gd name="T10" fmla="*/ 36 w 60"/>
                  <a:gd name="T11" fmla="*/ 66 h 35"/>
                  <a:gd name="T12" fmla="*/ 104 w 60"/>
                  <a:gd name="T13" fmla="*/ 51 h 35"/>
                  <a:gd name="T14" fmla="*/ 131 w 60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3" y="0"/>
                    </a:moveTo>
                    <a:cubicBezTo>
                      <a:pt x="56" y="3"/>
                      <a:pt x="60" y="6"/>
                      <a:pt x="57" y="15"/>
                    </a:cubicBezTo>
                    <a:cubicBezTo>
                      <a:pt x="54" y="24"/>
                      <a:pt x="49" y="30"/>
                      <a:pt x="43" y="32"/>
                    </a:cubicBezTo>
                    <a:cubicBezTo>
                      <a:pt x="37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29"/>
                      <a:pt x="15" y="29"/>
                    </a:cubicBezTo>
                    <a:cubicBezTo>
                      <a:pt x="20" y="29"/>
                      <a:pt x="31" y="30"/>
                      <a:pt x="42" y="23"/>
                    </a:cubicBezTo>
                    <a:cubicBezTo>
                      <a:pt x="53" y="15"/>
                      <a:pt x="58" y="9"/>
                      <a:pt x="53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138">
                <a:extLst>
                  <a:ext uri="{FF2B5EF4-FFF2-40B4-BE49-F238E27FC236}">
                    <a16:creationId xmlns:a16="http://schemas.microsoft.com/office/drawing/2014/main" id="{28CAAD79-C819-D72C-EACF-1508003FE248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1341" y="944"/>
                <a:ext cx="80" cy="13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9" y="3"/>
                      <a:pt x="26" y="3"/>
                    </a:cubicBezTo>
                    <a:cubicBezTo>
                      <a:pt x="34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139">
                <a:extLst>
                  <a:ext uri="{FF2B5EF4-FFF2-40B4-BE49-F238E27FC236}">
                    <a16:creationId xmlns:a16="http://schemas.microsoft.com/office/drawing/2014/main" id="{4A757359-0D2D-02DE-4577-8E41877D9A30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1428" y="959"/>
                <a:ext cx="40" cy="8"/>
              </a:xfrm>
              <a:custGeom>
                <a:avLst/>
                <a:gdLst>
                  <a:gd name="T0" fmla="*/ 0 w 30"/>
                  <a:gd name="T1" fmla="*/ 0 h 6"/>
                  <a:gd name="T2" fmla="*/ 59 w 30"/>
                  <a:gd name="T3" fmla="*/ 15 h 6"/>
                  <a:gd name="T4" fmla="*/ 69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5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140">
                <a:extLst>
                  <a:ext uri="{FF2B5EF4-FFF2-40B4-BE49-F238E27FC236}">
                    <a16:creationId xmlns:a16="http://schemas.microsoft.com/office/drawing/2014/main" id="{6078C743-93B5-595F-62B1-CDAC55613FE5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1429" y="872"/>
                <a:ext cx="60" cy="28"/>
              </a:xfrm>
              <a:custGeom>
                <a:avLst/>
                <a:gdLst>
                  <a:gd name="T0" fmla="*/ 0 w 45"/>
                  <a:gd name="T1" fmla="*/ 0 h 21"/>
                  <a:gd name="T2" fmla="*/ 43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2" y="8"/>
                      <a:pt x="18" y="10"/>
                    </a:cubicBezTo>
                    <a:cubicBezTo>
                      <a:pt x="22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3" y="18"/>
                      <a:pt x="35" y="18"/>
                      <a:pt x="31" y="17"/>
                    </a:cubicBezTo>
                    <a:cubicBezTo>
                      <a:pt x="27" y="15"/>
                      <a:pt x="22" y="14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141">
                <a:extLst>
                  <a:ext uri="{FF2B5EF4-FFF2-40B4-BE49-F238E27FC236}">
                    <a16:creationId xmlns:a16="http://schemas.microsoft.com/office/drawing/2014/main" id="{2D595EE6-D6AC-F553-5F50-F6125B277FE3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 bwMode="auto">
              <a:xfrm>
                <a:off x="1573" y="816"/>
                <a:ext cx="12" cy="28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5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8" y="17"/>
                      <a:pt x="6" y="21"/>
                    </a:cubicBezTo>
                    <a:cubicBezTo>
                      <a:pt x="8" y="15"/>
                      <a:pt x="5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142">
                <a:extLst>
                  <a:ext uri="{FF2B5EF4-FFF2-40B4-BE49-F238E27FC236}">
                    <a16:creationId xmlns:a16="http://schemas.microsoft.com/office/drawing/2014/main" id="{2C20CC2D-B41A-0772-630C-8F4B3438A586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1585" y="836"/>
                <a:ext cx="18" cy="32"/>
              </a:xfrm>
              <a:custGeom>
                <a:avLst/>
                <a:gdLst>
                  <a:gd name="T0" fmla="*/ 6 w 13"/>
                  <a:gd name="T1" fmla="*/ 15 h 24"/>
                  <a:gd name="T2" fmla="*/ 24 w 13"/>
                  <a:gd name="T3" fmla="*/ 33 h 24"/>
                  <a:gd name="T4" fmla="*/ 29 w 13"/>
                  <a:gd name="T5" fmla="*/ 57 h 24"/>
                  <a:gd name="T6" fmla="*/ 21 w 13"/>
                  <a:gd name="T7" fmla="*/ 16 h 24"/>
                  <a:gd name="T8" fmla="*/ 0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2" y="6"/>
                    </a:moveTo>
                    <a:cubicBezTo>
                      <a:pt x="6" y="7"/>
                      <a:pt x="7" y="10"/>
                      <a:pt x="9" y="14"/>
                    </a:cubicBezTo>
                    <a:cubicBezTo>
                      <a:pt x="10" y="17"/>
                      <a:pt x="12" y="20"/>
                      <a:pt x="11" y="24"/>
                    </a:cubicBezTo>
                    <a:cubicBezTo>
                      <a:pt x="13" y="19"/>
                      <a:pt x="10" y="11"/>
                      <a:pt x="8" y="7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143">
                <a:extLst>
                  <a:ext uri="{FF2B5EF4-FFF2-40B4-BE49-F238E27FC236}">
                    <a16:creationId xmlns:a16="http://schemas.microsoft.com/office/drawing/2014/main" id="{5C82BC8E-A153-145C-D60E-E81DC3385EEF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1442" y="969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8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3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8" y="0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ubicBezTo>
                      <a:pt x="3" y="6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144">
                <a:extLst>
                  <a:ext uri="{FF2B5EF4-FFF2-40B4-BE49-F238E27FC236}">
                    <a16:creationId xmlns:a16="http://schemas.microsoft.com/office/drawing/2014/main" id="{22BAE3CF-9D42-69FD-1C42-F774D4A91740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1453" y="968"/>
                <a:ext cx="20" cy="11"/>
              </a:xfrm>
              <a:custGeom>
                <a:avLst/>
                <a:gdLst>
                  <a:gd name="T0" fmla="*/ 0 w 15"/>
                  <a:gd name="T1" fmla="*/ 0 h 8"/>
                  <a:gd name="T2" fmla="*/ 20 w 15"/>
                  <a:gd name="T3" fmla="*/ 6 h 8"/>
                  <a:gd name="T4" fmla="*/ 27 w 15"/>
                  <a:gd name="T5" fmla="*/ 15 h 8"/>
                  <a:gd name="T6" fmla="*/ 27 w 15"/>
                  <a:gd name="T7" fmla="*/ 21 h 8"/>
                  <a:gd name="T8" fmla="*/ 33 w 15"/>
                  <a:gd name="T9" fmla="*/ 0 h 8"/>
                  <a:gd name="T10" fmla="*/ 31 w 15"/>
                  <a:gd name="T11" fmla="*/ 0 h 8"/>
                  <a:gd name="T12" fmla="*/ 28 w 15"/>
                  <a:gd name="T13" fmla="*/ 0 h 8"/>
                  <a:gd name="T14" fmla="*/ 20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  <a:cubicBezTo>
                      <a:pt x="9" y="2"/>
                      <a:pt x="12" y="4"/>
                      <a:pt x="11" y="6"/>
                    </a:cubicBezTo>
                    <a:cubicBezTo>
                      <a:pt x="10" y="8"/>
                      <a:pt x="11" y="7"/>
                      <a:pt x="11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145">
                <a:extLst>
                  <a:ext uri="{FF2B5EF4-FFF2-40B4-BE49-F238E27FC236}">
                    <a16:creationId xmlns:a16="http://schemas.microsoft.com/office/drawing/2014/main" id="{9AA03837-77AE-B760-D017-D2980A3BDA12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 bwMode="auto">
              <a:xfrm>
                <a:off x="1377" y="972"/>
                <a:ext cx="51" cy="32"/>
              </a:xfrm>
              <a:custGeom>
                <a:avLst/>
                <a:gdLst>
                  <a:gd name="T0" fmla="*/ 79 w 38"/>
                  <a:gd name="T1" fmla="*/ 0 h 24"/>
                  <a:gd name="T2" fmla="*/ 54 w 38"/>
                  <a:gd name="T3" fmla="*/ 23 h 24"/>
                  <a:gd name="T4" fmla="*/ 0 w 38"/>
                  <a:gd name="T5" fmla="*/ 49 h 24"/>
                  <a:gd name="T6" fmla="*/ 1 w 38"/>
                  <a:gd name="T7" fmla="*/ 57 h 24"/>
                  <a:gd name="T8" fmla="*/ 20 w 38"/>
                  <a:gd name="T9" fmla="*/ 41 h 24"/>
                  <a:gd name="T10" fmla="*/ 56 w 38"/>
                  <a:gd name="T11" fmla="*/ 27 h 24"/>
                  <a:gd name="T12" fmla="*/ 79 w 38"/>
                  <a:gd name="T13" fmla="*/ 7 h 24"/>
                  <a:gd name="T14" fmla="*/ 91 w 38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33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2"/>
                      <a:pt x="2" y="17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4" y="19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5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146">
                <a:extLst>
                  <a:ext uri="{FF2B5EF4-FFF2-40B4-BE49-F238E27FC236}">
                    <a16:creationId xmlns:a16="http://schemas.microsoft.com/office/drawing/2014/main" id="{79B46DEC-50A4-64B5-12FF-A50E4CAD31D9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1356" y="956"/>
                <a:ext cx="85" cy="9"/>
              </a:xfrm>
              <a:custGeom>
                <a:avLst/>
                <a:gdLst>
                  <a:gd name="T0" fmla="*/ 0 w 64"/>
                  <a:gd name="T1" fmla="*/ 1 h 7"/>
                  <a:gd name="T2" fmla="*/ 44 w 64"/>
                  <a:gd name="T3" fmla="*/ 5 h 7"/>
                  <a:gd name="T4" fmla="*/ 70 w 64"/>
                  <a:gd name="T5" fmla="*/ 8 h 7"/>
                  <a:gd name="T6" fmla="*/ 108 w 64"/>
                  <a:gd name="T7" fmla="*/ 6 h 7"/>
                  <a:gd name="T8" fmla="*/ 122 w 64"/>
                  <a:gd name="T9" fmla="*/ 5 h 7"/>
                  <a:gd name="T10" fmla="*/ 141 w 64"/>
                  <a:gd name="T11" fmla="*/ 10 h 7"/>
                  <a:gd name="T12" fmla="*/ 150 w 64"/>
                  <a:gd name="T13" fmla="*/ 15 h 7"/>
                  <a:gd name="T14" fmla="*/ 120 w 64"/>
                  <a:gd name="T15" fmla="*/ 10 h 7"/>
                  <a:gd name="T16" fmla="*/ 69 w 64"/>
                  <a:gd name="T17" fmla="*/ 10 h 7"/>
                  <a:gd name="T18" fmla="*/ 0 w 64"/>
                  <a:gd name="T19" fmla="*/ 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7">
                    <a:moveTo>
                      <a:pt x="0" y="1"/>
                    </a:moveTo>
                    <a:cubicBezTo>
                      <a:pt x="5" y="0"/>
                      <a:pt x="15" y="2"/>
                      <a:pt x="19" y="2"/>
                    </a:cubicBezTo>
                    <a:cubicBezTo>
                      <a:pt x="22" y="2"/>
                      <a:pt x="26" y="4"/>
                      <a:pt x="30" y="4"/>
                    </a:cubicBezTo>
                    <a:cubicBezTo>
                      <a:pt x="34" y="4"/>
                      <a:pt x="40" y="4"/>
                      <a:pt x="46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7" y="5"/>
                      <a:pt x="60" y="5"/>
                    </a:cubicBezTo>
                    <a:cubicBezTo>
                      <a:pt x="62" y="6"/>
                      <a:pt x="64" y="7"/>
                      <a:pt x="64" y="7"/>
                    </a:cubicBezTo>
                    <a:cubicBezTo>
                      <a:pt x="61" y="7"/>
                      <a:pt x="56" y="6"/>
                      <a:pt x="51" y="5"/>
                    </a:cubicBezTo>
                    <a:cubicBezTo>
                      <a:pt x="46" y="5"/>
                      <a:pt x="40" y="7"/>
                      <a:pt x="29" y="5"/>
                    </a:cubicBezTo>
                    <a:cubicBezTo>
                      <a:pt x="22" y="4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147">
                <a:extLst>
                  <a:ext uri="{FF2B5EF4-FFF2-40B4-BE49-F238E27FC236}">
                    <a16:creationId xmlns:a16="http://schemas.microsoft.com/office/drawing/2014/main" id="{2455A8E8-FC7C-5AF0-B65F-AD5AFF911CA1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1390" y="972"/>
                <a:ext cx="15" cy="5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0 h 4"/>
                  <a:gd name="T16" fmla="*/ 20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148">
                <a:extLst>
                  <a:ext uri="{FF2B5EF4-FFF2-40B4-BE49-F238E27FC236}">
                    <a16:creationId xmlns:a16="http://schemas.microsoft.com/office/drawing/2014/main" id="{4755BFA9-40FF-EFCB-A4B3-D97E68D5AD4B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 bwMode="auto">
              <a:xfrm>
                <a:off x="1405" y="972"/>
                <a:ext cx="9" cy="7"/>
              </a:xfrm>
              <a:custGeom>
                <a:avLst/>
                <a:gdLst>
                  <a:gd name="T0" fmla="*/ 0 w 7"/>
                  <a:gd name="T1" fmla="*/ 6 h 5"/>
                  <a:gd name="T2" fmla="*/ 1 w 7"/>
                  <a:gd name="T3" fmla="*/ 8 h 5"/>
                  <a:gd name="T4" fmla="*/ 0 w 7"/>
                  <a:gd name="T5" fmla="*/ 14 h 5"/>
                  <a:gd name="T6" fmla="*/ 8 w 7"/>
                  <a:gd name="T7" fmla="*/ 8 h 5"/>
                  <a:gd name="T8" fmla="*/ 8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7" y="0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Freeform 149">
                <a:extLst>
                  <a:ext uri="{FF2B5EF4-FFF2-40B4-BE49-F238E27FC236}">
                    <a16:creationId xmlns:a16="http://schemas.microsoft.com/office/drawing/2014/main" id="{89CCFDF5-5911-3E5A-533B-6C5908A160A5}"/>
                  </a:ext>
                </a:extLst>
              </p:cNvPr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1412" y="972"/>
                <a:ext cx="5" cy="7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4 h 5"/>
                  <a:gd name="T4" fmla="*/ 6 w 4"/>
                  <a:gd name="T5" fmla="*/ 6 h 5"/>
                  <a:gd name="T6" fmla="*/ 8 w 4"/>
                  <a:gd name="T7" fmla="*/ 1 h 5"/>
                  <a:gd name="T8" fmla="*/ 5 w 4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2" name="Freeform 150">
                <a:extLst>
                  <a:ext uri="{FF2B5EF4-FFF2-40B4-BE49-F238E27FC236}">
                    <a16:creationId xmlns:a16="http://schemas.microsoft.com/office/drawing/2014/main" id="{61A7BA6F-2C75-419D-34C4-3802E488A136}"/>
                  </a:ext>
                </a:extLst>
              </p:cNvPr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1414" y="973"/>
                <a:ext cx="6" cy="8"/>
              </a:xfrm>
              <a:custGeom>
                <a:avLst/>
                <a:gdLst>
                  <a:gd name="T0" fmla="*/ 5 w 4"/>
                  <a:gd name="T1" fmla="*/ 1 h 6"/>
                  <a:gd name="T2" fmla="*/ 0 w 4"/>
                  <a:gd name="T3" fmla="*/ 15 h 6"/>
                  <a:gd name="T4" fmla="*/ 12 w 4"/>
                  <a:gd name="T5" fmla="*/ 7 h 6"/>
                  <a:gd name="T6" fmla="*/ 14 w 4"/>
                  <a:gd name="T7" fmla="*/ 0 h 6"/>
                  <a:gd name="T8" fmla="*/ 5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" name="Freeform 151">
                <a:extLst>
                  <a:ext uri="{FF2B5EF4-FFF2-40B4-BE49-F238E27FC236}">
                    <a16:creationId xmlns:a16="http://schemas.microsoft.com/office/drawing/2014/main" id="{F2D710A0-CF69-030E-CAC5-FC10549303BE}"/>
                  </a:ext>
                </a:extLst>
              </p:cNvPr>
              <p:cNvSpPr/>
              <p:nvPr>
                <p:custDataLst>
                  <p:tags r:id="rId319"/>
                </p:custDataLst>
              </p:nvPr>
            </p:nvSpPr>
            <p:spPr bwMode="auto">
              <a:xfrm>
                <a:off x="1425" y="963"/>
                <a:ext cx="11" cy="4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1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1"/>
                      <a:pt x="1" y="3"/>
                      <a:pt x="0" y="3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2"/>
                      <a:pt x="8" y="1"/>
                      <a:pt x="7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" name="Freeform 152">
                <a:extLst>
                  <a:ext uri="{FF2B5EF4-FFF2-40B4-BE49-F238E27FC236}">
                    <a16:creationId xmlns:a16="http://schemas.microsoft.com/office/drawing/2014/main" id="{38DCDEA7-EF38-5A39-18A4-3B2EC4568A6C}"/>
                  </a:ext>
                </a:extLst>
              </p:cNvPr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1422" y="964"/>
                <a:ext cx="18" cy="7"/>
              </a:xfrm>
              <a:custGeom>
                <a:avLst/>
                <a:gdLst>
                  <a:gd name="T0" fmla="*/ 24 w 13"/>
                  <a:gd name="T1" fmla="*/ 0 h 5"/>
                  <a:gd name="T2" fmla="*/ 14 w 13"/>
                  <a:gd name="T3" fmla="*/ 11 h 5"/>
                  <a:gd name="T4" fmla="*/ 0 w 13"/>
                  <a:gd name="T5" fmla="*/ 14 h 5"/>
                  <a:gd name="T6" fmla="*/ 14 w 13"/>
                  <a:gd name="T7" fmla="*/ 14 h 5"/>
                  <a:gd name="T8" fmla="*/ 24 w 13"/>
                  <a:gd name="T9" fmla="*/ 11 h 5"/>
                  <a:gd name="T10" fmla="*/ 35 w 13"/>
                  <a:gd name="T11" fmla="*/ 1 h 5"/>
                  <a:gd name="T12" fmla="*/ 33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7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" name="Freeform 153">
                <a:extLst>
                  <a:ext uri="{FF2B5EF4-FFF2-40B4-BE49-F238E27FC236}">
                    <a16:creationId xmlns:a16="http://schemas.microsoft.com/office/drawing/2014/main" id="{57666F51-D60A-1860-973A-D3896C3B9D51}"/>
                  </a:ext>
                </a:extLst>
              </p:cNvPr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1354" y="961"/>
                <a:ext cx="11" cy="2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8 h 1"/>
                  <a:gd name="T4" fmla="*/ 11 w 8"/>
                  <a:gd name="T5" fmla="*/ 8 h 1"/>
                  <a:gd name="T6" fmla="*/ 21 w 8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" name="Freeform 154">
                <a:extLst>
                  <a:ext uri="{FF2B5EF4-FFF2-40B4-BE49-F238E27FC236}">
                    <a16:creationId xmlns:a16="http://schemas.microsoft.com/office/drawing/2014/main" id="{8AD4EA4E-7BB4-3E90-6FE3-7BF8492B98EF}"/>
                  </a:ext>
                </a:extLst>
              </p:cNvPr>
              <p:cNvSpPr/>
              <p:nvPr>
                <p:custDataLst>
                  <p:tags r:id="rId322"/>
                </p:custDataLst>
              </p:nvPr>
            </p:nvSpPr>
            <p:spPr bwMode="auto">
              <a:xfrm>
                <a:off x="1366" y="964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8 h 2"/>
                  <a:gd name="T4" fmla="*/ 11 w 8"/>
                  <a:gd name="T5" fmla="*/ 8 h 2"/>
                  <a:gd name="T6" fmla="*/ 21 w 8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" name="Freeform 155">
                <a:extLst>
                  <a:ext uri="{FF2B5EF4-FFF2-40B4-BE49-F238E27FC236}">
                    <a16:creationId xmlns:a16="http://schemas.microsoft.com/office/drawing/2014/main" id="{2C9A117F-83CD-8D1F-8F14-C650E61B14FC}"/>
                  </a:ext>
                </a:extLst>
              </p:cNvPr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1372" y="967"/>
                <a:ext cx="10" cy="6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1 w 8"/>
                  <a:gd name="T5" fmla="*/ 7 h 5"/>
                  <a:gd name="T6" fmla="*/ 16 w 8"/>
                  <a:gd name="T7" fmla="*/ 6 h 5"/>
                  <a:gd name="T8" fmla="*/ 1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" name="Freeform 156">
                <a:extLst>
                  <a:ext uri="{FF2B5EF4-FFF2-40B4-BE49-F238E27FC236}">
                    <a16:creationId xmlns:a16="http://schemas.microsoft.com/office/drawing/2014/main" id="{FA0E877A-CB3C-FD46-649F-B0A4B8865CF2}"/>
                  </a:ext>
                </a:extLst>
              </p:cNvPr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1380" y="971"/>
                <a:ext cx="10" cy="4"/>
              </a:xfrm>
              <a:custGeom>
                <a:avLst/>
                <a:gdLst>
                  <a:gd name="T0" fmla="*/ 0 w 8"/>
                  <a:gd name="T1" fmla="*/ 1 h 3"/>
                  <a:gd name="T2" fmla="*/ 5 w 8"/>
                  <a:gd name="T3" fmla="*/ 5 h 3"/>
                  <a:gd name="T4" fmla="*/ 16 w 8"/>
                  <a:gd name="T5" fmla="*/ 1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1"/>
                      <a:pt x="7" y="3"/>
                      <a:pt x="8" y="1"/>
                    </a:cubicBezTo>
                    <a:cubicBezTo>
                      <a:pt x="7" y="1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" name="Freeform 157">
                <a:extLst>
                  <a:ext uri="{FF2B5EF4-FFF2-40B4-BE49-F238E27FC236}">
                    <a16:creationId xmlns:a16="http://schemas.microsoft.com/office/drawing/2014/main" id="{5E7ACEE0-7397-B104-25E8-EC4DD99B647E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 bwMode="auto">
              <a:xfrm>
                <a:off x="1389" y="991"/>
                <a:ext cx="5" cy="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15 h 7"/>
                  <a:gd name="T4" fmla="*/ 5 w 4"/>
                  <a:gd name="T5" fmla="*/ 13 h 7"/>
                  <a:gd name="T6" fmla="*/ 6 w 4"/>
                  <a:gd name="T7" fmla="*/ 8 h 7"/>
                  <a:gd name="T8" fmla="*/ 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2" y="3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" name="Freeform 158">
                <a:extLst>
                  <a:ext uri="{FF2B5EF4-FFF2-40B4-BE49-F238E27FC236}">
                    <a16:creationId xmlns:a16="http://schemas.microsoft.com/office/drawing/2014/main" id="{657609B1-B86B-3325-FE86-F051DB4B5573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1398" y="988"/>
                <a:ext cx="6" cy="9"/>
              </a:xfrm>
              <a:custGeom>
                <a:avLst/>
                <a:gdLst>
                  <a:gd name="T0" fmla="*/ 0 w 4"/>
                  <a:gd name="T1" fmla="*/ 5 h 7"/>
                  <a:gd name="T2" fmla="*/ 5 w 4"/>
                  <a:gd name="T3" fmla="*/ 15 h 7"/>
                  <a:gd name="T4" fmla="*/ 12 w 4"/>
                  <a:gd name="T5" fmla="*/ 8 h 7"/>
                  <a:gd name="T6" fmla="*/ 14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2" y="2"/>
                      <a:pt x="2" y="6"/>
                      <a:pt x="1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" name="Freeform 159">
                <a:extLst>
                  <a:ext uri="{FF2B5EF4-FFF2-40B4-BE49-F238E27FC236}">
                    <a16:creationId xmlns:a16="http://schemas.microsoft.com/office/drawing/2014/main" id="{3E72FA88-E3E8-CA9A-5E99-CB3F6B889D4F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 bwMode="auto">
              <a:xfrm>
                <a:off x="1405" y="985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6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2" name="Freeform 160">
                <a:extLst>
                  <a:ext uri="{FF2B5EF4-FFF2-40B4-BE49-F238E27FC236}">
                    <a16:creationId xmlns:a16="http://schemas.microsoft.com/office/drawing/2014/main" id="{D6865D9D-3259-7593-A307-E755C7A416AC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1410" y="981"/>
                <a:ext cx="6" cy="8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1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1" y="2"/>
                      <a:pt x="1" y="5"/>
                      <a:pt x="1" y="6"/>
                    </a:cubicBezTo>
                    <a:cubicBezTo>
                      <a:pt x="2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3" name="Freeform 161">
                <a:extLst>
                  <a:ext uri="{FF2B5EF4-FFF2-40B4-BE49-F238E27FC236}">
                    <a16:creationId xmlns:a16="http://schemas.microsoft.com/office/drawing/2014/main" id="{EF2F5C84-1BB0-CA45-7781-9C736CB11501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 bwMode="auto">
              <a:xfrm>
                <a:off x="1416" y="977"/>
                <a:ext cx="4" cy="10"/>
              </a:xfrm>
              <a:custGeom>
                <a:avLst/>
                <a:gdLst>
                  <a:gd name="T0" fmla="*/ 0 w 3"/>
                  <a:gd name="T1" fmla="*/ 9 h 7"/>
                  <a:gd name="T2" fmla="*/ 1 w 3"/>
                  <a:gd name="T3" fmla="*/ 13 h 7"/>
                  <a:gd name="T4" fmla="*/ 1 w 3"/>
                  <a:gd name="T5" fmla="*/ 20 h 7"/>
                  <a:gd name="T6" fmla="*/ 5 w 3"/>
                  <a:gd name="T7" fmla="*/ 9 h 7"/>
                  <a:gd name="T8" fmla="*/ 7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4" name="Freeform 162">
                <a:extLst>
                  <a:ext uri="{FF2B5EF4-FFF2-40B4-BE49-F238E27FC236}">
                    <a16:creationId xmlns:a16="http://schemas.microsoft.com/office/drawing/2014/main" id="{B78EEFAD-A160-1C1E-1031-C23EBD0BAE59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1420" y="973"/>
                <a:ext cx="4" cy="10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9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5" name="Freeform 163">
                <a:extLst>
                  <a:ext uri="{FF2B5EF4-FFF2-40B4-BE49-F238E27FC236}">
                    <a16:creationId xmlns:a16="http://schemas.microsoft.com/office/drawing/2014/main" id="{2749FC74-B274-068E-25E0-053CA831CF85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1424" y="972"/>
                <a:ext cx="2" cy="8"/>
              </a:xfrm>
              <a:custGeom>
                <a:avLst/>
                <a:gdLst>
                  <a:gd name="T0" fmla="*/ 0 w 2"/>
                  <a:gd name="T1" fmla="*/ 1 h 6"/>
                  <a:gd name="T2" fmla="*/ 2 w 2"/>
                  <a:gd name="T3" fmla="*/ 15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6" name="Freeform 164">
                <a:extLst>
                  <a:ext uri="{FF2B5EF4-FFF2-40B4-BE49-F238E27FC236}">
                    <a16:creationId xmlns:a16="http://schemas.microsoft.com/office/drawing/2014/main" id="{A5C8C08B-3AA4-F382-3BFA-929D03CA06ED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1426" y="972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1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" name="Freeform 165">
                <a:extLst>
                  <a:ext uri="{FF2B5EF4-FFF2-40B4-BE49-F238E27FC236}">
                    <a16:creationId xmlns:a16="http://schemas.microsoft.com/office/drawing/2014/main" id="{3AACBE08-20D7-524B-D0D9-A515C5FB2B40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 bwMode="auto">
              <a:xfrm>
                <a:off x="1430" y="971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1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2" y="4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166">
                <a:extLst>
                  <a:ext uri="{FF2B5EF4-FFF2-40B4-BE49-F238E27FC236}">
                    <a16:creationId xmlns:a16="http://schemas.microsoft.com/office/drawing/2014/main" id="{1964E514-1F04-4478-B863-15EE0239B46A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1433" y="971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167">
                <a:extLst>
                  <a:ext uri="{FF2B5EF4-FFF2-40B4-BE49-F238E27FC236}">
                    <a16:creationId xmlns:a16="http://schemas.microsoft.com/office/drawing/2014/main" id="{3E6C0FAA-B600-119E-9C8E-12DC95DD87E2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1434" y="97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168">
                <a:extLst>
                  <a:ext uri="{FF2B5EF4-FFF2-40B4-BE49-F238E27FC236}">
                    <a16:creationId xmlns:a16="http://schemas.microsoft.com/office/drawing/2014/main" id="{7B524DF8-12B6-90B9-E075-B28D6771F6C2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1437" y="969"/>
                <a:ext cx="4" cy="6"/>
              </a:xfrm>
              <a:custGeom>
                <a:avLst/>
                <a:gdLst>
                  <a:gd name="T0" fmla="*/ 0 w 3"/>
                  <a:gd name="T1" fmla="*/ 5 h 4"/>
                  <a:gd name="T2" fmla="*/ 7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169">
                <a:extLst>
                  <a:ext uri="{FF2B5EF4-FFF2-40B4-BE49-F238E27FC236}">
                    <a16:creationId xmlns:a16="http://schemas.microsoft.com/office/drawing/2014/main" id="{F4FE5CE8-6B5C-2F37-F661-3C83C56D4660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1440" y="968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170">
                <a:extLst>
                  <a:ext uri="{FF2B5EF4-FFF2-40B4-BE49-F238E27FC236}">
                    <a16:creationId xmlns:a16="http://schemas.microsoft.com/office/drawing/2014/main" id="{03B75F97-1071-9F32-0E06-F7DBA9D11879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1416" y="999"/>
                <a:ext cx="10" cy="12"/>
              </a:xfrm>
              <a:custGeom>
                <a:avLst/>
                <a:gdLst>
                  <a:gd name="T0" fmla="*/ 0 w 8"/>
                  <a:gd name="T1" fmla="*/ 20 h 9"/>
                  <a:gd name="T2" fmla="*/ 13 w 8"/>
                  <a:gd name="T3" fmla="*/ 12 h 9"/>
                  <a:gd name="T4" fmla="*/ 16 w 8"/>
                  <a:gd name="T5" fmla="*/ 0 h 9"/>
                  <a:gd name="T6" fmla="*/ 13 w 8"/>
                  <a:gd name="T7" fmla="*/ 12 h 9"/>
                  <a:gd name="T8" fmla="*/ 6 w 8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9"/>
                      <a:pt x="5" y="6"/>
                      <a:pt x="6" y="5"/>
                    </a:cubicBezTo>
                    <a:cubicBezTo>
                      <a:pt x="7" y="4"/>
                      <a:pt x="8" y="1"/>
                      <a:pt x="8" y="0"/>
                    </a:cubicBezTo>
                    <a:cubicBezTo>
                      <a:pt x="8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171">
                <a:extLst>
                  <a:ext uri="{FF2B5EF4-FFF2-40B4-BE49-F238E27FC236}">
                    <a16:creationId xmlns:a16="http://schemas.microsoft.com/office/drawing/2014/main" id="{AD74014B-A1A8-3B4B-AC47-A50DE59182EE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1426" y="989"/>
                <a:ext cx="6" cy="16"/>
              </a:xfrm>
              <a:custGeom>
                <a:avLst/>
                <a:gdLst>
                  <a:gd name="T0" fmla="*/ 0 w 4"/>
                  <a:gd name="T1" fmla="*/ 28 h 12"/>
                  <a:gd name="T2" fmla="*/ 12 w 4"/>
                  <a:gd name="T3" fmla="*/ 15 h 12"/>
                  <a:gd name="T4" fmla="*/ 14 w 4"/>
                  <a:gd name="T5" fmla="*/ 0 h 12"/>
                  <a:gd name="T6" fmla="*/ 14 w 4"/>
                  <a:gd name="T7" fmla="*/ 12 h 12"/>
                  <a:gd name="T8" fmla="*/ 12 w 4"/>
                  <a:gd name="T9" fmla="*/ 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2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172">
                <a:extLst>
                  <a:ext uri="{FF2B5EF4-FFF2-40B4-BE49-F238E27FC236}">
                    <a16:creationId xmlns:a16="http://schemas.microsoft.com/office/drawing/2014/main" id="{19A05119-553D-810C-53A7-7C63B01B0549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1432" y="984"/>
                <a:ext cx="2" cy="15"/>
              </a:xfrm>
              <a:custGeom>
                <a:avLst/>
                <a:gdLst>
                  <a:gd name="T0" fmla="*/ 0 w 2"/>
                  <a:gd name="T1" fmla="*/ 27 h 11"/>
                  <a:gd name="T2" fmla="*/ 1 w 2"/>
                  <a:gd name="T3" fmla="*/ 20 h 11"/>
                  <a:gd name="T4" fmla="*/ 2 w 2"/>
                  <a:gd name="T5" fmla="*/ 14 h 11"/>
                  <a:gd name="T6" fmla="*/ 2 w 2"/>
                  <a:gd name="T7" fmla="*/ 0 h 11"/>
                  <a:gd name="T8" fmla="*/ 2 w 2"/>
                  <a:gd name="T9" fmla="*/ 14 h 11"/>
                  <a:gd name="T10" fmla="*/ 2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5" name="Freeform 173">
                <a:extLst>
                  <a:ext uri="{FF2B5EF4-FFF2-40B4-BE49-F238E27FC236}">
                    <a16:creationId xmlns:a16="http://schemas.microsoft.com/office/drawing/2014/main" id="{4C50AE3F-77AB-616A-77CE-657F4996FF34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1412" y="996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0 w 8"/>
                  <a:gd name="T3" fmla="*/ 15 h 11"/>
                  <a:gd name="T4" fmla="*/ 13 w 8"/>
                  <a:gd name="T5" fmla="*/ 7 h 11"/>
                  <a:gd name="T6" fmla="*/ 16 w 8"/>
                  <a:gd name="T7" fmla="*/ 0 h 11"/>
                  <a:gd name="T8" fmla="*/ 13 w 8"/>
                  <a:gd name="T9" fmla="*/ 14 h 11"/>
                  <a:gd name="T10" fmla="*/ 6 w 8"/>
                  <a:gd name="T11" fmla="*/ 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10"/>
                      <a:pt x="4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" name="Freeform 174">
                <a:extLst>
                  <a:ext uri="{FF2B5EF4-FFF2-40B4-BE49-F238E27FC236}">
                    <a16:creationId xmlns:a16="http://schemas.microsoft.com/office/drawing/2014/main" id="{D34719BD-FDA8-095E-0E10-479A39F7E108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1406" y="1003"/>
                <a:ext cx="8" cy="9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9 w 6"/>
                  <a:gd name="T5" fmla="*/ 8 h 7"/>
                  <a:gd name="T6" fmla="*/ 1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4" y="4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7" name="Freeform 175">
                <a:extLst>
                  <a:ext uri="{FF2B5EF4-FFF2-40B4-BE49-F238E27FC236}">
                    <a16:creationId xmlns:a16="http://schemas.microsoft.com/office/drawing/2014/main" id="{284B8B47-2397-4F0D-B5F0-39653230FE6C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1396" y="1001"/>
                <a:ext cx="13" cy="10"/>
              </a:xfrm>
              <a:custGeom>
                <a:avLst/>
                <a:gdLst>
                  <a:gd name="T0" fmla="*/ 0 w 10"/>
                  <a:gd name="T1" fmla="*/ 19 h 7"/>
                  <a:gd name="T2" fmla="*/ 7 w 10"/>
                  <a:gd name="T3" fmla="*/ 14 h 7"/>
                  <a:gd name="T4" fmla="*/ 13 w 10"/>
                  <a:gd name="T5" fmla="*/ 9 h 7"/>
                  <a:gd name="T6" fmla="*/ 22 w 10"/>
                  <a:gd name="T7" fmla="*/ 0 h 7"/>
                  <a:gd name="T8" fmla="*/ 16 w 10"/>
                  <a:gd name="T9" fmla="*/ 9 h 7"/>
                  <a:gd name="T10" fmla="*/ 5 w 10"/>
                  <a:gd name="T11" fmla="*/ 2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5" y="5"/>
                      <a:pt x="4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" name="Freeform 176">
                <a:extLst>
                  <a:ext uri="{FF2B5EF4-FFF2-40B4-BE49-F238E27FC236}">
                    <a16:creationId xmlns:a16="http://schemas.microsoft.com/office/drawing/2014/main" id="{B0884A81-3CC1-01DE-7EEA-BE2C9408B598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1392" y="1003"/>
                <a:ext cx="9" cy="6"/>
              </a:xfrm>
              <a:custGeom>
                <a:avLst/>
                <a:gdLst>
                  <a:gd name="T0" fmla="*/ 0 w 7"/>
                  <a:gd name="T1" fmla="*/ 6 h 5"/>
                  <a:gd name="T2" fmla="*/ 8 w 7"/>
                  <a:gd name="T3" fmla="*/ 2 h 5"/>
                  <a:gd name="T4" fmla="*/ 15 w 7"/>
                  <a:gd name="T5" fmla="*/ 0 h 5"/>
                  <a:gd name="T6" fmla="*/ 8 w 7"/>
                  <a:gd name="T7" fmla="*/ 6 h 5"/>
                  <a:gd name="T8" fmla="*/ 0 w 7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4"/>
                      <a:pt x="3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9" name="Freeform 177">
                <a:extLst>
                  <a:ext uri="{FF2B5EF4-FFF2-40B4-BE49-F238E27FC236}">
                    <a16:creationId xmlns:a16="http://schemas.microsoft.com/office/drawing/2014/main" id="{C7BF02EE-0148-5199-1CD0-ADF5110B8697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1377" y="999"/>
                <a:ext cx="13" cy="9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7 w 10"/>
                  <a:gd name="T11" fmla="*/ 13 h 7"/>
                  <a:gd name="T12" fmla="*/ 1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1" y="6"/>
                      <a:pt x="0" y="5"/>
                      <a:pt x="1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0" name="Freeform 178">
                <a:extLst>
                  <a:ext uri="{FF2B5EF4-FFF2-40B4-BE49-F238E27FC236}">
                    <a16:creationId xmlns:a16="http://schemas.microsoft.com/office/drawing/2014/main" id="{1D71C498-7175-43CD-2F5C-EA4E89703EF2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1360" y="988"/>
                <a:ext cx="22" cy="13"/>
              </a:xfrm>
              <a:custGeom>
                <a:avLst/>
                <a:gdLst>
                  <a:gd name="T0" fmla="*/ 0 w 17"/>
                  <a:gd name="T1" fmla="*/ 7 h 10"/>
                  <a:gd name="T2" fmla="*/ 8 w 17"/>
                  <a:gd name="T3" fmla="*/ 13 h 10"/>
                  <a:gd name="T4" fmla="*/ 17 w 17"/>
                  <a:gd name="T5" fmla="*/ 21 h 10"/>
                  <a:gd name="T6" fmla="*/ 27 w 17"/>
                  <a:gd name="T7" fmla="*/ 17 h 10"/>
                  <a:gd name="T8" fmla="*/ 36 w 17"/>
                  <a:gd name="T9" fmla="*/ 9 h 10"/>
                  <a:gd name="T10" fmla="*/ 30 w 17"/>
                  <a:gd name="T11" fmla="*/ 13 h 10"/>
                  <a:gd name="T12" fmla="*/ 27 w 17"/>
                  <a:gd name="T13" fmla="*/ 13 h 10"/>
                  <a:gd name="T14" fmla="*/ 23 w 17"/>
                  <a:gd name="T15" fmla="*/ 12 h 10"/>
                  <a:gd name="T16" fmla="*/ 22 w 17"/>
                  <a:gd name="T17" fmla="*/ 17 h 10"/>
                  <a:gd name="T18" fmla="*/ 17 w 17"/>
                  <a:gd name="T19" fmla="*/ 22 h 10"/>
                  <a:gd name="T20" fmla="*/ 16 w 17"/>
                  <a:gd name="T21" fmla="*/ 16 h 10"/>
                  <a:gd name="T22" fmla="*/ 16 w 17"/>
                  <a:gd name="T23" fmla="*/ 7 h 10"/>
                  <a:gd name="T24" fmla="*/ 13 w 17"/>
                  <a:gd name="T25" fmla="*/ 12 h 10"/>
                  <a:gd name="T26" fmla="*/ 10 w 17"/>
                  <a:gd name="T27" fmla="*/ 16 h 10"/>
                  <a:gd name="T28" fmla="*/ 13 w 17"/>
                  <a:gd name="T29" fmla="*/ 0 h 10"/>
                  <a:gd name="T30" fmla="*/ 0 w 17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9"/>
                      <a:pt x="8" y="9"/>
                    </a:cubicBezTo>
                    <a:cubicBezTo>
                      <a:pt x="9" y="10"/>
                      <a:pt x="11" y="10"/>
                      <a:pt x="12" y="8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3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6" y="6"/>
                      <a:pt x="6" y="5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5"/>
                      <a:pt x="2" y="1"/>
                      <a:pt x="6" y="0"/>
                    </a:cubicBez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79">
                <a:extLst>
                  <a:ext uri="{FF2B5EF4-FFF2-40B4-BE49-F238E27FC236}">
                    <a16:creationId xmlns:a16="http://schemas.microsoft.com/office/drawing/2014/main" id="{AF2B1ED3-6065-3900-363C-545C2783FFB8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1352" y="984"/>
                <a:ext cx="13" cy="8"/>
              </a:xfrm>
              <a:custGeom>
                <a:avLst/>
                <a:gdLst>
                  <a:gd name="T0" fmla="*/ 0 w 10"/>
                  <a:gd name="T1" fmla="*/ 1 h 6"/>
                  <a:gd name="T2" fmla="*/ 9 w 10"/>
                  <a:gd name="T3" fmla="*/ 9 h 6"/>
                  <a:gd name="T4" fmla="*/ 13 w 10"/>
                  <a:gd name="T5" fmla="*/ 15 h 6"/>
                  <a:gd name="T6" fmla="*/ 13 w 10"/>
                  <a:gd name="T7" fmla="*/ 12 h 6"/>
                  <a:gd name="T8" fmla="*/ 16 w 10"/>
                  <a:gd name="T9" fmla="*/ 9 h 6"/>
                  <a:gd name="T10" fmla="*/ 22 w 10"/>
                  <a:gd name="T11" fmla="*/ 7 h 6"/>
                  <a:gd name="T12" fmla="*/ 13 w 10"/>
                  <a:gd name="T13" fmla="*/ 7 h 6"/>
                  <a:gd name="T14" fmla="*/ 16 w 10"/>
                  <a:gd name="T15" fmla="*/ 0 h 6"/>
                  <a:gd name="T16" fmla="*/ 9 w 10"/>
                  <a:gd name="T17" fmla="*/ 0 h 6"/>
                  <a:gd name="T18" fmla="*/ 1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9" y="3"/>
                      <a:pt x="7" y="4"/>
                      <a:pt x="6" y="3"/>
                    </a:cubicBezTo>
                    <a:cubicBezTo>
                      <a:pt x="5" y="2"/>
                      <a:pt x="5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80">
                <a:extLst>
                  <a:ext uri="{FF2B5EF4-FFF2-40B4-BE49-F238E27FC236}">
                    <a16:creationId xmlns:a16="http://schemas.microsoft.com/office/drawing/2014/main" id="{CA55F530-E684-9F9A-3877-59E703EC72F0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1341" y="969"/>
                <a:ext cx="17" cy="16"/>
              </a:xfrm>
              <a:custGeom>
                <a:avLst/>
                <a:gdLst>
                  <a:gd name="T0" fmla="*/ 1 w 13"/>
                  <a:gd name="T1" fmla="*/ 9 h 12"/>
                  <a:gd name="T2" fmla="*/ 13 w 13"/>
                  <a:gd name="T3" fmla="*/ 21 h 12"/>
                  <a:gd name="T4" fmla="*/ 16 w 13"/>
                  <a:gd name="T5" fmla="*/ 23 h 12"/>
                  <a:gd name="T6" fmla="*/ 29 w 13"/>
                  <a:gd name="T7" fmla="*/ 27 h 12"/>
                  <a:gd name="T8" fmla="*/ 13 w 13"/>
                  <a:gd name="T9" fmla="*/ 15 h 12"/>
                  <a:gd name="T10" fmla="*/ 9 w 13"/>
                  <a:gd name="T11" fmla="*/ 15 h 12"/>
                  <a:gd name="T12" fmla="*/ 5 w 13"/>
                  <a:gd name="T13" fmla="*/ 5 h 12"/>
                  <a:gd name="T14" fmla="*/ 1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" y="4"/>
                    </a:moveTo>
                    <a:cubicBezTo>
                      <a:pt x="2" y="6"/>
                      <a:pt x="3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3" y="11"/>
                    </a:cubicBezTo>
                    <a:cubicBezTo>
                      <a:pt x="11" y="12"/>
                      <a:pt x="4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1" y="3"/>
                      <a:pt x="2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181">
                <a:extLst>
                  <a:ext uri="{FF2B5EF4-FFF2-40B4-BE49-F238E27FC236}">
                    <a16:creationId xmlns:a16="http://schemas.microsoft.com/office/drawing/2014/main" id="{D1D75C38-5398-4BA6-DBF7-3EA1ACF58057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4" name="Freeform 182">
                <a:extLst>
                  <a:ext uri="{FF2B5EF4-FFF2-40B4-BE49-F238E27FC236}">
                    <a16:creationId xmlns:a16="http://schemas.microsoft.com/office/drawing/2014/main" id="{05153E99-C06A-BC43-372D-769F77FED0FA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1448" y="763"/>
                <a:ext cx="14" cy="108"/>
              </a:xfrm>
              <a:custGeom>
                <a:avLst/>
                <a:gdLst>
                  <a:gd name="T0" fmla="*/ 0 w 11"/>
                  <a:gd name="T1" fmla="*/ 0 h 81"/>
                  <a:gd name="T2" fmla="*/ 10 w 11"/>
                  <a:gd name="T3" fmla="*/ 44 h 81"/>
                  <a:gd name="T4" fmla="*/ 13 w 11"/>
                  <a:gd name="T5" fmla="*/ 87 h 81"/>
                  <a:gd name="T6" fmla="*/ 14 w 11"/>
                  <a:gd name="T7" fmla="*/ 121 h 81"/>
                  <a:gd name="T8" fmla="*/ 23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2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7" y="42"/>
                      <a:pt x="8" y="46"/>
                      <a:pt x="7" y="51"/>
                    </a:cubicBezTo>
                    <a:cubicBezTo>
                      <a:pt x="6" y="55"/>
                      <a:pt x="7" y="72"/>
                      <a:pt x="11" y="8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" name="Freeform 183">
                <a:extLst>
                  <a:ext uri="{FF2B5EF4-FFF2-40B4-BE49-F238E27FC236}">
                    <a16:creationId xmlns:a16="http://schemas.microsoft.com/office/drawing/2014/main" id="{879701DB-869B-32D2-421C-115FD6A03C22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1468" y="763"/>
                <a:ext cx="13" cy="78"/>
              </a:xfrm>
              <a:custGeom>
                <a:avLst/>
                <a:gdLst>
                  <a:gd name="T0" fmla="*/ 7 w 10"/>
                  <a:gd name="T1" fmla="*/ 0 h 59"/>
                  <a:gd name="T2" fmla="*/ 5 w 10"/>
                  <a:gd name="T3" fmla="*/ 34 h 59"/>
                  <a:gd name="T4" fmla="*/ 9 w 10"/>
                  <a:gd name="T5" fmla="*/ 59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6" y="4"/>
                      <a:pt x="3" y="10"/>
                      <a:pt x="2" y="15"/>
                    </a:cubicBezTo>
                    <a:cubicBezTo>
                      <a:pt x="0" y="20"/>
                      <a:pt x="2" y="22"/>
                      <a:pt x="4" y="26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6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" name="Freeform 184">
                <a:extLst>
                  <a:ext uri="{FF2B5EF4-FFF2-40B4-BE49-F238E27FC236}">
                    <a16:creationId xmlns:a16="http://schemas.microsoft.com/office/drawing/2014/main" id="{22312C16-77B5-F6AE-E556-DD21616542F6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1478" y="83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7" name="Freeform 185">
                <a:extLst>
                  <a:ext uri="{FF2B5EF4-FFF2-40B4-BE49-F238E27FC236}">
                    <a16:creationId xmlns:a16="http://schemas.microsoft.com/office/drawing/2014/main" id="{8859FFC1-8947-7BC0-BB1A-C216F41DA68A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1480" y="788"/>
                <a:ext cx="36" cy="31"/>
              </a:xfrm>
              <a:custGeom>
                <a:avLst/>
                <a:gdLst>
                  <a:gd name="T0" fmla="*/ 0 w 27"/>
                  <a:gd name="T1" fmla="*/ 20 h 23"/>
                  <a:gd name="T2" fmla="*/ 33 w 27"/>
                  <a:gd name="T3" fmla="*/ 12 h 23"/>
                  <a:gd name="T4" fmla="*/ 48 w 27"/>
                  <a:gd name="T5" fmla="*/ 35 h 23"/>
                  <a:gd name="T6" fmla="*/ 64 w 27"/>
                  <a:gd name="T7" fmla="*/ 5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0" y="8"/>
                    </a:moveTo>
                    <a:cubicBezTo>
                      <a:pt x="4" y="4"/>
                      <a:pt x="9" y="0"/>
                      <a:pt x="14" y="5"/>
                    </a:cubicBezTo>
                    <a:cubicBezTo>
                      <a:pt x="16" y="7"/>
                      <a:pt x="18" y="11"/>
                      <a:pt x="20" y="14"/>
                    </a:cubicBezTo>
                    <a:cubicBezTo>
                      <a:pt x="22" y="17"/>
                      <a:pt x="25" y="19"/>
                      <a:pt x="27" y="2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" name="Freeform 186">
                <a:extLst>
                  <a:ext uri="{FF2B5EF4-FFF2-40B4-BE49-F238E27FC236}">
                    <a16:creationId xmlns:a16="http://schemas.microsoft.com/office/drawing/2014/main" id="{2B8F8E7B-D21B-A005-EDC2-30FE6C04535A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1510" y="789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187">
                <a:extLst>
                  <a:ext uri="{FF2B5EF4-FFF2-40B4-BE49-F238E27FC236}">
                    <a16:creationId xmlns:a16="http://schemas.microsoft.com/office/drawing/2014/main" id="{B66771C6-A746-6876-22EE-25385A3C9601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1531" y="809"/>
                <a:ext cx="10" cy="10"/>
              </a:xfrm>
              <a:custGeom>
                <a:avLst/>
                <a:gdLst>
                  <a:gd name="T0" fmla="*/ 0 w 8"/>
                  <a:gd name="T1" fmla="*/ 20 h 7"/>
                  <a:gd name="T2" fmla="*/ 0 w 8"/>
                  <a:gd name="T3" fmla="*/ 0 h 7"/>
                  <a:gd name="T4" fmla="*/ 16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8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188">
                <a:extLst>
                  <a:ext uri="{FF2B5EF4-FFF2-40B4-BE49-F238E27FC236}">
                    <a16:creationId xmlns:a16="http://schemas.microsoft.com/office/drawing/2014/main" id="{AFF9B19D-06FA-C691-0341-68CC93893B94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1516" y="792"/>
                <a:ext cx="15" cy="17"/>
              </a:xfrm>
              <a:custGeom>
                <a:avLst/>
                <a:gdLst>
                  <a:gd name="T0" fmla="*/ 0 w 11"/>
                  <a:gd name="T1" fmla="*/ 0 h 13"/>
                  <a:gd name="T2" fmla="*/ 27 w 1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6"/>
                      <a:pt x="7" y="9"/>
                      <a:pt x="11" y="1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189">
                <a:extLst>
                  <a:ext uri="{FF2B5EF4-FFF2-40B4-BE49-F238E27FC236}">
                    <a16:creationId xmlns:a16="http://schemas.microsoft.com/office/drawing/2014/main" id="{EE8B4C7D-209C-5BAA-078D-4CCE090A91BA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1505" y="851"/>
                <a:ext cx="16" cy="53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9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190">
                <a:extLst>
                  <a:ext uri="{FF2B5EF4-FFF2-40B4-BE49-F238E27FC236}">
                    <a16:creationId xmlns:a16="http://schemas.microsoft.com/office/drawing/2014/main" id="{F034E732-2D71-8A69-C723-628C3A4169FF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1523" y="877"/>
                <a:ext cx="53" cy="46"/>
              </a:xfrm>
              <a:custGeom>
                <a:avLst/>
                <a:gdLst>
                  <a:gd name="T0" fmla="*/ 0 w 40"/>
                  <a:gd name="T1" fmla="*/ 77 h 34"/>
                  <a:gd name="T2" fmla="*/ 56 w 40"/>
                  <a:gd name="T3" fmla="*/ 47 h 34"/>
                  <a:gd name="T4" fmla="*/ 93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9" y="34"/>
                      <a:pt x="19" y="25"/>
                      <a:pt x="24" y="19"/>
                    </a:cubicBezTo>
                    <a:cubicBezTo>
                      <a:pt x="27" y="14"/>
                      <a:pt x="33" y="0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191">
                <a:extLst>
                  <a:ext uri="{FF2B5EF4-FFF2-40B4-BE49-F238E27FC236}">
                    <a16:creationId xmlns:a16="http://schemas.microsoft.com/office/drawing/2014/main" id="{5618E3D2-FCD3-F152-D800-D4002B147385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1560" y="889"/>
                <a:ext cx="21" cy="14"/>
              </a:xfrm>
              <a:custGeom>
                <a:avLst/>
                <a:gdLst>
                  <a:gd name="T0" fmla="*/ 0 w 16"/>
                  <a:gd name="T1" fmla="*/ 8 h 10"/>
                  <a:gd name="T2" fmla="*/ 37 w 16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5" y="0"/>
                      <a:pt x="12" y="10"/>
                      <a:pt x="16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192">
                <a:extLst>
                  <a:ext uri="{FF2B5EF4-FFF2-40B4-BE49-F238E27FC236}">
                    <a16:creationId xmlns:a16="http://schemas.microsoft.com/office/drawing/2014/main" id="{9B5839F5-982C-0122-74B2-948E48805771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1575" y="897"/>
                <a:ext cx="6" cy="8"/>
              </a:xfrm>
              <a:custGeom>
                <a:avLst/>
                <a:gdLst>
                  <a:gd name="T0" fmla="*/ 0 w 5"/>
                  <a:gd name="T1" fmla="*/ 0 h 6"/>
                  <a:gd name="T2" fmla="*/ 6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193">
                <a:extLst>
                  <a:ext uri="{FF2B5EF4-FFF2-40B4-BE49-F238E27FC236}">
                    <a16:creationId xmlns:a16="http://schemas.microsoft.com/office/drawing/2014/main" id="{1FD8C705-E557-847F-031B-6E87DE6CC3C7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1492" y="816"/>
                <a:ext cx="12" cy="33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2" y="6"/>
                      <a:pt x="9" y="21"/>
                      <a:pt x="0" y="2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194">
                <a:extLst>
                  <a:ext uri="{FF2B5EF4-FFF2-40B4-BE49-F238E27FC236}">
                    <a16:creationId xmlns:a16="http://schemas.microsoft.com/office/drawing/2014/main" id="{EA8F8966-43FA-CBC8-CBE2-546FDF174BEF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1497" y="844"/>
                <a:ext cx="12" cy="40"/>
              </a:xfrm>
              <a:custGeom>
                <a:avLst/>
                <a:gdLst>
                  <a:gd name="T0" fmla="*/ 0 w 9"/>
                  <a:gd name="T1" fmla="*/ 0 h 30"/>
                  <a:gd name="T2" fmla="*/ 1 w 9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8"/>
                      <a:pt x="9" y="24"/>
                      <a:pt x="1" y="3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195">
                <a:extLst>
                  <a:ext uri="{FF2B5EF4-FFF2-40B4-BE49-F238E27FC236}">
                    <a16:creationId xmlns:a16="http://schemas.microsoft.com/office/drawing/2014/main" id="{9C95142A-9781-9084-46CC-407F49CC3890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1502" y="879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" name="Freeform 196">
                <a:extLst>
                  <a:ext uri="{FF2B5EF4-FFF2-40B4-BE49-F238E27FC236}">
                    <a16:creationId xmlns:a16="http://schemas.microsoft.com/office/drawing/2014/main" id="{1A09F728-D17D-A320-5966-6865C3CBFF20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1535" y="828"/>
                <a:ext cx="14" cy="65"/>
              </a:xfrm>
              <a:custGeom>
                <a:avLst/>
                <a:gdLst>
                  <a:gd name="T0" fmla="*/ 0 w 11"/>
                  <a:gd name="T1" fmla="*/ 0 h 49"/>
                  <a:gd name="T2" fmla="*/ 22 w 11"/>
                  <a:gd name="T3" fmla="*/ 58 h 49"/>
                  <a:gd name="T4" fmla="*/ 8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9" y="16"/>
                      <a:pt x="10" y="25"/>
                    </a:cubicBezTo>
                    <a:cubicBezTo>
                      <a:pt x="11" y="34"/>
                      <a:pt x="8" y="42"/>
                      <a:pt x="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197">
                <a:extLst>
                  <a:ext uri="{FF2B5EF4-FFF2-40B4-BE49-F238E27FC236}">
                    <a16:creationId xmlns:a16="http://schemas.microsoft.com/office/drawing/2014/main" id="{EFFE6564-2E64-B5AA-AF74-4E17FAE1C10B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1547" y="853"/>
                <a:ext cx="36" cy="23"/>
              </a:xfrm>
              <a:custGeom>
                <a:avLst/>
                <a:gdLst>
                  <a:gd name="T0" fmla="*/ 0 w 27"/>
                  <a:gd name="T1" fmla="*/ 42 h 17"/>
                  <a:gd name="T2" fmla="*/ 16 w 27"/>
                  <a:gd name="T3" fmla="*/ 27 h 17"/>
                  <a:gd name="T4" fmla="*/ 43 w 27"/>
                  <a:gd name="T5" fmla="*/ 20 h 17"/>
                  <a:gd name="T6" fmla="*/ 64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3" y="14"/>
                      <a:pt x="4" y="13"/>
                      <a:pt x="7" y="11"/>
                    </a:cubicBezTo>
                    <a:cubicBezTo>
                      <a:pt x="11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" name="Freeform 198">
                <a:extLst>
                  <a:ext uri="{FF2B5EF4-FFF2-40B4-BE49-F238E27FC236}">
                    <a16:creationId xmlns:a16="http://schemas.microsoft.com/office/drawing/2014/main" id="{D7EEE1A8-CBE7-2746-C343-92692DB29376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1577" y="859"/>
                <a:ext cx="8" cy="1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199">
                <a:extLst>
                  <a:ext uri="{FF2B5EF4-FFF2-40B4-BE49-F238E27FC236}">
                    <a16:creationId xmlns:a16="http://schemas.microsoft.com/office/drawing/2014/main" id="{C06E673F-C4B0-977B-56EA-96301D436EB6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1384" y="789"/>
                <a:ext cx="18" cy="20"/>
              </a:xfrm>
              <a:custGeom>
                <a:avLst/>
                <a:gdLst>
                  <a:gd name="T0" fmla="*/ 5 w 14"/>
                  <a:gd name="T1" fmla="*/ 0 h 15"/>
                  <a:gd name="T2" fmla="*/ 6 w 14"/>
                  <a:gd name="T3" fmla="*/ 31 h 15"/>
                  <a:gd name="T4" fmla="*/ 28 w 1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2" y="0"/>
                    </a:moveTo>
                    <a:cubicBezTo>
                      <a:pt x="0" y="3"/>
                      <a:pt x="1" y="12"/>
                      <a:pt x="3" y="13"/>
                    </a:cubicBezTo>
                    <a:cubicBezTo>
                      <a:pt x="6" y="15"/>
                      <a:pt x="14" y="10"/>
                      <a:pt x="13" y="1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200">
                <a:extLst>
                  <a:ext uri="{FF2B5EF4-FFF2-40B4-BE49-F238E27FC236}">
                    <a16:creationId xmlns:a16="http://schemas.microsoft.com/office/drawing/2014/main" id="{7531473B-9E50-ECA4-5603-CDCF964CE40F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1378" y="808"/>
                <a:ext cx="35" cy="5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4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3" name="Freeform 201">
                <a:extLst>
                  <a:ext uri="{FF2B5EF4-FFF2-40B4-BE49-F238E27FC236}">
                    <a16:creationId xmlns:a16="http://schemas.microsoft.com/office/drawing/2014/main" id="{9A619281-4475-42F0-DD98-64B6562B13EE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1417" y="776"/>
                <a:ext cx="8" cy="73"/>
              </a:xfrm>
              <a:custGeom>
                <a:avLst/>
                <a:gdLst>
                  <a:gd name="T0" fmla="*/ 15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2 h 55"/>
                  <a:gd name="T8" fmla="*/ 7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6" y="0"/>
                    </a:moveTo>
                    <a:cubicBezTo>
                      <a:pt x="6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5" y="32"/>
                      <a:pt x="1" y="35"/>
                      <a:pt x="1" y="39"/>
                    </a:cubicBezTo>
                    <a:cubicBezTo>
                      <a:pt x="0" y="45"/>
                      <a:pt x="2" y="50"/>
                      <a:pt x="3" y="5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202">
                <a:extLst>
                  <a:ext uri="{FF2B5EF4-FFF2-40B4-BE49-F238E27FC236}">
                    <a16:creationId xmlns:a16="http://schemas.microsoft.com/office/drawing/2014/main" id="{DB8A6B30-3A3E-D6F3-916A-7F48BA213404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1409" y="82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9"/>
                      <a:pt x="7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5" name="Freeform 203">
                <a:extLst>
                  <a:ext uri="{FF2B5EF4-FFF2-40B4-BE49-F238E27FC236}">
                    <a16:creationId xmlns:a16="http://schemas.microsoft.com/office/drawing/2014/main" id="{17492625-0553-3AFB-A1A5-5CD9D1C8D490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1412" y="783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4" y="0"/>
                      <a:pt x="7" y="6"/>
                      <a:pt x="8" y="1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204">
                <a:extLst>
                  <a:ext uri="{FF2B5EF4-FFF2-40B4-BE49-F238E27FC236}">
                    <a16:creationId xmlns:a16="http://schemas.microsoft.com/office/drawing/2014/main" id="{9E67D8B8-33C7-D39F-9196-8EC02C605F04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1354" y="880"/>
                <a:ext cx="150" cy="55"/>
              </a:xfrm>
              <a:custGeom>
                <a:avLst/>
                <a:gdLst>
                  <a:gd name="T0" fmla="*/ 0 w 112"/>
                  <a:gd name="T1" fmla="*/ 0 h 41"/>
                  <a:gd name="T2" fmla="*/ 42 w 112"/>
                  <a:gd name="T3" fmla="*/ 16 h 41"/>
                  <a:gd name="T4" fmla="*/ 90 w 112"/>
                  <a:gd name="T5" fmla="*/ 21 h 41"/>
                  <a:gd name="T6" fmla="*/ 106 w 112"/>
                  <a:gd name="T7" fmla="*/ 36 h 41"/>
                  <a:gd name="T8" fmla="*/ 134 w 112"/>
                  <a:gd name="T9" fmla="*/ 48 h 41"/>
                  <a:gd name="T10" fmla="*/ 163 w 112"/>
                  <a:gd name="T11" fmla="*/ 68 h 41"/>
                  <a:gd name="T12" fmla="*/ 210 w 112"/>
                  <a:gd name="T13" fmla="*/ 72 h 41"/>
                  <a:gd name="T14" fmla="*/ 233 w 112"/>
                  <a:gd name="T15" fmla="*/ 90 h 41"/>
                  <a:gd name="T16" fmla="*/ 269 w 112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4" y="8"/>
                      <a:pt x="32" y="6"/>
                      <a:pt x="37" y="9"/>
                    </a:cubicBezTo>
                    <a:cubicBezTo>
                      <a:pt x="40" y="11"/>
                      <a:pt x="41" y="14"/>
                      <a:pt x="44" y="15"/>
                    </a:cubicBezTo>
                    <a:cubicBezTo>
                      <a:pt x="47" y="18"/>
                      <a:pt x="52" y="18"/>
                      <a:pt x="56" y="20"/>
                    </a:cubicBezTo>
                    <a:cubicBezTo>
                      <a:pt x="60" y="24"/>
                      <a:pt x="63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4" y="35"/>
                      <a:pt x="97" y="37"/>
                    </a:cubicBezTo>
                    <a:cubicBezTo>
                      <a:pt x="101" y="39"/>
                      <a:pt x="108" y="38"/>
                      <a:pt x="112" y="4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A136E7A-6C4B-11CA-1D79-37E4004DE373}"/>
                </a:ext>
              </a:extLst>
            </p:cNvPr>
            <p:cNvGrpSpPr/>
            <p:nvPr>
              <p:custDataLst>
                <p:tags r:id="rId22"/>
              </p:custDataLst>
            </p:nvPr>
          </p:nvGrpSpPr>
          <p:grpSpPr>
            <a:xfrm>
              <a:off x="2857500" y="1214438"/>
              <a:ext cx="1970088" cy="5194300"/>
              <a:chOff x="2857500" y="1214438"/>
              <a:chExt cx="1970088" cy="5194300"/>
            </a:xfrm>
          </p:grpSpPr>
          <p:sp>
            <p:nvSpPr>
              <p:cNvPr id="27" name="Freeform 205">
                <a:extLst>
                  <a:ext uri="{FF2B5EF4-FFF2-40B4-BE49-F238E27FC236}">
                    <a16:creationId xmlns:a16="http://schemas.microsoft.com/office/drawing/2014/main" id="{7F394935-6238-8983-6585-7946F405761F}"/>
                  </a:ext>
                </a:extLst>
              </p:cNvPr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3648075" y="1428750"/>
                <a:ext cx="234950" cy="74612"/>
              </a:xfrm>
              <a:custGeom>
                <a:avLst/>
                <a:gdLst>
                  <a:gd name="T0" fmla="*/ 0 w 111"/>
                  <a:gd name="T1" fmla="*/ 0 h 35"/>
                  <a:gd name="T2" fmla="*/ 41 w 111"/>
                  <a:gd name="T3" fmla="*/ 28 h 35"/>
                  <a:gd name="T4" fmla="*/ 71 w 111"/>
                  <a:gd name="T5" fmla="*/ 36 h 35"/>
                  <a:gd name="T6" fmla="*/ 105 w 111"/>
                  <a:gd name="T7" fmla="*/ 36 h 35"/>
                  <a:gd name="T8" fmla="*/ 137 w 111"/>
                  <a:gd name="T9" fmla="*/ 54 h 35"/>
                  <a:gd name="T10" fmla="*/ 187 w 111"/>
                  <a:gd name="T11" fmla="*/ 75 h 35"/>
                  <a:gd name="T12" fmla="*/ 213 w 111"/>
                  <a:gd name="T13" fmla="*/ 79 h 35"/>
                  <a:gd name="T14" fmla="*/ 235 w 111"/>
                  <a:gd name="T15" fmla="*/ 79 h 35"/>
                  <a:gd name="T16" fmla="*/ 263 w 111"/>
                  <a:gd name="T17" fmla="*/ 8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5">
                    <a:moveTo>
                      <a:pt x="0" y="0"/>
                    </a:moveTo>
                    <a:cubicBezTo>
                      <a:pt x="3" y="5"/>
                      <a:pt x="11" y="10"/>
                      <a:pt x="17" y="12"/>
                    </a:cubicBezTo>
                    <a:cubicBezTo>
                      <a:pt x="21" y="13"/>
                      <a:pt x="26" y="14"/>
                      <a:pt x="30" y="15"/>
                    </a:cubicBezTo>
                    <a:cubicBezTo>
                      <a:pt x="35" y="16"/>
                      <a:pt x="40" y="15"/>
                      <a:pt x="44" y="15"/>
                    </a:cubicBezTo>
                    <a:cubicBezTo>
                      <a:pt x="50" y="16"/>
                      <a:pt x="54" y="20"/>
                      <a:pt x="58" y="22"/>
                    </a:cubicBezTo>
                    <a:cubicBezTo>
                      <a:pt x="65" y="26"/>
                      <a:pt x="71" y="29"/>
                      <a:pt x="79" y="31"/>
                    </a:cubicBezTo>
                    <a:cubicBezTo>
                      <a:pt x="82" y="32"/>
                      <a:pt x="87" y="33"/>
                      <a:pt x="90" y="33"/>
                    </a:cubicBezTo>
                    <a:cubicBezTo>
                      <a:pt x="94" y="33"/>
                      <a:pt x="95" y="32"/>
                      <a:pt x="99" y="33"/>
                    </a:cubicBezTo>
                    <a:cubicBezTo>
                      <a:pt x="103" y="34"/>
                      <a:pt x="107" y="35"/>
                      <a:pt x="111" y="3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206">
                <a:extLst>
                  <a:ext uri="{FF2B5EF4-FFF2-40B4-BE49-F238E27FC236}">
                    <a16:creationId xmlns:a16="http://schemas.microsoft.com/office/drawing/2014/main" id="{5ED875CC-3C0F-5C8E-123C-3EF2649C1983}"/>
                  </a:ext>
                </a:extLst>
              </p:cNvPr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3875088" y="1465263"/>
                <a:ext cx="26988" cy="7937"/>
              </a:xfrm>
              <a:custGeom>
                <a:avLst/>
                <a:gdLst>
                  <a:gd name="T0" fmla="*/ 0 w 13"/>
                  <a:gd name="T1" fmla="*/ 6 h 4"/>
                  <a:gd name="T2" fmla="*/ 21 w 13"/>
                  <a:gd name="T3" fmla="*/ 6 h 4"/>
                  <a:gd name="T4" fmla="*/ 29 w 1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2" y="4"/>
                      <a:pt x="6" y="4"/>
                      <a:pt x="9" y="3"/>
                    </a:cubicBezTo>
                    <a:cubicBezTo>
                      <a:pt x="11" y="2"/>
                      <a:pt x="11" y="0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207">
                <a:extLst>
                  <a:ext uri="{FF2B5EF4-FFF2-40B4-BE49-F238E27FC236}">
                    <a16:creationId xmlns:a16="http://schemas.microsoft.com/office/drawing/2014/main" id="{F723CE00-E426-552F-D2A1-50B6AF564535}"/>
                  </a:ext>
                </a:extLst>
              </p:cNvPr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3749675" y="1401763"/>
                <a:ext cx="9525" cy="19050"/>
              </a:xfrm>
              <a:custGeom>
                <a:avLst/>
                <a:gdLst>
                  <a:gd name="T0" fmla="*/ 0 w 4"/>
                  <a:gd name="T1" fmla="*/ 0 h 9"/>
                  <a:gd name="T2" fmla="*/ 14 w 4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1" y="3"/>
                      <a:pt x="1" y="7"/>
                      <a:pt x="4" y="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208">
                <a:extLst>
                  <a:ext uri="{FF2B5EF4-FFF2-40B4-BE49-F238E27FC236}">
                    <a16:creationId xmlns:a16="http://schemas.microsoft.com/office/drawing/2014/main" id="{FD0EB6B3-D9A1-F590-4141-B6BC57B1F2DE}"/>
                  </a:ext>
                </a:extLst>
              </p:cNvPr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3644900" y="1441450"/>
                <a:ext cx="15875" cy="7937"/>
              </a:xfrm>
              <a:custGeom>
                <a:avLst/>
                <a:gdLst>
                  <a:gd name="T0" fmla="*/ 0 w 8"/>
                  <a:gd name="T1" fmla="*/ 8 h 4"/>
                  <a:gd name="T2" fmla="*/ 16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209">
                <a:extLst>
                  <a:ext uri="{FF2B5EF4-FFF2-40B4-BE49-F238E27FC236}">
                    <a16:creationId xmlns:a16="http://schemas.microsoft.com/office/drawing/2014/main" id="{5D99A7DA-60E0-C62A-D039-BE5554C6B27C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3625850" y="1365250"/>
                <a:ext cx="9525" cy="39687"/>
              </a:xfrm>
              <a:custGeom>
                <a:avLst/>
                <a:gdLst>
                  <a:gd name="T0" fmla="*/ 0 w 5"/>
                  <a:gd name="T1" fmla="*/ 0 h 19"/>
                  <a:gd name="T2" fmla="*/ 0 w 5"/>
                  <a:gd name="T3" fmla="*/ 22 h 19"/>
                  <a:gd name="T4" fmla="*/ 8 w 5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1" y="13"/>
                      <a:pt x="3" y="16"/>
                      <a:pt x="5" y="1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210">
                <a:extLst>
                  <a:ext uri="{FF2B5EF4-FFF2-40B4-BE49-F238E27FC236}">
                    <a16:creationId xmlns:a16="http://schemas.microsoft.com/office/drawing/2014/main" id="{442B1EE5-D452-CFA9-B1C4-D666B74B420E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3614738" y="1385888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211">
                <a:extLst>
                  <a:ext uri="{FF2B5EF4-FFF2-40B4-BE49-F238E27FC236}">
                    <a16:creationId xmlns:a16="http://schemas.microsoft.com/office/drawing/2014/main" id="{E6DFB2EB-2AA5-312E-04B7-EFC506CDA098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3676650" y="1289050"/>
                <a:ext cx="19050" cy="61912"/>
              </a:xfrm>
              <a:custGeom>
                <a:avLst/>
                <a:gdLst>
                  <a:gd name="T0" fmla="*/ 21 w 9"/>
                  <a:gd name="T1" fmla="*/ 0 h 29"/>
                  <a:gd name="T2" fmla="*/ 1 w 9"/>
                  <a:gd name="T3" fmla="*/ 42 h 29"/>
                  <a:gd name="T4" fmla="*/ 12 w 9"/>
                  <a:gd name="T5" fmla="*/ 7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6" y="6"/>
                      <a:pt x="1" y="11"/>
                      <a:pt x="1" y="17"/>
                    </a:cubicBezTo>
                    <a:cubicBezTo>
                      <a:pt x="0" y="22"/>
                      <a:pt x="4" y="26"/>
                      <a:pt x="5" y="2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212">
                <a:extLst>
                  <a:ext uri="{FF2B5EF4-FFF2-40B4-BE49-F238E27FC236}">
                    <a16:creationId xmlns:a16="http://schemas.microsoft.com/office/drawing/2014/main" id="{74553FBB-A6FB-ED0D-A236-065627D1F471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3673475" y="1339850"/>
                <a:ext cx="9525" cy="17462"/>
              </a:xfrm>
              <a:custGeom>
                <a:avLst/>
                <a:gdLst>
                  <a:gd name="T0" fmla="*/ 12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213">
                <a:extLst>
                  <a:ext uri="{FF2B5EF4-FFF2-40B4-BE49-F238E27FC236}">
                    <a16:creationId xmlns:a16="http://schemas.microsoft.com/office/drawing/2014/main" id="{C8021600-6BCF-7984-4B68-0497C68D7C71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4006850" y="1282700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9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3" y="20"/>
                      <a:pt x="14" y="27"/>
                    </a:cubicBezTo>
                    <a:cubicBezTo>
                      <a:pt x="18" y="23"/>
                      <a:pt x="23" y="31"/>
                      <a:pt x="25" y="35"/>
                    </a:cubicBezTo>
                    <a:cubicBezTo>
                      <a:pt x="26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214">
                <a:extLst>
                  <a:ext uri="{FF2B5EF4-FFF2-40B4-BE49-F238E27FC236}">
                    <a16:creationId xmlns:a16="http://schemas.microsoft.com/office/drawing/2014/main" id="{90D3E447-D5A5-B55C-78C0-884EECF105A8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4064000" y="1376363"/>
                <a:ext cx="4763" cy="6350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215">
                <a:extLst>
                  <a:ext uri="{FF2B5EF4-FFF2-40B4-BE49-F238E27FC236}">
                    <a16:creationId xmlns:a16="http://schemas.microsoft.com/office/drawing/2014/main" id="{B2364695-F52D-2F0E-D3BE-73847CC0A869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3654425" y="1293813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4" y="2"/>
                      <a:pt x="4" y="2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216">
                <a:extLst>
                  <a:ext uri="{FF2B5EF4-FFF2-40B4-BE49-F238E27FC236}">
                    <a16:creationId xmlns:a16="http://schemas.microsoft.com/office/drawing/2014/main" id="{5E0D8200-7720-A4F4-DEB5-09ACDA7FCD26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3784600" y="1217613"/>
                <a:ext cx="3175" cy="793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1" y="2"/>
                      <a:pt x="1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217">
                <a:extLst>
                  <a:ext uri="{FF2B5EF4-FFF2-40B4-BE49-F238E27FC236}">
                    <a16:creationId xmlns:a16="http://schemas.microsoft.com/office/drawing/2014/main" id="{474698AD-7B18-E6CE-7A4A-D0819AB9A10D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3908425" y="1214438"/>
                <a:ext cx="3175" cy="30162"/>
              </a:xfrm>
              <a:custGeom>
                <a:avLst/>
                <a:gdLst>
                  <a:gd name="T0" fmla="*/ 0 w 1"/>
                  <a:gd name="T1" fmla="*/ 0 h 14"/>
                  <a:gd name="T2" fmla="*/ 0 w 1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4">
                    <a:moveTo>
                      <a:pt x="0" y="0"/>
                    </a:moveTo>
                    <a:cubicBezTo>
                      <a:pt x="1" y="3"/>
                      <a:pt x="1" y="8"/>
                      <a:pt x="0" y="1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218">
                <a:extLst>
                  <a:ext uri="{FF2B5EF4-FFF2-40B4-BE49-F238E27FC236}">
                    <a16:creationId xmlns:a16="http://schemas.microsoft.com/office/drawing/2014/main" id="{C245840C-1000-308E-61B1-37839AAC1D61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3962400" y="1230313"/>
                <a:ext cx="4763" cy="15875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219">
                <a:extLst>
                  <a:ext uri="{FF2B5EF4-FFF2-40B4-BE49-F238E27FC236}">
                    <a16:creationId xmlns:a16="http://schemas.microsoft.com/office/drawing/2014/main" id="{83D55D5F-F4AA-16CB-4D86-B7AFD732526C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4033838" y="1262063"/>
                <a:ext cx="4763" cy="22225"/>
              </a:xfrm>
              <a:custGeom>
                <a:avLst/>
                <a:gdLst>
                  <a:gd name="T0" fmla="*/ 5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2" y="4"/>
                      <a:pt x="0" y="8"/>
                      <a:pt x="1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220">
                <a:extLst>
                  <a:ext uri="{FF2B5EF4-FFF2-40B4-BE49-F238E27FC236}">
                    <a16:creationId xmlns:a16="http://schemas.microsoft.com/office/drawing/2014/main" id="{9F243203-3E94-A6CD-7340-377355C6E066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4013200" y="1276350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221">
                <a:extLst>
                  <a:ext uri="{FF2B5EF4-FFF2-40B4-BE49-F238E27FC236}">
                    <a16:creationId xmlns:a16="http://schemas.microsoft.com/office/drawing/2014/main" id="{1346349E-B6CB-D30F-7D8B-98AD0E8F532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4008438" y="1398588"/>
                <a:ext cx="57150" cy="68262"/>
              </a:xfrm>
              <a:custGeom>
                <a:avLst/>
                <a:gdLst>
                  <a:gd name="T0" fmla="*/ 0 w 27"/>
                  <a:gd name="T1" fmla="*/ 73 h 32"/>
                  <a:gd name="T2" fmla="*/ 27 w 27"/>
                  <a:gd name="T3" fmla="*/ 70 h 32"/>
                  <a:gd name="T4" fmla="*/ 52 w 27"/>
                  <a:gd name="T5" fmla="*/ 47 h 32"/>
                  <a:gd name="T6" fmla="*/ 59 w 27"/>
                  <a:gd name="T7" fmla="*/ 22 h 32"/>
                  <a:gd name="T8" fmla="*/ 64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0"/>
                    </a:moveTo>
                    <a:cubicBezTo>
                      <a:pt x="3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2" y="19"/>
                    </a:cubicBezTo>
                    <a:cubicBezTo>
                      <a:pt x="23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222">
                <a:extLst>
                  <a:ext uri="{FF2B5EF4-FFF2-40B4-BE49-F238E27FC236}">
                    <a16:creationId xmlns:a16="http://schemas.microsoft.com/office/drawing/2014/main" id="{B8AA5841-C3C6-7DE8-4B93-F31E4EA98691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4049713" y="1441450"/>
                <a:ext cx="3175" cy="23812"/>
              </a:xfrm>
              <a:custGeom>
                <a:avLst/>
                <a:gdLst>
                  <a:gd name="T0" fmla="*/ 2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8"/>
                      <a:pt x="2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223">
                <a:extLst>
                  <a:ext uri="{FF2B5EF4-FFF2-40B4-BE49-F238E27FC236}">
                    <a16:creationId xmlns:a16="http://schemas.microsoft.com/office/drawing/2014/main" id="{0EC19B81-5BA1-EC67-0820-60FDEC88B3F1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4064000" y="1401763"/>
                <a:ext cx="12700" cy="14287"/>
              </a:xfrm>
              <a:custGeom>
                <a:avLst/>
                <a:gdLst>
                  <a:gd name="T0" fmla="*/ 0 w 6"/>
                  <a:gd name="T1" fmla="*/ 15 h 7"/>
                  <a:gd name="T2" fmla="*/ 1 w 6"/>
                  <a:gd name="T3" fmla="*/ 8 h 7"/>
                  <a:gd name="T4" fmla="*/ 15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3" y="2"/>
                      <a:pt x="4" y="2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24">
                <a:extLst>
                  <a:ext uri="{FF2B5EF4-FFF2-40B4-BE49-F238E27FC236}">
                    <a16:creationId xmlns:a16="http://schemas.microsoft.com/office/drawing/2014/main" id="{630F739A-9494-F1C4-524D-C4ACB60A7D33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3836988" y="1357313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225">
                <a:extLst>
                  <a:ext uri="{FF2B5EF4-FFF2-40B4-BE49-F238E27FC236}">
                    <a16:creationId xmlns:a16="http://schemas.microsoft.com/office/drawing/2014/main" id="{35896950-BC3B-AAE4-1846-D17034C0BC29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3754438" y="1479550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5" y="2"/>
                      <a:pt x="16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226">
                <a:extLst>
                  <a:ext uri="{FF2B5EF4-FFF2-40B4-BE49-F238E27FC236}">
                    <a16:creationId xmlns:a16="http://schemas.microsoft.com/office/drawing/2014/main" id="{38A777C9-F80F-3314-5C46-DED22AFEB181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3836988" y="1498600"/>
                <a:ext cx="20638" cy="11112"/>
              </a:xfrm>
              <a:custGeom>
                <a:avLst/>
                <a:gdLst>
                  <a:gd name="T0" fmla="*/ 0 w 10"/>
                  <a:gd name="T1" fmla="*/ 0 h 5"/>
                  <a:gd name="T2" fmla="*/ 22 w 10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1"/>
                      <a:pt x="7" y="2"/>
                      <a:pt x="10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227">
                <a:extLst>
                  <a:ext uri="{FF2B5EF4-FFF2-40B4-BE49-F238E27FC236}">
                    <a16:creationId xmlns:a16="http://schemas.microsoft.com/office/drawing/2014/main" id="{8F33EC38-5678-05E3-33C3-F2BD6C5C1A23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3652838" y="1517650"/>
                <a:ext cx="176213" cy="93662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228">
                <a:extLst>
                  <a:ext uri="{FF2B5EF4-FFF2-40B4-BE49-F238E27FC236}">
                    <a16:creationId xmlns:a16="http://schemas.microsoft.com/office/drawing/2014/main" id="{8BF9AA39-F42D-F4F9-9FF5-F7891B41E399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3709988" y="1543050"/>
                <a:ext cx="69850" cy="42862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229">
                <a:extLst>
                  <a:ext uri="{FF2B5EF4-FFF2-40B4-BE49-F238E27FC236}">
                    <a16:creationId xmlns:a16="http://schemas.microsoft.com/office/drawing/2014/main" id="{4C028DAB-029F-F657-4169-9907B873314F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3663950" y="1517650"/>
                <a:ext cx="147638" cy="26987"/>
              </a:xfrm>
              <a:custGeom>
                <a:avLst/>
                <a:gdLst>
                  <a:gd name="T0" fmla="*/ 0 w 70"/>
                  <a:gd name="T1" fmla="*/ 0 h 13"/>
                  <a:gd name="T2" fmla="*/ 43 w 70"/>
                  <a:gd name="T3" fmla="*/ 9 h 13"/>
                  <a:gd name="T4" fmla="*/ 69 w 70"/>
                  <a:gd name="T5" fmla="*/ 22 h 13"/>
                  <a:gd name="T6" fmla="*/ 136 w 70"/>
                  <a:gd name="T7" fmla="*/ 24 h 13"/>
                  <a:gd name="T8" fmla="*/ 165 w 70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cubicBezTo>
                      <a:pt x="0" y="2"/>
                      <a:pt x="6" y="2"/>
                      <a:pt x="18" y="4"/>
                    </a:cubicBezTo>
                    <a:cubicBezTo>
                      <a:pt x="24" y="5"/>
                      <a:pt x="24" y="8"/>
                      <a:pt x="29" y="10"/>
                    </a:cubicBezTo>
                    <a:cubicBezTo>
                      <a:pt x="40" y="12"/>
                      <a:pt x="51" y="13"/>
                      <a:pt x="58" y="11"/>
                    </a:cubicBezTo>
                    <a:cubicBezTo>
                      <a:pt x="68" y="10"/>
                      <a:pt x="70" y="7"/>
                      <a:pt x="70" y="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230">
                <a:extLst>
                  <a:ext uri="{FF2B5EF4-FFF2-40B4-BE49-F238E27FC236}">
                    <a16:creationId xmlns:a16="http://schemas.microsoft.com/office/drawing/2014/main" id="{305E993C-462D-33CC-E85B-6D4815D73439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3773488" y="1371600"/>
                <a:ext cx="180975" cy="96837"/>
              </a:xfrm>
              <a:custGeom>
                <a:avLst/>
                <a:gdLst>
                  <a:gd name="T0" fmla="*/ 0 w 85"/>
                  <a:gd name="T1" fmla="*/ 0 h 46"/>
                  <a:gd name="T2" fmla="*/ 31 w 85"/>
                  <a:gd name="T3" fmla="*/ 9 h 46"/>
                  <a:gd name="T4" fmla="*/ 58 w 85"/>
                  <a:gd name="T5" fmla="*/ 30 h 46"/>
                  <a:gd name="T6" fmla="*/ 127 w 85"/>
                  <a:gd name="T7" fmla="*/ 56 h 46"/>
                  <a:gd name="T8" fmla="*/ 184 w 85"/>
                  <a:gd name="T9" fmla="*/ 88 h 46"/>
                  <a:gd name="T10" fmla="*/ 205 w 85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0" y="0"/>
                    </a:moveTo>
                    <a:cubicBezTo>
                      <a:pt x="4" y="1"/>
                      <a:pt x="9" y="2"/>
                      <a:pt x="13" y="4"/>
                    </a:cubicBezTo>
                    <a:cubicBezTo>
                      <a:pt x="17" y="7"/>
                      <a:pt x="20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5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231">
                <a:extLst>
                  <a:ext uri="{FF2B5EF4-FFF2-40B4-BE49-F238E27FC236}">
                    <a16:creationId xmlns:a16="http://schemas.microsoft.com/office/drawing/2014/main" id="{83805047-9F31-53D0-2F4F-2878ACA43383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3754438" y="6096000"/>
                <a:ext cx="33338" cy="144462"/>
              </a:xfrm>
              <a:custGeom>
                <a:avLst/>
                <a:gdLst>
                  <a:gd name="T0" fmla="*/ 1 w 16"/>
                  <a:gd name="T1" fmla="*/ 1 h 68"/>
                  <a:gd name="T2" fmla="*/ 0 w 16"/>
                  <a:gd name="T3" fmla="*/ 7 h 68"/>
                  <a:gd name="T4" fmla="*/ 29 w 16"/>
                  <a:gd name="T5" fmla="*/ 161 h 68"/>
                  <a:gd name="T6" fmla="*/ 32 w 16"/>
                  <a:gd name="T7" fmla="*/ 163 h 68"/>
                  <a:gd name="T8" fmla="*/ 37 w 16"/>
                  <a:gd name="T9" fmla="*/ 161 h 68"/>
                  <a:gd name="T10" fmla="*/ 7 w 16"/>
                  <a:gd name="T11" fmla="*/ 1 h 68"/>
                  <a:gd name="T12" fmla="*/ 1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8" y="15"/>
                      <a:pt x="13" y="40"/>
                      <a:pt x="13" y="67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5" y="68"/>
                      <a:pt x="16" y="68"/>
                      <a:pt x="16" y="67"/>
                    </a:cubicBezTo>
                    <a:cubicBezTo>
                      <a:pt x="16" y="40"/>
                      <a:pt x="11" y="14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232">
                <a:extLst>
                  <a:ext uri="{FF2B5EF4-FFF2-40B4-BE49-F238E27FC236}">
                    <a16:creationId xmlns:a16="http://schemas.microsoft.com/office/drawing/2014/main" id="{AF7D1C53-6C21-36A8-363B-D2FF73F1F73C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3889375" y="1328738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233">
                <a:extLst>
                  <a:ext uri="{FF2B5EF4-FFF2-40B4-BE49-F238E27FC236}">
                    <a16:creationId xmlns:a16="http://schemas.microsoft.com/office/drawing/2014/main" id="{2FC2B335-0576-6D4B-F08A-1222F9584E2C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3398838" y="244633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252 w 205"/>
                  <a:gd name="T3" fmla="*/ 100 h 166"/>
                  <a:gd name="T4" fmla="*/ 0 w 205"/>
                  <a:gd name="T5" fmla="*/ 292 h 166"/>
                  <a:gd name="T6" fmla="*/ 23 w 205"/>
                  <a:gd name="T7" fmla="*/ 356 h 166"/>
                  <a:gd name="T8" fmla="*/ 149 w 205"/>
                  <a:gd name="T9" fmla="*/ 397 h 166"/>
                  <a:gd name="T10" fmla="*/ 150 w 205"/>
                  <a:gd name="T11" fmla="*/ 392 h 166"/>
                  <a:gd name="T12" fmla="*/ 149 w 205"/>
                  <a:gd name="T13" fmla="*/ 391 h 166"/>
                  <a:gd name="T14" fmla="*/ 28 w 205"/>
                  <a:gd name="T15" fmla="*/ 352 h 166"/>
                  <a:gd name="T16" fmla="*/ 7 w 205"/>
                  <a:gd name="T17" fmla="*/ 292 h 166"/>
                  <a:gd name="T18" fmla="*/ 252 w 205"/>
                  <a:gd name="T19" fmla="*/ 107 h 166"/>
                  <a:gd name="T20" fmla="*/ 482 w 205"/>
                  <a:gd name="T21" fmla="*/ 7 h 166"/>
                  <a:gd name="T22" fmla="*/ 482 w 205"/>
                  <a:gd name="T23" fmla="*/ 1 h 166"/>
                  <a:gd name="T24" fmla="*/ 477 w 205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6" y="20"/>
                      <a:pt x="149" y="30"/>
                      <a:pt x="107" y="42"/>
                    </a:cubicBezTo>
                    <a:cubicBezTo>
                      <a:pt x="37" y="60"/>
                      <a:pt x="1" y="87"/>
                      <a:pt x="0" y="122"/>
                    </a:cubicBezTo>
                    <a:cubicBezTo>
                      <a:pt x="0" y="133"/>
                      <a:pt x="3" y="142"/>
                      <a:pt x="10" y="149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4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7"/>
                    </a:cubicBezTo>
                    <a:cubicBezTo>
                      <a:pt x="6" y="140"/>
                      <a:pt x="3" y="132"/>
                      <a:pt x="3" y="122"/>
                    </a:cubicBezTo>
                    <a:cubicBezTo>
                      <a:pt x="4" y="89"/>
                      <a:pt x="39" y="63"/>
                      <a:pt x="107" y="45"/>
                    </a:cubicBezTo>
                    <a:cubicBezTo>
                      <a:pt x="150" y="33"/>
                      <a:pt x="187" y="22"/>
                      <a:pt x="204" y="3"/>
                    </a:cubicBezTo>
                    <a:cubicBezTo>
                      <a:pt x="205" y="2"/>
                      <a:pt x="205" y="1"/>
                      <a:pt x="204" y="1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234">
                <a:extLst>
                  <a:ext uri="{FF2B5EF4-FFF2-40B4-BE49-F238E27FC236}">
                    <a16:creationId xmlns:a16="http://schemas.microsoft.com/office/drawing/2014/main" id="{E0ED9412-D2DB-7866-7F43-3A9D348E6514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3411538" y="2538413"/>
                <a:ext cx="420688" cy="342900"/>
              </a:xfrm>
              <a:custGeom>
                <a:avLst/>
                <a:gdLst>
                  <a:gd name="T0" fmla="*/ 463 w 199"/>
                  <a:gd name="T1" fmla="*/ 0 h 162"/>
                  <a:gd name="T2" fmla="*/ 237 w 199"/>
                  <a:gd name="T3" fmla="*/ 97 h 162"/>
                  <a:gd name="T4" fmla="*/ 1 w 199"/>
                  <a:gd name="T5" fmla="*/ 277 h 162"/>
                  <a:gd name="T6" fmla="*/ 27 w 199"/>
                  <a:gd name="T7" fmla="*/ 341 h 162"/>
                  <a:gd name="T8" fmla="*/ 156 w 199"/>
                  <a:gd name="T9" fmla="*/ 379 h 162"/>
                  <a:gd name="T10" fmla="*/ 161 w 199"/>
                  <a:gd name="T11" fmla="*/ 377 h 162"/>
                  <a:gd name="T12" fmla="*/ 156 w 199"/>
                  <a:gd name="T13" fmla="*/ 372 h 162"/>
                  <a:gd name="T14" fmla="*/ 31 w 199"/>
                  <a:gd name="T15" fmla="*/ 336 h 162"/>
                  <a:gd name="T16" fmla="*/ 9 w 199"/>
                  <a:gd name="T17" fmla="*/ 277 h 162"/>
                  <a:gd name="T18" fmla="*/ 237 w 199"/>
                  <a:gd name="T19" fmla="*/ 105 h 162"/>
                  <a:gd name="T20" fmla="*/ 469 w 199"/>
                  <a:gd name="T21" fmla="*/ 5 h 162"/>
                  <a:gd name="T22" fmla="*/ 469 w 199"/>
                  <a:gd name="T23" fmla="*/ 0 h 162"/>
                  <a:gd name="T24" fmla="*/ 463 w 199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9" h="162">
                    <a:moveTo>
                      <a:pt x="196" y="0"/>
                    </a:moveTo>
                    <a:cubicBezTo>
                      <a:pt x="180" y="19"/>
                      <a:pt x="143" y="30"/>
                      <a:pt x="101" y="41"/>
                    </a:cubicBezTo>
                    <a:cubicBezTo>
                      <a:pt x="52" y="54"/>
                      <a:pt x="2" y="73"/>
                      <a:pt x="1" y="117"/>
                    </a:cubicBezTo>
                    <a:cubicBezTo>
                      <a:pt x="0" y="128"/>
                      <a:pt x="4" y="137"/>
                      <a:pt x="11" y="144"/>
                    </a:cubicBezTo>
                    <a:cubicBezTo>
                      <a:pt x="29" y="162"/>
                      <a:pt x="65" y="160"/>
                      <a:pt x="66" y="160"/>
                    </a:cubicBezTo>
                    <a:cubicBezTo>
                      <a:pt x="67" y="160"/>
                      <a:pt x="68" y="160"/>
                      <a:pt x="68" y="159"/>
                    </a:cubicBezTo>
                    <a:cubicBezTo>
                      <a:pt x="68" y="158"/>
                      <a:pt x="67" y="157"/>
                      <a:pt x="66" y="157"/>
                    </a:cubicBezTo>
                    <a:cubicBezTo>
                      <a:pt x="66" y="157"/>
                      <a:pt x="30" y="159"/>
                      <a:pt x="13" y="142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5"/>
                      <a:pt x="54" y="57"/>
                      <a:pt x="101" y="44"/>
                    </a:cubicBezTo>
                    <a:cubicBezTo>
                      <a:pt x="144" y="33"/>
                      <a:pt x="181" y="22"/>
                      <a:pt x="198" y="2"/>
                    </a:cubicBezTo>
                    <a:cubicBezTo>
                      <a:pt x="199" y="2"/>
                      <a:pt x="199" y="1"/>
                      <a:pt x="198" y="0"/>
                    </a:cubicBezTo>
                    <a:cubicBezTo>
                      <a:pt x="197" y="0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235">
                <a:extLst>
                  <a:ext uri="{FF2B5EF4-FFF2-40B4-BE49-F238E27FC236}">
                    <a16:creationId xmlns:a16="http://schemas.microsoft.com/office/drawing/2014/main" id="{62018583-46A4-061E-F221-4900E52EAA80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3427413" y="2622550"/>
                <a:ext cx="404813" cy="338137"/>
              </a:xfrm>
              <a:custGeom>
                <a:avLst/>
                <a:gdLst>
                  <a:gd name="T0" fmla="*/ 447 w 191"/>
                  <a:gd name="T1" fmla="*/ 0 h 160"/>
                  <a:gd name="T2" fmla="*/ 222 w 191"/>
                  <a:gd name="T3" fmla="*/ 97 h 160"/>
                  <a:gd name="T4" fmla="*/ 1 w 191"/>
                  <a:gd name="T5" fmla="*/ 277 h 160"/>
                  <a:gd name="T6" fmla="*/ 27 w 191"/>
                  <a:gd name="T7" fmla="*/ 337 h 160"/>
                  <a:gd name="T8" fmla="*/ 155 w 191"/>
                  <a:gd name="T9" fmla="*/ 373 h 160"/>
                  <a:gd name="T10" fmla="*/ 156 w 191"/>
                  <a:gd name="T11" fmla="*/ 369 h 160"/>
                  <a:gd name="T12" fmla="*/ 155 w 191"/>
                  <a:gd name="T13" fmla="*/ 365 h 160"/>
                  <a:gd name="T14" fmla="*/ 31 w 191"/>
                  <a:gd name="T15" fmla="*/ 333 h 160"/>
                  <a:gd name="T16" fmla="*/ 9 w 191"/>
                  <a:gd name="T17" fmla="*/ 277 h 160"/>
                  <a:gd name="T18" fmla="*/ 222 w 191"/>
                  <a:gd name="T19" fmla="*/ 105 h 160"/>
                  <a:gd name="T20" fmla="*/ 453 w 191"/>
                  <a:gd name="T21" fmla="*/ 5 h 160"/>
                  <a:gd name="T22" fmla="*/ 453 w 191"/>
                  <a:gd name="T23" fmla="*/ 0 h 160"/>
                  <a:gd name="T24" fmla="*/ 447 w 191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1" h="160">
                    <a:moveTo>
                      <a:pt x="188" y="0"/>
                    </a:moveTo>
                    <a:cubicBezTo>
                      <a:pt x="172" y="19"/>
                      <a:pt x="135" y="30"/>
                      <a:pt x="93" y="41"/>
                    </a:cubicBezTo>
                    <a:cubicBezTo>
                      <a:pt x="51" y="52"/>
                      <a:pt x="2" y="71"/>
                      <a:pt x="1" y="117"/>
                    </a:cubicBezTo>
                    <a:cubicBezTo>
                      <a:pt x="0" y="128"/>
                      <a:pt x="4" y="137"/>
                      <a:pt x="11" y="143"/>
                    </a:cubicBezTo>
                    <a:cubicBezTo>
                      <a:pt x="29" y="160"/>
                      <a:pt x="64" y="158"/>
                      <a:pt x="65" y="158"/>
                    </a:cubicBezTo>
                    <a:cubicBezTo>
                      <a:pt x="66" y="158"/>
                      <a:pt x="67" y="157"/>
                      <a:pt x="66" y="156"/>
                    </a:cubicBezTo>
                    <a:cubicBezTo>
                      <a:pt x="66" y="155"/>
                      <a:pt x="66" y="155"/>
                      <a:pt x="65" y="155"/>
                    </a:cubicBezTo>
                    <a:cubicBezTo>
                      <a:pt x="64" y="155"/>
                      <a:pt x="30" y="157"/>
                      <a:pt x="13" y="141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3"/>
                      <a:pt x="50" y="56"/>
                      <a:pt x="93" y="44"/>
                    </a:cubicBezTo>
                    <a:cubicBezTo>
                      <a:pt x="136" y="33"/>
                      <a:pt x="173" y="22"/>
                      <a:pt x="190" y="2"/>
                    </a:cubicBezTo>
                    <a:cubicBezTo>
                      <a:pt x="191" y="2"/>
                      <a:pt x="191" y="1"/>
                      <a:pt x="190" y="0"/>
                    </a:cubicBezTo>
                    <a:cubicBezTo>
                      <a:pt x="189" y="0"/>
                      <a:pt x="188" y="0"/>
                      <a:pt x="188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236">
                <a:extLst>
                  <a:ext uri="{FF2B5EF4-FFF2-40B4-BE49-F238E27FC236}">
                    <a16:creationId xmlns:a16="http://schemas.microsoft.com/office/drawing/2014/main" id="{1C99E56D-BEC2-0DF6-54BA-ED1BAD9364CE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3443288" y="2706688"/>
                <a:ext cx="388938" cy="284162"/>
              </a:xfrm>
              <a:custGeom>
                <a:avLst/>
                <a:gdLst>
                  <a:gd name="T0" fmla="*/ 427 w 184"/>
                  <a:gd name="T1" fmla="*/ 0 h 134"/>
                  <a:gd name="T2" fmla="*/ 204 w 184"/>
                  <a:gd name="T3" fmla="*/ 98 h 134"/>
                  <a:gd name="T4" fmla="*/ 0 w 184"/>
                  <a:gd name="T5" fmla="*/ 246 h 134"/>
                  <a:gd name="T6" fmla="*/ 48 w 184"/>
                  <a:gd name="T7" fmla="*/ 319 h 134"/>
                  <a:gd name="T8" fmla="*/ 52 w 184"/>
                  <a:gd name="T9" fmla="*/ 314 h 134"/>
                  <a:gd name="T10" fmla="*/ 49 w 184"/>
                  <a:gd name="T11" fmla="*/ 313 h 134"/>
                  <a:gd name="T12" fmla="*/ 7 w 184"/>
                  <a:gd name="T13" fmla="*/ 246 h 134"/>
                  <a:gd name="T14" fmla="*/ 204 w 184"/>
                  <a:gd name="T15" fmla="*/ 106 h 134"/>
                  <a:gd name="T16" fmla="*/ 433 w 184"/>
                  <a:gd name="T17" fmla="*/ 5 h 134"/>
                  <a:gd name="T18" fmla="*/ 433 w 184"/>
                  <a:gd name="T19" fmla="*/ 0 h 134"/>
                  <a:gd name="T20" fmla="*/ 427 w 184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34">
                    <a:moveTo>
                      <a:pt x="181" y="0"/>
                    </a:moveTo>
                    <a:cubicBezTo>
                      <a:pt x="165" y="19"/>
                      <a:pt x="128" y="30"/>
                      <a:pt x="86" y="41"/>
                    </a:cubicBezTo>
                    <a:cubicBezTo>
                      <a:pt x="46" y="52"/>
                      <a:pt x="1" y="74"/>
                      <a:pt x="0" y="103"/>
                    </a:cubicBezTo>
                    <a:cubicBezTo>
                      <a:pt x="0" y="130"/>
                      <a:pt x="20" y="134"/>
                      <a:pt x="20" y="134"/>
                    </a:cubicBezTo>
                    <a:cubicBezTo>
                      <a:pt x="21" y="134"/>
                      <a:pt x="22" y="133"/>
                      <a:pt x="22" y="132"/>
                    </a:cubicBezTo>
                    <a:cubicBezTo>
                      <a:pt x="22" y="132"/>
                      <a:pt x="22" y="131"/>
                      <a:pt x="21" y="131"/>
                    </a:cubicBezTo>
                    <a:cubicBezTo>
                      <a:pt x="20" y="131"/>
                      <a:pt x="3" y="128"/>
                      <a:pt x="3" y="103"/>
                    </a:cubicBezTo>
                    <a:cubicBezTo>
                      <a:pt x="4" y="77"/>
                      <a:pt x="45" y="55"/>
                      <a:pt x="86" y="44"/>
                    </a:cubicBezTo>
                    <a:cubicBezTo>
                      <a:pt x="129" y="33"/>
                      <a:pt x="166" y="22"/>
                      <a:pt x="183" y="2"/>
                    </a:cubicBezTo>
                    <a:cubicBezTo>
                      <a:pt x="184" y="2"/>
                      <a:pt x="184" y="1"/>
                      <a:pt x="183" y="0"/>
                    </a:cubicBezTo>
                    <a:cubicBezTo>
                      <a:pt x="182" y="0"/>
                      <a:pt x="181" y="0"/>
                      <a:pt x="18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237">
                <a:extLst>
                  <a:ext uri="{FF2B5EF4-FFF2-40B4-BE49-F238E27FC236}">
                    <a16:creationId xmlns:a16="http://schemas.microsoft.com/office/drawing/2014/main" id="{23E5C14D-428E-AE72-253B-CBB77C3CBB95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3398838" y="235108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320 w 205"/>
                  <a:gd name="T3" fmla="*/ 84 h 166"/>
                  <a:gd name="T4" fmla="*/ 252 w 205"/>
                  <a:gd name="T5" fmla="*/ 99 h 166"/>
                  <a:gd name="T6" fmla="*/ 0 w 205"/>
                  <a:gd name="T7" fmla="*/ 290 h 166"/>
                  <a:gd name="T8" fmla="*/ 23 w 205"/>
                  <a:gd name="T9" fmla="*/ 354 h 166"/>
                  <a:gd name="T10" fmla="*/ 149 w 205"/>
                  <a:gd name="T11" fmla="*/ 397 h 166"/>
                  <a:gd name="T12" fmla="*/ 150 w 205"/>
                  <a:gd name="T13" fmla="*/ 392 h 166"/>
                  <a:gd name="T14" fmla="*/ 149 w 205"/>
                  <a:gd name="T15" fmla="*/ 391 h 166"/>
                  <a:gd name="T16" fmla="*/ 28 w 205"/>
                  <a:gd name="T17" fmla="*/ 349 h 166"/>
                  <a:gd name="T18" fmla="*/ 7 w 205"/>
                  <a:gd name="T19" fmla="*/ 290 h 166"/>
                  <a:gd name="T20" fmla="*/ 252 w 205"/>
                  <a:gd name="T21" fmla="*/ 106 h 166"/>
                  <a:gd name="T22" fmla="*/ 321 w 205"/>
                  <a:gd name="T23" fmla="*/ 91 h 166"/>
                  <a:gd name="T24" fmla="*/ 482 w 205"/>
                  <a:gd name="T25" fmla="*/ 5 h 166"/>
                  <a:gd name="T26" fmla="*/ 482 w 205"/>
                  <a:gd name="T27" fmla="*/ 0 h 166"/>
                  <a:gd name="T28" fmla="*/ 477 w 205"/>
                  <a:gd name="T29" fmla="*/ 1 h 1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5" y="24"/>
                      <a:pt x="164" y="29"/>
                      <a:pt x="135" y="35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37" y="60"/>
                      <a:pt x="1" y="87"/>
                      <a:pt x="0" y="121"/>
                    </a:cubicBezTo>
                    <a:cubicBezTo>
                      <a:pt x="0" y="132"/>
                      <a:pt x="3" y="141"/>
                      <a:pt x="10" y="148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3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6"/>
                    </a:cubicBezTo>
                    <a:cubicBezTo>
                      <a:pt x="6" y="140"/>
                      <a:pt x="3" y="131"/>
                      <a:pt x="3" y="121"/>
                    </a:cubicBezTo>
                    <a:cubicBezTo>
                      <a:pt x="4" y="88"/>
                      <a:pt x="39" y="62"/>
                      <a:pt x="107" y="44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65" y="31"/>
                      <a:pt x="186" y="27"/>
                      <a:pt x="204" y="2"/>
                    </a:cubicBezTo>
                    <a:cubicBezTo>
                      <a:pt x="205" y="2"/>
                      <a:pt x="205" y="1"/>
                      <a:pt x="204" y="0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238">
                <a:extLst>
                  <a:ext uri="{FF2B5EF4-FFF2-40B4-BE49-F238E27FC236}">
                    <a16:creationId xmlns:a16="http://schemas.microsoft.com/office/drawing/2014/main" id="{A870A949-28DB-D7D7-600E-EE12F95D2B45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3398838" y="2297113"/>
                <a:ext cx="427038" cy="319087"/>
              </a:xfrm>
              <a:custGeom>
                <a:avLst/>
                <a:gdLst>
                  <a:gd name="T0" fmla="*/ 470 w 202"/>
                  <a:gd name="T1" fmla="*/ 1 h 151"/>
                  <a:gd name="T2" fmla="*/ 349 w 202"/>
                  <a:gd name="T3" fmla="*/ 48 h 151"/>
                  <a:gd name="T4" fmla="*/ 252 w 202"/>
                  <a:gd name="T5" fmla="*/ 69 h 151"/>
                  <a:gd name="T6" fmla="*/ 1 w 202"/>
                  <a:gd name="T7" fmla="*/ 237 h 151"/>
                  <a:gd name="T8" fmla="*/ 161 w 202"/>
                  <a:gd name="T9" fmla="*/ 357 h 151"/>
                  <a:gd name="T10" fmla="*/ 165 w 202"/>
                  <a:gd name="T11" fmla="*/ 354 h 151"/>
                  <a:gd name="T12" fmla="*/ 161 w 202"/>
                  <a:gd name="T13" fmla="*/ 349 h 151"/>
                  <a:gd name="T14" fmla="*/ 9 w 202"/>
                  <a:gd name="T15" fmla="*/ 237 h 151"/>
                  <a:gd name="T16" fmla="*/ 252 w 202"/>
                  <a:gd name="T17" fmla="*/ 76 h 151"/>
                  <a:gd name="T18" fmla="*/ 352 w 202"/>
                  <a:gd name="T19" fmla="*/ 55 h 151"/>
                  <a:gd name="T20" fmla="*/ 475 w 202"/>
                  <a:gd name="T21" fmla="*/ 7 h 151"/>
                  <a:gd name="T22" fmla="*/ 475 w 202"/>
                  <a:gd name="T23" fmla="*/ 1 h 151"/>
                  <a:gd name="T24" fmla="*/ 470 w 20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51">
                    <a:moveTo>
                      <a:pt x="199" y="1"/>
                    </a:moveTo>
                    <a:cubicBezTo>
                      <a:pt x="189" y="13"/>
                      <a:pt x="172" y="16"/>
                      <a:pt x="148" y="20"/>
                    </a:cubicBezTo>
                    <a:cubicBezTo>
                      <a:pt x="136" y="22"/>
                      <a:pt x="122" y="25"/>
                      <a:pt x="107" y="29"/>
                    </a:cubicBezTo>
                    <a:cubicBezTo>
                      <a:pt x="60" y="41"/>
                      <a:pt x="3" y="56"/>
                      <a:pt x="1" y="101"/>
                    </a:cubicBezTo>
                    <a:cubicBezTo>
                      <a:pt x="0" y="146"/>
                      <a:pt x="68" y="151"/>
                      <a:pt x="68" y="151"/>
                    </a:cubicBezTo>
                    <a:cubicBezTo>
                      <a:pt x="69" y="151"/>
                      <a:pt x="70" y="150"/>
                      <a:pt x="70" y="150"/>
                    </a:cubicBezTo>
                    <a:cubicBezTo>
                      <a:pt x="70" y="149"/>
                      <a:pt x="69" y="148"/>
                      <a:pt x="68" y="148"/>
                    </a:cubicBezTo>
                    <a:cubicBezTo>
                      <a:pt x="68" y="148"/>
                      <a:pt x="3" y="144"/>
                      <a:pt x="4" y="101"/>
                    </a:cubicBezTo>
                    <a:cubicBezTo>
                      <a:pt x="6" y="58"/>
                      <a:pt x="62" y="44"/>
                      <a:pt x="107" y="32"/>
                    </a:cubicBezTo>
                    <a:cubicBezTo>
                      <a:pt x="123" y="28"/>
                      <a:pt x="136" y="25"/>
                      <a:pt x="149" y="23"/>
                    </a:cubicBezTo>
                    <a:cubicBezTo>
                      <a:pt x="173" y="19"/>
                      <a:pt x="191" y="16"/>
                      <a:pt x="201" y="3"/>
                    </a:cubicBezTo>
                    <a:cubicBezTo>
                      <a:pt x="202" y="2"/>
                      <a:pt x="202" y="2"/>
                      <a:pt x="201" y="1"/>
                    </a:cubicBezTo>
                    <a:cubicBezTo>
                      <a:pt x="201" y="0"/>
                      <a:pt x="200" y="1"/>
                      <a:pt x="19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39">
                <a:extLst>
                  <a:ext uri="{FF2B5EF4-FFF2-40B4-BE49-F238E27FC236}">
                    <a16:creationId xmlns:a16="http://schemas.microsoft.com/office/drawing/2014/main" id="{03B1BB8C-EDB3-7A2A-07F8-317350A66898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3406775" y="2224088"/>
                <a:ext cx="419100" cy="304800"/>
              </a:xfrm>
              <a:custGeom>
                <a:avLst/>
                <a:gdLst>
                  <a:gd name="T0" fmla="*/ 463 w 198"/>
                  <a:gd name="T1" fmla="*/ 0 h 144"/>
                  <a:gd name="T2" fmla="*/ 341 w 198"/>
                  <a:gd name="T3" fmla="*/ 44 h 144"/>
                  <a:gd name="T4" fmla="*/ 244 w 198"/>
                  <a:gd name="T5" fmla="*/ 65 h 144"/>
                  <a:gd name="T6" fmla="*/ 208 w 198"/>
                  <a:gd name="T7" fmla="*/ 76 h 144"/>
                  <a:gd name="T8" fmla="*/ 1 w 198"/>
                  <a:gd name="T9" fmla="*/ 220 h 144"/>
                  <a:gd name="T10" fmla="*/ 155 w 198"/>
                  <a:gd name="T11" fmla="*/ 341 h 144"/>
                  <a:gd name="T12" fmla="*/ 159 w 198"/>
                  <a:gd name="T13" fmla="*/ 340 h 144"/>
                  <a:gd name="T14" fmla="*/ 156 w 198"/>
                  <a:gd name="T15" fmla="*/ 335 h 144"/>
                  <a:gd name="T16" fmla="*/ 9 w 198"/>
                  <a:gd name="T17" fmla="*/ 220 h 144"/>
                  <a:gd name="T18" fmla="*/ 208 w 198"/>
                  <a:gd name="T19" fmla="*/ 84 h 144"/>
                  <a:gd name="T20" fmla="*/ 244 w 198"/>
                  <a:gd name="T21" fmla="*/ 73 h 144"/>
                  <a:gd name="T22" fmla="*/ 343 w 198"/>
                  <a:gd name="T23" fmla="*/ 52 h 144"/>
                  <a:gd name="T24" fmla="*/ 468 w 198"/>
                  <a:gd name="T25" fmla="*/ 5 h 144"/>
                  <a:gd name="T26" fmla="*/ 468 w 198"/>
                  <a:gd name="T27" fmla="*/ 0 h 144"/>
                  <a:gd name="T28" fmla="*/ 463 w 198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44">
                    <a:moveTo>
                      <a:pt x="195" y="0"/>
                    </a:moveTo>
                    <a:cubicBezTo>
                      <a:pt x="185" y="12"/>
                      <a:pt x="168" y="15"/>
                      <a:pt x="144" y="19"/>
                    </a:cubicBezTo>
                    <a:cubicBezTo>
                      <a:pt x="132" y="22"/>
                      <a:pt x="118" y="24"/>
                      <a:pt x="103" y="28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46" y="42"/>
                      <a:pt x="3" y="53"/>
                      <a:pt x="1" y="93"/>
                    </a:cubicBezTo>
                    <a:cubicBezTo>
                      <a:pt x="0" y="138"/>
                      <a:pt x="65" y="144"/>
                      <a:pt x="65" y="144"/>
                    </a:cubicBezTo>
                    <a:cubicBezTo>
                      <a:pt x="66" y="144"/>
                      <a:pt x="67" y="144"/>
                      <a:pt x="67" y="143"/>
                    </a:cubicBezTo>
                    <a:cubicBezTo>
                      <a:pt x="67" y="142"/>
                      <a:pt x="67" y="141"/>
                      <a:pt x="66" y="141"/>
                    </a:cubicBezTo>
                    <a:cubicBezTo>
                      <a:pt x="65" y="141"/>
                      <a:pt x="3" y="136"/>
                      <a:pt x="4" y="93"/>
                    </a:cubicBezTo>
                    <a:cubicBezTo>
                      <a:pt x="6" y="55"/>
                      <a:pt x="48" y="45"/>
                      <a:pt x="88" y="35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19" y="27"/>
                      <a:pt x="132" y="24"/>
                      <a:pt x="145" y="22"/>
                    </a:cubicBezTo>
                    <a:cubicBezTo>
                      <a:pt x="169" y="18"/>
                      <a:pt x="187" y="15"/>
                      <a:pt x="197" y="2"/>
                    </a:cubicBezTo>
                    <a:cubicBezTo>
                      <a:pt x="198" y="2"/>
                      <a:pt x="198" y="1"/>
                      <a:pt x="197" y="0"/>
                    </a:cubicBezTo>
                    <a:cubicBezTo>
                      <a:pt x="197" y="0"/>
                      <a:pt x="196" y="0"/>
                      <a:pt x="195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40">
                <a:extLst>
                  <a:ext uri="{FF2B5EF4-FFF2-40B4-BE49-F238E27FC236}">
                    <a16:creationId xmlns:a16="http://schemas.microsoft.com/office/drawing/2014/main" id="{35B158ED-A763-2B06-9224-13FE81357845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3487738" y="2762250"/>
                <a:ext cx="355600" cy="274637"/>
              </a:xfrm>
              <a:custGeom>
                <a:avLst/>
                <a:gdLst>
                  <a:gd name="T0" fmla="*/ 391 w 168"/>
                  <a:gd name="T1" fmla="*/ 1 h 130"/>
                  <a:gd name="T2" fmla="*/ 284 w 168"/>
                  <a:gd name="T3" fmla="*/ 71 h 130"/>
                  <a:gd name="T4" fmla="*/ 177 w 168"/>
                  <a:gd name="T5" fmla="*/ 112 h 130"/>
                  <a:gd name="T6" fmla="*/ 5 w 168"/>
                  <a:gd name="T7" fmla="*/ 241 h 130"/>
                  <a:gd name="T8" fmla="*/ 9 w 168"/>
                  <a:gd name="T9" fmla="*/ 283 h 130"/>
                  <a:gd name="T10" fmla="*/ 33 w 168"/>
                  <a:gd name="T11" fmla="*/ 299 h 130"/>
                  <a:gd name="T12" fmla="*/ 119 w 168"/>
                  <a:gd name="T13" fmla="*/ 271 h 130"/>
                  <a:gd name="T14" fmla="*/ 119 w 168"/>
                  <a:gd name="T15" fmla="*/ 266 h 130"/>
                  <a:gd name="T16" fmla="*/ 113 w 168"/>
                  <a:gd name="T17" fmla="*/ 263 h 130"/>
                  <a:gd name="T18" fmla="*/ 33 w 168"/>
                  <a:gd name="T19" fmla="*/ 293 h 130"/>
                  <a:gd name="T20" fmla="*/ 15 w 168"/>
                  <a:gd name="T21" fmla="*/ 278 h 130"/>
                  <a:gd name="T22" fmla="*/ 12 w 168"/>
                  <a:gd name="T23" fmla="*/ 242 h 130"/>
                  <a:gd name="T24" fmla="*/ 180 w 168"/>
                  <a:gd name="T25" fmla="*/ 116 h 130"/>
                  <a:gd name="T26" fmla="*/ 287 w 168"/>
                  <a:gd name="T27" fmla="*/ 76 h 130"/>
                  <a:gd name="T28" fmla="*/ 399 w 168"/>
                  <a:gd name="T29" fmla="*/ 5 h 130"/>
                  <a:gd name="T30" fmla="*/ 396 w 168"/>
                  <a:gd name="T31" fmla="*/ 0 h 130"/>
                  <a:gd name="T32" fmla="*/ 391 w 168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30">
                    <a:moveTo>
                      <a:pt x="165" y="1"/>
                    </a:moveTo>
                    <a:cubicBezTo>
                      <a:pt x="160" y="16"/>
                      <a:pt x="146" y="21"/>
                      <a:pt x="120" y="30"/>
                    </a:cubicBezTo>
                    <a:cubicBezTo>
                      <a:pt x="108" y="34"/>
                      <a:pt x="93" y="39"/>
                      <a:pt x="75" y="47"/>
                    </a:cubicBezTo>
                    <a:cubicBezTo>
                      <a:pt x="35" y="64"/>
                      <a:pt x="8" y="84"/>
                      <a:pt x="2" y="102"/>
                    </a:cubicBezTo>
                    <a:cubicBezTo>
                      <a:pt x="0" y="109"/>
                      <a:pt x="1" y="114"/>
                      <a:pt x="4" y="120"/>
                    </a:cubicBezTo>
                    <a:cubicBezTo>
                      <a:pt x="6" y="123"/>
                      <a:pt x="9" y="126"/>
                      <a:pt x="14" y="127"/>
                    </a:cubicBezTo>
                    <a:cubicBezTo>
                      <a:pt x="28" y="130"/>
                      <a:pt x="49" y="115"/>
                      <a:pt x="50" y="115"/>
                    </a:cubicBezTo>
                    <a:cubicBezTo>
                      <a:pt x="50" y="114"/>
                      <a:pt x="51" y="113"/>
                      <a:pt x="50" y="113"/>
                    </a:cubicBezTo>
                    <a:cubicBezTo>
                      <a:pt x="50" y="112"/>
                      <a:pt x="49" y="112"/>
                      <a:pt x="48" y="112"/>
                    </a:cubicBezTo>
                    <a:cubicBezTo>
                      <a:pt x="48" y="112"/>
                      <a:pt x="28" y="127"/>
                      <a:pt x="14" y="124"/>
                    </a:cubicBezTo>
                    <a:cubicBezTo>
                      <a:pt x="11" y="123"/>
                      <a:pt x="8" y="121"/>
                      <a:pt x="6" y="118"/>
                    </a:cubicBezTo>
                    <a:cubicBezTo>
                      <a:pt x="4" y="114"/>
                      <a:pt x="3" y="109"/>
                      <a:pt x="5" y="103"/>
                    </a:cubicBezTo>
                    <a:cubicBezTo>
                      <a:pt x="11" y="86"/>
                      <a:pt x="37" y="66"/>
                      <a:pt x="76" y="49"/>
                    </a:cubicBezTo>
                    <a:cubicBezTo>
                      <a:pt x="94" y="42"/>
                      <a:pt x="109" y="37"/>
                      <a:pt x="121" y="32"/>
                    </a:cubicBezTo>
                    <a:cubicBezTo>
                      <a:pt x="148" y="23"/>
                      <a:pt x="162" y="18"/>
                      <a:pt x="168" y="2"/>
                    </a:cubicBezTo>
                    <a:cubicBezTo>
                      <a:pt x="168" y="1"/>
                      <a:pt x="168" y="0"/>
                      <a:pt x="167" y="0"/>
                    </a:cubicBezTo>
                    <a:cubicBezTo>
                      <a:pt x="166" y="0"/>
                      <a:pt x="165" y="0"/>
                      <a:pt x="165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41">
                <a:extLst>
                  <a:ext uri="{FF2B5EF4-FFF2-40B4-BE49-F238E27FC236}">
                    <a16:creationId xmlns:a16="http://schemas.microsoft.com/office/drawing/2014/main" id="{3EEAD84A-B78A-8CEC-481E-9E557C7FA573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3438525" y="2176463"/>
                <a:ext cx="385763" cy="255587"/>
              </a:xfrm>
              <a:custGeom>
                <a:avLst/>
                <a:gdLst>
                  <a:gd name="T0" fmla="*/ 426 w 182"/>
                  <a:gd name="T1" fmla="*/ 1 h 121"/>
                  <a:gd name="T2" fmla="*/ 296 w 182"/>
                  <a:gd name="T3" fmla="*/ 36 h 121"/>
                  <a:gd name="T4" fmla="*/ 174 w 182"/>
                  <a:gd name="T5" fmla="*/ 52 h 121"/>
                  <a:gd name="T6" fmla="*/ 1 w 182"/>
                  <a:gd name="T7" fmla="*/ 173 h 121"/>
                  <a:gd name="T8" fmla="*/ 138 w 182"/>
                  <a:gd name="T9" fmla="*/ 285 h 121"/>
                  <a:gd name="T10" fmla="*/ 143 w 182"/>
                  <a:gd name="T11" fmla="*/ 283 h 121"/>
                  <a:gd name="T12" fmla="*/ 140 w 182"/>
                  <a:gd name="T13" fmla="*/ 278 h 121"/>
                  <a:gd name="T14" fmla="*/ 9 w 182"/>
                  <a:gd name="T15" fmla="*/ 173 h 121"/>
                  <a:gd name="T16" fmla="*/ 176 w 182"/>
                  <a:gd name="T17" fmla="*/ 59 h 121"/>
                  <a:gd name="T18" fmla="*/ 296 w 182"/>
                  <a:gd name="T19" fmla="*/ 43 h 121"/>
                  <a:gd name="T20" fmla="*/ 431 w 182"/>
                  <a:gd name="T21" fmla="*/ 7 h 121"/>
                  <a:gd name="T22" fmla="*/ 431 w 182"/>
                  <a:gd name="T23" fmla="*/ 1 h 121"/>
                  <a:gd name="T24" fmla="*/ 426 w 182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120">
                    <a:moveTo>
                      <a:pt x="179" y="1"/>
                    </a:moveTo>
                    <a:cubicBezTo>
                      <a:pt x="169" y="12"/>
                      <a:pt x="148" y="14"/>
                      <a:pt x="124" y="15"/>
                    </a:cubicBezTo>
                    <a:cubicBezTo>
                      <a:pt x="108" y="16"/>
                      <a:pt x="90" y="17"/>
                      <a:pt x="73" y="22"/>
                    </a:cubicBezTo>
                    <a:cubicBezTo>
                      <a:pt x="29" y="33"/>
                      <a:pt x="2" y="41"/>
                      <a:pt x="1" y="74"/>
                    </a:cubicBezTo>
                    <a:cubicBezTo>
                      <a:pt x="0" y="108"/>
                      <a:pt x="47" y="120"/>
                      <a:pt x="58" y="121"/>
                    </a:cubicBezTo>
                    <a:cubicBezTo>
                      <a:pt x="59" y="121"/>
                      <a:pt x="60" y="121"/>
                      <a:pt x="60" y="120"/>
                    </a:cubicBezTo>
                    <a:cubicBezTo>
                      <a:pt x="60" y="119"/>
                      <a:pt x="60" y="118"/>
                      <a:pt x="59" y="118"/>
                    </a:cubicBezTo>
                    <a:cubicBezTo>
                      <a:pt x="44" y="117"/>
                      <a:pt x="3" y="103"/>
                      <a:pt x="4" y="74"/>
                    </a:cubicBezTo>
                    <a:cubicBezTo>
                      <a:pt x="5" y="43"/>
                      <a:pt x="30" y="35"/>
                      <a:pt x="74" y="25"/>
                    </a:cubicBezTo>
                    <a:cubicBezTo>
                      <a:pt x="90" y="20"/>
                      <a:pt x="108" y="19"/>
                      <a:pt x="124" y="18"/>
                    </a:cubicBezTo>
                    <a:cubicBezTo>
                      <a:pt x="149" y="17"/>
                      <a:pt x="171" y="15"/>
                      <a:pt x="181" y="3"/>
                    </a:cubicBezTo>
                    <a:cubicBezTo>
                      <a:pt x="182" y="2"/>
                      <a:pt x="182" y="1"/>
                      <a:pt x="181" y="1"/>
                    </a:cubicBezTo>
                    <a:cubicBezTo>
                      <a:pt x="180" y="0"/>
                      <a:pt x="179" y="0"/>
                      <a:pt x="17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2">
                <a:extLst>
                  <a:ext uri="{FF2B5EF4-FFF2-40B4-BE49-F238E27FC236}">
                    <a16:creationId xmlns:a16="http://schemas.microsoft.com/office/drawing/2014/main" id="{0BD6B142-1CEB-6FE0-9101-6E86779F5C4F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3482975" y="2108200"/>
                <a:ext cx="341313" cy="234950"/>
              </a:xfrm>
              <a:custGeom>
                <a:avLst/>
                <a:gdLst>
                  <a:gd name="T0" fmla="*/ 377 w 161"/>
                  <a:gd name="T1" fmla="*/ 1 h 111"/>
                  <a:gd name="T2" fmla="*/ 262 w 161"/>
                  <a:gd name="T3" fmla="*/ 31 h 111"/>
                  <a:gd name="T4" fmla="*/ 143 w 161"/>
                  <a:gd name="T5" fmla="*/ 44 h 111"/>
                  <a:gd name="T6" fmla="*/ 1 w 161"/>
                  <a:gd name="T7" fmla="*/ 144 h 111"/>
                  <a:gd name="T8" fmla="*/ 20 w 161"/>
                  <a:gd name="T9" fmla="*/ 201 h 111"/>
                  <a:gd name="T10" fmla="*/ 114 w 161"/>
                  <a:gd name="T11" fmla="*/ 263 h 111"/>
                  <a:gd name="T12" fmla="*/ 119 w 161"/>
                  <a:gd name="T13" fmla="*/ 257 h 111"/>
                  <a:gd name="T14" fmla="*/ 114 w 161"/>
                  <a:gd name="T15" fmla="*/ 256 h 111"/>
                  <a:gd name="T16" fmla="*/ 27 w 161"/>
                  <a:gd name="T17" fmla="*/ 197 h 111"/>
                  <a:gd name="T18" fmla="*/ 9 w 161"/>
                  <a:gd name="T19" fmla="*/ 144 h 111"/>
                  <a:gd name="T20" fmla="*/ 144 w 161"/>
                  <a:gd name="T21" fmla="*/ 52 h 111"/>
                  <a:gd name="T22" fmla="*/ 262 w 161"/>
                  <a:gd name="T23" fmla="*/ 37 h 111"/>
                  <a:gd name="T24" fmla="*/ 382 w 161"/>
                  <a:gd name="T25" fmla="*/ 7 h 111"/>
                  <a:gd name="T26" fmla="*/ 382 w 161"/>
                  <a:gd name="T27" fmla="*/ 1 h 111"/>
                  <a:gd name="T28" fmla="*/ 377 w 161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10">
                    <a:moveTo>
                      <a:pt x="158" y="1"/>
                    </a:moveTo>
                    <a:cubicBezTo>
                      <a:pt x="149" y="12"/>
                      <a:pt x="131" y="13"/>
                      <a:pt x="110" y="13"/>
                    </a:cubicBezTo>
                    <a:cubicBezTo>
                      <a:pt x="95" y="14"/>
                      <a:pt x="77" y="15"/>
                      <a:pt x="60" y="19"/>
                    </a:cubicBezTo>
                    <a:cubicBezTo>
                      <a:pt x="23" y="28"/>
                      <a:pt x="6" y="36"/>
                      <a:pt x="1" y="61"/>
                    </a:cubicBezTo>
                    <a:cubicBezTo>
                      <a:pt x="0" y="69"/>
                      <a:pt x="2" y="77"/>
                      <a:pt x="8" y="85"/>
                    </a:cubicBezTo>
                    <a:cubicBezTo>
                      <a:pt x="19" y="99"/>
                      <a:pt x="39" y="110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49" y="108"/>
                      <a:pt x="48" y="108"/>
                    </a:cubicBezTo>
                    <a:cubicBezTo>
                      <a:pt x="40" y="107"/>
                      <a:pt x="21" y="97"/>
                      <a:pt x="11" y="83"/>
                    </a:cubicBezTo>
                    <a:cubicBezTo>
                      <a:pt x="5" y="76"/>
                      <a:pt x="3" y="68"/>
                      <a:pt x="4" y="61"/>
                    </a:cubicBezTo>
                    <a:cubicBezTo>
                      <a:pt x="9" y="39"/>
                      <a:pt x="23" y="31"/>
                      <a:pt x="61" y="22"/>
                    </a:cubicBezTo>
                    <a:cubicBezTo>
                      <a:pt x="78" y="18"/>
                      <a:pt x="95" y="17"/>
                      <a:pt x="110" y="16"/>
                    </a:cubicBezTo>
                    <a:cubicBezTo>
                      <a:pt x="131" y="16"/>
                      <a:pt x="150" y="15"/>
                      <a:pt x="160" y="3"/>
                    </a:cubicBezTo>
                    <a:cubicBezTo>
                      <a:pt x="161" y="2"/>
                      <a:pt x="161" y="1"/>
                      <a:pt x="160" y="1"/>
                    </a:cubicBezTo>
                    <a:cubicBezTo>
                      <a:pt x="159" y="0"/>
                      <a:pt x="158" y="0"/>
                      <a:pt x="15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243">
                <a:extLst>
                  <a:ext uri="{FF2B5EF4-FFF2-40B4-BE49-F238E27FC236}">
                    <a16:creationId xmlns:a16="http://schemas.microsoft.com/office/drawing/2014/main" id="{C3C9C969-6E95-950A-5B82-9D54B2CA4AB7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3525838" y="2051050"/>
                <a:ext cx="298450" cy="201612"/>
              </a:xfrm>
              <a:custGeom>
                <a:avLst/>
                <a:gdLst>
                  <a:gd name="T0" fmla="*/ 327 w 141"/>
                  <a:gd name="T1" fmla="*/ 1 h 95"/>
                  <a:gd name="T2" fmla="*/ 220 w 141"/>
                  <a:gd name="T3" fmla="*/ 36 h 95"/>
                  <a:gd name="T4" fmla="*/ 113 w 141"/>
                  <a:gd name="T5" fmla="*/ 49 h 95"/>
                  <a:gd name="T6" fmla="*/ 1 w 141"/>
                  <a:gd name="T7" fmla="*/ 136 h 95"/>
                  <a:gd name="T8" fmla="*/ 121 w 141"/>
                  <a:gd name="T9" fmla="*/ 227 h 95"/>
                  <a:gd name="T10" fmla="*/ 123 w 141"/>
                  <a:gd name="T11" fmla="*/ 225 h 95"/>
                  <a:gd name="T12" fmla="*/ 121 w 141"/>
                  <a:gd name="T13" fmla="*/ 219 h 95"/>
                  <a:gd name="T14" fmla="*/ 9 w 141"/>
                  <a:gd name="T15" fmla="*/ 139 h 95"/>
                  <a:gd name="T16" fmla="*/ 116 w 141"/>
                  <a:gd name="T17" fmla="*/ 57 h 95"/>
                  <a:gd name="T18" fmla="*/ 220 w 141"/>
                  <a:gd name="T19" fmla="*/ 43 h 95"/>
                  <a:gd name="T20" fmla="*/ 332 w 141"/>
                  <a:gd name="T21" fmla="*/ 7 h 95"/>
                  <a:gd name="T22" fmla="*/ 332 w 141"/>
                  <a:gd name="T23" fmla="*/ 1 h 95"/>
                  <a:gd name="T24" fmla="*/ 327 w 141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1" h="95">
                    <a:moveTo>
                      <a:pt x="138" y="1"/>
                    </a:moveTo>
                    <a:cubicBezTo>
                      <a:pt x="128" y="13"/>
                      <a:pt x="114" y="14"/>
                      <a:pt x="93" y="15"/>
                    </a:cubicBezTo>
                    <a:cubicBezTo>
                      <a:pt x="80" y="16"/>
                      <a:pt x="65" y="17"/>
                      <a:pt x="48" y="21"/>
                    </a:cubicBezTo>
                    <a:cubicBezTo>
                      <a:pt x="20" y="28"/>
                      <a:pt x="3" y="37"/>
                      <a:pt x="1" y="57"/>
                    </a:cubicBezTo>
                    <a:cubicBezTo>
                      <a:pt x="0" y="80"/>
                      <a:pt x="39" y="94"/>
                      <a:pt x="51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3" y="93"/>
                      <a:pt x="52" y="92"/>
                      <a:pt x="51" y="92"/>
                    </a:cubicBezTo>
                    <a:cubicBezTo>
                      <a:pt x="39" y="91"/>
                      <a:pt x="3" y="77"/>
                      <a:pt x="4" y="58"/>
                    </a:cubicBezTo>
                    <a:cubicBezTo>
                      <a:pt x="6" y="39"/>
                      <a:pt x="22" y="31"/>
                      <a:pt x="49" y="24"/>
                    </a:cubicBezTo>
                    <a:cubicBezTo>
                      <a:pt x="65" y="20"/>
                      <a:pt x="80" y="19"/>
                      <a:pt x="93" y="18"/>
                    </a:cubicBezTo>
                    <a:cubicBezTo>
                      <a:pt x="114" y="17"/>
                      <a:pt x="130" y="16"/>
                      <a:pt x="140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39" y="0"/>
                      <a:pt x="138" y="1"/>
                      <a:pt x="13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244">
                <a:extLst>
                  <a:ext uri="{FF2B5EF4-FFF2-40B4-BE49-F238E27FC236}">
                    <a16:creationId xmlns:a16="http://schemas.microsoft.com/office/drawing/2014/main" id="{0C842FBC-DF85-E636-E360-600AE34CE8B0}"/>
                  </a:ext>
                </a:extLst>
              </p:cNvPr>
              <p:cNvSpPr>
                <a:spLocks noEditPoint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2857500" y="1752600"/>
                <a:ext cx="954088" cy="2506662"/>
              </a:xfrm>
              <a:custGeom>
                <a:avLst/>
                <a:gdLst>
                  <a:gd name="T0" fmla="*/ 1064 w 450"/>
                  <a:gd name="T1" fmla="*/ 256 h 1184"/>
                  <a:gd name="T2" fmla="*/ 978 w 450"/>
                  <a:gd name="T3" fmla="*/ 229 h 1184"/>
                  <a:gd name="T4" fmla="*/ 867 w 450"/>
                  <a:gd name="T5" fmla="*/ 268 h 1184"/>
                  <a:gd name="T6" fmla="*/ 865 w 450"/>
                  <a:gd name="T7" fmla="*/ 261 h 1184"/>
                  <a:gd name="T8" fmla="*/ 1058 w 450"/>
                  <a:gd name="T9" fmla="*/ 79 h 1184"/>
                  <a:gd name="T10" fmla="*/ 1059 w 450"/>
                  <a:gd name="T11" fmla="*/ 1 h 1184"/>
                  <a:gd name="T12" fmla="*/ 684 w 450"/>
                  <a:gd name="T13" fmla="*/ 315 h 1184"/>
                  <a:gd name="T14" fmla="*/ 264 w 450"/>
                  <a:gd name="T15" fmla="*/ 1119 h 1184"/>
                  <a:gd name="T16" fmla="*/ 303 w 450"/>
                  <a:gd name="T17" fmla="*/ 1076 h 1184"/>
                  <a:gd name="T18" fmla="*/ 296 w 450"/>
                  <a:gd name="T19" fmla="*/ 1211 h 1184"/>
                  <a:gd name="T20" fmla="*/ 243 w 450"/>
                  <a:gd name="T21" fmla="*/ 1464 h 1184"/>
                  <a:gd name="T22" fmla="*/ 346 w 450"/>
                  <a:gd name="T23" fmla="*/ 866 h 1184"/>
                  <a:gd name="T24" fmla="*/ 362 w 450"/>
                  <a:gd name="T25" fmla="*/ 1144 h 1184"/>
                  <a:gd name="T26" fmla="*/ 171 w 450"/>
                  <a:gd name="T27" fmla="*/ 2254 h 1184"/>
                  <a:gd name="T28" fmla="*/ 182 w 450"/>
                  <a:gd name="T29" fmla="*/ 2176 h 1184"/>
                  <a:gd name="T30" fmla="*/ 260 w 450"/>
                  <a:gd name="T31" fmla="*/ 1750 h 1184"/>
                  <a:gd name="T32" fmla="*/ 341 w 450"/>
                  <a:gd name="T33" fmla="*/ 1599 h 1184"/>
                  <a:gd name="T34" fmla="*/ 114 w 450"/>
                  <a:gd name="T35" fmla="*/ 2426 h 1184"/>
                  <a:gd name="T36" fmla="*/ 76 w 450"/>
                  <a:gd name="T37" fmla="*/ 2473 h 1184"/>
                  <a:gd name="T38" fmla="*/ 152 w 450"/>
                  <a:gd name="T39" fmla="*/ 2718 h 1184"/>
                  <a:gd name="T40" fmla="*/ 158 w 450"/>
                  <a:gd name="T41" fmla="*/ 2523 h 1184"/>
                  <a:gd name="T42" fmla="*/ 203 w 450"/>
                  <a:gd name="T43" fmla="*/ 2725 h 1184"/>
                  <a:gd name="T44" fmla="*/ 218 w 450"/>
                  <a:gd name="T45" fmla="*/ 2803 h 1184"/>
                  <a:gd name="T46" fmla="*/ 248 w 450"/>
                  <a:gd name="T47" fmla="*/ 2794 h 1184"/>
                  <a:gd name="T48" fmla="*/ 292 w 450"/>
                  <a:gd name="T49" fmla="*/ 2586 h 1184"/>
                  <a:gd name="T50" fmla="*/ 296 w 450"/>
                  <a:gd name="T51" fmla="*/ 2682 h 1184"/>
                  <a:gd name="T52" fmla="*/ 291 w 450"/>
                  <a:gd name="T53" fmla="*/ 2543 h 1184"/>
                  <a:gd name="T54" fmla="*/ 350 w 450"/>
                  <a:gd name="T55" fmla="*/ 2611 h 1184"/>
                  <a:gd name="T56" fmla="*/ 339 w 450"/>
                  <a:gd name="T57" fmla="*/ 2467 h 1184"/>
                  <a:gd name="T58" fmla="*/ 334 w 450"/>
                  <a:gd name="T59" fmla="*/ 2425 h 1184"/>
                  <a:gd name="T60" fmla="*/ 303 w 450"/>
                  <a:gd name="T61" fmla="*/ 2195 h 1184"/>
                  <a:gd name="T62" fmla="*/ 554 w 450"/>
                  <a:gd name="T63" fmla="*/ 640 h 1184"/>
                  <a:gd name="T64" fmla="*/ 1070 w 450"/>
                  <a:gd name="T65" fmla="*/ 304 h 1184"/>
                  <a:gd name="T66" fmla="*/ 823 w 450"/>
                  <a:gd name="T67" fmla="*/ 244 h 1184"/>
                  <a:gd name="T68" fmla="*/ 548 w 450"/>
                  <a:gd name="T69" fmla="*/ 393 h 1184"/>
                  <a:gd name="T70" fmla="*/ 594 w 450"/>
                  <a:gd name="T71" fmla="*/ 448 h 1184"/>
                  <a:gd name="T72" fmla="*/ 648 w 450"/>
                  <a:gd name="T73" fmla="*/ 427 h 1184"/>
                  <a:gd name="T74" fmla="*/ 469 w 450"/>
                  <a:gd name="T75" fmla="*/ 567 h 1184"/>
                  <a:gd name="T76" fmla="*/ 403 w 450"/>
                  <a:gd name="T77" fmla="*/ 790 h 1184"/>
                  <a:gd name="T78" fmla="*/ 347 w 450"/>
                  <a:gd name="T79" fmla="*/ 1599 h 1184"/>
                  <a:gd name="T80" fmla="*/ 203 w 450"/>
                  <a:gd name="T81" fmla="*/ 2303 h 1184"/>
                  <a:gd name="T82" fmla="*/ 243 w 450"/>
                  <a:gd name="T83" fmla="*/ 2667 h 1184"/>
                  <a:gd name="T84" fmla="*/ 196 w 450"/>
                  <a:gd name="T85" fmla="*/ 2602 h 1184"/>
                  <a:gd name="T86" fmla="*/ 319 w 450"/>
                  <a:gd name="T87" fmla="*/ 2395 h 1184"/>
                  <a:gd name="T88" fmla="*/ 270 w 450"/>
                  <a:gd name="T89" fmla="*/ 2291 h 1184"/>
                  <a:gd name="T90" fmla="*/ 395 w 450"/>
                  <a:gd name="T91" fmla="*/ 1903 h 1184"/>
                  <a:gd name="T92" fmla="*/ 278 w 450"/>
                  <a:gd name="T93" fmla="*/ 2543 h 1184"/>
                  <a:gd name="T94" fmla="*/ 170 w 450"/>
                  <a:gd name="T95" fmla="*/ 2451 h 1184"/>
                  <a:gd name="T96" fmla="*/ 288 w 450"/>
                  <a:gd name="T97" fmla="*/ 1940 h 1184"/>
                  <a:gd name="T98" fmla="*/ 303 w 450"/>
                  <a:gd name="T99" fmla="*/ 2024 h 1184"/>
                  <a:gd name="T100" fmla="*/ 346 w 450"/>
                  <a:gd name="T101" fmla="*/ 1812 h 1184"/>
                  <a:gd name="T102" fmla="*/ 350 w 450"/>
                  <a:gd name="T103" fmla="*/ 1640 h 1184"/>
                  <a:gd name="T104" fmla="*/ 442 w 450"/>
                  <a:gd name="T105" fmla="*/ 1435 h 1184"/>
                  <a:gd name="T106" fmla="*/ 419 w 450"/>
                  <a:gd name="T107" fmla="*/ 1060 h 1184"/>
                  <a:gd name="T108" fmla="*/ 793 w 450"/>
                  <a:gd name="T109" fmla="*/ 363 h 1184"/>
                  <a:gd name="T110" fmla="*/ 622 w 450"/>
                  <a:gd name="T111" fmla="*/ 521 h 1184"/>
                  <a:gd name="T112" fmla="*/ 680 w 450"/>
                  <a:gd name="T113" fmla="*/ 405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50" h="1184">
                    <a:moveTo>
                      <a:pt x="450" y="126"/>
                    </a:moveTo>
                    <a:cubicBezTo>
                      <a:pt x="450" y="125"/>
                      <a:pt x="449" y="125"/>
                      <a:pt x="448" y="125"/>
                    </a:cubicBezTo>
                    <a:cubicBezTo>
                      <a:pt x="444" y="126"/>
                      <a:pt x="434" y="125"/>
                      <a:pt x="422" y="125"/>
                    </a:cubicBezTo>
                    <a:cubicBezTo>
                      <a:pt x="403" y="124"/>
                      <a:pt x="381" y="123"/>
                      <a:pt x="368" y="126"/>
                    </a:cubicBezTo>
                    <a:cubicBezTo>
                      <a:pt x="379" y="118"/>
                      <a:pt x="391" y="111"/>
                      <a:pt x="401" y="108"/>
                    </a:cubicBezTo>
                    <a:cubicBezTo>
                      <a:pt x="415" y="103"/>
                      <a:pt x="425" y="101"/>
                      <a:pt x="445" y="109"/>
                    </a:cubicBezTo>
                    <a:cubicBezTo>
                      <a:pt x="446" y="109"/>
                      <a:pt x="447" y="109"/>
                      <a:pt x="447" y="108"/>
                    </a:cubicBezTo>
                    <a:cubicBezTo>
                      <a:pt x="448" y="108"/>
                      <a:pt x="447" y="107"/>
                      <a:pt x="447" y="106"/>
                    </a:cubicBezTo>
                    <a:cubicBezTo>
                      <a:pt x="429" y="99"/>
                      <a:pt x="419" y="100"/>
                      <a:pt x="408" y="103"/>
                    </a:cubicBezTo>
                    <a:cubicBezTo>
                      <a:pt x="410" y="102"/>
                      <a:pt x="411" y="101"/>
                      <a:pt x="412" y="100"/>
                    </a:cubicBezTo>
                    <a:cubicBezTo>
                      <a:pt x="421" y="93"/>
                      <a:pt x="433" y="84"/>
                      <a:pt x="447" y="84"/>
                    </a:cubicBezTo>
                    <a:cubicBezTo>
                      <a:pt x="448" y="84"/>
                      <a:pt x="449" y="83"/>
                      <a:pt x="449" y="82"/>
                    </a:cubicBezTo>
                    <a:cubicBezTo>
                      <a:pt x="449" y="82"/>
                      <a:pt x="448" y="81"/>
                      <a:pt x="447" y="81"/>
                    </a:cubicBezTo>
                    <a:cubicBezTo>
                      <a:pt x="432" y="81"/>
                      <a:pt x="420" y="90"/>
                      <a:pt x="410" y="97"/>
                    </a:cubicBezTo>
                    <a:cubicBezTo>
                      <a:pt x="406" y="101"/>
                      <a:pt x="402" y="104"/>
                      <a:pt x="399" y="105"/>
                    </a:cubicBezTo>
                    <a:cubicBezTo>
                      <a:pt x="398" y="105"/>
                      <a:pt x="398" y="106"/>
                      <a:pt x="398" y="106"/>
                    </a:cubicBezTo>
                    <a:cubicBezTo>
                      <a:pt x="380" y="113"/>
                      <a:pt x="356" y="129"/>
                      <a:pt x="342" y="142"/>
                    </a:cubicBezTo>
                    <a:cubicBezTo>
                      <a:pt x="342" y="142"/>
                      <a:pt x="342" y="142"/>
                      <a:pt x="342" y="142"/>
                    </a:cubicBezTo>
                    <a:cubicBezTo>
                      <a:pt x="333" y="148"/>
                      <a:pt x="325" y="149"/>
                      <a:pt x="316" y="150"/>
                    </a:cubicBezTo>
                    <a:cubicBezTo>
                      <a:pt x="326" y="142"/>
                      <a:pt x="338" y="132"/>
                      <a:pt x="351" y="123"/>
                    </a:cubicBezTo>
                    <a:cubicBezTo>
                      <a:pt x="355" y="119"/>
                      <a:pt x="359" y="116"/>
                      <a:pt x="364" y="113"/>
                    </a:cubicBezTo>
                    <a:cubicBezTo>
                      <a:pt x="364" y="113"/>
                      <a:pt x="364" y="113"/>
                      <a:pt x="364" y="113"/>
                    </a:cubicBezTo>
                    <a:cubicBezTo>
                      <a:pt x="365" y="113"/>
                      <a:pt x="365" y="113"/>
                      <a:pt x="366" y="112"/>
                    </a:cubicBezTo>
                    <a:cubicBezTo>
                      <a:pt x="366" y="112"/>
                      <a:pt x="366" y="111"/>
                      <a:pt x="366" y="111"/>
                    </a:cubicBezTo>
                    <a:cubicBezTo>
                      <a:pt x="398" y="86"/>
                      <a:pt x="432" y="61"/>
                      <a:pt x="445" y="57"/>
                    </a:cubicBezTo>
                    <a:cubicBezTo>
                      <a:pt x="446" y="57"/>
                      <a:pt x="446" y="56"/>
                      <a:pt x="446" y="55"/>
                    </a:cubicBezTo>
                    <a:cubicBezTo>
                      <a:pt x="446" y="55"/>
                      <a:pt x="445" y="54"/>
                      <a:pt x="444" y="54"/>
                    </a:cubicBezTo>
                    <a:cubicBezTo>
                      <a:pt x="430" y="58"/>
                      <a:pt x="397" y="83"/>
                      <a:pt x="363" y="110"/>
                    </a:cubicBezTo>
                    <a:cubicBezTo>
                      <a:pt x="358" y="109"/>
                      <a:pt x="350" y="111"/>
                      <a:pt x="342" y="113"/>
                    </a:cubicBezTo>
                    <a:cubicBezTo>
                      <a:pt x="345" y="109"/>
                      <a:pt x="347" y="106"/>
                      <a:pt x="349" y="103"/>
                    </a:cubicBezTo>
                    <a:cubicBezTo>
                      <a:pt x="349" y="102"/>
                      <a:pt x="349" y="102"/>
                      <a:pt x="348" y="101"/>
                    </a:cubicBezTo>
                    <a:cubicBezTo>
                      <a:pt x="367" y="89"/>
                      <a:pt x="382" y="78"/>
                      <a:pt x="388" y="69"/>
                    </a:cubicBezTo>
                    <a:cubicBezTo>
                      <a:pt x="397" y="57"/>
                      <a:pt x="397" y="57"/>
                      <a:pt x="397" y="57"/>
                    </a:cubicBezTo>
                    <a:cubicBezTo>
                      <a:pt x="404" y="55"/>
                      <a:pt x="412" y="50"/>
                      <a:pt x="419" y="44"/>
                    </a:cubicBezTo>
                    <a:cubicBezTo>
                      <a:pt x="429" y="38"/>
                      <a:pt x="438" y="32"/>
                      <a:pt x="444" y="33"/>
                    </a:cubicBezTo>
                    <a:cubicBezTo>
                      <a:pt x="445" y="33"/>
                      <a:pt x="446" y="33"/>
                      <a:pt x="446" y="32"/>
                    </a:cubicBezTo>
                    <a:cubicBezTo>
                      <a:pt x="446" y="31"/>
                      <a:pt x="446" y="31"/>
                      <a:pt x="445" y="30"/>
                    </a:cubicBezTo>
                    <a:cubicBezTo>
                      <a:pt x="438" y="28"/>
                      <a:pt x="428" y="35"/>
                      <a:pt x="418" y="42"/>
                    </a:cubicBezTo>
                    <a:cubicBezTo>
                      <a:pt x="412" y="46"/>
                      <a:pt x="406" y="50"/>
                      <a:pt x="400" y="53"/>
                    </a:cubicBezTo>
                    <a:cubicBezTo>
                      <a:pt x="403" y="49"/>
                      <a:pt x="403" y="49"/>
                      <a:pt x="403" y="49"/>
                    </a:cubicBezTo>
                    <a:cubicBezTo>
                      <a:pt x="418" y="28"/>
                      <a:pt x="436" y="4"/>
                      <a:pt x="444" y="3"/>
                    </a:cubicBezTo>
                    <a:cubicBezTo>
                      <a:pt x="445" y="3"/>
                      <a:pt x="446" y="2"/>
                      <a:pt x="445" y="1"/>
                    </a:cubicBezTo>
                    <a:cubicBezTo>
                      <a:pt x="445" y="0"/>
                      <a:pt x="445" y="0"/>
                      <a:pt x="444" y="0"/>
                    </a:cubicBezTo>
                    <a:cubicBezTo>
                      <a:pt x="434" y="1"/>
                      <a:pt x="418" y="23"/>
                      <a:pt x="401" y="47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4" y="55"/>
                      <a:pt x="394" y="56"/>
                    </a:cubicBezTo>
                    <a:cubicBezTo>
                      <a:pt x="386" y="67"/>
                      <a:pt x="386" y="67"/>
                      <a:pt x="386" y="67"/>
                    </a:cubicBezTo>
                    <a:cubicBezTo>
                      <a:pt x="374" y="83"/>
                      <a:pt x="330" y="110"/>
                      <a:pt x="289" y="133"/>
                    </a:cubicBezTo>
                    <a:cubicBezTo>
                      <a:pt x="288" y="133"/>
                      <a:pt x="287" y="133"/>
                      <a:pt x="287" y="133"/>
                    </a:cubicBezTo>
                    <a:cubicBezTo>
                      <a:pt x="286" y="133"/>
                      <a:pt x="286" y="134"/>
                      <a:pt x="286" y="134"/>
                    </a:cubicBezTo>
                    <a:cubicBezTo>
                      <a:pt x="257" y="150"/>
                      <a:pt x="229" y="163"/>
                      <a:pt x="213" y="169"/>
                    </a:cubicBezTo>
                    <a:cubicBezTo>
                      <a:pt x="179" y="180"/>
                      <a:pt x="149" y="267"/>
                      <a:pt x="146" y="318"/>
                    </a:cubicBezTo>
                    <a:cubicBezTo>
                      <a:pt x="145" y="331"/>
                      <a:pt x="143" y="355"/>
                      <a:pt x="141" y="380"/>
                    </a:cubicBezTo>
                    <a:cubicBezTo>
                      <a:pt x="139" y="395"/>
                      <a:pt x="137" y="411"/>
                      <a:pt x="132" y="425"/>
                    </a:cubicBezTo>
                    <a:cubicBezTo>
                      <a:pt x="128" y="433"/>
                      <a:pt x="127" y="442"/>
                      <a:pt x="125" y="451"/>
                    </a:cubicBezTo>
                    <a:cubicBezTo>
                      <a:pt x="122" y="459"/>
                      <a:pt x="116" y="469"/>
                      <a:pt x="111" y="472"/>
                    </a:cubicBezTo>
                    <a:cubicBezTo>
                      <a:pt x="110" y="472"/>
                      <a:pt x="110" y="473"/>
                      <a:pt x="110" y="474"/>
                    </a:cubicBezTo>
                    <a:cubicBezTo>
                      <a:pt x="110" y="475"/>
                      <a:pt x="111" y="475"/>
                      <a:pt x="112" y="474"/>
                    </a:cubicBezTo>
                    <a:cubicBezTo>
                      <a:pt x="116" y="472"/>
                      <a:pt x="119" y="468"/>
                      <a:pt x="122" y="463"/>
                    </a:cubicBezTo>
                    <a:cubicBezTo>
                      <a:pt x="120" y="473"/>
                      <a:pt x="117" y="483"/>
                      <a:pt x="113" y="492"/>
                    </a:cubicBezTo>
                    <a:cubicBezTo>
                      <a:pt x="112" y="493"/>
                      <a:pt x="113" y="494"/>
                      <a:pt x="113" y="494"/>
                    </a:cubicBezTo>
                    <a:cubicBezTo>
                      <a:pt x="114" y="495"/>
                      <a:pt x="115" y="495"/>
                      <a:pt x="115" y="494"/>
                    </a:cubicBezTo>
                    <a:cubicBezTo>
                      <a:pt x="122" y="481"/>
                      <a:pt x="125" y="467"/>
                      <a:pt x="127" y="454"/>
                    </a:cubicBezTo>
                    <a:cubicBezTo>
                      <a:pt x="127" y="454"/>
                      <a:pt x="127" y="453"/>
                      <a:pt x="128" y="452"/>
                    </a:cubicBezTo>
                    <a:cubicBezTo>
                      <a:pt x="128" y="450"/>
                      <a:pt x="128" y="449"/>
                      <a:pt x="129" y="448"/>
                    </a:cubicBezTo>
                    <a:cubicBezTo>
                      <a:pt x="129" y="448"/>
                      <a:pt x="129" y="447"/>
                      <a:pt x="129" y="447"/>
                    </a:cubicBezTo>
                    <a:cubicBezTo>
                      <a:pt x="130" y="440"/>
                      <a:pt x="132" y="433"/>
                      <a:pt x="134" y="426"/>
                    </a:cubicBezTo>
                    <a:cubicBezTo>
                      <a:pt x="136" y="422"/>
                      <a:pt x="137" y="417"/>
                      <a:pt x="138" y="413"/>
                    </a:cubicBezTo>
                    <a:cubicBezTo>
                      <a:pt x="137" y="430"/>
                      <a:pt x="135" y="445"/>
                      <a:pt x="135" y="453"/>
                    </a:cubicBezTo>
                    <a:cubicBezTo>
                      <a:pt x="135" y="466"/>
                      <a:pt x="129" y="489"/>
                      <a:pt x="124" y="511"/>
                    </a:cubicBezTo>
                    <a:cubicBezTo>
                      <a:pt x="120" y="529"/>
                      <a:pt x="115" y="546"/>
                      <a:pt x="114" y="557"/>
                    </a:cubicBezTo>
                    <a:cubicBezTo>
                      <a:pt x="112" y="582"/>
                      <a:pt x="108" y="595"/>
                      <a:pt x="99" y="616"/>
                    </a:cubicBezTo>
                    <a:cubicBezTo>
                      <a:pt x="87" y="643"/>
                      <a:pt x="86" y="659"/>
                      <a:pt x="84" y="670"/>
                    </a:cubicBezTo>
                    <a:cubicBezTo>
                      <a:pt x="83" y="681"/>
                      <a:pt x="83" y="681"/>
                      <a:pt x="83" y="681"/>
                    </a:cubicBezTo>
                    <a:cubicBezTo>
                      <a:pt x="83" y="682"/>
                      <a:pt x="84" y="682"/>
                      <a:pt x="84" y="681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87" y="658"/>
                      <a:pt x="90" y="644"/>
                      <a:pt x="102" y="617"/>
                    </a:cubicBezTo>
                    <a:cubicBezTo>
                      <a:pt x="111" y="596"/>
                      <a:pt x="115" y="583"/>
                      <a:pt x="117" y="558"/>
                    </a:cubicBezTo>
                    <a:cubicBezTo>
                      <a:pt x="118" y="547"/>
                      <a:pt x="123" y="530"/>
                      <a:pt x="127" y="511"/>
                    </a:cubicBezTo>
                    <a:cubicBezTo>
                      <a:pt x="132" y="489"/>
                      <a:pt x="138" y="467"/>
                      <a:pt x="138" y="453"/>
                    </a:cubicBezTo>
                    <a:cubicBezTo>
                      <a:pt x="139" y="441"/>
                      <a:pt x="141" y="417"/>
                      <a:pt x="143" y="392"/>
                    </a:cubicBezTo>
                    <a:cubicBezTo>
                      <a:pt x="143" y="388"/>
                      <a:pt x="144" y="384"/>
                      <a:pt x="144" y="380"/>
                    </a:cubicBezTo>
                    <a:cubicBezTo>
                      <a:pt x="144" y="380"/>
                      <a:pt x="144" y="380"/>
                      <a:pt x="144" y="380"/>
                    </a:cubicBezTo>
                    <a:cubicBezTo>
                      <a:pt x="144" y="380"/>
                      <a:pt x="146" y="365"/>
                      <a:pt x="145" y="365"/>
                    </a:cubicBezTo>
                    <a:cubicBezTo>
                      <a:pt x="147" y="346"/>
                      <a:pt x="148" y="329"/>
                      <a:pt x="149" y="318"/>
                    </a:cubicBezTo>
                    <a:cubicBezTo>
                      <a:pt x="152" y="262"/>
                      <a:pt x="184" y="182"/>
                      <a:pt x="214" y="172"/>
                    </a:cubicBezTo>
                    <a:cubicBezTo>
                      <a:pt x="217" y="171"/>
                      <a:pt x="220" y="170"/>
                      <a:pt x="224" y="168"/>
                    </a:cubicBezTo>
                    <a:cubicBezTo>
                      <a:pt x="214" y="180"/>
                      <a:pt x="201" y="209"/>
                      <a:pt x="194" y="238"/>
                    </a:cubicBezTo>
                    <a:cubicBezTo>
                      <a:pt x="180" y="259"/>
                      <a:pt x="168" y="290"/>
                      <a:pt x="166" y="333"/>
                    </a:cubicBezTo>
                    <a:cubicBezTo>
                      <a:pt x="165" y="346"/>
                      <a:pt x="165" y="346"/>
                      <a:pt x="165" y="346"/>
                    </a:cubicBezTo>
                    <a:cubicBezTo>
                      <a:pt x="163" y="382"/>
                      <a:pt x="160" y="441"/>
                      <a:pt x="152" y="482"/>
                    </a:cubicBezTo>
                    <a:cubicBezTo>
                      <a:pt x="150" y="496"/>
                      <a:pt x="148" y="515"/>
                      <a:pt x="146" y="535"/>
                    </a:cubicBezTo>
                    <a:cubicBezTo>
                      <a:pt x="142" y="580"/>
                      <a:pt x="137" y="635"/>
                      <a:pt x="120" y="670"/>
                    </a:cubicBezTo>
                    <a:cubicBezTo>
                      <a:pt x="117" y="677"/>
                      <a:pt x="113" y="685"/>
                      <a:pt x="110" y="693"/>
                    </a:cubicBezTo>
                    <a:cubicBezTo>
                      <a:pt x="110" y="693"/>
                      <a:pt x="109" y="694"/>
                      <a:pt x="109" y="694"/>
                    </a:cubicBezTo>
                    <a:cubicBezTo>
                      <a:pt x="89" y="753"/>
                      <a:pt x="77" y="849"/>
                      <a:pt x="75" y="887"/>
                    </a:cubicBezTo>
                    <a:cubicBezTo>
                      <a:pt x="73" y="897"/>
                      <a:pt x="73" y="908"/>
                      <a:pt x="73" y="918"/>
                    </a:cubicBezTo>
                    <a:cubicBezTo>
                      <a:pt x="74" y="929"/>
                      <a:pt x="74" y="939"/>
                      <a:pt x="72" y="950"/>
                    </a:cubicBezTo>
                    <a:cubicBezTo>
                      <a:pt x="67" y="970"/>
                      <a:pt x="55" y="982"/>
                      <a:pt x="41" y="994"/>
                    </a:cubicBezTo>
                    <a:cubicBezTo>
                      <a:pt x="36" y="999"/>
                      <a:pt x="31" y="1004"/>
                      <a:pt x="26" y="1009"/>
                    </a:cubicBezTo>
                    <a:cubicBezTo>
                      <a:pt x="26" y="1010"/>
                      <a:pt x="26" y="1011"/>
                      <a:pt x="26" y="1012"/>
                    </a:cubicBezTo>
                    <a:cubicBezTo>
                      <a:pt x="27" y="1012"/>
                      <a:pt x="28" y="1012"/>
                      <a:pt x="28" y="1011"/>
                    </a:cubicBezTo>
                    <a:cubicBezTo>
                      <a:pt x="33" y="1006"/>
                      <a:pt x="38" y="1001"/>
                      <a:pt x="43" y="996"/>
                    </a:cubicBezTo>
                    <a:cubicBezTo>
                      <a:pt x="57" y="984"/>
                      <a:pt x="70" y="972"/>
                      <a:pt x="74" y="951"/>
                    </a:cubicBezTo>
                    <a:cubicBezTo>
                      <a:pt x="77" y="940"/>
                      <a:pt x="77" y="929"/>
                      <a:pt x="76" y="918"/>
                    </a:cubicBezTo>
                    <a:cubicBezTo>
                      <a:pt x="76" y="907"/>
                      <a:pt x="76" y="897"/>
                      <a:pt x="78" y="887"/>
                    </a:cubicBezTo>
                    <a:cubicBezTo>
                      <a:pt x="80" y="853"/>
                      <a:pt x="90" y="770"/>
                      <a:pt x="107" y="711"/>
                    </a:cubicBezTo>
                    <a:cubicBezTo>
                      <a:pt x="106" y="721"/>
                      <a:pt x="106" y="730"/>
                      <a:pt x="106" y="738"/>
                    </a:cubicBezTo>
                    <a:cubicBezTo>
                      <a:pt x="106" y="751"/>
                      <a:pt x="106" y="763"/>
                      <a:pt x="104" y="775"/>
                    </a:cubicBezTo>
                    <a:cubicBezTo>
                      <a:pt x="104" y="776"/>
                      <a:pt x="104" y="777"/>
                      <a:pt x="105" y="777"/>
                    </a:cubicBezTo>
                    <a:cubicBezTo>
                      <a:pt x="106" y="777"/>
                      <a:pt x="107" y="777"/>
                      <a:pt x="107" y="776"/>
                    </a:cubicBezTo>
                    <a:cubicBezTo>
                      <a:pt x="109" y="763"/>
                      <a:pt x="109" y="751"/>
                      <a:pt x="109" y="738"/>
                    </a:cubicBezTo>
                    <a:cubicBezTo>
                      <a:pt x="109" y="725"/>
                      <a:pt x="109" y="712"/>
                      <a:pt x="112" y="696"/>
                    </a:cubicBezTo>
                    <a:cubicBezTo>
                      <a:pt x="112" y="696"/>
                      <a:pt x="112" y="696"/>
                      <a:pt x="112" y="696"/>
                    </a:cubicBezTo>
                    <a:cubicBezTo>
                      <a:pt x="115" y="687"/>
                      <a:pt x="119" y="679"/>
                      <a:pt x="123" y="671"/>
                    </a:cubicBezTo>
                    <a:cubicBezTo>
                      <a:pt x="130" y="656"/>
                      <a:pt x="135" y="638"/>
                      <a:pt x="139" y="618"/>
                    </a:cubicBezTo>
                    <a:cubicBezTo>
                      <a:pt x="139" y="621"/>
                      <a:pt x="140" y="624"/>
                      <a:pt x="140" y="628"/>
                    </a:cubicBezTo>
                    <a:cubicBezTo>
                      <a:pt x="142" y="633"/>
                      <a:pt x="143" y="639"/>
                      <a:pt x="143" y="646"/>
                    </a:cubicBezTo>
                    <a:cubicBezTo>
                      <a:pt x="144" y="655"/>
                      <a:pt x="144" y="664"/>
                      <a:pt x="143" y="674"/>
                    </a:cubicBezTo>
                    <a:cubicBezTo>
                      <a:pt x="143" y="681"/>
                      <a:pt x="143" y="688"/>
                      <a:pt x="143" y="696"/>
                    </a:cubicBezTo>
                    <a:cubicBezTo>
                      <a:pt x="143" y="696"/>
                      <a:pt x="143" y="696"/>
                      <a:pt x="143" y="696"/>
                    </a:cubicBezTo>
                    <a:cubicBezTo>
                      <a:pt x="135" y="727"/>
                      <a:pt x="127" y="772"/>
                      <a:pt x="118" y="817"/>
                    </a:cubicBezTo>
                    <a:cubicBezTo>
                      <a:pt x="106" y="874"/>
                      <a:pt x="94" y="933"/>
                      <a:pt x="85" y="970"/>
                    </a:cubicBezTo>
                    <a:cubicBezTo>
                      <a:pt x="85" y="970"/>
                      <a:pt x="85" y="970"/>
                      <a:pt x="85" y="970"/>
                    </a:cubicBezTo>
                    <a:cubicBezTo>
                      <a:pt x="79" y="989"/>
                      <a:pt x="79" y="989"/>
                      <a:pt x="79" y="989"/>
                    </a:cubicBezTo>
                    <a:cubicBezTo>
                      <a:pt x="71" y="1004"/>
                      <a:pt x="60" y="1013"/>
                      <a:pt x="48" y="1023"/>
                    </a:cubicBezTo>
                    <a:cubicBezTo>
                      <a:pt x="42" y="1029"/>
                      <a:pt x="35" y="1034"/>
                      <a:pt x="30" y="1040"/>
                    </a:cubicBezTo>
                    <a:cubicBezTo>
                      <a:pt x="16" y="1057"/>
                      <a:pt x="9" y="1075"/>
                      <a:pt x="4" y="1090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0" y="1101"/>
                      <a:pt x="0" y="1102"/>
                      <a:pt x="1" y="1102"/>
                    </a:cubicBezTo>
                    <a:cubicBezTo>
                      <a:pt x="2" y="1102"/>
                      <a:pt x="3" y="1102"/>
                      <a:pt x="3" y="1101"/>
                    </a:cubicBezTo>
                    <a:cubicBezTo>
                      <a:pt x="7" y="1091"/>
                      <a:pt x="7" y="1091"/>
                      <a:pt x="7" y="1091"/>
                    </a:cubicBezTo>
                    <a:cubicBezTo>
                      <a:pt x="12" y="1077"/>
                      <a:pt x="19" y="1058"/>
                      <a:pt x="32" y="1042"/>
                    </a:cubicBezTo>
                    <a:cubicBezTo>
                      <a:pt x="37" y="1036"/>
                      <a:pt x="44" y="1031"/>
                      <a:pt x="50" y="1025"/>
                    </a:cubicBezTo>
                    <a:cubicBezTo>
                      <a:pt x="59" y="1018"/>
                      <a:pt x="69" y="1010"/>
                      <a:pt x="76" y="999"/>
                    </a:cubicBezTo>
                    <a:cubicBezTo>
                      <a:pt x="73" y="1010"/>
                      <a:pt x="71" y="1020"/>
                      <a:pt x="68" y="1030"/>
                    </a:cubicBezTo>
                    <a:cubicBezTo>
                      <a:pt x="68" y="1031"/>
                      <a:pt x="68" y="1031"/>
                      <a:pt x="68" y="1031"/>
                    </a:cubicBezTo>
                    <a:cubicBezTo>
                      <a:pt x="68" y="1033"/>
                      <a:pt x="68" y="1033"/>
                      <a:pt x="68" y="1033"/>
                    </a:cubicBezTo>
                    <a:cubicBezTo>
                      <a:pt x="63" y="1057"/>
                      <a:pt x="60" y="1080"/>
                      <a:pt x="59" y="1104"/>
                    </a:cubicBezTo>
                    <a:cubicBezTo>
                      <a:pt x="59" y="1112"/>
                      <a:pt x="62" y="1129"/>
                      <a:pt x="64" y="1146"/>
                    </a:cubicBezTo>
                    <a:cubicBezTo>
                      <a:pt x="66" y="1160"/>
                      <a:pt x="68" y="1173"/>
                      <a:pt x="68" y="1180"/>
                    </a:cubicBezTo>
                    <a:cubicBezTo>
                      <a:pt x="68" y="1181"/>
                      <a:pt x="69" y="1181"/>
                      <a:pt x="70" y="1181"/>
                    </a:cubicBezTo>
                    <a:cubicBezTo>
                      <a:pt x="71" y="1181"/>
                      <a:pt x="71" y="1181"/>
                      <a:pt x="71" y="1180"/>
                    </a:cubicBezTo>
                    <a:cubicBezTo>
                      <a:pt x="71" y="1172"/>
                      <a:pt x="69" y="1160"/>
                      <a:pt x="67" y="1146"/>
                    </a:cubicBezTo>
                    <a:cubicBezTo>
                      <a:pt x="65" y="1129"/>
                      <a:pt x="62" y="1112"/>
                      <a:pt x="62" y="1104"/>
                    </a:cubicBezTo>
                    <a:cubicBezTo>
                      <a:pt x="63" y="1089"/>
                      <a:pt x="64" y="1075"/>
                      <a:pt x="66" y="1060"/>
                    </a:cubicBezTo>
                    <a:cubicBezTo>
                      <a:pt x="66" y="1061"/>
                      <a:pt x="66" y="1062"/>
                      <a:pt x="66" y="1064"/>
                    </a:cubicBezTo>
                    <a:cubicBezTo>
                      <a:pt x="66" y="1070"/>
                      <a:pt x="67" y="1075"/>
                      <a:pt x="69" y="1081"/>
                    </a:cubicBezTo>
                    <a:cubicBezTo>
                      <a:pt x="69" y="1081"/>
                      <a:pt x="69" y="1082"/>
                      <a:pt x="69" y="1082"/>
                    </a:cubicBezTo>
                    <a:cubicBezTo>
                      <a:pt x="69" y="1082"/>
                      <a:pt x="69" y="1082"/>
                      <a:pt x="69" y="1083"/>
                    </a:cubicBezTo>
                    <a:cubicBezTo>
                      <a:pt x="70" y="1085"/>
                      <a:pt x="70" y="1088"/>
                      <a:pt x="71" y="1091"/>
                    </a:cubicBezTo>
                    <a:cubicBezTo>
                      <a:pt x="72" y="1096"/>
                      <a:pt x="74" y="1102"/>
                      <a:pt x="75" y="1108"/>
                    </a:cubicBezTo>
                    <a:cubicBezTo>
                      <a:pt x="77" y="1121"/>
                      <a:pt x="80" y="1131"/>
                      <a:pt x="83" y="1143"/>
                    </a:cubicBezTo>
                    <a:cubicBezTo>
                      <a:pt x="85" y="1149"/>
                      <a:pt x="85" y="1149"/>
                      <a:pt x="85" y="1149"/>
                    </a:cubicBezTo>
                    <a:cubicBezTo>
                      <a:pt x="86" y="1153"/>
                      <a:pt x="86" y="1157"/>
                      <a:pt x="86" y="1162"/>
                    </a:cubicBezTo>
                    <a:cubicBezTo>
                      <a:pt x="86" y="1162"/>
                      <a:pt x="86" y="1162"/>
                      <a:pt x="86" y="1162"/>
                    </a:cubicBezTo>
                    <a:cubicBezTo>
                      <a:pt x="86" y="1162"/>
                      <a:pt x="86" y="1163"/>
                      <a:pt x="86" y="1163"/>
                    </a:cubicBezTo>
                    <a:cubicBezTo>
                      <a:pt x="86" y="1164"/>
                      <a:pt x="86" y="1164"/>
                      <a:pt x="86" y="1165"/>
                    </a:cubicBezTo>
                    <a:cubicBezTo>
                      <a:pt x="86" y="1172"/>
                      <a:pt x="86" y="1178"/>
                      <a:pt x="89" y="1183"/>
                    </a:cubicBezTo>
                    <a:cubicBezTo>
                      <a:pt x="89" y="1184"/>
                      <a:pt x="90" y="1184"/>
                      <a:pt x="91" y="1184"/>
                    </a:cubicBezTo>
                    <a:cubicBezTo>
                      <a:pt x="91" y="1183"/>
                      <a:pt x="92" y="1183"/>
                      <a:pt x="91" y="1182"/>
                    </a:cubicBezTo>
                    <a:cubicBezTo>
                      <a:pt x="89" y="1177"/>
                      <a:pt x="89" y="1171"/>
                      <a:pt x="89" y="1165"/>
                    </a:cubicBezTo>
                    <a:cubicBezTo>
                      <a:pt x="89" y="1164"/>
                      <a:pt x="89" y="1163"/>
                      <a:pt x="89" y="1162"/>
                    </a:cubicBezTo>
                    <a:cubicBezTo>
                      <a:pt x="93" y="1151"/>
                      <a:pt x="93" y="1151"/>
                      <a:pt x="93" y="1151"/>
                    </a:cubicBezTo>
                    <a:cubicBezTo>
                      <a:pt x="95" y="1143"/>
                      <a:pt x="97" y="1135"/>
                      <a:pt x="102" y="1130"/>
                    </a:cubicBezTo>
                    <a:cubicBezTo>
                      <a:pt x="102" y="1131"/>
                      <a:pt x="102" y="1133"/>
                      <a:pt x="102" y="1135"/>
                    </a:cubicBezTo>
                    <a:cubicBezTo>
                      <a:pt x="103" y="1160"/>
                      <a:pt x="103" y="1170"/>
                      <a:pt x="102" y="1176"/>
                    </a:cubicBezTo>
                    <a:cubicBezTo>
                      <a:pt x="102" y="1177"/>
                      <a:pt x="103" y="1178"/>
                      <a:pt x="104" y="1178"/>
                    </a:cubicBezTo>
                    <a:cubicBezTo>
                      <a:pt x="105" y="1178"/>
                      <a:pt x="105" y="1177"/>
                      <a:pt x="105" y="1176"/>
                    </a:cubicBezTo>
                    <a:cubicBezTo>
                      <a:pt x="106" y="1170"/>
                      <a:pt x="106" y="1160"/>
                      <a:pt x="105" y="1135"/>
                    </a:cubicBezTo>
                    <a:cubicBezTo>
                      <a:pt x="105" y="1122"/>
                      <a:pt x="109" y="1109"/>
                      <a:pt x="112" y="1097"/>
                    </a:cubicBezTo>
                    <a:cubicBezTo>
                      <a:pt x="114" y="1093"/>
                      <a:pt x="115" y="1088"/>
                      <a:pt x="117" y="1083"/>
                    </a:cubicBezTo>
                    <a:cubicBezTo>
                      <a:pt x="118" y="1080"/>
                      <a:pt x="119" y="1077"/>
                      <a:pt x="119" y="1075"/>
                    </a:cubicBezTo>
                    <a:cubicBezTo>
                      <a:pt x="120" y="1079"/>
                      <a:pt x="122" y="1084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4" y="1092"/>
                      <a:pt x="124" y="1094"/>
                      <a:pt x="125" y="1096"/>
                    </a:cubicBezTo>
                    <a:cubicBezTo>
                      <a:pt x="127" y="1107"/>
                      <a:pt x="124" y="1119"/>
                      <a:pt x="121" y="1130"/>
                    </a:cubicBezTo>
                    <a:cubicBezTo>
                      <a:pt x="118" y="1144"/>
                      <a:pt x="114" y="1158"/>
                      <a:pt x="118" y="1170"/>
                    </a:cubicBezTo>
                    <a:cubicBezTo>
                      <a:pt x="118" y="1170"/>
                      <a:pt x="119" y="1171"/>
                      <a:pt x="120" y="1171"/>
                    </a:cubicBezTo>
                    <a:cubicBezTo>
                      <a:pt x="121" y="1170"/>
                      <a:pt x="121" y="1169"/>
                      <a:pt x="121" y="1169"/>
                    </a:cubicBezTo>
                    <a:cubicBezTo>
                      <a:pt x="117" y="1157"/>
                      <a:pt x="121" y="1144"/>
                      <a:pt x="124" y="1131"/>
                    </a:cubicBezTo>
                    <a:cubicBezTo>
                      <a:pt x="126" y="1124"/>
                      <a:pt x="127" y="1117"/>
                      <a:pt x="128" y="1109"/>
                    </a:cubicBezTo>
                    <a:cubicBezTo>
                      <a:pt x="133" y="1129"/>
                      <a:pt x="136" y="1147"/>
                      <a:pt x="134" y="1157"/>
                    </a:cubicBezTo>
                    <a:cubicBezTo>
                      <a:pt x="134" y="1158"/>
                      <a:pt x="134" y="1158"/>
                      <a:pt x="135" y="1159"/>
                    </a:cubicBezTo>
                    <a:cubicBezTo>
                      <a:pt x="136" y="1159"/>
                      <a:pt x="137" y="1158"/>
                      <a:pt x="137" y="1157"/>
                    </a:cubicBezTo>
                    <a:cubicBezTo>
                      <a:pt x="139" y="1145"/>
                      <a:pt x="134" y="1119"/>
                      <a:pt x="128" y="1096"/>
                    </a:cubicBezTo>
                    <a:cubicBezTo>
                      <a:pt x="128" y="1094"/>
                      <a:pt x="127" y="1091"/>
                      <a:pt x="126" y="1089"/>
                    </a:cubicBezTo>
                    <a:cubicBezTo>
                      <a:pt x="125" y="1083"/>
                      <a:pt x="123" y="1077"/>
                      <a:pt x="122" y="1072"/>
                    </a:cubicBezTo>
                    <a:cubicBezTo>
                      <a:pt x="122" y="1072"/>
                      <a:pt x="121" y="1072"/>
                      <a:pt x="121" y="1072"/>
                    </a:cubicBezTo>
                    <a:cubicBezTo>
                      <a:pt x="121" y="1072"/>
                      <a:pt x="121" y="1072"/>
                      <a:pt x="121" y="1072"/>
                    </a:cubicBezTo>
                    <a:cubicBezTo>
                      <a:pt x="129" y="1068"/>
                      <a:pt x="132" y="1060"/>
                      <a:pt x="135" y="1052"/>
                    </a:cubicBezTo>
                    <a:cubicBezTo>
                      <a:pt x="136" y="1049"/>
                      <a:pt x="136" y="1049"/>
                      <a:pt x="136" y="1049"/>
                    </a:cubicBezTo>
                    <a:cubicBezTo>
                      <a:pt x="136" y="1052"/>
                      <a:pt x="136" y="1054"/>
                      <a:pt x="136" y="1056"/>
                    </a:cubicBezTo>
                    <a:cubicBezTo>
                      <a:pt x="137" y="1062"/>
                      <a:pt x="140" y="1068"/>
                      <a:pt x="142" y="1073"/>
                    </a:cubicBezTo>
                    <a:cubicBezTo>
                      <a:pt x="145" y="1082"/>
                      <a:pt x="148" y="1091"/>
                      <a:pt x="147" y="1101"/>
                    </a:cubicBezTo>
                    <a:cubicBezTo>
                      <a:pt x="147" y="1102"/>
                      <a:pt x="148" y="1103"/>
                      <a:pt x="149" y="1103"/>
                    </a:cubicBezTo>
                    <a:cubicBezTo>
                      <a:pt x="149" y="1103"/>
                      <a:pt x="150" y="1102"/>
                      <a:pt x="150" y="1101"/>
                    </a:cubicBezTo>
                    <a:cubicBezTo>
                      <a:pt x="151" y="1091"/>
                      <a:pt x="147" y="1081"/>
                      <a:pt x="144" y="1072"/>
                    </a:cubicBezTo>
                    <a:cubicBezTo>
                      <a:pt x="142" y="1067"/>
                      <a:pt x="140" y="1061"/>
                      <a:pt x="139" y="1055"/>
                    </a:cubicBezTo>
                    <a:cubicBezTo>
                      <a:pt x="138" y="1048"/>
                      <a:pt x="138" y="1040"/>
                      <a:pt x="138" y="1033"/>
                    </a:cubicBezTo>
                    <a:cubicBezTo>
                      <a:pt x="138" y="1032"/>
                      <a:pt x="138" y="1032"/>
                      <a:pt x="138" y="1031"/>
                    </a:cubicBezTo>
                    <a:cubicBezTo>
                      <a:pt x="139" y="1034"/>
                      <a:pt x="140" y="1038"/>
                      <a:pt x="142" y="1040"/>
                    </a:cubicBezTo>
                    <a:cubicBezTo>
                      <a:pt x="144" y="1043"/>
                      <a:pt x="146" y="1046"/>
                      <a:pt x="149" y="1048"/>
                    </a:cubicBezTo>
                    <a:cubicBezTo>
                      <a:pt x="153" y="1052"/>
                      <a:pt x="156" y="1055"/>
                      <a:pt x="156" y="1060"/>
                    </a:cubicBezTo>
                    <a:cubicBezTo>
                      <a:pt x="156" y="1061"/>
                      <a:pt x="157" y="1061"/>
                      <a:pt x="158" y="1061"/>
                    </a:cubicBezTo>
                    <a:cubicBezTo>
                      <a:pt x="159" y="1061"/>
                      <a:pt x="159" y="1061"/>
                      <a:pt x="159" y="1060"/>
                    </a:cubicBezTo>
                    <a:cubicBezTo>
                      <a:pt x="159" y="1053"/>
                      <a:pt x="155" y="1050"/>
                      <a:pt x="151" y="1046"/>
                    </a:cubicBezTo>
                    <a:cubicBezTo>
                      <a:pt x="149" y="1044"/>
                      <a:pt x="146" y="1042"/>
                      <a:pt x="144" y="1039"/>
                    </a:cubicBezTo>
                    <a:cubicBezTo>
                      <a:pt x="142" y="1034"/>
                      <a:pt x="141" y="1028"/>
                      <a:pt x="140" y="1022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3"/>
                      <a:pt x="138" y="1011"/>
                      <a:pt x="137" y="1009"/>
                    </a:cubicBezTo>
                    <a:cubicBezTo>
                      <a:pt x="132" y="986"/>
                      <a:pt x="132" y="986"/>
                      <a:pt x="132" y="986"/>
                    </a:cubicBezTo>
                    <a:cubicBezTo>
                      <a:pt x="129" y="975"/>
                      <a:pt x="126" y="964"/>
                      <a:pt x="124" y="953"/>
                    </a:cubicBezTo>
                    <a:cubicBezTo>
                      <a:pt x="124" y="948"/>
                      <a:pt x="125" y="944"/>
                      <a:pt x="126" y="940"/>
                    </a:cubicBezTo>
                    <a:cubicBezTo>
                      <a:pt x="128" y="935"/>
                      <a:pt x="129" y="931"/>
                      <a:pt x="127" y="925"/>
                    </a:cubicBezTo>
                    <a:cubicBezTo>
                      <a:pt x="127" y="924"/>
                      <a:pt x="127" y="924"/>
                      <a:pt x="127" y="924"/>
                    </a:cubicBezTo>
                    <a:cubicBezTo>
                      <a:pt x="128" y="921"/>
                      <a:pt x="130" y="917"/>
                      <a:pt x="131" y="913"/>
                    </a:cubicBezTo>
                    <a:cubicBezTo>
                      <a:pt x="143" y="882"/>
                      <a:pt x="158" y="842"/>
                      <a:pt x="169" y="803"/>
                    </a:cubicBezTo>
                    <a:cubicBezTo>
                      <a:pt x="178" y="768"/>
                      <a:pt x="189" y="711"/>
                      <a:pt x="194" y="680"/>
                    </a:cubicBezTo>
                    <a:cubicBezTo>
                      <a:pt x="196" y="669"/>
                      <a:pt x="197" y="662"/>
                      <a:pt x="198" y="660"/>
                    </a:cubicBezTo>
                    <a:cubicBezTo>
                      <a:pt x="220" y="581"/>
                      <a:pt x="214" y="448"/>
                      <a:pt x="209" y="406"/>
                    </a:cubicBezTo>
                    <a:cubicBezTo>
                      <a:pt x="202" y="360"/>
                      <a:pt x="210" y="320"/>
                      <a:pt x="233" y="270"/>
                    </a:cubicBezTo>
                    <a:cubicBezTo>
                      <a:pt x="238" y="260"/>
                      <a:pt x="252" y="231"/>
                      <a:pt x="263" y="223"/>
                    </a:cubicBezTo>
                    <a:cubicBezTo>
                      <a:pt x="264" y="222"/>
                      <a:pt x="264" y="222"/>
                      <a:pt x="265" y="221"/>
                    </a:cubicBezTo>
                    <a:cubicBezTo>
                      <a:pt x="284" y="216"/>
                      <a:pt x="328" y="166"/>
                      <a:pt x="335" y="154"/>
                    </a:cubicBezTo>
                    <a:cubicBezTo>
                      <a:pt x="339" y="149"/>
                      <a:pt x="349" y="140"/>
                      <a:pt x="360" y="132"/>
                    </a:cubicBezTo>
                    <a:cubicBezTo>
                      <a:pt x="360" y="132"/>
                      <a:pt x="361" y="132"/>
                      <a:pt x="361" y="132"/>
                    </a:cubicBezTo>
                    <a:cubicBezTo>
                      <a:pt x="371" y="126"/>
                      <a:pt x="400" y="127"/>
                      <a:pt x="422" y="128"/>
                    </a:cubicBezTo>
                    <a:cubicBezTo>
                      <a:pt x="434" y="128"/>
                      <a:pt x="444" y="129"/>
                      <a:pt x="449" y="128"/>
                    </a:cubicBezTo>
                    <a:cubicBezTo>
                      <a:pt x="450" y="128"/>
                      <a:pt x="450" y="127"/>
                      <a:pt x="450" y="126"/>
                    </a:cubicBezTo>
                    <a:close/>
                    <a:moveTo>
                      <a:pt x="359" y="112"/>
                    </a:moveTo>
                    <a:cubicBezTo>
                      <a:pt x="356" y="115"/>
                      <a:pt x="352" y="118"/>
                      <a:pt x="349" y="120"/>
                    </a:cubicBezTo>
                    <a:cubicBezTo>
                      <a:pt x="338" y="128"/>
                      <a:pt x="328" y="136"/>
                      <a:pt x="319" y="143"/>
                    </a:cubicBezTo>
                    <a:cubicBezTo>
                      <a:pt x="325" y="136"/>
                      <a:pt x="333" y="126"/>
                      <a:pt x="339" y="118"/>
                    </a:cubicBezTo>
                    <a:cubicBezTo>
                      <a:pt x="346" y="115"/>
                      <a:pt x="354" y="113"/>
                      <a:pt x="359" y="112"/>
                    </a:cubicBezTo>
                    <a:close/>
                    <a:moveTo>
                      <a:pt x="345" y="103"/>
                    </a:moveTo>
                    <a:cubicBezTo>
                      <a:pt x="343" y="106"/>
                      <a:pt x="340" y="111"/>
                      <a:pt x="337" y="115"/>
                    </a:cubicBezTo>
                    <a:cubicBezTo>
                      <a:pt x="337" y="115"/>
                      <a:pt x="336" y="116"/>
                      <a:pt x="336" y="116"/>
                    </a:cubicBezTo>
                    <a:cubicBezTo>
                      <a:pt x="335" y="116"/>
                      <a:pt x="335" y="117"/>
                      <a:pt x="335" y="118"/>
                    </a:cubicBezTo>
                    <a:cubicBezTo>
                      <a:pt x="335" y="117"/>
                      <a:pt x="334" y="117"/>
                      <a:pt x="333" y="117"/>
                    </a:cubicBezTo>
                    <a:cubicBezTo>
                      <a:pt x="327" y="120"/>
                      <a:pt x="314" y="125"/>
                      <a:pt x="303" y="128"/>
                    </a:cubicBezTo>
                    <a:cubicBezTo>
                      <a:pt x="318" y="120"/>
                      <a:pt x="332" y="111"/>
                      <a:pt x="345" y="103"/>
                    </a:cubicBezTo>
                    <a:close/>
                    <a:moveTo>
                      <a:pt x="230" y="166"/>
                    </a:moveTo>
                    <a:cubicBezTo>
                      <a:pt x="230" y="166"/>
                      <a:pt x="230" y="166"/>
                      <a:pt x="230" y="165"/>
                    </a:cubicBezTo>
                    <a:cubicBezTo>
                      <a:pt x="246" y="158"/>
                      <a:pt x="268" y="147"/>
                      <a:pt x="290" y="135"/>
                    </a:cubicBezTo>
                    <a:cubicBezTo>
                      <a:pt x="298" y="133"/>
                      <a:pt x="322" y="126"/>
                      <a:pt x="333" y="120"/>
                    </a:cubicBezTo>
                    <a:cubicBezTo>
                      <a:pt x="324" y="132"/>
                      <a:pt x="314" y="146"/>
                      <a:pt x="308" y="152"/>
                    </a:cubicBezTo>
                    <a:cubicBezTo>
                      <a:pt x="307" y="152"/>
                      <a:pt x="307" y="152"/>
                      <a:pt x="307" y="152"/>
                    </a:cubicBezTo>
                    <a:cubicBezTo>
                      <a:pt x="298" y="159"/>
                      <a:pt x="290" y="165"/>
                      <a:pt x="284" y="168"/>
                    </a:cubicBezTo>
                    <a:cubicBezTo>
                      <a:pt x="270" y="177"/>
                      <a:pt x="258" y="184"/>
                      <a:pt x="249" y="189"/>
                    </a:cubicBezTo>
                    <a:cubicBezTo>
                      <a:pt x="243" y="193"/>
                      <a:pt x="238" y="195"/>
                      <a:pt x="235" y="198"/>
                    </a:cubicBezTo>
                    <a:cubicBezTo>
                      <a:pt x="230" y="200"/>
                      <a:pt x="214" y="210"/>
                      <a:pt x="199" y="230"/>
                    </a:cubicBezTo>
                    <a:cubicBezTo>
                      <a:pt x="208" y="200"/>
                      <a:pt x="221" y="173"/>
                      <a:pt x="230" y="166"/>
                    </a:cubicBezTo>
                    <a:close/>
                    <a:moveTo>
                      <a:pt x="197" y="239"/>
                    </a:moveTo>
                    <a:cubicBezTo>
                      <a:pt x="213" y="214"/>
                      <a:pt x="231" y="203"/>
                      <a:pt x="236" y="200"/>
                    </a:cubicBezTo>
                    <a:cubicBezTo>
                      <a:pt x="240" y="198"/>
                      <a:pt x="245" y="195"/>
                      <a:pt x="251" y="192"/>
                    </a:cubicBezTo>
                    <a:cubicBezTo>
                      <a:pt x="257" y="188"/>
                      <a:pt x="264" y="184"/>
                      <a:pt x="272" y="180"/>
                    </a:cubicBezTo>
                    <a:cubicBezTo>
                      <a:pt x="265" y="189"/>
                      <a:pt x="265" y="189"/>
                      <a:pt x="265" y="189"/>
                    </a:cubicBezTo>
                    <a:cubicBezTo>
                      <a:pt x="261" y="195"/>
                      <a:pt x="257" y="201"/>
                      <a:pt x="252" y="207"/>
                    </a:cubicBezTo>
                    <a:cubicBezTo>
                      <a:pt x="245" y="214"/>
                      <a:pt x="245" y="214"/>
                      <a:pt x="245" y="214"/>
                    </a:cubicBezTo>
                    <a:cubicBezTo>
                      <a:pt x="235" y="224"/>
                      <a:pt x="222" y="236"/>
                      <a:pt x="223" y="251"/>
                    </a:cubicBezTo>
                    <a:cubicBezTo>
                      <a:pt x="218" y="257"/>
                      <a:pt x="213" y="263"/>
                      <a:pt x="209" y="270"/>
                    </a:cubicBezTo>
                    <a:cubicBezTo>
                      <a:pt x="201" y="281"/>
                      <a:pt x="195" y="290"/>
                      <a:pt x="191" y="299"/>
                    </a:cubicBezTo>
                    <a:cubicBezTo>
                      <a:pt x="188" y="282"/>
                      <a:pt x="191" y="260"/>
                      <a:pt x="197" y="239"/>
                    </a:cubicBezTo>
                    <a:close/>
                    <a:moveTo>
                      <a:pt x="143" y="627"/>
                    </a:moveTo>
                    <a:cubicBezTo>
                      <a:pt x="142" y="621"/>
                      <a:pt x="141" y="615"/>
                      <a:pt x="141" y="609"/>
                    </a:cubicBezTo>
                    <a:cubicBezTo>
                      <a:pt x="141" y="609"/>
                      <a:pt x="141" y="609"/>
                      <a:pt x="141" y="608"/>
                    </a:cubicBezTo>
                    <a:cubicBezTo>
                      <a:pt x="145" y="584"/>
                      <a:pt x="147" y="558"/>
                      <a:pt x="149" y="535"/>
                    </a:cubicBezTo>
                    <a:cubicBezTo>
                      <a:pt x="151" y="515"/>
                      <a:pt x="153" y="497"/>
                      <a:pt x="155" y="483"/>
                    </a:cubicBezTo>
                    <a:cubicBezTo>
                      <a:pt x="163" y="441"/>
                      <a:pt x="166" y="382"/>
                      <a:pt x="168" y="347"/>
                    </a:cubicBezTo>
                    <a:cubicBezTo>
                      <a:pt x="169" y="333"/>
                      <a:pt x="169" y="333"/>
                      <a:pt x="169" y="333"/>
                    </a:cubicBezTo>
                    <a:cubicBezTo>
                      <a:pt x="171" y="296"/>
                      <a:pt x="180" y="268"/>
                      <a:pt x="192" y="248"/>
                    </a:cubicBezTo>
                    <a:cubicBezTo>
                      <a:pt x="187" y="268"/>
                      <a:pt x="185" y="289"/>
                      <a:pt x="189" y="304"/>
                    </a:cubicBezTo>
                    <a:cubicBezTo>
                      <a:pt x="183" y="319"/>
                      <a:pt x="179" y="338"/>
                      <a:pt x="176" y="377"/>
                    </a:cubicBezTo>
                    <a:cubicBezTo>
                      <a:pt x="175" y="394"/>
                      <a:pt x="174" y="419"/>
                      <a:pt x="173" y="447"/>
                    </a:cubicBezTo>
                    <a:cubicBezTo>
                      <a:pt x="170" y="521"/>
                      <a:pt x="166" y="622"/>
                      <a:pt x="152" y="663"/>
                    </a:cubicBezTo>
                    <a:cubicBezTo>
                      <a:pt x="150" y="669"/>
                      <a:pt x="148" y="676"/>
                      <a:pt x="146" y="684"/>
                    </a:cubicBezTo>
                    <a:cubicBezTo>
                      <a:pt x="146" y="681"/>
                      <a:pt x="146" y="677"/>
                      <a:pt x="146" y="674"/>
                    </a:cubicBezTo>
                    <a:cubicBezTo>
                      <a:pt x="147" y="664"/>
                      <a:pt x="147" y="655"/>
                      <a:pt x="146" y="645"/>
                    </a:cubicBezTo>
                    <a:cubicBezTo>
                      <a:pt x="146" y="639"/>
                      <a:pt x="144" y="633"/>
                      <a:pt x="143" y="627"/>
                    </a:cubicBezTo>
                    <a:close/>
                    <a:moveTo>
                      <a:pt x="86" y="972"/>
                    </a:moveTo>
                    <a:cubicBezTo>
                      <a:pt x="86" y="972"/>
                      <a:pt x="86" y="972"/>
                      <a:pt x="86" y="972"/>
                    </a:cubicBezTo>
                    <a:cubicBezTo>
                      <a:pt x="85" y="972"/>
                      <a:pt x="85" y="972"/>
                      <a:pt x="85" y="972"/>
                    </a:cubicBezTo>
                    <a:cubicBezTo>
                      <a:pt x="85" y="972"/>
                      <a:pt x="85" y="972"/>
                      <a:pt x="86" y="972"/>
                    </a:cubicBezTo>
                    <a:close/>
                    <a:moveTo>
                      <a:pt x="85" y="971"/>
                    </a:moveTo>
                    <a:cubicBezTo>
                      <a:pt x="85" y="971"/>
                      <a:pt x="84" y="970"/>
                      <a:pt x="85" y="970"/>
                    </a:cubicBezTo>
                    <a:cubicBezTo>
                      <a:pt x="84" y="970"/>
                      <a:pt x="85" y="971"/>
                      <a:pt x="85" y="971"/>
                    </a:cubicBezTo>
                    <a:close/>
                    <a:moveTo>
                      <a:pt x="112" y="1088"/>
                    </a:moveTo>
                    <a:cubicBezTo>
                      <a:pt x="109" y="1099"/>
                      <a:pt x="109" y="1099"/>
                      <a:pt x="109" y="1099"/>
                    </a:cubicBezTo>
                    <a:cubicBezTo>
                      <a:pt x="108" y="1100"/>
                      <a:pt x="108" y="1100"/>
                      <a:pt x="108" y="1100"/>
                    </a:cubicBezTo>
                    <a:cubicBezTo>
                      <a:pt x="106" y="1108"/>
                      <a:pt x="104" y="1116"/>
                      <a:pt x="103" y="1125"/>
                    </a:cubicBezTo>
                    <a:cubicBezTo>
                      <a:pt x="102" y="1125"/>
                      <a:pt x="102" y="1125"/>
                      <a:pt x="102" y="1125"/>
                    </a:cubicBezTo>
                    <a:cubicBezTo>
                      <a:pt x="95" y="1132"/>
                      <a:pt x="92" y="1141"/>
                      <a:pt x="90" y="1150"/>
                    </a:cubicBezTo>
                    <a:cubicBezTo>
                      <a:pt x="88" y="1154"/>
                      <a:pt x="88" y="1154"/>
                      <a:pt x="88" y="1154"/>
                    </a:cubicBezTo>
                    <a:cubicBezTo>
                      <a:pt x="88" y="1152"/>
                      <a:pt x="88" y="1150"/>
                      <a:pt x="87" y="1148"/>
                    </a:cubicBezTo>
                    <a:cubicBezTo>
                      <a:pt x="86" y="1142"/>
                      <a:pt x="86" y="1142"/>
                      <a:pt x="86" y="1142"/>
                    </a:cubicBezTo>
                    <a:cubicBezTo>
                      <a:pt x="83" y="1131"/>
                      <a:pt x="80" y="1120"/>
                      <a:pt x="78" y="1108"/>
                    </a:cubicBezTo>
                    <a:cubicBezTo>
                      <a:pt x="77" y="1102"/>
                      <a:pt x="75" y="1097"/>
                      <a:pt x="74" y="1091"/>
                    </a:cubicBezTo>
                    <a:cubicBezTo>
                      <a:pt x="76" y="1093"/>
                      <a:pt x="79" y="1095"/>
                      <a:pt x="82" y="1097"/>
                    </a:cubicBezTo>
                    <a:cubicBezTo>
                      <a:pt x="89" y="1100"/>
                      <a:pt x="97" y="1099"/>
                      <a:pt x="104" y="1095"/>
                    </a:cubicBezTo>
                    <a:cubicBezTo>
                      <a:pt x="107" y="1094"/>
                      <a:pt x="110" y="1090"/>
                      <a:pt x="113" y="1085"/>
                    </a:cubicBezTo>
                    <a:cubicBezTo>
                      <a:pt x="113" y="1086"/>
                      <a:pt x="112" y="1087"/>
                      <a:pt x="112" y="1088"/>
                    </a:cubicBezTo>
                    <a:close/>
                    <a:moveTo>
                      <a:pt x="123" y="939"/>
                    </a:moveTo>
                    <a:cubicBezTo>
                      <a:pt x="122" y="943"/>
                      <a:pt x="121" y="947"/>
                      <a:pt x="121" y="953"/>
                    </a:cubicBezTo>
                    <a:cubicBezTo>
                      <a:pt x="123" y="964"/>
                      <a:pt x="126" y="976"/>
                      <a:pt x="129" y="986"/>
                    </a:cubicBezTo>
                    <a:cubicBezTo>
                      <a:pt x="134" y="1010"/>
                      <a:pt x="134" y="1010"/>
                      <a:pt x="134" y="1010"/>
                    </a:cubicBezTo>
                    <a:cubicBezTo>
                      <a:pt x="136" y="1017"/>
                      <a:pt x="136" y="1025"/>
                      <a:pt x="135" y="1033"/>
                    </a:cubicBezTo>
                    <a:cubicBezTo>
                      <a:pt x="135" y="1036"/>
                      <a:pt x="135" y="1039"/>
                      <a:pt x="135" y="1042"/>
                    </a:cubicBezTo>
                    <a:cubicBezTo>
                      <a:pt x="135" y="1042"/>
                      <a:pt x="135" y="1042"/>
                      <a:pt x="135" y="1043"/>
                    </a:cubicBezTo>
                    <a:cubicBezTo>
                      <a:pt x="132" y="1051"/>
                      <a:pt x="132" y="1051"/>
                      <a:pt x="132" y="1051"/>
                    </a:cubicBezTo>
                    <a:cubicBezTo>
                      <a:pt x="130" y="1058"/>
                      <a:pt x="127" y="1066"/>
                      <a:pt x="121" y="1069"/>
                    </a:cubicBezTo>
                    <a:cubicBezTo>
                      <a:pt x="116" y="1054"/>
                      <a:pt x="116" y="1054"/>
                      <a:pt x="116" y="1054"/>
                    </a:cubicBezTo>
                    <a:cubicBezTo>
                      <a:pt x="107" y="1023"/>
                      <a:pt x="104" y="1008"/>
                      <a:pt x="113" y="966"/>
                    </a:cubicBezTo>
                    <a:cubicBezTo>
                      <a:pt x="115" y="958"/>
                      <a:pt x="119" y="945"/>
                      <a:pt x="125" y="929"/>
                    </a:cubicBezTo>
                    <a:cubicBezTo>
                      <a:pt x="125" y="933"/>
                      <a:pt x="124" y="936"/>
                      <a:pt x="123" y="939"/>
                    </a:cubicBezTo>
                    <a:close/>
                    <a:moveTo>
                      <a:pt x="230" y="268"/>
                    </a:moveTo>
                    <a:cubicBezTo>
                      <a:pt x="207" y="319"/>
                      <a:pt x="199" y="360"/>
                      <a:pt x="206" y="406"/>
                    </a:cubicBezTo>
                    <a:cubicBezTo>
                      <a:pt x="211" y="448"/>
                      <a:pt x="217" y="581"/>
                      <a:pt x="195" y="659"/>
                    </a:cubicBezTo>
                    <a:cubicBezTo>
                      <a:pt x="194" y="661"/>
                      <a:pt x="193" y="668"/>
                      <a:pt x="191" y="679"/>
                    </a:cubicBezTo>
                    <a:cubicBezTo>
                      <a:pt x="186" y="710"/>
                      <a:pt x="175" y="767"/>
                      <a:pt x="166" y="802"/>
                    </a:cubicBezTo>
                    <a:cubicBezTo>
                      <a:pt x="155" y="841"/>
                      <a:pt x="140" y="881"/>
                      <a:pt x="128" y="912"/>
                    </a:cubicBezTo>
                    <a:cubicBezTo>
                      <a:pt x="119" y="936"/>
                      <a:pt x="112" y="955"/>
                      <a:pt x="110" y="966"/>
                    </a:cubicBezTo>
                    <a:cubicBezTo>
                      <a:pt x="101" y="1008"/>
                      <a:pt x="104" y="1024"/>
                      <a:pt x="113" y="1055"/>
                    </a:cubicBezTo>
                    <a:cubicBezTo>
                      <a:pt x="118" y="1071"/>
                      <a:pt x="118" y="1071"/>
                      <a:pt x="118" y="1071"/>
                    </a:cubicBezTo>
                    <a:cubicBezTo>
                      <a:pt x="117" y="1071"/>
                      <a:pt x="117" y="1071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6" y="1074"/>
                      <a:pt x="116" y="1074"/>
                      <a:pt x="116" y="1074"/>
                    </a:cubicBezTo>
                    <a:cubicBezTo>
                      <a:pt x="112" y="1080"/>
                      <a:pt x="107" y="1090"/>
                      <a:pt x="102" y="1093"/>
                    </a:cubicBezTo>
                    <a:cubicBezTo>
                      <a:pt x="97" y="1096"/>
                      <a:pt x="90" y="1096"/>
                      <a:pt x="83" y="1094"/>
                    </a:cubicBezTo>
                    <a:cubicBezTo>
                      <a:pt x="78" y="1092"/>
                      <a:pt x="74" y="1087"/>
                      <a:pt x="72" y="1082"/>
                    </a:cubicBezTo>
                    <a:cubicBezTo>
                      <a:pt x="70" y="1076"/>
                      <a:pt x="69" y="1070"/>
                      <a:pt x="69" y="1064"/>
                    </a:cubicBezTo>
                    <a:cubicBezTo>
                      <a:pt x="69" y="1057"/>
                      <a:pt x="69" y="1051"/>
                      <a:pt x="70" y="1046"/>
                    </a:cubicBezTo>
                    <a:cubicBezTo>
                      <a:pt x="71" y="1033"/>
                      <a:pt x="71" y="1033"/>
                      <a:pt x="71" y="1033"/>
                    </a:cubicBezTo>
                    <a:cubicBezTo>
                      <a:pt x="74" y="1020"/>
                      <a:pt x="77" y="1007"/>
                      <a:pt x="81" y="992"/>
                    </a:cubicBezTo>
                    <a:cubicBezTo>
                      <a:pt x="81" y="992"/>
                      <a:pt x="82" y="992"/>
                      <a:pt x="82" y="990"/>
                    </a:cubicBezTo>
                    <a:cubicBezTo>
                      <a:pt x="82" y="990"/>
                      <a:pt x="82" y="990"/>
                      <a:pt x="82" y="990"/>
                    </a:cubicBezTo>
                    <a:cubicBezTo>
                      <a:pt x="82" y="989"/>
                      <a:pt x="82" y="989"/>
                      <a:pt x="82" y="989"/>
                    </a:cubicBezTo>
                    <a:cubicBezTo>
                      <a:pt x="84" y="982"/>
                      <a:pt x="87" y="971"/>
                      <a:pt x="87" y="971"/>
                    </a:cubicBezTo>
                    <a:cubicBezTo>
                      <a:pt x="87" y="971"/>
                      <a:pt x="87" y="971"/>
                      <a:pt x="87" y="971"/>
                    </a:cubicBezTo>
                    <a:cubicBezTo>
                      <a:pt x="97" y="934"/>
                      <a:pt x="109" y="875"/>
                      <a:pt x="121" y="818"/>
                    </a:cubicBezTo>
                    <a:cubicBezTo>
                      <a:pt x="129" y="775"/>
                      <a:pt x="137" y="734"/>
                      <a:pt x="145" y="703"/>
                    </a:cubicBez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26"/>
                      <a:pt x="145" y="747"/>
                      <a:pt x="142" y="766"/>
                    </a:cubicBezTo>
                    <a:cubicBezTo>
                      <a:pt x="141" y="773"/>
                      <a:pt x="139" y="780"/>
                      <a:pt x="137" y="787"/>
                    </a:cubicBezTo>
                    <a:cubicBezTo>
                      <a:pt x="135" y="796"/>
                      <a:pt x="132" y="806"/>
                      <a:pt x="131" y="816"/>
                    </a:cubicBezTo>
                    <a:cubicBezTo>
                      <a:pt x="129" y="828"/>
                      <a:pt x="129" y="828"/>
                      <a:pt x="129" y="828"/>
                    </a:cubicBezTo>
                    <a:cubicBezTo>
                      <a:pt x="128" y="837"/>
                      <a:pt x="127" y="846"/>
                      <a:pt x="127" y="853"/>
                    </a:cubicBezTo>
                    <a:cubicBezTo>
                      <a:pt x="127" y="854"/>
                      <a:pt x="128" y="855"/>
                      <a:pt x="129" y="855"/>
                    </a:cubicBezTo>
                    <a:cubicBezTo>
                      <a:pt x="129" y="855"/>
                      <a:pt x="130" y="854"/>
                      <a:pt x="130" y="853"/>
                    </a:cubicBezTo>
                    <a:cubicBezTo>
                      <a:pt x="130" y="846"/>
                      <a:pt x="131" y="837"/>
                      <a:pt x="132" y="829"/>
                    </a:cubicBezTo>
                    <a:cubicBezTo>
                      <a:pt x="134" y="816"/>
                      <a:pt x="134" y="816"/>
                      <a:pt x="134" y="816"/>
                    </a:cubicBezTo>
                    <a:cubicBezTo>
                      <a:pt x="135" y="806"/>
                      <a:pt x="138" y="797"/>
                      <a:pt x="140" y="788"/>
                    </a:cubicBezTo>
                    <a:cubicBezTo>
                      <a:pt x="142" y="781"/>
                      <a:pt x="144" y="774"/>
                      <a:pt x="145" y="767"/>
                    </a:cubicBezTo>
                    <a:cubicBezTo>
                      <a:pt x="145" y="766"/>
                      <a:pt x="145" y="765"/>
                      <a:pt x="145" y="764"/>
                    </a:cubicBezTo>
                    <a:cubicBezTo>
                      <a:pt x="152" y="780"/>
                      <a:pt x="150" y="812"/>
                      <a:pt x="148" y="825"/>
                    </a:cubicBezTo>
                    <a:cubicBezTo>
                      <a:pt x="148" y="826"/>
                      <a:pt x="149" y="827"/>
                      <a:pt x="150" y="827"/>
                    </a:cubicBezTo>
                    <a:cubicBezTo>
                      <a:pt x="151" y="827"/>
                      <a:pt x="151" y="826"/>
                      <a:pt x="151" y="825"/>
                    </a:cubicBezTo>
                    <a:cubicBezTo>
                      <a:pt x="153" y="811"/>
                      <a:pt x="155" y="777"/>
                      <a:pt x="147" y="762"/>
                    </a:cubicBezTo>
                    <a:cubicBezTo>
                      <a:pt x="147" y="761"/>
                      <a:pt x="146" y="761"/>
                      <a:pt x="146" y="761"/>
                    </a:cubicBezTo>
                    <a:cubicBezTo>
                      <a:pt x="148" y="743"/>
                      <a:pt x="148" y="724"/>
                      <a:pt x="148" y="706"/>
                    </a:cubicBezTo>
                    <a:cubicBezTo>
                      <a:pt x="147" y="691"/>
                      <a:pt x="147" y="691"/>
                      <a:pt x="147" y="691"/>
                    </a:cubicBezTo>
                    <a:cubicBezTo>
                      <a:pt x="150" y="680"/>
                      <a:pt x="153" y="671"/>
                      <a:pt x="155" y="664"/>
                    </a:cubicBezTo>
                    <a:cubicBezTo>
                      <a:pt x="165" y="634"/>
                      <a:pt x="170" y="575"/>
                      <a:pt x="173" y="515"/>
                    </a:cubicBezTo>
                    <a:cubicBezTo>
                      <a:pt x="174" y="519"/>
                      <a:pt x="175" y="524"/>
                      <a:pt x="176" y="528"/>
                    </a:cubicBezTo>
                    <a:cubicBezTo>
                      <a:pt x="178" y="535"/>
                      <a:pt x="178" y="535"/>
                      <a:pt x="178" y="535"/>
                    </a:cubicBezTo>
                    <a:cubicBezTo>
                      <a:pt x="183" y="556"/>
                      <a:pt x="183" y="574"/>
                      <a:pt x="184" y="595"/>
                    </a:cubicBezTo>
                    <a:cubicBezTo>
                      <a:pt x="184" y="604"/>
                      <a:pt x="184" y="604"/>
                      <a:pt x="184" y="604"/>
                    </a:cubicBezTo>
                    <a:cubicBezTo>
                      <a:pt x="184" y="605"/>
                      <a:pt x="185" y="605"/>
                      <a:pt x="186" y="605"/>
                    </a:cubicBezTo>
                    <a:cubicBezTo>
                      <a:pt x="187" y="605"/>
                      <a:pt x="187" y="605"/>
                      <a:pt x="187" y="604"/>
                    </a:cubicBezTo>
                    <a:cubicBezTo>
                      <a:pt x="187" y="595"/>
                      <a:pt x="187" y="595"/>
                      <a:pt x="187" y="595"/>
                    </a:cubicBezTo>
                    <a:cubicBezTo>
                      <a:pt x="186" y="574"/>
                      <a:pt x="186" y="556"/>
                      <a:pt x="181" y="534"/>
                    </a:cubicBezTo>
                    <a:cubicBezTo>
                      <a:pt x="179" y="527"/>
                      <a:pt x="179" y="527"/>
                      <a:pt x="179" y="527"/>
                    </a:cubicBezTo>
                    <a:cubicBezTo>
                      <a:pt x="177" y="519"/>
                      <a:pt x="175" y="511"/>
                      <a:pt x="175" y="503"/>
                    </a:cubicBezTo>
                    <a:cubicBezTo>
                      <a:pt x="174" y="499"/>
                      <a:pt x="175" y="488"/>
                      <a:pt x="174" y="488"/>
                    </a:cubicBezTo>
                    <a:cubicBezTo>
                      <a:pt x="175" y="474"/>
                      <a:pt x="176" y="460"/>
                      <a:pt x="176" y="447"/>
                    </a:cubicBezTo>
                    <a:cubicBezTo>
                      <a:pt x="177" y="419"/>
                      <a:pt x="178" y="394"/>
                      <a:pt x="179" y="377"/>
                    </a:cubicBezTo>
                    <a:cubicBezTo>
                      <a:pt x="184" y="311"/>
                      <a:pt x="191" y="302"/>
                      <a:pt x="211" y="272"/>
                    </a:cubicBezTo>
                    <a:cubicBezTo>
                      <a:pt x="216" y="265"/>
                      <a:pt x="220" y="259"/>
                      <a:pt x="225" y="253"/>
                    </a:cubicBezTo>
                    <a:cubicBezTo>
                      <a:pt x="226" y="253"/>
                      <a:pt x="226" y="253"/>
                      <a:pt x="226" y="252"/>
                    </a:cubicBezTo>
                    <a:cubicBezTo>
                      <a:pt x="232" y="245"/>
                      <a:pt x="240" y="238"/>
                      <a:pt x="253" y="230"/>
                    </a:cubicBezTo>
                    <a:cubicBezTo>
                      <a:pt x="245" y="240"/>
                      <a:pt x="236" y="256"/>
                      <a:pt x="230" y="268"/>
                    </a:cubicBezTo>
                    <a:close/>
                    <a:moveTo>
                      <a:pt x="333" y="153"/>
                    </a:moveTo>
                    <a:cubicBezTo>
                      <a:pt x="323" y="167"/>
                      <a:pt x="280" y="215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3" y="219"/>
                      <a:pt x="262" y="220"/>
                      <a:pt x="261" y="220"/>
                    </a:cubicBezTo>
                    <a:cubicBezTo>
                      <a:pt x="244" y="231"/>
                      <a:pt x="234" y="239"/>
                      <a:pt x="226" y="247"/>
                    </a:cubicBezTo>
                    <a:cubicBezTo>
                      <a:pt x="227" y="235"/>
                      <a:pt x="238" y="225"/>
                      <a:pt x="247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9" y="203"/>
                      <a:pt x="263" y="197"/>
                      <a:pt x="268" y="190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78"/>
                      <a:pt x="277" y="177"/>
                      <a:pt x="277" y="177"/>
                    </a:cubicBezTo>
                    <a:cubicBezTo>
                      <a:pt x="279" y="175"/>
                      <a:pt x="282" y="173"/>
                      <a:pt x="285" y="171"/>
                    </a:cubicBezTo>
                    <a:cubicBezTo>
                      <a:pt x="292" y="167"/>
                      <a:pt x="301" y="161"/>
                      <a:pt x="311" y="153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22" y="152"/>
                      <a:pt x="329" y="151"/>
                      <a:pt x="336" y="149"/>
                    </a:cubicBezTo>
                    <a:cubicBezTo>
                      <a:pt x="335" y="150"/>
                      <a:pt x="334" y="151"/>
                      <a:pt x="333" y="153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245">
                <a:extLst>
                  <a:ext uri="{FF2B5EF4-FFF2-40B4-BE49-F238E27FC236}">
                    <a16:creationId xmlns:a16="http://schemas.microsoft.com/office/drawing/2014/main" id="{1166EFFD-4591-1017-8ACF-994CD78DCB80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3717925" y="1697038"/>
                <a:ext cx="82550" cy="49212"/>
              </a:xfrm>
              <a:custGeom>
                <a:avLst/>
                <a:gdLst>
                  <a:gd name="T0" fmla="*/ 85 w 39"/>
                  <a:gd name="T1" fmla="*/ 0 h 23"/>
                  <a:gd name="T2" fmla="*/ 71 w 39"/>
                  <a:gd name="T3" fmla="*/ 16 h 23"/>
                  <a:gd name="T4" fmla="*/ 1 w 39"/>
                  <a:gd name="T5" fmla="*/ 49 h 23"/>
                  <a:gd name="T6" fmla="*/ 0 w 39"/>
                  <a:gd name="T7" fmla="*/ 54 h 23"/>
                  <a:gd name="T8" fmla="*/ 5 w 39"/>
                  <a:gd name="T9" fmla="*/ 57 h 23"/>
                  <a:gd name="T10" fmla="*/ 76 w 39"/>
                  <a:gd name="T11" fmla="*/ 22 h 23"/>
                  <a:gd name="T12" fmla="*/ 91 w 39"/>
                  <a:gd name="T13" fmla="*/ 7 h 23"/>
                  <a:gd name="T14" fmla="*/ 92 w 39"/>
                  <a:gd name="T15" fmla="*/ 1 h 23"/>
                  <a:gd name="T16" fmla="*/ 85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0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1" y="15"/>
                      <a:pt x="16" y="20"/>
                      <a:pt x="1" y="20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18" y="22"/>
                      <a:pt x="23" y="17"/>
                      <a:pt x="32" y="9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8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246">
                <a:extLst>
                  <a:ext uri="{FF2B5EF4-FFF2-40B4-BE49-F238E27FC236}">
                    <a16:creationId xmlns:a16="http://schemas.microsoft.com/office/drawing/2014/main" id="{DE2D9FF8-C069-76F2-5E29-26A9C8641036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3729038" y="1663700"/>
                <a:ext cx="69850" cy="33337"/>
              </a:xfrm>
              <a:custGeom>
                <a:avLst/>
                <a:gdLst>
                  <a:gd name="T0" fmla="*/ 73 w 33"/>
                  <a:gd name="T1" fmla="*/ 0 h 16"/>
                  <a:gd name="T2" fmla="*/ 44 w 33"/>
                  <a:gd name="T3" fmla="*/ 14 h 16"/>
                  <a:gd name="T4" fmla="*/ 5 w 33"/>
                  <a:gd name="T5" fmla="*/ 28 h 16"/>
                  <a:gd name="T6" fmla="*/ 0 w 33"/>
                  <a:gd name="T7" fmla="*/ 32 h 16"/>
                  <a:gd name="T8" fmla="*/ 1 w 33"/>
                  <a:gd name="T9" fmla="*/ 34 h 16"/>
                  <a:gd name="T10" fmla="*/ 49 w 33"/>
                  <a:gd name="T11" fmla="*/ 21 h 16"/>
                  <a:gd name="T12" fmla="*/ 73 w 33"/>
                  <a:gd name="T13" fmla="*/ 7 h 16"/>
                  <a:gd name="T14" fmla="*/ 76 w 33"/>
                  <a:gd name="T15" fmla="*/ 1 h 16"/>
                  <a:gd name="T16" fmla="*/ 73 w 33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31" y="0"/>
                    </a:moveTo>
                    <a:cubicBezTo>
                      <a:pt x="26" y="2"/>
                      <a:pt x="23" y="4"/>
                      <a:pt x="19" y="6"/>
                    </a:cubicBezTo>
                    <a:cubicBezTo>
                      <a:pt x="14" y="10"/>
                      <a:pt x="8" y="13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9" y="16"/>
                      <a:pt x="15" y="12"/>
                      <a:pt x="21" y="9"/>
                    </a:cubicBezTo>
                    <a:cubicBezTo>
                      <a:pt x="24" y="6"/>
                      <a:pt x="28" y="4"/>
                      <a:pt x="31" y="3"/>
                    </a:cubicBezTo>
                    <a:cubicBezTo>
                      <a:pt x="32" y="3"/>
                      <a:pt x="33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247">
                <a:extLst>
                  <a:ext uri="{FF2B5EF4-FFF2-40B4-BE49-F238E27FC236}">
                    <a16:creationId xmlns:a16="http://schemas.microsoft.com/office/drawing/2014/main" id="{36C756E0-70C2-1CD0-1388-E8B2EDB5C92B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3811588" y="3570288"/>
                <a:ext cx="33338" cy="231775"/>
              </a:xfrm>
              <a:custGeom>
                <a:avLst/>
                <a:gdLst>
                  <a:gd name="T0" fmla="*/ 32 w 16"/>
                  <a:gd name="T1" fmla="*/ 0 h 109"/>
                  <a:gd name="T2" fmla="*/ 28 w 16"/>
                  <a:gd name="T3" fmla="*/ 1 h 109"/>
                  <a:gd name="T4" fmla="*/ 1 w 16"/>
                  <a:gd name="T5" fmla="*/ 257 h 109"/>
                  <a:gd name="T6" fmla="*/ 1 w 16"/>
                  <a:gd name="T7" fmla="*/ 263 h 109"/>
                  <a:gd name="T8" fmla="*/ 7 w 16"/>
                  <a:gd name="T9" fmla="*/ 260 h 109"/>
                  <a:gd name="T10" fmla="*/ 34 w 16"/>
                  <a:gd name="T11" fmla="*/ 1 h 109"/>
                  <a:gd name="T12" fmla="*/ 32 w 1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9">
                    <a:moveTo>
                      <a:pt x="14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3" y="34"/>
                      <a:pt x="8" y="89"/>
                      <a:pt x="1" y="107"/>
                    </a:cubicBezTo>
                    <a:cubicBezTo>
                      <a:pt x="0" y="108"/>
                      <a:pt x="1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1" y="90"/>
                      <a:pt x="16" y="34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248">
                <a:extLst>
                  <a:ext uri="{FF2B5EF4-FFF2-40B4-BE49-F238E27FC236}">
                    <a16:creationId xmlns:a16="http://schemas.microsoft.com/office/drawing/2014/main" id="{908B0F8E-C259-DAA5-4D16-3A3C79F2B2E7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3756025" y="3468688"/>
                <a:ext cx="98425" cy="231775"/>
              </a:xfrm>
              <a:custGeom>
                <a:avLst/>
                <a:gdLst>
                  <a:gd name="T0" fmla="*/ 89 w 46"/>
                  <a:gd name="T1" fmla="*/ 0 h 109"/>
                  <a:gd name="T2" fmla="*/ 85 w 46"/>
                  <a:gd name="T3" fmla="*/ 5 h 109"/>
                  <a:gd name="T4" fmla="*/ 1 w 46"/>
                  <a:gd name="T5" fmla="*/ 257 h 109"/>
                  <a:gd name="T6" fmla="*/ 1 w 46"/>
                  <a:gd name="T7" fmla="*/ 263 h 109"/>
                  <a:gd name="T8" fmla="*/ 7 w 46"/>
                  <a:gd name="T9" fmla="*/ 260 h 109"/>
                  <a:gd name="T10" fmla="*/ 90 w 46"/>
                  <a:gd name="T11" fmla="*/ 1 h 109"/>
                  <a:gd name="T12" fmla="*/ 89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36" y="0"/>
                    </a:moveTo>
                    <a:cubicBezTo>
                      <a:pt x="35" y="0"/>
                      <a:pt x="34" y="1"/>
                      <a:pt x="35" y="2"/>
                    </a:cubicBezTo>
                    <a:cubicBezTo>
                      <a:pt x="42" y="29"/>
                      <a:pt x="9" y="96"/>
                      <a:pt x="1" y="107"/>
                    </a:cubicBezTo>
                    <a:cubicBezTo>
                      <a:pt x="0" y="107"/>
                      <a:pt x="0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0" y="99"/>
                      <a:pt x="46" y="3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249">
                <a:extLst>
                  <a:ext uri="{FF2B5EF4-FFF2-40B4-BE49-F238E27FC236}">
                    <a16:creationId xmlns:a16="http://schemas.microsoft.com/office/drawing/2014/main" id="{753A45DC-E5B6-836C-971D-491E06DF703A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3781425" y="3567113"/>
                <a:ext cx="60325" cy="192087"/>
              </a:xfrm>
              <a:custGeom>
                <a:avLst/>
                <a:gdLst>
                  <a:gd name="T0" fmla="*/ 61 w 28"/>
                  <a:gd name="T1" fmla="*/ 1 h 91"/>
                  <a:gd name="T2" fmla="*/ 1 w 28"/>
                  <a:gd name="T3" fmla="*/ 209 h 91"/>
                  <a:gd name="T4" fmla="*/ 1 w 28"/>
                  <a:gd name="T5" fmla="*/ 214 h 91"/>
                  <a:gd name="T6" fmla="*/ 7 w 28"/>
                  <a:gd name="T7" fmla="*/ 213 h 91"/>
                  <a:gd name="T8" fmla="*/ 68 w 28"/>
                  <a:gd name="T9" fmla="*/ 5 h 91"/>
                  <a:gd name="T10" fmla="*/ 65 w 28"/>
                  <a:gd name="T11" fmla="*/ 0 h 91"/>
                  <a:gd name="T12" fmla="*/ 61 w 28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91">
                    <a:moveTo>
                      <a:pt x="24" y="1"/>
                    </a:moveTo>
                    <a:cubicBezTo>
                      <a:pt x="23" y="23"/>
                      <a:pt x="11" y="73"/>
                      <a:pt x="1" y="89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2" y="91"/>
                      <a:pt x="3" y="91"/>
                      <a:pt x="3" y="90"/>
                    </a:cubicBezTo>
                    <a:cubicBezTo>
                      <a:pt x="14" y="74"/>
                      <a:pt x="25" y="24"/>
                      <a:pt x="27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250">
                <a:extLst>
                  <a:ext uri="{FF2B5EF4-FFF2-40B4-BE49-F238E27FC236}">
                    <a16:creationId xmlns:a16="http://schemas.microsoft.com/office/drawing/2014/main" id="{FE50CC1D-4F4F-8FA8-DCE6-A6C5F8510F71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3794125" y="1535113"/>
                <a:ext cx="69850" cy="2065337"/>
              </a:xfrm>
              <a:custGeom>
                <a:avLst/>
                <a:gdLst>
                  <a:gd name="T0" fmla="*/ 44 w 33"/>
                  <a:gd name="T1" fmla="*/ 148 h 976"/>
                  <a:gd name="T2" fmla="*/ 52 w 33"/>
                  <a:gd name="T3" fmla="*/ 73 h 976"/>
                  <a:gd name="T4" fmla="*/ 55 w 33"/>
                  <a:gd name="T5" fmla="*/ 31 h 976"/>
                  <a:gd name="T6" fmla="*/ 79 w 33"/>
                  <a:gd name="T7" fmla="*/ 5 h 976"/>
                  <a:gd name="T8" fmla="*/ 69 w 33"/>
                  <a:gd name="T9" fmla="*/ 1 h 976"/>
                  <a:gd name="T10" fmla="*/ 37 w 33"/>
                  <a:gd name="T11" fmla="*/ 0 h 976"/>
                  <a:gd name="T12" fmla="*/ 37 w 33"/>
                  <a:gd name="T13" fmla="*/ 0 h 976"/>
                  <a:gd name="T14" fmla="*/ 36 w 33"/>
                  <a:gd name="T15" fmla="*/ 7 h 976"/>
                  <a:gd name="T16" fmla="*/ 33 w 33"/>
                  <a:gd name="T17" fmla="*/ 9 h 976"/>
                  <a:gd name="T18" fmla="*/ 28 w 33"/>
                  <a:gd name="T19" fmla="*/ 12 h 976"/>
                  <a:gd name="T20" fmla="*/ 23 w 33"/>
                  <a:gd name="T21" fmla="*/ 15 h 976"/>
                  <a:gd name="T22" fmla="*/ 16 w 33"/>
                  <a:gd name="T23" fmla="*/ 31 h 976"/>
                  <a:gd name="T24" fmla="*/ 12 w 33"/>
                  <a:gd name="T25" fmla="*/ 49 h 976"/>
                  <a:gd name="T26" fmla="*/ 5 w 33"/>
                  <a:gd name="T27" fmla="*/ 59 h 976"/>
                  <a:gd name="T28" fmla="*/ 1 w 33"/>
                  <a:gd name="T29" fmla="*/ 65 h 976"/>
                  <a:gd name="T30" fmla="*/ 0 w 33"/>
                  <a:gd name="T31" fmla="*/ 172 h 976"/>
                  <a:gd name="T32" fmla="*/ 36 w 33"/>
                  <a:gd name="T33" fmla="*/ 1208 h 976"/>
                  <a:gd name="T34" fmla="*/ 49 w 33"/>
                  <a:gd name="T35" fmla="*/ 2305 h 976"/>
                  <a:gd name="T36" fmla="*/ 69 w 33"/>
                  <a:gd name="T37" fmla="*/ 1205 h 976"/>
                  <a:gd name="T38" fmla="*/ 44 w 33"/>
                  <a:gd name="T39" fmla="*/ 148 h 9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976">
                    <a:moveTo>
                      <a:pt x="19" y="62"/>
                    </a:moveTo>
                    <a:cubicBezTo>
                      <a:pt x="19" y="50"/>
                      <a:pt x="21" y="36"/>
                      <a:pt x="22" y="31"/>
                    </a:cubicBezTo>
                    <a:cubicBezTo>
                      <a:pt x="26" y="20"/>
                      <a:pt x="25" y="15"/>
                      <a:pt x="23" y="13"/>
                    </a:cubicBezTo>
                    <a:cubicBezTo>
                      <a:pt x="28" y="13"/>
                      <a:pt x="31" y="8"/>
                      <a:pt x="33" y="2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2"/>
                      <a:pt x="2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3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1" y="5"/>
                      <a:pt x="10" y="6"/>
                    </a:cubicBezTo>
                    <a:cubicBezTo>
                      <a:pt x="10" y="8"/>
                      <a:pt x="11" y="11"/>
                      <a:pt x="7" y="13"/>
                    </a:cubicBezTo>
                    <a:cubicBezTo>
                      <a:pt x="8" y="17"/>
                      <a:pt x="8" y="20"/>
                      <a:pt x="5" y="21"/>
                    </a:cubicBezTo>
                    <a:cubicBezTo>
                      <a:pt x="4" y="22"/>
                      <a:pt x="4" y="24"/>
                      <a:pt x="2" y="25"/>
                    </a:cubicBezTo>
                    <a:cubicBezTo>
                      <a:pt x="2" y="26"/>
                      <a:pt x="1" y="27"/>
                      <a:pt x="1" y="28"/>
                    </a:cubicBezTo>
                    <a:cubicBezTo>
                      <a:pt x="0" y="37"/>
                      <a:pt x="0" y="68"/>
                      <a:pt x="0" y="73"/>
                    </a:cubicBezTo>
                    <a:cubicBezTo>
                      <a:pt x="2" y="186"/>
                      <a:pt x="13" y="397"/>
                      <a:pt x="15" y="510"/>
                    </a:cubicBezTo>
                    <a:cubicBezTo>
                      <a:pt x="18" y="548"/>
                      <a:pt x="10" y="976"/>
                      <a:pt x="21" y="973"/>
                    </a:cubicBezTo>
                    <a:cubicBezTo>
                      <a:pt x="31" y="965"/>
                      <a:pt x="29" y="556"/>
                      <a:pt x="29" y="509"/>
                    </a:cubicBezTo>
                    <a:cubicBezTo>
                      <a:pt x="26" y="410"/>
                      <a:pt x="20" y="144"/>
                      <a:pt x="19" y="62"/>
                    </a:cubicBezTo>
                    <a:close/>
                  </a:path>
                </a:pathLst>
              </a:custGeom>
              <a:solidFill>
                <a:srgbClr val="FBB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251">
                <a:extLst>
                  <a:ext uri="{FF2B5EF4-FFF2-40B4-BE49-F238E27FC236}">
                    <a16:creationId xmlns:a16="http://schemas.microsoft.com/office/drawing/2014/main" id="{9A2CC8B8-2A33-9DD4-9E9A-7758F4E81FCE}"/>
                  </a:ext>
                </a:extLst>
              </p:cNvPr>
              <p:cNvSpPr>
                <a:spLocks noEditPoint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3362325" y="2830513"/>
                <a:ext cx="492125" cy="3578225"/>
              </a:xfrm>
              <a:custGeom>
                <a:avLst/>
                <a:gdLst>
                  <a:gd name="T0" fmla="*/ 534 w 232"/>
                  <a:gd name="T1" fmla="*/ 503 h 1691"/>
                  <a:gd name="T2" fmla="*/ 477 w 232"/>
                  <a:gd name="T3" fmla="*/ 412 h 1691"/>
                  <a:gd name="T4" fmla="*/ 426 w 232"/>
                  <a:gd name="T5" fmla="*/ 417 h 1691"/>
                  <a:gd name="T6" fmla="*/ 474 w 232"/>
                  <a:gd name="T7" fmla="*/ 308 h 1691"/>
                  <a:gd name="T8" fmla="*/ 473 w 232"/>
                  <a:gd name="T9" fmla="*/ 225 h 1691"/>
                  <a:gd name="T10" fmla="*/ 440 w 232"/>
                  <a:gd name="T11" fmla="*/ 172 h 1691"/>
                  <a:gd name="T12" fmla="*/ 357 w 232"/>
                  <a:gd name="T13" fmla="*/ 165 h 1691"/>
                  <a:gd name="T14" fmla="*/ 386 w 232"/>
                  <a:gd name="T15" fmla="*/ 123 h 1691"/>
                  <a:gd name="T16" fmla="*/ 250 w 232"/>
                  <a:gd name="T17" fmla="*/ 255 h 1691"/>
                  <a:gd name="T18" fmla="*/ 182 w 232"/>
                  <a:gd name="T19" fmla="*/ 353 h 1691"/>
                  <a:gd name="T20" fmla="*/ 349 w 232"/>
                  <a:gd name="T21" fmla="*/ 213 h 1691"/>
                  <a:gd name="T22" fmla="*/ 191 w 232"/>
                  <a:gd name="T23" fmla="*/ 533 h 1691"/>
                  <a:gd name="T24" fmla="*/ 73 w 232"/>
                  <a:gd name="T25" fmla="*/ 1137 h 1691"/>
                  <a:gd name="T26" fmla="*/ 123 w 232"/>
                  <a:gd name="T27" fmla="*/ 1116 h 1691"/>
                  <a:gd name="T28" fmla="*/ 271 w 232"/>
                  <a:gd name="T29" fmla="*/ 420 h 1691"/>
                  <a:gd name="T30" fmla="*/ 191 w 232"/>
                  <a:gd name="T31" fmla="*/ 1208 h 1691"/>
                  <a:gd name="T32" fmla="*/ 28 w 232"/>
                  <a:gd name="T33" fmla="*/ 1644 h 1691"/>
                  <a:gd name="T34" fmla="*/ 55 w 232"/>
                  <a:gd name="T35" fmla="*/ 1702 h 1691"/>
                  <a:gd name="T36" fmla="*/ 136 w 232"/>
                  <a:gd name="T37" fmla="*/ 1496 h 1691"/>
                  <a:gd name="T38" fmla="*/ 128 w 232"/>
                  <a:gd name="T39" fmla="*/ 2015 h 1691"/>
                  <a:gd name="T40" fmla="*/ 191 w 232"/>
                  <a:gd name="T41" fmla="*/ 2978 h 1691"/>
                  <a:gd name="T42" fmla="*/ 241 w 232"/>
                  <a:gd name="T43" fmla="*/ 3796 h 1691"/>
                  <a:gd name="T44" fmla="*/ 196 w 232"/>
                  <a:gd name="T45" fmla="*/ 3890 h 1691"/>
                  <a:gd name="T46" fmla="*/ 207 w 232"/>
                  <a:gd name="T47" fmla="*/ 3876 h 1691"/>
                  <a:gd name="T48" fmla="*/ 267 w 232"/>
                  <a:gd name="T49" fmla="*/ 3806 h 1691"/>
                  <a:gd name="T50" fmla="*/ 192 w 232"/>
                  <a:gd name="T51" fmla="*/ 3988 h 1691"/>
                  <a:gd name="T52" fmla="*/ 283 w 232"/>
                  <a:gd name="T53" fmla="*/ 3755 h 1691"/>
                  <a:gd name="T54" fmla="*/ 228 w 232"/>
                  <a:gd name="T55" fmla="*/ 2850 h 1691"/>
                  <a:gd name="T56" fmla="*/ 343 w 232"/>
                  <a:gd name="T57" fmla="*/ 3815 h 1691"/>
                  <a:gd name="T58" fmla="*/ 283 w 232"/>
                  <a:gd name="T59" fmla="*/ 3940 h 1691"/>
                  <a:gd name="T60" fmla="*/ 341 w 232"/>
                  <a:gd name="T61" fmla="*/ 3955 h 1691"/>
                  <a:gd name="T62" fmla="*/ 441 w 232"/>
                  <a:gd name="T63" fmla="*/ 3719 h 1691"/>
                  <a:gd name="T64" fmla="*/ 446 w 232"/>
                  <a:gd name="T65" fmla="*/ 2930 h 1691"/>
                  <a:gd name="T66" fmla="*/ 392 w 232"/>
                  <a:gd name="T67" fmla="*/ 1985 h 1691"/>
                  <a:gd name="T68" fmla="*/ 224 w 232"/>
                  <a:gd name="T69" fmla="*/ 1061 h 1691"/>
                  <a:gd name="T70" fmla="*/ 400 w 232"/>
                  <a:gd name="T71" fmla="*/ 1546 h 1691"/>
                  <a:gd name="T72" fmla="*/ 456 w 232"/>
                  <a:gd name="T73" fmla="*/ 1735 h 1691"/>
                  <a:gd name="T74" fmla="*/ 361 w 232"/>
                  <a:gd name="T75" fmla="*/ 865 h 1691"/>
                  <a:gd name="T76" fmla="*/ 432 w 232"/>
                  <a:gd name="T77" fmla="*/ 734 h 1691"/>
                  <a:gd name="T78" fmla="*/ 410 w 232"/>
                  <a:gd name="T79" fmla="*/ 187 h 1691"/>
                  <a:gd name="T80" fmla="*/ 441 w 232"/>
                  <a:gd name="T81" fmla="*/ 3666 h 1691"/>
                  <a:gd name="T82" fmla="*/ 289 w 232"/>
                  <a:gd name="T83" fmla="*/ 3136 h 1691"/>
                  <a:gd name="T84" fmla="*/ 134 w 232"/>
                  <a:gd name="T85" fmla="*/ 2001 h 1691"/>
                  <a:gd name="T86" fmla="*/ 278 w 232"/>
                  <a:gd name="T87" fmla="*/ 2241 h 1691"/>
                  <a:gd name="T88" fmla="*/ 339 w 232"/>
                  <a:gd name="T89" fmla="*/ 1738 h 1691"/>
                  <a:gd name="T90" fmla="*/ 355 w 232"/>
                  <a:gd name="T91" fmla="*/ 2197 h 1691"/>
                  <a:gd name="T92" fmla="*/ 392 w 232"/>
                  <a:gd name="T93" fmla="*/ 2047 h 1691"/>
                  <a:gd name="T94" fmla="*/ 420 w 232"/>
                  <a:gd name="T95" fmla="*/ 2782 h 1691"/>
                  <a:gd name="T96" fmla="*/ 378 w 232"/>
                  <a:gd name="T97" fmla="*/ 2972 h 1691"/>
                  <a:gd name="T98" fmla="*/ 446 w 232"/>
                  <a:gd name="T99" fmla="*/ 2864 h 1691"/>
                  <a:gd name="T100" fmla="*/ 265 w 232"/>
                  <a:gd name="T101" fmla="*/ 1986 h 1691"/>
                  <a:gd name="T102" fmla="*/ 432 w 232"/>
                  <a:gd name="T103" fmla="*/ 596 h 1691"/>
                  <a:gd name="T104" fmla="*/ 392 w 232"/>
                  <a:gd name="T105" fmla="*/ 645 h 1691"/>
                  <a:gd name="T106" fmla="*/ 375 w 232"/>
                  <a:gd name="T107" fmla="*/ 661 h 1691"/>
                  <a:gd name="T108" fmla="*/ 413 w 232"/>
                  <a:gd name="T109" fmla="*/ 500 h 1691"/>
                  <a:gd name="T110" fmla="*/ 430 w 232"/>
                  <a:gd name="T111" fmla="*/ 425 h 1691"/>
                  <a:gd name="T112" fmla="*/ 371 w 232"/>
                  <a:gd name="T113" fmla="*/ 348 h 1691"/>
                  <a:gd name="T114" fmla="*/ 329 w 232"/>
                  <a:gd name="T115" fmla="*/ 292 h 1691"/>
                  <a:gd name="T116" fmla="*/ 350 w 232"/>
                  <a:gd name="T117" fmla="*/ 357 h 1691"/>
                  <a:gd name="T118" fmla="*/ 408 w 232"/>
                  <a:gd name="T119" fmla="*/ 432 h 1691"/>
                  <a:gd name="T120" fmla="*/ 354 w 232"/>
                  <a:gd name="T121" fmla="*/ 826 h 1691"/>
                  <a:gd name="T122" fmla="*/ 410 w 232"/>
                  <a:gd name="T123" fmla="*/ 758 h 1691"/>
                  <a:gd name="T124" fmla="*/ 424 w 232"/>
                  <a:gd name="T125" fmla="*/ 682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1" h="1691">
                    <a:moveTo>
                      <a:pt x="229" y="232"/>
                    </a:moveTo>
                    <a:cubicBezTo>
                      <a:pt x="228" y="232"/>
                      <a:pt x="227" y="232"/>
                      <a:pt x="227" y="233"/>
                    </a:cubicBezTo>
                    <a:cubicBezTo>
                      <a:pt x="217" y="252"/>
                      <a:pt x="193" y="272"/>
                      <a:pt x="178" y="284"/>
                    </a:cubicBezTo>
                    <a:cubicBezTo>
                      <a:pt x="180" y="274"/>
                      <a:pt x="187" y="263"/>
                      <a:pt x="194" y="253"/>
                    </a:cubicBezTo>
                    <a:cubicBezTo>
                      <a:pt x="199" y="244"/>
                      <a:pt x="204" y="237"/>
                      <a:pt x="207" y="230"/>
                    </a:cubicBezTo>
                    <a:cubicBezTo>
                      <a:pt x="207" y="230"/>
                      <a:pt x="207" y="229"/>
                      <a:pt x="207" y="229"/>
                    </a:cubicBezTo>
                    <a:cubicBezTo>
                      <a:pt x="214" y="223"/>
                      <a:pt x="221" y="218"/>
                      <a:pt x="226" y="215"/>
                    </a:cubicBezTo>
                    <a:cubicBezTo>
                      <a:pt x="227" y="214"/>
                      <a:pt x="227" y="213"/>
                      <a:pt x="227" y="213"/>
                    </a:cubicBezTo>
                    <a:cubicBezTo>
                      <a:pt x="226" y="212"/>
                      <a:pt x="225" y="212"/>
                      <a:pt x="224" y="212"/>
                    </a:cubicBezTo>
                    <a:cubicBezTo>
                      <a:pt x="215" y="218"/>
                      <a:pt x="196" y="233"/>
                      <a:pt x="182" y="247"/>
                    </a:cubicBezTo>
                    <a:cubicBezTo>
                      <a:pt x="187" y="230"/>
                      <a:pt x="197" y="210"/>
                      <a:pt x="205" y="199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14" y="191"/>
                      <a:pt x="224" y="184"/>
                      <a:pt x="229" y="180"/>
                    </a:cubicBezTo>
                    <a:cubicBezTo>
                      <a:pt x="230" y="179"/>
                      <a:pt x="230" y="179"/>
                      <a:pt x="229" y="178"/>
                    </a:cubicBezTo>
                    <a:cubicBezTo>
                      <a:pt x="229" y="177"/>
                      <a:pt x="228" y="177"/>
                      <a:pt x="227" y="178"/>
                    </a:cubicBezTo>
                    <a:cubicBezTo>
                      <a:pt x="227" y="178"/>
                      <a:pt x="201" y="198"/>
                      <a:pt x="189" y="212"/>
                    </a:cubicBezTo>
                    <a:cubicBezTo>
                      <a:pt x="193" y="194"/>
                      <a:pt x="198" y="180"/>
                      <a:pt x="200" y="174"/>
                    </a:cubicBezTo>
                    <a:cubicBezTo>
                      <a:pt x="200" y="174"/>
                      <a:pt x="200" y="174"/>
                      <a:pt x="200" y="174"/>
                    </a:cubicBezTo>
                    <a:cubicBezTo>
                      <a:pt x="200" y="174"/>
                      <a:pt x="200" y="174"/>
                      <a:pt x="201" y="173"/>
                    </a:cubicBezTo>
                    <a:cubicBezTo>
                      <a:pt x="201" y="173"/>
                      <a:pt x="211" y="164"/>
                      <a:pt x="211" y="164"/>
                    </a:cubicBezTo>
                    <a:cubicBezTo>
                      <a:pt x="221" y="156"/>
                      <a:pt x="228" y="150"/>
                      <a:pt x="229" y="136"/>
                    </a:cubicBezTo>
                    <a:cubicBezTo>
                      <a:pt x="230" y="135"/>
                      <a:pt x="229" y="135"/>
                      <a:pt x="228" y="135"/>
                    </a:cubicBezTo>
                    <a:cubicBezTo>
                      <a:pt x="227" y="135"/>
                      <a:pt x="227" y="135"/>
                      <a:pt x="226" y="136"/>
                    </a:cubicBezTo>
                    <a:cubicBezTo>
                      <a:pt x="225" y="149"/>
                      <a:pt x="219" y="154"/>
                      <a:pt x="209" y="162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4" y="171"/>
                      <a:pt x="186" y="173"/>
                      <a:pt x="179" y="176"/>
                    </a:cubicBezTo>
                    <a:cubicBezTo>
                      <a:pt x="179" y="176"/>
                      <a:pt x="178" y="176"/>
                      <a:pt x="177" y="177"/>
                    </a:cubicBezTo>
                    <a:cubicBezTo>
                      <a:pt x="178" y="174"/>
                      <a:pt x="178" y="171"/>
                      <a:pt x="179" y="168"/>
                    </a:cubicBezTo>
                    <a:cubicBezTo>
                      <a:pt x="182" y="156"/>
                      <a:pt x="190" y="142"/>
                      <a:pt x="201" y="132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220" y="118"/>
                      <a:pt x="231" y="109"/>
                      <a:pt x="232" y="95"/>
                    </a:cubicBezTo>
                    <a:cubicBezTo>
                      <a:pt x="232" y="94"/>
                      <a:pt x="232" y="93"/>
                      <a:pt x="231" y="93"/>
                    </a:cubicBezTo>
                    <a:cubicBezTo>
                      <a:pt x="230" y="93"/>
                      <a:pt x="229" y="94"/>
                      <a:pt x="229" y="95"/>
                    </a:cubicBezTo>
                    <a:cubicBezTo>
                      <a:pt x="228" y="108"/>
                      <a:pt x="218" y="116"/>
                      <a:pt x="208" y="123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193" y="132"/>
                      <a:pt x="193" y="132"/>
                      <a:pt x="193" y="132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90" y="118"/>
                      <a:pt x="195" y="104"/>
                      <a:pt x="201" y="97"/>
                    </a:cubicBezTo>
                    <a:cubicBezTo>
                      <a:pt x="212" y="89"/>
                      <a:pt x="227" y="69"/>
                      <a:pt x="228" y="68"/>
                    </a:cubicBezTo>
                    <a:cubicBezTo>
                      <a:pt x="228" y="67"/>
                      <a:pt x="228" y="66"/>
                      <a:pt x="228" y="66"/>
                    </a:cubicBezTo>
                    <a:cubicBezTo>
                      <a:pt x="227" y="65"/>
                      <a:pt x="226" y="65"/>
                      <a:pt x="225" y="66"/>
                    </a:cubicBezTo>
                    <a:cubicBezTo>
                      <a:pt x="225" y="66"/>
                      <a:pt x="209" y="87"/>
                      <a:pt x="199" y="94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0" y="101"/>
                      <a:pt x="178" y="110"/>
                      <a:pt x="165" y="121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1"/>
                      <a:pt x="164" y="121"/>
                      <a:pt x="164" y="121"/>
                    </a:cubicBezTo>
                    <a:cubicBezTo>
                      <a:pt x="155" y="129"/>
                      <a:pt x="145" y="138"/>
                      <a:pt x="135" y="148"/>
                    </a:cubicBezTo>
                    <a:cubicBezTo>
                      <a:pt x="133" y="140"/>
                      <a:pt x="138" y="132"/>
                      <a:pt x="142" y="123"/>
                    </a:cubicBezTo>
                    <a:cubicBezTo>
                      <a:pt x="144" y="120"/>
                      <a:pt x="146" y="117"/>
                      <a:pt x="147" y="113"/>
                    </a:cubicBezTo>
                    <a:cubicBezTo>
                      <a:pt x="154" y="106"/>
                      <a:pt x="160" y="98"/>
                      <a:pt x="167" y="90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0" y="75"/>
                      <a:pt x="182" y="74"/>
                      <a:pt x="184" y="73"/>
                    </a:cubicBezTo>
                    <a:cubicBezTo>
                      <a:pt x="189" y="70"/>
                      <a:pt x="224" y="47"/>
                      <a:pt x="225" y="38"/>
                    </a:cubicBezTo>
                    <a:cubicBezTo>
                      <a:pt x="226" y="37"/>
                      <a:pt x="225" y="36"/>
                      <a:pt x="224" y="36"/>
                    </a:cubicBezTo>
                    <a:cubicBezTo>
                      <a:pt x="223" y="36"/>
                      <a:pt x="223" y="36"/>
                      <a:pt x="222" y="37"/>
                    </a:cubicBezTo>
                    <a:cubicBezTo>
                      <a:pt x="221" y="44"/>
                      <a:pt x="190" y="66"/>
                      <a:pt x="182" y="70"/>
                    </a:cubicBezTo>
                    <a:cubicBezTo>
                      <a:pt x="175" y="75"/>
                      <a:pt x="166" y="78"/>
                      <a:pt x="159" y="81"/>
                    </a:cubicBezTo>
                    <a:cubicBezTo>
                      <a:pt x="155" y="83"/>
                      <a:pt x="151" y="85"/>
                      <a:pt x="149" y="86"/>
                    </a:cubicBezTo>
                    <a:cubicBezTo>
                      <a:pt x="148" y="82"/>
                      <a:pt x="147" y="78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2"/>
                      <a:pt x="149" y="71"/>
                      <a:pt x="150" y="70"/>
                    </a:cubicBezTo>
                    <a:cubicBezTo>
                      <a:pt x="153" y="66"/>
                      <a:pt x="156" y="62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67" y="50"/>
                      <a:pt x="181" y="41"/>
                      <a:pt x="194" y="31"/>
                    </a:cubicBezTo>
                    <a:cubicBezTo>
                      <a:pt x="208" y="21"/>
                      <a:pt x="222" y="11"/>
                      <a:pt x="227" y="4"/>
                    </a:cubicBezTo>
                    <a:cubicBezTo>
                      <a:pt x="227" y="3"/>
                      <a:pt x="227" y="2"/>
                      <a:pt x="226" y="2"/>
                    </a:cubicBezTo>
                    <a:cubicBezTo>
                      <a:pt x="225" y="1"/>
                      <a:pt x="224" y="1"/>
                      <a:pt x="224" y="2"/>
                    </a:cubicBezTo>
                    <a:cubicBezTo>
                      <a:pt x="219" y="9"/>
                      <a:pt x="206" y="19"/>
                      <a:pt x="192" y="29"/>
                    </a:cubicBezTo>
                    <a:cubicBezTo>
                      <a:pt x="182" y="36"/>
                      <a:pt x="171" y="44"/>
                      <a:pt x="162" y="52"/>
                    </a:cubicBezTo>
                    <a:cubicBezTo>
                      <a:pt x="166" y="43"/>
                      <a:pt x="166" y="35"/>
                      <a:pt x="166" y="28"/>
                    </a:cubicBezTo>
                    <a:cubicBezTo>
                      <a:pt x="166" y="18"/>
                      <a:pt x="167" y="9"/>
                      <a:pt x="173" y="2"/>
                    </a:cubicBezTo>
                    <a:cubicBezTo>
                      <a:pt x="173" y="2"/>
                      <a:pt x="173" y="2"/>
                      <a:pt x="173" y="1"/>
                    </a:cubicBezTo>
                    <a:cubicBezTo>
                      <a:pt x="173" y="1"/>
                      <a:pt x="173" y="1"/>
                      <a:pt x="173" y="0"/>
                    </a:cubicBezTo>
                    <a:cubicBezTo>
                      <a:pt x="172" y="0"/>
                      <a:pt x="171" y="0"/>
                      <a:pt x="171" y="0"/>
                    </a:cubicBezTo>
                    <a:cubicBezTo>
                      <a:pt x="164" y="8"/>
                      <a:pt x="163" y="18"/>
                      <a:pt x="163" y="28"/>
                    </a:cubicBezTo>
                    <a:cubicBezTo>
                      <a:pt x="163" y="37"/>
                      <a:pt x="162" y="48"/>
                      <a:pt x="156" y="58"/>
                    </a:cubicBezTo>
                    <a:cubicBezTo>
                      <a:pt x="154" y="60"/>
                      <a:pt x="151" y="64"/>
                      <a:pt x="148" y="68"/>
                    </a:cubicBezTo>
                    <a:cubicBezTo>
                      <a:pt x="138" y="81"/>
                      <a:pt x="125" y="99"/>
                      <a:pt x="105" y="107"/>
                    </a:cubicBezTo>
                    <a:cubicBezTo>
                      <a:pt x="104" y="107"/>
                      <a:pt x="103" y="108"/>
                      <a:pt x="101" y="108"/>
                    </a:cubicBezTo>
                    <a:cubicBezTo>
                      <a:pt x="101" y="108"/>
                      <a:pt x="101" y="108"/>
                      <a:pt x="100" y="108"/>
                    </a:cubicBezTo>
                    <a:cubicBezTo>
                      <a:pt x="100" y="108"/>
                      <a:pt x="100" y="109"/>
                      <a:pt x="100" y="109"/>
                    </a:cubicBezTo>
                    <a:cubicBezTo>
                      <a:pt x="75" y="119"/>
                      <a:pt x="68" y="133"/>
                      <a:pt x="61" y="144"/>
                    </a:cubicBezTo>
                    <a:cubicBezTo>
                      <a:pt x="61" y="145"/>
                      <a:pt x="61" y="146"/>
                      <a:pt x="62" y="147"/>
                    </a:cubicBezTo>
                    <a:cubicBezTo>
                      <a:pt x="63" y="147"/>
                      <a:pt x="64" y="147"/>
                      <a:pt x="64" y="146"/>
                    </a:cubicBezTo>
                    <a:cubicBezTo>
                      <a:pt x="70" y="136"/>
                      <a:pt x="76" y="124"/>
                      <a:pt x="95" y="115"/>
                    </a:cubicBezTo>
                    <a:cubicBezTo>
                      <a:pt x="87" y="123"/>
                      <a:pt x="84" y="131"/>
                      <a:pt x="80" y="141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6" y="150"/>
                      <a:pt x="76" y="150"/>
                      <a:pt x="77" y="151"/>
                    </a:cubicBezTo>
                    <a:cubicBezTo>
                      <a:pt x="77" y="151"/>
                      <a:pt x="78" y="151"/>
                      <a:pt x="79" y="150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8" y="130"/>
                      <a:pt x="91" y="122"/>
                      <a:pt x="102" y="111"/>
                    </a:cubicBezTo>
                    <a:cubicBezTo>
                      <a:pt x="103" y="111"/>
                      <a:pt x="104" y="110"/>
                      <a:pt x="106" y="110"/>
                    </a:cubicBezTo>
                    <a:cubicBezTo>
                      <a:pt x="123" y="103"/>
                      <a:pt x="136" y="89"/>
                      <a:pt x="145" y="77"/>
                    </a:cubicBezTo>
                    <a:cubicBezTo>
                      <a:pt x="145" y="81"/>
                      <a:pt x="145" y="84"/>
                      <a:pt x="146" y="88"/>
                    </a:cubicBezTo>
                    <a:cubicBezTo>
                      <a:pt x="146" y="88"/>
                      <a:pt x="146" y="88"/>
                      <a:pt x="146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7" y="95"/>
                      <a:pt x="147" y="100"/>
                      <a:pt x="147" y="104"/>
                    </a:cubicBezTo>
                    <a:cubicBezTo>
                      <a:pt x="146" y="107"/>
                      <a:pt x="145" y="109"/>
                      <a:pt x="144" y="112"/>
                    </a:cubicBezTo>
                    <a:cubicBezTo>
                      <a:pt x="143" y="113"/>
                      <a:pt x="142" y="114"/>
                      <a:pt x="141" y="115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27" y="129"/>
                      <a:pt x="120" y="136"/>
                      <a:pt x="114" y="147"/>
                    </a:cubicBezTo>
                    <a:cubicBezTo>
                      <a:pt x="110" y="153"/>
                      <a:pt x="108" y="162"/>
                      <a:pt x="105" y="170"/>
                    </a:cubicBezTo>
                    <a:cubicBezTo>
                      <a:pt x="103" y="178"/>
                      <a:pt x="101" y="187"/>
                      <a:pt x="97" y="193"/>
                    </a:cubicBezTo>
                    <a:cubicBezTo>
                      <a:pt x="97" y="193"/>
                      <a:pt x="97" y="194"/>
                      <a:pt x="97" y="194"/>
                    </a:cubicBezTo>
                    <a:cubicBezTo>
                      <a:pt x="91" y="204"/>
                      <a:pt x="84" y="214"/>
                      <a:pt x="80" y="225"/>
                    </a:cubicBezTo>
                    <a:cubicBezTo>
                      <a:pt x="59" y="260"/>
                      <a:pt x="49" y="290"/>
                      <a:pt x="45" y="323"/>
                    </a:cubicBezTo>
                    <a:cubicBezTo>
                      <a:pt x="45" y="322"/>
                      <a:pt x="44" y="331"/>
                      <a:pt x="44" y="331"/>
                    </a:cubicBezTo>
                    <a:cubicBezTo>
                      <a:pt x="33" y="387"/>
                      <a:pt x="25" y="424"/>
                      <a:pt x="28" y="480"/>
                    </a:cubicBezTo>
                    <a:cubicBezTo>
                      <a:pt x="30" y="530"/>
                      <a:pt x="29" y="537"/>
                      <a:pt x="21" y="571"/>
                    </a:cubicBezTo>
                    <a:cubicBezTo>
                      <a:pt x="17" y="592"/>
                      <a:pt x="17" y="592"/>
                      <a:pt x="17" y="592"/>
                    </a:cubicBezTo>
                    <a:cubicBezTo>
                      <a:pt x="17" y="593"/>
                      <a:pt x="18" y="593"/>
                      <a:pt x="18" y="594"/>
                    </a:cubicBezTo>
                    <a:cubicBezTo>
                      <a:pt x="19" y="594"/>
                      <a:pt x="20" y="593"/>
                      <a:pt x="20" y="592"/>
                    </a:cubicBezTo>
                    <a:cubicBezTo>
                      <a:pt x="24" y="571"/>
                      <a:pt x="24" y="571"/>
                      <a:pt x="24" y="571"/>
                    </a:cubicBezTo>
                    <a:cubicBezTo>
                      <a:pt x="31" y="538"/>
                      <a:pt x="33" y="530"/>
                      <a:pt x="31" y="480"/>
                    </a:cubicBezTo>
                    <a:cubicBezTo>
                      <a:pt x="29" y="450"/>
                      <a:pt x="31" y="425"/>
                      <a:pt x="34" y="400"/>
                    </a:cubicBezTo>
                    <a:cubicBezTo>
                      <a:pt x="35" y="406"/>
                      <a:pt x="36" y="411"/>
                      <a:pt x="37" y="417"/>
                    </a:cubicBezTo>
                    <a:cubicBezTo>
                      <a:pt x="39" y="424"/>
                      <a:pt x="41" y="432"/>
                      <a:pt x="43" y="439"/>
                    </a:cubicBezTo>
                    <a:cubicBezTo>
                      <a:pt x="48" y="454"/>
                      <a:pt x="48" y="454"/>
                      <a:pt x="48" y="454"/>
                    </a:cubicBezTo>
                    <a:cubicBezTo>
                      <a:pt x="49" y="459"/>
                      <a:pt x="49" y="465"/>
                      <a:pt x="49" y="471"/>
                    </a:cubicBezTo>
                    <a:cubicBezTo>
                      <a:pt x="49" y="476"/>
                      <a:pt x="49" y="482"/>
                      <a:pt x="50" y="487"/>
                    </a:cubicBezTo>
                    <a:cubicBezTo>
                      <a:pt x="51" y="488"/>
                      <a:pt x="51" y="489"/>
                      <a:pt x="52" y="489"/>
                    </a:cubicBezTo>
                    <a:cubicBezTo>
                      <a:pt x="53" y="488"/>
                      <a:pt x="54" y="488"/>
                      <a:pt x="53" y="487"/>
                    </a:cubicBezTo>
                    <a:cubicBezTo>
                      <a:pt x="52" y="482"/>
                      <a:pt x="52" y="476"/>
                      <a:pt x="52" y="471"/>
                    </a:cubicBezTo>
                    <a:cubicBezTo>
                      <a:pt x="52" y="465"/>
                      <a:pt x="52" y="459"/>
                      <a:pt x="51" y="453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4" y="431"/>
                      <a:pt x="41" y="424"/>
                      <a:pt x="40" y="416"/>
                    </a:cubicBezTo>
                    <a:cubicBezTo>
                      <a:pt x="36" y="400"/>
                      <a:pt x="36" y="384"/>
                      <a:pt x="40" y="367"/>
                    </a:cubicBezTo>
                    <a:cubicBezTo>
                      <a:pt x="40" y="367"/>
                      <a:pt x="40" y="366"/>
                      <a:pt x="40" y="366"/>
                    </a:cubicBezTo>
                    <a:cubicBezTo>
                      <a:pt x="42" y="355"/>
                      <a:pt x="44" y="344"/>
                      <a:pt x="46" y="331"/>
                    </a:cubicBezTo>
                    <a:cubicBezTo>
                      <a:pt x="48" y="323"/>
                      <a:pt x="48" y="323"/>
                      <a:pt x="48" y="323"/>
                    </a:cubicBezTo>
                    <a:cubicBezTo>
                      <a:pt x="52" y="291"/>
                      <a:pt x="62" y="261"/>
                      <a:pt x="82" y="227"/>
                    </a:cubicBezTo>
                    <a:cubicBezTo>
                      <a:pt x="90" y="209"/>
                      <a:pt x="102" y="192"/>
                      <a:pt x="114" y="177"/>
                    </a:cubicBezTo>
                    <a:cubicBezTo>
                      <a:pt x="124" y="167"/>
                      <a:pt x="139" y="159"/>
                      <a:pt x="149" y="154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45" y="172"/>
                      <a:pt x="127" y="229"/>
                      <a:pt x="126" y="230"/>
                    </a:cubicBezTo>
                    <a:cubicBezTo>
                      <a:pt x="101" y="286"/>
                      <a:pt x="93" y="355"/>
                      <a:pt x="90" y="402"/>
                    </a:cubicBezTo>
                    <a:cubicBezTo>
                      <a:pt x="90" y="406"/>
                      <a:pt x="90" y="410"/>
                      <a:pt x="90" y="414"/>
                    </a:cubicBezTo>
                    <a:cubicBezTo>
                      <a:pt x="89" y="416"/>
                      <a:pt x="89" y="418"/>
                      <a:pt x="89" y="419"/>
                    </a:cubicBezTo>
                    <a:cubicBezTo>
                      <a:pt x="89" y="420"/>
                      <a:pt x="89" y="420"/>
                      <a:pt x="89" y="421"/>
                    </a:cubicBezTo>
                    <a:cubicBezTo>
                      <a:pt x="88" y="432"/>
                      <a:pt x="87" y="443"/>
                      <a:pt x="86" y="453"/>
                    </a:cubicBezTo>
                    <a:cubicBezTo>
                      <a:pt x="83" y="471"/>
                      <a:pt x="81" y="488"/>
                      <a:pt x="80" y="510"/>
                    </a:cubicBezTo>
                    <a:cubicBezTo>
                      <a:pt x="79" y="523"/>
                      <a:pt x="75" y="540"/>
                      <a:pt x="71" y="560"/>
                    </a:cubicBezTo>
                    <a:cubicBezTo>
                      <a:pt x="68" y="576"/>
                      <a:pt x="64" y="594"/>
                      <a:pt x="61" y="614"/>
                    </a:cubicBezTo>
                    <a:cubicBezTo>
                      <a:pt x="61" y="614"/>
                      <a:pt x="61" y="614"/>
                      <a:pt x="61" y="614"/>
                    </a:cubicBezTo>
                    <a:cubicBezTo>
                      <a:pt x="57" y="624"/>
                      <a:pt x="57" y="624"/>
                      <a:pt x="57" y="624"/>
                    </a:cubicBezTo>
                    <a:cubicBezTo>
                      <a:pt x="51" y="641"/>
                      <a:pt x="45" y="659"/>
                      <a:pt x="36" y="673"/>
                    </a:cubicBezTo>
                    <a:cubicBezTo>
                      <a:pt x="36" y="673"/>
                      <a:pt x="35" y="673"/>
                      <a:pt x="35" y="674"/>
                    </a:cubicBezTo>
                    <a:cubicBezTo>
                      <a:pt x="28" y="678"/>
                      <a:pt x="28" y="678"/>
                      <a:pt x="28" y="678"/>
                    </a:cubicBezTo>
                    <a:cubicBezTo>
                      <a:pt x="25" y="680"/>
                      <a:pt x="21" y="683"/>
                      <a:pt x="19" y="685"/>
                    </a:cubicBezTo>
                    <a:cubicBezTo>
                      <a:pt x="16" y="688"/>
                      <a:pt x="14" y="691"/>
                      <a:pt x="12" y="694"/>
                    </a:cubicBezTo>
                    <a:cubicBezTo>
                      <a:pt x="9" y="700"/>
                      <a:pt x="6" y="705"/>
                      <a:pt x="1" y="707"/>
                    </a:cubicBezTo>
                    <a:cubicBezTo>
                      <a:pt x="0" y="707"/>
                      <a:pt x="0" y="708"/>
                      <a:pt x="0" y="709"/>
                    </a:cubicBezTo>
                    <a:cubicBezTo>
                      <a:pt x="0" y="709"/>
                      <a:pt x="1" y="710"/>
                      <a:pt x="2" y="710"/>
                    </a:cubicBezTo>
                    <a:cubicBezTo>
                      <a:pt x="8" y="707"/>
                      <a:pt x="12" y="701"/>
                      <a:pt x="15" y="696"/>
                    </a:cubicBezTo>
                    <a:cubicBezTo>
                      <a:pt x="17" y="693"/>
                      <a:pt x="19" y="690"/>
                      <a:pt x="21" y="687"/>
                    </a:cubicBezTo>
                    <a:cubicBezTo>
                      <a:pt x="23" y="685"/>
                      <a:pt x="27" y="683"/>
                      <a:pt x="30" y="681"/>
                    </a:cubicBezTo>
                    <a:cubicBezTo>
                      <a:pt x="33" y="679"/>
                      <a:pt x="33" y="679"/>
                      <a:pt x="33" y="679"/>
                    </a:cubicBezTo>
                    <a:cubicBezTo>
                      <a:pt x="29" y="686"/>
                      <a:pt x="28" y="693"/>
                      <a:pt x="27" y="699"/>
                    </a:cubicBezTo>
                    <a:cubicBezTo>
                      <a:pt x="27" y="706"/>
                      <a:pt x="26" y="712"/>
                      <a:pt x="23" y="719"/>
                    </a:cubicBezTo>
                    <a:cubicBezTo>
                      <a:pt x="19" y="726"/>
                      <a:pt x="19" y="726"/>
                      <a:pt x="19" y="726"/>
                    </a:cubicBezTo>
                    <a:cubicBezTo>
                      <a:pt x="13" y="737"/>
                      <a:pt x="7" y="748"/>
                      <a:pt x="8" y="763"/>
                    </a:cubicBezTo>
                    <a:cubicBezTo>
                      <a:pt x="8" y="764"/>
                      <a:pt x="9" y="764"/>
                      <a:pt x="9" y="764"/>
                    </a:cubicBezTo>
                    <a:cubicBezTo>
                      <a:pt x="10" y="764"/>
                      <a:pt x="11" y="764"/>
                      <a:pt x="11" y="763"/>
                    </a:cubicBezTo>
                    <a:cubicBezTo>
                      <a:pt x="10" y="749"/>
                      <a:pt x="15" y="739"/>
                      <a:pt x="21" y="728"/>
                    </a:cubicBezTo>
                    <a:cubicBezTo>
                      <a:pt x="25" y="720"/>
                      <a:pt x="25" y="720"/>
                      <a:pt x="25" y="720"/>
                    </a:cubicBezTo>
                    <a:cubicBezTo>
                      <a:pt x="29" y="713"/>
                      <a:pt x="30" y="706"/>
                      <a:pt x="30" y="700"/>
                    </a:cubicBezTo>
                    <a:cubicBezTo>
                      <a:pt x="31" y="692"/>
                      <a:pt x="32" y="685"/>
                      <a:pt x="37" y="677"/>
                    </a:cubicBezTo>
                    <a:cubicBezTo>
                      <a:pt x="46" y="664"/>
                      <a:pt x="52" y="648"/>
                      <a:pt x="57" y="632"/>
                    </a:cubicBezTo>
                    <a:cubicBezTo>
                      <a:pt x="52" y="665"/>
                      <a:pt x="48" y="699"/>
                      <a:pt x="47" y="731"/>
                    </a:cubicBezTo>
                    <a:cubicBezTo>
                      <a:pt x="46" y="772"/>
                      <a:pt x="49" y="795"/>
                      <a:pt x="51" y="813"/>
                    </a:cubicBezTo>
                    <a:cubicBezTo>
                      <a:pt x="52" y="824"/>
                      <a:pt x="53" y="833"/>
                      <a:pt x="53" y="845"/>
                    </a:cubicBezTo>
                    <a:cubicBezTo>
                      <a:pt x="49" y="854"/>
                      <a:pt x="49" y="854"/>
                      <a:pt x="49" y="854"/>
                    </a:cubicBezTo>
                    <a:cubicBezTo>
                      <a:pt x="42" y="866"/>
                      <a:pt x="39" y="873"/>
                      <a:pt x="37" y="887"/>
                    </a:cubicBezTo>
                    <a:cubicBezTo>
                      <a:pt x="37" y="888"/>
                      <a:pt x="38" y="888"/>
                      <a:pt x="39" y="889"/>
                    </a:cubicBezTo>
                    <a:cubicBezTo>
                      <a:pt x="39" y="889"/>
                      <a:pt x="40" y="888"/>
                      <a:pt x="40" y="887"/>
                    </a:cubicBezTo>
                    <a:cubicBezTo>
                      <a:pt x="42" y="874"/>
                      <a:pt x="45" y="868"/>
                      <a:pt x="52" y="855"/>
                    </a:cubicBezTo>
                    <a:cubicBezTo>
                      <a:pt x="54" y="851"/>
                      <a:pt x="54" y="851"/>
                      <a:pt x="54" y="851"/>
                    </a:cubicBezTo>
                    <a:cubicBezTo>
                      <a:pt x="54" y="871"/>
                      <a:pt x="56" y="885"/>
                      <a:pt x="57" y="898"/>
                    </a:cubicBezTo>
                    <a:cubicBezTo>
                      <a:pt x="59" y="906"/>
                      <a:pt x="60" y="914"/>
                      <a:pt x="60" y="923"/>
                    </a:cubicBezTo>
                    <a:cubicBezTo>
                      <a:pt x="67" y="962"/>
                      <a:pt x="69" y="996"/>
                      <a:pt x="70" y="1026"/>
                    </a:cubicBezTo>
                    <a:cubicBezTo>
                      <a:pt x="71" y="1048"/>
                      <a:pt x="71" y="1048"/>
                      <a:pt x="71" y="1048"/>
                    </a:cubicBezTo>
                    <a:cubicBezTo>
                      <a:pt x="71" y="1048"/>
                      <a:pt x="71" y="1049"/>
                      <a:pt x="71" y="1049"/>
                    </a:cubicBezTo>
                    <a:cubicBezTo>
                      <a:pt x="71" y="1053"/>
                      <a:pt x="72" y="1058"/>
                      <a:pt x="72" y="1062"/>
                    </a:cubicBezTo>
                    <a:cubicBezTo>
                      <a:pt x="73" y="1079"/>
                      <a:pt x="73" y="1095"/>
                      <a:pt x="72" y="1111"/>
                    </a:cubicBezTo>
                    <a:cubicBezTo>
                      <a:pt x="72" y="1133"/>
                      <a:pt x="71" y="1156"/>
                      <a:pt x="75" y="1180"/>
                    </a:cubicBezTo>
                    <a:cubicBezTo>
                      <a:pt x="79" y="1205"/>
                      <a:pt x="79" y="1231"/>
                      <a:pt x="80" y="1257"/>
                    </a:cubicBezTo>
                    <a:cubicBezTo>
                      <a:pt x="81" y="1285"/>
                      <a:pt x="81" y="1314"/>
                      <a:pt x="87" y="1342"/>
                    </a:cubicBezTo>
                    <a:cubicBezTo>
                      <a:pt x="90" y="1360"/>
                      <a:pt x="95" y="1379"/>
                      <a:pt x="100" y="1399"/>
                    </a:cubicBezTo>
                    <a:cubicBezTo>
                      <a:pt x="112" y="1450"/>
                      <a:pt x="125" y="1503"/>
                      <a:pt x="118" y="1551"/>
                    </a:cubicBezTo>
                    <a:cubicBezTo>
                      <a:pt x="118" y="1555"/>
                      <a:pt x="118" y="1559"/>
                      <a:pt x="118" y="1564"/>
                    </a:cubicBezTo>
                    <a:cubicBezTo>
                      <a:pt x="118" y="1570"/>
                      <a:pt x="118" y="1577"/>
                      <a:pt x="117" y="1582"/>
                    </a:cubicBezTo>
                    <a:cubicBezTo>
                      <a:pt x="117" y="1582"/>
                      <a:pt x="116" y="1582"/>
                      <a:pt x="116" y="1583"/>
                    </a:cubicBezTo>
                    <a:cubicBezTo>
                      <a:pt x="116" y="1583"/>
                      <a:pt x="116" y="1584"/>
                      <a:pt x="116" y="1584"/>
                    </a:cubicBezTo>
                    <a:cubicBezTo>
                      <a:pt x="116" y="1584"/>
                      <a:pt x="116" y="1585"/>
                      <a:pt x="116" y="1585"/>
                    </a:cubicBezTo>
                    <a:cubicBezTo>
                      <a:pt x="114" y="1591"/>
                      <a:pt x="107" y="1597"/>
                      <a:pt x="101" y="1603"/>
                    </a:cubicBezTo>
                    <a:cubicBezTo>
                      <a:pt x="97" y="1607"/>
                      <a:pt x="93" y="1611"/>
                      <a:pt x="91" y="1614"/>
                    </a:cubicBezTo>
                    <a:cubicBezTo>
                      <a:pt x="80" y="1627"/>
                      <a:pt x="60" y="1647"/>
                      <a:pt x="46" y="1650"/>
                    </a:cubicBezTo>
                    <a:cubicBezTo>
                      <a:pt x="45" y="1650"/>
                      <a:pt x="44" y="1651"/>
                      <a:pt x="44" y="1652"/>
                    </a:cubicBezTo>
                    <a:cubicBezTo>
                      <a:pt x="45" y="1653"/>
                      <a:pt x="45" y="1653"/>
                      <a:pt x="46" y="1653"/>
                    </a:cubicBezTo>
                    <a:cubicBezTo>
                      <a:pt x="58" y="1651"/>
                      <a:pt x="75" y="1637"/>
                      <a:pt x="86" y="1624"/>
                    </a:cubicBezTo>
                    <a:cubicBezTo>
                      <a:pt x="86" y="1624"/>
                      <a:pt x="86" y="1624"/>
                      <a:pt x="86" y="1624"/>
                    </a:cubicBezTo>
                    <a:cubicBezTo>
                      <a:pt x="86" y="1628"/>
                      <a:pt x="86" y="1628"/>
                      <a:pt x="86" y="1628"/>
                    </a:cubicBezTo>
                    <a:cubicBezTo>
                      <a:pt x="86" y="1631"/>
                      <a:pt x="85" y="1633"/>
                      <a:pt x="84" y="1636"/>
                    </a:cubicBezTo>
                    <a:cubicBezTo>
                      <a:pt x="82" y="1642"/>
                      <a:pt x="82" y="1642"/>
                      <a:pt x="82" y="1642"/>
                    </a:cubicBezTo>
                    <a:cubicBezTo>
                      <a:pt x="81" y="1646"/>
                      <a:pt x="80" y="1649"/>
                      <a:pt x="78" y="1652"/>
                    </a:cubicBezTo>
                    <a:cubicBezTo>
                      <a:pt x="76" y="1655"/>
                      <a:pt x="73" y="1658"/>
                      <a:pt x="70" y="1660"/>
                    </a:cubicBezTo>
                    <a:cubicBezTo>
                      <a:pt x="67" y="1662"/>
                      <a:pt x="64" y="1665"/>
                      <a:pt x="62" y="1667"/>
                    </a:cubicBezTo>
                    <a:cubicBezTo>
                      <a:pt x="61" y="1668"/>
                      <a:pt x="61" y="1669"/>
                      <a:pt x="62" y="1669"/>
                    </a:cubicBezTo>
                    <a:cubicBezTo>
                      <a:pt x="63" y="1670"/>
                      <a:pt x="64" y="1670"/>
                      <a:pt x="64" y="1669"/>
                    </a:cubicBezTo>
                    <a:cubicBezTo>
                      <a:pt x="66" y="1667"/>
                      <a:pt x="69" y="1664"/>
                      <a:pt x="72" y="1662"/>
                    </a:cubicBezTo>
                    <a:cubicBezTo>
                      <a:pt x="75" y="1660"/>
                      <a:pt x="78" y="1657"/>
                      <a:pt x="81" y="1654"/>
                    </a:cubicBezTo>
                    <a:cubicBezTo>
                      <a:pt x="83" y="1650"/>
                      <a:pt x="84" y="1647"/>
                      <a:pt x="85" y="1643"/>
                    </a:cubicBezTo>
                    <a:cubicBezTo>
                      <a:pt x="87" y="1637"/>
                      <a:pt x="87" y="1637"/>
                      <a:pt x="87" y="1637"/>
                    </a:cubicBezTo>
                    <a:cubicBezTo>
                      <a:pt x="88" y="1634"/>
                      <a:pt x="89" y="1631"/>
                      <a:pt x="89" y="1628"/>
                    </a:cubicBezTo>
                    <a:cubicBezTo>
                      <a:pt x="89" y="1625"/>
                      <a:pt x="89" y="1625"/>
                      <a:pt x="89" y="1625"/>
                    </a:cubicBezTo>
                    <a:cubicBezTo>
                      <a:pt x="90" y="1622"/>
                      <a:pt x="90" y="1620"/>
                      <a:pt x="92" y="1619"/>
                    </a:cubicBezTo>
                    <a:cubicBezTo>
                      <a:pt x="92" y="1619"/>
                      <a:pt x="92" y="1618"/>
                      <a:pt x="92" y="1617"/>
                    </a:cubicBezTo>
                    <a:cubicBezTo>
                      <a:pt x="92" y="1617"/>
                      <a:pt x="93" y="1616"/>
                      <a:pt x="93" y="1616"/>
                    </a:cubicBezTo>
                    <a:cubicBezTo>
                      <a:pt x="96" y="1613"/>
                      <a:pt x="99" y="1609"/>
                      <a:pt x="103" y="1605"/>
                    </a:cubicBezTo>
                    <a:cubicBezTo>
                      <a:pt x="108" y="1601"/>
                      <a:pt x="112" y="1596"/>
                      <a:pt x="116" y="1592"/>
                    </a:cubicBezTo>
                    <a:cubicBezTo>
                      <a:pt x="115" y="1595"/>
                      <a:pt x="114" y="1599"/>
                      <a:pt x="113" y="1603"/>
                    </a:cubicBezTo>
                    <a:cubicBezTo>
                      <a:pt x="112" y="1607"/>
                      <a:pt x="112" y="1607"/>
                      <a:pt x="112" y="1607"/>
                    </a:cubicBezTo>
                    <a:cubicBezTo>
                      <a:pt x="111" y="1616"/>
                      <a:pt x="111" y="1616"/>
                      <a:pt x="111" y="1616"/>
                    </a:cubicBezTo>
                    <a:cubicBezTo>
                      <a:pt x="110" y="1625"/>
                      <a:pt x="110" y="1625"/>
                      <a:pt x="110" y="1625"/>
                    </a:cubicBezTo>
                    <a:cubicBezTo>
                      <a:pt x="108" y="1630"/>
                      <a:pt x="106" y="1634"/>
                      <a:pt x="104" y="1638"/>
                    </a:cubicBezTo>
                    <a:cubicBezTo>
                      <a:pt x="102" y="1641"/>
                      <a:pt x="102" y="1641"/>
                      <a:pt x="102" y="1641"/>
                    </a:cubicBezTo>
                    <a:cubicBezTo>
                      <a:pt x="99" y="1645"/>
                      <a:pt x="98" y="1650"/>
                      <a:pt x="97" y="1655"/>
                    </a:cubicBezTo>
                    <a:cubicBezTo>
                      <a:pt x="97" y="1658"/>
                      <a:pt x="96" y="1661"/>
                      <a:pt x="95" y="1664"/>
                    </a:cubicBezTo>
                    <a:cubicBezTo>
                      <a:pt x="93" y="1668"/>
                      <a:pt x="88" y="1681"/>
                      <a:pt x="81" y="1681"/>
                    </a:cubicBezTo>
                    <a:cubicBezTo>
                      <a:pt x="80" y="1681"/>
                      <a:pt x="80" y="1682"/>
                      <a:pt x="80" y="1682"/>
                    </a:cubicBezTo>
                    <a:cubicBezTo>
                      <a:pt x="80" y="1683"/>
                      <a:pt x="80" y="1684"/>
                      <a:pt x="81" y="1684"/>
                    </a:cubicBezTo>
                    <a:cubicBezTo>
                      <a:pt x="90" y="1684"/>
                      <a:pt x="95" y="1670"/>
                      <a:pt x="97" y="1665"/>
                    </a:cubicBezTo>
                    <a:cubicBezTo>
                      <a:pt x="99" y="1662"/>
                      <a:pt x="99" y="1658"/>
                      <a:pt x="100" y="1655"/>
                    </a:cubicBezTo>
                    <a:cubicBezTo>
                      <a:pt x="101" y="1651"/>
                      <a:pt x="102" y="1646"/>
                      <a:pt x="104" y="1642"/>
                    </a:cubicBezTo>
                    <a:cubicBezTo>
                      <a:pt x="106" y="1639"/>
                      <a:pt x="106" y="1639"/>
                      <a:pt x="106" y="1639"/>
                    </a:cubicBezTo>
                    <a:cubicBezTo>
                      <a:pt x="109" y="1635"/>
                      <a:pt x="111" y="1631"/>
                      <a:pt x="112" y="1626"/>
                    </a:cubicBezTo>
                    <a:cubicBezTo>
                      <a:pt x="114" y="1616"/>
                      <a:pt x="114" y="1616"/>
                      <a:pt x="114" y="1616"/>
                    </a:cubicBezTo>
                    <a:cubicBezTo>
                      <a:pt x="115" y="1608"/>
                      <a:pt x="115" y="1608"/>
                      <a:pt x="115" y="1608"/>
                    </a:cubicBezTo>
                    <a:cubicBezTo>
                      <a:pt x="116" y="1603"/>
                      <a:pt x="116" y="1603"/>
                      <a:pt x="116" y="1603"/>
                    </a:cubicBezTo>
                    <a:cubicBezTo>
                      <a:pt x="118" y="1597"/>
                      <a:pt x="119" y="1591"/>
                      <a:pt x="119" y="1585"/>
                    </a:cubicBezTo>
                    <a:cubicBezTo>
                      <a:pt x="121" y="1579"/>
                      <a:pt x="121" y="1572"/>
                      <a:pt x="121" y="1564"/>
                    </a:cubicBezTo>
                    <a:cubicBezTo>
                      <a:pt x="121" y="1559"/>
                      <a:pt x="121" y="1555"/>
                      <a:pt x="121" y="1552"/>
                    </a:cubicBezTo>
                    <a:cubicBezTo>
                      <a:pt x="128" y="1503"/>
                      <a:pt x="115" y="1450"/>
                      <a:pt x="102" y="1399"/>
                    </a:cubicBezTo>
                    <a:cubicBezTo>
                      <a:pt x="98" y="1379"/>
                      <a:pt x="93" y="1360"/>
                      <a:pt x="89" y="1341"/>
                    </a:cubicBezTo>
                    <a:cubicBezTo>
                      <a:pt x="84" y="1313"/>
                      <a:pt x="84" y="1285"/>
                      <a:pt x="83" y="1257"/>
                    </a:cubicBezTo>
                    <a:cubicBezTo>
                      <a:pt x="82" y="1231"/>
                      <a:pt x="82" y="1205"/>
                      <a:pt x="77" y="1179"/>
                    </a:cubicBezTo>
                    <a:cubicBezTo>
                      <a:pt x="74" y="1156"/>
                      <a:pt x="75" y="1133"/>
                      <a:pt x="75" y="1111"/>
                    </a:cubicBezTo>
                    <a:cubicBezTo>
                      <a:pt x="75" y="1106"/>
                      <a:pt x="76" y="1100"/>
                      <a:pt x="76" y="1095"/>
                    </a:cubicBezTo>
                    <a:cubicBezTo>
                      <a:pt x="81" y="1132"/>
                      <a:pt x="88" y="1168"/>
                      <a:pt x="96" y="1203"/>
                    </a:cubicBezTo>
                    <a:cubicBezTo>
                      <a:pt x="103" y="1237"/>
                      <a:pt x="111" y="1274"/>
                      <a:pt x="116" y="1310"/>
                    </a:cubicBezTo>
                    <a:cubicBezTo>
                      <a:pt x="118" y="1324"/>
                      <a:pt x="118" y="1324"/>
                      <a:pt x="118" y="1324"/>
                    </a:cubicBezTo>
                    <a:cubicBezTo>
                      <a:pt x="121" y="1351"/>
                      <a:pt x="125" y="1377"/>
                      <a:pt x="133" y="1404"/>
                    </a:cubicBezTo>
                    <a:cubicBezTo>
                      <a:pt x="139" y="1426"/>
                      <a:pt x="146" y="1449"/>
                      <a:pt x="149" y="1472"/>
                    </a:cubicBezTo>
                    <a:cubicBezTo>
                      <a:pt x="151" y="1493"/>
                      <a:pt x="149" y="1513"/>
                      <a:pt x="147" y="1533"/>
                    </a:cubicBezTo>
                    <a:cubicBezTo>
                      <a:pt x="146" y="1546"/>
                      <a:pt x="144" y="1559"/>
                      <a:pt x="144" y="1573"/>
                    </a:cubicBezTo>
                    <a:cubicBezTo>
                      <a:pt x="144" y="1576"/>
                      <a:pt x="146" y="1584"/>
                      <a:pt x="147" y="1593"/>
                    </a:cubicBezTo>
                    <a:cubicBezTo>
                      <a:pt x="147" y="1593"/>
                      <a:pt x="147" y="1593"/>
                      <a:pt x="147" y="1594"/>
                    </a:cubicBezTo>
                    <a:cubicBezTo>
                      <a:pt x="147" y="1599"/>
                      <a:pt x="145" y="1605"/>
                      <a:pt x="144" y="1611"/>
                    </a:cubicBezTo>
                    <a:cubicBezTo>
                      <a:pt x="143" y="1614"/>
                      <a:pt x="143" y="1614"/>
                      <a:pt x="143" y="1614"/>
                    </a:cubicBezTo>
                    <a:cubicBezTo>
                      <a:pt x="141" y="1622"/>
                      <a:pt x="136" y="1628"/>
                      <a:pt x="130" y="1634"/>
                    </a:cubicBezTo>
                    <a:cubicBezTo>
                      <a:pt x="126" y="1640"/>
                      <a:pt x="126" y="1640"/>
                      <a:pt x="126" y="1640"/>
                    </a:cubicBezTo>
                    <a:cubicBezTo>
                      <a:pt x="121" y="1646"/>
                      <a:pt x="119" y="1651"/>
                      <a:pt x="117" y="1658"/>
                    </a:cubicBezTo>
                    <a:cubicBezTo>
                      <a:pt x="116" y="1663"/>
                      <a:pt x="116" y="1663"/>
                      <a:pt x="116" y="1663"/>
                    </a:cubicBezTo>
                    <a:cubicBezTo>
                      <a:pt x="114" y="1669"/>
                      <a:pt x="110" y="1677"/>
                      <a:pt x="103" y="1678"/>
                    </a:cubicBezTo>
                    <a:cubicBezTo>
                      <a:pt x="102" y="1678"/>
                      <a:pt x="102" y="1679"/>
                      <a:pt x="102" y="1680"/>
                    </a:cubicBezTo>
                    <a:cubicBezTo>
                      <a:pt x="102" y="1681"/>
                      <a:pt x="103" y="1681"/>
                      <a:pt x="104" y="1681"/>
                    </a:cubicBezTo>
                    <a:cubicBezTo>
                      <a:pt x="110" y="1680"/>
                      <a:pt x="115" y="1674"/>
                      <a:pt x="119" y="1664"/>
                    </a:cubicBezTo>
                    <a:cubicBezTo>
                      <a:pt x="120" y="1658"/>
                      <a:pt x="120" y="1658"/>
                      <a:pt x="120" y="1658"/>
                    </a:cubicBezTo>
                    <a:cubicBezTo>
                      <a:pt x="122" y="1652"/>
                      <a:pt x="124" y="1647"/>
                      <a:pt x="128" y="1642"/>
                    </a:cubicBezTo>
                    <a:cubicBezTo>
                      <a:pt x="132" y="1636"/>
                      <a:pt x="132" y="1636"/>
                      <a:pt x="132" y="1636"/>
                    </a:cubicBezTo>
                    <a:cubicBezTo>
                      <a:pt x="138" y="1630"/>
                      <a:pt x="143" y="1623"/>
                      <a:pt x="146" y="1615"/>
                    </a:cubicBezTo>
                    <a:cubicBezTo>
                      <a:pt x="147" y="1612"/>
                      <a:pt x="147" y="1612"/>
                      <a:pt x="147" y="1612"/>
                    </a:cubicBezTo>
                    <a:cubicBezTo>
                      <a:pt x="147" y="1609"/>
                      <a:pt x="148" y="1607"/>
                      <a:pt x="149" y="1604"/>
                    </a:cubicBezTo>
                    <a:cubicBezTo>
                      <a:pt x="152" y="1628"/>
                      <a:pt x="155" y="1658"/>
                      <a:pt x="149" y="1664"/>
                    </a:cubicBezTo>
                    <a:cubicBezTo>
                      <a:pt x="149" y="1664"/>
                      <a:pt x="149" y="1664"/>
                      <a:pt x="149" y="1664"/>
                    </a:cubicBezTo>
                    <a:cubicBezTo>
                      <a:pt x="147" y="1666"/>
                      <a:pt x="145" y="1668"/>
                      <a:pt x="143" y="1670"/>
                    </a:cubicBezTo>
                    <a:cubicBezTo>
                      <a:pt x="135" y="1678"/>
                      <a:pt x="133" y="1689"/>
                      <a:pt x="133" y="1689"/>
                    </a:cubicBezTo>
                    <a:cubicBezTo>
                      <a:pt x="133" y="1690"/>
                      <a:pt x="134" y="1691"/>
                      <a:pt x="135" y="1691"/>
                    </a:cubicBezTo>
                    <a:cubicBezTo>
                      <a:pt x="136" y="1691"/>
                      <a:pt x="136" y="1690"/>
                      <a:pt x="136" y="1690"/>
                    </a:cubicBezTo>
                    <a:cubicBezTo>
                      <a:pt x="136" y="1689"/>
                      <a:pt x="138" y="1679"/>
                      <a:pt x="145" y="1673"/>
                    </a:cubicBezTo>
                    <a:cubicBezTo>
                      <a:pt x="170" y="1650"/>
                      <a:pt x="180" y="1607"/>
                      <a:pt x="185" y="1576"/>
                    </a:cubicBezTo>
                    <a:cubicBezTo>
                      <a:pt x="192" y="1594"/>
                      <a:pt x="195" y="1609"/>
                      <a:pt x="193" y="1616"/>
                    </a:cubicBezTo>
                    <a:cubicBezTo>
                      <a:pt x="193" y="1617"/>
                      <a:pt x="193" y="1618"/>
                      <a:pt x="194" y="1618"/>
                    </a:cubicBezTo>
                    <a:cubicBezTo>
                      <a:pt x="195" y="1618"/>
                      <a:pt x="196" y="1618"/>
                      <a:pt x="196" y="1617"/>
                    </a:cubicBezTo>
                    <a:cubicBezTo>
                      <a:pt x="200" y="1605"/>
                      <a:pt x="191" y="1583"/>
                      <a:pt x="185" y="1570"/>
                    </a:cubicBezTo>
                    <a:cubicBezTo>
                      <a:pt x="186" y="1561"/>
                      <a:pt x="187" y="1553"/>
                      <a:pt x="188" y="1548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2"/>
                      <a:pt x="184" y="1494"/>
                      <a:pt x="178" y="1468"/>
                    </a:cubicBezTo>
                    <a:cubicBezTo>
                      <a:pt x="174" y="1441"/>
                      <a:pt x="171" y="1414"/>
                      <a:pt x="172" y="1396"/>
                    </a:cubicBezTo>
                    <a:cubicBezTo>
                      <a:pt x="173" y="1380"/>
                      <a:pt x="176" y="1355"/>
                      <a:pt x="180" y="1328"/>
                    </a:cubicBezTo>
                    <a:cubicBezTo>
                      <a:pt x="184" y="1296"/>
                      <a:pt x="188" y="1263"/>
                      <a:pt x="189" y="1239"/>
                    </a:cubicBezTo>
                    <a:cubicBezTo>
                      <a:pt x="189" y="1238"/>
                      <a:pt x="188" y="1237"/>
                      <a:pt x="187" y="1237"/>
                    </a:cubicBezTo>
                    <a:cubicBezTo>
                      <a:pt x="187" y="1237"/>
                      <a:pt x="187" y="1237"/>
                      <a:pt x="187" y="1237"/>
                    </a:cubicBezTo>
                    <a:cubicBezTo>
                      <a:pt x="188" y="1237"/>
                      <a:pt x="189" y="1238"/>
                      <a:pt x="189" y="1239"/>
                    </a:cubicBezTo>
                    <a:cubicBezTo>
                      <a:pt x="189" y="1223"/>
                      <a:pt x="189" y="1223"/>
                      <a:pt x="189" y="1223"/>
                    </a:cubicBezTo>
                    <a:cubicBezTo>
                      <a:pt x="190" y="1209"/>
                      <a:pt x="190" y="1209"/>
                      <a:pt x="190" y="1209"/>
                    </a:cubicBezTo>
                    <a:cubicBezTo>
                      <a:pt x="191" y="1184"/>
                      <a:pt x="191" y="1182"/>
                      <a:pt x="183" y="1141"/>
                    </a:cubicBezTo>
                    <a:cubicBezTo>
                      <a:pt x="177" y="1115"/>
                      <a:pt x="177" y="1115"/>
                      <a:pt x="177" y="1115"/>
                    </a:cubicBezTo>
                    <a:cubicBezTo>
                      <a:pt x="167" y="1077"/>
                      <a:pt x="158" y="1039"/>
                      <a:pt x="172" y="980"/>
                    </a:cubicBezTo>
                    <a:cubicBezTo>
                      <a:pt x="181" y="942"/>
                      <a:pt x="178" y="905"/>
                      <a:pt x="172" y="873"/>
                    </a:cubicBezTo>
                    <a:cubicBezTo>
                      <a:pt x="169" y="861"/>
                      <a:pt x="164" y="839"/>
                      <a:pt x="164" y="838"/>
                    </a:cubicBezTo>
                    <a:cubicBezTo>
                      <a:pt x="157" y="817"/>
                      <a:pt x="157" y="817"/>
                      <a:pt x="157" y="817"/>
                    </a:cubicBezTo>
                    <a:cubicBezTo>
                      <a:pt x="152" y="798"/>
                      <a:pt x="152" y="798"/>
                      <a:pt x="152" y="798"/>
                    </a:cubicBezTo>
                    <a:cubicBezTo>
                      <a:pt x="147" y="782"/>
                      <a:pt x="147" y="759"/>
                      <a:pt x="146" y="734"/>
                    </a:cubicBezTo>
                    <a:cubicBezTo>
                      <a:pt x="146" y="696"/>
                      <a:pt x="145" y="657"/>
                      <a:pt x="130" y="636"/>
                    </a:cubicBezTo>
                    <a:cubicBezTo>
                      <a:pt x="113" y="612"/>
                      <a:pt x="107" y="559"/>
                      <a:pt x="103" y="527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02" y="513"/>
                      <a:pt x="100" y="489"/>
                      <a:pt x="98" y="478"/>
                    </a:cubicBezTo>
                    <a:cubicBezTo>
                      <a:pt x="95" y="468"/>
                      <a:pt x="93" y="45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5" y="442"/>
                      <a:pt x="97" y="439"/>
                      <a:pt x="97" y="433"/>
                    </a:cubicBezTo>
                    <a:cubicBezTo>
                      <a:pt x="107" y="405"/>
                      <a:pt x="126" y="383"/>
                      <a:pt x="146" y="360"/>
                    </a:cubicBezTo>
                    <a:cubicBezTo>
                      <a:pt x="147" y="359"/>
                      <a:pt x="148" y="361"/>
                      <a:pt x="148" y="365"/>
                    </a:cubicBezTo>
                    <a:cubicBezTo>
                      <a:pt x="146" y="389"/>
                      <a:pt x="146" y="426"/>
                      <a:pt x="148" y="437"/>
                    </a:cubicBezTo>
                    <a:cubicBezTo>
                      <a:pt x="149" y="483"/>
                      <a:pt x="155" y="517"/>
                      <a:pt x="161" y="544"/>
                    </a:cubicBezTo>
                    <a:cubicBezTo>
                      <a:pt x="161" y="544"/>
                      <a:pt x="160" y="544"/>
                      <a:pt x="160" y="545"/>
                    </a:cubicBezTo>
                    <a:cubicBezTo>
                      <a:pt x="161" y="553"/>
                      <a:pt x="160" y="566"/>
                      <a:pt x="159" y="579"/>
                    </a:cubicBezTo>
                    <a:cubicBezTo>
                      <a:pt x="157" y="608"/>
                      <a:pt x="155" y="641"/>
                      <a:pt x="166" y="652"/>
                    </a:cubicBezTo>
                    <a:cubicBezTo>
                      <a:pt x="167" y="653"/>
                      <a:pt x="168" y="653"/>
                      <a:pt x="168" y="653"/>
                    </a:cubicBezTo>
                    <a:cubicBezTo>
                      <a:pt x="169" y="652"/>
                      <a:pt x="169" y="651"/>
                      <a:pt x="168" y="650"/>
                    </a:cubicBezTo>
                    <a:cubicBezTo>
                      <a:pt x="158" y="640"/>
                      <a:pt x="161" y="606"/>
                      <a:pt x="162" y="579"/>
                    </a:cubicBezTo>
                    <a:cubicBezTo>
                      <a:pt x="163" y="570"/>
                      <a:pt x="164" y="561"/>
                      <a:pt x="164" y="554"/>
                    </a:cubicBezTo>
                    <a:cubicBezTo>
                      <a:pt x="168" y="572"/>
                      <a:pt x="173" y="586"/>
                      <a:pt x="177" y="599"/>
                    </a:cubicBezTo>
                    <a:cubicBezTo>
                      <a:pt x="180" y="606"/>
                      <a:pt x="180" y="606"/>
                      <a:pt x="180" y="606"/>
                    </a:cubicBezTo>
                    <a:cubicBezTo>
                      <a:pt x="187" y="627"/>
                      <a:pt x="187" y="672"/>
                      <a:pt x="187" y="702"/>
                    </a:cubicBezTo>
                    <a:cubicBezTo>
                      <a:pt x="187" y="722"/>
                      <a:pt x="187" y="732"/>
                      <a:pt x="188" y="734"/>
                    </a:cubicBezTo>
                    <a:cubicBezTo>
                      <a:pt x="188" y="735"/>
                      <a:pt x="189" y="735"/>
                      <a:pt x="190" y="735"/>
                    </a:cubicBezTo>
                    <a:cubicBezTo>
                      <a:pt x="191" y="734"/>
                      <a:pt x="191" y="734"/>
                      <a:pt x="191" y="733"/>
                    </a:cubicBezTo>
                    <a:cubicBezTo>
                      <a:pt x="190" y="731"/>
                      <a:pt x="190" y="717"/>
                      <a:pt x="190" y="702"/>
                    </a:cubicBezTo>
                    <a:cubicBezTo>
                      <a:pt x="190" y="672"/>
                      <a:pt x="190" y="626"/>
                      <a:pt x="183" y="605"/>
                    </a:cubicBezTo>
                    <a:cubicBezTo>
                      <a:pt x="180" y="598"/>
                      <a:pt x="180" y="598"/>
                      <a:pt x="180" y="598"/>
                    </a:cubicBezTo>
                    <a:cubicBezTo>
                      <a:pt x="170" y="568"/>
                      <a:pt x="156" y="527"/>
                      <a:pt x="152" y="456"/>
                    </a:cubicBezTo>
                    <a:cubicBezTo>
                      <a:pt x="158" y="480"/>
                      <a:pt x="169" y="505"/>
                      <a:pt x="183" y="514"/>
                    </a:cubicBezTo>
                    <a:cubicBezTo>
                      <a:pt x="184" y="515"/>
                      <a:pt x="185" y="514"/>
                      <a:pt x="185" y="514"/>
                    </a:cubicBezTo>
                    <a:cubicBezTo>
                      <a:pt x="186" y="513"/>
                      <a:pt x="185" y="512"/>
                      <a:pt x="185" y="512"/>
                    </a:cubicBezTo>
                    <a:cubicBezTo>
                      <a:pt x="168" y="500"/>
                      <a:pt x="156" y="466"/>
                      <a:pt x="151" y="438"/>
                    </a:cubicBezTo>
                    <a:cubicBezTo>
                      <a:pt x="150" y="416"/>
                      <a:pt x="150" y="392"/>
                      <a:pt x="151" y="365"/>
                    </a:cubicBezTo>
                    <a:cubicBezTo>
                      <a:pt x="151" y="360"/>
                      <a:pt x="153" y="358"/>
                      <a:pt x="153" y="351"/>
                    </a:cubicBezTo>
                    <a:cubicBezTo>
                      <a:pt x="161" y="343"/>
                      <a:pt x="167" y="334"/>
                      <a:pt x="174" y="326"/>
                    </a:cubicBezTo>
                    <a:cubicBezTo>
                      <a:pt x="174" y="326"/>
                      <a:pt x="180" y="319"/>
                      <a:pt x="185" y="315"/>
                    </a:cubicBezTo>
                    <a:cubicBezTo>
                      <a:pt x="196" y="306"/>
                      <a:pt x="214" y="293"/>
                      <a:pt x="219" y="289"/>
                    </a:cubicBezTo>
                    <a:cubicBezTo>
                      <a:pt x="228" y="281"/>
                      <a:pt x="228" y="281"/>
                      <a:pt x="228" y="281"/>
                    </a:cubicBezTo>
                    <a:cubicBezTo>
                      <a:pt x="229" y="281"/>
                      <a:pt x="229" y="280"/>
                      <a:pt x="229" y="279"/>
                    </a:cubicBezTo>
                    <a:cubicBezTo>
                      <a:pt x="228" y="279"/>
                      <a:pt x="227" y="278"/>
                      <a:pt x="226" y="279"/>
                    </a:cubicBezTo>
                    <a:cubicBezTo>
                      <a:pt x="217" y="285"/>
                      <a:pt x="217" y="285"/>
                      <a:pt x="217" y="285"/>
                    </a:cubicBezTo>
                    <a:cubicBezTo>
                      <a:pt x="207" y="291"/>
                      <a:pt x="191" y="300"/>
                      <a:pt x="181" y="310"/>
                    </a:cubicBezTo>
                    <a:cubicBezTo>
                      <a:pt x="182" y="309"/>
                      <a:pt x="182" y="308"/>
                      <a:pt x="183" y="307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8" y="294"/>
                      <a:pt x="191" y="289"/>
                      <a:pt x="195" y="284"/>
                    </a:cubicBezTo>
                    <a:cubicBezTo>
                      <a:pt x="199" y="278"/>
                      <a:pt x="203" y="273"/>
                      <a:pt x="206" y="264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15" y="255"/>
                      <a:pt x="224" y="244"/>
                      <a:pt x="229" y="234"/>
                    </a:cubicBezTo>
                    <a:cubicBezTo>
                      <a:pt x="230" y="233"/>
                      <a:pt x="229" y="232"/>
                      <a:pt x="229" y="232"/>
                    </a:cubicBezTo>
                    <a:close/>
                    <a:moveTo>
                      <a:pt x="160" y="84"/>
                    </a:moveTo>
                    <a:cubicBezTo>
                      <a:pt x="164" y="83"/>
                      <a:pt x="168" y="81"/>
                      <a:pt x="172" y="79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59" y="95"/>
                      <a:pt x="155" y="101"/>
                      <a:pt x="149" y="107"/>
                    </a:cubicBezTo>
                    <a:cubicBezTo>
                      <a:pt x="149" y="106"/>
                      <a:pt x="149" y="105"/>
                      <a:pt x="150" y="105"/>
                    </a:cubicBezTo>
                    <a:cubicBezTo>
                      <a:pt x="150" y="100"/>
                      <a:pt x="150" y="95"/>
                      <a:pt x="149" y="90"/>
                    </a:cubicBezTo>
                    <a:cubicBezTo>
                      <a:pt x="151" y="88"/>
                      <a:pt x="156" y="86"/>
                      <a:pt x="160" y="84"/>
                    </a:cubicBezTo>
                    <a:close/>
                    <a:moveTo>
                      <a:pt x="180" y="1503"/>
                    </a:moveTo>
                    <a:cubicBezTo>
                      <a:pt x="181" y="1513"/>
                      <a:pt x="183" y="1530"/>
                      <a:pt x="184" y="1531"/>
                    </a:cubicBezTo>
                    <a:cubicBezTo>
                      <a:pt x="184" y="1537"/>
                      <a:pt x="185" y="1542"/>
                      <a:pt x="185" y="1545"/>
                    </a:cubicBezTo>
                    <a:cubicBezTo>
                      <a:pt x="185" y="1548"/>
                      <a:pt x="185" y="1548"/>
                      <a:pt x="185" y="1548"/>
                    </a:cubicBezTo>
                    <a:cubicBezTo>
                      <a:pt x="184" y="1553"/>
                      <a:pt x="183" y="1560"/>
                      <a:pt x="182" y="1569"/>
                    </a:cubicBezTo>
                    <a:cubicBezTo>
                      <a:pt x="182" y="1569"/>
                      <a:pt x="182" y="1570"/>
                      <a:pt x="182" y="1570"/>
                    </a:cubicBezTo>
                    <a:cubicBezTo>
                      <a:pt x="179" y="1596"/>
                      <a:pt x="172" y="1632"/>
                      <a:pt x="155" y="1656"/>
                    </a:cubicBezTo>
                    <a:cubicBezTo>
                      <a:pt x="157" y="1643"/>
                      <a:pt x="154" y="1619"/>
                      <a:pt x="150" y="1593"/>
                    </a:cubicBezTo>
                    <a:cubicBezTo>
                      <a:pt x="149" y="1584"/>
                      <a:pt x="147" y="1576"/>
                      <a:pt x="147" y="1573"/>
                    </a:cubicBezTo>
                    <a:cubicBezTo>
                      <a:pt x="147" y="1560"/>
                      <a:pt x="149" y="1546"/>
                      <a:pt x="150" y="1533"/>
                    </a:cubicBezTo>
                    <a:cubicBezTo>
                      <a:pt x="152" y="1514"/>
                      <a:pt x="154" y="1493"/>
                      <a:pt x="151" y="1472"/>
                    </a:cubicBezTo>
                    <a:cubicBezTo>
                      <a:pt x="148" y="1449"/>
                      <a:pt x="142" y="1425"/>
                      <a:pt x="135" y="1403"/>
                    </a:cubicBezTo>
                    <a:cubicBezTo>
                      <a:pt x="127" y="1376"/>
                      <a:pt x="124" y="1351"/>
                      <a:pt x="121" y="1324"/>
                    </a:cubicBezTo>
                    <a:cubicBezTo>
                      <a:pt x="119" y="1310"/>
                      <a:pt x="119" y="1310"/>
                      <a:pt x="119" y="1310"/>
                    </a:cubicBezTo>
                    <a:cubicBezTo>
                      <a:pt x="114" y="1273"/>
                      <a:pt x="106" y="1237"/>
                      <a:pt x="99" y="1202"/>
                    </a:cubicBezTo>
                    <a:cubicBezTo>
                      <a:pt x="89" y="1157"/>
                      <a:pt x="79" y="1110"/>
                      <a:pt x="75" y="1062"/>
                    </a:cubicBezTo>
                    <a:cubicBezTo>
                      <a:pt x="75" y="1061"/>
                      <a:pt x="75" y="1060"/>
                      <a:pt x="75" y="1059"/>
                    </a:cubicBezTo>
                    <a:cubicBezTo>
                      <a:pt x="73" y="1026"/>
                      <a:pt x="73" y="1026"/>
                      <a:pt x="73" y="1026"/>
                    </a:cubicBezTo>
                    <a:cubicBezTo>
                      <a:pt x="72" y="996"/>
                      <a:pt x="70" y="962"/>
                      <a:pt x="63" y="923"/>
                    </a:cubicBezTo>
                    <a:cubicBezTo>
                      <a:pt x="63" y="913"/>
                      <a:pt x="61" y="906"/>
                      <a:pt x="60" y="897"/>
                    </a:cubicBezTo>
                    <a:cubicBezTo>
                      <a:pt x="58" y="884"/>
                      <a:pt x="57" y="871"/>
                      <a:pt x="57" y="850"/>
                    </a:cubicBezTo>
                    <a:cubicBezTo>
                      <a:pt x="57" y="848"/>
                      <a:pt x="57" y="847"/>
                      <a:pt x="56" y="845"/>
                    </a:cubicBezTo>
                    <a:cubicBezTo>
                      <a:pt x="57" y="845"/>
                      <a:pt x="57" y="845"/>
                      <a:pt x="56" y="844"/>
                    </a:cubicBezTo>
                    <a:cubicBezTo>
                      <a:pt x="56" y="833"/>
                      <a:pt x="55" y="824"/>
                      <a:pt x="54" y="813"/>
                    </a:cubicBezTo>
                    <a:cubicBezTo>
                      <a:pt x="52" y="794"/>
                      <a:pt x="51" y="770"/>
                      <a:pt x="52" y="730"/>
                    </a:cubicBezTo>
                    <a:cubicBezTo>
                      <a:pt x="53" y="672"/>
                      <a:pt x="66" y="608"/>
                      <a:pt x="75" y="561"/>
                    </a:cubicBezTo>
                    <a:cubicBezTo>
                      <a:pt x="77" y="551"/>
                      <a:pt x="79" y="542"/>
                      <a:pt x="81" y="533"/>
                    </a:cubicBezTo>
                    <a:cubicBezTo>
                      <a:pt x="80" y="551"/>
                      <a:pt x="79" y="572"/>
                      <a:pt x="80" y="596"/>
                    </a:cubicBezTo>
                    <a:cubicBezTo>
                      <a:pt x="82" y="654"/>
                      <a:pt x="88" y="703"/>
                      <a:pt x="94" y="745"/>
                    </a:cubicBezTo>
                    <a:cubicBezTo>
                      <a:pt x="97" y="774"/>
                      <a:pt x="100" y="799"/>
                      <a:pt x="102" y="822"/>
                    </a:cubicBezTo>
                    <a:cubicBezTo>
                      <a:pt x="101" y="836"/>
                      <a:pt x="110" y="907"/>
                      <a:pt x="117" y="946"/>
                    </a:cubicBezTo>
                    <a:cubicBezTo>
                      <a:pt x="124" y="992"/>
                      <a:pt x="131" y="1038"/>
                      <a:pt x="132" y="1077"/>
                    </a:cubicBezTo>
                    <a:cubicBezTo>
                      <a:pt x="133" y="1144"/>
                      <a:pt x="138" y="1265"/>
                      <a:pt x="149" y="1342"/>
                    </a:cubicBezTo>
                    <a:cubicBezTo>
                      <a:pt x="155" y="1378"/>
                      <a:pt x="163" y="1416"/>
                      <a:pt x="170" y="1449"/>
                    </a:cubicBezTo>
                    <a:cubicBezTo>
                      <a:pt x="174" y="1469"/>
                      <a:pt x="178" y="1488"/>
                      <a:pt x="180" y="1503"/>
                    </a:cubicBezTo>
                    <a:close/>
                    <a:moveTo>
                      <a:pt x="96" y="514"/>
                    </a:moveTo>
                    <a:cubicBezTo>
                      <a:pt x="96" y="515"/>
                      <a:pt x="96" y="515"/>
                      <a:pt x="96" y="515"/>
                    </a:cubicBezTo>
                    <a:cubicBezTo>
                      <a:pt x="97" y="528"/>
                      <a:pt x="97" y="528"/>
                      <a:pt x="97" y="528"/>
                    </a:cubicBezTo>
                    <a:cubicBezTo>
                      <a:pt x="101" y="562"/>
                      <a:pt x="106" y="615"/>
                      <a:pt x="123" y="640"/>
                    </a:cubicBezTo>
                    <a:cubicBezTo>
                      <a:pt x="138" y="660"/>
                      <a:pt x="141" y="697"/>
                      <a:pt x="142" y="734"/>
                    </a:cubicBezTo>
                    <a:cubicBezTo>
                      <a:pt x="142" y="759"/>
                      <a:pt x="143" y="783"/>
                      <a:pt x="147" y="799"/>
                    </a:cubicBezTo>
                    <a:cubicBezTo>
                      <a:pt x="153" y="818"/>
                      <a:pt x="153" y="818"/>
                      <a:pt x="153" y="818"/>
                    </a:cubicBezTo>
                    <a:cubicBezTo>
                      <a:pt x="157" y="830"/>
                      <a:pt x="157" y="830"/>
                      <a:pt x="157" y="830"/>
                    </a:cubicBezTo>
                    <a:cubicBezTo>
                      <a:pt x="157" y="830"/>
                      <a:pt x="157" y="836"/>
                      <a:pt x="157" y="837"/>
                    </a:cubicBezTo>
                    <a:cubicBezTo>
                      <a:pt x="157" y="843"/>
                      <a:pt x="158" y="849"/>
                      <a:pt x="159" y="854"/>
                    </a:cubicBezTo>
                    <a:cubicBezTo>
                      <a:pt x="161" y="864"/>
                      <a:pt x="161" y="864"/>
                      <a:pt x="161" y="864"/>
                    </a:cubicBezTo>
                    <a:cubicBezTo>
                      <a:pt x="163" y="878"/>
                      <a:pt x="161" y="893"/>
                      <a:pt x="156" y="907"/>
                    </a:cubicBezTo>
                    <a:cubicBezTo>
                      <a:pt x="156" y="907"/>
                      <a:pt x="153" y="913"/>
                      <a:pt x="153" y="913"/>
                    </a:cubicBezTo>
                    <a:cubicBezTo>
                      <a:pt x="152" y="917"/>
                      <a:pt x="150" y="922"/>
                      <a:pt x="149" y="927"/>
                    </a:cubicBezTo>
                    <a:cubicBezTo>
                      <a:pt x="149" y="930"/>
                      <a:pt x="149" y="933"/>
                      <a:pt x="149" y="936"/>
                    </a:cubicBezTo>
                    <a:cubicBezTo>
                      <a:pt x="150" y="940"/>
                      <a:pt x="150" y="944"/>
                      <a:pt x="148" y="949"/>
                    </a:cubicBezTo>
                    <a:cubicBezTo>
                      <a:pt x="148" y="950"/>
                      <a:pt x="148" y="950"/>
                      <a:pt x="149" y="951"/>
                    </a:cubicBezTo>
                    <a:cubicBezTo>
                      <a:pt x="149" y="951"/>
                      <a:pt x="150" y="951"/>
                      <a:pt x="151" y="950"/>
                    </a:cubicBezTo>
                    <a:cubicBezTo>
                      <a:pt x="153" y="945"/>
                      <a:pt x="153" y="940"/>
                      <a:pt x="152" y="936"/>
                    </a:cubicBezTo>
                    <a:cubicBezTo>
                      <a:pt x="152" y="933"/>
                      <a:pt x="152" y="930"/>
                      <a:pt x="152" y="927"/>
                    </a:cubicBezTo>
                    <a:cubicBezTo>
                      <a:pt x="153" y="922"/>
                      <a:pt x="154" y="918"/>
                      <a:pt x="156" y="914"/>
                    </a:cubicBezTo>
                    <a:cubicBezTo>
                      <a:pt x="159" y="908"/>
                      <a:pt x="159" y="908"/>
                      <a:pt x="159" y="908"/>
                    </a:cubicBezTo>
                    <a:cubicBezTo>
                      <a:pt x="164" y="894"/>
                      <a:pt x="166" y="879"/>
                      <a:pt x="164" y="864"/>
                    </a:cubicBezTo>
                    <a:cubicBezTo>
                      <a:pt x="162" y="853"/>
                      <a:pt x="162" y="853"/>
                      <a:pt x="162" y="853"/>
                    </a:cubicBezTo>
                    <a:cubicBezTo>
                      <a:pt x="161" y="849"/>
                      <a:pt x="160" y="844"/>
                      <a:pt x="160" y="840"/>
                    </a:cubicBezTo>
                    <a:cubicBezTo>
                      <a:pt x="160" y="840"/>
                      <a:pt x="160" y="840"/>
                      <a:pt x="161" y="841"/>
                    </a:cubicBezTo>
                    <a:cubicBezTo>
                      <a:pt x="171" y="878"/>
                      <a:pt x="182" y="928"/>
                      <a:pt x="169" y="980"/>
                    </a:cubicBezTo>
                    <a:cubicBezTo>
                      <a:pt x="155" y="1038"/>
                      <a:pt x="164" y="1077"/>
                      <a:pt x="173" y="1114"/>
                    </a:cubicBezTo>
                    <a:cubicBezTo>
                      <a:pt x="174" y="1114"/>
                      <a:pt x="174" y="1115"/>
                      <a:pt x="174" y="1115"/>
                    </a:cubicBezTo>
                    <a:cubicBezTo>
                      <a:pt x="173" y="1115"/>
                      <a:pt x="173" y="1116"/>
                      <a:pt x="173" y="1116"/>
                    </a:cubicBezTo>
                    <a:cubicBezTo>
                      <a:pt x="173" y="1122"/>
                      <a:pt x="174" y="1130"/>
                      <a:pt x="175" y="1138"/>
                    </a:cubicBezTo>
                    <a:cubicBezTo>
                      <a:pt x="176" y="1152"/>
                      <a:pt x="178" y="1167"/>
                      <a:pt x="176" y="1175"/>
                    </a:cubicBezTo>
                    <a:cubicBezTo>
                      <a:pt x="172" y="1187"/>
                      <a:pt x="172" y="1187"/>
                      <a:pt x="172" y="1187"/>
                    </a:cubicBezTo>
                    <a:cubicBezTo>
                      <a:pt x="169" y="1196"/>
                      <a:pt x="166" y="1205"/>
                      <a:pt x="166" y="1208"/>
                    </a:cubicBezTo>
                    <a:cubicBezTo>
                      <a:pt x="166" y="1215"/>
                      <a:pt x="164" y="1221"/>
                      <a:pt x="161" y="1227"/>
                    </a:cubicBezTo>
                    <a:cubicBezTo>
                      <a:pt x="159" y="1232"/>
                      <a:pt x="157" y="1238"/>
                      <a:pt x="156" y="1244"/>
                    </a:cubicBezTo>
                    <a:cubicBezTo>
                      <a:pt x="156" y="1248"/>
                      <a:pt x="156" y="1252"/>
                      <a:pt x="156" y="1255"/>
                    </a:cubicBezTo>
                    <a:cubicBezTo>
                      <a:pt x="156" y="1262"/>
                      <a:pt x="157" y="1268"/>
                      <a:pt x="152" y="1277"/>
                    </a:cubicBezTo>
                    <a:cubicBezTo>
                      <a:pt x="152" y="1277"/>
                      <a:pt x="152" y="1278"/>
                      <a:pt x="153" y="1279"/>
                    </a:cubicBezTo>
                    <a:cubicBezTo>
                      <a:pt x="153" y="1279"/>
                      <a:pt x="154" y="1279"/>
                      <a:pt x="155" y="1278"/>
                    </a:cubicBezTo>
                    <a:cubicBezTo>
                      <a:pt x="160" y="1269"/>
                      <a:pt x="159" y="1262"/>
                      <a:pt x="159" y="1255"/>
                    </a:cubicBezTo>
                    <a:cubicBezTo>
                      <a:pt x="159" y="1252"/>
                      <a:pt x="159" y="1248"/>
                      <a:pt x="159" y="1244"/>
                    </a:cubicBezTo>
                    <a:cubicBezTo>
                      <a:pt x="160" y="1239"/>
                      <a:pt x="162" y="1233"/>
                      <a:pt x="164" y="1228"/>
                    </a:cubicBezTo>
                    <a:cubicBezTo>
                      <a:pt x="166" y="1222"/>
                      <a:pt x="169" y="1215"/>
                      <a:pt x="169" y="1208"/>
                    </a:cubicBezTo>
                    <a:cubicBezTo>
                      <a:pt x="169" y="1205"/>
                      <a:pt x="172" y="1196"/>
                      <a:pt x="175" y="1188"/>
                    </a:cubicBezTo>
                    <a:cubicBezTo>
                      <a:pt x="178" y="1176"/>
                      <a:pt x="178" y="1176"/>
                      <a:pt x="178" y="1176"/>
                    </a:cubicBezTo>
                    <a:cubicBezTo>
                      <a:pt x="181" y="1167"/>
                      <a:pt x="179" y="1152"/>
                      <a:pt x="178" y="1138"/>
                    </a:cubicBezTo>
                    <a:cubicBezTo>
                      <a:pt x="177" y="1134"/>
                      <a:pt x="177" y="1131"/>
                      <a:pt x="177" y="1127"/>
                    </a:cubicBezTo>
                    <a:cubicBezTo>
                      <a:pt x="180" y="1142"/>
                      <a:pt x="180" y="1142"/>
                      <a:pt x="180" y="1142"/>
                    </a:cubicBezTo>
                    <a:cubicBezTo>
                      <a:pt x="188" y="1182"/>
                      <a:pt x="188" y="1184"/>
                      <a:pt x="187" y="1209"/>
                    </a:cubicBezTo>
                    <a:cubicBezTo>
                      <a:pt x="186" y="1222"/>
                      <a:pt x="186" y="1222"/>
                      <a:pt x="186" y="1222"/>
                    </a:cubicBezTo>
                    <a:cubicBezTo>
                      <a:pt x="186" y="1239"/>
                      <a:pt x="186" y="1239"/>
                      <a:pt x="186" y="1239"/>
                    </a:cubicBezTo>
                    <a:cubicBezTo>
                      <a:pt x="185" y="1262"/>
                      <a:pt x="181" y="1296"/>
                      <a:pt x="177" y="1328"/>
                    </a:cubicBezTo>
                    <a:cubicBezTo>
                      <a:pt x="173" y="1355"/>
                      <a:pt x="170" y="1380"/>
                      <a:pt x="169" y="1396"/>
                    </a:cubicBezTo>
                    <a:cubicBezTo>
                      <a:pt x="169" y="1407"/>
                      <a:pt x="170" y="1421"/>
                      <a:pt x="171" y="1436"/>
                    </a:cubicBezTo>
                    <a:cubicBezTo>
                      <a:pt x="165" y="1406"/>
                      <a:pt x="158" y="1374"/>
                      <a:pt x="154" y="1342"/>
                    </a:cubicBezTo>
                    <a:cubicBezTo>
                      <a:pt x="142" y="1266"/>
                      <a:pt x="139" y="1143"/>
                      <a:pt x="138" y="1077"/>
                    </a:cubicBezTo>
                    <a:cubicBezTo>
                      <a:pt x="137" y="1038"/>
                      <a:pt x="130" y="991"/>
                      <a:pt x="122" y="945"/>
                    </a:cubicBezTo>
                    <a:cubicBezTo>
                      <a:pt x="116" y="906"/>
                      <a:pt x="111" y="840"/>
                      <a:pt x="111" y="839"/>
                    </a:cubicBezTo>
                    <a:cubicBezTo>
                      <a:pt x="110" y="811"/>
                      <a:pt x="106" y="780"/>
                      <a:pt x="102" y="744"/>
                    </a:cubicBezTo>
                    <a:cubicBezTo>
                      <a:pt x="96" y="702"/>
                      <a:pt x="90" y="653"/>
                      <a:pt x="88" y="596"/>
                    </a:cubicBezTo>
                    <a:cubicBezTo>
                      <a:pt x="86" y="536"/>
                      <a:pt x="88" y="501"/>
                      <a:pt x="92" y="471"/>
                    </a:cubicBezTo>
                    <a:cubicBezTo>
                      <a:pt x="92" y="474"/>
                      <a:pt x="93" y="477"/>
                      <a:pt x="93" y="479"/>
                    </a:cubicBezTo>
                    <a:cubicBezTo>
                      <a:pt x="96" y="490"/>
                      <a:pt x="95" y="514"/>
                      <a:pt x="96" y="514"/>
                    </a:cubicBezTo>
                    <a:close/>
                    <a:moveTo>
                      <a:pt x="202" y="232"/>
                    </a:moveTo>
                    <a:cubicBezTo>
                      <a:pt x="200" y="238"/>
                      <a:pt x="196" y="244"/>
                      <a:pt x="191" y="251"/>
                    </a:cubicBezTo>
                    <a:cubicBezTo>
                      <a:pt x="186" y="259"/>
                      <a:pt x="181" y="267"/>
                      <a:pt x="178" y="275"/>
                    </a:cubicBezTo>
                    <a:cubicBezTo>
                      <a:pt x="178" y="267"/>
                      <a:pt x="179" y="259"/>
                      <a:pt x="181" y="251"/>
                    </a:cubicBezTo>
                    <a:cubicBezTo>
                      <a:pt x="187" y="245"/>
                      <a:pt x="195" y="238"/>
                      <a:pt x="202" y="232"/>
                    </a:cubicBezTo>
                    <a:close/>
                    <a:moveTo>
                      <a:pt x="179" y="246"/>
                    </a:moveTo>
                    <a:cubicBezTo>
                      <a:pt x="178" y="247"/>
                      <a:pt x="178" y="249"/>
                      <a:pt x="177" y="250"/>
                    </a:cubicBezTo>
                    <a:cubicBezTo>
                      <a:pt x="177" y="250"/>
                      <a:pt x="177" y="251"/>
                      <a:pt x="177" y="251"/>
                    </a:cubicBezTo>
                    <a:cubicBezTo>
                      <a:pt x="173" y="255"/>
                      <a:pt x="169" y="259"/>
                      <a:pt x="166" y="262"/>
                    </a:cubicBezTo>
                    <a:cubicBezTo>
                      <a:pt x="169" y="248"/>
                      <a:pt x="173" y="235"/>
                      <a:pt x="183" y="224"/>
                    </a:cubicBezTo>
                    <a:cubicBezTo>
                      <a:pt x="182" y="231"/>
                      <a:pt x="180" y="238"/>
                      <a:pt x="179" y="246"/>
                    </a:cubicBezTo>
                    <a:close/>
                    <a:moveTo>
                      <a:pt x="164" y="274"/>
                    </a:moveTo>
                    <a:cubicBezTo>
                      <a:pt x="164" y="272"/>
                      <a:pt x="164" y="272"/>
                      <a:pt x="164" y="272"/>
                    </a:cubicBezTo>
                    <a:cubicBezTo>
                      <a:pt x="164" y="272"/>
                      <a:pt x="165" y="271"/>
                      <a:pt x="165" y="270"/>
                    </a:cubicBezTo>
                    <a:cubicBezTo>
                      <a:pt x="166" y="269"/>
                      <a:pt x="177" y="257"/>
                      <a:pt x="177" y="258"/>
                    </a:cubicBezTo>
                    <a:cubicBezTo>
                      <a:pt x="175" y="267"/>
                      <a:pt x="174" y="277"/>
                      <a:pt x="173" y="286"/>
                    </a:cubicBezTo>
                    <a:cubicBezTo>
                      <a:pt x="173" y="287"/>
                      <a:pt x="164" y="297"/>
                      <a:pt x="159" y="301"/>
                    </a:cubicBezTo>
                    <a:cubicBezTo>
                      <a:pt x="159" y="301"/>
                      <a:pt x="162" y="282"/>
                      <a:pt x="164" y="274"/>
                    </a:cubicBezTo>
                    <a:close/>
                    <a:moveTo>
                      <a:pt x="153" y="304"/>
                    </a:moveTo>
                    <a:cubicBezTo>
                      <a:pt x="153" y="304"/>
                      <a:pt x="148" y="310"/>
                      <a:pt x="140" y="319"/>
                    </a:cubicBezTo>
                    <a:cubicBezTo>
                      <a:pt x="132" y="329"/>
                      <a:pt x="123" y="341"/>
                      <a:pt x="123" y="341"/>
                    </a:cubicBezTo>
                    <a:cubicBezTo>
                      <a:pt x="134" y="318"/>
                      <a:pt x="145" y="298"/>
                      <a:pt x="157" y="279"/>
                    </a:cubicBezTo>
                    <a:cubicBezTo>
                      <a:pt x="156" y="288"/>
                      <a:pt x="155" y="296"/>
                      <a:pt x="153" y="304"/>
                    </a:cubicBezTo>
                    <a:close/>
                    <a:moveTo>
                      <a:pt x="195" y="209"/>
                    </a:moveTo>
                    <a:cubicBezTo>
                      <a:pt x="191" y="216"/>
                      <a:pt x="188" y="223"/>
                      <a:pt x="185" y="230"/>
                    </a:cubicBezTo>
                    <a:cubicBezTo>
                      <a:pt x="185" y="227"/>
                      <a:pt x="186" y="223"/>
                      <a:pt x="187" y="220"/>
                    </a:cubicBezTo>
                    <a:cubicBezTo>
                      <a:pt x="188" y="217"/>
                      <a:pt x="191" y="213"/>
                      <a:pt x="195" y="209"/>
                    </a:cubicBezTo>
                    <a:close/>
                    <a:moveTo>
                      <a:pt x="184" y="218"/>
                    </a:moveTo>
                    <a:cubicBezTo>
                      <a:pt x="177" y="225"/>
                      <a:pt x="172" y="233"/>
                      <a:pt x="169" y="242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2" y="223"/>
                      <a:pt x="172" y="217"/>
                      <a:pt x="173" y="211"/>
                    </a:cubicBezTo>
                    <a:cubicBezTo>
                      <a:pt x="173" y="211"/>
                      <a:pt x="173" y="211"/>
                      <a:pt x="173" y="211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8" y="199"/>
                      <a:pt x="184" y="186"/>
                      <a:pt x="196" y="177"/>
                    </a:cubicBezTo>
                    <a:cubicBezTo>
                      <a:pt x="193" y="185"/>
                      <a:pt x="189" y="199"/>
                      <a:pt x="184" y="218"/>
                    </a:cubicBezTo>
                    <a:close/>
                    <a:moveTo>
                      <a:pt x="180" y="179"/>
                    </a:moveTo>
                    <a:cubicBezTo>
                      <a:pt x="185" y="176"/>
                      <a:pt x="190" y="175"/>
                      <a:pt x="194" y="174"/>
                    </a:cubicBezTo>
                    <a:cubicBezTo>
                      <a:pt x="184" y="182"/>
                      <a:pt x="178" y="192"/>
                      <a:pt x="174" y="202"/>
                    </a:cubicBezTo>
                    <a:cubicBezTo>
                      <a:pt x="175" y="195"/>
                      <a:pt x="176" y="188"/>
                      <a:pt x="177" y="181"/>
                    </a:cubicBezTo>
                    <a:cubicBezTo>
                      <a:pt x="178" y="180"/>
                      <a:pt x="179" y="179"/>
                      <a:pt x="180" y="179"/>
                    </a:cubicBezTo>
                    <a:close/>
                    <a:moveTo>
                      <a:pt x="187" y="138"/>
                    </a:moveTo>
                    <a:cubicBezTo>
                      <a:pt x="187" y="138"/>
                      <a:pt x="193" y="136"/>
                      <a:pt x="194" y="135"/>
                    </a:cubicBezTo>
                    <a:cubicBezTo>
                      <a:pt x="189" y="140"/>
                      <a:pt x="185" y="147"/>
                      <a:pt x="182" y="153"/>
                    </a:cubicBezTo>
                    <a:cubicBezTo>
                      <a:pt x="183" y="148"/>
                      <a:pt x="184" y="143"/>
                      <a:pt x="185" y="139"/>
                    </a:cubicBezTo>
                    <a:lnTo>
                      <a:pt x="187" y="138"/>
                    </a:lnTo>
                    <a:close/>
                    <a:moveTo>
                      <a:pt x="167" y="123"/>
                    </a:moveTo>
                    <a:cubicBezTo>
                      <a:pt x="177" y="115"/>
                      <a:pt x="187" y="107"/>
                      <a:pt x="194" y="102"/>
                    </a:cubicBezTo>
                    <a:cubicBezTo>
                      <a:pt x="189" y="110"/>
                      <a:pt x="185" y="123"/>
                      <a:pt x="182" y="136"/>
                    </a:cubicBezTo>
                    <a:cubicBezTo>
                      <a:pt x="174" y="140"/>
                      <a:pt x="156" y="147"/>
                      <a:pt x="156" y="147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60" y="137"/>
                      <a:pt x="163" y="128"/>
                      <a:pt x="167" y="123"/>
                    </a:cubicBezTo>
                    <a:close/>
                    <a:moveTo>
                      <a:pt x="112" y="175"/>
                    </a:moveTo>
                    <a:cubicBezTo>
                      <a:pt x="109" y="177"/>
                      <a:pt x="106" y="180"/>
                      <a:pt x="105" y="183"/>
                    </a:cubicBezTo>
                    <a:cubicBezTo>
                      <a:pt x="105" y="183"/>
                      <a:pt x="105" y="183"/>
                      <a:pt x="105" y="184"/>
                    </a:cubicBezTo>
                    <a:cubicBezTo>
                      <a:pt x="104" y="184"/>
                      <a:pt x="104" y="184"/>
                      <a:pt x="104" y="185"/>
                    </a:cubicBezTo>
                    <a:cubicBezTo>
                      <a:pt x="106" y="180"/>
                      <a:pt x="107" y="176"/>
                      <a:pt x="108" y="171"/>
                    </a:cubicBezTo>
                    <a:cubicBezTo>
                      <a:pt x="110" y="163"/>
                      <a:pt x="113" y="155"/>
                      <a:pt x="116" y="148"/>
                    </a:cubicBezTo>
                    <a:cubicBezTo>
                      <a:pt x="122" y="138"/>
                      <a:pt x="130" y="131"/>
                      <a:pt x="138" y="123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0" y="121"/>
                      <a:pt x="140" y="121"/>
                      <a:pt x="139" y="122"/>
                    </a:cubicBezTo>
                    <a:cubicBezTo>
                      <a:pt x="135" y="131"/>
                      <a:pt x="130" y="141"/>
                      <a:pt x="133" y="151"/>
                    </a:cubicBezTo>
                    <a:cubicBezTo>
                      <a:pt x="126" y="158"/>
                      <a:pt x="118" y="166"/>
                      <a:pt x="112" y="175"/>
                    </a:cubicBezTo>
                    <a:close/>
                    <a:moveTo>
                      <a:pt x="147" y="151"/>
                    </a:moveTo>
                    <a:cubicBezTo>
                      <a:pt x="141" y="155"/>
                      <a:pt x="132" y="159"/>
                      <a:pt x="124" y="165"/>
                    </a:cubicBezTo>
                    <a:cubicBezTo>
                      <a:pt x="135" y="152"/>
                      <a:pt x="148" y="140"/>
                      <a:pt x="160" y="129"/>
                    </a:cubicBezTo>
                    <a:cubicBezTo>
                      <a:pt x="157" y="135"/>
                      <a:pt x="155" y="141"/>
                      <a:pt x="152" y="149"/>
                    </a:cubicBezTo>
                    <a:lnTo>
                      <a:pt x="147" y="151"/>
                    </a:lnTo>
                    <a:close/>
                    <a:moveTo>
                      <a:pt x="136" y="214"/>
                    </a:moveTo>
                    <a:cubicBezTo>
                      <a:pt x="142" y="194"/>
                      <a:pt x="150" y="169"/>
                      <a:pt x="156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79" y="149"/>
                      <a:pt x="177" y="158"/>
                      <a:pt x="176" y="167"/>
                    </a:cubicBezTo>
                    <a:cubicBezTo>
                      <a:pt x="175" y="169"/>
                      <a:pt x="175" y="171"/>
                      <a:pt x="175" y="173"/>
                    </a:cubicBezTo>
                    <a:cubicBezTo>
                      <a:pt x="174" y="173"/>
                      <a:pt x="175" y="173"/>
                      <a:pt x="175" y="174"/>
                    </a:cubicBezTo>
                    <a:cubicBezTo>
                      <a:pt x="175" y="176"/>
                      <a:pt x="174" y="177"/>
                      <a:pt x="174" y="179"/>
                    </a:cubicBezTo>
                    <a:cubicBezTo>
                      <a:pt x="172" y="180"/>
                      <a:pt x="171" y="181"/>
                      <a:pt x="171" y="182"/>
                    </a:cubicBezTo>
                    <a:cubicBezTo>
                      <a:pt x="159" y="189"/>
                      <a:pt x="144" y="208"/>
                      <a:pt x="135" y="221"/>
                    </a:cubicBezTo>
                    <a:lnTo>
                      <a:pt x="136" y="214"/>
                    </a:lnTo>
                    <a:close/>
                    <a:moveTo>
                      <a:pt x="134" y="234"/>
                    </a:moveTo>
                    <a:cubicBezTo>
                      <a:pt x="134" y="232"/>
                      <a:pt x="159" y="193"/>
                      <a:pt x="173" y="184"/>
                    </a:cubicBezTo>
                    <a:cubicBezTo>
                      <a:pt x="173" y="184"/>
                      <a:pt x="173" y="184"/>
                      <a:pt x="173" y="183"/>
                    </a:cubicBezTo>
                    <a:cubicBezTo>
                      <a:pt x="170" y="207"/>
                      <a:pt x="160" y="264"/>
                      <a:pt x="159" y="265"/>
                    </a:cubicBezTo>
                    <a:cubicBezTo>
                      <a:pt x="137" y="295"/>
                      <a:pt x="115" y="335"/>
                      <a:pt x="101" y="373"/>
                    </a:cubicBezTo>
                    <a:cubicBezTo>
                      <a:pt x="105" y="330"/>
                      <a:pt x="114" y="278"/>
                      <a:pt x="134" y="234"/>
                    </a:cubicBezTo>
                    <a:close/>
                    <a:moveTo>
                      <a:pt x="148" y="349"/>
                    </a:moveTo>
                    <a:cubicBezTo>
                      <a:pt x="128" y="371"/>
                      <a:pt x="109" y="393"/>
                      <a:pt x="97" y="420"/>
                    </a:cubicBezTo>
                    <a:cubicBezTo>
                      <a:pt x="97" y="418"/>
                      <a:pt x="97" y="417"/>
                      <a:pt x="98" y="415"/>
                    </a:cubicBezTo>
                    <a:cubicBezTo>
                      <a:pt x="100" y="399"/>
                      <a:pt x="106" y="381"/>
                      <a:pt x="113" y="362"/>
                    </a:cubicBezTo>
                    <a:cubicBezTo>
                      <a:pt x="125" y="342"/>
                      <a:pt x="138" y="327"/>
                      <a:pt x="154" y="311"/>
                    </a:cubicBezTo>
                    <a:cubicBezTo>
                      <a:pt x="151" y="325"/>
                      <a:pt x="149" y="337"/>
                      <a:pt x="148" y="349"/>
                    </a:cubicBezTo>
                    <a:close/>
                    <a:moveTo>
                      <a:pt x="190" y="284"/>
                    </a:moveTo>
                    <a:cubicBezTo>
                      <a:pt x="187" y="289"/>
                      <a:pt x="184" y="293"/>
                      <a:pt x="181" y="299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6" y="312"/>
                      <a:pt x="176" y="315"/>
                      <a:pt x="172" y="320"/>
                    </a:cubicBezTo>
                    <a:cubicBezTo>
                      <a:pt x="172" y="320"/>
                      <a:pt x="172" y="320"/>
                      <a:pt x="172" y="321"/>
                    </a:cubicBezTo>
                    <a:cubicBezTo>
                      <a:pt x="166" y="328"/>
                      <a:pt x="162" y="334"/>
                      <a:pt x="155" y="341"/>
                    </a:cubicBezTo>
                    <a:cubicBezTo>
                      <a:pt x="156" y="330"/>
                      <a:pt x="157" y="319"/>
                      <a:pt x="159" y="305"/>
                    </a:cubicBezTo>
                    <a:cubicBezTo>
                      <a:pt x="165" y="300"/>
                      <a:pt x="169" y="295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7" y="290"/>
                      <a:pt x="177" y="289"/>
                      <a:pt x="177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9" y="287"/>
                      <a:pt x="179" y="287"/>
                      <a:pt x="179" y="287"/>
                    </a:cubicBezTo>
                    <a:cubicBezTo>
                      <a:pt x="185" y="282"/>
                      <a:pt x="190" y="278"/>
                      <a:pt x="197" y="271"/>
                    </a:cubicBezTo>
                    <a:cubicBezTo>
                      <a:pt x="195" y="277"/>
                      <a:pt x="194" y="279"/>
                      <a:pt x="190" y="284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252">
                <a:extLst>
                  <a:ext uri="{FF2B5EF4-FFF2-40B4-BE49-F238E27FC236}">
                    <a16:creationId xmlns:a16="http://schemas.microsoft.com/office/drawing/2014/main" id="{BD103865-8C21-8CC9-455B-2A2A1EA820B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3727450" y="1625600"/>
                <a:ext cx="69850" cy="26987"/>
              </a:xfrm>
              <a:custGeom>
                <a:avLst/>
                <a:gdLst>
                  <a:gd name="T0" fmla="*/ 76 w 33"/>
                  <a:gd name="T1" fmla="*/ 0 h 13"/>
                  <a:gd name="T2" fmla="*/ 44 w 33"/>
                  <a:gd name="T3" fmla="*/ 9 h 13"/>
                  <a:gd name="T4" fmla="*/ 5 w 33"/>
                  <a:gd name="T5" fmla="*/ 17 h 13"/>
                  <a:gd name="T6" fmla="*/ 0 w 33"/>
                  <a:gd name="T7" fmla="*/ 21 h 13"/>
                  <a:gd name="T8" fmla="*/ 1 w 33"/>
                  <a:gd name="T9" fmla="*/ 24 h 13"/>
                  <a:gd name="T10" fmla="*/ 48 w 33"/>
                  <a:gd name="T11" fmla="*/ 16 h 13"/>
                  <a:gd name="T12" fmla="*/ 76 w 33"/>
                  <a:gd name="T13" fmla="*/ 7 h 13"/>
                  <a:gd name="T14" fmla="*/ 79 w 33"/>
                  <a:gd name="T15" fmla="*/ 1 h 13"/>
                  <a:gd name="T16" fmla="*/ 76 w 3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3">
                    <a:moveTo>
                      <a:pt x="32" y="0"/>
                    </a:moveTo>
                    <a:cubicBezTo>
                      <a:pt x="27" y="0"/>
                      <a:pt x="23" y="2"/>
                      <a:pt x="19" y="4"/>
                    </a:cubicBezTo>
                    <a:cubicBezTo>
                      <a:pt x="14" y="7"/>
                      <a:pt x="9" y="10"/>
                      <a:pt x="2" y="8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9" y="13"/>
                      <a:pt x="15" y="10"/>
                      <a:pt x="20" y="7"/>
                    </a:cubicBezTo>
                    <a:cubicBezTo>
                      <a:pt x="24" y="5"/>
                      <a:pt x="28" y="3"/>
                      <a:pt x="32" y="3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253">
                <a:extLst>
                  <a:ext uri="{FF2B5EF4-FFF2-40B4-BE49-F238E27FC236}">
                    <a16:creationId xmlns:a16="http://schemas.microsoft.com/office/drawing/2014/main" id="{EA9F44EF-5CAF-E01C-E6B3-829E2995472D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3895725" y="6096000"/>
                <a:ext cx="34925" cy="144462"/>
              </a:xfrm>
              <a:custGeom>
                <a:avLst/>
                <a:gdLst>
                  <a:gd name="T0" fmla="*/ 40 w 16"/>
                  <a:gd name="T1" fmla="*/ 1 h 68"/>
                  <a:gd name="T2" fmla="*/ 41 w 16"/>
                  <a:gd name="T3" fmla="*/ 7 h 68"/>
                  <a:gd name="T4" fmla="*/ 8 w 16"/>
                  <a:gd name="T5" fmla="*/ 161 h 68"/>
                  <a:gd name="T6" fmla="*/ 1 w 16"/>
                  <a:gd name="T7" fmla="*/ 163 h 68"/>
                  <a:gd name="T8" fmla="*/ 0 w 16"/>
                  <a:gd name="T9" fmla="*/ 161 h 68"/>
                  <a:gd name="T10" fmla="*/ 34 w 16"/>
                  <a:gd name="T11" fmla="*/ 1 h 68"/>
                  <a:gd name="T12" fmla="*/ 40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5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8" y="15"/>
                      <a:pt x="3" y="40"/>
                      <a:pt x="3" y="67"/>
                    </a:cubicBezTo>
                    <a:cubicBezTo>
                      <a:pt x="3" y="68"/>
                      <a:pt x="2" y="68"/>
                      <a:pt x="1" y="68"/>
                    </a:cubicBezTo>
                    <a:cubicBezTo>
                      <a:pt x="1" y="68"/>
                      <a:pt x="0" y="68"/>
                      <a:pt x="0" y="67"/>
                    </a:cubicBezTo>
                    <a:cubicBezTo>
                      <a:pt x="0" y="40"/>
                      <a:pt x="5" y="14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254">
                <a:extLst>
                  <a:ext uri="{FF2B5EF4-FFF2-40B4-BE49-F238E27FC236}">
                    <a16:creationId xmlns:a16="http://schemas.microsoft.com/office/drawing/2014/main" id="{F4BAF8D7-1CBD-C769-2362-D5ECDE049688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3841750" y="2446338"/>
                <a:ext cx="444500" cy="352425"/>
              </a:xfrm>
              <a:custGeom>
                <a:avLst/>
                <a:gdLst>
                  <a:gd name="T0" fmla="*/ 7 w 210"/>
                  <a:gd name="T1" fmla="*/ 1 h 166"/>
                  <a:gd name="T2" fmla="*/ 244 w 210"/>
                  <a:gd name="T3" fmla="*/ 100 h 166"/>
                  <a:gd name="T4" fmla="*/ 497 w 210"/>
                  <a:gd name="T5" fmla="*/ 292 h 166"/>
                  <a:gd name="T6" fmla="*/ 471 w 210"/>
                  <a:gd name="T7" fmla="*/ 356 h 166"/>
                  <a:gd name="T8" fmla="*/ 348 w 210"/>
                  <a:gd name="T9" fmla="*/ 397 h 166"/>
                  <a:gd name="T10" fmla="*/ 343 w 210"/>
                  <a:gd name="T11" fmla="*/ 392 h 166"/>
                  <a:gd name="T12" fmla="*/ 348 w 210"/>
                  <a:gd name="T13" fmla="*/ 391 h 166"/>
                  <a:gd name="T14" fmla="*/ 468 w 210"/>
                  <a:gd name="T15" fmla="*/ 352 h 166"/>
                  <a:gd name="T16" fmla="*/ 491 w 210"/>
                  <a:gd name="T17" fmla="*/ 292 h 166"/>
                  <a:gd name="T18" fmla="*/ 241 w 210"/>
                  <a:gd name="T19" fmla="*/ 107 h 166"/>
                  <a:gd name="T20" fmla="*/ 1 w 210"/>
                  <a:gd name="T21" fmla="*/ 7 h 166"/>
                  <a:gd name="T22" fmla="*/ 1 w 210"/>
                  <a:gd name="T23" fmla="*/ 1 h 166"/>
                  <a:gd name="T24" fmla="*/ 7 w 210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0" h="166">
                    <a:moveTo>
                      <a:pt x="3" y="1"/>
                    </a:moveTo>
                    <a:cubicBezTo>
                      <a:pt x="19" y="20"/>
                      <a:pt x="60" y="30"/>
                      <a:pt x="103" y="42"/>
                    </a:cubicBezTo>
                    <a:cubicBezTo>
                      <a:pt x="173" y="60"/>
                      <a:pt x="208" y="87"/>
                      <a:pt x="210" y="122"/>
                    </a:cubicBezTo>
                    <a:cubicBezTo>
                      <a:pt x="210" y="133"/>
                      <a:pt x="206" y="142"/>
                      <a:pt x="199" y="149"/>
                    </a:cubicBezTo>
                    <a:cubicBezTo>
                      <a:pt x="182" y="166"/>
                      <a:pt x="148" y="166"/>
                      <a:pt x="147" y="166"/>
                    </a:cubicBezTo>
                    <a:cubicBezTo>
                      <a:pt x="146" y="166"/>
                      <a:pt x="145" y="165"/>
                      <a:pt x="145" y="164"/>
                    </a:cubicBezTo>
                    <a:cubicBezTo>
                      <a:pt x="145" y="164"/>
                      <a:pt x="146" y="163"/>
                      <a:pt x="147" y="163"/>
                    </a:cubicBezTo>
                    <a:cubicBezTo>
                      <a:pt x="147" y="163"/>
                      <a:pt x="181" y="163"/>
                      <a:pt x="197" y="147"/>
                    </a:cubicBezTo>
                    <a:cubicBezTo>
                      <a:pt x="204" y="140"/>
                      <a:pt x="207" y="132"/>
                      <a:pt x="207" y="122"/>
                    </a:cubicBezTo>
                    <a:cubicBezTo>
                      <a:pt x="206" y="89"/>
                      <a:pt x="170" y="63"/>
                      <a:pt x="102" y="45"/>
                    </a:cubicBezTo>
                    <a:cubicBezTo>
                      <a:pt x="59" y="33"/>
                      <a:pt x="17" y="22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255">
                <a:extLst>
                  <a:ext uri="{FF2B5EF4-FFF2-40B4-BE49-F238E27FC236}">
                    <a16:creationId xmlns:a16="http://schemas.microsoft.com/office/drawing/2014/main" id="{4819512B-C140-E018-5063-DD2C979FC2C1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3844925" y="2538413"/>
                <a:ext cx="427038" cy="342900"/>
              </a:xfrm>
              <a:custGeom>
                <a:avLst/>
                <a:gdLst>
                  <a:gd name="T0" fmla="*/ 7 w 201"/>
                  <a:gd name="T1" fmla="*/ 0 h 162"/>
                  <a:gd name="T2" fmla="*/ 242 w 201"/>
                  <a:gd name="T3" fmla="*/ 97 h 162"/>
                  <a:gd name="T4" fmla="*/ 482 w 201"/>
                  <a:gd name="T5" fmla="*/ 277 h 162"/>
                  <a:gd name="T6" fmla="*/ 459 w 201"/>
                  <a:gd name="T7" fmla="*/ 341 h 162"/>
                  <a:gd name="T8" fmla="*/ 324 w 201"/>
                  <a:gd name="T9" fmla="*/ 379 h 162"/>
                  <a:gd name="T10" fmla="*/ 321 w 201"/>
                  <a:gd name="T11" fmla="*/ 377 h 162"/>
                  <a:gd name="T12" fmla="*/ 324 w 201"/>
                  <a:gd name="T13" fmla="*/ 372 h 162"/>
                  <a:gd name="T14" fmla="*/ 454 w 201"/>
                  <a:gd name="T15" fmla="*/ 336 h 162"/>
                  <a:gd name="T16" fmla="*/ 475 w 201"/>
                  <a:gd name="T17" fmla="*/ 277 h 162"/>
                  <a:gd name="T18" fmla="*/ 240 w 201"/>
                  <a:gd name="T19" fmla="*/ 105 h 162"/>
                  <a:gd name="T20" fmla="*/ 0 w 201"/>
                  <a:gd name="T21" fmla="*/ 5 h 162"/>
                  <a:gd name="T22" fmla="*/ 0 w 201"/>
                  <a:gd name="T23" fmla="*/ 0 h 162"/>
                  <a:gd name="T24" fmla="*/ 7 w 201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62">
                    <a:moveTo>
                      <a:pt x="3" y="0"/>
                    </a:moveTo>
                    <a:cubicBezTo>
                      <a:pt x="19" y="19"/>
                      <a:pt x="58" y="30"/>
                      <a:pt x="101" y="41"/>
                    </a:cubicBezTo>
                    <a:cubicBezTo>
                      <a:pt x="150" y="54"/>
                      <a:pt x="200" y="73"/>
                      <a:pt x="201" y="117"/>
                    </a:cubicBezTo>
                    <a:cubicBezTo>
                      <a:pt x="201" y="128"/>
                      <a:pt x="198" y="137"/>
                      <a:pt x="191" y="144"/>
                    </a:cubicBezTo>
                    <a:cubicBezTo>
                      <a:pt x="173" y="162"/>
                      <a:pt x="137" y="160"/>
                      <a:pt x="135" y="160"/>
                    </a:cubicBezTo>
                    <a:cubicBezTo>
                      <a:pt x="134" y="160"/>
                      <a:pt x="134" y="160"/>
                      <a:pt x="134" y="159"/>
                    </a:cubicBezTo>
                    <a:cubicBezTo>
                      <a:pt x="134" y="158"/>
                      <a:pt x="135" y="157"/>
                      <a:pt x="135" y="157"/>
                    </a:cubicBezTo>
                    <a:cubicBezTo>
                      <a:pt x="136" y="157"/>
                      <a:pt x="172" y="159"/>
                      <a:pt x="189" y="142"/>
                    </a:cubicBezTo>
                    <a:cubicBezTo>
                      <a:pt x="195" y="135"/>
                      <a:pt x="198" y="127"/>
                      <a:pt x="198" y="117"/>
                    </a:cubicBezTo>
                    <a:cubicBezTo>
                      <a:pt x="197" y="75"/>
                      <a:pt x="148" y="57"/>
                      <a:pt x="100" y="44"/>
                    </a:cubicBezTo>
                    <a:cubicBezTo>
                      <a:pt x="57" y="33"/>
                      <a:pt x="17" y="2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256">
                <a:extLst>
                  <a:ext uri="{FF2B5EF4-FFF2-40B4-BE49-F238E27FC236}">
                    <a16:creationId xmlns:a16="http://schemas.microsoft.com/office/drawing/2014/main" id="{A4DFCBA7-15E2-45A2-A749-5834FAF9182E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3851275" y="2622550"/>
                <a:ext cx="403225" cy="338137"/>
              </a:xfrm>
              <a:custGeom>
                <a:avLst/>
                <a:gdLst>
                  <a:gd name="T0" fmla="*/ 7 w 190"/>
                  <a:gd name="T1" fmla="*/ 0 h 160"/>
                  <a:gd name="T2" fmla="*/ 234 w 190"/>
                  <a:gd name="T3" fmla="*/ 97 h 160"/>
                  <a:gd name="T4" fmla="*/ 455 w 190"/>
                  <a:gd name="T5" fmla="*/ 277 h 160"/>
                  <a:gd name="T6" fmla="*/ 430 w 190"/>
                  <a:gd name="T7" fmla="*/ 337 h 160"/>
                  <a:gd name="T8" fmla="*/ 301 w 190"/>
                  <a:gd name="T9" fmla="*/ 373 h 160"/>
                  <a:gd name="T10" fmla="*/ 297 w 190"/>
                  <a:gd name="T11" fmla="*/ 369 h 160"/>
                  <a:gd name="T12" fmla="*/ 301 w 190"/>
                  <a:gd name="T13" fmla="*/ 365 h 160"/>
                  <a:gd name="T14" fmla="*/ 425 w 190"/>
                  <a:gd name="T15" fmla="*/ 333 h 160"/>
                  <a:gd name="T16" fmla="*/ 447 w 190"/>
                  <a:gd name="T17" fmla="*/ 277 h 160"/>
                  <a:gd name="T18" fmla="*/ 233 w 190"/>
                  <a:gd name="T19" fmla="*/ 105 h 160"/>
                  <a:gd name="T20" fmla="*/ 1 w 190"/>
                  <a:gd name="T21" fmla="*/ 5 h 160"/>
                  <a:gd name="T22" fmla="*/ 1 w 190"/>
                  <a:gd name="T23" fmla="*/ 0 h 160"/>
                  <a:gd name="T24" fmla="*/ 7 w 190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160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40" y="52"/>
                      <a:pt x="188" y="71"/>
                      <a:pt x="190" y="117"/>
                    </a:cubicBezTo>
                    <a:cubicBezTo>
                      <a:pt x="190" y="128"/>
                      <a:pt x="187" y="137"/>
                      <a:pt x="180" y="143"/>
                    </a:cubicBezTo>
                    <a:cubicBezTo>
                      <a:pt x="162" y="160"/>
                      <a:pt x="127" y="158"/>
                      <a:pt x="126" y="158"/>
                    </a:cubicBezTo>
                    <a:cubicBezTo>
                      <a:pt x="125" y="158"/>
                      <a:pt x="124" y="157"/>
                      <a:pt x="124" y="156"/>
                    </a:cubicBezTo>
                    <a:cubicBezTo>
                      <a:pt x="124" y="155"/>
                      <a:pt x="125" y="155"/>
                      <a:pt x="126" y="155"/>
                    </a:cubicBezTo>
                    <a:cubicBezTo>
                      <a:pt x="126" y="155"/>
                      <a:pt x="161" y="157"/>
                      <a:pt x="178" y="141"/>
                    </a:cubicBezTo>
                    <a:cubicBezTo>
                      <a:pt x="184" y="135"/>
                      <a:pt x="187" y="127"/>
                      <a:pt x="187" y="117"/>
                    </a:cubicBezTo>
                    <a:cubicBezTo>
                      <a:pt x="186" y="73"/>
                      <a:pt x="141" y="56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257">
                <a:extLst>
                  <a:ext uri="{FF2B5EF4-FFF2-40B4-BE49-F238E27FC236}">
                    <a16:creationId xmlns:a16="http://schemas.microsoft.com/office/drawing/2014/main" id="{89EAAE37-F556-6774-8DCD-29C36A65ED8C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3851275" y="2706688"/>
                <a:ext cx="388938" cy="284162"/>
              </a:xfrm>
              <a:custGeom>
                <a:avLst/>
                <a:gdLst>
                  <a:gd name="T0" fmla="*/ 7 w 183"/>
                  <a:gd name="T1" fmla="*/ 0 h 134"/>
                  <a:gd name="T2" fmla="*/ 234 w 183"/>
                  <a:gd name="T3" fmla="*/ 98 h 134"/>
                  <a:gd name="T4" fmla="*/ 439 w 183"/>
                  <a:gd name="T5" fmla="*/ 246 h 134"/>
                  <a:gd name="T6" fmla="*/ 391 w 183"/>
                  <a:gd name="T7" fmla="*/ 319 h 134"/>
                  <a:gd name="T8" fmla="*/ 390 w 183"/>
                  <a:gd name="T9" fmla="*/ 314 h 134"/>
                  <a:gd name="T10" fmla="*/ 391 w 183"/>
                  <a:gd name="T11" fmla="*/ 313 h 134"/>
                  <a:gd name="T12" fmla="*/ 432 w 183"/>
                  <a:gd name="T13" fmla="*/ 246 h 134"/>
                  <a:gd name="T14" fmla="*/ 233 w 183"/>
                  <a:gd name="T15" fmla="*/ 106 h 134"/>
                  <a:gd name="T16" fmla="*/ 1 w 183"/>
                  <a:gd name="T17" fmla="*/ 5 h 134"/>
                  <a:gd name="T18" fmla="*/ 1 w 183"/>
                  <a:gd name="T19" fmla="*/ 0 h 134"/>
                  <a:gd name="T20" fmla="*/ 7 w 183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34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37" y="52"/>
                      <a:pt x="183" y="74"/>
                      <a:pt x="183" y="103"/>
                    </a:cubicBezTo>
                    <a:cubicBezTo>
                      <a:pt x="183" y="130"/>
                      <a:pt x="163" y="134"/>
                      <a:pt x="163" y="134"/>
                    </a:cubicBezTo>
                    <a:cubicBezTo>
                      <a:pt x="162" y="134"/>
                      <a:pt x="162" y="133"/>
                      <a:pt x="162" y="132"/>
                    </a:cubicBezTo>
                    <a:cubicBezTo>
                      <a:pt x="161" y="132"/>
                      <a:pt x="162" y="131"/>
                      <a:pt x="163" y="131"/>
                    </a:cubicBezTo>
                    <a:cubicBezTo>
                      <a:pt x="164" y="131"/>
                      <a:pt x="180" y="128"/>
                      <a:pt x="180" y="103"/>
                    </a:cubicBezTo>
                    <a:cubicBezTo>
                      <a:pt x="180" y="77"/>
                      <a:pt x="138" y="55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258">
                <a:extLst>
                  <a:ext uri="{FF2B5EF4-FFF2-40B4-BE49-F238E27FC236}">
                    <a16:creationId xmlns:a16="http://schemas.microsoft.com/office/drawing/2014/main" id="{79994F10-F3C4-6D1E-8FCB-04EDF86200C1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3836988" y="2357438"/>
                <a:ext cx="449263" cy="346075"/>
              </a:xfrm>
              <a:custGeom>
                <a:avLst/>
                <a:gdLst>
                  <a:gd name="T0" fmla="*/ 7 w 212"/>
                  <a:gd name="T1" fmla="*/ 1 h 163"/>
                  <a:gd name="T2" fmla="*/ 180 w 212"/>
                  <a:gd name="T3" fmla="*/ 78 h 163"/>
                  <a:gd name="T4" fmla="*/ 250 w 212"/>
                  <a:gd name="T5" fmla="*/ 91 h 163"/>
                  <a:gd name="T6" fmla="*/ 505 w 212"/>
                  <a:gd name="T7" fmla="*/ 282 h 163"/>
                  <a:gd name="T8" fmla="*/ 478 w 212"/>
                  <a:gd name="T9" fmla="*/ 346 h 163"/>
                  <a:gd name="T10" fmla="*/ 355 w 212"/>
                  <a:gd name="T11" fmla="*/ 391 h 163"/>
                  <a:gd name="T12" fmla="*/ 350 w 212"/>
                  <a:gd name="T13" fmla="*/ 385 h 163"/>
                  <a:gd name="T14" fmla="*/ 355 w 212"/>
                  <a:gd name="T15" fmla="*/ 383 h 163"/>
                  <a:gd name="T16" fmla="*/ 474 w 212"/>
                  <a:gd name="T17" fmla="*/ 341 h 163"/>
                  <a:gd name="T18" fmla="*/ 497 w 212"/>
                  <a:gd name="T19" fmla="*/ 282 h 163"/>
                  <a:gd name="T20" fmla="*/ 248 w 212"/>
                  <a:gd name="T21" fmla="*/ 99 h 163"/>
                  <a:gd name="T22" fmla="*/ 180 w 212"/>
                  <a:gd name="T23" fmla="*/ 84 h 163"/>
                  <a:gd name="T24" fmla="*/ 0 w 212"/>
                  <a:gd name="T25" fmla="*/ 7 h 163"/>
                  <a:gd name="T26" fmla="*/ 0 w 212"/>
                  <a:gd name="T27" fmla="*/ 1 h 163"/>
                  <a:gd name="T28" fmla="*/ 7 w 212"/>
                  <a:gd name="T29" fmla="*/ 1 h 1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1" h="163">
                    <a:moveTo>
                      <a:pt x="3" y="1"/>
                    </a:moveTo>
                    <a:cubicBezTo>
                      <a:pt x="20" y="25"/>
                      <a:pt x="48" y="26"/>
                      <a:pt x="76" y="32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75" y="57"/>
                      <a:pt x="210" y="84"/>
                      <a:pt x="212" y="118"/>
                    </a:cubicBezTo>
                    <a:cubicBezTo>
                      <a:pt x="212" y="129"/>
                      <a:pt x="208" y="138"/>
                      <a:pt x="201" y="145"/>
                    </a:cubicBezTo>
                    <a:cubicBezTo>
                      <a:pt x="184" y="163"/>
                      <a:pt x="150" y="163"/>
                      <a:pt x="149" y="163"/>
                    </a:cubicBezTo>
                    <a:cubicBezTo>
                      <a:pt x="148" y="163"/>
                      <a:pt x="147" y="162"/>
                      <a:pt x="147" y="161"/>
                    </a:cubicBezTo>
                    <a:cubicBezTo>
                      <a:pt x="147" y="160"/>
                      <a:pt x="148" y="160"/>
                      <a:pt x="149" y="160"/>
                    </a:cubicBezTo>
                    <a:cubicBezTo>
                      <a:pt x="149" y="160"/>
                      <a:pt x="183" y="160"/>
                      <a:pt x="199" y="143"/>
                    </a:cubicBezTo>
                    <a:cubicBezTo>
                      <a:pt x="206" y="137"/>
                      <a:pt x="209" y="128"/>
                      <a:pt x="209" y="118"/>
                    </a:cubicBezTo>
                    <a:cubicBezTo>
                      <a:pt x="208" y="85"/>
                      <a:pt x="172" y="59"/>
                      <a:pt x="104" y="41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46" y="28"/>
                      <a:pt x="18" y="27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259">
                <a:extLst>
                  <a:ext uri="{FF2B5EF4-FFF2-40B4-BE49-F238E27FC236}">
                    <a16:creationId xmlns:a16="http://schemas.microsoft.com/office/drawing/2014/main" id="{096E9100-1B7A-E77D-BE7C-BD3B96967D2F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3836988" y="2297113"/>
                <a:ext cx="449263" cy="319087"/>
              </a:xfrm>
              <a:custGeom>
                <a:avLst/>
                <a:gdLst>
                  <a:gd name="T0" fmla="*/ 7 w 212"/>
                  <a:gd name="T1" fmla="*/ 1 h 151"/>
                  <a:gd name="T2" fmla="*/ 128 w 212"/>
                  <a:gd name="T3" fmla="*/ 48 h 151"/>
                  <a:gd name="T4" fmla="*/ 250 w 212"/>
                  <a:gd name="T5" fmla="*/ 69 h 151"/>
                  <a:gd name="T6" fmla="*/ 499 w 212"/>
                  <a:gd name="T7" fmla="*/ 237 h 151"/>
                  <a:gd name="T8" fmla="*/ 340 w 212"/>
                  <a:gd name="T9" fmla="*/ 357 h 151"/>
                  <a:gd name="T10" fmla="*/ 339 w 212"/>
                  <a:gd name="T11" fmla="*/ 354 h 151"/>
                  <a:gd name="T12" fmla="*/ 340 w 212"/>
                  <a:gd name="T13" fmla="*/ 349 h 151"/>
                  <a:gd name="T14" fmla="*/ 491 w 212"/>
                  <a:gd name="T15" fmla="*/ 237 h 151"/>
                  <a:gd name="T16" fmla="*/ 248 w 212"/>
                  <a:gd name="T17" fmla="*/ 76 h 151"/>
                  <a:gd name="T18" fmla="*/ 127 w 212"/>
                  <a:gd name="T19" fmla="*/ 55 h 151"/>
                  <a:gd name="T20" fmla="*/ 0 w 212"/>
                  <a:gd name="T21" fmla="*/ 7 h 151"/>
                  <a:gd name="T22" fmla="*/ 0 w 212"/>
                  <a:gd name="T23" fmla="*/ 1 h 151"/>
                  <a:gd name="T24" fmla="*/ 7 w 21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1" h="151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5"/>
                      <a:pt x="105" y="29"/>
                    </a:cubicBezTo>
                    <a:cubicBezTo>
                      <a:pt x="151" y="41"/>
                      <a:pt x="209" y="56"/>
                      <a:pt x="210" y="101"/>
                    </a:cubicBezTo>
                    <a:cubicBezTo>
                      <a:pt x="212" y="146"/>
                      <a:pt x="144" y="151"/>
                      <a:pt x="143" y="151"/>
                    </a:cubicBezTo>
                    <a:cubicBezTo>
                      <a:pt x="143" y="151"/>
                      <a:pt x="142" y="150"/>
                      <a:pt x="142" y="150"/>
                    </a:cubicBezTo>
                    <a:cubicBezTo>
                      <a:pt x="142" y="149"/>
                      <a:pt x="142" y="148"/>
                      <a:pt x="143" y="148"/>
                    </a:cubicBezTo>
                    <a:cubicBezTo>
                      <a:pt x="144" y="148"/>
                      <a:pt x="208" y="144"/>
                      <a:pt x="207" y="101"/>
                    </a:cubicBezTo>
                    <a:cubicBezTo>
                      <a:pt x="206" y="58"/>
                      <a:pt x="150" y="44"/>
                      <a:pt x="104" y="32"/>
                    </a:cubicBezTo>
                    <a:cubicBezTo>
                      <a:pt x="89" y="28"/>
                      <a:pt x="65" y="25"/>
                      <a:pt x="53" y="23"/>
                    </a:cubicBezTo>
                    <a:cubicBezTo>
                      <a:pt x="29" y="19"/>
                      <a:pt x="11" y="16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260">
                <a:extLst>
                  <a:ext uri="{FF2B5EF4-FFF2-40B4-BE49-F238E27FC236}">
                    <a16:creationId xmlns:a16="http://schemas.microsoft.com/office/drawing/2014/main" id="{5C849CBE-48C4-F6FC-C19C-B3739D0BC9AF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3836988" y="2227263"/>
                <a:ext cx="441325" cy="301625"/>
              </a:xfrm>
              <a:custGeom>
                <a:avLst/>
                <a:gdLst>
                  <a:gd name="T0" fmla="*/ 7 w 208"/>
                  <a:gd name="T1" fmla="*/ 1 h 143"/>
                  <a:gd name="T2" fmla="*/ 128 w 208"/>
                  <a:gd name="T3" fmla="*/ 48 h 143"/>
                  <a:gd name="T4" fmla="*/ 250 w 208"/>
                  <a:gd name="T5" fmla="*/ 64 h 143"/>
                  <a:gd name="T6" fmla="*/ 286 w 208"/>
                  <a:gd name="T7" fmla="*/ 72 h 143"/>
                  <a:gd name="T8" fmla="*/ 492 w 208"/>
                  <a:gd name="T9" fmla="*/ 215 h 143"/>
                  <a:gd name="T10" fmla="*/ 339 w 208"/>
                  <a:gd name="T11" fmla="*/ 335 h 143"/>
                  <a:gd name="T12" fmla="*/ 335 w 208"/>
                  <a:gd name="T13" fmla="*/ 333 h 143"/>
                  <a:gd name="T14" fmla="*/ 339 w 208"/>
                  <a:gd name="T15" fmla="*/ 328 h 143"/>
                  <a:gd name="T16" fmla="*/ 484 w 208"/>
                  <a:gd name="T17" fmla="*/ 215 h 143"/>
                  <a:gd name="T18" fmla="*/ 285 w 208"/>
                  <a:gd name="T19" fmla="*/ 80 h 143"/>
                  <a:gd name="T20" fmla="*/ 249 w 208"/>
                  <a:gd name="T21" fmla="*/ 70 h 143"/>
                  <a:gd name="T22" fmla="*/ 127 w 208"/>
                  <a:gd name="T23" fmla="*/ 54 h 143"/>
                  <a:gd name="T24" fmla="*/ 0 w 208"/>
                  <a:gd name="T25" fmla="*/ 7 h 143"/>
                  <a:gd name="T26" fmla="*/ 0 w 208"/>
                  <a:gd name="T27" fmla="*/ 1 h 143"/>
                  <a:gd name="T28" fmla="*/ 7 w 208"/>
                  <a:gd name="T29" fmla="*/ 1 h 1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8" h="143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3"/>
                      <a:pt x="105" y="27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62" y="41"/>
                      <a:pt x="205" y="52"/>
                      <a:pt x="206" y="92"/>
                    </a:cubicBezTo>
                    <a:cubicBezTo>
                      <a:pt x="208" y="137"/>
                      <a:pt x="143" y="143"/>
                      <a:pt x="142" y="143"/>
                    </a:cubicBezTo>
                    <a:cubicBezTo>
                      <a:pt x="141" y="143"/>
                      <a:pt x="141" y="143"/>
                      <a:pt x="141" y="142"/>
                    </a:cubicBezTo>
                    <a:cubicBezTo>
                      <a:pt x="140" y="141"/>
                      <a:pt x="141" y="140"/>
                      <a:pt x="142" y="140"/>
                    </a:cubicBezTo>
                    <a:cubicBezTo>
                      <a:pt x="143" y="140"/>
                      <a:pt x="204" y="135"/>
                      <a:pt x="203" y="92"/>
                    </a:cubicBezTo>
                    <a:cubicBezTo>
                      <a:pt x="202" y="54"/>
                      <a:pt x="160" y="44"/>
                      <a:pt x="119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89" y="26"/>
                      <a:pt x="65" y="25"/>
                      <a:pt x="53" y="23"/>
                    </a:cubicBezTo>
                    <a:cubicBezTo>
                      <a:pt x="29" y="19"/>
                      <a:pt x="11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261">
                <a:extLst>
                  <a:ext uri="{FF2B5EF4-FFF2-40B4-BE49-F238E27FC236}">
                    <a16:creationId xmlns:a16="http://schemas.microsoft.com/office/drawing/2014/main" id="{1150096D-A1C3-EA56-9887-1F1454AC5E6F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3841750" y="2762250"/>
                <a:ext cx="354013" cy="274637"/>
              </a:xfrm>
              <a:custGeom>
                <a:avLst/>
                <a:gdLst>
                  <a:gd name="T0" fmla="*/ 7 w 167"/>
                  <a:gd name="T1" fmla="*/ 1 h 130"/>
                  <a:gd name="T2" fmla="*/ 112 w 167"/>
                  <a:gd name="T3" fmla="*/ 71 h 130"/>
                  <a:gd name="T4" fmla="*/ 222 w 167"/>
                  <a:gd name="T5" fmla="*/ 112 h 130"/>
                  <a:gd name="T6" fmla="*/ 393 w 167"/>
                  <a:gd name="T7" fmla="*/ 241 h 130"/>
                  <a:gd name="T8" fmla="*/ 390 w 167"/>
                  <a:gd name="T9" fmla="*/ 283 h 130"/>
                  <a:gd name="T10" fmla="*/ 367 w 167"/>
                  <a:gd name="T11" fmla="*/ 299 h 130"/>
                  <a:gd name="T12" fmla="*/ 282 w 167"/>
                  <a:gd name="T13" fmla="*/ 271 h 130"/>
                  <a:gd name="T14" fmla="*/ 278 w 167"/>
                  <a:gd name="T15" fmla="*/ 266 h 130"/>
                  <a:gd name="T16" fmla="*/ 286 w 167"/>
                  <a:gd name="T17" fmla="*/ 263 h 130"/>
                  <a:gd name="T18" fmla="*/ 363 w 167"/>
                  <a:gd name="T19" fmla="*/ 293 h 130"/>
                  <a:gd name="T20" fmla="*/ 383 w 167"/>
                  <a:gd name="T21" fmla="*/ 278 h 130"/>
                  <a:gd name="T22" fmla="*/ 385 w 167"/>
                  <a:gd name="T23" fmla="*/ 242 h 130"/>
                  <a:gd name="T24" fmla="*/ 218 w 167"/>
                  <a:gd name="T25" fmla="*/ 116 h 130"/>
                  <a:gd name="T26" fmla="*/ 108 w 167"/>
                  <a:gd name="T27" fmla="*/ 76 h 130"/>
                  <a:gd name="T28" fmla="*/ 0 w 167"/>
                  <a:gd name="T29" fmla="*/ 5 h 130"/>
                  <a:gd name="T30" fmla="*/ 1 w 167"/>
                  <a:gd name="T31" fmla="*/ 0 h 130"/>
                  <a:gd name="T32" fmla="*/ 7 w 167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7" h="130">
                    <a:moveTo>
                      <a:pt x="3" y="1"/>
                    </a:moveTo>
                    <a:cubicBezTo>
                      <a:pt x="8" y="16"/>
                      <a:pt x="22" y="21"/>
                      <a:pt x="47" y="30"/>
                    </a:cubicBezTo>
                    <a:cubicBezTo>
                      <a:pt x="60" y="34"/>
                      <a:pt x="75" y="39"/>
                      <a:pt x="93" y="47"/>
                    </a:cubicBezTo>
                    <a:cubicBezTo>
                      <a:pt x="133" y="64"/>
                      <a:pt x="159" y="84"/>
                      <a:pt x="165" y="102"/>
                    </a:cubicBezTo>
                    <a:cubicBezTo>
                      <a:pt x="167" y="109"/>
                      <a:pt x="167" y="114"/>
                      <a:pt x="164" y="120"/>
                    </a:cubicBezTo>
                    <a:cubicBezTo>
                      <a:pt x="162" y="123"/>
                      <a:pt x="158" y="126"/>
                      <a:pt x="154" y="127"/>
                    </a:cubicBezTo>
                    <a:cubicBezTo>
                      <a:pt x="139" y="130"/>
                      <a:pt x="119" y="115"/>
                      <a:pt x="118" y="115"/>
                    </a:cubicBezTo>
                    <a:cubicBezTo>
                      <a:pt x="117" y="114"/>
                      <a:pt x="117" y="113"/>
                      <a:pt x="117" y="113"/>
                    </a:cubicBezTo>
                    <a:cubicBezTo>
                      <a:pt x="118" y="112"/>
                      <a:pt x="119" y="112"/>
                      <a:pt x="120" y="112"/>
                    </a:cubicBezTo>
                    <a:cubicBezTo>
                      <a:pt x="120" y="112"/>
                      <a:pt x="140" y="127"/>
                      <a:pt x="153" y="124"/>
                    </a:cubicBezTo>
                    <a:cubicBezTo>
                      <a:pt x="157" y="123"/>
                      <a:pt x="160" y="121"/>
                      <a:pt x="161" y="118"/>
                    </a:cubicBezTo>
                    <a:cubicBezTo>
                      <a:pt x="164" y="114"/>
                      <a:pt x="164" y="109"/>
                      <a:pt x="162" y="103"/>
                    </a:cubicBezTo>
                    <a:cubicBezTo>
                      <a:pt x="157" y="86"/>
                      <a:pt x="131" y="66"/>
                      <a:pt x="91" y="49"/>
                    </a:cubicBezTo>
                    <a:cubicBezTo>
                      <a:pt x="74" y="42"/>
                      <a:pt x="59" y="37"/>
                      <a:pt x="46" y="32"/>
                    </a:cubicBezTo>
                    <a:cubicBezTo>
                      <a:pt x="20" y="23"/>
                      <a:pt x="6" y="18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262">
                <a:extLst>
                  <a:ext uri="{FF2B5EF4-FFF2-40B4-BE49-F238E27FC236}">
                    <a16:creationId xmlns:a16="http://schemas.microsoft.com/office/drawing/2014/main" id="{0204EBC5-61B6-ECD0-AA61-2C1F227D7F47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3836988" y="2176463"/>
                <a:ext cx="409575" cy="255587"/>
              </a:xfrm>
              <a:custGeom>
                <a:avLst/>
                <a:gdLst>
                  <a:gd name="T0" fmla="*/ 7 w 193"/>
                  <a:gd name="T1" fmla="*/ 1 h 121"/>
                  <a:gd name="T2" fmla="*/ 139 w 193"/>
                  <a:gd name="T3" fmla="*/ 36 h 121"/>
                  <a:gd name="T4" fmla="*/ 286 w 193"/>
                  <a:gd name="T5" fmla="*/ 52 h 121"/>
                  <a:gd name="T6" fmla="*/ 460 w 193"/>
                  <a:gd name="T7" fmla="*/ 173 h 121"/>
                  <a:gd name="T8" fmla="*/ 319 w 193"/>
                  <a:gd name="T9" fmla="*/ 285 h 121"/>
                  <a:gd name="T10" fmla="*/ 318 w 193"/>
                  <a:gd name="T11" fmla="*/ 283 h 121"/>
                  <a:gd name="T12" fmla="*/ 319 w 193"/>
                  <a:gd name="T13" fmla="*/ 278 h 121"/>
                  <a:gd name="T14" fmla="*/ 452 w 193"/>
                  <a:gd name="T15" fmla="*/ 173 h 121"/>
                  <a:gd name="T16" fmla="*/ 285 w 193"/>
                  <a:gd name="T17" fmla="*/ 59 h 121"/>
                  <a:gd name="T18" fmla="*/ 139 w 193"/>
                  <a:gd name="T19" fmla="*/ 43 h 121"/>
                  <a:gd name="T20" fmla="*/ 1 w 193"/>
                  <a:gd name="T21" fmla="*/ 7 h 121"/>
                  <a:gd name="T22" fmla="*/ 1 w 193"/>
                  <a:gd name="T23" fmla="*/ 1 h 121"/>
                  <a:gd name="T24" fmla="*/ 7 w 193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20">
                    <a:moveTo>
                      <a:pt x="3" y="1"/>
                    </a:moveTo>
                    <a:cubicBezTo>
                      <a:pt x="12" y="12"/>
                      <a:pt x="34" y="14"/>
                      <a:pt x="58" y="15"/>
                    </a:cubicBezTo>
                    <a:cubicBezTo>
                      <a:pt x="74" y="16"/>
                      <a:pt x="103" y="17"/>
                      <a:pt x="120" y="22"/>
                    </a:cubicBezTo>
                    <a:cubicBezTo>
                      <a:pt x="163" y="33"/>
                      <a:pt x="190" y="41"/>
                      <a:pt x="192" y="74"/>
                    </a:cubicBezTo>
                    <a:cubicBezTo>
                      <a:pt x="193" y="108"/>
                      <a:pt x="146" y="120"/>
                      <a:pt x="134" y="121"/>
                    </a:cubicBezTo>
                    <a:cubicBezTo>
                      <a:pt x="133" y="121"/>
                      <a:pt x="133" y="121"/>
                      <a:pt x="133" y="120"/>
                    </a:cubicBezTo>
                    <a:cubicBezTo>
                      <a:pt x="132" y="119"/>
                      <a:pt x="133" y="118"/>
                      <a:pt x="134" y="118"/>
                    </a:cubicBezTo>
                    <a:cubicBezTo>
                      <a:pt x="149" y="117"/>
                      <a:pt x="190" y="103"/>
                      <a:pt x="189" y="74"/>
                    </a:cubicBezTo>
                    <a:cubicBezTo>
                      <a:pt x="187" y="43"/>
                      <a:pt x="163" y="35"/>
                      <a:pt x="119" y="25"/>
                    </a:cubicBezTo>
                    <a:cubicBezTo>
                      <a:pt x="102" y="20"/>
                      <a:pt x="74" y="19"/>
                      <a:pt x="58" y="18"/>
                    </a:cubicBezTo>
                    <a:cubicBezTo>
                      <a:pt x="33" y="17"/>
                      <a:pt x="11" y="15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263">
                <a:extLst>
                  <a:ext uri="{FF2B5EF4-FFF2-40B4-BE49-F238E27FC236}">
                    <a16:creationId xmlns:a16="http://schemas.microsoft.com/office/drawing/2014/main" id="{CDAE2D9B-082D-B354-CD93-FA3886B287C5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3832225" y="2108200"/>
                <a:ext cx="369888" cy="234950"/>
              </a:xfrm>
              <a:custGeom>
                <a:avLst/>
                <a:gdLst>
                  <a:gd name="T0" fmla="*/ 7 w 174"/>
                  <a:gd name="T1" fmla="*/ 1 h 111"/>
                  <a:gd name="T2" fmla="*/ 122 w 174"/>
                  <a:gd name="T3" fmla="*/ 31 h 111"/>
                  <a:gd name="T4" fmla="*/ 275 w 174"/>
                  <a:gd name="T5" fmla="*/ 44 h 111"/>
                  <a:gd name="T6" fmla="*/ 412 w 174"/>
                  <a:gd name="T7" fmla="*/ 144 h 111"/>
                  <a:gd name="T8" fmla="*/ 396 w 174"/>
                  <a:gd name="T9" fmla="*/ 201 h 111"/>
                  <a:gd name="T10" fmla="*/ 303 w 174"/>
                  <a:gd name="T11" fmla="*/ 263 h 111"/>
                  <a:gd name="T12" fmla="*/ 297 w 174"/>
                  <a:gd name="T13" fmla="*/ 257 h 111"/>
                  <a:gd name="T14" fmla="*/ 300 w 174"/>
                  <a:gd name="T15" fmla="*/ 256 h 111"/>
                  <a:gd name="T16" fmla="*/ 391 w 174"/>
                  <a:gd name="T17" fmla="*/ 197 h 111"/>
                  <a:gd name="T18" fmla="*/ 406 w 174"/>
                  <a:gd name="T19" fmla="*/ 144 h 111"/>
                  <a:gd name="T20" fmla="*/ 270 w 174"/>
                  <a:gd name="T21" fmla="*/ 52 h 111"/>
                  <a:gd name="T22" fmla="*/ 122 w 174"/>
                  <a:gd name="T23" fmla="*/ 37 h 111"/>
                  <a:gd name="T24" fmla="*/ 0 w 174"/>
                  <a:gd name="T25" fmla="*/ 7 h 111"/>
                  <a:gd name="T26" fmla="*/ 0 w 174"/>
                  <a:gd name="T27" fmla="*/ 1 h 111"/>
                  <a:gd name="T28" fmla="*/ 7 w 174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4" h="110">
                    <a:moveTo>
                      <a:pt x="3" y="1"/>
                    </a:moveTo>
                    <a:cubicBezTo>
                      <a:pt x="12" y="12"/>
                      <a:pt x="29" y="13"/>
                      <a:pt x="51" y="13"/>
                    </a:cubicBezTo>
                    <a:cubicBezTo>
                      <a:pt x="66" y="14"/>
                      <a:pt x="96" y="15"/>
                      <a:pt x="114" y="19"/>
                    </a:cubicBezTo>
                    <a:cubicBezTo>
                      <a:pt x="151" y="28"/>
                      <a:pt x="167" y="36"/>
                      <a:pt x="172" y="61"/>
                    </a:cubicBezTo>
                    <a:cubicBezTo>
                      <a:pt x="174" y="69"/>
                      <a:pt x="171" y="77"/>
                      <a:pt x="165" y="85"/>
                    </a:cubicBezTo>
                    <a:cubicBezTo>
                      <a:pt x="155" y="99"/>
                      <a:pt x="135" y="110"/>
                      <a:pt x="126" y="111"/>
                    </a:cubicBezTo>
                    <a:cubicBezTo>
                      <a:pt x="125" y="111"/>
                      <a:pt x="124" y="110"/>
                      <a:pt x="124" y="109"/>
                    </a:cubicBezTo>
                    <a:cubicBezTo>
                      <a:pt x="124" y="108"/>
                      <a:pt x="124" y="108"/>
                      <a:pt x="125" y="108"/>
                    </a:cubicBezTo>
                    <a:cubicBezTo>
                      <a:pt x="134" y="107"/>
                      <a:pt x="153" y="97"/>
                      <a:pt x="163" y="83"/>
                    </a:cubicBezTo>
                    <a:cubicBezTo>
                      <a:pt x="168" y="76"/>
                      <a:pt x="171" y="68"/>
                      <a:pt x="169" y="61"/>
                    </a:cubicBezTo>
                    <a:cubicBezTo>
                      <a:pt x="165" y="39"/>
                      <a:pt x="151" y="31"/>
                      <a:pt x="113" y="22"/>
                    </a:cubicBezTo>
                    <a:cubicBezTo>
                      <a:pt x="96" y="18"/>
                      <a:pt x="66" y="17"/>
                      <a:pt x="51" y="16"/>
                    </a:cubicBezTo>
                    <a:cubicBezTo>
                      <a:pt x="29" y="16"/>
                      <a:pt x="10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264">
                <a:extLst>
                  <a:ext uri="{FF2B5EF4-FFF2-40B4-BE49-F238E27FC236}">
                    <a16:creationId xmlns:a16="http://schemas.microsoft.com/office/drawing/2014/main" id="{6B5E3EDF-379C-58A8-6CF7-87AC3D583146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3832225" y="2051050"/>
                <a:ext cx="327025" cy="201612"/>
              </a:xfrm>
              <a:custGeom>
                <a:avLst/>
                <a:gdLst>
                  <a:gd name="T0" fmla="*/ 7 w 154"/>
                  <a:gd name="T1" fmla="*/ 1 h 95"/>
                  <a:gd name="T2" fmla="*/ 112 w 154"/>
                  <a:gd name="T3" fmla="*/ 36 h 95"/>
                  <a:gd name="T4" fmla="*/ 254 w 154"/>
                  <a:gd name="T5" fmla="*/ 49 h 95"/>
                  <a:gd name="T6" fmla="*/ 364 w 154"/>
                  <a:gd name="T7" fmla="*/ 136 h 95"/>
                  <a:gd name="T8" fmla="*/ 247 w 154"/>
                  <a:gd name="T9" fmla="*/ 227 h 95"/>
                  <a:gd name="T10" fmla="*/ 242 w 154"/>
                  <a:gd name="T11" fmla="*/ 225 h 95"/>
                  <a:gd name="T12" fmla="*/ 247 w 154"/>
                  <a:gd name="T13" fmla="*/ 219 h 95"/>
                  <a:gd name="T14" fmla="*/ 356 w 154"/>
                  <a:gd name="T15" fmla="*/ 139 h 95"/>
                  <a:gd name="T16" fmla="*/ 250 w 154"/>
                  <a:gd name="T17" fmla="*/ 57 h 95"/>
                  <a:gd name="T18" fmla="*/ 112 w 154"/>
                  <a:gd name="T19" fmla="*/ 43 h 95"/>
                  <a:gd name="T20" fmla="*/ 0 w 154"/>
                  <a:gd name="T21" fmla="*/ 7 h 95"/>
                  <a:gd name="T22" fmla="*/ 0 w 154"/>
                  <a:gd name="T23" fmla="*/ 1 h 95"/>
                  <a:gd name="T24" fmla="*/ 7 w 154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4" h="95">
                    <a:moveTo>
                      <a:pt x="3" y="1"/>
                    </a:moveTo>
                    <a:cubicBezTo>
                      <a:pt x="12" y="13"/>
                      <a:pt x="27" y="14"/>
                      <a:pt x="47" y="15"/>
                    </a:cubicBezTo>
                    <a:cubicBezTo>
                      <a:pt x="61" y="16"/>
                      <a:pt x="89" y="17"/>
                      <a:pt x="106" y="21"/>
                    </a:cubicBezTo>
                    <a:cubicBezTo>
                      <a:pt x="134" y="28"/>
                      <a:pt x="151" y="37"/>
                      <a:pt x="152" y="57"/>
                    </a:cubicBezTo>
                    <a:cubicBezTo>
                      <a:pt x="154" y="80"/>
                      <a:pt x="115" y="94"/>
                      <a:pt x="103" y="95"/>
                    </a:cubicBezTo>
                    <a:cubicBezTo>
                      <a:pt x="102" y="95"/>
                      <a:pt x="101" y="94"/>
                      <a:pt x="101" y="94"/>
                    </a:cubicBezTo>
                    <a:cubicBezTo>
                      <a:pt x="101" y="93"/>
                      <a:pt x="102" y="92"/>
                      <a:pt x="103" y="92"/>
                    </a:cubicBezTo>
                    <a:cubicBezTo>
                      <a:pt x="115" y="91"/>
                      <a:pt x="151" y="77"/>
                      <a:pt x="149" y="58"/>
                    </a:cubicBezTo>
                    <a:cubicBezTo>
                      <a:pt x="148" y="39"/>
                      <a:pt x="132" y="31"/>
                      <a:pt x="105" y="24"/>
                    </a:cubicBezTo>
                    <a:cubicBezTo>
                      <a:pt x="88" y="20"/>
                      <a:pt x="60" y="19"/>
                      <a:pt x="47" y="18"/>
                    </a:cubicBezTo>
                    <a:cubicBezTo>
                      <a:pt x="27" y="17"/>
                      <a:pt x="10" y="16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265">
                <a:extLst>
                  <a:ext uri="{FF2B5EF4-FFF2-40B4-BE49-F238E27FC236}">
                    <a16:creationId xmlns:a16="http://schemas.microsoft.com/office/drawing/2014/main" id="{EA72CDE8-B791-F218-4593-C6A11A13FC33}"/>
                  </a:ext>
                </a:extLst>
              </p:cNvPr>
              <p:cNvSpPr>
                <a:spLocks noEditPoint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3829050" y="1752600"/>
                <a:ext cx="998538" cy="2506662"/>
              </a:xfrm>
              <a:custGeom>
                <a:avLst/>
                <a:gdLst>
                  <a:gd name="T0" fmla="*/ 495 w 471"/>
                  <a:gd name="T1" fmla="*/ 528 h 1184"/>
                  <a:gd name="T2" fmla="*/ 819 w 471"/>
                  <a:gd name="T3" fmla="*/ 2191 h 1184"/>
                  <a:gd name="T4" fmla="*/ 793 w 471"/>
                  <a:gd name="T5" fmla="*/ 2409 h 1184"/>
                  <a:gd name="T6" fmla="*/ 767 w 471"/>
                  <a:gd name="T7" fmla="*/ 2486 h 1184"/>
                  <a:gd name="T8" fmla="*/ 767 w 471"/>
                  <a:gd name="T9" fmla="*/ 2617 h 1184"/>
                  <a:gd name="T10" fmla="*/ 831 w 471"/>
                  <a:gd name="T11" fmla="*/ 2543 h 1184"/>
                  <a:gd name="T12" fmla="*/ 815 w 471"/>
                  <a:gd name="T13" fmla="*/ 2630 h 1184"/>
                  <a:gd name="T14" fmla="*/ 825 w 471"/>
                  <a:gd name="T15" fmla="*/ 2586 h 1184"/>
                  <a:gd name="T16" fmla="*/ 868 w 471"/>
                  <a:gd name="T17" fmla="*/ 2789 h 1184"/>
                  <a:gd name="T18" fmla="*/ 909 w 471"/>
                  <a:gd name="T19" fmla="*/ 2763 h 1184"/>
                  <a:gd name="T20" fmla="*/ 916 w 471"/>
                  <a:gd name="T21" fmla="*/ 2757 h 1184"/>
                  <a:gd name="T22" fmla="*/ 958 w 471"/>
                  <a:gd name="T23" fmla="*/ 2565 h 1184"/>
                  <a:gd name="T24" fmla="*/ 958 w 471"/>
                  <a:gd name="T25" fmla="*/ 2799 h 1184"/>
                  <a:gd name="T26" fmla="*/ 1000 w 471"/>
                  <a:gd name="T27" fmla="*/ 2431 h 1184"/>
                  <a:gd name="T28" fmla="*/ 1051 w 471"/>
                  <a:gd name="T29" fmla="*/ 2467 h 1184"/>
                  <a:gd name="T30" fmla="*/ 781 w 471"/>
                  <a:gd name="T31" fmla="*/ 1651 h 1184"/>
                  <a:gd name="T32" fmla="*/ 855 w 471"/>
                  <a:gd name="T33" fmla="*/ 1651 h 1184"/>
                  <a:gd name="T34" fmla="*/ 936 w 471"/>
                  <a:gd name="T35" fmla="*/ 2104 h 1184"/>
                  <a:gd name="T36" fmla="*/ 1022 w 471"/>
                  <a:gd name="T37" fmla="*/ 2358 h 1184"/>
                  <a:gd name="T38" fmla="*/ 772 w 471"/>
                  <a:gd name="T39" fmla="*/ 1268 h 1184"/>
                  <a:gd name="T40" fmla="*/ 767 w 471"/>
                  <a:gd name="T41" fmla="*/ 753 h 1184"/>
                  <a:gd name="T42" fmla="*/ 819 w 471"/>
                  <a:gd name="T43" fmla="*/ 1211 h 1184"/>
                  <a:gd name="T44" fmla="*/ 921 w 471"/>
                  <a:gd name="T45" fmla="*/ 1590 h 1184"/>
                  <a:gd name="T46" fmla="*/ 815 w 471"/>
                  <a:gd name="T47" fmla="*/ 1060 h 1184"/>
                  <a:gd name="T48" fmla="*/ 829 w 471"/>
                  <a:gd name="T49" fmla="*/ 1098 h 1184"/>
                  <a:gd name="T50" fmla="*/ 612 w 471"/>
                  <a:gd name="T51" fmla="*/ 400 h 1184"/>
                  <a:gd name="T52" fmla="*/ 5 w 471"/>
                  <a:gd name="T53" fmla="*/ 0 h 1184"/>
                  <a:gd name="T54" fmla="*/ 9 w 471"/>
                  <a:gd name="T55" fmla="*/ 76 h 1184"/>
                  <a:gd name="T56" fmla="*/ 307 w 471"/>
                  <a:gd name="T57" fmla="*/ 268 h 1184"/>
                  <a:gd name="T58" fmla="*/ 255 w 471"/>
                  <a:gd name="T59" fmla="*/ 268 h 1184"/>
                  <a:gd name="T60" fmla="*/ 123 w 471"/>
                  <a:gd name="T61" fmla="*/ 251 h 1184"/>
                  <a:gd name="T62" fmla="*/ 100 w 471"/>
                  <a:gd name="T63" fmla="*/ 244 h 1184"/>
                  <a:gd name="T64" fmla="*/ 5 w 471"/>
                  <a:gd name="T65" fmla="*/ 297 h 1184"/>
                  <a:gd name="T66" fmla="*/ 314 w 471"/>
                  <a:gd name="T67" fmla="*/ 279 h 1184"/>
                  <a:gd name="T68" fmla="*/ 645 w 471"/>
                  <a:gd name="T69" fmla="*/ 545 h 1184"/>
                  <a:gd name="T70" fmla="*/ 431 w 471"/>
                  <a:gd name="T71" fmla="*/ 320 h 1184"/>
                  <a:gd name="T72" fmla="*/ 538 w 471"/>
                  <a:gd name="T73" fmla="*/ 507 h 1184"/>
                  <a:gd name="T74" fmla="*/ 666 w 471"/>
                  <a:gd name="T75" fmla="*/ 709 h 1184"/>
                  <a:gd name="T76" fmla="*/ 672 w 471"/>
                  <a:gd name="T77" fmla="*/ 720 h 1184"/>
                  <a:gd name="T78" fmla="*/ 787 w 471"/>
                  <a:gd name="T79" fmla="*/ 1444 h 1184"/>
                  <a:gd name="T80" fmla="*/ 919 w 471"/>
                  <a:gd name="T81" fmla="*/ 2302 h 1184"/>
                  <a:gd name="T82" fmla="*/ 936 w 471"/>
                  <a:gd name="T83" fmla="*/ 2629 h 1184"/>
                  <a:gd name="T84" fmla="*/ 861 w 471"/>
                  <a:gd name="T85" fmla="*/ 2609 h 1184"/>
                  <a:gd name="T86" fmla="*/ 833 w 471"/>
                  <a:gd name="T87" fmla="*/ 2537 h 1184"/>
                  <a:gd name="T88" fmla="*/ 831 w 471"/>
                  <a:gd name="T89" fmla="*/ 2260 h 1184"/>
                  <a:gd name="T90" fmla="*/ 693 w 471"/>
                  <a:gd name="T91" fmla="*/ 895 h 1184"/>
                  <a:gd name="T92" fmla="*/ 680 w 471"/>
                  <a:gd name="T93" fmla="*/ 1435 h 1184"/>
                  <a:gd name="T94" fmla="*/ 769 w 471"/>
                  <a:gd name="T95" fmla="*/ 1640 h 1184"/>
                  <a:gd name="T96" fmla="*/ 775 w 471"/>
                  <a:gd name="T97" fmla="*/ 1812 h 1184"/>
                  <a:gd name="T98" fmla="*/ 819 w 471"/>
                  <a:gd name="T99" fmla="*/ 2024 h 1184"/>
                  <a:gd name="T100" fmla="*/ 833 w 471"/>
                  <a:gd name="T101" fmla="*/ 1940 h 1184"/>
                  <a:gd name="T102" fmla="*/ 952 w 471"/>
                  <a:gd name="T103" fmla="*/ 2451 h 1184"/>
                  <a:gd name="T104" fmla="*/ 844 w 471"/>
                  <a:gd name="T105" fmla="*/ 2543 h 1184"/>
                  <a:gd name="T106" fmla="*/ 726 w 471"/>
                  <a:gd name="T107" fmla="*/ 1903 h 1184"/>
                  <a:gd name="T108" fmla="*/ 369 w 471"/>
                  <a:gd name="T109" fmla="*/ 363 h 1184"/>
                  <a:gd name="T110" fmla="*/ 517 w 471"/>
                  <a:gd name="T111" fmla="*/ 496 h 1184"/>
                  <a:gd name="T112" fmla="*/ 493 w 471"/>
                  <a:gd name="T113" fmla="*/ 519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71" h="1184">
                    <a:moveTo>
                      <a:pt x="1" y="128"/>
                    </a:moveTo>
                    <a:cubicBezTo>
                      <a:pt x="6" y="129"/>
                      <a:pt x="16" y="128"/>
                      <a:pt x="28" y="128"/>
                    </a:cubicBezTo>
                    <a:cubicBezTo>
                      <a:pt x="50" y="127"/>
                      <a:pt x="98" y="126"/>
                      <a:pt x="107" y="132"/>
                    </a:cubicBezTo>
                    <a:cubicBezTo>
                      <a:pt x="108" y="132"/>
                      <a:pt x="111" y="135"/>
                      <a:pt x="112" y="134"/>
                    </a:cubicBezTo>
                    <a:cubicBezTo>
                      <a:pt x="123" y="143"/>
                      <a:pt x="131" y="149"/>
                      <a:pt x="135" y="154"/>
                    </a:cubicBezTo>
                    <a:cubicBezTo>
                      <a:pt x="143" y="166"/>
                      <a:pt x="187" y="216"/>
                      <a:pt x="205" y="221"/>
                    </a:cubicBezTo>
                    <a:cubicBezTo>
                      <a:pt x="206" y="222"/>
                      <a:pt x="207" y="222"/>
                      <a:pt x="208" y="223"/>
                    </a:cubicBezTo>
                    <a:cubicBezTo>
                      <a:pt x="218" y="231"/>
                      <a:pt x="233" y="260"/>
                      <a:pt x="238" y="270"/>
                    </a:cubicBezTo>
                    <a:cubicBezTo>
                      <a:pt x="261" y="320"/>
                      <a:pt x="268" y="360"/>
                      <a:pt x="262" y="406"/>
                    </a:cubicBezTo>
                    <a:cubicBezTo>
                      <a:pt x="256" y="448"/>
                      <a:pt x="251" y="581"/>
                      <a:pt x="273" y="660"/>
                    </a:cubicBezTo>
                    <a:cubicBezTo>
                      <a:pt x="273" y="662"/>
                      <a:pt x="275" y="669"/>
                      <a:pt x="277" y="680"/>
                    </a:cubicBezTo>
                    <a:cubicBezTo>
                      <a:pt x="282" y="711"/>
                      <a:pt x="292" y="768"/>
                      <a:pt x="302" y="803"/>
                    </a:cubicBezTo>
                    <a:cubicBezTo>
                      <a:pt x="313" y="842"/>
                      <a:pt x="328" y="882"/>
                      <a:pt x="340" y="913"/>
                    </a:cubicBezTo>
                    <a:cubicBezTo>
                      <a:pt x="341" y="917"/>
                      <a:pt x="342" y="921"/>
                      <a:pt x="344" y="924"/>
                    </a:cubicBezTo>
                    <a:cubicBezTo>
                      <a:pt x="343" y="924"/>
                      <a:pt x="343" y="924"/>
                      <a:pt x="343" y="925"/>
                    </a:cubicBezTo>
                    <a:cubicBezTo>
                      <a:pt x="342" y="931"/>
                      <a:pt x="343" y="935"/>
                      <a:pt x="344" y="940"/>
                    </a:cubicBezTo>
                    <a:cubicBezTo>
                      <a:pt x="346" y="944"/>
                      <a:pt x="347" y="948"/>
                      <a:pt x="346" y="953"/>
                    </a:cubicBezTo>
                    <a:cubicBezTo>
                      <a:pt x="345" y="964"/>
                      <a:pt x="342" y="975"/>
                      <a:pt x="339" y="986"/>
                    </a:cubicBezTo>
                    <a:cubicBezTo>
                      <a:pt x="334" y="1009"/>
                      <a:pt x="334" y="1009"/>
                      <a:pt x="334" y="1009"/>
                    </a:cubicBezTo>
                    <a:cubicBezTo>
                      <a:pt x="333" y="1011"/>
                      <a:pt x="333" y="1013"/>
                      <a:pt x="333" y="1015"/>
                    </a:cubicBezTo>
                    <a:cubicBezTo>
                      <a:pt x="333" y="1015"/>
                      <a:pt x="333" y="1015"/>
                      <a:pt x="333" y="1015"/>
                    </a:cubicBezTo>
                    <a:cubicBezTo>
                      <a:pt x="331" y="1022"/>
                      <a:pt x="331" y="1022"/>
                      <a:pt x="331" y="1022"/>
                    </a:cubicBezTo>
                    <a:cubicBezTo>
                      <a:pt x="330" y="1028"/>
                      <a:pt x="329" y="1034"/>
                      <a:pt x="326" y="1039"/>
                    </a:cubicBezTo>
                    <a:cubicBezTo>
                      <a:pt x="325" y="1042"/>
                      <a:pt x="322" y="1044"/>
                      <a:pt x="320" y="1046"/>
                    </a:cubicBezTo>
                    <a:cubicBezTo>
                      <a:pt x="316" y="1050"/>
                      <a:pt x="311" y="1053"/>
                      <a:pt x="311" y="1060"/>
                    </a:cubicBezTo>
                    <a:cubicBezTo>
                      <a:pt x="311" y="1061"/>
                      <a:pt x="312" y="1061"/>
                      <a:pt x="313" y="1061"/>
                    </a:cubicBezTo>
                    <a:cubicBezTo>
                      <a:pt x="313" y="1061"/>
                      <a:pt x="314" y="1061"/>
                      <a:pt x="314" y="1060"/>
                    </a:cubicBezTo>
                    <a:cubicBezTo>
                      <a:pt x="314" y="1055"/>
                      <a:pt x="318" y="1052"/>
                      <a:pt x="322" y="1048"/>
                    </a:cubicBezTo>
                    <a:cubicBezTo>
                      <a:pt x="324" y="1046"/>
                      <a:pt x="327" y="1043"/>
                      <a:pt x="329" y="1040"/>
                    </a:cubicBezTo>
                    <a:cubicBezTo>
                      <a:pt x="330" y="1038"/>
                      <a:pt x="331" y="1034"/>
                      <a:pt x="332" y="1031"/>
                    </a:cubicBezTo>
                    <a:cubicBezTo>
                      <a:pt x="332" y="1032"/>
                      <a:pt x="332" y="1032"/>
                      <a:pt x="332" y="1033"/>
                    </a:cubicBezTo>
                    <a:cubicBezTo>
                      <a:pt x="332" y="1040"/>
                      <a:pt x="333" y="1048"/>
                      <a:pt x="331" y="1055"/>
                    </a:cubicBezTo>
                    <a:cubicBezTo>
                      <a:pt x="330" y="1061"/>
                      <a:pt x="328" y="1067"/>
                      <a:pt x="326" y="1072"/>
                    </a:cubicBezTo>
                    <a:cubicBezTo>
                      <a:pt x="323" y="1081"/>
                      <a:pt x="320" y="1091"/>
                      <a:pt x="321" y="1101"/>
                    </a:cubicBezTo>
                    <a:cubicBezTo>
                      <a:pt x="321" y="1102"/>
                      <a:pt x="321" y="1103"/>
                      <a:pt x="322" y="1103"/>
                    </a:cubicBezTo>
                    <a:cubicBezTo>
                      <a:pt x="323" y="1103"/>
                      <a:pt x="324" y="1102"/>
                      <a:pt x="324" y="1101"/>
                    </a:cubicBezTo>
                    <a:cubicBezTo>
                      <a:pt x="323" y="1091"/>
                      <a:pt x="326" y="1082"/>
                      <a:pt x="329" y="1073"/>
                    </a:cubicBezTo>
                    <a:cubicBezTo>
                      <a:pt x="331" y="1068"/>
                      <a:pt x="333" y="1062"/>
                      <a:pt x="334" y="1056"/>
                    </a:cubicBezTo>
                    <a:cubicBezTo>
                      <a:pt x="335" y="1054"/>
                      <a:pt x="335" y="1052"/>
                      <a:pt x="335" y="1049"/>
                    </a:cubicBezTo>
                    <a:cubicBezTo>
                      <a:pt x="336" y="1052"/>
                      <a:pt x="336" y="1052"/>
                      <a:pt x="336" y="1052"/>
                    </a:cubicBezTo>
                    <a:cubicBezTo>
                      <a:pt x="338" y="1060"/>
                      <a:pt x="341" y="1068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8" y="1077"/>
                      <a:pt x="346" y="1083"/>
                      <a:pt x="344" y="1089"/>
                    </a:cubicBezTo>
                    <a:cubicBezTo>
                      <a:pt x="344" y="1091"/>
                      <a:pt x="343" y="1094"/>
                      <a:pt x="343" y="1096"/>
                    </a:cubicBezTo>
                    <a:cubicBezTo>
                      <a:pt x="337" y="1119"/>
                      <a:pt x="331" y="1145"/>
                      <a:pt x="334" y="1157"/>
                    </a:cubicBezTo>
                    <a:cubicBezTo>
                      <a:pt x="334" y="1158"/>
                      <a:pt x="335" y="1159"/>
                      <a:pt x="336" y="1159"/>
                    </a:cubicBezTo>
                    <a:cubicBezTo>
                      <a:pt x="336" y="1158"/>
                      <a:pt x="337" y="1158"/>
                      <a:pt x="337" y="1157"/>
                    </a:cubicBezTo>
                    <a:cubicBezTo>
                      <a:pt x="335" y="1147"/>
                      <a:pt x="338" y="1129"/>
                      <a:pt x="342" y="1109"/>
                    </a:cubicBezTo>
                    <a:cubicBezTo>
                      <a:pt x="343" y="1117"/>
                      <a:pt x="345" y="1124"/>
                      <a:pt x="347" y="1131"/>
                    </a:cubicBezTo>
                    <a:cubicBezTo>
                      <a:pt x="350" y="1144"/>
                      <a:pt x="353" y="1157"/>
                      <a:pt x="350" y="1169"/>
                    </a:cubicBezTo>
                    <a:cubicBezTo>
                      <a:pt x="350" y="1169"/>
                      <a:pt x="350" y="1170"/>
                      <a:pt x="351" y="1171"/>
                    </a:cubicBezTo>
                    <a:cubicBezTo>
                      <a:pt x="352" y="1171"/>
                      <a:pt x="353" y="1170"/>
                      <a:pt x="353" y="1170"/>
                    </a:cubicBezTo>
                    <a:cubicBezTo>
                      <a:pt x="357" y="1158"/>
                      <a:pt x="353" y="1144"/>
                      <a:pt x="350" y="1130"/>
                    </a:cubicBezTo>
                    <a:cubicBezTo>
                      <a:pt x="347" y="1119"/>
                      <a:pt x="344" y="1107"/>
                      <a:pt x="346" y="1096"/>
                    </a:cubicBezTo>
                    <a:cubicBezTo>
                      <a:pt x="346" y="1094"/>
                      <a:pt x="347" y="1092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9" y="1084"/>
                      <a:pt x="350" y="1079"/>
                      <a:pt x="351" y="1075"/>
                    </a:cubicBezTo>
                    <a:cubicBezTo>
                      <a:pt x="352" y="1077"/>
                      <a:pt x="353" y="1080"/>
                      <a:pt x="354" y="1083"/>
                    </a:cubicBezTo>
                    <a:cubicBezTo>
                      <a:pt x="355" y="1088"/>
                      <a:pt x="357" y="1093"/>
                      <a:pt x="358" y="1097"/>
                    </a:cubicBezTo>
                    <a:cubicBezTo>
                      <a:pt x="362" y="1109"/>
                      <a:pt x="366" y="1122"/>
                      <a:pt x="365" y="1135"/>
                    </a:cubicBezTo>
                    <a:cubicBezTo>
                      <a:pt x="365" y="1160"/>
                      <a:pt x="364" y="1170"/>
                      <a:pt x="365" y="1176"/>
                    </a:cubicBezTo>
                    <a:cubicBezTo>
                      <a:pt x="365" y="1177"/>
                      <a:pt x="366" y="1178"/>
                      <a:pt x="367" y="1178"/>
                    </a:cubicBezTo>
                    <a:cubicBezTo>
                      <a:pt x="368" y="1178"/>
                      <a:pt x="368" y="1177"/>
                      <a:pt x="368" y="1176"/>
                    </a:cubicBezTo>
                    <a:cubicBezTo>
                      <a:pt x="367" y="1170"/>
                      <a:pt x="368" y="1160"/>
                      <a:pt x="368" y="1135"/>
                    </a:cubicBezTo>
                    <a:cubicBezTo>
                      <a:pt x="369" y="1133"/>
                      <a:pt x="369" y="1131"/>
                      <a:pt x="368" y="1130"/>
                    </a:cubicBezTo>
                    <a:cubicBezTo>
                      <a:pt x="374" y="1135"/>
                      <a:pt x="376" y="1143"/>
                      <a:pt x="378" y="1151"/>
                    </a:cubicBezTo>
                    <a:cubicBezTo>
                      <a:pt x="382" y="1162"/>
                      <a:pt x="382" y="1162"/>
                      <a:pt x="382" y="1162"/>
                    </a:cubicBezTo>
                    <a:cubicBezTo>
                      <a:pt x="382" y="1163"/>
                      <a:pt x="382" y="1164"/>
                      <a:pt x="382" y="1165"/>
                    </a:cubicBezTo>
                    <a:cubicBezTo>
                      <a:pt x="381" y="1171"/>
                      <a:pt x="381" y="1177"/>
                      <a:pt x="379" y="1182"/>
                    </a:cubicBezTo>
                    <a:cubicBezTo>
                      <a:pt x="379" y="1183"/>
                      <a:pt x="379" y="1183"/>
                      <a:pt x="380" y="1184"/>
                    </a:cubicBezTo>
                    <a:cubicBezTo>
                      <a:pt x="381" y="1184"/>
                      <a:pt x="382" y="1184"/>
                      <a:pt x="382" y="1183"/>
                    </a:cubicBezTo>
                    <a:cubicBezTo>
                      <a:pt x="384" y="1178"/>
                      <a:pt x="384" y="1172"/>
                      <a:pt x="385" y="1165"/>
                    </a:cubicBezTo>
                    <a:cubicBezTo>
                      <a:pt x="385" y="1164"/>
                      <a:pt x="385" y="1164"/>
                      <a:pt x="385" y="1163"/>
                    </a:cubicBezTo>
                    <a:cubicBezTo>
                      <a:pt x="385" y="1163"/>
                      <a:pt x="385" y="1162"/>
                      <a:pt x="385" y="1162"/>
                    </a:cubicBezTo>
                    <a:cubicBezTo>
                      <a:pt x="385" y="1162"/>
                      <a:pt x="385" y="1162"/>
                      <a:pt x="385" y="1162"/>
                    </a:cubicBezTo>
                    <a:cubicBezTo>
                      <a:pt x="385" y="1157"/>
                      <a:pt x="385" y="1153"/>
                      <a:pt x="386" y="1149"/>
                    </a:cubicBezTo>
                    <a:cubicBezTo>
                      <a:pt x="388" y="1143"/>
                      <a:pt x="388" y="1143"/>
                      <a:pt x="388" y="1143"/>
                    </a:cubicBezTo>
                    <a:cubicBezTo>
                      <a:pt x="391" y="1131"/>
                      <a:pt x="394" y="1121"/>
                      <a:pt x="396" y="1108"/>
                    </a:cubicBezTo>
                    <a:cubicBezTo>
                      <a:pt x="397" y="1102"/>
                      <a:pt x="398" y="1096"/>
                      <a:pt x="400" y="1091"/>
                    </a:cubicBezTo>
                    <a:cubicBezTo>
                      <a:pt x="400" y="1088"/>
                      <a:pt x="401" y="1085"/>
                      <a:pt x="402" y="1083"/>
                    </a:cubicBezTo>
                    <a:cubicBezTo>
                      <a:pt x="402" y="1082"/>
                      <a:pt x="402" y="1082"/>
                      <a:pt x="402" y="1082"/>
                    </a:cubicBezTo>
                    <a:cubicBezTo>
                      <a:pt x="402" y="1082"/>
                      <a:pt x="402" y="1081"/>
                      <a:pt x="402" y="1081"/>
                    </a:cubicBezTo>
                    <a:cubicBezTo>
                      <a:pt x="403" y="1075"/>
                      <a:pt x="404" y="1070"/>
                      <a:pt x="405" y="1064"/>
                    </a:cubicBezTo>
                    <a:cubicBezTo>
                      <a:pt x="405" y="1062"/>
                      <a:pt x="405" y="1061"/>
                      <a:pt x="405" y="1060"/>
                    </a:cubicBezTo>
                    <a:cubicBezTo>
                      <a:pt x="407" y="1075"/>
                      <a:pt x="408" y="1089"/>
                      <a:pt x="409" y="1104"/>
                    </a:cubicBezTo>
                    <a:cubicBezTo>
                      <a:pt x="409" y="1112"/>
                      <a:pt x="406" y="1129"/>
                      <a:pt x="404" y="1146"/>
                    </a:cubicBezTo>
                    <a:cubicBezTo>
                      <a:pt x="401" y="1160"/>
                      <a:pt x="400" y="1172"/>
                      <a:pt x="399" y="1180"/>
                    </a:cubicBezTo>
                    <a:cubicBezTo>
                      <a:pt x="399" y="1181"/>
                      <a:pt x="400" y="1181"/>
                      <a:pt x="401" y="1181"/>
                    </a:cubicBezTo>
                    <a:cubicBezTo>
                      <a:pt x="401" y="1181"/>
                      <a:pt x="402" y="1181"/>
                      <a:pt x="402" y="1180"/>
                    </a:cubicBezTo>
                    <a:cubicBezTo>
                      <a:pt x="403" y="1173"/>
                      <a:pt x="404" y="1160"/>
                      <a:pt x="407" y="1146"/>
                    </a:cubicBezTo>
                    <a:cubicBezTo>
                      <a:pt x="409" y="1129"/>
                      <a:pt x="412" y="1112"/>
                      <a:pt x="412" y="1104"/>
                    </a:cubicBezTo>
                    <a:cubicBezTo>
                      <a:pt x="411" y="1080"/>
                      <a:pt x="408" y="1057"/>
                      <a:pt x="403" y="1033"/>
                    </a:cubicBezTo>
                    <a:cubicBezTo>
                      <a:pt x="403" y="1031"/>
                      <a:pt x="403" y="1031"/>
                      <a:pt x="403" y="1031"/>
                    </a:cubicBezTo>
                    <a:cubicBezTo>
                      <a:pt x="403" y="1031"/>
                      <a:pt x="402" y="1031"/>
                      <a:pt x="402" y="1030"/>
                    </a:cubicBezTo>
                    <a:cubicBezTo>
                      <a:pt x="400" y="1020"/>
                      <a:pt x="398" y="1010"/>
                      <a:pt x="394" y="999"/>
                    </a:cubicBezTo>
                    <a:cubicBezTo>
                      <a:pt x="402" y="1010"/>
                      <a:pt x="412" y="1018"/>
                      <a:pt x="420" y="1025"/>
                    </a:cubicBezTo>
                    <a:cubicBezTo>
                      <a:pt x="427" y="1031"/>
                      <a:pt x="433" y="1036"/>
                      <a:pt x="438" y="1042"/>
                    </a:cubicBezTo>
                    <a:cubicBezTo>
                      <a:pt x="452" y="1058"/>
                      <a:pt x="459" y="1077"/>
                      <a:pt x="464" y="1091"/>
                    </a:cubicBezTo>
                    <a:cubicBezTo>
                      <a:pt x="468" y="1101"/>
                      <a:pt x="468" y="1101"/>
                      <a:pt x="468" y="1101"/>
                    </a:cubicBezTo>
                    <a:cubicBezTo>
                      <a:pt x="468" y="1102"/>
                      <a:pt x="469" y="1102"/>
                      <a:pt x="470" y="1102"/>
                    </a:cubicBezTo>
                    <a:cubicBezTo>
                      <a:pt x="471" y="1102"/>
                      <a:pt x="471" y="1101"/>
                      <a:pt x="471" y="1100"/>
                    </a:cubicBezTo>
                    <a:cubicBezTo>
                      <a:pt x="467" y="1090"/>
                      <a:pt x="467" y="1090"/>
                      <a:pt x="467" y="1090"/>
                    </a:cubicBezTo>
                    <a:cubicBezTo>
                      <a:pt x="461" y="1075"/>
                      <a:pt x="454" y="1057"/>
                      <a:pt x="441" y="1040"/>
                    </a:cubicBezTo>
                    <a:cubicBezTo>
                      <a:pt x="435" y="1034"/>
                      <a:pt x="429" y="1029"/>
                      <a:pt x="422" y="1023"/>
                    </a:cubicBezTo>
                    <a:cubicBezTo>
                      <a:pt x="411" y="1013"/>
                      <a:pt x="399" y="1004"/>
                      <a:pt x="392" y="989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76" y="933"/>
                      <a:pt x="364" y="874"/>
                      <a:pt x="353" y="817"/>
                    </a:cubicBezTo>
                    <a:cubicBezTo>
                      <a:pt x="344" y="772"/>
                      <a:pt x="335" y="727"/>
                      <a:pt x="328" y="696"/>
                    </a:cubicBezTo>
                    <a:cubicBezTo>
                      <a:pt x="328" y="696"/>
                      <a:pt x="328" y="696"/>
                      <a:pt x="328" y="696"/>
                    </a:cubicBezTo>
                    <a:cubicBezTo>
                      <a:pt x="328" y="688"/>
                      <a:pt x="328" y="681"/>
                      <a:pt x="327" y="674"/>
                    </a:cubicBezTo>
                    <a:cubicBezTo>
                      <a:pt x="327" y="664"/>
                      <a:pt x="327" y="655"/>
                      <a:pt x="327" y="646"/>
                    </a:cubicBezTo>
                    <a:cubicBezTo>
                      <a:pt x="328" y="639"/>
                      <a:pt x="329" y="633"/>
                      <a:pt x="330" y="628"/>
                    </a:cubicBezTo>
                    <a:cubicBezTo>
                      <a:pt x="331" y="624"/>
                      <a:pt x="331" y="621"/>
                      <a:pt x="332" y="618"/>
                    </a:cubicBezTo>
                    <a:cubicBezTo>
                      <a:pt x="336" y="638"/>
                      <a:pt x="341" y="656"/>
                      <a:pt x="348" y="671"/>
                    </a:cubicBezTo>
                    <a:cubicBezTo>
                      <a:pt x="351" y="679"/>
                      <a:pt x="355" y="687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2" y="712"/>
                      <a:pt x="362" y="725"/>
                      <a:pt x="362" y="738"/>
                    </a:cubicBezTo>
                    <a:cubicBezTo>
                      <a:pt x="361" y="751"/>
                      <a:pt x="361" y="763"/>
                      <a:pt x="364" y="776"/>
                    </a:cubicBezTo>
                    <a:cubicBezTo>
                      <a:pt x="364" y="777"/>
                      <a:pt x="365" y="777"/>
                      <a:pt x="366" y="777"/>
                    </a:cubicBezTo>
                    <a:cubicBezTo>
                      <a:pt x="366" y="777"/>
                      <a:pt x="367" y="776"/>
                      <a:pt x="367" y="775"/>
                    </a:cubicBezTo>
                    <a:cubicBezTo>
                      <a:pt x="364" y="763"/>
                      <a:pt x="364" y="751"/>
                      <a:pt x="365" y="738"/>
                    </a:cubicBezTo>
                    <a:cubicBezTo>
                      <a:pt x="365" y="730"/>
                      <a:pt x="365" y="721"/>
                      <a:pt x="364" y="711"/>
                    </a:cubicBezTo>
                    <a:cubicBezTo>
                      <a:pt x="381" y="770"/>
                      <a:pt x="391" y="853"/>
                      <a:pt x="393" y="887"/>
                    </a:cubicBezTo>
                    <a:cubicBezTo>
                      <a:pt x="395" y="897"/>
                      <a:pt x="395" y="907"/>
                      <a:pt x="394" y="918"/>
                    </a:cubicBezTo>
                    <a:cubicBezTo>
                      <a:pt x="394" y="929"/>
                      <a:pt x="394" y="940"/>
                      <a:pt x="396" y="951"/>
                    </a:cubicBezTo>
                    <a:cubicBezTo>
                      <a:pt x="401" y="972"/>
                      <a:pt x="414" y="984"/>
                      <a:pt x="427" y="996"/>
                    </a:cubicBezTo>
                    <a:cubicBezTo>
                      <a:pt x="432" y="1001"/>
                      <a:pt x="437" y="1006"/>
                      <a:pt x="442" y="1011"/>
                    </a:cubicBezTo>
                    <a:cubicBezTo>
                      <a:pt x="443" y="1012"/>
                      <a:pt x="444" y="1012"/>
                      <a:pt x="444" y="1012"/>
                    </a:cubicBezTo>
                    <a:cubicBezTo>
                      <a:pt x="445" y="1011"/>
                      <a:pt x="445" y="1010"/>
                      <a:pt x="444" y="1009"/>
                    </a:cubicBezTo>
                    <a:cubicBezTo>
                      <a:pt x="440" y="1004"/>
                      <a:pt x="434" y="999"/>
                      <a:pt x="429" y="994"/>
                    </a:cubicBezTo>
                    <a:cubicBezTo>
                      <a:pt x="416" y="982"/>
                      <a:pt x="404" y="970"/>
                      <a:pt x="399" y="950"/>
                    </a:cubicBezTo>
                    <a:cubicBezTo>
                      <a:pt x="397" y="939"/>
                      <a:pt x="397" y="929"/>
                      <a:pt x="397" y="918"/>
                    </a:cubicBezTo>
                    <a:cubicBezTo>
                      <a:pt x="398" y="908"/>
                      <a:pt x="398" y="897"/>
                      <a:pt x="396" y="887"/>
                    </a:cubicBezTo>
                    <a:cubicBezTo>
                      <a:pt x="394" y="849"/>
                      <a:pt x="382" y="753"/>
                      <a:pt x="362" y="694"/>
                    </a:cubicBezTo>
                    <a:cubicBezTo>
                      <a:pt x="361" y="694"/>
                      <a:pt x="361" y="693"/>
                      <a:pt x="361" y="693"/>
                    </a:cubicBezTo>
                    <a:cubicBezTo>
                      <a:pt x="358" y="685"/>
                      <a:pt x="354" y="677"/>
                      <a:pt x="350" y="670"/>
                    </a:cubicBezTo>
                    <a:cubicBezTo>
                      <a:pt x="334" y="635"/>
                      <a:pt x="328" y="580"/>
                      <a:pt x="324" y="535"/>
                    </a:cubicBezTo>
                    <a:cubicBezTo>
                      <a:pt x="322" y="515"/>
                      <a:pt x="321" y="496"/>
                      <a:pt x="318" y="482"/>
                    </a:cubicBezTo>
                    <a:cubicBezTo>
                      <a:pt x="311" y="441"/>
                      <a:pt x="308" y="382"/>
                      <a:pt x="306" y="346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2" y="290"/>
                      <a:pt x="290" y="259"/>
                      <a:pt x="277" y="238"/>
                    </a:cubicBezTo>
                    <a:cubicBezTo>
                      <a:pt x="269" y="209"/>
                      <a:pt x="257" y="180"/>
                      <a:pt x="247" y="168"/>
                    </a:cubicBezTo>
                    <a:cubicBezTo>
                      <a:pt x="250" y="170"/>
                      <a:pt x="254" y="171"/>
                      <a:pt x="256" y="172"/>
                    </a:cubicBezTo>
                    <a:cubicBezTo>
                      <a:pt x="287" y="182"/>
                      <a:pt x="318" y="262"/>
                      <a:pt x="322" y="318"/>
                    </a:cubicBezTo>
                    <a:cubicBezTo>
                      <a:pt x="322" y="329"/>
                      <a:pt x="324" y="346"/>
                      <a:pt x="325" y="365"/>
                    </a:cubicBezTo>
                    <a:cubicBezTo>
                      <a:pt x="325" y="365"/>
                      <a:pt x="324" y="366"/>
                      <a:pt x="325" y="367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4"/>
                      <a:pt x="327" y="388"/>
                      <a:pt x="328" y="392"/>
                    </a:cubicBezTo>
                    <a:cubicBezTo>
                      <a:pt x="330" y="417"/>
                      <a:pt x="332" y="441"/>
                      <a:pt x="333" y="453"/>
                    </a:cubicBezTo>
                    <a:cubicBezTo>
                      <a:pt x="333" y="467"/>
                      <a:pt x="339" y="489"/>
                      <a:pt x="344" y="511"/>
                    </a:cubicBezTo>
                    <a:cubicBezTo>
                      <a:pt x="348" y="530"/>
                      <a:pt x="352" y="547"/>
                      <a:pt x="353" y="558"/>
                    </a:cubicBezTo>
                    <a:cubicBezTo>
                      <a:pt x="356" y="583"/>
                      <a:pt x="360" y="596"/>
                      <a:pt x="369" y="617"/>
                    </a:cubicBezTo>
                    <a:cubicBezTo>
                      <a:pt x="380" y="644"/>
                      <a:pt x="382" y="659"/>
                      <a:pt x="384" y="670"/>
                    </a:cubicBezTo>
                    <a:cubicBezTo>
                      <a:pt x="386" y="681"/>
                      <a:pt x="386" y="681"/>
                      <a:pt x="386" y="681"/>
                    </a:cubicBezTo>
                    <a:cubicBezTo>
                      <a:pt x="386" y="682"/>
                      <a:pt x="387" y="683"/>
                      <a:pt x="388" y="683"/>
                    </a:cubicBezTo>
                    <a:cubicBezTo>
                      <a:pt x="388" y="682"/>
                      <a:pt x="389" y="682"/>
                      <a:pt x="389" y="681"/>
                    </a:cubicBezTo>
                    <a:cubicBezTo>
                      <a:pt x="387" y="670"/>
                      <a:pt x="387" y="670"/>
                      <a:pt x="387" y="670"/>
                    </a:cubicBezTo>
                    <a:cubicBezTo>
                      <a:pt x="385" y="659"/>
                      <a:pt x="383" y="643"/>
                      <a:pt x="372" y="616"/>
                    </a:cubicBezTo>
                    <a:cubicBezTo>
                      <a:pt x="363" y="595"/>
                      <a:pt x="359" y="582"/>
                      <a:pt x="356" y="557"/>
                    </a:cubicBezTo>
                    <a:cubicBezTo>
                      <a:pt x="355" y="546"/>
                      <a:pt x="351" y="529"/>
                      <a:pt x="347" y="511"/>
                    </a:cubicBezTo>
                    <a:cubicBezTo>
                      <a:pt x="341" y="489"/>
                      <a:pt x="336" y="466"/>
                      <a:pt x="336" y="453"/>
                    </a:cubicBezTo>
                    <a:cubicBezTo>
                      <a:pt x="335" y="445"/>
                      <a:pt x="334" y="430"/>
                      <a:pt x="332" y="413"/>
                    </a:cubicBezTo>
                    <a:cubicBezTo>
                      <a:pt x="334" y="417"/>
                      <a:pt x="335" y="422"/>
                      <a:pt x="336" y="426"/>
                    </a:cubicBezTo>
                    <a:cubicBezTo>
                      <a:pt x="339" y="433"/>
                      <a:pt x="341" y="440"/>
                      <a:pt x="342" y="447"/>
                    </a:cubicBezTo>
                    <a:cubicBezTo>
                      <a:pt x="342" y="447"/>
                      <a:pt x="342" y="448"/>
                      <a:pt x="342" y="448"/>
                    </a:cubicBezTo>
                    <a:cubicBezTo>
                      <a:pt x="342" y="449"/>
                      <a:pt x="343" y="450"/>
                      <a:pt x="343" y="452"/>
                    </a:cubicBezTo>
                    <a:cubicBezTo>
                      <a:pt x="343" y="453"/>
                      <a:pt x="343" y="454"/>
                      <a:pt x="344" y="454"/>
                    </a:cubicBezTo>
                    <a:cubicBezTo>
                      <a:pt x="346" y="467"/>
                      <a:pt x="349" y="481"/>
                      <a:pt x="355" y="494"/>
                    </a:cubicBezTo>
                    <a:cubicBezTo>
                      <a:pt x="356" y="495"/>
                      <a:pt x="357" y="495"/>
                      <a:pt x="357" y="494"/>
                    </a:cubicBezTo>
                    <a:cubicBezTo>
                      <a:pt x="358" y="494"/>
                      <a:pt x="358" y="493"/>
                      <a:pt x="358" y="492"/>
                    </a:cubicBezTo>
                    <a:cubicBezTo>
                      <a:pt x="353" y="483"/>
                      <a:pt x="351" y="473"/>
                      <a:pt x="348" y="463"/>
                    </a:cubicBezTo>
                    <a:cubicBezTo>
                      <a:pt x="351" y="468"/>
                      <a:pt x="354" y="469"/>
                      <a:pt x="357" y="471"/>
                    </a:cubicBezTo>
                    <a:cubicBezTo>
                      <a:pt x="358" y="472"/>
                      <a:pt x="359" y="471"/>
                      <a:pt x="358" y="470"/>
                    </a:cubicBezTo>
                    <a:cubicBezTo>
                      <a:pt x="353" y="466"/>
                      <a:pt x="348" y="458"/>
                      <a:pt x="346" y="451"/>
                    </a:cubicBezTo>
                    <a:cubicBezTo>
                      <a:pt x="344" y="442"/>
                      <a:pt x="342" y="433"/>
                      <a:pt x="339" y="425"/>
                    </a:cubicBezTo>
                    <a:cubicBezTo>
                      <a:pt x="334" y="411"/>
                      <a:pt x="332" y="395"/>
                      <a:pt x="330" y="380"/>
                    </a:cubicBezTo>
                    <a:cubicBezTo>
                      <a:pt x="327" y="355"/>
                      <a:pt x="325" y="331"/>
                      <a:pt x="325" y="318"/>
                    </a:cubicBezTo>
                    <a:cubicBezTo>
                      <a:pt x="322" y="267"/>
                      <a:pt x="291" y="180"/>
                      <a:pt x="257" y="169"/>
                    </a:cubicBezTo>
                    <a:cubicBezTo>
                      <a:pt x="242" y="163"/>
                      <a:pt x="214" y="150"/>
                      <a:pt x="185" y="134"/>
                    </a:cubicBezTo>
                    <a:cubicBezTo>
                      <a:pt x="185" y="134"/>
                      <a:pt x="183" y="133"/>
                      <a:pt x="182" y="133"/>
                    </a:cubicBezTo>
                    <a:cubicBezTo>
                      <a:pt x="140" y="110"/>
                      <a:pt x="76" y="83"/>
                      <a:pt x="64" y="6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32" y="23"/>
                      <a:pt x="11" y="1"/>
                      <a:pt x="2" y="0"/>
                    </a:cubicBezTo>
                    <a:cubicBezTo>
                      <a:pt x="1" y="0"/>
                      <a:pt x="5" y="0"/>
                      <a:pt x="5" y="1"/>
                    </a:cubicBezTo>
                    <a:cubicBezTo>
                      <a:pt x="4" y="2"/>
                      <a:pt x="0" y="3"/>
                      <a:pt x="1" y="3"/>
                    </a:cubicBezTo>
                    <a:cubicBezTo>
                      <a:pt x="10" y="4"/>
                      <a:pt x="32" y="28"/>
                      <a:pt x="47" y="49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4" y="50"/>
                      <a:pt x="38" y="46"/>
                      <a:pt x="32" y="42"/>
                    </a:cubicBezTo>
                    <a:cubicBezTo>
                      <a:pt x="22" y="35"/>
                      <a:pt x="12" y="28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12" y="32"/>
                      <a:pt x="21" y="38"/>
                      <a:pt x="31" y="44"/>
                    </a:cubicBezTo>
                    <a:cubicBezTo>
                      <a:pt x="38" y="50"/>
                      <a:pt x="46" y="55"/>
                      <a:pt x="53" y="5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6" y="75"/>
                      <a:pt x="83" y="85"/>
                      <a:pt x="98" y="93"/>
                    </a:cubicBezTo>
                    <a:cubicBezTo>
                      <a:pt x="103" y="96"/>
                      <a:pt x="116" y="101"/>
                      <a:pt x="124" y="107"/>
                    </a:cubicBezTo>
                    <a:cubicBezTo>
                      <a:pt x="127" y="109"/>
                      <a:pt x="128" y="112"/>
                      <a:pt x="129" y="113"/>
                    </a:cubicBezTo>
                    <a:cubicBezTo>
                      <a:pt x="121" y="111"/>
                      <a:pt x="112" y="109"/>
                      <a:pt x="108" y="110"/>
                    </a:cubicBezTo>
                    <a:cubicBezTo>
                      <a:pt x="74" y="83"/>
                      <a:pt x="20" y="58"/>
                      <a:pt x="6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5" y="57"/>
                    </a:cubicBezTo>
                    <a:cubicBezTo>
                      <a:pt x="18" y="61"/>
                      <a:pt x="72" y="86"/>
                      <a:pt x="105" y="111"/>
                    </a:cubicBezTo>
                    <a:cubicBezTo>
                      <a:pt x="105" y="111"/>
                      <a:pt x="105" y="112"/>
                      <a:pt x="105" y="112"/>
                    </a:cubicBezTo>
                    <a:cubicBezTo>
                      <a:pt x="105" y="113"/>
                      <a:pt x="106" y="113"/>
                      <a:pt x="107" y="113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11" y="116"/>
                      <a:pt x="116" y="119"/>
                      <a:pt x="120" y="123"/>
                    </a:cubicBezTo>
                    <a:cubicBezTo>
                      <a:pt x="132" y="132"/>
                      <a:pt x="144" y="142"/>
                      <a:pt x="155" y="150"/>
                    </a:cubicBezTo>
                    <a:cubicBezTo>
                      <a:pt x="146" y="149"/>
                      <a:pt x="137" y="148"/>
                      <a:pt x="129" y="142"/>
                    </a:cubicBezTo>
                    <a:cubicBezTo>
                      <a:pt x="129" y="142"/>
                      <a:pt x="129" y="142"/>
                      <a:pt x="128" y="142"/>
                    </a:cubicBezTo>
                    <a:cubicBezTo>
                      <a:pt x="124" y="138"/>
                      <a:pt x="115" y="132"/>
                      <a:pt x="106" y="127"/>
                    </a:cubicBezTo>
                    <a:cubicBezTo>
                      <a:pt x="87" y="118"/>
                      <a:pt x="64" y="111"/>
                      <a:pt x="52" y="106"/>
                    </a:cubicBezTo>
                    <a:cubicBezTo>
                      <a:pt x="52" y="106"/>
                      <a:pt x="52" y="105"/>
                      <a:pt x="51" y="105"/>
                    </a:cubicBezTo>
                    <a:cubicBezTo>
                      <a:pt x="48" y="104"/>
                      <a:pt x="44" y="101"/>
                      <a:pt x="40" y="97"/>
                    </a:cubicBezTo>
                    <a:cubicBezTo>
                      <a:pt x="30" y="90"/>
                      <a:pt x="18" y="81"/>
                      <a:pt x="3" y="81"/>
                    </a:cubicBezTo>
                    <a:cubicBezTo>
                      <a:pt x="2" y="81"/>
                      <a:pt x="1" y="82"/>
                      <a:pt x="1" y="82"/>
                    </a:cubicBezTo>
                    <a:cubicBezTo>
                      <a:pt x="1" y="83"/>
                      <a:pt x="2" y="84"/>
                      <a:pt x="3" y="84"/>
                    </a:cubicBezTo>
                    <a:cubicBezTo>
                      <a:pt x="17" y="84"/>
                      <a:pt x="29" y="93"/>
                      <a:pt x="38" y="100"/>
                    </a:cubicBezTo>
                    <a:cubicBezTo>
                      <a:pt x="39" y="101"/>
                      <a:pt x="40" y="102"/>
                      <a:pt x="42" y="103"/>
                    </a:cubicBezTo>
                    <a:cubicBezTo>
                      <a:pt x="31" y="100"/>
                      <a:pt x="21" y="99"/>
                      <a:pt x="3" y="106"/>
                    </a:cubicBezTo>
                    <a:cubicBezTo>
                      <a:pt x="3" y="107"/>
                      <a:pt x="2" y="108"/>
                      <a:pt x="3" y="108"/>
                    </a:cubicBezTo>
                    <a:cubicBezTo>
                      <a:pt x="3" y="109"/>
                      <a:pt x="4" y="109"/>
                      <a:pt x="5" y="109"/>
                    </a:cubicBezTo>
                    <a:cubicBezTo>
                      <a:pt x="25" y="101"/>
                      <a:pt x="34" y="103"/>
                      <a:pt x="48" y="108"/>
                    </a:cubicBezTo>
                    <a:cubicBezTo>
                      <a:pt x="57" y="111"/>
                      <a:pt x="79" y="118"/>
                      <a:pt x="91" y="125"/>
                    </a:cubicBezTo>
                    <a:cubicBezTo>
                      <a:pt x="77" y="122"/>
                      <a:pt x="47" y="124"/>
                      <a:pt x="28" y="125"/>
                    </a:cubicBezTo>
                    <a:cubicBezTo>
                      <a:pt x="16" y="125"/>
                      <a:pt x="6" y="126"/>
                      <a:pt x="2" y="125"/>
                    </a:cubicBezTo>
                    <a:cubicBezTo>
                      <a:pt x="1" y="125"/>
                      <a:pt x="0" y="125"/>
                      <a:pt x="0" y="126"/>
                    </a:cubicBezTo>
                    <a:cubicBezTo>
                      <a:pt x="0" y="127"/>
                      <a:pt x="0" y="128"/>
                      <a:pt x="1" y="128"/>
                    </a:cubicBezTo>
                    <a:close/>
                    <a:moveTo>
                      <a:pt x="132" y="118"/>
                    </a:moveTo>
                    <a:cubicBezTo>
                      <a:pt x="138" y="126"/>
                      <a:pt x="145" y="136"/>
                      <a:pt x="152" y="143"/>
                    </a:cubicBezTo>
                    <a:cubicBezTo>
                      <a:pt x="142" y="136"/>
                      <a:pt x="132" y="128"/>
                      <a:pt x="122" y="120"/>
                    </a:cubicBezTo>
                    <a:cubicBezTo>
                      <a:pt x="118" y="118"/>
                      <a:pt x="115" y="115"/>
                      <a:pt x="112" y="112"/>
                    </a:cubicBezTo>
                    <a:cubicBezTo>
                      <a:pt x="117" y="113"/>
                      <a:pt x="124" y="115"/>
                      <a:pt x="132" y="118"/>
                    </a:cubicBezTo>
                    <a:close/>
                    <a:moveTo>
                      <a:pt x="168" y="128"/>
                    </a:moveTo>
                    <a:cubicBezTo>
                      <a:pt x="157" y="125"/>
                      <a:pt x="144" y="120"/>
                      <a:pt x="137" y="117"/>
                    </a:cubicBezTo>
                    <a:cubicBezTo>
                      <a:pt x="137" y="117"/>
                      <a:pt x="135" y="116"/>
                      <a:pt x="135" y="116"/>
                    </a:cubicBezTo>
                    <a:cubicBezTo>
                      <a:pt x="134" y="116"/>
                      <a:pt x="134" y="115"/>
                      <a:pt x="134" y="115"/>
                    </a:cubicBezTo>
                    <a:cubicBezTo>
                      <a:pt x="130" y="111"/>
                      <a:pt x="130" y="110"/>
                      <a:pt x="128" y="107"/>
                    </a:cubicBezTo>
                    <a:cubicBezTo>
                      <a:pt x="141" y="115"/>
                      <a:pt x="153" y="120"/>
                      <a:pt x="168" y="128"/>
                    </a:cubicBezTo>
                    <a:close/>
                    <a:moveTo>
                      <a:pt x="271" y="230"/>
                    </a:moveTo>
                    <a:cubicBezTo>
                      <a:pt x="256" y="210"/>
                      <a:pt x="241" y="200"/>
                      <a:pt x="236" y="198"/>
                    </a:cubicBezTo>
                    <a:cubicBezTo>
                      <a:pt x="233" y="195"/>
                      <a:pt x="228" y="193"/>
                      <a:pt x="221" y="189"/>
                    </a:cubicBezTo>
                    <a:cubicBezTo>
                      <a:pt x="212" y="184"/>
                      <a:pt x="200" y="177"/>
                      <a:pt x="187" y="168"/>
                    </a:cubicBezTo>
                    <a:cubicBezTo>
                      <a:pt x="181" y="165"/>
                      <a:pt x="173" y="159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57" y="146"/>
                      <a:pt x="146" y="132"/>
                      <a:pt x="137" y="120"/>
                    </a:cubicBezTo>
                    <a:cubicBezTo>
                      <a:pt x="149" y="126"/>
                      <a:pt x="172" y="133"/>
                      <a:pt x="181" y="135"/>
                    </a:cubicBezTo>
                    <a:cubicBezTo>
                      <a:pt x="203" y="147"/>
                      <a:pt x="224" y="158"/>
                      <a:pt x="241" y="165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50" y="173"/>
                      <a:pt x="263" y="200"/>
                      <a:pt x="271" y="230"/>
                    </a:cubicBezTo>
                    <a:close/>
                    <a:moveTo>
                      <a:pt x="280" y="299"/>
                    </a:moveTo>
                    <a:cubicBezTo>
                      <a:pt x="275" y="290"/>
                      <a:pt x="270" y="281"/>
                      <a:pt x="262" y="270"/>
                    </a:cubicBezTo>
                    <a:cubicBezTo>
                      <a:pt x="257" y="263"/>
                      <a:pt x="253" y="257"/>
                      <a:pt x="248" y="251"/>
                    </a:cubicBezTo>
                    <a:cubicBezTo>
                      <a:pt x="248" y="236"/>
                      <a:pt x="236" y="224"/>
                      <a:pt x="226" y="214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4" y="201"/>
                      <a:pt x="210" y="195"/>
                      <a:pt x="205" y="189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7" y="184"/>
                      <a:pt x="214" y="188"/>
                      <a:pt x="220" y="192"/>
                    </a:cubicBezTo>
                    <a:cubicBezTo>
                      <a:pt x="226" y="195"/>
                      <a:pt x="231" y="198"/>
                      <a:pt x="234" y="200"/>
                    </a:cubicBezTo>
                    <a:cubicBezTo>
                      <a:pt x="240" y="203"/>
                      <a:pt x="258" y="214"/>
                      <a:pt x="274" y="239"/>
                    </a:cubicBezTo>
                    <a:cubicBezTo>
                      <a:pt x="279" y="260"/>
                      <a:pt x="282" y="282"/>
                      <a:pt x="280" y="299"/>
                    </a:cubicBezTo>
                    <a:close/>
                    <a:moveTo>
                      <a:pt x="324" y="645"/>
                    </a:moveTo>
                    <a:cubicBezTo>
                      <a:pt x="324" y="655"/>
                      <a:pt x="324" y="664"/>
                      <a:pt x="324" y="674"/>
                    </a:cubicBezTo>
                    <a:cubicBezTo>
                      <a:pt x="324" y="677"/>
                      <a:pt x="325" y="681"/>
                      <a:pt x="325" y="684"/>
                    </a:cubicBezTo>
                    <a:cubicBezTo>
                      <a:pt x="322" y="676"/>
                      <a:pt x="320" y="669"/>
                      <a:pt x="318" y="663"/>
                    </a:cubicBezTo>
                    <a:cubicBezTo>
                      <a:pt x="304" y="622"/>
                      <a:pt x="300" y="521"/>
                      <a:pt x="298" y="447"/>
                    </a:cubicBezTo>
                    <a:cubicBezTo>
                      <a:pt x="296" y="419"/>
                      <a:pt x="296" y="394"/>
                      <a:pt x="294" y="377"/>
                    </a:cubicBezTo>
                    <a:cubicBezTo>
                      <a:pt x="291" y="338"/>
                      <a:pt x="288" y="319"/>
                      <a:pt x="282" y="304"/>
                    </a:cubicBezTo>
                    <a:cubicBezTo>
                      <a:pt x="285" y="289"/>
                      <a:pt x="284" y="268"/>
                      <a:pt x="279" y="248"/>
                    </a:cubicBezTo>
                    <a:cubicBezTo>
                      <a:pt x="290" y="268"/>
                      <a:pt x="300" y="296"/>
                      <a:pt x="302" y="333"/>
                    </a:cubicBez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05" y="382"/>
                      <a:pt x="308" y="441"/>
                      <a:pt x="315" y="483"/>
                    </a:cubicBezTo>
                    <a:cubicBezTo>
                      <a:pt x="318" y="497"/>
                      <a:pt x="319" y="515"/>
                      <a:pt x="321" y="535"/>
                    </a:cubicBezTo>
                    <a:cubicBezTo>
                      <a:pt x="323" y="558"/>
                      <a:pt x="326" y="584"/>
                      <a:pt x="330" y="608"/>
                    </a:cubicBezTo>
                    <a:cubicBezTo>
                      <a:pt x="330" y="609"/>
                      <a:pt x="330" y="609"/>
                      <a:pt x="330" y="609"/>
                    </a:cubicBezTo>
                    <a:cubicBezTo>
                      <a:pt x="329" y="615"/>
                      <a:pt x="328" y="621"/>
                      <a:pt x="327" y="627"/>
                    </a:cubicBezTo>
                    <a:cubicBezTo>
                      <a:pt x="326" y="633"/>
                      <a:pt x="325" y="639"/>
                      <a:pt x="324" y="645"/>
                    </a:cubicBezTo>
                    <a:close/>
                    <a:moveTo>
                      <a:pt x="385" y="972"/>
                    </a:move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lose/>
                    <a:moveTo>
                      <a:pt x="386" y="970"/>
                    </a:moveTo>
                    <a:cubicBezTo>
                      <a:pt x="386" y="970"/>
                      <a:pt x="386" y="971"/>
                      <a:pt x="386" y="971"/>
                    </a:cubicBezTo>
                    <a:cubicBezTo>
                      <a:pt x="386" y="971"/>
                      <a:pt x="386" y="970"/>
                      <a:pt x="386" y="970"/>
                    </a:cubicBezTo>
                    <a:close/>
                    <a:moveTo>
                      <a:pt x="358" y="1085"/>
                    </a:moveTo>
                    <a:cubicBezTo>
                      <a:pt x="360" y="1090"/>
                      <a:pt x="364" y="1094"/>
                      <a:pt x="367" y="1095"/>
                    </a:cubicBezTo>
                    <a:cubicBezTo>
                      <a:pt x="373" y="1099"/>
                      <a:pt x="381" y="1100"/>
                      <a:pt x="388" y="1097"/>
                    </a:cubicBezTo>
                    <a:cubicBezTo>
                      <a:pt x="392" y="1095"/>
                      <a:pt x="394" y="1093"/>
                      <a:pt x="397" y="1091"/>
                    </a:cubicBezTo>
                    <a:cubicBezTo>
                      <a:pt x="395" y="1097"/>
                      <a:pt x="394" y="1102"/>
                      <a:pt x="393" y="1108"/>
                    </a:cubicBezTo>
                    <a:cubicBezTo>
                      <a:pt x="391" y="1120"/>
                      <a:pt x="388" y="1131"/>
                      <a:pt x="385" y="1142"/>
                    </a:cubicBezTo>
                    <a:cubicBezTo>
                      <a:pt x="383" y="1148"/>
                      <a:pt x="383" y="1148"/>
                      <a:pt x="383" y="1148"/>
                    </a:cubicBezTo>
                    <a:cubicBezTo>
                      <a:pt x="383" y="1150"/>
                      <a:pt x="382" y="1152"/>
                      <a:pt x="382" y="1154"/>
                    </a:cubicBezTo>
                    <a:cubicBezTo>
                      <a:pt x="381" y="1150"/>
                      <a:pt x="381" y="1150"/>
                      <a:pt x="381" y="1150"/>
                    </a:cubicBezTo>
                    <a:cubicBezTo>
                      <a:pt x="378" y="1141"/>
                      <a:pt x="376" y="1132"/>
                      <a:pt x="368" y="1125"/>
                    </a:cubicBezTo>
                    <a:cubicBezTo>
                      <a:pt x="368" y="1125"/>
                      <a:pt x="368" y="1125"/>
                      <a:pt x="368" y="1125"/>
                    </a:cubicBezTo>
                    <a:cubicBezTo>
                      <a:pt x="367" y="1116"/>
                      <a:pt x="365" y="1108"/>
                      <a:pt x="362" y="1100"/>
                    </a:cubicBezTo>
                    <a:cubicBezTo>
                      <a:pt x="362" y="1100"/>
                      <a:pt x="362" y="1100"/>
                      <a:pt x="362" y="1099"/>
                    </a:cubicBezTo>
                    <a:cubicBezTo>
                      <a:pt x="359" y="1088"/>
                      <a:pt x="359" y="1088"/>
                      <a:pt x="359" y="1088"/>
                    </a:cubicBezTo>
                    <a:cubicBezTo>
                      <a:pt x="358" y="1087"/>
                      <a:pt x="358" y="1086"/>
                      <a:pt x="358" y="1085"/>
                    </a:cubicBezTo>
                    <a:close/>
                    <a:moveTo>
                      <a:pt x="346" y="929"/>
                    </a:moveTo>
                    <a:cubicBezTo>
                      <a:pt x="352" y="945"/>
                      <a:pt x="356" y="958"/>
                      <a:pt x="358" y="966"/>
                    </a:cubicBezTo>
                    <a:cubicBezTo>
                      <a:pt x="367" y="1008"/>
                      <a:pt x="364" y="1023"/>
                      <a:pt x="354" y="1054"/>
                    </a:cubicBezTo>
                    <a:cubicBezTo>
                      <a:pt x="350" y="1069"/>
                      <a:pt x="350" y="1069"/>
                      <a:pt x="350" y="1069"/>
                    </a:cubicBezTo>
                    <a:cubicBezTo>
                      <a:pt x="344" y="1066"/>
                      <a:pt x="341" y="1058"/>
                      <a:pt x="339" y="1051"/>
                    </a:cubicBezTo>
                    <a:cubicBezTo>
                      <a:pt x="336" y="1043"/>
                      <a:pt x="336" y="1043"/>
                      <a:pt x="336" y="1043"/>
                    </a:cubicBezTo>
                    <a:cubicBezTo>
                      <a:pt x="336" y="1042"/>
                      <a:pt x="335" y="1042"/>
                      <a:pt x="335" y="1042"/>
                    </a:cubicBezTo>
                    <a:cubicBezTo>
                      <a:pt x="335" y="1039"/>
                      <a:pt x="335" y="1036"/>
                      <a:pt x="335" y="1033"/>
                    </a:cubicBezTo>
                    <a:cubicBezTo>
                      <a:pt x="335" y="1025"/>
                      <a:pt x="335" y="1017"/>
                      <a:pt x="336" y="1010"/>
                    </a:cubicBezTo>
                    <a:cubicBezTo>
                      <a:pt x="342" y="986"/>
                      <a:pt x="342" y="986"/>
                      <a:pt x="342" y="986"/>
                    </a:cubicBezTo>
                    <a:cubicBezTo>
                      <a:pt x="345" y="976"/>
                      <a:pt x="348" y="964"/>
                      <a:pt x="349" y="953"/>
                    </a:cubicBezTo>
                    <a:cubicBezTo>
                      <a:pt x="350" y="947"/>
                      <a:pt x="348" y="943"/>
                      <a:pt x="347" y="939"/>
                    </a:cubicBezTo>
                    <a:cubicBezTo>
                      <a:pt x="346" y="936"/>
                      <a:pt x="345" y="933"/>
                      <a:pt x="346" y="929"/>
                    </a:cubicBezTo>
                    <a:close/>
                    <a:moveTo>
                      <a:pt x="218" y="230"/>
                    </a:moveTo>
                    <a:cubicBezTo>
                      <a:pt x="230" y="238"/>
                      <a:pt x="238" y="245"/>
                      <a:pt x="245" y="252"/>
                    </a:cubicBezTo>
                    <a:cubicBezTo>
                      <a:pt x="245" y="253"/>
                      <a:pt x="245" y="253"/>
                      <a:pt x="246" y="253"/>
                    </a:cubicBezTo>
                    <a:cubicBezTo>
                      <a:pt x="251" y="259"/>
                      <a:pt x="255" y="265"/>
                      <a:pt x="260" y="272"/>
                    </a:cubicBezTo>
                    <a:cubicBezTo>
                      <a:pt x="280" y="302"/>
                      <a:pt x="286" y="311"/>
                      <a:pt x="291" y="377"/>
                    </a:cubicBezTo>
                    <a:cubicBezTo>
                      <a:pt x="293" y="394"/>
                      <a:pt x="293" y="419"/>
                      <a:pt x="295" y="447"/>
                    </a:cubicBezTo>
                    <a:cubicBezTo>
                      <a:pt x="295" y="460"/>
                      <a:pt x="296" y="474"/>
                      <a:pt x="296" y="488"/>
                    </a:cubicBezTo>
                    <a:cubicBezTo>
                      <a:pt x="296" y="488"/>
                      <a:pt x="295" y="514"/>
                      <a:pt x="292" y="527"/>
                    </a:cubicBezTo>
                    <a:cubicBezTo>
                      <a:pt x="290" y="534"/>
                      <a:pt x="290" y="534"/>
                      <a:pt x="290" y="534"/>
                    </a:cubicBezTo>
                    <a:cubicBezTo>
                      <a:pt x="285" y="556"/>
                      <a:pt x="284" y="574"/>
                      <a:pt x="284" y="595"/>
                    </a:cubicBezTo>
                    <a:cubicBezTo>
                      <a:pt x="283" y="604"/>
                      <a:pt x="283" y="604"/>
                      <a:pt x="283" y="604"/>
                    </a:cubicBezTo>
                    <a:cubicBezTo>
                      <a:pt x="283" y="605"/>
                      <a:pt x="284" y="605"/>
                      <a:pt x="285" y="605"/>
                    </a:cubicBezTo>
                    <a:cubicBezTo>
                      <a:pt x="285" y="605"/>
                      <a:pt x="286" y="605"/>
                      <a:pt x="286" y="604"/>
                    </a:cubicBezTo>
                    <a:cubicBezTo>
                      <a:pt x="287" y="595"/>
                      <a:pt x="287" y="595"/>
                      <a:pt x="287" y="595"/>
                    </a:cubicBezTo>
                    <a:cubicBezTo>
                      <a:pt x="287" y="574"/>
                      <a:pt x="288" y="556"/>
                      <a:pt x="293" y="535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5" y="524"/>
                      <a:pt x="297" y="519"/>
                      <a:pt x="297" y="515"/>
                    </a:cubicBezTo>
                    <a:cubicBezTo>
                      <a:pt x="300" y="575"/>
                      <a:pt x="305" y="634"/>
                      <a:pt x="316" y="664"/>
                    </a:cubicBezTo>
                    <a:cubicBezTo>
                      <a:pt x="318" y="671"/>
                      <a:pt x="320" y="680"/>
                      <a:pt x="323" y="691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23" y="724"/>
                      <a:pt x="322" y="743"/>
                      <a:pt x="325" y="761"/>
                    </a:cubicBezTo>
                    <a:cubicBezTo>
                      <a:pt x="324" y="761"/>
                      <a:pt x="324" y="761"/>
                      <a:pt x="323" y="762"/>
                    </a:cubicBezTo>
                    <a:cubicBezTo>
                      <a:pt x="316" y="777"/>
                      <a:pt x="318" y="811"/>
                      <a:pt x="319" y="825"/>
                    </a:cubicBezTo>
                    <a:cubicBezTo>
                      <a:pt x="319" y="826"/>
                      <a:pt x="320" y="827"/>
                      <a:pt x="321" y="827"/>
                    </a:cubicBezTo>
                    <a:cubicBezTo>
                      <a:pt x="322" y="827"/>
                      <a:pt x="322" y="826"/>
                      <a:pt x="322" y="825"/>
                    </a:cubicBezTo>
                    <a:cubicBezTo>
                      <a:pt x="321" y="812"/>
                      <a:pt x="319" y="780"/>
                      <a:pt x="325" y="764"/>
                    </a:cubicBezTo>
                    <a:cubicBezTo>
                      <a:pt x="326" y="765"/>
                      <a:pt x="326" y="766"/>
                      <a:pt x="326" y="767"/>
                    </a:cubicBezTo>
                    <a:cubicBezTo>
                      <a:pt x="327" y="774"/>
                      <a:pt x="329" y="781"/>
                      <a:pt x="331" y="788"/>
                    </a:cubicBezTo>
                    <a:cubicBezTo>
                      <a:pt x="333" y="797"/>
                      <a:pt x="336" y="806"/>
                      <a:pt x="337" y="816"/>
                    </a:cubicBezTo>
                    <a:cubicBezTo>
                      <a:pt x="338" y="829"/>
                      <a:pt x="338" y="829"/>
                      <a:pt x="338" y="829"/>
                    </a:cubicBezTo>
                    <a:cubicBezTo>
                      <a:pt x="339" y="837"/>
                      <a:pt x="341" y="846"/>
                      <a:pt x="341" y="853"/>
                    </a:cubicBezTo>
                    <a:cubicBezTo>
                      <a:pt x="341" y="854"/>
                      <a:pt x="341" y="855"/>
                      <a:pt x="342" y="855"/>
                    </a:cubicBezTo>
                    <a:cubicBezTo>
                      <a:pt x="343" y="855"/>
                      <a:pt x="344" y="854"/>
                      <a:pt x="344" y="853"/>
                    </a:cubicBezTo>
                    <a:cubicBezTo>
                      <a:pt x="344" y="846"/>
                      <a:pt x="342" y="837"/>
                      <a:pt x="341" y="828"/>
                    </a:cubicBezTo>
                    <a:cubicBezTo>
                      <a:pt x="340" y="816"/>
                      <a:pt x="340" y="816"/>
                      <a:pt x="340" y="816"/>
                    </a:cubicBezTo>
                    <a:cubicBezTo>
                      <a:pt x="339" y="806"/>
                      <a:pt x="336" y="796"/>
                      <a:pt x="334" y="787"/>
                    </a:cubicBezTo>
                    <a:cubicBezTo>
                      <a:pt x="332" y="780"/>
                      <a:pt x="330" y="773"/>
                      <a:pt x="329" y="766"/>
                    </a:cubicBezTo>
                    <a:cubicBezTo>
                      <a:pt x="325" y="747"/>
                      <a:pt x="326" y="726"/>
                      <a:pt x="326" y="706"/>
                    </a:cubicBezTo>
                    <a:cubicBezTo>
                      <a:pt x="326" y="703"/>
                      <a:pt x="326" y="703"/>
                      <a:pt x="326" y="703"/>
                    </a:cubicBezTo>
                    <a:cubicBezTo>
                      <a:pt x="333" y="734"/>
                      <a:pt x="342" y="775"/>
                      <a:pt x="350" y="818"/>
                    </a:cubicBezTo>
                    <a:cubicBezTo>
                      <a:pt x="361" y="875"/>
                      <a:pt x="373" y="934"/>
                      <a:pt x="383" y="971"/>
                    </a:cubicBezTo>
                    <a:cubicBezTo>
                      <a:pt x="383" y="971"/>
                      <a:pt x="383" y="971"/>
                      <a:pt x="383" y="971"/>
                    </a:cubicBezTo>
                    <a:cubicBezTo>
                      <a:pt x="383" y="971"/>
                      <a:pt x="387" y="982"/>
                      <a:pt x="388" y="989"/>
                    </a:cubicBezTo>
                    <a:cubicBezTo>
                      <a:pt x="388" y="989"/>
                      <a:pt x="388" y="989"/>
                      <a:pt x="388" y="990"/>
                    </a:cubicBezTo>
                    <a:cubicBezTo>
                      <a:pt x="389" y="990"/>
                      <a:pt x="389" y="990"/>
                      <a:pt x="389" y="990"/>
                    </a:cubicBezTo>
                    <a:cubicBezTo>
                      <a:pt x="389" y="992"/>
                      <a:pt x="389" y="992"/>
                      <a:pt x="389" y="992"/>
                    </a:cubicBezTo>
                    <a:cubicBezTo>
                      <a:pt x="394" y="1007"/>
                      <a:pt x="397" y="1020"/>
                      <a:pt x="400" y="1033"/>
                    </a:cubicBezTo>
                    <a:cubicBezTo>
                      <a:pt x="401" y="1046"/>
                      <a:pt x="401" y="1046"/>
                      <a:pt x="401" y="1046"/>
                    </a:cubicBezTo>
                    <a:cubicBezTo>
                      <a:pt x="401" y="1051"/>
                      <a:pt x="402" y="1057"/>
                      <a:pt x="402" y="1064"/>
                    </a:cubicBezTo>
                    <a:cubicBezTo>
                      <a:pt x="401" y="1070"/>
                      <a:pt x="400" y="1076"/>
                      <a:pt x="399" y="1082"/>
                    </a:cubicBezTo>
                    <a:cubicBezTo>
                      <a:pt x="397" y="1087"/>
                      <a:pt x="393" y="1092"/>
                      <a:pt x="387" y="1094"/>
                    </a:cubicBezTo>
                    <a:cubicBezTo>
                      <a:pt x="381" y="1096"/>
                      <a:pt x="374" y="1096"/>
                      <a:pt x="368" y="1093"/>
                    </a:cubicBezTo>
                    <a:cubicBezTo>
                      <a:pt x="363" y="1090"/>
                      <a:pt x="358" y="1080"/>
                      <a:pt x="355" y="1074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1"/>
                      <a:pt x="353" y="1071"/>
                      <a:pt x="353" y="1071"/>
                    </a:cubicBezTo>
                    <a:cubicBezTo>
                      <a:pt x="357" y="1055"/>
                      <a:pt x="357" y="1055"/>
                      <a:pt x="357" y="1055"/>
                    </a:cubicBezTo>
                    <a:cubicBezTo>
                      <a:pt x="367" y="1024"/>
                      <a:pt x="370" y="1008"/>
                      <a:pt x="361" y="966"/>
                    </a:cubicBezTo>
                    <a:cubicBezTo>
                      <a:pt x="359" y="955"/>
                      <a:pt x="351" y="936"/>
                      <a:pt x="342" y="912"/>
                    </a:cubicBezTo>
                    <a:cubicBezTo>
                      <a:pt x="330" y="881"/>
                      <a:pt x="316" y="841"/>
                      <a:pt x="305" y="802"/>
                    </a:cubicBezTo>
                    <a:cubicBezTo>
                      <a:pt x="295" y="767"/>
                      <a:pt x="285" y="710"/>
                      <a:pt x="280" y="679"/>
                    </a:cubicBezTo>
                    <a:cubicBezTo>
                      <a:pt x="278" y="668"/>
                      <a:pt x="276" y="661"/>
                      <a:pt x="276" y="659"/>
                    </a:cubicBezTo>
                    <a:cubicBezTo>
                      <a:pt x="254" y="581"/>
                      <a:pt x="259" y="448"/>
                      <a:pt x="265" y="406"/>
                    </a:cubicBezTo>
                    <a:cubicBezTo>
                      <a:pt x="271" y="360"/>
                      <a:pt x="264" y="319"/>
                      <a:pt x="241" y="268"/>
                    </a:cubicBezTo>
                    <a:cubicBezTo>
                      <a:pt x="234" y="256"/>
                      <a:pt x="226" y="240"/>
                      <a:pt x="218" y="230"/>
                    </a:cubicBezTo>
                    <a:close/>
                    <a:moveTo>
                      <a:pt x="135" y="149"/>
                    </a:moveTo>
                    <a:cubicBezTo>
                      <a:pt x="141" y="151"/>
                      <a:pt x="148" y="152"/>
                      <a:pt x="155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70" y="161"/>
                      <a:pt x="179" y="167"/>
                      <a:pt x="185" y="171"/>
                    </a:cubicBezTo>
                    <a:cubicBezTo>
                      <a:pt x="188" y="173"/>
                      <a:pt x="191" y="175"/>
                      <a:pt x="194" y="177"/>
                    </a:cubicBezTo>
                    <a:cubicBezTo>
                      <a:pt x="194" y="177"/>
                      <a:pt x="194" y="178"/>
                      <a:pt x="194" y="178"/>
                    </a:cubicBezTo>
                    <a:cubicBezTo>
                      <a:pt x="203" y="190"/>
                      <a:pt x="203" y="190"/>
                      <a:pt x="203" y="190"/>
                    </a:cubicBezTo>
                    <a:cubicBezTo>
                      <a:pt x="207" y="197"/>
                      <a:pt x="212" y="203"/>
                      <a:pt x="217" y="209"/>
                    </a:cubicBezTo>
                    <a:cubicBezTo>
                      <a:pt x="224" y="216"/>
                      <a:pt x="224" y="216"/>
                      <a:pt x="224" y="216"/>
                    </a:cubicBezTo>
                    <a:cubicBezTo>
                      <a:pt x="233" y="225"/>
                      <a:pt x="243" y="235"/>
                      <a:pt x="245" y="247"/>
                    </a:cubicBezTo>
                    <a:cubicBezTo>
                      <a:pt x="237" y="239"/>
                      <a:pt x="226" y="231"/>
                      <a:pt x="209" y="220"/>
                    </a:cubicBezTo>
                    <a:cubicBezTo>
                      <a:pt x="208" y="220"/>
                      <a:pt x="208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190" y="215"/>
                      <a:pt x="147" y="167"/>
                      <a:pt x="138" y="153"/>
                    </a:cubicBezTo>
                    <a:cubicBezTo>
                      <a:pt x="137" y="151"/>
                      <a:pt x="136" y="150"/>
                      <a:pt x="135" y="149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266">
                <a:extLst>
                  <a:ext uri="{FF2B5EF4-FFF2-40B4-BE49-F238E27FC236}">
                    <a16:creationId xmlns:a16="http://schemas.microsoft.com/office/drawing/2014/main" id="{57E1D644-06E1-FA49-1D76-99BAB0C575B2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3825875" y="1693863"/>
                <a:ext cx="82550" cy="47625"/>
              </a:xfrm>
              <a:custGeom>
                <a:avLst/>
                <a:gdLst>
                  <a:gd name="T0" fmla="*/ 7 w 39"/>
                  <a:gd name="T1" fmla="*/ 0 h 23"/>
                  <a:gd name="T2" fmla="*/ 21 w 39"/>
                  <a:gd name="T3" fmla="*/ 16 h 23"/>
                  <a:gd name="T4" fmla="*/ 91 w 39"/>
                  <a:gd name="T5" fmla="*/ 44 h 23"/>
                  <a:gd name="T6" fmla="*/ 92 w 39"/>
                  <a:gd name="T7" fmla="*/ 50 h 23"/>
                  <a:gd name="T8" fmla="*/ 91 w 39"/>
                  <a:gd name="T9" fmla="*/ 51 h 23"/>
                  <a:gd name="T10" fmla="*/ 16 w 39"/>
                  <a:gd name="T11" fmla="*/ 21 h 23"/>
                  <a:gd name="T12" fmla="*/ 1 w 39"/>
                  <a:gd name="T13" fmla="*/ 7 h 23"/>
                  <a:gd name="T14" fmla="*/ 1 w 39"/>
                  <a:gd name="T15" fmla="*/ 1 h 23"/>
                  <a:gd name="T16" fmla="*/ 7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" y="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8" y="15"/>
                      <a:pt x="23" y="19"/>
                      <a:pt x="38" y="20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2"/>
                      <a:pt x="38" y="23"/>
                      <a:pt x="38" y="23"/>
                    </a:cubicBezTo>
                    <a:cubicBezTo>
                      <a:pt x="22" y="22"/>
                      <a:pt x="16" y="17"/>
                      <a:pt x="7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267">
                <a:extLst>
                  <a:ext uri="{FF2B5EF4-FFF2-40B4-BE49-F238E27FC236}">
                    <a16:creationId xmlns:a16="http://schemas.microsoft.com/office/drawing/2014/main" id="{1F7070D8-CBE6-8456-CC93-C48E222DC6C3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3830638" y="1651000"/>
                <a:ext cx="68263" cy="33337"/>
              </a:xfrm>
              <a:custGeom>
                <a:avLst/>
                <a:gdLst>
                  <a:gd name="T0" fmla="*/ 5 w 32"/>
                  <a:gd name="T1" fmla="*/ 0 h 16"/>
                  <a:gd name="T2" fmla="*/ 31 w 32"/>
                  <a:gd name="T3" fmla="*/ 14 h 16"/>
                  <a:gd name="T4" fmla="*/ 75 w 32"/>
                  <a:gd name="T5" fmla="*/ 28 h 16"/>
                  <a:gd name="T6" fmla="*/ 78 w 32"/>
                  <a:gd name="T7" fmla="*/ 29 h 16"/>
                  <a:gd name="T8" fmla="*/ 75 w 32"/>
                  <a:gd name="T9" fmla="*/ 34 h 16"/>
                  <a:gd name="T10" fmla="*/ 30 w 32"/>
                  <a:gd name="T11" fmla="*/ 18 h 16"/>
                  <a:gd name="T12" fmla="*/ 1 w 32"/>
                  <a:gd name="T13" fmla="*/ 7 h 16"/>
                  <a:gd name="T14" fmla="*/ 0 w 32"/>
                  <a:gd name="T15" fmla="*/ 1 h 16"/>
                  <a:gd name="T16" fmla="*/ 5 w 32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6" y="1"/>
                      <a:pt x="10" y="4"/>
                      <a:pt x="13" y="6"/>
                    </a:cubicBezTo>
                    <a:cubicBezTo>
                      <a:pt x="19" y="9"/>
                      <a:pt x="24" y="13"/>
                      <a:pt x="31" y="12"/>
                    </a:cubicBezTo>
                    <a:cubicBezTo>
                      <a:pt x="32" y="12"/>
                      <a:pt x="32" y="13"/>
                      <a:pt x="32" y="13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23" y="16"/>
                      <a:pt x="17" y="12"/>
                      <a:pt x="12" y="8"/>
                    </a:cubicBezTo>
                    <a:cubicBezTo>
                      <a:pt x="8" y="6"/>
                      <a:pt x="5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268">
                <a:extLst>
                  <a:ext uri="{FF2B5EF4-FFF2-40B4-BE49-F238E27FC236}">
                    <a16:creationId xmlns:a16="http://schemas.microsoft.com/office/drawing/2014/main" id="{0FA12609-A02B-9D70-1CF8-FB139B53BB9A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3838575" y="3570288"/>
                <a:ext cx="31750" cy="231775"/>
              </a:xfrm>
              <a:custGeom>
                <a:avLst/>
                <a:gdLst>
                  <a:gd name="T0" fmla="*/ 5 w 15"/>
                  <a:gd name="T1" fmla="*/ 0 h 109"/>
                  <a:gd name="T2" fmla="*/ 7 w 15"/>
                  <a:gd name="T3" fmla="*/ 1 h 109"/>
                  <a:gd name="T4" fmla="*/ 36 w 15"/>
                  <a:gd name="T5" fmla="*/ 257 h 109"/>
                  <a:gd name="T6" fmla="*/ 33 w 15"/>
                  <a:gd name="T7" fmla="*/ 263 h 109"/>
                  <a:gd name="T8" fmla="*/ 28 w 15"/>
                  <a:gd name="T9" fmla="*/ 260 h 109"/>
                  <a:gd name="T10" fmla="*/ 0 w 15"/>
                  <a:gd name="T11" fmla="*/ 1 h 109"/>
                  <a:gd name="T12" fmla="*/ 5 w 15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9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34"/>
                      <a:pt x="7" y="89"/>
                      <a:pt x="15" y="107"/>
                    </a:cubicBezTo>
                    <a:cubicBezTo>
                      <a:pt x="15" y="108"/>
                      <a:pt x="15" y="108"/>
                      <a:pt x="14" y="109"/>
                    </a:cubicBezTo>
                    <a:cubicBezTo>
                      <a:pt x="14" y="109"/>
                      <a:pt x="13" y="109"/>
                      <a:pt x="12" y="108"/>
                    </a:cubicBezTo>
                    <a:cubicBezTo>
                      <a:pt x="4" y="90"/>
                      <a:pt x="0" y="3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269">
                <a:extLst>
                  <a:ext uri="{FF2B5EF4-FFF2-40B4-BE49-F238E27FC236}">
                    <a16:creationId xmlns:a16="http://schemas.microsoft.com/office/drawing/2014/main" id="{490ECAEE-5F45-B55E-4515-1AF1DB99A792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3824288" y="3468688"/>
                <a:ext cx="96838" cy="231775"/>
              </a:xfrm>
              <a:custGeom>
                <a:avLst/>
                <a:gdLst>
                  <a:gd name="T0" fmla="*/ 27 w 46"/>
                  <a:gd name="T1" fmla="*/ 0 h 109"/>
                  <a:gd name="T2" fmla="*/ 28 w 46"/>
                  <a:gd name="T3" fmla="*/ 5 h 109"/>
                  <a:gd name="T4" fmla="*/ 106 w 46"/>
                  <a:gd name="T5" fmla="*/ 257 h 109"/>
                  <a:gd name="T6" fmla="*/ 106 w 46"/>
                  <a:gd name="T7" fmla="*/ 263 h 109"/>
                  <a:gd name="T8" fmla="*/ 101 w 46"/>
                  <a:gd name="T9" fmla="*/ 260 h 109"/>
                  <a:gd name="T10" fmla="*/ 21 w 46"/>
                  <a:gd name="T11" fmla="*/ 1 h 109"/>
                  <a:gd name="T12" fmla="*/ 27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11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4" y="29"/>
                      <a:pt x="37" y="96"/>
                      <a:pt x="45" y="107"/>
                    </a:cubicBezTo>
                    <a:cubicBezTo>
                      <a:pt x="46" y="107"/>
                      <a:pt x="46" y="108"/>
                      <a:pt x="45" y="109"/>
                    </a:cubicBezTo>
                    <a:cubicBezTo>
                      <a:pt x="44" y="109"/>
                      <a:pt x="43" y="109"/>
                      <a:pt x="43" y="108"/>
                    </a:cubicBezTo>
                    <a:cubicBezTo>
                      <a:pt x="36" y="99"/>
                      <a:pt x="0" y="3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270">
                <a:extLst>
                  <a:ext uri="{FF2B5EF4-FFF2-40B4-BE49-F238E27FC236}">
                    <a16:creationId xmlns:a16="http://schemas.microsoft.com/office/drawing/2014/main" id="{2A8C5168-AFAF-6C87-19A1-D482B954593A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3838575" y="3567113"/>
                <a:ext cx="57150" cy="192087"/>
              </a:xfrm>
              <a:custGeom>
                <a:avLst/>
                <a:gdLst>
                  <a:gd name="T0" fmla="*/ 7 w 27"/>
                  <a:gd name="T1" fmla="*/ 1 h 91"/>
                  <a:gd name="T2" fmla="*/ 63 w 27"/>
                  <a:gd name="T3" fmla="*/ 209 h 91"/>
                  <a:gd name="T4" fmla="*/ 63 w 27"/>
                  <a:gd name="T5" fmla="*/ 214 h 91"/>
                  <a:gd name="T6" fmla="*/ 57 w 27"/>
                  <a:gd name="T7" fmla="*/ 213 h 91"/>
                  <a:gd name="T8" fmla="*/ 0 w 27"/>
                  <a:gd name="T9" fmla="*/ 5 h 91"/>
                  <a:gd name="T10" fmla="*/ 1 w 27"/>
                  <a:gd name="T11" fmla="*/ 0 h 91"/>
                  <a:gd name="T12" fmla="*/ 7 w 27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1">
                    <a:moveTo>
                      <a:pt x="3" y="1"/>
                    </a:moveTo>
                    <a:cubicBezTo>
                      <a:pt x="5" y="23"/>
                      <a:pt x="16" y="73"/>
                      <a:pt x="26" y="89"/>
                    </a:cubicBezTo>
                    <a:cubicBezTo>
                      <a:pt x="27" y="89"/>
                      <a:pt x="27" y="90"/>
                      <a:pt x="26" y="91"/>
                    </a:cubicBezTo>
                    <a:cubicBezTo>
                      <a:pt x="25" y="91"/>
                      <a:pt x="24" y="91"/>
                      <a:pt x="24" y="90"/>
                    </a:cubicBezTo>
                    <a:cubicBezTo>
                      <a:pt x="14" y="74"/>
                      <a:pt x="2" y="2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271">
                <a:extLst>
                  <a:ext uri="{FF2B5EF4-FFF2-40B4-BE49-F238E27FC236}">
                    <a16:creationId xmlns:a16="http://schemas.microsoft.com/office/drawing/2014/main" id="{AAE1DF6E-D63A-D362-7200-4FEF13ADDEC3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3829050" y="2830513"/>
                <a:ext cx="493713" cy="3578225"/>
              </a:xfrm>
              <a:custGeom>
                <a:avLst/>
                <a:gdLst>
                  <a:gd name="T0" fmla="*/ 15 w 233"/>
                  <a:gd name="T1" fmla="*/ 661 h 1691"/>
                  <a:gd name="T2" fmla="*/ 113 w 233"/>
                  <a:gd name="T3" fmla="*/ 1212 h 1691"/>
                  <a:gd name="T4" fmla="*/ 107 w 233"/>
                  <a:gd name="T5" fmla="*/ 1738 h 1691"/>
                  <a:gd name="T6" fmla="*/ 172 w 233"/>
                  <a:gd name="T7" fmla="*/ 1372 h 1691"/>
                  <a:gd name="T8" fmla="*/ 320 w 233"/>
                  <a:gd name="T9" fmla="*/ 1132 h 1691"/>
                  <a:gd name="T10" fmla="*/ 143 w 233"/>
                  <a:gd name="T11" fmla="*/ 2321 h 1691"/>
                  <a:gd name="T12" fmla="*/ 127 w 233"/>
                  <a:gd name="T13" fmla="*/ 3144 h 1691"/>
                  <a:gd name="T14" fmla="*/ 92 w 233"/>
                  <a:gd name="T15" fmla="*/ 3832 h 1691"/>
                  <a:gd name="T16" fmla="*/ 199 w 233"/>
                  <a:gd name="T17" fmla="*/ 3940 h 1691"/>
                  <a:gd name="T18" fmla="*/ 312 w 233"/>
                  <a:gd name="T19" fmla="*/ 3977 h 1691"/>
                  <a:gd name="T20" fmla="*/ 204 w 233"/>
                  <a:gd name="T21" fmla="*/ 3772 h 1691"/>
                  <a:gd name="T22" fmla="*/ 374 w 233"/>
                  <a:gd name="T23" fmla="*/ 2631 h 1691"/>
                  <a:gd name="T24" fmla="*/ 278 w 233"/>
                  <a:gd name="T25" fmla="*/ 3807 h 1691"/>
                  <a:gd name="T26" fmla="*/ 362 w 233"/>
                  <a:gd name="T27" fmla="*/ 3981 h 1691"/>
                  <a:gd name="T28" fmla="*/ 278 w 233"/>
                  <a:gd name="T29" fmla="*/ 3770 h 1691"/>
                  <a:gd name="T30" fmla="*/ 362 w 233"/>
                  <a:gd name="T31" fmla="*/ 3918 h 1691"/>
                  <a:gd name="T32" fmla="*/ 350 w 233"/>
                  <a:gd name="T33" fmla="*/ 3855 h 1691"/>
                  <a:gd name="T34" fmla="*/ 276 w 233"/>
                  <a:gd name="T35" fmla="*/ 3751 h 1691"/>
                  <a:gd name="T36" fmla="*/ 382 w 233"/>
                  <a:gd name="T37" fmla="*/ 2631 h 1691"/>
                  <a:gd name="T38" fmla="*/ 456 w 233"/>
                  <a:gd name="T39" fmla="*/ 2101 h 1691"/>
                  <a:gd name="T40" fmla="*/ 481 w 233"/>
                  <a:gd name="T41" fmla="*/ 1658 h 1691"/>
                  <a:gd name="T42" fmla="*/ 475 w 233"/>
                  <a:gd name="T43" fmla="*/ 1608 h 1691"/>
                  <a:gd name="T44" fmla="*/ 485 w 233"/>
                  <a:gd name="T45" fmla="*/ 1606 h 1691"/>
                  <a:gd name="T46" fmla="*/ 342 w 233"/>
                  <a:gd name="T47" fmla="*/ 997 h 1691"/>
                  <a:gd name="T48" fmla="*/ 440 w 233"/>
                  <a:gd name="T49" fmla="*/ 765 h 1691"/>
                  <a:gd name="T50" fmla="*/ 427 w 233"/>
                  <a:gd name="T51" fmla="*/ 1158 h 1691"/>
                  <a:gd name="T52" fmla="*/ 506 w 233"/>
                  <a:gd name="T53" fmla="*/ 1402 h 1691"/>
                  <a:gd name="T54" fmla="*/ 320 w 233"/>
                  <a:gd name="T55" fmla="*/ 457 h 1691"/>
                  <a:gd name="T56" fmla="*/ 207 w 233"/>
                  <a:gd name="T57" fmla="*/ 208 h 1691"/>
                  <a:gd name="T58" fmla="*/ 328 w 233"/>
                  <a:gd name="T59" fmla="*/ 272 h 1691"/>
                  <a:gd name="T60" fmla="*/ 183 w 233"/>
                  <a:gd name="T61" fmla="*/ 137 h 1691"/>
                  <a:gd name="T62" fmla="*/ 21 w 233"/>
                  <a:gd name="T63" fmla="*/ 5 h 1691"/>
                  <a:gd name="T64" fmla="*/ 202 w 233"/>
                  <a:gd name="T65" fmla="*/ 176 h 1691"/>
                  <a:gd name="T66" fmla="*/ 156 w 233"/>
                  <a:gd name="T67" fmla="*/ 213 h 1691"/>
                  <a:gd name="T68" fmla="*/ 16 w 233"/>
                  <a:gd name="T69" fmla="*/ 156 h 1691"/>
                  <a:gd name="T70" fmla="*/ 9 w 233"/>
                  <a:gd name="T71" fmla="*/ 225 h 1691"/>
                  <a:gd name="T72" fmla="*/ 79 w 233"/>
                  <a:gd name="T73" fmla="*/ 405 h 1691"/>
                  <a:gd name="T74" fmla="*/ 105 w 233"/>
                  <a:gd name="T75" fmla="*/ 503 h 1691"/>
                  <a:gd name="T76" fmla="*/ 16 w 233"/>
                  <a:gd name="T77" fmla="*/ 511 h 1691"/>
                  <a:gd name="T78" fmla="*/ 198 w 233"/>
                  <a:gd name="T79" fmla="*/ 249 h 1691"/>
                  <a:gd name="T80" fmla="*/ 276 w 233"/>
                  <a:gd name="T81" fmla="*/ 2241 h 1691"/>
                  <a:gd name="T82" fmla="*/ 419 w 233"/>
                  <a:gd name="T83" fmla="*/ 2001 h 1691"/>
                  <a:gd name="T84" fmla="*/ 266 w 233"/>
                  <a:gd name="T85" fmla="*/ 3136 h 1691"/>
                  <a:gd name="T86" fmla="*/ 113 w 233"/>
                  <a:gd name="T87" fmla="*/ 3666 h 1691"/>
                  <a:gd name="T88" fmla="*/ 291 w 233"/>
                  <a:gd name="T89" fmla="*/ 1986 h 1691"/>
                  <a:gd name="T90" fmla="*/ 108 w 233"/>
                  <a:gd name="T91" fmla="*/ 2864 h 1691"/>
                  <a:gd name="T92" fmla="*/ 156 w 233"/>
                  <a:gd name="T93" fmla="*/ 2974 h 1691"/>
                  <a:gd name="T94" fmla="*/ 140 w 233"/>
                  <a:gd name="T95" fmla="*/ 2641 h 1691"/>
                  <a:gd name="T96" fmla="*/ 192 w 233"/>
                  <a:gd name="T97" fmla="*/ 2197 h 1691"/>
                  <a:gd name="T98" fmla="*/ 170 w 233"/>
                  <a:gd name="T99" fmla="*/ 2047 h 1691"/>
                  <a:gd name="T100" fmla="*/ 326 w 233"/>
                  <a:gd name="T101" fmla="*/ 1218 h 1691"/>
                  <a:gd name="T102" fmla="*/ 159 w 233"/>
                  <a:gd name="T103" fmla="*/ 620 h 1691"/>
                  <a:gd name="T104" fmla="*/ 164 w 233"/>
                  <a:gd name="T105" fmla="*/ 645 h 1691"/>
                  <a:gd name="T106" fmla="*/ 113 w 233"/>
                  <a:gd name="T107" fmla="*/ 545 h 1691"/>
                  <a:gd name="T108" fmla="*/ 113 w 233"/>
                  <a:gd name="T109" fmla="*/ 517 h 1691"/>
                  <a:gd name="T110" fmla="*/ 92 w 233"/>
                  <a:gd name="T111" fmla="*/ 320 h 1691"/>
                  <a:gd name="T112" fmla="*/ 238 w 233"/>
                  <a:gd name="T113" fmla="*/ 357 h 1691"/>
                  <a:gd name="T114" fmla="*/ 288 w 233"/>
                  <a:gd name="T115" fmla="*/ 415 h 1691"/>
                  <a:gd name="T116" fmla="*/ 140 w 233"/>
                  <a:gd name="T117" fmla="*/ 425 h 1691"/>
                  <a:gd name="T118" fmla="*/ 314 w 233"/>
                  <a:gd name="T119" fmla="*/ 882 h 1691"/>
                  <a:gd name="T120" fmla="*/ 320 w 233"/>
                  <a:gd name="T121" fmla="*/ 994 h 1691"/>
                  <a:gd name="T122" fmla="*/ 135 w 233"/>
                  <a:gd name="T123" fmla="*/ 688 h 1691"/>
                  <a:gd name="T124" fmla="*/ 84 w 233"/>
                  <a:gd name="T125" fmla="*/ 641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3" h="1691">
                    <a:moveTo>
                      <a:pt x="3" y="234"/>
                    </a:moveTo>
                    <a:cubicBezTo>
                      <a:pt x="8" y="244"/>
                      <a:pt x="17" y="255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30" y="273"/>
                      <a:pt x="34" y="278"/>
                      <a:pt x="38" y="284"/>
                    </a:cubicBezTo>
                    <a:cubicBezTo>
                      <a:pt x="41" y="289"/>
                      <a:pt x="45" y="294"/>
                      <a:pt x="47" y="300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50" y="308"/>
                      <a:pt x="51" y="309"/>
                      <a:pt x="51" y="310"/>
                    </a:cubicBezTo>
                    <a:cubicBezTo>
                      <a:pt x="41" y="300"/>
                      <a:pt x="26" y="291"/>
                      <a:pt x="16" y="28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8"/>
                      <a:pt x="5" y="279"/>
                      <a:pt x="4" y="279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13" y="289"/>
                      <a:pt x="13" y="289"/>
                      <a:pt x="13" y="289"/>
                    </a:cubicBezTo>
                    <a:cubicBezTo>
                      <a:pt x="19" y="293"/>
                      <a:pt x="37" y="306"/>
                      <a:pt x="48" y="315"/>
                    </a:cubicBezTo>
                    <a:cubicBezTo>
                      <a:pt x="52" y="319"/>
                      <a:pt x="59" y="326"/>
                      <a:pt x="59" y="326"/>
                    </a:cubicBezTo>
                    <a:cubicBezTo>
                      <a:pt x="66" y="334"/>
                      <a:pt x="72" y="343"/>
                      <a:pt x="79" y="351"/>
                    </a:cubicBezTo>
                    <a:cubicBezTo>
                      <a:pt x="80" y="358"/>
                      <a:pt x="82" y="360"/>
                      <a:pt x="82" y="365"/>
                    </a:cubicBezTo>
                    <a:cubicBezTo>
                      <a:pt x="83" y="392"/>
                      <a:pt x="83" y="416"/>
                      <a:pt x="82" y="438"/>
                    </a:cubicBezTo>
                    <a:cubicBezTo>
                      <a:pt x="77" y="466"/>
                      <a:pt x="65" y="500"/>
                      <a:pt x="48" y="512"/>
                    </a:cubicBezTo>
                    <a:cubicBezTo>
                      <a:pt x="47" y="512"/>
                      <a:pt x="47" y="513"/>
                      <a:pt x="47" y="514"/>
                    </a:cubicBezTo>
                    <a:cubicBezTo>
                      <a:pt x="48" y="514"/>
                      <a:pt x="49" y="515"/>
                      <a:pt x="50" y="514"/>
                    </a:cubicBezTo>
                    <a:cubicBezTo>
                      <a:pt x="64" y="505"/>
                      <a:pt x="75" y="480"/>
                      <a:pt x="81" y="456"/>
                    </a:cubicBezTo>
                    <a:cubicBezTo>
                      <a:pt x="76" y="527"/>
                      <a:pt x="62" y="568"/>
                      <a:pt x="52" y="598"/>
                    </a:cubicBezTo>
                    <a:cubicBezTo>
                      <a:pt x="50" y="605"/>
                      <a:pt x="50" y="605"/>
                      <a:pt x="50" y="605"/>
                    </a:cubicBezTo>
                    <a:cubicBezTo>
                      <a:pt x="43" y="626"/>
                      <a:pt x="43" y="672"/>
                      <a:pt x="43" y="702"/>
                    </a:cubicBezTo>
                    <a:cubicBezTo>
                      <a:pt x="43" y="717"/>
                      <a:pt x="43" y="731"/>
                      <a:pt x="42" y="733"/>
                    </a:cubicBezTo>
                    <a:cubicBezTo>
                      <a:pt x="42" y="734"/>
                      <a:pt x="42" y="734"/>
                      <a:pt x="43" y="735"/>
                    </a:cubicBezTo>
                    <a:cubicBezTo>
                      <a:pt x="43" y="735"/>
                      <a:pt x="44" y="735"/>
                      <a:pt x="45" y="734"/>
                    </a:cubicBezTo>
                    <a:cubicBezTo>
                      <a:pt x="46" y="732"/>
                      <a:pt x="46" y="722"/>
                      <a:pt x="46" y="702"/>
                    </a:cubicBezTo>
                    <a:cubicBezTo>
                      <a:pt x="46" y="672"/>
                      <a:pt x="46" y="627"/>
                      <a:pt x="53" y="606"/>
                    </a:cubicBezTo>
                    <a:cubicBezTo>
                      <a:pt x="55" y="599"/>
                      <a:pt x="55" y="599"/>
                      <a:pt x="55" y="599"/>
                    </a:cubicBezTo>
                    <a:cubicBezTo>
                      <a:pt x="59" y="586"/>
                      <a:pt x="64" y="572"/>
                      <a:pt x="69" y="554"/>
                    </a:cubicBezTo>
                    <a:cubicBezTo>
                      <a:pt x="69" y="561"/>
                      <a:pt x="70" y="570"/>
                      <a:pt x="70" y="579"/>
                    </a:cubicBezTo>
                    <a:cubicBezTo>
                      <a:pt x="72" y="606"/>
                      <a:pt x="74" y="640"/>
                      <a:pt x="64" y="650"/>
                    </a:cubicBezTo>
                    <a:cubicBezTo>
                      <a:pt x="64" y="651"/>
                      <a:pt x="64" y="652"/>
                      <a:pt x="64" y="653"/>
                    </a:cubicBezTo>
                    <a:cubicBezTo>
                      <a:pt x="65" y="653"/>
                      <a:pt x="66" y="653"/>
                      <a:pt x="66" y="652"/>
                    </a:cubicBezTo>
                    <a:cubicBezTo>
                      <a:pt x="77" y="641"/>
                      <a:pt x="75" y="608"/>
                      <a:pt x="73" y="579"/>
                    </a:cubicBezTo>
                    <a:cubicBezTo>
                      <a:pt x="72" y="566"/>
                      <a:pt x="71" y="553"/>
                      <a:pt x="72" y="545"/>
                    </a:cubicBezTo>
                    <a:cubicBezTo>
                      <a:pt x="72" y="544"/>
                      <a:pt x="72" y="544"/>
                      <a:pt x="72" y="544"/>
                    </a:cubicBezTo>
                    <a:cubicBezTo>
                      <a:pt x="78" y="517"/>
                      <a:pt x="83" y="483"/>
                      <a:pt x="85" y="437"/>
                    </a:cubicBezTo>
                    <a:cubicBezTo>
                      <a:pt x="87" y="426"/>
                      <a:pt x="87" y="389"/>
                      <a:pt x="85" y="365"/>
                    </a:cubicBezTo>
                    <a:cubicBezTo>
                      <a:pt x="85" y="361"/>
                      <a:pt x="86" y="359"/>
                      <a:pt x="87" y="360"/>
                    </a:cubicBezTo>
                    <a:cubicBezTo>
                      <a:pt x="107" y="383"/>
                      <a:pt x="125" y="405"/>
                      <a:pt x="135" y="433"/>
                    </a:cubicBezTo>
                    <a:cubicBezTo>
                      <a:pt x="136" y="439"/>
                      <a:pt x="138" y="442"/>
                      <a:pt x="138" y="448"/>
                    </a:cubicBezTo>
                    <a:cubicBezTo>
                      <a:pt x="138" y="448"/>
                      <a:pt x="138" y="448"/>
                      <a:pt x="138" y="448"/>
                    </a:cubicBezTo>
                    <a:cubicBezTo>
                      <a:pt x="139" y="458"/>
                      <a:pt x="137" y="468"/>
                      <a:pt x="135" y="478"/>
                    </a:cubicBezTo>
                    <a:cubicBezTo>
                      <a:pt x="133" y="489"/>
                      <a:pt x="131" y="513"/>
                      <a:pt x="131" y="514"/>
                    </a:cubicBezTo>
                    <a:cubicBezTo>
                      <a:pt x="129" y="527"/>
                      <a:pt x="129" y="527"/>
                      <a:pt x="129" y="527"/>
                    </a:cubicBezTo>
                    <a:cubicBezTo>
                      <a:pt x="126" y="559"/>
                      <a:pt x="120" y="612"/>
                      <a:pt x="103" y="636"/>
                    </a:cubicBezTo>
                    <a:cubicBezTo>
                      <a:pt x="88" y="657"/>
                      <a:pt x="87" y="696"/>
                      <a:pt x="86" y="734"/>
                    </a:cubicBezTo>
                    <a:cubicBezTo>
                      <a:pt x="86" y="759"/>
                      <a:pt x="85" y="782"/>
                      <a:pt x="81" y="798"/>
                    </a:cubicBezTo>
                    <a:cubicBezTo>
                      <a:pt x="75" y="817"/>
                      <a:pt x="75" y="817"/>
                      <a:pt x="75" y="817"/>
                    </a:cubicBezTo>
                    <a:cubicBezTo>
                      <a:pt x="69" y="838"/>
                      <a:pt x="69" y="838"/>
                      <a:pt x="69" y="838"/>
                    </a:cubicBezTo>
                    <a:cubicBezTo>
                      <a:pt x="69" y="839"/>
                      <a:pt x="63" y="861"/>
                      <a:pt x="61" y="873"/>
                    </a:cubicBezTo>
                    <a:cubicBezTo>
                      <a:pt x="54" y="905"/>
                      <a:pt x="51" y="942"/>
                      <a:pt x="60" y="980"/>
                    </a:cubicBezTo>
                    <a:cubicBezTo>
                      <a:pt x="75" y="1039"/>
                      <a:pt x="65" y="1077"/>
                      <a:pt x="56" y="1115"/>
                    </a:cubicBezTo>
                    <a:cubicBezTo>
                      <a:pt x="50" y="1141"/>
                      <a:pt x="50" y="1141"/>
                      <a:pt x="50" y="1141"/>
                    </a:cubicBezTo>
                    <a:cubicBezTo>
                      <a:pt x="41" y="1182"/>
                      <a:pt x="41" y="1184"/>
                      <a:pt x="43" y="1209"/>
                    </a:cubicBezTo>
                    <a:cubicBezTo>
                      <a:pt x="43" y="1223"/>
                      <a:pt x="43" y="1223"/>
                      <a:pt x="43" y="1223"/>
                    </a:cubicBezTo>
                    <a:cubicBezTo>
                      <a:pt x="44" y="1239"/>
                      <a:pt x="44" y="1239"/>
                      <a:pt x="44" y="1239"/>
                    </a:cubicBezTo>
                    <a:cubicBezTo>
                      <a:pt x="44" y="1238"/>
                      <a:pt x="44" y="1237"/>
                      <a:pt x="45" y="1237"/>
                    </a:cubicBezTo>
                    <a:cubicBezTo>
                      <a:pt x="45" y="1237"/>
                      <a:pt x="45" y="1237"/>
                      <a:pt x="45" y="1237"/>
                    </a:cubicBezTo>
                    <a:cubicBezTo>
                      <a:pt x="44" y="1237"/>
                      <a:pt x="44" y="1238"/>
                      <a:pt x="44" y="1239"/>
                    </a:cubicBezTo>
                    <a:cubicBezTo>
                      <a:pt x="44" y="1263"/>
                      <a:pt x="49" y="1296"/>
                      <a:pt x="53" y="1328"/>
                    </a:cubicBezTo>
                    <a:cubicBezTo>
                      <a:pt x="57" y="1355"/>
                      <a:pt x="60" y="1380"/>
                      <a:pt x="61" y="1396"/>
                    </a:cubicBezTo>
                    <a:cubicBezTo>
                      <a:pt x="61" y="1414"/>
                      <a:pt x="58" y="1441"/>
                      <a:pt x="55" y="1468"/>
                    </a:cubicBezTo>
                    <a:cubicBezTo>
                      <a:pt x="49" y="1494"/>
                      <a:pt x="45" y="1542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8"/>
                      <a:pt x="45" y="1548"/>
                      <a:pt x="45" y="1548"/>
                    </a:cubicBezTo>
                    <a:cubicBezTo>
                      <a:pt x="46" y="1553"/>
                      <a:pt x="46" y="1561"/>
                      <a:pt x="47" y="1570"/>
                    </a:cubicBezTo>
                    <a:cubicBezTo>
                      <a:pt x="42" y="1583"/>
                      <a:pt x="33" y="1605"/>
                      <a:pt x="37" y="1617"/>
                    </a:cubicBezTo>
                    <a:cubicBezTo>
                      <a:pt x="37" y="1618"/>
                      <a:pt x="38" y="1618"/>
                      <a:pt x="39" y="1618"/>
                    </a:cubicBezTo>
                    <a:cubicBezTo>
                      <a:pt x="39" y="1618"/>
                      <a:pt x="40" y="1617"/>
                      <a:pt x="40" y="1616"/>
                    </a:cubicBezTo>
                    <a:cubicBezTo>
                      <a:pt x="37" y="1609"/>
                      <a:pt x="40" y="1594"/>
                      <a:pt x="48" y="1576"/>
                    </a:cubicBezTo>
                    <a:cubicBezTo>
                      <a:pt x="52" y="1607"/>
                      <a:pt x="62" y="1650"/>
                      <a:pt x="88" y="1673"/>
                    </a:cubicBezTo>
                    <a:cubicBezTo>
                      <a:pt x="95" y="1679"/>
                      <a:pt x="96" y="1689"/>
                      <a:pt x="96" y="1690"/>
                    </a:cubicBezTo>
                    <a:cubicBezTo>
                      <a:pt x="96" y="1690"/>
                      <a:pt x="97" y="1691"/>
                      <a:pt x="98" y="1691"/>
                    </a:cubicBezTo>
                    <a:cubicBezTo>
                      <a:pt x="99" y="1691"/>
                      <a:pt x="99" y="1690"/>
                      <a:pt x="99" y="1689"/>
                    </a:cubicBezTo>
                    <a:cubicBezTo>
                      <a:pt x="99" y="1689"/>
                      <a:pt x="98" y="1678"/>
                      <a:pt x="89" y="1670"/>
                    </a:cubicBezTo>
                    <a:cubicBezTo>
                      <a:pt x="87" y="1668"/>
                      <a:pt x="86" y="1666"/>
                      <a:pt x="84" y="1664"/>
                    </a:cubicBezTo>
                    <a:cubicBezTo>
                      <a:pt x="84" y="1664"/>
                      <a:pt x="84" y="1664"/>
                      <a:pt x="84" y="1664"/>
                    </a:cubicBezTo>
                    <a:cubicBezTo>
                      <a:pt x="77" y="1658"/>
                      <a:pt x="81" y="1628"/>
                      <a:pt x="84" y="1604"/>
                    </a:cubicBezTo>
                    <a:cubicBezTo>
                      <a:pt x="85" y="1607"/>
                      <a:pt x="85" y="1609"/>
                      <a:pt x="86" y="1612"/>
                    </a:cubicBezTo>
                    <a:cubicBezTo>
                      <a:pt x="87" y="1615"/>
                      <a:pt x="87" y="1615"/>
                      <a:pt x="87" y="1615"/>
                    </a:cubicBezTo>
                    <a:cubicBezTo>
                      <a:pt x="89" y="1623"/>
                      <a:pt x="95" y="1630"/>
                      <a:pt x="100" y="1636"/>
                    </a:cubicBezTo>
                    <a:cubicBezTo>
                      <a:pt x="105" y="1642"/>
                      <a:pt x="105" y="1642"/>
                      <a:pt x="105" y="1642"/>
                    </a:cubicBezTo>
                    <a:cubicBezTo>
                      <a:pt x="109" y="1647"/>
                      <a:pt x="110" y="1652"/>
                      <a:pt x="112" y="1658"/>
                    </a:cubicBezTo>
                    <a:cubicBezTo>
                      <a:pt x="114" y="1664"/>
                      <a:pt x="114" y="1664"/>
                      <a:pt x="114" y="1664"/>
                    </a:cubicBezTo>
                    <a:cubicBezTo>
                      <a:pt x="117" y="1674"/>
                      <a:pt x="123" y="1680"/>
                      <a:pt x="129" y="1681"/>
                    </a:cubicBezTo>
                    <a:cubicBezTo>
                      <a:pt x="130" y="1681"/>
                      <a:pt x="131" y="1681"/>
                      <a:pt x="131" y="1680"/>
                    </a:cubicBezTo>
                    <a:cubicBezTo>
                      <a:pt x="131" y="1679"/>
                      <a:pt x="130" y="1678"/>
                      <a:pt x="129" y="1678"/>
                    </a:cubicBezTo>
                    <a:cubicBezTo>
                      <a:pt x="123" y="1677"/>
                      <a:pt x="119" y="1669"/>
                      <a:pt x="117" y="1663"/>
                    </a:cubicBezTo>
                    <a:cubicBezTo>
                      <a:pt x="115" y="1658"/>
                      <a:pt x="115" y="1658"/>
                      <a:pt x="115" y="1658"/>
                    </a:cubicBezTo>
                    <a:cubicBezTo>
                      <a:pt x="113" y="1651"/>
                      <a:pt x="112" y="1646"/>
                      <a:pt x="107" y="1640"/>
                    </a:cubicBezTo>
                    <a:cubicBezTo>
                      <a:pt x="102" y="1634"/>
                      <a:pt x="102" y="1634"/>
                      <a:pt x="102" y="1634"/>
                    </a:cubicBezTo>
                    <a:cubicBezTo>
                      <a:pt x="97" y="1628"/>
                      <a:pt x="92" y="1622"/>
                      <a:pt x="90" y="1614"/>
                    </a:cubicBezTo>
                    <a:cubicBezTo>
                      <a:pt x="89" y="1611"/>
                      <a:pt x="89" y="1611"/>
                      <a:pt x="89" y="1611"/>
                    </a:cubicBezTo>
                    <a:cubicBezTo>
                      <a:pt x="87" y="1605"/>
                      <a:pt x="86" y="1599"/>
                      <a:pt x="86" y="1594"/>
                    </a:cubicBezTo>
                    <a:cubicBezTo>
                      <a:pt x="86" y="1593"/>
                      <a:pt x="86" y="1593"/>
                      <a:pt x="86" y="1593"/>
                    </a:cubicBezTo>
                    <a:cubicBezTo>
                      <a:pt x="87" y="1584"/>
                      <a:pt x="88" y="1576"/>
                      <a:pt x="88" y="1573"/>
                    </a:cubicBezTo>
                    <a:cubicBezTo>
                      <a:pt x="88" y="1559"/>
                      <a:pt x="87" y="1546"/>
                      <a:pt x="86" y="1533"/>
                    </a:cubicBezTo>
                    <a:cubicBezTo>
                      <a:pt x="83" y="1513"/>
                      <a:pt x="81" y="1493"/>
                      <a:pt x="84" y="1472"/>
                    </a:cubicBezTo>
                    <a:cubicBezTo>
                      <a:pt x="87" y="1449"/>
                      <a:pt x="94" y="1426"/>
                      <a:pt x="100" y="1404"/>
                    </a:cubicBezTo>
                    <a:cubicBezTo>
                      <a:pt x="108" y="1377"/>
                      <a:pt x="111" y="1351"/>
                      <a:pt x="115" y="1324"/>
                    </a:cubicBezTo>
                    <a:cubicBezTo>
                      <a:pt x="117" y="1310"/>
                      <a:pt x="117" y="1310"/>
                      <a:pt x="117" y="1310"/>
                    </a:cubicBezTo>
                    <a:cubicBezTo>
                      <a:pt x="121" y="1274"/>
                      <a:pt x="129" y="1237"/>
                      <a:pt x="137" y="1203"/>
                    </a:cubicBezTo>
                    <a:cubicBezTo>
                      <a:pt x="144" y="1168"/>
                      <a:pt x="152" y="1132"/>
                      <a:pt x="157" y="1095"/>
                    </a:cubicBezTo>
                    <a:cubicBezTo>
                      <a:pt x="157" y="1100"/>
                      <a:pt x="157" y="1106"/>
                      <a:pt x="157" y="1111"/>
                    </a:cubicBezTo>
                    <a:cubicBezTo>
                      <a:pt x="158" y="1133"/>
                      <a:pt x="159" y="1156"/>
                      <a:pt x="155" y="1179"/>
                    </a:cubicBezTo>
                    <a:cubicBezTo>
                      <a:pt x="151" y="1205"/>
                      <a:pt x="150" y="1231"/>
                      <a:pt x="150" y="1257"/>
                    </a:cubicBezTo>
                    <a:cubicBezTo>
                      <a:pt x="149" y="1285"/>
                      <a:pt x="148" y="1313"/>
                      <a:pt x="143" y="1341"/>
                    </a:cubicBezTo>
                    <a:cubicBezTo>
                      <a:pt x="140" y="1360"/>
                      <a:pt x="135" y="1379"/>
                      <a:pt x="130" y="1399"/>
                    </a:cubicBezTo>
                    <a:cubicBezTo>
                      <a:pt x="118" y="1450"/>
                      <a:pt x="105" y="1503"/>
                      <a:pt x="111" y="1552"/>
                    </a:cubicBezTo>
                    <a:cubicBezTo>
                      <a:pt x="112" y="1555"/>
                      <a:pt x="112" y="1559"/>
                      <a:pt x="112" y="1564"/>
                    </a:cubicBezTo>
                    <a:cubicBezTo>
                      <a:pt x="111" y="1572"/>
                      <a:pt x="111" y="1579"/>
                      <a:pt x="113" y="1585"/>
                    </a:cubicBezTo>
                    <a:cubicBezTo>
                      <a:pt x="113" y="1591"/>
                      <a:pt x="115" y="1597"/>
                      <a:pt x="116" y="1603"/>
                    </a:cubicBezTo>
                    <a:cubicBezTo>
                      <a:pt x="117" y="1608"/>
                      <a:pt x="117" y="1608"/>
                      <a:pt x="117" y="1608"/>
                    </a:cubicBezTo>
                    <a:cubicBezTo>
                      <a:pt x="119" y="1616"/>
                      <a:pt x="119" y="1616"/>
                      <a:pt x="119" y="1616"/>
                    </a:cubicBezTo>
                    <a:cubicBezTo>
                      <a:pt x="120" y="1626"/>
                      <a:pt x="120" y="1626"/>
                      <a:pt x="120" y="1626"/>
                    </a:cubicBezTo>
                    <a:cubicBezTo>
                      <a:pt x="121" y="1631"/>
                      <a:pt x="124" y="1635"/>
                      <a:pt x="127" y="1639"/>
                    </a:cubicBezTo>
                    <a:cubicBezTo>
                      <a:pt x="128" y="1642"/>
                      <a:pt x="128" y="1642"/>
                      <a:pt x="128" y="1642"/>
                    </a:cubicBezTo>
                    <a:cubicBezTo>
                      <a:pt x="131" y="1646"/>
                      <a:pt x="132" y="1651"/>
                      <a:pt x="133" y="1655"/>
                    </a:cubicBezTo>
                    <a:cubicBezTo>
                      <a:pt x="133" y="1658"/>
                      <a:pt x="134" y="1662"/>
                      <a:pt x="135" y="1665"/>
                    </a:cubicBezTo>
                    <a:cubicBezTo>
                      <a:pt x="137" y="1670"/>
                      <a:pt x="143" y="1684"/>
                      <a:pt x="152" y="1684"/>
                    </a:cubicBezTo>
                    <a:cubicBezTo>
                      <a:pt x="152" y="1684"/>
                      <a:pt x="153" y="1683"/>
                      <a:pt x="153" y="1682"/>
                    </a:cubicBezTo>
                    <a:cubicBezTo>
                      <a:pt x="153" y="1682"/>
                      <a:pt x="152" y="1681"/>
                      <a:pt x="152" y="1681"/>
                    </a:cubicBezTo>
                    <a:cubicBezTo>
                      <a:pt x="145" y="1681"/>
                      <a:pt x="140" y="1668"/>
                      <a:pt x="138" y="1664"/>
                    </a:cubicBezTo>
                    <a:cubicBezTo>
                      <a:pt x="137" y="1661"/>
                      <a:pt x="136" y="1658"/>
                      <a:pt x="135" y="1655"/>
                    </a:cubicBezTo>
                    <a:cubicBezTo>
                      <a:pt x="135" y="1650"/>
                      <a:pt x="134" y="1645"/>
                      <a:pt x="131" y="1641"/>
                    </a:cubicBezTo>
                    <a:cubicBezTo>
                      <a:pt x="129" y="1638"/>
                      <a:pt x="129" y="1638"/>
                      <a:pt x="129" y="1638"/>
                    </a:cubicBezTo>
                    <a:cubicBezTo>
                      <a:pt x="127" y="1634"/>
                      <a:pt x="124" y="1630"/>
                      <a:pt x="123" y="1625"/>
                    </a:cubicBezTo>
                    <a:cubicBezTo>
                      <a:pt x="122" y="1616"/>
                      <a:pt x="122" y="1616"/>
                      <a:pt x="122" y="1616"/>
                    </a:cubicBezTo>
                    <a:cubicBezTo>
                      <a:pt x="120" y="1607"/>
                      <a:pt x="120" y="1607"/>
                      <a:pt x="120" y="1607"/>
                    </a:cubicBezTo>
                    <a:cubicBezTo>
                      <a:pt x="119" y="1603"/>
                      <a:pt x="119" y="1603"/>
                      <a:pt x="119" y="1603"/>
                    </a:cubicBezTo>
                    <a:cubicBezTo>
                      <a:pt x="118" y="1599"/>
                      <a:pt x="117" y="1595"/>
                      <a:pt x="117" y="1592"/>
                    </a:cubicBezTo>
                    <a:cubicBezTo>
                      <a:pt x="120" y="1596"/>
                      <a:pt x="125" y="1601"/>
                      <a:pt x="130" y="1605"/>
                    </a:cubicBezTo>
                    <a:cubicBezTo>
                      <a:pt x="133" y="1609"/>
                      <a:pt x="137" y="1613"/>
                      <a:pt x="140" y="1616"/>
                    </a:cubicBezTo>
                    <a:cubicBezTo>
                      <a:pt x="140" y="1616"/>
                      <a:pt x="140" y="1617"/>
                      <a:pt x="141" y="1617"/>
                    </a:cubicBezTo>
                    <a:cubicBezTo>
                      <a:pt x="140" y="1618"/>
                      <a:pt x="141" y="1619"/>
                      <a:pt x="141" y="1619"/>
                    </a:cubicBezTo>
                    <a:cubicBezTo>
                      <a:pt x="143" y="1620"/>
                      <a:pt x="143" y="1622"/>
                      <a:pt x="143" y="1625"/>
                    </a:cubicBezTo>
                    <a:cubicBezTo>
                      <a:pt x="144" y="1628"/>
                      <a:pt x="144" y="1628"/>
                      <a:pt x="144" y="1628"/>
                    </a:cubicBezTo>
                    <a:cubicBezTo>
                      <a:pt x="144" y="1631"/>
                      <a:pt x="144" y="1634"/>
                      <a:pt x="146" y="1637"/>
                    </a:cubicBezTo>
                    <a:cubicBezTo>
                      <a:pt x="148" y="1643"/>
                      <a:pt x="148" y="1643"/>
                      <a:pt x="148" y="1643"/>
                    </a:cubicBezTo>
                    <a:cubicBezTo>
                      <a:pt x="149" y="1647"/>
                      <a:pt x="150" y="1650"/>
                      <a:pt x="152" y="1654"/>
                    </a:cubicBezTo>
                    <a:cubicBezTo>
                      <a:pt x="155" y="1657"/>
                      <a:pt x="158" y="1660"/>
                      <a:pt x="161" y="1662"/>
                    </a:cubicBezTo>
                    <a:cubicBezTo>
                      <a:pt x="164" y="1664"/>
                      <a:pt x="166" y="1667"/>
                      <a:pt x="168" y="1669"/>
                    </a:cubicBezTo>
                    <a:cubicBezTo>
                      <a:pt x="169" y="1670"/>
                      <a:pt x="170" y="1670"/>
                      <a:pt x="171" y="1669"/>
                    </a:cubicBezTo>
                    <a:cubicBezTo>
                      <a:pt x="171" y="1669"/>
                      <a:pt x="171" y="1668"/>
                      <a:pt x="171" y="1667"/>
                    </a:cubicBezTo>
                    <a:cubicBezTo>
                      <a:pt x="169" y="1665"/>
                      <a:pt x="166" y="1662"/>
                      <a:pt x="163" y="1660"/>
                    </a:cubicBezTo>
                    <a:cubicBezTo>
                      <a:pt x="160" y="1658"/>
                      <a:pt x="157" y="1655"/>
                      <a:pt x="155" y="1652"/>
                    </a:cubicBezTo>
                    <a:cubicBezTo>
                      <a:pt x="153" y="1649"/>
                      <a:pt x="152" y="1646"/>
                      <a:pt x="151" y="1642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7" y="1633"/>
                      <a:pt x="147" y="1631"/>
                      <a:pt x="147" y="1628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58" y="1637"/>
                      <a:pt x="174" y="1651"/>
                      <a:pt x="186" y="1653"/>
                    </a:cubicBezTo>
                    <a:cubicBezTo>
                      <a:pt x="187" y="1653"/>
                      <a:pt x="188" y="1653"/>
                      <a:pt x="188" y="1652"/>
                    </a:cubicBezTo>
                    <a:cubicBezTo>
                      <a:pt x="188" y="1651"/>
                      <a:pt x="188" y="1650"/>
                      <a:pt x="187" y="1650"/>
                    </a:cubicBezTo>
                    <a:cubicBezTo>
                      <a:pt x="173" y="1647"/>
                      <a:pt x="152" y="1627"/>
                      <a:pt x="142" y="1614"/>
                    </a:cubicBezTo>
                    <a:cubicBezTo>
                      <a:pt x="139" y="1611"/>
                      <a:pt x="136" y="1607"/>
                      <a:pt x="132" y="1603"/>
                    </a:cubicBezTo>
                    <a:cubicBezTo>
                      <a:pt x="125" y="1597"/>
                      <a:pt x="119" y="1591"/>
                      <a:pt x="116" y="1585"/>
                    </a:cubicBezTo>
                    <a:cubicBezTo>
                      <a:pt x="116" y="1585"/>
                      <a:pt x="116" y="1584"/>
                      <a:pt x="116" y="1584"/>
                    </a:cubicBezTo>
                    <a:cubicBezTo>
                      <a:pt x="116" y="1584"/>
                      <a:pt x="116" y="1583"/>
                      <a:pt x="116" y="1583"/>
                    </a:cubicBezTo>
                    <a:cubicBezTo>
                      <a:pt x="116" y="1582"/>
                      <a:pt x="116" y="1582"/>
                      <a:pt x="115" y="1582"/>
                    </a:cubicBezTo>
                    <a:cubicBezTo>
                      <a:pt x="114" y="1577"/>
                      <a:pt x="114" y="1570"/>
                      <a:pt x="115" y="1564"/>
                    </a:cubicBezTo>
                    <a:cubicBezTo>
                      <a:pt x="115" y="1559"/>
                      <a:pt x="115" y="1555"/>
                      <a:pt x="114" y="1551"/>
                    </a:cubicBezTo>
                    <a:cubicBezTo>
                      <a:pt x="108" y="1503"/>
                      <a:pt x="121" y="1450"/>
                      <a:pt x="133" y="1399"/>
                    </a:cubicBezTo>
                    <a:cubicBezTo>
                      <a:pt x="138" y="1379"/>
                      <a:pt x="143" y="1360"/>
                      <a:pt x="146" y="1342"/>
                    </a:cubicBezTo>
                    <a:cubicBezTo>
                      <a:pt x="151" y="1314"/>
                      <a:pt x="152" y="1285"/>
                      <a:pt x="153" y="1257"/>
                    </a:cubicBezTo>
                    <a:cubicBezTo>
                      <a:pt x="153" y="1231"/>
                      <a:pt x="154" y="1205"/>
                      <a:pt x="158" y="1180"/>
                    </a:cubicBezTo>
                    <a:cubicBezTo>
                      <a:pt x="162" y="1156"/>
                      <a:pt x="161" y="1133"/>
                      <a:pt x="160" y="1111"/>
                    </a:cubicBezTo>
                    <a:cubicBezTo>
                      <a:pt x="160" y="1095"/>
                      <a:pt x="159" y="1079"/>
                      <a:pt x="160" y="1062"/>
                    </a:cubicBezTo>
                    <a:cubicBezTo>
                      <a:pt x="161" y="1058"/>
                      <a:pt x="161" y="1053"/>
                      <a:pt x="162" y="1049"/>
                    </a:cubicBezTo>
                    <a:cubicBezTo>
                      <a:pt x="162" y="1049"/>
                      <a:pt x="161" y="1048"/>
                      <a:pt x="161" y="1048"/>
                    </a:cubicBezTo>
                    <a:cubicBezTo>
                      <a:pt x="162" y="1026"/>
                      <a:pt x="162" y="1026"/>
                      <a:pt x="162" y="1026"/>
                    </a:cubicBezTo>
                    <a:cubicBezTo>
                      <a:pt x="164" y="996"/>
                      <a:pt x="165" y="962"/>
                      <a:pt x="172" y="923"/>
                    </a:cubicBezTo>
                    <a:cubicBezTo>
                      <a:pt x="173" y="914"/>
                      <a:pt x="174" y="906"/>
                      <a:pt x="175" y="898"/>
                    </a:cubicBezTo>
                    <a:cubicBezTo>
                      <a:pt x="177" y="885"/>
                      <a:pt x="179" y="871"/>
                      <a:pt x="179" y="851"/>
                    </a:cubicBezTo>
                    <a:cubicBezTo>
                      <a:pt x="181" y="855"/>
                      <a:pt x="181" y="855"/>
                      <a:pt x="181" y="855"/>
                    </a:cubicBezTo>
                    <a:cubicBezTo>
                      <a:pt x="188" y="868"/>
                      <a:pt x="191" y="874"/>
                      <a:pt x="192" y="887"/>
                    </a:cubicBezTo>
                    <a:cubicBezTo>
                      <a:pt x="192" y="888"/>
                      <a:pt x="193" y="889"/>
                      <a:pt x="194" y="889"/>
                    </a:cubicBezTo>
                    <a:cubicBezTo>
                      <a:pt x="195" y="888"/>
                      <a:pt x="195" y="888"/>
                      <a:pt x="195" y="887"/>
                    </a:cubicBezTo>
                    <a:cubicBezTo>
                      <a:pt x="194" y="873"/>
                      <a:pt x="190" y="866"/>
                      <a:pt x="184" y="854"/>
                    </a:cubicBezTo>
                    <a:cubicBezTo>
                      <a:pt x="179" y="845"/>
                      <a:pt x="179" y="845"/>
                      <a:pt x="179" y="845"/>
                    </a:cubicBezTo>
                    <a:cubicBezTo>
                      <a:pt x="179" y="833"/>
                      <a:pt x="180" y="824"/>
                      <a:pt x="182" y="813"/>
                    </a:cubicBezTo>
                    <a:cubicBezTo>
                      <a:pt x="184" y="795"/>
                      <a:pt x="186" y="772"/>
                      <a:pt x="186" y="731"/>
                    </a:cubicBezTo>
                    <a:cubicBezTo>
                      <a:pt x="185" y="699"/>
                      <a:pt x="181" y="665"/>
                      <a:pt x="175" y="632"/>
                    </a:cubicBezTo>
                    <a:cubicBezTo>
                      <a:pt x="181" y="648"/>
                      <a:pt x="187" y="664"/>
                      <a:pt x="195" y="677"/>
                    </a:cubicBezTo>
                    <a:cubicBezTo>
                      <a:pt x="200" y="685"/>
                      <a:pt x="201" y="692"/>
                      <a:pt x="202" y="700"/>
                    </a:cubicBezTo>
                    <a:cubicBezTo>
                      <a:pt x="203" y="706"/>
                      <a:pt x="204" y="713"/>
                      <a:pt x="207" y="720"/>
                    </a:cubicBezTo>
                    <a:cubicBezTo>
                      <a:pt x="211" y="728"/>
                      <a:pt x="211" y="728"/>
                      <a:pt x="211" y="728"/>
                    </a:cubicBezTo>
                    <a:cubicBezTo>
                      <a:pt x="217" y="739"/>
                      <a:pt x="222" y="749"/>
                      <a:pt x="222" y="763"/>
                    </a:cubicBezTo>
                    <a:cubicBezTo>
                      <a:pt x="222" y="764"/>
                      <a:pt x="222" y="764"/>
                      <a:pt x="223" y="764"/>
                    </a:cubicBezTo>
                    <a:cubicBezTo>
                      <a:pt x="224" y="764"/>
                      <a:pt x="225" y="764"/>
                      <a:pt x="225" y="763"/>
                    </a:cubicBezTo>
                    <a:cubicBezTo>
                      <a:pt x="225" y="748"/>
                      <a:pt x="220" y="737"/>
                      <a:pt x="214" y="726"/>
                    </a:cubicBezTo>
                    <a:cubicBezTo>
                      <a:pt x="210" y="719"/>
                      <a:pt x="210" y="719"/>
                      <a:pt x="210" y="719"/>
                    </a:cubicBezTo>
                    <a:cubicBezTo>
                      <a:pt x="207" y="712"/>
                      <a:pt x="206" y="706"/>
                      <a:pt x="205" y="699"/>
                    </a:cubicBezTo>
                    <a:cubicBezTo>
                      <a:pt x="204" y="693"/>
                      <a:pt x="203" y="686"/>
                      <a:pt x="200" y="679"/>
                    </a:cubicBezTo>
                    <a:cubicBezTo>
                      <a:pt x="203" y="681"/>
                      <a:pt x="203" y="681"/>
                      <a:pt x="203" y="681"/>
                    </a:cubicBezTo>
                    <a:cubicBezTo>
                      <a:pt x="206" y="683"/>
                      <a:pt x="209" y="685"/>
                      <a:pt x="212" y="687"/>
                    </a:cubicBezTo>
                    <a:cubicBezTo>
                      <a:pt x="214" y="690"/>
                      <a:pt x="216" y="693"/>
                      <a:pt x="218" y="696"/>
                    </a:cubicBezTo>
                    <a:cubicBezTo>
                      <a:pt x="221" y="701"/>
                      <a:pt x="224" y="707"/>
                      <a:pt x="231" y="710"/>
                    </a:cubicBezTo>
                    <a:cubicBezTo>
                      <a:pt x="232" y="710"/>
                      <a:pt x="232" y="709"/>
                      <a:pt x="233" y="709"/>
                    </a:cubicBezTo>
                    <a:cubicBezTo>
                      <a:pt x="233" y="708"/>
                      <a:pt x="233" y="707"/>
                      <a:pt x="232" y="707"/>
                    </a:cubicBezTo>
                    <a:cubicBezTo>
                      <a:pt x="226" y="705"/>
                      <a:pt x="223" y="700"/>
                      <a:pt x="220" y="694"/>
                    </a:cubicBezTo>
                    <a:cubicBezTo>
                      <a:pt x="218" y="691"/>
                      <a:pt x="216" y="688"/>
                      <a:pt x="214" y="685"/>
                    </a:cubicBezTo>
                    <a:cubicBezTo>
                      <a:pt x="211" y="683"/>
                      <a:pt x="208" y="680"/>
                      <a:pt x="204" y="678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7" y="673"/>
                      <a:pt x="197" y="673"/>
                      <a:pt x="197" y="673"/>
                    </a:cubicBezTo>
                    <a:cubicBezTo>
                      <a:pt x="187" y="659"/>
                      <a:pt x="181" y="641"/>
                      <a:pt x="176" y="62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69" y="594"/>
                      <a:pt x="165" y="576"/>
                      <a:pt x="162" y="560"/>
                    </a:cubicBezTo>
                    <a:cubicBezTo>
                      <a:pt x="158" y="540"/>
                      <a:pt x="154" y="523"/>
                      <a:pt x="152" y="510"/>
                    </a:cubicBezTo>
                    <a:cubicBezTo>
                      <a:pt x="151" y="488"/>
                      <a:pt x="149" y="471"/>
                      <a:pt x="147" y="453"/>
                    </a:cubicBezTo>
                    <a:cubicBezTo>
                      <a:pt x="146" y="443"/>
                      <a:pt x="145" y="432"/>
                      <a:pt x="144" y="421"/>
                    </a:cubicBezTo>
                    <a:cubicBezTo>
                      <a:pt x="144" y="420"/>
                      <a:pt x="144" y="420"/>
                      <a:pt x="144" y="419"/>
                    </a:cubicBezTo>
                    <a:cubicBezTo>
                      <a:pt x="144" y="418"/>
                      <a:pt x="143" y="416"/>
                      <a:pt x="143" y="414"/>
                    </a:cubicBezTo>
                    <a:cubicBezTo>
                      <a:pt x="143" y="410"/>
                      <a:pt x="142" y="406"/>
                      <a:pt x="142" y="402"/>
                    </a:cubicBezTo>
                    <a:cubicBezTo>
                      <a:pt x="140" y="355"/>
                      <a:pt x="131" y="286"/>
                      <a:pt x="106" y="230"/>
                    </a:cubicBezTo>
                    <a:cubicBezTo>
                      <a:pt x="106" y="229"/>
                      <a:pt x="88" y="172"/>
                      <a:pt x="82" y="153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94" y="159"/>
                      <a:pt x="109" y="167"/>
                      <a:pt x="119" y="177"/>
                    </a:cubicBezTo>
                    <a:cubicBezTo>
                      <a:pt x="131" y="192"/>
                      <a:pt x="142" y="209"/>
                      <a:pt x="150" y="227"/>
                    </a:cubicBezTo>
                    <a:cubicBezTo>
                      <a:pt x="171" y="261"/>
                      <a:pt x="181" y="291"/>
                      <a:pt x="185" y="323"/>
                    </a:cubicBezTo>
                    <a:cubicBezTo>
                      <a:pt x="186" y="331"/>
                      <a:pt x="186" y="331"/>
                      <a:pt x="186" y="331"/>
                    </a:cubicBezTo>
                    <a:cubicBezTo>
                      <a:pt x="189" y="344"/>
                      <a:pt x="191" y="355"/>
                      <a:pt x="193" y="366"/>
                    </a:cubicBezTo>
                    <a:cubicBezTo>
                      <a:pt x="193" y="366"/>
                      <a:pt x="193" y="367"/>
                      <a:pt x="193" y="367"/>
                    </a:cubicBezTo>
                    <a:cubicBezTo>
                      <a:pt x="197" y="384"/>
                      <a:pt x="197" y="400"/>
                      <a:pt x="193" y="416"/>
                    </a:cubicBezTo>
                    <a:cubicBezTo>
                      <a:pt x="191" y="424"/>
                      <a:pt x="189" y="431"/>
                      <a:pt x="187" y="438"/>
                    </a:cubicBezTo>
                    <a:cubicBezTo>
                      <a:pt x="182" y="453"/>
                      <a:pt x="182" y="453"/>
                      <a:pt x="182" y="453"/>
                    </a:cubicBezTo>
                    <a:cubicBezTo>
                      <a:pt x="180" y="459"/>
                      <a:pt x="180" y="465"/>
                      <a:pt x="180" y="471"/>
                    </a:cubicBezTo>
                    <a:cubicBezTo>
                      <a:pt x="180" y="476"/>
                      <a:pt x="180" y="482"/>
                      <a:pt x="179" y="487"/>
                    </a:cubicBezTo>
                    <a:cubicBezTo>
                      <a:pt x="179" y="488"/>
                      <a:pt x="180" y="488"/>
                      <a:pt x="180" y="489"/>
                    </a:cubicBezTo>
                    <a:cubicBezTo>
                      <a:pt x="181" y="489"/>
                      <a:pt x="182" y="488"/>
                      <a:pt x="182" y="487"/>
                    </a:cubicBezTo>
                    <a:cubicBezTo>
                      <a:pt x="183" y="482"/>
                      <a:pt x="183" y="476"/>
                      <a:pt x="183" y="471"/>
                    </a:cubicBezTo>
                    <a:cubicBezTo>
                      <a:pt x="183" y="465"/>
                      <a:pt x="183" y="459"/>
                      <a:pt x="185" y="454"/>
                    </a:cubicBezTo>
                    <a:cubicBezTo>
                      <a:pt x="189" y="439"/>
                      <a:pt x="189" y="439"/>
                      <a:pt x="189" y="439"/>
                    </a:cubicBezTo>
                    <a:cubicBezTo>
                      <a:pt x="192" y="432"/>
                      <a:pt x="194" y="424"/>
                      <a:pt x="196" y="417"/>
                    </a:cubicBezTo>
                    <a:cubicBezTo>
                      <a:pt x="197" y="411"/>
                      <a:pt x="198" y="406"/>
                      <a:pt x="198" y="400"/>
                    </a:cubicBezTo>
                    <a:cubicBezTo>
                      <a:pt x="202" y="425"/>
                      <a:pt x="203" y="450"/>
                      <a:pt x="202" y="480"/>
                    </a:cubicBezTo>
                    <a:cubicBezTo>
                      <a:pt x="200" y="530"/>
                      <a:pt x="201" y="538"/>
                      <a:pt x="208" y="571"/>
                    </a:cubicBezTo>
                    <a:cubicBezTo>
                      <a:pt x="213" y="592"/>
                      <a:pt x="213" y="592"/>
                      <a:pt x="213" y="592"/>
                    </a:cubicBezTo>
                    <a:cubicBezTo>
                      <a:pt x="213" y="593"/>
                      <a:pt x="214" y="594"/>
                      <a:pt x="214" y="594"/>
                    </a:cubicBezTo>
                    <a:cubicBezTo>
                      <a:pt x="215" y="593"/>
                      <a:pt x="216" y="593"/>
                      <a:pt x="216" y="592"/>
                    </a:cubicBezTo>
                    <a:cubicBezTo>
                      <a:pt x="211" y="571"/>
                      <a:pt x="211" y="571"/>
                      <a:pt x="211" y="571"/>
                    </a:cubicBezTo>
                    <a:cubicBezTo>
                      <a:pt x="204" y="537"/>
                      <a:pt x="203" y="530"/>
                      <a:pt x="205" y="480"/>
                    </a:cubicBezTo>
                    <a:cubicBezTo>
                      <a:pt x="207" y="424"/>
                      <a:pt x="200" y="387"/>
                      <a:pt x="189" y="331"/>
                    </a:cubicBezTo>
                    <a:cubicBezTo>
                      <a:pt x="189" y="331"/>
                      <a:pt x="188" y="322"/>
                      <a:pt x="188" y="323"/>
                    </a:cubicBezTo>
                    <a:cubicBezTo>
                      <a:pt x="184" y="290"/>
                      <a:pt x="173" y="260"/>
                      <a:pt x="153" y="225"/>
                    </a:cubicBezTo>
                    <a:cubicBezTo>
                      <a:pt x="148" y="214"/>
                      <a:pt x="142" y="204"/>
                      <a:pt x="135" y="194"/>
                    </a:cubicBezTo>
                    <a:cubicBezTo>
                      <a:pt x="136" y="194"/>
                      <a:pt x="136" y="193"/>
                      <a:pt x="135" y="193"/>
                    </a:cubicBezTo>
                    <a:cubicBezTo>
                      <a:pt x="132" y="187"/>
                      <a:pt x="130" y="178"/>
                      <a:pt x="127" y="170"/>
                    </a:cubicBezTo>
                    <a:cubicBezTo>
                      <a:pt x="125" y="162"/>
                      <a:pt x="123" y="153"/>
                      <a:pt x="119" y="147"/>
                    </a:cubicBezTo>
                    <a:cubicBezTo>
                      <a:pt x="113" y="136"/>
                      <a:pt x="105" y="129"/>
                      <a:pt x="97" y="121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0" y="114"/>
                      <a:pt x="89" y="113"/>
                      <a:pt x="88" y="112"/>
                    </a:cubicBezTo>
                    <a:cubicBezTo>
                      <a:pt x="87" y="109"/>
                      <a:pt x="86" y="107"/>
                      <a:pt x="86" y="104"/>
                    </a:cubicBezTo>
                    <a:cubicBezTo>
                      <a:pt x="86" y="100"/>
                      <a:pt x="86" y="95"/>
                      <a:pt x="87" y="90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4"/>
                      <a:pt x="88" y="81"/>
                      <a:pt x="88" y="77"/>
                    </a:cubicBezTo>
                    <a:cubicBezTo>
                      <a:pt x="97" y="89"/>
                      <a:pt x="109" y="103"/>
                      <a:pt x="127" y="110"/>
                    </a:cubicBezTo>
                    <a:cubicBezTo>
                      <a:pt x="128" y="110"/>
                      <a:pt x="130" y="111"/>
                      <a:pt x="131" y="111"/>
                    </a:cubicBezTo>
                    <a:cubicBezTo>
                      <a:pt x="141" y="122"/>
                      <a:pt x="145" y="130"/>
                      <a:pt x="150" y="142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1"/>
                      <a:pt x="155" y="151"/>
                      <a:pt x="156" y="151"/>
                    </a:cubicBezTo>
                    <a:cubicBezTo>
                      <a:pt x="157" y="150"/>
                      <a:pt x="157" y="150"/>
                      <a:pt x="157" y="149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49" y="131"/>
                      <a:pt x="145" y="123"/>
                      <a:pt x="138" y="115"/>
                    </a:cubicBezTo>
                    <a:cubicBezTo>
                      <a:pt x="157" y="124"/>
                      <a:pt x="163" y="136"/>
                      <a:pt x="169" y="146"/>
                    </a:cubicBezTo>
                    <a:cubicBezTo>
                      <a:pt x="169" y="147"/>
                      <a:pt x="170" y="147"/>
                      <a:pt x="171" y="147"/>
                    </a:cubicBezTo>
                    <a:cubicBezTo>
                      <a:pt x="171" y="146"/>
                      <a:pt x="172" y="145"/>
                      <a:pt x="171" y="144"/>
                    </a:cubicBezTo>
                    <a:cubicBezTo>
                      <a:pt x="165" y="133"/>
                      <a:pt x="157" y="119"/>
                      <a:pt x="133" y="109"/>
                    </a:cubicBezTo>
                    <a:cubicBezTo>
                      <a:pt x="133" y="109"/>
                      <a:pt x="133" y="108"/>
                      <a:pt x="132" y="108"/>
                    </a:cubicBezTo>
                    <a:cubicBezTo>
                      <a:pt x="132" y="108"/>
                      <a:pt x="132" y="108"/>
                      <a:pt x="131" y="108"/>
                    </a:cubicBezTo>
                    <a:cubicBezTo>
                      <a:pt x="130" y="108"/>
                      <a:pt x="129" y="107"/>
                      <a:pt x="128" y="107"/>
                    </a:cubicBezTo>
                    <a:cubicBezTo>
                      <a:pt x="107" y="99"/>
                      <a:pt x="94" y="81"/>
                      <a:pt x="85" y="68"/>
                    </a:cubicBezTo>
                    <a:cubicBezTo>
                      <a:pt x="82" y="64"/>
                      <a:pt x="79" y="60"/>
                      <a:pt x="77" y="58"/>
                    </a:cubicBezTo>
                    <a:cubicBezTo>
                      <a:pt x="70" y="48"/>
                      <a:pt x="70" y="37"/>
                      <a:pt x="70" y="28"/>
                    </a:cubicBezTo>
                    <a:cubicBezTo>
                      <a:pt x="69" y="18"/>
                      <a:pt x="69" y="8"/>
                      <a:pt x="62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6" y="9"/>
                      <a:pt x="66" y="18"/>
                      <a:pt x="67" y="28"/>
                    </a:cubicBezTo>
                    <a:cubicBezTo>
                      <a:pt x="67" y="35"/>
                      <a:pt x="67" y="43"/>
                      <a:pt x="70" y="52"/>
                    </a:cubicBezTo>
                    <a:cubicBezTo>
                      <a:pt x="62" y="44"/>
                      <a:pt x="51" y="36"/>
                      <a:pt x="41" y="29"/>
                    </a:cubicBezTo>
                    <a:cubicBezTo>
                      <a:pt x="27" y="19"/>
                      <a:pt x="13" y="9"/>
                      <a:pt x="9" y="2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11" y="11"/>
                      <a:pt x="25" y="21"/>
                      <a:pt x="39" y="31"/>
                    </a:cubicBezTo>
                    <a:cubicBezTo>
                      <a:pt x="52" y="41"/>
                      <a:pt x="65" y="5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7" y="62"/>
                      <a:pt x="79" y="66"/>
                      <a:pt x="82" y="70"/>
                    </a:cubicBezTo>
                    <a:cubicBezTo>
                      <a:pt x="83" y="71"/>
                      <a:pt x="84" y="72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8"/>
                      <a:pt x="85" y="82"/>
                      <a:pt x="84" y="86"/>
                    </a:cubicBezTo>
                    <a:cubicBezTo>
                      <a:pt x="82" y="85"/>
                      <a:pt x="78" y="83"/>
                      <a:pt x="73" y="81"/>
                    </a:cubicBezTo>
                    <a:cubicBezTo>
                      <a:pt x="67" y="78"/>
                      <a:pt x="58" y="75"/>
                      <a:pt x="51" y="70"/>
                    </a:cubicBezTo>
                    <a:cubicBezTo>
                      <a:pt x="42" y="66"/>
                      <a:pt x="12" y="44"/>
                      <a:pt x="10" y="37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8" y="36"/>
                      <a:pt x="7" y="37"/>
                      <a:pt x="7" y="38"/>
                    </a:cubicBezTo>
                    <a:cubicBezTo>
                      <a:pt x="9" y="47"/>
                      <a:pt x="43" y="70"/>
                      <a:pt x="49" y="73"/>
                    </a:cubicBezTo>
                    <a:cubicBezTo>
                      <a:pt x="51" y="74"/>
                      <a:pt x="52" y="75"/>
                      <a:pt x="54" y="76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72" y="98"/>
                      <a:pt x="78" y="106"/>
                      <a:pt x="86" y="113"/>
                    </a:cubicBezTo>
                    <a:cubicBezTo>
                      <a:pt x="87" y="117"/>
                      <a:pt x="89" y="120"/>
                      <a:pt x="91" y="123"/>
                    </a:cubicBezTo>
                    <a:cubicBezTo>
                      <a:pt x="95" y="132"/>
                      <a:pt x="99" y="140"/>
                      <a:pt x="97" y="148"/>
                    </a:cubicBezTo>
                    <a:cubicBezTo>
                      <a:pt x="87" y="138"/>
                      <a:pt x="77" y="129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7" y="121"/>
                    </a:cubicBezTo>
                    <a:cubicBezTo>
                      <a:pt x="54" y="110"/>
                      <a:pt x="43" y="101"/>
                      <a:pt x="35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23" y="87"/>
                      <a:pt x="7" y="66"/>
                      <a:pt x="7" y="66"/>
                    </a:cubicBezTo>
                    <a:cubicBezTo>
                      <a:pt x="7" y="65"/>
                      <a:pt x="6" y="65"/>
                      <a:pt x="5" y="66"/>
                    </a:cubicBezTo>
                    <a:cubicBezTo>
                      <a:pt x="4" y="66"/>
                      <a:pt x="4" y="67"/>
                      <a:pt x="5" y="68"/>
                    </a:cubicBezTo>
                    <a:cubicBezTo>
                      <a:pt x="5" y="69"/>
                      <a:pt x="21" y="89"/>
                      <a:pt x="32" y="97"/>
                    </a:cubicBezTo>
                    <a:cubicBezTo>
                      <a:pt x="38" y="104"/>
                      <a:pt x="43" y="118"/>
                      <a:pt x="47" y="135"/>
                    </a:cubicBezTo>
                    <a:cubicBezTo>
                      <a:pt x="47" y="135"/>
                      <a:pt x="46" y="135"/>
                      <a:pt x="46" y="135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15" y="116"/>
                      <a:pt x="5" y="108"/>
                      <a:pt x="4" y="95"/>
                    </a:cubicBezTo>
                    <a:cubicBezTo>
                      <a:pt x="3" y="94"/>
                      <a:pt x="3" y="93"/>
                      <a:pt x="2" y="93"/>
                    </a:cubicBezTo>
                    <a:cubicBezTo>
                      <a:pt x="1" y="93"/>
                      <a:pt x="0" y="94"/>
                      <a:pt x="1" y="95"/>
                    </a:cubicBezTo>
                    <a:cubicBezTo>
                      <a:pt x="2" y="109"/>
                      <a:pt x="13" y="118"/>
                      <a:pt x="23" y="126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42" y="142"/>
                      <a:pt x="50" y="156"/>
                      <a:pt x="54" y="168"/>
                    </a:cubicBezTo>
                    <a:cubicBezTo>
                      <a:pt x="54" y="171"/>
                      <a:pt x="55" y="174"/>
                      <a:pt x="55" y="177"/>
                    </a:cubicBezTo>
                    <a:cubicBezTo>
                      <a:pt x="55" y="176"/>
                      <a:pt x="54" y="176"/>
                      <a:pt x="53" y="176"/>
                    </a:cubicBezTo>
                    <a:cubicBezTo>
                      <a:pt x="47" y="173"/>
                      <a:pt x="39" y="171"/>
                      <a:pt x="34" y="171"/>
                    </a:cubicBezTo>
                    <a:cubicBezTo>
                      <a:pt x="34" y="171"/>
                      <a:pt x="34" y="171"/>
                      <a:pt x="33" y="171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14" y="154"/>
                      <a:pt x="7" y="149"/>
                      <a:pt x="6" y="136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3" y="135"/>
                      <a:pt x="3" y="136"/>
                    </a:cubicBezTo>
                    <a:cubicBezTo>
                      <a:pt x="4" y="150"/>
                      <a:pt x="12" y="156"/>
                      <a:pt x="21" y="164"/>
                    </a:cubicBezTo>
                    <a:cubicBezTo>
                      <a:pt x="21" y="164"/>
                      <a:pt x="32" y="173"/>
                      <a:pt x="32" y="173"/>
                    </a:cubicBezTo>
                    <a:cubicBezTo>
                      <a:pt x="32" y="174"/>
                      <a:pt x="32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5" y="180"/>
                      <a:pt x="39" y="194"/>
                      <a:pt x="44" y="212"/>
                    </a:cubicBezTo>
                    <a:cubicBezTo>
                      <a:pt x="32" y="198"/>
                      <a:pt x="6" y="178"/>
                      <a:pt x="6" y="178"/>
                    </a:cubicBezTo>
                    <a:cubicBezTo>
                      <a:pt x="5" y="177"/>
                      <a:pt x="4" y="177"/>
                      <a:pt x="3" y="178"/>
                    </a:cubicBezTo>
                    <a:cubicBezTo>
                      <a:pt x="3" y="179"/>
                      <a:pt x="3" y="179"/>
                      <a:pt x="4" y="180"/>
                    </a:cubicBezTo>
                    <a:cubicBezTo>
                      <a:pt x="9" y="184"/>
                      <a:pt x="18" y="191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36" y="210"/>
                      <a:pt x="46" y="230"/>
                      <a:pt x="51" y="247"/>
                    </a:cubicBezTo>
                    <a:cubicBezTo>
                      <a:pt x="36" y="233"/>
                      <a:pt x="18" y="218"/>
                      <a:pt x="8" y="212"/>
                    </a:cubicBezTo>
                    <a:cubicBezTo>
                      <a:pt x="7" y="212"/>
                      <a:pt x="7" y="212"/>
                      <a:pt x="6" y="213"/>
                    </a:cubicBezTo>
                    <a:cubicBezTo>
                      <a:pt x="6" y="213"/>
                      <a:pt x="6" y="214"/>
                      <a:pt x="7" y="215"/>
                    </a:cubicBezTo>
                    <a:cubicBezTo>
                      <a:pt x="12" y="218"/>
                      <a:pt x="19" y="223"/>
                      <a:pt x="26" y="229"/>
                    </a:cubicBezTo>
                    <a:cubicBezTo>
                      <a:pt x="26" y="229"/>
                      <a:pt x="26" y="230"/>
                      <a:pt x="26" y="230"/>
                    </a:cubicBezTo>
                    <a:cubicBezTo>
                      <a:pt x="28" y="237"/>
                      <a:pt x="33" y="244"/>
                      <a:pt x="39" y="253"/>
                    </a:cubicBezTo>
                    <a:cubicBezTo>
                      <a:pt x="46" y="263"/>
                      <a:pt x="53" y="274"/>
                      <a:pt x="55" y="284"/>
                    </a:cubicBezTo>
                    <a:cubicBezTo>
                      <a:pt x="40" y="272"/>
                      <a:pt x="16" y="252"/>
                      <a:pt x="6" y="233"/>
                    </a:cubicBezTo>
                    <a:cubicBezTo>
                      <a:pt x="6" y="232"/>
                      <a:pt x="5" y="232"/>
                      <a:pt x="4" y="232"/>
                    </a:cubicBezTo>
                    <a:cubicBezTo>
                      <a:pt x="3" y="232"/>
                      <a:pt x="3" y="233"/>
                      <a:pt x="3" y="234"/>
                    </a:cubicBezTo>
                    <a:close/>
                    <a:moveTo>
                      <a:pt x="84" y="90"/>
                    </a:moveTo>
                    <a:cubicBezTo>
                      <a:pt x="83" y="95"/>
                      <a:pt x="83" y="100"/>
                      <a:pt x="83" y="105"/>
                    </a:cubicBezTo>
                    <a:cubicBezTo>
                      <a:pt x="83" y="105"/>
                      <a:pt x="83" y="106"/>
                      <a:pt x="83" y="107"/>
                    </a:cubicBezTo>
                    <a:cubicBezTo>
                      <a:pt x="78" y="101"/>
                      <a:pt x="73" y="95"/>
                      <a:pt x="68" y="8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5" y="81"/>
                      <a:pt x="69" y="83"/>
                      <a:pt x="72" y="84"/>
                    </a:cubicBezTo>
                    <a:cubicBezTo>
                      <a:pt x="77" y="86"/>
                      <a:pt x="81" y="88"/>
                      <a:pt x="84" y="90"/>
                    </a:cubicBezTo>
                    <a:close/>
                    <a:moveTo>
                      <a:pt x="63" y="1449"/>
                    </a:moveTo>
                    <a:cubicBezTo>
                      <a:pt x="70" y="1416"/>
                      <a:pt x="78" y="1378"/>
                      <a:pt x="83" y="1342"/>
                    </a:cubicBezTo>
                    <a:cubicBezTo>
                      <a:pt x="94" y="1265"/>
                      <a:pt x="100" y="1144"/>
                      <a:pt x="101" y="1077"/>
                    </a:cubicBezTo>
                    <a:cubicBezTo>
                      <a:pt x="102" y="1038"/>
                      <a:pt x="109" y="992"/>
                      <a:pt x="116" y="946"/>
                    </a:cubicBezTo>
                    <a:cubicBezTo>
                      <a:pt x="122" y="907"/>
                      <a:pt x="132" y="836"/>
                      <a:pt x="131" y="822"/>
                    </a:cubicBezTo>
                    <a:cubicBezTo>
                      <a:pt x="132" y="799"/>
                      <a:pt x="135" y="774"/>
                      <a:pt x="139" y="745"/>
                    </a:cubicBezTo>
                    <a:cubicBezTo>
                      <a:pt x="144" y="703"/>
                      <a:pt x="151" y="654"/>
                      <a:pt x="153" y="596"/>
                    </a:cubicBezTo>
                    <a:cubicBezTo>
                      <a:pt x="154" y="572"/>
                      <a:pt x="152" y="551"/>
                      <a:pt x="152" y="533"/>
                    </a:cubicBezTo>
                    <a:cubicBezTo>
                      <a:pt x="153" y="542"/>
                      <a:pt x="155" y="551"/>
                      <a:pt x="157" y="561"/>
                    </a:cubicBezTo>
                    <a:cubicBezTo>
                      <a:pt x="167" y="608"/>
                      <a:pt x="180" y="672"/>
                      <a:pt x="181" y="730"/>
                    </a:cubicBezTo>
                    <a:cubicBezTo>
                      <a:pt x="181" y="770"/>
                      <a:pt x="181" y="794"/>
                      <a:pt x="179" y="813"/>
                    </a:cubicBezTo>
                    <a:cubicBezTo>
                      <a:pt x="178" y="824"/>
                      <a:pt x="176" y="833"/>
                      <a:pt x="176" y="844"/>
                    </a:cubicBezTo>
                    <a:cubicBezTo>
                      <a:pt x="176" y="845"/>
                      <a:pt x="176" y="845"/>
                      <a:pt x="176" y="845"/>
                    </a:cubicBezTo>
                    <a:cubicBezTo>
                      <a:pt x="176" y="847"/>
                      <a:pt x="176" y="848"/>
                      <a:pt x="176" y="850"/>
                    </a:cubicBezTo>
                    <a:cubicBezTo>
                      <a:pt x="176" y="871"/>
                      <a:pt x="174" y="884"/>
                      <a:pt x="172" y="897"/>
                    </a:cubicBezTo>
                    <a:cubicBezTo>
                      <a:pt x="171" y="906"/>
                      <a:pt x="170" y="913"/>
                      <a:pt x="169" y="923"/>
                    </a:cubicBezTo>
                    <a:cubicBezTo>
                      <a:pt x="162" y="962"/>
                      <a:pt x="161" y="996"/>
                      <a:pt x="159" y="1026"/>
                    </a:cubicBezTo>
                    <a:cubicBezTo>
                      <a:pt x="158" y="1059"/>
                      <a:pt x="158" y="1059"/>
                      <a:pt x="158" y="1059"/>
                    </a:cubicBezTo>
                    <a:cubicBezTo>
                      <a:pt x="158" y="1060"/>
                      <a:pt x="158" y="1061"/>
                      <a:pt x="158" y="1062"/>
                    </a:cubicBezTo>
                    <a:cubicBezTo>
                      <a:pt x="154" y="1110"/>
                      <a:pt x="144" y="1157"/>
                      <a:pt x="134" y="1202"/>
                    </a:cubicBezTo>
                    <a:cubicBezTo>
                      <a:pt x="126" y="1237"/>
                      <a:pt x="119" y="1273"/>
                      <a:pt x="114" y="1310"/>
                    </a:cubicBezTo>
                    <a:cubicBezTo>
                      <a:pt x="112" y="1324"/>
                      <a:pt x="112" y="1324"/>
                      <a:pt x="112" y="1324"/>
                    </a:cubicBezTo>
                    <a:cubicBezTo>
                      <a:pt x="108" y="1351"/>
                      <a:pt x="105" y="1376"/>
                      <a:pt x="97" y="1403"/>
                    </a:cubicBezTo>
                    <a:cubicBezTo>
                      <a:pt x="91" y="1425"/>
                      <a:pt x="84" y="1449"/>
                      <a:pt x="81" y="1472"/>
                    </a:cubicBezTo>
                    <a:cubicBezTo>
                      <a:pt x="78" y="1493"/>
                      <a:pt x="80" y="1514"/>
                      <a:pt x="83" y="1533"/>
                    </a:cubicBezTo>
                    <a:cubicBezTo>
                      <a:pt x="84" y="1546"/>
                      <a:pt x="85" y="1560"/>
                      <a:pt x="85" y="1573"/>
                    </a:cubicBezTo>
                    <a:cubicBezTo>
                      <a:pt x="85" y="1576"/>
                      <a:pt x="84" y="1584"/>
                      <a:pt x="83" y="1593"/>
                    </a:cubicBezTo>
                    <a:cubicBezTo>
                      <a:pt x="79" y="1619"/>
                      <a:pt x="76" y="1643"/>
                      <a:pt x="78" y="1656"/>
                    </a:cubicBezTo>
                    <a:cubicBezTo>
                      <a:pt x="61" y="1632"/>
                      <a:pt x="54" y="1596"/>
                      <a:pt x="50" y="1570"/>
                    </a:cubicBezTo>
                    <a:cubicBezTo>
                      <a:pt x="51" y="1570"/>
                      <a:pt x="51" y="1569"/>
                      <a:pt x="50" y="1569"/>
                    </a:cubicBezTo>
                    <a:cubicBezTo>
                      <a:pt x="49" y="1560"/>
                      <a:pt x="49" y="1553"/>
                      <a:pt x="48" y="1548"/>
                    </a:cubicBezTo>
                    <a:cubicBezTo>
                      <a:pt x="48" y="1545"/>
                      <a:pt x="48" y="1545"/>
                      <a:pt x="48" y="1545"/>
                    </a:cubicBezTo>
                    <a:cubicBezTo>
                      <a:pt x="48" y="1542"/>
                      <a:pt x="48" y="1537"/>
                      <a:pt x="49" y="1531"/>
                    </a:cubicBezTo>
                    <a:cubicBezTo>
                      <a:pt x="50" y="1530"/>
                      <a:pt x="52" y="1513"/>
                      <a:pt x="53" y="1503"/>
                    </a:cubicBezTo>
                    <a:cubicBezTo>
                      <a:pt x="55" y="1488"/>
                      <a:pt x="58" y="1469"/>
                      <a:pt x="63" y="1449"/>
                    </a:cubicBezTo>
                    <a:close/>
                    <a:moveTo>
                      <a:pt x="139" y="479"/>
                    </a:moveTo>
                    <a:cubicBezTo>
                      <a:pt x="140" y="477"/>
                      <a:pt x="141" y="474"/>
                      <a:pt x="141" y="471"/>
                    </a:cubicBezTo>
                    <a:cubicBezTo>
                      <a:pt x="144" y="501"/>
                      <a:pt x="147" y="536"/>
                      <a:pt x="145" y="596"/>
                    </a:cubicBezTo>
                    <a:cubicBezTo>
                      <a:pt x="143" y="653"/>
                      <a:pt x="136" y="702"/>
                      <a:pt x="131" y="744"/>
                    </a:cubicBezTo>
                    <a:cubicBezTo>
                      <a:pt x="127" y="780"/>
                      <a:pt x="123" y="811"/>
                      <a:pt x="122" y="839"/>
                    </a:cubicBezTo>
                    <a:cubicBezTo>
                      <a:pt x="122" y="840"/>
                      <a:pt x="116" y="906"/>
                      <a:pt x="110" y="945"/>
                    </a:cubicBezTo>
                    <a:cubicBezTo>
                      <a:pt x="103" y="991"/>
                      <a:pt x="96" y="1038"/>
                      <a:pt x="95" y="1077"/>
                    </a:cubicBezTo>
                    <a:cubicBezTo>
                      <a:pt x="94" y="1143"/>
                      <a:pt x="90" y="1266"/>
                      <a:pt x="79" y="1342"/>
                    </a:cubicBezTo>
                    <a:cubicBezTo>
                      <a:pt x="75" y="1374"/>
                      <a:pt x="68" y="1406"/>
                      <a:pt x="62" y="1436"/>
                    </a:cubicBezTo>
                    <a:cubicBezTo>
                      <a:pt x="63" y="1421"/>
                      <a:pt x="64" y="1407"/>
                      <a:pt x="64" y="1396"/>
                    </a:cubicBezTo>
                    <a:cubicBezTo>
                      <a:pt x="63" y="1380"/>
                      <a:pt x="60" y="1355"/>
                      <a:pt x="56" y="1328"/>
                    </a:cubicBezTo>
                    <a:cubicBezTo>
                      <a:pt x="52" y="1296"/>
                      <a:pt x="47" y="1262"/>
                      <a:pt x="47" y="1239"/>
                    </a:cubicBezTo>
                    <a:cubicBezTo>
                      <a:pt x="46" y="1222"/>
                      <a:pt x="46" y="1222"/>
                      <a:pt x="46" y="1222"/>
                    </a:cubicBezTo>
                    <a:cubicBezTo>
                      <a:pt x="46" y="1209"/>
                      <a:pt x="46" y="1209"/>
                      <a:pt x="46" y="1209"/>
                    </a:cubicBezTo>
                    <a:cubicBezTo>
                      <a:pt x="44" y="1184"/>
                      <a:pt x="44" y="1182"/>
                      <a:pt x="53" y="1142"/>
                    </a:cubicBezTo>
                    <a:cubicBezTo>
                      <a:pt x="56" y="1127"/>
                      <a:pt x="56" y="1127"/>
                      <a:pt x="56" y="1127"/>
                    </a:cubicBezTo>
                    <a:cubicBezTo>
                      <a:pt x="56" y="1131"/>
                      <a:pt x="55" y="1134"/>
                      <a:pt x="55" y="1138"/>
                    </a:cubicBezTo>
                    <a:cubicBezTo>
                      <a:pt x="54" y="1152"/>
                      <a:pt x="52" y="1167"/>
                      <a:pt x="54" y="1176"/>
                    </a:cubicBezTo>
                    <a:cubicBezTo>
                      <a:pt x="58" y="1188"/>
                      <a:pt x="58" y="1188"/>
                      <a:pt x="58" y="1188"/>
                    </a:cubicBezTo>
                    <a:cubicBezTo>
                      <a:pt x="60" y="1196"/>
                      <a:pt x="63" y="1205"/>
                      <a:pt x="63" y="1208"/>
                    </a:cubicBezTo>
                    <a:cubicBezTo>
                      <a:pt x="64" y="1215"/>
                      <a:pt x="64" y="1222"/>
                      <a:pt x="65" y="1228"/>
                    </a:cubicBezTo>
                    <a:cubicBezTo>
                      <a:pt x="65" y="1234"/>
                      <a:pt x="66" y="1239"/>
                      <a:pt x="65" y="1245"/>
                    </a:cubicBezTo>
                    <a:cubicBezTo>
                      <a:pt x="64" y="1249"/>
                      <a:pt x="66" y="1253"/>
                      <a:pt x="66" y="1256"/>
                    </a:cubicBezTo>
                    <a:cubicBezTo>
                      <a:pt x="66" y="1263"/>
                      <a:pt x="69" y="1263"/>
                      <a:pt x="69" y="1256"/>
                    </a:cubicBezTo>
                    <a:cubicBezTo>
                      <a:pt x="69" y="1252"/>
                      <a:pt x="67" y="1250"/>
                      <a:pt x="68" y="1246"/>
                    </a:cubicBezTo>
                    <a:cubicBezTo>
                      <a:pt x="69" y="1239"/>
                      <a:pt x="68" y="1234"/>
                      <a:pt x="68" y="1228"/>
                    </a:cubicBezTo>
                    <a:cubicBezTo>
                      <a:pt x="67" y="1221"/>
                      <a:pt x="67" y="1215"/>
                      <a:pt x="66" y="1208"/>
                    </a:cubicBezTo>
                    <a:cubicBezTo>
                      <a:pt x="66" y="1205"/>
                      <a:pt x="64" y="1196"/>
                      <a:pt x="61" y="1187"/>
                    </a:cubicBezTo>
                    <a:cubicBezTo>
                      <a:pt x="57" y="1175"/>
                      <a:pt x="57" y="1175"/>
                      <a:pt x="57" y="1175"/>
                    </a:cubicBezTo>
                    <a:cubicBezTo>
                      <a:pt x="55" y="1167"/>
                      <a:pt x="57" y="1152"/>
                      <a:pt x="58" y="1138"/>
                    </a:cubicBezTo>
                    <a:cubicBezTo>
                      <a:pt x="59" y="1130"/>
                      <a:pt x="60" y="1122"/>
                      <a:pt x="60" y="1116"/>
                    </a:cubicBezTo>
                    <a:cubicBezTo>
                      <a:pt x="60" y="1116"/>
                      <a:pt x="59" y="1115"/>
                      <a:pt x="59" y="1115"/>
                    </a:cubicBezTo>
                    <a:cubicBezTo>
                      <a:pt x="59" y="1115"/>
                      <a:pt x="59" y="1114"/>
                      <a:pt x="59" y="1114"/>
                    </a:cubicBezTo>
                    <a:cubicBezTo>
                      <a:pt x="68" y="1077"/>
                      <a:pt x="78" y="1038"/>
                      <a:pt x="63" y="980"/>
                    </a:cubicBezTo>
                    <a:cubicBezTo>
                      <a:pt x="51" y="928"/>
                      <a:pt x="61" y="878"/>
                      <a:pt x="72" y="841"/>
                    </a:cubicBezTo>
                    <a:cubicBezTo>
                      <a:pt x="72" y="840"/>
                      <a:pt x="72" y="840"/>
                      <a:pt x="73" y="840"/>
                    </a:cubicBezTo>
                    <a:cubicBezTo>
                      <a:pt x="72" y="844"/>
                      <a:pt x="71" y="849"/>
                      <a:pt x="70" y="853"/>
                    </a:cubicBezTo>
                    <a:cubicBezTo>
                      <a:pt x="68" y="864"/>
                      <a:pt x="68" y="864"/>
                      <a:pt x="68" y="864"/>
                    </a:cubicBezTo>
                    <a:cubicBezTo>
                      <a:pt x="67" y="879"/>
                      <a:pt x="69" y="894"/>
                      <a:pt x="74" y="908"/>
                    </a:cubicBezTo>
                    <a:cubicBezTo>
                      <a:pt x="77" y="914"/>
                      <a:pt x="77" y="914"/>
                      <a:pt x="77" y="914"/>
                    </a:cubicBezTo>
                    <a:cubicBezTo>
                      <a:pt x="78" y="918"/>
                      <a:pt x="80" y="922"/>
                      <a:pt x="81" y="927"/>
                    </a:cubicBezTo>
                    <a:cubicBezTo>
                      <a:pt x="81" y="930"/>
                      <a:pt x="81" y="933"/>
                      <a:pt x="80" y="936"/>
                    </a:cubicBezTo>
                    <a:cubicBezTo>
                      <a:pt x="80" y="940"/>
                      <a:pt x="80" y="945"/>
                      <a:pt x="82" y="950"/>
                    </a:cubicBezTo>
                    <a:cubicBezTo>
                      <a:pt x="82" y="951"/>
                      <a:pt x="83" y="951"/>
                      <a:pt x="84" y="951"/>
                    </a:cubicBezTo>
                    <a:cubicBezTo>
                      <a:pt x="85" y="950"/>
                      <a:pt x="85" y="950"/>
                      <a:pt x="85" y="949"/>
                    </a:cubicBezTo>
                    <a:cubicBezTo>
                      <a:pt x="83" y="944"/>
                      <a:pt x="83" y="940"/>
                      <a:pt x="83" y="936"/>
                    </a:cubicBezTo>
                    <a:cubicBezTo>
                      <a:pt x="84" y="933"/>
                      <a:pt x="84" y="930"/>
                      <a:pt x="84" y="927"/>
                    </a:cubicBezTo>
                    <a:cubicBezTo>
                      <a:pt x="83" y="922"/>
                      <a:pt x="81" y="917"/>
                      <a:pt x="79" y="913"/>
                    </a:cubicBezTo>
                    <a:cubicBezTo>
                      <a:pt x="79" y="913"/>
                      <a:pt x="77" y="907"/>
                      <a:pt x="77" y="907"/>
                    </a:cubicBezTo>
                    <a:cubicBezTo>
                      <a:pt x="72" y="893"/>
                      <a:pt x="70" y="878"/>
                      <a:pt x="71" y="864"/>
                    </a:cubicBezTo>
                    <a:cubicBezTo>
                      <a:pt x="73" y="854"/>
                      <a:pt x="73" y="854"/>
                      <a:pt x="73" y="854"/>
                    </a:cubicBezTo>
                    <a:cubicBezTo>
                      <a:pt x="75" y="849"/>
                      <a:pt x="76" y="843"/>
                      <a:pt x="75" y="837"/>
                    </a:cubicBezTo>
                    <a:cubicBezTo>
                      <a:pt x="75" y="836"/>
                      <a:pt x="76" y="830"/>
                      <a:pt x="76" y="830"/>
                    </a:cubicBezTo>
                    <a:cubicBezTo>
                      <a:pt x="80" y="818"/>
                      <a:pt x="80" y="818"/>
                      <a:pt x="80" y="818"/>
                    </a:cubicBezTo>
                    <a:cubicBezTo>
                      <a:pt x="85" y="799"/>
                      <a:pt x="85" y="799"/>
                      <a:pt x="85" y="799"/>
                    </a:cubicBezTo>
                    <a:cubicBezTo>
                      <a:pt x="90" y="783"/>
                      <a:pt x="90" y="759"/>
                      <a:pt x="91" y="734"/>
                    </a:cubicBezTo>
                    <a:cubicBezTo>
                      <a:pt x="92" y="697"/>
                      <a:pt x="95" y="660"/>
                      <a:pt x="109" y="640"/>
                    </a:cubicBezTo>
                    <a:cubicBezTo>
                      <a:pt x="127" y="615"/>
                      <a:pt x="131" y="562"/>
                      <a:pt x="135" y="528"/>
                    </a:cubicBezTo>
                    <a:cubicBezTo>
                      <a:pt x="137" y="515"/>
                      <a:pt x="137" y="515"/>
                      <a:pt x="137" y="515"/>
                    </a:cubicBezTo>
                    <a:cubicBezTo>
                      <a:pt x="137" y="515"/>
                      <a:pt x="137" y="515"/>
                      <a:pt x="137" y="514"/>
                    </a:cubicBezTo>
                    <a:cubicBezTo>
                      <a:pt x="137" y="514"/>
                      <a:pt x="137" y="490"/>
                      <a:pt x="139" y="479"/>
                    </a:cubicBezTo>
                    <a:close/>
                    <a:moveTo>
                      <a:pt x="52" y="251"/>
                    </a:moveTo>
                    <a:cubicBezTo>
                      <a:pt x="53" y="259"/>
                      <a:pt x="54" y="267"/>
                      <a:pt x="55" y="275"/>
                    </a:cubicBezTo>
                    <a:cubicBezTo>
                      <a:pt x="52" y="267"/>
                      <a:pt x="46" y="259"/>
                      <a:pt x="41" y="251"/>
                    </a:cubicBezTo>
                    <a:cubicBezTo>
                      <a:pt x="37" y="244"/>
                      <a:pt x="33" y="238"/>
                      <a:pt x="30" y="232"/>
                    </a:cubicBezTo>
                    <a:cubicBezTo>
                      <a:pt x="38" y="238"/>
                      <a:pt x="45" y="245"/>
                      <a:pt x="52" y="251"/>
                    </a:cubicBezTo>
                    <a:close/>
                    <a:moveTo>
                      <a:pt x="50" y="224"/>
                    </a:moveTo>
                    <a:cubicBezTo>
                      <a:pt x="59" y="235"/>
                      <a:pt x="63" y="248"/>
                      <a:pt x="67" y="262"/>
                    </a:cubicBezTo>
                    <a:cubicBezTo>
                      <a:pt x="64" y="259"/>
                      <a:pt x="60" y="255"/>
                      <a:pt x="56" y="251"/>
                    </a:cubicBezTo>
                    <a:cubicBezTo>
                      <a:pt x="56" y="251"/>
                      <a:pt x="56" y="250"/>
                      <a:pt x="55" y="250"/>
                    </a:cubicBezTo>
                    <a:cubicBezTo>
                      <a:pt x="55" y="249"/>
                      <a:pt x="54" y="247"/>
                      <a:pt x="54" y="246"/>
                    </a:cubicBezTo>
                    <a:cubicBezTo>
                      <a:pt x="53" y="238"/>
                      <a:pt x="51" y="231"/>
                      <a:pt x="50" y="224"/>
                    </a:cubicBezTo>
                    <a:close/>
                    <a:moveTo>
                      <a:pt x="74" y="301"/>
                    </a:moveTo>
                    <a:cubicBezTo>
                      <a:pt x="69" y="297"/>
                      <a:pt x="59" y="287"/>
                      <a:pt x="59" y="286"/>
                    </a:cubicBezTo>
                    <a:cubicBezTo>
                      <a:pt x="58" y="277"/>
                      <a:pt x="57" y="267"/>
                      <a:pt x="56" y="258"/>
                    </a:cubicBezTo>
                    <a:cubicBezTo>
                      <a:pt x="56" y="257"/>
                      <a:pt x="67" y="269"/>
                      <a:pt x="67" y="270"/>
                    </a:cubicBezTo>
                    <a:cubicBezTo>
                      <a:pt x="68" y="271"/>
                      <a:pt x="68" y="272"/>
                      <a:pt x="69" y="272"/>
                    </a:cubicBezTo>
                    <a:cubicBezTo>
                      <a:pt x="69" y="274"/>
                      <a:pt x="69" y="274"/>
                      <a:pt x="69" y="274"/>
                    </a:cubicBezTo>
                    <a:cubicBezTo>
                      <a:pt x="70" y="282"/>
                      <a:pt x="74" y="301"/>
                      <a:pt x="74" y="301"/>
                    </a:cubicBezTo>
                    <a:close/>
                    <a:moveTo>
                      <a:pt x="75" y="279"/>
                    </a:moveTo>
                    <a:cubicBezTo>
                      <a:pt x="88" y="298"/>
                      <a:pt x="99" y="318"/>
                      <a:pt x="110" y="341"/>
                    </a:cubicBezTo>
                    <a:cubicBezTo>
                      <a:pt x="110" y="341"/>
                      <a:pt x="101" y="329"/>
                      <a:pt x="93" y="319"/>
                    </a:cubicBezTo>
                    <a:cubicBezTo>
                      <a:pt x="84" y="310"/>
                      <a:pt x="80" y="304"/>
                      <a:pt x="79" y="304"/>
                    </a:cubicBezTo>
                    <a:cubicBezTo>
                      <a:pt x="78" y="296"/>
                      <a:pt x="77" y="288"/>
                      <a:pt x="75" y="279"/>
                    </a:cubicBezTo>
                    <a:close/>
                    <a:moveTo>
                      <a:pt x="46" y="220"/>
                    </a:moveTo>
                    <a:cubicBezTo>
                      <a:pt x="46" y="223"/>
                      <a:pt x="47" y="227"/>
                      <a:pt x="48" y="230"/>
                    </a:cubicBezTo>
                    <a:cubicBezTo>
                      <a:pt x="45" y="223"/>
                      <a:pt x="41" y="216"/>
                      <a:pt x="38" y="209"/>
                    </a:cubicBezTo>
                    <a:cubicBezTo>
                      <a:pt x="41" y="213"/>
                      <a:pt x="45" y="217"/>
                      <a:pt x="46" y="220"/>
                    </a:cubicBezTo>
                    <a:close/>
                    <a:moveTo>
                      <a:pt x="37" y="177"/>
                    </a:moveTo>
                    <a:cubicBezTo>
                      <a:pt x="48" y="186"/>
                      <a:pt x="54" y="199"/>
                      <a:pt x="59" y="208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7"/>
                      <a:pt x="61" y="223"/>
                      <a:pt x="61" y="226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0" y="233"/>
                      <a:pt x="56" y="225"/>
                      <a:pt x="48" y="218"/>
                    </a:cubicBezTo>
                    <a:cubicBezTo>
                      <a:pt x="44" y="199"/>
                      <a:pt x="40" y="185"/>
                      <a:pt x="37" y="177"/>
                    </a:cubicBezTo>
                    <a:close/>
                    <a:moveTo>
                      <a:pt x="56" y="181"/>
                    </a:moveTo>
                    <a:cubicBezTo>
                      <a:pt x="57" y="188"/>
                      <a:pt x="58" y="195"/>
                      <a:pt x="59" y="202"/>
                    </a:cubicBezTo>
                    <a:cubicBezTo>
                      <a:pt x="54" y="192"/>
                      <a:pt x="48" y="182"/>
                      <a:pt x="38" y="174"/>
                    </a:cubicBezTo>
                    <a:cubicBezTo>
                      <a:pt x="42" y="175"/>
                      <a:pt x="47" y="176"/>
                      <a:pt x="52" y="179"/>
                    </a:cubicBezTo>
                    <a:cubicBezTo>
                      <a:pt x="53" y="179"/>
                      <a:pt x="55" y="180"/>
                      <a:pt x="56" y="181"/>
                    </a:cubicBezTo>
                    <a:close/>
                    <a:moveTo>
                      <a:pt x="48" y="139"/>
                    </a:moveTo>
                    <a:cubicBezTo>
                      <a:pt x="49" y="143"/>
                      <a:pt x="50" y="148"/>
                      <a:pt x="51" y="153"/>
                    </a:cubicBezTo>
                    <a:cubicBezTo>
                      <a:pt x="48" y="147"/>
                      <a:pt x="44" y="140"/>
                      <a:pt x="39" y="135"/>
                    </a:cubicBezTo>
                    <a:cubicBezTo>
                      <a:pt x="40" y="136"/>
                      <a:pt x="45" y="138"/>
                      <a:pt x="45" y="138"/>
                    </a:cubicBezTo>
                    <a:lnTo>
                      <a:pt x="48" y="139"/>
                    </a:lnTo>
                    <a:close/>
                    <a:moveTo>
                      <a:pt x="77" y="148"/>
                    </a:move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47"/>
                      <a:pt x="59" y="140"/>
                      <a:pt x="51" y="136"/>
                    </a:cubicBezTo>
                    <a:cubicBezTo>
                      <a:pt x="47" y="123"/>
                      <a:pt x="43" y="110"/>
                      <a:pt x="38" y="102"/>
                    </a:cubicBezTo>
                    <a:cubicBezTo>
                      <a:pt x="46" y="107"/>
                      <a:pt x="56" y="115"/>
                      <a:pt x="66" y="123"/>
                    </a:cubicBezTo>
                    <a:cubicBezTo>
                      <a:pt x="69" y="128"/>
                      <a:pt x="73" y="137"/>
                      <a:pt x="77" y="148"/>
                    </a:cubicBezTo>
                    <a:close/>
                    <a:moveTo>
                      <a:pt x="100" y="151"/>
                    </a:moveTo>
                    <a:cubicBezTo>
                      <a:pt x="103" y="141"/>
                      <a:pt x="98" y="131"/>
                      <a:pt x="93" y="122"/>
                    </a:cubicBezTo>
                    <a:cubicBezTo>
                      <a:pt x="93" y="121"/>
                      <a:pt x="92" y="121"/>
                      <a:pt x="92" y="120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103" y="131"/>
                      <a:pt x="111" y="138"/>
                      <a:pt x="116" y="148"/>
                    </a:cubicBezTo>
                    <a:cubicBezTo>
                      <a:pt x="120" y="155"/>
                      <a:pt x="122" y="163"/>
                      <a:pt x="125" y="171"/>
                    </a:cubicBezTo>
                    <a:cubicBezTo>
                      <a:pt x="126" y="176"/>
                      <a:pt x="127" y="180"/>
                      <a:pt x="129" y="185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80"/>
                      <a:pt x="124" y="177"/>
                      <a:pt x="121" y="175"/>
                    </a:cubicBezTo>
                    <a:cubicBezTo>
                      <a:pt x="114" y="166"/>
                      <a:pt x="107" y="158"/>
                      <a:pt x="100" y="151"/>
                    </a:cubicBezTo>
                    <a:close/>
                    <a:moveTo>
                      <a:pt x="81" y="149"/>
                    </a:moveTo>
                    <a:cubicBezTo>
                      <a:pt x="78" y="141"/>
                      <a:pt x="75" y="135"/>
                      <a:pt x="73" y="129"/>
                    </a:cubicBezTo>
                    <a:cubicBezTo>
                      <a:pt x="85" y="140"/>
                      <a:pt x="97" y="152"/>
                      <a:pt x="109" y="165"/>
                    </a:cubicBezTo>
                    <a:cubicBezTo>
                      <a:pt x="101" y="159"/>
                      <a:pt x="92" y="155"/>
                      <a:pt x="85" y="151"/>
                    </a:cubicBezTo>
                    <a:lnTo>
                      <a:pt x="81" y="149"/>
                    </a:lnTo>
                    <a:close/>
                    <a:moveTo>
                      <a:pt x="98" y="221"/>
                    </a:moveTo>
                    <a:cubicBezTo>
                      <a:pt x="89" y="208"/>
                      <a:pt x="73" y="189"/>
                      <a:pt x="62" y="182"/>
                    </a:cubicBezTo>
                    <a:cubicBezTo>
                      <a:pt x="61" y="181"/>
                      <a:pt x="60" y="180"/>
                      <a:pt x="59" y="179"/>
                    </a:cubicBezTo>
                    <a:cubicBezTo>
                      <a:pt x="58" y="177"/>
                      <a:pt x="58" y="176"/>
                      <a:pt x="58" y="174"/>
                    </a:cubicBezTo>
                    <a:cubicBezTo>
                      <a:pt x="58" y="173"/>
                      <a:pt x="58" y="173"/>
                      <a:pt x="58" y="173"/>
                    </a:cubicBezTo>
                    <a:cubicBezTo>
                      <a:pt x="58" y="171"/>
                      <a:pt x="57" y="169"/>
                      <a:pt x="57" y="167"/>
                    </a:cubicBezTo>
                    <a:cubicBezTo>
                      <a:pt x="55" y="158"/>
                      <a:pt x="53" y="149"/>
                      <a:pt x="51" y="14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83" y="169"/>
                      <a:pt x="91" y="194"/>
                      <a:pt x="96" y="214"/>
                    </a:cubicBezTo>
                    <a:lnTo>
                      <a:pt x="98" y="221"/>
                    </a:lnTo>
                    <a:close/>
                    <a:moveTo>
                      <a:pt x="132" y="373"/>
                    </a:moveTo>
                    <a:cubicBezTo>
                      <a:pt x="118" y="335"/>
                      <a:pt x="95" y="295"/>
                      <a:pt x="74" y="265"/>
                    </a:cubicBezTo>
                    <a:cubicBezTo>
                      <a:pt x="73" y="264"/>
                      <a:pt x="63" y="207"/>
                      <a:pt x="59" y="183"/>
                    </a:cubicBezTo>
                    <a:cubicBezTo>
                      <a:pt x="59" y="184"/>
                      <a:pt x="60" y="184"/>
                      <a:pt x="60" y="184"/>
                    </a:cubicBezTo>
                    <a:cubicBezTo>
                      <a:pt x="73" y="193"/>
                      <a:pt x="98" y="232"/>
                      <a:pt x="99" y="234"/>
                    </a:cubicBezTo>
                    <a:cubicBezTo>
                      <a:pt x="119" y="278"/>
                      <a:pt x="128" y="330"/>
                      <a:pt x="132" y="373"/>
                    </a:cubicBezTo>
                    <a:close/>
                    <a:moveTo>
                      <a:pt x="79" y="311"/>
                    </a:moveTo>
                    <a:cubicBezTo>
                      <a:pt x="95" y="327"/>
                      <a:pt x="107" y="342"/>
                      <a:pt x="119" y="362"/>
                    </a:cubicBezTo>
                    <a:cubicBezTo>
                      <a:pt x="127" y="381"/>
                      <a:pt x="132" y="399"/>
                      <a:pt x="135" y="415"/>
                    </a:cubicBezTo>
                    <a:cubicBezTo>
                      <a:pt x="135" y="417"/>
                      <a:pt x="135" y="418"/>
                      <a:pt x="135" y="420"/>
                    </a:cubicBezTo>
                    <a:cubicBezTo>
                      <a:pt x="123" y="393"/>
                      <a:pt x="104" y="371"/>
                      <a:pt x="84" y="349"/>
                    </a:cubicBezTo>
                    <a:cubicBezTo>
                      <a:pt x="83" y="337"/>
                      <a:pt x="81" y="325"/>
                      <a:pt x="79" y="311"/>
                    </a:cubicBezTo>
                    <a:close/>
                    <a:moveTo>
                      <a:pt x="35" y="271"/>
                    </a:moveTo>
                    <a:cubicBezTo>
                      <a:pt x="43" y="278"/>
                      <a:pt x="47" y="282"/>
                      <a:pt x="53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9"/>
                      <a:pt x="56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63" y="295"/>
                      <a:pt x="68" y="300"/>
                      <a:pt x="73" y="305"/>
                    </a:cubicBezTo>
                    <a:cubicBezTo>
                      <a:pt x="75" y="319"/>
                      <a:pt x="76" y="330"/>
                      <a:pt x="78" y="341"/>
                    </a:cubicBezTo>
                    <a:cubicBezTo>
                      <a:pt x="71" y="334"/>
                      <a:pt x="67" y="328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56" y="315"/>
                      <a:pt x="56" y="312"/>
                      <a:pt x="54" y="307"/>
                    </a:cubicBezTo>
                    <a:cubicBezTo>
                      <a:pt x="52" y="299"/>
                      <a:pt x="52" y="299"/>
                      <a:pt x="52" y="299"/>
                    </a:cubicBezTo>
                    <a:cubicBezTo>
                      <a:pt x="49" y="293"/>
                      <a:pt x="45" y="289"/>
                      <a:pt x="42" y="284"/>
                    </a:cubicBezTo>
                    <a:cubicBezTo>
                      <a:pt x="39" y="279"/>
                      <a:pt x="38" y="277"/>
                      <a:pt x="35" y="27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272">
                <a:extLst>
                  <a:ext uri="{FF2B5EF4-FFF2-40B4-BE49-F238E27FC236}">
                    <a16:creationId xmlns:a16="http://schemas.microsoft.com/office/drawing/2014/main" id="{441A08DA-9DB0-B091-A8F2-970040A7A76C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3830638" y="1611313"/>
                <a:ext cx="71438" cy="28575"/>
              </a:xfrm>
              <a:custGeom>
                <a:avLst/>
                <a:gdLst>
                  <a:gd name="T0" fmla="*/ 5 w 34"/>
                  <a:gd name="T1" fmla="*/ 0 h 14"/>
                  <a:gd name="T2" fmla="*/ 34 w 34"/>
                  <a:gd name="T3" fmla="*/ 10 h 14"/>
                  <a:gd name="T4" fmla="*/ 74 w 34"/>
                  <a:gd name="T5" fmla="*/ 17 h 14"/>
                  <a:gd name="T6" fmla="*/ 79 w 34"/>
                  <a:gd name="T7" fmla="*/ 19 h 14"/>
                  <a:gd name="T8" fmla="*/ 77 w 34"/>
                  <a:gd name="T9" fmla="*/ 23 h 14"/>
                  <a:gd name="T10" fmla="*/ 30 w 34"/>
                  <a:gd name="T11" fmla="*/ 17 h 14"/>
                  <a:gd name="T12" fmla="*/ 5 w 34"/>
                  <a:gd name="T13" fmla="*/ 6 h 14"/>
                  <a:gd name="T14" fmla="*/ 0 w 34"/>
                  <a:gd name="T15" fmla="*/ 5 h 14"/>
                  <a:gd name="T16" fmla="*/ 5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2" y="0"/>
                    </a:moveTo>
                    <a:cubicBezTo>
                      <a:pt x="7" y="1"/>
                      <a:pt x="11" y="3"/>
                      <a:pt x="15" y="5"/>
                    </a:cubicBezTo>
                    <a:cubicBezTo>
                      <a:pt x="20" y="8"/>
                      <a:pt x="25" y="11"/>
                      <a:pt x="32" y="8"/>
                    </a:cubicBezTo>
                    <a:cubicBezTo>
                      <a:pt x="33" y="8"/>
                      <a:pt x="33" y="9"/>
                      <a:pt x="34" y="9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24" y="14"/>
                      <a:pt x="19" y="11"/>
                      <a:pt x="13" y="8"/>
                    </a:cubicBezTo>
                    <a:cubicBezTo>
                      <a:pt x="10" y="6"/>
                      <a:pt x="6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273">
                <a:extLst>
                  <a:ext uri="{FF2B5EF4-FFF2-40B4-BE49-F238E27FC236}">
                    <a16:creationId xmlns:a16="http://schemas.microsoft.com/office/drawing/2014/main" id="{0BE86EC9-B387-9423-EBDB-261EBFE0668C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3811588" y="3441700"/>
                <a:ext cx="69850" cy="50800"/>
              </a:xfrm>
              <a:custGeom>
                <a:avLst/>
                <a:gdLst>
                  <a:gd name="T0" fmla="*/ 0 w 33"/>
                  <a:gd name="T1" fmla="*/ 37 h 24"/>
                  <a:gd name="T2" fmla="*/ 63 w 33"/>
                  <a:gd name="T3" fmla="*/ 57 h 24"/>
                  <a:gd name="T4" fmla="*/ 0 w 33"/>
                  <a:gd name="T5" fmla="*/ 3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0" y="16"/>
                    </a:moveTo>
                    <a:cubicBezTo>
                      <a:pt x="8" y="9"/>
                      <a:pt x="22" y="13"/>
                      <a:pt x="26" y="24"/>
                    </a:cubicBezTo>
                    <a:cubicBezTo>
                      <a:pt x="33" y="15"/>
                      <a:pt x="6" y="0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D7F6927B-0EEF-2881-2EEA-2744808686C6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3797300" y="3471863"/>
                <a:ext cx="77788" cy="31750"/>
              </a:xfrm>
              <a:custGeom>
                <a:avLst/>
                <a:gdLst>
                  <a:gd name="T0" fmla="*/ 5 w 37"/>
                  <a:gd name="T1" fmla="*/ 23 h 15"/>
                  <a:gd name="T2" fmla="*/ 1 w 37"/>
                  <a:gd name="T3" fmla="*/ 28 h 15"/>
                  <a:gd name="T4" fmla="*/ 1 w 37"/>
                  <a:gd name="T5" fmla="*/ 33 h 15"/>
                  <a:gd name="T6" fmla="*/ 5 w 37"/>
                  <a:gd name="T7" fmla="*/ 33 h 15"/>
                  <a:gd name="T8" fmla="*/ 9 w 37"/>
                  <a:gd name="T9" fmla="*/ 27 h 15"/>
                  <a:gd name="T10" fmla="*/ 42 w 37"/>
                  <a:gd name="T11" fmla="*/ 5 h 15"/>
                  <a:gd name="T12" fmla="*/ 77 w 37"/>
                  <a:gd name="T13" fmla="*/ 28 h 15"/>
                  <a:gd name="T14" fmla="*/ 81 w 37"/>
                  <a:gd name="T15" fmla="*/ 33 h 15"/>
                  <a:gd name="T16" fmla="*/ 85 w 37"/>
                  <a:gd name="T17" fmla="*/ 33 h 15"/>
                  <a:gd name="T18" fmla="*/ 85 w 37"/>
                  <a:gd name="T19" fmla="*/ 31 h 15"/>
                  <a:gd name="T20" fmla="*/ 81 w 37"/>
                  <a:gd name="T21" fmla="*/ 27 h 15"/>
                  <a:gd name="T22" fmla="*/ 42 w 37"/>
                  <a:gd name="T23" fmla="*/ 0 h 15"/>
                  <a:gd name="T24" fmla="*/ 5 w 37"/>
                  <a:gd name="T25" fmla="*/ 23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">
                    <a:moveTo>
                      <a:pt x="2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3"/>
                      <a:pt x="11" y="2"/>
                      <a:pt x="18" y="2"/>
                    </a:cubicBezTo>
                    <a:cubicBezTo>
                      <a:pt x="25" y="2"/>
                      <a:pt x="26" y="4"/>
                      <a:pt x="33" y="1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6" y="15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8" y="2"/>
                      <a:pt x="26" y="0"/>
                      <a:pt x="18" y="0"/>
                    </a:cubicBezTo>
                    <a:cubicBezTo>
                      <a:pt x="10" y="0"/>
                      <a:pt x="9" y="2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275">
                <a:extLst>
                  <a:ext uri="{FF2B5EF4-FFF2-40B4-BE49-F238E27FC236}">
                    <a16:creationId xmlns:a16="http://schemas.microsoft.com/office/drawing/2014/main" id="{2E4ECFD0-8868-F35B-F171-D40A4CDC9203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3810000" y="3486150"/>
                <a:ext cx="52388" cy="20637"/>
              </a:xfrm>
              <a:custGeom>
                <a:avLst/>
                <a:gdLst>
                  <a:gd name="T0" fmla="*/ 53 w 25"/>
                  <a:gd name="T1" fmla="*/ 1 h 10"/>
                  <a:gd name="T2" fmla="*/ 28 w 25"/>
                  <a:gd name="T3" fmla="*/ 16 h 10"/>
                  <a:gd name="T4" fmla="*/ 5 w 25"/>
                  <a:gd name="T5" fmla="*/ 1 h 10"/>
                  <a:gd name="T6" fmla="*/ 1 w 25"/>
                  <a:gd name="T7" fmla="*/ 0 h 10"/>
                  <a:gd name="T8" fmla="*/ 0 w 25"/>
                  <a:gd name="T9" fmla="*/ 1 h 10"/>
                  <a:gd name="T10" fmla="*/ 28 w 25"/>
                  <a:gd name="T11" fmla="*/ 21 h 10"/>
                  <a:gd name="T12" fmla="*/ 58 w 25"/>
                  <a:gd name="T13" fmla="*/ 1 h 10"/>
                  <a:gd name="T14" fmla="*/ 55 w 25"/>
                  <a:gd name="T15" fmla="*/ 0 h 10"/>
                  <a:gd name="T16" fmla="*/ 53 w 25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3" y="1"/>
                    </a:moveTo>
                    <a:cubicBezTo>
                      <a:pt x="21" y="6"/>
                      <a:pt x="16" y="8"/>
                      <a:pt x="12" y="7"/>
                    </a:cubicBezTo>
                    <a:cubicBezTo>
                      <a:pt x="8" y="7"/>
                      <a:pt x="4" y="5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6"/>
                      <a:pt x="6" y="9"/>
                      <a:pt x="12" y="9"/>
                    </a:cubicBezTo>
                    <a:cubicBezTo>
                      <a:pt x="17" y="10"/>
                      <a:pt x="23" y="7"/>
                      <a:pt x="25" y="1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276">
                <a:extLst>
                  <a:ext uri="{FF2B5EF4-FFF2-40B4-BE49-F238E27FC236}">
                    <a16:creationId xmlns:a16="http://schemas.microsoft.com/office/drawing/2014/main" id="{BE01DEEF-92F7-9A34-847C-3EDEDF9D868D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3848100" y="3765550"/>
                <a:ext cx="44450" cy="36512"/>
              </a:xfrm>
              <a:custGeom>
                <a:avLst/>
                <a:gdLst>
                  <a:gd name="T0" fmla="*/ 15 w 21"/>
                  <a:gd name="T1" fmla="*/ 42 h 17"/>
                  <a:gd name="T2" fmla="*/ 0 w 2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6" y="17"/>
                    </a:moveTo>
                    <a:cubicBezTo>
                      <a:pt x="21" y="13"/>
                      <a:pt x="11" y="0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277">
                <a:extLst>
                  <a:ext uri="{FF2B5EF4-FFF2-40B4-BE49-F238E27FC236}">
                    <a16:creationId xmlns:a16="http://schemas.microsoft.com/office/drawing/2014/main" id="{B4E2051F-CCB0-2CC7-4D6F-3603A1A7740F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3862388" y="3716338"/>
                <a:ext cx="42863" cy="38100"/>
              </a:xfrm>
              <a:custGeom>
                <a:avLst/>
                <a:gdLst>
                  <a:gd name="T0" fmla="*/ 22 w 20"/>
                  <a:gd name="T1" fmla="*/ 43 h 18"/>
                  <a:gd name="T2" fmla="*/ 41 w 20"/>
                  <a:gd name="T3" fmla="*/ 9 h 18"/>
                  <a:gd name="T4" fmla="*/ 0 w 20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9" y="18"/>
                    </a:moveTo>
                    <a:cubicBezTo>
                      <a:pt x="12" y="16"/>
                      <a:pt x="20" y="8"/>
                      <a:pt x="16" y="4"/>
                    </a:cubicBezTo>
                    <a:cubicBezTo>
                      <a:pt x="13" y="0"/>
                      <a:pt x="1" y="6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78">
                <a:extLst>
                  <a:ext uri="{FF2B5EF4-FFF2-40B4-BE49-F238E27FC236}">
                    <a16:creationId xmlns:a16="http://schemas.microsoft.com/office/drawing/2014/main" id="{AC556E22-C35D-5F2D-0C9F-A5B737224551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3881438" y="3651250"/>
                <a:ext cx="44450" cy="52387"/>
              </a:xfrm>
              <a:custGeom>
                <a:avLst/>
                <a:gdLst>
                  <a:gd name="T0" fmla="*/ 31 w 21"/>
                  <a:gd name="T1" fmla="*/ 58 h 25"/>
                  <a:gd name="T2" fmla="*/ 43 w 21"/>
                  <a:gd name="T3" fmla="*/ 28 h 25"/>
                  <a:gd name="T4" fmla="*/ 15 w 21"/>
                  <a:gd name="T5" fmla="*/ 37 h 25"/>
                  <a:gd name="T6" fmla="*/ 33 w 21"/>
                  <a:gd name="T7" fmla="*/ 0 h 25"/>
                  <a:gd name="T8" fmla="*/ 0 w 21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16" y="21"/>
                      <a:pt x="21" y="17"/>
                      <a:pt x="18" y="12"/>
                    </a:cubicBezTo>
                    <a:cubicBezTo>
                      <a:pt x="14" y="12"/>
                      <a:pt x="10" y="14"/>
                      <a:pt x="6" y="16"/>
                    </a:cubicBezTo>
                    <a:cubicBezTo>
                      <a:pt x="10" y="12"/>
                      <a:pt x="16" y="6"/>
                      <a:pt x="14" y="0"/>
                    </a:cubicBezTo>
                    <a:cubicBezTo>
                      <a:pt x="8" y="0"/>
                      <a:pt x="4" y="3"/>
                      <a:pt x="0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79">
                <a:extLst>
                  <a:ext uri="{FF2B5EF4-FFF2-40B4-BE49-F238E27FC236}">
                    <a16:creationId xmlns:a16="http://schemas.microsoft.com/office/drawing/2014/main" id="{5507A69C-75FD-4205-88EE-A9FC2CDC88CE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3805238" y="3732213"/>
                <a:ext cx="49213" cy="79375"/>
              </a:xfrm>
              <a:custGeom>
                <a:avLst/>
                <a:gdLst>
                  <a:gd name="T0" fmla="*/ 7 w 23"/>
                  <a:gd name="T1" fmla="*/ 64 h 38"/>
                  <a:gd name="T2" fmla="*/ 32 w 23"/>
                  <a:gd name="T3" fmla="*/ 71 h 38"/>
                  <a:gd name="T4" fmla="*/ 0 w 23"/>
                  <a:gd name="T5" fmla="*/ 45 h 38"/>
                  <a:gd name="T6" fmla="*/ 40 w 23"/>
                  <a:gd name="T7" fmla="*/ 42 h 38"/>
                  <a:gd name="T8" fmla="*/ 15 w 2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3" y="28"/>
                    </a:moveTo>
                    <a:cubicBezTo>
                      <a:pt x="5" y="32"/>
                      <a:pt x="10" y="38"/>
                      <a:pt x="13" y="31"/>
                    </a:cubicBezTo>
                    <a:cubicBezTo>
                      <a:pt x="17" y="24"/>
                      <a:pt x="3" y="22"/>
                      <a:pt x="0" y="20"/>
                    </a:cubicBezTo>
                    <a:cubicBezTo>
                      <a:pt x="3" y="11"/>
                      <a:pt x="12" y="20"/>
                      <a:pt x="16" y="18"/>
                    </a:cubicBezTo>
                    <a:cubicBezTo>
                      <a:pt x="23" y="13"/>
                      <a:pt x="11" y="0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80">
                <a:extLst>
                  <a:ext uri="{FF2B5EF4-FFF2-40B4-BE49-F238E27FC236}">
                    <a16:creationId xmlns:a16="http://schemas.microsoft.com/office/drawing/2014/main" id="{0CB314A9-8B0E-AB8B-C627-5E6D6258375D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3768725" y="3727450"/>
                <a:ext cx="31750" cy="33337"/>
              </a:xfrm>
              <a:custGeom>
                <a:avLst/>
                <a:gdLst>
                  <a:gd name="T0" fmla="*/ 33 w 15"/>
                  <a:gd name="T1" fmla="*/ 37 h 16"/>
                  <a:gd name="T2" fmla="*/ 1 w 15"/>
                  <a:gd name="T3" fmla="*/ 16 h 16"/>
                  <a:gd name="T4" fmla="*/ 36 w 15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1" y="15"/>
                      <a:pt x="0" y="11"/>
                      <a:pt x="1" y="7"/>
                    </a:cubicBezTo>
                    <a:cubicBezTo>
                      <a:pt x="3" y="0"/>
                      <a:pt x="12" y="6"/>
                      <a:pt x="1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81">
                <a:extLst>
                  <a:ext uri="{FF2B5EF4-FFF2-40B4-BE49-F238E27FC236}">
                    <a16:creationId xmlns:a16="http://schemas.microsoft.com/office/drawing/2014/main" id="{9150BD42-BD10-DF8D-5798-0414086FEAE3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3756025" y="3640138"/>
                <a:ext cx="44450" cy="61912"/>
              </a:xfrm>
              <a:custGeom>
                <a:avLst/>
                <a:gdLst>
                  <a:gd name="T0" fmla="*/ 15 w 21"/>
                  <a:gd name="T1" fmla="*/ 70 h 29"/>
                  <a:gd name="T2" fmla="*/ 0 w 21"/>
                  <a:gd name="T3" fmla="*/ 48 h 29"/>
                  <a:gd name="T4" fmla="*/ 37 w 21"/>
                  <a:gd name="T5" fmla="*/ 47 h 29"/>
                  <a:gd name="T6" fmla="*/ 20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6" y="29"/>
                    </a:moveTo>
                    <a:cubicBezTo>
                      <a:pt x="5" y="26"/>
                      <a:pt x="1" y="24"/>
                      <a:pt x="0" y="20"/>
                    </a:cubicBezTo>
                    <a:cubicBezTo>
                      <a:pt x="5" y="15"/>
                      <a:pt x="12" y="23"/>
                      <a:pt x="16" y="19"/>
                    </a:cubicBezTo>
                    <a:cubicBezTo>
                      <a:pt x="21" y="13"/>
                      <a:pt x="10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82">
                <a:extLst>
                  <a:ext uri="{FF2B5EF4-FFF2-40B4-BE49-F238E27FC236}">
                    <a16:creationId xmlns:a16="http://schemas.microsoft.com/office/drawing/2014/main" id="{EE1F1160-7F8F-DCE6-A46B-0D743536AF7F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3711575" y="3859213"/>
                <a:ext cx="42863" cy="63500"/>
              </a:xfrm>
              <a:custGeom>
                <a:avLst/>
                <a:gdLst>
                  <a:gd name="T0" fmla="*/ 36 w 20"/>
                  <a:gd name="T1" fmla="*/ 71 h 30"/>
                  <a:gd name="T2" fmla="*/ 42 w 20"/>
                  <a:gd name="T3" fmla="*/ 33 h 30"/>
                  <a:gd name="T4" fmla="*/ 15 w 20"/>
                  <a:gd name="T5" fmla="*/ 52 h 30"/>
                  <a:gd name="T6" fmla="*/ 26 w 20"/>
                  <a:gd name="T7" fmla="*/ 0 h 30"/>
                  <a:gd name="T8" fmla="*/ 0 w 20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5" y="30"/>
                    </a:moveTo>
                    <a:cubicBezTo>
                      <a:pt x="17" y="25"/>
                      <a:pt x="20" y="20"/>
                      <a:pt x="17" y="14"/>
                    </a:cubicBezTo>
                    <a:cubicBezTo>
                      <a:pt x="13" y="15"/>
                      <a:pt x="9" y="18"/>
                      <a:pt x="6" y="22"/>
                    </a:cubicBezTo>
                    <a:cubicBezTo>
                      <a:pt x="10" y="17"/>
                      <a:pt x="14" y="5"/>
                      <a:pt x="10" y="0"/>
                    </a:cubicBezTo>
                    <a:cubicBezTo>
                      <a:pt x="5" y="2"/>
                      <a:pt x="1" y="7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83">
                <a:extLst>
                  <a:ext uri="{FF2B5EF4-FFF2-40B4-BE49-F238E27FC236}">
                    <a16:creationId xmlns:a16="http://schemas.microsoft.com/office/drawing/2014/main" id="{7D9A1EB3-E1F7-5CD4-C088-6734CF99C634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3925888" y="3873500"/>
                <a:ext cx="36513" cy="44450"/>
              </a:xfrm>
              <a:custGeom>
                <a:avLst/>
                <a:gdLst>
                  <a:gd name="T0" fmla="*/ 0 w 17"/>
                  <a:gd name="T1" fmla="*/ 49 h 21"/>
                  <a:gd name="T2" fmla="*/ 30 w 17"/>
                  <a:gd name="T3" fmla="*/ 28 h 21"/>
                  <a:gd name="T4" fmla="*/ 26 w 17"/>
                  <a:gd name="T5" fmla="*/ 0 h 21"/>
                  <a:gd name="T6" fmla="*/ 42 w 17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cubicBezTo>
                      <a:pt x="5" y="20"/>
                      <a:pt x="7" y="14"/>
                      <a:pt x="12" y="12"/>
                    </a:cubicBezTo>
                    <a:cubicBezTo>
                      <a:pt x="11" y="9"/>
                      <a:pt x="11" y="4"/>
                      <a:pt x="10" y="0"/>
                    </a:cubicBezTo>
                    <a:cubicBezTo>
                      <a:pt x="13" y="2"/>
                      <a:pt x="15" y="7"/>
                      <a:pt x="17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84">
                <a:extLst>
                  <a:ext uri="{FF2B5EF4-FFF2-40B4-BE49-F238E27FC236}">
                    <a16:creationId xmlns:a16="http://schemas.microsoft.com/office/drawing/2014/main" id="{9149ED3A-DC24-5FE3-450E-65F565FBF19E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3957638" y="4170363"/>
                <a:ext cx="38100" cy="39687"/>
              </a:xfrm>
              <a:custGeom>
                <a:avLst/>
                <a:gdLst>
                  <a:gd name="T0" fmla="*/ 5 w 18"/>
                  <a:gd name="T1" fmla="*/ 28 h 19"/>
                  <a:gd name="T2" fmla="*/ 36 w 18"/>
                  <a:gd name="T3" fmla="*/ 32 h 19"/>
                  <a:gd name="T4" fmla="*/ 0 w 1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2" y="12"/>
                    </a:moveTo>
                    <a:cubicBezTo>
                      <a:pt x="6" y="14"/>
                      <a:pt x="13" y="19"/>
                      <a:pt x="15" y="14"/>
                    </a:cubicBezTo>
                    <a:cubicBezTo>
                      <a:pt x="18" y="10"/>
                      <a:pt x="2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85">
                <a:extLst>
                  <a:ext uri="{FF2B5EF4-FFF2-40B4-BE49-F238E27FC236}">
                    <a16:creationId xmlns:a16="http://schemas.microsoft.com/office/drawing/2014/main" id="{ADA55E5D-91C0-B10C-47B0-1D167E463370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3914775" y="4338638"/>
                <a:ext cx="9525" cy="50800"/>
              </a:xfrm>
              <a:custGeom>
                <a:avLst/>
                <a:gdLst>
                  <a:gd name="T0" fmla="*/ 5 w 4"/>
                  <a:gd name="T1" fmla="*/ 52 h 24"/>
                  <a:gd name="T2" fmla="*/ 8 w 4"/>
                  <a:gd name="T3" fmla="*/ 55 h 24"/>
                  <a:gd name="T4" fmla="*/ 14 w 4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1" y="22"/>
                    </a:moveTo>
                    <a:cubicBezTo>
                      <a:pt x="0" y="23"/>
                      <a:pt x="1" y="24"/>
                      <a:pt x="2" y="23"/>
                    </a:cubicBezTo>
                    <a:cubicBezTo>
                      <a:pt x="4" y="16"/>
                      <a:pt x="2" y="8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6">
                <a:extLst>
                  <a:ext uri="{FF2B5EF4-FFF2-40B4-BE49-F238E27FC236}">
                    <a16:creationId xmlns:a16="http://schemas.microsoft.com/office/drawing/2014/main" id="{7B58B1E6-AF82-EDD0-6A0A-8D1CA634EC80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3902075" y="4297363"/>
                <a:ext cx="41275" cy="31750"/>
              </a:xfrm>
              <a:custGeom>
                <a:avLst/>
                <a:gdLst>
                  <a:gd name="T0" fmla="*/ 14 w 19"/>
                  <a:gd name="T1" fmla="*/ 36 h 15"/>
                  <a:gd name="T2" fmla="*/ 49 w 19"/>
                  <a:gd name="T3" fmla="*/ 16 h 15"/>
                  <a:gd name="T4" fmla="*/ 0 w 19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5" y="15"/>
                    </a:moveTo>
                    <a:cubicBezTo>
                      <a:pt x="10" y="14"/>
                      <a:pt x="16" y="11"/>
                      <a:pt x="19" y="7"/>
                    </a:cubicBezTo>
                    <a:cubicBezTo>
                      <a:pt x="16" y="0"/>
                      <a:pt x="6" y="3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87">
                <a:extLst>
                  <a:ext uri="{FF2B5EF4-FFF2-40B4-BE49-F238E27FC236}">
                    <a16:creationId xmlns:a16="http://schemas.microsoft.com/office/drawing/2014/main" id="{0724423E-F459-8348-0432-2385DC5FD9DB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3736975" y="4337050"/>
                <a:ext cx="36513" cy="31750"/>
              </a:xfrm>
              <a:custGeom>
                <a:avLst/>
                <a:gdLst>
                  <a:gd name="T0" fmla="*/ 37 w 17"/>
                  <a:gd name="T1" fmla="*/ 31 h 15"/>
                  <a:gd name="T2" fmla="*/ 1 w 17"/>
                  <a:gd name="T3" fmla="*/ 23 h 15"/>
                  <a:gd name="T4" fmla="*/ 42 w 1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5" y="13"/>
                    </a:moveTo>
                    <a:cubicBezTo>
                      <a:pt x="11" y="15"/>
                      <a:pt x="0" y="15"/>
                      <a:pt x="1" y="10"/>
                    </a:cubicBezTo>
                    <a:cubicBezTo>
                      <a:pt x="2" y="5"/>
                      <a:pt x="14" y="2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288">
                <a:extLst>
                  <a:ext uri="{FF2B5EF4-FFF2-40B4-BE49-F238E27FC236}">
                    <a16:creationId xmlns:a16="http://schemas.microsoft.com/office/drawing/2014/main" id="{AC81E182-D3A8-86D5-FE09-502478D5BC34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3683000" y="4103688"/>
                <a:ext cx="34925" cy="101600"/>
              </a:xfrm>
              <a:custGeom>
                <a:avLst/>
                <a:gdLst>
                  <a:gd name="T0" fmla="*/ 36 w 17"/>
                  <a:gd name="T1" fmla="*/ 100 h 48"/>
                  <a:gd name="T2" fmla="*/ 16 w 17"/>
                  <a:gd name="T3" fmla="*/ 113 h 48"/>
                  <a:gd name="T4" fmla="*/ 36 w 17"/>
                  <a:gd name="T5" fmla="*/ 76 h 48"/>
                  <a:gd name="T6" fmla="*/ 1 w 17"/>
                  <a:gd name="T7" fmla="*/ 80 h 48"/>
                  <a:gd name="T8" fmla="*/ 28 w 17"/>
                  <a:gd name="T9" fmla="*/ 44 h 48"/>
                  <a:gd name="T10" fmla="*/ 1 w 17"/>
                  <a:gd name="T11" fmla="*/ 48 h 48"/>
                  <a:gd name="T12" fmla="*/ 35 w 17"/>
                  <a:gd name="T13" fmla="*/ 12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7" y="42"/>
                    </a:moveTo>
                    <a:cubicBezTo>
                      <a:pt x="14" y="44"/>
                      <a:pt x="11" y="47"/>
                      <a:pt x="7" y="48"/>
                    </a:cubicBezTo>
                    <a:cubicBezTo>
                      <a:pt x="5" y="42"/>
                      <a:pt x="12" y="35"/>
                      <a:pt x="17" y="32"/>
                    </a:cubicBezTo>
                    <a:cubicBezTo>
                      <a:pt x="13" y="34"/>
                      <a:pt x="6" y="37"/>
                      <a:pt x="1" y="34"/>
                    </a:cubicBezTo>
                    <a:cubicBezTo>
                      <a:pt x="3" y="28"/>
                      <a:pt x="8" y="23"/>
                      <a:pt x="13" y="19"/>
                    </a:cubicBezTo>
                    <a:cubicBezTo>
                      <a:pt x="10" y="21"/>
                      <a:pt x="5" y="21"/>
                      <a:pt x="1" y="20"/>
                    </a:cubicBezTo>
                    <a:cubicBezTo>
                      <a:pt x="0" y="14"/>
                      <a:pt x="10" y="0"/>
                      <a:pt x="16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289">
                <a:extLst>
                  <a:ext uri="{FF2B5EF4-FFF2-40B4-BE49-F238E27FC236}">
                    <a16:creationId xmlns:a16="http://schemas.microsoft.com/office/drawing/2014/main" id="{12A3F198-A709-6789-44AF-FE7C6E654961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3398838" y="4025900"/>
                <a:ext cx="14288" cy="69850"/>
              </a:xfrm>
              <a:custGeom>
                <a:avLst/>
                <a:gdLst>
                  <a:gd name="T0" fmla="*/ 13 w 7"/>
                  <a:gd name="T1" fmla="*/ 5 h 33"/>
                  <a:gd name="T2" fmla="*/ 1 w 7"/>
                  <a:gd name="T3" fmla="*/ 79 h 33"/>
                  <a:gd name="T4" fmla="*/ 13 w 7"/>
                  <a:gd name="T5" fmla="*/ 0 h 33"/>
                  <a:gd name="T6" fmla="*/ 8 w 7"/>
                  <a:gd name="T7" fmla="*/ 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6" y="2"/>
                    </a:moveTo>
                    <a:cubicBezTo>
                      <a:pt x="7" y="13"/>
                      <a:pt x="0" y="23"/>
                      <a:pt x="1" y="33"/>
                    </a:cubicBezTo>
                    <a:cubicBezTo>
                      <a:pt x="6" y="24"/>
                      <a:pt x="4" y="10"/>
                      <a:pt x="6" y="0"/>
                    </a:cubicBezTo>
                    <a:cubicBezTo>
                      <a:pt x="7" y="7"/>
                      <a:pt x="5" y="14"/>
                      <a:pt x="4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290">
                <a:extLst>
                  <a:ext uri="{FF2B5EF4-FFF2-40B4-BE49-F238E27FC236}">
                    <a16:creationId xmlns:a16="http://schemas.microsoft.com/office/drawing/2014/main" id="{73AF4516-8475-21CC-B89D-61D0D87302A3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3395663" y="3986213"/>
                <a:ext cx="38100" cy="28575"/>
              </a:xfrm>
              <a:custGeom>
                <a:avLst/>
                <a:gdLst>
                  <a:gd name="T0" fmla="*/ 12 w 18"/>
                  <a:gd name="T1" fmla="*/ 22 h 14"/>
                  <a:gd name="T2" fmla="*/ 12 w 18"/>
                  <a:gd name="T3" fmla="*/ 24 h 14"/>
                  <a:gd name="T4" fmla="*/ 43 w 18"/>
                  <a:gd name="T5" fmla="*/ 17 h 14"/>
                  <a:gd name="T6" fmla="*/ 0 w 18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5" y="10"/>
                    </a:moveTo>
                    <a:cubicBezTo>
                      <a:pt x="5" y="10"/>
                      <a:pt x="5" y="11"/>
                      <a:pt x="5" y="12"/>
                    </a:cubicBezTo>
                    <a:cubicBezTo>
                      <a:pt x="8" y="14"/>
                      <a:pt x="18" y="13"/>
                      <a:pt x="18" y="8"/>
                    </a:cubicBezTo>
                    <a:cubicBezTo>
                      <a:pt x="18" y="1"/>
                      <a:pt x="5" y="0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291">
                <a:extLst>
                  <a:ext uri="{FF2B5EF4-FFF2-40B4-BE49-F238E27FC236}">
                    <a16:creationId xmlns:a16="http://schemas.microsoft.com/office/drawing/2014/main" id="{D36FB6E2-AD9F-9034-AA32-19B9BCA62D1A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3444875" y="3783013"/>
                <a:ext cx="46038" cy="66675"/>
              </a:xfrm>
              <a:custGeom>
                <a:avLst/>
                <a:gdLst>
                  <a:gd name="T0" fmla="*/ 22 w 22"/>
                  <a:gd name="T1" fmla="*/ 72 h 32"/>
                  <a:gd name="T2" fmla="*/ 50 w 22"/>
                  <a:gd name="T3" fmla="*/ 55 h 32"/>
                  <a:gd name="T4" fmla="*/ 12 w 22"/>
                  <a:gd name="T5" fmla="*/ 55 h 32"/>
                  <a:gd name="T6" fmla="*/ 44 w 22"/>
                  <a:gd name="T7" fmla="*/ 24 h 32"/>
                  <a:gd name="T8" fmla="*/ 0 w 22"/>
                  <a:gd name="T9" fmla="*/ 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10" y="32"/>
                    </a:moveTo>
                    <a:cubicBezTo>
                      <a:pt x="14" y="30"/>
                      <a:pt x="19" y="28"/>
                      <a:pt x="22" y="24"/>
                    </a:cubicBezTo>
                    <a:cubicBezTo>
                      <a:pt x="18" y="20"/>
                      <a:pt x="10" y="22"/>
                      <a:pt x="5" y="24"/>
                    </a:cubicBezTo>
                    <a:cubicBezTo>
                      <a:pt x="9" y="21"/>
                      <a:pt x="18" y="16"/>
                      <a:pt x="19" y="11"/>
                    </a:cubicBezTo>
                    <a:cubicBezTo>
                      <a:pt x="21" y="0"/>
                      <a:pt x="4" y="9"/>
                      <a:pt x="0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292">
                <a:extLst>
                  <a:ext uri="{FF2B5EF4-FFF2-40B4-BE49-F238E27FC236}">
                    <a16:creationId xmlns:a16="http://schemas.microsoft.com/office/drawing/2014/main" id="{85753749-5DDD-175F-4A8A-3F152E604826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3165475" y="4059238"/>
                <a:ext cx="14288" cy="15875"/>
              </a:xfrm>
              <a:custGeom>
                <a:avLst/>
                <a:gdLst>
                  <a:gd name="T0" fmla="*/ 0 w 7"/>
                  <a:gd name="T1" fmla="*/ 9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3" y="7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293">
                <a:extLst>
                  <a:ext uri="{FF2B5EF4-FFF2-40B4-BE49-F238E27FC236}">
                    <a16:creationId xmlns:a16="http://schemas.microsoft.com/office/drawing/2014/main" id="{89AF603E-4511-BCB5-1B6C-F6925BAF1747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3136900" y="4178300"/>
                <a:ext cx="15875" cy="17462"/>
              </a:xfrm>
              <a:custGeom>
                <a:avLst/>
                <a:gdLst>
                  <a:gd name="T0" fmla="*/ 0 w 7"/>
                  <a:gd name="T1" fmla="*/ 14 h 8"/>
                  <a:gd name="T2" fmla="*/ 6 w 7"/>
                  <a:gd name="T3" fmla="*/ 21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6"/>
                      <a:pt x="1" y="7"/>
                      <a:pt x="2" y="8"/>
                    </a:cubicBezTo>
                    <a:cubicBezTo>
                      <a:pt x="4" y="6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294">
                <a:extLst>
                  <a:ext uri="{FF2B5EF4-FFF2-40B4-BE49-F238E27FC236}">
                    <a16:creationId xmlns:a16="http://schemas.microsoft.com/office/drawing/2014/main" id="{B3517884-6F8E-4D97-1115-CEEB3D46B922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2857500" y="406558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295">
                <a:extLst>
                  <a:ext uri="{FF2B5EF4-FFF2-40B4-BE49-F238E27FC236}">
                    <a16:creationId xmlns:a16="http://schemas.microsoft.com/office/drawing/2014/main" id="{BBA3BA3F-5046-3DC9-DECA-7B56E02052B4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2922588" y="3871913"/>
                <a:ext cx="9525" cy="14287"/>
              </a:xfrm>
              <a:custGeom>
                <a:avLst/>
                <a:gdLst>
                  <a:gd name="T0" fmla="*/ 5 w 4"/>
                  <a:gd name="T1" fmla="*/ 0 h 7"/>
                  <a:gd name="T2" fmla="*/ 14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3"/>
                      <a:pt x="2" y="5"/>
                      <a:pt x="4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296">
                <a:extLst>
                  <a:ext uri="{FF2B5EF4-FFF2-40B4-BE49-F238E27FC236}">
                    <a16:creationId xmlns:a16="http://schemas.microsoft.com/office/drawing/2014/main" id="{D42397E3-35CD-8D0D-4531-04CB5B18987A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3114675" y="3538538"/>
                <a:ext cx="25400" cy="11112"/>
              </a:xfrm>
              <a:custGeom>
                <a:avLst/>
                <a:gdLst>
                  <a:gd name="T0" fmla="*/ 28 w 12"/>
                  <a:gd name="T1" fmla="*/ 0 h 5"/>
                  <a:gd name="T2" fmla="*/ 0 w 1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4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7">
                <a:extLst>
                  <a:ext uri="{FF2B5EF4-FFF2-40B4-BE49-F238E27FC236}">
                    <a16:creationId xmlns:a16="http://schemas.microsoft.com/office/drawing/2014/main" id="{CBE7D2E3-A6B5-6619-B00D-0EE460D674ED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3160713" y="3479800"/>
                <a:ext cx="23813" cy="11112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8" y="3"/>
                      <a:pt x="4" y="5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298">
                <a:extLst>
                  <a:ext uri="{FF2B5EF4-FFF2-40B4-BE49-F238E27FC236}">
                    <a16:creationId xmlns:a16="http://schemas.microsoft.com/office/drawing/2014/main" id="{8EECEA8F-5A59-A39F-E05D-B3C5DC9A29A2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3073400" y="3382963"/>
                <a:ext cx="22225" cy="3175"/>
              </a:xfrm>
              <a:custGeom>
                <a:avLst/>
                <a:gdLst>
                  <a:gd name="T0" fmla="*/ 0 w 10"/>
                  <a:gd name="T1" fmla="*/ 1 h 2"/>
                  <a:gd name="T2" fmla="*/ 2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299">
                <a:extLst>
                  <a:ext uri="{FF2B5EF4-FFF2-40B4-BE49-F238E27FC236}">
                    <a16:creationId xmlns:a16="http://schemas.microsoft.com/office/drawing/2014/main" id="{7A351FDF-3D31-0E58-96AB-5707D6A23FE0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3241675" y="3011488"/>
                <a:ext cx="19050" cy="11112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300">
                <a:extLst>
                  <a:ext uri="{FF2B5EF4-FFF2-40B4-BE49-F238E27FC236}">
                    <a16:creationId xmlns:a16="http://schemas.microsoft.com/office/drawing/2014/main" id="{17B21DB0-BEE7-1C94-874D-9E601697DD08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3095625" y="2773363"/>
                <a:ext cx="25400" cy="22225"/>
              </a:xfrm>
              <a:custGeom>
                <a:avLst/>
                <a:gdLst>
                  <a:gd name="T0" fmla="*/ 0 w 12"/>
                  <a:gd name="T1" fmla="*/ 13 h 11"/>
                  <a:gd name="T2" fmla="*/ 21 w 12"/>
                  <a:gd name="T3" fmla="*/ 22 h 11"/>
                  <a:gd name="T4" fmla="*/ 9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8"/>
                      <a:pt x="6" y="11"/>
                      <a:pt x="9" y="10"/>
                    </a:cubicBezTo>
                    <a:cubicBezTo>
                      <a:pt x="12" y="7"/>
                      <a:pt x="6" y="1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01">
                <a:extLst>
                  <a:ext uri="{FF2B5EF4-FFF2-40B4-BE49-F238E27FC236}">
                    <a16:creationId xmlns:a16="http://schemas.microsoft.com/office/drawing/2014/main" id="{10EEED0A-EAA5-2743-EDCA-A57B4720D518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3602038" y="2239963"/>
                <a:ext cx="36513" cy="20637"/>
              </a:xfrm>
              <a:custGeom>
                <a:avLst/>
                <a:gdLst>
                  <a:gd name="T0" fmla="*/ 42 w 17"/>
                  <a:gd name="T1" fmla="*/ 0 h 10"/>
                  <a:gd name="T2" fmla="*/ 15 w 17"/>
                  <a:gd name="T3" fmla="*/ 22 h 10"/>
                  <a:gd name="T4" fmla="*/ 16 w 1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3" y="1"/>
                      <a:pt x="10" y="10"/>
                      <a:pt x="6" y="10"/>
                    </a:cubicBezTo>
                    <a:cubicBezTo>
                      <a:pt x="0" y="10"/>
                      <a:pt x="4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06">
                <a:extLst>
                  <a:ext uri="{FF2B5EF4-FFF2-40B4-BE49-F238E27FC236}">
                    <a16:creationId xmlns:a16="http://schemas.microsoft.com/office/drawing/2014/main" id="{0968ADF4-B6EB-8687-C36E-60E0FF93601C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3516313" y="2782888"/>
                <a:ext cx="12700" cy="28575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DA5ABF35-DAEB-D4E8-A322-C496FA61AEFC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3541713" y="2862263"/>
                <a:ext cx="6350" cy="25400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6406FC06-F380-27CE-0E16-BEEAAA69433B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3541713" y="2944813"/>
                <a:ext cx="22225" cy="25400"/>
              </a:xfrm>
              <a:custGeom>
                <a:avLst/>
                <a:gdLst>
                  <a:gd name="T0" fmla="*/ 28 w 10"/>
                  <a:gd name="T1" fmla="*/ 0 h 12"/>
                  <a:gd name="T2" fmla="*/ 21 w 10"/>
                  <a:gd name="T3" fmla="*/ 0 h 12"/>
                  <a:gd name="T4" fmla="*/ 15 w 10"/>
                  <a:gd name="T5" fmla="*/ 28 h 12"/>
                  <a:gd name="T6" fmla="*/ 6 w 10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6" y="4"/>
                      <a:pt x="7" y="8"/>
                      <a:pt x="6" y="12"/>
                    </a:cubicBezTo>
                    <a:cubicBezTo>
                      <a:pt x="2" y="12"/>
                      <a:pt x="0" y="4"/>
                      <a:pt x="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309">
                <a:extLst>
                  <a:ext uri="{FF2B5EF4-FFF2-40B4-BE49-F238E27FC236}">
                    <a16:creationId xmlns:a16="http://schemas.microsoft.com/office/drawing/2014/main" id="{3F12B1FC-AB19-9774-3DD8-2DD7E9075E56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3579813" y="2997200"/>
                <a:ext cx="11113" cy="17462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3" y="5"/>
                      <a:pt x="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310">
                <a:extLst>
                  <a:ext uri="{FF2B5EF4-FFF2-40B4-BE49-F238E27FC236}">
                    <a16:creationId xmlns:a16="http://schemas.microsoft.com/office/drawing/2014/main" id="{6F2C16F7-7BC6-25F9-FC69-D6B8568C2BC6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3490913" y="3109913"/>
                <a:ext cx="28575" cy="25400"/>
              </a:xfrm>
              <a:custGeom>
                <a:avLst/>
                <a:gdLst>
                  <a:gd name="T0" fmla="*/ 26 w 13"/>
                  <a:gd name="T1" fmla="*/ 28 h 12"/>
                  <a:gd name="T2" fmla="*/ 0 w 13"/>
                  <a:gd name="T3" fmla="*/ 1 h 12"/>
                  <a:gd name="T4" fmla="*/ 33 w 13"/>
                  <a:gd name="T5" fmla="*/ 12 h 12"/>
                  <a:gd name="T6" fmla="*/ 33 w 13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0" y="12"/>
                    </a:moveTo>
                    <a:cubicBezTo>
                      <a:pt x="6" y="10"/>
                      <a:pt x="0" y="7"/>
                      <a:pt x="0" y="1"/>
                    </a:cubicBezTo>
                    <a:cubicBezTo>
                      <a:pt x="5" y="0"/>
                      <a:pt x="8" y="4"/>
                      <a:pt x="12" y="5"/>
                    </a:cubicBezTo>
                    <a:cubicBezTo>
                      <a:pt x="13" y="3"/>
                      <a:pt x="13" y="2"/>
                      <a:pt x="1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311">
                <a:extLst>
                  <a:ext uri="{FF2B5EF4-FFF2-40B4-BE49-F238E27FC236}">
                    <a16:creationId xmlns:a16="http://schemas.microsoft.com/office/drawing/2014/main" id="{87F4C1EF-0AFF-F70E-7F21-9294215D7639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3525838" y="3125788"/>
                <a:ext cx="22225" cy="9525"/>
              </a:xfrm>
              <a:custGeom>
                <a:avLst/>
                <a:gdLst>
                  <a:gd name="T0" fmla="*/ 0 w 11"/>
                  <a:gd name="T1" fmla="*/ 0 h 4"/>
                  <a:gd name="T2" fmla="*/ 23 w 1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3"/>
                      <a:pt x="7" y="4"/>
                      <a:pt x="11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315">
                <a:extLst>
                  <a:ext uri="{FF2B5EF4-FFF2-40B4-BE49-F238E27FC236}">
                    <a16:creationId xmlns:a16="http://schemas.microsoft.com/office/drawing/2014/main" id="{6C5E0FAD-89B3-4F5A-1158-828FD17EAADC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3424238" y="2630488"/>
                <a:ext cx="315913" cy="50800"/>
              </a:xfrm>
              <a:custGeom>
                <a:avLst/>
                <a:gdLst>
                  <a:gd name="T0" fmla="*/ 0 w 149"/>
                  <a:gd name="T1" fmla="*/ 0 h 24"/>
                  <a:gd name="T2" fmla="*/ 275 w 149"/>
                  <a:gd name="T3" fmla="*/ 27 h 24"/>
                  <a:gd name="T4" fmla="*/ 355 w 149"/>
                  <a:gd name="T5" fmla="*/ 12 h 24"/>
                  <a:gd name="T6" fmla="*/ 355 w 149"/>
                  <a:gd name="T7" fmla="*/ 12 h 24"/>
                  <a:gd name="T8" fmla="*/ 271 w 149"/>
                  <a:gd name="T9" fmla="*/ 21 h 24"/>
                  <a:gd name="T10" fmla="*/ 0 w 149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24">
                    <a:moveTo>
                      <a:pt x="0" y="0"/>
                    </a:moveTo>
                    <a:cubicBezTo>
                      <a:pt x="29" y="24"/>
                      <a:pt x="74" y="18"/>
                      <a:pt x="115" y="11"/>
                    </a:cubicBezTo>
                    <a:cubicBezTo>
                      <a:pt x="127" y="9"/>
                      <a:pt x="139" y="6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39" y="6"/>
                      <a:pt x="127" y="7"/>
                      <a:pt x="114" y="9"/>
                    </a:cubicBezTo>
                    <a:cubicBezTo>
                      <a:pt x="74" y="15"/>
                      <a:pt x="28" y="2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317">
                <a:extLst>
                  <a:ext uri="{FF2B5EF4-FFF2-40B4-BE49-F238E27FC236}">
                    <a16:creationId xmlns:a16="http://schemas.microsoft.com/office/drawing/2014/main" id="{788AA7B5-95CE-13DA-74D3-DFC39CCD237F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4159250" y="2527300"/>
                <a:ext cx="1588" cy="6350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320">
                <a:extLst>
                  <a:ext uri="{FF2B5EF4-FFF2-40B4-BE49-F238E27FC236}">
                    <a16:creationId xmlns:a16="http://schemas.microsoft.com/office/drawing/2014/main" id="{11788DD2-70EE-C341-B23B-F038E107ED47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3937000" y="2630488"/>
                <a:ext cx="317500" cy="50800"/>
              </a:xfrm>
              <a:custGeom>
                <a:avLst/>
                <a:gdLst>
                  <a:gd name="T0" fmla="*/ 84 w 150"/>
                  <a:gd name="T1" fmla="*/ 21 h 24"/>
                  <a:gd name="T2" fmla="*/ 0 w 150"/>
                  <a:gd name="T3" fmla="*/ 12 h 24"/>
                  <a:gd name="T4" fmla="*/ 0 w 150"/>
                  <a:gd name="T5" fmla="*/ 12 h 24"/>
                  <a:gd name="T6" fmla="*/ 84 w 150"/>
                  <a:gd name="T7" fmla="*/ 27 h 24"/>
                  <a:gd name="T8" fmla="*/ 356 w 150"/>
                  <a:gd name="T9" fmla="*/ 0 h 24"/>
                  <a:gd name="T10" fmla="*/ 356 w 150"/>
                  <a:gd name="T11" fmla="*/ 0 h 24"/>
                  <a:gd name="T12" fmla="*/ 84 w 150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4">
                    <a:moveTo>
                      <a:pt x="35" y="9"/>
                    </a:moveTo>
                    <a:cubicBezTo>
                      <a:pt x="23" y="7"/>
                      <a:pt x="1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6"/>
                      <a:pt x="22" y="9"/>
                      <a:pt x="35" y="11"/>
                    </a:cubicBezTo>
                    <a:cubicBezTo>
                      <a:pt x="75" y="18"/>
                      <a:pt x="121" y="24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22" y="24"/>
                      <a:pt x="75" y="15"/>
                      <a:pt x="35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321">
                <a:extLst>
                  <a:ext uri="{FF2B5EF4-FFF2-40B4-BE49-F238E27FC236}">
                    <a16:creationId xmlns:a16="http://schemas.microsoft.com/office/drawing/2014/main" id="{4870A093-1225-4EE3-8586-5FAC66096699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4057650" y="2236788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322">
                <a:extLst>
                  <a:ext uri="{FF2B5EF4-FFF2-40B4-BE49-F238E27FC236}">
                    <a16:creationId xmlns:a16="http://schemas.microsoft.com/office/drawing/2014/main" id="{D968CBA6-BA04-B4F7-E1C6-8CEC35E2B0ED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4102100" y="2324100"/>
                <a:ext cx="31750" cy="31750"/>
              </a:xfrm>
              <a:custGeom>
                <a:avLst/>
                <a:gdLst>
                  <a:gd name="T0" fmla="*/ 1 w 15"/>
                  <a:gd name="T1" fmla="*/ 7 h 15"/>
                  <a:gd name="T2" fmla="*/ 23 w 15"/>
                  <a:gd name="T3" fmla="*/ 28 h 15"/>
                  <a:gd name="T4" fmla="*/ 15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" y="3"/>
                    </a:moveTo>
                    <a:cubicBezTo>
                      <a:pt x="0" y="7"/>
                      <a:pt x="4" y="15"/>
                      <a:pt x="10" y="12"/>
                    </a:cubicBezTo>
                    <a:cubicBezTo>
                      <a:pt x="15" y="10"/>
                      <a:pt x="7" y="3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323">
                <a:extLst>
                  <a:ext uri="{FF2B5EF4-FFF2-40B4-BE49-F238E27FC236}">
                    <a16:creationId xmlns:a16="http://schemas.microsoft.com/office/drawing/2014/main" id="{A808835A-630E-BAD1-0C6B-190C1A0BB78F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4127500" y="2414588"/>
                <a:ext cx="7938" cy="23812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2" y="8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324">
                <a:extLst>
                  <a:ext uri="{FF2B5EF4-FFF2-40B4-BE49-F238E27FC236}">
                    <a16:creationId xmlns:a16="http://schemas.microsoft.com/office/drawing/2014/main" id="{3BA24C6F-67B3-008E-5B33-8D15BE791866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4146550" y="2603500"/>
                <a:ext cx="1588" cy="20637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325">
                <a:extLst>
                  <a:ext uri="{FF2B5EF4-FFF2-40B4-BE49-F238E27FC236}">
                    <a16:creationId xmlns:a16="http://schemas.microsoft.com/office/drawing/2014/main" id="{5C9196D0-9491-9A1A-BAA6-AD0D3FBC9B33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4160838" y="2692400"/>
                <a:ext cx="1588" cy="11112"/>
              </a:xfrm>
              <a:custGeom>
                <a:avLst/>
                <a:gdLst>
                  <a:gd name="T0" fmla="*/ 0 w 1"/>
                  <a:gd name="T1" fmla="*/ 14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326">
                <a:extLst>
                  <a:ext uri="{FF2B5EF4-FFF2-40B4-BE49-F238E27FC236}">
                    <a16:creationId xmlns:a16="http://schemas.microsoft.com/office/drawing/2014/main" id="{20A91B5F-D8F5-8E35-5CB9-1222AA19FDF2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4160838" y="2779713"/>
                <a:ext cx="25400" cy="39687"/>
              </a:xfrm>
              <a:custGeom>
                <a:avLst/>
                <a:gdLst>
                  <a:gd name="T0" fmla="*/ 0 w 12"/>
                  <a:gd name="T1" fmla="*/ 9 h 19"/>
                  <a:gd name="T2" fmla="*/ 2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3" y="19"/>
                      <a:pt x="12" y="13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327">
                <a:extLst>
                  <a:ext uri="{FF2B5EF4-FFF2-40B4-BE49-F238E27FC236}">
                    <a16:creationId xmlns:a16="http://schemas.microsoft.com/office/drawing/2014/main" id="{4A831771-11A5-F6D9-2540-B4434F961B90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4144963" y="2857500"/>
                <a:ext cx="33338" cy="33337"/>
              </a:xfrm>
              <a:custGeom>
                <a:avLst/>
                <a:gdLst>
                  <a:gd name="T0" fmla="*/ 0 w 16"/>
                  <a:gd name="T1" fmla="*/ 9 h 16"/>
                  <a:gd name="T2" fmla="*/ 14 w 16"/>
                  <a:gd name="T3" fmla="*/ 29 h 16"/>
                  <a:gd name="T4" fmla="*/ 18 w 16"/>
                  <a:gd name="T5" fmla="*/ 5 h 16"/>
                  <a:gd name="T6" fmla="*/ 37 w 16"/>
                  <a:gd name="T7" fmla="*/ 2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4"/>
                    </a:moveTo>
                    <a:cubicBezTo>
                      <a:pt x="0" y="8"/>
                      <a:pt x="0" y="16"/>
                      <a:pt x="6" y="13"/>
                    </a:cubicBezTo>
                    <a:cubicBezTo>
                      <a:pt x="11" y="11"/>
                      <a:pt x="10" y="5"/>
                      <a:pt x="8" y="2"/>
                    </a:cubicBezTo>
                    <a:cubicBezTo>
                      <a:pt x="14" y="0"/>
                      <a:pt x="16" y="8"/>
                      <a:pt x="1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328">
                <a:extLst>
                  <a:ext uri="{FF2B5EF4-FFF2-40B4-BE49-F238E27FC236}">
                    <a16:creationId xmlns:a16="http://schemas.microsoft.com/office/drawing/2014/main" id="{B3956D55-6F5B-DEBD-A3BC-C1A4F28D54DF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4122738" y="2941638"/>
                <a:ext cx="6350" cy="30162"/>
              </a:xfrm>
              <a:custGeom>
                <a:avLst/>
                <a:gdLst>
                  <a:gd name="T0" fmla="*/ 5 w 3"/>
                  <a:gd name="T1" fmla="*/ 0 h 14"/>
                  <a:gd name="T2" fmla="*/ 7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0" y="4"/>
                      <a:pt x="0" y="10"/>
                      <a:pt x="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329">
                <a:extLst>
                  <a:ext uri="{FF2B5EF4-FFF2-40B4-BE49-F238E27FC236}">
                    <a16:creationId xmlns:a16="http://schemas.microsoft.com/office/drawing/2014/main" id="{3209866B-38EF-5E2C-2257-9F55AFDB5311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4090988" y="2992438"/>
                <a:ext cx="49213" cy="49212"/>
              </a:xfrm>
              <a:custGeom>
                <a:avLst/>
                <a:gdLst>
                  <a:gd name="T0" fmla="*/ 0 w 23"/>
                  <a:gd name="T1" fmla="*/ 35 h 23"/>
                  <a:gd name="T2" fmla="*/ 30 w 23"/>
                  <a:gd name="T3" fmla="*/ 0 h 23"/>
                  <a:gd name="T4" fmla="*/ 57 w 23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4"/>
                    </a:moveTo>
                    <a:cubicBezTo>
                      <a:pt x="4" y="9"/>
                      <a:pt x="7" y="3"/>
                      <a:pt x="12" y="0"/>
                    </a:cubicBezTo>
                    <a:cubicBezTo>
                      <a:pt x="13" y="10"/>
                      <a:pt x="8" y="23"/>
                      <a:pt x="2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330">
                <a:extLst>
                  <a:ext uri="{FF2B5EF4-FFF2-40B4-BE49-F238E27FC236}">
                    <a16:creationId xmlns:a16="http://schemas.microsoft.com/office/drawing/2014/main" id="{F343CFE0-1C8E-54BC-163C-4694382D7B4B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3870325" y="1614488"/>
                <a:ext cx="22225" cy="34925"/>
              </a:xfrm>
              <a:custGeom>
                <a:avLst/>
                <a:gdLst>
                  <a:gd name="T0" fmla="*/ 28 w 10"/>
                  <a:gd name="T1" fmla="*/ 32 h 16"/>
                  <a:gd name="T2" fmla="*/ 14 w 10"/>
                  <a:gd name="T3" fmla="*/ 0 h 16"/>
                  <a:gd name="T4" fmla="*/ 1 w 10"/>
                  <a:gd name="T5" fmla="*/ 4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8"/>
                      <a:pt x="9" y="3"/>
                      <a:pt x="5" y="0"/>
                    </a:cubicBezTo>
                    <a:cubicBezTo>
                      <a:pt x="0" y="1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331">
                <a:extLst>
                  <a:ext uri="{FF2B5EF4-FFF2-40B4-BE49-F238E27FC236}">
                    <a16:creationId xmlns:a16="http://schemas.microsoft.com/office/drawing/2014/main" id="{80CC6BFF-2B6D-0A79-32B1-731600E84BA3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3733800" y="1636713"/>
                <a:ext cx="6350" cy="28575"/>
              </a:xfrm>
              <a:custGeom>
                <a:avLst/>
                <a:gdLst>
                  <a:gd name="T0" fmla="*/ 7 w 3"/>
                  <a:gd name="T1" fmla="*/ 0 h 14"/>
                  <a:gd name="T2" fmla="*/ 0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332">
                <a:extLst>
                  <a:ext uri="{FF2B5EF4-FFF2-40B4-BE49-F238E27FC236}">
                    <a16:creationId xmlns:a16="http://schemas.microsoft.com/office/drawing/2014/main" id="{AFDF06FA-4521-D337-479B-6912F9F584A3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3740150" y="1674813"/>
                <a:ext cx="1588" cy="3175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333">
                <a:extLst>
                  <a:ext uri="{FF2B5EF4-FFF2-40B4-BE49-F238E27FC236}">
                    <a16:creationId xmlns:a16="http://schemas.microsoft.com/office/drawing/2014/main" id="{EF18318D-4B88-77F8-9B26-33B1909FF003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3729038" y="1722438"/>
                <a:ext cx="23813" cy="36512"/>
              </a:xfrm>
              <a:custGeom>
                <a:avLst/>
                <a:gdLst>
                  <a:gd name="T0" fmla="*/ 1 w 11"/>
                  <a:gd name="T1" fmla="*/ 0 h 17"/>
                  <a:gd name="T2" fmla="*/ 10 w 11"/>
                  <a:gd name="T3" fmla="*/ 42 h 17"/>
                  <a:gd name="T4" fmla="*/ 20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0"/>
                    </a:moveTo>
                    <a:cubicBezTo>
                      <a:pt x="1" y="6"/>
                      <a:pt x="0" y="12"/>
                      <a:pt x="4" y="17"/>
                    </a:cubicBezTo>
                    <a:cubicBezTo>
                      <a:pt x="10" y="15"/>
                      <a:pt x="11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334">
                <a:extLst>
                  <a:ext uri="{FF2B5EF4-FFF2-40B4-BE49-F238E27FC236}">
                    <a16:creationId xmlns:a16="http://schemas.microsoft.com/office/drawing/2014/main" id="{FFD8F8E2-D8EB-DECC-9EB2-390E378C6837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3848100" y="1639888"/>
                <a:ext cx="44450" cy="49212"/>
              </a:xfrm>
              <a:custGeom>
                <a:avLst/>
                <a:gdLst>
                  <a:gd name="T0" fmla="*/ 48 w 21"/>
                  <a:gd name="T1" fmla="*/ 57 h 23"/>
                  <a:gd name="T2" fmla="*/ 37 w 21"/>
                  <a:gd name="T3" fmla="*/ 24 h 23"/>
                  <a:gd name="T4" fmla="*/ 28 w 21"/>
                  <a:gd name="T5" fmla="*/ 51 h 23"/>
                  <a:gd name="T6" fmla="*/ 5 w 21"/>
                  <a:gd name="T7" fmla="*/ 4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0" y="23"/>
                    </a:moveTo>
                    <a:cubicBezTo>
                      <a:pt x="21" y="19"/>
                      <a:pt x="19" y="13"/>
                      <a:pt x="16" y="10"/>
                    </a:cubicBezTo>
                    <a:cubicBezTo>
                      <a:pt x="12" y="12"/>
                      <a:pt x="10" y="18"/>
                      <a:pt x="12" y="21"/>
                    </a:cubicBezTo>
                    <a:cubicBezTo>
                      <a:pt x="17" y="10"/>
                      <a:pt x="0" y="0"/>
                      <a:pt x="2" y="1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335">
                <a:extLst>
                  <a:ext uri="{FF2B5EF4-FFF2-40B4-BE49-F238E27FC236}">
                    <a16:creationId xmlns:a16="http://schemas.microsoft.com/office/drawing/2014/main" id="{FBD31B2B-BC08-F192-74DB-D7B5D289C598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3898900" y="1709738"/>
                <a:ext cx="1588" cy="34925"/>
              </a:xfrm>
              <a:custGeom>
                <a:avLst/>
                <a:gdLst>
                  <a:gd name="T0" fmla="*/ 0 w 1"/>
                  <a:gd name="T1" fmla="*/ 0 h 16"/>
                  <a:gd name="T2" fmla="*/ 1 w 1"/>
                  <a:gd name="T3" fmla="*/ 4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6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336">
                <a:extLst>
                  <a:ext uri="{FF2B5EF4-FFF2-40B4-BE49-F238E27FC236}">
                    <a16:creationId xmlns:a16="http://schemas.microsoft.com/office/drawing/2014/main" id="{79AD99D7-48ED-23D9-B217-231B47AA7BE9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4164013" y="3098800"/>
                <a:ext cx="28575" cy="42862"/>
              </a:xfrm>
              <a:custGeom>
                <a:avLst/>
                <a:gdLst>
                  <a:gd name="T0" fmla="*/ 15 w 14"/>
                  <a:gd name="T1" fmla="*/ 49 h 20"/>
                  <a:gd name="T2" fmla="*/ 30 w 14"/>
                  <a:gd name="T3" fmla="*/ 27 h 20"/>
                  <a:gd name="T4" fmla="*/ 8 w 14"/>
                  <a:gd name="T5" fmla="*/ 35 h 20"/>
                  <a:gd name="T6" fmla="*/ 24 w 14"/>
                  <a:gd name="T7" fmla="*/ 5 h 20"/>
                  <a:gd name="T8" fmla="*/ 0 w 14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cubicBezTo>
                      <a:pt x="11" y="19"/>
                      <a:pt x="14" y="15"/>
                      <a:pt x="14" y="11"/>
                    </a:cubicBezTo>
                    <a:cubicBezTo>
                      <a:pt x="11" y="11"/>
                      <a:pt x="7" y="13"/>
                      <a:pt x="4" y="14"/>
                    </a:cubicBezTo>
                    <a:cubicBezTo>
                      <a:pt x="8" y="11"/>
                      <a:pt x="12" y="7"/>
                      <a:pt x="12" y="2"/>
                    </a:cubicBezTo>
                    <a:cubicBezTo>
                      <a:pt x="8" y="0"/>
                      <a:pt x="3" y="2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337">
                <a:extLst>
                  <a:ext uri="{FF2B5EF4-FFF2-40B4-BE49-F238E27FC236}">
                    <a16:creationId xmlns:a16="http://schemas.microsoft.com/office/drawing/2014/main" id="{ABDAC261-3593-D2CF-035F-3F5D38CAB9E3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4148138" y="3117850"/>
                <a:ext cx="11113" cy="38100"/>
              </a:xfrm>
              <a:custGeom>
                <a:avLst/>
                <a:gdLst>
                  <a:gd name="T0" fmla="*/ 1 w 5"/>
                  <a:gd name="T1" fmla="*/ 7 h 18"/>
                  <a:gd name="T2" fmla="*/ 14 w 5"/>
                  <a:gd name="T3" fmla="*/ 43 h 18"/>
                  <a:gd name="T4" fmla="*/ 11 w 5"/>
                  <a:gd name="T5" fmla="*/ 27 h 18"/>
                  <a:gd name="T6" fmla="*/ 0 w 5"/>
                  <a:gd name="T7" fmla="*/ 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1" y="3"/>
                    </a:moveTo>
                    <a:cubicBezTo>
                      <a:pt x="3" y="8"/>
                      <a:pt x="3" y="13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2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338">
                <a:extLst>
                  <a:ext uri="{FF2B5EF4-FFF2-40B4-BE49-F238E27FC236}">
                    <a16:creationId xmlns:a16="http://schemas.microsoft.com/office/drawing/2014/main" id="{95F3A9BE-6B0D-DB76-5CFA-DD4E9AE9A5D1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4127500" y="3103563"/>
                <a:ext cx="20638" cy="9525"/>
              </a:xfrm>
              <a:custGeom>
                <a:avLst/>
                <a:gdLst>
                  <a:gd name="T0" fmla="*/ 0 w 10"/>
                  <a:gd name="T1" fmla="*/ 6 h 5"/>
                  <a:gd name="T2" fmla="*/ 22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5"/>
                      <a:pt x="6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339">
                <a:extLst>
                  <a:ext uri="{FF2B5EF4-FFF2-40B4-BE49-F238E27FC236}">
                    <a16:creationId xmlns:a16="http://schemas.microsoft.com/office/drawing/2014/main" id="{7C61BE9C-2D17-F2D8-B30A-67DD27A3DE7C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4141788" y="3119438"/>
                <a:ext cx="12700" cy="25400"/>
              </a:xfrm>
              <a:custGeom>
                <a:avLst/>
                <a:gdLst>
                  <a:gd name="T0" fmla="*/ 1 w 6"/>
                  <a:gd name="T1" fmla="*/ 1 h 12"/>
                  <a:gd name="T2" fmla="*/ 0 w 6"/>
                  <a:gd name="T3" fmla="*/ 0 h 12"/>
                  <a:gd name="T4" fmla="*/ 15 w 6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9"/>
                      <a:pt x="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340">
                <a:extLst>
                  <a:ext uri="{FF2B5EF4-FFF2-40B4-BE49-F238E27FC236}">
                    <a16:creationId xmlns:a16="http://schemas.microsoft.com/office/drawing/2014/main" id="{5C0D54D7-6566-4929-3CB5-CC2445FFE4E0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4203700" y="3776663"/>
                <a:ext cx="17463" cy="92075"/>
              </a:xfrm>
              <a:custGeom>
                <a:avLst/>
                <a:gdLst>
                  <a:gd name="T0" fmla="*/ 21 w 8"/>
                  <a:gd name="T1" fmla="*/ 0 h 44"/>
                  <a:gd name="T2" fmla="*/ 8 w 8"/>
                  <a:gd name="T3" fmla="*/ 100 h 44"/>
                  <a:gd name="T4" fmla="*/ 14 w 8"/>
                  <a:gd name="T5" fmla="*/ 16 h 44"/>
                  <a:gd name="T6" fmla="*/ 11 w 8"/>
                  <a:gd name="T7" fmla="*/ 96 h 44"/>
                  <a:gd name="T8" fmla="*/ 8 w 8"/>
                  <a:gd name="T9" fmla="*/ 8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2" y="14"/>
                      <a:pt x="4" y="30"/>
                      <a:pt x="3" y="44"/>
                    </a:cubicBezTo>
                    <a:cubicBezTo>
                      <a:pt x="0" y="32"/>
                      <a:pt x="4" y="19"/>
                      <a:pt x="5" y="7"/>
                    </a:cubicBezTo>
                    <a:cubicBezTo>
                      <a:pt x="7" y="18"/>
                      <a:pt x="1" y="30"/>
                      <a:pt x="4" y="42"/>
                    </a:cubicBezTo>
                    <a:cubicBezTo>
                      <a:pt x="3" y="40"/>
                      <a:pt x="3" y="39"/>
                      <a:pt x="3" y="3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341">
                <a:extLst>
                  <a:ext uri="{FF2B5EF4-FFF2-40B4-BE49-F238E27FC236}">
                    <a16:creationId xmlns:a16="http://schemas.microsoft.com/office/drawing/2014/main" id="{D732D95D-6060-C67C-5515-EBB91FAF9D80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4211638" y="3822700"/>
                <a:ext cx="4763" cy="44450"/>
              </a:xfrm>
              <a:custGeom>
                <a:avLst/>
                <a:gdLst>
                  <a:gd name="T0" fmla="*/ 0 w 2"/>
                  <a:gd name="T1" fmla="*/ 0 h 21"/>
                  <a:gd name="T2" fmla="*/ 8 w 2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cubicBezTo>
                      <a:pt x="0" y="7"/>
                      <a:pt x="1" y="16"/>
                      <a:pt x="2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342">
                <a:extLst>
                  <a:ext uri="{FF2B5EF4-FFF2-40B4-BE49-F238E27FC236}">
                    <a16:creationId xmlns:a16="http://schemas.microsoft.com/office/drawing/2014/main" id="{E6F7FDA7-4B1F-8800-AEAD-D05B7F72C9D6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4205288" y="3741738"/>
                <a:ext cx="41275" cy="47625"/>
              </a:xfrm>
              <a:custGeom>
                <a:avLst/>
                <a:gdLst>
                  <a:gd name="T0" fmla="*/ 7 w 19"/>
                  <a:gd name="T1" fmla="*/ 34 h 22"/>
                  <a:gd name="T2" fmla="*/ 40 w 19"/>
                  <a:gd name="T3" fmla="*/ 41 h 22"/>
                  <a:gd name="T4" fmla="*/ 0 w 19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3"/>
                    </a:moveTo>
                    <a:cubicBezTo>
                      <a:pt x="5" y="17"/>
                      <a:pt x="12" y="22"/>
                      <a:pt x="15" y="16"/>
                    </a:cubicBezTo>
                    <a:cubicBezTo>
                      <a:pt x="19" y="10"/>
                      <a:pt x="5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343">
                <a:extLst>
                  <a:ext uri="{FF2B5EF4-FFF2-40B4-BE49-F238E27FC236}">
                    <a16:creationId xmlns:a16="http://schemas.microsoft.com/office/drawing/2014/main" id="{633A1A6B-9FEC-6099-175B-29B732B5AB20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4241800" y="4030663"/>
                <a:ext cx="44450" cy="50800"/>
              </a:xfrm>
              <a:custGeom>
                <a:avLst/>
                <a:gdLst>
                  <a:gd name="T0" fmla="*/ 37 w 21"/>
                  <a:gd name="T1" fmla="*/ 57 h 24"/>
                  <a:gd name="T2" fmla="*/ 49 w 21"/>
                  <a:gd name="T3" fmla="*/ 33 h 24"/>
                  <a:gd name="T4" fmla="*/ 21 w 21"/>
                  <a:gd name="T5" fmla="*/ 33 h 24"/>
                  <a:gd name="T6" fmla="*/ 48 w 21"/>
                  <a:gd name="T7" fmla="*/ 15 h 24"/>
                  <a:gd name="T8" fmla="*/ 0 w 21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6" y="24"/>
                    </a:moveTo>
                    <a:cubicBezTo>
                      <a:pt x="18" y="21"/>
                      <a:pt x="21" y="18"/>
                      <a:pt x="21" y="14"/>
                    </a:cubicBezTo>
                    <a:cubicBezTo>
                      <a:pt x="17" y="13"/>
                      <a:pt x="13" y="15"/>
                      <a:pt x="9" y="14"/>
                    </a:cubicBezTo>
                    <a:cubicBezTo>
                      <a:pt x="13" y="12"/>
                      <a:pt x="18" y="10"/>
                      <a:pt x="20" y="6"/>
                    </a:cubicBezTo>
                    <a:cubicBezTo>
                      <a:pt x="17" y="0"/>
                      <a:pt x="5" y="4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344">
                <a:extLst>
                  <a:ext uri="{FF2B5EF4-FFF2-40B4-BE49-F238E27FC236}">
                    <a16:creationId xmlns:a16="http://schemas.microsoft.com/office/drawing/2014/main" id="{63DFE099-2B0E-6D21-F881-0B8A338995D0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4229100" y="4673600"/>
                <a:ext cx="20638" cy="31750"/>
              </a:xfrm>
              <a:custGeom>
                <a:avLst/>
                <a:gdLst>
                  <a:gd name="T0" fmla="*/ 0 w 10"/>
                  <a:gd name="T1" fmla="*/ 36 h 15"/>
                  <a:gd name="T2" fmla="*/ 22 w 10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cubicBezTo>
                      <a:pt x="3" y="10"/>
                      <a:pt x="6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345">
                <a:extLst>
                  <a:ext uri="{FF2B5EF4-FFF2-40B4-BE49-F238E27FC236}">
                    <a16:creationId xmlns:a16="http://schemas.microsoft.com/office/drawing/2014/main" id="{6C8636CA-C697-EE6C-2C81-69CEBDFE5C9C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3975100" y="4732338"/>
                <a:ext cx="49213" cy="98425"/>
              </a:xfrm>
              <a:custGeom>
                <a:avLst/>
                <a:gdLst>
                  <a:gd name="T0" fmla="*/ 20 w 23"/>
                  <a:gd name="T1" fmla="*/ 113 h 46"/>
                  <a:gd name="T2" fmla="*/ 43 w 23"/>
                  <a:gd name="T3" fmla="*/ 98 h 46"/>
                  <a:gd name="T4" fmla="*/ 20 w 23"/>
                  <a:gd name="T5" fmla="*/ 93 h 46"/>
                  <a:gd name="T6" fmla="*/ 51 w 23"/>
                  <a:gd name="T7" fmla="*/ 57 h 46"/>
                  <a:gd name="T8" fmla="*/ 7 w 23"/>
                  <a:gd name="T9" fmla="*/ 62 h 46"/>
                  <a:gd name="T10" fmla="*/ 30 w 23"/>
                  <a:gd name="T11" fmla="*/ 24 h 46"/>
                  <a:gd name="T12" fmla="*/ 0 w 23"/>
                  <a:gd name="T13" fmla="*/ 2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8" y="46"/>
                    </a:moveTo>
                    <a:cubicBezTo>
                      <a:pt x="12" y="45"/>
                      <a:pt x="17" y="44"/>
                      <a:pt x="18" y="40"/>
                    </a:cubicBezTo>
                    <a:cubicBezTo>
                      <a:pt x="15" y="38"/>
                      <a:pt x="11" y="37"/>
                      <a:pt x="8" y="38"/>
                    </a:cubicBezTo>
                    <a:cubicBezTo>
                      <a:pt x="11" y="35"/>
                      <a:pt x="23" y="28"/>
                      <a:pt x="21" y="23"/>
                    </a:cubicBezTo>
                    <a:cubicBezTo>
                      <a:pt x="18" y="17"/>
                      <a:pt x="7" y="24"/>
                      <a:pt x="3" y="25"/>
                    </a:cubicBezTo>
                    <a:cubicBezTo>
                      <a:pt x="4" y="19"/>
                      <a:pt x="12" y="16"/>
                      <a:pt x="12" y="10"/>
                    </a:cubicBezTo>
                    <a:cubicBezTo>
                      <a:pt x="12" y="0"/>
                      <a:pt x="4" y="6"/>
                      <a:pt x="0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346">
                <a:extLst>
                  <a:ext uri="{FF2B5EF4-FFF2-40B4-BE49-F238E27FC236}">
                    <a16:creationId xmlns:a16="http://schemas.microsoft.com/office/drawing/2014/main" id="{C33D9AB2-A851-3428-5769-E6CE3C884B2F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3660775" y="4754563"/>
                <a:ext cx="44450" cy="73025"/>
              </a:xfrm>
              <a:custGeom>
                <a:avLst/>
                <a:gdLst>
                  <a:gd name="T0" fmla="*/ 5 w 21"/>
                  <a:gd name="T1" fmla="*/ 78 h 35"/>
                  <a:gd name="T2" fmla="*/ 33 w 21"/>
                  <a:gd name="T3" fmla="*/ 71 h 35"/>
                  <a:gd name="T4" fmla="*/ 0 w 21"/>
                  <a:gd name="T5" fmla="*/ 51 h 35"/>
                  <a:gd name="T6" fmla="*/ 43 w 21"/>
                  <a:gd name="T7" fmla="*/ 34 h 35"/>
                  <a:gd name="T8" fmla="*/ 9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" y="34"/>
                    </a:moveTo>
                    <a:cubicBezTo>
                      <a:pt x="7" y="33"/>
                      <a:pt x="11" y="35"/>
                      <a:pt x="14" y="31"/>
                    </a:cubicBezTo>
                    <a:cubicBezTo>
                      <a:pt x="12" y="26"/>
                      <a:pt x="5" y="24"/>
                      <a:pt x="0" y="23"/>
                    </a:cubicBezTo>
                    <a:cubicBezTo>
                      <a:pt x="3" y="16"/>
                      <a:pt x="16" y="20"/>
                      <a:pt x="18" y="15"/>
                    </a:cubicBezTo>
                    <a:cubicBezTo>
                      <a:pt x="21" y="8"/>
                      <a:pt x="8" y="2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347">
                <a:extLst>
                  <a:ext uri="{FF2B5EF4-FFF2-40B4-BE49-F238E27FC236}">
                    <a16:creationId xmlns:a16="http://schemas.microsoft.com/office/drawing/2014/main" id="{D257AFB9-F507-F799-D334-290D6AE974A1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3443288" y="4686300"/>
                <a:ext cx="19050" cy="17462"/>
              </a:xfrm>
              <a:custGeom>
                <a:avLst/>
                <a:gdLst>
                  <a:gd name="T0" fmla="*/ 0 w 9"/>
                  <a:gd name="T1" fmla="*/ 0 h 8"/>
                  <a:gd name="T2" fmla="*/ 21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4" y="0"/>
                      <a:pt x="6" y="5"/>
                      <a:pt x="9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348">
                <a:extLst>
                  <a:ext uri="{FF2B5EF4-FFF2-40B4-BE49-F238E27FC236}">
                    <a16:creationId xmlns:a16="http://schemas.microsoft.com/office/drawing/2014/main" id="{D700FD16-90A3-4DD5-4B03-D22225158A15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3375025" y="4427538"/>
                <a:ext cx="19050" cy="12700"/>
              </a:xfrm>
              <a:custGeom>
                <a:avLst/>
                <a:gdLst>
                  <a:gd name="T0" fmla="*/ 0 w 9"/>
                  <a:gd name="T1" fmla="*/ 0 h 6"/>
                  <a:gd name="T2" fmla="*/ 21 w 9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1" y="4"/>
                      <a:pt x="6" y="6"/>
                      <a:pt x="9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349">
                <a:extLst>
                  <a:ext uri="{FF2B5EF4-FFF2-40B4-BE49-F238E27FC236}">
                    <a16:creationId xmlns:a16="http://schemas.microsoft.com/office/drawing/2014/main" id="{6B40BE8F-2A7C-CE91-BB90-F651C01F2173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3363913" y="4278313"/>
                <a:ext cx="42863" cy="65087"/>
              </a:xfrm>
              <a:custGeom>
                <a:avLst/>
                <a:gdLst>
                  <a:gd name="T0" fmla="*/ 9 w 20"/>
                  <a:gd name="T1" fmla="*/ 71 h 31"/>
                  <a:gd name="T2" fmla="*/ 0 w 20"/>
                  <a:gd name="T3" fmla="*/ 29 h 31"/>
                  <a:gd name="T4" fmla="*/ 30 w 20"/>
                  <a:gd name="T5" fmla="*/ 56 h 31"/>
                  <a:gd name="T6" fmla="*/ 30 w 20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1">
                    <a:moveTo>
                      <a:pt x="4" y="31"/>
                    </a:moveTo>
                    <a:cubicBezTo>
                      <a:pt x="1" y="25"/>
                      <a:pt x="0" y="20"/>
                      <a:pt x="0" y="13"/>
                    </a:cubicBezTo>
                    <a:cubicBezTo>
                      <a:pt x="4" y="15"/>
                      <a:pt x="8" y="25"/>
                      <a:pt x="12" y="24"/>
                    </a:cubicBezTo>
                    <a:cubicBezTo>
                      <a:pt x="20" y="22"/>
                      <a:pt x="13" y="4"/>
                      <a:pt x="12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350">
                <a:extLst>
                  <a:ext uri="{FF2B5EF4-FFF2-40B4-BE49-F238E27FC236}">
                    <a16:creationId xmlns:a16="http://schemas.microsoft.com/office/drawing/2014/main" id="{30207899-93BD-FE27-1949-F023B6082490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3465513" y="6294438"/>
                <a:ext cx="36513" cy="41275"/>
              </a:xfrm>
              <a:custGeom>
                <a:avLst/>
                <a:gdLst>
                  <a:gd name="T0" fmla="*/ 5 w 17"/>
                  <a:gd name="T1" fmla="*/ 26 h 19"/>
                  <a:gd name="T2" fmla="*/ 20 w 17"/>
                  <a:gd name="T3" fmla="*/ 47 h 19"/>
                  <a:gd name="T4" fmla="*/ 26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2" y="10"/>
                    </a:moveTo>
                    <a:cubicBezTo>
                      <a:pt x="0" y="15"/>
                      <a:pt x="4" y="19"/>
                      <a:pt x="8" y="18"/>
                    </a:cubicBezTo>
                    <a:cubicBezTo>
                      <a:pt x="17" y="16"/>
                      <a:pt x="12" y="5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351">
                <a:extLst>
                  <a:ext uri="{FF2B5EF4-FFF2-40B4-BE49-F238E27FC236}">
                    <a16:creationId xmlns:a16="http://schemas.microsoft.com/office/drawing/2014/main" id="{C67CDF26-ED52-6345-5E6B-B74FF6BDCA5B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3494088" y="6342063"/>
                <a:ext cx="15875" cy="26987"/>
              </a:xfrm>
              <a:custGeom>
                <a:avLst/>
                <a:gdLst>
                  <a:gd name="T0" fmla="*/ 0 w 8"/>
                  <a:gd name="T1" fmla="*/ 0 h 13"/>
                  <a:gd name="T2" fmla="*/ 16 w 8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3" y="5"/>
                      <a:pt x="5" y="9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352">
                <a:extLst>
                  <a:ext uri="{FF2B5EF4-FFF2-40B4-BE49-F238E27FC236}">
                    <a16:creationId xmlns:a16="http://schemas.microsoft.com/office/drawing/2014/main" id="{7FAEDAE1-A10F-5414-1113-2F220CB42CEF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3538538" y="6361113"/>
                <a:ext cx="20638" cy="33337"/>
              </a:xfrm>
              <a:custGeom>
                <a:avLst/>
                <a:gdLst>
                  <a:gd name="T0" fmla="*/ 0 w 10"/>
                  <a:gd name="T1" fmla="*/ 24 h 16"/>
                  <a:gd name="T2" fmla="*/ 21 w 10"/>
                  <a:gd name="T3" fmla="*/ 34 h 16"/>
                  <a:gd name="T4" fmla="*/ 7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0" y="9"/>
                      <a:pt x="6" y="4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353">
                <a:extLst>
                  <a:ext uri="{FF2B5EF4-FFF2-40B4-BE49-F238E27FC236}">
                    <a16:creationId xmlns:a16="http://schemas.microsoft.com/office/drawing/2014/main" id="{B4FF1780-0DD9-07DD-E04C-259674B4E622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3586163" y="6369050"/>
                <a:ext cx="14288" cy="19050"/>
              </a:xfrm>
              <a:custGeom>
                <a:avLst/>
                <a:gdLst>
                  <a:gd name="T0" fmla="*/ 5 w 6"/>
                  <a:gd name="T1" fmla="*/ 0 h 9"/>
                  <a:gd name="T2" fmla="*/ 21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4"/>
                      <a:pt x="3" y="7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354">
                <a:extLst>
                  <a:ext uri="{FF2B5EF4-FFF2-40B4-BE49-F238E27FC236}">
                    <a16:creationId xmlns:a16="http://schemas.microsoft.com/office/drawing/2014/main" id="{512DE594-6071-3630-006B-3E9CB1896A5B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3902075" y="6237288"/>
                <a:ext cx="17463" cy="11112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2"/>
                      <a:pt x="4" y="1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355">
                <a:extLst>
                  <a:ext uri="{FF2B5EF4-FFF2-40B4-BE49-F238E27FC236}">
                    <a16:creationId xmlns:a16="http://schemas.microsoft.com/office/drawing/2014/main" id="{C91CE2D4-167D-13B0-2B9B-9AC9DDF20FB8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4008438" y="6364288"/>
                <a:ext cx="49213" cy="38100"/>
              </a:xfrm>
              <a:custGeom>
                <a:avLst/>
                <a:gdLst>
                  <a:gd name="T0" fmla="*/ 20 w 23"/>
                  <a:gd name="T1" fmla="*/ 43 h 18"/>
                  <a:gd name="T2" fmla="*/ 0 w 23"/>
                  <a:gd name="T3" fmla="*/ 2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8" y="18"/>
                    </a:moveTo>
                    <a:cubicBezTo>
                      <a:pt x="23" y="6"/>
                      <a:pt x="8" y="0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356">
                <a:extLst>
                  <a:ext uri="{FF2B5EF4-FFF2-40B4-BE49-F238E27FC236}">
                    <a16:creationId xmlns:a16="http://schemas.microsoft.com/office/drawing/2014/main" id="{71254A72-529D-1E19-1E89-BD5D6034422C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4521200" y="4184650"/>
                <a:ext cx="31750" cy="11112"/>
              </a:xfrm>
              <a:custGeom>
                <a:avLst/>
                <a:gdLst>
                  <a:gd name="T0" fmla="*/ 36 w 15"/>
                  <a:gd name="T1" fmla="*/ 8 h 5"/>
                  <a:gd name="T2" fmla="*/ 0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0" y="5"/>
                      <a:pt x="4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357">
                <a:extLst>
                  <a:ext uri="{FF2B5EF4-FFF2-40B4-BE49-F238E27FC236}">
                    <a16:creationId xmlns:a16="http://schemas.microsoft.com/office/drawing/2014/main" id="{666BB09D-2FA9-7E7F-8E9E-76C779C25CF0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4562475" y="4211638"/>
                <a:ext cx="19050" cy="9525"/>
              </a:xfrm>
              <a:custGeom>
                <a:avLst/>
                <a:gdLst>
                  <a:gd name="T0" fmla="*/ 0 w 9"/>
                  <a:gd name="T1" fmla="*/ 0 h 4"/>
                  <a:gd name="T2" fmla="*/ 21 w 9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358">
                <a:extLst>
                  <a:ext uri="{FF2B5EF4-FFF2-40B4-BE49-F238E27FC236}">
                    <a16:creationId xmlns:a16="http://schemas.microsoft.com/office/drawing/2014/main" id="{8FB5665B-DBD0-2CC3-FF97-93127BFFE4B9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4595813" y="4230688"/>
                <a:ext cx="19050" cy="3175"/>
              </a:xfrm>
              <a:custGeom>
                <a:avLst/>
                <a:gdLst>
                  <a:gd name="T0" fmla="*/ 0 w 9"/>
                  <a:gd name="T1" fmla="*/ 0 h 1"/>
                  <a:gd name="T2" fmla="*/ 21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1"/>
                      <a:pt x="9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359">
                <a:extLst>
                  <a:ext uri="{FF2B5EF4-FFF2-40B4-BE49-F238E27FC236}">
                    <a16:creationId xmlns:a16="http://schemas.microsoft.com/office/drawing/2014/main" id="{FCE0AAD5-D7E0-100A-100A-844277E79B9A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4502150" y="4027488"/>
                <a:ext cx="31750" cy="47625"/>
              </a:xfrm>
              <a:custGeom>
                <a:avLst/>
                <a:gdLst>
                  <a:gd name="T0" fmla="*/ 5 w 15"/>
                  <a:gd name="T1" fmla="*/ 34 h 22"/>
                  <a:gd name="T2" fmla="*/ 31 w 15"/>
                  <a:gd name="T3" fmla="*/ 37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2" y="13"/>
                    </a:moveTo>
                    <a:cubicBezTo>
                      <a:pt x="4" y="16"/>
                      <a:pt x="10" y="22"/>
                      <a:pt x="13" y="15"/>
                    </a:cubicBezTo>
                    <a:cubicBezTo>
                      <a:pt x="15" y="10"/>
                      <a:pt x="3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360">
                <a:extLst>
                  <a:ext uri="{FF2B5EF4-FFF2-40B4-BE49-F238E27FC236}">
                    <a16:creationId xmlns:a16="http://schemas.microsoft.com/office/drawing/2014/main" id="{E55BADA0-A6DF-A321-75EF-605C6FEADAFB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4487863" y="3433763"/>
                <a:ext cx="33338" cy="57150"/>
              </a:xfrm>
              <a:custGeom>
                <a:avLst/>
                <a:gdLst>
                  <a:gd name="T0" fmla="*/ 34 w 16"/>
                  <a:gd name="T1" fmla="*/ 64 h 27"/>
                  <a:gd name="T2" fmla="*/ 9 w 16"/>
                  <a:gd name="T3" fmla="*/ 36 h 27"/>
                  <a:gd name="T4" fmla="*/ 37 w 16"/>
                  <a:gd name="T5" fmla="*/ 36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2" y="22"/>
                      <a:pt x="0" y="23"/>
                      <a:pt x="4" y="15"/>
                    </a:cubicBezTo>
                    <a:cubicBezTo>
                      <a:pt x="8" y="16"/>
                      <a:pt x="12" y="18"/>
                      <a:pt x="16" y="15"/>
                    </a:cubicBezTo>
                    <a:cubicBezTo>
                      <a:pt x="15" y="8"/>
                      <a:pt x="5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361">
                <a:extLst>
                  <a:ext uri="{FF2B5EF4-FFF2-40B4-BE49-F238E27FC236}">
                    <a16:creationId xmlns:a16="http://schemas.microsoft.com/office/drawing/2014/main" id="{9CE75188-BAF9-2784-BB1A-410C86DFD147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4538663" y="3535363"/>
                <a:ext cx="25400" cy="7937"/>
              </a:xfrm>
              <a:custGeom>
                <a:avLst/>
                <a:gdLst>
                  <a:gd name="T0" fmla="*/ 28 w 12"/>
                  <a:gd name="T1" fmla="*/ 8 h 4"/>
                  <a:gd name="T2" fmla="*/ 0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362">
                <a:extLst>
                  <a:ext uri="{FF2B5EF4-FFF2-40B4-BE49-F238E27FC236}">
                    <a16:creationId xmlns:a16="http://schemas.microsoft.com/office/drawing/2014/main" id="{246F6036-3CEB-E799-B554-16566A166D2F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4576763" y="3352800"/>
                <a:ext cx="34925" cy="23812"/>
              </a:xfrm>
              <a:custGeom>
                <a:avLst/>
                <a:gdLst>
                  <a:gd name="T0" fmla="*/ 41 w 16"/>
                  <a:gd name="T1" fmla="*/ 27 h 11"/>
                  <a:gd name="T2" fmla="*/ 0 w 16"/>
                  <a:gd name="T3" fmla="*/ 19 h 11"/>
                  <a:gd name="T4" fmla="*/ 36 w 1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1" y="9"/>
                      <a:pt x="5" y="10"/>
                      <a:pt x="0" y="7"/>
                    </a:cubicBezTo>
                    <a:cubicBezTo>
                      <a:pt x="3" y="3"/>
                      <a:pt x="9" y="2"/>
                      <a:pt x="1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363">
                <a:extLst>
                  <a:ext uri="{FF2B5EF4-FFF2-40B4-BE49-F238E27FC236}">
                    <a16:creationId xmlns:a16="http://schemas.microsoft.com/office/drawing/2014/main" id="{5348683C-396D-6C85-DD7F-E9CFA3AF1011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4411663" y="2944813"/>
                <a:ext cx="49213" cy="71437"/>
              </a:xfrm>
              <a:custGeom>
                <a:avLst/>
                <a:gdLst>
                  <a:gd name="T0" fmla="*/ 30 w 23"/>
                  <a:gd name="T1" fmla="*/ 79 h 34"/>
                  <a:gd name="T2" fmla="*/ 7 w 23"/>
                  <a:gd name="T3" fmla="*/ 74 h 34"/>
                  <a:gd name="T4" fmla="*/ 40 w 23"/>
                  <a:gd name="T5" fmla="*/ 64 h 34"/>
                  <a:gd name="T6" fmla="*/ 0 w 23"/>
                  <a:gd name="T7" fmla="*/ 28 h 34"/>
                  <a:gd name="T8" fmla="*/ 47 w 23"/>
                  <a:gd name="T9" fmla="*/ 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2" y="34"/>
                    </a:moveTo>
                    <a:cubicBezTo>
                      <a:pt x="9" y="33"/>
                      <a:pt x="6" y="33"/>
                      <a:pt x="3" y="32"/>
                    </a:cubicBezTo>
                    <a:cubicBezTo>
                      <a:pt x="3" y="25"/>
                      <a:pt x="12" y="31"/>
                      <a:pt x="16" y="27"/>
                    </a:cubicBezTo>
                    <a:cubicBezTo>
                      <a:pt x="23" y="19"/>
                      <a:pt x="7" y="11"/>
                      <a:pt x="0" y="12"/>
                    </a:cubicBezTo>
                    <a:cubicBezTo>
                      <a:pt x="6" y="10"/>
                      <a:pt x="13" y="0"/>
                      <a:pt x="19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364">
                <a:extLst>
                  <a:ext uri="{FF2B5EF4-FFF2-40B4-BE49-F238E27FC236}">
                    <a16:creationId xmlns:a16="http://schemas.microsoft.com/office/drawing/2014/main" id="{59A19A4D-A84F-1E2B-38C9-6A2B3967387A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4562475" y="2774950"/>
                <a:ext cx="25400" cy="23812"/>
              </a:xfrm>
              <a:custGeom>
                <a:avLst/>
                <a:gdLst>
                  <a:gd name="T0" fmla="*/ 28 w 12"/>
                  <a:gd name="T1" fmla="*/ 19 h 11"/>
                  <a:gd name="T2" fmla="*/ 20 w 12"/>
                  <a:gd name="T3" fmla="*/ 26 h 11"/>
                  <a:gd name="T4" fmla="*/ 7 w 12"/>
                  <a:gd name="T5" fmla="*/ 22 h 11"/>
                  <a:gd name="T6" fmla="*/ 23 w 1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1" y="7"/>
                      <a:pt x="10" y="10"/>
                      <a:pt x="8" y="10"/>
                    </a:cubicBezTo>
                    <a:cubicBezTo>
                      <a:pt x="6" y="11"/>
                      <a:pt x="4" y="11"/>
                      <a:pt x="3" y="9"/>
                    </a:cubicBezTo>
                    <a:cubicBezTo>
                      <a:pt x="0" y="4"/>
                      <a:pt x="10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8B604499-18DA-34DA-97CC-7292C584216D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70794" y="222728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声音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25140388-2412-B708-D353-7357CD81AF1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63" y="2035754"/>
            <a:ext cx="84137" cy="141287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A56A8859-5DB4-25F0-5AF2-1557365817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852149" y="1974850"/>
            <a:ext cx="103026" cy="214336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C8976AA9-27AC-9573-E208-827004616F84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932318" y="1936749"/>
            <a:ext cx="103026" cy="247334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7A1C2A24-3BC8-1839-5C4A-9363746A8F03}"/>
              </a:ext>
            </a:extLst>
          </p:cNvPr>
          <p:cNvCxnSpPr>
            <a:endCxn id="254" idx="26"/>
          </p:cNvCxnSpPr>
          <p:nvPr>
            <p:custDataLst>
              <p:tags r:id="rId10"/>
            </p:custDataLst>
          </p:nvPr>
        </p:nvCxnSpPr>
        <p:spPr>
          <a:xfrm flipV="1">
            <a:off x="1132840" y="1705648"/>
            <a:ext cx="1330078" cy="33010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B2E780E7-C9D8-023B-4672-E5FC0B4DB61F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811265" y="133725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耳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B0994BF-0E4E-E67C-33DC-842CCD6025D2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359246" y="1446237"/>
            <a:ext cx="142924" cy="247650"/>
          </a:xfrm>
          <a:custGeom>
            <a:avLst/>
            <a:gdLst>
              <a:gd name="connsiteX0" fmla="*/ 130224 w 142924"/>
              <a:gd name="connsiteY0" fmla="*/ 247650 h 247650"/>
              <a:gd name="connsiteX1" fmla="*/ 49 w 142924"/>
              <a:gd name="connsiteY1" fmla="*/ 107950 h 247650"/>
              <a:gd name="connsiteX2" fmla="*/ 142924 w 142924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24" h="247650">
                <a:moveTo>
                  <a:pt x="130224" y="247650"/>
                </a:moveTo>
                <a:cubicBezTo>
                  <a:pt x="64078" y="198437"/>
                  <a:pt x="-2068" y="149225"/>
                  <a:pt x="49" y="107950"/>
                </a:cubicBezTo>
                <a:cubicBezTo>
                  <a:pt x="2166" y="66675"/>
                  <a:pt x="72545" y="33337"/>
                  <a:pt x="142924" y="0"/>
                </a:cubicBezTo>
              </a:path>
            </a:pathLst>
          </a:custGeom>
          <a:noFill/>
          <a:ln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文本框 378">
            <a:extLst>
              <a:ext uri="{FF2B5EF4-FFF2-40B4-BE49-F238E27FC236}">
                <a16:creationId xmlns:a16="http://schemas.microsoft.com/office/drawing/2014/main" id="{1C2E491E-DB78-D288-4A6C-F97E33426966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2987175" y="121553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大脑分析加工</a:t>
            </a:r>
          </a:p>
        </p:txBody>
      </p:sp>
      <p:grpSp>
        <p:nvGrpSpPr>
          <p:cNvPr id="382" name="组合 381">
            <a:extLst>
              <a:ext uri="{FF2B5EF4-FFF2-40B4-BE49-F238E27FC236}">
                <a16:creationId xmlns:a16="http://schemas.microsoft.com/office/drawing/2014/main" id="{49A9DBB3-D587-403B-240D-C6E83562E616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1873250" y="1511300"/>
            <a:ext cx="1505509" cy="3959371"/>
            <a:chOff x="1873250" y="1511300"/>
            <a:chExt cx="1505509" cy="3959371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98EBC21-0B82-5725-962F-5EC5EF1211E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873250" y="1511300"/>
              <a:ext cx="712368" cy="2305050"/>
            </a:xfrm>
            <a:custGeom>
              <a:avLst/>
              <a:gdLst>
                <a:gd name="connsiteX0" fmla="*/ 704850 w 712368"/>
                <a:gd name="connsiteY0" fmla="*/ 0 h 2305050"/>
                <a:gd name="connsiteX1" fmla="*/ 711200 w 712368"/>
                <a:gd name="connsiteY1" fmla="*/ 781050 h 2305050"/>
                <a:gd name="connsiteX2" fmla="*/ 203200 w 712368"/>
                <a:gd name="connsiteY2" fmla="*/ 857250 h 2305050"/>
                <a:gd name="connsiteX3" fmla="*/ 0 w 712368"/>
                <a:gd name="connsiteY3" fmla="*/ 23050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368" h="2305050">
                  <a:moveTo>
                    <a:pt x="704850" y="0"/>
                  </a:moveTo>
                  <a:cubicBezTo>
                    <a:pt x="706967" y="260350"/>
                    <a:pt x="715433" y="631825"/>
                    <a:pt x="711200" y="781050"/>
                  </a:cubicBezTo>
                  <a:cubicBezTo>
                    <a:pt x="541867" y="806450"/>
                    <a:pt x="423333" y="730250"/>
                    <a:pt x="203200" y="857250"/>
                  </a:cubicBezTo>
                  <a:cubicBezTo>
                    <a:pt x="-42333" y="1054100"/>
                    <a:pt x="67733" y="1822450"/>
                    <a:pt x="0" y="2305050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8065C87-72D3-853A-8FF1-B42103ADB5E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2574425" y="2076915"/>
              <a:ext cx="804334" cy="1695429"/>
            </a:xfrm>
            <a:custGeom>
              <a:avLst/>
              <a:gdLst>
                <a:gd name="connsiteX0" fmla="*/ 0 w 804334"/>
                <a:gd name="connsiteY0" fmla="*/ 44428 h 1695429"/>
                <a:gd name="connsiteX1" fmla="*/ 554567 w 804334"/>
                <a:gd name="connsiteY1" fmla="*/ 357695 h 1695429"/>
                <a:gd name="connsiteX2" fmla="*/ 804334 w 804334"/>
                <a:gd name="connsiteY2" fmla="*/ 1695429 h 169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4334" h="1695427">
                  <a:moveTo>
                    <a:pt x="0" y="44428"/>
                  </a:moveTo>
                  <a:cubicBezTo>
                    <a:pt x="173214" y="-90333"/>
                    <a:pt x="422628" y="100873"/>
                    <a:pt x="554567" y="357695"/>
                  </a:cubicBezTo>
                  <a:cubicBezTo>
                    <a:pt x="686506" y="614517"/>
                    <a:pt x="713670" y="1047023"/>
                    <a:pt x="804334" y="1695429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D3227C-4636-A702-3E55-AEBEC1E352C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2358724" y="2294468"/>
              <a:ext cx="255813" cy="3176203"/>
            </a:xfrm>
            <a:custGeom>
              <a:avLst/>
              <a:gdLst>
                <a:gd name="connsiteX0" fmla="*/ 223609 w 255813"/>
                <a:gd name="connsiteY0" fmla="*/ 0 h 3176203"/>
                <a:gd name="connsiteX1" fmla="*/ 244776 w 255813"/>
                <a:gd name="connsiteY1" fmla="*/ 927100 h 3176203"/>
                <a:gd name="connsiteX2" fmla="*/ 28876 w 255813"/>
                <a:gd name="connsiteY2" fmla="*/ 1079500 h 31762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13" h="3176203">
                  <a:moveTo>
                    <a:pt x="223609" y="0"/>
                  </a:moveTo>
                  <a:cubicBezTo>
                    <a:pt x="246892" y="377119"/>
                    <a:pt x="270176" y="754239"/>
                    <a:pt x="244776" y="927100"/>
                  </a:cubicBezTo>
                  <a:cubicBezTo>
                    <a:pt x="172809" y="977900"/>
                    <a:pt x="80381" y="934861"/>
                    <a:pt x="28876" y="1079500"/>
                  </a:cubicBezTo>
                  <a:cubicBezTo>
                    <a:pt x="-22629" y="1224139"/>
                    <a:pt x="20814" y="2890806"/>
                    <a:pt x="0" y="31762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14CFC1D-A23B-3E49-409B-ED2F1060C1DA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H="1">
              <a:off x="2611062" y="3221568"/>
              <a:ext cx="244776" cy="2249103"/>
            </a:xfrm>
            <a:custGeom>
              <a:avLst/>
              <a:gdLst>
                <a:gd name="connsiteX0" fmla="*/ 244776 w 244776"/>
                <a:gd name="connsiteY0" fmla="*/ 0 h 2249103"/>
                <a:gd name="connsiteX1" fmla="*/ 28876 w 244776"/>
                <a:gd name="connsiteY1" fmla="*/ 152400 h 2249103"/>
                <a:gd name="connsiteX2" fmla="*/ 0 w 244776"/>
                <a:gd name="connsiteY2" fmla="*/ 2249103 h 22491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775" h="2249103">
                  <a:moveTo>
                    <a:pt x="244776" y="0"/>
                  </a:moveTo>
                  <a:cubicBezTo>
                    <a:pt x="172809" y="50800"/>
                    <a:pt x="80381" y="7761"/>
                    <a:pt x="28876" y="152400"/>
                  </a:cubicBezTo>
                  <a:cubicBezTo>
                    <a:pt x="-22629" y="297039"/>
                    <a:pt x="20814" y="1963706"/>
                    <a:pt x="0" y="22491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3" name="文本框 382">
            <a:extLst>
              <a:ext uri="{FF2B5EF4-FFF2-40B4-BE49-F238E27FC236}">
                <a16:creationId xmlns:a16="http://schemas.microsoft.com/office/drawing/2014/main" id="{4DA04A5E-18DB-CDE7-E668-797FBBAB9664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3432309" y="3070249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信息传到四肢</a:t>
            </a:r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46A9966C-B96B-C5CA-0411-FBBC152BB1AF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657321" y="3054537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神经系统</a:t>
            </a:r>
          </a:p>
        </p:txBody>
      </p:sp>
    </p:spTree>
    <p:extLst>
      <p:ext uri="{BB962C8B-B14F-4D97-AF65-F5344CB8AC3E}">
        <p14:creationId xmlns:p14="http://schemas.microsoft.com/office/powerpoint/2010/main" val="15374334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4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377" grpId="0" animBg="1"/>
      <p:bldP spid="378" grpId="0" animBg="1"/>
      <p:bldP spid="9" grpId="0"/>
      <p:bldP spid="11" grpId="0" animBg="1"/>
      <p:bldP spid="379" grpId="0"/>
      <p:bldP spid="383" grpId="0"/>
      <p:bldP spid="57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 descr="图示&#10;&#10;描述已自动生成">
            <a:extLst>
              <a:ext uri="{FF2B5EF4-FFF2-40B4-BE49-F238E27FC236}">
                <a16:creationId xmlns:a16="http://schemas.microsoft.com/office/drawing/2014/main" id="{4058C607-8CB8-CF1B-11BF-789C09C6BBA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310" y="1565085"/>
            <a:ext cx="3995831" cy="39958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57547F35-4758-7909-D7AB-99A847EAAE7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521487" y="976020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（二）神经系统的基本结构</a:t>
            </a:r>
          </a:p>
        </p:txBody>
      </p:sp>
      <p:sp>
        <p:nvSpPr>
          <p:cNvPr id="4" name="五边形 1">
            <a:extLst>
              <a:ext uri="{FF2B5EF4-FFF2-40B4-BE49-F238E27FC236}">
                <a16:creationId xmlns:a16="http://schemas.microsoft.com/office/drawing/2014/main" id="{3AEA7047-DE27-6A89-2D33-A5D5834E548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5" name="Shape 120">
            <a:extLst>
              <a:ext uri="{FF2B5EF4-FFF2-40B4-BE49-F238E27FC236}">
                <a16:creationId xmlns:a16="http://schemas.microsoft.com/office/drawing/2014/main" id="{B6E6448B-F212-77E5-C23F-E952E5CB329D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68BECEA8-44DC-50C9-2C8D-A418DC9D391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71075" y="1478562"/>
            <a:ext cx="40873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>
                <a:solidFill>
                  <a:srgbClr val="1083C2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外周神经系统</a:t>
            </a:r>
            <a:endParaRPr lang="en-US" altLang="zh-CN" sz="2800" b="1">
              <a:solidFill>
                <a:srgbClr val="1083C2"/>
              </a:solidFill>
              <a:latin typeface="Times New Roman" panose="02020603050405020304" pitchFamily="18" charset="0"/>
              <a:ea typeface="微软雅黑"/>
              <a:cs typeface="宋体" pitchFamily="2" charset="-122"/>
              <a:sym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9C2DD80C-7D3E-948E-101C-12F3690154B2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011568" y="1988871"/>
            <a:ext cx="3540126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（</a:t>
            </a:r>
            <a:r>
              <a:rPr lang="en-US" altLang="zh-CN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1</a:t>
            </a: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）按照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起源</a:t>
            </a: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分类：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4722BD54-3E73-F800-460E-A164588F70E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238207" y="2358884"/>
            <a:ext cx="648346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①脑神经：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与脑相连，共</a:t>
            </a:r>
            <a:r>
              <a:rPr lang="en-US" altLang="zh-CN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12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对，主要分布在头面部，负责管理头面部的感觉和运动；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②脊神经：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与脊髓相连，共</a:t>
            </a:r>
            <a:r>
              <a:rPr lang="en-US" altLang="zh-CN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31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对，主要分布在躯干、四肢，负责管理躯干、四肢的感觉和运动；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DD9971B5-4C0C-278A-C635-074BF73A90CA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147633" y="5902369"/>
            <a:ext cx="86863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1313D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此外，脑神经和脊神经中，都有支配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内脏器官</a:t>
            </a:r>
            <a:r>
              <a:rPr lang="zh-CN" altLang="en-US" sz="2400">
                <a:solidFill>
                  <a:srgbClr val="1313D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的神经。</a:t>
            </a:r>
          </a:p>
        </p:txBody>
      </p:sp>
      <p:grpSp>
        <p:nvGrpSpPr>
          <p:cNvPr id="11" name="组合 28">
            <a:extLst>
              <a:ext uri="{FF2B5EF4-FFF2-40B4-BE49-F238E27FC236}">
                <a16:creationId xmlns:a16="http://schemas.microsoft.com/office/drawing/2014/main" id="{3ED41E89-6227-96AD-4DBB-D460DF531073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3290558" y="1323796"/>
            <a:ext cx="4349750" cy="662554"/>
            <a:chOff x="2952848" y="1887469"/>
            <a:chExt cx="4349047" cy="660559"/>
          </a:xfrm>
        </p:grpSpPr>
        <p:sp>
          <p:nvSpPr>
            <p:cNvPr id="12" name="MH_Number_1">
              <a:extLst>
                <a:ext uri="{FF2B5EF4-FFF2-40B4-BE49-F238E27FC236}">
                  <a16:creationId xmlns:a16="http://schemas.microsoft.com/office/drawing/2014/main" id="{F63C57BB-8AD6-86F9-7164-D75887A18CCE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flipH="1">
              <a:off x="2952848" y="2128031"/>
              <a:ext cx="609000" cy="337250"/>
            </a:xfrm>
            <a:custGeom>
              <a:avLst/>
              <a:gdLst>
                <a:gd name="T0" fmla="*/ 22608 w 693737"/>
                <a:gd name="T1" fmla="*/ 0 h 384175"/>
                <a:gd name="T2" fmla="*/ 0 w 693737"/>
                <a:gd name="T3" fmla="*/ 0 h 384175"/>
                <a:gd name="T4" fmla="*/ 0 w 693737"/>
                <a:gd name="T5" fmla="*/ 118942 h 384175"/>
                <a:gd name="T6" fmla="*/ 22608 w 693737"/>
                <a:gd name="T7" fmla="*/ 118942 h 384175"/>
                <a:gd name="T8" fmla="*/ 214781 w 693737"/>
                <a:gd name="T9" fmla="*/ 0 h 384175"/>
                <a:gd name="T10" fmla="*/ 42760 w 693737"/>
                <a:gd name="T11" fmla="*/ 0 h 384175"/>
                <a:gd name="T12" fmla="*/ 42760 w 693737"/>
                <a:gd name="T13" fmla="*/ 118942 h 384175"/>
                <a:gd name="T14" fmla="*/ 214781 w 693737"/>
                <a:gd name="T15" fmla="*/ 118942 h 384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737"/>
                <a:gd name="T25" fmla="*/ 0 h 384175"/>
                <a:gd name="T26" fmla="*/ 693737 w 693737"/>
                <a:gd name="T27" fmla="*/ 384175 h 3841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737" h="384175">
                  <a:moveTo>
                    <a:pt x="73025" y="0"/>
                  </a:moveTo>
                  <a:lnTo>
                    <a:pt x="0" y="0"/>
                  </a:lnTo>
                  <a:lnTo>
                    <a:pt x="0" y="384175"/>
                  </a:lnTo>
                  <a:lnTo>
                    <a:pt x="73025" y="384175"/>
                  </a:lnTo>
                  <a:lnTo>
                    <a:pt x="73025" y="0"/>
                  </a:lnTo>
                  <a:close/>
                  <a:moveTo>
                    <a:pt x="693737" y="0"/>
                  </a:moveTo>
                  <a:lnTo>
                    <a:pt x="138112" y="0"/>
                  </a:lnTo>
                  <a:lnTo>
                    <a:pt x="138112" y="384175"/>
                  </a:lnTo>
                  <a:lnTo>
                    <a:pt x="693737" y="384175"/>
                  </a:lnTo>
                  <a:lnTo>
                    <a:pt x="693737" y="0"/>
                  </a:lnTo>
                  <a:close/>
                </a:path>
              </a:pathLst>
            </a:custGeom>
            <a:solidFill>
              <a:srgbClr val="108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144000" bIns="0" anchor="ctr"/>
            <a:lstStyle/>
            <a:p>
              <a:pPr algn="ctr" eaLnBrk="1" hangingPunct="1"/>
              <a:r>
                <a:rPr lang="en-US" altLang="zh-CN" sz="2800" b="1">
                  <a:solidFill>
                    <a:srgbClr val="FFFFFF"/>
                  </a:solidFill>
                  <a:latin typeface="微软雅黑" panose="020B0503020204020204" charset="-122"/>
                  <a:ea typeface="微软雅黑"/>
                  <a:sym typeface="Gen Jyuu Gothic Monospace Regul" pitchFamily="49" charset="-128"/>
                </a:rPr>
                <a:t>1</a:t>
              </a:r>
            </a:p>
          </p:txBody>
        </p:sp>
        <p:sp>
          <p:nvSpPr>
            <p:cNvPr id="13" name="MH_Entry_1">
              <a:extLst>
                <a:ext uri="{FF2B5EF4-FFF2-40B4-BE49-F238E27FC236}">
                  <a16:creationId xmlns:a16="http://schemas.microsoft.com/office/drawing/2014/main" id="{36C0EB27-F970-996A-1D0F-2059C83968B2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flipH="1">
              <a:off x="3638013" y="1887469"/>
              <a:ext cx="3663882" cy="660559"/>
            </a:xfrm>
            <a:custGeom>
              <a:avLst/>
              <a:gdLst>
                <a:gd name="T0" fmla="*/ 0 w 2520280"/>
                <a:gd name="T1" fmla="*/ 129 h 1872208"/>
                <a:gd name="T2" fmla="*/ 73094207 w 2520280"/>
                <a:gd name="T3" fmla="*/ 129 h 1872208"/>
                <a:gd name="T4" fmla="*/ 73094207 w 2520280"/>
                <a:gd name="T5" fmla="*/ 153 h 1872208"/>
                <a:gd name="T6" fmla="*/ 0 w 2520280"/>
                <a:gd name="T7" fmla="*/ 153 h 1872208"/>
                <a:gd name="T8" fmla="*/ 0 w 2520280"/>
                <a:gd name="T9" fmla="*/ 129 h 1872208"/>
                <a:gd name="T10" fmla="*/ 0 w 2520280"/>
                <a:gd name="T11" fmla="*/ 0 h 1872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20280"/>
                <a:gd name="T19" fmla="*/ 0 h 1872208"/>
                <a:gd name="T20" fmla="*/ 2520280 w 2520280"/>
                <a:gd name="T21" fmla="*/ 1872208 h 187220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20280" h="1872208">
                  <a:moveTo>
                    <a:pt x="0" y="1872208"/>
                  </a:moveTo>
                  <a:lnTo>
                    <a:pt x="2520280" y="1872208"/>
                  </a:lnTo>
                  <a:lnTo>
                    <a:pt x="0" y="1872208"/>
                  </a:lnTo>
                  <a:close/>
                  <a:moveTo>
                    <a:pt x="0" y="0"/>
                  </a:moveTo>
                  <a:lnTo>
                    <a:pt x="9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800" b="1">
                  <a:solidFill>
                    <a:srgbClr val="1083C2"/>
                  </a:solidFill>
                  <a:latin typeface="微软雅黑" panose="020B0503020204020204" charset="-122"/>
                  <a:ea typeface="微软雅黑"/>
                  <a:sym typeface="微软雅黑" panose="020B0503020204020204" charset="-122"/>
                </a:rPr>
                <a:t>分类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66173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983FF2B-336B-4B18-A393-A5234265647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11803" y="1749712"/>
            <a:ext cx="3959455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（</a:t>
            </a:r>
            <a:r>
              <a:rPr lang="en-US" altLang="zh-CN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2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）按照传导方向分类：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13ACF0F4-1F9C-AC48-1F5B-E24D0D500D3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128886" y="2029452"/>
            <a:ext cx="7150590" cy="39048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①传入神经：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即感觉神经；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功能：将接受到的信息传递到中枢神经系统；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3399F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②传出神经：</a:t>
            </a: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即运动神经；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功能：将中枢神经系统发出的指令信息传输到相应器官，使机体对刺激作出反应；</a:t>
            </a:r>
          </a:p>
          <a:p>
            <a:pPr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分类：又可分为支配躯体运动的神经（躯体运动神经）和支配内脏器官的神经（内脏运动神经）</a:t>
            </a:r>
            <a:endParaRPr lang="en-US" altLang="zh-CN" sz="240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微软雅黑"/>
              <a:cs typeface="宋体" pitchFamily="2" charset="-122"/>
              <a:sym typeface="+mn-ea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2479FBF-F842-C89F-F052-8E92A44CEC9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128886" y="5817245"/>
            <a:ext cx="897552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zh-CN" altLang="en-US" sz="22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大脑可以通过传出神经随意地支配四肢运动，但如果我们想控制胃肠的蠕动，却是做不到的，这是怎么回事？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D06897C-7963-B914-C399-FE6BCEED0F5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71075" y="1293207"/>
            <a:ext cx="40873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>
                <a:solidFill>
                  <a:srgbClr val="1083C2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外周神经系统</a:t>
            </a:r>
            <a:endParaRPr lang="en-US" altLang="zh-CN" sz="2800" b="1">
              <a:solidFill>
                <a:srgbClr val="1083C2"/>
              </a:solidFill>
              <a:latin typeface="Times New Roman" panose="02020603050405020304" pitchFamily="18" charset="0"/>
              <a:ea typeface="微软雅黑"/>
              <a:cs typeface="宋体" pitchFamily="2" charset="-122"/>
              <a:sym typeface="+mn-ea"/>
            </a:endParaRPr>
          </a:p>
        </p:txBody>
      </p:sp>
      <p:grpSp>
        <p:nvGrpSpPr>
          <p:cNvPr id="6" name="组合 28">
            <a:extLst>
              <a:ext uri="{FF2B5EF4-FFF2-40B4-BE49-F238E27FC236}">
                <a16:creationId xmlns:a16="http://schemas.microsoft.com/office/drawing/2014/main" id="{6AC28469-9F90-2A33-371E-20C0CCC1DF8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3290558" y="1138441"/>
            <a:ext cx="4349750" cy="662554"/>
            <a:chOff x="2952848" y="1887469"/>
            <a:chExt cx="4349047" cy="660559"/>
          </a:xfrm>
        </p:grpSpPr>
        <p:sp>
          <p:nvSpPr>
            <p:cNvPr id="7" name="MH_Number_1">
              <a:extLst>
                <a:ext uri="{FF2B5EF4-FFF2-40B4-BE49-F238E27FC236}">
                  <a16:creationId xmlns:a16="http://schemas.microsoft.com/office/drawing/2014/main" id="{04784A36-3282-02C9-8522-F198D0D4B2E4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flipH="1">
              <a:off x="2952848" y="2128031"/>
              <a:ext cx="609000" cy="337250"/>
            </a:xfrm>
            <a:custGeom>
              <a:avLst/>
              <a:gdLst>
                <a:gd name="T0" fmla="*/ 22608 w 693737"/>
                <a:gd name="T1" fmla="*/ 0 h 384175"/>
                <a:gd name="T2" fmla="*/ 0 w 693737"/>
                <a:gd name="T3" fmla="*/ 0 h 384175"/>
                <a:gd name="T4" fmla="*/ 0 w 693737"/>
                <a:gd name="T5" fmla="*/ 118942 h 384175"/>
                <a:gd name="T6" fmla="*/ 22608 w 693737"/>
                <a:gd name="T7" fmla="*/ 118942 h 384175"/>
                <a:gd name="T8" fmla="*/ 214781 w 693737"/>
                <a:gd name="T9" fmla="*/ 0 h 384175"/>
                <a:gd name="T10" fmla="*/ 42760 w 693737"/>
                <a:gd name="T11" fmla="*/ 0 h 384175"/>
                <a:gd name="T12" fmla="*/ 42760 w 693737"/>
                <a:gd name="T13" fmla="*/ 118942 h 384175"/>
                <a:gd name="T14" fmla="*/ 214781 w 693737"/>
                <a:gd name="T15" fmla="*/ 118942 h 384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737"/>
                <a:gd name="T25" fmla="*/ 0 h 384175"/>
                <a:gd name="T26" fmla="*/ 693737 w 693737"/>
                <a:gd name="T27" fmla="*/ 384175 h 3841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737" h="384175">
                  <a:moveTo>
                    <a:pt x="73025" y="0"/>
                  </a:moveTo>
                  <a:lnTo>
                    <a:pt x="0" y="0"/>
                  </a:lnTo>
                  <a:lnTo>
                    <a:pt x="0" y="384175"/>
                  </a:lnTo>
                  <a:lnTo>
                    <a:pt x="73025" y="384175"/>
                  </a:lnTo>
                  <a:lnTo>
                    <a:pt x="73025" y="0"/>
                  </a:lnTo>
                  <a:close/>
                  <a:moveTo>
                    <a:pt x="693737" y="0"/>
                  </a:moveTo>
                  <a:lnTo>
                    <a:pt x="138112" y="0"/>
                  </a:lnTo>
                  <a:lnTo>
                    <a:pt x="138112" y="384175"/>
                  </a:lnTo>
                  <a:lnTo>
                    <a:pt x="693737" y="384175"/>
                  </a:lnTo>
                  <a:lnTo>
                    <a:pt x="693737" y="0"/>
                  </a:lnTo>
                  <a:close/>
                </a:path>
              </a:pathLst>
            </a:custGeom>
            <a:solidFill>
              <a:srgbClr val="108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144000" bIns="0" anchor="ctr"/>
            <a:lstStyle/>
            <a:p>
              <a:pPr algn="ctr" eaLnBrk="1" hangingPunct="1"/>
              <a:r>
                <a:rPr lang="en-US" altLang="zh-CN" sz="2800" b="1">
                  <a:solidFill>
                    <a:srgbClr val="FFFFFF"/>
                  </a:solidFill>
                  <a:latin typeface="微软雅黑" panose="020B0503020204020204" charset="-122"/>
                  <a:ea typeface="微软雅黑"/>
                  <a:sym typeface="Gen Jyuu Gothic Monospace Regul" pitchFamily="49" charset="-128"/>
                </a:rPr>
                <a:t>1</a:t>
              </a:r>
            </a:p>
          </p:txBody>
        </p:sp>
        <p:sp>
          <p:nvSpPr>
            <p:cNvPr id="8" name="MH_Entry_1">
              <a:extLst>
                <a:ext uri="{FF2B5EF4-FFF2-40B4-BE49-F238E27FC236}">
                  <a16:creationId xmlns:a16="http://schemas.microsoft.com/office/drawing/2014/main" id="{6C7C8FD9-6FD7-F3A5-A2D0-E5CC084DAC03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flipH="1">
              <a:off x="3638013" y="1887469"/>
              <a:ext cx="3663882" cy="660559"/>
            </a:xfrm>
            <a:custGeom>
              <a:avLst/>
              <a:gdLst>
                <a:gd name="T0" fmla="*/ 0 w 2520280"/>
                <a:gd name="T1" fmla="*/ 129 h 1872208"/>
                <a:gd name="T2" fmla="*/ 73094207 w 2520280"/>
                <a:gd name="T3" fmla="*/ 129 h 1872208"/>
                <a:gd name="T4" fmla="*/ 73094207 w 2520280"/>
                <a:gd name="T5" fmla="*/ 153 h 1872208"/>
                <a:gd name="T6" fmla="*/ 0 w 2520280"/>
                <a:gd name="T7" fmla="*/ 153 h 1872208"/>
                <a:gd name="T8" fmla="*/ 0 w 2520280"/>
                <a:gd name="T9" fmla="*/ 129 h 1872208"/>
                <a:gd name="T10" fmla="*/ 0 w 2520280"/>
                <a:gd name="T11" fmla="*/ 0 h 1872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20280"/>
                <a:gd name="T19" fmla="*/ 0 h 1872208"/>
                <a:gd name="T20" fmla="*/ 2520280 w 2520280"/>
                <a:gd name="T21" fmla="*/ 1872208 h 187220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20280" h="1872208">
                  <a:moveTo>
                    <a:pt x="0" y="1872208"/>
                  </a:moveTo>
                  <a:lnTo>
                    <a:pt x="2520280" y="1872208"/>
                  </a:lnTo>
                  <a:lnTo>
                    <a:pt x="0" y="1872208"/>
                  </a:lnTo>
                  <a:close/>
                  <a:moveTo>
                    <a:pt x="0" y="0"/>
                  </a:moveTo>
                  <a:lnTo>
                    <a:pt x="9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800" b="1">
                  <a:solidFill>
                    <a:srgbClr val="1083C2"/>
                  </a:solidFill>
                  <a:latin typeface="微软雅黑" panose="020B0503020204020204" charset="-122"/>
                  <a:ea typeface="微软雅黑"/>
                  <a:sym typeface="微软雅黑" panose="020B0503020204020204" charset="-122"/>
                </a:rPr>
                <a:t>分类</a:t>
              </a:r>
            </a:p>
          </p:txBody>
        </p:sp>
      </p:grpSp>
      <p:sp>
        <p:nvSpPr>
          <p:cNvPr id="9" name="五边形 1">
            <a:extLst>
              <a:ext uri="{FF2B5EF4-FFF2-40B4-BE49-F238E27FC236}">
                <a16:creationId xmlns:a16="http://schemas.microsoft.com/office/drawing/2014/main" id="{71D26564-32FF-C3C4-DB6A-97D4C960B215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10" name="Shape 120">
            <a:extLst>
              <a:ext uri="{FF2B5EF4-FFF2-40B4-BE49-F238E27FC236}">
                <a16:creationId xmlns:a16="http://schemas.microsoft.com/office/drawing/2014/main" id="{088069D2-4F49-D4AD-0707-9D3DE1DD2BC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pic>
        <p:nvPicPr>
          <p:cNvPr id="11" name="图片 10" descr="图示&#10;&#10;描述已自动生成">
            <a:extLst>
              <a:ext uri="{FF2B5EF4-FFF2-40B4-BE49-F238E27FC236}">
                <a16:creationId xmlns:a16="http://schemas.microsoft.com/office/drawing/2014/main" id="{ED03A828-0DCB-96FF-4BD8-067B303CC415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3214" y="1219096"/>
            <a:ext cx="3995831" cy="39958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283155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7">
            <a:extLst>
              <a:ext uri="{FF2B5EF4-FFF2-40B4-BE49-F238E27FC236}">
                <a16:creationId xmlns:a16="http://schemas.microsoft.com/office/drawing/2014/main" id="{9231A3C7-09E9-7219-8DFA-0476C922208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96805" y="356344"/>
            <a:ext cx="6133514" cy="55268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b="1">
                <a:solidFill>
                  <a:schemeClr val="bg1"/>
                </a:solidFill>
                <a:latin typeface="Times New Roman" panose="02020603050405020304" pitchFamily="18" charset="0"/>
                <a:ea typeface="微软雅黑"/>
                <a:cs typeface="+mn-ea"/>
                <a:sym typeface="+mn-lt"/>
              </a:rPr>
              <a:t>思考讨论</a:t>
            </a:r>
            <a:r>
              <a:rPr lang="en-US" altLang="zh-CN" b="1">
                <a:solidFill>
                  <a:schemeClr val="bg1"/>
                </a:solidFill>
                <a:latin typeface="Times New Roman" panose="02020603050405020304" pitchFamily="18" charset="0"/>
                <a:ea typeface="微软雅黑"/>
                <a:cs typeface="+mn-ea"/>
                <a:sym typeface="+mn-lt"/>
              </a:rPr>
              <a:t>——</a:t>
            </a:r>
            <a:r>
              <a:rPr lang="zh-CN" altLang="en-US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微软雅黑"/>
                <a:cs typeface="+mn-ea"/>
                <a:sym typeface="+mn-lt"/>
              </a:rPr>
              <a:t>内脏运动神经特点</a:t>
            </a:r>
            <a:endParaRPr lang="en-US" altLang="zh-CN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微软雅黑"/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68D0FE61-0FA1-6DA3-C28F-C9C636B8172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805" y="3717864"/>
            <a:ext cx="3782028" cy="2878138"/>
          </a:xfrm>
          <a:prstGeom prst="rect">
            <a:avLst/>
          </a:prstGeom>
        </p:spPr>
      </p:pic>
      <p:sp>
        <p:nvSpPr>
          <p:cNvPr id="4" name="文本框 15">
            <a:extLst>
              <a:ext uri="{FF2B5EF4-FFF2-40B4-BE49-F238E27FC236}">
                <a16:creationId xmlns:a16="http://schemas.microsoft.com/office/drawing/2014/main" id="{94E1B598-425E-4610-53EF-8E67FC36353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57402" y="1467076"/>
            <a:ext cx="4138295" cy="23069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>
                <a:solidFill>
                  <a:srgbClr val="000000"/>
                </a:solidFill>
                <a:latin typeface="+mn-ea"/>
                <a:cs typeface="Heiti SC Light" panose="02000000000000000000" charset="-122"/>
              </a:rPr>
              <a:t>当你在野外草地上玩耍时，旁边的草丛里突然窜出一条蛇。于是你非常紧张：心跳加快、呼吸急促。</a:t>
            </a:r>
          </a:p>
          <a:p>
            <a:pPr>
              <a:lnSpc>
                <a:spcPct val="120000"/>
              </a:lnSpc>
            </a:pPr>
            <a:r>
              <a:rPr lang="zh-CN" altLang="en-US" sz="2000">
                <a:solidFill>
                  <a:srgbClr val="000000"/>
                </a:solidFill>
                <a:latin typeface="+mn-ea"/>
                <a:cs typeface="Heiti SC Light" panose="02000000000000000000" charset="-122"/>
              </a:rPr>
              <a:t>此时，你可能撒腿就跑，也可能原地不动冷静地应对。当你确认安全之后，心跳、呼吸等会慢慢恢复。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3EDD132E-2315-AC85-CD24-AC27E30BAB84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644922" y="2662669"/>
            <a:ext cx="7090410" cy="6451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躯体的运动</a:t>
            </a:r>
            <a:r>
              <a:rPr lang="en-US" altLang="zh-CN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“</a:t>
            </a:r>
            <a:r>
              <a:rPr lang="zh-CN" altLang="en-US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跑开</a:t>
            </a:r>
            <a:r>
              <a:rPr lang="en-US" altLang="zh-CN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”</a:t>
            </a:r>
            <a:r>
              <a:rPr lang="zh-CN" altLang="en-US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是由</a:t>
            </a:r>
            <a:r>
              <a:rPr lang="zh-CN" altLang="en-US">
                <a:solidFill>
                  <a:srgbClr val="FF0000"/>
                </a:solidFill>
                <a:latin typeface="+mn-ea"/>
                <a:cs typeface="Heiti SC Light" panose="02000000000000000000" charset="-122"/>
                <a:sym typeface="+mn-ea"/>
              </a:rPr>
              <a:t>躯体运动神经</a:t>
            </a:r>
            <a:r>
              <a:rPr lang="zh-CN" altLang="en-US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支配的，它可以受意识的支配；心跳等内脏器官的活动是受</a:t>
            </a:r>
            <a:r>
              <a:rPr lang="zh-CN" altLang="en-US">
                <a:solidFill>
                  <a:srgbClr val="FF0000"/>
                </a:solidFill>
                <a:latin typeface="+mn-ea"/>
                <a:cs typeface="Heiti SC Light" panose="02000000000000000000" charset="-122"/>
                <a:sym typeface="+mn-ea"/>
              </a:rPr>
              <a:t>内脏运动神经</a:t>
            </a:r>
            <a:r>
              <a:rPr lang="zh-CN" altLang="en-US">
                <a:solidFill>
                  <a:srgbClr val="000000"/>
                </a:solidFill>
                <a:latin typeface="+mn-ea"/>
                <a:cs typeface="Heiti SC Light" panose="02000000000000000000" charset="-122"/>
                <a:sym typeface="+mn-ea"/>
              </a:rPr>
              <a:t>支配的，不受意识控制。</a:t>
            </a:r>
            <a:endParaRPr lang="zh-CN" altLang="en-US">
              <a:solidFill>
                <a:srgbClr val="000000"/>
              </a:solidFill>
              <a:latin typeface="+mn-ea"/>
              <a:cs typeface="Heiti SC Light" panose="02000000000000000000" charset="-122"/>
            </a:endParaRPr>
          </a:p>
        </p:txBody>
      </p:sp>
      <p:sp>
        <p:nvSpPr>
          <p:cNvPr id="6" name="文本框 7">
            <a:extLst>
              <a:ext uri="{FF2B5EF4-FFF2-40B4-BE49-F238E27FC236}">
                <a16:creationId xmlns:a16="http://schemas.microsoft.com/office/drawing/2014/main" id="{909A03C5-8649-7A5E-03C7-1928B3E091B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644922" y="4142219"/>
            <a:ext cx="709041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>
                <a:solidFill>
                  <a:srgbClr val="000000"/>
                </a:solidFill>
                <a:latin typeface="+mn-ea"/>
                <a:sym typeface="+mn-ea"/>
              </a:rPr>
              <a:t>那么我们必须时刻记住呼吸、心跳等基本生命活动，我们将无法睡眠，无法专注地进行学习与工作。</a:t>
            </a:r>
          </a:p>
        </p:txBody>
      </p:sp>
      <p:sp>
        <p:nvSpPr>
          <p:cNvPr id="7" name="文本框 11">
            <a:extLst>
              <a:ext uri="{FF2B5EF4-FFF2-40B4-BE49-F238E27FC236}">
                <a16:creationId xmlns:a16="http://schemas.microsoft.com/office/drawing/2014/main" id="{DA66F83B-A8F7-F24F-FC38-0A55732B17C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644922" y="5586844"/>
            <a:ext cx="708914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>
                <a:solidFill>
                  <a:srgbClr val="000000"/>
                </a:solidFill>
                <a:latin typeface="+mn-ea"/>
                <a:sym typeface="+mn-ea"/>
              </a:rPr>
              <a:t>长跑时，呼吸、心率将加快，胃肠蠕动将减弱；静坐时，与之相反。</a:t>
            </a:r>
          </a:p>
          <a:p>
            <a:r>
              <a:rPr lang="zh-CN" altLang="en-US">
                <a:solidFill>
                  <a:srgbClr val="000000"/>
                </a:solidFill>
                <a:latin typeface="+mn-ea"/>
                <a:sym typeface="+mn-ea"/>
              </a:rPr>
              <a:t>由此可见，</a:t>
            </a:r>
            <a:r>
              <a:rPr lang="zh-CN" altLang="en-US">
                <a:solidFill>
                  <a:srgbClr val="FF0000"/>
                </a:solidFill>
                <a:latin typeface="+mn-ea"/>
                <a:sym typeface="+mn-ea"/>
              </a:rPr>
              <a:t>运动与静止</a:t>
            </a:r>
            <a:r>
              <a:rPr lang="zh-CN" altLang="en-US">
                <a:solidFill>
                  <a:srgbClr val="000000"/>
                </a:solidFill>
                <a:latin typeface="+mn-ea"/>
                <a:sym typeface="+mn-ea"/>
              </a:rPr>
              <a:t>时，</a:t>
            </a:r>
            <a:r>
              <a:rPr lang="zh-CN" altLang="en-US">
                <a:solidFill>
                  <a:srgbClr val="FF0000"/>
                </a:solidFill>
                <a:latin typeface="+mn-ea"/>
                <a:sym typeface="+mn-ea"/>
              </a:rPr>
              <a:t>内脏器官的活动是相反的</a:t>
            </a:r>
            <a:endParaRPr lang="zh-CN" altLang="en-US">
              <a:solidFill>
                <a:srgbClr val="000000"/>
              </a:solidFill>
              <a:latin typeface="+mn-ea"/>
            </a:endParaRPr>
          </a:p>
        </p:txBody>
      </p:sp>
      <p:sp>
        <p:nvSpPr>
          <p:cNvPr id="8" name="文本框 17">
            <a:extLst>
              <a:ext uri="{FF2B5EF4-FFF2-40B4-BE49-F238E27FC236}">
                <a16:creationId xmlns:a16="http://schemas.microsoft.com/office/drawing/2014/main" id="{823755BC-42D7-82B5-3D3E-CDB93B63BDCB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603647" y="1423784"/>
            <a:ext cx="7394526" cy="42462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>
                <a:solidFill>
                  <a:srgbClr val="FF0000"/>
                </a:solidFill>
                <a:latin typeface="+mn-ea"/>
              </a:rPr>
              <a:t>讨论</a:t>
            </a:r>
            <a:endParaRPr lang="en-US" altLang="zh-CN" sz="2000" b="1">
              <a:solidFill>
                <a:srgbClr val="FF0000"/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zh-CN" altLang="en-US" sz="2000" b="1">
                <a:solidFill>
                  <a:srgbClr val="0000FF"/>
                </a:solidFill>
                <a:latin typeface="+mn-ea"/>
              </a:rPr>
              <a:t>1.你可以控制自己是否跑开，但却不能控制自己的心跳，这是为什么呢？</a:t>
            </a:r>
          </a:p>
          <a:p>
            <a:pPr>
              <a:lnSpc>
                <a:spcPct val="120000"/>
              </a:lnSpc>
            </a:pPr>
            <a:endParaRPr lang="en-US" altLang="zh-CN" sz="2000" b="1">
              <a:solidFill>
                <a:srgbClr val="0000FF"/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endParaRPr lang="en-US" altLang="zh-CN" sz="2000" b="1">
              <a:solidFill>
                <a:srgbClr val="0000FF"/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zh-CN" altLang="en-US" sz="2000" b="1">
                <a:solidFill>
                  <a:srgbClr val="0000FF"/>
                </a:solidFill>
                <a:latin typeface="+mn-ea"/>
              </a:rPr>
              <a:t>2.如果你的呼吸或者心跳都必须在你的意识支配下完成，将会出现什么结果？</a:t>
            </a:r>
          </a:p>
          <a:p>
            <a:pPr>
              <a:lnSpc>
                <a:spcPct val="120000"/>
              </a:lnSpc>
            </a:pPr>
            <a:endParaRPr lang="zh-CN" altLang="en-US" sz="2000" b="1">
              <a:solidFill>
                <a:srgbClr val="0000FF"/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endParaRPr lang="en-US" altLang="zh-CN" sz="2000" b="1">
              <a:solidFill>
                <a:srgbClr val="0000FF"/>
              </a:solidFill>
              <a:latin typeface="+mn-ea"/>
            </a:endParaRPr>
          </a:p>
          <a:p>
            <a:pPr>
              <a:lnSpc>
                <a:spcPct val="120000"/>
              </a:lnSpc>
            </a:pPr>
            <a:r>
              <a:rPr lang="zh-CN" altLang="en-US" sz="2000" b="1">
                <a:solidFill>
                  <a:srgbClr val="0000FF"/>
                </a:solidFill>
                <a:latin typeface="+mn-ea"/>
              </a:rPr>
              <a:t>3.长跑或静坐时，呼吸、心率和胃肠蠕动 是怎样变化的？</a:t>
            </a:r>
            <a:r>
              <a:rPr lang="zh-CN" altLang="en-US" sz="2000" b="1">
                <a:solidFill>
                  <a:srgbClr val="0000FF"/>
                </a:solidFill>
                <a:latin typeface="+mn-ea"/>
                <a:sym typeface="+mn-ea"/>
              </a:rPr>
              <a:t>比较这两种不同状况下这些生理活动变化特点，你能发现什么规律？</a:t>
            </a:r>
            <a:endParaRPr lang="en-US" altLang="zh-CN" sz="2000" b="1">
              <a:solidFill>
                <a:srgbClr val="0000FF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410859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  <p:cond evt="onBegin" delay="0">
                          <p:tn val="8"/>
                        </p:cond>
                      </p:stCondLst>
                      <p:childTnLst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  <p:cond evt="onBegin" delay="0">
                          <p:tn val="13"/>
                        </p:cond>
                      </p:stCondLst>
                      <p:childTnLst>
                        <p:par>
                          <p:cTn id="1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  <p:cond evt="onBegin" delay="0">
                          <p:tn val="18"/>
                        </p:cond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A0E3F935-18AD-C649-3337-984A5DD76E6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29872" y="1639735"/>
            <a:ext cx="1766050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（</a:t>
            </a:r>
            <a:r>
              <a:rPr lang="en-US" altLang="zh-CN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1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）概念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99E588A-1329-42C9-96E4-C008ECD88B9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289484" y="3383177"/>
            <a:ext cx="2647198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（</a:t>
            </a:r>
            <a:r>
              <a:rPr lang="en-US" altLang="zh-CN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2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）组成与功能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C6A1B03-0423-5645-E5BE-04CD38D169E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389236" y="2088929"/>
            <a:ext cx="9696390" cy="11348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外周神经系统中，支配内脏、血管、腺体的传出神经，它们的活动不受意识支配</a:t>
            </a:r>
            <a:endParaRPr lang="en-US" altLang="zh-CN" sz="240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微软雅黑"/>
              <a:cs typeface="宋体" pitchFamily="2" charset="-122"/>
              <a:sym typeface="+mn-ea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45BC3B0-7DBA-18CC-2FF6-FAAF3C6B203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77372" y="4010496"/>
            <a:ext cx="9720117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自主神经系统由交感神经和副交感神经两部分组成；它们的作用通常是相反的；当人体处于兴奋状态时，交感神经活动占据优势，心跳加快，支气管扩张，但胃肠蠕动和消化腺的分泌活动减弱；当人处于安静状态时，副交感神经活动占据优势，心跳减慢，但胃肠蠕动和消化液的分泌会加强，有利于食物的消化和营养物质的吸收。</a:t>
            </a:r>
          </a:p>
        </p:txBody>
      </p:sp>
      <p:grpSp>
        <p:nvGrpSpPr>
          <p:cNvPr id="6" name="组合 28">
            <a:extLst>
              <a:ext uri="{FF2B5EF4-FFF2-40B4-BE49-F238E27FC236}">
                <a16:creationId xmlns:a16="http://schemas.microsoft.com/office/drawing/2014/main" id="{F4BA9AA5-0B4C-DF1D-AD0C-4181C7650FC3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782198" y="732426"/>
            <a:ext cx="4349750" cy="662554"/>
            <a:chOff x="2952848" y="1887469"/>
            <a:chExt cx="4349047" cy="660559"/>
          </a:xfrm>
        </p:grpSpPr>
        <p:sp>
          <p:nvSpPr>
            <p:cNvPr id="7" name="MH_Number_1">
              <a:extLst>
                <a:ext uri="{FF2B5EF4-FFF2-40B4-BE49-F238E27FC236}">
                  <a16:creationId xmlns:a16="http://schemas.microsoft.com/office/drawing/2014/main" id="{347DF07F-3A68-C0FF-F462-63F79D70F1FF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flipH="1">
              <a:off x="2952848" y="2128031"/>
              <a:ext cx="609000" cy="337250"/>
            </a:xfrm>
            <a:custGeom>
              <a:avLst/>
              <a:gdLst>
                <a:gd name="T0" fmla="*/ 22608 w 693737"/>
                <a:gd name="T1" fmla="*/ 0 h 384175"/>
                <a:gd name="T2" fmla="*/ 0 w 693737"/>
                <a:gd name="T3" fmla="*/ 0 h 384175"/>
                <a:gd name="T4" fmla="*/ 0 w 693737"/>
                <a:gd name="T5" fmla="*/ 118942 h 384175"/>
                <a:gd name="T6" fmla="*/ 22608 w 693737"/>
                <a:gd name="T7" fmla="*/ 118942 h 384175"/>
                <a:gd name="T8" fmla="*/ 214781 w 693737"/>
                <a:gd name="T9" fmla="*/ 0 h 384175"/>
                <a:gd name="T10" fmla="*/ 42760 w 693737"/>
                <a:gd name="T11" fmla="*/ 0 h 384175"/>
                <a:gd name="T12" fmla="*/ 42760 w 693737"/>
                <a:gd name="T13" fmla="*/ 118942 h 384175"/>
                <a:gd name="T14" fmla="*/ 214781 w 693737"/>
                <a:gd name="T15" fmla="*/ 118942 h 384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3737"/>
                <a:gd name="T25" fmla="*/ 0 h 384175"/>
                <a:gd name="T26" fmla="*/ 693737 w 693737"/>
                <a:gd name="T27" fmla="*/ 384175 h 3841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3737" h="384175">
                  <a:moveTo>
                    <a:pt x="73025" y="0"/>
                  </a:moveTo>
                  <a:lnTo>
                    <a:pt x="0" y="0"/>
                  </a:lnTo>
                  <a:lnTo>
                    <a:pt x="0" y="384175"/>
                  </a:lnTo>
                  <a:lnTo>
                    <a:pt x="73025" y="384175"/>
                  </a:lnTo>
                  <a:lnTo>
                    <a:pt x="73025" y="0"/>
                  </a:lnTo>
                  <a:close/>
                  <a:moveTo>
                    <a:pt x="693737" y="0"/>
                  </a:moveTo>
                  <a:lnTo>
                    <a:pt x="138112" y="0"/>
                  </a:lnTo>
                  <a:lnTo>
                    <a:pt x="138112" y="384175"/>
                  </a:lnTo>
                  <a:lnTo>
                    <a:pt x="693737" y="384175"/>
                  </a:lnTo>
                  <a:lnTo>
                    <a:pt x="693737" y="0"/>
                  </a:lnTo>
                  <a:close/>
                </a:path>
              </a:pathLst>
            </a:custGeom>
            <a:solidFill>
              <a:srgbClr val="1080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144000" bIns="0" anchor="ctr"/>
            <a:lstStyle/>
            <a:p>
              <a:pPr algn="ctr" eaLnBrk="1" hangingPunct="1"/>
              <a:r>
                <a:rPr lang="en-US" altLang="zh-CN" sz="2800" b="1">
                  <a:solidFill>
                    <a:srgbClr val="FFFFFF"/>
                  </a:solidFill>
                  <a:latin typeface="微软雅黑" panose="020B0503020204020204" charset="-122"/>
                  <a:ea typeface="微软雅黑"/>
                  <a:sym typeface="Gen Jyuu Gothic Monospace Regul" pitchFamily="49" charset="-128"/>
                </a:rPr>
                <a:t>2</a:t>
              </a:r>
            </a:p>
          </p:txBody>
        </p:sp>
        <p:sp>
          <p:nvSpPr>
            <p:cNvPr id="8" name="MH_Entry_1">
              <a:extLst>
                <a:ext uri="{FF2B5EF4-FFF2-40B4-BE49-F238E27FC236}">
                  <a16:creationId xmlns:a16="http://schemas.microsoft.com/office/drawing/2014/main" id="{95F0C129-2E58-DC94-5419-F736A944527F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flipH="1">
              <a:off x="3638013" y="1887469"/>
              <a:ext cx="3663882" cy="660559"/>
            </a:xfrm>
            <a:custGeom>
              <a:avLst/>
              <a:gdLst>
                <a:gd name="T0" fmla="*/ 0 w 2520280"/>
                <a:gd name="T1" fmla="*/ 129 h 1872208"/>
                <a:gd name="T2" fmla="*/ 73094207 w 2520280"/>
                <a:gd name="T3" fmla="*/ 129 h 1872208"/>
                <a:gd name="T4" fmla="*/ 73094207 w 2520280"/>
                <a:gd name="T5" fmla="*/ 153 h 1872208"/>
                <a:gd name="T6" fmla="*/ 0 w 2520280"/>
                <a:gd name="T7" fmla="*/ 153 h 1872208"/>
                <a:gd name="T8" fmla="*/ 0 w 2520280"/>
                <a:gd name="T9" fmla="*/ 129 h 1872208"/>
                <a:gd name="T10" fmla="*/ 0 w 2520280"/>
                <a:gd name="T11" fmla="*/ 0 h 18722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20280"/>
                <a:gd name="T19" fmla="*/ 0 h 1872208"/>
                <a:gd name="T20" fmla="*/ 2520280 w 2520280"/>
                <a:gd name="T21" fmla="*/ 1872208 h 187220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20280" h="1872208">
                  <a:moveTo>
                    <a:pt x="0" y="1872208"/>
                  </a:moveTo>
                  <a:lnTo>
                    <a:pt x="2520280" y="1872208"/>
                  </a:lnTo>
                  <a:lnTo>
                    <a:pt x="0" y="1872208"/>
                  </a:lnTo>
                  <a:close/>
                  <a:moveTo>
                    <a:pt x="0" y="0"/>
                  </a:moveTo>
                  <a:lnTo>
                    <a:pt x="9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800" b="1">
                  <a:solidFill>
                    <a:srgbClr val="1083C2"/>
                  </a:solidFill>
                  <a:latin typeface="微软雅黑" panose="020B0503020204020204" charset="-122"/>
                  <a:ea typeface="微软雅黑"/>
                  <a:sym typeface="微软雅黑" panose="020B0503020204020204" charset="-122"/>
                </a:rPr>
                <a:t>自主神经系统</a:t>
              </a:r>
            </a:p>
          </p:txBody>
        </p:sp>
      </p:grpSp>
      <p:sp>
        <p:nvSpPr>
          <p:cNvPr id="9" name="五边形 1">
            <a:extLst>
              <a:ext uri="{FF2B5EF4-FFF2-40B4-BE49-F238E27FC236}">
                <a16:creationId xmlns:a16="http://schemas.microsoft.com/office/drawing/2014/main" id="{85DE90B8-1BB2-5D9E-DC5E-C1DC61CF9D6F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10" name="Shape 120">
            <a:extLst>
              <a:ext uri="{FF2B5EF4-FFF2-40B4-BE49-F238E27FC236}">
                <a16:creationId xmlns:a16="http://schemas.microsoft.com/office/drawing/2014/main" id="{84E683D4-D517-16AB-E129-CE4F349FEAB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46001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6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325">
            <a:extLst>
              <a:ext uri="{FF2B5EF4-FFF2-40B4-BE49-F238E27FC236}">
                <a16:creationId xmlns:a16="http://schemas.microsoft.com/office/drawing/2014/main" id="{6528C135-9F68-4B94-8DC8-FB1FD9E8E3F4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5505450" y="4191000"/>
            <a:ext cx="374650" cy="627063"/>
            <a:chOff x="1146" y="1529"/>
            <a:chExt cx="898" cy="1499"/>
          </a:xfrm>
        </p:grpSpPr>
        <p:sp>
          <p:nvSpPr>
            <p:cNvPr id="129100" name="Freeform 1326">
              <a:extLst>
                <a:ext uri="{FF2B5EF4-FFF2-40B4-BE49-F238E27FC236}">
                  <a16:creationId xmlns:a16="http://schemas.microsoft.com/office/drawing/2014/main" id="{D40BB7A0-9279-47C8-BBA9-B494CAD340F7}"/>
                </a:ext>
              </a:extLst>
            </p:cNvPr>
            <p:cNvSpPr/>
            <p:nvPr>
              <p:custDataLst>
                <p:tags r:id="rId2117"/>
              </p:custDataLst>
            </p:nvPr>
          </p:nvSpPr>
          <p:spPr bwMode="auto">
            <a:xfrm>
              <a:off x="1146" y="1823"/>
              <a:ext cx="798" cy="1205"/>
            </a:xfrm>
            <a:custGeom>
              <a:avLst/>
              <a:gdLst>
                <a:gd name="T0" fmla="*/ 146 w 447"/>
                <a:gd name="T1" fmla="*/ 2549 h 675"/>
                <a:gd name="T2" fmla="*/ 289 w 447"/>
                <a:gd name="T3" fmla="*/ 2926 h 675"/>
                <a:gd name="T4" fmla="*/ 1457 w 447"/>
                <a:gd name="T5" fmla="*/ 3754 h 675"/>
                <a:gd name="T6" fmla="*/ 1450 w 447"/>
                <a:gd name="T7" fmla="*/ 3754 h 675"/>
                <a:gd name="T8" fmla="*/ 1587 w 447"/>
                <a:gd name="T9" fmla="*/ 3745 h 675"/>
                <a:gd name="T10" fmla="*/ 2289 w 447"/>
                <a:gd name="T11" fmla="*/ 3153 h 675"/>
                <a:gd name="T12" fmla="*/ 2292 w 447"/>
                <a:gd name="T13" fmla="*/ 2406 h 675"/>
                <a:gd name="T14" fmla="*/ 2160 w 447"/>
                <a:gd name="T15" fmla="*/ 1969 h 675"/>
                <a:gd name="T16" fmla="*/ 2310 w 447"/>
                <a:gd name="T17" fmla="*/ 1478 h 675"/>
                <a:gd name="T18" fmla="*/ 2528 w 447"/>
                <a:gd name="T19" fmla="*/ 812 h 675"/>
                <a:gd name="T20" fmla="*/ 1600 w 447"/>
                <a:gd name="T21" fmla="*/ 7 h 675"/>
                <a:gd name="T22" fmla="*/ 602 w 447"/>
                <a:gd name="T23" fmla="*/ 443 h 675"/>
                <a:gd name="T24" fmla="*/ 478 w 447"/>
                <a:gd name="T25" fmla="*/ 661 h 675"/>
                <a:gd name="T26" fmla="*/ 255 w 447"/>
                <a:gd name="T27" fmla="*/ 1116 h 675"/>
                <a:gd name="T28" fmla="*/ 102 w 447"/>
                <a:gd name="T29" fmla="*/ 1610 h 675"/>
                <a:gd name="T30" fmla="*/ 146 w 447"/>
                <a:gd name="T31" fmla="*/ 2549 h 6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7" h="675">
                  <a:moveTo>
                    <a:pt x="26" y="448"/>
                  </a:moveTo>
                  <a:cubicBezTo>
                    <a:pt x="35" y="471"/>
                    <a:pt x="48" y="503"/>
                    <a:pt x="51" y="514"/>
                  </a:cubicBezTo>
                  <a:cubicBezTo>
                    <a:pt x="67" y="562"/>
                    <a:pt x="135" y="675"/>
                    <a:pt x="256" y="660"/>
                  </a:cubicBezTo>
                  <a:cubicBezTo>
                    <a:pt x="256" y="660"/>
                    <a:pt x="255" y="660"/>
                    <a:pt x="255" y="660"/>
                  </a:cubicBezTo>
                  <a:cubicBezTo>
                    <a:pt x="263" y="660"/>
                    <a:pt x="271" y="659"/>
                    <a:pt x="279" y="658"/>
                  </a:cubicBezTo>
                  <a:cubicBezTo>
                    <a:pt x="356" y="646"/>
                    <a:pt x="391" y="599"/>
                    <a:pt x="402" y="554"/>
                  </a:cubicBezTo>
                  <a:cubicBezTo>
                    <a:pt x="410" y="520"/>
                    <a:pt x="414" y="456"/>
                    <a:pt x="403" y="423"/>
                  </a:cubicBezTo>
                  <a:cubicBezTo>
                    <a:pt x="391" y="390"/>
                    <a:pt x="381" y="378"/>
                    <a:pt x="380" y="346"/>
                  </a:cubicBezTo>
                  <a:cubicBezTo>
                    <a:pt x="378" y="314"/>
                    <a:pt x="391" y="280"/>
                    <a:pt x="406" y="260"/>
                  </a:cubicBezTo>
                  <a:cubicBezTo>
                    <a:pt x="420" y="240"/>
                    <a:pt x="447" y="205"/>
                    <a:pt x="444" y="143"/>
                  </a:cubicBezTo>
                  <a:cubicBezTo>
                    <a:pt x="438" y="77"/>
                    <a:pt x="398" y="5"/>
                    <a:pt x="281" y="1"/>
                  </a:cubicBezTo>
                  <a:cubicBezTo>
                    <a:pt x="211" y="0"/>
                    <a:pt x="147" y="21"/>
                    <a:pt x="106" y="78"/>
                  </a:cubicBezTo>
                  <a:cubicBezTo>
                    <a:pt x="94" y="94"/>
                    <a:pt x="88" y="106"/>
                    <a:pt x="84" y="116"/>
                  </a:cubicBezTo>
                  <a:cubicBezTo>
                    <a:pt x="73" y="140"/>
                    <a:pt x="56" y="176"/>
                    <a:pt x="45" y="196"/>
                  </a:cubicBezTo>
                  <a:cubicBezTo>
                    <a:pt x="36" y="214"/>
                    <a:pt x="26" y="242"/>
                    <a:pt x="18" y="283"/>
                  </a:cubicBezTo>
                  <a:cubicBezTo>
                    <a:pt x="0" y="369"/>
                    <a:pt x="18" y="425"/>
                    <a:pt x="26" y="448"/>
                  </a:cubicBezTo>
                  <a:close/>
                </a:path>
              </a:pathLst>
            </a:custGeom>
            <a:solidFill>
              <a:srgbClr val="80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1" name="Freeform 1327">
              <a:extLst>
                <a:ext uri="{FF2B5EF4-FFF2-40B4-BE49-F238E27FC236}">
                  <a16:creationId xmlns:a16="http://schemas.microsoft.com/office/drawing/2014/main" id="{10D4C1FE-6AF1-4CD6-9CA9-A6A0C3170A7D}"/>
                </a:ext>
              </a:extLst>
            </p:cNvPr>
            <p:cNvSpPr/>
            <p:nvPr>
              <p:custDataLst>
                <p:tags r:id="rId2118"/>
              </p:custDataLst>
            </p:nvPr>
          </p:nvSpPr>
          <p:spPr bwMode="auto">
            <a:xfrm>
              <a:off x="1822" y="2287"/>
              <a:ext cx="222" cy="696"/>
            </a:xfrm>
            <a:custGeom>
              <a:avLst/>
              <a:gdLst>
                <a:gd name="T0" fmla="*/ 138 w 124"/>
                <a:gd name="T1" fmla="*/ 926 h 390"/>
                <a:gd name="T2" fmla="*/ 7 w 124"/>
                <a:gd name="T3" fmla="*/ 487 h 390"/>
                <a:gd name="T4" fmla="*/ 150 w 124"/>
                <a:gd name="T5" fmla="*/ 0 h 390"/>
                <a:gd name="T6" fmla="*/ 154 w 124"/>
                <a:gd name="T7" fmla="*/ 7 h 390"/>
                <a:gd name="T8" fmla="*/ 689 w 124"/>
                <a:gd name="T9" fmla="*/ 1092 h 390"/>
                <a:gd name="T10" fmla="*/ 689 w 124"/>
                <a:gd name="T11" fmla="*/ 2216 h 390"/>
                <a:gd name="T12" fmla="*/ 487 w 124"/>
                <a:gd name="T13" fmla="*/ 2216 h 390"/>
                <a:gd name="T14" fmla="*/ 430 w 124"/>
                <a:gd name="T15" fmla="*/ 1397 h 390"/>
                <a:gd name="T16" fmla="*/ 174 w 124"/>
                <a:gd name="T17" fmla="*/ 1101 h 390"/>
                <a:gd name="T18" fmla="*/ 138 w 124"/>
                <a:gd name="T19" fmla="*/ 926 h 3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390">
                  <a:moveTo>
                    <a:pt x="24" y="163"/>
                  </a:moveTo>
                  <a:cubicBezTo>
                    <a:pt x="12" y="130"/>
                    <a:pt x="2" y="118"/>
                    <a:pt x="1" y="86"/>
                  </a:cubicBezTo>
                  <a:cubicBezTo>
                    <a:pt x="0" y="54"/>
                    <a:pt x="12" y="21"/>
                    <a:pt x="2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73" y="36"/>
                    <a:pt x="116" y="68"/>
                    <a:pt x="120" y="192"/>
                  </a:cubicBezTo>
                  <a:cubicBezTo>
                    <a:pt x="124" y="326"/>
                    <a:pt x="120" y="390"/>
                    <a:pt x="120" y="390"/>
                  </a:cubicBezTo>
                  <a:cubicBezTo>
                    <a:pt x="85" y="390"/>
                    <a:pt x="85" y="390"/>
                    <a:pt x="85" y="390"/>
                  </a:cubicBezTo>
                  <a:cubicBezTo>
                    <a:pt x="85" y="341"/>
                    <a:pt x="85" y="300"/>
                    <a:pt x="75" y="246"/>
                  </a:cubicBezTo>
                  <a:cubicBezTo>
                    <a:pt x="70" y="222"/>
                    <a:pt x="55" y="196"/>
                    <a:pt x="30" y="194"/>
                  </a:cubicBezTo>
                  <a:cubicBezTo>
                    <a:pt x="29" y="182"/>
                    <a:pt x="27" y="171"/>
                    <a:pt x="24" y="163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2" name="Freeform 1328">
              <a:extLst>
                <a:ext uri="{FF2B5EF4-FFF2-40B4-BE49-F238E27FC236}">
                  <a16:creationId xmlns:a16="http://schemas.microsoft.com/office/drawing/2014/main" id="{621175E4-5A71-4441-B5AA-B7101E0C110E}"/>
                </a:ext>
              </a:extLst>
            </p:cNvPr>
            <p:cNvSpPr/>
            <p:nvPr>
              <p:custDataLst>
                <p:tags r:id="rId2119"/>
              </p:custDataLst>
            </p:nvPr>
          </p:nvSpPr>
          <p:spPr bwMode="auto">
            <a:xfrm>
              <a:off x="1185" y="1830"/>
              <a:ext cx="468" cy="650"/>
            </a:xfrm>
            <a:custGeom>
              <a:avLst/>
              <a:gdLst>
                <a:gd name="T0" fmla="*/ 332 w 262"/>
                <a:gd name="T1" fmla="*/ 1213 h 364"/>
                <a:gd name="T2" fmla="*/ 706 w 262"/>
                <a:gd name="T3" fmla="*/ 545 h 364"/>
                <a:gd name="T4" fmla="*/ 1493 w 262"/>
                <a:gd name="T5" fmla="*/ 57 h 364"/>
                <a:gd name="T6" fmla="*/ 495 w 262"/>
                <a:gd name="T7" fmla="*/ 559 h 364"/>
                <a:gd name="T8" fmla="*/ 239 w 262"/>
                <a:gd name="T9" fmla="*/ 1104 h 364"/>
                <a:gd name="T10" fmla="*/ 29 w 262"/>
                <a:gd name="T11" fmla="*/ 2073 h 364"/>
                <a:gd name="T12" fmla="*/ 332 w 262"/>
                <a:gd name="T13" fmla="*/ 1213 h 3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2" h="364">
                  <a:moveTo>
                    <a:pt x="58" y="213"/>
                  </a:moveTo>
                  <a:cubicBezTo>
                    <a:pt x="72" y="186"/>
                    <a:pt x="95" y="137"/>
                    <a:pt x="124" y="96"/>
                  </a:cubicBezTo>
                  <a:cubicBezTo>
                    <a:pt x="163" y="41"/>
                    <a:pt x="236" y="12"/>
                    <a:pt x="262" y="10"/>
                  </a:cubicBezTo>
                  <a:cubicBezTo>
                    <a:pt x="199" y="0"/>
                    <a:pt x="112" y="45"/>
                    <a:pt x="87" y="98"/>
                  </a:cubicBezTo>
                  <a:cubicBezTo>
                    <a:pt x="63" y="150"/>
                    <a:pt x="56" y="168"/>
                    <a:pt x="42" y="194"/>
                  </a:cubicBezTo>
                  <a:cubicBezTo>
                    <a:pt x="28" y="220"/>
                    <a:pt x="0" y="296"/>
                    <a:pt x="5" y="364"/>
                  </a:cubicBezTo>
                  <a:cubicBezTo>
                    <a:pt x="11" y="325"/>
                    <a:pt x="48" y="226"/>
                    <a:pt x="58" y="213"/>
                  </a:cubicBezTo>
                  <a:close/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3" name="Freeform 1329">
              <a:extLst>
                <a:ext uri="{FF2B5EF4-FFF2-40B4-BE49-F238E27FC236}">
                  <a16:creationId xmlns:a16="http://schemas.microsoft.com/office/drawing/2014/main" id="{1CA97332-0AE9-40CE-8CB1-2D1EADE7A876}"/>
                </a:ext>
              </a:extLst>
            </p:cNvPr>
            <p:cNvSpPr/>
            <p:nvPr>
              <p:custDataLst>
                <p:tags r:id="rId2120"/>
              </p:custDataLst>
            </p:nvPr>
          </p:nvSpPr>
          <p:spPr bwMode="auto">
            <a:xfrm>
              <a:off x="1260" y="1830"/>
              <a:ext cx="393" cy="347"/>
            </a:xfrm>
            <a:custGeom>
              <a:avLst/>
              <a:gdLst>
                <a:gd name="T0" fmla="*/ 252 w 220"/>
                <a:gd name="T1" fmla="*/ 556 h 194"/>
                <a:gd name="T2" fmla="*/ 121 w 220"/>
                <a:gd name="T3" fmla="*/ 841 h 194"/>
                <a:gd name="T4" fmla="*/ 0 w 220"/>
                <a:gd name="T5" fmla="*/ 1111 h 194"/>
                <a:gd name="T6" fmla="*/ 0 w 220"/>
                <a:gd name="T7" fmla="*/ 1111 h 194"/>
                <a:gd name="T8" fmla="*/ 138 w 220"/>
                <a:gd name="T9" fmla="*/ 855 h 194"/>
                <a:gd name="T10" fmla="*/ 268 w 220"/>
                <a:gd name="T11" fmla="*/ 560 h 194"/>
                <a:gd name="T12" fmla="*/ 1254 w 220"/>
                <a:gd name="T13" fmla="*/ 57 h 194"/>
                <a:gd name="T14" fmla="*/ 1254 w 220"/>
                <a:gd name="T15" fmla="*/ 57 h 194"/>
                <a:gd name="T16" fmla="*/ 252 w 220"/>
                <a:gd name="T17" fmla="*/ 556 h 1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0" h="194">
                  <a:moveTo>
                    <a:pt x="44" y="97"/>
                  </a:moveTo>
                  <a:cubicBezTo>
                    <a:pt x="21" y="147"/>
                    <a:pt x="21" y="147"/>
                    <a:pt x="21" y="147"/>
                  </a:cubicBezTo>
                  <a:cubicBezTo>
                    <a:pt x="12" y="166"/>
                    <a:pt x="8" y="179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8" y="179"/>
                    <a:pt x="15" y="167"/>
                    <a:pt x="24" y="14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71" y="46"/>
                    <a:pt x="159" y="0"/>
                    <a:pt x="220" y="10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156" y="0"/>
                    <a:pt x="69" y="42"/>
                    <a:pt x="44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4" name="Freeform 1330">
              <a:extLst>
                <a:ext uri="{FF2B5EF4-FFF2-40B4-BE49-F238E27FC236}">
                  <a16:creationId xmlns:a16="http://schemas.microsoft.com/office/drawing/2014/main" id="{3AE3FF69-11CC-4043-8E47-FB2196BC8348}"/>
                </a:ext>
              </a:extLst>
            </p:cNvPr>
            <p:cNvSpPr/>
            <p:nvPr>
              <p:custDataLst>
                <p:tags r:id="rId2121"/>
              </p:custDataLst>
            </p:nvPr>
          </p:nvSpPr>
          <p:spPr bwMode="auto">
            <a:xfrm>
              <a:off x="1314" y="2541"/>
              <a:ext cx="565" cy="458"/>
            </a:xfrm>
            <a:custGeom>
              <a:avLst/>
              <a:gdLst>
                <a:gd name="T0" fmla="*/ 1715 w 317"/>
                <a:gd name="T1" fmla="*/ 168 h 257"/>
                <a:gd name="T2" fmla="*/ 1636 w 317"/>
                <a:gd name="T3" fmla="*/ 962 h 257"/>
                <a:gd name="T4" fmla="*/ 690 w 317"/>
                <a:gd name="T5" fmla="*/ 1376 h 257"/>
                <a:gd name="T6" fmla="*/ 0 w 317"/>
                <a:gd name="T7" fmla="*/ 918 h 257"/>
                <a:gd name="T8" fmla="*/ 991 w 317"/>
                <a:gd name="T9" fmla="*/ 978 h 257"/>
                <a:gd name="T10" fmla="*/ 1665 w 317"/>
                <a:gd name="T11" fmla="*/ 232 h 257"/>
                <a:gd name="T12" fmla="*/ 1568 w 317"/>
                <a:gd name="T13" fmla="*/ 0 h 257"/>
                <a:gd name="T14" fmla="*/ 1715 w 317"/>
                <a:gd name="T15" fmla="*/ 168 h 2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7" h="257">
                  <a:moveTo>
                    <a:pt x="303" y="30"/>
                  </a:moveTo>
                  <a:cubicBezTo>
                    <a:pt x="317" y="62"/>
                    <a:pt x="305" y="132"/>
                    <a:pt x="289" y="170"/>
                  </a:cubicBezTo>
                  <a:cubicBezTo>
                    <a:pt x="273" y="207"/>
                    <a:pt x="209" y="257"/>
                    <a:pt x="122" y="243"/>
                  </a:cubicBezTo>
                  <a:cubicBezTo>
                    <a:pt x="78" y="235"/>
                    <a:pt x="26" y="205"/>
                    <a:pt x="0" y="162"/>
                  </a:cubicBezTo>
                  <a:cubicBezTo>
                    <a:pt x="24" y="182"/>
                    <a:pt x="112" y="201"/>
                    <a:pt x="175" y="173"/>
                  </a:cubicBezTo>
                  <a:cubicBezTo>
                    <a:pt x="238" y="145"/>
                    <a:pt x="307" y="109"/>
                    <a:pt x="294" y="41"/>
                  </a:cubicBezTo>
                  <a:cubicBezTo>
                    <a:pt x="288" y="8"/>
                    <a:pt x="284" y="5"/>
                    <a:pt x="277" y="0"/>
                  </a:cubicBezTo>
                  <a:cubicBezTo>
                    <a:pt x="286" y="2"/>
                    <a:pt x="297" y="13"/>
                    <a:pt x="303" y="3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5" name="Freeform 1331">
              <a:extLst>
                <a:ext uri="{FF2B5EF4-FFF2-40B4-BE49-F238E27FC236}">
                  <a16:creationId xmlns:a16="http://schemas.microsoft.com/office/drawing/2014/main" id="{A693FCCF-D6F7-4640-96A2-A70EAEE92E45}"/>
                </a:ext>
              </a:extLst>
            </p:cNvPr>
            <p:cNvSpPr/>
            <p:nvPr>
              <p:custDataLst>
                <p:tags r:id="rId2122"/>
              </p:custDataLst>
            </p:nvPr>
          </p:nvSpPr>
          <p:spPr bwMode="auto">
            <a:xfrm>
              <a:off x="1747" y="1859"/>
              <a:ext cx="181" cy="473"/>
            </a:xfrm>
            <a:custGeom>
              <a:avLst/>
              <a:gdLst>
                <a:gd name="T0" fmla="*/ 0 w 101"/>
                <a:gd name="T1" fmla="*/ 0 h 265"/>
                <a:gd name="T2" fmla="*/ 565 w 101"/>
                <a:gd name="T3" fmla="*/ 694 h 265"/>
                <a:gd name="T4" fmla="*/ 321 w 101"/>
                <a:gd name="T5" fmla="*/ 1364 h 265"/>
                <a:gd name="T6" fmla="*/ 36 w 101"/>
                <a:gd name="T7" fmla="*/ 1490 h 265"/>
                <a:gd name="T8" fmla="*/ 317 w 101"/>
                <a:gd name="T9" fmla="*/ 1173 h 265"/>
                <a:gd name="T10" fmla="*/ 373 w 101"/>
                <a:gd name="T11" fmla="*/ 523 h 265"/>
                <a:gd name="T12" fmla="*/ 0 w 101"/>
                <a:gd name="T13" fmla="*/ 0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65">
                  <a:moveTo>
                    <a:pt x="0" y="0"/>
                  </a:moveTo>
                  <a:cubicBezTo>
                    <a:pt x="32" y="13"/>
                    <a:pt x="95" y="42"/>
                    <a:pt x="98" y="122"/>
                  </a:cubicBezTo>
                  <a:cubicBezTo>
                    <a:pt x="101" y="203"/>
                    <a:pt x="69" y="227"/>
                    <a:pt x="56" y="240"/>
                  </a:cubicBezTo>
                  <a:cubicBezTo>
                    <a:pt x="43" y="253"/>
                    <a:pt x="16" y="265"/>
                    <a:pt x="6" y="262"/>
                  </a:cubicBezTo>
                  <a:cubicBezTo>
                    <a:pt x="23" y="254"/>
                    <a:pt x="45" y="232"/>
                    <a:pt x="55" y="206"/>
                  </a:cubicBezTo>
                  <a:cubicBezTo>
                    <a:pt x="67" y="176"/>
                    <a:pt x="76" y="146"/>
                    <a:pt x="65" y="92"/>
                  </a:cubicBezTo>
                  <a:cubicBezTo>
                    <a:pt x="54" y="44"/>
                    <a:pt x="39" y="22"/>
                    <a:pt x="0" y="0"/>
                  </a:cubicBezTo>
                  <a:close/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6" name="Freeform 1332">
              <a:extLst>
                <a:ext uri="{FF2B5EF4-FFF2-40B4-BE49-F238E27FC236}">
                  <a16:creationId xmlns:a16="http://schemas.microsoft.com/office/drawing/2014/main" id="{453C2855-8E0F-42AB-A3F2-9C70DE5FCD76}"/>
                </a:ext>
              </a:extLst>
            </p:cNvPr>
            <p:cNvSpPr/>
            <p:nvPr>
              <p:custDataLst>
                <p:tags r:id="rId2123"/>
              </p:custDataLst>
            </p:nvPr>
          </p:nvSpPr>
          <p:spPr bwMode="auto">
            <a:xfrm>
              <a:off x="1241" y="1911"/>
              <a:ext cx="262" cy="405"/>
            </a:xfrm>
            <a:custGeom>
              <a:avLst/>
              <a:gdLst>
                <a:gd name="T0" fmla="*/ 832 w 147"/>
                <a:gd name="T1" fmla="*/ 0 h 227"/>
                <a:gd name="T2" fmla="*/ 479 w 147"/>
                <a:gd name="T3" fmla="*/ 435 h 227"/>
                <a:gd name="T4" fmla="*/ 328 w 147"/>
                <a:gd name="T5" fmla="*/ 856 h 227"/>
                <a:gd name="T6" fmla="*/ 0 w 147"/>
                <a:gd name="T7" fmla="*/ 1290 h 227"/>
                <a:gd name="T8" fmla="*/ 146 w 147"/>
                <a:gd name="T9" fmla="*/ 726 h 227"/>
                <a:gd name="T10" fmla="*/ 442 w 147"/>
                <a:gd name="T11" fmla="*/ 284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7" h="226">
                  <a:moveTo>
                    <a:pt x="147" y="0"/>
                  </a:moveTo>
                  <a:cubicBezTo>
                    <a:pt x="125" y="13"/>
                    <a:pt x="92" y="52"/>
                    <a:pt x="85" y="77"/>
                  </a:cubicBezTo>
                  <a:cubicBezTo>
                    <a:pt x="78" y="106"/>
                    <a:pt x="83" y="128"/>
                    <a:pt x="58" y="151"/>
                  </a:cubicBezTo>
                  <a:cubicBezTo>
                    <a:pt x="39" y="169"/>
                    <a:pt x="11" y="201"/>
                    <a:pt x="0" y="227"/>
                  </a:cubicBezTo>
                  <a:cubicBezTo>
                    <a:pt x="11" y="200"/>
                    <a:pt x="12" y="154"/>
                    <a:pt x="26" y="128"/>
                  </a:cubicBezTo>
                  <a:cubicBezTo>
                    <a:pt x="41" y="101"/>
                    <a:pt x="58" y="73"/>
                    <a:pt x="78" y="50"/>
                  </a:cubicBezTo>
                </a:path>
              </a:pathLst>
            </a:custGeom>
            <a:solidFill>
              <a:srgbClr val="A45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7" name="Freeform 1333">
              <a:extLst>
                <a:ext uri="{FF2B5EF4-FFF2-40B4-BE49-F238E27FC236}">
                  <a16:creationId xmlns:a16="http://schemas.microsoft.com/office/drawing/2014/main" id="{C12B08ED-3BB5-401B-94DF-3F6F64B809BE}"/>
                </a:ext>
              </a:extLst>
            </p:cNvPr>
            <p:cNvSpPr/>
            <p:nvPr>
              <p:custDataLst>
                <p:tags r:id="rId2124"/>
              </p:custDataLst>
            </p:nvPr>
          </p:nvSpPr>
          <p:spPr bwMode="auto">
            <a:xfrm>
              <a:off x="1851" y="2305"/>
              <a:ext cx="184" cy="667"/>
            </a:xfrm>
            <a:custGeom>
              <a:avLst/>
              <a:gdLst>
                <a:gd name="T0" fmla="*/ 125 w 103"/>
                <a:gd name="T1" fmla="*/ 57 h 374"/>
                <a:gd name="T2" fmla="*/ 565 w 103"/>
                <a:gd name="T3" fmla="*/ 1165 h 374"/>
                <a:gd name="T4" fmla="*/ 572 w 103"/>
                <a:gd name="T5" fmla="*/ 2122 h 374"/>
                <a:gd name="T6" fmla="*/ 441 w 103"/>
                <a:gd name="T7" fmla="*/ 726 h 374"/>
                <a:gd name="T8" fmla="*/ 73 w 103"/>
                <a:gd name="T9" fmla="*/ 182 h 374"/>
                <a:gd name="T10" fmla="*/ 125 w 103"/>
                <a:gd name="T11" fmla="*/ 57 h 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74">
                  <a:moveTo>
                    <a:pt x="22" y="10"/>
                  </a:moveTo>
                  <a:cubicBezTo>
                    <a:pt x="46" y="27"/>
                    <a:pt x="91" y="57"/>
                    <a:pt x="99" y="205"/>
                  </a:cubicBezTo>
                  <a:cubicBezTo>
                    <a:pt x="101" y="262"/>
                    <a:pt x="100" y="374"/>
                    <a:pt x="100" y="374"/>
                  </a:cubicBezTo>
                  <a:cubicBezTo>
                    <a:pt x="103" y="310"/>
                    <a:pt x="92" y="175"/>
                    <a:pt x="77" y="128"/>
                  </a:cubicBezTo>
                  <a:cubicBezTo>
                    <a:pt x="61" y="80"/>
                    <a:pt x="26" y="42"/>
                    <a:pt x="13" y="32"/>
                  </a:cubicBezTo>
                  <a:cubicBezTo>
                    <a:pt x="0" y="22"/>
                    <a:pt x="7" y="0"/>
                    <a:pt x="22" y="10"/>
                  </a:cubicBezTo>
                  <a:close/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8" name="Freeform 1334">
              <a:extLst>
                <a:ext uri="{FF2B5EF4-FFF2-40B4-BE49-F238E27FC236}">
                  <a16:creationId xmlns:a16="http://schemas.microsoft.com/office/drawing/2014/main" id="{0EB8F125-FC98-4C50-B4A6-64E87FCDB883}"/>
                </a:ext>
              </a:extLst>
            </p:cNvPr>
            <p:cNvSpPr/>
            <p:nvPr>
              <p:custDataLst>
                <p:tags r:id="rId2125"/>
              </p:custDataLst>
            </p:nvPr>
          </p:nvSpPr>
          <p:spPr bwMode="auto">
            <a:xfrm>
              <a:off x="1829" y="2425"/>
              <a:ext cx="149" cy="373"/>
            </a:xfrm>
            <a:custGeom>
              <a:avLst/>
              <a:gdLst>
                <a:gd name="T0" fmla="*/ 16 w 83"/>
                <a:gd name="T1" fmla="*/ 12 h 209"/>
                <a:gd name="T2" fmla="*/ 101 w 83"/>
                <a:gd name="T3" fmla="*/ 353 h 209"/>
                <a:gd name="T4" fmla="*/ 183 w 83"/>
                <a:gd name="T5" fmla="*/ 593 h 209"/>
                <a:gd name="T6" fmla="*/ 357 w 83"/>
                <a:gd name="T7" fmla="*/ 762 h 209"/>
                <a:gd name="T8" fmla="*/ 474 w 83"/>
                <a:gd name="T9" fmla="*/ 1189 h 209"/>
                <a:gd name="T10" fmla="*/ 451 w 83"/>
                <a:gd name="T11" fmla="*/ 898 h 209"/>
                <a:gd name="T12" fmla="*/ 416 w 83"/>
                <a:gd name="T13" fmla="*/ 746 h 209"/>
                <a:gd name="T14" fmla="*/ 239 w 83"/>
                <a:gd name="T15" fmla="*/ 478 h 209"/>
                <a:gd name="T16" fmla="*/ 110 w 83"/>
                <a:gd name="T17" fmla="*/ 203 h 209"/>
                <a:gd name="T18" fmla="*/ 29 w 83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209">
                  <a:moveTo>
                    <a:pt x="3" y="2"/>
                  </a:moveTo>
                  <a:cubicBezTo>
                    <a:pt x="0" y="23"/>
                    <a:pt x="10" y="43"/>
                    <a:pt x="17" y="62"/>
                  </a:cubicBezTo>
                  <a:cubicBezTo>
                    <a:pt x="23" y="76"/>
                    <a:pt x="25" y="91"/>
                    <a:pt x="32" y="104"/>
                  </a:cubicBezTo>
                  <a:cubicBezTo>
                    <a:pt x="40" y="118"/>
                    <a:pt x="53" y="120"/>
                    <a:pt x="62" y="134"/>
                  </a:cubicBezTo>
                  <a:cubicBezTo>
                    <a:pt x="73" y="151"/>
                    <a:pt x="77" y="182"/>
                    <a:pt x="82" y="209"/>
                  </a:cubicBezTo>
                  <a:cubicBezTo>
                    <a:pt x="83" y="197"/>
                    <a:pt x="80" y="169"/>
                    <a:pt x="78" y="158"/>
                  </a:cubicBezTo>
                  <a:cubicBezTo>
                    <a:pt x="75" y="147"/>
                    <a:pt x="76" y="141"/>
                    <a:pt x="72" y="131"/>
                  </a:cubicBezTo>
                  <a:cubicBezTo>
                    <a:pt x="67" y="114"/>
                    <a:pt x="49" y="99"/>
                    <a:pt x="41" y="84"/>
                  </a:cubicBezTo>
                  <a:cubicBezTo>
                    <a:pt x="31" y="65"/>
                    <a:pt x="32" y="55"/>
                    <a:pt x="19" y="36"/>
                  </a:cubicBezTo>
                  <a:cubicBezTo>
                    <a:pt x="12" y="25"/>
                    <a:pt x="4" y="13"/>
                    <a:pt x="5" y="0"/>
                  </a:cubicBezTo>
                </a:path>
              </a:pathLst>
            </a:custGeom>
            <a:solidFill>
              <a:srgbClr val="FEA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09" name="Freeform 1335">
              <a:extLst>
                <a:ext uri="{FF2B5EF4-FFF2-40B4-BE49-F238E27FC236}">
                  <a16:creationId xmlns:a16="http://schemas.microsoft.com/office/drawing/2014/main" id="{DCB2DF38-0CE7-47E5-8A38-F6F106EF8706}"/>
                </a:ext>
              </a:extLst>
            </p:cNvPr>
            <p:cNvSpPr/>
            <p:nvPr>
              <p:custDataLst>
                <p:tags r:id="rId2126"/>
              </p:custDataLst>
            </p:nvPr>
          </p:nvSpPr>
          <p:spPr bwMode="auto">
            <a:xfrm>
              <a:off x="1844" y="2302"/>
              <a:ext cx="55" cy="103"/>
            </a:xfrm>
            <a:custGeom>
              <a:avLst/>
              <a:gdLst>
                <a:gd name="T0" fmla="*/ 122 w 31"/>
                <a:gd name="T1" fmla="*/ 64 h 58"/>
                <a:gd name="T2" fmla="*/ 16 w 31"/>
                <a:gd name="T3" fmla="*/ 325 h 58"/>
                <a:gd name="T4" fmla="*/ 66 w 31"/>
                <a:gd name="T5" fmla="*/ 202 h 58"/>
                <a:gd name="T6" fmla="*/ 160 w 31"/>
                <a:gd name="T7" fmla="*/ 259 h 58"/>
                <a:gd name="T8" fmla="*/ 151 w 31"/>
                <a:gd name="T9" fmla="*/ 11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7">
                  <a:moveTo>
                    <a:pt x="22" y="11"/>
                  </a:moveTo>
                  <a:cubicBezTo>
                    <a:pt x="0" y="0"/>
                    <a:pt x="1" y="49"/>
                    <a:pt x="3" y="58"/>
                  </a:cubicBezTo>
                  <a:cubicBezTo>
                    <a:pt x="5" y="52"/>
                    <a:pt x="4" y="39"/>
                    <a:pt x="12" y="36"/>
                  </a:cubicBezTo>
                  <a:cubicBezTo>
                    <a:pt x="18" y="35"/>
                    <a:pt x="26" y="42"/>
                    <a:pt x="29" y="46"/>
                  </a:cubicBezTo>
                  <a:cubicBezTo>
                    <a:pt x="31" y="37"/>
                    <a:pt x="31" y="29"/>
                    <a:pt x="27" y="20"/>
                  </a:cubicBezTo>
                </a:path>
              </a:pathLst>
            </a:custGeom>
            <a:solidFill>
              <a:srgbClr val="FED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0" name="Freeform 1336">
              <a:extLst>
                <a:ext uri="{FF2B5EF4-FFF2-40B4-BE49-F238E27FC236}">
                  <a16:creationId xmlns:a16="http://schemas.microsoft.com/office/drawing/2014/main" id="{40E46B3C-2A4E-4535-A167-453BEC593D55}"/>
                </a:ext>
              </a:extLst>
            </p:cNvPr>
            <p:cNvSpPr/>
            <p:nvPr>
              <p:custDataLst>
                <p:tags r:id="rId2127"/>
              </p:custDataLst>
            </p:nvPr>
          </p:nvSpPr>
          <p:spPr bwMode="auto">
            <a:xfrm>
              <a:off x="1763" y="2448"/>
              <a:ext cx="79" cy="87"/>
            </a:xfrm>
            <a:custGeom>
              <a:avLst/>
              <a:gdLst>
                <a:gd name="T0" fmla="*/ 0 w 44"/>
                <a:gd name="T1" fmla="*/ 107 h 49"/>
                <a:gd name="T2" fmla="*/ 41 w 44"/>
                <a:gd name="T3" fmla="*/ 162 h 49"/>
                <a:gd name="T4" fmla="*/ 102 w 44"/>
                <a:gd name="T5" fmla="*/ 190 h 49"/>
                <a:gd name="T6" fmla="*/ 255 w 44"/>
                <a:gd name="T7" fmla="*/ 273 h 49"/>
                <a:gd name="T8" fmla="*/ 174 w 44"/>
                <a:gd name="T9" fmla="*/ 0 h 49"/>
                <a:gd name="T10" fmla="*/ 45 w 44"/>
                <a:gd name="T11" fmla="*/ 13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9">
                  <a:moveTo>
                    <a:pt x="0" y="19"/>
                  </a:moveTo>
                  <a:cubicBezTo>
                    <a:pt x="2" y="22"/>
                    <a:pt x="4" y="27"/>
                    <a:pt x="7" y="29"/>
                  </a:cubicBezTo>
                  <a:cubicBezTo>
                    <a:pt x="10" y="32"/>
                    <a:pt x="15" y="32"/>
                    <a:pt x="18" y="34"/>
                  </a:cubicBezTo>
                  <a:cubicBezTo>
                    <a:pt x="27" y="38"/>
                    <a:pt x="35" y="43"/>
                    <a:pt x="44" y="49"/>
                  </a:cubicBezTo>
                  <a:cubicBezTo>
                    <a:pt x="29" y="36"/>
                    <a:pt x="30" y="18"/>
                    <a:pt x="30" y="0"/>
                  </a:cubicBezTo>
                  <a:cubicBezTo>
                    <a:pt x="29" y="11"/>
                    <a:pt x="23" y="31"/>
                    <a:pt x="8" y="23"/>
                  </a:cubicBezTo>
                </a:path>
              </a:pathLst>
            </a:custGeom>
            <a:solidFill>
              <a:srgbClr val="701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1" name="Freeform 1337">
              <a:extLst>
                <a:ext uri="{FF2B5EF4-FFF2-40B4-BE49-F238E27FC236}">
                  <a16:creationId xmlns:a16="http://schemas.microsoft.com/office/drawing/2014/main" id="{7ECE360D-9B1E-4F55-95DB-74A443C00497}"/>
                </a:ext>
              </a:extLst>
            </p:cNvPr>
            <p:cNvSpPr/>
            <p:nvPr>
              <p:custDataLst>
                <p:tags r:id="rId2128"/>
              </p:custDataLst>
            </p:nvPr>
          </p:nvSpPr>
          <p:spPr bwMode="auto">
            <a:xfrm>
              <a:off x="1653" y="2376"/>
              <a:ext cx="150" cy="188"/>
            </a:xfrm>
            <a:custGeom>
              <a:avLst/>
              <a:gdLst>
                <a:gd name="T0" fmla="*/ 232 w 84"/>
                <a:gd name="T1" fmla="*/ 0 h 105"/>
                <a:gd name="T2" fmla="*/ 182 w 84"/>
                <a:gd name="T3" fmla="*/ 430 h 105"/>
                <a:gd name="T4" fmla="*/ 479 w 84"/>
                <a:gd name="T5" fmla="*/ 523 h 105"/>
                <a:gd name="T6" fmla="*/ 159 w 84"/>
                <a:gd name="T7" fmla="*/ 528 h 105"/>
                <a:gd name="T8" fmla="*/ 232 w 8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5">
                  <a:moveTo>
                    <a:pt x="41" y="0"/>
                  </a:moveTo>
                  <a:cubicBezTo>
                    <a:pt x="24" y="29"/>
                    <a:pt x="22" y="61"/>
                    <a:pt x="32" y="75"/>
                  </a:cubicBezTo>
                  <a:cubicBezTo>
                    <a:pt x="44" y="90"/>
                    <a:pt x="69" y="74"/>
                    <a:pt x="84" y="91"/>
                  </a:cubicBezTo>
                  <a:cubicBezTo>
                    <a:pt x="74" y="86"/>
                    <a:pt x="55" y="105"/>
                    <a:pt x="28" y="92"/>
                  </a:cubicBezTo>
                  <a:cubicBezTo>
                    <a:pt x="0" y="79"/>
                    <a:pt x="0" y="32"/>
                    <a:pt x="41" y="0"/>
                  </a:cubicBezTo>
                  <a:close/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2" name="Freeform 1338">
              <a:extLst>
                <a:ext uri="{FF2B5EF4-FFF2-40B4-BE49-F238E27FC236}">
                  <a16:creationId xmlns:a16="http://schemas.microsoft.com/office/drawing/2014/main" id="{515F7D50-1021-4D5B-800E-AEC310A06C6B}"/>
                </a:ext>
              </a:extLst>
            </p:cNvPr>
            <p:cNvSpPr/>
            <p:nvPr>
              <p:custDataLst>
                <p:tags r:id="rId2129"/>
              </p:custDataLst>
            </p:nvPr>
          </p:nvSpPr>
          <p:spPr bwMode="auto">
            <a:xfrm>
              <a:off x="1671" y="2335"/>
              <a:ext cx="123" cy="148"/>
            </a:xfrm>
            <a:custGeom>
              <a:avLst/>
              <a:gdLst>
                <a:gd name="T0" fmla="*/ 94 w 69"/>
                <a:gd name="T1" fmla="*/ 471 h 83"/>
                <a:gd name="T2" fmla="*/ 153 w 69"/>
                <a:gd name="T3" fmla="*/ 378 h 83"/>
                <a:gd name="T4" fmla="*/ 353 w 69"/>
                <a:gd name="T5" fmla="*/ 398 h 83"/>
                <a:gd name="T6" fmla="*/ 374 w 69"/>
                <a:gd name="T7" fmla="*/ 248 h 83"/>
                <a:gd name="T8" fmla="*/ 346 w 69"/>
                <a:gd name="T9" fmla="*/ 66 h 83"/>
                <a:gd name="T10" fmla="*/ 102 w 69"/>
                <a:gd name="T11" fmla="*/ 153 h 83"/>
                <a:gd name="T12" fmla="*/ 0 w 69"/>
                <a:gd name="T13" fmla="*/ 455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3">
                  <a:moveTo>
                    <a:pt x="17" y="83"/>
                  </a:moveTo>
                  <a:cubicBezTo>
                    <a:pt x="15" y="76"/>
                    <a:pt x="21" y="72"/>
                    <a:pt x="27" y="67"/>
                  </a:cubicBezTo>
                  <a:cubicBezTo>
                    <a:pt x="39" y="57"/>
                    <a:pt x="56" y="73"/>
                    <a:pt x="62" y="70"/>
                  </a:cubicBezTo>
                  <a:cubicBezTo>
                    <a:pt x="69" y="67"/>
                    <a:pt x="67" y="56"/>
                    <a:pt x="66" y="44"/>
                  </a:cubicBezTo>
                  <a:cubicBezTo>
                    <a:pt x="66" y="32"/>
                    <a:pt x="68" y="19"/>
                    <a:pt x="61" y="12"/>
                  </a:cubicBezTo>
                  <a:cubicBezTo>
                    <a:pt x="49" y="0"/>
                    <a:pt x="26" y="17"/>
                    <a:pt x="18" y="27"/>
                  </a:cubicBezTo>
                  <a:cubicBezTo>
                    <a:pt x="4" y="44"/>
                    <a:pt x="0" y="59"/>
                    <a:pt x="0" y="80"/>
                  </a:cubicBezTo>
                </a:path>
              </a:pathLst>
            </a:custGeom>
            <a:solidFill>
              <a:srgbClr val="9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3" name="Freeform 1339">
              <a:extLst>
                <a:ext uri="{FF2B5EF4-FFF2-40B4-BE49-F238E27FC236}">
                  <a16:creationId xmlns:a16="http://schemas.microsoft.com/office/drawing/2014/main" id="{33DFE590-85C9-4C70-A6E4-F71D03964743}"/>
                </a:ext>
              </a:extLst>
            </p:cNvPr>
            <p:cNvSpPr/>
            <p:nvPr>
              <p:custDataLst>
                <p:tags r:id="rId2130"/>
              </p:custDataLst>
            </p:nvPr>
          </p:nvSpPr>
          <p:spPr bwMode="auto">
            <a:xfrm>
              <a:off x="1146" y="1823"/>
              <a:ext cx="798" cy="1205"/>
            </a:xfrm>
            <a:custGeom>
              <a:avLst/>
              <a:gdLst>
                <a:gd name="T0" fmla="*/ 146 w 447"/>
                <a:gd name="T1" fmla="*/ 2549 h 675"/>
                <a:gd name="T2" fmla="*/ 289 w 447"/>
                <a:gd name="T3" fmla="*/ 2926 h 675"/>
                <a:gd name="T4" fmla="*/ 1457 w 447"/>
                <a:gd name="T5" fmla="*/ 3754 h 675"/>
                <a:gd name="T6" fmla="*/ 1450 w 447"/>
                <a:gd name="T7" fmla="*/ 3754 h 675"/>
                <a:gd name="T8" fmla="*/ 1587 w 447"/>
                <a:gd name="T9" fmla="*/ 3745 h 675"/>
                <a:gd name="T10" fmla="*/ 2289 w 447"/>
                <a:gd name="T11" fmla="*/ 3153 h 675"/>
                <a:gd name="T12" fmla="*/ 2292 w 447"/>
                <a:gd name="T13" fmla="*/ 2406 h 675"/>
                <a:gd name="T14" fmla="*/ 2160 w 447"/>
                <a:gd name="T15" fmla="*/ 1969 h 675"/>
                <a:gd name="T16" fmla="*/ 2310 w 447"/>
                <a:gd name="T17" fmla="*/ 1478 h 675"/>
                <a:gd name="T18" fmla="*/ 2528 w 447"/>
                <a:gd name="T19" fmla="*/ 812 h 675"/>
                <a:gd name="T20" fmla="*/ 1600 w 447"/>
                <a:gd name="T21" fmla="*/ 7 h 675"/>
                <a:gd name="T22" fmla="*/ 602 w 447"/>
                <a:gd name="T23" fmla="*/ 443 h 675"/>
                <a:gd name="T24" fmla="*/ 478 w 447"/>
                <a:gd name="T25" fmla="*/ 661 h 675"/>
                <a:gd name="T26" fmla="*/ 255 w 447"/>
                <a:gd name="T27" fmla="*/ 1116 h 675"/>
                <a:gd name="T28" fmla="*/ 102 w 447"/>
                <a:gd name="T29" fmla="*/ 1610 h 675"/>
                <a:gd name="T30" fmla="*/ 146 w 447"/>
                <a:gd name="T31" fmla="*/ 2549 h 6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7" h="675">
                  <a:moveTo>
                    <a:pt x="26" y="448"/>
                  </a:moveTo>
                  <a:cubicBezTo>
                    <a:pt x="35" y="471"/>
                    <a:pt x="48" y="503"/>
                    <a:pt x="51" y="514"/>
                  </a:cubicBezTo>
                  <a:cubicBezTo>
                    <a:pt x="67" y="562"/>
                    <a:pt x="135" y="675"/>
                    <a:pt x="256" y="660"/>
                  </a:cubicBezTo>
                  <a:cubicBezTo>
                    <a:pt x="256" y="660"/>
                    <a:pt x="255" y="660"/>
                    <a:pt x="255" y="660"/>
                  </a:cubicBezTo>
                  <a:cubicBezTo>
                    <a:pt x="263" y="660"/>
                    <a:pt x="271" y="659"/>
                    <a:pt x="279" y="658"/>
                  </a:cubicBezTo>
                  <a:cubicBezTo>
                    <a:pt x="356" y="646"/>
                    <a:pt x="391" y="599"/>
                    <a:pt x="402" y="554"/>
                  </a:cubicBezTo>
                  <a:cubicBezTo>
                    <a:pt x="410" y="520"/>
                    <a:pt x="414" y="456"/>
                    <a:pt x="403" y="423"/>
                  </a:cubicBezTo>
                  <a:cubicBezTo>
                    <a:pt x="391" y="390"/>
                    <a:pt x="381" y="378"/>
                    <a:pt x="380" y="346"/>
                  </a:cubicBezTo>
                  <a:cubicBezTo>
                    <a:pt x="378" y="314"/>
                    <a:pt x="391" y="280"/>
                    <a:pt x="406" y="260"/>
                  </a:cubicBezTo>
                  <a:cubicBezTo>
                    <a:pt x="420" y="240"/>
                    <a:pt x="447" y="205"/>
                    <a:pt x="444" y="143"/>
                  </a:cubicBezTo>
                  <a:cubicBezTo>
                    <a:pt x="438" y="77"/>
                    <a:pt x="398" y="5"/>
                    <a:pt x="281" y="1"/>
                  </a:cubicBezTo>
                  <a:cubicBezTo>
                    <a:pt x="211" y="0"/>
                    <a:pt x="147" y="21"/>
                    <a:pt x="106" y="78"/>
                  </a:cubicBezTo>
                  <a:cubicBezTo>
                    <a:pt x="94" y="94"/>
                    <a:pt x="88" y="106"/>
                    <a:pt x="84" y="116"/>
                  </a:cubicBezTo>
                  <a:cubicBezTo>
                    <a:pt x="73" y="140"/>
                    <a:pt x="56" y="176"/>
                    <a:pt x="45" y="196"/>
                  </a:cubicBezTo>
                  <a:cubicBezTo>
                    <a:pt x="36" y="214"/>
                    <a:pt x="26" y="242"/>
                    <a:pt x="18" y="283"/>
                  </a:cubicBezTo>
                  <a:cubicBezTo>
                    <a:pt x="0" y="369"/>
                    <a:pt x="18" y="425"/>
                    <a:pt x="26" y="44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4" name="Freeform 1340">
              <a:extLst>
                <a:ext uri="{FF2B5EF4-FFF2-40B4-BE49-F238E27FC236}">
                  <a16:creationId xmlns:a16="http://schemas.microsoft.com/office/drawing/2014/main" id="{8EA437EB-F495-463C-AFB7-9BEA224924AF}"/>
                </a:ext>
              </a:extLst>
            </p:cNvPr>
            <p:cNvSpPr/>
            <p:nvPr>
              <p:custDataLst>
                <p:tags r:id="rId2131"/>
              </p:custDataLst>
            </p:nvPr>
          </p:nvSpPr>
          <p:spPr bwMode="auto">
            <a:xfrm>
              <a:off x="1822" y="2287"/>
              <a:ext cx="222" cy="696"/>
            </a:xfrm>
            <a:custGeom>
              <a:avLst/>
              <a:gdLst>
                <a:gd name="T0" fmla="*/ 487 w 124"/>
                <a:gd name="T1" fmla="*/ 2216 h 390"/>
                <a:gd name="T2" fmla="*/ 430 w 124"/>
                <a:gd name="T3" fmla="*/ 1397 h 390"/>
                <a:gd name="T4" fmla="*/ 174 w 124"/>
                <a:gd name="T5" fmla="*/ 1101 h 390"/>
                <a:gd name="T6" fmla="*/ 138 w 124"/>
                <a:gd name="T7" fmla="*/ 926 h 390"/>
                <a:gd name="T8" fmla="*/ 7 w 124"/>
                <a:gd name="T9" fmla="*/ 487 h 390"/>
                <a:gd name="T10" fmla="*/ 150 w 124"/>
                <a:gd name="T11" fmla="*/ 0 h 390"/>
                <a:gd name="T12" fmla="*/ 154 w 124"/>
                <a:gd name="T13" fmla="*/ 7 h 390"/>
                <a:gd name="T14" fmla="*/ 689 w 124"/>
                <a:gd name="T15" fmla="*/ 1092 h 390"/>
                <a:gd name="T16" fmla="*/ 689 w 124"/>
                <a:gd name="T17" fmla="*/ 2216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390">
                  <a:moveTo>
                    <a:pt x="85" y="390"/>
                  </a:moveTo>
                  <a:cubicBezTo>
                    <a:pt x="85" y="341"/>
                    <a:pt x="85" y="300"/>
                    <a:pt x="75" y="246"/>
                  </a:cubicBezTo>
                  <a:cubicBezTo>
                    <a:pt x="70" y="222"/>
                    <a:pt x="55" y="196"/>
                    <a:pt x="30" y="194"/>
                  </a:cubicBezTo>
                  <a:cubicBezTo>
                    <a:pt x="29" y="182"/>
                    <a:pt x="27" y="171"/>
                    <a:pt x="24" y="163"/>
                  </a:cubicBezTo>
                  <a:cubicBezTo>
                    <a:pt x="12" y="130"/>
                    <a:pt x="2" y="118"/>
                    <a:pt x="1" y="86"/>
                  </a:cubicBezTo>
                  <a:cubicBezTo>
                    <a:pt x="0" y="54"/>
                    <a:pt x="12" y="21"/>
                    <a:pt x="2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73" y="36"/>
                    <a:pt x="116" y="68"/>
                    <a:pt x="120" y="192"/>
                  </a:cubicBezTo>
                  <a:cubicBezTo>
                    <a:pt x="124" y="326"/>
                    <a:pt x="120" y="390"/>
                    <a:pt x="120" y="39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5" name="Freeform 1341">
              <a:extLst>
                <a:ext uri="{FF2B5EF4-FFF2-40B4-BE49-F238E27FC236}">
                  <a16:creationId xmlns:a16="http://schemas.microsoft.com/office/drawing/2014/main" id="{8EF045D0-A0B8-4757-A919-2AD38E7BAAAE}"/>
                </a:ext>
              </a:extLst>
            </p:cNvPr>
            <p:cNvSpPr/>
            <p:nvPr>
              <p:custDataLst>
                <p:tags r:id="rId2132"/>
              </p:custDataLst>
            </p:nvPr>
          </p:nvSpPr>
          <p:spPr bwMode="auto">
            <a:xfrm>
              <a:off x="1780" y="2287"/>
              <a:ext cx="89" cy="56"/>
            </a:xfrm>
            <a:custGeom>
              <a:avLst/>
              <a:gdLst>
                <a:gd name="T0" fmla="*/ 281 w 50"/>
                <a:gd name="T1" fmla="*/ 0 h 31"/>
                <a:gd name="T2" fmla="*/ 0 w 50"/>
                <a:gd name="T3" fmla="*/ 182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1">
                  <a:moveTo>
                    <a:pt x="50" y="0"/>
                  </a:moveTo>
                  <a:cubicBezTo>
                    <a:pt x="43" y="9"/>
                    <a:pt x="26" y="31"/>
                    <a:pt x="0" y="3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6" name="Freeform 1342">
              <a:extLst>
                <a:ext uri="{FF2B5EF4-FFF2-40B4-BE49-F238E27FC236}">
                  <a16:creationId xmlns:a16="http://schemas.microsoft.com/office/drawing/2014/main" id="{3D698E4C-D46B-4383-8607-0C28CFBEDACA}"/>
                </a:ext>
              </a:extLst>
            </p:cNvPr>
            <p:cNvSpPr/>
            <p:nvPr>
              <p:custDataLst>
                <p:tags r:id="rId2133"/>
              </p:custDataLst>
            </p:nvPr>
          </p:nvSpPr>
          <p:spPr bwMode="auto">
            <a:xfrm>
              <a:off x="1737" y="2501"/>
              <a:ext cx="130" cy="88"/>
            </a:xfrm>
            <a:custGeom>
              <a:avLst/>
              <a:gdLst>
                <a:gd name="T0" fmla="*/ 413 w 73"/>
                <a:gd name="T1" fmla="*/ 284 h 49"/>
                <a:gd name="T2" fmla="*/ 0 w 73"/>
                <a:gd name="T3" fmla="*/ 29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49">
                  <a:moveTo>
                    <a:pt x="73" y="49"/>
                  </a:moveTo>
                  <a:cubicBezTo>
                    <a:pt x="66" y="24"/>
                    <a:pt x="30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7" name="Freeform 1343">
              <a:extLst>
                <a:ext uri="{FF2B5EF4-FFF2-40B4-BE49-F238E27FC236}">
                  <a16:creationId xmlns:a16="http://schemas.microsoft.com/office/drawing/2014/main" id="{C930278E-7F79-47B1-AF6E-971194785C54}"/>
                </a:ext>
              </a:extLst>
            </p:cNvPr>
            <p:cNvSpPr/>
            <p:nvPr>
              <p:custDataLst>
                <p:tags r:id="rId2134"/>
              </p:custDataLst>
            </p:nvPr>
          </p:nvSpPr>
          <p:spPr bwMode="auto">
            <a:xfrm>
              <a:off x="1747" y="2483"/>
              <a:ext cx="31" cy="29"/>
            </a:xfrm>
            <a:custGeom>
              <a:avLst/>
              <a:gdLst>
                <a:gd name="T0" fmla="*/ 104 w 17"/>
                <a:gd name="T1" fmla="*/ 96 h 16"/>
                <a:gd name="T2" fmla="*/ 0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17" y="16"/>
                  </a:moveTo>
                  <a:cubicBezTo>
                    <a:pt x="8" y="12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8" name="Freeform 1344">
              <a:extLst>
                <a:ext uri="{FF2B5EF4-FFF2-40B4-BE49-F238E27FC236}">
                  <a16:creationId xmlns:a16="http://schemas.microsoft.com/office/drawing/2014/main" id="{2FEB5BC3-79F2-4FD0-A28C-B2CEAE9A3B8F}"/>
                </a:ext>
              </a:extLst>
            </p:cNvPr>
            <p:cNvSpPr/>
            <p:nvPr>
              <p:custDataLst>
                <p:tags r:id="rId2135"/>
              </p:custDataLst>
            </p:nvPr>
          </p:nvSpPr>
          <p:spPr bwMode="auto">
            <a:xfrm>
              <a:off x="1480" y="1529"/>
              <a:ext cx="503" cy="628"/>
            </a:xfrm>
            <a:custGeom>
              <a:avLst/>
              <a:gdLst>
                <a:gd name="T0" fmla="*/ 1181 w 282"/>
                <a:gd name="T1" fmla="*/ 29 h 352"/>
                <a:gd name="T2" fmla="*/ 710 w 282"/>
                <a:gd name="T3" fmla="*/ 252 h 352"/>
                <a:gd name="T4" fmla="*/ 353 w 282"/>
                <a:gd name="T5" fmla="*/ 557 h 352"/>
                <a:gd name="T6" fmla="*/ 102 w 282"/>
                <a:gd name="T7" fmla="*/ 776 h 352"/>
                <a:gd name="T8" fmla="*/ 7 w 282"/>
                <a:gd name="T9" fmla="*/ 1022 h 352"/>
                <a:gd name="T10" fmla="*/ 334 w 282"/>
                <a:gd name="T11" fmla="*/ 1044 h 352"/>
                <a:gd name="T12" fmla="*/ 783 w 282"/>
                <a:gd name="T13" fmla="*/ 1290 h 352"/>
                <a:gd name="T14" fmla="*/ 1129 w 282"/>
                <a:gd name="T15" fmla="*/ 1636 h 352"/>
                <a:gd name="T16" fmla="*/ 1332 w 282"/>
                <a:gd name="T17" fmla="*/ 1834 h 352"/>
                <a:gd name="T18" fmla="*/ 1429 w 282"/>
                <a:gd name="T19" fmla="*/ 1998 h 352"/>
                <a:gd name="T20" fmla="*/ 1527 w 282"/>
                <a:gd name="T21" fmla="*/ 1486 h 352"/>
                <a:gd name="T22" fmla="*/ 1454 w 282"/>
                <a:gd name="T23" fmla="*/ 1038 h 352"/>
                <a:gd name="T24" fmla="*/ 1377 w 282"/>
                <a:gd name="T25" fmla="*/ 334 h 352"/>
                <a:gd name="T26" fmla="*/ 1181 w 282"/>
                <a:gd name="T27" fmla="*/ 29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2" h="352">
                  <a:moveTo>
                    <a:pt x="208" y="5"/>
                  </a:moveTo>
                  <a:cubicBezTo>
                    <a:pt x="184" y="0"/>
                    <a:pt x="135" y="25"/>
                    <a:pt x="125" y="44"/>
                  </a:cubicBezTo>
                  <a:cubicBezTo>
                    <a:pt x="116" y="64"/>
                    <a:pt x="77" y="74"/>
                    <a:pt x="62" y="98"/>
                  </a:cubicBezTo>
                  <a:cubicBezTo>
                    <a:pt x="47" y="123"/>
                    <a:pt x="33" y="123"/>
                    <a:pt x="18" y="137"/>
                  </a:cubicBezTo>
                  <a:cubicBezTo>
                    <a:pt x="3" y="152"/>
                    <a:pt x="1" y="180"/>
                    <a:pt x="1" y="180"/>
                  </a:cubicBezTo>
                  <a:cubicBezTo>
                    <a:pt x="0" y="188"/>
                    <a:pt x="25" y="173"/>
                    <a:pt x="59" y="184"/>
                  </a:cubicBezTo>
                  <a:cubicBezTo>
                    <a:pt x="66" y="198"/>
                    <a:pt x="108" y="227"/>
                    <a:pt x="138" y="227"/>
                  </a:cubicBezTo>
                  <a:cubicBezTo>
                    <a:pt x="167" y="227"/>
                    <a:pt x="179" y="254"/>
                    <a:pt x="199" y="288"/>
                  </a:cubicBezTo>
                  <a:cubicBezTo>
                    <a:pt x="208" y="306"/>
                    <a:pt x="227" y="311"/>
                    <a:pt x="235" y="323"/>
                  </a:cubicBezTo>
                  <a:cubicBezTo>
                    <a:pt x="244" y="334"/>
                    <a:pt x="243" y="352"/>
                    <a:pt x="252" y="352"/>
                  </a:cubicBezTo>
                  <a:cubicBezTo>
                    <a:pt x="272" y="352"/>
                    <a:pt x="282" y="286"/>
                    <a:pt x="269" y="262"/>
                  </a:cubicBezTo>
                  <a:cubicBezTo>
                    <a:pt x="265" y="227"/>
                    <a:pt x="270" y="202"/>
                    <a:pt x="256" y="183"/>
                  </a:cubicBezTo>
                  <a:cubicBezTo>
                    <a:pt x="265" y="153"/>
                    <a:pt x="259" y="80"/>
                    <a:pt x="243" y="59"/>
                  </a:cubicBezTo>
                  <a:cubicBezTo>
                    <a:pt x="230" y="43"/>
                    <a:pt x="243" y="15"/>
                    <a:pt x="208" y="5"/>
                  </a:cubicBezTo>
                  <a:close/>
                </a:path>
              </a:pathLst>
            </a:custGeom>
            <a:solidFill>
              <a:srgbClr val="FAB5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19" name="Freeform 1345">
              <a:extLst>
                <a:ext uri="{FF2B5EF4-FFF2-40B4-BE49-F238E27FC236}">
                  <a16:creationId xmlns:a16="http://schemas.microsoft.com/office/drawing/2014/main" id="{196907BC-E6D0-48CB-95B1-DC81D6E055DD}"/>
                </a:ext>
              </a:extLst>
            </p:cNvPr>
            <p:cNvSpPr/>
            <p:nvPr>
              <p:custDataLst>
                <p:tags r:id="rId2136"/>
              </p:custDataLst>
            </p:nvPr>
          </p:nvSpPr>
          <p:spPr bwMode="auto">
            <a:xfrm>
              <a:off x="1503" y="1604"/>
              <a:ext cx="230" cy="214"/>
            </a:xfrm>
            <a:custGeom>
              <a:avLst/>
              <a:gdLst>
                <a:gd name="T0" fmla="*/ 0 w 129"/>
                <a:gd name="T1" fmla="*/ 681 h 120"/>
                <a:gd name="T2" fmla="*/ 57 w 129"/>
                <a:gd name="T3" fmla="*/ 564 h 120"/>
                <a:gd name="T4" fmla="*/ 168 w 129"/>
                <a:gd name="T5" fmla="*/ 483 h 120"/>
                <a:gd name="T6" fmla="*/ 260 w 129"/>
                <a:gd name="T7" fmla="*/ 433 h 120"/>
                <a:gd name="T8" fmla="*/ 317 w 129"/>
                <a:gd name="T9" fmla="*/ 333 h 120"/>
                <a:gd name="T10" fmla="*/ 521 w 129"/>
                <a:gd name="T11" fmla="*/ 187 h 120"/>
                <a:gd name="T12" fmla="*/ 638 w 129"/>
                <a:gd name="T13" fmla="*/ 109 h 120"/>
                <a:gd name="T14" fmla="*/ 731 w 129"/>
                <a:gd name="T15" fmla="*/ 0 h 120"/>
                <a:gd name="T16" fmla="*/ 653 w 129"/>
                <a:gd name="T17" fmla="*/ 143 h 120"/>
                <a:gd name="T18" fmla="*/ 537 w 129"/>
                <a:gd name="T19" fmla="*/ 232 h 120"/>
                <a:gd name="T20" fmla="*/ 464 w 129"/>
                <a:gd name="T21" fmla="*/ 353 h 120"/>
                <a:gd name="T22" fmla="*/ 385 w 129"/>
                <a:gd name="T23" fmla="*/ 385 h 120"/>
                <a:gd name="T24" fmla="*/ 300 w 129"/>
                <a:gd name="T25" fmla="*/ 426 h 120"/>
                <a:gd name="T26" fmla="*/ 267 w 129"/>
                <a:gd name="T27" fmla="*/ 512 h 120"/>
                <a:gd name="T28" fmla="*/ 64 w 129"/>
                <a:gd name="T29" fmla="*/ 630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9" h="120">
                  <a:moveTo>
                    <a:pt x="0" y="120"/>
                  </a:moveTo>
                  <a:cubicBezTo>
                    <a:pt x="3" y="112"/>
                    <a:pt x="3" y="106"/>
                    <a:pt x="10" y="99"/>
                  </a:cubicBezTo>
                  <a:cubicBezTo>
                    <a:pt x="16" y="93"/>
                    <a:pt x="23" y="89"/>
                    <a:pt x="30" y="85"/>
                  </a:cubicBezTo>
                  <a:cubicBezTo>
                    <a:pt x="36" y="83"/>
                    <a:pt x="41" y="81"/>
                    <a:pt x="46" y="76"/>
                  </a:cubicBezTo>
                  <a:cubicBezTo>
                    <a:pt x="50" y="71"/>
                    <a:pt x="52" y="64"/>
                    <a:pt x="56" y="59"/>
                  </a:cubicBezTo>
                  <a:cubicBezTo>
                    <a:pt x="66" y="46"/>
                    <a:pt x="78" y="39"/>
                    <a:pt x="92" y="33"/>
                  </a:cubicBezTo>
                  <a:cubicBezTo>
                    <a:pt x="100" y="30"/>
                    <a:pt x="107" y="25"/>
                    <a:pt x="113" y="19"/>
                  </a:cubicBezTo>
                  <a:cubicBezTo>
                    <a:pt x="119" y="14"/>
                    <a:pt x="123" y="5"/>
                    <a:pt x="129" y="0"/>
                  </a:cubicBezTo>
                  <a:cubicBezTo>
                    <a:pt x="127" y="9"/>
                    <a:pt x="120" y="18"/>
                    <a:pt x="115" y="25"/>
                  </a:cubicBezTo>
                  <a:cubicBezTo>
                    <a:pt x="109" y="33"/>
                    <a:pt x="101" y="35"/>
                    <a:pt x="95" y="41"/>
                  </a:cubicBezTo>
                  <a:cubicBezTo>
                    <a:pt x="88" y="46"/>
                    <a:pt x="87" y="55"/>
                    <a:pt x="82" y="62"/>
                  </a:cubicBezTo>
                  <a:cubicBezTo>
                    <a:pt x="77" y="68"/>
                    <a:pt x="74" y="67"/>
                    <a:pt x="68" y="68"/>
                  </a:cubicBezTo>
                  <a:cubicBezTo>
                    <a:pt x="64" y="69"/>
                    <a:pt x="56" y="72"/>
                    <a:pt x="53" y="75"/>
                  </a:cubicBezTo>
                  <a:cubicBezTo>
                    <a:pt x="49" y="79"/>
                    <a:pt x="50" y="86"/>
                    <a:pt x="47" y="90"/>
                  </a:cubicBezTo>
                  <a:cubicBezTo>
                    <a:pt x="39" y="104"/>
                    <a:pt x="18" y="95"/>
                    <a:pt x="11" y="111"/>
                  </a:cubicBezTo>
                </a:path>
              </a:pathLst>
            </a:custGeom>
            <a:solidFill>
              <a:srgbClr val="FDE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0" name="Freeform 1346">
              <a:extLst>
                <a:ext uri="{FF2B5EF4-FFF2-40B4-BE49-F238E27FC236}">
                  <a16:creationId xmlns:a16="http://schemas.microsoft.com/office/drawing/2014/main" id="{B5558D16-20B0-48D0-9C3E-A695E5D7B3F1}"/>
                </a:ext>
              </a:extLst>
            </p:cNvPr>
            <p:cNvSpPr/>
            <p:nvPr>
              <p:custDataLst>
                <p:tags r:id="rId2137"/>
              </p:custDataLst>
            </p:nvPr>
          </p:nvSpPr>
          <p:spPr bwMode="auto">
            <a:xfrm>
              <a:off x="1810" y="1579"/>
              <a:ext cx="48" cy="205"/>
            </a:xfrm>
            <a:custGeom>
              <a:avLst/>
              <a:gdLst>
                <a:gd name="T0" fmla="*/ 130 w 27"/>
                <a:gd name="T1" fmla="*/ 0 h 115"/>
                <a:gd name="T2" fmla="*/ 101 w 27"/>
                <a:gd name="T3" fmla="*/ 232 h 115"/>
                <a:gd name="T4" fmla="*/ 135 w 27"/>
                <a:gd name="T5" fmla="*/ 463 h 115"/>
                <a:gd name="T6" fmla="*/ 139 w 27"/>
                <a:gd name="T7" fmla="*/ 651 h 115"/>
                <a:gd name="T8" fmla="*/ 89 w 27"/>
                <a:gd name="T9" fmla="*/ 357 h 115"/>
                <a:gd name="T10" fmla="*/ 130 w 27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15">
                  <a:moveTo>
                    <a:pt x="23" y="0"/>
                  </a:moveTo>
                  <a:cubicBezTo>
                    <a:pt x="13" y="16"/>
                    <a:pt x="15" y="19"/>
                    <a:pt x="18" y="41"/>
                  </a:cubicBezTo>
                  <a:cubicBezTo>
                    <a:pt x="20" y="63"/>
                    <a:pt x="23" y="72"/>
                    <a:pt x="24" y="82"/>
                  </a:cubicBezTo>
                  <a:cubicBezTo>
                    <a:pt x="26" y="93"/>
                    <a:pt x="27" y="110"/>
                    <a:pt x="25" y="115"/>
                  </a:cubicBezTo>
                  <a:cubicBezTo>
                    <a:pt x="26" y="94"/>
                    <a:pt x="19" y="76"/>
                    <a:pt x="16" y="63"/>
                  </a:cubicBezTo>
                  <a:cubicBezTo>
                    <a:pt x="13" y="46"/>
                    <a:pt x="0" y="8"/>
                    <a:pt x="23" y="0"/>
                  </a:cubicBezTo>
                  <a:close/>
                </a:path>
              </a:pathLst>
            </a:custGeom>
            <a:solidFill>
              <a:srgbClr val="FDE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1" name="Freeform 1347">
              <a:extLst>
                <a:ext uri="{FF2B5EF4-FFF2-40B4-BE49-F238E27FC236}">
                  <a16:creationId xmlns:a16="http://schemas.microsoft.com/office/drawing/2014/main" id="{FA85F847-AC56-41FC-8EC7-47BA9C46B2D6}"/>
                </a:ext>
              </a:extLst>
            </p:cNvPr>
            <p:cNvSpPr/>
            <p:nvPr>
              <p:custDataLst>
                <p:tags r:id="rId2138"/>
              </p:custDataLst>
            </p:nvPr>
          </p:nvSpPr>
          <p:spPr bwMode="auto">
            <a:xfrm>
              <a:off x="1837" y="1802"/>
              <a:ext cx="73" cy="193"/>
            </a:xfrm>
            <a:custGeom>
              <a:avLst/>
              <a:gdLst>
                <a:gd name="T0" fmla="*/ 0 w 41"/>
                <a:gd name="T1" fmla="*/ 0 h 108"/>
                <a:gd name="T2" fmla="*/ 109 w 41"/>
                <a:gd name="T3" fmla="*/ 114 h 108"/>
                <a:gd name="T4" fmla="*/ 166 w 41"/>
                <a:gd name="T5" fmla="*/ 336 h 108"/>
                <a:gd name="T6" fmla="*/ 219 w 41"/>
                <a:gd name="T7" fmla="*/ 617 h 108"/>
                <a:gd name="T8" fmla="*/ 118 w 41"/>
                <a:gd name="T9" fmla="*/ 320 h 108"/>
                <a:gd name="T10" fmla="*/ 45 w 41"/>
                <a:gd name="T11" fmla="*/ 29 h 108"/>
                <a:gd name="T12" fmla="*/ 0 w 41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08">
                  <a:moveTo>
                    <a:pt x="0" y="0"/>
                  </a:moveTo>
                  <a:cubicBezTo>
                    <a:pt x="12" y="0"/>
                    <a:pt x="17" y="3"/>
                    <a:pt x="19" y="20"/>
                  </a:cubicBezTo>
                  <a:cubicBezTo>
                    <a:pt x="21" y="37"/>
                    <a:pt x="24" y="44"/>
                    <a:pt x="29" y="59"/>
                  </a:cubicBezTo>
                  <a:cubicBezTo>
                    <a:pt x="34" y="74"/>
                    <a:pt x="41" y="100"/>
                    <a:pt x="39" y="108"/>
                  </a:cubicBezTo>
                  <a:cubicBezTo>
                    <a:pt x="38" y="92"/>
                    <a:pt x="25" y="66"/>
                    <a:pt x="21" y="56"/>
                  </a:cubicBezTo>
                  <a:cubicBezTo>
                    <a:pt x="18" y="45"/>
                    <a:pt x="13" y="11"/>
                    <a:pt x="8" y="5"/>
                  </a:cubicBezTo>
                  <a:cubicBezTo>
                    <a:pt x="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E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2" name="Freeform 1348">
              <a:extLst>
                <a:ext uri="{FF2B5EF4-FFF2-40B4-BE49-F238E27FC236}">
                  <a16:creationId xmlns:a16="http://schemas.microsoft.com/office/drawing/2014/main" id="{7EFBE7B1-1EEC-42BD-AF99-0DD1A2B54F56}"/>
                </a:ext>
              </a:extLst>
            </p:cNvPr>
            <p:cNvSpPr/>
            <p:nvPr>
              <p:custDataLst>
                <p:tags r:id="rId2139"/>
              </p:custDataLst>
            </p:nvPr>
          </p:nvSpPr>
          <p:spPr bwMode="auto">
            <a:xfrm>
              <a:off x="1844" y="1579"/>
              <a:ext cx="94" cy="457"/>
            </a:xfrm>
            <a:custGeom>
              <a:avLst/>
              <a:gdLst>
                <a:gd name="T0" fmla="*/ 94 w 53"/>
                <a:gd name="T1" fmla="*/ 16 h 256"/>
                <a:gd name="T2" fmla="*/ 12 w 53"/>
                <a:gd name="T3" fmla="*/ 175 h 256"/>
                <a:gd name="T4" fmla="*/ 66 w 53"/>
                <a:gd name="T5" fmla="*/ 621 h 256"/>
                <a:gd name="T6" fmla="*/ 50 w 53"/>
                <a:gd name="T7" fmla="*/ 702 h 256"/>
                <a:gd name="T8" fmla="*/ 117 w 53"/>
                <a:gd name="T9" fmla="*/ 860 h 256"/>
                <a:gd name="T10" fmla="*/ 186 w 53"/>
                <a:gd name="T11" fmla="*/ 1109 h 256"/>
                <a:gd name="T12" fmla="*/ 216 w 53"/>
                <a:gd name="T13" fmla="*/ 1412 h 256"/>
                <a:gd name="T14" fmla="*/ 273 w 53"/>
                <a:gd name="T15" fmla="*/ 1282 h 256"/>
                <a:gd name="T16" fmla="*/ 268 w 53"/>
                <a:gd name="T17" fmla="*/ 1030 h 256"/>
                <a:gd name="T18" fmla="*/ 229 w 53"/>
                <a:gd name="T19" fmla="*/ 882 h 256"/>
                <a:gd name="T20" fmla="*/ 229 w 53"/>
                <a:gd name="T21" fmla="*/ 348 h 256"/>
                <a:gd name="T22" fmla="*/ 129 w 53"/>
                <a:gd name="T23" fmla="*/ 118 h 256"/>
                <a:gd name="T24" fmla="*/ 94 w 53"/>
                <a:gd name="T25" fmla="*/ 16 h 2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56">
                  <a:moveTo>
                    <a:pt x="17" y="3"/>
                  </a:moveTo>
                  <a:cubicBezTo>
                    <a:pt x="4" y="0"/>
                    <a:pt x="0" y="13"/>
                    <a:pt x="2" y="31"/>
                  </a:cubicBezTo>
                  <a:cubicBezTo>
                    <a:pt x="4" y="49"/>
                    <a:pt x="13" y="99"/>
                    <a:pt x="12" y="109"/>
                  </a:cubicBezTo>
                  <a:cubicBezTo>
                    <a:pt x="10" y="120"/>
                    <a:pt x="9" y="123"/>
                    <a:pt x="9" y="123"/>
                  </a:cubicBezTo>
                  <a:cubicBezTo>
                    <a:pt x="16" y="130"/>
                    <a:pt x="20" y="140"/>
                    <a:pt x="21" y="151"/>
                  </a:cubicBezTo>
                  <a:cubicBezTo>
                    <a:pt x="21" y="161"/>
                    <a:pt x="28" y="182"/>
                    <a:pt x="33" y="195"/>
                  </a:cubicBezTo>
                  <a:cubicBezTo>
                    <a:pt x="38" y="207"/>
                    <a:pt x="43" y="240"/>
                    <a:pt x="39" y="248"/>
                  </a:cubicBezTo>
                  <a:cubicBezTo>
                    <a:pt x="36" y="256"/>
                    <a:pt x="50" y="239"/>
                    <a:pt x="49" y="225"/>
                  </a:cubicBezTo>
                  <a:cubicBezTo>
                    <a:pt x="48" y="210"/>
                    <a:pt x="53" y="195"/>
                    <a:pt x="48" y="181"/>
                  </a:cubicBezTo>
                  <a:cubicBezTo>
                    <a:pt x="43" y="167"/>
                    <a:pt x="43" y="159"/>
                    <a:pt x="41" y="155"/>
                  </a:cubicBezTo>
                  <a:cubicBezTo>
                    <a:pt x="47" y="134"/>
                    <a:pt x="47" y="88"/>
                    <a:pt x="41" y="61"/>
                  </a:cubicBezTo>
                  <a:cubicBezTo>
                    <a:pt x="35" y="34"/>
                    <a:pt x="25" y="30"/>
                    <a:pt x="23" y="21"/>
                  </a:cubicBezTo>
                  <a:cubicBezTo>
                    <a:pt x="21" y="12"/>
                    <a:pt x="21" y="4"/>
                    <a:pt x="17" y="3"/>
                  </a:cubicBezTo>
                  <a:close/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3" name="Freeform 1349">
              <a:extLst>
                <a:ext uri="{FF2B5EF4-FFF2-40B4-BE49-F238E27FC236}">
                  <a16:creationId xmlns:a16="http://schemas.microsoft.com/office/drawing/2014/main" id="{CE2F3F00-3D51-4239-A417-F19C35FDB809}"/>
                </a:ext>
              </a:extLst>
            </p:cNvPr>
            <p:cNvSpPr/>
            <p:nvPr>
              <p:custDataLst>
                <p:tags r:id="rId2140"/>
              </p:custDataLst>
            </p:nvPr>
          </p:nvSpPr>
          <p:spPr bwMode="auto">
            <a:xfrm>
              <a:off x="1765" y="1934"/>
              <a:ext cx="200" cy="223"/>
            </a:xfrm>
            <a:custGeom>
              <a:avLst/>
              <a:gdLst>
                <a:gd name="T0" fmla="*/ 0 w 112"/>
                <a:gd name="T1" fmla="*/ 16 h 125"/>
                <a:gd name="T2" fmla="*/ 73 w 112"/>
                <a:gd name="T3" fmla="*/ 0 h 125"/>
                <a:gd name="T4" fmla="*/ 154 w 112"/>
                <a:gd name="T5" fmla="*/ 64 h 125"/>
                <a:gd name="T6" fmla="*/ 211 w 112"/>
                <a:gd name="T7" fmla="*/ 171 h 125"/>
                <a:gd name="T8" fmla="*/ 332 w 112"/>
                <a:gd name="T9" fmla="*/ 376 h 125"/>
                <a:gd name="T10" fmla="*/ 491 w 112"/>
                <a:gd name="T11" fmla="*/ 494 h 125"/>
                <a:gd name="T12" fmla="*/ 632 w 112"/>
                <a:gd name="T13" fmla="*/ 362 h 125"/>
                <a:gd name="T14" fmla="*/ 545 w 112"/>
                <a:gd name="T15" fmla="*/ 681 h 125"/>
                <a:gd name="T16" fmla="*/ 484 w 112"/>
                <a:gd name="T17" fmla="*/ 573 h 125"/>
                <a:gd name="T18" fmla="*/ 386 w 112"/>
                <a:gd name="T19" fmla="*/ 471 h 125"/>
                <a:gd name="T20" fmla="*/ 246 w 112"/>
                <a:gd name="T21" fmla="*/ 328 h 125"/>
                <a:gd name="T22" fmla="*/ 143 w 112"/>
                <a:gd name="T23" fmla="*/ 159 h 125"/>
                <a:gd name="T24" fmla="*/ 0 w 112"/>
                <a:gd name="T25" fmla="*/ 16 h 1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2" h="125">
                  <a:moveTo>
                    <a:pt x="0" y="3"/>
                  </a:moveTo>
                  <a:cubicBezTo>
                    <a:pt x="9" y="3"/>
                    <a:pt x="13" y="0"/>
                    <a:pt x="13" y="0"/>
                  </a:cubicBezTo>
                  <a:cubicBezTo>
                    <a:pt x="13" y="0"/>
                    <a:pt x="21" y="12"/>
                    <a:pt x="27" y="11"/>
                  </a:cubicBezTo>
                  <a:cubicBezTo>
                    <a:pt x="32" y="10"/>
                    <a:pt x="32" y="17"/>
                    <a:pt x="37" y="30"/>
                  </a:cubicBezTo>
                  <a:cubicBezTo>
                    <a:pt x="42" y="43"/>
                    <a:pt x="44" y="55"/>
                    <a:pt x="58" y="66"/>
                  </a:cubicBezTo>
                  <a:cubicBezTo>
                    <a:pt x="71" y="77"/>
                    <a:pt x="82" y="80"/>
                    <a:pt x="86" y="87"/>
                  </a:cubicBezTo>
                  <a:cubicBezTo>
                    <a:pt x="97" y="104"/>
                    <a:pt x="109" y="79"/>
                    <a:pt x="111" y="64"/>
                  </a:cubicBezTo>
                  <a:cubicBezTo>
                    <a:pt x="112" y="78"/>
                    <a:pt x="104" y="114"/>
                    <a:pt x="96" y="120"/>
                  </a:cubicBezTo>
                  <a:cubicBezTo>
                    <a:pt x="87" y="125"/>
                    <a:pt x="88" y="110"/>
                    <a:pt x="85" y="101"/>
                  </a:cubicBezTo>
                  <a:cubicBezTo>
                    <a:pt x="83" y="92"/>
                    <a:pt x="76" y="89"/>
                    <a:pt x="68" y="83"/>
                  </a:cubicBezTo>
                  <a:cubicBezTo>
                    <a:pt x="59" y="78"/>
                    <a:pt x="48" y="69"/>
                    <a:pt x="43" y="58"/>
                  </a:cubicBezTo>
                  <a:cubicBezTo>
                    <a:pt x="37" y="48"/>
                    <a:pt x="30" y="34"/>
                    <a:pt x="25" y="28"/>
                  </a:cubicBezTo>
                  <a:cubicBezTo>
                    <a:pt x="20" y="23"/>
                    <a:pt x="13" y="9"/>
                    <a:pt x="0" y="3"/>
                  </a:cubicBezTo>
                  <a:close/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4" name="Freeform 1350">
              <a:extLst>
                <a:ext uri="{FF2B5EF4-FFF2-40B4-BE49-F238E27FC236}">
                  <a16:creationId xmlns:a16="http://schemas.microsoft.com/office/drawing/2014/main" id="{7A3A8B3D-AAFF-4AC1-9EBA-BEC949E00C9B}"/>
                </a:ext>
              </a:extLst>
            </p:cNvPr>
            <p:cNvSpPr/>
            <p:nvPr>
              <p:custDataLst>
                <p:tags r:id="rId2141"/>
              </p:custDataLst>
            </p:nvPr>
          </p:nvSpPr>
          <p:spPr bwMode="auto">
            <a:xfrm>
              <a:off x="1506" y="1827"/>
              <a:ext cx="68" cy="20"/>
            </a:xfrm>
            <a:custGeom>
              <a:avLst/>
              <a:gdLst>
                <a:gd name="T0" fmla="*/ 0 w 38"/>
                <a:gd name="T1" fmla="*/ 53 h 11"/>
                <a:gd name="T2" fmla="*/ 211 w 38"/>
                <a:gd name="T3" fmla="*/ 65 h 11"/>
                <a:gd name="T4" fmla="*/ 202 w 38"/>
                <a:gd name="T5" fmla="*/ 0 h 11"/>
                <a:gd name="T6" fmla="*/ 41 w 38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1">
                  <a:moveTo>
                    <a:pt x="0" y="9"/>
                  </a:moveTo>
                  <a:cubicBezTo>
                    <a:pt x="12" y="6"/>
                    <a:pt x="25" y="9"/>
                    <a:pt x="37" y="11"/>
                  </a:cubicBezTo>
                  <a:cubicBezTo>
                    <a:pt x="38" y="7"/>
                    <a:pt x="37" y="3"/>
                    <a:pt x="35" y="0"/>
                  </a:cubicBezTo>
                  <a:cubicBezTo>
                    <a:pt x="29" y="6"/>
                    <a:pt x="15" y="3"/>
                    <a:pt x="7" y="6"/>
                  </a:cubicBezTo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5" name="Freeform 1351">
              <a:extLst>
                <a:ext uri="{FF2B5EF4-FFF2-40B4-BE49-F238E27FC236}">
                  <a16:creationId xmlns:a16="http://schemas.microsoft.com/office/drawing/2014/main" id="{F67C5654-DD73-4095-BB4B-E4F0C7DB7758}"/>
                </a:ext>
              </a:extLst>
            </p:cNvPr>
            <p:cNvSpPr/>
            <p:nvPr>
              <p:custDataLst>
                <p:tags r:id="rId2142"/>
              </p:custDataLst>
            </p:nvPr>
          </p:nvSpPr>
          <p:spPr bwMode="auto">
            <a:xfrm>
              <a:off x="1589" y="1845"/>
              <a:ext cx="194" cy="85"/>
            </a:xfrm>
            <a:custGeom>
              <a:avLst/>
              <a:gdLst>
                <a:gd name="T0" fmla="*/ 0 w 109"/>
                <a:gd name="T1" fmla="*/ 0 h 48"/>
                <a:gd name="T2" fmla="*/ 215 w 109"/>
                <a:gd name="T3" fmla="*/ 188 h 48"/>
                <a:gd name="T4" fmla="*/ 614 w 109"/>
                <a:gd name="T5" fmla="*/ 239 h 48"/>
                <a:gd name="T6" fmla="*/ 215 w 109"/>
                <a:gd name="T7" fmla="*/ 151 h 48"/>
                <a:gd name="T8" fmla="*/ 0 w 10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48">
                  <a:moveTo>
                    <a:pt x="0" y="0"/>
                  </a:moveTo>
                  <a:cubicBezTo>
                    <a:pt x="6" y="16"/>
                    <a:pt x="17" y="23"/>
                    <a:pt x="38" y="34"/>
                  </a:cubicBezTo>
                  <a:cubicBezTo>
                    <a:pt x="60" y="45"/>
                    <a:pt x="78" y="48"/>
                    <a:pt x="109" y="43"/>
                  </a:cubicBezTo>
                  <a:cubicBezTo>
                    <a:pt x="96" y="44"/>
                    <a:pt x="60" y="37"/>
                    <a:pt x="38" y="27"/>
                  </a:cubicBezTo>
                  <a:cubicBezTo>
                    <a:pt x="4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6" name="Freeform 1352">
              <a:extLst>
                <a:ext uri="{FF2B5EF4-FFF2-40B4-BE49-F238E27FC236}">
                  <a16:creationId xmlns:a16="http://schemas.microsoft.com/office/drawing/2014/main" id="{85611866-F23F-4E25-8F99-3A589F9005FE}"/>
                </a:ext>
              </a:extLst>
            </p:cNvPr>
            <p:cNvSpPr/>
            <p:nvPr>
              <p:custDataLst>
                <p:tags r:id="rId2143"/>
              </p:custDataLst>
            </p:nvPr>
          </p:nvSpPr>
          <p:spPr bwMode="auto">
            <a:xfrm>
              <a:off x="1721" y="1829"/>
              <a:ext cx="12" cy="14"/>
            </a:xfrm>
            <a:custGeom>
              <a:avLst/>
              <a:gdLst>
                <a:gd name="T0" fmla="*/ 15 w 7"/>
                <a:gd name="T1" fmla="*/ 0 h 8"/>
                <a:gd name="T2" fmla="*/ 5 w 7"/>
                <a:gd name="T3" fmla="*/ 44 h 8"/>
                <a:gd name="T4" fmla="*/ 36 w 7"/>
                <a:gd name="T5" fmla="*/ 3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3"/>
                    <a:pt x="0" y="5"/>
                    <a:pt x="1" y="8"/>
                  </a:cubicBezTo>
                  <a:cubicBezTo>
                    <a:pt x="3" y="7"/>
                    <a:pt x="5" y="7"/>
                    <a:pt x="7" y="7"/>
                  </a:cubicBezTo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7" name="Freeform 1353">
              <a:extLst>
                <a:ext uri="{FF2B5EF4-FFF2-40B4-BE49-F238E27FC236}">
                  <a16:creationId xmlns:a16="http://schemas.microsoft.com/office/drawing/2014/main" id="{238F2858-6901-48AE-8739-61D0E405F548}"/>
                </a:ext>
              </a:extLst>
            </p:cNvPr>
            <p:cNvSpPr/>
            <p:nvPr>
              <p:custDataLst>
                <p:tags r:id="rId2144"/>
              </p:custDataLst>
            </p:nvPr>
          </p:nvSpPr>
          <p:spPr bwMode="auto">
            <a:xfrm>
              <a:off x="1699" y="1690"/>
              <a:ext cx="13" cy="8"/>
            </a:xfrm>
            <a:custGeom>
              <a:avLst/>
              <a:gdLst>
                <a:gd name="T0" fmla="*/ 13 w 7"/>
                <a:gd name="T1" fmla="*/ 0 h 5"/>
                <a:gd name="T2" fmla="*/ 0 w 7"/>
                <a:gd name="T3" fmla="*/ 21 h 5"/>
                <a:gd name="T4" fmla="*/ 45 w 7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2" y="0"/>
                    <a:pt x="1" y="3"/>
                    <a:pt x="0" y="5"/>
                  </a:cubicBezTo>
                  <a:cubicBezTo>
                    <a:pt x="2" y="5"/>
                    <a:pt x="4" y="5"/>
                    <a:pt x="7" y="4"/>
                  </a:cubicBezTo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8" name="Freeform 1354">
              <a:extLst>
                <a:ext uri="{FF2B5EF4-FFF2-40B4-BE49-F238E27FC236}">
                  <a16:creationId xmlns:a16="http://schemas.microsoft.com/office/drawing/2014/main" id="{F8FB0418-6029-42A8-AD12-F05B04F594E0}"/>
                </a:ext>
              </a:extLst>
            </p:cNvPr>
            <p:cNvSpPr/>
            <p:nvPr>
              <p:custDataLst>
                <p:tags r:id="rId2145"/>
              </p:custDataLst>
            </p:nvPr>
          </p:nvSpPr>
          <p:spPr bwMode="auto">
            <a:xfrm>
              <a:off x="1776" y="1611"/>
              <a:ext cx="16" cy="13"/>
            </a:xfrm>
            <a:custGeom>
              <a:avLst/>
              <a:gdLst>
                <a:gd name="T0" fmla="*/ 0 w 9"/>
                <a:gd name="T1" fmla="*/ 37 h 7"/>
                <a:gd name="T2" fmla="*/ 50 w 9"/>
                <a:gd name="T3" fmla="*/ 45 h 7"/>
                <a:gd name="T4" fmla="*/ 37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3" y="4"/>
                    <a:pt x="5" y="5"/>
                    <a:pt x="9" y="7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29" name="Freeform 1355">
              <a:extLst>
                <a:ext uri="{FF2B5EF4-FFF2-40B4-BE49-F238E27FC236}">
                  <a16:creationId xmlns:a16="http://schemas.microsoft.com/office/drawing/2014/main" id="{526BE991-3F8E-4E53-9A87-ED2DC2B2BE47}"/>
                </a:ext>
              </a:extLst>
            </p:cNvPr>
            <p:cNvSpPr/>
            <p:nvPr>
              <p:custDataLst>
                <p:tags r:id="rId2146"/>
              </p:custDataLst>
            </p:nvPr>
          </p:nvSpPr>
          <p:spPr bwMode="auto">
            <a:xfrm>
              <a:off x="1624" y="1756"/>
              <a:ext cx="11" cy="14"/>
            </a:xfrm>
            <a:custGeom>
              <a:avLst/>
              <a:gdLst>
                <a:gd name="T0" fmla="*/ 0 w 6"/>
                <a:gd name="T1" fmla="*/ 0 h 8"/>
                <a:gd name="T2" fmla="*/ 37 w 6"/>
                <a:gd name="T3" fmla="*/ 33 h 8"/>
                <a:gd name="T4" fmla="*/ 0 w 6"/>
                <a:gd name="T5" fmla="*/ 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4" y="0"/>
                    <a:pt x="5" y="3"/>
                    <a:pt x="6" y="6"/>
                  </a:cubicBezTo>
                  <a:cubicBezTo>
                    <a:pt x="4" y="5"/>
                    <a:pt x="1" y="6"/>
                    <a:pt x="0" y="8"/>
                  </a:cubicBezTo>
                </a:path>
              </a:pathLst>
            </a:custGeom>
            <a:solidFill>
              <a:srgbClr val="F98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0" name="Freeform 1356">
              <a:extLst>
                <a:ext uri="{FF2B5EF4-FFF2-40B4-BE49-F238E27FC236}">
                  <a16:creationId xmlns:a16="http://schemas.microsoft.com/office/drawing/2014/main" id="{2FBE507B-0288-4ABF-A548-0B0461969262}"/>
                </a:ext>
              </a:extLst>
            </p:cNvPr>
            <p:cNvSpPr/>
            <p:nvPr>
              <p:custDataLst>
                <p:tags r:id="rId2147"/>
              </p:custDataLst>
            </p:nvPr>
          </p:nvSpPr>
          <p:spPr bwMode="auto">
            <a:xfrm>
              <a:off x="1737" y="1818"/>
              <a:ext cx="14" cy="27"/>
            </a:xfrm>
            <a:custGeom>
              <a:avLst/>
              <a:gdLst>
                <a:gd name="T0" fmla="*/ 0 w 8"/>
                <a:gd name="T1" fmla="*/ 0 h 15"/>
                <a:gd name="T2" fmla="*/ 44 w 8"/>
                <a:gd name="T3" fmla="*/ 8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0" y="6"/>
                    <a:pt x="4" y="11"/>
                    <a:pt x="8" y="15"/>
                  </a:cubicBezTo>
                </a:path>
              </a:pathLst>
            </a:custGeom>
            <a:solidFill>
              <a:srgbClr val="FDE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1" name="Freeform 1357">
              <a:extLst>
                <a:ext uri="{FF2B5EF4-FFF2-40B4-BE49-F238E27FC236}">
                  <a16:creationId xmlns:a16="http://schemas.microsoft.com/office/drawing/2014/main" id="{F99B96F4-E95A-490B-88CE-790FA98B390E}"/>
                </a:ext>
              </a:extLst>
            </p:cNvPr>
            <p:cNvSpPr/>
            <p:nvPr>
              <p:custDataLst>
                <p:tags r:id="rId2148"/>
              </p:custDataLst>
            </p:nvPr>
          </p:nvSpPr>
          <p:spPr bwMode="auto">
            <a:xfrm>
              <a:off x="1719" y="1690"/>
              <a:ext cx="25" cy="21"/>
            </a:xfrm>
            <a:custGeom>
              <a:avLst/>
              <a:gdLst>
                <a:gd name="T0" fmla="*/ 0 w 14"/>
                <a:gd name="T1" fmla="*/ 0 h 12"/>
                <a:gd name="T2" fmla="*/ 80 w 14"/>
                <a:gd name="T3" fmla="*/ 6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2" y="6"/>
                    <a:pt x="9" y="9"/>
                    <a:pt x="14" y="12"/>
                  </a:cubicBezTo>
                </a:path>
              </a:pathLst>
            </a:custGeom>
            <a:solidFill>
              <a:srgbClr val="FDE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2" name="Freeform 1358">
              <a:extLst>
                <a:ext uri="{FF2B5EF4-FFF2-40B4-BE49-F238E27FC236}">
                  <a16:creationId xmlns:a16="http://schemas.microsoft.com/office/drawing/2014/main" id="{2023DE11-7FF9-41CE-872D-98C3D4A58EAA}"/>
                </a:ext>
              </a:extLst>
            </p:cNvPr>
            <p:cNvSpPr/>
            <p:nvPr>
              <p:custDataLst>
                <p:tags r:id="rId2149"/>
              </p:custDataLst>
            </p:nvPr>
          </p:nvSpPr>
          <p:spPr bwMode="auto">
            <a:xfrm>
              <a:off x="1480" y="1529"/>
              <a:ext cx="503" cy="628"/>
            </a:xfrm>
            <a:custGeom>
              <a:avLst/>
              <a:gdLst>
                <a:gd name="T0" fmla="*/ 1181 w 282"/>
                <a:gd name="T1" fmla="*/ 29 h 352"/>
                <a:gd name="T2" fmla="*/ 710 w 282"/>
                <a:gd name="T3" fmla="*/ 252 h 352"/>
                <a:gd name="T4" fmla="*/ 353 w 282"/>
                <a:gd name="T5" fmla="*/ 557 h 352"/>
                <a:gd name="T6" fmla="*/ 102 w 282"/>
                <a:gd name="T7" fmla="*/ 776 h 352"/>
                <a:gd name="T8" fmla="*/ 7 w 282"/>
                <a:gd name="T9" fmla="*/ 1022 h 352"/>
                <a:gd name="T10" fmla="*/ 334 w 282"/>
                <a:gd name="T11" fmla="*/ 1044 h 352"/>
                <a:gd name="T12" fmla="*/ 783 w 282"/>
                <a:gd name="T13" fmla="*/ 1290 h 352"/>
                <a:gd name="T14" fmla="*/ 1129 w 282"/>
                <a:gd name="T15" fmla="*/ 1636 h 352"/>
                <a:gd name="T16" fmla="*/ 1332 w 282"/>
                <a:gd name="T17" fmla="*/ 1834 h 352"/>
                <a:gd name="T18" fmla="*/ 1429 w 282"/>
                <a:gd name="T19" fmla="*/ 1998 h 352"/>
                <a:gd name="T20" fmla="*/ 1527 w 282"/>
                <a:gd name="T21" fmla="*/ 1486 h 352"/>
                <a:gd name="T22" fmla="*/ 1454 w 282"/>
                <a:gd name="T23" fmla="*/ 1038 h 352"/>
                <a:gd name="T24" fmla="*/ 1377 w 282"/>
                <a:gd name="T25" fmla="*/ 334 h 352"/>
                <a:gd name="T26" fmla="*/ 1181 w 282"/>
                <a:gd name="T27" fmla="*/ 29 h 3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2" h="352">
                  <a:moveTo>
                    <a:pt x="208" y="5"/>
                  </a:moveTo>
                  <a:cubicBezTo>
                    <a:pt x="184" y="0"/>
                    <a:pt x="135" y="25"/>
                    <a:pt x="125" y="44"/>
                  </a:cubicBezTo>
                  <a:cubicBezTo>
                    <a:pt x="116" y="64"/>
                    <a:pt x="77" y="74"/>
                    <a:pt x="62" y="98"/>
                  </a:cubicBezTo>
                  <a:cubicBezTo>
                    <a:pt x="47" y="123"/>
                    <a:pt x="33" y="123"/>
                    <a:pt x="18" y="137"/>
                  </a:cubicBezTo>
                  <a:cubicBezTo>
                    <a:pt x="3" y="152"/>
                    <a:pt x="1" y="180"/>
                    <a:pt x="1" y="180"/>
                  </a:cubicBezTo>
                  <a:cubicBezTo>
                    <a:pt x="0" y="188"/>
                    <a:pt x="25" y="173"/>
                    <a:pt x="59" y="184"/>
                  </a:cubicBezTo>
                  <a:cubicBezTo>
                    <a:pt x="66" y="198"/>
                    <a:pt x="108" y="227"/>
                    <a:pt x="138" y="227"/>
                  </a:cubicBezTo>
                  <a:cubicBezTo>
                    <a:pt x="167" y="227"/>
                    <a:pt x="179" y="254"/>
                    <a:pt x="199" y="288"/>
                  </a:cubicBezTo>
                  <a:cubicBezTo>
                    <a:pt x="208" y="306"/>
                    <a:pt x="227" y="311"/>
                    <a:pt x="235" y="323"/>
                  </a:cubicBezTo>
                  <a:cubicBezTo>
                    <a:pt x="244" y="334"/>
                    <a:pt x="243" y="352"/>
                    <a:pt x="252" y="352"/>
                  </a:cubicBezTo>
                  <a:cubicBezTo>
                    <a:pt x="272" y="352"/>
                    <a:pt x="282" y="286"/>
                    <a:pt x="269" y="262"/>
                  </a:cubicBezTo>
                  <a:cubicBezTo>
                    <a:pt x="265" y="227"/>
                    <a:pt x="270" y="202"/>
                    <a:pt x="256" y="183"/>
                  </a:cubicBezTo>
                  <a:cubicBezTo>
                    <a:pt x="265" y="153"/>
                    <a:pt x="259" y="80"/>
                    <a:pt x="243" y="59"/>
                  </a:cubicBezTo>
                  <a:cubicBezTo>
                    <a:pt x="230" y="43"/>
                    <a:pt x="243" y="15"/>
                    <a:pt x="208" y="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3" name="Freeform 1359">
              <a:extLst>
                <a:ext uri="{FF2B5EF4-FFF2-40B4-BE49-F238E27FC236}">
                  <a16:creationId xmlns:a16="http://schemas.microsoft.com/office/drawing/2014/main" id="{C4497922-93AD-450C-896B-00C93B97C92F}"/>
                </a:ext>
              </a:extLst>
            </p:cNvPr>
            <p:cNvSpPr/>
            <p:nvPr>
              <p:custDataLst>
                <p:tags r:id="rId2150"/>
              </p:custDataLst>
            </p:nvPr>
          </p:nvSpPr>
          <p:spPr bwMode="auto">
            <a:xfrm>
              <a:off x="1829" y="1582"/>
              <a:ext cx="91" cy="436"/>
            </a:xfrm>
            <a:custGeom>
              <a:avLst/>
              <a:gdLst>
                <a:gd name="T0" fmla="*/ 114 w 51"/>
                <a:gd name="T1" fmla="*/ 0 h 244"/>
                <a:gd name="T2" fmla="*/ 96 w 51"/>
                <a:gd name="T3" fmla="*/ 443 h 244"/>
                <a:gd name="T4" fmla="*/ 96 w 51"/>
                <a:gd name="T5" fmla="*/ 697 h 244"/>
                <a:gd name="T6" fmla="*/ 182 w 51"/>
                <a:gd name="T7" fmla="*/ 949 h 244"/>
                <a:gd name="T8" fmla="*/ 268 w 51"/>
                <a:gd name="T9" fmla="*/ 1392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44">
                  <a:moveTo>
                    <a:pt x="20" y="0"/>
                  </a:moveTo>
                  <a:cubicBezTo>
                    <a:pt x="0" y="2"/>
                    <a:pt x="12" y="53"/>
                    <a:pt x="17" y="78"/>
                  </a:cubicBezTo>
                  <a:cubicBezTo>
                    <a:pt x="22" y="102"/>
                    <a:pt x="17" y="122"/>
                    <a:pt x="17" y="122"/>
                  </a:cubicBezTo>
                  <a:cubicBezTo>
                    <a:pt x="29" y="132"/>
                    <a:pt x="27" y="149"/>
                    <a:pt x="32" y="166"/>
                  </a:cubicBezTo>
                  <a:cubicBezTo>
                    <a:pt x="37" y="183"/>
                    <a:pt x="51" y="224"/>
                    <a:pt x="47" y="2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4" name="Freeform 1360">
              <a:extLst>
                <a:ext uri="{FF2B5EF4-FFF2-40B4-BE49-F238E27FC236}">
                  <a16:creationId xmlns:a16="http://schemas.microsoft.com/office/drawing/2014/main" id="{91431E0C-957E-4F8C-9D0C-B44DCE81301E}"/>
                </a:ext>
              </a:extLst>
            </p:cNvPr>
            <p:cNvSpPr/>
            <p:nvPr>
              <p:custDataLst>
                <p:tags r:id="rId2151"/>
              </p:custDataLst>
            </p:nvPr>
          </p:nvSpPr>
          <p:spPr bwMode="auto">
            <a:xfrm>
              <a:off x="1578" y="1823"/>
              <a:ext cx="7" cy="34"/>
            </a:xfrm>
            <a:custGeom>
              <a:avLst/>
              <a:gdLst>
                <a:gd name="T0" fmla="*/ 0 w 4"/>
                <a:gd name="T1" fmla="*/ 0 h 19"/>
                <a:gd name="T2" fmla="*/ 21 w 4"/>
                <a:gd name="T3" fmla="*/ 10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6"/>
                    <a:pt x="2" y="15"/>
                    <a:pt x="4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5" name="Freeform 1361">
              <a:extLst>
                <a:ext uri="{FF2B5EF4-FFF2-40B4-BE49-F238E27FC236}">
                  <a16:creationId xmlns:a16="http://schemas.microsoft.com/office/drawing/2014/main" id="{0EE1B2E2-7D16-48C5-8A22-F584827543E3}"/>
                </a:ext>
              </a:extLst>
            </p:cNvPr>
            <p:cNvSpPr/>
            <p:nvPr>
              <p:custDataLst>
                <p:tags r:id="rId2152"/>
              </p:custDataLst>
            </p:nvPr>
          </p:nvSpPr>
          <p:spPr bwMode="auto">
            <a:xfrm>
              <a:off x="1614" y="1745"/>
              <a:ext cx="16" cy="46"/>
            </a:xfrm>
            <a:custGeom>
              <a:avLst/>
              <a:gdLst>
                <a:gd name="T0" fmla="*/ 0 w 9"/>
                <a:gd name="T1" fmla="*/ 0 h 26"/>
                <a:gd name="T2" fmla="*/ 37 w 9"/>
                <a:gd name="T3" fmla="*/ 14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cubicBezTo>
                    <a:pt x="9" y="7"/>
                    <a:pt x="8" y="15"/>
                    <a:pt x="7" y="2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6" name="Freeform 1362">
              <a:extLst>
                <a:ext uri="{FF2B5EF4-FFF2-40B4-BE49-F238E27FC236}">
                  <a16:creationId xmlns:a16="http://schemas.microsoft.com/office/drawing/2014/main" id="{07DAF547-DA95-47BE-B59B-712F49717CD8}"/>
                </a:ext>
              </a:extLst>
            </p:cNvPr>
            <p:cNvSpPr/>
            <p:nvPr>
              <p:custDataLst>
                <p:tags r:id="rId2153"/>
              </p:custDataLst>
            </p:nvPr>
          </p:nvSpPr>
          <p:spPr bwMode="auto">
            <a:xfrm>
              <a:off x="1628" y="1764"/>
              <a:ext cx="25" cy="6"/>
            </a:xfrm>
            <a:custGeom>
              <a:avLst/>
              <a:gdLst>
                <a:gd name="T0" fmla="*/ 0 w 14"/>
                <a:gd name="T1" fmla="*/ 16 h 3"/>
                <a:gd name="T2" fmla="*/ 80 w 1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2"/>
                  </a:moveTo>
                  <a:cubicBezTo>
                    <a:pt x="5" y="0"/>
                    <a:pt x="10" y="1"/>
                    <a:pt x="14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7" name="Freeform 1363">
              <a:extLst>
                <a:ext uri="{FF2B5EF4-FFF2-40B4-BE49-F238E27FC236}">
                  <a16:creationId xmlns:a16="http://schemas.microsoft.com/office/drawing/2014/main" id="{76ECEA0F-4858-41FF-8904-58A674B8021D}"/>
                </a:ext>
              </a:extLst>
            </p:cNvPr>
            <p:cNvSpPr/>
            <p:nvPr>
              <p:custDataLst>
                <p:tags r:id="rId2154"/>
              </p:custDataLst>
            </p:nvPr>
          </p:nvSpPr>
          <p:spPr bwMode="auto">
            <a:xfrm>
              <a:off x="1705" y="1672"/>
              <a:ext cx="25" cy="39"/>
            </a:xfrm>
            <a:custGeom>
              <a:avLst/>
              <a:gdLst>
                <a:gd name="T0" fmla="*/ 7 w 14"/>
                <a:gd name="T1" fmla="*/ 0 h 22"/>
                <a:gd name="T2" fmla="*/ 80 w 14"/>
                <a:gd name="T3" fmla="*/ 12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1" y="0"/>
                  </a:moveTo>
                  <a:cubicBezTo>
                    <a:pt x="0" y="8"/>
                    <a:pt x="6" y="18"/>
                    <a:pt x="14" y="2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8" name="Freeform 1364">
              <a:extLst>
                <a:ext uri="{FF2B5EF4-FFF2-40B4-BE49-F238E27FC236}">
                  <a16:creationId xmlns:a16="http://schemas.microsoft.com/office/drawing/2014/main" id="{F88959AA-97EB-4383-86E8-3C0430E16DBD}"/>
                </a:ext>
              </a:extLst>
            </p:cNvPr>
            <p:cNvSpPr/>
            <p:nvPr>
              <p:custDataLst>
                <p:tags r:id="rId2155"/>
              </p:custDataLst>
            </p:nvPr>
          </p:nvSpPr>
          <p:spPr bwMode="auto">
            <a:xfrm>
              <a:off x="1697" y="1698"/>
              <a:ext cx="16" cy="6"/>
            </a:xfrm>
            <a:custGeom>
              <a:avLst/>
              <a:gdLst>
                <a:gd name="T0" fmla="*/ 50 w 9"/>
                <a:gd name="T1" fmla="*/ 0 h 3"/>
                <a:gd name="T2" fmla="*/ 0 w 9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5" y="0"/>
                    <a:pt x="3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39" name="Freeform 1365">
              <a:extLst>
                <a:ext uri="{FF2B5EF4-FFF2-40B4-BE49-F238E27FC236}">
                  <a16:creationId xmlns:a16="http://schemas.microsoft.com/office/drawing/2014/main" id="{6B902D17-6BED-40BE-AF96-1E913AC39597}"/>
                </a:ext>
              </a:extLst>
            </p:cNvPr>
            <p:cNvSpPr/>
            <p:nvPr>
              <p:custDataLst>
                <p:tags r:id="rId2156"/>
              </p:custDataLst>
            </p:nvPr>
          </p:nvSpPr>
          <p:spPr bwMode="auto">
            <a:xfrm>
              <a:off x="1769" y="1582"/>
              <a:ext cx="23" cy="42"/>
            </a:xfrm>
            <a:custGeom>
              <a:avLst/>
              <a:gdLst>
                <a:gd name="T0" fmla="*/ 57 w 13"/>
                <a:gd name="T1" fmla="*/ 0 h 23"/>
                <a:gd name="T2" fmla="*/ 0 w 13"/>
                <a:gd name="T3" fmla="*/ 14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0" y="0"/>
                  </a:moveTo>
                  <a:cubicBezTo>
                    <a:pt x="13" y="9"/>
                    <a:pt x="10" y="19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0" name="Freeform 1366">
              <a:extLst>
                <a:ext uri="{FF2B5EF4-FFF2-40B4-BE49-F238E27FC236}">
                  <a16:creationId xmlns:a16="http://schemas.microsoft.com/office/drawing/2014/main" id="{0420408F-DC17-4D10-BDD4-67F2AA63F1E7}"/>
                </a:ext>
              </a:extLst>
            </p:cNvPr>
            <p:cNvSpPr/>
            <p:nvPr>
              <p:custDataLst>
                <p:tags r:id="rId2157"/>
              </p:custDataLst>
            </p:nvPr>
          </p:nvSpPr>
          <p:spPr bwMode="auto">
            <a:xfrm>
              <a:off x="1785" y="1609"/>
              <a:ext cx="7" cy="20"/>
            </a:xfrm>
            <a:custGeom>
              <a:avLst/>
              <a:gdLst>
                <a:gd name="T0" fmla="*/ 0 w 4"/>
                <a:gd name="T1" fmla="*/ 0 h 11"/>
                <a:gd name="T2" fmla="*/ 21 w 4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3" y="3"/>
                    <a:pt x="4" y="7"/>
                    <a:pt x="4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1" name="Freeform 1367">
              <a:extLst>
                <a:ext uri="{FF2B5EF4-FFF2-40B4-BE49-F238E27FC236}">
                  <a16:creationId xmlns:a16="http://schemas.microsoft.com/office/drawing/2014/main" id="{CD829C7E-A591-42BB-B2C4-D6876F7BC62F}"/>
                </a:ext>
              </a:extLst>
            </p:cNvPr>
            <p:cNvSpPr/>
            <p:nvPr>
              <p:custDataLst>
                <p:tags r:id="rId2158"/>
              </p:custDataLst>
            </p:nvPr>
          </p:nvSpPr>
          <p:spPr bwMode="auto">
            <a:xfrm>
              <a:off x="1824" y="1791"/>
              <a:ext cx="36" cy="9"/>
            </a:xfrm>
            <a:custGeom>
              <a:avLst/>
              <a:gdLst>
                <a:gd name="T0" fmla="*/ 0 w 20"/>
                <a:gd name="T1" fmla="*/ 0 h 5"/>
                <a:gd name="T2" fmla="*/ 117 w 20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7" y="0"/>
                    <a:pt x="15" y="1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2" name="Freeform 1368">
              <a:extLst>
                <a:ext uri="{FF2B5EF4-FFF2-40B4-BE49-F238E27FC236}">
                  <a16:creationId xmlns:a16="http://schemas.microsoft.com/office/drawing/2014/main" id="{EDB5D84E-1AE5-413C-875F-7C142092B713}"/>
                </a:ext>
              </a:extLst>
            </p:cNvPr>
            <p:cNvSpPr/>
            <p:nvPr>
              <p:custDataLst>
                <p:tags r:id="rId2159"/>
              </p:custDataLst>
            </p:nvPr>
          </p:nvSpPr>
          <p:spPr bwMode="auto">
            <a:xfrm>
              <a:off x="1733" y="1929"/>
              <a:ext cx="61" cy="7"/>
            </a:xfrm>
            <a:custGeom>
              <a:avLst/>
              <a:gdLst>
                <a:gd name="T0" fmla="*/ 0 w 34"/>
                <a:gd name="T1" fmla="*/ 16 h 4"/>
                <a:gd name="T2" fmla="*/ 196 w 3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">
                  <a:moveTo>
                    <a:pt x="0" y="3"/>
                  </a:moveTo>
                  <a:cubicBezTo>
                    <a:pt x="11" y="4"/>
                    <a:pt x="23" y="2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3" name="Freeform 1369">
              <a:extLst>
                <a:ext uri="{FF2B5EF4-FFF2-40B4-BE49-F238E27FC236}">
                  <a16:creationId xmlns:a16="http://schemas.microsoft.com/office/drawing/2014/main" id="{D81C49EC-939B-44AF-A7DF-1D876D6C25ED}"/>
                </a:ext>
              </a:extLst>
            </p:cNvPr>
            <p:cNvSpPr/>
            <p:nvPr>
              <p:custDataLst>
                <p:tags r:id="rId2160"/>
              </p:custDataLst>
            </p:nvPr>
          </p:nvSpPr>
          <p:spPr bwMode="auto">
            <a:xfrm>
              <a:off x="1726" y="1811"/>
              <a:ext cx="23" cy="44"/>
            </a:xfrm>
            <a:custGeom>
              <a:avLst/>
              <a:gdLst>
                <a:gd name="T0" fmla="*/ 12 w 13"/>
                <a:gd name="T1" fmla="*/ 0 h 25"/>
                <a:gd name="T2" fmla="*/ 73 w 13"/>
                <a:gd name="T3" fmla="*/ 13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5">
                  <a:moveTo>
                    <a:pt x="2" y="0"/>
                  </a:moveTo>
                  <a:cubicBezTo>
                    <a:pt x="0" y="8"/>
                    <a:pt x="7" y="20"/>
                    <a:pt x="13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4" name="Freeform 1370">
              <a:extLst>
                <a:ext uri="{FF2B5EF4-FFF2-40B4-BE49-F238E27FC236}">
                  <a16:creationId xmlns:a16="http://schemas.microsoft.com/office/drawing/2014/main" id="{B3A4D168-E353-49E9-91B9-7AB1C510E8E4}"/>
                </a:ext>
              </a:extLst>
            </p:cNvPr>
            <p:cNvSpPr/>
            <p:nvPr>
              <p:custDataLst>
                <p:tags r:id="rId2161"/>
              </p:custDataLst>
            </p:nvPr>
          </p:nvSpPr>
          <p:spPr bwMode="auto">
            <a:xfrm>
              <a:off x="1712" y="1839"/>
              <a:ext cx="25" cy="18"/>
            </a:xfrm>
            <a:custGeom>
              <a:avLst/>
              <a:gdLst>
                <a:gd name="T0" fmla="*/ 80 w 14"/>
                <a:gd name="T1" fmla="*/ 0 h 10"/>
                <a:gd name="T2" fmla="*/ 0 w 14"/>
                <a:gd name="T3" fmla="*/ 5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8" y="0"/>
                    <a:pt x="3" y="6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5" name="Freeform 1371">
              <a:extLst>
                <a:ext uri="{FF2B5EF4-FFF2-40B4-BE49-F238E27FC236}">
                  <a16:creationId xmlns:a16="http://schemas.microsoft.com/office/drawing/2014/main" id="{24A41260-0E1C-4218-8791-FABB061D9BAD}"/>
                </a:ext>
              </a:extLst>
            </p:cNvPr>
            <p:cNvSpPr/>
            <p:nvPr>
              <p:custDataLst>
                <p:tags r:id="rId2162"/>
              </p:custDataLst>
            </p:nvPr>
          </p:nvSpPr>
          <p:spPr bwMode="auto">
            <a:xfrm>
              <a:off x="1747" y="1748"/>
              <a:ext cx="22" cy="11"/>
            </a:xfrm>
            <a:custGeom>
              <a:avLst/>
              <a:gdLst>
                <a:gd name="T0" fmla="*/ 0 w 12"/>
                <a:gd name="T1" fmla="*/ 31 h 6"/>
                <a:gd name="T2" fmla="*/ 7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9" y="2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6" name="Freeform 1372">
              <a:extLst>
                <a:ext uri="{FF2B5EF4-FFF2-40B4-BE49-F238E27FC236}">
                  <a16:creationId xmlns:a16="http://schemas.microsoft.com/office/drawing/2014/main" id="{5E2A73A6-A39C-43BC-9CAA-B5775AA8520B}"/>
                </a:ext>
              </a:extLst>
            </p:cNvPr>
            <p:cNvSpPr/>
            <p:nvPr>
              <p:custDataLst>
                <p:tags r:id="rId2163"/>
              </p:custDataLst>
            </p:nvPr>
          </p:nvSpPr>
          <p:spPr bwMode="auto">
            <a:xfrm>
              <a:off x="1758" y="1756"/>
              <a:ext cx="5" cy="12"/>
            </a:xfrm>
            <a:custGeom>
              <a:avLst/>
              <a:gdLst>
                <a:gd name="T0" fmla="*/ 0 w 3"/>
                <a:gd name="T1" fmla="*/ 0 h 7"/>
                <a:gd name="T2" fmla="*/ 13 w 3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3" y="4"/>
                    <a:pt x="3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7" name="Freeform 1373">
              <a:extLst>
                <a:ext uri="{FF2B5EF4-FFF2-40B4-BE49-F238E27FC236}">
                  <a16:creationId xmlns:a16="http://schemas.microsoft.com/office/drawing/2014/main" id="{99FB9774-20BB-40B1-B7A1-2202E47C7B4C}"/>
                </a:ext>
              </a:extLst>
            </p:cNvPr>
            <p:cNvSpPr/>
            <p:nvPr>
              <p:custDataLst>
                <p:tags r:id="rId2164"/>
              </p:custDataLst>
            </p:nvPr>
          </p:nvSpPr>
          <p:spPr bwMode="auto">
            <a:xfrm>
              <a:off x="1790" y="1909"/>
              <a:ext cx="22" cy="34"/>
            </a:xfrm>
            <a:custGeom>
              <a:avLst/>
              <a:gdLst>
                <a:gd name="T0" fmla="*/ 0 w 12"/>
                <a:gd name="T1" fmla="*/ 0 h 19"/>
                <a:gd name="T2" fmla="*/ 73 w 12"/>
                <a:gd name="T3" fmla="*/ 10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0"/>
                  </a:moveTo>
                  <a:cubicBezTo>
                    <a:pt x="0" y="8"/>
                    <a:pt x="2" y="19"/>
                    <a:pt x="12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8" name="Freeform 1374">
              <a:extLst>
                <a:ext uri="{FF2B5EF4-FFF2-40B4-BE49-F238E27FC236}">
                  <a16:creationId xmlns:a16="http://schemas.microsoft.com/office/drawing/2014/main" id="{8C3B781C-5D25-44DD-A820-1F5A65F2497B}"/>
                </a:ext>
              </a:extLst>
            </p:cNvPr>
            <p:cNvSpPr/>
            <p:nvPr>
              <p:custDataLst>
                <p:tags r:id="rId2165"/>
              </p:custDataLst>
            </p:nvPr>
          </p:nvSpPr>
          <p:spPr bwMode="auto">
            <a:xfrm>
              <a:off x="1721" y="1814"/>
              <a:ext cx="19" cy="8"/>
            </a:xfrm>
            <a:custGeom>
              <a:avLst/>
              <a:gdLst>
                <a:gd name="T0" fmla="*/ 0 w 11"/>
                <a:gd name="T1" fmla="*/ 16 h 4"/>
                <a:gd name="T2" fmla="*/ 57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3" y="4"/>
                    <a:pt x="7" y="1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49" name="Freeform 1375">
              <a:extLst>
                <a:ext uri="{FF2B5EF4-FFF2-40B4-BE49-F238E27FC236}">
                  <a16:creationId xmlns:a16="http://schemas.microsoft.com/office/drawing/2014/main" id="{B508DCB0-7DB1-4AD7-934B-2D4EE5A3FC81}"/>
                </a:ext>
              </a:extLst>
            </p:cNvPr>
            <p:cNvSpPr/>
            <p:nvPr>
              <p:custDataLst>
                <p:tags r:id="rId2166"/>
              </p:custDataLst>
            </p:nvPr>
          </p:nvSpPr>
          <p:spPr bwMode="auto">
            <a:xfrm>
              <a:off x="1619" y="1781"/>
              <a:ext cx="20" cy="5"/>
            </a:xfrm>
            <a:custGeom>
              <a:avLst/>
              <a:gdLst>
                <a:gd name="T0" fmla="*/ 0 w 11"/>
                <a:gd name="T1" fmla="*/ 8 h 3"/>
                <a:gd name="T2" fmla="*/ 65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4" y="3"/>
                    <a:pt x="7" y="1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0" name="Freeform 1376">
              <a:extLst>
                <a:ext uri="{FF2B5EF4-FFF2-40B4-BE49-F238E27FC236}">
                  <a16:creationId xmlns:a16="http://schemas.microsoft.com/office/drawing/2014/main" id="{B90D1A32-9B0C-4EE4-AC77-7C9BB99193B2}"/>
                </a:ext>
              </a:extLst>
            </p:cNvPr>
            <p:cNvSpPr/>
            <p:nvPr>
              <p:custDataLst>
                <p:tags r:id="rId2167"/>
              </p:custDataLst>
            </p:nvPr>
          </p:nvSpPr>
          <p:spPr bwMode="auto">
            <a:xfrm>
              <a:off x="1696" y="1679"/>
              <a:ext cx="21" cy="5"/>
            </a:xfrm>
            <a:custGeom>
              <a:avLst/>
              <a:gdLst>
                <a:gd name="T0" fmla="*/ 0 w 12"/>
                <a:gd name="T1" fmla="*/ 13 h 3"/>
                <a:gd name="T2" fmla="*/ 65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2"/>
                    <a:pt x="8" y="1"/>
                    <a:pt x="12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1" name="Freeform 1377">
              <a:extLst>
                <a:ext uri="{FF2B5EF4-FFF2-40B4-BE49-F238E27FC236}">
                  <a16:creationId xmlns:a16="http://schemas.microsoft.com/office/drawing/2014/main" id="{3E5CF2A9-32EF-4E73-9B07-C2A4FA4030D0}"/>
                </a:ext>
              </a:extLst>
            </p:cNvPr>
            <p:cNvSpPr/>
            <p:nvPr>
              <p:custDataLst>
                <p:tags r:id="rId2168"/>
              </p:custDataLst>
            </p:nvPr>
          </p:nvSpPr>
          <p:spPr bwMode="auto">
            <a:xfrm>
              <a:off x="1783" y="1588"/>
              <a:ext cx="18" cy="2"/>
            </a:xfrm>
            <a:custGeom>
              <a:avLst/>
              <a:gdLst>
                <a:gd name="T0" fmla="*/ 0 w 10"/>
                <a:gd name="T1" fmla="*/ 8 h 1"/>
                <a:gd name="T2" fmla="*/ 58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3" y="1"/>
                    <a:pt x="6" y="1"/>
                    <a:pt x="10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2" name="Freeform 1378">
              <a:extLst>
                <a:ext uri="{FF2B5EF4-FFF2-40B4-BE49-F238E27FC236}">
                  <a16:creationId xmlns:a16="http://schemas.microsoft.com/office/drawing/2014/main" id="{13CBD9C4-C480-4775-BF01-C44B34068D16}"/>
                </a:ext>
              </a:extLst>
            </p:cNvPr>
            <p:cNvSpPr/>
            <p:nvPr>
              <p:custDataLst>
                <p:tags r:id="rId2169"/>
              </p:custDataLst>
            </p:nvPr>
          </p:nvSpPr>
          <p:spPr bwMode="auto">
            <a:xfrm>
              <a:off x="1829" y="1781"/>
              <a:ext cx="6" cy="25"/>
            </a:xfrm>
            <a:custGeom>
              <a:avLst/>
              <a:gdLst>
                <a:gd name="T0" fmla="*/ 24 w 3"/>
                <a:gd name="T1" fmla="*/ 0 h 14"/>
                <a:gd name="T2" fmla="*/ 0 w 3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2" y="10"/>
                    <a:pt x="0" y="14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3" name="Freeform 1379">
              <a:extLst>
                <a:ext uri="{FF2B5EF4-FFF2-40B4-BE49-F238E27FC236}">
                  <a16:creationId xmlns:a16="http://schemas.microsoft.com/office/drawing/2014/main" id="{BD554D82-7BEC-45F8-BEE6-B2D89D58C45B}"/>
                </a:ext>
              </a:extLst>
            </p:cNvPr>
            <p:cNvSpPr/>
            <p:nvPr>
              <p:custDataLst>
                <p:tags r:id="rId2170"/>
              </p:custDataLst>
            </p:nvPr>
          </p:nvSpPr>
          <p:spPr bwMode="auto">
            <a:xfrm>
              <a:off x="1787" y="1914"/>
              <a:ext cx="10" cy="2"/>
            </a:xfrm>
            <a:custGeom>
              <a:avLst/>
              <a:gdLst>
                <a:gd name="T0" fmla="*/ 0 w 6"/>
                <a:gd name="T1" fmla="*/ 8 h 1"/>
                <a:gd name="T2" fmla="*/ 28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4" name="Freeform 1380">
              <a:extLst>
                <a:ext uri="{FF2B5EF4-FFF2-40B4-BE49-F238E27FC236}">
                  <a16:creationId xmlns:a16="http://schemas.microsoft.com/office/drawing/2014/main" id="{C83200DE-AEC7-46E2-9796-98A694A01A9B}"/>
                </a:ext>
              </a:extLst>
            </p:cNvPr>
            <p:cNvSpPr/>
            <p:nvPr>
              <p:custDataLst>
                <p:tags r:id="rId2171"/>
              </p:custDataLst>
            </p:nvPr>
          </p:nvSpPr>
          <p:spPr bwMode="auto">
            <a:xfrm>
              <a:off x="1574" y="1829"/>
              <a:ext cx="18" cy="1"/>
            </a:xfrm>
            <a:custGeom>
              <a:avLst/>
              <a:gdLst>
                <a:gd name="T0" fmla="*/ 0 w 10"/>
                <a:gd name="T1" fmla="*/ 0 h 1"/>
                <a:gd name="T2" fmla="*/ 58 w 10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6" y="1"/>
                    <a:pt x="10" y="1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5" name="Freeform 1381">
              <a:extLst>
                <a:ext uri="{FF2B5EF4-FFF2-40B4-BE49-F238E27FC236}">
                  <a16:creationId xmlns:a16="http://schemas.microsoft.com/office/drawing/2014/main" id="{972566D7-E70E-4E42-8192-EA6252AC3112}"/>
                </a:ext>
              </a:extLst>
            </p:cNvPr>
            <p:cNvSpPr/>
            <p:nvPr>
              <p:custDataLst>
                <p:tags r:id="rId2172"/>
              </p:custDataLst>
            </p:nvPr>
          </p:nvSpPr>
          <p:spPr bwMode="auto">
            <a:xfrm>
              <a:off x="1612" y="1743"/>
              <a:ext cx="12" cy="11"/>
            </a:xfrm>
            <a:custGeom>
              <a:avLst/>
              <a:gdLst>
                <a:gd name="T0" fmla="*/ 0 w 7"/>
                <a:gd name="T1" fmla="*/ 37 h 6"/>
                <a:gd name="T2" fmla="*/ 36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6" name="Freeform 1382">
              <a:extLst>
                <a:ext uri="{FF2B5EF4-FFF2-40B4-BE49-F238E27FC236}">
                  <a16:creationId xmlns:a16="http://schemas.microsoft.com/office/drawing/2014/main" id="{F2FB2C99-402E-4912-BA34-5E6E4B3BEDAF}"/>
                </a:ext>
              </a:extLst>
            </p:cNvPr>
            <p:cNvSpPr/>
            <p:nvPr>
              <p:custDataLst>
                <p:tags r:id="rId2173"/>
              </p:custDataLst>
            </p:nvPr>
          </p:nvSpPr>
          <p:spPr bwMode="auto">
            <a:xfrm>
              <a:off x="1639" y="1759"/>
              <a:ext cx="10" cy="25"/>
            </a:xfrm>
            <a:custGeom>
              <a:avLst/>
              <a:gdLst>
                <a:gd name="T0" fmla="*/ 28 w 6"/>
                <a:gd name="T1" fmla="*/ 0 h 14"/>
                <a:gd name="T2" fmla="*/ 0 w 6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3" y="4"/>
                    <a:pt x="2" y="9"/>
                    <a:pt x="0" y="14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7" name="Freeform 1383">
              <a:extLst>
                <a:ext uri="{FF2B5EF4-FFF2-40B4-BE49-F238E27FC236}">
                  <a16:creationId xmlns:a16="http://schemas.microsoft.com/office/drawing/2014/main" id="{CAEFCA61-55C7-4B9F-A511-1EFBD2852017}"/>
                </a:ext>
              </a:extLst>
            </p:cNvPr>
            <p:cNvSpPr/>
            <p:nvPr>
              <p:custDataLst>
                <p:tags r:id="rId2174"/>
              </p:custDataLst>
            </p:nvPr>
          </p:nvSpPr>
          <p:spPr bwMode="auto">
            <a:xfrm>
              <a:off x="1721" y="1704"/>
              <a:ext cx="5" cy="5"/>
            </a:xfrm>
            <a:custGeom>
              <a:avLst/>
              <a:gdLst>
                <a:gd name="T0" fmla="*/ 13 w 3"/>
                <a:gd name="T1" fmla="*/ 5 h 3"/>
                <a:gd name="T2" fmla="*/ 0 w 3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8" name="Freeform 1384">
              <a:extLst>
                <a:ext uri="{FF2B5EF4-FFF2-40B4-BE49-F238E27FC236}">
                  <a16:creationId xmlns:a16="http://schemas.microsoft.com/office/drawing/2014/main" id="{9044868A-2D73-46BB-AC32-3B3EA7C8338D}"/>
                </a:ext>
              </a:extLst>
            </p:cNvPr>
            <p:cNvSpPr/>
            <p:nvPr>
              <p:custDataLst>
                <p:tags r:id="rId2175"/>
              </p:custDataLst>
            </p:nvPr>
          </p:nvSpPr>
          <p:spPr bwMode="auto">
            <a:xfrm>
              <a:off x="1708" y="1848"/>
              <a:ext cx="16" cy="7"/>
            </a:xfrm>
            <a:custGeom>
              <a:avLst/>
              <a:gdLst>
                <a:gd name="T0" fmla="*/ 0 w 9"/>
                <a:gd name="T1" fmla="*/ 0 h 4"/>
                <a:gd name="T2" fmla="*/ 50 w 9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2"/>
                    <a:pt x="5" y="4"/>
                    <a:pt x="9" y="4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59" name="Freeform 1385">
              <a:extLst>
                <a:ext uri="{FF2B5EF4-FFF2-40B4-BE49-F238E27FC236}">
                  <a16:creationId xmlns:a16="http://schemas.microsoft.com/office/drawing/2014/main" id="{F9689753-665D-4E9E-BA9B-52B5BD70A525}"/>
                </a:ext>
              </a:extLst>
            </p:cNvPr>
            <p:cNvSpPr/>
            <p:nvPr>
              <p:custDataLst>
                <p:tags r:id="rId2176"/>
              </p:custDataLst>
            </p:nvPr>
          </p:nvSpPr>
          <p:spPr bwMode="auto">
            <a:xfrm>
              <a:off x="1906" y="2009"/>
              <a:ext cx="13" cy="2"/>
            </a:xfrm>
            <a:custGeom>
              <a:avLst/>
              <a:gdLst>
                <a:gd name="T0" fmla="*/ 45 w 7"/>
                <a:gd name="T1" fmla="*/ 8 h 1"/>
                <a:gd name="T2" fmla="*/ 0 w 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5" y="1"/>
                    <a:pt x="3" y="0"/>
                    <a:pt x="0" y="1"/>
                  </a:cubicBezTo>
                </a:path>
              </a:pathLst>
            </a:custGeom>
            <a:noFill/>
            <a:ln w="11113" cap="flat">
              <a:solidFill>
                <a:srgbClr val="FAB57C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60" name="Freeform 1386">
              <a:extLst>
                <a:ext uri="{FF2B5EF4-FFF2-40B4-BE49-F238E27FC236}">
                  <a16:creationId xmlns:a16="http://schemas.microsoft.com/office/drawing/2014/main" id="{E3CEA16D-9F77-4182-AB8C-AC5105356194}"/>
                </a:ext>
              </a:extLst>
            </p:cNvPr>
            <p:cNvSpPr/>
            <p:nvPr>
              <p:custDataLst>
                <p:tags r:id="rId2177"/>
              </p:custDataLst>
            </p:nvPr>
          </p:nvSpPr>
          <p:spPr bwMode="auto">
            <a:xfrm>
              <a:off x="1603" y="1673"/>
              <a:ext cx="57" cy="49"/>
            </a:xfrm>
            <a:custGeom>
              <a:avLst/>
              <a:gdLst>
                <a:gd name="T0" fmla="*/ 0 w 32"/>
                <a:gd name="T1" fmla="*/ 162 h 27"/>
                <a:gd name="T2" fmla="*/ 86 w 32"/>
                <a:gd name="T3" fmla="*/ 60 h 27"/>
                <a:gd name="T4" fmla="*/ 182 w 3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7">
                  <a:moveTo>
                    <a:pt x="0" y="27"/>
                  </a:moveTo>
                  <a:cubicBezTo>
                    <a:pt x="3" y="20"/>
                    <a:pt x="9" y="14"/>
                    <a:pt x="15" y="10"/>
                  </a:cubicBezTo>
                  <a:cubicBezTo>
                    <a:pt x="20" y="7"/>
                    <a:pt x="26" y="1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61" name="Freeform 1387">
              <a:extLst>
                <a:ext uri="{FF2B5EF4-FFF2-40B4-BE49-F238E27FC236}">
                  <a16:creationId xmlns:a16="http://schemas.microsoft.com/office/drawing/2014/main" id="{CEEE75F7-4CA6-4903-9B05-2A5E6B54D758}"/>
                </a:ext>
              </a:extLst>
            </p:cNvPr>
            <p:cNvSpPr/>
            <p:nvPr>
              <p:custDataLst>
                <p:tags r:id="rId2178"/>
              </p:custDataLst>
            </p:nvPr>
          </p:nvSpPr>
          <p:spPr bwMode="auto">
            <a:xfrm>
              <a:off x="1512" y="1741"/>
              <a:ext cx="75" cy="61"/>
            </a:xfrm>
            <a:custGeom>
              <a:avLst/>
              <a:gdLst>
                <a:gd name="T0" fmla="*/ 0 w 42"/>
                <a:gd name="T1" fmla="*/ 196 h 34"/>
                <a:gd name="T2" fmla="*/ 114 w 42"/>
                <a:gd name="T3" fmla="*/ 74 h 34"/>
                <a:gd name="T4" fmla="*/ 175 w 42"/>
                <a:gd name="T5" fmla="*/ 52 h 34"/>
                <a:gd name="T6" fmla="*/ 239 w 42"/>
                <a:gd name="T7" fmla="*/ 0 h 34"/>
                <a:gd name="T8" fmla="*/ 175 w 42"/>
                <a:gd name="T9" fmla="*/ 74 h 34"/>
                <a:gd name="T10" fmla="*/ 80 w 42"/>
                <a:gd name="T11" fmla="*/ 1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4">
                  <a:moveTo>
                    <a:pt x="0" y="34"/>
                  </a:moveTo>
                  <a:cubicBezTo>
                    <a:pt x="3" y="24"/>
                    <a:pt x="11" y="17"/>
                    <a:pt x="20" y="13"/>
                  </a:cubicBezTo>
                  <a:cubicBezTo>
                    <a:pt x="24" y="11"/>
                    <a:pt x="28" y="10"/>
                    <a:pt x="31" y="9"/>
                  </a:cubicBezTo>
                  <a:cubicBezTo>
                    <a:pt x="36" y="6"/>
                    <a:pt x="38" y="3"/>
                    <a:pt x="42" y="0"/>
                  </a:cubicBezTo>
                  <a:cubicBezTo>
                    <a:pt x="40" y="5"/>
                    <a:pt x="37" y="11"/>
                    <a:pt x="31" y="13"/>
                  </a:cubicBezTo>
                  <a:cubicBezTo>
                    <a:pt x="26" y="15"/>
                    <a:pt x="19" y="14"/>
                    <a:pt x="1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02" name="Group 1801">
            <a:extLst>
              <a:ext uri="{FF2B5EF4-FFF2-40B4-BE49-F238E27FC236}">
                <a16:creationId xmlns:a16="http://schemas.microsoft.com/office/drawing/2014/main" id="{48DC6978-661B-4E7E-B52B-9DA4F1369147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6146800" y="3781425"/>
            <a:ext cx="661988" cy="682625"/>
            <a:chOff x="1501" y="2037"/>
            <a:chExt cx="1361" cy="1398"/>
          </a:xfrm>
        </p:grpSpPr>
        <p:sp>
          <p:nvSpPr>
            <p:cNvPr id="128993" name="Freeform 1802">
              <a:extLst>
                <a:ext uri="{FF2B5EF4-FFF2-40B4-BE49-F238E27FC236}">
                  <a16:creationId xmlns:a16="http://schemas.microsoft.com/office/drawing/2014/main" id="{D9679A35-6B94-4D3D-A7D8-88920ABE0FF8}"/>
                </a:ext>
              </a:extLst>
            </p:cNvPr>
            <p:cNvSpPr/>
            <p:nvPr>
              <p:custDataLst>
                <p:tags r:id="rId2010"/>
              </p:custDataLst>
            </p:nvPr>
          </p:nvSpPr>
          <p:spPr bwMode="auto">
            <a:xfrm>
              <a:off x="1501" y="2037"/>
              <a:ext cx="1361" cy="1398"/>
            </a:xfrm>
            <a:custGeom>
              <a:avLst/>
              <a:gdLst>
                <a:gd name="T0" fmla="*/ 2179 w 544"/>
                <a:gd name="T1" fmla="*/ 7617 h 524"/>
                <a:gd name="T2" fmla="*/ 3505 w 544"/>
                <a:gd name="T3" fmla="*/ 8834 h 524"/>
                <a:gd name="T4" fmla="*/ 4743 w 544"/>
                <a:gd name="T5" fmla="*/ 8185 h 524"/>
                <a:gd name="T6" fmla="*/ 7123 w 544"/>
                <a:gd name="T7" fmla="*/ 8585 h 524"/>
                <a:gd name="T8" fmla="*/ 8156 w 544"/>
                <a:gd name="T9" fmla="*/ 7062 h 524"/>
                <a:gd name="T10" fmla="*/ 7518 w 544"/>
                <a:gd name="T11" fmla="*/ 3303 h 524"/>
                <a:gd name="T12" fmla="*/ 7518 w 544"/>
                <a:gd name="T13" fmla="*/ 3303 h 524"/>
                <a:gd name="T14" fmla="*/ 7123 w 544"/>
                <a:gd name="T15" fmla="*/ 320 h 524"/>
                <a:gd name="T16" fmla="*/ 5184 w 544"/>
                <a:gd name="T17" fmla="*/ 1275 h 524"/>
                <a:gd name="T18" fmla="*/ 2554 w 544"/>
                <a:gd name="T19" fmla="*/ 1537 h 524"/>
                <a:gd name="T20" fmla="*/ 2347 w 544"/>
                <a:gd name="T21" fmla="*/ 1275 h 524"/>
                <a:gd name="T22" fmla="*/ 896 w 544"/>
                <a:gd name="T23" fmla="*/ 534 h 524"/>
                <a:gd name="T24" fmla="*/ 583 w 544"/>
                <a:gd name="T25" fmla="*/ 2868 h 524"/>
                <a:gd name="T26" fmla="*/ 801 w 544"/>
                <a:gd name="T27" fmla="*/ 6763 h 524"/>
                <a:gd name="T28" fmla="*/ 2179 w 544"/>
                <a:gd name="T29" fmla="*/ 7617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4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2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1"/>
                  </a:cubicBezTo>
                  <a:cubicBezTo>
                    <a:pt x="159" y="76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9" y="45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4" name="Freeform 1803">
              <a:extLst>
                <a:ext uri="{FF2B5EF4-FFF2-40B4-BE49-F238E27FC236}">
                  <a16:creationId xmlns:a16="http://schemas.microsoft.com/office/drawing/2014/main" id="{1642FFB0-CEAE-4E46-882E-A18EEE832C69}"/>
                </a:ext>
              </a:extLst>
            </p:cNvPr>
            <p:cNvSpPr/>
            <p:nvPr>
              <p:custDataLst>
                <p:tags r:id="rId2011"/>
              </p:custDataLst>
            </p:nvPr>
          </p:nvSpPr>
          <p:spPr bwMode="auto">
            <a:xfrm>
              <a:off x="1501" y="2037"/>
              <a:ext cx="1361" cy="1398"/>
            </a:xfrm>
            <a:custGeom>
              <a:avLst/>
              <a:gdLst>
                <a:gd name="T0" fmla="*/ 2179 w 544"/>
                <a:gd name="T1" fmla="*/ 7617 h 524"/>
                <a:gd name="T2" fmla="*/ 3505 w 544"/>
                <a:gd name="T3" fmla="*/ 8834 h 524"/>
                <a:gd name="T4" fmla="*/ 4743 w 544"/>
                <a:gd name="T5" fmla="*/ 8185 h 524"/>
                <a:gd name="T6" fmla="*/ 7123 w 544"/>
                <a:gd name="T7" fmla="*/ 8585 h 524"/>
                <a:gd name="T8" fmla="*/ 8156 w 544"/>
                <a:gd name="T9" fmla="*/ 7062 h 524"/>
                <a:gd name="T10" fmla="*/ 7518 w 544"/>
                <a:gd name="T11" fmla="*/ 3303 h 524"/>
                <a:gd name="T12" fmla="*/ 7518 w 544"/>
                <a:gd name="T13" fmla="*/ 3303 h 524"/>
                <a:gd name="T14" fmla="*/ 7123 w 544"/>
                <a:gd name="T15" fmla="*/ 320 h 524"/>
                <a:gd name="T16" fmla="*/ 5184 w 544"/>
                <a:gd name="T17" fmla="*/ 1275 h 524"/>
                <a:gd name="T18" fmla="*/ 2554 w 544"/>
                <a:gd name="T19" fmla="*/ 1537 h 524"/>
                <a:gd name="T20" fmla="*/ 2347 w 544"/>
                <a:gd name="T21" fmla="*/ 1275 h 524"/>
                <a:gd name="T22" fmla="*/ 896 w 544"/>
                <a:gd name="T23" fmla="*/ 534 h 524"/>
                <a:gd name="T24" fmla="*/ 583 w 544"/>
                <a:gd name="T25" fmla="*/ 2868 h 524"/>
                <a:gd name="T26" fmla="*/ 801 w 544"/>
                <a:gd name="T27" fmla="*/ 6763 h 524"/>
                <a:gd name="T28" fmla="*/ 2179 w 544"/>
                <a:gd name="T29" fmla="*/ 7617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4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2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1"/>
                  </a:cubicBezTo>
                  <a:cubicBezTo>
                    <a:pt x="159" y="76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9" y="45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5" name="Freeform 1804">
              <a:extLst>
                <a:ext uri="{FF2B5EF4-FFF2-40B4-BE49-F238E27FC236}">
                  <a16:creationId xmlns:a16="http://schemas.microsoft.com/office/drawing/2014/main" id="{49F243CB-E9A8-46ED-A76D-81EE0A16FCCB}"/>
                </a:ext>
              </a:extLst>
            </p:cNvPr>
            <p:cNvSpPr/>
            <p:nvPr>
              <p:custDataLst>
                <p:tags r:id="rId2012"/>
              </p:custDataLst>
            </p:nvPr>
          </p:nvSpPr>
          <p:spPr bwMode="auto">
            <a:xfrm>
              <a:off x="1601" y="2179"/>
              <a:ext cx="1133" cy="1106"/>
            </a:xfrm>
            <a:custGeom>
              <a:avLst/>
              <a:gdLst>
                <a:gd name="T0" fmla="*/ 6068 w 453"/>
                <a:gd name="T1" fmla="*/ 4525 h 415"/>
                <a:gd name="T2" fmla="*/ 6505 w 453"/>
                <a:gd name="T3" fmla="*/ 3425 h 415"/>
                <a:gd name="T4" fmla="*/ 6443 w 453"/>
                <a:gd name="T5" fmla="*/ 874 h 415"/>
                <a:gd name="T6" fmla="*/ 5347 w 453"/>
                <a:gd name="T7" fmla="*/ 589 h 415"/>
                <a:gd name="T8" fmla="*/ 5367 w 453"/>
                <a:gd name="T9" fmla="*/ 546 h 415"/>
                <a:gd name="T10" fmla="*/ 4897 w 453"/>
                <a:gd name="T11" fmla="*/ 589 h 415"/>
                <a:gd name="T12" fmla="*/ 4492 w 453"/>
                <a:gd name="T13" fmla="*/ 306 h 415"/>
                <a:gd name="T14" fmla="*/ 3847 w 453"/>
                <a:gd name="T15" fmla="*/ 1386 h 415"/>
                <a:gd name="T16" fmla="*/ 2021 w 453"/>
                <a:gd name="T17" fmla="*/ 1271 h 415"/>
                <a:gd name="T18" fmla="*/ 645 w 453"/>
                <a:gd name="T19" fmla="*/ 704 h 415"/>
                <a:gd name="T20" fmla="*/ 613 w 453"/>
                <a:gd name="T21" fmla="*/ 2047 h 415"/>
                <a:gd name="T22" fmla="*/ 625 w 453"/>
                <a:gd name="T23" fmla="*/ 2047 h 415"/>
                <a:gd name="T24" fmla="*/ 470 w 453"/>
                <a:gd name="T25" fmla="*/ 2081 h 415"/>
                <a:gd name="T26" fmla="*/ 175 w 453"/>
                <a:gd name="T27" fmla="*/ 3217 h 415"/>
                <a:gd name="T28" fmla="*/ 175 w 453"/>
                <a:gd name="T29" fmla="*/ 4333 h 415"/>
                <a:gd name="T30" fmla="*/ 800 w 453"/>
                <a:gd name="T31" fmla="*/ 5285 h 415"/>
                <a:gd name="T32" fmla="*/ 283 w 453"/>
                <a:gd name="T33" fmla="*/ 5959 h 415"/>
                <a:gd name="T34" fmla="*/ 50 w 453"/>
                <a:gd name="T35" fmla="*/ 6436 h 415"/>
                <a:gd name="T36" fmla="*/ 408 w 453"/>
                <a:gd name="T37" fmla="*/ 6833 h 415"/>
                <a:gd name="T38" fmla="*/ 938 w 453"/>
                <a:gd name="T39" fmla="*/ 6641 h 415"/>
                <a:gd name="T40" fmla="*/ 1426 w 453"/>
                <a:gd name="T41" fmla="*/ 6058 h 415"/>
                <a:gd name="T42" fmla="*/ 2158 w 453"/>
                <a:gd name="T43" fmla="*/ 7116 h 415"/>
                <a:gd name="T44" fmla="*/ 3379 w 453"/>
                <a:gd name="T45" fmla="*/ 7060 h 415"/>
                <a:gd name="T46" fmla="*/ 3847 w 453"/>
                <a:gd name="T47" fmla="*/ 6889 h 415"/>
                <a:gd name="T48" fmla="*/ 4367 w 453"/>
                <a:gd name="T49" fmla="*/ 7004 h 415"/>
                <a:gd name="T50" fmla="*/ 5272 w 453"/>
                <a:gd name="T51" fmla="*/ 6740 h 415"/>
                <a:gd name="T52" fmla="*/ 5725 w 453"/>
                <a:gd name="T53" fmla="*/ 7593 h 415"/>
                <a:gd name="T54" fmla="*/ 6868 w 453"/>
                <a:gd name="T55" fmla="*/ 7081 h 415"/>
                <a:gd name="T56" fmla="*/ 7038 w 453"/>
                <a:gd name="T57" fmla="*/ 6300 h 415"/>
                <a:gd name="T58" fmla="*/ 6068 w 453"/>
                <a:gd name="T59" fmla="*/ 4525 h 4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52" h="415">
                  <a:moveTo>
                    <a:pt x="388" y="239"/>
                  </a:moveTo>
                  <a:cubicBezTo>
                    <a:pt x="393" y="232"/>
                    <a:pt x="405" y="219"/>
                    <a:pt x="416" y="181"/>
                  </a:cubicBezTo>
                  <a:cubicBezTo>
                    <a:pt x="428" y="127"/>
                    <a:pt x="432" y="81"/>
                    <a:pt x="412" y="46"/>
                  </a:cubicBezTo>
                  <a:cubicBezTo>
                    <a:pt x="392" y="8"/>
                    <a:pt x="359" y="0"/>
                    <a:pt x="342" y="31"/>
                  </a:cubicBezTo>
                  <a:cubicBezTo>
                    <a:pt x="342" y="30"/>
                    <a:pt x="343" y="30"/>
                    <a:pt x="343" y="29"/>
                  </a:cubicBezTo>
                  <a:cubicBezTo>
                    <a:pt x="339" y="34"/>
                    <a:pt x="328" y="34"/>
                    <a:pt x="313" y="31"/>
                  </a:cubicBezTo>
                  <a:cubicBezTo>
                    <a:pt x="300" y="29"/>
                    <a:pt x="288" y="23"/>
                    <a:pt x="287" y="16"/>
                  </a:cubicBezTo>
                  <a:cubicBezTo>
                    <a:pt x="280" y="43"/>
                    <a:pt x="267" y="61"/>
                    <a:pt x="246" y="73"/>
                  </a:cubicBezTo>
                  <a:cubicBezTo>
                    <a:pt x="194" y="101"/>
                    <a:pt x="161" y="89"/>
                    <a:pt x="129" y="67"/>
                  </a:cubicBezTo>
                  <a:cubicBezTo>
                    <a:pt x="100" y="46"/>
                    <a:pt x="70" y="25"/>
                    <a:pt x="41" y="37"/>
                  </a:cubicBezTo>
                  <a:cubicBezTo>
                    <a:pt x="12" y="49"/>
                    <a:pt x="18" y="81"/>
                    <a:pt x="39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7" y="108"/>
                    <a:pt x="33" y="109"/>
                    <a:pt x="30" y="110"/>
                  </a:cubicBezTo>
                  <a:cubicBezTo>
                    <a:pt x="1" y="122"/>
                    <a:pt x="2" y="146"/>
                    <a:pt x="11" y="170"/>
                  </a:cubicBezTo>
                  <a:cubicBezTo>
                    <a:pt x="20" y="195"/>
                    <a:pt x="20" y="207"/>
                    <a:pt x="11" y="229"/>
                  </a:cubicBezTo>
                  <a:cubicBezTo>
                    <a:pt x="0" y="255"/>
                    <a:pt x="5" y="286"/>
                    <a:pt x="51" y="279"/>
                  </a:cubicBezTo>
                  <a:cubicBezTo>
                    <a:pt x="45" y="287"/>
                    <a:pt x="25" y="310"/>
                    <a:pt x="18" y="315"/>
                  </a:cubicBezTo>
                  <a:cubicBezTo>
                    <a:pt x="11" y="319"/>
                    <a:pt x="2" y="330"/>
                    <a:pt x="3" y="340"/>
                  </a:cubicBezTo>
                  <a:cubicBezTo>
                    <a:pt x="3" y="340"/>
                    <a:pt x="1" y="356"/>
                    <a:pt x="26" y="361"/>
                  </a:cubicBezTo>
                  <a:cubicBezTo>
                    <a:pt x="51" y="367"/>
                    <a:pt x="60" y="351"/>
                    <a:pt x="60" y="351"/>
                  </a:cubicBezTo>
                  <a:cubicBezTo>
                    <a:pt x="68" y="343"/>
                    <a:pt x="89" y="322"/>
                    <a:pt x="91" y="320"/>
                  </a:cubicBezTo>
                  <a:cubicBezTo>
                    <a:pt x="97" y="339"/>
                    <a:pt x="99" y="365"/>
                    <a:pt x="138" y="376"/>
                  </a:cubicBezTo>
                  <a:cubicBezTo>
                    <a:pt x="176" y="386"/>
                    <a:pt x="202" y="379"/>
                    <a:pt x="216" y="373"/>
                  </a:cubicBezTo>
                  <a:cubicBezTo>
                    <a:pt x="222" y="370"/>
                    <a:pt x="237" y="364"/>
                    <a:pt x="246" y="364"/>
                  </a:cubicBezTo>
                  <a:cubicBezTo>
                    <a:pt x="258" y="363"/>
                    <a:pt x="267" y="366"/>
                    <a:pt x="279" y="370"/>
                  </a:cubicBezTo>
                  <a:cubicBezTo>
                    <a:pt x="299" y="376"/>
                    <a:pt x="314" y="373"/>
                    <a:pt x="337" y="356"/>
                  </a:cubicBezTo>
                  <a:cubicBezTo>
                    <a:pt x="334" y="365"/>
                    <a:pt x="342" y="389"/>
                    <a:pt x="366" y="401"/>
                  </a:cubicBezTo>
                  <a:cubicBezTo>
                    <a:pt x="397" y="415"/>
                    <a:pt x="427" y="401"/>
                    <a:pt x="439" y="374"/>
                  </a:cubicBezTo>
                  <a:cubicBezTo>
                    <a:pt x="445" y="361"/>
                    <a:pt x="448" y="346"/>
                    <a:pt x="450" y="333"/>
                  </a:cubicBezTo>
                  <a:cubicBezTo>
                    <a:pt x="453" y="305"/>
                    <a:pt x="441" y="231"/>
                    <a:pt x="388" y="23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6" name="Freeform 1805">
              <a:extLst>
                <a:ext uri="{FF2B5EF4-FFF2-40B4-BE49-F238E27FC236}">
                  <a16:creationId xmlns:a16="http://schemas.microsoft.com/office/drawing/2014/main" id="{17BCA9AE-4392-4976-B493-8EDB9BB3C722}"/>
                </a:ext>
              </a:extLst>
            </p:cNvPr>
            <p:cNvSpPr/>
            <p:nvPr>
              <p:custDataLst>
                <p:tags r:id="rId2013"/>
              </p:custDataLst>
            </p:nvPr>
          </p:nvSpPr>
          <p:spPr bwMode="auto">
            <a:xfrm>
              <a:off x="1979" y="2693"/>
              <a:ext cx="187" cy="184"/>
            </a:xfrm>
            <a:custGeom>
              <a:avLst/>
              <a:gdLst>
                <a:gd name="T0" fmla="*/ 1149 w 75"/>
                <a:gd name="T1" fmla="*/ 1272 h 69"/>
                <a:gd name="T2" fmla="*/ 778 w 75"/>
                <a:gd name="T3" fmla="*/ 1160 h 69"/>
                <a:gd name="T4" fmla="*/ 12 w 75"/>
                <a:gd name="T5" fmla="*/ 419 h 69"/>
                <a:gd name="T6" fmla="*/ 0 w 75"/>
                <a:gd name="T7" fmla="*/ 419 h 69"/>
                <a:gd name="T8" fmla="*/ 541 w 75"/>
                <a:gd name="T9" fmla="*/ 0 h 69"/>
                <a:gd name="T10" fmla="*/ 541 w 75"/>
                <a:gd name="T11" fmla="*/ 0 h 69"/>
                <a:gd name="T12" fmla="*/ 758 w 75"/>
                <a:gd name="T13" fmla="*/ 661 h 69"/>
                <a:gd name="T14" fmla="*/ 1162 w 75"/>
                <a:gd name="T15" fmla="*/ 1272 h 69"/>
                <a:gd name="T16" fmla="*/ 1149 w 75"/>
                <a:gd name="T17" fmla="*/ 1272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9">
                  <a:moveTo>
                    <a:pt x="74" y="67"/>
                  </a:moveTo>
                  <a:cubicBezTo>
                    <a:pt x="74" y="67"/>
                    <a:pt x="66" y="69"/>
                    <a:pt x="50" y="61"/>
                  </a:cubicBezTo>
                  <a:cubicBezTo>
                    <a:pt x="35" y="54"/>
                    <a:pt x="19" y="27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18"/>
                    <a:pt x="30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8"/>
                    <a:pt x="66" y="59"/>
                    <a:pt x="75" y="67"/>
                  </a:cubicBezTo>
                  <a:lnTo>
                    <a:pt x="74" y="67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7" name="Freeform 1806">
              <a:extLst>
                <a:ext uri="{FF2B5EF4-FFF2-40B4-BE49-F238E27FC236}">
                  <a16:creationId xmlns:a16="http://schemas.microsoft.com/office/drawing/2014/main" id="{04F9D4C2-ED8A-41D7-9735-3737091BA4CA}"/>
                </a:ext>
              </a:extLst>
            </p:cNvPr>
            <p:cNvSpPr/>
            <p:nvPr>
              <p:custDataLst>
                <p:tags r:id="rId2014"/>
              </p:custDataLst>
            </p:nvPr>
          </p:nvSpPr>
          <p:spPr bwMode="auto">
            <a:xfrm>
              <a:off x="1981" y="2965"/>
              <a:ext cx="145" cy="104"/>
            </a:xfrm>
            <a:custGeom>
              <a:avLst/>
              <a:gdLst>
                <a:gd name="T0" fmla="*/ 895 w 58"/>
                <a:gd name="T1" fmla="*/ 512 h 39"/>
                <a:gd name="T2" fmla="*/ 0 w 58"/>
                <a:gd name="T3" fmla="*/ 0 h 39"/>
                <a:gd name="T4" fmla="*/ 0 w 58"/>
                <a:gd name="T5" fmla="*/ 0 h 39"/>
                <a:gd name="T6" fmla="*/ 313 w 58"/>
                <a:gd name="T7" fmla="*/ 704 h 39"/>
                <a:gd name="T8" fmla="*/ 908 w 58"/>
                <a:gd name="T9" fmla="*/ 512 h 39"/>
                <a:gd name="T10" fmla="*/ 895 w 58"/>
                <a:gd name="T11" fmla="*/ 5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9">
                  <a:moveTo>
                    <a:pt x="57" y="27"/>
                  </a:moveTo>
                  <a:cubicBezTo>
                    <a:pt x="21" y="31"/>
                    <a:pt x="9" y="1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5" y="35"/>
                    <a:pt x="20" y="37"/>
                  </a:cubicBezTo>
                  <a:cubicBezTo>
                    <a:pt x="34" y="39"/>
                    <a:pt x="46" y="33"/>
                    <a:pt x="58" y="27"/>
                  </a:cubicBezTo>
                  <a:lnTo>
                    <a:pt x="57" y="27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8" name="Freeform 1807">
              <a:extLst>
                <a:ext uri="{FF2B5EF4-FFF2-40B4-BE49-F238E27FC236}">
                  <a16:creationId xmlns:a16="http://schemas.microsoft.com/office/drawing/2014/main" id="{DDD6D238-209F-46C7-B17D-4D0DFE15E0CC}"/>
                </a:ext>
              </a:extLst>
            </p:cNvPr>
            <p:cNvSpPr/>
            <p:nvPr>
              <p:custDataLst>
                <p:tags r:id="rId2015"/>
              </p:custDataLst>
            </p:nvPr>
          </p:nvSpPr>
          <p:spPr bwMode="auto">
            <a:xfrm>
              <a:off x="1756" y="2643"/>
              <a:ext cx="78" cy="109"/>
            </a:xfrm>
            <a:custGeom>
              <a:avLst/>
              <a:gdLst>
                <a:gd name="T0" fmla="*/ 63 w 31"/>
                <a:gd name="T1" fmla="*/ 0 h 41"/>
                <a:gd name="T2" fmla="*/ 83 w 31"/>
                <a:gd name="T3" fmla="*/ 452 h 41"/>
                <a:gd name="T4" fmla="*/ 0 w 31"/>
                <a:gd name="T5" fmla="*/ 771 h 41"/>
                <a:gd name="T6" fmla="*/ 0 w 31"/>
                <a:gd name="T7" fmla="*/ 771 h 41"/>
                <a:gd name="T8" fmla="*/ 476 w 31"/>
                <a:gd name="T9" fmla="*/ 635 h 41"/>
                <a:gd name="T10" fmla="*/ 493 w 31"/>
                <a:gd name="T11" fmla="*/ 635 h 41"/>
                <a:gd name="T12" fmla="*/ 284 w 31"/>
                <a:gd name="T13" fmla="*/ 452 h 41"/>
                <a:gd name="T14" fmla="*/ 83 w 31"/>
                <a:gd name="T15" fmla="*/ 0 h 41"/>
                <a:gd name="T16" fmla="*/ 63 w 3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25" y="31"/>
                    <a:pt x="20" y="28"/>
                    <a:pt x="18" y="24"/>
                  </a:cubicBezTo>
                  <a:cubicBezTo>
                    <a:pt x="15" y="19"/>
                    <a:pt x="10" y="9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9" name="Freeform 1808">
              <a:extLst>
                <a:ext uri="{FF2B5EF4-FFF2-40B4-BE49-F238E27FC236}">
                  <a16:creationId xmlns:a16="http://schemas.microsoft.com/office/drawing/2014/main" id="{12692B04-15B8-41D2-A905-BA36E345D8FF}"/>
                </a:ext>
              </a:extLst>
            </p:cNvPr>
            <p:cNvSpPr/>
            <p:nvPr>
              <p:custDataLst>
                <p:tags r:id="rId2016"/>
              </p:custDataLst>
            </p:nvPr>
          </p:nvSpPr>
          <p:spPr bwMode="auto">
            <a:xfrm>
              <a:off x="2201" y="2523"/>
              <a:ext cx="80" cy="96"/>
            </a:xfrm>
            <a:custGeom>
              <a:avLst/>
              <a:gdLst>
                <a:gd name="T0" fmla="*/ 145 w 32"/>
                <a:gd name="T1" fmla="*/ 648 h 36"/>
                <a:gd name="T2" fmla="*/ 500 w 32"/>
                <a:gd name="T3" fmla="*/ 0 h 36"/>
                <a:gd name="T4" fmla="*/ 20 w 32"/>
                <a:gd name="T5" fmla="*/ 307 h 36"/>
                <a:gd name="T6" fmla="*/ 0 w 32"/>
                <a:gd name="T7" fmla="*/ 307 h 36"/>
                <a:gd name="T8" fmla="*/ 145 w 32"/>
                <a:gd name="T9" fmla="*/ 683 h 36"/>
                <a:gd name="T10" fmla="*/ 145 w 32"/>
                <a:gd name="T11" fmla="*/ 64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4"/>
                  </a:moveTo>
                  <a:cubicBezTo>
                    <a:pt x="9" y="20"/>
                    <a:pt x="22" y="9"/>
                    <a:pt x="32" y="0"/>
                  </a:cubicBezTo>
                  <a:cubicBezTo>
                    <a:pt x="26" y="6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4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0" name="Freeform 1809">
              <a:extLst>
                <a:ext uri="{FF2B5EF4-FFF2-40B4-BE49-F238E27FC236}">
                  <a16:creationId xmlns:a16="http://schemas.microsoft.com/office/drawing/2014/main" id="{619452E0-77DA-4B6E-BF23-BA557E3D2078}"/>
                </a:ext>
              </a:extLst>
            </p:cNvPr>
            <p:cNvSpPr/>
            <p:nvPr>
              <p:custDataLst>
                <p:tags r:id="rId2017"/>
              </p:custDataLst>
            </p:nvPr>
          </p:nvSpPr>
          <p:spPr bwMode="auto">
            <a:xfrm>
              <a:off x="1889" y="2461"/>
              <a:ext cx="122" cy="123"/>
            </a:xfrm>
            <a:custGeom>
              <a:avLst/>
              <a:gdLst>
                <a:gd name="T0" fmla="*/ 540 w 49"/>
                <a:gd name="T1" fmla="*/ 880 h 46"/>
                <a:gd name="T2" fmla="*/ 757 w 49"/>
                <a:gd name="T3" fmla="*/ 594 h 46"/>
                <a:gd name="T4" fmla="*/ 0 w 49"/>
                <a:gd name="T5" fmla="*/ 0 h 46"/>
                <a:gd name="T6" fmla="*/ 540 w 49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cubicBezTo>
                    <a:pt x="39" y="42"/>
                    <a:pt x="44" y="37"/>
                    <a:pt x="49" y="31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1" name="Freeform 1810">
              <a:extLst>
                <a:ext uri="{FF2B5EF4-FFF2-40B4-BE49-F238E27FC236}">
                  <a16:creationId xmlns:a16="http://schemas.microsoft.com/office/drawing/2014/main" id="{8CA67A94-A601-420C-BB82-5A2B2C196777}"/>
                </a:ext>
              </a:extLst>
            </p:cNvPr>
            <p:cNvSpPr/>
            <p:nvPr>
              <p:custDataLst>
                <p:tags r:id="rId2018"/>
              </p:custDataLst>
            </p:nvPr>
          </p:nvSpPr>
          <p:spPr bwMode="auto">
            <a:xfrm>
              <a:off x="2194" y="2267"/>
              <a:ext cx="110" cy="120"/>
            </a:xfrm>
            <a:custGeom>
              <a:avLst/>
              <a:gdLst>
                <a:gd name="T0" fmla="*/ 688 w 44"/>
                <a:gd name="T1" fmla="*/ 0 h 45"/>
                <a:gd name="T2" fmla="*/ 0 w 44"/>
                <a:gd name="T3" fmla="*/ 853 h 45"/>
                <a:gd name="T4" fmla="*/ 145 w 44"/>
                <a:gd name="T5" fmla="*/ 760 h 45"/>
                <a:gd name="T6" fmla="*/ 688 w 4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21" y="8"/>
                    <a:pt x="6" y="33"/>
                    <a:pt x="0" y="45"/>
                  </a:cubicBezTo>
                  <a:cubicBezTo>
                    <a:pt x="3" y="44"/>
                    <a:pt x="6" y="42"/>
                    <a:pt x="9" y="40"/>
                  </a:cubicBezTo>
                  <a:cubicBezTo>
                    <a:pt x="25" y="31"/>
                    <a:pt x="37" y="18"/>
                    <a:pt x="44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2" name="Freeform 1811">
              <a:extLst>
                <a:ext uri="{FF2B5EF4-FFF2-40B4-BE49-F238E27FC236}">
                  <a16:creationId xmlns:a16="http://schemas.microsoft.com/office/drawing/2014/main" id="{A4395827-40C5-4C8F-A554-6F1328A73B8A}"/>
                </a:ext>
              </a:extLst>
            </p:cNvPr>
            <p:cNvSpPr/>
            <p:nvPr>
              <p:custDataLst>
                <p:tags r:id="rId2019"/>
              </p:custDataLst>
            </p:nvPr>
          </p:nvSpPr>
          <p:spPr bwMode="auto">
            <a:xfrm>
              <a:off x="2279" y="3016"/>
              <a:ext cx="100" cy="24"/>
            </a:xfrm>
            <a:custGeom>
              <a:avLst/>
              <a:gdLst>
                <a:gd name="T0" fmla="*/ 625 w 40"/>
                <a:gd name="T1" fmla="*/ 21 h 9"/>
                <a:gd name="T2" fmla="*/ 20 w 40"/>
                <a:gd name="T3" fmla="*/ 93 h 9"/>
                <a:gd name="T4" fmla="*/ 0 w 40"/>
                <a:gd name="T5" fmla="*/ 77 h 9"/>
                <a:gd name="T6" fmla="*/ 458 w 40"/>
                <a:gd name="T7" fmla="*/ 93 h 9"/>
                <a:gd name="T8" fmla="*/ 625 w 40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9">
                  <a:moveTo>
                    <a:pt x="40" y="1"/>
                  </a:moveTo>
                  <a:cubicBezTo>
                    <a:pt x="32" y="0"/>
                    <a:pt x="12" y="3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7"/>
                    <a:pt x="16" y="9"/>
                    <a:pt x="29" y="5"/>
                  </a:cubicBezTo>
                  <a:cubicBezTo>
                    <a:pt x="32" y="4"/>
                    <a:pt x="36" y="3"/>
                    <a:pt x="40" y="1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3" name="Freeform 1812">
              <a:extLst>
                <a:ext uri="{FF2B5EF4-FFF2-40B4-BE49-F238E27FC236}">
                  <a16:creationId xmlns:a16="http://schemas.microsoft.com/office/drawing/2014/main" id="{3F1D2F58-C290-4274-88BD-32A7944EF786}"/>
                </a:ext>
              </a:extLst>
            </p:cNvPr>
            <p:cNvSpPr/>
            <p:nvPr>
              <p:custDataLst>
                <p:tags r:id="rId2020"/>
              </p:custDataLst>
            </p:nvPr>
          </p:nvSpPr>
          <p:spPr bwMode="auto">
            <a:xfrm>
              <a:off x="2281" y="2515"/>
              <a:ext cx="235" cy="314"/>
            </a:xfrm>
            <a:custGeom>
              <a:avLst/>
              <a:gdLst>
                <a:gd name="T0" fmla="*/ 0 w 94"/>
                <a:gd name="T1" fmla="*/ 1530 h 118"/>
                <a:gd name="T2" fmla="*/ 1470 w 94"/>
                <a:gd name="T3" fmla="*/ 0 h 118"/>
                <a:gd name="T4" fmla="*/ 0 w 94"/>
                <a:gd name="T5" fmla="*/ 153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8">
                  <a:moveTo>
                    <a:pt x="0" y="81"/>
                  </a:moveTo>
                  <a:cubicBezTo>
                    <a:pt x="9" y="105"/>
                    <a:pt x="85" y="118"/>
                    <a:pt x="94" y="0"/>
                  </a:cubicBezTo>
                  <a:cubicBezTo>
                    <a:pt x="91" y="27"/>
                    <a:pt x="54" y="118"/>
                    <a:pt x="0" y="8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4" name="Freeform 1813">
              <a:extLst>
                <a:ext uri="{FF2B5EF4-FFF2-40B4-BE49-F238E27FC236}">
                  <a16:creationId xmlns:a16="http://schemas.microsoft.com/office/drawing/2014/main" id="{23B677BC-7679-4625-A22F-DF460BA58641}"/>
                </a:ext>
              </a:extLst>
            </p:cNvPr>
            <p:cNvSpPr/>
            <p:nvPr>
              <p:custDataLst>
                <p:tags r:id="rId2021"/>
              </p:custDataLst>
            </p:nvPr>
          </p:nvSpPr>
          <p:spPr bwMode="auto">
            <a:xfrm>
              <a:off x="1839" y="2600"/>
              <a:ext cx="235" cy="157"/>
            </a:xfrm>
            <a:custGeom>
              <a:avLst/>
              <a:gdLst>
                <a:gd name="T0" fmla="*/ 0 w 94"/>
                <a:gd name="T1" fmla="*/ 828 h 59"/>
                <a:gd name="T2" fmla="*/ 1333 w 94"/>
                <a:gd name="T3" fmla="*/ 657 h 59"/>
                <a:gd name="T4" fmla="*/ 1470 w 94"/>
                <a:gd name="T5" fmla="*/ 0 h 59"/>
                <a:gd name="T6" fmla="*/ 1113 w 94"/>
                <a:gd name="T7" fmla="*/ 567 h 59"/>
                <a:gd name="T8" fmla="*/ 0 w 94"/>
                <a:gd name="T9" fmla="*/ 82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44"/>
                  </a:moveTo>
                  <a:cubicBezTo>
                    <a:pt x="10" y="56"/>
                    <a:pt x="69" y="59"/>
                    <a:pt x="85" y="35"/>
                  </a:cubicBezTo>
                  <a:cubicBezTo>
                    <a:pt x="85" y="22"/>
                    <a:pt x="88" y="5"/>
                    <a:pt x="94" y="0"/>
                  </a:cubicBezTo>
                  <a:cubicBezTo>
                    <a:pt x="80" y="13"/>
                    <a:pt x="87" y="15"/>
                    <a:pt x="71" y="30"/>
                  </a:cubicBezTo>
                  <a:cubicBezTo>
                    <a:pt x="55" y="45"/>
                    <a:pt x="19" y="53"/>
                    <a:pt x="0" y="4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5" name="Freeform 1814">
              <a:extLst>
                <a:ext uri="{FF2B5EF4-FFF2-40B4-BE49-F238E27FC236}">
                  <a16:creationId xmlns:a16="http://schemas.microsoft.com/office/drawing/2014/main" id="{39B9D8C6-62B4-45A4-862E-FA6D65B7BA03}"/>
                </a:ext>
              </a:extLst>
            </p:cNvPr>
            <p:cNvSpPr/>
            <p:nvPr>
              <p:custDataLst>
                <p:tags r:id="rId2022"/>
              </p:custDataLst>
            </p:nvPr>
          </p:nvSpPr>
          <p:spPr bwMode="auto">
            <a:xfrm>
              <a:off x="2466" y="2941"/>
              <a:ext cx="268" cy="328"/>
            </a:xfrm>
            <a:custGeom>
              <a:avLst/>
              <a:gdLst>
                <a:gd name="T0" fmla="*/ 0 w 107"/>
                <a:gd name="T1" fmla="*/ 1707 h 123"/>
                <a:gd name="T2" fmla="*/ 992 w 107"/>
                <a:gd name="T3" fmla="*/ 2104 h 123"/>
                <a:gd name="T4" fmla="*/ 1493 w 107"/>
                <a:gd name="T5" fmla="*/ 0 h 123"/>
                <a:gd name="T6" fmla="*/ 709 w 107"/>
                <a:gd name="T7" fmla="*/ 2069 h 123"/>
                <a:gd name="T8" fmla="*/ 0 w 107"/>
                <a:gd name="T9" fmla="*/ 170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23">
                  <a:moveTo>
                    <a:pt x="0" y="90"/>
                  </a:moveTo>
                  <a:cubicBezTo>
                    <a:pt x="7" y="107"/>
                    <a:pt x="39" y="123"/>
                    <a:pt x="63" y="111"/>
                  </a:cubicBezTo>
                  <a:cubicBezTo>
                    <a:pt x="86" y="100"/>
                    <a:pt x="107" y="63"/>
                    <a:pt x="95" y="0"/>
                  </a:cubicBezTo>
                  <a:cubicBezTo>
                    <a:pt x="96" y="25"/>
                    <a:pt x="97" y="103"/>
                    <a:pt x="45" y="109"/>
                  </a:cubicBezTo>
                  <a:cubicBezTo>
                    <a:pt x="15" y="111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6" name="Freeform 1815">
              <a:extLst>
                <a:ext uri="{FF2B5EF4-FFF2-40B4-BE49-F238E27FC236}">
                  <a16:creationId xmlns:a16="http://schemas.microsoft.com/office/drawing/2014/main" id="{328BB6BD-9170-4794-886D-DF66B71BD0F2}"/>
                </a:ext>
              </a:extLst>
            </p:cNvPr>
            <p:cNvSpPr/>
            <p:nvPr>
              <p:custDataLst>
                <p:tags r:id="rId2023"/>
              </p:custDataLst>
            </p:nvPr>
          </p:nvSpPr>
          <p:spPr bwMode="auto">
            <a:xfrm>
              <a:off x="1924" y="3075"/>
              <a:ext cx="555" cy="128"/>
            </a:xfrm>
            <a:custGeom>
              <a:avLst/>
              <a:gdLst>
                <a:gd name="T0" fmla="*/ 1595 w 222"/>
                <a:gd name="T1" fmla="*/ 456 h 48"/>
                <a:gd name="T2" fmla="*/ 2083 w 222"/>
                <a:gd name="T3" fmla="*/ 435 h 48"/>
                <a:gd name="T4" fmla="*/ 2783 w 222"/>
                <a:gd name="T5" fmla="*/ 568 h 48"/>
                <a:gd name="T6" fmla="*/ 3470 w 222"/>
                <a:gd name="T7" fmla="*/ 0 h 48"/>
                <a:gd name="T8" fmla="*/ 2720 w 222"/>
                <a:gd name="T9" fmla="*/ 435 h 48"/>
                <a:gd name="T10" fmla="*/ 1970 w 222"/>
                <a:gd name="T11" fmla="*/ 264 h 48"/>
                <a:gd name="T12" fmla="*/ 1395 w 222"/>
                <a:gd name="T13" fmla="*/ 456 h 48"/>
                <a:gd name="T14" fmla="*/ 0 w 222"/>
                <a:gd name="T15" fmla="*/ 547 h 48"/>
                <a:gd name="T16" fmla="*/ 1595 w 222"/>
                <a:gd name="T17" fmla="*/ 45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48">
                  <a:moveTo>
                    <a:pt x="102" y="24"/>
                  </a:moveTo>
                  <a:cubicBezTo>
                    <a:pt x="115" y="19"/>
                    <a:pt x="120" y="17"/>
                    <a:pt x="133" y="23"/>
                  </a:cubicBezTo>
                  <a:cubicBezTo>
                    <a:pt x="146" y="29"/>
                    <a:pt x="165" y="34"/>
                    <a:pt x="178" y="30"/>
                  </a:cubicBezTo>
                  <a:cubicBezTo>
                    <a:pt x="191" y="26"/>
                    <a:pt x="212" y="6"/>
                    <a:pt x="222" y="0"/>
                  </a:cubicBezTo>
                  <a:cubicBezTo>
                    <a:pt x="208" y="3"/>
                    <a:pt x="188" y="21"/>
                    <a:pt x="174" y="23"/>
                  </a:cubicBezTo>
                  <a:cubicBezTo>
                    <a:pt x="160" y="26"/>
                    <a:pt x="138" y="13"/>
                    <a:pt x="126" y="14"/>
                  </a:cubicBezTo>
                  <a:cubicBezTo>
                    <a:pt x="115" y="14"/>
                    <a:pt x="120" y="10"/>
                    <a:pt x="89" y="24"/>
                  </a:cubicBezTo>
                  <a:cubicBezTo>
                    <a:pt x="59" y="37"/>
                    <a:pt x="14" y="36"/>
                    <a:pt x="0" y="29"/>
                  </a:cubicBezTo>
                  <a:cubicBezTo>
                    <a:pt x="15" y="36"/>
                    <a:pt x="45" y="48"/>
                    <a:pt x="102" y="2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7" name="Freeform 1816">
              <a:extLst>
                <a:ext uri="{FF2B5EF4-FFF2-40B4-BE49-F238E27FC236}">
                  <a16:creationId xmlns:a16="http://schemas.microsoft.com/office/drawing/2014/main" id="{1DE981F5-5254-450F-848E-6A0D04A905FC}"/>
                </a:ext>
              </a:extLst>
            </p:cNvPr>
            <p:cNvSpPr/>
            <p:nvPr>
              <p:custDataLst>
                <p:tags r:id="rId2024"/>
              </p:custDataLst>
            </p:nvPr>
          </p:nvSpPr>
          <p:spPr bwMode="auto">
            <a:xfrm>
              <a:off x="2136" y="2608"/>
              <a:ext cx="500" cy="336"/>
            </a:xfrm>
            <a:custGeom>
              <a:avLst/>
              <a:gdLst>
                <a:gd name="T0" fmla="*/ 0 w 200"/>
                <a:gd name="T1" fmla="*/ 1459 h 126"/>
                <a:gd name="T2" fmla="*/ 1708 w 200"/>
                <a:gd name="T3" fmla="*/ 2104 h 126"/>
                <a:gd name="T4" fmla="*/ 3125 w 200"/>
                <a:gd name="T5" fmla="*/ 0 h 126"/>
                <a:gd name="T6" fmla="*/ 1625 w 200"/>
                <a:gd name="T7" fmla="*/ 2013 h 126"/>
                <a:gd name="T8" fmla="*/ 0 w 200"/>
                <a:gd name="T9" fmla="*/ 145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25">
                  <a:moveTo>
                    <a:pt x="0" y="77"/>
                  </a:moveTo>
                  <a:cubicBezTo>
                    <a:pt x="9" y="94"/>
                    <a:pt x="52" y="126"/>
                    <a:pt x="109" y="111"/>
                  </a:cubicBezTo>
                  <a:cubicBezTo>
                    <a:pt x="167" y="96"/>
                    <a:pt x="191" y="49"/>
                    <a:pt x="200" y="0"/>
                  </a:cubicBezTo>
                  <a:cubicBezTo>
                    <a:pt x="191" y="32"/>
                    <a:pt x="167" y="92"/>
                    <a:pt x="104" y="106"/>
                  </a:cubicBezTo>
                  <a:cubicBezTo>
                    <a:pt x="41" y="121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8" name="Freeform 1817">
              <a:extLst>
                <a:ext uri="{FF2B5EF4-FFF2-40B4-BE49-F238E27FC236}">
                  <a16:creationId xmlns:a16="http://schemas.microsoft.com/office/drawing/2014/main" id="{4E6336C0-93F7-4F0B-919D-EFA5F34BF124}"/>
                </a:ext>
              </a:extLst>
            </p:cNvPr>
            <p:cNvSpPr/>
            <p:nvPr>
              <p:custDataLst>
                <p:tags r:id="rId2025"/>
              </p:custDataLst>
            </p:nvPr>
          </p:nvSpPr>
          <p:spPr bwMode="auto">
            <a:xfrm>
              <a:off x="1661" y="2795"/>
              <a:ext cx="423" cy="226"/>
            </a:xfrm>
            <a:custGeom>
              <a:avLst/>
              <a:gdLst>
                <a:gd name="T0" fmla="*/ 0 w 169"/>
                <a:gd name="T1" fmla="*/ 771 h 85"/>
                <a:gd name="T2" fmla="*/ 488 w 169"/>
                <a:gd name="T3" fmla="*/ 771 h 85"/>
                <a:gd name="T4" fmla="*/ 1304 w 169"/>
                <a:gd name="T5" fmla="*/ 375 h 85"/>
                <a:gd name="T6" fmla="*/ 1960 w 169"/>
                <a:gd name="T7" fmla="*/ 997 h 85"/>
                <a:gd name="T8" fmla="*/ 2651 w 169"/>
                <a:gd name="T9" fmla="*/ 1598 h 85"/>
                <a:gd name="T10" fmla="*/ 1930 w 169"/>
                <a:gd name="T11" fmla="*/ 635 h 85"/>
                <a:gd name="T12" fmla="*/ 771 w 169"/>
                <a:gd name="T13" fmla="*/ 340 h 85"/>
                <a:gd name="T14" fmla="*/ 0 w 169"/>
                <a:gd name="T15" fmla="*/ 77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85">
                  <a:moveTo>
                    <a:pt x="0" y="41"/>
                  </a:moveTo>
                  <a:cubicBezTo>
                    <a:pt x="10" y="45"/>
                    <a:pt x="18" y="48"/>
                    <a:pt x="31" y="41"/>
                  </a:cubicBezTo>
                  <a:cubicBezTo>
                    <a:pt x="44" y="33"/>
                    <a:pt x="58" y="16"/>
                    <a:pt x="83" y="20"/>
                  </a:cubicBezTo>
                  <a:cubicBezTo>
                    <a:pt x="108" y="25"/>
                    <a:pt x="120" y="40"/>
                    <a:pt x="125" y="53"/>
                  </a:cubicBezTo>
                  <a:cubicBezTo>
                    <a:pt x="130" y="67"/>
                    <a:pt x="148" y="84"/>
                    <a:pt x="169" y="85"/>
                  </a:cubicBezTo>
                  <a:cubicBezTo>
                    <a:pt x="152" y="76"/>
                    <a:pt x="142" y="68"/>
                    <a:pt x="123" y="34"/>
                  </a:cubicBezTo>
                  <a:cubicBezTo>
                    <a:pt x="103" y="0"/>
                    <a:pt x="64" y="6"/>
                    <a:pt x="49" y="18"/>
                  </a:cubicBezTo>
                  <a:cubicBezTo>
                    <a:pt x="33" y="30"/>
                    <a:pt x="22" y="48"/>
                    <a:pt x="0" y="4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09" name="Freeform 1818">
              <a:extLst>
                <a:ext uri="{FF2B5EF4-FFF2-40B4-BE49-F238E27FC236}">
                  <a16:creationId xmlns:a16="http://schemas.microsoft.com/office/drawing/2014/main" id="{B480B2EC-788E-44B1-8955-2C2563D18A01}"/>
                </a:ext>
              </a:extLst>
            </p:cNvPr>
            <p:cNvSpPr/>
            <p:nvPr>
              <p:custDataLst>
                <p:tags r:id="rId2026"/>
              </p:custDataLst>
            </p:nvPr>
          </p:nvSpPr>
          <p:spPr bwMode="auto">
            <a:xfrm>
              <a:off x="1669" y="2603"/>
              <a:ext cx="92" cy="242"/>
            </a:xfrm>
            <a:custGeom>
              <a:avLst/>
              <a:gdLst>
                <a:gd name="T0" fmla="*/ 308 w 37"/>
                <a:gd name="T1" fmla="*/ 1032 h 91"/>
                <a:gd name="T2" fmla="*/ 0 w 37"/>
                <a:gd name="T3" fmla="*/ 1713 h 91"/>
                <a:gd name="T4" fmla="*/ 291 w 37"/>
                <a:gd name="T5" fmla="*/ 1258 h 91"/>
                <a:gd name="T6" fmla="*/ 495 w 37"/>
                <a:gd name="T7" fmla="*/ 941 h 91"/>
                <a:gd name="T8" fmla="*/ 557 w 37"/>
                <a:gd name="T9" fmla="*/ 452 h 91"/>
                <a:gd name="T10" fmla="*/ 370 w 37"/>
                <a:gd name="T11" fmla="*/ 0 h 91"/>
                <a:gd name="T12" fmla="*/ 308 w 37"/>
                <a:gd name="T13" fmla="*/ 1032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1">
                  <a:moveTo>
                    <a:pt x="20" y="55"/>
                  </a:moveTo>
                  <a:cubicBezTo>
                    <a:pt x="8" y="70"/>
                    <a:pt x="8" y="80"/>
                    <a:pt x="0" y="91"/>
                  </a:cubicBezTo>
                  <a:cubicBezTo>
                    <a:pt x="8" y="89"/>
                    <a:pt x="13" y="76"/>
                    <a:pt x="19" y="67"/>
                  </a:cubicBezTo>
                  <a:cubicBezTo>
                    <a:pt x="25" y="59"/>
                    <a:pt x="27" y="58"/>
                    <a:pt x="32" y="50"/>
                  </a:cubicBezTo>
                  <a:cubicBezTo>
                    <a:pt x="37" y="41"/>
                    <a:pt x="37" y="36"/>
                    <a:pt x="36" y="24"/>
                  </a:cubicBezTo>
                  <a:cubicBezTo>
                    <a:pt x="35" y="13"/>
                    <a:pt x="31" y="8"/>
                    <a:pt x="24" y="0"/>
                  </a:cubicBezTo>
                  <a:cubicBezTo>
                    <a:pt x="29" y="12"/>
                    <a:pt x="37" y="35"/>
                    <a:pt x="20" y="55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0" name="Freeform 1819">
              <a:extLst>
                <a:ext uri="{FF2B5EF4-FFF2-40B4-BE49-F238E27FC236}">
                  <a16:creationId xmlns:a16="http://schemas.microsoft.com/office/drawing/2014/main" id="{1404CEDF-A456-40F4-8602-3E70A650C6C3}"/>
                </a:ext>
              </a:extLst>
            </p:cNvPr>
            <p:cNvSpPr/>
            <p:nvPr>
              <p:custDataLst>
                <p:tags r:id="rId2027"/>
              </p:custDataLst>
            </p:nvPr>
          </p:nvSpPr>
          <p:spPr bwMode="auto">
            <a:xfrm>
              <a:off x="1701" y="2432"/>
              <a:ext cx="268" cy="173"/>
            </a:xfrm>
            <a:custGeom>
              <a:avLst/>
              <a:gdLst>
                <a:gd name="T0" fmla="*/ 63 w 107"/>
                <a:gd name="T1" fmla="*/ 170 h 65"/>
                <a:gd name="T2" fmla="*/ 784 w 107"/>
                <a:gd name="T3" fmla="*/ 397 h 65"/>
                <a:gd name="T4" fmla="*/ 1067 w 107"/>
                <a:gd name="T5" fmla="*/ 793 h 65"/>
                <a:gd name="T6" fmla="*/ 1285 w 107"/>
                <a:gd name="T7" fmla="*/ 1190 h 65"/>
                <a:gd name="T8" fmla="*/ 1681 w 107"/>
                <a:gd name="T9" fmla="*/ 1057 h 65"/>
                <a:gd name="T10" fmla="*/ 1505 w 107"/>
                <a:gd name="T11" fmla="*/ 921 h 65"/>
                <a:gd name="T12" fmla="*/ 1368 w 107"/>
                <a:gd name="T13" fmla="*/ 567 h 65"/>
                <a:gd name="T14" fmla="*/ 1285 w 107"/>
                <a:gd name="T15" fmla="*/ 695 h 65"/>
                <a:gd name="T16" fmla="*/ 1004 w 107"/>
                <a:gd name="T17" fmla="*/ 341 h 65"/>
                <a:gd name="T18" fmla="*/ 0 w 107"/>
                <a:gd name="T19" fmla="*/ 149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65">
                  <a:moveTo>
                    <a:pt x="4" y="9"/>
                  </a:moveTo>
                  <a:cubicBezTo>
                    <a:pt x="22" y="6"/>
                    <a:pt x="39" y="13"/>
                    <a:pt x="50" y="21"/>
                  </a:cubicBezTo>
                  <a:cubicBezTo>
                    <a:pt x="58" y="26"/>
                    <a:pt x="63" y="34"/>
                    <a:pt x="68" y="42"/>
                  </a:cubicBezTo>
                  <a:cubicBezTo>
                    <a:pt x="72" y="49"/>
                    <a:pt x="73" y="60"/>
                    <a:pt x="82" y="63"/>
                  </a:cubicBezTo>
                  <a:cubicBezTo>
                    <a:pt x="88" y="65"/>
                    <a:pt x="105" y="62"/>
                    <a:pt x="107" y="56"/>
                  </a:cubicBezTo>
                  <a:cubicBezTo>
                    <a:pt x="102" y="54"/>
                    <a:pt x="99" y="52"/>
                    <a:pt x="96" y="49"/>
                  </a:cubicBezTo>
                  <a:cubicBezTo>
                    <a:pt x="91" y="43"/>
                    <a:pt x="91" y="36"/>
                    <a:pt x="87" y="30"/>
                  </a:cubicBezTo>
                  <a:cubicBezTo>
                    <a:pt x="88" y="37"/>
                    <a:pt x="90" y="42"/>
                    <a:pt x="82" y="37"/>
                  </a:cubicBezTo>
                  <a:cubicBezTo>
                    <a:pt x="74" y="33"/>
                    <a:pt x="70" y="24"/>
                    <a:pt x="64" y="18"/>
                  </a:cubicBezTo>
                  <a:cubicBezTo>
                    <a:pt x="49" y="2"/>
                    <a:pt x="19" y="0"/>
                    <a:pt x="0" y="8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1" name="Freeform 1820">
              <a:extLst>
                <a:ext uri="{FF2B5EF4-FFF2-40B4-BE49-F238E27FC236}">
                  <a16:creationId xmlns:a16="http://schemas.microsoft.com/office/drawing/2014/main" id="{B91764F1-9FE8-46A4-9BBD-A3E1CDA89DA2}"/>
                </a:ext>
              </a:extLst>
            </p:cNvPr>
            <p:cNvSpPr/>
            <p:nvPr>
              <p:custDataLst>
                <p:tags r:id="rId2028"/>
              </p:custDataLst>
            </p:nvPr>
          </p:nvSpPr>
          <p:spPr bwMode="auto">
            <a:xfrm>
              <a:off x="2034" y="2792"/>
              <a:ext cx="132" cy="85"/>
            </a:xfrm>
            <a:custGeom>
              <a:avLst/>
              <a:gdLst>
                <a:gd name="T0" fmla="*/ 807 w 53"/>
                <a:gd name="T1" fmla="*/ 566 h 32"/>
                <a:gd name="T2" fmla="*/ 819 w 53"/>
                <a:gd name="T3" fmla="*/ 566 h 32"/>
                <a:gd name="T4" fmla="*/ 466 w 53"/>
                <a:gd name="T5" fmla="*/ 35 h 32"/>
                <a:gd name="T6" fmla="*/ 0 w 53"/>
                <a:gd name="T7" fmla="*/ 0 h 32"/>
                <a:gd name="T8" fmla="*/ 433 w 53"/>
                <a:gd name="T9" fmla="*/ 452 h 32"/>
                <a:gd name="T10" fmla="*/ 807 w 53"/>
                <a:gd name="T11" fmla="*/ 56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52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45" y="22"/>
                    <a:pt x="37" y="13"/>
                    <a:pt x="30" y="2"/>
                  </a:cubicBezTo>
                  <a:cubicBezTo>
                    <a:pt x="22" y="2"/>
                    <a:pt x="13" y="2"/>
                    <a:pt x="0" y="0"/>
                  </a:cubicBezTo>
                  <a:cubicBezTo>
                    <a:pt x="10" y="9"/>
                    <a:pt x="19" y="20"/>
                    <a:pt x="28" y="24"/>
                  </a:cubicBezTo>
                  <a:cubicBezTo>
                    <a:pt x="44" y="32"/>
                    <a:pt x="52" y="30"/>
                    <a:pt x="52" y="3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2" name="Freeform 1821">
              <a:extLst>
                <a:ext uri="{FF2B5EF4-FFF2-40B4-BE49-F238E27FC236}">
                  <a16:creationId xmlns:a16="http://schemas.microsoft.com/office/drawing/2014/main" id="{31CF9385-C719-42A1-9BD2-442038619CAD}"/>
                </a:ext>
              </a:extLst>
            </p:cNvPr>
            <p:cNvSpPr/>
            <p:nvPr>
              <p:custDataLst>
                <p:tags r:id="rId2029"/>
              </p:custDataLst>
            </p:nvPr>
          </p:nvSpPr>
          <p:spPr bwMode="auto">
            <a:xfrm>
              <a:off x="2356" y="2227"/>
              <a:ext cx="173" cy="429"/>
            </a:xfrm>
            <a:custGeom>
              <a:avLst/>
              <a:gdLst>
                <a:gd name="T0" fmla="*/ 1088 w 69"/>
                <a:gd name="T1" fmla="*/ 0 h 161"/>
                <a:gd name="T2" fmla="*/ 617 w 69"/>
                <a:gd name="T3" fmla="*/ 773 h 161"/>
                <a:gd name="T4" fmla="*/ 584 w 69"/>
                <a:gd name="T5" fmla="*/ 1873 h 161"/>
                <a:gd name="T6" fmla="*/ 188 w 69"/>
                <a:gd name="T7" fmla="*/ 2742 h 161"/>
                <a:gd name="T8" fmla="*/ 113 w 69"/>
                <a:gd name="T9" fmla="*/ 3046 h 161"/>
                <a:gd name="T10" fmla="*/ 364 w 69"/>
                <a:gd name="T11" fmla="*/ 2705 h 161"/>
                <a:gd name="T12" fmla="*/ 742 w 69"/>
                <a:gd name="T13" fmla="*/ 1548 h 161"/>
                <a:gd name="T14" fmla="*/ 1088 w 69"/>
                <a:gd name="T15" fmla="*/ 0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161">
                  <a:moveTo>
                    <a:pt x="69" y="0"/>
                  </a:moveTo>
                  <a:cubicBezTo>
                    <a:pt x="55" y="2"/>
                    <a:pt x="43" y="9"/>
                    <a:pt x="39" y="41"/>
                  </a:cubicBezTo>
                  <a:cubicBezTo>
                    <a:pt x="36" y="72"/>
                    <a:pt x="39" y="79"/>
                    <a:pt x="37" y="99"/>
                  </a:cubicBezTo>
                  <a:cubicBezTo>
                    <a:pt x="35" y="119"/>
                    <a:pt x="24" y="135"/>
                    <a:pt x="12" y="145"/>
                  </a:cubicBezTo>
                  <a:cubicBezTo>
                    <a:pt x="0" y="155"/>
                    <a:pt x="5" y="159"/>
                    <a:pt x="7" y="161"/>
                  </a:cubicBezTo>
                  <a:cubicBezTo>
                    <a:pt x="7" y="156"/>
                    <a:pt x="15" y="150"/>
                    <a:pt x="23" y="143"/>
                  </a:cubicBezTo>
                  <a:cubicBezTo>
                    <a:pt x="33" y="134"/>
                    <a:pt x="44" y="118"/>
                    <a:pt x="47" y="82"/>
                  </a:cubicBezTo>
                  <a:cubicBezTo>
                    <a:pt x="49" y="46"/>
                    <a:pt x="41" y="3"/>
                    <a:pt x="69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3" name="Freeform 1822">
              <a:extLst>
                <a:ext uri="{FF2B5EF4-FFF2-40B4-BE49-F238E27FC236}">
                  <a16:creationId xmlns:a16="http://schemas.microsoft.com/office/drawing/2014/main" id="{F81B7890-A550-424F-9216-D0D3A038318C}"/>
                </a:ext>
              </a:extLst>
            </p:cNvPr>
            <p:cNvSpPr/>
            <p:nvPr>
              <p:custDataLst>
                <p:tags r:id="rId2030"/>
              </p:custDataLst>
            </p:nvPr>
          </p:nvSpPr>
          <p:spPr bwMode="auto">
            <a:xfrm>
              <a:off x="2426" y="2544"/>
              <a:ext cx="135" cy="243"/>
            </a:xfrm>
            <a:custGeom>
              <a:avLst/>
              <a:gdLst>
                <a:gd name="T0" fmla="*/ 738 w 54"/>
                <a:gd name="T1" fmla="*/ 0 h 91"/>
                <a:gd name="T2" fmla="*/ 0 w 54"/>
                <a:gd name="T3" fmla="*/ 1712 h 91"/>
                <a:gd name="T4" fmla="*/ 738 w 54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1">
                  <a:moveTo>
                    <a:pt x="47" y="0"/>
                  </a:moveTo>
                  <a:cubicBezTo>
                    <a:pt x="47" y="26"/>
                    <a:pt x="33" y="78"/>
                    <a:pt x="0" y="90"/>
                  </a:cubicBezTo>
                  <a:cubicBezTo>
                    <a:pt x="19" y="91"/>
                    <a:pt x="54" y="58"/>
                    <a:pt x="47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4" name="Freeform 1823">
              <a:extLst>
                <a:ext uri="{FF2B5EF4-FFF2-40B4-BE49-F238E27FC236}">
                  <a16:creationId xmlns:a16="http://schemas.microsoft.com/office/drawing/2014/main" id="{18B32105-84C3-429A-9C6B-96AFD5985BE4}"/>
                </a:ext>
              </a:extLst>
            </p:cNvPr>
            <p:cNvSpPr/>
            <p:nvPr>
              <p:custDataLst>
                <p:tags r:id="rId2031"/>
              </p:custDataLst>
            </p:nvPr>
          </p:nvSpPr>
          <p:spPr bwMode="auto">
            <a:xfrm>
              <a:off x="1649" y="2288"/>
              <a:ext cx="102" cy="104"/>
            </a:xfrm>
            <a:custGeom>
              <a:avLst/>
              <a:gdLst>
                <a:gd name="T0" fmla="*/ 632 w 41"/>
                <a:gd name="T1" fmla="*/ 0 h 39"/>
                <a:gd name="T2" fmla="*/ 187 w 41"/>
                <a:gd name="T3" fmla="*/ 739 h 39"/>
                <a:gd name="T4" fmla="*/ 632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0"/>
                  </a:moveTo>
                  <a:cubicBezTo>
                    <a:pt x="24" y="0"/>
                    <a:pt x="0" y="11"/>
                    <a:pt x="12" y="39"/>
                  </a:cubicBezTo>
                  <a:cubicBezTo>
                    <a:pt x="10" y="26"/>
                    <a:pt x="16" y="5"/>
                    <a:pt x="41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5" name="Freeform 1824">
              <a:extLst>
                <a:ext uri="{FF2B5EF4-FFF2-40B4-BE49-F238E27FC236}">
                  <a16:creationId xmlns:a16="http://schemas.microsoft.com/office/drawing/2014/main" id="{428B8EB7-AC48-4D88-945F-B11ABD35D1B0}"/>
                </a:ext>
              </a:extLst>
            </p:cNvPr>
            <p:cNvSpPr/>
            <p:nvPr>
              <p:custDataLst>
                <p:tags r:id="rId2032"/>
              </p:custDataLst>
            </p:nvPr>
          </p:nvSpPr>
          <p:spPr bwMode="auto">
            <a:xfrm>
              <a:off x="1624" y="2472"/>
              <a:ext cx="315" cy="171"/>
            </a:xfrm>
            <a:custGeom>
              <a:avLst/>
              <a:gdLst>
                <a:gd name="T0" fmla="*/ 158 w 126"/>
                <a:gd name="T1" fmla="*/ 1029 h 64"/>
                <a:gd name="T2" fmla="*/ 345 w 126"/>
                <a:gd name="T3" fmla="*/ 171 h 64"/>
                <a:gd name="T4" fmla="*/ 1250 w 126"/>
                <a:gd name="T5" fmla="*/ 363 h 64"/>
                <a:gd name="T6" fmla="*/ 1520 w 126"/>
                <a:gd name="T7" fmla="*/ 842 h 64"/>
                <a:gd name="T8" fmla="*/ 1970 w 126"/>
                <a:gd name="T9" fmla="*/ 1085 h 64"/>
                <a:gd name="T10" fmla="*/ 1375 w 126"/>
                <a:gd name="T11" fmla="*/ 799 h 64"/>
                <a:gd name="T12" fmla="*/ 438 w 126"/>
                <a:gd name="T13" fmla="*/ 307 h 64"/>
                <a:gd name="T14" fmla="*/ 158 w 126"/>
                <a:gd name="T15" fmla="*/ 102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4">
                  <a:moveTo>
                    <a:pt x="10" y="54"/>
                  </a:moveTo>
                  <a:cubicBezTo>
                    <a:pt x="0" y="32"/>
                    <a:pt x="2" y="17"/>
                    <a:pt x="22" y="9"/>
                  </a:cubicBezTo>
                  <a:cubicBezTo>
                    <a:pt x="42" y="0"/>
                    <a:pt x="68" y="5"/>
                    <a:pt x="80" y="19"/>
                  </a:cubicBezTo>
                  <a:cubicBezTo>
                    <a:pt x="92" y="33"/>
                    <a:pt x="92" y="36"/>
                    <a:pt x="97" y="44"/>
                  </a:cubicBezTo>
                  <a:cubicBezTo>
                    <a:pt x="102" y="52"/>
                    <a:pt x="105" y="61"/>
                    <a:pt x="126" y="57"/>
                  </a:cubicBezTo>
                  <a:cubicBezTo>
                    <a:pt x="104" y="64"/>
                    <a:pt x="96" y="57"/>
                    <a:pt x="88" y="42"/>
                  </a:cubicBezTo>
                  <a:cubicBezTo>
                    <a:pt x="81" y="27"/>
                    <a:pt x="59" y="5"/>
                    <a:pt x="28" y="16"/>
                  </a:cubicBezTo>
                  <a:cubicBezTo>
                    <a:pt x="14" y="21"/>
                    <a:pt x="6" y="30"/>
                    <a:pt x="1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6" name="Freeform 1825">
              <a:extLst>
                <a:ext uri="{FF2B5EF4-FFF2-40B4-BE49-F238E27FC236}">
                  <a16:creationId xmlns:a16="http://schemas.microsoft.com/office/drawing/2014/main" id="{C2038E06-41CB-4D85-923E-DACC9A9F1860}"/>
                </a:ext>
              </a:extLst>
            </p:cNvPr>
            <p:cNvSpPr/>
            <p:nvPr>
              <p:custDataLst>
                <p:tags r:id="rId2033"/>
              </p:custDataLst>
            </p:nvPr>
          </p:nvSpPr>
          <p:spPr bwMode="auto">
            <a:xfrm>
              <a:off x="2024" y="2499"/>
              <a:ext cx="137" cy="53"/>
            </a:xfrm>
            <a:custGeom>
              <a:avLst/>
              <a:gdLst>
                <a:gd name="T0" fmla="*/ 0 w 55"/>
                <a:gd name="T1" fmla="*/ 371 h 20"/>
                <a:gd name="T2" fmla="*/ 849 w 55"/>
                <a:gd name="T3" fmla="*/ 281 h 20"/>
                <a:gd name="T4" fmla="*/ 0 w 55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0"/>
                  </a:moveTo>
                  <a:cubicBezTo>
                    <a:pt x="11" y="6"/>
                    <a:pt x="32" y="0"/>
                    <a:pt x="55" y="15"/>
                  </a:cubicBezTo>
                  <a:cubicBezTo>
                    <a:pt x="45" y="11"/>
                    <a:pt x="21" y="5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7" name="Freeform 1826">
              <a:extLst>
                <a:ext uri="{FF2B5EF4-FFF2-40B4-BE49-F238E27FC236}">
                  <a16:creationId xmlns:a16="http://schemas.microsoft.com/office/drawing/2014/main" id="{9D23CC75-C420-4FA1-8996-E5C7C7F2239E}"/>
                </a:ext>
              </a:extLst>
            </p:cNvPr>
            <p:cNvSpPr/>
            <p:nvPr>
              <p:custDataLst>
                <p:tags r:id="rId2034"/>
              </p:custDataLst>
            </p:nvPr>
          </p:nvSpPr>
          <p:spPr bwMode="auto">
            <a:xfrm>
              <a:off x="1739" y="2747"/>
              <a:ext cx="277" cy="50"/>
            </a:xfrm>
            <a:custGeom>
              <a:avLst/>
              <a:gdLst>
                <a:gd name="T0" fmla="*/ 0 w 111"/>
                <a:gd name="T1" fmla="*/ 255 h 19"/>
                <a:gd name="T2" fmla="*/ 561 w 111"/>
                <a:gd name="T3" fmla="*/ 21 h 19"/>
                <a:gd name="T4" fmla="*/ 1245 w 111"/>
                <a:gd name="T5" fmla="*/ 145 h 19"/>
                <a:gd name="T6" fmla="*/ 1724 w 111"/>
                <a:gd name="T7" fmla="*/ 347 h 19"/>
                <a:gd name="T8" fmla="*/ 1308 w 111"/>
                <a:gd name="T9" fmla="*/ 221 h 19"/>
                <a:gd name="T10" fmla="*/ 529 w 111"/>
                <a:gd name="T11" fmla="*/ 111 h 19"/>
                <a:gd name="T12" fmla="*/ 0 w 111"/>
                <a:gd name="T13" fmla="*/ 25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9">
                  <a:moveTo>
                    <a:pt x="0" y="14"/>
                  </a:moveTo>
                  <a:cubicBezTo>
                    <a:pt x="14" y="2"/>
                    <a:pt x="26" y="0"/>
                    <a:pt x="36" y="1"/>
                  </a:cubicBezTo>
                  <a:cubicBezTo>
                    <a:pt x="47" y="2"/>
                    <a:pt x="56" y="8"/>
                    <a:pt x="80" y="8"/>
                  </a:cubicBezTo>
                  <a:cubicBezTo>
                    <a:pt x="104" y="8"/>
                    <a:pt x="104" y="11"/>
                    <a:pt x="111" y="19"/>
                  </a:cubicBezTo>
                  <a:cubicBezTo>
                    <a:pt x="106" y="14"/>
                    <a:pt x="106" y="11"/>
                    <a:pt x="84" y="12"/>
                  </a:cubicBezTo>
                  <a:cubicBezTo>
                    <a:pt x="62" y="14"/>
                    <a:pt x="42" y="8"/>
                    <a:pt x="34" y="6"/>
                  </a:cubicBezTo>
                  <a:cubicBezTo>
                    <a:pt x="26" y="4"/>
                    <a:pt x="7" y="6"/>
                    <a:pt x="0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8" name="Freeform 1827">
              <a:extLst>
                <a:ext uri="{FF2B5EF4-FFF2-40B4-BE49-F238E27FC236}">
                  <a16:creationId xmlns:a16="http://schemas.microsoft.com/office/drawing/2014/main" id="{6677F794-FC66-4AFA-8C93-04D6F77D95EF}"/>
                </a:ext>
              </a:extLst>
            </p:cNvPr>
            <p:cNvSpPr/>
            <p:nvPr>
              <p:custDataLst>
                <p:tags r:id="rId2035"/>
              </p:custDataLst>
            </p:nvPr>
          </p:nvSpPr>
          <p:spPr bwMode="auto">
            <a:xfrm>
              <a:off x="1739" y="2851"/>
              <a:ext cx="235" cy="146"/>
            </a:xfrm>
            <a:custGeom>
              <a:avLst/>
              <a:gdLst>
                <a:gd name="T0" fmla="*/ 813 w 94"/>
                <a:gd name="T1" fmla="*/ 247 h 55"/>
                <a:gd name="T2" fmla="*/ 1470 w 94"/>
                <a:gd name="T3" fmla="*/ 1030 h 55"/>
                <a:gd name="T4" fmla="*/ 938 w 94"/>
                <a:gd name="T5" fmla="*/ 149 h 55"/>
                <a:gd name="T6" fmla="*/ 0 w 94"/>
                <a:gd name="T7" fmla="*/ 579 h 55"/>
                <a:gd name="T8" fmla="*/ 813 w 94"/>
                <a:gd name="T9" fmla="*/ 2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5">
                  <a:moveTo>
                    <a:pt x="52" y="13"/>
                  </a:moveTo>
                  <a:cubicBezTo>
                    <a:pt x="70" y="16"/>
                    <a:pt x="86" y="32"/>
                    <a:pt x="94" y="55"/>
                  </a:cubicBezTo>
                  <a:cubicBezTo>
                    <a:pt x="89" y="31"/>
                    <a:pt x="80" y="16"/>
                    <a:pt x="60" y="8"/>
                  </a:cubicBezTo>
                  <a:cubicBezTo>
                    <a:pt x="40" y="0"/>
                    <a:pt x="17" y="13"/>
                    <a:pt x="0" y="31"/>
                  </a:cubicBezTo>
                  <a:cubicBezTo>
                    <a:pt x="13" y="23"/>
                    <a:pt x="28" y="11"/>
                    <a:pt x="52" y="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19" name="Freeform 1828">
              <a:extLst>
                <a:ext uri="{FF2B5EF4-FFF2-40B4-BE49-F238E27FC236}">
                  <a16:creationId xmlns:a16="http://schemas.microsoft.com/office/drawing/2014/main" id="{D730269D-7119-4FD9-8AD2-7936C6F1A0FA}"/>
                </a:ext>
              </a:extLst>
            </p:cNvPr>
            <p:cNvSpPr/>
            <p:nvPr>
              <p:custDataLst>
                <p:tags r:id="rId2036"/>
              </p:custDataLst>
            </p:nvPr>
          </p:nvSpPr>
          <p:spPr bwMode="auto">
            <a:xfrm>
              <a:off x="2406" y="2920"/>
              <a:ext cx="173" cy="101"/>
            </a:xfrm>
            <a:custGeom>
              <a:avLst/>
              <a:gdLst>
                <a:gd name="T0" fmla="*/ 1088 w 69"/>
                <a:gd name="T1" fmla="*/ 340 h 38"/>
                <a:gd name="T2" fmla="*/ 0 w 69"/>
                <a:gd name="T3" fmla="*/ 712 h 38"/>
                <a:gd name="T4" fmla="*/ 1088 w 69"/>
                <a:gd name="T5" fmla="*/ 31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8">
                  <a:moveTo>
                    <a:pt x="69" y="18"/>
                  </a:moveTo>
                  <a:cubicBezTo>
                    <a:pt x="49" y="9"/>
                    <a:pt x="9" y="37"/>
                    <a:pt x="0" y="38"/>
                  </a:cubicBezTo>
                  <a:cubicBezTo>
                    <a:pt x="20" y="28"/>
                    <a:pt x="50" y="0"/>
                    <a:pt x="69" y="17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0" name="Freeform 1829">
              <a:extLst>
                <a:ext uri="{FF2B5EF4-FFF2-40B4-BE49-F238E27FC236}">
                  <a16:creationId xmlns:a16="http://schemas.microsoft.com/office/drawing/2014/main" id="{C2F21784-64F7-4748-97B9-ADFCBED9FE97}"/>
                </a:ext>
              </a:extLst>
            </p:cNvPr>
            <p:cNvSpPr/>
            <p:nvPr>
              <p:custDataLst>
                <p:tags r:id="rId2037"/>
              </p:custDataLst>
            </p:nvPr>
          </p:nvSpPr>
          <p:spPr bwMode="auto">
            <a:xfrm>
              <a:off x="2094" y="3019"/>
              <a:ext cx="200" cy="53"/>
            </a:xfrm>
            <a:custGeom>
              <a:avLst/>
              <a:gdLst>
                <a:gd name="T0" fmla="*/ 0 w 80"/>
                <a:gd name="T1" fmla="*/ 371 h 20"/>
                <a:gd name="T2" fmla="*/ 688 w 80"/>
                <a:gd name="T3" fmla="*/ 0 h 20"/>
                <a:gd name="T4" fmla="*/ 1250 w 80"/>
                <a:gd name="T5" fmla="*/ 191 h 20"/>
                <a:gd name="T6" fmla="*/ 688 w 80"/>
                <a:gd name="T7" fmla="*/ 90 h 20"/>
                <a:gd name="T8" fmla="*/ 0 w 80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0">
                  <a:moveTo>
                    <a:pt x="0" y="20"/>
                  </a:moveTo>
                  <a:cubicBezTo>
                    <a:pt x="11" y="17"/>
                    <a:pt x="28" y="0"/>
                    <a:pt x="44" y="0"/>
                  </a:cubicBezTo>
                  <a:cubicBezTo>
                    <a:pt x="60" y="1"/>
                    <a:pt x="70" y="9"/>
                    <a:pt x="80" y="10"/>
                  </a:cubicBezTo>
                  <a:cubicBezTo>
                    <a:pt x="67" y="11"/>
                    <a:pt x="54" y="6"/>
                    <a:pt x="44" y="5"/>
                  </a:cubicBezTo>
                  <a:cubicBezTo>
                    <a:pt x="34" y="4"/>
                    <a:pt x="12" y="18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1" name="Freeform 1830">
              <a:extLst>
                <a:ext uri="{FF2B5EF4-FFF2-40B4-BE49-F238E27FC236}">
                  <a16:creationId xmlns:a16="http://schemas.microsoft.com/office/drawing/2014/main" id="{B5035080-D815-4A79-87EC-A028BB252063}"/>
                </a:ext>
              </a:extLst>
            </p:cNvPr>
            <p:cNvSpPr/>
            <p:nvPr>
              <p:custDataLst>
                <p:tags r:id="rId2038"/>
              </p:custDataLst>
            </p:nvPr>
          </p:nvSpPr>
          <p:spPr bwMode="auto">
            <a:xfrm>
              <a:off x="2594" y="2944"/>
              <a:ext cx="57" cy="213"/>
            </a:xfrm>
            <a:custGeom>
              <a:avLst/>
              <a:gdLst>
                <a:gd name="T0" fmla="*/ 0 w 23"/>
                <a:gd name="T1" fmla="*/ 0 h 80"/>
                <a:gd name="T2" fmla="*/ 216 w 23"/>
                <a:gd name="T3" fmla="*/ 865 h 80"/>
                <a:gd name="T4" fmla="*/ 183 w 23"/>
                <a:gd name="T5" fmla="*/ 1510 h 80"/>
                <a:gd name="T6" fmla="*/ 287 w 23"/>
                <a:gd name="T7" fmla="*/ 865 h 80"/>
                <a:gd name="T8" fmla="*/ 0 w 2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18" y="28"/>
                    <a:pt x="14" y="46"/>
                  </a:cubicBezTo>
                  <a:cubicBezTo>
                    <a:pt x="12" y="60"/>
                    <a:pt x="0" y="78"/>
                    <a:pt x="12" y="80"/>
                  </a:cubicBezTo>
                  <a:cubicBezTo>
                    <a:pt x="8" y="76"/>
                    <a:pt x="18" y="61"/>
                    <a:pt x="19" y="46"/>
                  </a:cubicBezTo>
                  <a:cubicBezTo>
                    <a:pt x="20" y="32"/>
                    <a:pt x="23" y="14"/>
                    <a:pt x="0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2" name="Freeform 1831">
              <a:extLst>
                <a:ext uri="{FF2B5EF4-FFF2-40B4-BE49-F238E27FC236}">
                  <a16:creationId xmlns:a16="http://schemas.microsoft.com/office/drawing/2014/main" id="{57B4D67A-6F27-478E-8705-92C11B64DF7E}"/>
                </a:ext>
              </a:extLst>
            </p:cNvPr>
            <p:cNvSpPr/>
            <p:nvPr>
              <p:custDataLst>
                <p:tags r:id="rId2039"/>
              </p:custDataLst>
            </p:nvPr>
          </p:nvSpPr>
          <p:spPr bwMode="auto">
            <a:xfrm>
              <a:off x="2276" y="2344"/>
              <a:ext cx="155" cy="211"/>
            </a:xfrm>
            <a:custGeom>
              <a:avLst/>
              <a:gdLst>
                <a:gd name="T0" fmla="*/ 0 w 62"/>
                <a:gd name="T1" fmla="*/ 1311 h 79"/>
                <a:gd name="T2" fmla="*/ 583 w 62"/>
                <a:gd name="T3" fmla="*/ 764 h 79"/>
                <a:gd name="T4" fmla="*/ 800 w 62"/>
                <a:gd name="T5" fmla="*/ 342 h 79"/>
                <a:gd name="T6" fmla="*/ 970 w 62"/>
                <a:gd name="T7" fmla="*/ 0 h 79"/>
                <a:gd name="T8" fmla="*/ 958 w 62"/>
                <a:gd name="T9" fmla="*/ 649 h 79"/>
                <a:gd name="T10" fmla="*/ 783 w 62"/>
                <a:gd name="T11" fmla="*/ 1506 h 79"/>
                <a:gd name="T12" fmla="*/ 738 w 62"/>
                <a:gd name="T13" fmla="*/ 935 h 79"/>
                <a:gd name="T14" fmla="*/ 175 w 62"/>
                <a:gd name="T15" fmla="*/ 114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79">
                  <a:moveTo>
                    <a:pt x="0" y="69"/>
                  </a:moveTo>
                  <a:cubicBezTo>
                    <a:pt x="13" y="61"/>
                    <a:pt x="28" y="51"/>
                    <a:pt x="37" y="40"/>
                  </a:cubicBezTo>
                  <a:cubicBezTo>
                    <a:pt x="43" y="34"/>
                    <a:pt x="47" y="25"/>
                    <a:pt x="51" y="18"/>
                  </a:cubicBezTo>
                  <a:cubicBezTo>
                    <a:pt x="55" y="12"/>
                    <a:pt x="60" y="6"/>
                    <a:pt x="62" y="0"/>
                  </a:cubicBezTo>
                  <a:cubicBezTo>
                    <a:pt x="60" y="11"/>
                    <a:pt x="60" y="22"/>
                    <a:pt x="61" y="34"/>
                  </a:cubicBezTo>
                  <a:cubicBezTo>
                    <a:pt x="61" y="46"/>
                    <a:pt x="59" y="70"/>
                    <a:pt x="50" y="79"/>
                  </a:cubicBezTo>
                  <a:cubicBezTo>
                    <a:pt x="53" y="73"/>
                    <a:pt x="59" y="57"/>
                    <a:pt x="47" y="49"/>
                  </a:cubicBezTo>
                  <a:cubicBezTo>
                    <a:pt x="35" y="41"/>
                    <a:pt x="22" y="57"/>
                    <a:pt x="11" y="6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3" name="Freeform 1832">
              <a:extLst>
                <a:ext uri="{FF2B5EF4-FFF2-40B4-BE49-F238E27FC236}">
                  <a16:creationId xmlns:a16="http://schemas.microsoft.com/office/drawing/2014/main" id="{F773D315-EAB5-4F67-AE6E-BD0CA3131629}"/>
                </a:ext>
              </a:extLst>
            </p:cNvPr>
            <p:cNvSpPr/>
            <p:nvPr>
              <p:custDataLst>
                <p:tags r:id="rId2040"/>
              </p:custDataLst>
            </p:nvPr>
          </p:nvSpPr>
          <p:spPr bwMode="auto">
            <a:xfrm>
              <a:off x="2236" y="2885"/>
              <a:ext cx="280" cy="86"/>
            </a:xfrm>
            <a:custGeom>
              <a:avLst/>
              <a:gdLst>
                <a:gd name="T0" fmla="*/ 0 w 112"/>
                <a:gd name="T1" fmla="*/ 312 h 32"/>
                <a:gd name="T2" fmla="*/ 1750 w 112"/>
                <a:gd name="T3" fmla="*/ 0 h 32"/>
                <a:gd name="T4" fmla="*/ 0 w 112"/>
                <a:gd name="T5" fmla="*/ 3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2">
                  <a:moveTo>
                    <a:pt x="0" y="16"/>
                  </a:moveTo>
                  <a:cubicBezTo>
                    <a:pt x="36" y="32"/>
                    <a:pt x="77" y="31"/>
                    <a:pt x="112" y="0"/>
                  </a:cubicBezTo>
                  <a:cubicBezTo>
                    <a:pt x="105" y="5"/>
                    <a:pt x="70" y="31"/>
                    <a:pt x="0" y="16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4" name="Freeform 1833">
              <a:extLst>
                <a:ext uri="{FF2B5EF4-FFF2-40B4-BE49-F238E27FC236}">
                  <a16:creationId xmlns:a16="http://schemas.microsoft.com/office/drawing/2014/main" id="{E0946968-AD80-4657-AC75-759141273B29}"/>
                </a:ext>
              </a:extLst>
            </p:cNvPr>
            <p:cNvSpPr/>
            <p:nvPr>
              <p:custDataLst>
                <p:tags r:id="rId2041"/>
              </p:custDataLst>
            </p:nvPr>
          </p:nvSpPr>
          <p:spPr bwMode="auto">
            <a:xfrm>
              <a:off x="1761" y="2968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238 w 30"/>
                <a:gd name="T3" fmla="*/ 342 h 40"/>
                <a:gd name="T4" fmla="*/ 333 w 30"/>
                <a:gd name="T5" fmla="*/ 21 h 40"/>
                <a:gd name="T6" fmla="*/ 408 w 30"/>
                <a:gd name="T7" fmla="*/ 342 h 40"/>
                <a:gd name="T8" fmla="*/ 20 w 30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6" y="35"/>
                    <a:pt x="12" y="25"/>
                    <a:pt x="15" y="18"/>
                  </a:cubicBezTo>
                  <a:cubicBezTo>
                    <a:pt x="18" y="11"/>
                    <a:pt x="14" y="2"/>
                    <a:pt x="21" y="1"/>
                  </a:cubicBezTo>
                  <a:cubicBezTo>
                    <a:pt x="30" y="0"/>
                    <a:pt x="28" y="12"/>
                    <a:pt x="26" y="18"/>
                  </a:cubicBezTo>
                  <a:cubicBezTo>
                    <a:pt x="22" y="28"/>
                    <a:pt x="9" y="34"/>
                    <a:pt x="1" y="4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5" name="Freeform 1834">
              <a:extLst>
                <a:ext uri="{FF2B5EF4-FFF2-40B4-BE49-F238E27FC236}">
                  <a16:creationId xmlns:a16="http://schemas.microsoft.com/office/drawing/2014/main" id="{8F76B720-4C43-438D-BB62-1A464B72523C}"/>
                </a:ext>
              </a:extLst>
            </p:cNvPr>
            <p:cNvSpPr/>
            <p:nvPr>
              <p:custDataLst>
                <p:tags r:id="rId2042"/>
              </p:custDataLst>
            </p:nvPr>
          </p:nvSpPr>
          <p:spPr bwMode="auto">
            <a:xfrm>
              <a:off x="1861" y="2533"/>
              <a:ext cx="110" cy="78"/>
            </a:xfrm>
            <a:custGeom>
              <a:avLst/>
              <a:gdLst>
                <a:gd name="T0" fmla="*/ 0 w 44"/>
                <a:gd name="T1" fmla="*/ 0 h 29"/>
                <a:gd name="T2" fmla="*/ 283 w 44"/>
                <a:gd name="T3" fmla="*/ 527 h 29"/>
                <a:gd name="T4" fmla="*/ 688 w 44"/>
                <a:gd name="T5" fmla="*/ 390 h 29"/>
                <a:gd name="T6" fmla="*/ 488 w 44"/>
                <a:gd name="T7" fmla="*/ 137 h 29"/>
                <a:gd name="T8" fmla="*/ 63 w 44"/>
                <a:gd name="T9" fmla="*/ 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8">
                  <a:moveTo>
                    <a:pt x="0" y="0"/>
                  </a:moveTo>
                  <a:cubicBezTo>
                    <a:pt x="7" y="8"/>
                    <a:pt x="6" y="23"/>
                    <a:pt x="18" y="27"/>
                  </a:cubicBezTo>
                  <a:cubicBezTo>
                    <a:pt x="26" y="29"/>
                    <a:pt x="39" y="28"/>
                    <a:pt x="44" y="20"/>
                  </a:cubicBezTo>
                  <a:cubicBezTo>
                    <a:pt x="38" y="17"/>
                    <a:pt x="34" y="14"/>
                    <a:pt x="31" y="7"/>
                  </a:cubicBezTo>
                  <a:cubicBezTo>
                    <a:pt x="35" y="24"/>
                    <a:pt x="5" y="13"/>
                    <a:pt x="4" y="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6" name="Freeform 1835">
              <a:extLst>
                <a:ext uri="{FF2B5EF4-FFF2-40B4-BE49-F238E27FC236}">
                  <a16:creationId xmlns:a16="http://schemas.microsoft.com/office/drawing/2014/main" id="{634B612A-B63A-4A20-A360-062607B4689A}"/>
                </a:ext>
              </a:extLst>
            </p:cNvPr>
            <p:cNvSpPr/>
            <p:nvPr>
              <p:custDataLst>
                <p:tags r:id="rId2043"/>
              </p:custDataLst>
            </p:nvPr>
          </p:nvSpPr>
          <p:spPr bwMode="auto">
            <a:xfrm>
              <a:off x="1979" y="2643"/>
              <a:ext cx="80" cy="90"/>
            </a:xfrm>
            <a:custGeom>
              <a:avLst/>
              <a:gdLst>
                <a:gd name="T0" fmla="*/ 0 w 32"/>
                <a:gd name="T1" fmla="*/ 609 h 34"/>
                <a:gd name="T2" fmla="*/ 395 w 32"/>
                <a:gd name="T3" fmla="*/ 408 h 34"/>
                <a:gd name="T4" fmla="*/ 500 w 32"/>
                <a:gd name="T5" fmla="*/ 0 h 34"/>
                <a:gd name="T6" fmla="*/ 425 w 32"/>
                <a:gd name="T7" fmla="*/ 183 h 34"/>
                <a:gd name="T8" fmla="*/ 20 w 32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3"/>
                  </a:moveTo>
                  <a:cubicBezTo>
                    <a:pt x="8" y="33"/>
                    <a:pt x="19" y="27"/>
                    <a:pt x="25" y="22"/>
                  </a:cubicBezTo>
                  <a:cubicBezTo>
                    <a:pt x="31" y="16"/>
                    <a:pt x="31" y="7"/>
                    <a:pt x="32" y="0"/>
                  </a:cubicBezTo>
                  <a:cubicBezTo>
                    <a:pt x="30" y="3"/>
                    <a:pt x="29" y="7"/>
                    <a:pt x="27" y="10"/>
                  </a:cubicBezTo>
                  <a:cubicBezTo>
                    <a:pt x="23" y="21"/>
                    <a:pt x="11" y="29"/>
                    <a:pt x="1" y="3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7" name="Freeform 1836">
              <a:extLst>
                <a:ext uri="{FF2B5EF4-FFF2-40B4-BE49-F238E27FC236}">
                  <a16:creationId xmlns:a16="http://schemas.microsoft.com/office/drawing/2014/main" id="{D4E9173B-3258-4D60-8D99-BC9C216D9D60}"/>
                </a:ext>
              </a:extLst>
            </p:cNvPr>
            <p:cNvSpPr/>
            <p:nvPr>
              <p:custDataLst>
                <p:tags r:id="rId2044"/>
              </p:custDataLst>
            </p:nvPr>
          </p:nvSpPr>
          <p:spPr bwMode="auto">
            <a:xfrm>
              <a:off x="2089" y="2824"/>
              <a:ext cx="77" cy="51"/>
            </a:xfrm>
            <a:custGeom>
              <a:avLst/>
              <a:gdLst>
                <a:gd name="T0" fmla="*/ 0 w 31"/>
                <a:gd name="T1" fmla="*/ 115 h 19"/>
                <a:gd name="T2" fmla="*/ 400 w 31"/>
                <a:gd name="T3" fmla="*/ 330 h 19"/>
                <a:gd name="T4" fmla="*/ 246 w 31"/>
                <a:gd name="T5" fmla="*/ 0 h 19"/>
                <a:gd name="T6" fmla="*/ 0 w 31"/>
                <a:gd name="T7" fmla="*/ 11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6"/>
                  </a:moveTo>
                  <a:cubicBezTo>
                    <a:pt x="11" y="15"/>
                    <a:pt x="22" y="19"/>
                    <a:pt x="26" y="17"/>
                  </a:cubicBezTo>
                  <a:cubicBezTo>
                    <a:pt x="31" y="16"/>
                    <a:pt x="16" y="0"/>
                    <a:pt x="16" y="0"/>
                  </a:cubicBezTo>
                  <a:cubicBezTo>
                    <a:pt x="17" y="6"/>
                    <a:pt x="12" y="12"/>
                    <a:pt x="0" y="6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8" name="Freeform 1837">
              <a:extLst>
                <a:ext uri="{FF2B5EF4-FFF2-40B4-BE49-F238E27FC236}">
                  <a16:creationId xmlns:a16="http://schemas.microsoft.com/office/drawing/2014/main" id="{963C22EA-7044-476B-AE39-5FE6AEF45E2A}"/>
                </a:ext>
              </a:extLst>
            </p:cNvPr>
            <p:cNvSpPr/>
            <p:nvPr>
              <p:custDataLst>
                <p:tags r:id="rId2045"/>
              </p:custDataLst>
            </p:nvPr>
          </p:nvSpPr>
          <p:spPr bwMode="auto">
            <a:xfrm>
              <a:off x="1804" y="2829"/>
              <a:ext cx="170" cy="123"/>
            </a:xfrm>
            <a:custGeom>
              <a:avLst/>
              <a:gdLst>
                <a:gd name="T0" fmla="*/ 0 w 68"/>
                <a:gd name="T1" fmla="*/ 193 h 46"/>
                <a:gd name="T2" fmla="*/ 1063 w 68"/>
                <a:gd name="T3" fmla="*/ 880 h 46"/>
                <a:gd name="T4" fmla="*/ 533 w 68"/>
                <a:gd name="T5" fmla="*/ 78 h 46"/>
                <a:gd name="T6" fmla="*/ 0 w 68"/>
                <a:gd name="T7" fmla="*/ 19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0" y="10"/>
                  </a:moveTo>
                  <a:cubicBezTo>
                    <a:pt x="15" y="5"/>
                    <a:pt x="57" y="10"/>
                    <a:pt x="68" y="46"/>
                  </a:cubicBezTo>
                  <a:cubicBezTo>
                    <a:pt x="66" y="30"/>
                    <a:pt x="55" y="7"/>
                    <a:pt x="34" y="4"/>
                  </a:cubicBezTo>
                  <a:cubicBezTo>
                    <a:pt x="14" y="0"/>
                    <a:pt x="11" y="4"/>
                    <a:pt x="0" y="10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29" name="Freeform 1838">
              <a:extLst>
                <a:ext uri="{FF2B5EF4-FFF2-40B4-BE49-F238E27FC236}">
                  <a16:creationId xmlns:a16="http://schemas.microsoft.com/office/drawing/2014/main" id="{1C57C793-A958-423A-85CD-AAAE6F977302}"/>
                </a:ext>
              </a:extLst>
            </p:cNvPr>
            <p:cNvSpPr/>
            <p:nvPr>
              <p:custDataLst>
                <p:tags r:id="rId2046"/>
              </p:custDataLst>
            </p:nvPr>
          </p:nvSpPr>
          <p:spPr bwMode="auto">
            <a:xfrm>
              <a:off x="2366" y="2624"/>
              <a:ext cx="133" cy="147"/>
            </a:xfrm>
            <a:custGeom>
              <a:avLst/>
              <a:gdLst>
                <a:gd name="T0" fmla="*/ 0 w 53"/>
                <a:gd name="T1" fmla="*/ 1050 h 55"/>
                <a:gd name="T2" fmla="*/ 838 w 53"/>
                <a:gd name="T3" fmla="*/ 0 h 55"/>
                <a:gd name="T4" fmla="*/ 0 w 53"/>
                <a:gd name="T5" fmla="*/ 105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0" y="55"/>
                  </a:moveTo>
                  <a:cubicBezTo>
                    <a:pt x="16" y="54"/>
                    <a:pt x="44" y="43"/>
                    <a:pt x="53" y="0"/>
                  </a:cubicBezTo>
                  <a:cubicBezTo>
                    <a:pt x="47" y="17"/>
                    <a:pt x="36" y="43"/>
                    <a:pt x="0" y="5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0" name="Freeform 1839">
              <a:extLst>
                <a:ext uri="{FF2B5EF4-FFF2-40B4-BE49-F238E27FC236}">
                  <a16:creationId xmlns:a16="http://schemas.microsoft.com/office/drawing/2014/main" id="{C4CBB6EA-AF2F-4CD2-8DA7-C97F8D1488E0}"/>
                </a:ext>
              </a:extLst>
            </p:cNvPr>
            <p:cNvSpPr/>
            <p:nvPr>
              <p:custDataLst>
                <p:tags r:id="rId2047"/>
              </p:custDataLst>
            </p:nvPr>
          </p:nvSpPr>
          <p:spPr bwMode="auto">
            <a:xfrm>
              <a:off x="2374" y="2344"/>
              <a:ext cx="65" cy="133"/>
            </a:xfrm>
            <a:custGeom>
              <a:avLst/>
              <a:gdLst>
                <a:gd name="T0" fmla="*/ 0 w 26"/>
                <a:gd name="T1" fmla="*/ 636 h 50"/>
                <a:gd name="T2" fmla="*/ 375 w 26"/>
                <a:gd name="T3" fmla="*/ 694 h 50"/>
                <a:gd name="T4" fmla="*/ 363 w 2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34"/>
                  </a:moveTo>
                  <a:cubicBezTo>
                    <a:pt x="12" y="22"/>
                    <a:pt x="21" y="25"/>
                    <a:pt x="24" y="37"/>
                  </a:cubicBezTo>
                  <a:cubicBezTo>
                    <a:pt x="26" y="50"/>
                    <a:pt x="23" y="0"/>
                    <a:pt x="23" y="0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1" name="Freeform 1840">
              <a:extLst>
                <a:ext uri="{FF2B5EF4-FFF2-40B4-BE49-F238E27FC236}">
                  <a16:creationId xmlns:a16="http://schemas.microsoft.com/office/drawing/2014/main" id="{5786251A-6975-4A57-ADE9-592A926D7632}"/>
                </a:ext>
              </a:extLst>
            </p:cNvPr>
            <p:cNvSpPr/>
            <p:nvPr>
              <p:custDataLst>
                <p:tags r:id="rId2048"/>
              </p:custDataLst>
            </p:nvPr>
          </p:nvSpPr>
          <p:spPr bwMode="auto">
            <a:xfrm>
              <a:off x="1704" y="2237"/>
              <a:ext cx="67" cy="43"/>
            </a:xfrm>
            <a:custGeom>
              <a:avLst/>
              <a:gdLst>
                <a:gd name="T0" fmla="*/ 0 w 27"/>
                <a:gd name="T1" fmla="*/ 312 h 16"/>
                <a:gd name="T2" fmla="*/ 184 w 27"/>
                <a:gd name="T3" fmla="*/ 22 h 16"/>
                <a:gd name="T4" fmla="*/ 412 w 27"/>
                <a:gd name="T5" fmla="*/ 253 h 16"/>
                <a:gd name="T6" fmla="*/ 62 w 27"/>
                <a:gd name="T7" fmla="*/ 27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0" y="16"/>
                  </a:moveTo>
                  <a:cubicBezTo>
                    <a:pt x="0" y="7"/>
                    <a:pt x="3" y="0"/>
                    <a:pt x="12" y="1"/>
                  </a:cubicBezTo>
                  <a:cubicBezTo>
                    <a:pt x="19" y="1"/>
                    <a:pt x="23" y="7"/>
                    <a:pt x="27" y="13"/>
                  </a:cubicBezTo>
                  <a:cubicBezTo>
                    <a:pt x="19" y="10"/>
                    <a:pt x="12" y="15"/>
                    <a:pt x="4" y="14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2" name="Freeform 1841">
              <a:extLst>
                <a:ext uri="{FF2B5EF4-FFF2-40B4-BE49-F238E27FC236}">
                  <a16:creationId xmlns:a16="http://schemas.microsoft.com/office/drawing/2014/main" id="{5D9C99B3-CA2D-4876-BFA6-9A0FFE130E9C}"/>
                </a:ext>
              </a:extLst>
            </p:cNvPr>
            <p:cNvSpPr/>
            <p:nvPr>
              <p:custDataLst>
                <p:tags r:id="rId2049"/>
              </p:custDataLst>
            </p:nvPr>
          </p:nvSpPr>
          <p:spPr bwMode="auto">
            <a:xfrm>
              <a:off x="2529" y="2168"/>
              <a:ext cx="85" cy="101"/>
            </a:xfrm>
            <a:custGeom>
              <a:avLst/>
              <a:gdLst>
                <a:gd name="T0" fmla="*/ 0 w 34"/>
                <a:gd name="T1" fmla="*/ 319 h 38"/>
                <a:gd name="T2" fmla="*/ 533 w 34"/>
                <a:gd name="T3" fmla="*/ 712 h 38"/>
                <a:gd name="T4" fmla="*/ 145 w 34"/>
                <a:gd name="T5" fmla="*/ 31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8">
                  <a:moveTo>
                    <a:pt x="0" y="17"/>
                  </a:moveTo>
                  <a:cubicBezTo>
                    <a:pt x="20" y="0"/>
                    <a:pt x="34" y="18"/>
                    <a:pt x="34" y="38"/>
                  </a:cubicBezTo>
                  <a:cubicBezTo>
                    <a:pt x="28" y="29"/>
                    <a:pt x="17" y="22"/>
                    <a:pt x="9" y="17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3" name="Freeform 1842">
              <a:extLst>
                <a:ext uri="{FF2B5EF4-FFF2-40B4-BE49-F238E27FC236}">
                  <a16:creationId xmlns:a16="http://schemas.microsoft.com/office/drawing/2014/main" id="{F0B16D03-698F-4A97-8555-140EBA48162E}"/>
                </a:ext>
              </a:extLst>
            </p:cNvPr>
            <p:cNvSpPr/>
            <p:nvPr>
              <p:custDataLst>
                <p:tags r:id="rId2050"/>
              </p:custDataLst>
            </p:nvPr>
          </p:nvSpPr>
          <p:spPr bwMode="auto">
            <a:xfrm>
              <a:off x="2574" y="2781"/>
              <a:ext cx="32" cy="35"/>
            </a:xfrm>
            <a:custGeom>
              <a:avLst/>
              <a:gdLst>
                <a:gd name="T0" fmla="*/ 133 w 13"/>
                <a:gd name="T1" fmla="*/ 0 h 13"/>
                <a:gd name="T2" fmla="*/ 194 w 13"/>
                <a:gd name="T3" fmla="*/ 253 h 13"/>
                <a:gd name="T4" fmla="*/ 0 w 13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10" y="4"/>
                    <a:pt x="11" y="9"/>
                    <a:pt x="13" y="13"/>
                  </a:cubicBezTo>
                  <a:cubicBezTo>
                    <a:pt x="9" y="10"/>
                    <a:pt x="4" y="10"/>
                    <a:pt x="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4" name="Freeform 1843">
              <a:extLst>
                <a:ext uri="{FF2B5EF4-FFF2-40B4-BE49-F238E27FC236}">
                  <a16:creationId xmlns:a16="http://schemas.microsoft.com/office/drawing/2014/main" id="{90EBCB29-A51D-4395-8EF9-7E89A48A128C}"/>
                </a:ext>
              </a:extLst>
            </p:cNvPr>
            <p:cNvSpPr/>
            <p:nvPr>
              <p:custDataLst>
                <p:tags r:id="rId2051"/>
              </p:custDataLst>
            </p:nvPr>
          </p:nvSpPr>
          <p:spPr bwMode="auto">
            <a:xfrm>
              <a:off x="2391" y="3128"/>
              <a:ext cx="80" cy="88"/>
            </a:xfrm>
            <a:custGeom>
              <a:avLst/>
              <a:gdLst>
                <a:gd name="T0" fmla="*/ 0 w 32"/>
                <a:gd name="T1" fmla="*/ 248 h 33"/>
                <a:gd name="T2" fmla="*/ 500 w 32"/>
                <a:gd name="T3" fmla="*/ 627 h 33"/>
                <a:gd name="T4" fmla="*/ 300 w 32"/>
                <a:gd name="T5" fmla="*/ 0 h 33"/>
                <a:gd name="T6" fmla="*/ 125 w 32"/>
                <a:gd name="T7" fmla="*/ 14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0" y="13"/>
                  </a:moveTo>
                  <a:cubicBezTo>
                    <a:pt x="4" y="22"/>
                    <a:pt x="23" y="33"/>
                    <a:pt x="32" y="33"/>
                  </a:cubicBezTo>
                  <a:cubicBezTo>
                    <a:pt x="26" y="28"/>
                    <a:pt x="16" y="10"/>
                    <a:pt x="19" y="0"/>
                  </a:cubicBezTo>
                  <a:cubicBezTo>
                    <a:pt x="16" y="3"/>
                    <a:pt x="12" y="6"/>
                    <a:pt x="8" y="8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5" name="Freeform 1844">
              <a:extLst>
                <a:ext uri="{FF2B5EF4-FFF2-40B4-BE49-F238E27FC236}">
                  <a16:creationId xmlns:a16="http://schemas.microsoft.com/office/drawing/2014/main" id="{C7327A55-868B-4090-AC2B-E85AA93FC97B}"/>
                </a:ext>
              </a:extLst>
            </p:cNvPr>
            <p:cNvSpPr/>
            <p:nvPr>
              <p:custDataLst>
                <p:tags r:id="rId2052"/>
              </p:custDataLst>
            </p:nvPr>
          </p:nvSpPr>
          <p:spPr bwMode="auto">
            <a:xfrm>
              <a:off x="2649" y="2517"/>
              <a:ext cx="163" cy="702"/>
            </a:xfrm>
            <a:custGeom>
              <a:avLst/>
              <a:gdLst>
                <a:gd name="T0" fmla="*/ 313 w 65"/>
                <a:gd name="T1" fmla="*/ 0 h 263"/>
                <a:gd name="T2" fmla="*/ 963 w 65"/>
                <a:gd name="T3" fmla="*/ 3064 h 263"/>
                <a:gd name="T4" fmla="*/ 238 w 65"/>
                <a:gd name="T5" fmla="*/ 5002 h 263"/>
                <a:gd name="T6" fmla="*/ 504 w 65"/>
                <a:gd name="T7" fmla="*/ 3192 h 263"/>
                <a:gd name="T8" fmla="*/ 629 w 65"/>
                <a:gd name="T9" fmla="*/ 1754 h 263"/>
                <a:gd name="T10" fmla="*/ 63 w 65"/>
                <a:gd name="T11" fmla="*/ 1025 h 263"/>
                <a:gd name="T12" fmla="*/ 0 w 65"/>
                <a:gd name="T13" fmla="*/ 1161 h 263"/>
                <a:gd name="T14" fmla="*/ 113 w 65"/>
                <a:gd name="T15" fmla="*/ 435 h 263"/>
                <a:gd name="T16" fmla="*/ 313 w 65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63">
                  <a:moveTo>
                    <a:pt x="20" y="0"/>
                  </a:moveTo>
                  <a:cubicBezTo>
                    <a:pt x="32" y="17"/>
                    <a:pt x="65" y="93"/>
                    <a:pt x="61" y="161"/>
                  </a:cubicBezTo>
                  <a:cubicBezTo>
                    <a:pt x="59" y="198"/>
                    <a:pt x="41" y="246"/>
                    <a:pt x="15" y="263"/>
                  </a:cubicBezTo>
                  <a:cubicBezTo>
                    <a:pt x="24" y="252"/>
                    <a:pt x="42" y="228"/>
                    <a:pt x="32" y="168"/>
                  </a:cubicBezTo>
                  <a:cubicBezTo>
                    <a:pt x="36" y="177"/>
                    <a:pt x="48" y="143"/>
                    <a:pt x="40" y="92"/>
                  </a:cubicBezTo>
                  <a:cubicBezTo>
                    <a:pt x="32" y="42"/>
                    <a:pt x="8" y="32"/>
                    <a:pt x="4" y="54"/>
                  </a:cubicBezTo>
                  <a:cubicBezTo>
                    <a:pt x="2" y="62"/>
                    <a:pt x="0" y="61"/>
                    <a:pt x="0" y="61"/>
                  </a:cubicBezTo>
                  <a:cubicBezTo>
                    <a:pt x="0" y="61"/>
                    <a:pt x="6" y="31"/>
                    <a:pt x="7" y="23"/>
                  </a:cubicBezTo>
                  <a:cubicBezTo>
                    <a:pt x="8" y="15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6" name="Freeform 1845">
              <a:extLst>
                <a:ext uri="{FF2B5EF4-FFF2-40B4-BE49-F238E27FC236}">
                  <a16:creationId xmlns:a16="http://schemas.microsoft.com/office/drawing/2014/main" id="{9283FFCF-326C-4118-86F1-6C895F4B24C5}"/>
                </a:ext>
              </a:extLst>
            </p:cNvPr>
            <p:cNvSpPr/>
            <p:nvPr>
              <p:custDataLst>
                <p:tags r:id="rId2053"/>
              </p:custDataLst>
            </p:nvPr>
          </p:nvSpPr>
          <p:spPr bwMode="auto">
            <a:xfrm>
              <a:off x="2606" y="2696"/>
              <a:ext cx="61" cy="141"/>
            </a:xfrm>
            <a:custGeom>
              <a:avLst/>
              <a:gdLst>
                <a:gd name="T0" fmla="*/ 214 w 24"/>
                <a:gd name="T1" fmla="*/ 0 h 53"/>
                <a:gd name="T2" fmla="*/ 64 w 24"/>
                <a:gd name="T3" fmla="*/ 431 h 53"/>
                <a:gd name="T4" fmla="*/ 20 w 24"/>
                <a:gd name="T5" fmla="*/ 601 h 53"/>
                <a:gd name="T6" fmla="*/ 97 w 24"/>
                <a:gd name="T7" fmla="*/ 865 h 53"/>
                <a:gd name="T8" fmla="*/ 374 w 24"/>
                <a:gd name="T9" fmla="*/ 998 h 53"/>
                <a:gd name="T10" fmla="*/ 180 w 24"/>
                <a:gd name="T11" fmla="*/ 601 h 53"/>
                <a:gd name="T12" fmla="*/ 394 w 24"/>
                <a:gd name="T13" fmla="*/ 418 h 53"/>
                <a:gd name="T14" fmla="*/ 214 w 24"/>
                <a:gd name="T15" fmla="*/ 5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2">
                  <a:moveTo>
                    <a:pt x="13" y="0"/>
                  </a:moveTo>
                  <a:cubicBezTo>
                    <a:pt x="10" y="8"/>
                    <a:pt x="8" y="16"/>
                    <a:pt x="4" y="23"/>
                  </a:cubicBezTo>
                  <a:cubicBezTo>
                    <a:pt x="2" y="27"/>
                    <a:pt x="0" y="28"/>
                    <a:pt x="1" y="32"/>
                  </a:cubicBezTo>
                  <a:cubicBezTo>
                    <a:pt x="1" y="35"/>
                    <a:pt x="4" y="43"/>
                    <a:pt x="6" y="46"/>
                  </a:cubicBezTo>
                  <a:cubicBezTo>
                    <a:pt x="11" y="44"/>
                    <a:pt x="20" y="50"/>
                    <a:pt x="23" y="53"/>
                  </a:cubicBezTo>
                  <a:cubicBezTo>
                    <a:pt x="18" y="49"/>
                    <a:pt x="12" y="39"/>
                    <a:pt x="11" y="32"/>
                  </a:cubicBezTo>
                  <a:cubicBezTo>
                    <a:pt x="11" y="25"/>
                    <a:pt x="17" y="15"/>
                    <a:pt x="24" y="22"/>
                  </a:cubicBezTo>
                  <a:cubicBezTo>
                    <a:pt x="22" y="15"/>
                    <a:pt x="15" y="10"/>
                    <a:pt x="13" y="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7" name="Freeform 1846">
              <a:extLst>
                <a:ext uri="{FF2B5EF4-FFF2-40B4-BE49-F238E27FC236}">
                  <a16:creationId xmlns:a16="http://schemas.microsoft.com/office/drawing/2014/main" id="{E5051E72-75A5-4B14-AEF6-8D87B823CB97}"/>
                </a:ext>
              </a:extLst>
            </p:cNvPr>
            <p:cNvSpPr/>
            <p:nvPr>
              <p:custDataLst>
                <p:tags r:id="rId2054"/>
              </p:custDataLst>
            </p:nvPr>
          </p:nvSpPr>
          <p:spPr bwMode="auto">
            <a:xfrm>
              <a:off x="1764" y="3035"/>
              <a:ext cx="80" cy="77"/>
            </a:xfrm>
            <a:custGeom>
              <a:avLst/>
              <a:gdLst>
                <a:gd name="T0" fmla="*/ 0 w 32"/>
                <a:gd name="T1" fmla="*/ 486 h 29"/>
                <a:gd name="T2" fmla="*/ 500 w 32"/>
                <a:gd name="T3" fmla="*/ 486 h 29"/>
                <a:gd name="T4" fmla="*/ 408 w 32"/>
                <a:gd name="T5" fmla="*/ 0 h 29"/>
                <a:gd name="T6" fmla="*/ 158 w 32"/>
                <a:gd name="T7" fmla="*/ 22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0" y="26"/>
                  </a:moveTo>
                  <a:cubicBezTo>
                    <a:pt x="10" y="29"/>
                    <a:pt x="22" y="29"/>
                    <a:pt x="32" y="26"/>
                  </a:cubicBezTo>
                  <a:cubicBezTo>
                    <a:pt x="27" y="20"/>
                    <a:pt x="26" y="7"/>
                    <a:pt x="26" y="0"/>
                  </a:cubicBezTo>
                  <a:cubicBezTo>
                    <a:pt x="20" y="2"/>
                    <a:pt x="15" y="9"/>
                    <a:pt x="10" y="12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8" name="Freeform 1847">
              <a:extLst>
                <a:ext uri="{FF2B5EF4-FFF2-40B4-BE49-F238E27FC236}">
                  <a16:creationId xmlns:a16="http://schemas.microsoft.com/office/drawing/2014/main" id="{FE6554E7-EFE8-463E-8495-1DF8AD8CB03E}"/>
                </a:ext>
              </a:extLst>
            </p:cNvPr>
            <p:cNvSpPr/>
            <p:nvPr>
              <p:custDataLst>
                <p:tags r:id="rId2055"/>
              </p:custDataLst>
            </p:nvPr>
          </p:nvSpPr>
          <p:spPr bwMode="auto">
            <a:xfrm>
              <a:off x="1774" y="3037"/>
              <a:ext cx="67" cy="54"/>
            </a:xfrm>
            <a:custGeom>
              <a:avLst/>
              <a:gdLst>
                <a:gd name="T0" fmla="*/ 0 w 27"/>
                <a:gd name="T1" fmla="*/ 373 h 20"/>
                <a:gd name="T2" fmla="*/ 320 w 27"/>
                <a:gd name="T3" fmla="*/ 0 h 20"/>
                <a:gd name="T4" fmla="*/ 412 w 27"/>
                <a:gd name="T5" fmla="*/ 394 h 20"/>
                <a:gd name="T6" fmla="*/ 154 w 27"/>
                <a:gd name="T7" fmla="*/ 25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19"/>
                  </a:moveTo>
                  <a:cubicBezTo>
                    <a:pt x="6" y="13"/>
                    <a:pt x="14" y="2"/>
                    <a:pt x="21" y="0"/>
                  </a:cubicBezTo>
                  <a:cubicBezTo>
                    <a:pt x="24" y="7"/>
                    <a:pt x="25" y="14"/>
                    <a:pt x="27" y="20"/>
                  </a:cubicBezTo>
                  <a:cubicBezTo>
                    <a:pt x="23" y="15"/>
                    <a:pt x="17" y="6"/>
                    <a:pt x="1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39" name="Freeform 1848">
              <a:extLst>
                <a:ext uri="{FF2B5EF4-FFF2-40B4-BE49-F238E27FC236}">
                  <a16:creationId xmlns:a16="http://schemas.microsoft.com/office/drawing/2014/main" id="{ED4F4175-47CF-4197-8420-90851461EA2C}"/>
                </a:ext>
              </a:extLst>
            </p:cNvPr>
            <p:cNvSpPr/>
            <p:nvPr>
              <p:custDataLst>
                <p:tags r:id="rId2056"/>
              </p:custDataLst>
            </p:nvPr>
          </p:nvSpPr>
          <p:spPr bwMode="auto">
            <a:xfrm>
              <a:off x="1919" y="3128"/>
              <a:ext cx="350" cy="136"/>
            </a:xfrm>
            <a:custGeom>
              <a:avLst/>
              <a:gdLst>
                <a:gd name="T0" fmla="*/ 0 w 140"/>
                <a:gd name="T1" fmla="*/ 264 h 51"/>
                <a:gd name="T2" fmla="*/ 313 w 140"/>
                <a:gd name="T3" fmla="*/ 376 h 51"/>
                <a:gd name="T4" fmla="*/ 720 w 140"/>
                <a:gd name="T5" fmla="*/ 435 h 51"/>
                <a:gd name="T6" fmla="*/ 1283 w 140"/>
                <a:gd name="T7" fmla="*/ 376 h 51"/>
                <a:gd name="T8" fmla="*/ 2188 w 140"/>
                <a:gd name="T9" fmla="*/ 205 h 51"/>
                <a:gd name="T10" fmla="*/ 2063 w 140"/>
                <a:gd name="T11" fmla="*/ 397 h 51"/>
                <a:gd name="T12" fmla="*/ 1800 w 140"/>
                <a:gd name="T13" fmla="*/ 661 h 51"/>
                <a:gd name="T14" fmla="*/ 1175 w 140"/>
                <a:gd name="T15" fmla="*/ 968 h 51"/>
                <a:gd name="T16" fmla="*/ 1375 w 140"/>
                <a:gd name="T17" fmla="*/ 704 h 51"/>
                <a:gd name="T18" fmla="*/ 958 w 140"/>
                <a:gd name="T19" fmla="*/ 627 h 51"/>
                <a:gd name="T20" fmla="*/ 0 w 140"/>
                <a:gd name="T21" fmla="*/ 32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51">
                  <a:moveTo>
                    <a:pt x="0" y="14"/>
                  </a:moveTo>
                  <a:cubicBezTo>
                    <a:pt x="4" y="19"/>
                    <a:pt x="14" y="19"/>
                    <a:pt x="20" y="20"/>
                  </a:cubicBezTo>
                  <a:cubicBezTo>
                    <a:pt x="28" y="22"/>
                    <a:pt x="37" y="23"/>
                    <a:pt x="46" y="23"/>
                  </a:cubicBezTo>
                  <a:cubicBezTo>
                    <a:pt x="58" y="23"/>
                    <a:pt x="70" y="24"/>
                    <a:pt x="82" y="20"/>
                  </a:cubicBezTo>
                  <a:cubicBezTo>
                    <a:pt x="98" y="15"/>
                    <a:pt x="124" y="0"/>
                    <a:pt x="140" y="11"/>
                  </a:cubicBezTo>
                  <a:cubicBezTo>
                    <a:pt x="137" y="14"/>
                    <a:pt x="135" y="18"/>
                    <a:pt x="132" y="21"/>
                  </a:cubicBezTo>
                  <a:cubicBezTo>
                    <a:pt x="127" y="27"/>
                    <a:pt x="121" y="32"/>
                    <a:pt x="115" y="35"/>
                  </a:cubicBezTo>
                  <a:cubicBezTo>
                    <a:pt x="105" y="41"/>
                    <a:pt x="86" y="49"/>
                    <a:pt x="75" y="51"/>
                  </a:cubicBezTo>
                  <a:cubicBezTo>
                    <a:pt x="80" y="48"/>
                    <a:pt x="89" y="41"/>
                    <a:pt x="88" y="37"/>
                  </a:cubicBezTo>
                  <a:cubicBezTo>
                    <a:pt x="86" y="33"/>
                    <a:pt x="72" y="34"/>
                    <a:pt x="61" y="33"/>
                  </a:cubicBezTo>
                  <a:cubicBezTo>
                    <a:pt x="53" y="32"/>
                    <a:pt x="9" y="25"/>
                    <a:pt x="0" y="1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0" name="Freeform 1849">
              <a:extLst>
                <a:ext uri="{FF2B5EF4-FFF2-40B4-BE49-F238E27FC236}">
                  <a16:creationId xmlns:a16="http://schemas.microsoft.com/office/drawing/2014/main" id="{DDEB137A-5AD5-4895-BBF8-DFFECE768B46}"/>
                </a:ext>
              </a:extLst>
            </p:cNvPr>
            <p:cNvSpPr/>
            <p:nvPr>
              <p:custDataLst>
                <p:tags r:id="rId2057"/>
              </p:custDataLst>
            </p:nvPr>
          </p:nvSpPr>
          <p:spPr bwMode="auto">
            <a:xfrm>
              <a:off x="2324" y="3240"/>
              <a:ext cx="280" cy="88"/>
            </a:xfrm>
            <a:custGeom>
              <a:avLst/>
              <a:gdLst>
                <a:gd name="T0" fmla="*/ 0 w 112"/>
                <a:gd name="T1" fmla="*/ 21 h 33"/>
                <a:gd name="T2" fmla="*/ 1345 w 112"/>
                <a:gd name="T3" fmla="*/ 477 h 33"/>
                <a:gd name="T4" fmla="*/ 1750 w 112"/>
                <a:gd name="T5" fmla="*/ 205 h 33"/>
                <a:gd name="T6" fmla="*/ 1050 w 112"/>
                <a:gd name="T7" fmla="*/ 0 h 33"/>
                <a:gd name="T8" fmla="*/ 0 w 112"/>
                <a:gd name="T9" fmla="*/ 2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3">
                  <a:moveTo>
                    <a:pt x="0" y="1"/>
                  </a:moveTo>
                  <a:cubicBezTo>
                    <a:pt x="15" y="21"/>
                    <a:pt x="62" y="33"/>
                    <a:pt x="86" y="25"/>
                  </a:cubicBezTo>
                  <a:cubicBezTo>
                    <a:pt x="110" y="18"/>
                    <a:pt x="112" y="11"/>
                    <a:pt x="112" y="11"/>
                  </a:cubicBezTo>
                  <a:cubicBezTo>
                    <a:pt x="104" y="12"/>
                    <a:pt x="75" y="11"/>
                    <a:pt x="67" y="0"/>
                  </a:cubicBezTo>
                  <a:cubicBezTo>
                    <a:pt x="71" y="9"/>
                    <a:pt x="58" y="31"/>
                    <a:pt x="0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1" name="Freeform 1850">
              <a:extLst>
                <a:ext uri="{FF2B5EF4-FFF2-40B4-BE49-F238E27FC236}">
                  <a16:creationId xmlns:a16="http://schemas.microsoft.com/office/drawing/2014/main" id="{668A641E-4B13-4AA7-98AB-BD5A6196FD04}"/>
                </a:ext>
              </a:extLst>
            </p:cNvPr>
            <p:cNvSpPr/>
            <p:nvPr>
              <p:custDataLst>
                <p:tags r:id="rId2058"/>
              </p:custDataLst>
            </p:nvPr>
          </p:nvSpPr>
          <p:spPr bwMode="auto">
            <a:xfrm>
              <a:off x="2261" y="3171"/>
              <a:ext cx="123" cy="64"/>
            </a:xfrm>
            <a:custGeom>
              <a:avLst/>
              <a:gdLst>
                <a:gd name="T0" fmla="*/ 50 w 49"/>
                <a:gd name="T1" fmla="*/ 136 h 24"/>
                <a:gd name="T2" fmla="*/ 208 w 49"/>
                <a:gd name="T3" fmla="*/ 0 h 24"/>
                <a:gd name="T4" fmla="*/ 379 w 49"/>
                <a:gd name="T5" fmla="*/ 35 h 24"/>
                <a:gd name="T6" fmla="*/ 743 w 49"/>
                <a:gd name="T7" fmla="*/ 21 h 24"/>
                <a:gd name="T8" fmla="*/ 776 w 49"/>
                <a:gd name="T9" fmla="*/ 171 h 24"/>
                <a:gd name="T10" fmla="*/ 316 w 49"/>
                <a:gd name="T11" fmla="*/ 456 h 24"/>
                <a:gd name="T12" fmla="*/ 95 w 49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4">
                  <a:moveTo>
                    <a:pt x="3" y="7"/>
                  </a:moveTo>
                  <a:cubicBezTo>
                    <a:pt x="8" y="3"/>
                    <a:pt x="6" y="0"/>
                    <a:pt x="13" y="0"/>
                  </a:cubicBezTo>
                  <a:cubicBezTo>
                    <a:pt x="16" y="0"/>
                    <a:pt x="21" y="2"/>
                    <a:pt x="24" y="2"/>
                  </a:cubicBezTo>
                  <a:cubicBezTo>
                    <a:pt x="32" y="3"/>
                    <a:pt x="40" y="4"/>
                    <a:pt x="47" y="1"/>
                  </a:cubicBezTo>
                  <a:cubicBezTo>
                    <a:pt x="47" y="3"/>
                    <a:pt x="48" y="6"/>
                    <a:pt x="49" y="9"/>
                  </a:cubicBezTo>
                  <a:cubicBezTo>
                    <a:pt x="38" y="3"/>
                    <a:pt x="16" y="8"/>
                    <a:pt x="20" y="24"/>
                  </a:cubicBezTo>
                  <a:cubicBezTo>
                    <a:pt x="16" y="23"/>
                    <a:pt x="0" y="12"/>
                    <a:pt x="6" y="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2" name="Freeform 1851">
              <a:extLst>
                <a:ext uri="{FF2B5EF4-FFF2-40B4-BE49-F238E27FC236}">
                  <a16:creationId xmlns:a16="http://schemas.microsoft.com/office/drawing/2014/main" id="{EBAA5B3C-2280-44EB-9D0A-79C56AD6CD93}"/>
                </a:ext>
              </a:extLst>
            </p:cNvPr>
            <p:cNvSpPr/>
            <p:nvPr>
              <p:custDataLst>
                <p:tags r:id="rId2059"/>
              </p:custDataLst>
            </p:nvPr>
          </p:nvSpPr>
          <p:spPr bwMode="auto">
            <a:xfrm>
              <a:off x="1579" y="2475"/>
              <a:ext cx="145" cy="536"/>
            </a:xfrm>
            <a:custGeom>
              <a:avLst/>
              <a:gdLst>
                <a:gd name="T0" fmla="*/ 63 w 58"/>
                <a:gd name="T1" fmla="*/ 0 h 201"/>
                <a:gd name="T2" fmla="*/ 158 w 58"/>
                <a:gd name="T3" fmla="*/ 491 h 201"/>
                <a:gd name="T4" fmla="*/ 208 w 58"/>
                <a:gd name="T5" fmla="*/ 968 h 201"/>
                <a:gd name="T6" fmla="*/ 363 w 58"/>
                <a:gd name="T7" fmla="*/ 1912 h 201"/>
                <a:gd name="T8" fmla="*/ 270 w 58"/>
                <a:gd name="T9" fmla="*/ 2824 h 201"/>
                <a:gd name="T10" fmla="*/ 908 w 58"/>
                <a:gd name="T11" fmla="*/ 3208 h 201"/>
                <a:gd name="T12" fmla="*/ 408 w 58"/>
                <a:gd name="T13" fmla="*/ 3811 h 201"/>
                <a:gd name="T14" fmla="*/ 333 w 58"/>
                <a:gd name="T15" fmla="*/ 3528 h 201"/>
                <a:gd name="T16" fmla="*/ 145 w 58"/>
                <a:gd name="T17" fmla="*/ 3149 h 201"/>
                <a:gd name="T18" fmla="*/ 158 w 58"/>
                <a:gd name="T19" fmla="*/ 2083 h 201"/>
                <a:gd name="T20" fmla="*/ 63 w 58"/>
                <a:gd name="T21" fmla="*/ 1003 h 201"/>
                <a:gd name="T22" fmla="*/ 83 w 58"/>
                <a:gd name="T23" fmla="*/ 93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01">
                  <a:moveTo>
                    <a:pt x="4" y="0"/>
                  </a:moveTo>
                  <a:cubicBezTo>
                    <a:pt x="6" y="9"/>
                    <a:pt x="10" y="17"/>
                    <a:pt x="10" y="26"/>
                  </a:cubicBezTo>
                  <a:cubicBezTo>
                    <a:pt x="10" y="34"/>
                    <a:pt x="10" y="43"/>
                    <a:pt x="13" y="51"/>
                  </a:cubicBezTo>
                  <a:cubicBezTo>
                    <a:pt x="18" y="68"/>
                    <a:pt x="26" y="83"/>
                    <a:pt x="23" y="101"/>
                  </a:cubicBezTo>
                  <a:cubicBezTo>
                    <a:pt x="20" y="117"/>
                    <a:pt x="9" y="133"/>
                    <a:pt x="17" y="149"/>
                  </a:cubicBezTo>
                  <a:cubicBezTo>
                    <a:pt x="24" y="163"/>
                    <a:pt x="43" y="172"/>
                    <a:pt x="58" y="169"/>
                  </a:cubicBezTo>
                  <a:cubicBezTo>
                    <a:pt x="48" y="179"/>
                    <a:pt x="38" y="193"/>
                    <a:pt x="26" y="201"/>
                  </a:cubicBezTo>
                  <a:cubicBezTo>
                    <a:pt x="29" y="194"/>
                    <a:pt x="24" y="191"/>
                    <a:pt x="21" y="186"/>
                  </a:cubicBezTo>
                  <a:cubicBezTo>
                    <a:pt x="16" y="180"/>
                    <a:pt x="12" y="174"/>
                    <a:pt x="9" y="166"/>
                  </a:cubicBezTo>
                  <a:cubicBezTo>
                    <a:pt x="1" y="145"/>
                    <a:pt x="4" y="130"/>
                    <a:pt x="10" y="110"/>
                  </a:cubicBezTo>
                  <a:cubicBezTo>
                    <a:pt x="16" y="89"/>
                    <a:pt x="9" y="72"/>
                    <a:pt x="4" y="53"/>
                  </a:cubicBezTo>
                  <a:cubicBezTo>
                    <a:pt x="0" y="37"/>
                    <a:pt x="10" y="20"/>
                    <a:pt x="5" y="5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3" name="Freeform 1852">
              <a:extLst>
                <a:ext uri="{FF2B5EF4-FFF2-40B4-BE49-F238E27FC236}">
                  <a16:creationId xmlns:a16="http://schemas.microsoft.com/office/drawing/2014/main" id="{00BECE6F-EB1F-4C3A-B71A-CA944300F527}"/>
                </a:ext>
              </a:extLst>
            </p:cNvPr>
            <p:cNvSpPr/>
            <p:nvPr>
              <p:custDataLst>
                <p:tags r:id="rId2060"/>
              </p:custDataLst>
            </p:nvPr>
          </p:nvSpPr>
          <p:spPr bwMode="auto">
            <a:xfrm>
              <a:off x="1664" y="2925"/>
              <a:ext cx="60" cy="64"/>
            </a:xfrm>
            <a:custGeom>
              <a:avLst/>
              <a:gdLst>
                <a:gd name="T0" fmla="*/ 0 w 24"/>
                <a:gd name="T1" fmla="*/ 21 h 24"/>
                <a:gd name="T2" fmla="*/ 113 w 24"/>
                <a:gd name="T3" fmla="*/ 456 h 24"/>
                <a:gd name="T4" fmla="*/ 375 w 24"/>
                <a:gd name="T5" fmla="*/ 35 h 24"/>
                <a:gd name="T6" fmla="*/ 145 w 24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4">
                  <a:moveTo>
                    <a:pt x="0" y="1"/>
                  </a:moveTo>
                  <a:cubicBezTo>
                    <a:pt x="7" y="6"/>
                    <a:pt x="8" y="17"/>
                    <a:pt x="7" y="24"/>
                  </a:cubicBezTo>
                  <a:cubicBezTo>
                    <a:pt x="9" y="16"/>
                    <a:pt x="19" y="10"/>
                    <a:pt x="24" y="2"/>
                  </a:cubicBezTo>
                  <a:cubicBezTo>
                    <a:pt x="20" y="0"/>
                    <a:pt x="13" y="0"/>
                    <a:pt x="9" y="1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4" name="Freeform 1853">
              <a:extLst>
                <a:ext uri="{FF2B5EF4-FFF2-40B4-BE49-F238E27FC236}">
                  <a16:creationId xmlns:a16="http://schemas.microsoft.com/office/drawing/2014/main" id="{08B15761-9784-409F-A236-DD3CE8561CDB}"/>
                </a:ext>
              </a:extLst>
            </p:cNvPr>
            <p:cNvSpPr/>
            <p:nvPr>
              <p:custDataLst>
                <p:tags r:id="rId2061"/>
              </p:custDataLst>
            </p:nvPr>
          </p:nvSpPr>
          <p:spPr bwMode="auto">
            <a:xfrm>
              <a:off x="1621" y="2325"/>
              <a:ext cx="68" cy="176"/>
            </a:xfrm>
            <a:custGeom>
              <a:avLst/>
              <a:gdLst>
                <a:gd name="T0" fmla="*/ 179 w 27"/>
                <a:gd name="T1" fmla="*/ 285 h 66"/>
                <a:gd name="T2" fmla="*/ 254 w 27"/>
                <a:gd name="T3" fmla="*/ 683 h 66"/>
                <a:gd name="T4" fmla="*/ 431 w 27"/>
                <a:gd name="T5" fmla="*/ 1003 h 66"/>
                <a:gd name="T6" fmla="*/ 0 w 27"/>
                <a:gd name="T7" fmla="*/ 1251 h 66"/>
                <a:gd name="T8" fmla="*/ 126 w 27"/>
                <a:gd name="T9" fmla="*/ 797 h 66"/>
                <a:gd name="T10" fmla="*/ 159 w 27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1" y="15"/>
                  </a:moveTo>
                  <a:cubicBezTo>
                    <a:pt x="13" y="22"/>
                    <a:pt x="13" y="29"/>
                    <a:pt x="16" y="36"/>
                  </a:cubicBezTo>
                  <a:cubicBezTo>
                    <a:pt x="19" y="42"/>
                    <a:pt x="21" y="49"/>
                    <a:pt x="27" y="53"/>
                  </a:cubicBezTo>
                  <a:cubicBezTo>
                    <a:pt x="18" y="55"/>
                    <a:pt x="8" y="60"/>
                    <a:pt x="0" y="66"/>
                  </a:cubicBezTo>
                  <a:cubicBezTo>
                    <a:pt x="5" y="59"/>
                    <a:pt x="8" y="51"/>
                    <a:pt x="8" y="42"/>
                  </a:cubicBezTo>
                  <a:cubicBezTo>
                    <a:pt x="7" y="31"/>
                    <a:pt x="1" y="9"/>
                    <a:pt x="10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5" name="Freeform 1854">
              <a:extLst>
                <a:ext uri="{FF2B5EF4-FFF2-40B4-BE49-F238E27FC236}">
                  <a16:creationId xmlns:a16="http://schemas.microsoft.com/office/drawing/2014/main" id="{D83AF1DA-5EC4-4428-9897-3D32009D7C48}"/>
                </a:ext>
              </a:extLst>
            </p:cNvPr>
            <p:cNvSpPr/>
            <p:nvPr>
              <p:custDataLst>
                <p:tags r:id="rId2062"/>
              </p:custDataLst>
            </p:nvPr>
          </p:nvSpPr>
          <p:spPr bwMode="auto">
            <a:xfrm>
              <a:off x="1624" y="2189"/>
              <a:ext cx="175" cy="216"/>
            </a:xfrm>
            <a:custGeom>
              <a:avLst/>
              <a:gdLst>
                <a:gd name="T0" fmla="*/ 125 w 70"/>
                <a:gd name="T1" fmla="*/ 1195 h 81"/>
                <a:gd name="T2" fmla="*/ 283 w 70"/>
                <a:gd name="T3" fmla="*/ 760 h 81"/>
                <a:gd name="T4" fmla="*/ 425 w 70"/>
                <a:gd name="T5" fmla="*/ 627 h 81"/>
                <a:gd name="T6" fmla="*/ 470 w 70"/>
                <a:gd name="T7" fmla="*/ 397 h 81"/>
                <a:gd name="T8" fmla="*/ 1095 w 70"/>
                <a:gd name="T9" fmla="*/ 605 h 81"/>
                <a:gd name="T10" fmla="*/ 813 w 70"/>
                <a:gd name="T11" fmla="*/ 136 h 81"/>
                <a:gd name="T12" fmla="*/ 345 w 70"/>
                <a:gd name="T13" fmla="*/ 149 h 81"/>
                <a:gd name="T14" fmla="*/ 175 w 70"/>
                <a:gd name="T15" fmla="*/ 1536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1">
                  <a:moveTo>
                    <a:pt x="8" y="63"/>
                  </a:moveTo>
                  <a:cubicBezTo>
                    <a:pt x="6" y="54"/>
                    <a:pt x="12" y="45"/>
                    <a:pt x="18" y="40"/>
                  </a:cubicBezTo>
                  <a:cubicBezTo>
                    <a:pt x="20" y="37"/>
                    <a:pt x="25" y="36"/>
                    <a:pt x="27" y="33"/>
                  </a:cubicBezTo>
                  <a:cubicBezTo>
                    <a:pt x="29" y="30"/>
                    <a:pt x="29" y="25"/>
                    <a:pt x="30" y="21"/>
                  </a:cubicBezTo>
                  <a:cubicBezTo>
                    <a:pt x="41" y="0"/>
                    <a:pt x="61" y="22"/>
                    <a:pt x="70" y="32"/>
                  </a:cubicBezTo>
                  <a:cubicBezTo>
                    <a:pt x="64" y="23"/>
                    <a:pt x="62" y="13"/>
                    <a:pt x="52" y="7"/>
                  </a:cubicBezTo>
                  <a:cubicBezTo>
                    <a:pt x="42" y="0"/>
                    <a:pt x="31" y="1"/>
                    <a:pt x="22" y="8"/>
                  </a:cubicBezTo>
                  <a:cubicBezTo>
                    <a:pt x="2" y="25"/>
                    <a:pt x="0" y="75"/>
                    <a:pt x="11" y="8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6" name="Freeform 1855">
              <a:extLst>
                <a:ext uri="{FF2B5EF4-FFF2-40B4-BE49-F238E27FC236}">
                  <a16:creationId xmlns:a16="http://schemas.microsoft.com/office/drawing/2014/main" id="{777B145F-A40B-40BE-AA88-F43DCA9FB0D1}"/>
                </a:ext>
              </a:extLst>
            </p:cNvPr>
            <p:cNvSpPr/>
            <p:nvPr>
              <p:custDataLst>
                <p:tags r:id="rId2063"/>
              </p:custDataLst>
            </p:nvPr>
          </p:nvSpPr>
          <p:spPr bwMode="auto">
            <a:xfrm>
              <a:off x="1914" y="2309"/>
              <a:ext cx="325" cy="144"/>
            </a:xfrm>
            <a:custGeom>
              <a:avLst/>
              <a:gdLst>
                <a:gd name="T0" fmla="*/ 0 w 130"/>
                <a:gd name="T1" fmla="*/ 307 h 54"/>
                <a:gd name="T2" fmla="*/ 1720 w 130"/>
                <a:gd name="T3" fmla="*/ 533 h 54"/>
                <a:gd name="T4" fmla="*/ 2033 w 130"/>
                <a:gd name="T5" fmla="*/ 0 h 54"/>
                <a:gd name="T6" fmla="*/ 1408 w 130"/>
                <a:gd name="T7" fmla="*/ 491 h 54"/>
                <a:gd name="T8" fmla="*/ 175 w 130"/>
                <a:gd name="T9" fmla="*/ 37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4">
                  <a:moveTo>
                    <a:pt x="0" y="16"/>
                  </a:moveTo>
                  <a:cubicBezTo>
                    <a:pt x="17" y="30"/>
                    <a:pt x="65" y="54"/>
                    <a:pt x="110" y="28"/>
                  </a:cubicBezTo>
                  <a:cubicBezTo>
                    <a:pt x="112" y="25"/>
                    <a:pt x="124" y="4"/>
                    <a:pt x="130" y="0"/>
                  </a:cubicBezTo>
                  <a:cubicBezTo>
                    <a:pt x="112" y="10"/>
                    <a:pt x="112" y="20"/>
                    <a:pt x="90" y="26"/>
                  </a:cubicBezTo>
                  <a:cubicBezTo>
                    <a:pt x="41" y="38"/>
                    <a:pt x="26" y="24"/>
                    <a:pt x="11" y="2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7" name="Freeform 1856">
              <a:extLst>
                <a:ext uri="{FF2B5EF4-FFF2-40B4-BE49-F238E27FC236}">
                  <a16:creationId xmlns:a16="http://schemas.microsoft.com/office/drawing/2014/main" id="{C75C336A-C203-4115-A617-F157B431043C}"/>
                </a:ext>
              </a:extLst>
            </p:cNvPr>
            <p:cNvSpPr/>
            <p:nvPr>
              <p:custDataLst>
                <p:tags r:id="rId2064"/>
              </p:custDataLst>
            </p:nvPr>
          </p:nvSpPr>
          <p:spPr bwMode="auto">
            <a:xfrm>
              <a:off x="2659" y="2264"/>
              <a:ext cx="73" cy="264"/>
            </a:xfrm>
            <a:custGeom>
              <a:avLst/>
              <a:gdLst>
                <a:gd name="T0" fmla="*/ 368 w 29"/>
                <a:gd name="T1" fmla="*/ 0 h 99"/>
                <a:gd name="T2" fmla="*/ 83 w 29"/>
                <a:gd name="T3" fmla="*/ 1877 h 99"/>
                <a:gd name="T4" fmla="*/ 0 w 29"/>
                <a:gd name="T5" fmla="*/ 605 h 99"/>
                <a:gd name="T6" fmla="*/ 272 w 29"/>
                <a:gd name="T7" fmla="*/ 853 h 99"/>
                <a:gd name="T8" fmla="*/ 368 w 2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9">
                  <a:moveTo>
                    <a:pt x="23" y="0"/>
                  </a:moveTo>
                  <a:cubicBezTo>
                    <a:pt x="26" y="25"/>
                    <a:pt x="29" y="68"/>
                    <a:pt x="5" y="99"/>
                  </a:cubicBezTo>
                  <a:cubicBezTo>
                    <a:pt x="6" y="93"/>
                    <a:pt x="12" y="58"/>
                    <a:pt x="0" y="32"/>
                  </a:cubicBezTo>
                  <a:cubicBezTo>
                    <a:pt x="6" y="47"/>
                    <a:pt x="13" y="50"/>
                    <a:pt x="17" y="45"/>
                  </a:cubicBezTo>
                  <a:cubicBezTo>
                    <a:pt x="21" y="39"/>
                    <a:pt x="26" y="13"/>
                    <a:pt x="2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8" name="Freeform 1857">
              <a:extLst>
                <a:ext uri="{FF2B5EF4-FFF2-40B4-BE49-F238E27FC236}">
                  <a16:creationId xmlns:a16="http://schemas.microsoft.com/office/drawing/2014/main" id="{48C8C141-B080-4E57-9F90-9BF00773C1C4}"/>
                </a:ext>
              </a:extLst>
            </p:cNvPr>
            <p:cNvSpPr/>
            <p:nvPr>
              <p:custDataLst>
                <p:tags r:id="rId2065"/>
              </p:custDataLst>
            </p:nvPr>
          </p:nvSpPr>
          <p:spPr bwMode="auto">
            <a:xfrm>
              <a:off x="2226" y="2291"/>
              <a:ext cx="55" cy="61"/>
            </a:xfrm>
            <a:custGeom>
              <a:avLst/>
              <a:gdLst>
                <a:gd name="T0" fmla="*/ 0 w 22"/>
                <a:gd name="T1" fmla="*/ 430 h 23"/>
                <a:gd name="T2" fmla="*/ 345 w 2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8" y="9"/>
                    <a:pt x="17" y="1"/>
                    <a:pt x="22" y="0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49" name="Freeform 1858">
              <a:extLst>
                <a:ext uri="{FF2B5EF4-FFF2-40B4-BE49-F238E27FC236}">
                  <a16:creationId xmlns:a16="http://schemas.microsoft.com/office/drawing/2014/main" id="{1994FD0D-4098-47C1-975C-C9077F1DCB97}"/>
                </a:ext>
              </a:extLst>
            </p:cNvPr>
            <p:cNvSpPr/>
            <p:nvPr>
              <p:custDataLst>
                <p:tags r:id="rId2066"/>
              </p:custDataLst>
            </p:nvPr>
          </p:nvSpPr>
          <p:spPr bwMode="auto">
            <a:xfrm>
              <a:off x="2006" y="2283"/>
              <a:ext cx="228" cy="48"/>
            </a:xfrm>
            <a:custGeom>
              <a:avLst/>
              <a:gdLst>
                <a:gd name="T0" fmla="*/ 0 w 91"/>
                <a:gd name="T1" fmla="*/ 227 h 18"/>
                <a:gd name="T2" fmla="*/ 1431 w 91"/>
                <a:gd name="T3" fmla="*/ 0 h 18"/>
                <a:gd name="T4" fmla="*/ 0 w 91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8">
                  <a:moveTo>
                    <a:pt x="0" y="12"/>
                  </a:moveTo>
                  <a:cubicBezTo>
                    <a:pt x="27" y="16"/>
                    <a:pt x="66" y="16"/>
                    <a:pt x="91" y="0"/>
                  </a:cubicBezTo>
                  <a:cubicBezTo>
                    <a:pt x="79" y="5"/>
                    <a:pt x="17" y="18"/>
                    <a:pt x="0" y="12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0" name="Freeform 1859">
              <a:extLst>
                <a:ext uri="{FF2B5EF4-FFF2-40B4-BE49-F238E27FC236}">
                  <a16:creationId xmlns:a16="http://schemas.microsoft.com/office/drawing/2014/main" id="{958F7A9E-6697-4A59-9562-D7782DF0AA0D}"/>
                </a:ext>
              </a:extLst>
            </p:cNvPr>
            <p:cNvSpPr/>
            <p:nvPr>
              <p:custDataLst>
                <p:tags r:id="rId2067"/>
              </p:custDataLst>
            </p:nvPr>
          </p:nvSpPr>
          <p:spPr bwMode="auto">
            <a:xfrm>
              <a:off x="1596" y="2104"/>
              <a:ext cx="130" cy="189"/>
            </a:xfrm>
            <a:custGeom>
              <a:avLst/>
              <a:gdLst>
                <a:gd name="T0" fmla="*/ 813 w 52"/>
                <a:gd name="T1" fmla="*/ 21 h 71"/>
                <a:gd name="T2" fmla="*/ 0 w 52"/>
                <a:gd name="T3" fmla="*/ 1339 h 71"/>
                <a:gd name="T4" fmla="*/ 813 w 52"/>
                <a:gd name="T5" fmla="*/ 21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1">
                  <a:moveTo>
                    <a:pt x="52" y="1"/>
                  </a:moveTo>
                  <a:cubicBezTo>
                    <a:pt x="32" y="0"/>
                    <a:pt x="1" y="2"/>
                    <a:pt x="0" y="71"/>
                  </a:cubicBezTo>
                  <a:cubicBezTo>
                    <a:pt x="5" y="43"/>
                    <a:pt x="15" y="4"/>
                    <a:pt x="52" y="1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1" name="Freeform 1860">
              <a:extLst>
                <a:ext uri="{FF2B5EF4-FFF2-40B4-BE49-F238E27FC236}">
                  <a16:creationId xmlns:a16="http://schemas.microsoft.com/office/drawing/2014/main" id="{A3CD7533-4670-4BC4-99AB-175F3274644A}"/>
                </a:ext>
              </a:extLst>
            </p:cNvPr>
            <p:cNvSpPr/>
            <p:nvPr>
              <p:custDataLst>
                <p:tags r:id="rId2068"/>
              </p:custDataLst>
            </p:nvPr>
          </p:nvSpPr>
          <p:spPr bwMode="auto">
            <a:xfrm>
              <a:off x="1541" y="2517"/>
              <a:ext cx="33" cy="299"/>
            </a:xfrm>
            <a:custGeom>
              <a:avLst/>
              <a:gdLst>
                <a:gd name="T0" fmla="*/ 213 w 13"/>
                <a:gd name="T1" fmla="*/ 2130 h 112"/>
                <a:gd name="T2" fmla="*/ 147 w 13"/>
                <a:gd name="T3" fmla="*/ 0 h 112"/>
                <a:gd name="T4" fmla="*/ 213 w 13"/>
                <a:gd name="T5" fmla="*/ 213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2">
                  <a:moveTo>
                    <a:pt x="13" y="112"/>
                  </a:moveTo>
                  <a:cubicBezTo>
                    <a:pt x="0" y="64"/>
                    <a:pt x="5" y="19"/>
                    <a:pt x="9" y="0"/>
                  </a:cubicBezTo>
                  <a:cubicBezTo>
                    <a:pt x="7" y="15"/>
                    <a:pt x="7" y="78"/>
                    <a:pt x="13" y="112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2" name="Freeform 1861">
              <a:extLst>
                <a:ext uri="{FF2B5EF4-FFF2-40B4-BE49-F238E27FC236}">
                  <a16:creationId xmlns:a16="http://schemas.microsoft.com/office/drawing/2014/main" id="{D005BEC4-C191-4E60-9974-B14EC071020B}"/>
                </a:ext>
              </a:extLst>
            </p:cNvPr>
            <p:cNvSpPr/>
            <p:nvPr>
              <p:custDataLst>
                <p:tags r:id="rId2069"/>
              </p:custDataLst>
            </p:nvPr>
          </p:nvSpPr>
          <p:spPr bwMode="auto">
            <a:xfrm>
              <a:off x="2239" y="2547"/>
              <a:ext cx="40" cy="157"/>
            </a:xfrm>
            <a:custGeom>
              <a:avLst/>
              <a:gdLst>
                <a:gd name="T0" fmla="*/ 145 w 16"/>
                <a:gd name="T1" fmla="*/ 1112 h 59"/>
                <a:gd name="T2" fmla="*/ 0 w 16"/>
                <a:gd name="T3" fmla="*/ 546 h 59"/>
                <a:gd name="T4" fmla="*/ 250 w 16"/>
                <a:gd name="T5" fmla="*/ 0 h 59"/>
                <a:gd name="T6" fmla="*/ 63 w 16"/>
                <a:gd name="T7" fmla="*/ 567 h 59"/>
                <a:gd name="T8" fmla="*/ 145 w 16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9">
                  <a:moveTo>
                    <a:pt x="9" y="59"/>
                  </a:moveTo>
                  <a:cubicBezTo>
                    <a:pt x="8" y="53"/>
                    <a:pt x="1" y="41"/>
                    <a:pt x="0" y="29"/>
                  </a:cubicBezTo>
                  <a:cubicBezTo>
                    <a:pt x="0" y="18"/>
                    <a:pt x="3" y="8"/>
                    <a:pt x="16" y="0"/>
                  </a:cubicBezTo>
                  <a:cubicBezTo>
                    <a:pt x="10" y="7"/>
                    <a:pt x="4" y="19"/>
                    <a:pt x="4" y="30"/>
                  </a:cubicBezTo>
                  <a:cubicBezTo>
                    <a:pt x="4" y="41"/>
                    <a:pt x="7" y="53"/>
                    <a:pt x="9" y="59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3" name="Freeform 1862">
              <a:extLst>
                <a:ext uri="{FF2B5EF4-FFF2-40B4-BE49-F238E27FC236}">
                  <a16:creationId xmlns:a16="http://schemas.microsoft.com/office/drawing/2014/main" id="{96044AFD-495B-455A-9782-92D38AFF92CB}"/>
                </a:ext>
              </a:extLst>
            </p:cNvPr>
            <p:cNvSpPr/>
            <p:nvPr>
              <p:custDataLst>
                <p:tags r:id="rId2070"/>
              </p:custDataLst>
            </p:nvPr>
          </p:nvSpPr>
          <p:spPr bwMode="auto">
            <a:xfrm>
              <a:off x="2674" y="2835"/>
              <a:ext cx="60" cy="114"/>
            </a:xfrm>
            <a:custGeom>
              <a:avLst/>
              <a:gdLst>
                <a:gd name="T0" fmla="*/ 345 w 24"/>
                <a:gd name="T1" fmla="*/ 801 h 43"/>
                <a:gd name="T2" fmla="*/ 0 w 24"/>
                <a:gd name="T3" fmla="*/ 0 h 43"/>
                <a:gd name="T4" fmla="*/ 345 w 24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2" y="43"/>
                  </a:moveTo>
                  <a:cubicBezTo>
                    <a:pt x="19" y="29"/>
                    <a:pt x="12" y="11"/>
                    <a:pt x="0" y="0"/>
                  </a:cubicBezTo>
                  <a:cubicBezTo>
                    <a:pt x="10" y="3"/>
                    <a:pt x="24" y="21"/>
                    <a:pt x="22" y="4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4" name="Freeform 1863">
              <a:extLst>
                <a:ext uri="{FF2B5EF4-FFF2-40B4-BE49-F238E27FC236}">
                  <a16:creationId xmlns:a16="http://schemas.microsoft.com/office/drawing/2014/main" id="{03C13007-6B7F-430C-B3F8-EEBED4D07F77}"/>
                </a:ext>
              </a:extLst>
            </p:cNvPr>
            <p:cNvSpPr/>
            <p:nvPr>
              <p:custDataLst>
                <p:tags r:id="rId2071"/>
              </p:custDataLst>
            </p:nvPr>
          </p:nvSpPr>
          <p:spPr bwMode="auto">
            <a:xfrm>
              <a:off x="2051" y="2603"/>
              <a:ext cx="520" cy="333"/>
            </a:xfrm>
            <a:custGeom>
              <a:avLst/>
              <a:gdLst>
                <a:gd name="T0" fmla="*/ 188 w 208"/>
                <a:gd name="T1" fmla="*/ 0 h 125"/>
                <a:gd name="T2" fmla="*/ 313 w 208"/>
                <a:gd name="T3" fmla="*/ 1305 h 125"/>
                <a:gd name="T4" fmla="*/ 1645 w 208"/>
                <a:gd name="T5" fmla="*/ 2307 h 125"/>
                <a:gd name="T6" fmla="*/ 3250 w 208"/>
                <a:gd name="T7" fmla="*/ 151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125">
                  <a:moveTo>
                    <a:pt x="12" y="0"/>
                  </a:moveTo>
                  <a:cubicBezTo>
                    <a:pt x="3" y="19"/>
                    <a:pt x="0" y="38"/>
                    <a:pt x="20" y="69"/>
                  </a:cubicBezTo>
                  <a:cubicBezTo>
                    <a:pt x="41" y="101"/>
                    <a:pt x="59" y="118"/>
                    <a:pt x="105" y="122"/>
                  </a:cubicBezTo>
                  <a:cubicBezTo>
                    <a:pt x="150" y="125"/>
                    <a:pt x="180" y="107"/>
                    <a:pt x="208" y="8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5" name="Freeform 1864">
              <a:extLst>
                <a:ext uri="{FF2B5EF4-FFF2-40B4-BE49-F238E27FC236}">
                  <a16:creationId xmlns:a16="http://schemas.microsoft.com/office/drawing/2014/main" id="{17EA2895-0202-4A54-B6EA-ACB64A65C011}"/>
                </a:ext>
              </a:extLst>
            </p:cNvPr>
            <p:cNvSpPr/>
            <p:nvPr>
              <p:custDataLst>
                <p:tags r:id="rId2072"/>
              </p:custDataLst>
            </p:nvPr>
          </p:nvSpPr>
          <p:spPr bwMode="auto">
            <a:xfrm>
              <a:off x="1726" y="2837"/>
              <a:ext cx="905" cy="334"/>
            </a:xfrm>
            <a:custGeom>
              <a:avLst/>
              <a:gdLst>
                <a:gd name="T0" fmla="*/ 0 w 362"/>
                <a:gd name="T1" fmla="*/ 628 h 125"/>
                <a:gd name="T2" fmla="*/ 958 w 362"/>
                <a:gd name="T3" fmla="*/ 115 h 125"/>
                <a:gd name="T4" fmla="*/ 1908 w 362"/>
                <a:gd name="T5" fmla="*/ 1622 h 125"/>
                <a:gd name="T6" fmla="*/ 3033 w 362"/>
                <a:gd name="T7" fmla="*/ 1221 h 125"/>
                <a:gd name="T8" fmla="*/ 3908 w 362"/>
                <a:gd name="T9" fmla="*/ 1371 h 125"/>
                <a:gd name="T10" fmla="*/ 5238 w 362"/>
                <a:gd name="T11" fmla="*/ 729 h 125"/>
                <a:gd name="T12" fmla="*/ 5500 w 362"/>
                <a:gd name="T13" fmla="*/ 1870 h 125"/>
                <a:gd name="T14" fmla="*/ 5563 w 362"/>
                <a:gd name="T15" fmla="*/ 236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125">
                  <a:moveTo>
                    <a:pt x="0" y="33"/>
                  </a:moveTo>
                  <a:cubicBezTo>
                    <a:pt x="18" y="13"/>
                    <a:pt x="37" y="0"/>
                    <a:pt x="61" y="6"/>
                  </a:cubicBezTo>
                  <a:cubicBezTo>
                    <a:pt x="118" y="20"/>
                    <a:pt x="93" y="81"/>
                    <a:pt x="122" y="85"/>
                  </a:cubicBezTo>
                  <a:cubicBezTo>
                    <a:pt x="151" y="89"/>
                    <a:pt x="171" y="60"/>
                    <a:pt x="194" y="64"/>
                  </a:cubicBezTo>
                  <a:cubicBezTo>
                    <a:pt x="218" y="67"/>
                    <a:pt x="225" y="79"/>
                    <a:pt x="250" y="72"/>
                  </a:cubicBezTo>
                  <a:cubicBezTo>
                    <a:pt x="275" y="66"/>
                    <a:pt x="308" y="29"/>
                    <a:pt x="335" y="38"/>
                  </a:cubicBezTo>
                  <a:cubicBezTo>
                    <a:pt x="362" y="48"/>
                    <a:pt x="358" y="79"/>
                    <a:pt x="352" y="98"/>
                  </a:cubicBezTo>
                  <a:cubicBezTo>
                    <a:pt x="346" y="117"/>
                    <a:pt x="347" y="125"/>
                    <a:pt x="356" y="12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6" name="Freeform 1865">
              <a:extLst>
                <a:ext uri="{FF2B5EF4-FFF2-40B4-BE49-F238E27FC236}">
                  <a16:creationId xmlns:a16="http://schemas.microsoft.com/office/drawing/2014/main" id="{FFAA7E95-4C58-43B3-947D-2D13D8823224}"/>
                </a:ext>
              </a:extLst>
            </p:cNvPr>
            <p:cNvSpPr/>
            <p:nvPr>
              <p:custDataLst>
                <p:tags r:id="rId2073"/>
              </p:custDataLst>
            </p:nvPr>
          </p:nvSpPr>
          <p:spPr bwMode="auto">
            <a:xfrm>
              <a:off x="2444" y="3043"/>
              <a:ext cx="95" cy="85"/>
            </a:xfrm>
            <a:custGeom>
              <a:avLst/>
              <a:gdLst>
                <a:gd name="T0" fmla="*/ 363 w 38"/>
                <a:gd name="T1" fmla="*/ 0 h 32"/>
                <a:gd name="T2" fmla="*/ 0 w 38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2">
                  <a:moveTo>
                    <a:pt x="23" y="0"/>
                  </a:moveTo>
                  <a:cubicBezTo>
                    <a:pt x="38" y="8"/>
                    <a:pt x="7" y="21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7" name="Freeform 1866">
              <a:extLst>
                <a:ext uri="{FF2B5EF4-FFF2-40B4-BE49-F238E27FC236}">
                  <a16:creationId xmlns:a16="http://schemas.microsoft.com/office/drawing/2014/main" id="{64AE0896-1D1A-4E2D-A6B6-B33679AF25E3}"/>
                </a:ext>
              </a:extLst>
            </p:cNvPr>
            <p:cNvSpPr/>
            <p:nvPr>
              <p:custDataLst>
                <p:tags r:id="rId2074"/>
              </p:custDataLst>
            </p:nvPr>
          </p:nvSpPr>
          <p:spPr bwMode="auto">
            <a:xfrm>
              <a:off x="1806" y="2955"/>
              <a:ext cx="38" cy="77"/>
            </a:xfrm>
            <a:custGeom>
              <a:avLst/>
              <a:gdLst>
                <a:gd name="T0" fmla="*/ 0 w 15"/>
                <a:gd name="T1" fmla="*/ 56 h 29"/>
                <a:gd name="T2" fmla="*/ 147 w 15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3"/>
                  </a:moveTo>
                  <a:cubicBezTo>
                    <a:pt x="15" y="0"/>
                    <a:pt x="9" y="18"/>
                    <a:pt x="9" y="29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8" name="Freeform 1867">
              <a:extLst>
                <a:ext uri="{FF2B5EF4-FFF2-40B4-BE49-F238E27FC236}">
                  <a16:creationId xmlns:a16="http://schemas.microsoft.com/office/drawing/2014/main" id="{234B9D21-75F8-4601-94AB-3EADE0A9B873}"/>
                </a:ext>
              </a:extLst>
            </p:cNvPr>
            <p:cNvSpPr/>
            <p:nvPr>
              <p:custDataLst>
                <p:tags r:id="rId2075"/>
              </p:custDataLst>
            </p:nvPr>
          </p:nvSpPr>
          <p:spPr bwMode="auto">
            <a:xfrm>
              <a:off x="1719" y="2568"/>
              <a:ext cx="347" cy="189"/>
            </a:xfrm>
            <a:custGeom>
              <a:avLst/>
              <a:gdLst>
                <a:gd name="T0" fmla="*/ 2162 w 139"/>
                <a:gd name="T1" fmla="*/ 886 h 71"/>
                <a:gd name="T2" fmla="*/ 1495 w 139"/>
                <a:gd name="T3" fmla="*/ 1318 h 71"/>
                <a:gd name="T4" fmla="*/ 512 w 139"/>
                <a:gd name="T5" fmla="*/ 977 h 71"/>
                <a:gd name="T6" fmla="*/ 0 w 139"/>
                <a:gd name="T7" fmla="*/ 14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1">
                  <a:moveTo>
                    <a:pt x="139" y="47"/>
                  </a:moveTo>
                  <a:cubicBezTo>
                    <a:pt x="134" y="55"/>
                    <a:pt x="121" y="68"/>
                    <a:pt x="96" y="70"/>
                  </a:cubicBezTo>
                  <a:cubicBezTo>
                    <a:pt x="71" y="71"/>
                    <a:pt x="40" y="64"/>
                    <a:pt x="33" y="52"/>
                  </a:cubicBezTo>
                  <a:cubicBezTo>
                    <a:pt x="26" y="40"/>
                    <a:pt x="7" y="0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59" name="Freeform 1868">
              <a:extLst>
                <a:ext uri="{FF2B5EF4-FFF2-40B4-BE49-F238E27FC236}">
                  <a16:creationId xmlns:a16="http://schemas.microsoft.com/office/drawing/2014/main" id="{8FAEE780-647F-491C-9FB1-978B53E39A30}"/>
                </a:ext>
              </a:extLst>
            </p:cNvPr>
            <p:cNvSpPr/>
            <p:nvPr>
              <p:custDataLst>
                <p:tags r:id="rId2076"/>
              </p:custDataLst>
            </p:nvPr>
          </p:nvSpPr>
          <p:spPr bwMode="auto">
            <a:xfrm>
              <a:off x="1651" y="2728"/>
              <a:ext cx="180" cy="136"/>
            </a:xfrm>
            <a:custGeom>
              <a:avLst/>
              <a:gdLst>
                <a:gd name="T0" fmla="*/ 1125 w 72"/>
                <a:gd name="T1" fmla="*/ 35 h 51"/>
                <a:gd name="T2" fmla="*/ 270 w 72"/>
                <a:gd name="T3" fmla="*/ 683 h 51"/>
                <a:gd name="T4" fmla="*/ 0 w 72"/>
                <a:gd name="T5" fmla="*/ 83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72" y="2"/>
                  </a:moveTo>
                  <a:cubicBezTo>
                    <a:pt x="42" y="0"/>
                    <a:pt x="27" y="20"/>
                    <a:pt x="17" y="36"/>
                  </a:cubicBezTo>
                  <a:cubicBezTo>
                    <a:pt x="7" y="51"/>
                    <a:pt x="0" y="48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0" name="Freeform 1869">
              <a:extLst>
                <a:ext uri="{FF2B5EF4-FFF2-40B4-BE49-F238E27FC236}">
                  <a16:creationId xmlns:a16="http://schemas.microsoft.com/office/drawing/2014/main" id="{641AB0A3-618D-4AFE-80E1-3A838618C437}"/>
                </a:ext>
              </a:extLst>
            </p:cNvPr>
            <p:cNvSpPr/>
            <p:nvPr>
              <p:custDataLst>
                <p:tags r:id="rId2077"/>
              </p:custDataLst>
            </p:nvPr>
          </p:nvSpPr>
          <p:spPr bwMode="auto">
            <a:xfrm>
              <a:off x="1981" y="2752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772 w 73"/>
                <a:gd name="T3" fmla="*/ 737 h 47"/>
                <a:gd name="T4" fmla="*/ 1151 w 73"/>
                <a:gd name="T5" fmla="*/ 8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18" y="5"/>
                    <a:pt x="34" y="32"/>
                    <a:pt x="49" y="39"/>
                  </a:cubicBezTo>
                  <a:cubicBezTo>
                    <a:pt x="65" y="47"/>
                    <a:pt x="73" y="45"/>
                    <a:pt x="73" y="45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1" name="Freeform 1870">
              <a:extLst>
                <a:ext uri="{FF2B5EF4-FFF2-40B4-BE49-F238E27FC236}">
                  <a16:creationId xmlns:a16="http://schemas.microsoft.com/office/drawing/2014/main" id="{C5691F21-66CB-4CDE-B056-5AF8193A534B}"/>
                </a:ext>
              </a:extLst>
            </p:cNvPr>
            <p:cNvSpPr/>
            <p:nvPr>
              <p:custDataLst>
                <p:tags r:id="rId2078"/>
              </p:custDataLst>
            </p:nvPr>
          </p:nvSpPr>
          <p:spPr bwMode="auto">
            <a:xfrm>
              <a:off x="2329" y="2288"/>
              <a:ext cx="117" cy="387"/>
            </a:xfrm>
            <a:custGeom>
              <a:avLst/>
              <a:gdLst>
                <a:gd name="T0" fmla="*/ 229 w 47"/>
                <a:gd name="T1" fmla="*/ 2757 h 145"/>
                <a:gd name="T2" fmla="*/ 371 w 47"/>
                <a:gd name="T3" fmla="*/ 2108 h 145"/>
                <a:gd name="T4" fmla="*/ 632 w 47"/>
                <a:gd name="T5" fmla="*/ 1025 h 145"/>
                <a:gd name="T6" fmla="*/ 724 w 4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5">
                  <a:moveTo>
                    <a:pt x="15" y="145"/>
                  </a:moveTo>
                  <a:cubicBezTo>
                    <a:pt x="0" y="134"/>
                    <a:pt x="15" y="122"/>
                    <a:pt x="24" y="111"/>
                  </a:cubicBezTo>
                  <a:cubicBezTo>
                    <a:pt x="41" y="87"/>
                    <a:pt x="43" y="73"/>
                    <a:pt x="41" y="54"/>
                  </a:cubicBezTo>
                  <a:cubicBezTo>
                    <a:pt x="39" y="34"/>
                    <a:pt x="44" y="8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2" name="Freeform 1871">
              <a:extLst>
                <a:ext uri="{FF2B5EF4-FFF2-40B4-BE49-F238E27FC236}">
                  <a16:creationId xmlns:a16="http://schemas.microsoft.com/office/drawing/2014/main" id="{D91E9024-2D73-4080-B54E-EB20B9A6C219}"/>
                </a:ext>
              </a:extLst>
            </p:cNvPr>
            <p:cNvSpPr/>
            <p:nvPr>
              <p:custDataLst>
                <p:tags r:id="rId2079"/>
              </p:custDataLst>
            </p:nvPr>
          </p:nvSpPr>
          <p:spPr bwMode="auto">
            <a:xfrm>
              <a:off x="1981" y="2965"/>
              <a:ext cx="143" cy="83"/>
            </a:xfrm>
            <a:custGeom>
              <a:avLst/>
              <a:gdLst>
                <a:gd name="T0" fmla="*/ 0 w 57"/>
                <a:gd name="T1" fmla="*/ 0 h 31"/>
                <a:gd name="T2" fmla="*/ 901 w 57"/>
                <a:gd name="T3" fmla="*/ 51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1">
                  <a:moveTo>
                    <a:pt x="0" y="0"/>
                  </a:moveTo>
                  <a:cubicBezTo>
                    <a:pt x="9" y="17"/>
                    <a:pt x="21" y="31"/>
                    <a:pt x="57" y="27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3" name="Freeform 1872">
              <a:extLst>
                <a:ext uri="{FF2B5EF4-FFF2-40B4-BE49-F238E27FC236}">
                  <a16:creationId xmlns:a16="http://schemas.microsoft.com/office/drawing/2014/main" id="{3C10B8C4-CD40-4203-90FD-87BFDEE93178}"/>
                </a:ext>
              </a:extLst>
            </p:cNvPr>
            <p:cNvSpPr/>
            <p:nvPr>
              <p:custDataLst>
                <p:tags r:id="rId2080"/>
              </p:custDataLst>
            </p:nvPr>
          </p:nvSpPr>
          <p:spPr bwMode="auto">
            <a:xfrm>
              <a:off x="1756" y="2643"/>
              <a:ext cx="18" cy="109"/>
            </a:xfrm>
            <a:custGeom>
              <a:avLst/>
              <a:gdLst>
                <a:gd name="T0" fmla="*/ 67 w 7"/>
                <a:gd name="T1" fmla="*/ 0 h 41"/>
                <a:gd name="T2" fmla="*/ 85 w 7"/>
                <a:gd name="T3" fmla="*/ 452 h 41"/>
                <a:gd name="T4" fmla="*/ 0 w 7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4" name="Freeform 1873">
              <a:extLst>
                <a:ext uri="{FF2B5EF4-FFF2-40B4-BE49-F238E27FC236}">
                  <a16:creationId xmlns:a16="http://schemas.microsoft.com/office/drawing/2014/main" id="{75381234-C113-474E-9B0B-110ABD0A288C}"/>
                </a:ext>
              </a:extLst>
            </p:cNvPr>
            <p:cNvSpPr/>
            <p:nvPr>
              <p:custDataLst>
                <p:tags r:id="rId2081"/>
              </p:custDataLst>
            </p:nvPr>
          </p:nvSpPr>
          <p:spPr bwMode="auto">
            <a:xfrm>
              <a:off x="2204" y="2523"/>
              <a:ext cx="77" cy="90"/>
            </a:xfrm>
            <a:custGeom>
              <a:avLst/>
              <a:gdLst>
                <a:gd name="T0" fmla="*/ 0 w 31"/>
                <a:gd name="T1" fmla="*/ 294 h 34"/>
                <a:gd name="T2" fmla="*/ 474 w 31"/>
                <a:gd name="T3" fmla="*/ 0 h 34"/>
                <a:gd name="T4" fmla="*/ 124 w 31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4">
                  <a:moveTo>
                    <a:pt x="0" y="16"/>
                  </a:moveTo>
                  <a:cubicBezTo>
                    <a:pt x="6" y="19"/>
                    <a:pt x="25" y="6"/>
                    <a:pt x="31" y="0"/>
                  </a:cubicBezTo>
                  <a:cubicBezTo>
                    <a:pt x="21" y="9"/>
                    <a:pt x="8" y="20"/>
                    <a:pt x="8" y="3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5" name="Freeform 1874">
              <a:extLst>
                <a:ext uri="{FF2B5EF4-FFF2-40B4-BE49-F238E27FC236}">
                  <a16:creationId xmlns:a16="http://schemas.microsoft.com/office/drawing/2014/main" id="{9C780BF8-BF3E-4F97-8716-4AF62E0F18BC}"/>
                </a:ext>
              </a:extLst>
            </p:cNvPr>
            <p:cNvSpPr/>
            <p:nvPr>
              <p:custDataLst>
                <p:tags r:id="rId2082"/>
              </p:custDataLst>
            </p:nvPr>
          </p:nvSpPr>
          <p:spPr bwMode="auto">
            <a:xfrm>
              <a:off x="1979" y="2693"/>
              <a:ext cx="187" cy="184"/>
            </a:xfrm>
            <a:custGeom>
              <a:avLst/>
              <a:gdLst>
                <a:gd name="T0" fmla="*/ 1149 w 75"/>
                <a:gd name="T1" fmla="*/ 1272 h 69"/>
                <a:gd name="T2" fmla="*/ 778 w 75"/>
                <a:gd name="T3" fmla="*/ 1160 h 69"/>
                <a:gd name="T4" fmla="*/ 12 w 75"/>
                <a:gd name="T5" fmla="*/ 419 h 69"/>
                <a:gd name="T6" fmla="*/ 0 w 75"/>
                <a:gd name="T7" fmla="*/ 419 h 69"/>
                <a:gd name="T8" fmla="*/ 541 w 75"/>
                <a:gd name="T9" fmla="*/ 0 h 69"/>
                <a:gd name="T10" fmla="*/ 541 w 75"/>
                <a:gd name="T11" fmla="*/ 0 h 69"/>
                <a:gd name="T12" fmla="*/ 758 w 75"/>
                <a:gd name="T13" fmla="*/ 661 h 69"/>
                <a:gd name="T14" fmla="*/ 1162 w 75"/>
                <a:gd name="T15" fmla="*/ 1272 h 69"/>
                <a:gd name="T16" fmla="*/ 1149 w 75"/>
                <a:gd name="T17" fmla="*/ 1272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9">
                  <a:moveTo>
                    <a:pt x="74" y="67"/>
                  </a:moveTo>
                  <a:cubicBezTo>
                    <a:pt x="74" y="67"/>
                    <a:pt x="66" y="69"/>
                    <a:pt x="50" y="61"/>
                  </a:cubicBezTo>
                  <a:cubicBezTo>
                    <a:pt x="35" y="54"/>
                    <a:pt x="19" y="27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18"/>
                    <a:pt x="30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8"/>
                    <a:pt x="66" y="59"/>
                    <a:pt x="75" y="67"/>
                  </a:cubicBezTo>
                  <a:lnTo>
                    <a:pt x="74" y="67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6" name="Freeform 1875">
              <a:extLst>
                <a:ext uri="{FF2B5EF4-FFF2-40B4-BE49-F238E27FC236}">
                  <a16:creationId xmlns:a16="http://schemas.microsoft.com/office/drawing/2014/main" id="{987DFCCA-49B6-4D5A-A946-63AA1E287772}"/>
                </a:ext>
              </a:extLst>
            </p:cNvPr>
            <p:cNvSpPr/>
            <p:nvPr>
              <p:custDataLst>
                <p:tags r:id="rId2083"/>
              </p:custDataLst>
            </p:nvPr>
          </p:nvSpPr>
          <p:spPr bwMode="auto">
            <a:xfrm>
              <a:off x="1981" y="2965"/>
              <a:ext cx="145" cy="104"/>
            </a:xfrm>
            <a:custGeom>
              <a:avLst/>
              <a:gdLst>
                <a:gd name="T0" fmla="*/ 895 w 58"/>
                <a:gd name="T1" fmla="*/ 512 h 39"/>
                <a:gd name="T2" fmla="*/ 0 w 58"/>
                <a:gd name="T3" fmla="*/ 0 h 39"/>
                <a:gd name="T4" fmla="*/ 0 w 58"/>
                <a:gd name="T5" fmla="*/ 0 h 39"/>
                <a:gd name="T6" fmla="*/ 313 w 58"/>
                <a:gd name="T7" fmla="*/ 704 h 39"/>
                <a:gd name="T8" fmla="*/ 908 w 58"/>
                <a:gd name="T9" fmla="*/ 512 h 39"/>
                <a:gd name="T10" fmla="*/ 895 w 58"/>
                <a:gd name="T11" fmla="*/ 5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9">
                  <a:moveTo>
                    <a:pt x="57" y="27"/>
                  </a:moveTo>
                  <a:cubicBezTo>
                    <a:pt x="21" y="31"/>
                    <a:pt x="9" y="1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5" y="35"/>
                    <a:pt x="20" y="37"/>
                  </a:cubicBezTo>
                  <a:cubicBezTo>
                    <a:pt x="34" y="39"/>
                    <a:pt x="46" y="33"/>
                    <a:pt x="58" y="27"/>
                  </a:cubicBezTo>
                  <a:lnTo>
                    <a:pt x="57" y="27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7" name="Freeform 1876">
              <a:extLst>
                <a:ext uri="{FF2B5EF4-FFF2-40B4-BE49-F238E27FC236}">
                  <a16:creationId xmlns:a16="http://schemas.microsoft.com/office/drawing/2014/main" id="{89571AE0-38F6-465F-A6A8-7FCD6575F7CB}"/>
                </a:ext>
              </a:extLst>
            </p:cNvPr>
            <p:cNvSpPr/>
            <p:nvPr>
              <p:custDataLst>
                <p:tags r:id="rId2084"/>
              </p:custDataLst>
            </p:nvPr>
          </p:nvSpPr>
          <p:spPr bwMode="auto">
            <a:xfrm>
              <a:off x="1756" y="2643"/>
              <a:ext cx="78" cy="109"/>
            </a:xfrm>
            <a:custGeom>
              <a:avLst/>
              <a:gdLst>
                <a:gd name="T0" fmla="*/ 63 w 31"/>
                <a:gd name="T1" fmla="*/ 0 h 41"/>
                <a:gd name="T2" fmla="*/ 83 w 31"/>
                <a:gd name="T3" fmla="*/ 452 h 41"/>
                <a:gd name="T4" fmla="*/ 0 w 31"/>
                <a:gd name="T5" fmla="*/ 771 h 41"/>
                <a:gd name="T6" fmla="*/ 0 w 31"/>
                <a:gd name="T7" fmla="*/ 771 h 41"/>
                <a:gd name="T8" fmla="*/ 476 w 31"/>
                <a:gd name="T9" fmla="*/ 635 h 41"/>
                <a:gd name="T10" fmla="*/ 493 w 31"/>
                <a:gd name="T11" fmla="*/ 635 h 41"/>
                <a:gd name="T12" fmla="*/ 284 w 31"/>
                <a:gd name="T13" fmla="*/ 452 h 41"/>
                <a:gd name="T14" fmla="*/ 83 w 31"/>
                <a:gd name="T15" fmla="*/ 0 h 41"/>
                <a:gd name="T16" fmla="*/ 63 w 3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25" y="31"/>
                    <a:pt x="20" y="28"/>
                    <a:pt x="18" y="24"/>
                  </a:cubicBezTo>
                  <a:cubicBezTo>
                    <a:pt x="15" y="19"/>
                    <a:pt x="10" y="9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8" name="Freeform 1877">
              <a:extLst>
                <a:ext uri="{FF2B5EF4-FFF2-40B4-BE49-F238E27FC236}">
                  <a16:creationId xmlns:a16="http://schemas.microsoft.com/office/drawing/2014/main" id="{2BE356DA-152C-4751-A93E-0E53A4C24118}"/>
                </a:ext>
              </a:extLst>
            </p:cNvPr>
            <p:cNvSpPr/>
            <p:nvPr>
              <p:custDataLst>
                <p:tags r:id="rId2085"/>
              </p:custDataLst>
            </p:nvPr>
          </p:nvSpPr>
          <p:spPr bwMode="auto">
            <a:xfrm>
              <a:off x="2279" y="3016"/>
              <a:ext cx="100" cy="24"/>
            </a:xfrm>
            <a:custGeom>
              <a:avLst/>
              <a:gdLst>
                <a:gd name="T0" fmla="*/ 625 w 40"/>
                <a:gd name="T1" fmla="*/ 21 h 9"/>
                <a:gd name="T2" fmla="*/ 20 w 40"/>
                <a:gd name="T3" fmla="*/ 93 h 9"/>
                <a:gd name="T4" fmla="*/ 0 w 40"/>
                <a:gd name="T5" fmla="*/ 77 h 9"/>
                <a:gd name="T6" fmla="*/ 458 w 40"/>
                <a:gd name="T7" fmla="*/ 93 h 9"/>
                <a:gd name="T8" fmla="*/ 625 w 40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9">
                  <a:moveTo>
                    <a:pt x="40" y="1"/>
                  </a:moveTo>
                  <a:cubicBezTo>
                    <a:pt x="32" y="0"/>
                    <a:pt x="12" y="3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7"/>
                    <a:pt x="16" y="9"/>
                    <a:pt x="29" y="5"/>
                  </a:cubicBezTo>
                  <a:cubicBezTo>
                    <a:pt x="32" y="4"/>
                    <a:pt x="36" y="3"/>
                    <a:pt x="40" y="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69" name="Freeform 1878">
              <a:extLst>
                <a:ext uri="{FF2B5EF4-FFF2-40B4-BE49-F238E27FC236}">
                  <a16:creationId xmlns:a16="http://schemas.microsoft.com/office/drawing/2014/main" id="{49207642-1616-413F-AE74-777C8C03DE37}"/>
                </a:ext>
              </a:extLst>
            </p:cNvPr>
            <p:cNvSpPr/>
            <p:nvPr>
              <p:custDataLst>
                <p:tags r:id="rId2086"/>
              </p:custDataLst>
            </p:nvPr>
          </p:nvSpPr>
          <p:spPr bwMode="auto">
            <a:xfrm>
              <a:off x="2201" y="2523"/>
              <a:ext cx="80" cy="96"/>
            </a:xfrm>
            <a:custGeom>
              <a:avLst/>
              <a:gdLst>
                <a:gd name="T0" fmla="*/ 145 w 32"/>
                <a:gd name="T1" fmla="*/ 648 h 36"/>
                <a:gd name="T2" fmla="*/ 500 w 32"/>
                <a:gd name="T3" fmla="*/ 0 h 36"/>
                <a:gd name="T4" fmla="*/ 20 w 32"/>
                <a:gd name="T5" fmla="*/ 307 h 36"/>
                <a:gd name="T6" fmla="*/ 0 w 32"/>
                <a:gd name="T7" fmla="*/ 307 h 36"/>
                <a:gd name="T8" fmla="*/ 145 w 32"/>
                <a:gd name="T9" fmla="*/ 683 h 36"/>
                <a:gd name="T10" fmla="*/ 145 w 32"/>
                <a:gd name="T11" fmla="*/ 64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4"/>
                  </a:moveTo>
                  <a:cubicBezTo>
                    <a:pt x="9" y="20"/>
                    <a:pt x="22" y="9"/>
                    <a:pt x="32" y="0"/>
                  </a:cubicBezTo>
                  <a:cubicBezTo>
                    <a:pt x="26" y="6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4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0" name="Freeform 1879">
              <a:extLst>
                <a:ext uri="{FF2B5EF4-FFF2-40B4-BE49-F238E27FC236}">
                  <a16:creationId xmlns:a16="http://schemas.microsoft.com/office/drawing/2014/main" id="{79FCFFB8-3F69-4A21-9C46-C87FB87EE771}"/>
                </a:ext>
              </a:extLst>
            </p:cNvPr>
            <p:cNvSpPr/>
            <p:nvPr>
              <p:custDataLst>
                <p:tags r:id="rId2087"/>
              </p:custDataLst>
            </p:nvPr>
          </p:nvSpPr>
          <p:spPr bwMode="auto">
            <a:xfrm>
              <a:off x="1701" y="2443"/>
              <a:ext cx="850" cy="346"/>
            </a:xfrm>
            <a:custGeom>
              <a:avLst/>
              <a:gdLst>
                <a:gd name="T0" fmla="*/ 5313 w 340"/>
                <a:gd name="T1" fmla="*/ 35 h 130"/>
                <a:gd name="T2" fmla="*/ 5158 w 340"/>
                <a:gd name="T3" fmla="*/ 226 h 130"/>
                <a:gd name="T4" fmla="*/ 4925 w 340"/>
                <a:gd name="T5" fmla="*/ 1757 h 130"/>
                <a:gd name="T6" fmla="*/ 4020 w 340"/>
                <a:gd name="T7" fmla="*/ 2417 h 130"/>
                <a:gd name="T8" fmla="*/ 3363 w 340"/>
                <a:gd name="T9" fmla="*/ 1679 h 130"/>
                <a:gd name="T10" fmla="*/ 2750 w 340"/>
                <a:gd name="T11" fmla="*/ 452 h 130"/>
                <a:gd name="T12" fmla="*/ 1563 w 340"/>
                <a:gd name="T13" fmla="*/ 1091 h 130"/>
                <a:gd name="T14" fmla="*/ 1020 w 340"/>
                <a:gd name="T15" fmla="*/ 695 h 130"/>
                <a:gd name="T16" fmla="*/ 0 w 340"/>
                <a:gd name="T17" fmla="*/ 17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0" h="130">
                  <a:moveTo>
                    <a:pt x="340" y="2"/>
                  </a:moveTo>
                  <a:cubicBezTo>
                    <a:pt x="338" y="0"/>
                    <a:pt x="333" y="0"/>
                    <a:pt x="330" y="12"/>
                  </a:cubicBezTo>
                  <a:cubicBezTo>
                    <a:pt x="328" y="24"/>
                    <a:pt x="336" y="53"/>
                    <a:pt x="315" y="93"/>
                  </a:cubicBezTo>
                  <a:cubicBezTo>
                    <a:pt x="300" y="121"/>
                    <a:pt x="280" y="130"/>
                    <a:pt x="257" y="128"/>
                  </a:cubicBezTo>
                  <a:cubicBezTo>
                    <a:pt x="234" y="126"/>
                    <a:pt x="220" y="114"/>
                    <a:pt x="215" y="89"/>
                  </a:cubicBezTo>
                  <a:cubicBezTo>
                    <a:pt x="210" y="65"/>
                    <a:pt x="199" y="32"/>
                    <a:pt x="176" y="24"/>
                  </a:cubicBezTo>
                  <a:cubicBezTo>
                    <a:pt x="131" y="8"/>
                    <a:pt x="120" y="54"/>
                    <a:pt x="100" y="58"/>
                  </a:cubicBezTo>
                  <a:cubicBezTo>
                    <a:pt x="80" y="63"/>
                    <a:pt x="77" y="60"/>
                    <a:pt x="65" y="37"/>
                  </a:cubicBezTo>
                  <a:cubicBezTo>
                    <a:pt x="54" y="16"/>
                    <a:pt x="23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1" name="Freeform 1880">
              <a:extLst>
                <a:ext uri="{FF2B5EF4-FFF2-40B4-BE49-F238E27FC236}">
                  <a16:creationId xmlns:a16="http://schemas.microsoft.com/office/drawing/2014/main" id="{49E65A84-CA2A-4073-836C-3A94078866F3}"/>
                </a:ext>
              </a:extLst>
            </p:cNvPr>
            <p:cNvSpPr/>
            <p:nvPr>
              <p:custDataLst>
                <p:tags r:id="rId2088"/>
              </p:custDataLst>
            </p:nvPr>
          </p:nvSpPr>
          <p:spPr bwMode="auto">
            <a:xfrm>
              <a:off x="2281" y="2261"/>
              <a:ext cx="175" cy="262"/>
            </a:xfrm>
            <a:custGeom>
              <a:avLst/>
              <a:gdLst>
                <a:gd name="T0" fmla="*/ 1095 w 70"/>
                <a:gd name="T1" fmla="*/ 0 h 98"/>
                <a:gd name="T2" fmla="*/ 0 w 70"/>
                <a:gd name="T3" fmla="*/ 1871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8">
                  <a:moveTo>
                    <a:pt x="70" y="0"/>
                  </a:moveTo>
                  <a:cubicBezTo>
                    <a:pt x="52" y="43"/>
                    <a:pt x="50" y="62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2" name="Freeform 1881">
              <a:extLst>
                <a:ext uri="{FF2B5EF4-FFF2-40B4-BE49-F238E27FC236}">
                  <a16:creationId xmlns:a16="http://schemas.microsoft.com/office/drawing/2014/main" id="{5CD62EE6-83AD-4E1C-882C-2ACA01E9DFE9}"/>
                </a:ext>
              </a:extLst>
            </p:cNvPr>
            <p:cNvSpPr/>
            <p:nvPr>
              <p:custDataLst>
                <p:tags r:id="rId2089"/>
              </p:custDataLst>
            </p:nvPr>
          </p:nvSpPr>
          <p:spPr bwMode="auto">
            <a:xfrm>
              <a:off x="1849" y="2419"/>
              <a:ext cx="40" cy="42"/>
            </a:xfrm>
            <a:custGeom>
              <a:avLst/>
              <a:gdLst>
                <a:gd name="T0" fmla="*/ 0 w 16"/>
                <a:gd name="T1" fmla="*/ 0 h 16"/>
                <a:gd name="T2" fmla="*/ 250 w 1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6" y="4"/>
                    <a:pt x="11" y="9"/>
                    <a:pt x="16" y="16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3" name="Freeform 1882">
              <a:extLst>
                <a:ext uri="{FF2B5EF4-FFF2-40B4-BE49-F238E27FC236}">
                  <a16:creationId xmlns:a16="http://schemas.microsoft.com/office/drawing/2014/main" id="{B9F745A1-6853-4E60-B052-2233F7F9F0D3}"/>
                </a:ext>
              </a:extLst>
            </p:cNvPr>
            <p:cNvSpPr/>
            <p:nvPr>
              <p:custDataLst>
                <p:tags r:id="rId2090"/>
              </p:custDataLst>
            </p:nvPr>
          </p:nvSpPr>
          <p:spPr bwMode="auto">
            <a:xfrm>
              <a:off x="1889" y="2461"/>
              <a:ext cx="122" cy="123"/>
            </a:xfrm>
            <a:custGeom>
              <a:avLst/>
              <a:gdLst>
                <a:gd name="T0" fmla="*/ 540 w 49"/>
                <a:gd name="T1" fmla="*/ 880 h 46"/>
                <a:gd name="T2" fmla="*/ 757 w 49"/>
                <a:gd name="T3" fmla="*/ 594 h 46"/>
                <a:gd name="T4" fmla="*/ 0 w 49"/>
                <a:gd name="T5" fmla="*/ 0 h 46"/>
                <a:gd name="T6" fmla="*/ 540 w 49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cubicBezTo>
                    <a:pt x="39" y="42"/>
                    <a:pt x="44" y="37"/>
                    <a:pt x="49" y="31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4" name="Freeform 1883">
              <a:extLst>
                <a:ext uri="{FF2B5EF4-FFF2-40B4-BE49-F238E27FC236}">
                  <a16:creationId xmlns:a16="http://schemas.microsoft.com/office/drawing/2014/main" id="{6077923C-AEE1-4C60-8FDB-3C95CF05CE02}"/>
                </a:ext>
              </a:extLst>
            </p:cNvPr>
            <p:cNvSpPr/>
            <p:nvPr>
              <p:custDataLst>
                <p:tags r:id="rId2091"/>
              </p:custDataLst>
            </p:nvPr>
          </p:nvSpPr>
          <p:spPr bwMode="auto">
            <a:xfrm>
              <a:off x="2034" y="2792"/>
              <a:ext cx="70" cy="8"/>
            </a:xfrm>
            <a:custGeom>
              <a:avLst/>
              <a:gdLst>
                <a:gd name="T0" fmla="*/ 0 w 28"/>
                <a:gd name="T1" fmla="*/ 0 h 3"/>
                <a:gd name="T2" fmla="*/ 438 w 28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12" y="3"/>
                    <a:pt x="28" y="1"/>
                    <a:pt x="28" y="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5" name="Freeform 1884">
              <a:extLst>
                <a:ext uri="{FF2B5EF4-FFF2-40B4-BE49-F238E27FC236}">
                  <a16:creationId xmlns:a16="http://schemas.microsoft.com/office/drawing/2014/main" id="{4768F4CC-57D0-4F93-9901-08CF07C44572}"/>
                </a:ext>
              </a:extLst>
            </p:cNvPr>
            <p:cNvSpPr/>
            <p:nvPr>
              <p:custDataLst>
                <p:tags r:id="rId2092"/>
              </p:custDataLst>
            </p:nvPr>
          </p:nvSpPr>
          <p:spPr bwMode="auto">
            <a:xfrm>
              <a:off x="2194" y="2267"/>
              <a:ext cx="110" cy="120"/>
            </a:xfrm>
            <a:custGeom>
              <a:avLst/>
              <a:gdLst>
                <a:gd name="T0" fmla="*/ 688 w 44"/>
                <a:gd name="T1" fmla="*/ 0 h 45"/>
                <a:gd name="T2" fmla="*/ 0 w 44"/>
                <a:gd name="T3" fmla="*/ 853 h 45"/>
                <a:gd name="T4" fmla="*/ 145 w 44"/>
                <a:gd name="T5" fmla="*/ 760 h 45"/>
                <a:gd name="T6" fmla="*/ 688 w 4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21" y="8"/>
                    <a:pt x="6" y="33"/>
                    <a:pt x="0" y="45"/>
                  </a:cubicBezTo>
                  <a:cubicBezTo>
                    <a:pt x="3" y="44"/>
                    <a:pt x="6" y="42"/>
                    <a:pt x="9" y="40"/>
                  </a:cubicBezTo>
                  <a:cubicBezTo>
                    <a:pt x="25" y="31"/>
                    <a:pt x="37" y="18"/>
                    <a:pt x="44" y="0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6" name="Freeform 1885">
              <a:extLst>
                <a:ext uri="{FF2B5EF4-FFF2-40B4-BE49-F238E27FC236}">
                  <a16:creationId xmlns:a16="http://schemas.microsoft.com/office/drawing/2014/main" id="{D687C889-D5CB-4702-9BA4-18B6B4143719}"/>
                </a:ext>
              </a:extLst>
            </p:cNvPr>
            <p:cNvSpPr/>
            <p:nvPr>
              <p:custDataLst>
                <p:tags r:id="rId2093"/>
              </p:custDataLst>
            </p:nvPr>
          </p:nvSpPr>
          <p:spPr bwMode="auto">
            <a:xfrm>
              <a:off x="2524" y="2424"/>
              <a:ext cx="30" cy="61"/>
            </a:xfrm>
            <a:custGeom>
              <a:avLst/>
              <a:gdLst>
                <a:gd name="T0" fmla="*/ 158 w 12"/>
                <a:gd name="T1" fmla="*/ 239 h 23"/>
                <a:gd name="T2" fmla="*/ 95 w 12"/>
                <a:gd name="T3" fmla="*/ 0 h 23"/>
                <a:gd name="T4" fmla="*/ 158 w 12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0" y="13"/>
                  </a:moveTo>
                  <a:cubicBezTo>
                    <a:pt x="12" y="9"/>
                    <a:pt x="10" y="2"/>
                    <a:pt x="6" y="0"/>
                  </a:cubicBezTo>
                  <a:cubicBezTo>
                    <a:pt x="0" y="4"/>
                    <a:pt x="2" y="21"/>
                    <a:pt x="10" y="23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7" name="Freeform 1886">
              <a:extLst>
                <a:ext uri="{FF2B5EF4-FFF2-40B4-BE49-F238E27FC236}">
                  <a16:creationId xmlns:a16="http://schemas.microsoft.com/office/drawing/2014/main" id="{4DE351D3-4EE9-44BF-B1D5-125298690687}"/>
                </a:ext>
              </a:extLst>
            </p:cNvPr>
            <p:cNvSpPr/>
            <p:nvPr>
              <p:custDataLst>
                <p:tags r:id="rId2094"/>
              </p:custDataLst>
            </p:nvPr>
          </p:nvSpPr>
          <p:spPr bwMode="auto">
            <a:xfrm>
              <a:off x="2609" y="3152"/>
              <a:ext cx="5" cy="32"/>
            </a:xfrm>
            <a:custGeom>
              <a:avLst/>
              <a:gdLst>
                <a:gd name="T0" fmla="*/ 33 w 2"/>
                <a:gd name="T1" fmla="*/ 0 h 12"/>
                <a:gd name="T2" fmla="*/ 0 w 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8" name="Freeform 1887">
              <a:extLst>
                <a:ext uri="{FF2B5EF4-FFF2-40B4-BE49-F238E27FC236}">
                  <a16:creationId xmlns:a16="http://schemas.microsoft.com/office/drawing/2014/main" id="{BEF55339-3BCE-4F4C-AB1F-561C8EC0D2E5}"/>
                </a:ext>
              </a:extLst>
            </p:cNvPr>
            <p:cNvSpPr/>
            <p:nvPr>
              <p:custDataLst>
                <p:tags r:id="rId2095"/>
              </p:custDataLst>
            </p:nvPr>
          </p:nvSpPr>
          <p:spPr bwMode="auto">
            <a:xfrm>
              <a:off x="2501" y="3040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79" name="Freeform 1888">
              <a:extLst>
                <a:ext uri="{FF2B5EF4-FFF2-40B4-BE49-F238E27FC236}">
                  <a16:creationId xmlns:a16="http://schemas.microsoft.com/office/drawing/2014/main" id="{A53B2CDD-966C-4C4B-8C06-2734B6BEE439}"/>
                </a:ext>
              </a:extLst>
            </p:cNvPr>
            <p:cNvSpPr/>
            <p:nvPr>
              <p:custDataLst>
                <p:tags r:id="rId2096"/>
              </p:custDataLst>
            </p:nvPr>
          </p:nvSpPr>
          <p:spPr bwMode="auto">
            <a:xfrm>
              <a:off x="1809" y="2955"/>
              <a:ext cx="5" cy="10"/>
            </a:xfrm>
            <a:custGeom>
              <a:avLst/>
              <a:gdLst>
                <a:gd name="T0" fmla="*/ 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0" name="Freeform 1889">
              <a:extLst>
                <a:ext uri="{FF2B5EF4-FFF2-40B4-BE49-F238E27FC236}">
                  <a16:creationId xmlns:a16="http://schemas.microsoft.com/office/drawing/2014/main" id="{817C5704-54D3-4F27-834D-978CB72125D1}"/>
                </a:ext>
              </a:extLst>
            </p:cNvPr>
            <p:cNvSpPr/>
            <p:nvPr>
              <p:custDataLst>
                <p:tags r:id="rId2097"/>
              </p:custDataLst>
            </p:nvPr>
          </p:nvSpPr>
          <p:spPr bwMode="auto">
            <a:xfrm>
              <a:off x="2069" y="2605"/>
              <a:ext cx="22" cy="22"/>
            </a:xfrm>
            <a:custGeom>
              <a:avLst/>
              <a:gdLst>
                <a:gd name="T0" fmla="*/ 29 w 9"/>
                <a:gd name="T1" fmla="*/ 0 h 8"/>
                <a:gd name="T2" fmla="*/ 132 w 9"/>
                <a:gd name="T3" fmla="*/ 61 h 8"/>
                <a:gd name="T4" fmla="*/ 0 w 9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5" y="0"/>
                    <a:pt x="7" y="1"/>
                    <a:pt x="9" y="3"/>
                  </a:cubicBezTo>
                  <a:cubicBezTo>
                    <a:pt x="7" y="7"/>
                    <a:pt x="2" y="8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1" name="Freeform 1890">
              <a:extLst>
                <a:ext uri="{FF2B5EF4-FFF2-40B4-BE49-F238E27FC236}">
                  <a16:creationId xmlns:a16="http://schemas.microsoft.com/office/drawing/2014/main" id="{123652C0-EAA4-4B94-8930-DDAD8D15F9BF}"/>
                </a:ext>
              </a:extLst>
            </p:cNvPr>
            <p:cNvSpPr/>
            <p:nvPr>
              <p:custDataLst>
                <p:tags r:id="rId2098"/>
              </p:custDataLst>
            </p:nvPr>
          </p:nvSpPr>
          <p:spPr bwMode="auto">
            <a:xfrm>
              <a:off x="1846" y="2413"/>
              <a:ext cx="38" cy="48"/>
            </a:xfrm>
            <a:custGeom>
              <a:avLst/>
              <a:gdLst>
                <a:gd name="T0" fmla="*/ 0 w 15"/>
                <a:gd name="T1" fmla="*/ 93 h 18"/>
                <a:gd name="T2" fmla="*/ 96 w 15"/>
                <a:gd name="T3" fmla="*/ 0 h 18"/>
                <a:gd name="T4" fmla="*/ 63 w 15"/>
                <a:gd name="T5" fmla="*/ 205 h 18"/>
                <a:gd name="T6" fmla="*/ 225 w 15"/>
                <a:gd name="T7" fmla="*/ 93 h 18"/>
                <a:gd name="T8" fmla="*/ 180 w 15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5"/>
                  </a:moveTo>
                  <a:cubicBezTo>
                    <a:pt x="1" y="3"/>
                    <a:pt x="4" y="1"/>
                    <a:pt x="6" y="0"/>
                  </a:cubicBezTo>
                  <a:cubicBezTo>
                    <a:pt x="7" y="4"/>
                    <a:pt x="5" y="8"/>
                    <a:pt x="4" y="11"/>
                  </a:cubicBezTo>
                  <a:cubicBezTo>
                    <a:pt x="7" y="9"/>
                    <a:pt x="10" y="5"/>
                    <a:pt x="14" y="5"/>
                  </a:cubicBezTo>
                  <a:cubicBezTo>
                    <a:pt x="15" y="9"/>
                    <a:pt x="12" y="14"/>
                    <a:pt x="11" y="18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2" name="Freeform 1891">
              <a:extLst>
                <a:ext uri="{FF2B5EF4-FFF2-40B4-BE49-F238E27FC236}">
                  <a16:creationId xmlns:a16="http://schemas.microsoft.com/office/drawing/2014/main" id="{31CF1990-D6E2-4D1C-BCFA-02F582AB2272}"/>
                </a:ext>
              </a:extLst>
            </p:cNvPr>
            <p:cNvSpPr/>
            <p:nvPr>
              <p:custDataLst>
                <p:tags r:id="rId2099"/>
              </p:custDataLst>
            </p:nvPr>
          </p:nvSpPr>
          <p:spPr bwMode="auto">
            <a:xfrm>
              <a:off x="1726" y="2571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3" name="Freeform 1892">
              <a:extLst>
                <a:ext uri="{FF2B5EF4-FFF2-40B4-BE49-F238E27FC236}">
                  <a16:creationId xmlns:a16="http://schemas.microsoft.com/office/drawing/2014/main" id="{E4979FC2-30D9-4DC9-BA23-62B65E5A0933}"/>
                </a:ext>
              </a:extLst>
            </p:cNvPr>
            <p:cNvSpPr/>
            <p:nvPr>
              <p:custDataLst>
                <p:tags r:id="rId2100"/>
              </p:custDataLst>
            </p:nvPr>
          </p:nvSpPr>
          <p:spPr bwMode="auto">
            <a:xfrm>
              <a:off x="1641" y="2832"/>
              <a:ext cx="40" cy="43"/>
            </a:xfrm>
            <a:custGeom>
              <a:avLst/>
              <a:gdLst>
                <a:gd name="T0" fmla="*/ 83 w 16"/>
                <a:gd name="T1" fmla="*/ 59 h 16"/>
                <a:gd name="T2" fmla="*/ 158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5" y="3"/>
                  </a:moveTo>
                  <a:cubicBezTo>
                    <a:pt x="0" y="16"/>
                    <a:pt x="16" y="11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4" name="Freeform 1893">
              <a:extLst>
                <a:ext uri="{FF2B5EF4-FFF2-40B4-BE49-F238E27FC236}">
                  <a16:creationId xmlns:a16="http://schemas.microsoft.com/office/drawing/2014/main" id="{BD888D38-5411-4E87-BF1D-0177C5690C9F}"/>
                </a:ext>
              </a:extLst>
            </p:cNvPr>
            <p:cNvSpPr/>
            <p:nvPr>
              <p:custDataLst>
                <p:tags r:id="rId2101"/>
              </p:custDataLst>
            </p:nvPr>
          </p:nvSpPr>
          <p:spPr bwMode="auto">
            <a:xfrm>
              <a:off x="2259" y="3157"/>
              <a:ext cx="17" cy="30"/>
            </a:xfrm>
            <a:custGeom>
              <a:avLst/>
              <a:gdLst>
                <a:gd name="T0" fmla="*/ 0 w 7"/>
                <a:gd name="T1" fmla="*/ 224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5" y="4"/>
                    <a:pt x="7" y="0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5" name="Freeform 1894">
              <a:extLst>
                <a:ext uri="{FF2B5EF4-FFF2-40B4-BE49-F238E27FC236}">
                  <a16:creationId xmlns:a16="http://schemas.microsoft.com/office/drawing/2014/main" id="{41036B9F-234F-4F16-B3EC-83ECD27180F2}"/>
                </a:ext>
              </a:extLst>
            </p:cNvPr>
            <p:cNvSpPr/>
            <p:nvPr>
              <p:custDataLst>
                <p:tags r:id="rId2102"/>
              </p:custDataLst>
            </p:nvPr>
          </p:nvSpPr>
          <p:spPr bwMode="auto">
            <a:xfrm>
              <a:off x="1909" y="2253"/>
              <a:ext cx="85" cy="83"/>
            </a:xfrm>
            <a:custGeom>
              <a:avLst/>
              <a:gdLst>
                <a:gd name="T0" fmla="*/ 0 w 34"/>
                <a:gd name="T1" fmla="*/ 0 h 31"/>
                <a:gd name="T2" fmla="*/ 533 w 3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1">
                  <a:moveTo>
                    <a:pt x="0" y="0"/>
                  </a:moveTo>
                  <a:cubicBezTo>
                    <a:pt x="17" y="26"/>
                    <a:pt x="18" y="24"/>
                    <a:pt x="34" y="3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6" name="Freeform 1895">
              <a:extLst>
                <a:ext uri="{FF2B5EF4-FFF2-40B4-BE49-F238E27FC236}">
                  <a16:creationId xmlns:a16="http://schemas.microsoft.com/office/drawing/2014/main" id="{A69C40B3-681A-4FD9-BB3F-3BD681E5CE9C}"/>
                </a:ext>
              </a:extLst>
            </p:cNvPr>
            <p:cNvSpPr/>
            <p:nvPr>
              <p:custDataLst>
                <p:tags r:id="rId2103"/>
              </p:custDataLst>
            </p:nvPr>
          </p:nvSpPr>
          <p:spPr bwMode="auto">
            <a:xfrm>
              <a:off x="2661" y="2496"/>
              <a:ext cx="43" cy="64"/>
            </a:xfrm>
            <a:custGeom>
              <a:avLst/>
              <a:gdLst>
                <a:gd name="T0" fmla="*/ 276 w 17"/>
                <a:gd name="T1" fmla="*/ 0 h 24"/>
                <a:gd name="T2" fmla="*/ 180 w 17"/>
                <a:gd name="T3" fmla="*/ 192 h 24"/>
                <a:gd name="T4" fmla="*/ 0 w 17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5" y="4"/>
                    <a:pt x="13" y="7"/>
                    <a:pt x="11" y="10"/>
                  </a:cubicBezTo>
                  <a:cubicBezTo>
                    <a:pt x="7" y="15"/>
                    <a:pt x="4" y="20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7" name="Freeform 1896">
              <a:extLst>
                <a:ext uri="{FF2B5EF4-FFF2-40B4-BE49-F238E27FC236}">
                  <a16:creationId xmlns:a16="http://schemas.microsoft.com/office/drawing/2014/main" id="{73E1ECCA-6294-4207-8B6E-30D68E0A1EAA}"/>
                </a:ext>
              </a:extLst>
            </p:cNvPr>
            <p:cNvSpPr/>
            <p:nvPr>
              <p:custDataLst>
                <p:tags r:id="rId2104"/>
              </p:custDataLst>
            </p:nvPr>
          </p:nvSpPr>
          <p:spPr bwMode="auto">
            <a:xfrm>
              <a:off x="1594" y="2440"/>
              <a:ext cx="25" cy="88"/>
            </a:xfrm>
            <a:custGeom>
              <a:avLst/>
              <a:gdLst>
                <a:gd name="T0" fmla="*/ 158 w 10"/>
                <a:gd name="T1" fmla="*/ 627 h 33"/>
                <a:gd name="T2" fmla="*/ 0 w 1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cubicBezTo>
                    <a:pt x="7" y="29"/>
                    <a:pt x="3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8" name="Freeform 1897">
              <a:extLst>
                <a:ext uri="{FF2B5EF4-FFF2-40B4-BE49-F238E27FC236}">
                  <a16:creationId xmlns:a16="http://schemas.microsoft.com/office/drawing/2014/main" id="{FF0F6734-B9DA-445E-8E75-84B12203FE5E}"/>
                </a:ext>
              </a:extLst>
            </p:cNvPr>
            <p:cNvSpPr/>
            <p:nvPr>
              <p:custDataLst>
                <p:tags r:id="rId2105"/>
              </p:custDataLst>
            </p:nvPr>
          </p:nvSpPr>
          <p:spPr bwMode="auto">
            <a:xfrm>
              <a:off x="2571" y="2192"/>
              <a:ext cx="55" cy="83"/>
            </a:xfrm>
            <a:custGeom>
              <a:avLst/>
              <a:gdLst>
                <a:gd name="T0" fmla="*/ 0 w 22"/>
                <a:gd name="T1" fmla="*/ 35 h 31"/>
                <a:gd name="T2" fmla="*/ 283 w 22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1">
                  <a:moveTo>
                    <a:pt x="0" y="2"/>
                  </a:moveTo>
                  <a:cubicBezTo>
                    <a:pt x="10" y="0"/>
                    <a:pt x="22" y="22"/>
                    <a:pt x="18" y="3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89" name="Freeform 1898">
              <a:extLst>
                <a:ext uri="{FF2B5EF4-FFF2-40B4-BE49-F238E27FC236}">
                  <a16:creationId xmlns:a16="http://schemas.microsoft.com/office/drawing/2014/main" id="{63A8F087-B679-4D44-B90B-ED3832A3626B}"/>
                </a:ext>
              </a:extLst>
            </p:cNvPr>
            <p:cNvSpPr/>
            <p:nvPr>
              <p:custDataLst>
                <p:tags r:id="rId2106"/>
              </p:custDataLst>
            </p:nvPr>
          </p:nvSpPr>
          <p:spPr bwMode="auto">
            <a:xfrm>
              <a:off x="2639" y="2675"/>
              <a:ext cx="53" cy="138"/>
            </a:xfrm>
            <a:custGeom>
              <a:avLst/>
              <a:gdLst>
                <a:gd name="T0" fmla="*/ 0 w 21"/>
                <a:gd name="T1" fmla="*/ 0 h 52"/>
                <a:gd name="T2" fmla="*/ 305 w 21"/>
                <a:gd name="T3" fmla="*/ 732 h 52"/>
                <a:gd name="T4" fmla="*/ 209 w 21"/>
                <a:gd name="T5" fmla="*/ 97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7" y="27"/>
                    <a:pt x="19" y="39"/>
                  </a:cubicBezTo>
                  <a:cubicBezTo>
                    <a:pt x="21" y="51"/>
                    <a:pt x="13" y="52"/>
                    <a:pt x="13" y="52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0" name="Freeform 1899">
              <a:extLst>
                <a:ext uri="{FF2B5EF4-FFF2-40B4-BE49-F238E27FC236}">
                  <a16:creationId xmlns:a16="http://schemas.microsoft.com/office/drawing/2014/main" id="{FF8754A2-7B06-409D-8959-1CFACD7C7646}"/>
                </a:ext>
              </a:extLst>
            </p:cNvPr>
            <p:cNvSpPr/>
            <p:nvPr>
              <p:custDataLst>
                <p:tags r:id="rId2107"/>
              </p:custDataLst>
            </p:nvPr>
          </p:nvSpPr>
          <p:spPr bwMode="auto">
            <a:xfrm>
              <a:off x="2594" y="2776"/>
              <a:ext cx="17" cy="37"/>
            </a:xfrm>
            <a:custGeom>
              <a:avLst/>
              <a:gdLst>
                <a:gd name="T0" fmla="*/ 12 w 7"/>
                <a:gd name="T1" fmla="*/ 0 h 14"/>
                <a:gd name="T2" fmla="*/ 100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0" y="5"/>
                    <a:pt x="7" y="14"/>
                    <a:pt x="7" y="1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1" name="Freeform 1900">
              <a:extLst>
                <a:ext uri="{FF2B5EF4-FFF2-40B4-BE49-F238E27FC236}">
                  <a16:creationId xmlns:a16="http://schemas.microsoft.com/office/drawing/2014/main" id="{2B82D125-62CA-48B6-B5BF-5B28F584CA62}"/>
                </a:ext>
              </a:extLst>
            </p:cNvPr>
            <p:cNvSpPr/>
            <p:nvPr>
              <p:custDataLst>
                <p:tags r:id="rId2108"/>
              </p:custDataLst>
            </p:nvPr>
          </p:nvSpPr>
          <p:spPr bwMode="auto">
            <a:xfrm>
              <a:off x="2391" y="3165"/>
              <a:ext cx="85" cy="54"/>
            </a:xfrm>
            <a:custGeom>
              <a:avLst/>
              <a:gdLst>
                <a:gd name="T0" fmla="*/ 0 w 34"/>
                <a:gd name="T1" fmla="*/ 0 h 20"/>
                <a:gd name="T2" fmla="*/ 533 w 34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0" y="9"/>
                    <a:pt x="22" y="19"/>
                    <a:pt x="34" y="2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2" name="Freeform 1901">
              <a:extLst>
                <a:ext uri="{FF2B5EF4-FFF2-40B4-BE49-F238E27FC236}">
                  <a16:creationId xmlns:a16="http://schemas.microsoft.com/office/drawing/2014/main" id="{DD24BF61-78E4-4EC7-9085-63B987BBFDF1}"/>
                </a:ext>
              </a:extLst>
            </p:cNvPr>
            <p:cNvSpPr/>
            <p:nvPr>
              <p:custDataLst>
                <p:tags r:id="rId2109"/>
              </p:custDataLst>
            </p:nvPr>
          </p:nvSpPr>
          <p:spPr bwMode="auto">
            <a:xfrm>
              <a:off x="1699" y="2224"/>
              <a:ext cx="70" cy="53"/>
            </a:xfrm>
            <a:custGeom>
              <a:avLst/>
              <a:gdLst>
                <a:gd name="T0" fmla="*/ 33 w 28"/>
                <a:gd name="T1" fmla="*/ 371 h 20"/>
                <a:gd name="T2" fmla="*/ 438 w 28"/>
                <a:gd name="T3" fmla="*/ 2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cubicBezTo>
                    <a:pt x="0" y="6"/>
                    <a:pt x="17" y="0"/>
                    <a:pt x="28" y="16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3" name="Freeform 1902">
              <a:extLst>
                <a:ext uri="{FF2B5EF4-FFF2-40B4-BE49-F238E27FC236}">
                  <a16:creationId xmlns:a16="http://schemas.microsoft.com/office/drawing/2014/main" id="{23F268EE-D2AE-4E1E-97B4-10FC660B462B}"/>
                </a:ext>
              </a:extLst>
            </p:cNvPr>
            <p:cNvSpPr/>
            <p:nvPr>
              <p:custDataLst>
                <p:tags r:id="rId2110"/>
              </p:custDataLst>
            </p:nvPr>
          </p:nvSpPr>
          <p:spPr bwMode="auto">
            <a:xfrm>
              <a:off x="1931" y="2307"/>
              <a:ext cx="58" cy="40"/>
            </a:xfrm>
            <a:custGeom>
              <a:avLst/>
              <a:gdLst>
                <a:gd name="T0" fmla="*/ 351 w 23"/>
                <a:gd name="T1" fmla="*/ 285 h 15"/>
                <a:gd name="T2" fmla="*/ 351 w 23"/>
                <a:gd name="T3" fmla="*/ 115 h 15"/>
                <a:gd name="T4" fmla="*/ 242 w 23"/>
                <a:gd name="T5" fmla="*/ 171 h 15"/>
                <a:gd name="T6" fmla="*/ 83 w 23"/>
                <a:gd name="T7" fmla="*/ 77 h 15"/>
                <a:gd name="T8" fmla="*/ 63 w 23"/>
                <a:gd name="T9" fmla="*/ 21 h 15"/>
                <a:gd name="T10" fmla="*/ 0 w 23"/>
                <a:gd name="T11" fmla="*/ 5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2" y="15"/>
                  </a:moveTo>
                  <a:cubicBezTo>
                    <a:pt x="23" y="12"/>
                    <a:pt x="23" y="9"/>
                    <a:pt x="22" y="6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7" y="0"/>
                    <a:pt x="14" y="0"/>
                    <a:pt x="5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4" name="Freeform 1903">
              <a:extLst>
                <a:ext uri="{FF2B5EF4-FFF2-40B4-BE49-F238E27FC236}">
                  <a16:creationId xmlns:a16="http://schemas.microsoft.com/office/drawing/2014/main" id="{74AF1562-E817-49D3-ADC7-DD5A189331F4}"/>
                </a:ext>
              </a:extLst>
            </p:cNvPr>
            <p:cNvSpPr/>
            <p:nvPr>
              <p:custDataLst>
                <p:tags r:id="rId2111"/>
              </p:custDataLst>
            </p:nvPr>
          </p:nvSpPr>
          <p:spPr bwMode="auto">
            <a:xfrm>
              <a:off x="2664" y="2779"/>
              <a:ext cx="43" cy="34"/>
            </a:xfrm>
            <a:custGeom>
              <a:avLst/>
              <a:gdLst>
                <a:gd name="T0" fmla="*/ 0 w 17"/>
                <a:gd name="T1" fmla="*/ 110 h 13"/>
                <a:gd name="T2" fmla="*/ 192 w 17"/>
                <a:gd name="T3" fmla="*/ 178 h 13"/>
                <a:gd name="T4" fmla="*/ 63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4" y="7"/>
                    <a:pt x="7" y="13"/>
                    <a:pt x="12" y="10"/>
                  </a:cubicBezTo>
                  <a:cubicBezTo>
                    <a:pt x="17" y="6"/>
                    <a:pt x="7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5" name="Freeform 1904">
              <a:extLst>
                <a:ext uri="{FF2B5EF4-FFF2-40B4-BE49-F238E27FC236}">
                  <a16:creationId xmlns:a16="http://schemas.microsoft.com/office/drawing/2014/main" id="{B6EEFD3B-E941-4CA3-BDE9-1EEA7D3AB024}"/>
                </a:ext>
              </a:extLst>
            </p:cNvPr>
            <p:cNvSpPr/>
            <p:nvPr>
              <p:custDataLst>
                <p:tags r:id="rId2112"/>
              </p:custDataLst>
            </p:nvPr>
          </p:nvSpPr>
          <p:spPr bwMode="auto">
            <a:xfrm>
              <a:off x="1601" y="2179"/>
              <a:ext cx="1133" cy="1106"/>
            </a:xfrm>
            <a:custGeom>
              <a:avLst/>
              <a:gdLst>
                <a:gd name="T0" fmla="*/ 938 w 453"/>
                <a:gd name="T1" fmla="*/ 6641 h 415"/>
                <a:gd name="T2" fmla="*/ 1426 w 453"/>
                <a:gd name="T3" fmla="*/ 6058 h 415"/>
                <a:gd name="T4" fmla="*/ 2158 w 453"/>
                <a:gd name="T5" fmla="*/ 7116 h 415"/>
                <a:gd name="T6" fmla="*/ 3379 w 453"/>
                <a:gd name="T7" fmla="*/ 7060 h 415"/>
                <a:gd name="T8" fmla="*/ 3847 w 453"/>
                <a:gd name="T9" fmla="*/ 6889 h 415"/>
                <a:gd name="T10" fmla="*/ 4367 w 453"/>
                <a:gd name="T11" fmla="*/ 7004 h 415"/>
                <a:gd name="T12" fmla="*/ 5272 w 453"/>
                <a:gd name="T13" fmla="*/ 6740 h 415"/>
                <a:gd name="T14" fmla="*/ 5725 w 453"/>
                <a:gd name="T15" fmla="*/ 7593 h 415"/>
                <a:gd name="T16" fmla="*/ 6868 w 453"/>
                <a:gd name="T17" fmla="*/ 7081 h 415"/>
                <a:gd name="T18" fmla="*/ 7038 w 453"/>
                <a:gd name="T19" fmla="*/ 6300 h 415"/>
                <a:gd name="T20" fmla="*/ 6068 w 453"/>
                <a:gd name="T21" fmla="*/ 4525 h 415"/>
                <a:gd name="T22" fmla="*/ 6505 w 453"/>
                <a:gd name="T23" fmla="*/ 3425 h 415"/>
                <a:gd name="T24" fmla="*/ 6443 w 453"/>
                <a:gd name="T25" fmla="*/ 874 h 415"/>
                <a:gd name="T26" fmla="*/ 5347 w 453"/>
                <a:gd name="T27" fmla="*/ 589 h 415"/>
                <a:gd name="T28" fmla="*/ 5367 w 453"/>
                <a:gd name="T29" fmla="*/ 546 h 415"/>
                <a:gd name="T30" fmla="*/ 4897 w 453"/>
                <a:gd name="T31" fmla="*/ 589 h 415"/>
                <a:gd name="T32" fmla="*/ 4492 w 453"/>
                <a:gd name="T33" fmla="*/ 306 h 415"/>
                <a:gd name="T34" fmla="*/ 3847 w 453"/>
                <a:gd name="T35" fmla="*/ 1386 h 415"/>
                <a:gd name="T36" fmla="*/ 2021 w 453"/>
                <a:gd name="T37" fmla="*/ 1271 h 415"/>
                <a:gd name="T38" fmla="*/ 645 w 453"/>
                <a:gd name="T39" fmla="*/ 704 h 415"/>
                <a:gd name="T40" fmla="*/ 613 w 453"/>
                <a:gd name="T41" fmla="*/ 2047 h 415"/>
                <a:gd name="T42" fmla="*/ 625 w 453"/>
                <a:gd name="T43" fmla="*/ 2047 h 415"/>
                <a:gd name="T44" fmla="*/ 470 w 453"/>
                <a:gd name="T45" fmla="*/ 2081 h 415"/>
                <a:gd name="T46" fmla="*/ 175 w 453"/>
                <a:gd name="T47" fmla="*/ 3217 h 415"/>
                <a:gd name="T48" fmla="*/ 175 w 453"/>
                <a:gd name="T49" fmla="*/ 4333 h 415"/>
                <a:gd name="T50" fmla="*/ 800 w 453"/>
                <a:gd name="T51" fmla="*/ 5285 h 415"/>
                <a:gd name="T52" fmla="*/ 283 w 453"/>
                <a:gd name="T53" fmla="*/ 5959 h 415"/>
                <a:gd name="T54" fmla="*/ 50 w 453"/>
                <a:gd name="T55" fmla="*/ 6436 h 4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52" h="415">
                  <a:moveTo>
                    <a:pt x="60" y="351"/>
                  </a:moveTo>
                  <a:cubicBezTo>
                    <a:pt x="68" y="343"/>
                    <a:pt x="89" y="322"/>
                    <a:pt x="91" y="320"/>
                  </a:cubicBezTo>
                  <a:cubicBezTo>
                    <a:pt x="97" y="339"/>
                    <a:pt x="99" y="365"/>
                    <a:pt x="138" y="376"/>
                  </a:cubicBezTo>
                  <a:cubicBezTo>
                    <a:pt x="176" y="386"/>
                    <a:pt x="202" y="379"/>
                    <a:pt x="216" y="373"/>
                  </a:cubicBezTo>
                  <a:cubicBezTo>
                    <a:pt x="222" y="370"/>
                    <a:pt x="237" y="364"/>
                    <a:pt x="246" y="364"/>
                  </a:cubicBezTo>
                  <a:cubicBezTo>
                    <a:pt x="258" y="363"/>
                    <a:pt x="267" y="366"/>
                    <a:pt x="279" y="370"/>
                  </a:cubicBezTo>
                  <a:cubicBezTo>
                    <a:pt x="299" y="376"/>
                    <a:pt x="314" y="373"/>
                    <a:pt x="337" y="356"/>
                  </a:cubicBezTo>
                  <a:cubicBezTo>
                    <a:pt x="334" y="365"/>
                    <a:pt x="342" y="389"/>
                    <a:pt x="366" y="401"/>
                  </a:cubicBezTo>
                  <a:cubicBezTo>
                    <a:pt x="397" y="415"/>
                    <a:pt x="427" y="401"/>
                    <a:pt x="439" y="374"/>
                  </a:cubicBezTo>
                  <a:cubicBezTo>
                    <a:pt x="445" y="361"/>
                    <a:pt x="448" y="346"/>
                    <a:pt x="450" y="333"/>
                  </a:cubicBezTo>
                  <a:cubicBezTo>
                    <a:pt x="453" y="305"/>
                    <a:pt x="441" y="231"/>
                    <a:pt x="388" y="239"/>
                  </a:cubicBezTo>
                  <a:cubicBezTo>
                    <a:pt x="393" y="232"/>
                    <a:pt x="405" y="219"/>
                    <a:pt x="416" y="181"/>
                  </a:cubicBezTo>
                  <a:cubicBezTo>
                    <a:pt x="428" y="127"/>
                    <a:pt x="432" y="81"/>
                    <a:pt x="412" y="46"/>
                  </a:cubicBezTo>
                  <a:cubicBezTo>
                    <a:pt x="392" y="8"/>
                    <a:pt x="359" y="0"/>
                    <a:pt x="342" y="31"/>
                  </a:cubicBezTo>
                  <a:cubicBezTo>
                    <a:pt x="342" y="30"/>
                    <a:pt x="343" y="30"/>
                    <a:pt x="343" y="29"/>
                  </a:cubicBezTo>
                  <a:cubicBezTo>
                    <a:pt x="339" y="34"/>
                    <a:pt x="328" y="34"/>
                    <a:pt x="313" y="31"/>
                  </a:cubicBezTo>
                  <a:cubicBezTo>
                    <a:pt x="300" y="29"/>
                    <a:pt x="288" y="23"/>
                    <a:pt x="287" y="16"/>
                  </a:cubicBezTo>
                  <a:cubicBezTo>
                    <a:pt x="280" y="43"/>
                    <a:pt x="267" y="61"/>
                    <a:pt x="246" y="73"/>
                  </a:cubicBezTo>
                  <a:cubicBezTo>
                    <a:pt x="194" y="101"/>
                    <a:pt x="161" y="89"/>
                    <a:pt x="129" y="67"/>
                  </a:cubicBezTo>
                  <a:cubicBezTo>
                    <a:pt x="100" y="46"/>
                    <a:pt x="70" y="25"/>
                    <a:pt x="41" y="37"/>
                  </a:cubicBezTo>
                  <a:cubicBezTo>
                    <a:pt x="12" y="49"/>
                    <a:pt x="18" y="81"/>
                    <a:pt x="39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7" y="108"/>
                    <a:pt x="33" y="109"/>
                    <a:pt x="30" y="110"/>
                  </a:cubicBezTo>
                  <a:cubicBezTo>
                    <a:pt x="1" y="122"/>
                    <a:pt x="2" y="146"/>
                    <a:pt x="11" y="170"/>
                  </a:cubicBezTo>
                  <a:cubicBezTo>
                    <a:pt x="20" y="195"/>
                    <a:pt x="20" y="207"/>
                    <a:pt x="11" y="229"/>
                  </a:cubicBezTo>
                  <a:cubicBezTo>
                    <a:pt x="0" y="255"/>
                    <a:pt x="5" y="286"/>
                    <a:pt x="51" y="279"/>
                  </a:cubicBezTo>
                  <a:cubicBezTo>
                    <a:pt x="45" y="287"/>
                    <a:pt x="25" y="310"/>
                    <a:pt x="18" y="315"/>
                  </a:cubicBezTo>
                  <a:cubicBezTo>
                    <a:pt x="11" y="319"/>
                    <a:pt x="2" y="330"/>
                    <a:pt x="3" y="34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6" name="Freeform 1905">
              <a:extLst>
                <a:ext uri="{FF2B5EF4-FFF2-40B4-BE49-F238E27FC236}">
                  <a16:creationId xmlns:a16="http://schemas.microsoft.com/office/drawing/2014/main" id="{9E135542-AE32-4ED5-8132-7381F5EA001B}"/>
                </a:ext>
              </a:extLst>
            </p:cNvPr>
            <p:cNvSpPr/>
            <p:nvPr>
              <p:custDataLst>
                <p:tags r:id="rId2113"/>
              </p:custDataLst>
            </p:nvPr>
          </p:nvSpPr>
          <p:spPr bwMode="auto">
            <a:xfrm>
              <a:off x="2314" y="2197"/>
              <a:ext cx="155" cy="72"/>
            </a:xfrm>
            <a:custGeom>
              <a:avLst/>
              <a:gdLst>
                <a:gd name="T0" fmla="*/ 33 w 62"/>
                <a:gd name="T1" fmla="*/ 136 h 27"/>
                <a:gd name="T2" fmla="*/ 438 w 62"/>
                <a:gd name="T3" fmla="*/ 456 h 27"/>
                <a:gd name="T4" fmla="*/ 925 w 62"/>
                <a:gd name="T5" fmla="*/ 397 h 27"/>
                <a:gd name="T6" fmla="*/ 520 w 62"/>
                <a:gd name="T7" fmla="*/ 77 h 27"/>
                <a:gd name="T8" fmla="*/ 33 w 62"/>
                <a:gd name="T9" fmla="*/ 13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2" y="7"/>
                  </a:moveTo>
                  <a:cubicBezTo>
                    <a:pt x="0" y="14"/>
                    <a:pt x="13" y="21"/>
                    <a:pt x="28" y="24"/>
                  </a:cubicBezTo>
                  <a:cubicBezTo>
                    <a:pt x="43" y="27"/>
                    <a:pt x="56" y="27"/>
                    <a:pt x="59" y="21"/>
                  </a:cubicBezTo>
                  <a:cubicBezTo>
                    <a:pt x="62" y="14"/>
                    <a:pt x="50" y="6"/>
                    <a:pt x="33" y="4"/>
                  </a:cubicBezTo>
                  <a:cubicBezTo>
                    <a:pt x="16" y="2"/>
                    <a:pt x="4" y="0"/>
                    <a:pt x="2" y="7"/>
                  </a:cubicBezTo>
                  <a:close/>
                </a:path>
              </a:pathLst>
            </a:custGeom>
            <a:solidFill>
              <a:srgbClr val="F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7" name="Freeform 1906">
              <a:extLst>
                <a:ext uri="{FF2B5EF4-FFF2-40B4-BE49-F238E27FC236}">
                  <a16:creationId xmlns:a16="http://schemas.microsoft.com/office/drawing/2014/main" id="{4E277500-2D8C-4F1C-B27A-C1737C3BBC27}"/>
                </a:ext>
              </a:extLst>
            </p:cNvPr>
            <p:cNvSpPr/>
            <p:nvPr>
              <p:custDataLst>
                <p:tags r:id="rId2114"/>
              </p:custDataLst>
            </p:nvPr>
          </p:nvSpPr>
          <p:spPr bwMode="auto">
            <a:xfrm>
              <a:off x="2336" y="2219"/>
              <a:ext cx="103" cy="32"/>
            </a:xfrm>
            <a:custGeom>
              <a:avLst/>
              <a:gdLst>
                <a:gd name="T0" fmla="*/ 0 w 41"/>
                <a:gd name="T1" fmla="*/ 35 h 12"/>
                <a:gd name="T2" fmla="*/ 146 w 41"/>
                <a:gd name="T3" fmla="*/ 115 h 12"/>
                <a:gd name="T4" fmla="*/ 239 w 41"/>
                <a:gd name="T5" fmla="*/ 171 h 12"/>
                <a:gd name="T6" fmla="*/ 284 w 41"/>
                <a:gd name="T7" fmla="*/ 149 h 12"/>
                <a:gd name="T8" fmla="*/ 334 w 41"/>
                <a:gd name="T9" fmla="*/ 192 h 12"/>
                <a:gd name="T10" fmla="*/ 525 w 41"/>
                <a:gd name="T11" fmla="*/ 205 h 12"/>
                <a:gd name="T12" fmla="*/ 631 w 41"/>
                <a:gd name="T13" fmla="*/ 149 h 12"/>
                <a:gd name="T14" fmla="*/ 492 w 41"/>
                <a:gd name="T15" fmla="*/ 93 h 12"/>
                <a:gd name="T16" fmla="*/ 409 w 41"/>
                <a:gd name="T17" fmla="*/ 77 h 12"/>
                <a:gd name="T18" fmla="*/ 317 w 41"/>
                <a:gd name="T19" fmla="*/ 77 h 12"/>
                <a:gd name="T20" fmla="*/ 251 w 41"/>
                <a:gd name="T21" fmla="*/ 21 h 12"/>
                <a:gd name="T22" fmla="*/ 176 w 41"/>
                <a:gd name="T23" fmla="*/ 35 h 12"/>
                <a:gd name="T24" fmla="*/ 83 w 41"/>
                <a:gd name="T25" fmla="*/ 21 h 12"/>
                <a:gd name="T26" fmla="*/ 20 w 41"/>
                <a:gd name="T27" fmla="*/ 35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12">
                  <a:moveTo>
                    <a:pt x="0" y="2"/>
                  </a:moveTo>
                  <a:cubicBezTo>
                    <a:pt x="1" y="6"/>
                    <a:pt x="6" y="3"/>
                    <a:pt x="9" y="6"/>
                  </a:cubicBezTo>
                  <a:cubicBezTo>
                    <a:pt x="11" y="7"/>
                    <a:pt x="11" y="9"/>
                    <a:pt x="15" y="9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9"/>
                    <a:pt x="20" y="10"/>
                    <a:pt x="21" y="10"/>
                  </a:cubicBezTo>
                  <a:cubicBezTo>
                    <a:pt x="25" y="11"/>
                    <a:pt x="29" y="11"/>
                    <a:pt x="33" y="11"/>
                  </a:cubicBezTo>
                  <a:cubicBezTo>
                    <a:pt x="35" y="12"/>
                    <a:pt x="41" y="12"/>
                    <a:pt x="40" y="8"/>
                  </a:cubicBezTo>
                  <a:cubicBezTo>
                    <a:pt x="39" y="3"/>
                    <a:pt x="34" y="6"/>
                    <a:pt x="31" y="5"/>
                  </a:cubicBezTo>
                  <a:cubicBezTo>
                    <a:pt x="30" y="5"/>
                    <a:pt x="28" y="4"/>
                    <a:pt x="26" y="4"/>
                  </a:cubicBezTo>
                  <a:cubicBezTo>
                    <a:pt x="24" y="3"/>
                    <a:pt x="23" y="4"/>
                    <a:pt x="20" y="4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4" y="0"/>
                    <a:pt x="13" y="1"/>
                    <a:pt x="11" y="2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8" name="Freeform 1907">
              <a:extLst>
                <a:ext uri="{FF2B5EF4-FFF2-40B4-BE49-F238E27FC236}">
                  <a16:creationId xmlns:a16="http://schemas.microsoft.com/office/drawing/2014/main" id="{65929796-586E-47CF-B6E3-F9C466E354FD}"/>
                </a:ext>
              </a:extLst>
            </p:cNvPr>
            <p:cNvSpPr/>
            <p:nvPr>
              <p:custDataLst>
                <p:tags r:id="rId2115"/>
              </p:custDataLst>
            </p:nvPr>
          </p:nvSpPr>
          <p:spPr bwMode="auto">
            <a:xfrm>
              <a:off x="2314" y="2197"/>
              <a:ext cx="155" cy="72"/>
            </a:xfrm>
            <a:custGeom>
              <a:avLst/>
              <a:gdLst>
                <a:gd name="T0" fmla="*/ 33 w 62"/>
                <a:gd name="T1" fmla="*/ 136 h 27"/>
                <a:gd name="T2" fmla="*/ 438 w 62"/>
                <a:gd name="T3" fmla="*/ 456 h 27"/>
                <a:gd name="T4" fmla="*/ 925 w 62"/>
                <a:gd name="T5" fmla="*/ 397 h 27"/>
                <a:gd name="T6" fmla="*/ 520 w 62"/>
                <a:gd name="T7" fmla="*/ 77 h 27"/>
                <a:gd name="T8" fmla="*/ 33 w 62"/>
                <a:gd name="T9" fmla="*/ 13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2" y="7"/>
                  </a:moveTo>
                  <a:cubicBezTo>
                    <a:pt x="0" y="14"/>
                    <a:pt x="13" y="21"/>
                    <a:pt x="28" y="24"/>
                  </a:cubicBezTo>
                  <a:cubicBezTo>
                    <a:pt x="43" y="27"/>
                    <a:pt x="56" y="27"/>
                    <a:pt x="59" y="21"/>
                  </a:cubicBezTo>
                  <a:cubicBezTo>
                    <a:pt x="62" y="14"/>
                    <a:pt x="50" y="6"/>
                    <a:pt x="33" y="4"/>
                  </a:cubicBezTo>
                  <a:cubicBezTo>
                    <a:pt x="16" y="2"/>
                    <a:pt x="4" y="0"/>
                    <a:pt x="2" y="7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99" name="Freeform 1908">
              <a:extLst>
                <a:ext uri="{FF2B5EF4-FFF2-40B4-BE49-F238E27FC236}">
                  <a16:creationId xmlns:a16="http://schemas.microsoft.com/office/drawing/2014/main" id="{83F864ED-CA41-4418-AC18-901297A2C658}"/>
                </a:ext>
              </a:extLst>
            </p:cNvPr>
            <p:cNvSpPr/>
            <p:nvPr>
              <p:custDataLst>
                <p:tags r:id="rId2116"/>
              </p:custDataLst>
            </p:nvPr>
          </p:nvSpPr>
          <p:spPr bwMode="auto">
            <a:xfrm>
              <a:off x="2336" y="2219"/>
              <a:ext cx="103" cy="32"/>
            </a:xfrm>
            <a:custGeom>
              <a:avLst/>
              <a:gdLst>
                <a:gd name="T0" fmla="*/ 0 w 41"/>
                <a:gd name="T1" fmla="*/ 35 h 12"/>
                <a:gd name="T2" fmla="*/ 146 w 41"/>
                <a:gd name="T3" fmla="*/ 115 h 12"/>
                <a:gd name="T4" fmla="*/ 239 w 41"/>
                <a:gd name="T5" fmla="*/ 171 h 12"/>
                <a:gd name="T6" fmla="*/ 284 w 41"/>
                <a:gd name="T7" fmla="*/ 149 h 12"/>
                <a:gd name="T8" fmla="*/ 334 w 41"/>
                <a:gd name="T9" fmla="*/ 192 h 12"/>
                <a:gd name="T10" fmla="*/ 525 w 41"/>
                <a:gd name="T11" fmla="*/ 205 h 12"/>
                <a:gd name="T12" fmla="*/ 631 w 41"/>
                <a:gd name="T13" fmla="*/ 149 h 12"/>
                <a:gd name="T14" fmla="*/ 492 w 41"/>
                <a:gd name="T15" fmla="*/ 93 h 12"/>
                <a:gd name="T16" fmla="*/ 409 w 41"/>
                <a:gd name="T17" fmla="*/ 77 h 12"/>
                <a:gd name="T18" fmla="*/ 317 w 41"/>
                <a:gd name="T19" fmla="*/ 77 h 12"/>
                <a:gd name="T20" fmla="*/ 251 w 41"/>
                <a:gd name="T21" fmla="*/ 21 h 12"/>
                <a:gd name="T22" fmla="*/ 176 w 41"/>
                <a:gd name="T23" fmla="*/ 35 h 12"/>
                <a:gd name="T24" fmla="*/ 83 w 41"/>
                <a:gd name="T25" fmla="*/ 21 h 12"/>
                <a:gd name="T26" fmla="*/ 20 w 41"/>
                <a:gd name="T27" fmla="*/ 35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12">
                  <a:moveTo>
                    <a:pt x="0" y="2"/>
                  </a:moveTo>
                  <a:cubicBezTo>
                    <a:pt x="1" y="6"/>
                    <a:pt x="6" y="3"/>
                    <a:pt x="9" y="6"/>
                  </a:cubicBezTo>
                  <a:cubicBezTo>
                    <a:pt x="11" y="7"/>
                    <a:pt x="11" y="9"/>
                    <a:pt x="15" y="9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9"/>
                    <a:pt x="20" y="10"/>
                    <a:pt x="21" y="10"/>
                  </a:cubicBezTo>
                  <a:cubicBezTo>
                    <a:pt x="25" y="11"/>
                    <a:pt x="29" y="11"/>
                    <a:pt x="33" y="11"/>
                  </a:cubicBezTo>
                  <a:cubicBezTo>
                    <a:pt x="35" y="12"/>
                    <a:pt x="41" y="12"/>
                    <a:pt x="40" y="8"/>
                  </a:cubicBezTo>
                  <a:cubicBezTo>
                    <a:pt x="39" y="3"/>
                    <a:pt x="34" y="6"/>
                    <a:pt x="31" y="5"/>
                  </a:cubicBezTo>
                  <a:cubicBezTo>
                    <a:pt x="30" y="5"/>
                    <a:pt x="28" y="4"/>
                    <a:pt x="26" y="4"/>
                  </a:cubicBezTo>
                  <a:cubicBezTo>
                    <a:pt x="24" y="3"/>
                    <a:pt x="23" y="4"/>
                    <a:pt x="20" y="4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4" y="0"/>
                    <a:pt x="13" y="1"/>
                    <a:pt x="11" y="2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4820" name="Rectangle 2">
            <a:extLst>
              <a:ext uri="{FF2B5EF4-FFF2-40B4-BE49-F238E27FC236}">
                <a16:creationId xmlns:a16="http://schemas.microsoft.com/office/drawing/2014/main" id="{7908C348-759C-45B2-A0C8-C4CF0DA7F18F}"/>
              </a:ext>
            </a:extLst>
          </p:cNvPr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>
          <a:xfrm>
            <a:off x="392906" y="258763"/>
            <a:ext cx="11406187" cy="622300"/>
          </a:xfrm>
          <a:extLst>
            <a:ext uri="{FAA26D3D-D897-4be2-8F04-BA451C77F1D7}">
              <ma14:placeholderFlag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zh-CN" altLang="en-US" sz="2900"/>
              <a:t>交感神经系统</a:t>
            </a:r>
            <a:endParaRPr lang="fr-FR" altLang="x-none" sz="2900"/>
          </a:p>
        </p:txBody>
      </p:sp>
      <p:grpSp>
        <p:nvGrpSpPr>
          <p:cNvPr id="76804" name="Group 2699">
            <a:extLst>
              <a:ext uri="{FF2B5EF4-FFF2-40B4-BE49-F238E27FC236}">
                <a16:creationId xmlns:a16="http://schemas.microsoft.com/office/drawing/2014/main" id="{850764A9-5197-421C-BE3C-4364CE70D0B4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3290888" y="1122363"/>
            <a:ext cx="1627187" cy="5378450"/>
            <a:chOff x="295" y="707"/>
            <a:chExt cx="1025" cy="3388"/>
          </a:xfrm>
        </p:grpSpPr>
        <p:sp>
          <p:nvSpPr>
            <p:cNvPr id="128339" name="Freeform 454">
              <a:extLst>
                <a:ext uri="{FF2B5EF4-FFF2-40B4-BE49-F238E27FC236}">
                  <a16:creationId xmlns:a16="http://schemas.microsoft.com/office/drawing/2014/main" id="{33A9D916-EBB1-4B9D-888D-B3D0555F3F0E}"/>
                </a:ext>
              </a:extLst>
            </p:cNvPr>
            <p:cNvSpPr/>
            <p:nvPr>
              <p:custDataLst>
                <p:tags r:id="rId1356"/>
              </p:custDataLst>
            </p:nvPr>
          </p:nvSpPr>
          <p:spPr bwMode="auto">
            <a:xfrm>
              <a:off x="315" y="939"/>
              <a:ext cx="558" cy="2976"/>
            </a:xfrm>
            <a:custGeom>
              <a:avLst/>
              <a:gdLst>
                <a:gd name="T0" fmla="*/ 19 w 757"/>
                <a:gd name="T1" fmla="*/ 1616 h 4039"/>
                <a:gd name="T2" fmla="*/ 227 w 757"/>
                <a:gd name="T3" fmla="*/ 1243 h 4039"/>
                <a:gd name="T4" fmla="*/ 91 w 757"/>
                <a:gd name="T5" fmla="*/ 780 h 4039"/>
                <a:gd name="T6" fmla="*/ 206 w 757"/>
                <a:gd name="T7" fmla="*/ 300 h 4039"/>
                <a:gd name="T8" fmla="*/ 226 w 757"/>
                <a:gd name="T9" fmla="*/ 250 h 4039"/>
                <a:gd name="T10" fmla="*/ 251 w 757"/>
                <a:gd name="T11" fmla="*/ 223 h 4039"/>
                <a:gd name="T12" fmla="*/ 303 w 757"/>
                <a:gd name="T13" fmla="*/ 183 h 4039"/>
                <a:gd name="T14" fmla="*/ 147 w 757"/>
                <a:gd name="T15" fmla="*/ 150 h 4039"/>
                <a:gd name="T16" fmla="*/ 176 w 757"/>
                <a:gd name="T17" fmla="*/ 296 h 4039"/>
                <a:gd name="T18" fmla="*/ 51 w 757"/>
                <a:gd name="T19" fmla="*/ 780 h 4039"/>
                <a:gd name="T20" fmla="*/ 186 w 757"/>
                <a:gd name="T21" fmla="*/ 1243 h 4039"/>
                <a:gd name="T22" fmla="*/ 19 w 757"/>
                <a:gd name="T23" fmla="*/ 1616 h 40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7" h="4039">
                  <a:moveTo>
                    <a:pt x="47" y="4039"/>
                  </a:moveTo>
                  <a:cubicBezTo>
                    <a:pt x="54" y="3585"/>
                    <a:pt x="567" y="3696"/>
                    <a:pt x="567" y="3107"/>
                  </a:cubicBezTo>
                  <a:cubicBezTo>
                    <a:pt x="568" y="2698"/>
                    <a:pt x="271" y="2698"/>
                    <a:pt x="228" y="1949"/>
                  </a:cubicBezTo>
                  <a:cubicBezTo>
                    <a:pt x="200" y="1466"/>
                    <a:pt x="583" y="1251"/>
                    <a:pt x="515" y="751"/>
                  </a:cubicBezTo>
                  <a:cubicBezTo>
                    <a:pt x="500" y="637"/>
                    <a:pt x="526" y="633"/>
                    <a:pt x="563" y="624"/>
                  </a:cubicBezTo>
                  <a:cubicBezTo>
                    <a:pt x="607" y="612"/>
                    <a:pt x="613" y="592"/>
                    <a:pt x="625" y="558"/>
                  </a:cubicBezTo>
                  <a:cubicBezTo>
                    <a:pt x="642" y="510"/>
                    <a:pt x="722" y="554"/>
                    <a:pt x="757" y="457"/>
                  </a:cubicBezTo>
                  <a:cubicBezTo>
                    <a:pt x="757" y="457"/>
                    <a:pt x="435" y="0"/>
                    <a:pt x="369" y="374"/>
                  </a:cubicBezTo>
                  <a:cubicBezTo>
                    <a:pt x="369" y="374"/>
                    <a:pt x="410" y="577"/>
                    <a:pt x="439" y="739"/>
                  </a:cubicBezTo>
                  <a:cubicBezTo>
                    <a:pt x="526" y="1236"/>
                    <a:pt x="98" y="1466"/>
                    <a:pt x="126" y="1949"/>
                  </a:cubicBezTo>
                  <a:cubicBezTo>
                    <a:pt x="169" y="2698"/>
                    <a:pt x="465" y="2698"/>
                    <a:pt x="465" y="3107"/>
                  </a:cubicBezTo>
                  <a:cubicBezTo>
                    <a:pt x="465" y="3696"/>
                    <a:pt x="0" y="3534"/>
                    <a:pt x="47" y="4039"/>
                  </a:cubicBezTo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0" name="Freeform 455">
              <a:extLst>
                <a:ext uri="{FF2B5EF4-FFF2-40B4-BE49-F238E27FC236}">
                  <a16:creationId xmlns:a16="http://schemas.microsoft.com/office/drawing/2014/main" id="{5983B184-6060-4787-B711-C27E9BF38DB1}"/>
                </a:ext>
              </a:extLst>
            </p:cNvPr>
            <p:cNvSpPr/>
            <p:nvPr>
              <p:custDataLst>
                <p:tags r:id="rId1357"/>
              </p:custDataLst>
            </p:nvPr>
          </p:nvSpPr>
          <p:spPr bwMode="auto">
            <a:xfrm>
              <a:off x="315" y="939"/>
              <a:ext cx="558" cy="2976"/>
            </a:xfrm>
            <a:custGeom>
              <a:avLst/>
              <a:gdLst>
                <a:gd name="T0" fmla="*/ 19 w 757"/>
                <a:gd name="T1" fmla="*/ 1616 h 4039"/>
                <a:gd name="T2" fmla="*/ 227 w 757"/>
                <a:gd name="T3" fmla="*/ 1243 h 4039"/>
                <a:gd name="T4" fmla="*/ 91 w 757"/>
                <a:gd name="T5" fmla="*/ 780 h 4039"/>
                <a:gd name="T6" fmla="*/ 206 w 757"/>
                <a:gd name="T7" fmla="*/ 300 h 4039"/>
                <a:gd name="T8" fmla="*/ 226 w 757"/>
                <a:gd name="T9" fmla="*/ 250 h 4039"/>
                <a:gd name="T10" fmla="*/ 251 w 757"/>
                <a:gd name="T11" fmla="*/ 223 h 4039"/>
                <a:gd name="T12" fmla="*/ 303 w 757"/>
                <a:gd name="T13" fmla="*/ 183 h 4039"/>
                <a:gd name="T14" fmla="*/ 147 w 757"/>
                <a:gd name="T15" fmla="*/ 150 h 4039"/>
                <a:gd name="T16" fmla="*/ 176 w 757"/>
                <a:gd name="T17" fmla="*/ 296 h 4039"/>
                <a:gd name="T18" fmla="*/ 51 w 757"/>
                <a:gd name="T19" fmla="*/ 780 h 4039"/>
                <a:gd name="T20" fmla="*/ 186 w 757"/>
                <a:gd name="T21" fmla="*/ 1243 h 4039"/>
                <a:gd name="T22" fmla="*/ 19 w 757"/>
                <a:gd name="T23" fmla="*/ 1616 h 40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7" h="4039">
                  <a:moveTo>
                    <a:pt x="47" y="4039"/>
                  </a:moveTo>
                  <a:cubicBezTo>
                    <a:pt x="54" y="3585"/>
                    <a:pt x="567" y="3696"/>
                    <a:pt x="567" y="3107"/>
                  </a:cubicBezTo>
                  <a:cubicBezTo>
                    <a:pt x="568" y="2698"/>
                    <a:pt x="271" y="2698"/>
                    <a:pt x="228" y="1949"/>
                  </a:cubicBezTo>
                  <a:cubicBezTo>
                    <a:pt x="200" y="1466"/>
                    <a:pt x="583" y="1251"/>
                    <a:pt x="515" y="751"/>
                  </a:cubicBezTo>
                  <a:cubicBezTo>
                    <a:pt x="500" y="637"/>
                    <a:pt x="526" y="633"/>
                    <a:pt x="563" y="624"/>
                  </a:cubicBezTo>
                  <a:cubicBezTo>
                    <a:pt x="607" y="612"/>
                    <a:pt x="613" y="592"/>
                    <a:pt x="625" y="558"/>
                  </a:cubicBezTo>
                  <a:cubicBezTo>
                    <a:pt x="642" y="510"/>
                    <a:pt x="722" y="554"/>
                    <a:pt x="757" y="457"/>
                  </a:cubicBezTo>
                  <a:cubicBezTo>
                    <a:pt x="757" y="457"/>
                    <a:pt x="435" y="0"/>
                    <a:pt x="369" y="374"/>
                  </a:cubicBezTo>
                  <a:cubicBezTo>
                    <a:pt x="369" y="374"/>
                    <a:pt x="410" y="577"/>
                    <a:pt x="439" y="739"/>
                  </a:cubicBezTo>
                  <a:cubicBezTo>
                    <a:pt x="526" y="1236"/>
                    <a:pt x="98" y="1466"/>
                    <a:pt x="126" y="1949"/>
                  </a:cubicBezTo>
                  <a:cubicBezTo>
                    <a:pt x="169" y="2698"/>
                    <a:pt x="465" y="2698"/>
                    <a:pt x="465" y="3107"/>
                  </a:cubicBezTo>
                  <a:cubicBezTo>
                    <a:pt x="465" y="3696"/>
                    <a:pt x="0" y="3534"/>
                    <a:pt x="47" y="4039"/>
                  </a:cubicBezTo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1" name="Freeform 456">
              <a:extLst>
                <a:ext uri="{FF2B5EF4-FFF2-40B4-BE49-F238E27FC236}">
                  <a16:creationId xmlns:a16="http://schemas.microsoft.com/office/drawing/2014/main" id="{52276E73-834C-44FF-9A85-521752AAC0B7}"/>
                </a:ext>
              </a:extLst>
            </p:cNvPr>
            <p:cNvSpPr/>
            <p:nvPr>
              <p:custDataLst>
                <p:tags r:id="rId1358"/>
              </p:custDataLst>
            </p:nvPr>
          </p:nvSpPr>
          <p:spPr bwMode="auto">
            <a:xfrm>
              <a:off x="578" y="1455"/>
              <a:ext cx="48" cy="62"/>
            </a:xfrm>
            <a:custGeom>
              <a:avLst/>
              <a:gdLst>
                <a:gd name="T0" fmla="*/ 23 w 66"/>
                <a:gd name="T1" fmla="*/ 0 h 84"/>
                <a:gd name="T2" fmla="*/ 25 w 66"/>
                <a:gd name="T3" fmla="*/ 12 h 84"/>
                <a:gd name="T4" fmla="*/ 2 w 66"/>
                <a:gd name="T5" fmla="*/ 25 h 84"/>
                <a:gd name="T6" fmla="*/ 23 w 66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4">
                  <a:moveTo>
                    <a:pt x="59" y="0"/>
                  </a:move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11" y="84"/>
                    <a:pt x="6" y="62"/>
                  </a:cubicBezTo>
                  <a:cubicBezTo>
                    <a:pt x="0" y="40"/>
                    <a:pt x="22" y="7"/>
                    <a:pt x="59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2" name="Freeform 457">
              <a:extLst>
                <a:ext uri="{FF2B5EF4-FFF2-40B4-BE49-F238E27FC236}">
                  <a16:creationId xmlns:a16="http://schemas.microsoft.com/office/drawing/2014/main" id="{5412ED95-FAD5-4B05-8997-BAE0EDE66F8F}"/>
                </a:ext>
              </a:extLst>
            </p:cNvPr>
            <p:cNvSpPr/>
            <p:nvPr>
              <p:custDataLst>
                <p:tags r:id="rId1359"/>
              </p:custDataLst>
            </p:nvPr>
          </p:nvSpPr>
          <p:spPr bwMode="auto">
            <a:xfrm>
              <a:off x="571" y="1532"/>
              <a:ext cx="65" cy="69"/>
            </a:xfrm>
            <a:custGeom>
              <a:avLst/>
              <a:gdLst>
                <a:gd name="T0" fmla="*/ 33 w 88"/>
                <a:gd name="T1" fmla="*/ 0 h 94"/>
                <a:gd name="T2" fmla="*/ 33 w 88"/>
                <a:gd name="T3" fmla="*/ 18 h 94"/>
                <a:gd name="T4" fmla="*/ 15 w 88"/>
                <a:gd name="T5" fmla="*/ 34 h 94"/>
                <a:gd name="T6" fmla="*/ 7 w 88"/>
                <a:gd name="T7" fmla="*/ 12 h 94"/>
                <a:gd name="T8" fmla="*/ 33 w 8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80" y="0"/>
                  </a:moveTo>
                  <a:cubicBezTo>
                    <a:pt x="80" y="0"/>
                    <a:pt x="88" y="26"/>
                    <a:pt x="83" y="46"/>
                  </a:cubicBezTo>
                  <a:cubicBezTo>
                    <a:pt x="83" y="46"/>
                    <a:pt x="43" y="76"/>
                    <a:pt x="36" y="85"/>
                  </a:cubicBezTo>
                  <a:cubicBezTo>
                    <a:pt x="29" y="94"/>
                    <a:pt x="0" y="56"/>
                    <a:pt x="18" y="31"/>
                  </a:cubicBezTo>
                  <a:cubicBezTo>
                    <a:pt x="36" y="6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3" name="Freeform 458">
              <a:extLst>
                <a:ext uri="{FF2B5EF4-FFF2-40B4-BE49-F238E27FC236}">
                  <a16:creationId xmlns:a16="http://schemas.microsoft.com/office/drawing/2014/main" id="{390EDB75-4729-4C40-8043-95ACFA757355}"/>
                </a:ext>
              </a:extLst>
            </p:cNvPr>
            <p:cNvSpPr/>
            <p:nvPr>
              <p:custDataLst>
                <p:tags r:id="rId1360"/>
              </p:custDataLst>
            </p:nvPr>
          </p:nvSpPr>
          <p:spPr bwMode="auto">
            <a:xfrm>
              <a:off x="570" y="1611"/>
              <a:ext cx="63" cy="81"/>
            </a:xfrm>
            <a:custGeom>
              <a:avLst/>
              <a:gdLst>
                <a:gd name="T0" fmla="*/ 33 w 86"/>
                <a:gd name="T1" fmla="*/ 0 h 111"/>
                <a:gd name="T2" fmla="*/ 34 w 86"/>
                <a:gd name="T3" fmla="*/ 14 h 111"/>
                <a:gd name="T4" fmla="*/ 5 w 86"/>
                <a:gd name="T5" fmla="*/ 31 h 111"/>
                <a:gd name="T6" fmla="*/ 17 w 86"/>
                <a:gd name="T7" fmla="*/ 11 h 111"/>
                <a:gd name="T8" fmla="*/ 33 w 8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10">
                  <a:moveTo>
                    <a:pt x="84" y="0"/>
                  </a:move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38" y="111"/>
                    <a:pt x="14" y="80"/>
                  </a:cubicBezTo>
                  <a:cubicBezTo>
                    <a:pt x="0" y="60"/>
                    <a:pt x="32" y="40"/>
                    <a:pt x="42" y="28"/>
                  </a:cubicBezTo>
                  <a:cubicBezTo>
                    <a:pt x="52" y="17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4" name="Freeform 459">
              <a:extLst>
                <a:ext uri="{FF2B5EF4-FFF2-40B4-BE49-F238E27FC236}">
                  <a16:creationId xmlns:a16="http://schemas.microsoft.com/office/drawing/2014/main" id="{20E2E77E-6F99-4CFA-B557-98AD9194CC1E}"/>
                </a:ext>
              </a:extLst>
            </p:cNvPr>
            <p:cNvSpPr/>
            <p:nvPr>
              <p:custDataLst>
                <p:tags r:id="rId1361"/>
              </p:custDataLst>
            </p:nvPr>
          </p:nvSpPr>
          <p:spPr bwMode="auto">
            <a:xfrm>
              <a:off x="559" y="1695"/>
              <a:ext cx="62" cy="51"/>
            </a:xfrm>
            <a:custGeom>
              <a:avLst/>
              <a:gdLst>
                <a:gd name="T0" fmla="*/ 34 w 84"/>
                <a:gd name="T1" fmla="*/ 0 h 70"/>
                <a:gd name="T2" fmla="*/ 30 w 84"/>
                <a:gd name="T3" fmla="*/ 12 h 70"/>
                <a:gd name="T4" fmla="*/ 18 w 84"/>
                <a:gd name="T5" fmla="*/ 19 h 70"/>
                <a:gd name="T6" fmla="*/ 1 w 84"/>
                <a:gd name="T7" fmla="*/ 19 h 70"/>
                <a:gd name="T8" fmla="*/ 11 w 84"/>
                <a:gd name="T9" fmla="*/ 9 h 70"/>
                <a:gd name="T10" fmla="*/ 34 w 84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0">
                  <a:moveTo>
                    <a:pt x="84" y="0"/>
                  </a:move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53" y="40"/>
                    <a:pt x="43" y="48"/>
                  </a:cubicBezTo>
                  <a:cubicBezTo>
                    <a:pt x="33" y="56"/>
                    <a:pt x="0" y="70"/>
                    <a:pt x="2" y="48"/>
                  </a:cubicBezTo>
                  <a:cubicBezTo>
                    <a:pt x="4" y="26"/>
                    <a:pt x="11" y="27"/>
                    <a:pt x="27" y="23"/>
                  </a:cubicBezTo>
                  <a:cubicBezTo>
                    <a:pt x="43" y="18"/>
                    <a:pt x="84" y="0"/>
                    <a:pt x="84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5" name="Freeform 460">
              <a:extLst>
                <a:ext uri="{FF2B5EF4-FFF2-40B4-BE49-F238E27FC236}">
                  <a16:creationId xmlns:a16="http://schemas.microsoft.com/office/drawing/2014/main" id="{9C0B1E5E-967D-480F-A7CC-94632E68643B}"/>
                </a:ext>
              </a:extLst>
            </p:cNvPr>
            <p:cNvSpPr/>
            <p:nvPr>
              <p:custDataLst>
                <p:tags r:id="rId1362"/>
              </p:custDataLst>
            </p:nvPr>
          </p:nvSpPr>
          <p:spPr bwMode="auto">
            <a:xfrm>
              <a:off x="562" y="1748"/>
              <a:ext cx="43" cy="33"/>
            </a:xfrm>
            <a:custGeom>
              <a:avLst/>
              <a:gdLst>
                <a:gd name="T0" fmla="*/ 23 w 59"/>
                <a:gd name="T1" fmla="*/ 0 h 44"/>
                <a:gd name="T2" fmla="*/ 20 w 59"/>
                <a:gd name="T3" fmla="*/ 12 h 44"/>
                <a:gd name="T4" fmla="*/ 1 w 59"/>
                <a:gd name="T5" fmla="*/ 12 h 44"/>
                <a:gd name="T6" fmla="*/ 12 w 59"/>
                <a:gd name="T7" fmla="*/ 2 h 44"/>
                <a:gd name="T8" fmla="*/ 23 w 59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4">
                  <a:moveTo>
                    <a:pt x="59" y="0"/>
                  </a:move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" y="44"/>
                    <a:pt x="3" y="28"/>
                  </a:cubicBezTo>
                  <a:cubicBezTo>
                    <a:pt x="0" y="12"/>
                    <a:pt x="31" y="4"/>
                    <a:pt x="31" y="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6" name="Freeform 461">
              <a:extLst>
                <a:ext uri="{FF2B5EF4-FFF2-40B4-BE49-F238E27FC236}">
                  <a16:creationId xmlns:a16="http://schemas.microsoft.com/office/drawing/2014/main" id="{00E5A7C7-73DB-42F4-93F8-E7437E4FE6AD}"/>
                </a:ext>
              </a:extLst>
            </p:cNvPr>
            <p:cNvSpPr/>
            <p:nvPr>
              <p:custDataLst>
                <p:tags r:id="rId1363"/>
              </p:custDataLst>
            </p:nvPr>
          </p:nvSpPr>
          <p:spPr bwMode="auto">
            <a:xfrm>
              <a:off x="522" y="1794"/>
              <a:ext cx="63" cy="31"/>
            </a:xfrm>
            <a:custGeom>
              <a:avLst/>
              <a:gdLst>
                <a:gd name="T0" fmla="*/ 34 w 86"/>
                <a:gd name="T1" fmla="*/ 3 h 42"/>
                <a:gd name="T2" fmla="*/ 25 w 86"/>
                <a:gd name="T3" fmla="*/ 17 h 42"/>
                <a:gd name="T4" fmla="*/ 1 w 86"/>
                <a:gd name="T5" fmla="*/ 10 h 42"/>
                <a:gd name="T6" fmla="*/ 17 w 86"/>
                <a:gd name="T7" fmla="*/ 1 h 42"/>
                <a:gd name="T8" fmla="*/ 34 w 86"/>
                <a:gd name="T9" fmla="*/ 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2">
                  <a:moveTo>
                    <a:pt x="86" y="8"/>
                  </a:move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0" y="42"/>
                    <a:pt x="2" y="26"/>
                  </a:cubicBezTo>
                  <a:cubicBezTo>
                    <a:pt x="3" y="10"/>
                    <a:pt x="27" y="0"/>
                    <a:pt x="43" y="2"/>
                  </a:cubicBezTo>
                  <a:cubicBezTo>
                    <a:pt x="59" y="4"/>
                    <a:pt x="72" y="11"/>
                    <a:pt x="86" y="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7" name="Freeform 462">
              <a:extLst>
                <a:ext uri="{FF2B5EF4-FFF2-40B4-BE49-F238E27FC236}">
                  <a16:creationId xmlns:a16="http://schemas.microsoft.com/office/drawing/2014/main" id="{D46AA59B-ED2A-4742-AE7A-980E8732488F}"/>
                </a:ext>
              </a:extLst>
            </p:cNvPr>
            <p:cNvSpPr/>
            <p:nvPr>
              <p:custDataLst>
                <p:tags r:id="rId1364"/>
              </p:custDataLst>
            </p:nvPr>
          </p:nvSpPr>
          <p:spPr bwMode="auto">
            <a:xfrm>
              <a:off x="439" y="1836"/>
              <a:ext cx="117" cy="48"/>
            </a:xfrm>
            <a:custGeom>
              <a:avLst/>
              <a:gdLst>
                <a:gd name="T0" fmla="*/ 63 w 159"/>
                <a:gd name="T1" fmla="*/ 10 h 65"/>
                <a:gd name="T2" fmla="*/ 56 w 159"/>
                <a:gd name="T3" fmla="*/ 26 h 65"/>
                <a:gd name="T4" fmla="*/ 25 w 159"/>
                <a:gd name="T5" fmla="*/ 24 h 65"/>
                <a:gd name="T6" fmla="*/ 7 w 159"/>
                <a:gd name="T7" fmla="*/ 12 h 65"/>
                <a:gd name="T8" fmla="*/ 29 w 159"/>
                <a:gd name="T9" fmla="*/ 9 h 65"/>
                <a:gd name="T10" fmla="*/ 63 w 159"/>
                <a:gd name="T11" fmla="*/ 1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65">
                  <a:moveTo>
                    <a:pt x="159" y="23"/>
                  </a:moveTo>
                  <a:cubicBezTo>
                    <a:pt x="140" y="65"/>
                    <a:pt x="140" y="65"/>
                    <a:pt x="140" y="65"/>
                  </a:cubicBezTo>
                  <a:cubicBezTo>
                    <a:pt x="140" y="65"/>
                    <a:pt x="84" y="57"/>
                    <a:pt x="63" y="61"/>
                  </a:cubicBezTo>
                  <a:cubicBezTo>
                    <a:pt x="43" y="64"/>
                    <a:pt x="0" y="59"/>
                    <a:pt x="17" y="30"/>
                  </a:cubicBezTo>
                  <a:cubicBezTo>
                    <a:pt x="35" y="0"/>
                    <a:pt x="54" y="10"/>
                    <a:pt x="75" y="21"/>
                  </a:cubicBezTo>
                  <a:cubicBezTo>
                    <a:pt x="95" y="31"/>
                    <a:pt x="159" y="23"/>
                    <a:pt x="159" y="2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8" name="Freeform 463">
              <a:extLst>
                <a:ext uri="{FF2B5EF4-FFF2-40B4-BE49-F238E27FC236}">
                  <a16:creationId xmlns:a16="http://schemas.microsoft.com/office/drawing/2014/main" id="{76B9CB99-649A-4BF1-AFBA-AD1C8FA4A7BC}"/>
                </a:ext>
              </a:extLst>
            </p:cNvPr>
            <p:cNvSpPr/>
            <p:nvPr>
              <p:custDataLst>
                <p:tags r:id="rId1365"/>
              </p:custDataLst>
            </p:nvPr>
          </p:nvSpPr>
          <p:spPr bwMode="auto">
            <a:xfrm>
              <a:off x="413" y="1888"/>
              <a:ext cx="117" cy="88"/>
            </a:xfrm>
            <a:custGeom>
              <a:avLst/>
              <a:gdLst>
                <a:gd name="T0" fmla="*/ 64 w 158"/>
                <a:gd name="T1" fmla="*/ 12 h 119"/>
                <a:gd name="T2" fmla="*/ 50 w 158"/>
                <a:gd name="T3" fmla="*/ 35 h 119"/>
                <a:gd name="T4" fmla="*/ 27 w 158"/>
                <a:gd name="T5" fmla="*/ 33 h 119"/>
                <a:gd name="T6" fmla="*/ 1 w 158"/>
                <a:gd name="T7" fmla="*/ 24 h 119"/>
                <a:gd name="T8" fmla="*/ 37 w 158"/>
                <a:gd name="T9" fmla="*/ 10 h 119"/>
                <a:gd name="T10" fmla="*/ 64 w 158"/>
                <a:gd name="T11" fmla="*/ 12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19">
                  <a:moveTo>
                    <a:pt x="158" y="30"/>
                  </a:moveTo>
                  <a:cubicBezTo>
                    <a:pt x="123" y="86"/>
                    <a:pt x="123" y="86"/>
                    <a:pt x="123" y="86"/>
                  </a:cubicBezTo>
                  <a:cubicBezTo>
                    <a:pt x="123" y="86"/>
                    <a:pt x="79" y="95"/>
                    <a:pt x="65" y="80"/>
                  </a:cubicBezTo>
                  <a:cubicBezTo>
                    <a:pt x="51" y="65"/>
                    <a:pt x="9" y="119"/>
                    <a:pt x="4" y="59"/>
                  </a:cubicBezTo>
                  <a:cubicBezTo>
                    <a:pt x="0" y="0"/>
                    <a:pt x="67" y="29"/>
                    <a:pt x="91" y="26"/>
                  </a:cubicBezTo>
                  <a:cubicBezTo>
                    <a:pt x="115" y="24"/>
                    <a:pt x="158" y="30"/>
                    <a:pt x="158" y="3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49" name="Freeform 464">
              <a:extLst>
                <a:ext uri="{FF2B5EF4-FFF2-40B4-BE49-F238E27FC236}">
                  <a16:creationId xmlns:a16="http://schemas.microsoft.com/office/drawing/2014/main" id="{CC5C8F2A-3945-46FA-9767-E19EF0734527}"/>
                </a:ext>
              </a:extLst>
            </p:cNvPr>
            <p:cNvSpPr/>
            <p:nvPr>
              <p:custDataLst>
                <p:tags r:id="rId1366"/>
              </p:custDataLst>
            </p:nvPr>
          </p:nvSpPr>
          <p:spPr bwMode="auto">
            <a:xfrm>
              <a:off x="355" y="2000"/>
              <a:ext cx="116" cy="87"/>
            </a:xfrm>
            <a:custGeom>
              <a:avLst/>
              <a:gdLst>
                <a:gd name="T0" fmla="*/ 62 w 158"/>
                <a:gd name="T1" fmla="*/ 0 h 119"/>
                <a:gd name="T2" fmla="*/ 53 w 158"/>
                <a:gd name="T3" fmla="*/ 23 h 119"/>
                <a:gd name="T4" fmla="*/ 32 w 158"/>
                <a:gd name="T5" fmla="*/ 28 h 119"/>
                <a:gd name="T6" fmla="*/ 8 w 158"/>
                <a:gd name="T7" fmla="*/ 33 h 119"/>
                <a:gd name="T8" fmla="*/ 29 w 158"/>
                <a:gd name="T9" fmla="*/ 12 h 119"/>
                <a:gd name="T10" fmla="*/ 62 w 158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19">
                  <a:moveTo>
                    <a:pt x="158" y="0"/>
                  </a:moveTo>
                  <a:cubicBezTo>
                    <a:pt x="134" y="57"/>
                    <a:pt x="134" y="57"/>
                    <a:pt x="134" y="57"/>
                  </a:cubicBezTo>
                  <a:cubicBezTo>
                    <a:pt x="134" y="57"/>
                    <a:pt x="94" y="73"/>
                    <a:pt x="81" y="71"/>
                  </a:cubicBezTo>
                  <a:cubicBezTo>
                    <a:pt x="69" y="68"/>
                    <a:pt x="41" y="119"/>
                    <a:pt x="21" y="83"/>
                  </a:cubicBezTo>
                  <a:cubicBezTo>
                    <a:pt x="0" y="48"/>
                    <a:pt x="55" y="39"/>
                    <a:pt x="75" y="32"/>
                  </a:cubicBezTo>
                  <a:cubicBezTo>
                    <a:pt x="96" y="25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0" name="Freeform 465">
              <a:extLst>
                <a:ext uri="{FF2B5EF4-FFF2-40B4-BE49-F238E27FC236}">
                  <a16:creationId xmlns:a16="http://schemas.microsoft.com/office/drawing/2014/main" id="{E2FFE686-C2F7-43FB-924A-833F20E98562}"/>
                </a:ext>
              </a:extLst>
            </p:cNvPr>
            <p:cNvSpPr/>
            <p:nvPr>
              <p:custDataLst>
                <p:tags r:id="rId1367"/>
              </p:custDataLst>
            </p:nvPr>
          </p:nvSpPr>
          <p:spPr bwMode="auto">
            <a:xfrm>
              <a:off x="343" y="2087"/>
              <a:ext cx="95" cy="83"/>
            </a:xfrm>
            <a:custGeom>
              <a:avLst/>
              <a:gdLst>
                <a:gd name="T0" fmla="*/ 52 w 129"/>
                <a:gd name="T1" fmla="*/ 0 h 113"/>
                <a:gd name="T2" fmla="*/ 41 w 129"/>
                <a:gd name="T3" fmla="*/ 33 h 113"/>
                <a:gd name="T4" fmla="*/ 23 w 129"/>
                <a:gd name="T5" fmla="*/ 43 h 113"/>
                <a:gd name="T6" fmla="*/ 9 w 129"/>
                <a:gd name="T7" fmla="*/ 21 h 113"/>
                <a:gd name="T8" fmla="*/ 34 w 129"/>
                <a:gd name="T9" fmla="*/ 8 h 113"/>
                <a:gd name="T10" fmla="*/ 52 w 129"/>
                <a:gd name="T11" fmla="*/ 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13">
                  <a:moveTo>
                    <a:pt x="129" y="0"/>
                  </a:moveTo>
                  <a:cubicBezTo>
                    <a:pt x="103" y="83"/>
                    <a:pt x="103" y="83"/>
                    <a:pt x="103" y="83"/>
                  </a:cubicBezTo>
                  <a:cubicBezTo>
                    <a:pt x="103" y="83"/>
                    <a:pt x="71" y="101"/>
                    <a:pt x="57" y="107"/>
                  </a:cubicBezTo>
                  <a:cubicBezTo>
                    <a:pt x="43" y="113"/>
                    <a:pt x="0" y="102"/>
                    <a:pt x="22" y="54"/>
                  </a:cubicBezTo>
                  <a:cubicBezTo>
                    <a:pt x="34" y="27"/>
                    <a:pt x="79" y="26"/>
                    <a:pt x="86" y="20"/>
                  </a:cubicBezTo>
                  <a:cubicBezTo>
                    <a:pt x="92" y="14"/>
                    <a:pt x="129" y="0"/>
                    <a:pt x="129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1" name="Freeform 466">
              <a:extLst>
                <a:ext uri="{FF2B5EF4-FFF2-40B4-BE49-F238E27FC236}">
                  <a16:creationId xmlns:a16="http://schemas.microsoft.com/office/drawing/2014/main" id="{356E6295-F769-4B05-B8BC-A0F4403ED082}"/>
                </a:ext>
              </a:extLst>
            </p:cNvPr>
            <p:cNvSpPr/>
            <p:nvPr>
              <p:custDataLst>
                <p:tags r:id="rId1368"/>
              </p:custDataLst>
            </p:nvPr>
          </p:nvSpPr>
          <p:spPr bwMode="auto">
            <a:xfrm>
              <a:off x="343" y="2214"/>
              <a:ext cx="61" cy="109"/>
            </a:xfrm>
            <a:custGeom>
              <a:avLst/>
              <a:gdLst>
                <a:gd name="T0" fmla="*/ 33 w 83"/>
                <a:gd name="T1" fmla="*/ 0 h 148"/>
                <a:gd name="T2" fmla="*/ 30 w 83"/>
                <a:gd name="T3" fmla="*/ 24 h 148"/>
                <a:gd name="T4" fmla="*/ 8 w 83"/>
                <a:gd name="T5" fmla="*/ 55 h 148"/>
                <a:gd name="T6" fmla="*/ 10 w 83"/>
                <a:gd name="T7" fmla="*/ 26 h 148"/>
                <a:gd name="T8" fmla="*/ 33 w 83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48">
                  <a:moveTo>
                    <a:pt x="83" y="0"/>
                  </a:move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41" y="148"/>
                    <a:pt x="20" y="137"/>
                  </a:cubicBezTo>
                  <a:cubicBezTo>
                    <a:pt x="0" y="127"/>
                    <a:pt x="4" y="81"/>
                    <a:pt x="24" y="65"/>
                  </a:cubicBezTo>
                  <a:cubicBezTo>
                    <a:pt x="43" y="49"/>
                    <a:pt x="83" y="0"/>
                    <a:pt x="83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2" name="Freeform 467">
              <a:extLst>
                <a:ext uri="{FF2B5EF4-FFF2-40B4-BE49-F238E27FC236}">
                  <a16:creationId xmlns:a16="http://schemas.microsoft.com/office/drawing/2014/main" id="{8908C0AA-1417-46AD-924F-BA26BFE9EE69}"/>
                </a:ext>
              </a:extLst>
            </p:cNvPr>
            <p:cNvSpPr/>
            <p:nvPr>
              <p:custDataLst>
                <p:tags r:id="rId1369"/>
              </p:custDataLst>
            </p:nvPr>
          </p:nvSpPr>
          <p:spPr bwMode="auto">
            <a:xfrm>
              <a:off x="327" y="2340"/>
              <a:ext cx="66" cy="125"/>
            </a:xfrm>
            <a:custGeom>
              <a:avLst/>
              <a:gdLst>
                <a:gd name="T0" fmla="*/ 36 w 89"/>
                <a:gd name="T1" fmla="*/ 0 h 170"/>
                <a:gd name="T2" fmla="*/ 36 w 89"/>
                <a:gd name="T3" fmla="*/ 24 h 170"/>
                <a:gd name="T4" fmla="*/ 11 w 89"/>
                <a:gd name="T5" fmla="*/ 58 h 170"/>
                <a:gd name="T6" fmla="*/ 16 w 89"/>
                <a:gd name="T7" fmla="*/ 30 h 170"/>
                <a:gd name="T8" fmla="*/ 36 w 89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70">
                  <a:moveTo>
                    <a:pt x="87" y="0"/>
                  </a:move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53" y="170"/>
                    <a:pt x="27" y="146"/>
                  </a:cubicBezTo>
                  <a:cubicBezTo>
                    <a:pt x="0" y="122"/>
                    <a:pt x="40" y="76"/>
                    <a:pt x="40" y="76"/>
                  </a:cubicBezTo>
                  <a:cubicBezTo>
                    <a:pt x="40" y="76"/>
                    <a:pt x="70" y="17"/>
                    <a:pt x="87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3" name="Freeform 468">
              <a:extLst>
                <a:ext uri="{FF2B5EF4-FFF2-40B4-BE49-F238E27FC236}">
                  <a16:creationId xmlns:a16="http://schemas.microsoft.com/office/drawing/2014/main" id="{C4ED6865-BD88-4D4B-A449-FD65C3C25E6E}"/>
                </a:ext>
              </a:extLst>
            </p:cNvPr>
            <p:cNvSpPr/>
            <p:nvPr>
              <p:custDataLst>
                <p:tags r:id="rId1370"/>
              </p:custDataLst>
            </p:nvPr>
          </p:nvSpPr>
          <p:spPr bwMode="auto">
            <a:xfrm>
              <a:off x="359" y="2437"/>
              <a:ext cx="51" cy="164"/>
            </a:xfrm>
            <a:custGeom>
              <a:avLst/>
              <a:gdLst>
                <a:gd name="T0" fmla="*/ 20 w 69"/>
                <a:gd name="T1" fmla="*/ 0 h 222"/>
                <a:gd name="T2" fmla="*/ 28 w 69"/>
                <a:gd name="T3" fmla="*/ 41 h 222"/>
                <a:gd name="T4" fmla="*/ 16 w 69"/>
                <a:gd name="T5" fmla="*/ 72 h 222"/>
                <a:gd name="T6" fmla="*/ 7 w 69"/>
                <a:gd name="T7" fmla="*/ 80 h 222"/>
                <a:gd name="T8" fmla="*/ 4 w 69"/>
                <a:gd name="T9" fmla="*/ 48 h 222"/>
                <a:gd name="T10" fmla="*/ 20 w 69"/>
                <a:gd name="T11" fmla="*/ 0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21">
                  <a:moveTo>
                    <a:pt x="50" y="0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44" y="156"/>
                    <a:pt x="40" y="177"/>
                  </a:cubicBezTo>
                  <a:cubicBezTo>
                    <a:pt x="35" y="199"/>
                    <a:pt x="30" y="222"/>
                    <a:pt x="16" y="198"/>
                  </a:cubicBezTo>
                  <a:cubicBezTo>
                    <a:pt x="1" y="174"/>
                    <a:pt x="0" y="149"/>
                    <a:pt x="9" y="119"/>
                  </a:cubicBezTo>
                  <a:cubicBezTo>
                    <a:pt x="18" y="8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4" name="Freeform 469">
              <a:extLst>
                <a:ext uri="{FF2B5EF4-FFF2-40B4-BE49-F238E27FC236}">
                  <a16:creationId xmlns:a16="http://schemas.microsoft.com/office/drawing/2014/main" id="{67AE6411-442C-437B-9BBD-C8D150453E6D}"/>
                </a:ext>
              </a:extLst>
            </p:cNvPr>
            <p:cNvSpPr/>
            <p:nvPr>
              <p:custDataLst>
                <p:tags r:id="rId1371"/>
              </p:custDataLst>
            </p:nvPr>
          </p:nvSpPr>
          <p:spPr bwMode="auto">
            <a:xfrm>
              <a:off x="381" y="2627"/>
              <a:ext cx="56" cy="127"/>
            </a:xfrm>
            <a:custGeom>
              <a:avLst/>
              <a:gdLst>
                <a:gd name="T0" fmla="*/ 21 w 76"/>
                <a:gd name="T1" fmla="*/ 0 h 173"/>
                <a:gd name="T2" fmla="*/ 30 w 76"/>
                <a:gd name="T3" fmla="*/ 29 h 173"/>
                <a:gd name="T4" fmla="*/ 21 w 76"/>
                <a:gd name="T5" fmla="*/ 47 h 173"/>
                <a:gd name="T6" fmla="*/ 8 w 76"/>
                <a:gd name="T7" fmla="*/ 61 h 173"/>
                <a:gd name="T8" fmla="*/ 5 w 76"/>
                <a:gd name="T9" fmla="*/ 26 h 173"/>
                <a:gd name="T10" fmla="*/ 21 w 76"/>
                <a:gd name="T11" fmla="*/ 0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73">
                  <a:moveTo>
                    <a:pt x="51" y="0"/>
                  </a:move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53" y="96"/>
                    <a:pt x="52" y="119"/>
                  </a:cubicBezTo>
                  <a:cubicBezTo>
                    <a:pt x="51" y="142"/>
                    <a:pt x="39" y="173"/>
                    <a:pt x="20" y="154"/>
                  </a:cubicBezTo>
                  <a:cubicBezTo>
                    <a:pt x="0" y="134"/>
                    <a:pt x="2" y="88"/>
                    <a:pt x="14" y="64"/>
                  </a:cubicBezTo>
                  <a:cubicBezTo>
                    <a:pt x="27" y="4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5" name="Freeform 470">
              <a:extLst>
                <a:ext uri="{FF2B5EF4-FFF2-40B4-BE49-F238E27FC236}">
                  <a16:creationId xmlns:a16="http://schemas.microsoft.com/office/drawing/2014/main" id="{0F15B7F4-8EFC-4C3C-BC78-8ACAB8519889}"/>
                </a:ext>
              </a:extLst>
            </p:cNvPr>
            <p:cNvSpPr/>
            <p:nvPr>
              <p:custDataLst>
                <p:tags r:id="rId1372"/>
              </p:custDataLst>
            </p:nvPr>
          </p:nvSpPr>
          <p:spPr bwMode="auto">
            <a:xfrm>
              <a:off x="415" y="2737"/>
              <a:ext cx="56" cy="122"/>
            </a:xfrm>
            <a:custGeom>
              <a:avLst/>
              <a:gdLst>
                <a:gd name="T0" fmla="*/ 15 w 76"/>
                <a:gd name="T1" fmla="*/ 0 h 165"/>
                <a:gd name="T2" fmla="*/ 30 w 76"/>
                <a:gd name="T3" fmla="*/ 24 h 165"/>
                <a:gd name="T4" fmla="*/ 18 w 76"/>
                <a:gd name="T5" fmla="*/ 50 h 165"/>
                <a:gd name="T6" fmla="*/ 2 w 76"/>
                <a:gd name="T7" fmla="*/ 51 h 165"/>
                <a:gd name="T8" fmla="*/ 6 w 76"/>
                <a:gd name="T9" fmla="*/ 20 h 165"/>
                <a:gd name="T10" fmla="*/ 15 w 76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65">
                  <a:moveTo>
                    <a:pt x="40" y="0"/>
                  </a:move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48" y="102"/>
                    <a:pt x="44" y="124"/>
                  </a:cubicBezTo>
                  <a:cubicBezTo>
                    <a:pt x="39" y="145"/>
                    <a:pt x="12" y="165"/>
                    <a:pt x="6" y="126"/>
                  </a:cubicBezTo>
                  <a:cubicBezTo>
                    <a:pt x="0" y="87"/>
                    <a:pt x="6" y="66"/>
                    <a:pt x="15" y="50"/>
                  </a:cubicBezTo>
                  <a:cubicBezTo>
                    <a:pt x="24" y="34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6" name="Freeform 471">
              <a:extLst>
                <a:ext uri="{FF2B5EF4-FFF2-40B4-BE49-F238E27FC236}">
                  <a16:creationId xmlns:a16="http://schemas.microsoft.com/office/drawing/2014/main" id="{1B1E9211-459D-48E3-94AF-875E5A86C0B5}"/>
                </a:ext>
              </a:extLst>
            </p:cNvPr>
            <p:cNvSpPr/>
            <p:nvPr>
              <p:custDataLst>
                <p:tags r:id="rId1373"/>
              </p:custDataLst>
            </p:nvPr>
          </p:nvSpPr>
          <p:spPr bwMode="auto">
            <a:xfrm>
              <a:off x="451" y="2824"/>
              <a:ext cx="59" cy="117"/>
            </a:xfrm>
            <a:custGeom>
              <a:avLst/>
              <a:gdLst>
                <a:gd name="T0" fmla="*/ 18 w 80"/>
                <a:gd name="T1" fmla="*/ 0 h 159"/>
                <a:gd name="T2" fmla="*/ 32 w 80"/>
                <a:gd name="T3" fmla="*/ 18 h 159"/>
                <a:gd name="T4" fmla="*/ 18 w 80"/>
                <a:gd name="T5" fmla="*/ 46 h 159"/>
                <a:gd name="T6" fmla="*/ 4 w 80"/>
                <a:gd name="T7" fmla="*/ 49 h 159"/>
                <a:gd name="T8" fmla="*/ 8 w 80"/>
                <a:gd name="T9" fmla="*/ 13 h 159"/>
                <a:gd name="T10" fmla="*/ 18 w 80"/>
                <a:gd name="T11" fmla="*/ 0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59">
                  <a:moveTo>
                    <a:pt x="44" y="0"/>
                  </a:moveTo>
                  <a:cubicBezTo>
                    <a:pt x="80" y="43"/>
                    <a:pt x="80" y="43"/>
                    <a:pt x="80" y="43"/>
                  </a:cubicBezTo>
                  <a:cubicBezTo>
                    <a:pt x="80" y="43"/>
                    <a:pt x="45" y="89"/>
                    <a:pt x="43" y="115"/>
                  </a:cubicBezTo>
                  <a:cubicBezTo>
                    <a:pt x="40" y="142"/>
                    <a:pt x="19" y="159"/>
                    <a:pt x="9" y="122"/>
                  </a:cubicBezTo>
                  <a:cubicBezTo>
                    <a:pt x="0" y="86"/>
                    <a:pt x="20" y="34"/>
                    <a:pt x="20" y="34"/>
                  </a:cubicBezTo>
                  <a:cubicBezTo>
                    <a:pt x="20" y="34"/>
                    <a:pt x="32" y="10"/>
                    <a:pt x="44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7" name="Freeform 472">
              <a:extLst>
                <a:ext uri="{FF2B5EF4-FFF2-40B4-BE49-F238E27FC236}">
                  <a16:creationId xmlns:a16="http://schemas.microsoft.com/office/drawing/2014/main" id="{B980B766-3F37-4BBC-AD5F-6B4E68161920}"/>
                </a:ext>
              </a:extLst>
            </p:cNvPr>
            <p:cNvSpPr/>
            <p:nvPr>
              <p:custDataLst>
                <p:tags r:id="rId1374"/>
              </p:custDataLst>
            </p:nvPr>
          </p:nvSpPr>
          <p:spPr bwMode="auto">
            <a:xfrm>
              <a:off x="498" y="2911"/>
              <a:ext cx="61" cy="113"/>
            </a:xfrm>
            <a:custGeom>
              <a:avLst/>
              <a:gdLst>
                <a:gd name="T0" fmla="*/ 18 w 83"/>
                <a:gd name="T1" fmla="*/ 0 h 153"/>
                <a:gd name="T2" fmla="*/ 33 w 83"/>
                <a:gd name="T3" fmla="*/ 19 h 153"/>
                <a:gd name="T4" fmla="*/ 22 w 83"/>
                <a:gd name="T5" fmla="*/ 38 h 153"/>
                <a:gd name="T6" fmla="*/ 5 w 83"/>
                <a:gd name="T7" fmla="*/ 49 h 153"/>
                <a:gd name="T8" fmla="*/ 6 w 83"/>
                <a:gd name="T9" fmla="*/ 16 h 153"/>
                <a:gd name="T10" fmla="*/ 18 w 83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153">
                  <a:moveTo>
                    <a:pt x="45" y="0"/>
                  </a:move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60" y="68"/>
                    <a:pt x="56" y="93"/>
                  </a:cubicBezTo>
                  <a:cubicBezTo>
                    <a:pt x="53" y="119"/>
                    <a:pt x="28" y="153"/>
                    <a:pt x="14" y="121"/>
                  </a:cubicBezTo>
                  <a:cubicBezTo>
                    <a:pt x="0" y="89"/>
                    <a:pt x="5" y="53"/>
                    <a:pt x="15" y="39"/>
                  </a:cubicBezTo>
                  <a:cubicBezTo>
                    <a:pt x="25" y="24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8" name="Freeform 473">
              <a:extLst>
                <a:ext uri="{FF2B5EF4-FFF2-40B4-BE49-F238E27FC236}">
                  <a16:creationId xmlns:a16="http://schemas.microsoft.com/office/drawing/2014/main" id="{54756DB9-E0DB-401D-A59A-EA1C6B86ED20}"/>
                </a:ext>
              </a:extLst>
            </p:cNvPr>
            <p:cNvSpPr/>
            <p:nvPr>
              <p:custDataLst>
                <p:tags r:id="rId1375"/>
              </p:custDataLst>
            </p:nvPr>
          </p:nvSpPr>
          <p:spPr bwMode="auto">
            <a:xfrm>
              <a:off x="533" y="2991"/>
              <a:ext cx="67" cy="124"/>
            </a:xfrm>
            <a:custGeom>
              <a:avLst/>
              <a:gdLst>
                <a:gd name="T0" fmla="*/ 22 w 90"/>
                <a:gd name="T1" fmla="*/ 0 h 168"/>
                <a:gd name="T2" fmla="*/ 37 w 90"/>
                <a:gd name="T3" fmla="*/ 24 h 168"/>
                <a:gd name="T4" fmla="*/ 24 w 90"/>
                <a:gd name="T5" fmla="*/ 44 h 168"/>
                <a:gd name="T6" fmla="*/ 9 w 90"/>
                <a:gd name="T7" fmla="*/ 58 h 168"/>
                <a:gd name="T8" fmla="*/ 11 w 90"/>
                <a:gd name="T9" fmla="*/ 22 h 168"/>
                <a:gd name="T10" fmla="*/ 22 w 90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68">
                  <a:moveTo>
                    <a:pt x="52" y="0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64" y="88"/>
                    <a:pt x="58" y="110"/>
                  </a:cubicBezTo>
                  <a:cubicBezTo>
                    <a:pt x="51" y="132"/>
                    <a:pt x="42" y="168"/>
                    <a:pt x="21" y="142"/>
                  </a:cubicBezTo>
                  <a:cubicBezTo>
                    <a:pt x="0" y="116"/>
                    <a:pt x="21" y="64"/>
                    <a:pt x="27" y="54"/>
                  </a:cubicBezTo>
                  <a:cubicBezTo>
                    <a:pt x="32" y="44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59" name="Freeform 474">
              <a:extLst>
                <a:ext uri="{FF2B5EF4-FFF2-40B4-BE49-F238E27FC236}">
                  <a16:creationId xmlns:a16="http://schemas.microsoft.com/office/drawing/2014/main" id="{7141CF82-4C79-447E-9116-C8532F99D8C9}"/>
                </a:ext>
              </a:extLst>
            </p:cNvPr>
            <p:cNvSpPr/>
            <p:nvPr>
              <p:custDataLst>
                <p:tags r:id="rId1376"/>
              </p:custDataLst>
            </p:nvPr>
          </p:nvSpPr>
          <p:spPr bwMode="auto">
            <a:xfrm>
              <a:off x="564" y="3077"/>
              <a:ext cx="65" cy="82"/>
            </a:xfrm>
            <a:custGeom>
              <a:avLst/>
              <a:gdLst>
                <a:gd name="T0" fmla="*/ 30 w 88"/>
                <a:gd name="T1" fmla="*/ 0 h 112"/>
                <a:gd name="T2" fmla="*/ 35 w 88"/>
                <a:gd name="T3" fmla="*/ 23 h 112"/>
                <a:gd name="T4" fmla="*/ 13 w 88"/>
                <a:gd name="T5" fmla="*/ 37 h 112"/>
                <a:gd name="T6" fmla="*/ 7 w 88"/>
                <a:gd name="T7" fmla="*/ 12 h 112"/>
                <a:gd name="T8" fmla="*/ 30 w 88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74" y="0"/>
                  </a:moveTo>
                  <a:cubicBezTo>
                    <a:pt x="74" y="0"/>
                    <a:pt x="88" y="39"/>
                    <a:pt x="88" y="58"/>
                  </a:cubicBezTo>
                  <a:cubicBezTo>
                    <a:pt x="88" y="58"/>
                    <a:pt x="44" y="75"/>
                    <a:pt x="33" y="94"/>
                  </a:cubicBezTo>
                  <a:cubicBezTo>
                    <a:pt x="21" y="112"/>
                    <a:pt x="0" y="49"/>
                    <a:pt x="16" y="30"/>
                  </a:cubicBezTo>
                  <a:cubicBezTo>
                    <a:pt x="32" y="10"/>
                    <a:pt x="74" y="0"/>
                    <a:pt x="74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0" name="Freeform 475">
              <a:extLst>
                <a:ext uri="{FF2B5EF4-FFF2-40B4-BE49-F238E27FC236}">
                  <a16:creationId xmlns:a16="http://schemas.microsoft.com/office/drawing/2014/main" id="{AC3D593E-3A6F-427D-9AA2-FFE92DE37344}"/>
                </a:ext>
              </a:extLst>
            </p:cNvPr>
            <p:cNvSpPr/>
            <p:nvPr>
              <p:custDataLst>
                <p:tags r:id="rId1377"/>
              </p:custDataLst>
            </p:nvPr>
          </p:nvSpPr>
          <p:spPr bwMode="auto">
            <a:xfrm>
              <a:off x="562" y="3147"/>
              <a:ext cx="80" cy="60"/>
            </a:xfrm>
            <a:custGeom>
              <a:avLst/>
              <a:gdLst>
                <a:gd name="T0" fmla="*/ 41 w 109"/>
                <a:gd name="T1" fmla="*/ 1 h 81"/>
                <a:gd name="T2" fmla="*/ 43 w 109"/>
                <a:gd name="T3" fmla="*/ 22 h 81"/>
                <a:gd name="T4" fmla="*/ 16 w 109"/>
                <a:gd name="T5" fmla="*/ 29 h 81"/>
                <a:gd name="T6" fmla="*/ 1 w 109"/>
                <a:gd name="T7" fmla="*/ 21 h 81"/>
                <a:gd name="T8" fmla="*/ 23 w 109"/>
                <a:gd name="T9" fmla="*/ 4 h 81"/>
                <a:gd name="T10" fmla="*/ 41 w 109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81">
                  <a:moveTo>
                    <a:pt x="103" y="3"/>
                  </a:moveTo>
                  <a:cubicBezTo>
                    <a:pt x="109" y="55"/>
                    <a:pt x="109" y="55"/>
                    <a:pt x="109" y="55"/>
                  </a:cubicBezTo>
                  <a:cubicBezTo>
                    <a:pt x="109" y="55"/>
                    <a:pt x="53" y="64"/>
                    <a:pt x="41" y="71"/>
                  </a:cubicBezTo>
                  <a:cubicBezTo>
                    <a:pt x="30" y="77"/>
                    <a:pt x="7" y="81"/>
                    <a:pt x="4" y="51"/>
                  </a:cubicBezTo>
                  <a:cubicBezTo>
                    <a:pt x="0" y="21"/>
                    <a:pt x="57" y="9"/>
                    <a:pt x="57" y="9"/>
                  </a:cubicBezTo>
                  <a:cubicBezTo>
                    <a:pt x="57" y="9"/>
                    <a:pt x="96" y="0"/>
                    <a:pt x="103" y="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1" name="Freeform 476">
              <a:extLst>
                <a:ext uri="{FF2B5EF4-FFF2-40B4-BE49-F238E27FC236}">
                  <a16:creationId xmlns:a16="http://schemas.microsoft.com/office/drawing/2014/main" id="{055323D0-04F3-463D-962C-E79E409AA3A5}"/>
                </a:ext>
              </a:extLst>
            </p:cNvPr>
            <p:cNvSpPr/>
            <p:nvPr>
              <p:custDataLst>
                <p:tags r:id="rId1378"/>
              </p:custDataLst>
            </p:nvPr>
          </p:nvSpPr>
          <p:spPr bwMode="auto">
            <a:xfrm>
              <a:off x="562" y="3218"/>
              <a:ext cx="82" cy="70"/>
            </a:xfrm>
            <a:custGeom>
              <a:avLst/>
              <a:gdLst>
                <a:gd name="T0" fmla="*/ 44 w 111"/>
                <a:gd name="T1" fmla="*/ 0 h 95"/>
                <a:gd name="T2" fmla="*/ 45 w 111"/>
                <a:gd name="T3" fmla="*/ 26 h 95"/>
                <a:gd name="T4" fmla="*/ 24 w 111"/>
                <a:gd name="T5" fmla="*/ 26 h 95"/>
                <a:gd name="T6" fmla="*/ 2 w 111"/>
                <a:gd name="T7" fmla="*/ 18 h 95"/>
                <a:gd name="T8" fmla="*/ 22 w 111"/>
                <a:gd name="T9" fmla="*/ 3 h 95"/>
                <a:gd name="T10" fmla="*/ 44 w 111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95">
                  <a:moveTo>
                    <a:pt x="108" y="0"/>
                  </a:moveTo>
                  <a:cubicBezTo>
                    <a:pt x="111" y="65"/>
                    <a:pt x="111" y="65"/>
                    <a:pt x="111" y="65"/>
                  </a:cubicBezTo>
                  <a:cubicBezTo>
                    <a:pt x="111" y="65"/>
                    <a:pt x="73" y="57"/>
                    <a:pt x="59" y="64"/>
                  </a:cubicBezTo>
                  <a:cubicBezTo>
                    <a:pt x="44" y="71"/>
                    <a:pt x="0" y="95"/>
                    <a:pt x="5" y="46"/>
                  </a:cubicBezTo>
                  <a:cubicBezTo>
                    <a:pt x="8" y="7"/>
                    <a:pt x="33" y="6"/>
                    <a:pt x="54" y="8"/>
                  </a:cubicBezTo>
                  <a:cubicBezTo>
                    <a:pt x="75" y="10"/>
                    <a:pt x="108" y="0"/>
                    <a:pt x="108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2" name="Freeform 477">
              <a:extLst>
                <a:ext uri="{FF2B5EF4-FFF2-40B4-BE49-F238E27FC236}">
                  <a16:creationId xmlns:a16="http://schemas.microsoft.com/office/drawing/2014/main" id="{312E1517-7924-4369-A80D-FBEEB6002D33}"/>
                </a:ext>
              </a:extLst>
            </p:cNvPr>
            <p:cNvSpPr/>
            <p:nvPr>
              <p:custDataLst>
                <p:tags r:id="rId1379"/>
              </p:custDataLst>
            </p:nvPr>
          </p:nvSpPr>
          <p:spPr bwMode="auto">
            <a:xfrm>
              <a:off x="554" y="3276"/>
              <a:ext cx="87" cy="68"/>
            </a:xfrm>
            <a:custGeom>
              <a:avLst/>
              <a:gdLst>
                <a:gd name="T0" fmla="*/ 47 w 118"/>
                <a:gd name="T1" fmla="*/ 10 h 92"/>
                <a:gd name="T2" fmla="*/ 40 w 118"/>
                <a:gd name="T3" fmla="*/ 37 h 92"/>
                <a:gd name="T4" fmla="*/ 15 w 118"/>
                <a:gd name="T5" fmla="*/ 35 h 92"/>
                <a:gd name="T6" fmla="*/ 1 w 118"/>
                <a:gd name="T7" fmla="*/ 16 h 92"/>
                <a:gd name="T8" fmla="*/ 27 w 118"/>
                <a:gd name="T9" fmla="*/ 5 h 92"/>
                <a:gd name="T10" fmla="*/ 47 w 118"/>
                <a:gd name="T11" fmla="*/ 1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92">
                  <a:moveTo>
                    <a:pt x="118" y="24"/>
                  </a:moveTo>
                  <a:cubicBezTo>
                    <a:pt x="118" y="24"/>
                    <a:pt x="108" y="84"/>
                    <a:pt x="99" y="92"/>
                  </a:cubicBezTo>
                  <a:cubicBezTo>
                    <a:pt x="99" y="92"/>
                    <a:pt x="55" y="85"/>
                    <a:pt x="38" y="86"/>
                  </a:cubicBezTo>
                  <a:cubicBezTo>
                    <a:pt x="20" y="88"/>
                    <a:pt x="0" y="80"/>
                    <a:pt x="3" y="40"/>
                  </a:cubicBezTo>
                  <a:cubicBezTo>
                    <a:pt x="7" y="0"/>
                    <a:pt x="48" y="10"/>
                    <a:pt x="66" y="13"/>
                  </a:cubicBezTo>
                  <a:cubicBezTo>
                    <a:pt x="84" y="17"/>
                    <a:pt x="118" y="24"/>
                    <a:pt x="118" y="24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3" name="Freeform 478">
              <a:extLst>
                <a:ext uri="{FF2B5EF4-FFF2-40B4-BE49-F238E27FC236}">
                  <a16:creationId xmlns:a16="http://schemas.microsoft.com/office/drawing/2014/main" id="{E42B63FF-77EE-4056-AD34-E4D7CF14B941}"/>
                </a:ext>
              </a:extLst>
            </p:cNvPr>
            <p:cNvSpPr/>
            <p:nvPr>
              <p:custDataLst>
                <p:tags r:id="rId1380"/>
              </p:custDataLst>
            </p:nvPr>
          </p:nvSpPr>
          <p:spPr bwMode="auto">
            <a:xfrm>
              <a:off x="542" y="3368"/>
              <a:ext cx="82" cy="80"/>
            </a:xfrm>
            <a:custGeom>
              <a:avLst/>
              <a:gdLst>
                <a:gd name="T0" fmla="*/ 45 w 111"/>
                <a:gd name="T1" fmla="*/ 4 h 108"/>
                <a:gd name="T2" fmla="*/ 35 w 111"/>
                <a:gd name="T3" fmla="*/ 35 h 108"/>
                <a:gd name="T4" fmla="*/ 16 w 111"/>
                <a:gd name="T5" fmla="*/ 37 h 108"/>
                <a:gd name="T6" fmla="*/ 1 w 111"/>
                <a:gd name="T7" fmla="*/ 30 h 108"/>
                <a:gd name="T8" fmla="*/ 12 w 111"/>
                <a:gd name="T9" fmla="*/ 6 h 108"/>
                <a:gd name="T10" fmla="*/ 30 w 111"/>
                <a:gd name="T11" fmla="*/ 3 h 108"/>
                <a:gd name="T12" fmla="*/ 45 w 111"/>
                <a:gd name="T13" fmla="*/ 4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08">
                  <a:moveTo>
                    <a:pt x="111" y="9"/>
                  </a:move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55" y="84"/>
                    <a:pt x="39" y="90"/>
                  </a:cubicBezTo>
                  <a:cubicBezTo>
                    <a:pt x="23" y="95"/>
                    <a:pt x="0" y="108"/>
                    <a:pt x="2" y="74"/>
                  </a:cubicBezTo>
                  <a:cubicBezTo>
                    <a:pt x="4" y="39"/>
                    <a:pt x="9" y="21"/>
                    <a:pt x="28" y="15"/>
                  </a:cubicBezTo>
                  <a:cubicBezTo>
                    <a:pt x="48" y="9"/>
                    <a:pt x="58" y="14"/>
                    <a:pt x="73" y="7"/>
                  </a:cubicBezTo>
                  <a:cubicBezTo>
                    <a:pt x="88" y="0"/>
                    <a:pt x="111" y="9"/>
                    <a:pt x="111" y="9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4" name="Freeform 479">
              <a:extLst>
                <a:ext uri="{FF2B5EF4-FFF2-40B4-BE49-F238E27FC236}">
                  <a16:creationId xmlns:a16="http://schemas.microsoft.com/office/drawing/2014/main" id="{C5149A48-32D8-4F6F-B101-1C3A2827004F}"/>
                </a:ext>
              </a:extLst>
            </p:cNvPr>
            <p:cNvSpPr/>
            <p:nvPr>
              <p:custDataLst>
                <p:tags r:id="rId1381"/>
              </p:custDataLst>
            </p:nvPr>
          </p:nvSpPr>
          <p:spPr bwMode="auto">
            <a:xfrm>
              <a:off x="474" y="3464"/>
              <a:ext cx="104" cy="59"/>
            </a:xfrm>
            <a:custGeom>
              <a:avLst/>
              <a:gdLst>
                <a:gd name="T0" fmla="*/ 57 w 141"/>
                <a:gd name="T1" fmla="*/ 3 h 81"/>
                <a:gd name="T2" fmla="*/ 36 w 141"/>
                <a:gd name="T3" fmla="*/ 29 h 81"/>
                <a:gd name="T4" fmla="*/ 11 w 141"/>
                <a:gd name="T5" fmla="*/ 28 h 81"/>
                <a:gd name="T6" fmla="*/ 3 w 141"/>
                <a:gd name="T7" fmla="*/ 18 h 81"/>
                <a:gd name="T8" fmla="*/ 34 w 141"/>
                <a:gd name="T9" fmla="*/ 0 h 81"/>
                <a:gd name="T10" fmla="*/ 57 w 141"/>
                <a:gd name="T11" fmla="*/ 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81">
                  <a:moveTo>
                    <a:pt x="141" y="8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48" y="67"/>
                    <a:pt x="29" y="74"/>
                  </a:cubicBezTo>
                  <a:cubicBezTo>
                    <a:pt x="9" y="81"/>
                    <a:pt x="0" y="64"/>
                    <a:pt x="8" y="46"/>
                  </a:cubicBezTo>
                  <a:cubicBezTo>
                    <a:pt x="16" y="29"/>
                    <a:pt x="39" y="0"/>
                    <a:pt x="85" y="0"/>
                  </a:cubicBezTo>
                  <a:cubicBezTo>
                    <a:pt x="131" y="0"/>
                    <a:pt x="141" y="8"/>
                    <a:pt x="141" y="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5" name="Freeform 480">
              <a:extLst>
                <a:ext uri="{FF2B5EF4-FFF2-40B4-BE49-F238E27FC236}">
                  <a16:creationId xmlns:a16="http://schemas.microsoft.com/office/drawing/2014/main" id="{E269444B-7149-4DF7-A10C-137B2620C64E}"/>
                </a:ext>
              </a:extLst>
            </p:cNvPr>
            <p:cNvSpPr/>
            <p:nvPr>
              <p:custDataLst>
                <p:tags r:id="rId1382"/>
              </p:custDataLst>
            </p:nvPr>
          </p:nvSpPr>
          <p:spPr bwMode="auto">
            <a:xfrm>
              <a:off x="302" y="3537"/>
              <a:ext cx="193" cy="389"/>
            </a:xfrm>
            <a:custGeom>
              <a:avLst/>
              <a:gdLst>
                <a:gd name="T0" fmla="*/ 105 w 262"/>
                <a:gd name="T1" fmla="*/ 13 h 528"/>
                <a:gd name="T2" fmla="*/ 66 w 262"/>
                <a:gd name="T3" fmla="*/ 55 h 528"/>
                <a:gd name="T4" fmla="*/ 16 w 262"/>
                <a:gd name="T5" fmla="*/ 208 h 528"/>
                <a:gd name="T6" fmla="*/ 6 w 262"/>
                <a:gd name="T7" fmla="*/ 177 h 528"/>
                <a:gd name="T8" fmla="*/ 3 w 262"/>
                <a:gd name="T9" fmla="*/ 166 h 528"/>
                <a:gd name="T10" fmla="*/ 15 w 262"/>
                <a:gd name="T11" fmla="*/ 108 h 528"/>
                <a:gd name="T12" fmla="*/ 17 w 262"/>
                <a:gd name="T13" fmla="*/ 89 h 528"/>
                <a:gd name="T14" fmla="*/ 42 w 262"/>
                <a:gd name="T15" fmla="*/ 50 h 528"/>
                <a:gd name="T16" fmla="*/ 60 w 262"/>
                <a:gd name="T17" fmla="*/ 31 h 528"/>
                <a:gd name="T18" fmla="*/ 105 w 262"/>
                <a:gd name="T19" fmla="*/ 13 h 5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528">
                  <a:moveTo>
                    <a:pt x="262" y="32"/>
                  </a:moveTo>
                  <a:cubicBezTo>
                    <a:pt x="262" y="32"/>
                    <a:pt x="216" y="95"/>
                    <a:pt x="165" y="136"/>
                  </a:cubicBezTo>
                  <a:cubicBezTo>
                    <a:pt x="113" y="177"/>
                    <a:pt x="16" y="351"/>
                    <a:pt x="41" y="520"/>
                  </a:cubicBezTo>
                  <a:cubicBezTo>
                    <a:pt x="41" y="520"/>
                    <a:pt x="7" y="528"/>
                    <a:pt x="15" y="443"/>
                  </a:cubicBezTo>
                  <a:cubicBezTo>
                    <a:pt x="17" y="419"/>
                    <a:pt x="16" y="434"/>
                    <a:pt x="8" y="414"/>
                  </a:cubicBezTo>
                  <a:cubicBezTo>
                    <a:pt x="0" y="393"/>
                    <a:pt x="13" y="290"/>
                    <a:pt x="37" y="272"/>
                  </a:cubicBezTo>
                  <a:cubicBezTo>
                    <a:pt x="61" y="254"/>
                    <a:pt x="54" y="242"/>
                    <a:pt x="42" y="223"/>
                  </a:cubicBezTo>
                  <a:cubicBezTo>
                    <a:pt x="31" y="203"/>
                    <a:pt x="57" y="121"/>
                    <a:pt x="106" y="125"/>
                  </a:cubicBezTo>
                  <a:cubicBezTo>
                    <a:pt x="155" y="128"/>
                    <a:pt x="153" y="97"/>
                    <a:pt x="149" y="78"/>
                  </a:cubicBezTo>
                  <a:cubicBezTo>
                    <a:pt x="144" y="58"/>
                    <a:pt x="211" y="0"/>
                    <a:pt x="262" y="32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6" name="Freeform 481">
              <a:extLst>
                <a:ext uri="{FF2B5EF4-FFF2-40B4-BE49-F238E27FC236}">
                  <a16:creationId xmlns:a16="http://schemas.microsoft.com/office/drawing/2014/main" id="{1DE43C2A-3CB3-425E-9BDA-43A5ACEA2340}"/>
                </a:ext>
              </a:extLst>
            </p:cNvPr>
            <p:cNvSpPr/>
            <p:nvPr>
              <p:custDataLst>
                <p:tags r:id="rId1383"/>
              </p:custDataLst>
            </p:nvPr>
          </p:nvSpPr>
          <p:spPr bwMode="auto">
            <a:xfrm>
              <a:off x="372" y="3571"/>
              <a:ext cx="298" cy="524"/>
            </a:xfrm>
            <a:custGeom>
              <a:avLst/>
              <a:gdLst>
                <a:gd name="T0" fmla="*/ 124 w 405"/>
                <a:gd name="T1" fmla="*/ 10 h 711"/>
                <a:gd name="T2" fmla="*/ 74 w 405"/>
                <a:gd name="T3" fmla="*/ 63 h 711"/>
                <a:gd name="T4" fmla="*/ 9 w 405"/>
                <a:gd name="T5" fmla="*/ 149 h 711"/>
                <a:gd name="T6" fmla="*/ 21 w 405"/>
                <a:gd name="T7" fmla="*/ 234 h 711"/>
                <a:gd name="T8" fmla="*/ 49 w 405"/>
                <a:gd name="T9" fmla="*/ 258 h 711"/>
                <a:gd name="T10" fmla="*/ 29 w 405"/>
                <a:gd name="T11" fmla="*/ 214 h 711"/>
                <a:gd name="T12" fmla="*/ 26 w 405"/>
                <a:gd name="T13" fmla="*/ 178 h 711"/>
                <a:gd name="T14" fmla="*/ 77 w 405"/>
                <a:gd name="T15" fmla="*/ 109 h 711"/>
                <a:gd name="T16" fmla="*/ 131 w 405"/>
                <a:gd name="T17" fmla="*/ 79 h 711"/>
                <a:gd name="T18" fmla="*/ 156 w 405"/>
                <a:gd name="T19" fmla="*/ 46 h 711"/>
                <a:gd name="T20" fmla="*/ 134 w 405"/>
                <a:gd name="T21" fmla="*/ 27 h 711"/>
                <a:gd name="T22" fmla="*/ 124 w 405"/>
                <a:gd name="T23" fmla="*/ 10 h 7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5" h="711">
                  <a:moveTo>
                    <a:pt x="311" y="25"/>
                  </a:moveTo>
                  <a:cubicBezTo>
                    <a:pt x="311" y="25"/>
                    <a:pt x="246" y="122"/>
                    <a:pt x="186" y="157"/>
                  </a:cubicBezTo>
                  <a:cubicBezTo>
                    <a:pt x="127" y="193"/>
                    <a:pt x="40" y="260"/>
                    <a:pt x="22" y="372"/>
                  </a:cubicBezTo>
                  <a:cubicBezTo>
                    <a:pt x="3" y="484"/>
                    <a:pt x="0" y="512"/>
                    <a:pt x="55" y="584"/>
                  </a:cubicBezTo>
                  <a:cubicBezTo>
                    <a:pt x="110" y="656"/>
                    <a:pt x="148" y="711"/>
                    <a:pt x="123" y="644"/>
                  </a:cubicBezTo>
                  <a:cubicBezTo>
                    <a:pt x="98" y="578"/>
                    <a:pt x="88" y="547"/>
                    <a:pt x="73" y="536"/>
                  </a:cubicBezTo>
                  <a:cubicBezTo>
                    <a:pt x="58" y="524"/>
                    <a:pt x="81" y="488"/>
                    <a:pt x="66" y="445"/>
                  </a:cubicBezTo>
                  <a:cubicBezTo>
                    <a:pt x="51" y="403"/>
                    <a:pt x="63" y="299"/>
                    <a:pt x="191" y="273"/>
                  </a:cubicBezTo>
                  <a:cubicBezTo>
                    <a:pt x="319" y="247"/>
                    <a:pt x="319" y="234"/>
                    <a:pt x="329" y="197"/>
                  </a:cubicBezTo>
                  <a:cubicBezTo>
                    <a:pt x="339" y="161"/>
                    <a:pt x="405" y="170"/>
                    <a:pt x="391" y="117"/>
                  </a:cubicBezTo>
                  <a:cubicBezTo>
                    <a:pt x="377" y="65"/>
                    <a:pt x="339" y="116"/>
                    <a:pt x="337" y="66"/>
                  </a:cubicBezTo>
                  <a:cubicBezTo>
                    <a:pt x="335" y="0"/>
                    <a:pt x="311" y="25"/>
                    <a:pt x="311" y="25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7" name="Freeform 482">
              <a:extLst>
                <a:ext uri="{FF2B5EF4-FFF2-40B4-BE49-F238E27FC236}">
                  <a16:creationId xmlns:a16="http://schemas.microsoft.com/office/drawing/2014/main" id="{7ABCE4C1-2340-4133-88DC-0D523F79EEE9}"/>
                </a:ext>
              </a:extLst>
            </p:cNvPr>
            <p:cNvSpPr/>
            <p:nvPr>
              <p:custDataLst>
                <p:tags r:id="rId1384"/>
              </p:custDataLst>
            </p:nvPr>
          </p:nvSpPr>
          <p:spPr bwMode="auto">
            <a:xfrm>
              <a:off x="709" y="1422"/>
              <a:ext cx="69" cy="89"/>
            </a:xfrm>
            <a:custGeom>
              <a:avLst/>
              <a:gdLst>
                <a:gd name="T0" fmla="*/ 0 w 94"/>
                <a:gd name="T1" fmla="*/ 16 h 121"/>
                <a:gd name="T2" fmla="*/ 13 w 94"/>
                <a:gd name="T3" fmla="*/ 8 h 121"/>
                <a:gd name="T4" fmla="*/ 25 w 94"/>
                <a:gd name="T5" fmla="*/ 7 h 121"/>
                <a:gd name="T6" fmla="*/ 34 w 94"/>
                <a:gd name="T7" fmla="*/ 18 h 121"/>
                <a:gd name="T8" fmla="*/ 25 w 94"/>
                <a:gd name="T9" fmla="*/ 40 h 121"/>
                <a:gd name="T10" fmla="*/ 1 w 94"/>
                <a:gd name="T11" fmla="*/ 31 h 121"/>
                <a:gd name="T12" fmla="*/ 0 w 94"/>
                <a:gd name="T13" fmla="*/ 1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20">
                  <a:moveTo>
                    <a:pt x="0" y="41"/>
                  </a:moveTo>
                  <a:cubicBezTo>
                    <a:pt x="0" y="41"/>
                    <a:pt x="30" y="42"/>
                    <a:pt x="33" y="21"/>
                  </a:cubicBezTo>
                  <a:cubicBezTo>
                    <a:pt x="36" y="0"/>
                    <a:pt x="53" y="7"/>
                    <a:pt x="63" y="19"/>
                  </a:cubicBezTo>
                  <a:cubicBezTo>
                    <a:pt x="72" y="31"/>
                    <a:pt x="81" y="17"/>
                    <a:pt x="84" y="46"/>
                  </a:cubicBezTo>
                  <a:cubicBezTo>
                    <a:pt x="88" y="75"/>
                    <a:pt x="94" y="102"/>
                    <a:pt x="63" y="101"/>
                  </a:cubicBezTo>
                  <a:cubicBezTo>
                    <a:pt x="31" y="99"/>
                    <a:pt x="3" y="121"/>
                    <a:pt x="3" y="77"/>
                  </a:cubicBezTo>
                  <a:cubicBezTo>
                    <a:pt x="3" y="48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8" name="Freeform 483">
              <a:extLst>
                <a:ext uri="{FF2B5EF4-FFF2-40B4-BE49-F238E27FC236}">
                  <a16:creationId xmlns:a16="http://schemas.microsoft.com/office/drawing/2014/main" id="{158BD3AA-E95F-4BE4-8E6F-4D2D9477EDF0}"/>
                </a:ext>
              </a:extLst>
            </p:cNvPr>
            <p:cNvSpPr/>
            <p:nvPr>
              <p:custDataLst>
                <p:tags r:id="rId1385"/>
              </p:custDataLst>
            </p:nvPr>
          </p:nvSpPr>
          <p:spPr bwMode="auto">
            <a:xfrm>
              <a:off x="717" y="1495"/>
              <a:ext cx="103" cy="108"/>
            </a:xfrm>
            <a:custGeom>
              <a:avLst/>
              <a:gdLst>
                <a:gd name="T0" fmla="*/ 0 w 140"/>
                <a:gd name="T1" fmla="*/ 9 h 146"/>
                <a:gd name="T2" fmla="*/ 13 w 140"/>
                <a:gd name="T3" fmla="*/ 12 h 146"/>
                <a:gd name="T4" fmla="*/ 27 w 140"/>
                <a:gd name="T5" fmla="*/ 3 h 146"/>
                <a:gd name="T6" fmla="*/ 40 w 140"/>
                <a:gd name="T7" fmla="*/ 30 h 146"/>
                <a:gd name="T8" fmla="*/ 37 w 140"/>
                <a:gd name="T9" fmla="*/ 43 h 146"/>
                <a:gd name="T10" fmla="*/ 15 w 140"/>
                <a:gd name="T11" fmla="*/ 41 h 146"/>
                <a:gd name="T12" fmla="*/ 1 w 140"/>
                <a:gd name="T13" fmla="*/ 32 h 146"/>
                <a:gd name="T14" fmla="*/ 0 w 140"/>
                <a:gd name="T15" fmla="*/ 9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46">
                  <a:moveTo>
                    <a:pt x="0" y="22"/>
                  </a:moveTo>
                  <a:cubicBezTo>
                    <a:pt x="0" y="22"/>
                    <a:pt x="21" y="20"/>
                    <a:pt x="31" y="30"/>
                  </a:cubicBezTo>
                  <a:cubicBezTo>
                    <a:pt x="41" y="40"/>
                    <a:pt x="55" y="0"/>
                    <a:pt x="68" y="8"/>
                  </a:cubicBezTo>
                  <a:cubicBezTo>
                    <a:pt x="81" y="16"/>
                    <a:pt x="84" y="65"/>
                    <a:pt x="100" y="76"/>
                  </a:cubicBezTo>
                  <a:cubicBezTo>
                    <a:pt x="115" y="87"/>
                    <a:pt x="140" y="146"/>
                    <a:pt x="93" y="107"/>
                  </a:cubicBezTo>
                  <a:cubicBezTo>
                    <a:pt x="46" y="69"/>
                    <a:pt x="47" y="97"/>
                    <a:pt x="38" y="102"/>
                  </a:cubicBezTo>
                  <a:cubicBezTo>
                    <a:pt x="30" y="107"/>
                    <a:pt x="4" y="116"/>
                    <a:pt x="2" y="78"/>
                  </a:cubicBezTo>
                  <a:cubicBezTo>
                    <a:pt x="1" y="4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69" name="Freeform 484">
              <a:extLst>
                <a:ext uri="{FF2B5EF4-FFF2-40B4-BE49-F238E27FC236}">
                  <a16:creationId xmlns:a16="http://schemas.microsoft.com/office/drawing/2014/main" id="{CBB3C85A-F444-436C-9515-43D026A4FE56}"/>
                </a:ext>
              </a:extLst>
            </p:cNvPr>
            <p:cNvSpPr/>
            <p:nvPr>
              <p:custDataLst>
                <p:tags r:id="rId1386"/>
              </p:custDataLst>
            </p:nvPr>
          </p:nvSpPr>
          <p:spPr bwMode="auto">
            <a:xfrm>
              <a:off x="716" y="1547"/>
              <a:ext cx="107" cy="115"/>
            </a:xfrm>
            <a:custGeom>
              <a:avLst/>
              <a:gdLst>
                <a:gd name="T0" fmla="*/ 2 w 146"/>
                <a:gd name="T1" fmla="*/ 24 h 156"/>
                <a:gd name="T2" fmla="*/ 11 w 146"/>
                <a:gd name="T3" fmla="*/ 14 h 156"/>
                <a:gd name="T4" fmla="*/ 38 w 146"/>
                <a:gd name="T5" fmla="*/ 18 h 156"/>
                <a:gd name="T6" fmla="*/ 42 w 146"/>
                <a:gd name="T7" fmla="*/ 55 h 156"/>
                <a:gd name="T8" fmla="*/ 18 w 146"/>
                <a:gd name="T9" fmla="*/ 55 h 156"/>
                <a:gd name="T10" fmla="*/ 3 w 146"/>
                <a:gd name="T11" fmla="*/ 53 h 156"/>
                <a:gd name="T12" fmla="*/ 2 w 146"/>
                <a:gd name="T13" fmla="*/ 24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56">
                  <a:moveTo>
                    <a:pt x="6" y="60"/>
                  </a:moveTo>
                  <a:cubicBezTo>
                    <a:pt x="6" y="60"/>
                    <a:pt x="0" y="35"/>
                    <a:pt x="29" y="35"/>
                  </a:cubicBezTo>
                  <a:cubicBezTo>
                    <a:pt x="57" y="35"/>
                    <a:pt x="80" y="0"/>
                    <a:pt x="97" y="43"/>
                  </a:cubicBezTo>
                  <a:cubicBezTo>
                    <a:pt x="115" y="85"/>
                    <a:pt x="146" y="155"/>
                    <a:pt x="107" y="138"/>
                  </a:cubicBezTo>
                  <a:cubicBezTo>
                    <a:pt x="68" y="120"/>
                    <a:pt x="58" y="119"/>
                    <a:pt x="47" y="138"/>
                  </a:cubicBezTo>
                  <a:cubicBezTo>
                    <a:pt x="36" y="156"/>
                    <a:pt x="24" y="122"/>
                    <a:pt x="8" y="131"/>
                  </a:cubicBezTo>
                  <a:cubicBezTo>
                    <a:pt x="2" y="135"/>
                    <a:pt x="6" y="60"/>
                    <a:pt x="6" y="6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0" name="Freeform 485">
              <a:extLst>
                <a:ext uri="{FF2B5EF4-FFF2-40B4-BE49-F238E27FC236}">
                  <a16:creationId xmlns:a16="http://schemas.microsoft.com/office/drawing/2014/main" id="{1614AAB5-8179-4A8A-9C08-2B374FECC975}"/>
                </a:ext>
              </a:extLst>
            </p:cNvPr>
            <p:cNvSpPr/>
            <p:nvPr>
              <p:custDataLst>
                <p:tags r:id="rId1387"/>
              </p:custDataLst>
            </p:nvPr>
          </p:nvSpPr>
          <p:spPr bwMode="auto">
            <a:xfrm>
              <a:off x="714" y="1644"/>
              <a:ext cx="97" cy="84"/>
            </a:xfrm>
            <a:custGeom>
              <a:avLst/>
              <a:gdLst>
                <a:gd name="T0" fmla="*/ 4 w 132"/>
                <a:gd name="T1" fmla="*/ 7 h 114"/>
                <a:gd name="T2" fmla="*/ 1 w 132"/>
                <a:gd name="T3" fmla="*/ 29 h 114"/>
                <a:gd name="T4" fmla="*/ 16 w 132"/>
                <a:gd name="T5" fmla="*/ 38 h 114"/>
                <a:gd name="T6" fmla="*/ 34 w 132"/>
                <a:gd name="T7" fmla="*/ 41 h 114"/>
                <a:gd name="T8" fmla="*/ 47 w 132"/>
                <a:gd name="T9" fmla="*/ 28 h 114"/>
                <a:gd name="T10" fmla="*/ 28 w 132"/>
                <a:gd name="T11" fmla="*/ 7 h 114"/>
                <a:gd name="T12" fmla="*/ 4 w 132"/>
                <a:gd name="T13" fmla="*/ 7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14">
                  <a:moveTo>
                    <a:pt x="11" y="17"/>
                  </a:moveTo>
                  <a:cubicBezTo>
                    <a:pt x="11" y="17"/>
                    <a:pt x="0" y="56"/>
                    <a:pt x="3" y="72"/>
                  </a:cubicBezTo>
                  <a:cubicBezTo>
                    <a:pt x="6" y="89"/>
                    <a:pt x="28" y="79"/>
                    <a:pt x="41" y="96"/>
                  </a:cubicBezTo>
                  <a:cubicBezTo>
                    <a:pt x="54" y="114"/>
                    <a:pt x="64" y="80"/>
                    <a:pt x="86" y="102"/>
                  </a:cubicBezTo>
                  <a:cubicBezTo>
                    <a:pt x="95" y="111"/>
                    <a:pt x="132" y="89"/>
                    <a:pt x="119" y="69"/>
                  </a:cubicBezTo>
                  <a:cubicBezTo>
                    <a:pt x="106" y="50"/>
                    <a:pt x="89" y="0"/>
                    <a:pt x="71" y="19"/>
                  </a:cubicBezTo>
                  <a:cubicBezTo>
                    <a:pt x="52" y="38"/>
                    <a:pt x="15" y="4"/>
                    <a:pt x="11" y="17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1" name="Freeform 486">
              <a:extLst>
                <a:ext uri="{FF2B5EF4-FFF2-40B4-BE49-F238E27FC236}">
                  <a16:creationId xmlns:a16="http://schemas.microsoft.com/office/drawing/2014/main" id="{42DBCBB3-23D3-4573-A5CE-F076B8B7E497}"/>
                </a:ext>
              </a:extLst>
            </p:cNvPr>
            <p:cNvSpPr/>
            <p:nvPr>
              <p:custDataLst>
                <p:tags r:id="rId1388"/>
              </p:custDataLst>
            </p:nvPr>
          </p:nvSpPr>
          <p:spPr bwMode="auto">
            <a:xfrm>
              <a:off x="706" y="1716"/>
              <a:ext cx="86" cy="91"/>
            </a:xfrm>
            <a:custGeom>
              <a:avLst/>
              <a:gdLst>
                <a:gd name="T0" fmla="*/ 2 w 117"/>
                <a:gd name="T1" fmla="*/ 0 h 123"/>
                <a:gd name="T2" fmla="*/ 0 w 117"/>
                <a:gd name="T3" fmla="*/ 29 h 123"/>
                <a:gd name="T4" fmla="*/ 8 w 117"/>
                <a:gd name="T5" fmla="*/ 38 h 123"/>
                <a:gd name="T6" fmla="*/ 24 w 117"/>
                <a:gd name="T7" fmla="*/ 41 h 123"/>
                <a:gd name="T8" fmla="*/ 40 w 117"/>
                <a:gd name="T9" fmla="*/ 33 h 123"/>
                <a:gd name="T10" fmla="*/ 37 w 117"/>
                <a:gd name="T11" fmla="*/ 12 h 123"/>
                <a:gd name="T12" fmla="*/ 15 w 117"/>
                <a:gd name="T13" fmla="*/ 10 h 123"/>
                <a:gd name="T14" fmla="*/ 2 w 117"/>
                <a:gd name="T15" fmla="*/ 0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23">
                  <a:moveTo>
                    <a:pt x="5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11" y="98"/>
                    <a:pt x="20" y="93"/>
                  </a:cubicBezTo>
                  <a:cubicBezTo>
                    <a:pt x="28" y="89"/>
                    <a:pt x="41" y="88"/>
                    <a:pt x="59" y="103"/>
                  </a:cubicBezTo>
                  <a:cubicBezTo>
                    <a:pt x="76" y="119"/>
                    <a:pt x="84" y="123"/>
                    <a:pt x="100" y="81"/>
                  </a:cubicBezTo>
                  <a:cubicBezTo>
                    <a:pt x="117" y="40"/>
                    <a:pt x="107" y="41"/>
                    <a:pt x="92" y="29"/>
                  </a:cubicBezTo>
                  <a:cubicBezTo>
                    <a:pt x="76" y="17"/>
                    <a:pt x="59" y="37"/>
                    <a:pt x="39" y="24"/>
                  </a:cubicBezTo>
                  <a:cubicBezTo>
                    <a:pt x="20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2" name="Freeform 487">
              <a:extLst>
                <a:ext uri="{FF2B5EF4-FFF2-40B4-BE49-F238E27FC236}">
                  <a16:creationId xmlns:a16="http://schemas.microsoft.com/office/drawing/2014/main" id="{523F65DF-B421-4562-A20E-22F4DC1F6FE9}"/>
                </a:ext>
              </a:extLst>
            </p:cNvPr>
            <p:cNvSpPr/>
            <p:nvPr>
              <p:custDataLst>
                <p:tags r:id="rId1389"/>
              </p:custDataLst>
            </p:nvPr>
          </p:nvSpPr>
          <p:spPr bwMode="auto">
            <a:xfrm>
              <a:off x="674" y="1783"/>
              <a:ext cx="91" cy="94"/>
            </a:xfrm>
            <a:custGeom>
              <a:avLst/>
              <a:gdLst>
                <a:gd name="T0" fmla="*/ 13 w 124"/>
                <a:gd name="T1" fmla="*/ 2 h 127"/>
                <a:gd name="T2" fmla="*/ 4 w 124"/>
                <a:gd name="T3" fmla="*/ 20 h 127"/>
                <a:gd name="T4" fmla="*/ 12 w 124"/>
                <a:gd name="T5" fmla="*/ 33 h 127"/>
                <a:gd name="T6" fmla="*/ 32 w 124"/>
                <a:gd name="T7" fmla="*/ 46 h 127"/>
                <a:gd name="T8" fmla="*/ 39 w 124"/>
                <a:gd name="T9" fmla="*/ 16 h 127"/>
                <a:gd name="T10" fmla="*/ 19 w 124"/>
                <a:gd name="T11" fmla="*/ 5 h 127"/>
                <a:gd name="T12" fmla="*/ 13 w 124"/>
                <a:gd name="T13" fmla="*/ 2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27">
                  <a:moveTo>
                    <a:pt x="33" y="5"/>
                  </a:move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0" y="79"/>
                    <a:pt x="31" y="83"/>
                  </a:cubicBezTo>
                  <a:cubicBezTo>
                    <a:pt x="62" y="88"/>
                    <a:pt x="56" y="127"/>
                    <a:pt x="81" y="113"/>
                  </a:cubicBezTo>
                  <a:cubicBezTo>
                    <a:pt x="106" y="98"/>
                    <a:pt x="124" y="55"/>
                    <a:pt x="98" y="40"/>
                  </a:cubicBezTo>
                  <a:cubicBezTo>
                    <a:pt x="71" y="24"/>
                    <a:pt x="53" y="26"/>
                    <a:pt x="48" y="13"/>
                  </a:cubicBezTo>
                  <a:cubicBezTo>
                    <a:pt x="44" y="0"/>
                    <a:pt x="33" y="5"/>
                    <a:pt x="33" y="5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3" name="Freeform 488">
              <a:extLst>
                <a:ext uri="{FF2B5EF4-FFF2-40B4-BE49-F238E27FC236}">
                  <a16:creationId xmlns:a16="http://schemas.microsoft.com/office/drawing/2014/main" id="{840E9FC6-6019-4587-98C9-713399D0F0B4}"/>
                </a:ext>
              </a:extLst>
            </p:cNvPr>
            <p:cNvSpPr/>
            <p:nvPr>
              <p:custDataLst>
                <p:tags r:id="rId1390"/>
              </p:custDataLst>
            </p:nvPr>
          </p:nvSpPr>
          <p:spPr bwMode="auto">
            <a:xfrm>
              <a:off x="647" y="1835"/>
              <a:ext cx="79" cy="105"/>
            </a:xfrm>
            <a:custGeom>
              <a:avLst/>
              <a:gdLst>
                <a:gd name="T0" fmla="*/ 12 w 107"/>
                <a:gd name="T1" fmla="*/ 9 h 143"/>
                <a:gd name="T2" fmla="*/ 0 w 107"/>
                <a:gd name="T3" fmla="*/ 28 h 143"/>
                <a:gd name="T4" fmla="*/ 10 w 107"/>
                <a:gd name="T5" fmla="*/ 42 h 143"/>
                <a:gd name="T6" fmla="*/ 26 w 107"/>
                <a:gd name="T7" fmla="*/ 51 h 143"/>
                <a:gd name="T8" fmla="*/ 41 w 107"/>
                <a:gd name="T9" fmla="*/ 43 h 143"/>
                <a:gd name="T10" fmla="*/ 33 w 107"/>
                <a:gd name="T11" fmla="*/ 20 h 143"/>
                <a:gd name="T12" fmla="*/ 12 w 107"/>
                <a:gd name="T13" fmla="*/ 9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43">
                  <a:moveTo>
                    <a:pt x="29" y="23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3" y="105"/>
                    <a:pt x="24" y="106"/>
                  </a:cubicBezTo>
                  <a:cubicBezTo>
                    <a:pt x="46" y="107"/>
                    <a:pt x="48" y="113"/>
                    <a:pt x="64" y="128"/>
                  </a:cubicBezTo>
                  <a:cubicBezTo>
                    <a:pt x="79" y="143"/>
                    <a:pt x="100" y="141"/>
                    <a:pt x="103" y="107"/>
                  </a:cubicBezTo>
                  <a:cubicBezTo>
                    <a:pt x="106" y="73"/>
                    <a:pt x="107" y="54"/>
                    <a:pt x="82" y="51"/>
                  </a:cubicBezTo>
                  <a:cubicBezTo>
                    <a:pt x="57" y="49"/>
                    <a:pt x="48" y="0"/>
                    <a:pt x="29" y="2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4" name="Freeform 489">
              <a:extLst>
                <a:ext uri="{FF2B5EF4-FFF2-40B4-BE49-F238E27FC236}">
                  <a16:creationId xmlns:a16="http://schemas.microsoft.com/office/drawing/2014/main" id="{EAA3A0CC-FF1D-4CDF-A0D0-E9469CBC230B}"/>
                </a:ext>
              </a:extLst>
            </p:cNvPr>
            <p:cNvSpPr/>
            <p:nvPr>
              <p:custDataLst>
                <p:tags r:id="rId1391"/>
              </p:custDataLst>
            </p:nvPr>
          </p:nvSpPr>
          <p:spPr bwMode="auto">
            <a:xfrm>
              <a:off x="601" y="1916"/>
              <a:ext cx="116" cy="114"/>
            </a:xfrm>
            <a:custGeom>
              <a:avLst/>
              <a:gdLst>
                <a:gd name="T0" fmla="*/ 16 w 157"/>
                <a:gd name="T1" fmla="*/ 0 h 154"/>
                <a:gd name="T2" fmla="*/ 1 w 157"/>
                <a:gd name="T3" fmla="*/ 27 h 154"/>
                <a:gd name="T4" fmla="*/ 13 w 157"/>
                <a:gd name="T5" fmla="*/ 39 h 154"/>
                <a:gd name="T6" fmla="*/ 33 w 157"/>
                <a:gd name="T7" fmla="*/ 51 h 154"/>
                <a:gd name="T8" fmla="*/ 39 w 157"/>
                <a:gd name="T9" fmla="*/ 11 h 154"/>
                <a:gd name="T10" fmla="*/ 16 w 157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154">
                  <a:moveTo>
                    <a:pt x="38" y="0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0" y="92"/>
                    <a:pt x="31" y="97"/>
                  </a:cubicBezTo>
                  <a:cubicBezTo>
                    <a:pt x="61" y="101"/>
                    <a:pt x="65" y="154"/>
                    <a:pt x="83" y="126"/>
                  </a:cubicBezTo>
                  <a:cubicBezTo>
                    <a:pt x="102" y="98"/>
                    <a:pt x="157" y="39"/>
                    <a:pt x="97" y="27"/>
                  </a:cubicBezTo>
                  <a:cubicBezTo>
                    <a:pt x="37" y="15"/>
                    <a:pt x="70" y="3"/>
                    <a:pt x="38" y="0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5" name="Freeform 490">
              <a:extLst>
                <a:ext uri="{FF2B5EF4-FFF2-40B4-BE49-F238E27FC236}">
                  <a16:creationId xmlns:a16="http://schemas.microsoft.com/office/drawing/2014/main" id="{71B8DC4D-D19A-4A45-BDF4-2C256DC77A46}"/>
                </a:ext>
              </a:extLst>
            </p:cNvPr>
            <p:cNvSpPr/>
            <p:nvPr>
              <p:custDataLst>
                <p:tags r:id="rId1392"/>
              </p:custDataLst>
            </p:nvPr>
          </p:nvSpPr>
          <p:spPr bwMode="auto">
            <a:xfrm>
              <a:off x="566" y="1980"/>
              <a:ext cx="104" cy="122"/>
            </a:xfrm>
            <a:custGeom>
              <a:avLst/>
              <a:gdLst>
                <a:gd name="T0" fmla="*/ 14 w 142"/>
                <a:gd name="T1" fmla="*/ 7 h 166"/>
                <a:gd name="T2" fmla="*/ 3 w 142"/>
                <a:gd name="T3" fmla="*/ 35 h 166"/>
                <a:gd name="T4" fmla="*/ 15 w 142"/>
                <a:gd name="T5" fmla="*/ 45 h 166"/>
                <a:gd name="T6" fmla="*/ 43 w 142"/>
                <a:gd name="T7" fmla="*/ 51 h 166"/>
                <a:gd name="T8" fmla="*/ 39 w 142"/>
                <a:gd name="T9" fmla="*/ 21 h 166"/>
                <a:gd name="T10" fmla="*/ 14 w 142"/>
                <a:gd name="T11" fmla="*/ 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66">
                  <a:moveTo>
                    <a:pt x="36" y="18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0" y="99"/>
                    <a:pt x="40" y="113"/>
                  </a:cubicBezTo>
                  <a:cubicBezTo>
                    <a:pt x="81" y="127"/>
                    <a:pt x="99" y="166"/>
                    <a:pt x="110" y="128"/>
                  </a:cubicBezTo>
                  <a:cubicBezTo>
                    <a:pt x="121" y="91"/>
                    <a:pt x="142" y="61"/>
                    <a:pt x="98" y="53"/>
                  </a:cubicBezTo>
                  <a:cubicBezTo>
                    <a:pt x="55" y="45"/>
                    <a:pt x="43" y="0"/>
                    <a:pt x="36" y="1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6" name="Freeform 491">
              <a:extLst>
                <a:ext uri="{FF2B5EF4-FFF2-40B4-BE49-F238E27FC236}">
                  <a16:creationId xmlns:a16="http://schemas.microsoft.com/office/drawing/2014/main" id="{06D91065-2AFF-421F-8A82-1551398050AF}"/>
                </a:ext>
              </a:extLst>
            </p:cNvPr>
            <p:cNvSpPr/>
            <p:nvPr>
              <p:custDataLst>
                <p:tags r:id="rId1393"/>
              </p:custDataLst>
            </p:nvPr>
          </p:nvSpPr>
          <p:spPr bwMode="auto">
            <a:xfrm>
              <a:off x="529" y="2059"/>
              <a:ext cx="110" cy="125"/>
            </a:xfrm>
            <a:custGeom>
              <a:avLst/>
              <a:gdLst>
                <a:gd name="T0" fmla="*/ 15 w 150"/>
                <a:gd name="T1" fmla="*/ 7 h 169"/>
                <a:gd name="T2" fmla="*/ 3 w 150"/>
                <a:gd name="T3" fmla="*/ 35 h 169"/>
                <a:gd name="T4" fmla="*/ 15 w 150"/>
                <a:gd name="T5" fmla="*/ 46 h 169"/>
                <a:gd name="T6" fmla="*/ 51 w 150"/>
                <a:gd name="T7" fmla="*/ 52 h 169"/>
                <a:gd name="T8" fmla="*/ 45 w 150"/>
                <a:gd name="T9" fmla="*/ 20 h 169"/>
                <a:gd name="T10" fmla="*/ 15 w 150"/>
                <a:gd name="T11" fmla="*/ 7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69">
                  <a:moveTo>
                    <a:pt x="40" y="18"/>
                  </a:moveTo>
                  <a:cubicBezTo>
                    <a:pt x="40" y="18"/>
                    <a:pt x="16" y="72"/>
                    <a:pt x="8" y="85"/>
                  </a:cubicBezTo>
                  <a:cubicBezTo>
                    <a:pt x="0" y="97"/>
                    <a:pt x="14" y="114"/>
                    <a:pt x="40" y="114"/>
                  </a:cubicBezTo>
                  <a:cubicBezTo>
                    <a:pt x="66" y="114"/>
                    <a:pt x="114" y="169"/>
                    <a:pt x="131" y="128"/>
                  </a:cubicBezTo>
                  <a:cubicBezTo>
                    <a:pt x="147" y="88"/>
                    <a:pt x="150" y="54"/>
                    <a:pt x="113" y="50"/>
                  </a:cubicBezTo>
                  <a:cubicBezTo>
                    <a:pt x="76" y="46"/>
                    <a:pt x="44" y="0"/>
                    <a:pt x="40" y="1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7" name="Freeform 492">
              <a:extLst>
                <a:ext uri="{FF2B5EF4-FFF2-40B4-BE49-F238E27FC236}">
                  <a16:creationId xmlns:a16="http://schemas.microsoft.com/office/drawing/2014/main" id="{380044CB-4294-4149-A51A-146D204AF270}"/>
                </a:ext>
              </a:extLst>
            </p:cNvPr>
            <p:cNvSpPr/>
            <p:nvPr>
              <p:custDataLst>
                <p:tags r:id="rId1394"/>
              </p:custDataLst>
            </p:nvPr>
          </p:nvSpPr>
          <p:spPr bwMode="auto">
            <a:xfrm>
              <a:off x="502" y="2157"/>
              <a:ext cx="125" cy="108"/>
            </a:xfrm>
            <a:custGeom>
              <a:avLst/>
              <a:gdLst>
                <a:gd name="T0" fmla="*/ 18 w 170"/>
                <a:gd name="T1" fmla="*/ 4 h 146"/>
                <a:gd name="T2" fmla="*/ 7 w 170"/>
                <a:gd name="T3" fmla="*/ 23 h 146"/>
                <a:gd name="T4" fmla="*/ 13 w 170"/>
                <a:gd name="T5" fmla="*/ 49 h 146"/>
                <a:gd name="T6" fmla="*/ 49 w 170"/>
                <a:gd name="T7" fmla="*/ 54 h 146"/>
                <a:gd name="T8" fmla="*/ 67 w 170"/>
                <a:gd name="T9" fmla="*/ 38 h 146"/>
                <a:gd name="T10" fmla="*/ 52 w 170"/>
                <a:gd name="T11" fmla="*/ 16 h 146"/>
                <a:gd name="T12" fmla="*/ 18 w 170"/>
                <a:gd name="T13" fmla="*/ 4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146">
                  <a:moveTo>
                    <a:pt x="43" y="11"/>
                  </a:moveTo>
                  <a:cubicBezTo>
                    <a:pt x="43" y="11"/>
                    <a:pt x="19" y="26"/>
                    <a:pt x="19" y="57"/>
                  </a:cubicBezTo>
                  <a:cubicBezTo>
                    <a:pt x="19" y="87"/>
                    <a:pt x="0" y="105"/>
                    <a:pt x="32" y="120"/>
                  </a:cubicBezTo>
                  <a:cubicBezTo>
                    <a:pt x="65" y="135"/>
                    <a:pt x="103" y="122"/>
                    <a:pt x="123" y="134"/>
                  </a:cubicBezTo>
                  <a:cubicBezTo>
                    <a:pt x="143" y="146"/>
                    <a:pt x="168" y="137"/>
                    <a:pt x="169" y="93"/>
                  </a:cubicBezTo>
                  <a:cubicBezTo>
                    <a:pt x="170" y="48"/>
                    <a:pt x="167" y="46"/>
                    <a:pt x="131" y="41"/>
                  </a:cubicBezTo>
                  <a:cubicBezTo>
                    <a:pt x="95" y="37"/>
                    <a:pt x="64" y="0"/>
                    <a:pt x="43" y="11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8" name="Freeform 493">
              <a:extLst>
                <a:ext uri="{FF2B5EF4-FFF2-40B4-BE49-F238E27FC236}">
                  <a16:creationId xmlns:a16="http://schemas.microsoft.com/office/drawing/2014/main" id="{DA189DA9-474F-4E17-9FBD-B00ABC9D835E}"/>
                </a:ext>
              </a:extLst>
            </p:cNvPr>
            <p:cNvSpPr/>
            <p:nvPr>
              <p:custDataLst>
                <p:tags r:id="rId1395"/>
              </p:custDataLst>
            </p:nvPr>
          </p:nvSpPr>
          <p:spPr bwMode="auto">
            <a:xfrm>
              <a:off x="494" y="2259"/>
              <a:ext cx="135" cy="86"/>
            </a:xfrm>
            <a:custGeom>
              <a:avLst/>
              <a:gdLst>
                <a:gd name="T0" fmla="*/ 14 w 183"/>
                <a:gd name="T1" fmla="*/ 2 h 116"/>
                <a:gd name="T2" fmla="*/ 6 w 183"/>
                <a:gd name="T3" fmla="*/ 12 h 116"/>
                <a:gd name="T4" fmla="*/ 18 w 183"/>
                <a:gd name="T5" fmla="*/ 43 h 116"/>
                <a:gd name="T6" fmla="*/ 53 w 183"/>
                <a:gd name="T7" fmla="*/ 45 h 116"/>
                <a:gd name="T8" fmla="*/ 68 w 183"/>
                <a:gd name="T9" fmla="*/ 31 h 116"/>
                <a:gd name="T10" fmla="*/ 57 w 183"/>
                <a:gd name="T11" fmla="*/ 7 h 116"/>
                <a:gd name="T12" fmla="*/ 14 w 18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115">
                  <a:moveTo>
                    <a:pt x="35" y="6"/>
                  </a:moveTo>
                  <a:cubicBezTo>
                    <a:pt x="35" y="6"/>
                    <a:pt x="14" y="0"/>
                    <a:pt x="15" y="29"/>
                  </a:cubicBezTo>
                  <a:cubicBezTo>
                    <a:pt x="16" y="57"/>
                    <a:pt x="0" y="100"/>
                    <a:pt x="45" y="105"/>
                  </a:cubicBezTo>
                  <a:cubicBezTo>
                    <a:pt x="89" y="111"/>
                    <a:pt x="112" y="103"/>
                    <a:pt x="133" y="110"/>
                  </a:cubicBezTo>
                  <a:cubicBezTo>
                    <a:pt x="154" y="116"/>
                    <a:pt x="176" y="101"/>
                    <a:pt x="170" y="75"/>
                  </a:cubicBezTo>
                  <a:cubicBezTo>
                    <a:pt x="165" y="48"/>
                    <a:pt x="183" y="20"/>
                    <a:pt x="142" y="19"/>
                  </a:cubicBezTo>
                  <a:cubicBezTo>
                    <a:pt x="100" y="18"/>
                    <a:pt x="35" y="6"/>
                    <a:pt x="35" y="6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79" name="Freeform 494">
              <a:extLst>
                <a:ext uri="{FF2B5EF4-FFF2-40B4-BE49-F238E27FC236}">
                  <a16:creationId xmlns:a16="http://schemas.microsoft.com/office/drawing/2014/main" id="{D2957F1F-BDF6-40D4-9FE0-F3B027248E42}"/>
                </a:ext>
              </a:extLst>
            </p:cNvPr>
            <p:cNvSpPr/>
            <p:nvPr>
              <p:custDataLst>
                <p:tags r:id="rId1396"/>
              </p:custDataLst>
            </p:nvPr>
          </p:nvSpPr>
          <p:spPr bwMode="auto">
            <a:xfrm>
              <a:off x="496" y="2349"/>
              <a:ext cx="132" cy="116"/>
            </a:xfrm>
            <a:custGeom>
              <a:avLst/>
              <a:gdLst>
                <a:gd name="T0" fmla="*/ 15 w 180"/>
                <a:gd name="T1" fmla="*/ 6 h 157"/>
                <a:gd name="T2" fmla="*/ 4 w 180"/>
                <a:gd name="T3" fmla="*/ 12 h 157"/>
                <a:gd name="T4" fmla="*/ 9 w 180"/>
                <a:gd name="T5" fmla="*/ 53 h 157"/>
                <a:gd name="T6" fmla="*/ 33 w 180"/>
                <a:gd name="T7" fmla="*/ 55 h 157"/>
                <a:gd name="T8" fmla="*/ 65 w 180"/>
                <a:gd name="T9" fmla="*/ 41 h 157"/>
                <a:gd name="T10" fmla="*/ 45 w 180"/>
                <a:gd name="T11" fmla="*/ 7 h 157"/>
                <a:gd name="T12" fmla="*/ 15 w 180"/>
                <a:gd name="T13" fmla="*/ 6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57">
                  <a:moveTo>
                    <a:pt x="37" y="15"/>
                  </a:moveTo>
                  <a:cubicBezTo>
                    <a:pt x="37" y="15"/>
                    <a:pt x="12" y="8"/>
                    <a:pt x="10" y="29"/>
                  </a:cubicBezTo>
                  <a:cubicBezTo>
                    <a:pt x="8" y="50"/>
                    <a:pt x="0" y="115"/>
                    <a:pt x="23" y="132"/>
                  </a:cubicBezTo>
                  <a:cubicBezTo>
                    <a:pt x="46" y="148"/>
                    <a:pt x="47" y="134"/>
                    <a:pt x="85" y="135"/>
                  </a:cubicBezTo>
                  <a:cubicBezTo>
                    <a:pt x="123" y="136"/>
                    <a:pt x="180" y="157"/>
                    <a:pt x="167" y="101"/>
                  </a:cubicBezTo>
                  <a:cubicBezTo>
                    <a:pt x="154" y="45"/>
                    <a:pt x="166" y="0"/>
                    <a:pt x="113" y="16"/>
                  </a:cubicBezTo>
                  <a:cubicBezTo>
                    <a:pt x="59" y="32"/>
                    <a:pt x="37" y="15"/>
                    <a:pt x="37" y="15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0" name="Freeform 495">
              <a:extLst>
                <a:ext uri="{FF2B5EF4-FFF2-40B4-BE49-F238E27FC236}">
                  <a16:creationId xmlns:a16="http://schemas.microsoft.com/office/drawing/2014/main" id="{16784337-923D-49E2-B7E5-F668CDA9C108}"/>
                </a:ext>
              </a:extLst>
            </p:cNvPr>
            <p:cNvSpPr/>
            <p:nvPr>
              <p:custDataLst>
                <p:tags r:id="rId1397"/>
              </p:custDataLst>
            </p:nvPr>
          </p:nvSpPr>
          <p:spPr bwMode="auto">
            <a:xfrm>
              <a:off x="501" y="2460"/>
              <a:ext cx="140" cy="106"/>
            </a:xfrm>
            <a:custGeom>
              <a:avLst/>
              <a:gdLst>
                <a:gd name="T0" fmla="*/ 12 w 190"/>
                <a:gd name="T1" fmla="*/ 1 h 143"/>
                <a:gd name="T2" fmla="*/ 2 w 190"/>
                <a:gd name="T3" fmla="*/ 16 h 143"/>
                <a:gd name="T4" fmla="*/ 26 w 190"/>
                <a:gd name="T5" fmla="*/ 47 h 143"/>
                <a:gd name="T6" fmla="*/ 74 w 190"/>
                <a:gd name="T7" fmla="*/ 33 h 143"/>
                <a:gd name="T8" fmla="*/ 51 w 190"/>
                <a:gd name="T9" fmla="*/ 5 h 143"/>
                <a:gd name="T10" fmla="*/ 12 w 190"/>
                <a:gd name="T11" fmla="*/ 1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143">
                  <a:moveTo>
                    <a:pt x="30" y="4"/>
                  </a:moveTo>
                  <a:cubicBezTo>
                    <a:pt x="30" y="4"/>
                    <a:pt x="0" y="5"/>
                    <a:pt x="5" y="40"/>
                  </a:cubicBezTo>
                  <a:cubicBezTo>
                    <a:pt x="11" y="75"/>
                    <a:pt x="7" y="129"/>
                    <a:pt x="65" y="116"/>
                  </a:cubicBezTo>
                  <a:cubicBezTo>
                    <a:pt x="123" y="103"/>
                    <a:pt x="187" y="143"/>
                    <a:pt x="184" y="79"/>
                  </a:cubicBezTo>
                  <a:cubicBezTo>
                    <a:pt x="181" y="15"/>
                    <a:pt x="190" y="0"/>
                    <a:pt x="128" y="12"/>
                  </a:cubicBezTo>
                  <a:cubicBezTo>
                    <a:pt x="67" y="24"/>
                    <a:pt x="53" y="1"/>
                    <a:pt x="30" y="4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1" name="Freeform 496">
              <a:extLst>
                <a:ext uri="{FF2B5EF4-FFF2-40B4-BE49-F238E27FC236}">
                  <a16:creationId xmlns:a16="http://schemas.microsoft.com/office/drawing/2014/main" id="{6427424B-900B-4E54-96ED-8D4E72A2B359}"/>
                </a:ext>
              </a:extLst>
            </p:cNvPr>
            <p:cNvSpPr/>
            <p:nvPr>
              <p:custDataLst>
                <p:tags r:id="rId1398"/>
              </p:custDataLst>
            </p:nvPr>
          </p:nvSpPr>
          <p:spPr bwMode="auto">
            <a:xfrm>
              <a:off x="522" y="2540"/>
              <a:ext cx="164" cy="119"/>
            </a:xfrm>
            <a:custGeom>
              <a:avLst/>
              <a:gdLst>
                <a:gd name="T0" fmla="*/ 10 w 223"/>
                <a:gd name="T1" fmla="*/ 22 h 162"/>
                <a:gd name="T2" fmla="*/ 4 w 223"/>
                <a:gd name="T3" fmla="*/ 32 h 162"/>
                <a:gd name="T4" fmla="*/ 32 w 223"/>
                <a:gd name="T5" fmla="*/ 56 h 162"/>
                <a:gd name="T6" fmla="*/ 66 w 223"/>
                <a:gd name="T7" fmla="*/ 50 h 162"/>
                <a:gd name="T8" fmla="*/ 76 w 223"/>
                <a:gd name="T9" fmla="*/ 24 h 162"/>
                <a:gd name="T10" fmla="*/ 38 w 223"/>
                <a:gd name="T11" fmla="*/ 13 h 162"/>
                <a:gd name="T12" fmla="*/ 10 w 223"/>
                <a:gd name="T13" fmla="*/ 22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62">
                  <a:moveTo>
                    <a:pt x="26" y="56"/>
                  </a:moveTo>
                  <a:cubicBezTo>
                    <a:pt x="26" y="56"/>
                    <a:pt x="0" y="59"/>
                    <a:pt x="10" y="82"/>
                  </a:cubicBezTo>
                  <a:cubicBezTo>
                    <a:pt x="20" y="105"/>
                    <a:pt x="23" y="162"/>
                    <a:pt x="82" y="141"/>
                  </a:cubicBezTo>
                  <a:cubicBezTo>
                    <a:pt x="141" y="120"/>
                    <a:pt x="133" y="123"/>
                    <a:pt x="166" y="127"/>
                  </a:cubicBezTo>
                  <a:cubicBezTo>
                    <a:pt x="199" y="131"/>
                    <a:pt x="223" y="118"/>
                    <a:pt x="190" y="59"/>
                  </a:cubicBezTo>
                  <a:cubicBezTo>
                    <a:pt x="157" y="0"/>
                    <a:pt x="121" y="23"/>
                    <a:pt x="97" y="33"/>
                  </a:cubicBezTo>
                  <a:cubicBezTo>
                    <a:pt x="71" y="44"/>
                    <a:pt x="26" y="56"/>
                    <a:pt x="26" y="56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2" name="Freeform 497">
              <a:extLst>
                <a:ext uri="{FF2B5EF4-FFF2-40B4-BE49-F238E27FC236}">
                  <a16:creationId xmlns:a16="http://schemas.microsoft.com/office/drawing/2014/main" id="{C274E471-E39F-4987-A14F-2BFBDA648D82}"/>
                </a:ext>
              </a:extLst>
            </p:cNvPr>
            <p:cNvSpPr/>
            <p:nvPr>
              <p:custDataLst>
                <p:tags r:id="rId1399"/>
              </p:custDataLst>
            </p:nvPr>
          </p:nvSpPr>
          <p:spPr bwMode="auto">
            <a:xfrm>
              <a:off x="563" y="2639"/>
              <a:ext cx="159" cy="152"/>
            </a:xfrm>
            <a:custGeom>
              <a:avLst/>
              <a:gdLst>
                <a:gd name="T0" fmla="*/ 10 w 216"/>
                <a:gd name="T1" fmla="*/ 15 h 207"/>
                <a:gd name="T2" fmla="*/ 5 w 216"/>
                <a:gd name="T3" fmla="*/ 27 h 207"/>
                <a:gd name="T4" fmla="*/ 40 w 216"/>
                <a:gd name="T5" fmla="*/ 59 h 207"/>
                <a:gd name="T6" fmla="*/ 77 w 216"/>
                <a:gd name="T7" fmla="*/ 32 h 207"/>
                <a:gd name="T8" fmla="*/ 54 w 216"/>
                <a:gd name="T9" fmla="*/ 5 h 207"/>
                <a:gd name="T10" fmla="*/ 10 w 216"/>
                <a:gd name="T11" fmla="*/ 15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6">
                  <a:moveTo>
                    <a:pt x="23" y="39"/>
                  </a:moveTo>
                  <a:cubicBezTo>
                    <a:pt x="23" y="39"/>
                    <a:pt x="0" y="42"/>
                    <a:pt x="12" y="69"/>
                  </a:cubicBezTo>
                  <a:cubicBezTo>
                    <a:pt x="24" y="97"/>
                    <a:pt x="48" y="207"/>
                    <a:pt x="102" y="149"/>
                  </a:cubicBezTo>
                  <a:cubicBezTo>
                    <a:pt x="157" y="91"/>
                    <a:pt x="216" y="134"/>
                    <a:pt x="193" y="80"/>
                  </a:cubicBezTo>
                  <a:cubicBezTo>
                    <a:pt x="170" y="27"/>
                    <a:pt x="178" y="0"/>
                    <a:pt x="137" y="14"/>
                  </a:cubicBezTo>
                  <a:cubicBezTo>
                    <a:pt x="97" y="28"/>
                    <a:pt x="64" y="33"/>
                    <a:pt x="23" y="39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3" name="Freeform 498">
              <a:extLst>
                <a:ext uri="{FF2B5EF4-FFF2-40B4-BE49-F238E27FC236}">
                  <a16:creationId xmlns:a16="http://schemas.microsoft.com/office/drawing/2014/main" id="{E54447FA-724C-4AAE-BA8F-C9B4173C0C74}"/>
                </a:ext>
              </a:extLst>
            </p:cNvPr>
            <p:cNvSpPr/>
            <p:nvPr>
              <p:custDataLst>
                <p:tags r:id="rId1400"/>
              </p:custDataLst>
            </p:nvPr>
          </p:nvSpPr>
          <p:spPr bwMode="auto">
            <a:xfrm>
              <a:off x="616" y="2718"/>
              <a:ext cx="145" cy="175"/>
            </a:xfrm>
            <a:custGeom>
              <a:avLst/>
              <a:gdLst>
                <a:gd name="T0" fmla="*/ 11 w 197"/>
                <a:gd name="T1" fmla="*/ 27 h 238"/>
                <a:gd name="T2" fmla="*/ 5 w 197"/>
                <a:gd name="T3" fmla="*/ 43 h 238"/>
                <a:gd name="T4" fmla="*/ 31 w 197"/>
                <a:gd name="T5" fmla="*/ 67 h 238"/>
                <a:gd name="T6" fmla="*/ 61 w 197"/>
                <a:gd name="T7" fmla="*/ 55 h 238"/>
                <a:gd name="T8" fmla="*/ 63 w 197"/>
                <a:gd name="T9" fmla="*/ 18 h 238"/>
                <a:gd name="T10" fmla="*/ 43 w 197"/>
                <a:gd name="T11" fmla="*/ 14 h 238"/>
                <a:gd name="T12" fmla="*/ 11 w 197"/>
                <a:gd name="T13" fmla="*/ 27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7" h="238">
                  <a:moveTo>
                    <a:pt x="28" y="68"/>
                  </a:moveTo>
                  <a:cubicBezTo>
                    <a:pt x="28" y="68"/>
                    <a:pt x="0" y="71"/>
                    <a:pt x="13" y="107"/>
                  </a:cubicBezTo>
                  <a:cubicBezTo>
                    <a:pt x="26" y="143"/>
                    <a:pt x="56" y="238"/>
                    <a:pt x="77" y="168"/>
                  </a:cubicBezTo>
                  <a:cubicBezTo>
                    <a:pt x="86" y="139"/>
                    <a:pt x="110" y="146"/>
                    <a:pt x="154" y="139"/>
                  </a:cubicBezTo>
                  <a:cubicBezTo>
                    <a:pt x="197" y="133"/>
                    <a:pt x="190" y="87"/>
                    <a:pt x="159" y="43"/>
                  </a:cubicBezTo>
                  <a:cubicBezTo>
                    <a:pt x="129" y="0"/>
                    <a:pt x="136" y="19"/>
                    <a:pt x="108" y="35"/>
                  </a:cubicBezTo>
                  <a:cubicBezTo>
                    <a:pt x="79" y="50"/>
                    <a:pt x="45" y="69"/>
                    <a:pt x="28" y="6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4" name="Freeform 499">
              <a:extLst>
                <a:ext uri="{FF2B5EF4-FFF2-40B4-BE49-F238E27FC236}">
                  <a16:creationId xmlns:a16="http://schemas.microsoft.com/office/drawing/2014/main" id="{0A609973-7B8E-4517-A6AC-2A8423968CBA}"/>
                </a:ext>
              </a:extLst>
            </p:cNvPr>
            <p:cNvSpPr/>
            <p:nvPr>
              <p:custDataLst>
                <p:tags r:id="rId1401"/>
              </p:custDataLst>
            </p:nvPr>
          </p:nvSpPr>
          <p:spPr bwMode="auto">
            <a:xfrm>
              <a:off x="661" y="2805"/>
              <a:ext cx="167" cy="151"/>
            </a:xfrm>
            <a:custGeom>
              <a:avLst/>
              <a:gdLst>
                <a:gd name="T0" fmla="*/ 9 w 227"/>
                <a:gd name="T1" fmla="*/ 35 h 205"/>
                <a:gd name="T2" fmla="*/ 4 w 227"/>
                <a:gd name="T3" fmla="*/ 44 h 205"/>
                <a:gd name="T4" fmla="*/ 37 w 227"/>
                <a:gd name="T5" fmla="*/ 72 h 205"/>
                <a:gd name="T6" fmla="*/ 77 w 227"/>
                <a:gd name="T7" fmla="*/ 36 h 205"/>
                <a:gd name="T8" fmla="*/ 48 w 227"/>
                <a:gd name="T9" fmla="*/ 13 h 205"/>
                <a:gd name="T10" fmla="*/ 9 w 227"/>
                <a:gd name="T11" fmla="*/ 35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6" h="205">
                  <a:moveTo>
                    <a:pt x="22" y="88"/>
                  </a:moveTo>
                  <a:cubicBezTo>
                    <a:pt x="22" y="88"/>
                    <a:pt x="0" y="88"/>
                    <a:pt x="10" y="111"/>
                  </a:cubicBezTo>
                  <a:cubicBezTo>
                    <a:pt x="20" y="134"/>
                    <a:pt x="21" y="205"/>
                    <a:pt x="93" y="180"/>
                  </a:cubicBezTo>
                  <a:cubicBezTo>
                    <a:pt x="165" y="155"/>
                    <a:pt x="227" y="138"/>
                    <a:pt x="192" y="91"/>
                  </a:cubicBezTo>
                  <a:cubicBezTo>
                    <a:pt x="157" y="44"/>
                    <a:pt x="140" y="0"/>
                    <a:pt x="119" y="33"/>
                  </a:cubicBezTo>
                  <a:cubicBezTo>
                    <a:pt x="98" y="67"/>
                    <a:pt x="44" y="87"/>
                    <a:pt x="22" y="8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5" name="Freeform 500">
              <a:extLst>
                <a:ext uri="{FF2B5EF4-FFF2-40B4-BE49-F238E27FC236}">
                  <a16:creationId xmlns:a16="http://schemas.microsoft.com/office/drawing/2014/main" id="{B089F8C3-8067-4E90-B2F1-8DC7365B48E2}"/>
                </a:ext>
              </a:extLst>
            </p:cNvPr>
            <p:cNvSpPr/>
            <p:nvPr>
              <p:custDataLst>
                <p:tags r:id="rId1402"/>
              </p:custDataLst>
            </p:nvPr>
          </p:nvSpPr>
          <p:spPr bwMode="auto">
            <a:xfrm>
              <a:off x="712" y="2904"/>
              <a:ext cx="147" cy="132"/>
            </a:xfrm>
            <a:custGeom>
              <a:avLst/>
              <a:gdLst>
                <a:gd name="T0" fmla="*/ 8 w 199"/>
                <a:gd name="T1" fmla="*/ 29 h 180"/>
                <a:gd name="T2" fmla="*/ 2 w 199"/>
                <a:gd name="T3" fmla="*/ 41 h 180"/>
                <a:gd name="T4" fmla="*/ 23 w 199"/>
                <a:gd name="T5" fmla="*/ 70 h 180"/>
                <a:gd name="T6" fmla="*/ 72 w 199"/>
                <a:gd name="T7" fmla="*/ 45 h 180"/>
                <a:gd name="T8" fmla="*/ 47 w 199"/>
                <a:gd name="T9" fmla="*/ 10 h 180"/>
                <a:gd name="T10" fmla="*/ 8 w 199"/>
                <a:gd name="T11" fmla="*/ 29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180">
                  <a:moveTo>
                    <a:pt x="20" y="73"/>
                  </a:moveTo>
                  <a:cubicBezTo>
                    <a:pt x="9" y="72"/>
                    <a:pt x="0" y="79"/>
                    <a:pt x="6" y="103"/>
                  </a:cubicBezTo>
                  <a:cubicBezTo>
                    <a:pt x="13" y="127"/>
                    <a:pt x="4" y="180"/>
                    <a:pt x="57" y="176"/>
                  </a:cubicBezTo>
                  <a:cubicBezTo>
                    <a:pt x="109" y="171"/>
                    <a:pt x="199" y="170"/>
                    <a:pt x="180" y="114"/>
                  </a:cubicBezTo>
                  <a:cubicBezTo>
                    <a:pt x="160" y="59"/>
                    <a:pt x="145" y="0"/>
                    <a:pt x="117" y="25"/>
                  </a:cubicBezTo>
                  <a:cubicBezTo>
                    <a:pt x="88" y="50"/>
                    <a:pt x="47" y="74"/>
                    <a:pt x="20" y="7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6" name="Freeform 501">
              <a:extLst>
                <a:ext uri="{FF2B5EF4-FFF2-40B4-BE49-F238E27FC236}">
                  <a16:creationId xmlns:a16="http://schemas.microsoft.com/office/drawing/2014/main" id="{3812C3C5-0285-4ACA-8CE0-F20F37176E42}"/>
                </a:ext>
              </a:extLst>
            </p:cNvPr>
            <p:cNvSpPr/>
            <p:nvPr>
              <p:custDataLst>
                <p:tags r:id="rId1403"/>
              </p:custDataLst>
            </p:nvPr>
          </p:nvSpPr>
          <p:spPr bwMode="auto">
            <a:xfrm>
              <a:off x="751" y="3028"/>
              <a:ext cx="126" cy="126"/>
            </a:xfrm>
            <a:custGeom>
              <a:avLst/>
              <a:gdLst>
                <a:gd name="T0" fmla="*/ 5 w 172"/>
                <a:gd name="T1" fmla="*/ 11 h 170"/>
                <a:gd name="T2" fmla="*/ 4 w 172"/>
                <a:gd name="T3" fmla="*/ 43 h 170"/>
                <a:gd name="T4" fmla="*/ 23 w 172"/>
                <a:gd name="T5" fmla="*/ 62 h 170"/>
                <a:gd name="T6" fmla="*/ 64 w 172"/>
                <a:gd name="T7" fmla="*/ 46 h 170"/>
                <a:gd name="T8" fmla="*/ 51 w 172"/>
                <a:gd name="T9" fmla="*/ 10 h 170"/>
                <a:gd name="T10" fmla="*/ 5 w 172"/>
                <a:gd name="T11" fmla="*/ 11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" h="170">
                  <a:moveTo>
                    <a:pt x="13" y="27"/>
                  </a:moveTo>
                  <a:cubicBezTo>
                    <a:pt x="0" y="32"/>
                    <a:pt x="2" y="82"/>
                    <a:pt x="9" y="105"/>
                  </a:cubicBezTo>
                  <a:cubicBezTo>
                    <a:pt x="15" y="128"/>
                    <a:pt x="9" y="170"/>
                    <a:pt x="58" y="153"/>
                  </a:cubicBezTo>
                  <a:cubicBezTo>
                    <a:pt x="107" y="135"/>
                    <a:pt x="170" y="153"/>
                    <a:pt x="164" y="112"/>
                  </a:cubicBezTo>
                  <a:cubicBezTo>
                    <a:pt x="157" y="72"/>
                    <a:pt x="172" y="0"/>
                    <a:pt x="129" y="25"/>
                  </a:cubicBezTo>
                  <a:cubicBezTo>
                    <a:pt x="86" y="50"/>
                    <a:pt x="50" y="14"/>
                    <a:pt x="13" y="27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7" name="Freeform 502">
              <a:extLst>
                <a:ext uri="{FF2B5EF4-FFF2-40B4-BE49-F238E27FC236}">
                  <a16:creationId xmlns:a16="http://schemas.microsoft.com/office/drawing/2014/main" id="{D5E29DD5-8899-4BE4-8DE3-36E4EA203E27}"/>
                </a:ext>
              </a:extLst>
            </p:cNvPr>
            <p:cNvSpPr/>
            <p:nvPr>
              <p:custDataLst>
                <p:tags r:id="rId1404"/>
              </p:custDataLst>
            </p:nvPr>
          </p:nvSpPr>
          <p:spPr bwMode="auto">
            <a:xfrm>
              <a:off x="765" y="3147"/>
              <a:ext cx="122" cy="120"/>
            </a:xfrm>
            <a:custGeom>
              <a:avLst/>
              <a:gdLst>
                <a:gd name="T0" fmla="*/ 5 w 166"/>
                <a:gd name="T1" fmla="*/ 7 h 163"/>
                <a:gd name="T2" fmla="*/ 5 w 166"/>
                <a:gd name="T3" fmla="*/ 38 h 163"/>
                <a:gd name="T4" fmla="*/ 15 w 166"/>
                <a:gd name="T5" fmla="*/ 65 h 163"/>
                <a:gd name="T6" fmla="*/ 47 w 166"/>
                <a:gd name="T7" fmla="*/ 61 h 163"/>
                <a:gd name="T8" fmla="*/ 60 w 166"/>
                <a:gd name="T9" fmla="*/ 39 h 163"/>
                <a:gd name="T10" fmla="*/ 48 w 166"/>
                <a:gd name="T11" fmla="*/ 2 h 163"/>
                <a:gd name="T12" fmla="*/ 5 w 166"/>
                <a:gd name="T13" fmla="*/ 7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163">
                  <a:moveTo>
                    <a:pt x="12" y="18"/>
                  </a:moveTo>
                  <a:cubicBezTo>
                    <a:pt x="0" y="27"/>
                    <a:pt x="22" y="75"/>
                    <a:pt x="13" y="95"/>
                  </a:cubicBezTo>
                  <a:cubicBezTo>
                    <a:pt x="4" y="114"/>
                    <a:pt x="3" y="161"/>
                    <a:pt x="39" y="162"/>
                  </a:cubicBezTo>
                  <a:cubicBezTo>
                    <a:pt x="75" y="163"/>
                    <a:pt x="98" y="151"/>
                    <a:pt x="118" y="153"/>
                  </a:cubicBezTo>
                  <a:cubicBezTo>
                    <a:pt x="137" y="156"/>
                    <a:pt x="164" y="132"/>
                    <a:pt x="153" y="98"/>
                  </a:cubicBezTo>
                  <a:cubicBezTo>
                    <a:pt x="142" y="64"/>
                    <a:pt x="166" y="1"/>
                    <a:pt x="120" y="6"/>
                  </a:cubicBezTo>
                  <a:cubicBezTo>
                    <a:pt x="74" y="12"/>
                    <a:pt x="35" y="0"/>
                    <a:pt x="12" y="18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8" name="Freeform 503">
              <a:extLst>
                <a:ext uri="{FF2B5EF4-FFF2-40B4-BE49-F238E27FC236}">
                  <a16:creationId xmlns:a16="http://schemas.microsoft.com/office/drawing/2014/main" id="{8C2BBB96-3857-44D7-B5A1-0F87AF775C06}"/>
                </a:ext>
              </a:extLst>
            </p:cNvPr>
            <p:cNvSpPr/>
            <p:nvPr>
              <p:custDataLst>
                <p:tags r:id="rId1405"/>
              </p:custDataLst>
            </p:nvPr>
          </p:nvSpPr>
          <p:spPr bwMode="auto">
            <a:xfrm>
              <a:off x="734" y="3271"/>
              <a:ext cx="162" cy="177"/>
            </a:xfrm>
            <a:custGeom>
              <a:avLst/>
              <a:gdLst>
                <a:gd name="T0" fmla="*/ 28 w 220"/>
                <a:gd name="T1" fmla="*/ 5 h 241"/>
                <a:gd name="T2" fmla="*/ 18 w 220"/>
                <a:gd name="T3" fmla="*/ 30 h 241"/>
                <a:gd name="T4" fmla="*/ 21 w 220"/>
                <a:gd name="T5" fmla="*/ 56 h 241"/>
                <a:gd name="T6" fmla="*/ 59 w 220"/>
                <a:gd name="T7" fmla="*/ 70 h 241"/>
                <a:gd name="T8" fmla="*/ 66 w 220"/>
                <a:gd name="T9" fmla="*/ 18 h 241"/>
                <a:gd name="T10" fmla="*/ 28 w 220"/>
                <a:gd name="T11" fmla="*/ 5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41">
                  <a:moveTo>
                    <a:pt x="71" y="13"/>
                  </a:moveTo>
                  <a:cubicBezTo>
                    <a:pt x="56" y="19"/>
                    <a:pt x="53" y="63"/>
                    <a:pt x="44" y="76"/>
                  </a:cubicBezTo>
                  <a:cubicBezTo>
                    <a:pt x="35" y="89"/>
                    <a:pt x="0" y="119"/>
                    <a:pt x="51" y="141"/>
                  </a:cubicBezTo>
                  <a:cubicBezTo>
                    <a:pt x="101" y="164"/>
                    <a:pt x="128" y="241"/>
                    <a:pt x="147" y="176"/>
                  </a:cubicBezTo>
                  <a:cubicBezTo>
                    <a:pt x="165" y="112"/>
                    <a:pt x="220" y="49"/>
                    <a:pt x="165" y="43"/>
                  </a:cubicBezTo>
                  <a:cubicBezTo>
                    <a:pt x="111" y="38"/>
                    <a:pt x="103" y="0"/>
                    <a:pt x="71" y="1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89" name="Freeform 504">
              <a:extLst>
                <a:ext uri="{FF2B5EF4-FFF2-40B4-BE49-F238E27FC236}">
                  <a16:creationId xmlns:a16="http://schemas.microsoft.com/office/drawing/2014/main" id="{26A84499-1D99-4AF1-BE23-D6CD1C0FA18E}"/>
                </a:ext>
              </a:extLst>
            </p:cNvPr>
            <p:cNvSpPr/>
            <p:nvPr>
              <p:custDataLst>
                <p:tags r:id="rId1406"/>
              </p:custDataLst>
            </p:nvPr>
          </p:nvSpPr>
          <p:spPr bwMode="auto">
            <a:xfrm>
              <a:off x="688" y="3386"/>
              <a:ext cx="177" cy="172"/>
            </a:xfrm>
            <a:custGeom>
              <a:avLst/>
              <a:gdLst>
                <a:gd name="T0" fmla="*/ 27 w 240"/>
                <a:gd name="T1" fmla="*/ 5 h 234"/>
                <a:gd name="T2" fmla="*/ 15 w 240"/>
                <a:gd name="T3" fmla="*/ 23 h 234"/>
                <a:gd name="T4" fmla="*/ 18 w 240"/>
                <a:gd name="T5" fmla="*/ 60 h 234"/>
                <a:gd name="T6" fmla="*/ 59 w 240"/>
                <a:gd name="T7" fmla="*/ 70 h 234"/>
                <a:gd name="T8" fmla="*/ 72 w 240"/>
                <a:gd name="T9" fmla="*/ 29 h 234"/>
                <a:gd name="T10" fmla="*/ 27 w 240"/>
                <a:gd name="T11" fmla="*/ 5 h 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0" h="234">
                  <a:moveTo>
                    <a:pt x="68" y="13"/>
                  </a:moveTo>
                  <a:cubicBezTo>
                    <a:pt x="56" y="0"/>
                    <a:pt x="53" y="31"/>
                    <a:pt x="38" y="57"/>
                  </a:cubicBezTo>
                  <a:cubicBezTo>
                    <a:pt x="24" y="83"/>
                    <a:pt x="0" y="115"/>
                    <a:pt x="45" y="152"/>
                  </a:cubicBezTo>
                  <a:cubicBezTo>
                    <a:pt x="90" y="189"/>
                    <a:pt x="109" y="234"/>
                    <a:pt x="147" y="175"/>
                  </a:cubicBezTo>
                  <a:cubicBezTo>
                    <a:pt x="184" y="116"/>
                    <a:pt x="240" y="76"/>
                    <a:pt x="181" y="72"/>
                  </a:cubicBezTo>
                  <a:cubicBezTo>
                    <a:pt x="122" y="68"/>
                    <a:pt x="94" y="43"/>
                    <a:pt x="68" y="13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0" name="Freeform 505">
              <a:extLst>
                <a:ext uri="{FF2B5EF4-FFF2-40B4-BE49-F238E27FC236}">
                  <a16:creationId xmlns:a16="http://schemas.microsoft.com/office/drawing/2014/main" id="{B9C485C2-EDEA-4FA4-B7B7-72EF944C19BB}"/>
                </a:ext>
              </a:extLst>
            </p:cNvPr>
            <p:cNvSpPr/>
            <p:nvPr>
              <p:custDataLst>
                <p:tags r:id="rId1407"/>
              </p:custDataLst>
            </p:nvPr>
          </p:nvSpPr>
          <p:spPr bwMode="auto">
            <a:xfrm>
              <a:off x="633" y="3493"/>
              <a:ext cx="145" cy="167"/>
            </a:xfrm>
            <a:custGeom>
              <a:avLst/>
              <a:gdLst>
                <a:gd name="T0" fmla="*/ 29 w 196"/>
                <a:gd name="T1" fmla="*/ 1 h 227"/>
                <a:gd name="T2" fmla="*/ 9 w 196"/>
                <a:gd name="T3" fmla="*/ 26 h 227"/>
                <a:gd name="T4" fmla="*/ 15 w 196"/>
                <a:gd name="T5" fmla="*/ 55 h 227"/>
                <a:gd name="T6" fmla="*/ 52 w 196"/>
                <a:gd name="T7" fmla="*/ 65 h 227"/>
                <a:gd name="T8" fmla="*/ 61 w 196"/>
                <a:gd name="T9" fmla="*/ 28 h 227"/>
                <a:gd name="T10" fmla="*/ 38 w 196"/>
                <a:gd name="T11" fmla="*/ 14 h 227"/>
                <a:gd name="T12" fmla="*/ 29 w 196"/>
                <a:gd name="T13" fmla="*/ 1 h 2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226">
                  <a:moveTo>
                    <a:pt x="71" y="1"/>
                  </a:moveTo>
                  <a:cubicBezTo>
                    <a:pt x="54" y="2"/>
                    <a:pt x="34" y="45"/>
                    <a:pt x="21" y="66"/>
                  </a:cubicBezTo>
                  <a:cubicBezTo>
                    <a:pt x="7" y="88"/>
                    <a:pt x="0" y="99"/>
                    <a:pt x="37" y="138"/>
                  </a:cubicBezTo>
                  <a:cubicBezTo>
                    <a:pt x="74" y="178"/>
                    <a:pt x="93" y="227"/>
                    <a:pt x="129" y="165"/>
                  </a:cubicBezTo>
                  <a:cubicBezTo>
                    <a:pt x="165" y="102"/>
                    <a:pt x="196" y="107"/>
                    <a:pt x="150" y="69"/>
                  </a:cubicBezTo>
                  <a:cubicBezTo>
                    <a:pt x="105" y="30"/>
                    <a:pt x="113" y="62"/>
                    <a:pt x="94" y="35"/>
                  </a:cubicBezTo>
                  <a:cubicBezTo>
                    <a:pt x="74" y="7"/>
                    <a:pt x="86" y="0"/>
                    <a:pt x="71" y="1"/>
                  </a:cubicBezTo>
                  <a:close/>
                </a:path>
              </a:pathLst>
            </a:custGeom>
            <a:solidFill>
              <a:srgbClr val="F4E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1" name="Freeform 506">
              <a:extLst>
                <a:ext uri="{FF2B5EF4-FFF2-40B4-BE49-F238E27FC236}">
                  <a16:creationId xmlns:a16="http://schemas.microsoft.com/office/drawing/2014/main" id="{A50B1A6F-002B-4DCA-B57F-FB3B0E677300}"/>
                </a:ext>
              </a:extLst>
            </p:cNvPr>
            <p:cNvSpPr/>
            <p:nvPr>
              <p:custDataLst>
                <p:tags r:id="rId1408"/>
              </p:custDataLst>
            </p:nvPr>
          </p:nvSpPr>
          <p:spPr bwMode="auto">
            <a:xfrm>
              <a:off x="1079" y="1493"/>
              <a:ext cx="34" cy="115"/>
            </a:xfrm>
            <a:custGeom>
              <a:avLst/>
              <a:gdLst>
                <a:gd name="T0" fmla="*/ 10 w 47"/>
                <a:gd name="T1" fmla="*/ 0 h 156"/>
                <a:gd name="T2" fmla="*/ 0 w 47"/>
                <a:gd name="T3" fmla="*/ 63 h 156"/>
                <a:gd name="T4" fmla="*/ 4 w 47"/>
                <a:gd name="T5" fmla="*/ 63 h 156"/>
                <a:gd name="T6" fmla="*/ 18 w 47"/>
                <a:gd name="T7" fmla="*/ 1 h 156"/>
                <a:gd name="T8" fmla="*/ 10 w 47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56">
                  <a:moveTo>
                    <a:pt x="27" y="0"/>
                  </a:moveTo>
                  <a:cubicBezTo>
                    <a:pt x="27" y="0"/>
                    <a:pt x="32" y="37"/>
                    <a:pt x="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11" y="77"/>
                    <a:pt x="47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2" name="Freeform 507">
              <a:extLst>
                <a:ext uri="{FF2B5EF4-FFF2-40B4-BE49-F238E27FC236}">
                  <a16:creationId xmlns:a16="http://schemas.microsoft.com/office/drawing/2014/main" id="{AB72E57F-2CF5-4B3E-9B7C-82F50F1B22AF}"/>
                </a:ext>
              </a:extLst>
            </p:cNvPr>
            <p:cNvSpPr/>
            <p:nvPr>
              <p:custDataLst>
                <p:tags r:id="rId1409"/>
              </p:custDataLst>
            </p:nvPr>
          </p:nvSpPr>
          <p:spPr bwMode="auto">
            <a:xfrm>
              <a:off x="1049" y="1706"/>
              <a:ext cx="20" cy="45"/>
            </a:xfrm>
            <a:custGeom>
              <a:avLst/>
              <a:gdLst>
                <a:gd name="T0" fmla="*/ 7 w 26"/>
                <a:gd name="T1" fmla="*/ 0 h 61"/>
                <a:gd name="T2" fmla="*/ 0 w 26"/>
                <a:gd name="T3" fmla="*/ 24 h 61"/>
                <a:gd name="T4" fmla="*/ 3 w 26"/>
                <a:gd name="T5" fmla="*/ 24 h 61"/>
                <a:gd name="T6" fmla="*/ 12 w 26"/>
                <a:gd name="T7" fmla="*/ 3 h 61"/>
                <a:gd name="T8" fmla="*/ 7 w 2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15" y="0"/>
                  </a:moveTo>
                  <a:cubicBezTo>
                    <a:pt x="15" y="0"/>
                    <a:pt x="24" y="31"/>
                    <a:pt x="0" y="59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16" y="26"/>
                    <a:pt x="26" y="8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3" name="Freeform 508">
              <a:extLst>
                <a:ext uri="{FF2B5EF4-FFF2-40B4-BE49-F238E27FC236}">
                  <a16:creationId xmlns:a16="http://schemas.microsoft.com/office/drawing/2014/main" id="{B9CE575C-32C2-4A5E-B9B3-F6E482E96F82}"/>
                </a:ext>
              </a:extLst>
            </p:cNvPr>
            <p:cNvSpPr/>
            <p:nvPr>
              <p:custDataLst>
                <p:tags r:id="rId1410"/>
              </p:custDataLst>
            </p:nvPr>
          </p:nvSpPr>
          <p:spPr bwMode="auto">
            <a:xfrm>
              <a:off x="977" y="1848"/>
              <a:ext cx="41" cy="77"/>
            </a:xfrm>
            <a:custGeom>
              <a:avLst/>
              <a:gdLst>
                <a:gd name="T0" fmla="*/ 18 w 55"/>
                <a:gd name="T1" fmla="*/ 0 h 105"/>
                <a:gd name="T2" fmla="*/ 0 w 55"/>
                <a:gd name="T3" fmla="*/ 40 h 105"/>
                <a:gd name="T4" fmla="*/ 3 w 55"/>
                <a:gd name="T5" fmla="*/ 41 h 105"/>
                <a:gd name="T6" fmla="*/ 23 w 55"/>
                <a:gd name="T7" fmla="*/ 5 h 105"/>
                <a:gd name="T8" fmla="*/ 18 w 5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5">
                  <a:moveTo>
                    <a:pt x="43" y="0"/>
                  </a:moveTo>
                  <a:cubicBezTo>
                    <a:pt x="43" y="0"/>
                    <a:pt x="44" y="49"/>
                    <a:pt x="0" y="101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05"/>
                    <a:pt x="41" y="26"/>
                    <a:pt x="55" y="13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4" name="Freeform 509">
              <a:extLst>
                <a:ext uri="{FF2B5EF4-FFF2-40B4-BE49-F238E27FC236}">
                  <a16:creationId xmlns:a16="http://schemas.microsoft.com/office/drawing/2014/main" id="{B3B4890E-6A5C-4680-BC44-BF5E5A9329C5}"/>
                </a:ext>
              </a:extLst>
            </p:cNvPr>
            <p:cNvSpPr/>
            <p:nvPr>
              <p:custDataLst>
                <p:tags r:id="rId1411"/>
              </p:custDataLst>
            </p:nvPr>
          </p:nvSpPr>
          <p:spPr bwMode="auto">
            <a:xfrm>
              <a:off x="954" y="1976"/>
              <a:ext cx="14" cy="37"/>
            </a:xfrm>
            <a:custGeom>
              <a:avLst/>
              <a:gdLst>
                <a:gd name="T0" fmla="*/ 2 w 19"/>
                <a:gd name="T1" fmla="*/ 0 h 50"/>
                <a:gd name="T2" fmla="*/ 0 w 19"/>
                <a:gd name="T3" fmla="*/ 20 h 50"/>
                <a:gd name="T4" fmla="*/ 3 w 19"/>
                <a:gd name="T5" fmla="*/ 20 h 50"/>
                <a:gd name="T6" fmla="*/ 7 w 19"/>
                <a:gd name="T7" fmla="*/ 2 h 50"/>
                <a:gd name="T8" fmla="*/ 2 w 19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0">
                  <a:moveTo>
                    <a:pt x="5" y="0"/>
                  </a:moveTo>
                  <a:cubicBezTo>
                    <a:pt x="5" y="0"/>
                    <a:pt x="17" y="22"/>
                    <a:pt x="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6" y="24"/>
                    <a:pt x="19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5" name="Freeform 510">
              <a:extLst>
                <a:ext uri="{FF2B5EF4-FFF2-40B4-BE49-F238E27FC236}">
                  <a16:creationId xmlns:a16="http://schemas.microsoft.com/office/drawing/2014/main" id="{F1880DF5-B332-4EED-BE2B-ADA218D97DAC}"/>
                </a:ext>
              </a:extLst>
            </p:cNvPr>
            <p:cNvSpPr/>
            <p:nvPr>
              <p:custDataLst>
                <p:tags r:id="rId1412"/>
              </p:custDataLst>
            </p:nvPr>
          </p:nvSpPr>
          <p:spPr bwMode="auto">
            <a:xfrm>
              <a:off x="934" y="2068"/>
              <a:ext cx="8" cy="33"/>
            </a:xfrm>
            <a:custGeom>
              <a:avLst/>
              <a:gdLst>
                <a:gd name="T0" fmla="*/ 0 w 11"/>
                <a:gd name="T1" fmla="*/ 0 h 45"/>
                <a:gd name="T2" fmla="*/ 1 w 11"/>
                <a:gd name="T3" fmla="*/ 18 h 45"/>
                <a:gd name="T4" fmla="*/ 4 w 11"/>
                <a:gd name="T5" fmla="*/ 18 h 45"/>
                <a:gd name="T6" fmla="*/ 4 w 11"/>
                <a:gd name="T7" fmla="*/ 0 h 45"/>
                <a:gd name="T8" fmla="*/ 0 w 1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5">
                  <a:moveTo>
                    <a:pt x="0" y="0"/>
                  </a:moveTo>
                  <a:cubicBezTo>
                    <a:pt x="0" y="0"/>
                    <a:pt x="11" y="17"/>
                    <a:pt x="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2" y="13"/>
                    <a:pt x="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6" name="Freeform 511">
              <a:extLst>
                <a:ext uri="{FF2B5EF4-FFF2-40B4-BE49-F238E27FC236}">
                  <a16:creationId xmlns:a16="http://schemas.microsoft.com/office/drawing/2014/main" id="{222E26CC-95F4-4E5F-BBD7-D328E235E698}"/>
                </a:ext>
              </a:extLst>
            </p:cNvPr>
            <p:cNvSpPr/>
            <p:nvPr>
              <p:custDataLst>
                <p:tags r:id="rId1413"/>
              </p:custDataLst>
            </p:nvPr>
          </p:nvSpPr>
          <p:spPr bwMode="auto">
            <a:xfrm>
              <a:off x="922" y="2155"/>
              <a:ext cx="10" cy="24"/>
            </a:xfrm>
            <a:custGeom>
              <a:avLst/>
              <a:gdLst>
                <a:gd name="T0" fmla="*/ 1 w 14"/>
                <a:gd name="T1" fmla="*/ 0 h 33"/>
                <a:gd name="T2" fmla="*/ 0 w 14"/>
                <a:gd name="T3" fmla="*/ 12 h 33"/>
                <a:gd name="T4" fmla="*/ 3 w 14"/>
                <a:gd name="T5" fmla="*/ 12 h 33"/>
                <a:gd name="T6" fmla="*/ 5 w 14"/>
                <a:gd name="T7" fmla="*/ 0 h 33"/>
                <a:gd name="T8" fmla="*/ 1 w 1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3">
                  <a:moveTo>
                    <a:pt x="4" y="0"/>
                  </a:moveTo>
                  <a:cubicBezTo>
                    <a:pt x="4" y="0"/>
                    <a:pt x="12" y="14"/>
                    <a:pt x="0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9" y="13"/>
                    <a:pt x="14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7" name="Freeform 512">
              <a:extLst>
                <a:ext uri="{FF2B5EF4-FFF2-40B4-BE49-F238E27FC236}">
                  <a16:creationId xmlns:a16="http://schemas.microsoft.com/office/drawing/2014/main" id="{3CD36B2D-61DD-477D-88C2-1FF2E2E0BD16}"/>
                </a:ext>
              </a:extLst>
            </p:cNvPr>
            <p:cNvSpPr/>
            <p:nvPr>
              <p:custDataLst>
                <p:tags r:id="rId1414"/>
              </p:custDataLst>
            </p:nvPr>
          </p:nvSpPr>
          <p:spPr bwMode="auto">
            <a:xfrm>
              <a:off x="918" y="2233"/>
              <a:ext cx="11" cy="28"/>
            </a:xfrm>
            <a:custGeom>
              <a:avLst/>
              <a:gdLst>
                <a:gd name="T0" fmla="*/ 0 w 15"/>
                <a:gd name="T1" fmla="*/ 1 h 38"/>
                <a:gd name="T2" fmla="*/ 1 w 15"/>
                <a:gd name="T3" fmla="*/ 15 h 38"/>
                <a:gd name="T4" fmla="*/ 6 w 15"/>
                <a:gd name="T5" fmla="*/ 13 h 38"/>
                <a:gd name="T6" fmla="*/ 5 w 15"/>
                <a:gd name="T7" fmla="*/ 0 h 38"/>
                <a:gd name="T8" fmla="*/ 0 w 15"/>
                <a:gd name="T9" fmla="*/ 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8">
                  <a:moveTo>
                    <a:pt x="0" y="2"/>
                  </a:moveTo>
                  <a:cubicBezTo>
                    <a:pt x="0" y="2"/>
                    <a:pt x="13" y="13"/>
                    <a:pt x="4" y="38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6" y="19"/>
                    <a:pt x="1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8" name="Freeform 513">
              <a:extLst>
                <a:ext uri="{FF2B5EF4-FFF2-40B4-BE49-F238E27FC236}">
                  <a16:creationId xmlns:a16="http://schemas.microsoft.com/office/drawing/2014/main" id="{E73B6140-576D-48EC-9116-D606131EA54C}"/>
                </a:ext>
              </a:extLst>
            </p:cNvPr>
            <p:cNvSpPr/>
            <p:nvPr>
              <p:custDataLst>
                <p:tags r:id="rId1415"/>
              </p:custDataLst>
            </p:nvPr>
          </p:nvSpPr>
          <p:spPr bwMode="auto">
            <a:xfrm>
              <a:off x="920" y="2315"/>
              <a:ext cx="10" cy="25"/>
            </a:xfrm>
            <a:custGeom>
              <a:avLst/>
              <a:gdLst>
                <a:gd name="T0" fmla="*/ 0 w 14"/>
                <a:gd name="T1" fmla="*/ 1 h 34"/>
                <a:gd name="T2" fmla="*/ 2 w 14"/>
                <a:gd name="T3" fmla="*/ 13 h 34"/>
                <a:gd name="T4" fmla="*/ 5 w 14"/>
                <a:gd name="T5" fmla="*/ 10 h 34"/>
                <a:gd name="T6" fmla="*/ 4 w 14"/>
                <a:gd name="T7" fmla="*/ 0 h 34"/>
                <a:gd name="T8" fmla="*/ 0 w 14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4">
                  <a:moveTo>
                    <a:pt x="0" y="1"/>
                  </a:moveTo>
                  <a:cubicBezTo>
                    <a:pt x="0" y="1"/>
                    <a:pt x="12" y="12"/>
                    <a:pt x="5" y="3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3" y="16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99" name="Freeform 514">
              <a:extLst>
                <a:ext uri="{FF2B5EF4-FFF2-40B4-BE49-F238E27FC236}">
                  <a16:creationId xmlns:a16="http://schemas.microsoft.com/office/drawing/2014/main" id="{99B6C3DA-E039-4263-BF59-2EDEEF89C9B9}"/>
                </a:ext>
              </a:extLst>
            </p:cNvPr>
            <p:cNvSpPr/>
            <p:nvPr>
              <p:custDataLst>
                <p:tags r:id="rId1416"/>
              </p:custDataLst>
            </p:nvPr>
          </p:nvSpPr>
          <p:spPr bwMode="auto">
            <a:xfrm>
              <a:off x="934" y="2387"/>
              <a:ext cx="13" cy="28"/>
            </a:xfrm>
            <a:custGeom>
              <a:avLst/>
              <a:gdLst>
                <a:gd name="T0" fmla="*/ 0 w 18"/>
                <a:gd name="T1" fmla="*/ 2 h 38"/>
                <a:gd name="T2" fmla="*/ 4 w 18"/>
                <a:gd name="T3" fmla="*/ 15 h 38"/>
                <a:gd name="T4" fmla="*/ 7 w 18"/>
                <a:gd name="T5" fmla="*/ 15 h 38"/>
                <a:gd name="T6" fmla="*/ 5 w 18"/>
                <a:gd name="T7" fmla="*/ 0 h 38"/>
                <a:gd name="T8" fmla="*/ 0 w 18"/>
                <a:gd name="T9" fmla="*/ 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8">
                  <a:moveTo>
                    <a:pt x="0" y="5"/>
                  </a:moveTo>
                  <a:cubicBezTo>
                    <a:pt x="0" y="5"/>
                    <a:pt x="14" y="12"/>
                    <a:pt x="11" y="3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8" y="18"/>
                    <a:pt x="1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0" name="Freeform 515">
              <a:extLst>
                <a:ext uri="{FF2B5EF4-FFF2-40B4-BE49-F238E27FC236}">
                  <a16:creationId xmlns:a16="http://schemas.microsoft.com/office/drawing/2014/main" id="{66E407A2-0E41-4B82-A086-3463DBB50C78}"/>
                </a:ext>
              </a:extLst>
            </p:cNvPr>
            <p:cNvSpPr/>
            <p:nvPr>
              <p:custDataLst>
                <p:tags r:id="rId1417"/>
              </p:custDataLst>
            </p:nvPr>
          </p:nvSpPr>
          <p:spPr bwMode="auto">
            <a:xfrm>
              <a:off x="954" y="2467"/>
              <a:ext cx="23" cy="57"/>
            </a:xfrm>
            <a:custGeom>
              <a:avLst/>
              <a:gdLst>
                <a:gd name="T0" fmla="*/ 0 w 31"/>
                <a:gd name="T1" fmla="*/ 2 h 78"/>
                <a:gd name="T2" fmla="*/ 9 w 31"/>
                <a:gd name="T3" fmla="*/ 31 h 78"/>
                <a:gd name="T4" fmla="*/ 13 w 31"/>
                <a:gd name="T5" fmla="*/ 29 h 78"/>
                <a:gd name="T6" fmla="*/ 3 w 31"/>
                <a:gd name="T7" fmla="*/ 0 h 78"/>
                <a:gd name="T8" fmla="*/ 0 w 31"/>
                <a:gd name="T9" fmla="*/ 2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8">
                  <a:moveTo>
                    <a:pt x="0" y="6"/>
                  </a:moveTo>
                  <a:cubicBezTo>
                    <a:pt x="0" y="6"/>
                    <a:pt x="27" y="49"/>
                    <a:pt x="22" y="78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5" y="16"/>
                    <a:pt x="8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1" name="Freeform 516">
              <a:extLst>
                <a:ext uri="{FF2B5EF4-FFF2-40B4-BE49-F238E27FC236}">
                  <a16:creationId xmlns:a16="http://schemas.microsoft.com/office/drawing/2014/main" id="{AEF55161-EE22-46AA-B586-BD27B2D8F56E}"/>
                </a:ext>
              </a:extLst>
            </p:cNvPr>
            <p:cNvSpPr/>
            <p:nvPr>
              <p:custDataLst>
                <p:tags r:id="rId1418"/>
              </p:custDataLst>
            </p:nvPr>
          </p:nvSpPr>
          <p:spPr bwMode="auto">
            <a:xfrm>
              <a:off x="988" y="2572"/>
              <a:ext cx="25" cy="50"/>
            </a:xfrm>
            <a:custGeom>
              <a:avLst/>
              <a:gdLst>
                <a:gd name="T0" fmla="*/ 0 w 34"/>
                <a:gd name="T1" fmla="*/ 3 h 67"/>
                <a:gd name="T2" fmla="*/ 10 w 34"/>
                <a:gd name="T3" fmla="*/ 28 h 67"/>
                <a:gd name="T4" fmla="*/ 13 w 34"/>
                <a:gd name="T5" fmla="*/ 27 h 67"/>
                <a:gd name="T6" fmla="*/ 3 w 34"/>
                <a:gd name="T7" fmla="*/ 0 h 67"/>
                <a:gd name="T8" fmla="*/ 0 w 34"/>
                <a:gd name="T9" fmla="*/ 3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7">
                  <a:moveTo>
                    <a:pt x="0" y="7"/>
                  </a:moveTo>
                  <a:cubicBezTo>
                    <a:pt x="0" y="7"/>
                    <a:pt x="22" y="37"/>
                    <a:pt x="24" y="67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10" y="33"/>
                    <a:pt x="8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2" name="Freeform 517">
              <a:extLst>
                <a:ext uri="{FF2B5EF4-FFF2-40B4-BE49-F238E27FC236}">
                  <a16:creationId xmlns:a16="http://schemas.microsoft.com/office/drawing/2014/main" id="{AAF4FD3B-499C-4384-A1EF-B596D0AAB84C}"/>
                </a:ext>
              </a:extLst>
            </p:cNvPr>
            <p:cNvSpPr/>
            <p:nvPr>
              <p:custDataLst>
                <p:tags r:id="rId1419"/>
              </p:custDataLst>
            </p:nvPr>
          </p:nvSpPr>
          <p:spPr bwMode="auto">
            <a:xfrm>
              <a:off x="1028" y="2672"/>
              <a:ext cx="18" cy="38"/>
            </a:xfrm>
            <a:custGeom>
              <a:avLst/>
              <a:gdLst>
                <a:gd name="T0" fmla="*/ 0 w 24"/>
                <a:gd name="T1" fmla="*/ 2 h 52"/>
                <a:gd name="T2" fmla="*/ 8 w 24"/>
                <a:gd name="T3" fmla="*/ 20 h 52"/>
                <a:gd name="T4" fmla="*/ 11 w 24"/>
                <a:gd name="T5" fmla="*/ 18 h 52"/>
                <a:gd name="T6" fmla="*/ 2 w 24"/>
                <a:gd name="T7" fmla="*/ 0 h 52"/>
                <a:gd name="T8" fmla="*/ 0 w 24"/>
                <a:gd name="T9" fmla="*/ 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2">
                  <a:moveTo>
                    <a:pt x="0" y="5"/>
                  </a:moveTo>
                  <a:cubicBezTo>
                    <a:pt x="0" y="5"/>
                    <a:pt x="17" y="31"/>
                    <a:pt x="18" y="52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" y="12"/>
                    <a:pt x="5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3" name="Freeform 518">
              <a:extLst>
                <a:ext uri="{FF2B5EF4-FFF2-40B4-BE49-F238E27FC236}">
                  <a16:creationId xmlns:a16="http://schemas.microsoft.com/office/drawing/2014/main" id="{C5DF330A-BC99-42E0-84B5-CE568BA8813A}"/>
                </a:ext>
              </a:extLst>
            </p:cNvPr>
            <p:cNvSpPr/>
            <p:nvPr>
              <p:custDataLst>
                <p:tags r:id="rId1420"/>
              </p:custDataLst>
            </p:nvPr>
          </p:nvSpPr>
          <p:spPr bwMode="auto">
            <a:xfrm>
              <a:off x="1060" y="2758"/>
              <a:ext cx="25" cy="48"/>
            </a:xfrm>
            <a:custGeom>
              <a:avLst/>
              <a:gdLst>
                <a:gd name="T0" fmla="*/ 0 w 33"/>
                <a:gd name="T1" fmla="*/ 2 h 65"/>
                <a:gd name="T2" fmla="*/ 11 w 33"/>
                <a:gd name="T3" fmla="*/ 26 h 65"/>
                <a:gd name="T4" fmla="*/ 14 w 33"/>
                <a:gd name="T5" fmla="*/ 24 h 65"/>
                <a:gd name="T6" fmla="*/ 2 w 33"/>
                <a:gd name="T7" fmla="*/ 0 h 65"/>
                <a:gd name="T8" fmla="*/ 0 w 33"/>
                <a:gd name="T9" fmla="*/ 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5">
                  <a:moveTo>
                    <a:pt x="0" y="6"/>
                  </a:moveTo>
                  <a:cubicBezTo>
                    <a:pt x="0" y="6"/>
                    <a:pt x="25" y="48"/>
                    <a:pt x="24" y="65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2" y="18"/>
                    <a:pt x="5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4" name="Freeform 519">
              <a:extLst>
                <a:ext uri="{FF2B5EF4-FFF2-40B4-BE49-F238E27FC236}">
                  <a16:creationId xmlns:a16="http://schemas.microsoft.com/office/drawing/2014/main" id="{C1A58058-AE2A-4851-9DBD-0ED4A3F33D16}"/>
                </a:ext>
              </a:extLst>
            </p:cNvPr>
            <p:cNvSpPr/>
            <p:nvPr>
              <p:custDataLst>
                <p:tags r:id="rId1421"/>
              </p:custDataLst>
            </p:nvPr>
          </p:nvSpPr>
          <p:spPr bwMode="auto">
            <a:xfrm>
              <a:off x="1097" y="2853"/>
              <a:ext cx="26" cy="65"/>
            </a:xfrm>
            <a:custGeom>
              <a:avLst/>
              <a:gdLst>
                <a:gd name="T0" fmla="*/ 0 w 35"/>
                <a:gd name="T1" fmla="*/ 3 h 88"/>
                <a:gd name="T2" fmla="*/ 12 w 35"/>
                <a:gd name="T3" fmla="*/ 35 h 88"/>
                <a:gd name="T4" fmla="*/ 14 w 35"/>
                <a:gd name="T5" fmla="*/ 33 h 88"/>
                <a:gd name="T6" fmla="*/ 4 w 35"/>
                <a:gd name="T7" fmla="*/ 0 h 88"/>
                <a:gd name="T8" fmla="*/ 0 w 35"/>
                <a:gd name="T9" fmla="*/ 3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8">
                  <a:moveTo>
                    <a:pt x="0" y="7"/>
                  </a:moveTo>
                  <a:cubicBezTo>
                    <a:pt x="0" y="7"/>
                    <a:pt x="29" y="41"/>
                    <a:pt x="28" y="8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11" y="19"/>
                    <a:pt x="11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5" name="Freeform 520">
              <a:extLst>
                <a:ext uri="{FF2B5EF4-FFF2-40B4-BE49-F238E27FC236}">
                  <a16:creationId xmlns:a16="http://schemas.microsoft.com/office/drawing/2014/main" id="{98B45A81-136E-439F-8582-20113DA4D1F1}"/>
                </a:ext>
              </a:extLst>
            </p:cNvPr>
            <p:cNvSpPr/>
            <p:nvPr>
              <p:custDataLst>
                <p:tags r:id="rId1422"/>
              </p:custDataLst>
            </p:nvPr>
          </p:nvSpPr>
          <p:spPr bwMode="auto">
            <a:xfrm>
              <a:off x="1137" y="2966"/>
              <a:ext cx="22" cy="48"/>
            </a:xfrm>
            <a:custGeom>
              <a:avLst/>
              <a:gdLst>
                <a:gd name="T0" fmla="*/ 0 w 30"/>
                <a:gd name="T1" fmla="*/ 3 h 65"/>
                <a:gd name="T2" fmla="*/ 9 w 30"/>
                <a:gd name="T3" fmla="*/ 26 h 65"/>
                <a:gd name="T4" fmla="*/ 12 w 30"/>
                <a:gd name="T5" fmla="*/ 24 h 65"/>
                <a:gd name="T6" fmla="*/ 3 w 30"/>
                <a:gd name="T7" fmla="*/ 0 h 65"/>
                <a:gd name="T8" fmla="*/ 0 w 30"/>
                <a:gd name="T9" fmla="*/ 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5">
                  <a:moveTo>
                    <a:pt x="0" y="7"/>
                  </a:moveTo>
                  <a:cubicBezTo>
                    <a:pt x="0" y="7"/>
                    <a:pt x="21" y="32"/>
                    <a:pt x="23" y="65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9" y="19"/>
                    <a:pt x="8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6" name="Freeform 521">
              <a:extLst>
                <a:ext uri="{FF2B5EF4-FFF2-40B4-BE49-F238E27FC236}">
                  <a16:creationId xmlns:a16="http://schemas.microsoft.com/office/drawing/2014/main" id="{16F5029A-259C-4750-B770-E81BCAC05967}"/>
                </a:ext>
              </a:extLst>
            </p:cNvPr>
            <p:cNvSpPr/>
            <p:nvPr>
              <p:custDataLst>
                <p:tags r:id="rId1423"/>
              </p:custDataLst>
            </p:nvPr>
          </p:nvSpPr>
          <p:spPr bwMode="auto">
            <a:xfrm>
              <a:off x="1169" y="3064"/>
              <a:ext cx="20" cy="56"/>
            </a:xfrm>
            <a:custGeom>
              <a:avLst/>
              <a:gdLst>
                <a:gd name="T0" fmla="*/ 0 w 27"/>
                <a:gd name="T1" fmla="*/ 1 h 76"/>
                <a:gd name="T2" fmla="*/ 7 w 27"/>
                <a:gd name="T3" fmla="*/ 30 h 76"/>
                <a:gd name="T4" fmla="*/ 11 w 27"/>
                <a:gd name="T5" fmla="*/ 29 h 76"/>
                <a:gd name="T6" fmla="*/ 4 w 27"/>
                <a:gd name="T7" fmla="*/ 0 h 76"/>
                <a:gd name="T8" fmla="*/ 0 w 27"/>
                <a:gd name="T9" fmla="*/ 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0" y="4"/>
                  </a:moveTo>
                  <a:cubicBezTo>
                    <a:pt x="0" y="4"/>
                    <a:pt x="26" y="54"/>
                    <a:pt x="17" y="7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6" y="22"/>
                    <a:pt x="1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7" name="Freeform 522">
              <a:extLst>
                <a:ext uri="{FF2B5EF4-FFF2-40B4-BE49-F238E27FC236}">
                  <a16:creationId xmlns:a16="http://schemas.microsoft.com/office/drawing/2014/main" id="{9C163412-BD64-4C9B-9B2B-DB5B19DE9BE9}"/>
                </a:ext>
              </a:extLst>
            </p:cNvPr>
            <p:cNvSpPr/>
            <p:nvPr>
              <p:custDataLst>
                <p:tags r:id="rId1424"/>
              </p:custDataLst>
            </p:nvPr>
          </p:nvSpPr>
          <p:spPr bwMode="auto">
            <a:xfrm>
              <a:off x="1187" y="3171"/>
              <a:ext cx="18" cy="70"/>
            </a:xfrm>
            <a:custGeom>
              <a:avLst/>
              <a:gdLst>
                <a:gd name="T0" fmla="*/ 0 w 24"/>
                <a:gd name="T1" fmla="*/ 1 h 96"/>
                <a:gd name="T2" fmla="*/ 6 w 24"/>
                <a:gd name="T3" fmla="*/ 37 h 96"/>
                <a:gd name="T4" fmla="*/ 11 w 24"/>
                <a:gd name="T5" fmla="*/ 37 h 96"/>
                <a:gd name="T6" fmla="*/ 7 w 24"/>
                <a:gd name="T7" fmla="*/ 0 h 96"/>
                <a:gd name="T8" fmla="*/ 0 w 2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96">
                  <a:moveTo>
                    <a:pt x="0" y="3"/>
                  </a:moveTo>
                  <a:cubicBezTo>
                    <a:pt x="0" y="3"/>
                    <a:pt x="24" y="57"/>
                    <a:pt x="1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9" y="35"/>
                    <a:pt x="16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8" name="Freeform 523">
              <a:extLst>
                <a:ext uri="{FF2B5EF4-FFF2-40B4-BE49-F238E27FC236}">
                  <a16:creationId xmlns:a16="http://schemas.microsoft.com/office/drawing/2014/main" id="{47EE343B-8825-4F23-9E63-0BB64499D315}"/>
                </a:ext>
              </a:extLst>
            </p:cNvPr>
            <p:cNvSpPr/>
            <p:nvPr>
              <p:custDataLst>
                <p:tags r:id="rId1425"/>
              </p:custDataLst>
            </p:nvPr>
          </p:nvSpPr>
          <p:spPr bwMode="auto">
            <a:xfrm>
              <a:off x="1196" y="3297"/>
              <a:ext cx="14" cy="98"/>
            </a:xfrm>
            <a:custGeom>
              <a:avLst/>
              <a:gdLst>
                <a:gd name="T0" fmla="*/ 0 w 19"/>
                <a:gd name="T1" fmla="*/ 0 h 133"/>
                <a:gd name="T2" fmla="*/ 0 w 19"/>
                <a:gd name="T3" fmla="*/ 53 h 133"/>
                <a:gd name="T4" fmla="*/ 3 w 19"/>
                <a:gd name="T5" fmla="*/ 52 h 133"/>
                <a:gd name="T6" fmla="*/ 5 w 19"/>
                <a:gd name="T7" fmla="*/ 1 h 133"/>
                <a:gd name="T8" fmla="*/ 0 w 19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3">
                  <a:moveTo>
                    <a:pt x="0" y="0"/>
                  </a:moveTo>
                  <a:cubicBezTo>
                    <a:pt x="0" y="0"/>
                    <a:pt x="19" y="71"/>
                    <a:pt x="0" y="133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12" y="19"/>
                    <a:pt x="1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09" name="Freeform 524">
              <a:extLst>
                <a:ext uri="{FF2B5EF4-FFF2-40B4-BE49-F238E27FC236}">
                  <a16:creationId xmlns:a16="http://schemas.microsoft.com/office/drawing/2014/main" id="{E608863D-9325-4E9D-B291-F2F554DFBB2B}"/>
                </a:ext>
              </a:extLst>
            </p:cNvPr>
            <p:cNvSpPr/>
            <p:nvPr>
              <p:custDataLst>
                <p:tags r:id="rId1426"/>
              </p:custDataLst>
            </p:nvPr>
          </p:nvSpPr>
          <p:spPr bwMode="auto">
            <a:xfrm>
              <a:off x="1163" y="3447"/>
              <a:ext cx="29" cy="93"/>
            </a:xfrm>
            <a:custGeom>
              <a:avLst/>
              <a:gdLst>
                <a:gd name="T0" fmla="*/ 12 w 40"/>
                <a:gd name="T1" fmla="*/ 0 h 126"/>
                <a:gd name="T2" fmla="*/ 0 w 40"/>
                <a:gd name="T3" fmla="*/ 49 h 126"/>
                <a:gd name="T4" fmla="*/ 3 w 40"/>
                <a:gd name="T5" fmla="*/ 51 h 126"/>
                <a:gd name="T6" fmla="*/ 15 w 40"/>
                <a:gd name="T7" fmla="*/ 1 h 126"/>
                <a:gd name="T8" fmla="*/ 12 w 40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25">
                  <a:moveTo>
                    <a:pt x="31" y="0"/>
                  </a:moveTo>
                  <a:cubicBezTo>
                    <a:pt x="31" y="0"/>
                    <a:pt x="18" y="96"/>
                    <a:pt x="0" y="120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6"/>
                    <a:pt x="35" y="7"/>
                    <a:pt x="40" y="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0" name="Freeform 525">
              <a:extLst>
                <a:ext uri="{FF2B5EF4-FFF2-40B4-BE49-F238E27FC236}">
                  <a16:creationId xmlns:a16="http://schemas.microsoft.com/office/drawing/2014/main" id="{BCE08AEF-1F5B-4D3A-81E7-F0D9C1C840B9}"/>
                </a:ext>
              </a:extLst>
            </p:cNvPr>
            <p:cNvSpPr/>
            <p:nvPr>
              <p:custDataLst>
                <p:tags r:id="rId1427"/>
              </p:custDataLst>
            </p:nvPr>
          </p:nvSpPr>
          <p:spPr bwMode="auto">
            <a:xfrm>
              <a:off x="1094" y="3607"/>
              <a:ext cx="40" cy="62"/>
            </a:xfrm>
            <a:custGeom>
              <a:avLst/>
              <a:gdLst>
                <a:gd name="T0" fmla="*/ 19 w 54"/>
                <a:gd name="T1" fmla="*/ 0 h 84"/>
                <a:gd name="T2" fmla="*/ 0 w 54"/>
                <a:gd name="T3" fmla="*/ 30 h 84"/>
                <a:gd name="T4" fmla="*/ 2 w 54"/>
                <a:gd name="T5" fmla="*/ 34 h 84"/>
                <a:gd name="T6" fmla="*/ 22 w 54"/>
                <a:gd name="T7" fmla="*/ 3 h 84"/>
                <a:gd name="T8" fmla="*/ 19 w 54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4">
                  <a:moveTo>
                    <a:pt x="46" y="0"/>
                  </a:moveTo>
                  <a:cubicBezTo>
                    <a:pt x="46" y="0"/>
                    <a:pt x="21" y="68"/>
                    <a:pt x="0" y="76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46" y="11"/>
                    <a:pt x="54" y="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1" name="Freeform 526">
              <a:extLst>
                <a:ext uri="{FF2B5EF4-FFF2-40B4-BE49-F238E27FC236}">
                  <a16:creationId xmlns:a16="http://schemas.microsoft.com/office/drawing/2014/main" id="{F6A8FB92-2CB6-4B1C-A689-65668583A246}"/>
                </a:ext>
              </a:extLst>
            </p:cNvPr>
            <p:cNvSpPr/>
            <p:nvPr>
              <p:custDataLst>
                <p:tags r:id="rId1428"/>
              </p:custDataLst>
            </p:nvPr>
          </p:nvSpPr>
          <p:spPr bwMode="auto">
            <a:xfrm>
              <a:off x="843" y="3714"/>
              <a:ext cx="220" cy="330"/>
            </a:xfrm>
            <a:custGeom>
              <a:avLst/>
              <a:gdLst>
                <a:gd name="T0" fmla="*/ 116 w 299"/>
                <a:gd name="T1" fmla="*/ 0 h 448"/>
                <a:gd name="T2" fmla="*/ 96 w 299"/>
                <a:gd name="T3" fmla="*/ 25 h 448"/>
                <a:gd name="T4" fmla="*/ 18 w 299"/>
                <a:gd name="T5" fmla="*/ 179 h 448"/>
                <a:gd name="T6" fmla="*/ 97 w 299"/>
                <a:gd name="T7" fmla="*/ 26 h 448"/>
                <a:gd name="T8" fmla="*/ 119 w 299"/>
                <a:gd name="T9" fmla="*/ 4 h 448"/>
                <a:gd name="T10" fmla="*/ 116 w 299"/>
                <a:gd name="T11" fmla="*/ 0 h 4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448">
                  <a:moveTo>
                    <a:pt x="291" y="0"/>
                  </a:moveTo>
                  <a:cubicBezTo>
                    <a:pt x="291" y="0"/>
                    <a:pt x="254" y="51"/>
                    <a:pt x="241" y="62"/>
                  </a:cubicBezTo>
                  <a:cubicBezTo>
                    <a:pt x="227" y="73"/>
                    <a:pt x="10" y="312"/>
                    <a:pt x="43" y="448"/>
                  </a:cubicBezTo>
                  <a:cubicBezTo>
                    <a:pt x="43" y="448"/>
                    <a:pt x="0" y="332"/>
                    <a:pt x="244" y="65"/>
                  </a:cubicBezTo>
                  <a:cubicBezTo>
                    <a:pt x="264" y="44"/>
                    <a:pt x="295" y="12"/>
                    <a:pt x="299" y="11"/>
                  </a:cubicBezTo>
                  <a:lnTo>
                    <a:pt x="291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2" name="Freeform 527">
              <a:extLst>
                <a:ext uri="{FF2B5EF4-FFF2-40B4-BE49-F238E27FC236}">
                  <a16:creationId xmlns:a16="http://schemas.microsoft.com/office/drawing/2014/main" id="{65DF4C9A-5D9C-4124-BD58-719664D96C98}"/>
                </a:ext>
              </a:extLst>
            </p:cNvPr>
            <p:cNvSpPr/>
            <p:nvPr>
              <p:custDataLst>
                <p:tags r:id="rId1429"/>
              </p:custDataLst>
            </p:nvPr>
          </p:nvSpPr>
          <p:spPr bwMode="auto">
            <a:xfrm>
              <a:off x="1144" y="1219"/>
              <a:ext cx="43" cy="128"/>
            </a:xfrm>
            <a:custGeom>
              <a:avLst/>
              <a:gdLst>
                <a:gd name="T0" fmla="*/ 0 w 58"/>
                <a:gd name="T1" fmla="*/ 63 h 173"/>
                <a:gd name="T2" fmla="*/ 24 w 58"/>
                <a:gd name="T3" fmla="*/ 0 h 173"/>
                <a:gd name="T4" fmla="*/ 6 w 58"/>
                <a:gd name="T5" fmla="*/ 61 h 173"/>
                <a:gd name="T6" fmla="*/ 5 w 58"/>
                <a:gd name="T7" fmla="*/ 68 h 173"/>
                <a:gd name="T8" fmla="*/ 0 w 58"/>
                <a:gd name="T9" fmla="*/ 63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73">
                  <a:moveTo>
                    <a:pt x="0" y="155"/>
                  </a:moveTo>
                  <a:cubicBezTo>
                    <a:pt x="0" y="155"/>
                    <a:pt x="38" y="93"/>
                    <a:pt x="58" y="0"/>
                  </a:cubicBezTo>
                  <a:cubicBezTo>
                    <a:pt x="58" y="0"/>
                    <a:pt x="48" y="68"/>
                    <a:pt x="15" y="150"/>
                  </a:cubicBezTo>
                  <a:cubicBezTo>
                    <a:pt x="5" y="173"/>
                    <a:pt x="12" y="168"/>
                    <a:pt x="12" y="168"/>
                  </a:cubicBezTo>
                  <a:lnTo>
                    <a:pt x="0" y="155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3" name="Freeform 528">
              <a:extLst>
                <a:ext uri="{FF2B5EF4-FFF2-40B4-BE49-F238E27FC236}">
                  <a16:creationId xmlns:a16="http://schemas.microsoft.com/office/drawing/2014/main" id="{5A857693-B75B-4321-B372-2B05139FF723}"/>
                </a:ext>
              </a:extLst>
            </p:cNvPr>
            <p:cNvSpPr/>
            <p:nvPr>
              <p:custDataLst>
                <p:tags r:id="rId1430"/>
              </p:custDataLst>
            </p:nvPr>
          </p:nvSpPr>
          <p:spPr bwMode="auto">
            <a:xfrm>
              <a:off x="615" y="1880"/>
              <a:ext cx="342" cy="74"/>
            </a:xfrm>
            <a:custGeom>
              <a:avLst/>
              <a:gdLst>
                <a:gd name="T0" fmla="*/ 2 w 465"/>
                <a:gd name="T1" fmla="*/ 0 h 100"/>
                <a:gd name="T2" fmla="*/ 62 w 465"/>
                <a:gd name="T3" fmla="*/ 33 h 100"/>
                <a:gd name="T4" fmla="*/ 185 w 465"/>
                <a:gd name="T5" fmla="*/ 30 h 100"/>
                <a:gd name="T6" fmla="*/ 182 w 465"/>
                <a:gd name="T7" fmla="*/ 41 h 100"/>
                <a:gd name="T8" fmla="*/ 60 w 465"/>
                <a:gd name="T9" fmla="*/ 37 h 100"/>
                <a:gd name="T10" fmla="*/ 0 w 465"/>
                <a:gd name="T11" fmla="*/ 1 h 100"/>
                <a:gd name="T12" fmla="*/ 2 w 465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100">
                  <a:moveTo>
                    <a:pt x="5" y="0"/>
                  </a:moveTo>
                  <a:cubicBezTo>
                    <a:pt x="5" y="0"/>
                    <a:pt x="61" y="73"/>
                    <a:pt x="155" y="83"/>
                  </a:cubicBezTo>
                  <a:cubicBezTo>
                    <a:pt x="250" y="93"/>
                    <a:pt x="443" y="96"/>
                    <a:pt x="465" y="73"/>
                  </a:cubicBezTo>
                  <a:cubicBezTo>
                    <a:pt x="458" y="100"/>
                    <a:pt x="458" y="100"/>
                    <a:pt x="458" y="100"/>
                  </a:cubicBezTo>
                  <a:cubicBezTo>
                    <a:pt x="458" y="100"/>
                    <a:pt x="183" y="95"/>
                    <a:pt x="150" y="90"/>
                  </a:cubicBezTo>
                  <a:cubicBezTo>
                    <a:pt x="118" y="85"/>
                    <a:pt x="37" y="56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4" name="Freeform 529">
              <a:extLst>
                <a:ext uri="{FF2B5EF4-FFF2-40B4-BE49-F238E27FC236}">
                  <a16:creationId xmlns:a16="http://schemas.microsoft.com/office/drawing/2014/main" id="{41A9574A-5584-43AF-8F0B-AA6E7B003C0C}"/>
                </a:ext>
              </a:extLst>
            </p:cNvPr>
            <p:cNvSpPr/>
            <p:nvPr>
              <p:custDataLst>
                <p:tags r:id="rId1431"/>
              </p:custDataLst>
            </p:nvPr>
          </p:nvSpPr>
          <p:spPr bwMode="auto">
            <a:xfrm>
              <a:off x="580" y="1956"/>
              <a:ext cx="358" cy="91"/>
            </a:xfrm>
            <a:custGeom>
              <a:avLst/>
              <a:gdLst>
                <a:gd name="T0" fmla="*/ 1 w 486"/>
                <a:gd name="T1" fmla="*/ 0 h 123"/>
                <a:gd name="T2" fmla="*/ 63 w 486"/>
                <a:gd name="T3" fmla="*/ 35 h 123"/>
                <a:gd name="T4" fmla="*/ 194 w 486"/>
                <a:gd name="T5" fmla="*/ 36 h 123"/>
                <a:gd name="T6" fmla="*/ 190 w 486"/>
                <a:gd name="T7" fmla="*/ 47 h 123"/>
                <a:gd name="T8" fmla="*/ 116 w 486"/>
                <a:gd name="T9" fmla="*/ 37 h 123"/>
                <a:gd name="T10" fmla="*/ 0 w 486"/>
                <a:gd name="T11" fmla="*/ 4 h 123"/>
                <a:gd name="T12" fmla="*/ 1 w 4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123">
                  <a:moveTo>
                    <a:pt x="4" y="0"/>
                  </a:moveTo>
                  <a:cubicBezTo>
                    <a:pt x="4" y="0"/>
                    <a:pt x="57" y="95"/>
                    <a:pt x="158" y="87"/>
                  </a:cubicBezTo>
                  <a:cubicBezTo>
                    <a:pt x="259" y="78"/>
                    <a:pt x="486" y="88"/>
                    <a:pt x="486" y="88"/>
                  </a:cubicBezTo>
                  <a:cubicBezTo>
                    <a:pt x="475" y="115"/>
                    <a:pt x="475" y="115"/>
                    <a:pt x="475" y="115"/>
                  </a:cubicBezTo>
                  <a:cubicBezTo>
                    <a:pt x="475" y="115"/>
                    <a:pt x="474" y="96"/>
                    <a:pt x="290" y="90"/>
                  </a:cubicBezTo>
                  <a:cubicBezTo>
                    <a:pt x="182" y="86"/>
                    <a:pt x="78" y="123"/>
                    <a:pt x="0" y="1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5" name="Freeform 530">
              <a:extLst>
                <a:ext uri="{FF2B5EF4-FFF2-40B4-BE49-F238E27FC236}">
                  <a16:creationId xmlns:a16="http://schemas.microsoft.com/office/drawing/2014/main" id="{C34E0A17-BEE8-4583-9439-1B7CFAD594A7}"/>
                </a:ext>
              </a:extLst>
            </p:cNvPr>
            <p:cNvSpPr/>
            <p:nvPr>
              <p:custDataLst>
                <p:tags r:id="rId1432"/>
              </p:custDataLst>
            </p:nvPr>
          </p:nvSpPr>
          <p:spPr bwMode="auto">
            <a:xfrm>
              <a:off x="546" y="2032"/>
              <a:ext cx="369" cy="108"/>
            </a:xfrm>
            <a:custGeom>
              <a:avLst/>
              <a:gdLst>
                <a:gd name="T0" fmla="*/ 2 w 502"/>
                <a:gd name="T1" fmla="*/ 0 h 147"/>
                <a:gd name="T2" fmla="*/ 63 w 502"/>
                <a:gd name="T3" fmla="*/ 35 h 147"/>
                <a:gd name="T4" fmla="*/ 198 w 502"/>
                <a:gd name="T5" fmla="*/ 50 h 147"/>
                <a:gd name="T6" fmla="*/ 199 w 502"/>
                <a:gd name="T7" fmla="*/ 58 h 147"/>
                <a:gd name="T8" fmla="*/ 164 w 502"/>
                <a:gd name="T9" fmla="*/ 54 h 147"/>
                <a:gd name="T10" fmla="*/ 44 w 502"/>
                <a:gd name="T11" fmla="*/ 33 h 147"/>
                <a:gd name="T12" fmla="*/ 0 w 502"/>
                <a:gd name="T13" fmla="*/ 4 h 147"/>
                <a:gd name="T14" fmla="*/ 2 w 502"/>
                <a:gd name="T15" fmla="*/ 0 h 1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2" h="147">
                  <a:moveTo>
                    <a:pt x="5" y="0"/>
                  </a:moveTo>
                  <a:cubicBezTo>
                    <a:pt x="5" y="0"/>
                    <a:pt x="53" y="77"/>
                    <a:pt x="159" y="90"/>
                  </a:cubicBezTo>
                  <a:cubicBezTo>
                    <a:pt x="266" y="102"/>
                    <a:pt x="461" y="147"/>
                    <a:pt x="498" y="127"/>
                  </a:cubicBezTo>
                  <a:cubicBezTo>
                    <a:pt x="502" y="146"/>
                    <a:pt x="502" y="146"/>
                    <a:pt x="502" y="146"/>
                  </a:cubicBezTo>
                  <a:cubicBezTo>
                    <a:pt x="502" y="146"/>
                    <a:pt x="444" y="140"/>
                    <a:pt x="414" y="135"/>
                  </a:cubicBezTo>
                  <a:cubicBezTo>
                    <a:pt x="384" y="131"/>
                    <a:pt x="149" y="96"/>
                    <a:pt x="110" y="83"/>
                  </a:cubicBezTo>
                  <a:cubicBezTo>
                    <a:pt x="61" y="68"/>
                    <a:pt x="13" y="30"/>
                    <a:pt x="0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6" name="Freeform 531">
              <a:extLst>
                <a:ext uri="{FF2B5EF4-FFF2-40B4-BE49-F238E27FC236}">
                  <a16:creationId xmlns:a16="http://schemas.microsoft.com/office/drawing/2014/main" id="{39EDE9EC-FDD9-4BF9-892E-41121016B048}"/>
                </a:ext>
              </a:extLst>
            </p:cNvPr>
            <p:cNvSpPr/>
            <p:nvPr>
              <p:custDataLst>
                <p:tags r:id="rId1433"/>
              </p:custDataLst>
            </p:nvPr>
          </p:nvSpPr>
          <p:spPr bwMode="auto">
            <a:xfrm>
              <a:off x="509" y="2120"/>
              <a:ext cx="399" cy="100"/>
            </a:xfrm>
            <a:custGeom>
              <a:avLst/>
              <a:gdLst>
                <a:gd name="T0" fmla="*/ 2 w 542"/>
                <a:gd name="T1" fmla="*/ 0 h 136"/>
                <a:gd name="T2" fmla="*/ 67 w 542"/>
                <a:gd name="T3" fmla="*/ 29 h 136"/>
                <a:gd name="T4" fmla="*/ 216 w 542"/>
                <a:gd name="T5" fmla="*/ 44 h 136"/>
                <a:gd name="T6" fmla="*/ 216 w 542"/>
                <a:gd name="T7" fmla="*/ 54 h 136"/>
                <a:gd name="T8" fmla="*/ 176 w 542"/>
                <a:gd name="T9" fmla="*/ 47 h 136"/>
                <a:gd name="T10" fmla="*/ 65 w 542"/>
                <a:gd name="T11" fmla="*/ 34 h 136"/>
                <a:gd name="T12" fmla="*/ 0 w 542"/>
                <a:gd name="T13" fmla="*/ 7 h 136"/>
                <a:gd name="T14" fmla="*/ 2 w 542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2" h="136">
                  <a:moveTo>
                    <a:pt x="5" y="0"/>
                  </a:moveTo>
                  <a:cubicBezTo>
                    <a:pt x="5" y="0"/>
                    <a:pt x="23" y="43"/>
                    <a:pt x="169" y="75"/>
                  </a:cubicBezTo>
                  <a:cubicBezTo>
                    <a:pt x="314" y="107"/>
                    <a:pt x="522" y="116"/>
                    <a:pt x="540" y="110"/>
                  </a:cubicBezTo>
                  <a:cubicBezTo>
                    <a:pt x="540" y="110"/>
                    <a:pt x="534" y="125"/>
                    <a:pt x="542" y="136"/>
                  </a:cubicBezTo>
                  <a:cubicBezTo>
                    <a:pt x="542" y="136"/>
                    <a:pt x="489" y="118"/>
                    <a:pt x="441" y="118"/>
                  </a:cubicBezTo>
                  <a:cubicBezTo>
                    <a:pt x="393" y="118"/>
                    <a:pt x="210" y="97"/>
                    <a:pt x="163" y="85"/>
                  </a:cubicBezTo>
                  <a:cubicBezTo>
                    <a:pt x="116" y="74"/>
                    <a:pt x="7" y="32"/>
                    <a:pt x="0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7" name="Freeform 532">
              <a:extLst>
                <a:ext uri="{FF2B5EF4-FFF2-40B4-BE49-F238E27FC236}">
                  <a16:creationId xmlns:a16="http://schemas.microsoft.com/office/drawing/2014/main" id="{73FE893E-319E-4D68-A4BA-0652977A691F}"/>
                </a:ext>
              </a:extLst>
            </p:cNvPr>
            <p:cNvSpPr/>
            <p:nvPr>
              <p:custDataLst>
                <p:tags r:id="rId1434"/>
              </p:custDataLst>
            </p:nvPr>
          </p:nvSpPr>
          <p:spPr bwMode="auto">
            <a:xfrm>
              <a:off x="483" y="2218"/>
              <a:ext cx="422" cy="76"/>
            </a:xfrm>
            <a:custGeom>
              <a:avLst/>
              <a:gdLst>
                <a:gd name="T0" fmla="*/ 4 w 574"/>
                <a:gd name="T1" fmla="*/ 0 h 103"/>
                <a:gd name="T2" fmla="*/ 76 w 574"/>
                <a:gd name="T3" fmla="*/ 26 h 103"/>
                <a:gd name="T4" fmla="*/ 228 w 574"/>
                <a:gd name="T5" fmla="*/ 32 h 103"/>
                <a:gd name="T6" fmla="*/ 228 w 574"/>
                <a:gd name="T7" fmla="*/ 41 h 103"/>
                <a:gd name="T8" fmla="*/ 191 w 574"/>
                <a:gd name="T9" fmla="*/ 38 h 103"/>
                <a:gd name="T10" fmla="*/ 67 w 574"/>
                <a:gd name="T11" fmla="*/ 28 h 103"/>
                <a:gd name="T12" fmla="*/ 0 w 574"/>
                <a:gd name="T13" fmla="*/ 5 h 103"/>
                <a:gd name="T14" fmla="*/ 4 w 574"/>
                <a:gd name="T15" fmla="*/ 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4" h="103">
                  <a:moveTo>
                    <a:pt x="9" y="0"/>
                  </a:moveTo>
                  <a:cubicBezTo>
                    <a:pt x="9" y="0"/>
                    <a:pt x="5" y="55"/>
                    <a:pt x="190" y="64"/>
                  </a:cubicBezTo>
                  <a:cubicBezTo>
                    <a:pt x="376" y="72"/>
                    <a:pt x="554" y="99"/>
                    <a:pt x="574" y="79"/>
                  </a:cubicBezTo>
                  <a:cubicBezTo>
                    <a:pt x="573" y="103"/>
                    <a:pt x="573" y="103"/>
                    <a:pt x="573" y="103"/>
                  </a:cubicBezTo>
                  <a:cubicBezTo>
                    <a:pt x="573" y="103"/>
                    <a:pt x="510" y="95"/>
                    <a:pt x="482" y="94"/>
                  </a:cubicBezTo>
                  <a:cubicBezTo>
                    <a:pt x="453" y="93"/>
                    <a:pt x="230" y="71"/>
                    <a:pt x="168" y="70"/>
                  </a:cubicBezTo>
                  <a:cubicBezTo>
                    <a:pt x="107" y="68"/>
                    <a:pt x="17" y="52"/>
                    <a:pt x="0" y="1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8" name="Freeform 533">
              <a:extLst>
                <a:ext uri="{FF2B5EF4-FFF2-40B4-BE49-F238E27FC236}">
                  <a16:creationId xmlns:a16="http://schemas.microsoft.com/office/drawing/2014/main" id="{D24CF991-C3BC-400F-9A0C-AD08A54C24D0}"/>
                </a:ext>
              </a:extLst>
            </p:cNvPr>
            <p:cNvSpPr/>
            <p:nvPr>
              <p:custDataLst>
                <p:tags r:id="rId1435"/>
              </p:custDataLst>
            </p:nvPr>
          </p:nvSpPr>
          <p:spPr bwMode="auto">
            <a:xfrm>
              <a:off x="477" y="2315"/>
              <a:ext cx="441" cy="65"/>
            </a:xfrm>
            <a:custGeom>
              <a:avLst/>
              <a:gdLst>
                <a:gd name="T0" fmla="*/ 0 w 599"/>
                <a:gd name="T1" fmla="*/ 0 h 88"/>
                <a:gd name="T2" fmla="*/ 43 w 599"/>
                <a:gd name="T3" fmla="*/ 18 h 88"/>
                <a:gd name="T4" fmla="*/ 239 w 599"/>
                <a:gd name="T5" fmla="*/ 22 h 88"/>
                <a:gd name="T6" fmla="*/ 239 w 599"/>
                <a:gd name="T7" fmla="*/ 30 h 88"/>
                <a:gd name="T8" fmla="*/ 203 w 599"/>
                <a:gd name="T9" fmla="*/ 30 h 88"/>
                <a:gd name="T10" fmla="*/ 55 w 599"/>
                <a:gd name="T11" fmla="*/ 21 h 88"/>
                <a:gd name="T12" fmla="*/ 1 w 599"/>
                <a:gd name="T13" fmla="*/ 10 h 88"/>
                <a:gd name="T14" fmla="*/ 0 w 599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9" h="88">
                  <a:moveTo>
                    <a:pt x="0" y="0"/>
                  </a:moveTo>
                  <a:cubicBezTo>
                    <a:pt x="0" y="0"/>
                    <a:pt x="38" y="49"/>
                    <a:pt x="108" y="43"/>
                  </a:cubicBezTo>
                  <a:cubicBezTo>
                    <a:pt x="179" y="37"/>
                    <a:pt x="576" y="88"/>
                    <a:pt x="599" y="55"/>
                  </a:cubicBezTo>
                  <a:cubicBezTo>
                    <a:pt x="598" y="76"/>
                    <a:pt x="598" y="76"/>
                    <a:pt x="598" y="76"/>
                  </a:cubicBezTo>
                  <a:cubicBezTo>
                    <a:pt x="598" y="76"/>
                    <a:pt x="521" y="78"/>
                    <a:pt x="510" y="76"/>
                  </a:cubicBezTo>
                  <a:cubicBezTo>
                    <a:pt x="498" y="74"/>
                    <a:pt x="165" y="51"/>
                    <a:pt x="138" y="53"/>
                  </a:cubicBezTo>
                  <a:cubicBezTo>
                    <a:pt x="76" y="57"/>
                    <a:pt x="17" y="38"/>
                    <a:pt x="1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19" name="Freeform 534">
              <a:extLst>
                <a:ext uri="{FF2B5EF4-FFF2-40B4-BE49-F238E27FC236}">
                  <a16:creationId xmlns:a16="http://schemas.microsoft.com/office/drawing/2014/main" id="{32175DD2-EB20-45B7-98B0-F7FD5CD9D013}"/>
                </a:ext>
              </a:extLst>
            </p:cNvPr>
            <p:cNvSpPr/>
            <p:nvPr>
              <p:custDataLst>
                <p:tags r:id="rId1436"/>
              </p:custDataLst>
            </p:nvPr>
          </p:nvSpPr>
          <p:spPr bwMode="auto">
            <a:xfrm>
              <a:off x="481" y="2432"/>
              <a:ext cx="453" cy="35"/>
            </a:xfrm>
            <a:custGeom>
              <a:avLst/>
              <a:gdLst>
                <a:gd name="T0" fmla="*/ 2 w 615"/>
                <a:gd name="T1" fmla="*/ 2 h 47"/>
                <a:gd name="T2" fmla="*/ 36 w 615"/>
                <a:gd name="T3" fmla="*/ 14 h 47"/>
                <a:gd name="T4" fmla="*/ 120 w 615"/>
                <a:gd name="T5" fmla="*/ 10 h 47"/>
                <a:gd name="T6" fmla="*/ 244 w 615"/>
                <a:gd name="T7" fmla="*/ 0 h 47"/>
                <a:gd name="T8" fmla="*/ 246 w 615"/>
                <a:gd name="T9" fmla="*/ 10 h 47"/>
                <a:gd name="T10" fmla="*/ 230 w 615"/>
                <a:gd name="T11" fmla="*/ 10 h 47"/>
                <a:gd name="T12" fmla="*/ 127 w 615"/>
                <a:gd name="T13" fmla="*/ 13 h 47"/>
                <a:gd name="T14" fmla="*/ 13 w 615"/>
                <a:gd name="T15" fmla="*/ 14 h 47"/>
                <a:gd name="T16" fmla="*/ 0 w 615"/>
                <a:gd name="T17" fmla="*/ 10 h 47"/>
                <a:gd name="T18" fmla="*/ 2 w 615"/>
                <a:gd name="T19" fmla="*/ 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5" h="47">
                  <a:moveTo>
                    <a:pt x="5" y="5"/>
                  </a:moveTo>
                  <a:cubicBezTo>
                    <a:pt x="5" y="5"/>
                    <a:pt x="28" y="38"/>
                    <a:pt x="91" y="33"/>
                  </a:cubicBezTo>
                  <a:cubicBezTo>
                    <a:pt x="154" y="28"/>
                    <a:pt x="256" y="35"/>
                    <a:pt x="300" y="25"/>
                  </a:cubicBezTo>
                  <a:cubicBezTo>
                    <a:pt x="343" y="16"/>
                    <a:pt x="586" y="35"/>
                    <a:pt x="610" y="0"/>
                  </a:cubicBezTo>
                  <a:cubicBezTo>
                    <a:pt x="615" y="24"/>
                    <a:pt x="615" y="24"/>
                    <a:pt x="615" y="24"/>
                  </a:cubicBezTo>
                  <a:cubicBezTo>
                    <a:pt x="615" y="24"/>
                    <a:pt x="599" y="17"/>
                    <a:pt x="575" y="24"/>
                  </a:cubicBezTo>
                  <a:cubicBezTo>
                    <a:pt x="552" y="30"/>
                    <a:pt x="353" y="23"/>
                    <a:pt x="319" y="32"/>
                  </a:cubicBezTo>
                  <a:cubicBezTo>
                    <a:pt x="285" y="42"/>
                    <a:pt x="67" y="47"/>
                    <a:pt x="34" y="33"/>
                  </a:cubicBezTo>
                  <a:cubicBezTo>
                    <a:pt x="0" y="20"/>
                    <a:pt x="0" y="24"/>
                    <a:pt x="0" y="24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0" name="Freeform 535">
              <a:extLst>
                <a:ext uri="{FF2B5EF4-FFF2-40B4-BE49-F238E27FC236}">
                  <a16:creationId xmlns:a16="http://schemas.microsoft.com/office/drawing/2014/main" id="{D8441DE9-99F4-4589-AC55-30A65DC875FC}"/>
                </a:ext>
              </a:extLst>
            </p:cNvPr>
            <p:cNvSpPr/>
            <p:nvPr>
              <p:custDataLst>
                <p:tags r:id="rId1437"/>
              </p:custDataLst>
            </p:nvPr>
          </p:nvSpPr>
          <p:spPr bwMode="auto">
            <a:xfrm>
              <a:off x="494" y="2538"/>
              <a:ext cx="468" cy="21"/>
            </a:xfrm>
            <a:custGeom>
              <a:avLst/>
              <a:gdLst>
                <a:gd name="T0" fmla="*/ 0 w 636"/>
                <a:gd name="T1" fmla="*/ 5 h 28"/>
                <a:gd name="T2" fmla="*/ 81 w 636"/>
                <a:gd name="T3" fmla="*/ 5 h 28"/>
                <a:gd name="T4" fmla="*/ 253 w 636"/>
                <a:gd name="T5" fmla="*/ 0 h 28"/>
                <a:gd name="T6" fmla="*/ 253 w 636"/>
                <a:gd name="T7" fmla="*/ 11 h 28"/>
                <a:gd name="T8" fmla="*/ 212 w 636"/>
                <a:gd name="T9" fmla="*/ 10 h 28"/>
                <a:gd name="T10" fmla="*/ 60 w 636"/>
                <a:gd name="T11" fmla="*/ 8 h 28"/>
                <a:gd name="T12" fmla="*/ 2 w 636"/>
                <a:gd name="T13" fmla="*/ 11 h 28"/>
                <a:gd name="T14" fmla="*/ 0 w 636"/>
                <a:gd name="T15" fmla="*/ 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6" h="28">
                  <a:moveTo>
                    <a:pt x="0" y="10"/>
                  </a:moveTo>
                  <a:cubicBezTo>
                    <a:pt x="0" y="10"/>
                    <a:pt x="114" y="21"/>
                    <a:pt x="202" y="12"/>
                  </a:cubicBezTo>
                  <a:cubicBezTo>
                    <a:pt x="260" y="6"/>
                    <a:pt x="622" y="28"/>
                    <a:pt x="636" y="0"/>
                  </a:cubicBezTo>
                  <a:cubicBezTo>
                    <a:pt x="636" y="25"/>
                    <a:pt x="636" y="25"/>
                    <a:pt x="636" y="25"/>
                  </a:cubicBezTo>
                  <a:cubicBezTo>
                    <a:pt x="636" y="25"/>
                    <a:pt x="561" y="18"/>
                    <a:pt x="532" y="22"/>
                  </a:cubicBezTo>
                  <a:cubicBezTo>
                    <a:pt x="503" y="26"/>
                    <a:pt x="181" y="15"/>
                    <a:pt x="152" y="19"/>
                  </a:cubicBezTo>
                  <a:cubicBezTo>
                    <a:pt x="123" y="23"/>
                    <a:pt x="17" y="13"/>
                    <a:pt x="5" y="24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1" name="Freeform 536">
              <a:extLst>
                <a:ext uri="{FF2B5EF4-FFF2-40B4-BE49-F238E27FC236}">
                  <a16:creationId xmlns:a16="http://schemas.microsoft.com/office/drawing/2014/main" id="{7CAA8E34-E427-4027-893A-1DF13660BE82}"/>
                </a:ext>
              </a:extLst>
            </p:cNvPr>
            <p:cNvSpPr/>
            <p:nvPr>
              <p:custDataLst>
                <p:tags r:id="rId1438"/>
              </p:custDataLst>
            </p:nvPr>
          </p:nvSpPr>
          <p:spPr bwMode="auto">
            <a:xfrm>
              <a:off x="514" y="2622"/>
              <a:ext cx="493" cy="39"/>
            </a:xfrm>
            <a:custGeom>
              <a:avLst/>
              <a:gdLst>
                <a:gd name="T0" fmla="*/ 1 w 670"/>
                <a:gd name="T1" fmla="*/ 13 h 52"/>
                <a:gd name="T2" fmla="*/ 71 w 670"/>
                <a:gd name="T3" fmla="*/ 10 h 52"/>
                <a:gd name="T4" fmla="*/ 227 w 670"/>
                <a:gd name="T5" fmla="*/ 13 h 52"/>
                <a:gd name="T6" fmla="*/ 266 w 670"/>
                <a:gd name="T7" fmla="*/ 6 h 52"/>
                <a:gd name="T8" fmla="*/ 267 w 670"/>
                <a:gd name="T9" fmla="*/ 16 h 52"/>
                <a:gd name="T10" fmla="*/ 219 w 670"/>
                <a:gd name="T11" fmla="*/ 15 h 52"/>
                <a:gd name="T12" fmla="*/ 77 w 670"/>
                <a:gd name="T13" fmla="*/ 13 h 52"/>
                <a:gd name="T14" fmla="*/ 0 w 670"/>
                <a:gd name="T15" fmla="*/ 17 h 52"/>
                <a:gd name="T16" fmla="*/ 1 w 670"/>
                <a:gd name="T17" fmla="*/ 1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0" h="52">
                  <a:moveTo>
                    <a:pt x="3" y="30"/>
                  </a:moveTo>
                  <a:cubicBezTo>
                    <a:pt x="3" y="30"/>
                    <a:pt x="99" y="45"/>
                    <a:pt x="179" y="22"/>
                  </a:cubicBezTo>
                  <a:cubicBezTo>
                    <a:pt x="258" y="0"/>
                    <a:pt x="484" y="18"/>
                    <a:pt x="569" y="30"/>
                  </a:cubicBezTo>
                  <a:cubicBezTo>
                    <a:pt x="655" y="42"/>
                    <a:pt x="668" y="14"/>
                    <a:pt x="668" y="14"/>
                  </a:cubicBezTo>
                  <a:cubicBezTo>
                    <a:pt x="670" y="37"/>
                    <a:pt x="670" y="37"/>
                    <a:pt x="670" y="37"/>
                  </a:cubicBezTo>
                  <a:cubicBezTo>
                    <a:pt x="670" y="37"/>
                    <a:pt x="604" y="51"/>
                    <a:pt x="548" y="36"/>
                  </a:cubicBezTo>
                  <a:cubicBezTo>
                    <a:pt x="493" y="21"/>
                    <a:pt x="242" y="7"/>
                    <a:pt x="194" y="30"/>
                  </a:cubicBezTo>
                  <a:cubicBezTo>
                    <a:pt x="146" y="52"/>
                    <a:pt x="0" y="39"/>
                    <a:pt x="0" y="39"/>
                  </a:cubicBezTo>
                  <a:lnTo>
                    <a:pt x="3" y="3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2" name="Freeform 537">
              <a:extLst>
                <a:ext uri="{FF2B5EF4-FFF2-40B4-BE49-F238E27FC236}">
                  <a16:creationId xmlns:a16="http://schemas.microsoft.com/office/drawing/2014/main" id="{3CB14496-2FF3-4AE1-B5D6-3A4845FBFCF0}"/>
                </a:ext>
              </a:extLst>
            </p:cNvPr>
            <p:cNvSpPr/>
            <p:nvPr>
              <p:custDataLst>
                <p:tags r:id="rId1439"/>
              </p:custDataLst>
            </p:nvPr>
          </p:nvSpPr>
          <p:spPr bwMode="auto">
            <a:xfrm>
              <a:off x="555" y="2705"/>
              <a:ext cx="483" cy="85"/>
            </a:xfrm>
            <a:custGeom>
              <a:avLst/>
              <a:gdLst>
                <a:gd name="T0" fmla="*/ 0 w 656"/>
                <a:gd name="T1" fmla="*/ 39 h 115"/>
                <a:gd name="T2" fmla="*/ 69 w 656"/>
                <a:gd name="T3" fmla="*/ 15 h 115"/>
                <a:gd name="T4" fmla="*/ 197 w 656"/>
                <a:gd name="T5" fmla="*/ 13 h 115"/>
                <a:gd name="T6" fmla="*/ 261 w 656"/>
                <a:gd name="T7" fmla="*/ 10 h 115"/>
                <a:gd name="T8" fmla="*/ 262 w 656"/>
                <a:gd name="T9" fmla="*/ 18 h 115"/>
                <a:gd name="T10" fmla="*/ 222 w 656"/>
                <a:gd name="T11" fmla="*/ 18 h 115"/>
                <a:gd name="T12" fmla="*/ 72 w 656"/>
                <a:gd name="T13" fmla="*/ 18 h 115"/>
                <a:gd name="T14" fmla="*/ 1 w 656"/>
                <a:gd name="T15" fmla="*/ 47 h 115"/>
                <a:gd name="T16" fmla="*/ 0 w 656"/>
                <a:gd name="T17" fmla="*/ 39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6" h="115">
                  <a:moveTo>
                    <a:pt x="0" y="98"/>
                  </a:moveTo>
                  <a:cubicBezTo>
                    <a:pt x="0" y="98"/>
                    <a:pt x="66" y="97"/>
                    <a:pt x="174" y="36"/>
                  </a:cubicBezTo>
                  <a:cubicBezTo>
                    <a:pt x="239" y="0"/>
                    <a:pt x="425" y="21"/>
                    <a:pt x="495" y="32"/>
                  </a:cubicBezTo>
                  <a:cubicBezTo>
                    <a:pt x="566" y="42"/>
                    <a:pt x="642" y="39"/>
                    <a:pt x="653" y="26"/>
                  </a:cubicBezTo>
                  <a:cubicBezTo>
                    <a:pt x="656" y="45"/>
                    <a:pt x="656" y="45"/>
                    <a:pt x="656" y="45"/>
                  </a:cubicBezTo>
                  <a:cubicBezTo>
                    <a:pt x="656" y="45"/>
                    <a:pt x="575" y="44"/>
                    <a:pt x="557" y="44"/>
                  </a:cubicBezTo>
                  <a:cubicBezTo>
                    <a:pt x="539" y="44"/>
                    <a:pt x="267" y="0"/>
                    <a:pt x="181" y="45"/>
                  </a:cubicBezTo>
                  <a:cubicBezTo>
                    <a:pt x="96" y="90"/>
                    <a:pt x="21" y="110"/>
                    <a:pt x="3" y="115"/>
                  </a:cubicBezTo>
                  <a:lnTo>
                    <a:pt x="0" y="98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3" name="Freeform 538">
              <a:extLst>
                <a:ext uri="{FF2B5EF4-FFF2-40B4-BE49-F238E27FC236}">
                  <a16:creationId xmlns:a16="http://schemas.microsoft.com/office/drawing/2014/main" id="{1021AD69-B943-4B85-8BA9-477988DCA676}"/>
                </a:ext>
              </a:extLst>
            </p:cNvPr>
            <p:cNvSpPr/>
            <p:nvPr>
              <p:custDataLst>
                <p:tags r:id="rId1440"/>
              </p:custDataLst>
            </p:nvPr>
          </p:nvSpPr>
          <p:spPr bwMode="auto">
            <a:xfrm>
              <a:off x="598" y="2796"/>
              <a:ext cx="475" cy="93"/>
            </a:xfrm>
            <a:custGeom>
              <a:avLst/>
              <a:gdLst>
                <a:gd name="T0" fmla="*/ 0 w 645"/>
                <a:gd name="T1" fmla="*/ 46 h 126"/>
                <a:gd name="T2" fmla="*/ 67 w 645"/>
                <a:gd name="T3" fmla="*/ 22 h 126"/>
                <a:gd name="T4" fmla="*/ 119 w 645"/>
                <a:gd name="T5" fmla="*/ 6 h 126"/>
                <a:gd name="T6" fmla="*/ 242 w 645"/>
                <a:gd name="T7" fmla="*/ 16 h 126"/>
                <a:gd name="T8" fmla="*/ 258 w 645"/>
                <a:gd name="T9" fmla="*/ 13 h 126"/>
                <a:gd name="T10" fmla="*/ 258 w 645"/>
                <a:gd name="T11" fmla="*/ 20 h 126"/>
                <a:gd name="T12" fmla="*/ 180 w 645"/>
                <a:gd name="T13" fmla="*/ 16 h 126"/>
                <a:gd name="T14" fmla="*/ 78 w 645"/>
                <a:gd name="T15" fmla="*/ 16 h 126"/>
                <a:gd name="T16" fmla="*/ 2 w 645"/>
                <a:gd name="T17" fmla="*/ 51 h 126"/>
                <a:gd name="T18" fmla="*/ 0 w 645"/>
                <a:gd name="T19" fmla="*/ 46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5" h="125">
                  <a:moveTo>
                    <a:pt x="0" y="114"/>
                  </a:moveTo>
                  <a:cubicBezTo>
                    <a:pt x="0" y="114"/>
                    <a:pt x="120" y="93"/>
                    <a:pt x="167" y="54"/>
                  </a:cubicBezTo>
                  <a:cubicBezTo>
                    <a:pt x="214" y="16"/>
                    <a:pt x="245" y="12"/>
                    <a:pt x="296" y="15"/>
                  </a:cubicBezTo>
                  <a:cubicBezTo>
                    <a:pt x="337" y="17"/>
                    <a:pt x="519" y="42"/>
                    <a:pt x="605" y="40"/>
                  </a:cubicBezTo>
                  <a:cubicBezTo>
                    <a:pt x="625" y="39"/>
                    <a:pt x="639" y="37"/>
                    <a:pt x="645" y="32"/>
                  </a:cubicBezTo>
                  <a:cubicBezTo>
                    <a:pt x="645" y="49"/>
                    <a:pt x="645" y="49"/>
                    <a:pt x="645" y="49"/>
                  </a:cubicBezTo>
                  <a:cubicBezTo>
                    <a:pt x="645" y="49"/>
                    <a:pt x="473" y="45"/>
                    <a:pt x="451" y="40"/>
                  </a:cubicBezTo>
                  <a:cubicBezTo>
                    <a:pt x="428" y="36"/>
                    <a:pt x="236" y="0"/>
                    <a:pt x="196" y="40"/>
                  </a:cubicBezTo>
                  <a:cubicBezTo>
                    <a:pt x="147" y="88"/>
                    <a:pt x="23" y="123"/>
                    <a:pt x="5" y="126"/>
                  </a:cubicBezTo>
                  <a:lnTo>
                    <a:pt x="0" y="114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4" name="Freeform 539">
              <a:extLst>
                <a:ext uri="{FF2B5EF4-FFF2-40B4-BE49-F238E27FC236}">
                  <a16:creationId xmlns:a16="http://schemas.microsoft.com/office/drawing/2014/main" id="{2B0CEF93-8DED-4B65-86B1-FB963F850AB2}"/>
                </a:ext>
              </a:extLst>
            </p:cNvPr>
            <p:cNvSpPr/>
            <p:nvPr>
              <p:custDataLst>
                <p:tags r:id="rId1441"/>
              </p:custDataLst>
            </p:nvPr>
          </p:nvSpPr>
          <p:spPr bwMode="auto">
            <a:xfrm>
              <a:off x="655" y="2894"/>
              <a:ext cx="465" cy="79"/>
            </a:xfrm>
            <a:custGeom>
              <a:avLst/>
              <a:gdLst>
                <a:gd name="T0" fmla="*/ 0 w 632"/>
                <a:gd name="T1" fmla="*/ 40 h 107"/>
                <a:gd name="T2" fmla="*/ 60 w 632"/>
                <a:gd name="T3" fmla="*/ 19 h 107"/>
                <a:gd name="T4" fmla="*/ 165 w 632"/>
                <a:gd name="T5" fmla="*/ 11 h 107"/>
                <a:gd name="T6" fmla="*/ 252 w 632"/>
                <a:gd name="T7" fmla="*/ 20 h 107"/>
                <a:gd name="T8" fmla="*/ 250 w 632"/>
                <a:gd name="T9" fmla="*/ 27 h 107"/>
                <a:gd name="T10" fmla="*/ 180 w 632"/>
                <a:gd name="T11" fmla="*/ 18 h 107"/>
                <a:gd name="T12" fmla="*/ 77 w 632"/>
                <a:gd name="T13" fmla="*/ 16 h 107"/>
                <a:gd name="T14" fmla="*/ 0 w 632"/>
                <a:gd name="T15" fmla="*/ 43 h 107"/>
                <a:gd name="T16" fmla="*/ 0 w 632"/>
                <a:gd name="T17" fmla="*/ 40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2" h="107">
                  <a:moveTo>
                    <a:pt x="0" y="99"/>
                  </a:moveTo>
                  <a:cubicBezTo>
                    <a:pt x="0" y="99"/>
                    <a:pt x="102" y="87"/>
                    <a:pt x="149" y="48"/>
                  </a:cubicBezTo>
                  <a:cubicBezTo>
                    <a:pt x="195" y="9"/>
                    <a:pt x="324" y="2"/>
                    <a:pt x="413" y="27"/>
                  </a:cubicBezTo>
                  <a:cubicBezTo>
                    <a:pt x="502" y="53"/>
                    <a:pt x="632" y="50"/>
                    <a:pt x="632" y="50"/>
                  </a:cubicBezTo>
                  <a:cubicBezTo>
                    <a:pt x="628" y="66"/>
                    <a:pt x="628" y="66"/>
                    <a:pt x="628" y="66"/>
                  </a:cubicBezTo>
                  <a:cubicBezTo>
                    <a:pt x="628" y="66"/>
                    <a:pt x="473" y="54"/>
                    <a:pt x="450" y="45"/>
                  </a:cubicBezTo>
                  <a:cubicBezTo>
                    <a:pt x="428" y="36"/>
                    <a:pt x="256" y="0"/>
                    <a:pt x="195" y="38"/>
                  </a:cubicBezTo>
                  <a:cubicBezTo>
                    <a:pt x="134" y="75"/>
                    <a:pt x="43" y="105"/>
                    <a:pt x="0" y="107"/>
                  </a:cubicBezTo>
                  <a:lnTo>
                    <a:pt x="0" y="99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5" name="Freeform 540">
              <a:extLst>
                <a:ext uri="{FF2B5EF4-FFF2-40B4-BE49-F238E27FC236}">
                  <a16:creationId xmlns:a16="http://schemas.microsoft.com/office/drawing/2014/main" id="{D0D3FF82-521B-41D1-8BD6-C9DFE764065B}"/>
                </a:ext>
              </a:extLst>
            </p:cNvPr>
            <p:cNvSpPr/>
            <p:nvPr>
              <p:custDataLst>
                <p:tags r:id="rId1442"/>
              </p:custDataLst>
            </p:nvPr>
          </p:nvSpPr>
          <p:spPr bwMode="auto">
            <a:xfrm>
              <a:off x="695" y="3018"/>
              <a:ext cx="456" cy="54"/>
            </a:xfrm>
            <a:custGeom>
              <a:avLst/>
              <a:gdLst>
                <a:gd name="T0" fmla="*/ 0 w 619"/>
                <a:gd name="T1" fmla="*/ 24 h 73"/>
                <a:gd name="T2" fmla="*/ 83 w 619"/>
                <a:gd name="T3" fmla="*/ 4 h 73"/>
                <a:gd name="T4" fmla="*/ 247 w 619"/>
                <a:gd name="T5" fmla="*/ 7 h 73"/>
                <a:gd name="T6" fmla="*/ 248 w 619"/>
                <a:gd name="T7" fmla="*/ 14 h 73"/>
                <a:gd name="T8" fmla="*/ 220 w 619"/>
                <a:gd name="T9" fmla="*/ 13 h 73"/>
                <a:gd name="T10" fmla="*/ 83 w 619"/>
                <a:gd name="T11" fmla="*/ 9 h 73"/>
                <a:gd name="T12" fmla="*/ 5 w 619"/>
                <a:gd name="T13" fmla="*/ 30 h 73"/>
                <a:gd name="T14" fmla="*/ 0 w 619"/>
                <a:gd name="T15" fmla="*/ 24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9" h="73">
                  <a:moveTo>
                    <a:pt x="0" y="58"/>
                  </a:moveTo>
                  <a:cubicBezTo>
                    <a:pt x="0" y="58"/>
                    <a:pt x="139" y="18"/>
                    <a:pt x="206" y="9"/>
                  </a:cubicBezTo>
                  <a:cubicBezTo>
                    <a:pt x="274" y="0"/>
                    <a:pt x="598" y="42"/>
                    <a:pt x="618" y="17"/>
                  </a:cubicBezTo>
                  <a:cubicBezTo>
                    <a:pt x="619" y="35"/>
                    <a:pt x="619" y="35"/>
                    <a:pt x="619" y="35"/>
                  </a:cubicBezTo>
                  <a:cubicBezTo>
                    <a:pt x="619" y="35"/>
                    <a:pt x="577" y="32"/>
                    <a:pt x="550" y="33"/>
                  </a:cubicBezTo>
                  <a:cubicBezTo>
                    <a:pt x="523" y="35"/>
                    <a:pt x="251" y="11"/>
                    <a:pt x="208" y="21"/>
                  </a:cubicBezTo>
                  <a:cubicBezTo>
                    <a:pt x="164" y="32"/>
                    <a:pt x="35" y="36"/>
                    <a:pt x="12" y="73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6" name="Freeform 541">
              <a:extLst>
                <a:ext uri="{FF2B5EF4-FFF2-40B4-BE49-F238E27FC236}">
                  <a16:creationId xmlns:a16="http://schemas.microsoft.com/office/drawing/2014/main" id="{6D8EC13E-EEDB-43F7-817E-C96EA02F4A2E}"/>
                </a:ext>
              </a:extLst>
            </p:cNvPr>
            <p:cNvSpPr/>
            <p:nvPr>
              <p:custDataLst>
                <p:tags r:id="rId1443"/>
              </p:custDataLst>
            </p:nvPr>
          </p:nvSpPr>
          <p:spPr bwMode="auto">
            <a:xfrm>
              <a:off x="721" y="3136"/>
              <a:ext cx="456" cy="33"/>
            </a:xfrm>
            <a:custGeom>
              <a:avLst/>
              <a:gdLst>
                <a:gd name="T0" fmla="*/ 0 w 619"/>
                <a:gd name="T1" fmla="*/ 13 h 45"/>
                <a:gd name="T2" fmla="*/ 64 w 619"/>
                <a:gd name="T3" fmla="*/ 1 h 45"/>
                <a:gd name="T4" fmla="*/ 82 w 619"/>
                <a:gd name="T5" fmla="*/ 1 h 45"/>
                <a:gd name="T6" fmla="*/ 248 w 619"/>
                <a:gd name="T7" fmla="*/ 4 h 45"/>
                <a:gd name="T8" fmla="*/ 246 w 619"/>
                <a:gd name="T9" fmla="*/ 11 h 45"/>
                <a:gd name="T10" fmla="*/ 201 w 619"/>
                <a:gd name="T11" fmla="*/ 11 h 45"/>
                <a:gd name="T12" fmla="*/ 63 w 619"/>
                <a:gd name="T13" fmla="*/ 5 h 45"/>
                <a:gd name="T14" fmla="*/ 1 w 619"/>
                <a:gd name="T15" fmla="*/ 18 h 45"/>
                <a:gd name="T16" fmla="*/ 0 w 619"/>
                <a:gd name="T17" fmla="*/ 1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9" h="45">
                  <a:moveTo>
                    <a:pt x="0" y="33"/>
                  </a:moveTo>
                  <a:cubicBezTo>
                    <a:pt x="0" y="33"/>
                    <a:pt x="93" y="10"/>
                    <a:pt x="160" y="3"/>
                  </a:cubicBezTo>
                  <a:cubicBezTo>
                    <a:pt x="177" y="1"/>
                    <a:pt x="192" y="0"/>
                    <a:pt x="204" y="1"/>
                  </a:cubicBezTo>
                  <a:cubicBezTo>
                    <a:pt x="263" y="6"/>
                    <a:pt x="589" y="34"/>
                    <a:pt x="619" y="9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27"/>
                    <a:pt x="524" y="27"/>
                    <a:pt x="503" y="27"/>
                  </a:cubicBezTo>
                  <a:cubicBezTo>
                    <a:pt x="482" y="27"/>
                    <a:pt x="197" y="3"/>
                    <a:pt x="158" y="12"/>
                  </a:cubicBezTo>
                  <a:cubicBezTo>
                    <a:pt x="119" y="21"/>
                    <a:pt x="36" y="24"/>
                    <a:pt x="3" y="45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7" name="Freeform 542">
              <a:extLst>
                <a:ext uri="{FF2B5EF4-FFF2-40B4-BE49-F238E27FC236}">
                  <a16:creationId xmlns:a16="http://schemas.microsoft.com/office/drawing/2014/main" id="{B01A94A3-1285-4608-AED7-90D7F2F585BB}"/>
                </a:ext>
              </a:extLst>
            </p:cNvPr>
            <p:cNvSpPr/>
            <p:nvPr>
              <p:custDataLst>
                <p:tags r:id="rId1444"/>
              </p:custDataLst>
            </p:nvPr>
          </p:nvSpPr>
          <p:spPr bwMode="auto">
            <a:xfrm>
              <a:off x="725" y="3246"/>
              <a:ext cx="465" cy="34"/>
            </a:xfrm>
            <a:custGeom>
              <a:avLst/>
              <a:gdLst>
                <a:gd name="T0" fmla="*/ 2 w 631"/>
                <a:gd name="T1" fmla="*/ 0 h 45"/>
                <a:gd name="T2" fmla="*/ 55 w 631"/>
                <a:gd name="T3" fmla="*/ 13 h 45"/>
                <a:gd name="T4" fmla="*/ 253 w 631"/>
                <a:gd name="T5" fmla="*/ 6 h 45"/>
                <a:gd name="T6" fmla="*/ 249 w 631"/>
                <a:gd name="T7" fmla="*/ 13 h 45"/>
                <a:gd name="T8" fmla="*/ 196 w 631"/>
                <a:gd name="T9" fmla="*/ 15 h 45"/>
                <a:gd name="T10" fmla="*/ 28 w 631"/>
                <a:gd name="T11" fmla="*/ 15 h 45"/>
                <a:gd name="T12" fmla="*/ 0 w 631"/>
                <a:gd name="T13" fmla="*/ 4 h 45"/>
                <a:gd name="T14" fmla="*/ 2 w 631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1" h="45">
                  <a:moveTo>
                    <a:pt x="5" y="0"/>
                  </a:moveTo>
                  <a:cubicBezTo>
                    <a:pt x="5" y="0"/>
                    <a:pt x="66" y="37"/>
                    <a:pt x="138" y="31"/>
                  </a:cubicBezTo>
                  <a:cubicBezTo>
                    <a:pt x="210" y="25"/>
                    <a:pt x="596" y="41"/>
                    <a:pt x="631" y="15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3" y="31"/>
                    <a:pt x="528" y="34"/>
                    <a:pt x="490" y="36"/>
                  </a:cubicBezTo>
                  <a:cubicBezTo>
                    <a:pt x="460" y="37"/>
                    <a:pt x="138" y="45"/>
                    <a:pt x="71" y="36"/>
                  </a:cubicBezTo>
                  <a:cubicBezTo>
                    <a:pt x="3" y="27"/>
                    <a:pt x="0" y="9"/>
                    <a:pt x="0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8" name="Freeform 543">
              <a:extLst>
                <a:ext uri="{FF2B5EF4-FFF2-40B4-BE49-F238E27FC236}">
                  <a16:creationId xmlns:a16="http://schemas.microsoft.com/office/drawing/2014/main" id="{696C6B07-EC19-4B67-8318-3A2E0085A7CC}"/>
                </a:ext>
              </a:extLst>
            </p:cNvPr>
            <p:cNvSpPr/>
            <p:nvPr>
              <p:custDataLst>
                <p:tags r:id="rId1445"/>
              </p:custDataLst>
            </p:nvPr>
          </p:nvSpPr>
          <p:spPr bwMode="auto">
            <a:xfrm>
              <a:off x="945" y="1919"/>
              <a:ext cx="51" cy="65"/>
            </a:xfrm>
            <a:custGeom>
              <a:avLst/>
              <a:gdLst>
                <a:gd name="T0" fmla="*/ 26 w 70"/>
                <a:gd name="T1" fmla="*/ 20 h 89"/>
                <a:gd name="T2" fmla="*/ 11 w 70"/>
                <a:gd name="T3" fmla="*/ 34 h 89"/>
                <a:gd name="T4" fmla="*/ 1 w 70"/>
                <a:gd name="T5" fmla="*/ 15 h 89"/>
                <a:gd name="T6" fmla="*/ 17 w 70"/>
                <a:gd name="T7" fmla="*/ 1 h 89"/>
                <a:gd name="T8" fmla="*/ 26 w 70"/>
                <a:gd name="T9" fmla="*/ 2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9">
                  <a:moveTo>
                    <a:pt x="66" y="50"/>
                  </a:moveTo>
                  <a:cubicBezTo>
                    <a:pt x="62" y="73"/>
                    <a:pt x="45" y="89"/>
                    <a:pt x="28" y="87"/>
                  </a:cubicBezTo>
                  <a:cubicBezTo>
                    <a:pt x="11" y="84"/>
                    <a:pt x="0" y="63"/>
                    <a:pt x="4" y="39"/>
                  </a:cubicBezTo>
                  <a:cubicBezTo>
                    <a:pt x="8" y="16"/>
                    <a:pt x="25" y="0"/>
                    <a:pt x="42" y="3"/>
                  </a:cubicBezTo>
                  <a:cubicBezTo>
                    <a:pt x="59" y="5"/>
                    <a:pt x="70" y="27"/>
                    <a:pt x="66" y="50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29" name="Freeform 544">
              <a:extLst>
                <a:ext uri="{FF2B5EF4-FFF2-40B4-BE49-F238E27FC236}">
                  <a16:creationId xmlns:a16="http://schemas.microsoft.com/office/drawing/2014/main" id="{BEFC48E2-3F51-42B9-BF4D-D5FDB7A82194}"/>
                </a:ext>
              </a:extLst>
            </p:cNvPr>
            <p:cNvSpPr/>
            <p:nvPr>
              <p:custDataLst>
                <p:tags r:id="rId1446"/>
              </p:custDataLst>
            </p:nvPr>
          </p:nvSpPr>
          <p:spPr bwMode="auto">
            <a:xfrm>
              <a:off x="949" y="1919"/>
              <a:ext cx="36" cy="44"/>
            </a:xfrm>
            <a:custGeom>
              <a:avLst/>
              <a:gdLst>
                <a:gd name="T0" fmla="*/ 17 w 49"/>
                <a:gd name="T1" fmla="*/ 16 h 59"/>
                <a:gd name="T2" fmla="*/ 5 w 49"/>
                <a:gd name="T3" fmla="*/ 22 h 59"/>
                <a:gd name="T4" fmla="*/ 3 w 49"/>
                <a:gd name="T5" fmla="*/ 9 h 59"/>
                <a:gd name="T6" fmla="*/ 15 w 49"/>
                <a:gd name="T7" fmla="*/ 2 h 59"/>
                <a:gd name="T8" fmla="*/ 17 w 49"/>
                <a:gd name="T9" fmla="*/ 1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2" y="39"/>
                  </a:moveTo>
                  <a:cubicBezTo>
                    <a:pt x="35" y="52"/>
                    <a:pt x="21" y="59"/>
                    <a:pt x="12" y="54"/>
                  </a:cubicBezTo>
                  <a:cubicBezTo>
                    <a:pt x="2" y="50"/>
                    <a:pt x="0" y="34"/>
                    <a:pt x="7" y="21"/>
                  </a:cubicBezTo>
                  <a:cubicBezTo>
                    <a:pt x="14" y="7"/>
                    <a:pt x="27" y="0"/>
                    <a:pt x="37" y="5"/>
                  </a:cubicBezTo>
                  <a:cubicBezTo>
                    <a:pt x="47" y="10"/>
                    <a:pt x="49" y="25"/>
                    <a:pt x="42" y="3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0" name="Freeform 545">
              <a:extLst>
                <a:ext uri="{FF2B5EF4-FFF2-40B4-BE49-F238E27FC236}">
                  <a16:creationId xmlns:a16="http://schemas.microsoft.com/office/drawing/2014/main" id="{A9FB9AE0-27D4-4A51-A40D-5ECC7E6D183E}"/>
                </a:ext>
              </a:extLst>
            </p:cNvPr>
            <p:cNvSpPr/>
            <p:nvPr>
              <p:custDataLst>
                <p:tags r:id="rId1447"/>
              </p:custDataLst>
            </p:nvPr>
          </p:nvSpPr>
          <p:spPr bwMode="auto">
            <a:xfrm>
              <a:off x="956" y="1923"/>
              <a:ext cx="18" cy="20"/>
            </a:xfrm>
            <a:custGeom>
              <a:avLst/>
              <a:gdLst>
                <a:gd name="T0" fmla="*/ 7 w 25"/>
                <a:gd name="T1" fmla="*/ 7 h 27"/>
                <a:gd name="T2" fmla="*/ 1 w 25"/>
                <a:gd name="T3" fmla="*/ 10 h 27"/>
                <a:gd name="T4" fmla="*/ 2 w 25"/>
                <a:gd name="T5" fmla="*/ 3 h 27"/>
                <a:gd name="T6" fmla="*/ 8 w 25"/>
                <a:gd name="T7" fmla="*/ 1 h 27"/>
                <a:gd name="T8" fmla="*/ 7 w 25"/>
                <a:gd name="T9" fmla="*/ 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20" y="19"/>
                  </a:moveTo>
                  <a:cubicBezTo>
                    <a:pt x="15" y="25"/>
                    <a:pt x="8" y="27"/>
                    <a:pt x="4" y="23"/>
                  </a:cubicBezTo>
                  <a:cubicBezTo>
                    <a:pt x="0" y="20"/>
                    <a:pt x="1" y="13"/>
                    <a:pt x="5" y="7"/>
                  </a:cubicBezTo>
                  <a:cubicBezTo>
                    <a:pt x="10" y="2"/>
                    <a:pt x="17" y="0"/>
                    <a:pt x="21" y="3"/>
                  </a:cubicBezTo>
                  <a:cubicBezTo>
                    <a:pt x="25" y="7"/>
                    <a:pt x="24" y="14"/>
                    <a:pt x="20" y="19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1" name="Freeform 546">
              <a:extLst>
                <a:ext uri="{FF2B5EF4-FFF2-40B4-BE49-F238E27FC236}">
                  <a16:creationId xmlns:a16="http://schemas.microsoft.com/office/drawing/2014/main" id="{211B69E0-DEEF-4510-BB37-B809FDF7743A}"/>
                </a:ext>
              </a:extLst>
            </p:cNvPr>
            <p:cNvSpPr/>
            <p:nvPr>
              <p:custDataLst>
                <p:tags r:id="rId1448"/>
              </p:custDataLst>
            </p:nvPr>
          </p:nvSpPr>
          <p:spPr bwMode="auto">
            <a:xfrm>
              <a:off x="961" y="1927"/>
              <a:ext cx="6" cy="5"/>
            </a:xfrm>
            <a:custGeom>
              <a:avLst/>
              <a:gdLst>
                <a:gd name="T0" fmla="*/ 3 w 8"/>
                <a:gd name="T1" fmla="*/ 1 h 7"/>
                <a:gd name="T2" fmla="*/ 2 w 8"/>
                <a:gd name="T3" fmla="*/ 2 h 7"/>
                <a:gd name="T4" fmla="*/ 1 w 8"/>
                <a:gd name="T5" fmla="*/ 2 h 7"/>
                <a:gd name="T6" fmla="*/ 2 w 8"/>
                <a:gd name="T7" fmla="*/ 1 h 7"/>
                <a:gd name="T8" fmla="*/ 3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4" y="7"/>
                    <a:pt x="2" y="7"/>
                    <a:pt x="1" y="5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2" name="Freeform 547">
              <a:extLst>
                <a:ext uri="{FF2B5EF4-FFF2-40B4-BE49-F238E27FC236}">
                  <a16:creationId xmlns:a16="http://schemas.microsoft.com/office/drawing/2014/main" id="{6D88B771-E4D2-4359-B3C9-F147B01C025C}"/>
                </a:ext>
              </a:extLst>
            </p:cNvPr>
            <p:cNvSpPr/>
            <p:nvPr>
              <p:custDataLst>
                <p:tags r:id="rId1449"/>
              </p:custDataLst>
            </p:nvPr>
          </p:nvSpPr>
          <p:spPr bwMode="auto">
            <a:xfrm>
              <a:off x="955" y="1933"/>
              <a:ext cx="8" cy="9"/>
            </a:xfrm>
            <a:custGeom>
              <a:avLst/>
              <a:gdLst>
                <a:gd name="T0" fmla="*/ 4 w 10"/>
                <a:gd name="T1" fmla="*/ 1 h 12"/>
                <a:gd name="T2" fmla="*/ 5 w 10"/>
                <a:gd name="T3" fmla="*/ 3 h 12"/>
                <a:gd name="T4" fmla="*/ 2 w 10"/>
                <a:gd name="T5" fmla="*/ 5 h 12"/>
                <a:gd name="T6" fmla="*/ 1 w 10"/>
                <a:gd name="T7" fmla="*/ 2 h 12"/>
                <a:gd name="T8" fmla="*/ 4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8" y="10"/>
                    <a:pt x="6" y="12"/>
                    <a:pt x="3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3" name="Freeform 548">
              <a:extLst>
                <a:ext uri="{FF2B5EF4-FFF2-40B4-BE49-F238E27FC236}">
                  <a16:creationId xmlns:a16="http://schemas.microsoft.com/office/drawing/2014/main" id="{794420A9-14E0-4002-8AAA-E969F6FE607E}"/>
                </a:ext>
              </a:extLst>
            </p:cNvPr>
            <p:cNvSpPr/>
            <p:nvPr>
              <p:custDataLst>
                <p:tags r:id="rId1450"/>
              </p:custDataLst>
            </p:nvPr>
          </p:nvSpPr>
          <p:spPr bwMode="auto">
            <a:xfrm>
              <a:off x="950" y="1934"/>
              <a:ext cx="8" cy="26"/>
            </a:xfrm>
            <a:custGeom>
              <a:avLst/>
              <a:gdLst>
                <a:gd name="T0" fmla="*/ 4 w 11"/>
                <a:gd name="T1" fmla="*/ 0 h 35"/>
                <a:gd name="T2" fmla="*/ 1 w 11"/>
                <a:gd name="T3" fmla="*/ 14 h 35"/>
                <a:gd name="T4" fmla="*/ 4 w 11"/>
                <a:gd name="T5" fmla="*/ 1 h 35"/>
                <a:gd name="T6" fmla="*/ 4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10" y="0"/>
                  </a:moveTo>
                  <a:cubicBezTo>
                    <a:pt x="10" y="0"/>
                    <a:pt x="0" y="13"/>
                    <a:pt x="4" y="35"/>
                  </a:cubicBezTo>
                  <a:cubicBezTo>
                    <a:pt x="4" y="35"/>
                    <a:pt x="1" y="16"/>
                    <a:pt x="11" y="2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4" name="Freeform 549">
              <a:extLst>
                <a:ext uri="{FF2B5EF4-FFF2-40B4-BE49-F238E27FC236}">
                  <a16:creationId xmlns:a16="http://schemas.microsoft.com/office/drawing/2014/main" id="{026E11C9-18B8-4082-A4B3-F3DB88A87BCA}"/>
                </a:ext>
              </a:extLst>
            </p:cNvPr>
            <p:cNvSpPr/>
            <p:nvPr>
              <p:custDataLst>
                <p:tags r:id="rId1451"/>
              </p:custDataLst>
            </p:nvPr>
          </p:nvSpPr>
          <p:spPr bwMode="auto">
            <a:xfrm>
              <a:off x="1002" y="1741"/>
              <a:ext cx="66" cy="124"/>
            </a:xfrm>
            <a:custGeom>
              <a:avLst/>
              <a:gdLst>
                <a:gd name="T0" fmla="*/ 29 w 89"/>
                <a:gd name="T1" fmla="*/ 41 h 168"/>
                <a:gd name="T2" fmla="*/ 6 w 89"/>
                <a:gd name="T3" fmla="*/ 63 h 168"/>
                <a:gd name="T4" fmla="*/ 7 w 89"/>
                <a:gd name="T5" fmla="*/ 27 h 168"/>
                <a:gd name="T6" fmla="*/ 30 w 89"/>
                <a:gd name="T7" fmla="*/ 4 h 168"/>
                <a:gd name="T8" fmla="*/ 29 w 89"/>
                <a:gd name="T9" fmla="*/ 4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68">
                  <a:moveTo>
                    <a:pt x="72" y="100"/>
                  </a:moveTo>
                  <a:cubicBezTo>
                    <a:pt x="56" y="141"/>
                    <a:pt x="30" y="168"/>
                    <a:pt x="15" y="159"/>
                  </a:cubicBezTo>
                  <a:cubicBezTo>
                    <a:pt x="0" y="150"/>
                    <a:pt x="0" y="109"/>
                    <a:pt x="17" y="68"/>
                  </a:cubicBezTo>
                  <a:cubicBezTo>
                    <a:pt x="33" y="26"/>
                    <a:pt x="59" y="0"/>
                    <a:pt x="74" y="9"/>
                  </a:cubicBezTo>
                  <a:cubicBezTo>
                    <a:pt x="89" y="17"/>
                    <a:pt x="88" y="58"/>
                    <a:pt x="72" y="100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5" name="Freeform 550">
              <a:extLst>
                <a:ext uri="{FF2B5EF4-FFF2-40B4-BE49-F238E27FC236}">
                  <a16:creationId xmlns:a16="http://schemas.microsoft.com/office/drawing/2014/main" id="{861B9731-BC29-4B5C-AC38-DB41DA5CB291}"/>
                </a:ext>
              </a:extLst>
            </p:cNvPr>
            <p:cNvSpPr/>
            <p:nvPr>
              <p:custDataLst>
                <p:tags r:id="rId1452"/>
              </p:custDataLst>
            </p:nvPr>
          </p:nvSpPr>
          <p:spPr bwMode="auto">
            <a:xfrm>
              <a:off x="1013" y="1744"/>
              <a:ext cx="47" cy="79"/>
            </a:xfrm>
            <a:custGeom>
              <a:avLst/>
              <a:gdLst>
                <a:gd name="T0" fmla="*/ 17 w 65"/>
                <a:gd name="T1" fmla="*/ 30 h 107"/>
                <a:gd name="T2" fmla="*/ 3 w 65"/>
                <a:gd name="T3" fmla="*/ 38 h 107"/>
                <a:gd name="T4" fmla="*/ 7 w 65"/>
                <a:gd name="T5" fmla="*/ 13 h 107"/>
                <a:gd name="T6" fmla="*/ 22 w 65"/>
                <a:gd name="T7" fmla="*/ 4 h 107"/>
                <a:gd name="T8" fmla="*/ 17 w 65"/>
                <a:gd name="T9" fmla="*/ 3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7">
                  <a:moveTo>
                    <a:pt x="45" y="73"/>
                  </a:moveTo>
                  <a:cubicBezTo>
                    <a:pt x="31" y="97"/>
                    <a:pt x="14" y="107"/>
                    <a:pt x="7" y="96"/>
                  </a:cubicBezTo>
                  <a:cubicBezTo>
                    <a:pt x="0" y="85"/>
                    <a:pt x="6" y="57"/>
                    <a:pt x="20" y="33"/>
                  </a:cubicBezTo>
                  <a:cubicBezTo>
                    <a:pt x="34" y="10"/>
                    <a:pt x="51" y="0"/>
                    <a:pt x="58" y="11"/>
                  </a:cubicBezTo>
                  <a:cubicBezTo>
                    <a:pt x="65" y="22"/>
                    <a:pt x="59" y="50"/>
                    <a:pt x="45" y="73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6" name="Freeform 551">
              <a:extLst>
                <a:ext uri="{FF2B5EF4-FFF2-40B4-BE49-F238E27FC236}">
                  <a16:creationId xmlns:a16="http://schemas.microsoft.com/office/drawing/2014/main" id="{280E1AFD-34FC-494D-9FA3-83E27F0C8A67}"/>
                </a:ext>
              </a:extLst>
            </p:cNvPr>
            <p:cNvSpPr/>
            <p:nvPr>
              <p:custDataLst>
                <p:tags r:id="rId1453"/>
              </p:custDataLst>
            </p:nvPr>
          </p:nvSpPr>
          <p:spPr bwMode="auto">
            <a:xfrm>
              <a:off x="1028" y="1751"/>
              <a:ext cx="23" cy="34"/>
            </a:xfrm>
            <a:custGeom>
              <a:avLst/>
              <a:gdLst>
                <a:gd name="T0" fmla="*/ 8 w 31"/>
                <a:gd name="T1" fmla="*/ 15 h 46"/>
                <a:gd name="T2" fmla="*/ 1 w 31"/>
                <a:gd name="T3" fmla="*/ 16 h 46"/>
                <a:gd name="T4" fmla="*/ 5 w 31"/>
                <a:gd name="T5" fmla="*/ 4 h 46"/>
                <a:gd name="T6" fmla="*/ 12 w 31"/>
                <a:gd name="T7" fmla="*/ 3 h 46"/>
                <a:gd name="T8" fmla="*/ 8 w 31"/>
                <a:gd name="T9" fmla="*/ 1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6">
                  <a:moveTo>
                    <a:pt x="20" y="36"/>
                  </a:moveTo>
                  <a:cubicBezTo>
                    <a:pt x="12" y="45"/>
                    <a:pt x="5" y="46"/>
                    <a:pt x="2" y="39"/>
                  </a:cubicBezTo>
                  <a:cubicBezTo>
                    <a:pt x="0" y="32"/>
                    <a:pt x="4" y="19"/>
                    <a:pt x="12" y="10"/>
                  </a:cubicBezTo>
                  <a:cubicBezTo>
                    <a:pt x="19" y="1"/>
                    <a:pt x="27" y="0"/>
                    <a:pt x="29" y="7"/>
                  </a:cubicBezTo>
                  <a:cubicBezTo>
                    <a:pt x="31" y="13"/>
                    <a:pt x="27" y="26"/>
                    <a:pt x="20" y="36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7" name="Freeform 552">
              <a:extLst>
                <a:ext uri="{FF2B5EF4-FFF2-40B4-BE49-F238E27FC236}">
                  <a16:creationId xmlns:a16="http://schemas.microsoft.com/office/drawing/2014/main" id="{CD5FB3B4-E32A-453B-B929-64E609815373}"/>
                </a:ext>
              </a:extLst>
            </p:cNvPr>
            <p:cNvSpPr/>
            <p:nvPr>
              <p:custDataLst>
                <p:tags r:id="rId1454"/>
              </p:custDataLst>
            </p:nvPr>
          </p:nvSpPr>
          <p:spPr bwMode="auto">
            <a:xfrm>
              <a:off x="1038" y="1757"/>
              <a:ext cx="6" cy="9"/>
            </a:xfrm>
            <a:custGeom>
              <a:avLst/>
              <a:gdLst>
                <a:gd name="T0" fmla="*/ 4 w 8"/>
                <a:gd name="T1" fmla="*/ 1 h 13"/>
                <a:gd name="T2" fmla="*/ 2 w 8"/>
                <a:gd name="T3" fmla="*/ 4 h 13"/>
                <a:gd name="T4" fmla="*/ 0 w 8"/>
                <a:gd name="T5" fmla="*/ 3 h 13"/>
                <a:gd name="T6" fmla="*/ 2 w 8"/>
                <a:gd name="T7" fmla="*/ 1 h 13"/>
                <a:gd name="T8" fmla="*/ 4 w 8"/>
                <a:gd name="T9" fmla="*/ 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8" y="5"/>
                  </a:moveTo>
                  <a:cubicBezTo>
                    <a:pt x="8" y="7"/>
                    <a:pt x="6" y="10"/>
                    <a:pt x="4" y="12"/>
                  </a:cubicBezTo>
                  <a:cubicBezTo>
                    <a:pt x="2" y="13"/>
                    <a:pt x="0" y="11"/>
                    <a:pt x="0" y="9"/>
                  </a:cubicBezTo>
                  <a:cubicBezTo>
                    <a:pt x="0" y="6"/>
                    <a:pt x="2" y="3"/>
                    <a:pt x="4" y="2"/>
                  </a:cubicBezTo>
                  <a:cubicBezTo>
                    <a:pt x="6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8" name="Freeform 553">
              <a:extLst>
                <a:ext uri="{FF2B5EF4-FFF2-40B4-BE49-F238E27FC236}">
                  <a16:creationId xmlns:a16="http://schemas.microsoft.com/office/drawing/2014/main" id="{1197ECFF-217C-4DD2-BE24-37AC6A5CFC06}"/>
                </a:ext>
              </a:extLst>
            </p:cNvPr>
            <p:cNvSpPr/>
            <p:nvPr>
              <p:custDataLst>
                <p:tags r:id="rId1455"/>
              </p:custDataLst>
            </p:nvPr>
          </p:nvSpPr>
          <p:spPr bwMode="auto">
            <a:xfrm>
              <a:off x="1027" y="1766"/>
              <a:ext cx="9" cy="16"/>
            </a:xfrm>
            <a:custGeom>
              <a:avLst/>
              <a:gdLst>
                <a:gd name="T0" fmla="*/ 4 w 13"/>
                <a:gd name="T1" fmla="*/ 1 h 22"/>
                <a:gd name="T2" fmla="*/ 3 w 13"/>
                <a:gd name="T3" fmla="*/ 5 h 22"/>
                <a:gd name="T4" fmla="*/ 1 w 13"/>
                <a:gd name="T5" fmla="*/ 8 h 22"/>
                <a:gd name="T6" fmla="*/ 1 w 13"/>
                <a:gd name="T7" fmla="*/ 3 h 22"/>
                <a:gd name="T8" fmla="*/ 4 w 13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11" y="2"/>
                  </a:moveTo>
                  <a:cubicBezTo>
                    <a:pt x="13" y="4"/>
                    <a:pt x="12" y="9"/>
                    <a:pt x="10" y="14"/>
                  </a:cubicBezTo>
                  <a:cubicBezTo>
                    <a:pt x="7" y="19"/>
                    <a:pt x="4" y="22"/>
                    <a:pt x="2" y="20"/>
                  </a:cubicBezTo>
                  <a:cubicBezTo>
                    <a:pt x="0" y="18"/>
                    <a:pt x="1" y="12"/>
                    <a:pt x="3" y="7"/>
                  </a:cubicBezTo>
                  <a:cubicBezTo>
                    <a:pt x="6" y="2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39" name="Freeform 554">
              <a:extLst>
                <a:ext uri="{FF2B5EF4-FFF2-40B4-BE49-F238E27FC236}">
                  <a16:creationId xmlns:a16="http://schemas.microsoft.com/office/drawing/2014/main" id="{C3179038-1080-4CFC-877A-DB26EBC98981}"/>
                </a:ext>
              </a:extLst>
            </p:cNvPr>
            <p:cNvSpPr/>
            <p:nvPr>
              <p:custDataLst>
                <p:tags r:id="rId1456"/>
              </p:custDataLst>
            </p:nvPr>
          </p:nvSpPr>
          <p:spPr bwMode="auto">
            <a:xfrm>
              <a:off x="1013" y="1769"/>
              <a:ext cx="18" cy="46"/>
            </a:xfrm>
            <a:custGeom>
              <a:avLst/>
              <a:gdLst>
                <a:gd name="T0" fmla="*/ 11 w 24"/>
                <a:gd name="T1" fmla="*/ 0 h 62"/>
                <a:gd name="T2" fmla="*/ 0 w 24"/>
                <a:gd name="T3" fmla="*/ 25 h 62"/>
                <a:gd name="T4" fmla="*/ 11 w 24"/>
                <a:gd name="T5" fmla="*/ 1 h 62"/>
                <a:gd name="T6" fmla="*/ 11 w 24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2">
                  <a:moveTo>
                    <a:pt x="24" y="0"/>
                  </a:moveTo>
                  <a:cubicBezTo>
                    <a:pt x="24" y="0"/>
                    <a:pt x="8" y="21"/>
                    <a:pt x="0" y="62"/>
                  </a:cubicBezTo>
                  <a:cubicBezTo>
                    <a:pt x="0" y="62"/>
                    <a:pt x="7" y="27"/>
                    <a:pt x="24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0" name="Freeform 555">
              <a:extLst>
                <a:ext uri="{FF2B5EF4-FFF2-40B4-BE49-F238E27FC236}">
                  <a16:creationId xmlns:a16="http://schemas.microsoft.com/office/drawing/2014/main" id="{EE4016E3-A128-46F1-99CB-EAEB165D2A75}"/>
                </a:ext>
              </a:extLst>
            </p:cNvPr>
            <p:cNvSpPr/>
            <p:nvPr>
              <p:custDataLst>
                <p:tags r:id="rId1457"/>
              </p:custDataLst>
            </p:nvPr>
          </p:nvSpPr>
          <p:spPr bwMode="auto">
            <a:xfrm>
              <a:off x="1052" y="1600"/>
              <a:ext cx="47" cy="120"/>
            </a:xfrm>
            <a:custGeom>
              <a:avLst/>
              <a:gdLst>
                <a:gd name="T0" fmla="*/ 23 w 64"/>
                <a:gd name="T1" fmla="*/ 37 h 162"/>
                <a:gd name="T2" fmla="*/ 7 w 64"/>
                <a:gd name="T3" fmla="*/ 64 h 162"/>
                <a:gd name="T4" fmla="*/ 3 w 64"/>
                <a:gd name="T5" fmla="*/ 29 h 162"/>
                <a:gd name="T6" fmla="*/ 18 w 64"/>
                <a:gd name="T7" fmla="*/ 2 h 162"/>
                <a:gd name="T8" fmla="*/ 23 w 64"/>
                <a:gd name="T9" fmla="*/ 37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62">
                  <a:moveTo>
                    <a:pt x="57" y="91"/>
                  </a:moveTo>
                  <a:cubicBezTo>
                    <a:pt x="50" y="133"/>
                    <a:pt x="33" y="162"/>
                    <a:pt x="19" y="157"/>
                  </a:cubicBezTo>
                  <a:cubicBezTo>
                    <a:pt x="5" y="152"/>
                    <a:pt x="0" y="114"/>
                    <a:pt x="7" y="72"/>
                  </a:cubicBezTo>
                  <a:cubicBezTo>
                    <a:pt x="14" y="30"/>
                    <a:pt x="31" y="0"/>
                    <a:pt x="45" y="6"/>
                  </a:cubicBezTo>
                  <a:cubicBezTo>
                    <a:pt x="58" y="11"/>
                    <a:pt x="64" y="49"/>
                    <a:pt x="57" y="91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1" name="Freeform 556">
              <a:extLst>
                <a:ext uri="{FF2B5EF4-FFF2-40B4-BE49-F238E27FC236}">
                  <a16:creationId xmlns:a16="http://schemas.microsoft.com/office/drawing/2014/main" id="{18058BBA-6A5F-4B4C-A6FA-0E04D8C3CF82}"/>
                </a:ext>
              </a:extLst>
            </p:cNvPr>
            <p:cNvSpPr/>
            <p:nvPr>
              <p:custDataLst>
                <p:tags r:id="rId1458"/>
              </p:custDataLst>
            </p:nvPr>
          </p:nvSpPr>
          <p:spPr bwMode="auto">
            <a:xfrm>
              <a:off x="1058" y="1603"/>
              <a:ext cx="31" cy="78"/>
            </a:xfrm>
            <a:custGeom>
              <a:avLst/>
              <a:gdLst>
                <a:gd name="T0" fmla="*/ 13 w 43"/>
                <a:gd name="T1" fmla="*/ 26 h 107"/>
                <a:gd name="T2" fmla="*/ 3 w 43"/>
                <a:gd name="T3" fmla="*/ 38 h 107"/>
                <a:gd name="T4" fmla="*/ 3 w 43"/>
                <a:gd name="T5" fmla="*/ 15 h 107"/>
                <a:gd name="T6" fmla="*/ 14 w 43"/>
                <a:gd name="T7" fmla="*/ 4 h 107"/>
                <a:gd name="T8" fmla="*/ 13 w 43"/>
                <a:gd name="T9" fmla="*/ 26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07">
                  <a:moveTo>
                    <a:pt x="35" y="69"/>
                  </a:moveTo>
                  <a:cubicBezTo>
                    <a:pt x="27" y="94"/>
                    <a:pt x="14" y="107"/>
                    <a:pt x="7" y="98"/>
                  </a:cubicBezTo>
                  <a:cubicBezTo>
                    <a:pt x="0" y="89"/>
                    <a:pt x="0" y="62"/>
                    <a:pt x="8" y="37"/>
                  </a:cubicBezTo>
                  <a:cubicBezTo>
                    <a:pt x="16" y="13"/>
                    <a:pt x="29" y="0"/>
                    <a:pt x="36" y="9"/>
                  </a:cubicBezTo>
                  <a:cubicBezTo>
                    <a:pt x="43" y="17"/>
                    <a:pt x="43" y="45"/>
                    <a:pt x="35" y="6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2" name="Freeform 557">
              <a:extLst>
                <a:ext uri="{FF2B5EF4-FFF2-40B4-BE49-F238E27FC236}">
                  <a16:creationId xmlns:a16="http://schemas.microsoft.com/office/drawing/2014/main" id="{E17D63A1-F6BC-47A2-8346-E4BC3FEDA312}"/>
                </a:ext>
              </a:extLst>
            </p:cNvPr>
            <p:cNvSpPr/>
            <p:nvPr>
              <p:custDataLst>
                <p:tags r:id="rId1459"/>
              </p:custDataLst>
            </p:nvPr>
          </p:nvSpPr>
          <p:spPr bwMode="auto">
            <a:xfrm>
              <a:off x="1065" y="1609"/>
              <a:ext cx="17" cy="36"/>
            </a:xfrm>
            <a:custGeom>
              <a:avLst/>
              <a:gdLst>
                <a:gd name="T0" fmla="*/ 7 w 23"/>
                <a:gd name="T1" fmla="*/ 15 h 48"/>
                <a:gd name="T2" fmla="*/ 1 w 23"/>
                <a:gd name="T3" fmla="*/ 18 h 48"/>
                <a:gd name="T4" fmla="*/ 2 w 23"/>
                <a:gd name="T5" fmla="*/ 6 h 48"/>
                <a:gd name="T6" fmla="*/ 8 w 23"/>
                <a:gd name="T7" fmla="*/ 3 h 48"/>
                <a:gd name="T8" fmla="*/ 7 w 23"/>
                <a:gd name="T9" fmla="*/ 1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8">
                  <a:moveTo>
                    <a:pt x="17" y="35"/>
                  </a:moveTo>
                  <a:cubicBezTo>
                    <a:pt x="12" y="45"/>
                    <a:pt x="6" y="48"/>
                    <a:pt x="3" y="42"/>
                  </a:cubicBezTo>
                  <a:cubicBezTo>
                    <a:pt x="0" y="36"/>
                    <a:pt x="2" y="23"/>
                    <a:pt x="6" y="13"/>
                  </a:cubicBezTo>
                  <a:cubicBezTo>
                    <a:pt x="11" y="3"/>
                    <a:pt x="17" y="0"/>
                    <a:pt x="20" y="6"/>
                  </a:cubicBezTo>
                  <a:cubicBezTo>
                    <a:pt x="23" y="12"/>
                    <a:pt x="22" y="25"/>
                    <a:pt x="17" y="35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3" name="Freeform 558">
              <a:extLst>
                <a:ext uri="{FF2B5EF4-FFF2-40B4-BE49-F238E27FC236}">
                  <a16:creationId xmlns:a16="http://schemas.microsoft.com/office/drawing/2014/main" id="{2D0820C4-2E7B-4AE8-AD65-4856365B8F1A}"/>
                </a:ext>
              </a:extLst>
            </p:cNvPr>
            <p:cNvSpPr/>
            <p:nvPr>
              <p:custDataLst>
                <p:tags r:id="rId1460"/>
              </p:custDataLst>
            </p:nvPr>
          </p:nvSpPr>
          <p:spPr bwMode="auto">
            <a:xfrm>
              <a:off x="1071" y="1617"/>
              <a:ext cx="5" cy="8"/>
            </a:xfrm>
            <a:custGeom>
              <a:avLst/>
              <a:gdLst>
                <a:gd name="T0" fmla="*/ 2 w 7"/>
                <a:gd name="T1" fmla="*/ 1 h 12"/>
                <a:gd name="T2" fmla="*/ 1 w 7"/>
                <a:gd name="T3" fmla="*/ 3 h 12"/>
                <a:gd name="T4" fmla="*/ 0 w 7"/>
                <a:gd name="T5" fmla="*/ 2 h 12"/>
                <a:gd name="T6" fmla="*/ 1 w 7"/>
                <a:gd name="T7" fmla="*/ 1 h 12"/>
                <a:gd name="T8" fmla="*/ 2 w 7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2">
                  <a:moveTo>
                    <a:pt x="6" y="3"/>
                  </a:moveTo>
                  <a:cubicBezTo>
                    <a:pt x="7" y="6"/>
                    <a:pt x="6" y="9"/>
                    <a:pt x="4" y="10"/>
                  </a:cubicBezTo>
                  <a:cubicBezTo>
                    <a:pt x="2" y="12"/>
                    <a:pt x="1" y="11"/>
                    <a:pt x="0" y="8"/>
                  </a:cubicBezTo>
                  <a:cubicBezTo>
                    <a:pt x="0" y="6"/>
                    <a:pt x="1" y="2"/>
                    <a:pt x="3" y="1"/>
                  </a:cubicBezTo>
                  <a:cubicBezTo>
                    <a:pt x="4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4" name="Freeform 559">
              <a:extLst>
                <a:ext uri="{FF2B5EF4-FFF2-40B4-BE49-F238E27FC236}">
                  <a16:creationId xmlns:a16="http://schemas.microsoft.com/office/drawing/2014/main" id="{E76A9573-1F76-48D3-9BD2-24300391BE7D}"/>
                </a:ext>
              </a:extLst>
            </p:cNvPr>
            <p:cNvSpPr/>
            <p:nvPr>
              <p:custDataLst>
                <p:tags r:id="rId1461"/>
              </p:custDataLst>
            </p:nvPr>
          </p:nvSpPr>
          <p:spPr bwMode="auto">
            <a:xfrm>
              <a:off x="1064" y="1626"/>
              <a:ext cx="7" cy="16"/>
            </a:xfrm>
            <a:custGeom>
              <a:avLst/>
              <a:gdLst>
                <a:gd name="T0" fmla="*/ 3 w 9"/>
                <a:gd name="T1" fmla="*/ 1 h 22"/>
                <a:gd name="T2" fmla="*/ 4 w 9"/>
                <a:gd name="T3" fmla="*/ 5 h 22"/>
                <a:gd name="T4" fmla="*/ 2 w 9"/>
                <a:gd name="T5" fmla="*/ 8 h 22"/>
                <a:gd name="T6" fmla="*/ 2 w 9"/>
                <a:gd name="T7" fmla="*/ 4 h 22"/>
                <a:gd name="T8" fmla="*/ 3 w 9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2">
                  <a:moveTo>
                    <a:pt x="7" y="2"/>
                  </a:moveTo>
                  <a:cubicBezTo>
                    <a:pt x="9" y="3"/>
                    <a:pt x="9" y="8"/>
                    <a:pt x="8" y="14"/>
                  </a:cubicBezTo>
                  <a:cubicBezTo>
                    <a:pt x="7" y="19"/>
                    <a:pt x="4" y="22"/>
                    <a:pt x="3" y="20"/>
                  </a:cubicBezTo>
                  <a:cubicBezTo>
                    <a:pt x="1" y="19"/>
                    <a:pt x="0" y="14"/>
                    <a:pt x="2" y="9"/>
                  </a:cubicBezTo>
                  <a:cubicBezTo>
                    <a:pt x="3" y="3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5" name="Freeform 560">
              <a:extLst>
                <a:ext uri="{FF2B5EF4-FFF2-40B4-BE49-F238E27FC236}">
                  <a16:creationId xmlns:a16="http://schemas.microsoft.com/office/drawing/2014/main" id="{0FD3B5B5-E7A3-46B8-B099-98402EAE4971}"/>
                </a:ext>
              </a:extLst>
            </p:cNvPr>
            <p:cNvSpPr/>
            <p:nvPr>
              <p:custDataLst>
                <p:tags r:id="rId1462"/>
              </p:custDataLst>
            </p:nvPr>
          </p:nvSpPr>
          <p:spPr bwMode="auto">
            <a:xfrm>
              <a:off x="1059" y="1630"/>
              <a:ext cx="8" cy="46"/>
            </a:xfrm>
            <a:custGeom>
              <a:avLst/>
              <a:gdLst>
                <a:gd name="T0" fmla="*/ 4 w 11"/>
                <a:gd name="T1" fmla="*/ 0 h 63"/>
                <a:gd name="T2" fmla="*/ 0 w 11"/>
                <a:gd name="T3" fmla="*/ 25 h 63"/>
                <a:gd name="T4" fmla="*/ 4 w 11"/>
                <a:gd name="T5" fmla="*/ 1 h 63"/>
                <a:gd name="T6" fmla="*/ 4 w 11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2">
                  <a:moveTo>
                    <a:pt x="10" y="0"/>
                  </a:moveTo>
                  <a:cubicBezTo>
                    <a:pt x="10" y="0"/>
                    <a:pt x="0" y="23"/>
                    <a:pt x="0" y="63"/>
                  </a:cubicBezTo>
                  <a:cubicBezTo>
                    <a:pt x="0" y="63"/>
                    <a:pt x="0" y="28"/>
                    <a:pt x="11" y="2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6" name="Freeform 561">
              <a:extLst>
                <a:ext uri="{FF2B5EF4-FFF2-40B4-BE49-F238E27FC236}">
                  <a16:creationId xmlns:a16="http://schemas.microsoft.com/office/drawing/2014/main" id="{7CA86F6A-6990-4554-9F05-3DF601438F38}"/>
                </a:ext>
              </a:extLst>
            </p:cNvPr>
            <p:cNvSpPr/>
            <p:nvPr>
              <p:custDataLst>
                <p:tags r:id="rId1463"/>
              </p:custDataLst>
            </p:nvPr>
          </p:nvSpPr>
          <p:spPr bwMode="auto">
            <a:xfrm>
              <a:off x="1086" y="1324"/>
              <a:ext cx="80" cy="185"/>
            </a:xfrm>
            <a:custGeom>
              <a:avLst/>
              <a:gdLst>
                <a:gd name="T0" fmla="*/ 35 w 110"/>
                <a:gd name="T1" fmla="*/ 58 h 251"/>
                <a:gd name="T2" fmla="*/ 8 w 110"/>
                <a:gd name="T3" fmla="*/ 96 h 251"/>
                <a:gd name="T4" fmla="*/ 7 w 110"/>
                <a:gd name="T5" fmla="*/ 42 h 251"/>
                <a:gd name="T6" fmla="*/ 34 w 110"/>
                <a:gd name="T7" fmla="*/ 4 h 251"/>
                <a:gd name="T8" fmla="*/ 35 w 110"/>
                <a:gd name="T9" fmla="*/ 58 h 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51">
                  <a:moveTo>
                    <a:pt x="91" y="145"/>
                  </a:moveTo>
                  <a:cubicBezTo>
                    <a:pt x="72" y="208"/>
                    <a:pt x="41" y="251"/>
                    <a:pt x="21" y="240"/>
                  </a:cubicBezTo>
                  <a:cubicBezTo>
                    <a:pt x="1" y="229"/>
                    <a:pt x="0" y="169"/>
                    <a:pt x="18" y="106"/>
                  </a:cubicBezTo>
                  <a:cubicBezTo>
                    <a:pt x="37" y="43"/>
                    <a:pt x="69" y="0"/>
                    <a:pt x="89" y="11"/>
                  </a:cubicBezTo>
                  <a:cubicBezTo>
                    <a:pt x="109" y="22"/>
                    <a:pt x="110" y="82"/>
                    <a:pt x="91" y="145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7" name="Freeform 562">
              <a:extLst>
                <a:ext uri="{FF2B5EF4-FFF2-40B4-BE49-F238E27FC236}">
                  <a16:creationId xmlns:a16="http://schemas.microsoft.com/office/drawing/2014/main" id="{E1D93A60-56E6-48CD-850B-214E7912B785}"/>
                </a:ext>
              </a:extLst>
            </p:cNvPr>
            <p:cNvSpPr/>
            <p:nvPr>
              <p:custDataLst>
                <p:tags r:id="rId1464"/>
              </p:custDataLst>
            </p:nvPr>
          </p:nvSpPr>
          <p:spPr bwMode="auto">
            <a:xfrm>
              <a:off x="1097" y="1328"/>
              <a:ext cx="59" cy="120"/>
            </a:xfrm>
            <a:custGeom>
              <a:avLst/>
              <a:gdLst>
                <a:gd name="T0" fmla="*/ 23 w 80"/>
                <a:gd name="T1" fmla="*/ 43 h 163"/>
                <a:gd name="T2" fmla="*/ 4 w 80"/>
                <a:gd name="T3" fmla="*/ 59 h 163"/>
                <a:gd name="T4" fmla="*/ 10 w 80"/>
                <a:gd name="T5" fmla="*/ 21 h 163"/>
                <a:gd name="T6" fmla="*/ 28 w 80"/>
                <a:gd name="T7" fmla="*/ 6 h 163"/>
                <a:gd name="T8" fmla="*/ 23 w 80"/>
                <a:gd name="T9" fmla="*/ 43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63">
                  <a:moveTo>
                    <a:pt x="57" y="109"/>
                  </a:moveTo>
                  <a:cubicBezTo>
                    <a:pt x="40" y="145"/>
                    <a:pt x="18" y="163"/>
                    <a:pt x="9" y="148"/>
                  </a:cubicBezTo>
                  <a:cubicBezTo>
                    <a:pt x="0" y="132"/>
                    <a:pt x="6" y="91"/>
                    <a:pt x="23" y="54"/>
                  </a:cubicBezTo>
                  <a:cubicBezTo>
                    <a:pt x="40" y="17"/>
                    <a:pt x="61" y="0"/>
                    <a:pt x="71" y="15"/>
                  </a:cubicBezTo>
                  <a:cubicBezTo>
                    <a:pt x="80" y="30"/>
                    <a:pt x="74" y="72"/>
                    <a:pt x="57" y="10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8" name="Freeform 563">
              <a:extLst>
                <a:ext uri="{FF2B5EF4-FFF2-40B4-BE49-F238E27FC236}">
                  <a16:creationId xmlns:a16="http://schemas.microsoft.com/office/drawing/2014/main" id="{90F680CE-9E99-47F6-A9AC-27A71DF0DB79}"/>
                </a:ext>
              </a:extLst>
            </p:cNvPr>
            <p:cNvSpPr/>
            <p:nvPr>
              <p:custDataLst>
                <p:tags r:id="rId1465"/>
              </p:custDataLst>
            </p:nvPr>
          </p:nvSpPr>
          <p:spPr bwMode="auto">
            <a:xfrm>
              <a:off x="1116" y="1338"/>
              <a:ext cx="28" cy="53"/>
            </a:xfrm>
            <a:custGeom>
              <a:avLst/>
              <a:gdLst>
                <a:gd name="T0" fmla="*/ 9 w 39"/>
                <a:gd name="T1" fmla="*/ 21 h 72"/>
                <a:gd name="T2" fmla="*/ 1 w 39"/>
                <a:gd name="T3" fmla="*/ 25 h 72"/>
                <a:gd name="T4" fmla="*/ 4 w 39"/>
                <a:gd name="T5" fmla="*/ 7 h 72"/>
                <a:gd name="T6" fmla="*/ 13 w 39"/>
                <a:gd name="T7" fmla="*/ 4 h 72"/>
                <a:gd name="T8" fmla="*/ 9 w 39"/>
                <a:gd name="T9" fmla="*/ 2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72">
                  <a:moveTo>
                    <a:pt x="25" y="54"/>
                  </a:moveTo>
                  <a:cubicBezTo>
                    <a:pt x="16" y="68"/>
                    <a:pt x="6" y="72"/>
                    <a:pt x="3" y="62"/>
                  </a:cubicBezTo>
                  <a:cubicBezTo>
                    <a:pt x="0" y="52"/>
                    <a:pt x="4" y="32"/>
                    <a:pt x="13" y="18"/>
                  </a:cubicBezTo>
                  <a:cubicBezTo>
                    <a:pt x="22" y="3"/>
                    <a:pt x="32" y="0"/>
                    <a:pt x="35" y="10"/>
                  </a:cubicBezTo>
                  <a:cubicBezTo>
                    <a:pt x="39" y="20"/>
                    <a:pt x="34" y="39"/>
                    <a:pt x="25" y="54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49" name="Freeform 564">
              <a:extLst>
                <a:ext uri="{FF2B5EF4-FFF2-40B4-BE49-F238E27FC236}">
                  <a16:creationId xmlns:a16="http://schemas.microsoft.com/office/drawing/2014/main" id="{24922144-A88B-4F75-BA34-D610F48ADB9E}"/>
                </a:ext>
              </a:extLst>
            </p:cNvPr>
            <p:cNvSpPr/>
            <p:nvPr>
              <p:custDataLst>
                <p:tags r:id="rId1466"/>
              </p:custDataLst>
            </p:nvPr>
          </p:nvSpPr>
          <p:spPr bwMode="auto">
            <a:xfrm>
              <a:off x="1127" y="1348"/>
              <a:ext cx="7" cy="14"/>
            </a:xfrm>
            <a:custGeom>
              <a:avLst/>
              <a:gdLst>
                <a:gd name="T0" fmla="*/ 4 w 10"/>
                <a:gd name="T1" fmla="*/ 3 h 18"/>
                <a:gd name="T2" fmla="*/ 2 w 10"/>
                <a:gd name="T3" fmla="*/ 7 h 18"/>
                <a:gd name="T4" fmla="*/ 0 w 10"/>
                <a:gd name="T5" fmla="*/ 6 h 18"/>
                <a:gd name="T6" fmla="*/ 2 w 10"/>
                <a:gd name="T7" fmla="*/ 2 h 18"/>
                <a:gd name="T8" fmla="*/ 4 w 10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10" y="6"/>
                  </a:moveTo>
                  <a:cubicBezTo>
                    <a:pt x="10" y="10"/>
                    <a:pt x="8" y="14"/>
                    <a:pt x="5" y="16"/>
                  </a:cubicBezTo>
                  <a:cubicBezTo>
                    <a:pt x="2" y="18"/>
                    <a:pt x="0" y="17"/>
                    <a:pt x="0" y="13"/>
                  </a:cubicBezTo>
                  <a:cubicBezTo>
                    <a:pt x="0" y="9"/>
                    <a:pt x="3" y="4"/>
                    <a:pt x="5" y="2"/>
                  </a:cubicBezTo>
                  <a:cubicBezTo>
                    <a:pt x="8" y="0"/>
                    <a:pt x="10" y="2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0" name="Freeform 565">
              <a:extLst>
                <a:ext uri="{FF2B5EF4-FFF2-40B4-BE49-F238E27FC236}">
                  <a16:creationId xmlns:a16="http://schemas.microsoft.com/office/drawing/2014/main" id="{9FBBC302-D319-47B5-8CF1-D423074AFD99}"/>
                </a:ext>
              </a:extLst>
            </p:cNvPr>
            <p:cNvSpPr/>
            <p:nvPr>
              <p:custDataLst>
                <p:tags r:id="rId1467"/>
              </p:custDataLst>
            </p:nvPr>
          </p:nvSpPr>
          <p:spPr bwMode="auto">
            <a:xfrm>
              <a:off x="1114" y="1363"/>
              <a:ext cx="11" cy="24"/>
            </a:xfrm>
            <a:custGeom>
              <a:avLst/>
              <a:gdLst>
                <a:gd name="T0" fmla="*/ 5 w 15"/>
                <a:gd name="T1" fmla="*/ 1 h 33"/>
                <a:gd name="T2" fmla="*/ 5 w 15"/>
                <a:gd name="T3" fmla="*/ 8 h 33"/>
                <a:gd name="T4" fmla="*/ 1 w 15"/>
                <a:gd name="T5" fmla="*/ 12 h 33"/>
                <a:gd name="T6" fmla="*/ 1 w 15"/>
                <a:gd name="T7" fmla="*/ 5 h 33"/>
                <a:gd name="T8" fmla="*/ 5 w 15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3">
                  <a:moveTo>
                    <a:pt x="13" y="2"/>
                  </a:moveTo>
                  <a:cubicBezTo>
                    <a:pt x="15" y="5"/>
                    <a:pt x="15" y="13"/>
                    <a:pt x="12" y="21"/>
                  </a:cubicBezTo>
                  <a:cubicBezTo>
                    <a:pt x="9" y="28"/>
                    <a:pt x="4" y="33"/>
                    <a:pt x="2" y="30"/>
                  </a:cubicBezTo>
                  <a:cubicBezTo>
                    <a:pt x="0" y="28"/>
                    <a:pt x="0" y="19"/>
                    <a:pt x="3" y="12"/>
                  </a:cubicBezTo>
                  <a:cubicBezTo>
                    <a:pt x="6" y="4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1" name="Freeform 566">
              <a:extLst>
                <a:ext uri="{FF2B5EF4-FFF2-40B4-BE49-F238E27FC236}">
                  <a16:creationId xmlns:a16="http://schemas.microsoft.com/office/drawing/2014/main" id="{9F766550-963F-40CB-80AE-23A0007E628C}"/>
                </a:ext>
              </a:extLst>
            </p:cNvPr>
            <p:cNvSpPr/>
            <p:nvPr>
              <p:custDataLst>
                <p:tags r:id="rId1468"/>
              </p:custDataLst>
            </p:nvPr>
          </p:nvSpPr>
          <p:spPr bwMode="auto">
            <a:xfrm>
              <a:off x="1098" y="1368"/>
              <a:ext cx="21" cy="70"/>
            </a:xfrm>
            <a:custGeom>
              <a:avLst/>
              <a:gdLst>
                <a:gd name="T0" fmla="*/ 10 w 29"/>
                <a:gd name="T1" fmla="*/ 0 h 95"/>
                <a:gd name="T2" fmla="*/ 0 w 29"/>
                <a:gd name="T3" fmla="*/ 38 h 95"/>
                <a:gd name="T4" fmla="*/ 11 w 29"/>
                <a:gd name="T5" fmla="*/ 1 h 95"/>
                <a:gd name="T6" fmla="*/ 10 w 29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5">
                  <a:moveTo>
                    <a:pt x="28" y="0"/>
                  </a:moveTo>
                  <a:cubicBezTo>
                    <a:pt x="28" y="0"/>
                    <a:pt x="8" y="33"/>
                    <a:pt x="0" y="95"/>
                  </a:cubicBezTo>
                  <a:cubicBezTo>
                    <a:pt x="0" y="95"/>
                    <a:pt x="7" y="42"/>
                    <a:pt x="29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2" name="Freeform 567">
              <a:extLst>
                <a:ext uri="{FF2B5EF4-FFF2-40B4-BE49-F238E27FC236}">
                  <a16:creationId xmlns:a16="http://schemas.microsoft.com/office/drawing/2014/main" id="{5D884EB1-16E0-49D7-B497-10FEF4F5AFAF}"/>
                </a:ext>
              </a:extLst>
            </p:cNvPr>
            <p:cNvSpPr/>
            <p:nvPr>
              <p:custDataLst>
                <p:tags r:id="rId1469"/>
              </p:custDataLst>
            </p:nvPr>
          </p:nvSpPr>
          <p:spPr bwMode="auto">
            <a:xfrm>
              <a:off x="919" y="2006"/>
              <a:ext cx="56" cy="68"/>
            </a:xfrm>
            <a:custGeom>
              <a:avLst/>
              <a:gdLst>
                <a:gd name="T0" fmla="*/ 27 w 76"/>
                <a:gd name="T1" fmla="*/ 24 h 92"/>
                <a:gd name="T2" fmla="*/ 10 w 76"/>
                <a:gd name="T3" fmla="*/ 35 h 92"/>
                <a:gd name="T4" fmla="*/ 3 w 76"/>
                <a:gd name="T5" fmla="*/ 14 h 92"/>
                <a:gd name="T6" fmla="*/ 21 w 76"/>
                <a:gd name="T7" fmla="*/ 3 h 92"/>
                <a:gd name="T8" fmla="*/ 27 w 76"/>
                <a:gd name="T9" fmla="*/ 2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2">
                  <a:moveTo>
                    <a:pt x="67" y="58"/>
                  </a:moveTo>
                  <a:cubicBezTo>
                    <a:pt x="59" y="80"/>
                    <a:pt x="39" y="92"/>
                    <a:pt x="23" y="86"/>
                  </a:cubicBezTo>
                  <a:cubicBezTo>
                    <a:pt x="6" y="80"/>
                    <a:pt x="0" y="57"/>
                    <a:pt x="8" y="35"/>
                  </a:cubicBezTo>
                  <a:cubicBezTo>
                    <a:pt x="17" y="13"/>
                    <a:pt x="37" y="0"/>
                    <a:pt x="53" y="7"/>
                  </a:cubicBezTo>
                  <a:cubicBezTo>
                    <a:pt x="69" y="13"/>
                    <a:pt x="76" y="36"/>
                    <a:pt x="67" y="58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3" name="Freeform 568">
              <a:extLst>
                <a:ext uri="{FF2B5EF4-FFF2-40B4-BE49-F238E27FC236}">
                  <a16:creationId xmlns:a16="http://schemas.microsoft.com/office/drawing/2014/main" id="{3DE25123-426B-411B-9BF5-02B472E13AFE}"/>
                </a:ext>
              </a:extLst>
            </p:cNvPr>
            <p:cNvSpPr/>
            <p:nvPr>
              <p:custDataLst>
                <p:tags r:id="rId1470"/>
              </p:custDataLst>
            </p:nvPr>
          </p:nvSpPr>
          <p:spPr bwMode="auto">
            <a:xfrm>
              <a:off x="926" y="2009"/>
              <a:ext cx="38" cy="42"/>
            </a:xfrm>
            <a:custGeom>
              <a:avLst/>
              <a:gdLst>
                <a:gd name="T0" fmla="*/ 16 w 52"/>
                <a:gd name="T1" fmla="*/ 16 h 57"/>
                <a:gd name="T2" fmla="*/ 4 w 52"/>
                <a:gd name="T3" fmla="*/ 21 h 57"/>
                <a:gd name="T4" fmla="*/ 4 w 52"/>
                <a:gd name="T5" fmla="*/ 7 h 57"/>
                <a:gd name="T6" fmla="*/ 17 w 52"/>
                <a:gd name="T7" fmla="*/ 3 h 57"/>
                <a:gd name="T8" fmla="*/ 16 w 52"/>
                <a:gd name="T9" fmla="*/ 1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7">
                  <a:moveTo>
                    <a:pt x="41" y="41"/>
                  </a:moveTo>
                  <a:cubicBezTo>
                    <a:pt x="32" y="53"/>
                    <a:pt x="17" y="57"/>
                    <a:pt x="9" y="51"/>
                  </a:cubicBezTo>
                  <a:cubicBezTo>
                    <a:pt x="0" y="44"/>
                    <a:pt x="1" y="29"/>
                    <a:pt x="11" y="17"/>
                  </a:cubicBezTo>
                  <a:cubicBezTo>
                    <a:pt x="20" y="5"/>
                    <a:pt x="35" y="0"/>
                    <a:pt x="43" y="7"/>
                  </a:cubicBezTo>
                  <a:cubicBezTo>
                    <a:pt x="52" y="14"/>
                    <a:pt x="51" y="29"/>
                    <a:pt x="41" y="41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4" name="Freeform 569">
              <a:extLst>
                <a:ext uri="{FF2B5EF4-FFF2-40B4-BE49-F238E27FC236}">
                  <a16:creationId xmlns:a16="http://schemas.microsoft.com/office/drawing/2014/main" id="{ACCF70E7-CCEF-4047-BBE2-30C6ED4BACB2}"/>
                </a:ext>
              </a:extLst>
            </p:cNvPr>
            <p:cNvSpPr/>
            <p:nvPr>
              <p:custDataLst>
                <p:tags r:id="rId1471"/>
              </p:custDataLst>
            </p:nvPr>
          </p:nvSpPr>
          <p:spPr bwMode="auto">
            <a:xfrm>
              <a:off x="935" y="2012"/>
              <a:ext cx="20" cy="18"/>
            </a:xfrm>
            <a:custGeom>
              <a:avLst/>
              <a:gdLst>
                <a:gd name="T0" fmla="*/ 7 w 27"/>
                <a:gd name="T1" fmla="*/ 8 h 24"/>
                <a:gd name="T2" fmla="*/ 1 w 27"/>
                <a:gd name="T3" fmla="*/ 8 h 24"/>
                <a:gd name="T4" fmla="*/ 3 w 27"/>
                <a:gd name="T5" fmla="*/ 2 h 24"/>
                <a:gd name="T6" fmla="*/ 10 w 27"/>
                <a:gd name="T7" fmla="*/ 2 h 24"/>
                <a:gd name="T8" fmla="*/ 7 w 27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4">
                  <a:moveTo>
                    <a:pt x="19" y="20"/>
                  </a:moveTo>
                  <a:cubicBezTo>
                    <a:pt x="14" y="24"/>
                    <a:pt x="7" y="24"/>
                    <a:pt x="3" y="20"/>
                  </a:cubicBezTo>
                  <a:cubicBezTo>
                    <a:pt x="0" y="16"/>
                    <a:pt x="2" y="9"/>
                    <a:pt x="7" y="5"/>
                  </a:cubicBezTo>
                  <a:cubicBezTo>
                    <a:pt x="13" y="0"/>
                    <a:pt x="20" y="0"/>
                    <a:pt x="23" y="4"/>
                  </a:cubicBezTo>
                  <a:cubicBezTo>
                    <a:pt x="27" y="8"/>
                    <a:pt x="25" y="15"/>
                    <a:pt x="19" y="20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5" name="Freeform 570">
              <a:extLst>
                <a:ext uri="{FF2B5EF4-FFF2-40B4-BE49-F238E27FC236}">
                  <a16:creationId xmlns:a16="http://schemas.microsoft.com/office/drawing/2014/main" id="{88D92EBA-6D83-42B1-83A0-A625A5EF015F}"/>
                </a:ext>
              </a:extLst>
            </p:cNvPr>
            <p:cNvSpPr/>
            <p:nvPr>
              <p:custDataLst>
                <p:tags r:id="rId1472"/>
              </p:custDataLst>
            </p:nvPr>
          </p:nvSpPr>
          <p:spPr bwMode="auto">
            <a:xfrm>
              <a:off x="942" y="2015"/>
              <a:ext cx="6" cy="5"/>
            </a:xfrm>
            <a:custGeom>
              <a:avLst/>
              <a:gdLst>
                <a:gd name="T0" fmla="*/ 4 w 8"/>
                <a:gd name="T1" fmla="*/ 1 h 7"/>
                <a:gd name="T2" fmla="*/ 2 w 8"/>
                <a:gd name="T3" fmla="*/ 2 h 7"/>
                <a:gd name="T4" fmla="*/ 1 w 8"/>
                <a:gd name="T5" fmla="*/ 1 h 7"/>
                <a:gd name="T6" fmla="*/ 2 w 8"/>
                <a:gd name="T7" fmla="*/ 1 h 7"/>
                <a:gd name="T8" fmla="*/ 4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6" name="Freeform 571">
              <a:extLst>
                <a:ext uri="{FF2B5EF4-FFF2-40B4-BE49-F238E27FC236}">
                  <a16:creationId xmlns:a16="http://schemas.microsoft.com/office/drawing/2014/main" id="{44A1AF9A-43B1-4723-BD01-F2FC77720089}"/>
                </a:ext>
              </a:extLst>
            </p:cNvPr>
            <p:cNvSpPr/>
            <p:nvPr>
              <p:custDataLst>
                <p:tags r:id="rId1473"/>
              </p:custDataLst>
            </p:nvPr>
          </p:nvSpPr>
          <p:spPr bwMode="auto">
            <a:xfrm>
              <a:off x="935" y="2020"/>
              <a:ext cx="7" cy="8"/>
            </a:xfrm>
            <a:custGeom>
              <a:avLst/>
              <a:gdLst>
                <a:gd name="T0" fmla="*/ 3 w 10"/>
                <a:gd name="T1" fmla="*/ 1 h 12"/>
                <a:gd name="T2" fmla="*/ 3 w 10"/>
                <a:gd name="T3" fmla="*/ 2 h 12"/>
                <a:gd name="T4" fmla="*/ 1 w 10"/>
                <a:gd name="T5" fmla="*/ 3 h 12"/>
                <a:gd name="T6" fmla="*/ 1 w 10"/>
                <a:gd name="T7" fmla="*/ 1 h 12"/>
                <a:gd name="T8" fmla="*/ 3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8" y="1"/>
                  </a:moveTo>
                  <a:cubicBezTo>
                    <a:pt x="10" y="3"/>
                    <a:pt x="10" y="6"/>
                    <a:pt x="9" y="8"/>
                  </a:cubicBezTo>
                  <a:cubicBezTo>
                    <a:pt x="7" y="11"/>
                    <a:pt x="5" y="12"/>
                    <a:pt x="2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3" y="1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7" name="Freeform 572">
              <a:extLst>
                <a:ext uri="{FF2B5EF4-FFF2-40B4-BE49-F238E27FC236}">
                  <a16:creationId xmlns:a16="http://schemas.microsoft.com/office/drawing/2014/main" id="{93BE9590-E00B-49A1-B9E9-067D7CB41DD9}"/>
                </a:ext>
              </a:extLst>
            </p:cNvPr>
            <p:cNvSpPr/>
            <p:nvPr>
              <p:custDataLst>
                <p:tags r:id="rId1474"/>
              </p:custDataLst>
            </p:nvPr>
          </p:nvSpPr>
          <p:spPr bwMode="auto">
            <a:xfrm>
              <a:off x="928" y="2021"/>
              <a:ext cx="10" cy="24"/>
            </a:xfrm>
            <a:custGeom>
              <a:avLst/>
              <a:gdLst>
                <a:gd name="T0" fmla="*/ 6 w 13"/>
                <a:gd name="T1" fmla="*/ 0 h 33"/>
                <a:gd name="T2" fmla="*/ 0 w 13"/>
                <a:gd name="T3" fmla="*/ 12 h 33"/>
                <a:gd name="T4" fmla="*/ 6 w 13"/>
                <a:gd name="T5" fmla="*/ 1 h 33"/>
                <a:gd name="T6" fmla="*/ 6 w 13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13" y="0"/>
                  </a:moveTo>
                  <a:cubicBezTo>
                    <a:pt x="13" y="0"/>
                    <a:pt x="0" y="11"/>
                    <a:pt x="0" y="33"/>
                  </a:cubicBezTo>
                  <a:cubicBezTo>
                    <a:pt x="0" y="33"/>
                    <a:pt x="1" y="14"/>
                    <a:pt x="13" y="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8" name="Freeform 573">
              <a:extLst>
                <a:ext uri="{FF2B5EF4-FFF2-40B4-BE49-F238E27FC236}">
                  <a16:creationId xmlns:a16="http://schemas.microsoft.com/office/drawing/2014/main" id="{47543DF0-9B84-4E55-9F13-47CC137EFD63}"/>
                </a:ext>
              </a:extLst>
            </p:cNvPr>
            <p:cNvSpPr/>
            <p:nvPr>
              <p:custDataLst>
                <p:tags r:id="rId1475"/>
              </p:custDataLst>
            </p:nvPr>
          </p:nvSpPr>
          <p:spPr bwMode="auto">
            <a:xfrm>
              <a:off x="907" y="2095"/>
              <a:ext cx="53" cy="67"/>
            </a:xfrm>
            <a:custGeom>
              <a:avLst/>
              <a:gdLst>
                <a:gd name="T0" fmla="*/ 27 w 72"/>
                <a:gd name="T1" fmla="*/ 21 h 91"/>
                <a:gd name="T2" fmla="*/ 11 w 72"/>
                <a:gd name="T3" fmla="*/ 35 h 91"/>
                <a:gd name="T4" fmla="*/ 2 w 72"/>
                <a:gd name="T5" fmla="*/ 15 h 91"/>
                <a:gd name="T6" fmla="*/ 18 w 72"/>
                <a:gd name="T7" fmla="*/ 1 h 91"/>
                <a:gd name="T8" fmla="*/ 27 w 72"/>
                <a:gd name="T9" fmla="*/ 2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67" y="53"/>
                  </a:moveTo>
                  <a:cubicBezTo>
                    <a:pt x="62" y="75"/>
                    <a:pt x="43" y="91"/>
                    <a:pt x="27" y="87"/>
                  </a:cubicBezTo>
                  <a:cubicBezTo>
                    <a:pt x="10" y="83"/>
                    <a:pt x="0" y="61"/>
                    <a:pt x="6" y="38"/>
                  </a:cubicBezTo>
                  <a:cubicBezTo>
                    <a:pt x="11" y="15"/>
                    <a:pt x="29" y="0"/>
                    <a:pt x="46" y="4"/>
                  </a:cubicBezTo>
                  <a:cubicBezTo>
                    <a:pt x="63" y="8"/>
                    <a:pt x="72" y="30"/>
                    <a:pt x="67" y="53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59" name="Freeform 574">
              <a:extLst>
                <a:ext uri="{FF2B5EF4-FFF2-40B4-BE49-F238E27FC236}">
                  <a16:creationId xmlns:a16="http://schemas.microsoft.com/office/drawing/2014/main" id="{82EF2D95-650F-4368-A646-7496D081F8E2}"/>
                </a:ext>
              </a:extLst>
            </p:cNvPr>
            <p:cNvSpPr/>
            <p:nvPr>
              <p:custDataLst>
                <p:tags r:id="rId1476"/>
              </p:custDataLst>
            </p:nvPr>
          </p:nvSpPr>
          <p:spPr bwMode="auto">
            <a:xfrm>
              <a:off x="912" y="2096"/>
              <a:ext cx="36" cy="44"/>
            </a:xfrm>
            <a:custGeom>
              <a:avLst/>
              <a:gdLst>
                <a:gd name="T0" fmla="*/ 16 w 49"/>
                <a:gd name="T1" fmla="*/ 16 h 59"/>
                <a:gd name="T2" fmla="*/ 4 w 49"/>
                <a:gd name="T3" fmla="*/ 22 h 59"/>
                <a:gd name="T4" fmla="*/ 3 w 49"/>
                <a:gd name="T5" fmla="*/ 7 h 59"/>
                <a:gd name="T6" fmla="*/ 15 w 49"/>
                <a:gd name="T7" fmla="*/ 2 h 59"/>
                <a:gd name="T8" fmla="*/ 16 w 49"/>
                <a:gd name="T9" fmla="*/ 1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1" y="39"/>
                  </a:moveTo>
                  <a:cubicBezTo>
                    <a:pt x="34" y="52"/>
                    <a:pt x="20" y="59"/>
                    <a:pt x="10" y="53"/>
                  </a:cubicBezTo>
                  <a:cubicBezTo>
                    <a:pt x="1" y="48"/>
                    <a:pt x="0" y="32"/>
                    <a:pt x="8" y="19"/>
                  </a:cubicBezTo>
                  <a:cubicBezTo>
                    <a:pt x="16" y="6"/>
                    <a:pt x="29" y="0"/>
                    <a:pt x="39" y="5"/>
                  </a:cubicBezTo>
                  <a:cubicBezTo>
                    <a:pt x="48" y="11"/>
                    <a:pt x="49" y="26"/>
                    <a:pt x="41" y="3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0" name="Freeform 575">
              <a:extLst>
                <a:ext uri="{FF2B5EF4-FFF2-40B4-BE49-F238E27FC236}">
                  <a16:creationId xmlns:a16="http://schemas.microsoft.com/office/drawing/2014/main" id="{52B8A765-61E3-4817-BF39-A2BF86C68A9C}"/>
                </a:ext>
              </a:extLst>
            </p:cNvPr>
            <p:cNvSpPr/>
            <p:nvPr>
              <p:custDataLst>
                <p:tags r:id="rId1477"/>
              </p:custDataLst>
            </p:nvPr>
          </p:nvSpPr>
          <p:spPr bwMode="auto">
            <a:xfrm>
              <a:off x="920" y="2100"/>
              <a:ext cx="18" cy="19"/>
            </a:xfrm>
            <a:custGeom>
              <a:avLst/>
              <a:gdLst>
                <a:gd name="T0" fmla="*/ 7 w 25"/>
                <a:gd name="T1" fmla="*/ 7 h 26"/>
                <a:gd name="T2" fmla="*/ 1 w 25"/>
                <a:gd name="T3" fmla="*/ 9 h 26"/>
                <a:gd name="T4" fmla="*/ 2 w 25"/>
                <a:gd name="T5" fmla="*/ 2 h 26"/>
                <a:gd name="T6" fmla="*/ 8 w 25"/>
                <a:gd name="T7" fmla="*/ 1 h 26"/>
                <a:gd name="T8" fmla="*/ 7 w 25"/>
                <a:gd name="T9" fmla="*/ 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19" y="19"/>
                  </a:moveTo>
                  <a:cubicBezTo>
                    <a:pt x="15" y="24"/>
                    <a:pt x="7" y="26"/>
                    <a:pt x="4" y="22"/>
                  </a:cubicBezTo>
                  <a:cubicBezTo>
                    <a:pt x="0" y="18"/>
                    <a:pt x="1" y="11"/>
                    <a:pt x="5" y="6"/>
                  </a:cubicBezTo>
                  <a:cubicBezTo>
                    <a:pt x="10" y="1"/>
                    <a:pt x="17" y="0"/>
                    <a:pt x="21" y="3"/>
                  </a:cubicBezTo>
                  <a:cubicBezTo>
                    <a:pt x="25" y="7"/>
                    <a:pt x="24" y="14"/>
                    <a:pt x="19" y="19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1" name="Freeform 576">
              <a:extLst>
                <a:ext uri="{FF2B5EF4-FFF2-40B4-BE49-F238E27FC236}">
                  <a16:creationId xmlns:a16="http://schemas.microsoft.com/office/drawing/2014/main" id="{22FEDBF8-A815-4E0D-9AE3-DA464844A7DB}"/>
                </a:ext>
              </a:extLst>
            </p:cNvPr>
            <p:cNvSpPr/>
            <p:nvPr>
              <p:custDataLst>
                <p:tags r:id="rId1478"/>
              </p:custDataLst>
            </p:nvPr>
          </p:nvSpPr>
          <p:spPr bwMode="auto">
            <a:xfrm>
              <a:off x="926" y="2104"/>
              <a:ext cx="5" cy="4"/>
            </a:xfrm>
            <a:custGeom>
              <a:avLst/>
              <a:gdLst>
                <a:gd name="T0" fmla="*/ 3 w 7"/>
                <a:gd name="T1" fmla="*/ 1 h 6"/>
                <a:gd name="T2" fmla="*/ 1 w 7"/>
                <a:gd name="T3" fmla="*/ 2 h 6"/>
                <a:gd name="T4" fmla="*/ 0 w 7"/>
                <a:gd name="T5" fmla="*/ 1 h 6"/>
                <a:gd name="T6" fmla="*/ 1 w 7"/>
                <a:gd name="T7" fmla="*/ 0 h 6"/>
                <a:gd name="T8" fmla="*/ 3 w 7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2" name="Freeform 577">
              <a:extLst>
                <a:ext uri="{FF2B5EF4-FFF2-40B4-BE49-F238E27FC236}">
                  <a16:creationId xmlns:a16="http://schemas.microsoft.com/office/drawing/2014/main" id="{E4E896BD-CA91-49D3-BAFC-BFF6BE3C7BE1}"/>
                </a:ext>
              </a:extLst>
            </p:cNvPr>
            <p:cNvSpPr/>
            <p:nvPr>
              <p:custDataLst>
                <p:tags r:id="rId1479"/>
              </p:custDataLst>
            </p:nvPr>
          </p:nvSpPr>
          <p:spPr bwMode="auto">
            <a:xfrm>
              <a:off x="919" y="2109"/>
              <a:ext cx="7" cy="9"/>
            </a:xfrm>
            <a:custGeom>
              <a:avLst/>
              <a:gdLst>
                <a:gd name="T0" fmla="*/ 3 w 10"/>
                <a:gd name="T1" fmla="*/ 1 h 12"/>
                <a:gd name="T2" fmla="*/ 3 w 10"/>
                <a:gd name="T3" fmla="*/ 3 h 12"/>
                <a:gd name="T4" fmla="*/ 1 w 10"/>
                <a:gd name="T5" fmla="*/ 5 h 12"/>
                <a:gd name="T6" fmla="*/ 1 w 10"/>
                <a:gd name="T7" fmla="*/ 2 h 12"/>
                <a:gd name="T8" fmla="*/ 3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7" y="1"/>
                  </a:moveTo>
                  <a:cubicBezTo>
                    <a:pt x="9" y="2"/>
                    <a:pt x="10" y="5"/>
                    <a:pt x="9" y="7"/>
                  </a:cubicBezTo>
                  <a:cubicBezTo>
                    <a:pt x="8" y="10"/>
                    <a:pt x="5" y="12"/>
                    <a:pt x="3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3" name="Freeform 578">
              <a:extLst>
                <a:ext uri="{FF2B5EF4-FFF2-40B4-BE49-F238E27FC236}">
                  <a16:creationId xmlns:a16="http://schemas.microsoft.com/office/drawing/2014/main" id="{7C71A03B-A1D6-4F45-86B6-9398E693D406}"/>
                </a:ext>
              </a:extLst>
            </p:cNvPr>
            <p:cNvSpPr/>
            <p:nvPr>
              <p:custDataLst>
                <p:tags r:id="rId1480"/>
              </p:custDataLst>
            </p:nvPr>
          </p:nvSpPr>
          <p:spPr bwMode="auto">
            <a:xfrm>
              <a:off x="913" y="2110"/>
              <a:ext cx="9" cy="26"/>
            </a:xfrm>
            <a:custGeom>
              <a:avLst/>
              <a:gdLst>
                <a:gd name="T0" fmla="*/ 5 w 12"/>
                <a:gd name="T1" fmla="*/ 0 h 35"/>
                <a:gd name="T2" fmla="*/ 2 w 12"/>
                <a:gd name="T3" fmla="*/ 14 h 35"/>
                <a:gd name="T4" fmla="*/ 5 w 12"/>
                <a:gd name="T5" fmla="*/ 1 h 35"/>
                <a:gd name="T6" fmla="*/ 5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11" y="0"/>
                  </a:moveTo>
                  <a:cubicBezTo>
                    <a:pt x="11" y="0"/>
                    <a:pt x="0" y="12"/>
                    <a:pt x="3" y="35"/>
                  </a:cubicBezTo>
                  <a:cubicBezTo>
                    <a:pt x="3" y="35"/>
                    <a:pt x="1" y="15"/>
                    <a:pt x="12" y="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4" name="Freeform 579">
              <a:extLst>
                <a:ext uri="{FF2B5EF4-FFF2-40B4-BE49-F238E27FC236}">
                  <a16:creationId xmlns:a16="http://schemas.microsoft.com/office/drawing/2014/main" id="{D003AE1F-75FD-4490-802D-CEA8891FB08A}"/>
                </a:ext>
              </a:extLst>
            </p:cNvPr>
            <p:cNvSpPr/>
            <p:nvPr>
              <p:custDataLst>
                <p:tags r:id="rId1481"/>
              </p:custDataLst>
            </p:nvPr>
          </p:nvSpPr>
          <p:spPr bwMode="auto">
            <a:xfrm>
              <a:off x="900" y="2175"/>
              <a:ext cx="51" cy="66"/>
            </a:xfrm>
            <a:custGeom>
              <a:avLst/>
              <a:gdLst>
                <a:gd name="T0" fmla="*/ 27 w 69"/>
                <a:gd name="T1" fmla="*/ 20 h 89"/>
                <a:gd name="T2" fmla="*/ 12 w 69"/>
                <a:gd name="T3" fmla="*/ 36 h 89"/>
                <a:gd name="T4" fmla="*/ 1 w 69"/>
                <a:gd name="T5" fmla="*/ 16 h 89"/>
                <a:gd name="T6" fmla="*/ 16 w 69"/>
                <a:gd name="T7" fmla="*/ 1 h 89"/>
                <a:gd name="T8" fmla="*/ 27 w 69"/>
                <a:gd name="T9" fmla="*/ 2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89">
                  <a:moveTo>
                    <a:pt x="66" y="49"/>
                  </a:moveTo>
                  <a:cubicBezTo>
                    <a:pt x="62" y="73"/>
                    <a:pt x="45" y="89"/>
                    <a:pt x="28" y="87"/>
                  </a:cubicBezTo>
                  <a:cubicBezTo>
                    <a:pt x="11" y="84"/>
                    <a:pt x="0" y="63"/>
                    <a:pt x="3" y="40"/>
                  </a:cubicBezTo>
                  <a:cubicBezTo>
                    <a:pt x="7" y="16"/>
                    <a:pt x="24" y="0"/>
                    <a:pt x="41" y="2"/>
                  </a:cubicBezTo>
                  <a:cubicBezTo>
                    <a:pt x="58" y="5"/>
                    <a:pt x="69" y="26"/>
                    <a:pt x="66" y="49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5" name="Freeform 580">
              <a:extLst>
                <a:ext uri="{FF2B5EF4-FFF2-40B4-BE49-F238E27FC236}">
                  <a16:creationId xmlns:a16="http://schemas.microsoft.com/office/drawing/2014/main" id="{5F7726BA-DA1B-415A-B0DA-021771AE8A47}"/>
                </a:ext>
              </a:extLst>
            </p:cNvPr>
            <p:cNvSpPr/>
            <p:nvPr>
              <p:custDataLst>
                <p:tags r:id="rId1482"/>
              </p:custDataLst>
            </p:nvPr>
          </p:nvSpPr>
          <p:spPr bwMode="auto">
            <a:xfrm>
              <a:off x="903" y="2176"/>
              <a:ext cx="36" cy="43"/>
            </a:xfrm>
            <a:custGeom>
              <a:avLst/>
              <a:gdLst>
                <a:gd name="T0" fmla="*/ 17 w 49"/>
                <a:gd name="T1" fmla="*/ 15 h 59"/>
                <a:gd name="T2" fmla="*/ 5 w 49"/>
                <a:gd name="T3" fmla="*/ 21 h 59"/>
                <a:gd name="T4" fmla="*/ 3 w 49"/>
                <a:gd name="T5" fmla="*/ 8 h 59"/>
                <a:gd name="T6" fmla="*/ 15 w 49"/>
                <a:gd name="T7" fmla="*/ 2 h 59"/>
                <a:gd name="T8" fmla="*/ 17 w 49"/>
                <a:gd name="T9" fmla="*/ 1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2" y="38"/>
                  </a:moveTo>
                  <a:cubicBezTo>
                    <a:pt x="36" y="52"/>
                    <a:pt x="22" y="59"/>
                    <a:pt x="13" y="55"/>
                  </a:cubicBezTo>
                  <a:cubicBezTo>
                    <a:pt x="3" y="50"/>
                    <a:pt x="0" y="35"/>
                    <a:pt x="7" y="21"/>
                  </a:cubicBezTo>
                  <a:cubicBezTo>
                    <a:pt x="14" y="7"/>
                    <a:pt x="27" y="0"/>
                    <a:pt x="37" y="5"/>
                  </a:cubicBezTo>
                  <a:cubicBezTo>
                    <a:pt x="47" y="10"/>
                    <a:pt x="49" y="25"/>
                    <a:pt x="42" y="38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6" name="Freeform 581">
              <a:extLst>
                <a:ext uri="{FF2B5EF4-FFF2-40B4-BE49-F238E27FC236}">
                  <a16:creationId xmlns:a16="http://schemas.microsoft.com/office/drawing/2014/main" id="{67BA1C9F-09CA-4477-BF55-27B312CF2356}"/>
                </a:ext>
              </a:extLst>
            </p:cNvPr>
            <p:cNvSpPr/>
            <p:nvPr>
              <p:custDataLst>
                <p:tags r:id="rId1483"/>
              </p:custDataLst>
            </p:nvPr>
          </p:nvSpPr>
          <p:spPr bwMode="auto">
            <a:xfrm>
              <a:off x="911" y="2179"/>
              <a:ext cx="18" cy="20"/>
            </a:xfrm>
            <a:custGeom>
              <a:avLst/>
              <a:gdLst>
                <a:gd name="T0" fmla="*/ 8 w 24"/>
                <a:gd name="T1" fmla="*/ 7 h 27"/>
                <a:gd name="T2" fmla="*/ 2 w 24"/>
                <a:gd name="T3" fmla="*/ 10 h 27"/>
                <a:gd name="T4" fmla="*/ 2 w 24"/>
                <a:gd name="T5" fmla="*/ 3 h 27"/>
                <a:gd name="T6" fmla="*/ 8 w 24"/>
                <a:gd name="T7" fmla="*/ 1 h 27"/>
                <a:gd name="T8" fmla="*/ 8 w 24"/>
                <a:gd name="T9" fmla="*/ 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19" y="19"/>
                  </a:moveTo>
                  <a:cubicBezTo>
                    <a:pt x="15" y="25"/>
                    <a:pt x="8" y="27"/>
                    <a:pt x="4" y="23"/>
                  </a:cubicBezTo>
                  <a:cubicBezTo>
                    <a:pt x="0" y="20"/>
                    <a:pt x="0" y="13"/>
                    <a:pt x="4" y="7"/>
                  </a:cubicBezTo>
                  <a:cubicBezTo>
                    <a:pt x="9" y="2"/>
                    <a:pt x="16" y="0"/>
                    <a:pt x="20" y="3"/>
                  </a:cubicBezTo>
                  <a:cubicBezTo>
                    <a:pt x="24" y="7"/>
                    <a:pt x="24" y="14"/>
                    <a:pt x="19" y="19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7" name="Freeform 582">
              <a:extLst>
                <a:ext uri="{FF2B5EF4-FFF2-40B4-BE49-F238E27FC236}">
                  <a16:creationId xmlns:a16="http://schemas.microsoft.com/office/drawing/2014/main" id="{530D1FCB-1800-4997-9C00-E3E2818CB15C}"/>
                </a:ext>
              </a:extLst>
            </p:cNvPr>
            <p:cNvSpPr/>
            <p:nvPr>
              <p:custDataLst>
                <p:tags r:id="rId1484"/>
              </p:custDataLst>
            </p:nvPr>
          </p:nvSpPr>
          <p:spPr bwMode="auto">
            <a:xfrm>
              <a:off x="916" y="2183"/>
              <a:ext cx="5" cy="5"/>
            </a:xfrm>
            <a:custGeom>
              <a:avLst/>
              <a:gdLst>
                <a:gd name="T0" fmla="*/ 3 w 7"/>
                <a:gd name="T1" fmla="*/ 1 h 7"/>
                <a:gd name="T2" fmla="*/ 2 w 7"/>
                <a:gd name="T3" fmla="*/ 2 h 7"/>
                <a:gd name="T4" fmla="*/ 0 w 7"/>
                <a:gd name="T5" fmla="*/ 2 h 7"/>
                <a:gd name="T6" fmla="*/ 1 w 7"/>
                <a:gd name="T7" fmla="*/ 1 h 7"/>
                <a:gd name="T8" fmla="*/ 3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4"/>
                    <a:pt x="6" y="6"/>
                    <a:pt x="5" y="6"/>
                  </a:cubicBezTo>
                  <a:cubicBezTo>
                    <a:pt x="3" y="7"/>
                    <a:pt x="1" y="7"/>
                    <a:pt x="0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8" name="Freeform 583">
              <a:extLst>
                <a:ext uri="{FF2B5EF4-FFF2-40B4-BE49-F238E27FC236}">
                  <a16:creationId xmlns:a16="http://schemas.microsoft.com/office/drawing/2014/main" id="{C7586C16-2D34-4E74-A852-0D3D8217D650}"/>
                </a:ext>
              </a:extLst>
            </p:cNvPr>
            <p:cNvSpPr/>
            <p:nvPr>
              <p:custDataLst>
                <p:tags r:id="rId1485"/>
              </p:custDataLst>
            </p:nvPr>
          </p:nvSpPr>
          <p:spPr bwMode="auto">
            <a:xfrm>
              <a:off x="910" y="2189"/>
              <a:ext cx="8" cy="9"/>
            </a:xfrm>
            <a:custGeom>
              <a:avLst/>
              <a:gdLst>
                <a:gd name="T0" fmla="*/ 3 w 10"/>
                <a:gd name="T1" fmla="*/ 1 h 12"/>
                <a:gd name="T2" fmla="*/ 5 w 10"/>
                <a:gd name="T3" fmla="*/ 4 h 12"/>
                <a:gd name="T4" fmla="*/ 2 w 10"/>
                <a:gd name="T5" fmla="*/ 5 h 12"/>
                <a:gd name="T6" fmla="*/ 0 w 10"/>
                <a:gd name="T7" fmla="*/ 2 h 12"/>
                <a:gd name="T8" fmla="*/ 3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6" y="1"/>
                  </a:moveTo>
                  <a:cubicBezTo>
                    <a:pt x="9" y="2"/>
                    <a:pt x="10" y="5"/>
                    <a:pt x="9" y="8"/>
                  </a:cubicBezTo>
                  <a:cubicBezTo>
                    <a:pt x="8" y="10"/>
                    <a:pt x="5" y="12"/>
                    <a:pt x="3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1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69" name="Freeform 584">
              <a:extLst>
                <a:ext uri="{FF2B5EF4-FFF2-40B4-BE49-F238E27FC236}">
                  <a16:creationId xmlns:a16="http://schemas.microsoft.com/office/drawing/2014/main" id="{EB7E1BDD-908C-4BBC-B0F3-FBE31F4DA393}"/>
                </a:ext>
              </a:extLst>
            </p:cNvPr>
            <p:cNvSpPr/>
            <p:nvPr>
              <p:custDataLst>
                <p:tags r:id="rId1486"/>
              </p:custDataLst>
            </p:nvPr>
          </p:nvSpPr>
          <p:spPr bwMode="auto">
            <a:xfrm>
              <a:off x="904" y="2191"/>
              <a:ext cx="8" cy="26"/>
            </a:xfrm>
            <a:custGeom>
              <a:avLst/>
              <a:gdLst>
                <a:gd name="T0" fmla="*/ 4 w 11"/>
                <a:gd name="T1" fmla="*/ 0 h 35"/>
                <a:gd name="T2" fmla="*/ 2 w 11"/>
                <a:gd name="T3" fmla="*/ 14 h 35"/>
                <a:gd name="T4" fmla="*/ 4 w 11"/>
                <a:gd name="T5" fmla="*/ 1 h 35"/>
                <a:gd name="T6" fmla="*/ 4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10" y="0"/>
                  </a:moveTo>
                  <a:cubicBezTo>
                    <a:pt x="10" y="0"/>
                    <a:pt x="0" y="13"/>
                    <a:pt x="5" y="35"/>
                  </a:cubicBezTo>
                  <a:cubicBezTo>
                    <a:pt x="5" y="35"/>
                    <a:pt x="1" y="15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0" name="Freeform 585">
              <a:extLst>
                <a:ext uri="{FF2B5EF4-FFF2-40B4-BE49-F238E27FC236}">
                  <a16:creationId xmlns:a16="http://schemas.microsoft.com/office/drawing/2014/main" id="{4762B1F9-231B-4F18-B27C-7B20AB9C81E8}"/>
                </a:ext>
              </a:extLst>
            </p:cNvPr>
            <p:cNvSpPr/>
            <p:nvPr>
              <p:custDataLst>
                <p:tags r:id="rId1487"/>
              </p:custDataLst>
            </p:nvPr>
          </p:nvSpPr>
          <p:spPr bwMode="auto">
            <a:xfrm>
              <a:off x="901" y="2255"/>
              <a:ext cx="46" cy="64"/>
            </a:xfrm>
            <a:custGeom>
              <a:avLst/>
              <a:gdLst>
                <a:gd name="T0" fmla="*/ 25 w 63"/>
                <a:gd name="T1" fmla="*/ 18 h 86"/>
                <a:gd name="T2" fmla="*/ 12 w 63"/>
                <a:gd name="T3" fmla="*/ 35 h 86"/>
                <a:gd name="T4" fmla="*/ 0 w 63"/>
                <a:gd name="T5" fmla="*/ 17 h 86"/>
                <a:gd name="T6" fmla="*/ 12 w 63"/>
                <a:gd name="T7" fmla="*/ 0 h 86"/>
                <a:gd name="T8" fmla="*/ 25 w 63"/>
                <a:gd name="T9" fmla="*/ 1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6">
                  <a:moveTo>
                    <a:pt x="63" y="43"/>
                  </a:moveTo>
                  <a:cubicBezTo>
                    <a:pt x="63" y="67"/>
                    <a:pt x="48" y="86"/>
                    <a:pt x="31" y="85"/>
                  </a:cubicBezTo>
                  <a:cubicBezTo>
                    <a:pt x="14" y="85"/>
                    <a:pt x="0" y="66"/>
                    <a:pt x="0" y="42"/>
                  </a:cubicBezTo>
                  <a:cubicBezTo>
                    <a:pt x="1" y="19"/>
                    <a:pt x="15" y="0"/>
                    <a:pt x="32" y="0"/>
                  </a:cubicBezTo>
                  <a:cubicBezTo>
                    <a:pt x="50" y="0"/>
                    <a:pt x="63" y="20"/>
                    <a:pt x="63" y="43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1" name="Freeform 586">
              <a:extLst>
                <a:ext uri="{FF2B5EF4-FFF2-40B4-BE49-F238E27FC236}">
                  <a16:creationId xmlns:a16="http://schemas.microsoft.com/office/drawing/2014/main" id="{F8255512-82F6-418D-9CE1-B316E5AA4EA1}"/>
                </a:ext>
              </a:extLst>
            </p:cNvPr>
            <p:cNvSpPr/>
            <p:nvPr>
              <p:custDataLst>
                <p:tags r:id="rId1488"/>
              </p:custDataLst>
            </p:nvPr>
          </p:nvSpPr>
          <p:spPr bwMode="auto">
            <a:xfrm>
              <a:off x="901" y="2255"/>
              <a:ext cx="34" cy="45"/>
            </a:xfrm>
            <a:custGeom>
              <a:avLst/>
              <a:gdLst>
                <a:gd name="T0" fmla="*/ 17 w 46"/>
                <a:gd name="T1" fmla="*/ 15 h 60"/>
                <a:gd name="T2" fmla="*/ 5 w 46"/>
                <a:gd name="T3" fmla="*/ 24 h 60"/>
                <a:gd name="T4" fmla="*/ 1 w 46"/>
                <a:gd name="T5" fmla="*/ 11 h 60"/>
                <a:gd name="T6" fmla="*/ 13 w 46"/>
                <a:gd name="T7" fmla="*/ 2 h 60"/>
                <a:gd name="T8" fmla="*/ 17 w 46"/>
                <a:gd name="T9" fmla="*/ 1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60">
                  <a:moveTo>
                    <a:pt x="42" y="36"/>
                  </a:moveTo>
                  <a:cubicBezTo>
                    <a:pt x="37" y="51"/>
                    <a:pt x="25" y="60"/>
                    <a:pt x="14" y="56"/>
                  </a:cubicBezTo>
                  <a:cubicBezTo>
                    <a:pt x="4" y="53"/>
                    <a:pt x="0" y="38"/>
                    <a:pt x="4" y="24"/>
                  </a:cubicBezTo>
                  <a:cubicBezTo>
                    <a:pt x="9" y="9"/>
                    <a:pt x="21" y="0"/>
                    <a:pt x="32" y="3"/>
                  </a:cubicBezTo>
                  <a:cubicBezTo>
                    <a:pt x="42" y="7"/>
                    <a:pt x="46" y="21"/>
                    <a:pt x="42" y="36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2" name="Freeform 587">
              <a:extLst>
                <a:ext uri="{FF2B5EF4-FFF2-40B4-BE49-F238E27FC236}">
                  <a16:creationId xmlns:a16="http://schemas.microsoft.com/office/drawing/2014/main" id="{F7B4BAD6-DECC-44BF-B1F3-8A9AEE151F45}"/>
                </a:ext>
              </a:extLst>
            </p:cNvPr>
            <p:cNvSpPr/>
            <p:nvPr>
              <p:custDataLst>
                <p:tags r:id="rId1489"/>
              </p:custDataLst>
            </p:nvPr>
          </p:nvSpPr>
          <p:spPr bwMode="auto">
            <a:xfrm>
              <a:off x="907" y="2259"/>
              <a:ext cx="17" cy="21"/>
            </a:xfrm>
            <a:custGeom>
              <a:avLst/>
              <a:gdLst>
                <a:gd name="T0" fmla="*/ 8 w 24"/>
                <a:gd name="T1" fmla="*/ 8 h 28"/>
                <a:gd name="T2" fmla="*/ 2 w 24"/>
                <a:gd name="T3" fmla="*/ 11 h 28"/>
                <a:gd name="T4" fmla="*/ 1 w 24"/>
                <a:gd name="T5" fmla="*/ 4 h 28"/>
                <a:gd name="T6" fmla="*/ 6 w 24"/>
                <a:gd name="T7" fmla="*/ 2 h 28"/>
                <a:gd name="T8" fmla="*/ 8 w 24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8">
                  <a:moveTo>
                    <a:pt x="21" y="19"/>
                  </a:moveTo>
                  <a:cubicBezTo>
                    <a:pt x="17" y="25"/>
                    <a:pt x="10" y="28"/>
                    <a:pt x="6" y="25"/>
                  </a:cubicBezTo>
                  <a:cubicBezTo>
                    <a:pt x="1" y="22"/>
                    <a:pt x="0" y="15"/>
                    <a:pt x="4" y="9"/>
                  </a:cubicBezTo>
                  <a:cubicBezTo>
                    <a:pt x="8" y="3"/>
                    <a:pt x="14" y="0"/>
                    <a:pt x="19" y="3"/>
                  </a:cubicBezTo>
                  <a:cubicBezTo>
                    <a:pt x="24" y="6"/>
                    <a:pt x="24" y="13"/>
                    <a:pt x="21" y="19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3" name="Freeform 588">
              <a:extLst>
                <a:ext uri="{FF2B5EF4-FFF2-40B4-BE49-F238E27FC236}">
                  <a16:creationId xmlns:a16="http://schemas.microsoft.com/office/drawing/2014/main" id="{B2282D4A-EC61-4DB6-990A-23248740CC1B}"/>
                </a:ext>
              </a:extLst>
            </p:cNvPr>
            <p:cNvSpPr/>
            <p:nvPr>
              <p:custDataLst>
                <p:tags r:id="rId1490"/>
              </p:custDataLst>
            </p:nvPr>
          </p:nvSpPr>
          <p:spPr bwMode="auto">
            <a:xfrm>
              <a:off x="912" y="2263"/>
              <a:ext cx="5" cy="6"/>
            </a:xfrm>
            <a:custGeom>
              <a:avLst/>
              <a:gdLst>
                <a:gd name="T0" fmla="*/ 3 w 7"/>
                <a:gd name="T1" fmla="*/ 2 h 7"/>
                <a:gd name="T2" fmla="*/ 2 w 7"/>
                <a:gd name="T3" fmla="*/ 3 h 7"/>
                <a:gd name="T4" fmla="*/ 0 w 7"/>
                <a:gd name="T5" fmla="*/ 3 h 7"/>
                <a:gd name="T6" fmla="*/ 1 w 7"/>
                <a:gd name="T7" fmla="*/ 1 h 7"/>
                <a:gd name="T8" fmla="*/ 3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4" name="Freeform 589">
              <a:extLst>
                <a:ext uri="{FF2B5EF4-FFF2-40B4-BE49-F238E27FC236}">
                  <a16:creationId xmlns:a16="http://schemas.microsoft.com/office/drawing/2014/main" id="{FACD350C-D65B-467D-BBAF-6CDD41F8DF1A}"/>
                </a:ext>
              </a:extLst>
            </p:cNvPr>
            <p:cNvSpPr/>
            <p:nvPr>
              <p:custDataLst>
                <p:tags r:id="rId1491"/>
              </p:custDataLst>
            </p:nvPr>
          </p:nvSpPr>
          <p:spPr bwMode="auto">
            <a:xfrm>
              <a:off x="907" y="2270"/>
              <a:ext cx="7" cy="9"/>
            </a:xfrm>
            <a:custGeom>
              <a:avLst/>
              <a:gdLst>
                <a:gd name="T0" fmla="*/ 2 w 10"/>
                <a:gd name="T1" fmla="*/ 0 h 12"/>
                <a:gd name="T2" fmla="*/ 3 w 10"/>
                <a:gd name="T3" fmla="*/ 3 h 12"/>
                <a:gd name="T4" fmla="*/ 1 w 10"/>
                <a:gd name="T5" fmla="*/ 5 h 12"/>
                <a:gd name="T6" fmla="*/ 1 w 10"/>
                <a:gd name="T7" fmla="*/ 2 h 12"/>
                <a:gd name="T8" fmla="*/ 2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8" y="1"/>
                    <a:pt x="10" y="4"/>
                    <a:pt x="9" y="7"/>
                  </a:cubicBezTo>
                  <a:cubicBezTo>
                    <a:pt x="9" y="10"/>
                    <a:pt x="7" y="12"/>
                    <a:pt x="4" y="11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1" y="2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5" name="Freeform 590">
              <a:extLst>
                <a:ext uri="{FF2B5EF4-FFF2-40B4-BE49-F238E27FC236}">
                  <a16:creationId xmlns:a16="http://schemas.microsoft.com/office/drawing/2014/main" id="{82750C7F-277D-4837-959B-96C888679396}"/>
                </a:ext>
              </a:extLst>
            </p:cNvPr>
            <p:cNvSpPr/>
            <p:nvPr>
              <p:custDataLst>
                <p:tags r:id="rId1492"/>
              </p:custDataLst>
            </p:nvPr>
          </p:nvSpPr>
          <p:spPr bwMode="auto">
            <a:xfrm>
              <a:off x="902" y="2272"/>
              <a:ext cx="7" cy="26"/>
            </a:xfrm>
            <a:custGeom>
              <a:avLst/>
              <a:gdLst>
                <a:gd name="T0" fmla="*/ 4 w 9"/>
                <a:gd name="T1" fmla="*/ 0 h 35"/>
                <a:gd name="T2" fmla="*/ 4 w 9"/>
                <a:gd name="T3" fmla="*/ 14 h 35"/>
                <a:gd name="T4" fmla="*/ 4 w 9"/>
                <a:gd name="T5" fmla="*/ 1 h 35"/>
                <a:gd name="T6" fmla="*/ 4 w 9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5">
                  <a:moveTo>
                    <a:pt x="8" y="0"/>
                  </a:moveTo>
                  <a:cubicBezTo>
                    <a:pt x="8" y="0"/>
                    <a:pt x="0" y="14"/>
                    <a:pt x="8" y="35"/>
                  </a:cubicBezTo>
                  <a:cubicBezTo>
                    <a:pt x="8" y="35"/>
                    <a:pt x="2" y="17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6" name="Freeform 591">
              <a:extLst>
                <a:ext uri="{FF2B5EF4-FFF2-40B4-BE49-F238E27FC236}">
                  <a16:creationId xmlns:a16="http://schemas.microsoft.com/office/drawing/2014/main" id="{78D64318-7469-4D96-80BE-1A642C06BA67}"/>
                </a:ext>
              </a:extLst>
            </p:cNvPr>
            <p:cNvSpPr/>
            <p:nvPr>
              <p:custDataLst>
                <p:tags r:id="rId1493"/>
              </p:custDataLst>
            </p:nvPr>
          </p:nvSpPr>
          <p:spPr bwMode="auto">
            <a:xfrm>
              <a:off x="909" y="2329"/>
              <a:ext cx="51" cy="66"/>
            </a:xfrm>
            <a:custGeom>
              <a:avLst/>
              <a:gdLst>
                <a:gd name="T0" fmla="*/ 26 w 70"/>
                <a:gd name="T1" fmla="*/ 15 h 90"/>
                <a:gd name="T2" fmla="*/ 17 w 70"/>
                <a:gd name="T3" fmla="*/ 34 h 90"/>
                <a:gd name="T4" fmla="*/ 1 w 70"/>
                <a:gd name="T5" fmla="*/ 20 h 90"/>
                <a:gd name="T6" fmla="*/ 11 w 70"/>
                <a:gd name="T7" fmla="*/ 1 h 90"/>
                <a:gd name="T8" fmla="*/ 26 w 70"/>
                <a:gd name="T9" fmla="*/ 1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0">
                  <a:moveTo>
                    <a:pt x="66" y="40"/>
                  </a:moveTo>
                  <a:cubicBezTo>
                    <a:pt x="70" y="63"/>
                    <a:pt x="60" y="84"/>
                    <a:pt x="43" y="87"/>
                  </a:cubicBezTo>
                  <a:cubicBezTo>
                    <a:pt x="26" y="90"/>
                    <a:pt x="8" y="74"/>
                    <a:pt x="4" y="51"/>
                  </a:cubicBezTo>
                  <a:cubicBezTo>
                    <a:pt x="0" y="28"/>
                    <a:pt x="11" y="6"/>
                    <a:pt x="28" y="3"/>
                  </a:cubicBezTo>
                  <a:cubicBezTo>
                    <a:pt x="45" y="0"/>
                    <a:pt x="62" y="16"/>
                    <a:pt x="66" y="40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7" name="Freeform 592">
              <a:extLst>
                <a:ext uri="{FF2B5EF4-FFF2-40B4-BE49-F238E27FC236}">
                  <a16:creationId xmlns:a16="http://schemas.microsoft.com/office/drawing/2014/main" id="{AA1F6B7A-FE4C-4AB3-864B-E48727EC60C4}"/>
                </a:ext>
              </a:extLst>
            </p:cNvPr>
            <p:cNvSpPr/>
            <p:nvPr>
              <p:custDataLst>
                <p:tags r:id="rId1494"/>
              </p:custDataLst>
            </p:nvPr>
          </p:nvSpPr>
          <p:spPr bwMode="auto">
            <a:xfrm>
              <a:off x="912" y="2333"/>
              <a:ext cx="31" cy="42"/>
            </a:xfrm>
            <a:custGeom>
              <a:avLst/>
              <a:gdLst>
                <a:gd name="T0" fmla="*/ 16 w 43"/>
                <a:gd name="T1" fmla="*/ 12 h 58"/>
                <a:gd name="T2" fmla="*/ 6 w 43"/>
                <a:gd name="T3" fmla="*/ 22 h 58"/>
                <a:gd name="T4" fmla="*/ 1 w 43"/>
                <a:gd name="T5" fmla="*/ 10 h 58"/>
                <a:gd name="T6" fmla="*/ 9 w 43"/>
                <a:gd name="T7" fmla="*/ 1 h 58"/>
                <a:gd name="T8" fmla="*/ 16 w 43"/>
                <a:gd name="T9" fmla="*/ 1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41" y="31"/>
                  </a:moveTo>
                  <a:cubicBezTo>
                    <a:pt x="39" y="47"/>
                    <a:pt x="29" y="58"/>
                    <a:pt x="18" y="57"/>
                  </a:cubicBezTo>
                  <a:cubicBezTo>
                    <a:pt x="7" y="55"/>
                    <a:pt x="0" y="42"/>
                    <a:pt x="2" y="26"/>
                  </a:cubicBezTo>
                  <a:cubicBezTo>
                    <a:pt x="4" y="11"/>
                    <a:pt x="14" y="0"/>
                    <a:pt x="25" y="1"/>
                  </a:cubicBezTo>
                  <a:cubicBezTo>
                    <a:pt x="36" y="3"/>
                    <a:pt x="43" y="16"/>
                    <a:pt x="41" y="31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8" name="Freeform 593">
              <a:extLst>
                <a:ext uri="{FF2B5EF4-FFF2-40B4-BE49-F238E27FC236}">
                  <a16:creationId xmlns:a16="http://schemas.microsoft.com/office/drawing/2014/main" id="{0993E6F3-A4AA-4444-A565-7397BD832575}"/>
                </a:ext>
              </a:extLst>
            </p:cNvPr>
            <p:cNvSpPr/>
            <p:nvPr>
              <p:custDataLst>
                <p:tags r:id="rId1495"/>
              </p:custDataLst>
            </p:nvPr>
          </p:nvSpPr>
          <p:spPr bwMode="auto">
            <a:xfrm>
              <a:off x="915" y="2336"/>
              <a:ext cx="17" cy="21"/>
            </a:xfrm>
            <a:custGeom>
              <a:avLst/>
              <a:gdLst>
                <a:gd name="T0" fmla="*/ 9 w 23"/>
                <a:gd name="T1" fmla="*/ 8 h 28"/>
                <a:gd name="T2" fmla="*/ 3 w 23"/>
                <a:gd name="T3" fmla="*/ 11 h 28"/>
                <a:gd name="T4" fmla="*/ 1 w 23"/>
                <a:gd name="T5" fmla="*/ 5 h 28"/>
                <a:gd name="T6" fmla="*/ 7 w 23"/>
                <a:gd name="T7" fmla="*/ 2 h 28"/>
                <a:gd name="T8" fmla="*/ 9 w 2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21" y="17"/>
                  </a:moveTo>
                  <a:cubicBezTo>
                    <a:pt x="18" y="24"/>
                    <a:pt x="12" y="28"/>
                    <a:pt x="7" y="26"/>
                  </a:cubicBezTo>
                  <a:cubicBezTo>
                    <a:pt x="2" y="24"/>
                    <a:pt x="0" y="17"/>
                    <a:pt x="3" y="11"/>
                  </a:cubicBezTo>
                  <a:cubicBezTo>
                    <a:pt x="5" y="4"/>
                    <a:pt x="11" y="0"/>
                    <a:pt x="16" y="2"/>
                  </a:cubicBezTo>
                  <a:cubicBezTo>
                    <a:pt x="21" y="3"/>
                    <a:pt x="23" y="10"/>
                    <a:pt x="21" y="17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79" name="Freeform 594">
              <a:extLst>
                <a:ext uri="{FF2B5EF4-FFF2-40B4-BE49-F238E27FC236}">
                  <a16:creationId xmlns:a16="http://schemas.microsoft.com/office/drawing/2014/main" id="{3D586012-9DDA-4669-B7AE-AFFC8E6EF64B}"/>
                </a:ext>
              </a:extLst>
            </p:cNvPr>
            <p:cNvSpPr/>
            <p:nvPr>
              <p:custDataLst>
                <p:tags r:id="rId1496"/>
              </p:custDataLst>
            </p:nvPr>
          </p:nvSpPr>
          <p:spPr bwMode="auto">
            <a:xfrm>
              <a:off x="918" y="2341"/>
              <a:ext cx="6" cy="6"/>
            </a:xfrm>
            <a:custGeom>
              <a:avLst/>
              <a:gdLst>
                <a:gd name="T0" fmla="*/ 3 w 8"/>
                <a:gd name="T1" fmla="*/ 2 h 8"/>
                <a:gd name="T2" fmla="*/ 3 w 8"/>
                <a:gd name="T3" fmla="*/ 3 h 8"/>
                <a:gd name="T4" fmla="*/ 1 w 8"/>
                <a:gd name="T5" fmla="*/ 3 h 8"/>
                <a:gd name="T6" fmla="*/ 2 w 8"/>
                <a:gd name="T7" fmla="*/ 2 h 8"/>
                <a:gd name="T8" fmla="*/ 3 w 8"/>
                <a:gd name="T9" fmla="*/ 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8" y="3"/>
                    <a:pt x="7" y="5"/>
                    <a:pt x="6" y="6"/>
                  </a:cubicBezTo>
                  <a:cubicBezTo>
                    <a:pt x="5" y="7"/>
                    <a:pt x="2" y="8"/>
                    <a:pt x="1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0" name="Freeform 595">
              <a:extLst>
                <a:ext uri="{FF2B5EF4-FFF2-40B4-BE49-F238E27FC236}">
                  <a16:creationId xmlns:a16="http://schemas.microsoft.com/office/drawing/2014/main" id="{A8911B91-C8F9-40F4-AF0F-D9C382DB4303}"/>
                </a:ext>
              </a:extLst>
            </p:cNvPr>
            <p:cNvSpPr/>
            <p:nvPr>
              <p:custDataLst>
                <p:tags r:id="rId1497"/>
              </p:custDataLst>
            </p:nvPr>
          </p:nvSpPr>
          <p:spPr bwMode="auto">
            <a:xfrm>
              <a:off x="915" y="2348"/>
              <a:ext cx="7" cy="9"/>
            </a:xfrm>
            <a:custGeom>
              <a:avLst/>
              <a:gdLst>
                <a:gd name="T0" fmla="*/ 2 w 9"/>
                <a:gd name="T1" fmla="*/ 1 h 12"/>
                <a:gd name="T2" fmla="*/ 4 w 9"/>
                <a:gd name="T3" fmla="*/ 3 h 12"/>
                <a:gd name="T4" fmla="*/ 2 w 9"/>
                <a:gd name="T5" fmla="*/ 5 h 12"/>
                <a:gd name="T6" fmla="*/ 1 w 9"/>
                <a:gd name="T7" fmla="*/ 3 h 12"/>
                <a:gd name="T8" fmla="*/ 2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5" y="1"/>
                  </a:moveTo>
                  <a:cubicBezTo>
                    <a:pt x="7" y="0"/>
                    <a:pt x="9" y="3"/>
                    <a:pt x="9" y="6"/>
                  </a:cubicBezTo>
                  <a:cubicBezTo>
                    <a:pt x="9" y="9"/>
                    <a:pt x="7" y="11"/>
                    <a:pt x="5" y="11"/>
                  </a:cubicBezTo>
                  <a:cubicBezTo>
                    <a:pt x="3" y="12"/>
                    <a:pt x="1" y="9"/>
                    <a:pt x="1" y="6"/>
                  </a:cubicBezTo>
                  <a:cubicBezTo>
                    <a:pt x="0" y="3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1" name="Freeform 596">
              <a:extLst>
                <a:ext uri="{FF2B5EF4-FFF2-40B4-BE49-F238E27FC236}">
                  <a16:creationId xmlns:a16="http://schemas.microsoft.com/office/drawing/2014/main" id="{07DE0AA0-E04B-440F-BE25-9388441F0124}"/>
                </a:ext>
              </a:extLst>
            </p:cNvPr>
            <p:cNvSpPr/>
            <p:nvPr>
              <p:custDataLst>
                <p:tags r:id="rId1498"/>
              </p:custDataLst>
            </p:nvPr>
          </p:nvSpPr>
          <p:spPr bwMode="auto">
            <a:xfrm>
              <a:off x="912" y="2350"/>
              <a:ext cx="9" cy="26"/>
            </a:xfrm>
            <a:custGeom>
              <a:avLst/>
              <a:gdLst>
                <a:gd name="T0" fmla="*/ 2 w 12"/>
                <a:gd name="T1" fmla="*/ 0 h 35"/>
                <a:gd name="T2" fmla="*/ 5 w 12"/>
                <a:gd name="T3" fmla="*/ 14 h 35"/>
                <a:gd name="T4" fmla="*/ 3 w 12"/>
                <a:gd name="T5" fmla="*/ 1 h 35"/>
                <a:gd name="T6" fmla="*/ 2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5" y="0"/>
                  </a:moveTo>
                  <a:cubicBezTo>
                    <a:pt x="5" y="0"/>
                    <a:pt x="0" y="16"/>
                    <a:pt x="12" y="35"/>
                  </a:cubicBezTo>
                  <a:cubicBezTo>
                    <a:pt x="12" y="35"/>
                    <a:pt x="2" y="18"/>
                    <a:pt x="7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2" name="Freeform 597">
              <a:extLst>
                <a:ext uri="{FF2B5EF4-FFF2-40B4-BE49-F238E27FC236}">
                  <a16:creationId xmlns:a16="http://schemas.microsoft.com/office/drawing/2014/main" id="{048994E6-4CA3-47E4-BB3F-300B1D12E44C}"/>
                </a:ext>
              </a:extLst>
            </p:cNvPr>
            <p:cNvSpPr/>
            <p:nvPr>
              <p:custDataLst>
                <p:tags r:id="rId1499"/>
              </p:custDataLst>
            </p:nvPr>
          </p:nvSpPr>
          <p:spPr bwMode="auto">
            <a:xfrm>
              <a:off x="926" y="2409"/>
              <a:ext cx="52" cy="66"/>
            </a:xfrm>
            <a:custGeom>
              <a:avLst/>
              <a:gdLst>
                <a:gd name="T0" fmla="*/ 26 w 71"/>
                <a:gd name="T1" fmla="*/ 15 h 90"/>
                <a:gd name="T2" fmla="*/ 17 w 71"/>
                <a:gd name="T3" fmla="*/ 34 h 90"/>
                <a:gd name="T4" fmla="*/ 2 w 71"/>
                <a:gd name="T5" fmla="*/ 20 h 90"/>
                <a:gd name="T6" fmla="*/ 11 w 71"/>
                <a:gd name="T7" fmla="*/ 1 h 90"/>
                <a:gd name="T8" fmla="*/ 26 w 71"/>
                <a:gd name="T9" fmla="*/ 1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0">
                  <a:moveTo>
                    <a:pt x="67" y="40"/>
                  </a:moveTo>
                  <a:cubicBezTo>
                    <a:pt x="71" y="63"/>
                    <a:pt x="60" y="84"/>
                    <a:pt x="43" y="87"/>
                  </a:cubicBezTo>
                  <a:cubicBezTo>
                    <a:pt x="26" y="90"/>
                    <a:pt x="9" y="74"/>
                    <a:pt x="5" y="51"/>
                  </a:cubicBezTo>
                  <a:cubicBezTo>
                    <a:pt x="0" y="28"/>
                    <a:pt x="11" y="6"/>
                    <a:pt x="28" y="3"/>
                  </a:cubicBezTo>
                  <a:cubicBezTo>
                    <a:pt x="45" y="0"/>
                    <a:pt x="62" y="17"/>
                    <a:pt x="67" y="40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3" name="Freeform 598">
              <a:extLst>
                <a:ext uri="{FF2B5EF4-FFF2-40B4-BE49-F238E27FC236}">
                  <a16:creationId xmlns:a16="http://schemas.microsoft.com/office/drawing/2014/main" id="{5ACAEACB-4BAC-4D6F-8185-356EF40B1880}"/>
                </a:ext>
              </a:extLst>
            </p:cNvPr>
            <p:cNvSpPr/>
            <p:nvPr>
              <p:custDataLst>
                <p:tags r:id="rId1500"/>
              </p:custDataLst>
            </p:nvPr>
          </p:nvSpPr>
          <p:spPr bwMode="auto">
            <a:xfrm>
              <a:off x="929" y="2412"/>
              <a:ext cx="31" cy="43"/>
            </a:xfrm>
            <a:custGeom>
              <a:avLst/>
              <a:gdLst>
                <a:gd name="T0" fmla="*/ 16 w 43"/>
                <a:gd name="T1" fmla="*/ 13 h 58"/>
                <a:gd name="T2" fmla="*/ 6 w 43"/>
                <a:gd name="T3" fmla="*/ 23 h 58"/>
                <a:gd name="T4" fmla="*/ 1 w 43"/>
                <a:gd name="T5" fmla="*/ 11 h 58"/>
                <a:gd name="T6" fmla="*/ 9 w 43"/>
                <a:gd name="T7" fmla="*/ 1 h 58"/>
                <a:gd name="T8" fmla="*/ 16 w 43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41" y="32"/>
                  </a:moveTo>
                  <a:cubicBezTo>
                    <a:pt x="39" y="47"/>
                    <a:pt x="29" y="58"/>
                    <a:pt x="18" y="57"/>
                  </a:cubicBezTo>
                  <a:cubicBezTo>
                    <a:pt x="7" y="55"/>
                    <a:pt x="0" y="42"/>
                    <a:pt x="2" y="27"/>
                  </a:cubicBezTo>
                  <a:cubicBezTo>
                    <a:pt x="4" y="11"/>
                    <a:pt x="14" y="0"/>
                    <a:pt x="25" y="2"/>
                  </a:cubicBezTo>
                  <a:cubicBezTo>
                    <a:pt x="36" y="3"/>
                    <a:pt x="43" y="16"/>
                    <a:pt x="41" y="32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4" name="Freeform 599">
              <a:extLst>
                <a:ext uri="{FF2B5EF4-FFF2-40B4-BE49-F238E27FC236}">
                  <a16:creationId xmlns:a16="http://schemas.microsoft.com/office/drawing/2014/main" id="{C276E6AD-5E41-44D8-A3A7-3060D5DC92C4}"/>
                </a:ext>
              </a:extLst>
            </p:cNvPr>
            <p:cNvSpPr/>
            <p:nvPr>
              <p:custDataLst>
                <p:tags r:id="rId1501"/>
              </p:custDataLst>
            </p:nvPr>
          </p:nvSpPr>
          <p:spPr bwMode="auto">
            <a:xfrm>
              <a:off x="932" y="2416"/>
              <a:ext cx="17" cy="21"/>
            </a:xfrm>
            <a:custGeom>
              <a:avLst/>
              <a:gdLst>
                <a:gd name="T0" fmla="*/ 9 w 22"/>
                <a:gd name="T1" fmla="*/ 8 h 28"/>
                <a:gd name="T2" fmla="*/ 3 w 22"/>
                <a:gd name="T3" fmla="*/ 11 h 28"/>
                <a:gd name="T4" fmla="*/ 2 w 22"/>
                <a:gd name="T5" fmla="*/ 5 h 28"/>
                <a:gd name="T6" fmla="*/ 7 w 22"/>
                <a:gd name="T7" fmla="*/ 2 h 28"/>
                <a:gd name="T8" fmla="*/ 9 w 2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0" y="17"/>
                  </a:moveTo>
                  <a:cubicBezTo>
                    <a:pt x="18" y="24"/>
                    <a:pt x="12" y="28"/>
                    <a:pt x="7" y="26"/>
                  </a:cubicBezTo>
                  <a:cubicBezTo>
                    <a:pt x="2" y="24"/>
                    <a:pt x="0" y="18"/>
                    <a:pt x="2" y="11"/>
                  </a:cubicBezTo>
                  <a:cubicBezTo>
                    <a:pt x="4" y="4"/>
                    <a:pt x="10" y="0"/>
                    <a:pt x="15" y="2"/>
                  </a:cubicBezTo>
                  <a:cubicBezTo>
                    <a:pt x="20" y="4"/>
                    <a:pt x="22" y="11"/>
                    <a:pt x="20" y="17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5" name="Freeform 600">
              <a:extLst>
                <a:ext uri="{FF2B5EF4-FFF2-40B4-BE49-F238E27FC236}">
                  <a16:creationId xmlns:a16="http://schemas.microsoft.com/office/drawing/2014/main" id="{F3AF3DEB-2BB6-4FBF-8B20-FB0288916237}"/>
                </a:ext>
              </a:extLst>
            </p:cNvPr>
            <p:cNvSpPr/>
            <p:nvPr>
              <p:custDataLst>
                <p:tags r:id="rId1502"/>
              </p:custDataLst>
            </p:nvPr>
          </p:nvSpPr>
          <p:spPr bwMode="auto">
            <a:xfrm>
              <a:off x="936" y="2421"/>
              <a:ext cx="5" cy="5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2 h 7"/>
                <a:gd name="T4" fmla="*/ 1 w 7"/>
                <a:gd name="T5" fmla="*/ 2 h 7"/>
                <a:gd name="T6" fmla="*/ 1 w 7"/>
                <a:gd name="T7" fmla="*/ 1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2"/>
                    <a:pt x="7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6" name="Oval 601">
              <a:extLst>
                <a:ext uri="{FF2B5EF4-FFF2-40B4-BE49-F238E27FC236}">
                  <a16:creationId xmlns:a16="http://schemas.microsoft.com/office/drawing/2014/main" id="{0FB4350B-34AB-48FF-BC95-18FDBB8782C0}"/>
                </a:ext>
              </a:extLst>
            </p:cNvPr>
            <p:cNvSpPr>
              <a:spLocks noChangeArrowheads="1"/>
            </p:cNvSpPr>
            <p:nvPr>
              <p:custDataLst>
                <p:tags r:id="rId1503"/>
              </p:custDataLst>
            </p:nvPr>
          </p:nvSpPr>
          <p:spPr bwMode="auto">
            <a:xfrm>
              <a:off x="933" y="242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487" name="Freeform 602">
              <a:extLst>
                <a:ext uri="{FF2B5EF4-FFF2-40B4-BE49-F238E27FC236}">
                  <a16:creationId xmlns:a16="http://schemas.microsoft.com/office/drawing/2014/main" id="{648BE72B-D849-4185-AA3C-FF5315A54295}"/>
                </a:ext>
              </a:extLst>
            </p:cNvPr>
            <p:cNvSpPr/>
            <p:nvPr>
              <p:custDataLst>
                <p:tags r:id="rId1504"/>
              </p:custDataLst>
            </p:nvPr>
          </p:nvSpPr>
          <p:spPr bwMode="auto">
            <a:xfrm>
              <a:off x="930" y="2431"/>
              <a:ext cx="8" cy="26"/>
            </a:xfrm>
            <a:custGeom>
              <a:avLst/>
              <a:gdLst>
                <a:gd name="T0" fmla="*/ 2 w 11"/>
                <a:gd name="T1" fmla="*/ 0 h 35"/>
                <a:gd name="T2" fmla="*/ 4 w 11"/>
                <a:gd name="T3" fmla="*/ 14 h 35"/>
                <a:gd name="T4" fmla="*/ 2 w 11"/>
                <a:gd name="T5" fmla="*/ 1 h 35"/>
                <a:gd name="T6" fmla="*/ 2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5" y="0"/>
                  </a:moveTo>
                  <a:cubicBezTo>
                    <a:pt x="5" y="0"/>
                    <a:pt x="0" y="15"/>
                    <a:pt x="11" y="35"/>
                  </a:cubicBezTo>
                  <a:cubicBezTo>
                    <a:pt x="11" y="35"/>
                    <a:pt x="1" y="18"/>
                    <a:pt x="6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8" name="Freeform 603">
              <a:extLst>
                <a:ext uri="{FF2B5EF4-FFF2-40B4-BE49-F238E27FC236}">
                  <a16:creationId xmlns:a16="http://schemas.microsoft.com/office/drawing/2014/main" id="{7D7E9A05-C9BE-4E6C-9653-3AE24D2B04C5}"/>
                </a:ext>
              </a:extLst>
            </p:cNvPr>
            <p:cNvSpPr/>
            <p:nvPr>
              <p:custDataLst>
                <p:tags r:id="rId1505"/>
              </p:custDataLst>
            </p:nvPr>
          </p:nvSpPr>
          <p:spPr bwMode="auto">
            <a:xfrm>
              <a:off x="954" y="2515"/>
              <a:ext cx="54" cy="67"/>
            </a:xfrm>
            <a:custGeom>
              <a:avLst/>
              <a:gdLst>
                <a:gd name="T0" fmla="*/ 27 w 73"/>
                <a:gd name="T1" fmla="*/ 15 h 91"/>
                <a:gd name="T2" fmla="*/ 20 w 73"/>
                <a:gd name="T3" fmla="*/ 35 h 91"/>
                <a:gd name="T4" fmla="*/ 2 w 73"/>
                <a:gd name="T5" fmla="*/ 21 h 91"/>
                <a:gd name="T6" fmla="*/ 10 w 73"/>
                <a:gd name="T7" fmla="*/ 2 h 91"/>
                <a:gd name="T8" fmla="*/ 27 w 73"/>
                <a:gd name="T9" fmla="*/ 15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91">
                  <a:moveTo>
                    <a:pt x="67" y="37"/>
                  </a:moveTo>
                  <a:cubicBezTo>
                    <a:pt x="73" y="60"/>
                    <a:pt x="65" y="82"/>
                    <a:pt x="48" y="87"/>
                  </a:cubicBezTo>
                  <a:cubicBezTo>
                    <a:pt x="31" y="91"/>
                    <a:pt x="12" y="77"/>
                    <a:pt x="6" y="54"/>
                  </a:cubicBezTo>
                  <a:cubicBezTo>
                    <a:pt x="0" y="31"/>
                    <a:pt x="9" y="9"/>
                    <a:pt x="25" y="5"/>
                  </a:cubicBezTo>
                  <a:cubicBezTo>
                    <a:pt x="42" y="0"/>
                    <a:pt x="61" y="15"/>
                    <a:pt x="67" y="37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89" name="Freeform 604">
              <a:extLst>
                <a:ext uri="{FF2B5EF4-FFF2-40B4-BE49-F238E27FC236}">
                  <a16:creationId xmlns:a16="http://schemas.microsoft.com/office/drawing/2014/main" id="{CEC5B189-B442-4748-B2B2-1D00BD91779E}"/>
                </a:ext>
              </a:extLst>
            </p:cNvPr>
            <p:cNvSpPr/>
            <p:nvPr>
              <p:custDataLst>
                <p:tags r:id="rId1506"/>
              </p:custDataLst>
            </p:nvPr>
          </p:nvSpPr>
          <p:spPr bwMode="auto">
            <a:xfrm>
              <a:off x="959" y="2520"/>
              <a:ext cx="29" cy="42"/>
            </a:xfrm>
            <a:custGeom>
              <a:avLst/>
              <a:gdLst>
                <a:gd name="T0" fmla="*/ 15 w 40"/>
                <a:gd name="T1" fmla="*/ 11 h 57"/>
                <a:gd name="T2" fmla="*/ 7 w 40"/>
                <a:gd name="T3" fmla="*/ 22 h 57"/>
                <a:gd name="T4" fmla="*/ 0 w 40"/>
                <a:gd name="T5" fmla="*/ 11 h 57"/>
                <a:gd name="T6" fmla="*/ 8 w 40"/>
                <a:gd name="T7" fmla="*/ 1 h 57"/>
                <a:gd name="T8" fmla="*/ 15 w 40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7">
                  <a:moveTo>
                    <a:pt x="39" y="29"/>
                  </a:moveTo>
                  <a:cubicBezTo>
                    <a:pt x="39" y="44"/>
                    <a:pt x="30" y="57"/>
                    <a:pt x="19" y="56"/>
                  </a:cubicBezTo>
                  <a:cubicBezTo>
                    <a:pt x="8" y="56"/>
                    <a:pt x="0" y="43"/>
                    <a:pt x="0" y="28"/>
                  </a:cubicBezTo>
                  <a:cubicBezTo>
                    <a:pt x="1" y="12"/>
                    <a:pt x="10" y="0"/>
                    <a:pt x="21" y="1"/>
                  </a:cubicBezTo>
                  <a:cubicBezTo>
                    <a:pt x="32" y="1"/>
                    <a:pt x="40" y="14"/>
                    <a:pt x="39" y="2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0" name="Freeform 605">
              <a:extLst>
                <a:ext uri="{FF2B5EF4-FFF2-40B4-BE49-F238E27FC236}">
                  <a16:creationId xmlns:a16="http://schemas.microsoft.com/office/drawing/2014/main" id="{F8A5E3AA-CE0C-4493-83D5-C033ACA9276A}"/>
                </a:ext>
              </a:extLst>
            </p:cNvPr>
            <p:cNvSpPr/>
            <p:nvPr>
              <p:custDataLst>
                <p:tags r:id="rId1507"/>
              </p:custDataLst>
            </p:nvPr>
          </p:nvSpPr>
          <p:spPr bwMode="auto">
            <a:xfrm>
              <a:off x="960" y="2524"/>
              <a:ext cx="17" cy="20"/>
            </a:xfrm>
            <a:custGeom>
              <a:avLst/>
              <a:gdLst>
                <a:gd name="T0" fmla="*/ 9 w 22"/>
                <a:gd name="T1" fmla="*/ 6 h 28"/>
                <a:gd name="T2" fmla="*/ 4 w 22"/>
                <a:gd name="T3" fmla="*/ 10 h 28"/>
                <a:gd name="T4" fmla="*/ 2 w 22"/>
                <a:gd name="T5" fmla="*/ 4 h 28"/>
                <a:gd name="T6" fmla="*/ 7 w 22"/>
                <a:gd name="T7" fmla="*/ 1 h 28"/>
                <a:gd name="T8" fmla="*/ 9 w 22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0" y="16"/>
                  </a:moveTo>
                  <a:cubicBezTo>
                    <a:pt x="19" y="23"/>
                    <a:pt x="13" y="28"/>
                    <a:pt x="8" y="26"/>
                  </a:cubicBezTo>
                  <a:cubicBezTo>
                    <a:pt x="3" y="25"/>
                    <a:pt x="0" y="18"/>
                    <a:pt x="2" y="11"/>
                  </a:cubicBezTo>
                  <a:cubicBezTo>
                    <a:pt x="4" y="4"/>
                    <a:pt x="9" y="0"/>
                    <a:pt x="14" y="1"/>
                  </a:cubicBezTo>
                  <a:cubicBezTo>
                    <a:pt x="20" y="3"/>
                    <a:pt x="22" y="9"/>
                    <a:pt x="20" y="16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1" name="Freeform 606">
              <a:extLst>
                <a:ext uri="{FF2B5EF4-FFF2-40B4-BE49-F238E27FC236}">
                  <a16:creationId xmlns:a16="http://schemas.microsoft.com/office/drawing/2014/main" id="{73F7A4D0-E07D-45C1-BF4D-C546837FC2A1}"/>
                </a:ext>
              </a:extLst>
            </p:cNvPr>
            <p:cNvSpPr/>
            <p:nvPr>
              <p:custDataLst>
                <p:tags r:id="rId1508"/>
              </p:custDataLst>
            </p:nvPr>
          </p:nvSpPr>
          <p:spPr bwMode="auto">
            <a:xfrm>
              <a:off x="964" y="2529"/>
              <a:ext cx="5" cy="5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2 h 7"/>
                <a:gd name="T4" fmla="*/ 1 w 7"/>
                <a:gd name="T5" fmla="*/ 2 h 7"/>
                <a:gd name="T6" fmla="*/ 1 w 7"/>
                <a:gd name="T7" fmla="*/ 1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2"/>
                    <a:pt x="7" y="4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2" name="Freeform 607">
              <a:extLst>
                <a:ext uri="{FF2B5EF4-FFF2-40B4-BE49-F238E27FC236}">
                  <a16:creationId xmlns:a16="http://schemas.microsoft.com/office/drawing/2014/main" id="{51C08521-0CDB-486C-B54A-35D3413F3615}"/>
                </a:ext>
              </a:extLst>
            </p:cNvPr>
            <p:cNvSpPr/>
            <p:nvPr>
              <p:custDataLst>
                <p:tags r:id="rId1509"/>
              </p:custDataLst>
            </p:nvPr>
          </p:nvSpPr>
          <p:spPr bwMode="auto">
            <a:xfrm>
              <a:off x="961" y="2536"/>
              <a:ext cx="7" cy="8"/>
            </a:xfrm>
            <a:custGeom>
              <a:avLst/>
              <a:gdLst>
                <a:gd name="T0" fmla="*/ 2 w 10"/>
                <a:gd name="T1" fmla="*/ 0 h 11"/>
                <a:gd name="T2" fmla="*/ 3 w 10"/>
                <a:gd name="T3" fmla="*/ 2 h 11"/>
                <a:gd name="T4" fmla="*/ 2 w 10"/>
                <a:gd name="T5" fmla="*/ 4 h 11"/>
                <a:gd name="T6" fmla="*/ 1 w 10"/>
                <a:gd name="T7" fmla="*/ 2 h 11"/>
                <a:gd name="T8" fmla="*/ 2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7" y="0"/>
                    <a:pt x="9" y="2"/>
                    <a:pt x="9" y="5"/>
                  </a:cubicBezTo>
                  <a:cubicBezTo>
                    <a:pt x="10" y="8"/>
                    <a:pt x="8" y="11"/>
                    <a:pt x="6" y="11"/>
                  </a:cubicBezTo>
                  <a:cubicBezTo>
                    <a:pt x="3" y="11"/>
                    <a:pt x="1" y="9"/>
                    <a:pt x="1" y="6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3" name="Freeform 608">
              <a:extLst>
                <a:ext uri="{FF2B5EF4-FFF2-40B4-BE49-F238E27FC236}">
                  <a16:creationId xmlns:a16="http://schemas.microsoft.com/office/drawing/2014/main" id="{A7954016-8E1B-4746-BD38-0CCDC0D694AC}"/>
                </a:ext>
              </a:extLst>
            </p:cNvPr>
            <p:cNvSpPr/>
            <p:nvPr>
              <p:custDataLst>
                <p:tags r:id="rId1510"/>
              </p:custDataLst>
            </p:nvPr>
          </p:nvSpPr>
          <p:spPr bwMode="auto">
            <a:xfrm>
              <a:off x="960" y="2538"/>
              <a:ext cx="9" cy="25"/>
            </a:xfrm>
            <a:custGeom>
              <a:avLst/>
              <a:gdLst>
                <a:gd name="T0" fmla="*/ 1 w 13"/>
                <a:gd name="T1" fmla="*/ 0 h 34"/>
                <a:gd name="T2" fmla="*/ 4 w 13"/>
                <a:gd name="T3" fmla="*/ 13 h 34"/>
                <a:gd name="T4" fmla="*/ 1 w 13"/>
                <a:gd name="T5" fmla="*/ 1 h 34"/>
                <a:gd name="T6" fmla="*/ 1 w 1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3" y="0"/>
                  </a:moveTo>
                  <a:cubicBezTo>
                    <a:pt x="3" y="0"/>
                    <a:pt x="0" y="16"/>
                    <a:pt x="13" y="34"/>
                  </a:cubicBezTo>
                  <a:cubicBezTo>
                    <a:pt x="13" y="34"/>
                    <a:pt x="2" y="18"/>
                    <a:pt x="5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4" name="Freeform 609">
              <a:extLst>
                <a:ext uri="{FF2B5EF4-FFF2-40B4-BE49-F238E27FC236}">
                  <a16:creationId xmlns:a16="http://schemas.microsoft.com/office/drawing/2014/main" id="{643E4FB8-7677-4119-8B38-B19F8846EFF9}"/>
                </a:ext>
              </a:extLst>
            </p:cNvPr>
            <p:cNvSpPr/>
            <p:nvPr>
              <p:custDataLst>
                <p:tags r:id="rId1511"/>
              </p:custDataLst>
            </p:nvPr>
          </p:nvSpPr>
          <p:spPr bwMode="auto">
            <a:xfrm>
              <a:off x="993" y="2613"/>
              <a:ext cx="56" cy="68"/>
            </a:xfrm>
            <a:custGeom>
              <a:avLst/>
              <a:gdLst>
                <a:gd name="T0" fmla="*/ 27 w 76"/>
                <a:gd name="T1" fmla="*/ 14 h 92"/>
                <a:gd name="T2" fmla="*/ 21 w 76"/>
                <a:gd name="T3" fmla="*/ 35 h 92"/>
                <a:gd name="T4" fmla="*/ 4 w 76"/>
                <a:gd name="T5" fmla="*/ 23 h 92"/>
                <a:gd name="T6" fmla="*/ 10 w 76"/>
                <a:gd name="T7" fmla="*/ 2 h 92"/>
                <a:gd name="T8" fmla="*/ 27 w 76"/>
                <a:gd name="T9" fmla="*/ 1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2">
                  <a:moveTo>
                    <a:pt x="68" y="35"/>
                  </a:moveTo>
                  <a:cubicBezTo>
                    <a:pt x="76" y="57"/>
                    <a:pt x="70" y="80"/>
                    <a:pt x="53" y="86"/>
                  </a:cubicBezTo>
                  <a:cubicBezTo>
                    <a:pt x="37" y="92"/>
                    <a:pt x="17" y="79"/>
                    <a:pt x="9" y="57"/>
                  </a:cubicBezTo>
                  <a:cubicBezTo>
                    <a:pt x="0" y="35"/>
                    <a:pt x="7" y="13"/>
                    <a:pt x="23" y="6"/>
                  </a:cubicBezTo>
                  <a:cubicBezTo>
                    <a:pt x="39" y="0"/>
                    <a:pt x="59" y="13"/>
                    <a:pt x="68" y="35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5" name="Freeform 610">
              <a:extLst>
                <a:ext uri="{FF2B5EF4-FFF2-40B4-BE49-F238E27FC236}">
                  <a16:creationId xmlns:a16="http://schemas.microsoft.com/office/drawing/2014/main" id="{7D9E673E-17C3-45EF-A5C0-EDE0F212756E}"/>
                </a:ext>
              </a:extLst>
            </p:cNvPr>
            <p:cNvSpPr/>
            <p:nvPr>
              <p:custDataLst>
                <p:tags r:id="rId1512"/>
              </p:custDataLst>
            </p:nvPr>
          </p:nvSpPr>
          <p:spPr bwMode="auto">
            <a:xfrm>
              <a:off x="997" y="2619"/>
              <a:ext cx="30" cy="42"/>
            </a:xfrm>
            <a:custGeom>
              <a:avLst/>
              <a:gdLst>
                <a:gd name="T0" fmla="*/ 15 w 41"/>
                <a:gd name="T1" fmla="*/ 11 h 56"/>
                <a:gd name="T2" fmla="*/ 9 w 41"/>
                <a:gd name="T3" fmla="*/ 24 h 56"/>
                <a:gd name="T4" fmla="*/ 1 w 41"/>
                <a:gd name="T5" fmla="*/ 13 h 56"/>
                <a:gd name="T6" fmla="*/ 7 w 41"/>
                <a:gd name="T7" fmla="*/ 0 h 56"/>
                <a:gd name="T8" fmla="*/ 15 w 41"/>
                <a:gd name="T9" fmla="*/ 1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6">
                  <a:moveTo>
                    <a:pt x="40" y="27"/>
                  </a:moveTo>
                  <a:cubicBezTo>
                    <a:pt x="41" y="42"/>
                    <a:pt x="33" y="55"/>
                    <a:pt x="22" y="56"/>
                  </a:cubicBezTo>
                  <a:cubicBezTo>
                    <a:pt x="11" y="56"/>
                    <a:pt x="2" y="45"/>
                    <a:pt x="1" y="29"/>
                  </a:cubicBezTo>
                  <a:cubicBezTo>
                    <a:pt x="0" y="14"/>
                    <a:pt x="8" y="1"/>
                    <a:pt x="19" y="0"/>
                  </a:cubicBezTo>
                  <a:cubicBezTo>
                    <a:pt x="30" y="0"/>
                    <a:pt x="39" y="11"/>
                    <a:pt x="40" y="27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6" name="Freeform 611">
              <a:extLst>
                <a:ext uri="{FF2B5EF4-FFF2-40B4-BE49-F238E27FC236}">
                  <a16:creationId xmlns:a16="http://schemas.microsoft.com/office/drawing/2014/main" id="{7B07A2F3-8A78-433F-A8C4-0D921CC67A33}"/>
                </a:ext>
              </a:extLst>
            </p:cNvPr>
            <p:cNvSpPr/>
            <p:nvPr>
              <p:custDataLst>
                <p:tags r:id="rId1513"/>
              </p:custDataLst>
            </p:nvPr>
          </p:nvSpPr>
          <p:spPr bwMode="auto">
            <a:xfrm>
              <a:off x="999" y="2624"/>
              <a:ext cx="15" cy="20"/>
            </a:xfrm>
            <a:custGeom>
              <a:avLst/>
              <a:gdLst>
                <a:gd name="T0" fmla="*/ 7 w 21"/>
                <a:gd name="T1" fmla="*/ 6 h 27"/>
                <a:gd name="T2" fmla="*/ 3 w 21"/>
                <a:gd name="T3" fmla="*/ 10 h 27"/>
                <a:gd name="T4" fmla="*/ 1 w 21"/>
                <a:gd name="T5" fmla="*/ 5 h 27"/>
                <a:gd name="T6" fmla="*/ 4 w 21"/>
                <a:gd name="T7" fmla="*/ 0 h 27"/>
                <a:gd name="T8" fmla="*/ 7 w 21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7">
                  <a:moveTo>
                    <a:pt x="20" y="15"/>
                  </a:moveTo>
                  <a:cubicBezTo>
                    <a:pt x="19" y="22"/>
                    <a:pt x="14" y="27"/>
                    <a:pt x="9" y="26"/>
                  </a:cubicBezTo>
                  <a:cubicBezTo>
                    <a:pt x="4" y="25"/>
                    <a:pt x="0" y="19"/>
                    <a:pt x="1" y="12"/>
                  </a:cubicBezTo>
                  <a:cubicBezTo>
                    <a:pt x="3" y="5"/>
                    <a:pt x="8" y="0"/>
                    <a:pt x="13" y="0"/>
                  </a:cubicBezTo>
                  <a:cubicBezTo>
                    <a:pt x="18" y="1"/>
                    <a:pt x="21" y="8"/>
                    <a:pt x="20" y="15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7" name="Freeform 612">
              <a:extLst>
                <a:ext uri="{FF2B5EF4-FFF2-40B4-BE49-F238E27FC236}">
                  <a16:creationId xmlns:a16="http://schemas.microsoft.com/office/drawing/2014/main" id="{95C24FC9-BED4-4635-B76D-43A4738D11B5}"/>
                </a:ext>
              </a:extLst>
            </p:cNvPr>
            <p:cNvSpPr/>
            <p:nvPr>
              <p:custDataLst>
                <p:tags r:id="rId1514"/>
              </p:custDataLst>
            </p:nvPr>
          </p:nvSpPr>
          <p:spPr bwMode="auto">
            <a:xfrm>
              <a:off x="1002" y="2628"/>
              <a:ext cx="5" cy="6"/>
            </a:xfrm>
            <a:custGeom>
              <a:avLst/>
              <a:gdLst>
                <a:gd name="T0" fmla="*/ 2 w 7"/>
                <a:gd name="T1" fmla="*/ 1 h 8"/>
                <a:gd name="T2" fmla="*/ 2 w 7"/>
                <a:gd name="T3" fmla="*/ 3 h 8"/>
                <a:gd name="T4" fmla="*/ 1 w 7"/>
                <a:gd name="T5" fmla="*/ 3 h 8"/>
                <a:gd name="T6" fmla="*/ 1 w 7"/>
                <a:gd name="T7" fmla="*/ 2 h 8"/>
                <a:gd name="T8" fmla="*/ 2 w 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8" name="Freeform 613">
              <a:extLst>
                <a:ext uri="{FF2B5EF4-FFF2-40B4-BE49-F238E27FC236}">
                  <a16:creationId xmlns:a16="http://schemas.microsoft.com/office/drawing/2014/main" id="{F40FF2C6-71F4-4ABF-8922-67E459F8D41A}"/>
                </a:ext>
              </a:extLst>
            </p:cNvPr>
            <p:cNvSpPr/>
            <p:nvPr>
              <p:custDataLst>
                <p:tags r:id="rId1515"/>
              </p:custDataLst>
            </p:nvPr>
          </p:nvSpPr>
          <p:spPr bwMode="auto">
            <a:xfrm>
              <a:off x="1000" y="2636"/>
              <a:ext cx="7" cy="8"/>
            </a:xfrm>
            <a:custGeom>
              <a:avLst/>
              <a:gdLst>
                <a:gd name="T0" fmla="*/ 1 w 10"/>
                <a:gd name="T1" fmla="*/ 1 h 12"/>
                <a:gd name="T2" fmla="*/ 3 w 10"/>
                <a:gd name="T3" fmla="*/ 1 h 12"/>
                <a:gd name="T4" fmla="*/ 2 w 10"/>
                <a:gd name="T5" fmla="*/ 3 h 12"/>
                <a:gd name="T6" fmla="*/ 1 w 10"/>
                <a:gd name="T7" fmla="*/ 2 h 12"/>
                <a:gd name="T8" fmla="*/ 1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6" y="0"/>
                    <a:pt x="8" y="2"/>
                    <a:pt x="9" y="5"/>
                  </a:cubicBezTo>
                  <a:cubicBezTo>
                    <a:pt x="10" y="8"/>
                    <a:pt x="8" y="11"/>
                    <a:pt x="6" y="12"/>
                  </a:cubicBezTo>
                  <a:cubicBezTo>
                    <a:pt x="3" y="12"/>
                    <a:pt x="1" y="10"/>
                    <a:pt x="1" y="7"/>
                  </a:cubicBezTo>
                  <a:cubicBezTo>
                    <a:pt x="0" y="4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99" name="Freeform 614">
              <a:extLst>
                <a:ext uri="{FF2B5EF4-FFF2-40B4-BE49-F238E27FC236}">
                  <a16:creationId xmlns:a16="http://schemas.microsoft.com/office/drawing/2014/main" id="{1FFCFDFD-B12B-40DF-A84A-33F2707F1E9F}"/>
                </a:ext>
              </a:extLst>
            </p:cNvPr>
            <p:cNvSpPr/>
            <p:nvPr>
              <p:custDataLst>
                <p:tags r:id="rId1516"/>
              </p:custDataLst>
            </p:nvPr>
          </p:nvSpPr>
          <p:spPr bwMode="auto">
            <a:xfrm>
              <a:off x="999" y="2639"/>
              <a:ext cx="11" cy="25"/>
            </a:xfrm>
            <a:custGeom>
              <a:avLst/>
              <a:gdLst>
                <a:gd name="T0" fmla="*/ 1 w 15"/>
                <a:gd name="T1" fmla="*/ 0 h 34"/>
                <a:gd name="T2" fmla="*/ 6 w 15"/>
                <a:gd name="T3" fmla="*/ 13 h 34"/>
                <a:gd name="T4" fmla="*/ 1 w 15"/>
                <a:gd name="T5" fmla="*/ 1 h 34"/>
                <a:gd name="T6" fmla="*/ 1 w 15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2" y="0"/>
                  </a:moveTo>
                  <a:cubicBezTo>
                    <a:pt x="2" y="0"/>
                    <a:pt x="0" y="16"/>
                    <a:pt x="15" y="34"/>
                  </a:cubicBezTo>
                  <a:cubicBezTo>
                    <a:pt x="15" y="34"/>
                    <a:pt x="2" y="19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0" name="Freeform 615">
              <a:extLst>
                <a:ext uri="{FF2B5EF4-FFF2-40B4-BE49-F238E27FC236}">
                  <a16:creationId xmlns:a16="http://schemas.microsoft.com/office/drawing/2014/main" id="{FA043F42-4051-491E-9BAE-2EFBDBB083F0}"/>
                </a:ext>
              </a:extLst>
            </p:cNvPr>
            <p:cNvSpPr/>
            <p:nvPr>
              <p:custDataLst>
                <p:tags r:id="rId1517"/>
              </p:custDataLst>
            </p:nvPr>
          </p:nvSpPr>
          <p:spPr bwMode="auto">
            <a:xfrm>
              <a:off x="1027" y="2700"/>
              <a:ext cx="56" cy="68"/>
            </a:xfrm>
            <a:custGeom>
              <a:avLst/>
              <a:gdLst>
                <a:gd name="T0" fmla="*/ 27 w 76"/>
                <a:gd name="T1" fmla="*/ 14 h 92"/>
                <a:gd name="T2" fmla="*/ 21 w 76"/>
                <a:gd name="T3" fmla="*/ 35 h 92"/>
                <a:gd name="T4" fmla="*/ 4 w 76"/>
                <a:gd name="T5" fmla="*/ 23 h 92"/>
                <a:gd name="T6" fmla="*/ 10 w 76"/>
                <a:gd name="T7" fmla="*/ 2 h 92"/>
                <a:gd name="T8" fmla="*/ 27 w 76"/>
                <a:gd name="T9" fmla="*/ 1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2">
                  <a:moveTo>
                    <a:pt x="67" y="35"/>
                  </a:moveTo>
                  <a:cubicBezTo>
                    <a:pt x="76" y="57"/>
                    <a:pt x="69" y="80"/>
                    <a:pt x="53" y="86"/>
                  </a:cubicBezTo>
                  <a:cubicBezTo>
                    <a:pt x="37" y="92"/>
                    <a:pt x="17" y="79"/>
                    <a:pt x="9" y="57"/>
                  </a:cubicBezTo>
                  <a:cubicBezTo>
                    <a:pt x="0" y="35"/>
                    <a:pt x="7" y="12"/>
                    <a:pt x="23" y="6"/>
                  </a:cubicBezTo>
                  <a:cubicBezTo>
                    <a:pt x="39" y="0"/>
                    <a:pt x="59" y="13"/>
                    <a:pt x="67" y="35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1" name="Freeform 616">
              <a:extLst>
                <a:ext uri="{FF2B5EF4-FFF2-40B4-BE49-F238E27FC236}">
                  <a16:creationId xmlns:a16="http://schemas.microsoft.com/office/drawing/2014/main" id="{4C8D6375-11B0-4FE3-A436-CB2C819A5FBD}"/>
                </a:ext>
              </a:extLst>
            </p:cNvPr>
            <p:cNvSpPr/>
            <p:nvPr>
              <p:custDataLst>
                <p:tags r:id="rId1518"/>
              </p:custDataLst>
            </p:nvPr>
          </p:nvSpPr>
          <p:spPr bwMode="auto">
            <a:xfrm>
              <a:off x="1031" y="2706"/>
              <a:ext cx="30" cy="42"/>
            </a:xfrm>
            <a:custGeom>
              <a:avLst/>
              <a:gdLst>
                <a:gd name="T0" fmla="*/ 15 w 41"/>
                <a:gd name="T1" fmla="*/ 11 h 57"/>
                <a:gd name="T2" fmla="*/ 9 w 41"/>
                <a:gd name="T3" fmla="*/ 23 h 57"/>
                <a:gd name="T4" fmla="*/ 1 w 41"/>
                <a:gd name="T5" fmla="*/ 12 h 57"/>
                <a:gd name="T6" fmla="*/ 7 w 41"/>
                <a:gd name="T7" fmla="*/ 1 h 57"/>
                <a:gd name="T8" fmla="*/ 15 w 41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40" y="28"/>
                  </a:moveTo>
                  <a:cubicBezTo>
                    <a:pt x="41" y="43"/>
                    <a:pt x="33" y="56"/>
                    <a:pt x="22" y="57"/>
                  </a:cubicBezTo>
                  <a:cubicBezTo>
                    <a:pt x="11" y="57"/>
                    <a:pt x="2" y="45"/>
                    <a:pt x="1" y="30"/>
                  </a:cubicBezTo>
                  <a:cubicBezTo>
                    <a:pt x="0" y="15"/>
                    <a:pt x="8" y="2"/>
                    <a:pt x="19" y="1"/>
                  </a:cubicBezTo>
                  <a:cubicBezTo>
                    <a:pt x="29" y="0"/>
                    <a:pt x="39" y="12"/>
                    <a:pt x="40" y="28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2" name="Freeform 617">
              <a:extLst>
                <a:ext uri="{FF2B5EF4-FFF2-40B4-BE49-F238E27FC236}">
                  <a16:creationId xmlns:a16="http://schemas.microsoft.com/office/drawing/2014/main" id="{884A4368-47CE-4892-9FCB-1FAAABD2B9C3}"/>
                </a:ext>
              </a:extLst>
            </p:cNvPr>
            <p:cNvSpPr/>
            <p:nvPr>
              <p:custDataLst>
                <p:tags r:id="rId1519"/>
              </p:custDataLst>
            </p:nvPr>
          </p:nvSpPr>
          <p:spPr bwMode="auto">
            <a:xfrm>
              <a:off x="1032" y="2711"/>
              <a:ext cx="16" cy="20"/>
            </a:xfrm>
            <a:custGeom>
              <a:avLst/>
              <a:gdLst>
                <a:gd name="T0" fmla="*/ 8 w 21"/>
                <a:gd name="T1" fmla="*/ 6 h 28"/>
                <a:gd name="T2" fmla="*/ 4 w 21"/>
                <a:gd name="T3" fmla="*/ 10 h 28"/>
                <a:gd name="T4" fmla="*/ 1 w 21"/>
                <a:gd name="T5" fmla="*/ 4 h 28"/>
                <a:gd name="T6" fmla="*/ 6 w 21"/>
                <a:gd name="T7" fmla="*/ 1 h 28"/>
                <a:gd name="T8" fmla="*/ 8 w 21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20" y="16"/>
                  </a:moveTo>
                  <a:cubicBezTo>
                    <a:pt x="19" y="23"/>
                    <a:pt x="14" y="28"/>
                    <a:pt x="9" y="27"/>
                  </a:cubicBezTo>
                  <a:cubicBezTo>
                    <a:pt x="3" y="26"/>
                    <a:pt x="0" y="20"/>
                    <a:pt x="1" y="13"/>
                  </a:cubicBezTo>
                  <a:cubicBezTo>
                    <a:pt x="2" y="6"/>
                    <a:pt x="8" y="0"/>
                    <a:pt x="13" y="1"/>
                  </a:cubicBezTo>
                  <a:cubicBezTo>
                    <a:pt x="18" y="2"/>
                    <a:pt x="21" y="9"/>
                    <a:pt x="20" y="16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3" name="Freeform 618">
              <a:extLst>
                <a:ext uri="{FF2B5EF4-FFF2-40B4-BE49-F238E27FC236}">
                  <a16:creationId xmlns:a16="http://schemas.microsoft.com/office/drawing/2014/main" id="{125A2B0D-F4B8-4EF5-8B9F-39A4A5304D58}"/>
                </a:ext>
              </a:extLst>
            </p:cNvPr>
            <p:cNvSpPr/>
            <p:nvPr>
              <p:custDataLst>
                <p:tags r:id="rId1520"/>
              </p:custDataLst>
            </p:nvPr>
          </p:nvSpPr>
          <p:spPr bwMode="auto">
            <a:xfrm>
              <a:off x="1035" y="2716"/>
              <a:ext cx="6" cy="6"/>
            </a:xfrm>
            <a:custGeom>
              <a:avLst/>
              <a:gdLst>
                <a:gd name="T0" fmla="*/ 3 w 7"/>
                <a:gd name="T1" fmla="*/ 1 h 8"/>
                <a:gd name="T2" fmla="*/ 3 w 7"/>
                <a:gd name="T3" fmla="*/ 2 h 8"/>
                <a:gd name="T4" fmla="*/ 1 w 7"/>
                <a:gd name="T5" fmla="*/ 3 h 8"/>
                <a:gd name="T6" fmla="*/ 1 w 7"/>
                <a:gd name="T7" fmla="*/ 2 h 8"/>
                <a:gd name="T8" fmla="*/ 3 w 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8"/>
                    <a:pt x="1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4" name="Freeform 619">
              <a:extLst>
                <a:ext uri="{FF2B5EF4-FFF2-40B4-BE49-F238E27FC236}">
                  <a16:creationId xmlns:a16="http://schemas.microsoft.com/office/drawing/2014/main" id="{C32D68C4-5577-448B-BBDA-A486C3CA0A57}"/>
                </a:ext>
              </a:extLst>
            </p:cNvPr>
            <p:cNvSpPr/>
            <p:nvPr>
              <p:custDataLst>
                <p:tags r:id="rId1521"/>
              </p:custDataLst>
            </p:nvPr>
          </p:nvSpPr>
          <p:spPr bwMode="auto">
            <a:xfrm>
              <a:off x="1034" y="2723"/>
              <a:ext cx="7" cy="9"/>
            </a:xfrm>
            <a:custGeom>
              <a:avLst/>
              <a:gdLst>
                <a:gd name="T0" fmla="*/ 2 w 9"/>
                <a:gd name="T1" fmla="*/ 1 h 12"/>
                <a:gd name="T2" fmla="*/ 4 w 9"/>
                <a:gd name="T3" fmla="*/ 2 h 12"/>
                <a:gd name="T4" fmla="*/ 3 w 9"/>
                <a:gd name="T5" fmla="*/ 5 h 12"/>
                <a:gd name="T6" fmla="*/ 0 w 9"/>
                <a:gd name="T7" fmla="*/ 3 h 12"/>
                <a:gd name="T8" fmla="*/ 2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3" y="1"/>
                  </a:moveTo>
                  <a:cubicBezTo>
                    <a:pt x="6" y="0"/>
                    <a:pt x="8" y="2"/>
                    <a:pt x="9" y="5"/>
                  </a:cubicBezTo>
                  <a:cubicBezTo>
                    <a:pt x="9" y="8"/>
                    <a:pt x="8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5" name="Freeform 620">
              <a:extLst>
                <a:ext uri="{FF2B5EF4-FFF2-40B4-BE49-F238E27FC236}">
                  <a16:creationId xmlns:a16="http://schemas.microsoft.com/office/drawing/2014/main" id="{CFC6AB62-878D-4200-A49C-3496C935F875}"/>
                </a:ext>
              </a:extLst>
            </p:cNvPr>
            <p:cNvSpPr/>
            <p:nvPr>
              <p:custDataLst>
                <p:tags r:id="rId1522"/>
              </p:custDataLst>
            </p:nvPr>
          </p:nvSpPr>
          <p:spPr bwMode="auto">
            <a:xfrm>
              <a:off x="1033" y="2726"/>
              <a:ext cx="11" cy="25"/>
            </a:xfrm>
            <a:custGeom>
              <a:avLst/>
              <a:gdLst>
                <a:gd name="T0" fmla="*/ 2 w 14"/>
                <a:gd name="T1" fmla="*/ 0 h 33"/>
                <a:gd name="T2" fmla="*/ 7 w 14"/>
                <a:gd name="T3" fmla="*/ 14 h 33"/>
                <a:gd name="T4" fmla="*/ 2 w 14"/>
                <a:gd name="T5" fmla="*/ 1 h 33"/>
                <a:gd name="T6" fmla="*/ 2 w 1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3">
                  <a:moveTo>
                    <a:pt x="2" y="0"/>
                  </a:moveTo>
                  <a:cubicBezTo>
                    <a:pt x="2" y="0"/>
                    <a:pt x="0" y="16"/>
                    <a:pt x="14" y="33"/>
                  </a:cubicBezTo>
                  <a:cubicBezTo>
                    <a:pt x="14" y="33"/>
                    <a:pt x="2" y="18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6" name="Freeform 621">
              <a:extLst>
                <a:ext uri="{FF2B5EF4-FFF2-40B4-BE49-F238E27FC236}">
                  <a16:creationId xmlns:a16="http://schemas.microsoft.com/office/drawing/2014/main" id="{6DCC2DF1-72FB-4904-8AD1-A56185DA3765}"/>
                </a:ext>
              </a:extLst>
            </p:cNvPr>
            <p:cNvSpPr/>
            <p:nvPr>
              <p:custDataLst>
                <p:tags r:id="rId1523"/>
              </p:custDataLst>
            </p:nvPr>
          </p:nvSpPr>
          <p:spPr bwMode="auto">
            <a:xfrm>
              <a:off x="1063" y="2797"/>
              <a:ext cx="56" cy="68"/>
            </a:xfrm>
            <a:custGeom>
              <a:avLst/>
              <a:gdLst>
                <a:gd name="T0" fmla="*/ 27 w 76"/>
                <a:gd name="T1" fmla="*/ 14 h 92"/>
                <a:gd name="T2" fmla="*/ 21 w 76"/>
                <a:gd name="T3" fmla="*/ 35 h 92"/>
                <a:gd name="T4" fmla="*/ 3 w 76"/>
                <a:gd name="T5" fmla="*/ 23 h 92"/>
                <a:gd name="T6" fmla="*/ 10 w 76"/>
                <a:gd name="T7" fmla="*/ 2 h 92"/>
                <a:gd name="T8" fmla="*/ 27 w 76"/>
                <a:gd name="T9" fmla="*/ 1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2">
                  <a:moveTo>
                    <a:pt x="67" y="35"/>
                  </a:moveTo>
                  <a:cubicBezTo>
                    <a:pt x="76" y="57"/>
                    <a:pt x="69" y="79"/>
                    <a:pt x="53" y="86"/>
                  </a:cubicBezTo>
                  <a:cubicBezTo>
                    <a:pt x="37" y="92"/>
                    <a:pt x="17" y="79"/>
                    <a:pt x="8" y="57"/>
                  </a:cubicBezTo>
                  <a:cubicBezTo>
                    <a:pt x="0" y="35"/>
                    <a:pt x="6" y="12"/>
                    <a:pt x="23" y="6"/>
                  </a:cubicBezTo>
                  <a:cubicBezTo>
                    <a:pt x="39" y="0"/>
                    <a:pt x="59" y="13"/>
                    <a:pt x="67" y="35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7" name="Freeform 622">
              <a:extLst>
                <a:ext uri="{FF2B5EF4-FFF2-40B4-BE49-F238E27FC236}">
                  <a16:creationId xmlns:a16="http://schemas.microsoft.com/office/drawing/2014/main" id="{00ECDE0F-4131-49EB-AC86-E3C3B554A0A9}"/>
                </a:ext>
              </a:extLst>
            </p:cNvPr>
            <p:cNvSpPr/>
            <p:nvPr>
              <p:custDataLst>
                <p:tags r:id="rId1524"/>
              </p:custDataLst>
            </p:nvPr>
          </p:nvSpPr>
          <p:spPr bwMode="auto">
            <a:xfrm>
              <a:off x="1067" y="2803"/>
              <a:ext cx="30" cy="42"/>
            </a:xfrm>
            <a:custGeom>
              <a:avLst/>
              <a:gdLst>
                <a:gd name="T0" fmla="*/ 15 w 41"/>
                <a:gd name="T1" fmla="*/ 11 h 57"/>
                <a:gd name="T2" fmla="*/ 9 w 41"/>
                <a:gd name="T3" fmla="*/ 22 h 57"/>
                <a:gd name="T4" fmla="*/ 1 w 41"/>
                <a:gd name="T5" fmla="*/ 12 h 57"/>
                <a:gd name="T6" fmla="*/ 7 w 41"/>
                <a:gd name="T7" fmla="*/ 1 h 57"/>
                <a:gd name="T8" fmla="*/ 15 w 41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40" y="27"/>
                  </a:moveTo>
                  <a:cubicBezTo>
                    <a:pt x="41" y="43"/>
                    <a:pt x="33" y="56"/>
                    <a:pt x="23" y="56"/>
                  </a:cubicBezTo>
                  <a:cubicBezTo>
                    <a:pt x="12" y="57"/>
                    <a:pt x="2" y="45"/>
                    <a:pt x="1" y="30"/>
                  </a:cubicBezTo>
                  <a:cubicBezTo>
                    <a:pt x="0" y="14"/>
                    <a:pt x="8" y="1"/>
                    <a:pt x="19" y="1"/>
                  </a:cubicBezTo>
                  <a:cubicBezTo>
                    <a:pt x="30" y="0"/>
                    <a:pt x="40" y="12"/>
                    <a:pt x="40" y="27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8" name="Freeform 623">
              <a:extLst>
                <a:ext uri="{FF2B5EF4-FFF2-40B4-BE49-F238E27FC236}">
                  <a16:creationId xmlns:a16="http://schemas.microsoft.com/office/drawing/2014/main" id="{E74B79F1-3605-458D-AF9C-05D59B708C62}"/>
                </a:ext>
              </a:extLst>
            </p:cNvPr>
            <p:cNvSpPr/>
            <p:nvPr>
              <p:custDataLst>
                <p:tags r:id="rId1525"/>
              </p:custDataLst>
            </p:nvPr>
          </p:nvSpPr>
          <p:spPr bwMode="auto">
            <a:xfrm>
              <a:off x="1069" y="2807"/>
              <a:ext cx="16" cy="20"/>
            </a:xfrm>
            <a:custGeom>
              <a:avLst/>
              <a:gdLst>
                <a:gd name="T0" fmla="*/ 8 w 21"/>
                <a:gd name="T1" fmla="*/ 6 h 27"/>
                <a:gd name="T2" fmla="*/ 4 w 21"/>
                <a:gd name="T3" fmla="*/ 10 h 27"/>
                <a:gd name="T4" fmla="*/ 1 w 21"/>
                <a:gd name="T5" fmla="*/ 5 h 27"/>
                <a:gd name="T6" fmla="*/ 5 w 21"/>
                <a:gd name="T7" fmla="*/ 1 h 27"/>
                <a:gd name="T8" fmla="*/ 8 w 21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7">
                  <a:moveTo>
                    <a:pt x="20" y="15"/>
                  </a:moveTo>
                  <a:cubicBezTo>
                    <a:pt x="19" y="22"/>
                    <a:pt x="14" y="27"/>
                    <a:pt x="8" y="26"/>
                  </a:cubicBezTo>
                  <a:cubicBezTo>
                    <a:pt x="3" y="26"/>
                    <a:pt x="0" y="19"/>
                    <a:pt x="1" y="12"/>
                  </a:cubicBezTo>
                  <a:cubicBezTo>
                    <a:pt x="2" y="5"/>
                    <a:pt x="7" y="0"/>
                    <a:pt x="12" y="1"/>
                  </a:cubicBezTo>
                  <a:cubicBezTo>
                    <a:pt x="18" y="2"/>
                    <a:pt x="21" y="8"/>
                    <a:pt x="20" y="15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09" name="Freeform 624">
              <a:extLst>
                <a:ext uri="{FF2B5EF4-FFF2-40B4-BE49-F238E27FC236}">
                  <a16:creationId xmlns:a16="http://schemas.microsoft.com/office/drawing/2014/main" id="{0216678D-F79D-441C-9E33-616827AB12C0}"/>
                </a:ext>
              </a:extLst>
            </p:cNvPr>
            <p:cNvSpPr/>
            <p:nvPr>
              <p:custDataLst>
                <p:tags r:id="rId1526"/>
              </p:custDataLst>
            </p:nvPr>
          </p:nvSpPr>
          <p:spPr bwMode="auto">
            <a:xfrm>
              <a:off x="1072" y="2812"/>
              <a:ext cx="5" cy="6"/>
            </a:xfrm>
            <a:custGeom>
              <a:avLst/>
              <a:gdLst>
                <a:gd name="T0" fmla="*/ 2 w 7"/>
                <a:gd name="T1" fmla="*/ 0 h 7"/>
                <a:gd name="T2" fmla="*/ 2 w 7"/>
                <a:gd name="T3" fmla="*/ 3 h 7"/>
                <a:gd name="T4" fmla="*/ 1 w 7"/>
                <a:gd name="T5" fmla="*/ 3 h 7"/>
                <a:gd name="T6" fmla="*/ 1 w 7"/>
                <a:gd name="T7" fmla="*/ 2 h 7"/>
                <a:gd name="T8" fmla="*/ 2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1"/>
                    <a:pt x="7" y="3"/>
                    <a:pt x="5" y="5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0" name="Freeform 625">
              <a:extLst>
                <a:ext uri="{FF2B5EF4-FFF2-40B4-BE49-F238E27FC236}">
                  <a16:creationId xmlns:a16="http://schemas.microsoft.com/office/drawing/2014/main" id="{D7116879-A329-4DBA-9877-7DED1593D574}"/>
                </a:ext>
              </a:extLst>
            </p:cNvPr>
            <p:cNvSpPr/>
            <p:nvPr>
              <p:custDataLst>
                <p:tags r:id="rId1527"/>
              </p:custDataLst>
            </p:nvPr>
          </p:nvSpPr>
          <p:spPr bwMode="auto">
            <a:xfrm>
              <a:off x="1070" y="2820"/>
              <a:ext cx="7" cy="9"/>
            </a:xfrm>
            <a:custGeom>
              <a:avLst/>
              <a:gdLst>
                <a:gd name="T0" fmla="*/ 1 w 10"/>
                <a:gd name="T1" fmla="*/ 0 h 12"/>
                <a:gd name="T2" fmla="*/ 4 w 10"/>
                <a:gd name="T3" fmla="*/ 2 h 12"/>
                <a:gd name="T4" fmla="*/ 2 w 10"/>
                <a:gd name="T5" fmla="*/ 5 h 12"/>
                <a:gd name="T6" fmla="*/ 1 w 10"/>
                <a:gd name="T7" fmla="*/ 3 h 12"/>
                <a:gd name="T8" fmla="*/ 1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7" y="0"/>
                    <a:pt x="9" y="2"/>
                    <a:pt x="10" y="5"/>
                  </a:cubicBezTo>
                  <a:cubicBezTo>
                    <a:pt x="10" y="8"/>
                    <a:pt x="9" y="11"/>
                    <a:pt x="6" y="11"/>
                  </a:cubicBezTo>
                  <a:cubicBezTo>
                    <a:pt x="4" y="12"/>
                    <a:pt x="2" y="10"/>
                    <a:pt x="1" y="7"/>
                  </a:cubicBezTo>
                  <a:cubicBezTo>
                    <a:pt x="0" y="4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1" name="Freeform 626">
              <a:extLst>
                <a:ext uri="{FF2B5EF4-FFF2-40B4-BE49-F238E27FC236}">
                  <a16:creationId xmlns:a16="http://schemas.microsoft.com/office/drawing/2014/main" id="{79A7B923-0CBD-4D27-8964-5F9CC301C93F}"/>
                </a:ext>
              </a:extLst>
            </p:cNvPr>
            <p:cNvSpPr/>
            <p:nvPr>
              <p:custDataLst>
                <p:tags r:id="rId1528"/>
              </p:custDataLst>
            </p:nvPr>
          </p:nvSpPr>
          <p:spPr bwMode="auto">
            <a:xfrm>
              <a:off x="1069" y="2823"/>
              <a:ext cx="11" cy="24"/>
            </a:xfrm>
            <a:custGeom>
              <a:avLst/>
              <a:gdLst>
                <a:gd name="T0" fmla="*/ 1 w 15"/>
                <a:gd name="T1" fmla="*/ 0 h 33"/>
                <a:gd name="T2" fmla="*/ 6 w 15"/>
                <a:gd name="T3" fmla="*/ 12 h 33"/>
                <a:gd name="T4" fmla="*/ 1 w 15"/>
                <a:gd name="T5" fmla="*/ 1 h 33"/>
                <a:gd name="T6" fmla="*/ 1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2" y="0"/>
                  </a:moveTo>
                  <a:cubicBezTo>
                    <a:pt x="2" y="0"/>
                    <a:pt x="0" y="16"/>
                    <a:pt x="15" y="33"/>
                  </a:cubicBezTo>
                  <a:cubicBezTo>
                    <a:pt x="15" y="33"/>
                    <a:pt x="2" y="18"/>
                    <a:pt x="4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2" name="Freeform 627">
              <a:extLst>
                <a:ext uri="{FF2B5EF4-FFF2-40B4-BE49-F238E27FC236}">
                  <a16:creationId xmlns:a16="http://schemas.microsoft.com/office/drawing/2014/main" id="{E9F5E059-9F85-47FA-A1B5-65903D835FD0}"/>
                </a:ext>
              </a:extLst>
            </p:cNvPr>
            <p:cNvSpPr/>
            <p:nvPr>
              <p:custDataLst>
                <p:tags r:id="rId1529"/>
              </p:custDataLst>
            </p:nvPr>
          </p:nvSpPr>
          <p:spPr bwMode="auto">
            <a:xfrm>
              <a:off x="1100" y="2910"/>
              <a:ext cx="55" cy="67"/>
            </a:xfrm>
            <a:custGeom>
              <a:avLst/>
              <a:gdLst>
                <a:gd name="T0" fmla="*/ 26 w 75"/>
                <a:gd name="T1" fmla="*/ 13 h 92"/>
                <a:gd name="T2" fmla="*/ 21 w 75"/>
                <a:gd name="T3" fmla="*/ 33 h 92"/>
                <a:gd name="T4" fmla="*/ 3 w 75"/>
                <a:gd name="T5" fmla="*/ 23 h 92"/>
                <a:gd name="T6" fmla="*/ 9 w 75"/>
                <a:gd name="T7" fmla="*/ 2 h 92"/>
                <a:gd name="T8" fmla="*/ 26 w 75"/>
                <a:gd name="T9" fmla="*/ 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2">
                  <a:moveTo>
                    <a:pt x="67" y="34"/>
                  </a:moveTo>
                  <a:cubicBezTo>
                    <a:pt x="75" y="56"/>
                    <a:pt x="69" y="79"/>
                    <a:pt x="52" y="85"/>
                  </a:cubicBezTo>
                  <a:cubicBezTo>
                    <a:pt x="36" y="92"/>
                    <a:pt x="16" y="79"/>
                    <a:pt x="8" y="57"/>
                  </a:cubicBezTo>
                  <a:cubicBezTo>
                    <a:pt x="0" y="35"/>
                    <a:pt x="6" y="12"/>
                    <a:pt x="22" y="6"/>
                  </a:cubicBezTo>
                  <a:cubicBezTo>
                    <a:pt x="38" y="0"/>
                    <a:pt x="58" y="12"/>
                    <a:pt x="67" y="34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3" name="Freeform 628">
              <a:extLst>
                <a:ext uri="{FF2B5EF4-FFF2-40B4-BE49-F238E27FC236}">
                  <a16:creationId xmlns:a16="http://schemas.microsoft.com/office/drawing/2014/main" id="{17F6560F-A4E6-482A-86F7-E7C37FE424AD}"/>
                </a:ext>
              </a:extLst>
            </p:cNvPr>
            <p:cNvSpPr/>
            <p:nvPr>
              <p:custDataLst>
                <p:tags r:id="rId1530"/>
              </p:custDataLst>
            </p:nvPr>
          </p:nvSpPr>
          <p:spPr bwMode="auto">
            <a:xfrm>
              <a:off x="1104" y="2916"/>
              <a:ext cx="30" cy="42"/>
            </a:xfrm>
            <a:custGeom>
              <a:avLst/>
              <a:gdLst>
                <a:gd name="T0" fmla="*/ 15 w 41"/>
                <a:gd name="T1" fmla="*/ 11 h 57"/>
                <a:gd name="T2" fmla="*/ 9 w 41"/>
                <a:gd name="T3" fmla="*/ 22 h 57"/>
                <a:gd name="T4" fmla="*/ 1 w 41"/>
                <a:gd name="T5" fmla="*/ 12 h 57"/>
                <a:gd name="T6" fmla="*/ 7 w 41"/>
                <a:gd name="T7" fmla="*/ 1 h 57"/>
                <a:gd name="T8" fmla="*/ 15 w 41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40" y="27"/>
                  </a:moveTo>
                  <a:cubicBezTo>
                    <a:pt x="41" y="43"/>
                    <a:pt x="33" y="55"/>
                    <a:pt x="22" y="56"/>
                  </a:cubicBezTo>
                  <a:cubicBezTo>
                    <a:pt x="11" y="57"/>
                    <a:pt x="2" y="45"/>
                    <a:pt x="1" y="30"/>
                  </a:cubicBezTo>
                  <a:cubicBezTo>
                    <a:pt x="0" y="14"/>
                    <a:pt x="8" y="1"/>
                    <a:pt x="19" y="1"/>
                  </a:cubicBezTo>
                  <a:cubicBezTo>
                    <a:pt x="30" y="0"/>
                    <a:pt x="39" y="12"/>
                    <a:pt x="40" y="27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4" name="Freeform 629">
              <a:extLst>
                <a:ext uri="{FF2B5EF4-FFF2-40B4-BE49-F238E27FC236}">
                  <a16:creationId xmlns:a16="http://schemas.microsoft.com/office/drawing/2014/main" id="{3EBBE221-335F-4EA0-A172-0D9D0C5E7E79}"/>
                </a:ext>
              </a:extLst>
            </p:cNvPr>
            <p:cNvSpPr/>
            <p:nvPr>
              <p:custDataLst>
                <p:tags r:id="rId1531"/>
              </p:custDataLst>
            </p:nvPr>
          </p:nvSpPr>
          <p:spPr bwMode="auto">
            <a:xfrm>
              <a:off x="1105" y="2920"/>
              <a:ext cx="17" cy="20"/>
            </a:xfrm>
            <a:custGeom>
              <a:avLst/>
              <a:gdLst>
                <a:gd name="T0" fmla="*/ 9 w 22"/>
                <a:gd name="T1" fmla="*/ 6 h 27"/>
                <a:gd name="T2" fmla="*/ 4 w 22"/>
                <a:gd name="T3" fmla="*/ 10 h 27"/>
                <a:gd name="T4" fmla="*/ 2 w 22"/>
                <a:gd name="T5" fmla="*/ 5 h 27"/>
                <a:gd name="T6" fmla="*/ 6 w 22"/>
                <a:gd name="T7" fmla="*/ 1 h 27"/>
                <a:gd name="T8" fmla="*/ 9 w 22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20" y="15"/>
                  </a:moveTo>
                  <a:cubicBezTo>
                    <a:pt x="19" y="22"/>
                    <a:pt x="14" y="27"/>
                    <a:pt x="9" y="26"/>
                  </a:cubicBezTo>
                  <a:cubicBezTo>
                    <a:pt x="4" y="25"/>
                    <a:pt x="0" y="19"/>
                    <a:pt x="2" y="12"/>
                  </a:cubicBezTo>
                  <a:cubicBezTo>
                    <a:pt x="3" y="5"/>
                    <a:pt x="8" y="0"/>
                    <a:pt x="13" y="1"/>
                  </a:cubicBezTo>
                  <a:cubicBezTo>
                    <a:pt x="18" y="2"/>
                    <a:pt x="22" y="8"/>
                    <a:pt x="20" y="15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5" name="Freeform 630">
              <a:extLst>
                <a:ext uri="{FF2B5EF4-FFF2-40B4-BE49-F238E27FC236}">
                  <a16:creationId xmlns:a16="http://schemas.microsoft.com/office/drawing/2014/main" id="{B45DA7C0-9F1E-4805-A4F4-07035E9BA546}"/>
                </a:ext>
              </a:extLst>
            </p:cNvPr>
            <p:cNvSpPr/>
            <p:nvPr>
              <p:custDataLst>
                <p:tags r:id="rId1532"/>
              </p:custDataLst>
            </p:nvPr>
          </p:nvSpPr>
          <p:spPr bwMode="auto">
            <a:xfrm>
              <a:off x="1108" y="2924"/>
              <a:ext cx="5" cy="6"/>
            </a:xfrm>
            <a:custGeom>
              <a:avLst/>
              <a:gdLst>
                <a:gd name="T0" fmla="*/ 2 w 7"/>
                <a:gd name="T1" fmla="*/ 1 h 8"/>
                <a:gd name="T2" fmla="*/ 2 w 7"/>
                <a:gd name="T3" fmla="*/ 3 h 8"/>
                <a:gd name="T4" fmla="*/ 1 w 7"/>
                <a:gd name="T5" fmla="*/ 3 h 8"/>
                <a:gd name="T6" fmla="*/ 1 w 7"/>
                <a:gd name="T7" fmla="*/ 2 h 8"/>
                <a:gd name="T8" fmla="*/ 2 w 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6" name="Freeform 631">
              <a:extLst>
                <a:ext uri="{FF2B5EF4-FFF2-40B4-BE49-F238E27FC236}">
                  <a16:creationId xmlns:a16="http://schemas.microsoft.com/office/drawing/2014/main" id="{62859871-BFDC-4DD6-99EA-782912C0CEF1}"/>
                </a:ext>
              </a:extLst>
            </p:cNvPr>
            <p:cNvSpPr/>
            <p:nvPr>
              <p:custDataLst>
                <p:tags r:id="rId1533"/>
              </p:custDataLst>
            </p:nvPr>
          </p:nvSpPr>
          <p:spPr bwMode="auto">
            <a:xfrm>
              <a:off x="1107" y="2933"/>
              <a:ext cx="7" cy="8"/>
            </a:xfrm>
            <a:custGeom>
              <a:avLst/>
              <a:gdLst>
                <a:gd name="T0" fmla="*/ 1 w 10"/>
                <a:gd name="T1" fmla="*/ 0 h 11"/>
                <a:gd name="T2" fmla="*/ 3 w 10"/>
                <a:gd name="T3" fmla="*/ 2 h 11"/>
                <a:gd name="T4" fmla="*/ 2 w 10"/>
                <a:gd name="T5" fmla="*/ 4 h 11"/>
                <a:gd name="T6" fmla="*/ 1 w 10"/>
                <a:gd name="T7" fmla="*/ 2 h 11"/>
                <a:gd name="T8" fmla="*/ 1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6" y="0"/>
                    <a:pt x="8" y="2"/>
                    <a:pt x="9" y="5"/>
                  </a:cubicBezTo>
                  <a:cubicBezTo>
                    <a:pt x="10" y="8"/>
                    <a:pt x="8" y="10"/>
                    <a:pt x="6" y="11"/>
                  </a:cubicBezTo>
                  <a:cubicBezTo>
                    <a:pt x="4" y="11"/>
                    <a:pt x="1" y="9"/>
                    <a:pt x="1" y="6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7" name="Freeform 632">
              <a:extLst>
                <a:ext uri="{FF2B5EF4-FFF2-40B4-BE49-F238E27FC236}">
                  <a16:creationId xmlns:a16="http://schemas.microsoft.com/office/drawing/2014/main" id="{02A55C73-7274-4F7B-A8F2-2609F6AEF03F}"/>
                </a:ext>
              </a:extLst>
            </p:cNvPr>
            <p:cNvSpPr/>
            <p:nvPr>
              <p:custDataLst>
                <p:tags r:id="rId1534"/>
              </p:custDataLst>
            </p:nvPr>
          </p:nvSpPr>
          <p:spPr bwMode="auto">
            <a:xfrm>
              <a:off x="1106" y="2935"/>
              <a:ext cx="11" cy="25"/>
            </a:xfrm>
            <a:custGeom>
              <a:avLst/>
              <a:gdLst>
                <a:gd name="T0" fmla="*/ 1 w 15"/>
                <a:gd name="T1" fmla="*/ 0 h 33"/>
                <a:gd name="T2" fmla="*/ 6 w 15"/>
                <a:gd name="T3" fmla="*/ 14 h 33"/>
                <a:gd name="T4" fmla="*/ 1 w 15"/>
                <a:gd name="T5" fmla="*/ 0 h 33"/>
                <a:gd name="T6" fmla="*/ 1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2" y="0"/>
                  </a:moveTo>
                  <a:cubicBezTo>
                    <a:pt x="2" y="0"/>
                    <a:pt x="0" y="16"/>
                    <a:pt x="15" y="33"/>
                  </a:cubicBezTo>
                  <a:cubicBezTo>
                    <a:pt x="15" y="33"/>
                    <a:pt x="2" y="18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8" name="Freeform 633">
              <a:extLst>
                <a:ext uri="{FF2B5EF4-FFF2-40B4-BE49-F238E27FC236}">
                  <a16:creationId xmlns:a16="http://schemas.microsoft.com/office/drawing/2014/main" id="{4521A68B-6A3F-4DE7-B080-9F2A6A9C1131}"/>
                </a:ext>
              </a:extLst>
            </p:cNvPr>
            <p:cNvSpPr/>
            <p:nvPr>
              <p:custDataLst>
                <p:tags r:id="rId1535"/>
              </p:custDataLst>
            </p:nvPr>
          </p:nvSpPr>
          <p:spPr bwMode="auto">
            <a:xfrm>
              <a:off x="1136" y="3004"/>
              <a:ext cx="56" cy="68"/>
            </a:xfrm>
            <a:custGeom>
              <a:avLst/>
              <a:gdLst>
                <a:gd name="T0" fmla="*/ 27 w 76"/>
                <a:gd name="T1" fmla="*/ 13 h 92"/>
                <a:gd name="T2" fmla="*/ 21 w 76"/>
                <a:gd name="T3" fmla="*/ 35 h 92"/>
                <a:gd name="T4" fmla="*/ 3 w 76"/>
                <a:gd name="T5" fmla="*/ 23 h 92"/>
                <a:gd name="T6" fmla="*/ 10 w 76"/>
                <a:gd name="T7" fmla="*/ 2 h 92"/>
                <a:gd name="T8" fmla="*/ 27 w 76"/>
                <a:gd name="T9" fmla="*/ 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92">
                  <a:moveTo>
                    <a:pt x="67" y="34"/>
                  </a:moveTo>
                  <a:cubicBezTo>
                    <a:pt x="76" y="56"/>
                    <a:pt x="69" y="79"/>
                    <a:pt x="53" y="85"/>
                  </a:cubicBezTo>
                  <a:cubicBezTo>
                    <a:pt x="37" y="92"/>
                    <a:pt x="17" y="79"/>
                    <a:pt x="8" y="57"/>
                  </a:cubicBezTo>
                  <a:cubicBezTo>
                    <a:pt x="0" y="35"/>
                    <a:pt x="6" y="12"/>
                    <a:pt x="23" y="6"/>
                  </a:cubicBezTo>
                  <a:cubicBezTo>
                    <a:pt x="39" y="0"/>
                    <a:pt x="59" y="12"/>
                    <a:pt x="67" y="34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19" name="Freeform 634">
              <a:extLst>
                <a:ext uri="{FF2B5EF4-FFF2-40B4-BE49-F238E27FC236}">
                  <a16:creationId xmlns:a16="http://schemas.microsoft.com/office/drawing/2014/main" id="{DD4D63F2-B6B2-4198-AECD-9F48368074D7}"/>
                </a:ext>
              </a:extLst>
            </p:cNvPr>
            <p:cNvSpPr/>
            <p:nvPr>
              <p:custDataLst>
                <p:tags r:id="rId1536"/>
              </p:custDataLst>
            </p:nvPr>
          </p:nvSpPr>
          <p:spPr bwMode="auto">
            <a:xfrm>
              <a:off x="1141" y="3010"/>
              <a:ext cx="30" cy="42"/>
            </a:xfrm>
            <a:custGeom>
              <a:avLst/>
              <a:gdLst>
                <a:gd name="T0" fmla="*/ 15 w 41"/>
                <a:gd name="T1" fmla="*/ 11 h 57"/>
                <a:gd name="T2" fmla="*/ 9 w 41"/>
                <a:gd name="T3" fmla="*/ 22 h 57"/>
                <a:gd name="T4" fmla="*/ 0 w 41"/>
                <a:gd name="T5" fmla="*/ 12 h 57"/>
                <a:gd name="T6" fmla="*/ 7 w 41"/>
                <a:gd name="T7" fmla="*/ 1 h 57"/>
                <a:gd name="T8" fmla="*/ 15 w 41"/>
                <a:gd name="T9" fmla="*/ 1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57">
                  <a:moveTo>
                    <a:pt x="40" y="27"/>
                  </a:moveTo>
                  <a:cubicBezTo>
                    <a:pt x="41" y="43"/>
                    <a:pt x="33" y="55"/>
                    <a:pt x="22" y="56"/>
                  </a:cubicBezTo>
                  <a:cubicBezTo>
                    <a:pt x="11" y="57"/>
                    <a:pt x="1" y="45"/>
                    <a:pt x="0" y="30"/>
                  </a:cubicBezTo>
                  <a:cubicBezTo>
                    <a:pt x="0" y="14"/>
                    <a:pt x="8" y="1"/>
                    <a:pt x="18" y="1"/>
                  </a:cubicBezTo>
                  <a:cubicBezTo>
                    <a:pt x="29" y="0"/>
                    <a:pt x="39" y="12"/>
                    <a:pt x="40" y="27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0" name="Freeform 635">
              <a:extLst>
                <a:ext uri="{FF2B5EF4-FFF2-40B4-BE49-F238E27FC236}">
                  <a16:creationId xmlns:a16="http://schemas.microsoft.com/office/drawing/2014/main" id="{8BE62FF7-A056-46B1-84E2-6A0C0F82BCB2}"/>
                </a:ext>
              </a:extLst>
            </p:cNvPr>
            <p:cNvSpPr/>
            <p:nvPr>
              <p:custDataLst>
                <p:tags r:id="rId1537"/>
              </p:custDataLst>
            </p:nvPr>
          </p:nvSpPr>
          <p:spPr bwMode="auto">
            <a:xfrm>
              <a:off x="1142" y="3014"/>
              <a:ext cx="16" cy="20"/>
            </a:xfrm>
            <a:custGeom>
              <a:avLst/>
              <a:gdLst>
                <a:gd name="T0" fmla="*/ 8 w 21"/>
                <a:gd name="T1" fmla="*/ 6 h 27"/>
                <a:gd name="T2" fmla="*/ 4 w 21"/>
                <a:gd name="T3" fmla="*/ 10 h 27"/>
                <a:gd name="T4" fmla="*/ 1 w 21"/>
                <a:gd name="T5" fmla="*/ 5 h 27"/>
                <a:gd name="T6" fmla="*/ 6 w 21"/>
                <a:gd name="T7" fmla="*/ 1 h 27"/>
                <a:gd name="T8" fmla="*/ 8 w 21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7">
                  <a:moveTo>
                    <a:pt x="20" y="15"/>
                  </a:moveTo>
                  <a:cubicBezTo>
                    <a:pt x="19" y="22"/>
                    <a:pt x="14" y="27"/>
                    <a:pt x="9" y="26"/>
                  </a:cubicBezTo>
                  <a:cubicBezTo>
                    <a:pt x="3" y="25"/>
                    <a:pt x="0" y="19"/>
                    <a:pt x="1" y="12"/>
                  </a:cubicBezTo>
                  <a:cubicBezTo>
                    <a:pt x="2" y="5"/>
                    <a:pt x="7" y="0"/>
                    <a:pt x="13" y="1"/>
                  </a:cubicBezTo>
                  <a:cubicBezTo>
                    <a:pt x="18" y="2"/>
                    <a:pt x="21" y="8"/>
                    <a:pt x="20" y="15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1" name="Freeform 636">
              <a:extLst>
                <a:ext uri="{FF2B5EF4-FFF2-40B4-BE49-F238E27FC236}">
                  <a16:creationId xmlns:a16="http://schemas.microsoft.com/office/drawing/2014/main" id="{889F4E54-A831-4E5F-B94D-E56393AEF41A}"/>
                </a:ext>
              </a:extLst>
            </p:cNvPr>
            <p:cNvSpPr/>
            <p:nvPr>
              <p:custDataLst>
                <p:tags r:id="rId1538"/>
              </p:custDataLst>
            </p:nvPr>
          </p:nvSpPr>
          <p:spPr bwMode="auto">
            <a:xfrm>
              <a:off x="1145" y="3019"/>
              <a:ext cx="5" cy="6"/>
            </a:xfrm>
            <a:custGeom>
              <a:avLst/>
              <a:gdLst>
                <a:gd name="T0" fmla="*/ 2 w 7"/>
                <a:gd name="T1" fmla="*/ 1 h 8"/>
                <a:gd name="T2" fmla="*/ 2 w 7"/>
                <a:gd name="T3" fmla="*/ 3 h 8"/>
                <a:gd name="T4" fmla="*/ 1 w 7"/>
                <a:gd name="T5" fmla="*/ 3 h 8"/>
                <a:gd name="T6" fmla="*/ 1 w 7"/>
                <a:gd name="T7" fmla="*/ 2 h 8"/>
                <a:gd name="T8" fmla="*/ 2 w 7"/>
                <a:gd name="T9" fmla="*/ 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7" y="2"/>
                    <a:pt x="7" y="4"/>
                    <a:pt x="6" y="6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2" name="Freeform 637">
              <a:extLst>
                <a:ext uri="{FF2B5EF4-FFF2-40B4-BE49-F238E27FC236}">
                  <a16:creationId xmlns:a16="http://schemas.microsoft.com/office/drawing/2014/main" id="{8757DDD6-82C8-4F55-9699-F4E526536C94}"/>
                </a:ext>
              </a:extLst>
            </p:cNvPr>
            <p:cNvSpPr/>
            <p:nvPr>
              <p:custDataLst>
                <p:tags r:id="rId1539"/>
              </p:custDataLst>
            </p:nvPr>
          </p:nvSpPr>
          <p:spPr bwMode="auto">
            <a:xfrm>
              <a:off x="1144" y="3027"/>
              <a:ext cx="6" cy="8"/>
            </a:xfrm>
            <a:custGeom>
              <a:avLst/>
              <a:gdLst>
                <a:gd name="T0" fmla="*/ 1 w 9"/>
                <a:gd name="T1" fmla="*/ 0 h 11"/>
                <a:gd name="T2" fmla="*/ 3 w 9"/>
                <a:gd name="T3" fmla="*/ 2 h 11"/>
                <a:gd name="T4" fmla="*/ 1 w 9"/>
                <a:gd name="T5" fmla="*/ 4 h 11"/>
                <a:gd name="T6" fmla="*/ 0 w 9"/>
                <a:gd name="T7" fmla="*/ 2 h 11"/>
                <a:gd name="T8" fmla="*/ 1 w 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6" y="0"/>
                    <a:pt x="8" y="2"/>
                    <a:pt x="9" y="5"/>
                  </a:cubicBezTo>
                  <a:cubicBezTo>
                    <a:pt x="9" y="8"/>
                    <a:pt x="8" y="10"/>
                    <a:pt x="5" y="11"/>
                  </a:cubicBezTo>
                  <a:cubicBezTo>
                    <a:pt x="3" y="11"/>
                    <a:pt x="1" y="9"/>
                    <a:pt x="0" y="6"/>
                  </a:cubicBezTo>
                  <a:cubicBezTo>
                    <a:pt x="0" y="4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3" name="Freeform 638">
              <a:extLst>
                <a:ext uri="{FF2B5EF4-FFF2-40B4-BE49-F238E27FC236}">
                  <a16:creationId xmlns:a16="http://schemas.microsoft.com/office/drawing/2014/main" id="{3AE3F118-6B40-40E4-820C-4BCC89DDE9D2}"/>
                </a:ext>
              </a:extLst>
            </p:cNvPr>
            <p:cNvSpPr/>
            <p:nvPr>
              <p:custDataLst>
                <p:tags r:id="rId1540"/>
              </p:custDataLst>
            </p:nvPr>
          </p:nvSpPr>
          <p:spPr bwMode="auto">
            <a:xfrm>
              <a:off x="1142" y="3030"/>
              <a:ext cx="11" cy="24"/>
            </a:xfrm>
            <a:custGeom>
              <a:avLst/>
              <a:gdLst>
                <a:gd name="T0" fmla="*/ 1 w 15"/>
                <a:gd name="T1" fmla="*/ 0 h 33"/>
                <a:gd name="T2" fmla="*/ 6 w 15"/>
                <a:gd name="T3" fmla="*/ 12 h 33"/>
                <a:gd name="T4" fmla="*/ 1 w 15"/>
                <a:gd name="T5" fmla="*/ 0 h 33"/>
                <a:gd name="T6" fmla="*/ 1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3" y="0"/>
                  </a:moveTo>
                  <a:cubicBezTo>
                    <a:pt x="3" y="0"/>
                    <a:pt x="0" y="16"/>
                    <a:pt x="15" y="33"/>
                  </a:cubicBezTo>
                  <a:cubicBezTo>
                    <a:pt x="15" y="33"/>
                    <a:pt x="3" y="18"/>
                    <a:pt x="4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4" name="Freeform 639">
              <a:extLst>
                <a:ext uri="{FF2B5EF4-FFF2-40B4-BE49-F238E27FC236}">
                  <a16:creationId xmlns:a16="http://schemas.microsoft.com/office/drawing/2014/main" id="{9D318BA2-50C6-48D5-B77A-5FB94722919E}"/>
                </a:ext>
              </a:extLst>
            </p:cNvPr>
            <p:cNvSpPr/>
            <p:nvPr>
              <p:custDataLst>
                <p:tags r:id="rId1541"/>
              </p:custDataLst>
            </p:nvPr>
          </p:nvSpPr>
          <p:spPr bwMode="auto">
            <a:xfrm>
              <a:off x="1166" y="3112"/>
              <a:ext cx="51" cy="67"/>
            </a:xfrm>
            <a:custGeom>
              <a:avLst/>
              <a:gdLst>
                <a:gd name="T0" fmla="*/ 26 w 70"/>
                <a:gd name="T1" fmla="*/ 16 h 90"/>
                <a:gd name="T2" fmla="*/ 16 w 70"/>
                <a:gd name="T3" fmla="*/ 36 h 90"/>
                <a:gd name="T4" fmla="*/ 1 w 70"/>
                <a:gd name="T5" fmla="*/ 21 h 90"/>
                <a:gd name="T6" fmla="*/ 11 w 70"/>
                <a:gd name="T7" fmla="*/ 1 h 90"/>
                <a:gd name="T8" fmla="*/ 26 w 70"/>
                <a:gd name="T9" fmla="*/ 1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0">
                  <a:moveTo>
                    <a:pt x="66" y="40"/>
                  </a:moveTo>
                  <a:cubicBezTo>
                    <a:pt x="70" y="64"/>
                    <a:pt x="59" y="85"/>
                    <a:pt x="41" y="87"/>
                  </a:cubicBezTo>
                  <a:cubicBezTo>
                    <a:pt x="24" y="90"/>
                    <a:pt x="7" y="73"/>
                    <a:pt x="4" y="50"/>
                  </a:cubicBezTo>
                  <a:cubicBezTo>
                    <a:pt x="0" y="27"/>
                    <a:pt x="11" y="6"/>
                    <a:pt x="29" y="3"/>
                  </a:cubicBezTo>
                  <a:cubicBezTo>
                    <a:pt x="46" y="0"/>
                    <a:pt x="63" y="17"/>
                    <a:pt x="66" y="40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5" name="Freeform 640">
              <a:extLst>
                <a:ext uri="{FF2B5EF4-FFF2-40B4-BE49-F238E27FC236}">
                  <a16:creationId xmlns:a16="http://schemas.microsoft.com/office/drawing/2014/main" id="{75AC4796-61BE-48AD-B31E-DE8B26B7899C}"/>
                </a:ext>
              </a:extLst>
            </p:cNvPr>
            <p:cNvSpPr/>
            <p:nvPr>
              <p:custDataLst>
                <p:tags r:id="rId1542"/>
              </p:custDataLst>
            </p:nvPr>
          </p:nvSpPr>
          <p:spPr bwMode="auto">
            <a:xfrm>
              <a:off x="1169" y="3116"/>
              <a:ext cx="31" cy="43"/>
            </a:xfrm>
            <a:custGeom>
              <a:avLst/>
              <a:gdLst>
                <a:gd name="T0" fmla="*/ 16 w 43"/>
                <a:gd name="T1" fmla="*/ 13 h 58"/>
                <a:gd name="T2" fmla="*/ 6 w 43"/>
                <a:gd name="T3" fmla="*/ 23 h 58"/>
                <a:gd name="T4" fmla="*/ 1 w 43"/>
                <a:gd name="T5" fmla="*/ 10 h 58"/>
                <a:gd name="T6" fmla="*/ 10 w 43"/>
                <a:gd name="T7" fmla="*/ 1 h 58"/>
                <a:gd name="T8" fmla="*/ 16 w 43"/>
                <a:gd name="T9" fmla="*/ 1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7">
                  <a:moveTo>
                    <a:pt x="41" y="32"/>
                  </a:moveTo>
                  <a:cubicBezTo>
                    <a:pt x="38" y="47"/>
                    <a:pt x="28" y="58"/>
                    <a:pt x="17" y="56"/>
                  </a:cubicBezTo>
                  <a:cubicBezTo>
                    <a:pt x="6" y="55"/>
                    <a:pt x="0" y="41"/>
                    <a:pt x="2" y="26"/>
                  </a:cubicBezTo>
                  <a:cubicBezTo>
                    <a:pt x="4" y="11"/>
                    <a:pt x="15" y="0"/>
                    <a:pt x="26" y="1"/>
                  </a:cubicBezTo>
                  <a:cubicBezTo>
                    <a:pt x="36" y="3"/>
                    <a:pt x="43" y="16"/>
                    <a:pt x="41" y="32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6" name="Freeform 641">
              <a:extLst>
                <a:ext uri="{FF2B5EF4-FFF2-40B4-BE49-F238E27FC236}">
                  <a16:creationId xmlns:a16="http://schemas.microsoft.com/office/drawing/2014/main" id="{B4FF1883-FAEA-445B-8635-2C099A5D1FD0}"/>
                </a:ext>
              </a:extLst>
            </p:cNvPr>
            <p:cNvSpPr/>
            <p:nvPr>
              <p:custDataLst>
                <p:tags r:id="rId1543"/>
              </p:custDataLst>
            </p:nvPr>
          </p:nvSpPr>
          <p:spPr bwMode="auto">
            <a:xfrm>
              <a:off x="1172" y="3119"/>
              <a:ext cx="17" cy="21"/>
            </a:xfrm>
            <a:custGeom>
              <a:avLst/>
              <a:gdLst>
                <a:gd name="T0" fmla="*/ 9 w 23"/>
                <a:gd name="T1" fmla="*/ 8 h 28"/>
                <a:gd name="T2" fmla="*/ 3 w 23"/>
                <a:gd name="T3" fmla="*/ 11 h 28"/>
                <a:gd name="T4" fmla="*/ 1 w 23"/>
                <a:gd name="T5" fmla="*/ 5 h 28"/>
                <a:gd name="T6" fmla="*/ 7 w 23"/>
                <a:gd name="T7" fmla="*/ 2 h 28"/>
                <a:gd name="T8" fmla="*/ 9 w 2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21" y="18"/>
                  </a:moveTo>
                  <a:cubicBezTo>
                    <a:pt x="18" y="25"/>
                    <a:pt x="12" y="28"/>
                    <a:pt x="7" y="26"/>
                  </a:cubicBezTo>
                  <a:cubicBezTo>
                    <a:pt x="2" y="25"/>
                    <a:pt x="0" y="18"/>
                    <a:pt x="3" y="11"/>
                  </a:cubicBezTo>
                  <a:cubicBezTo>
                    <a:pt x="6" y="4"/>
                    <a:pt x="12" y="0"/>
                    <a:pt x="17" y="2"/>
                  </a:cubicBezTo>
                  <a:cubicBezTo>
                    <a:pt x="22" y="4"/>
                    <a:pt x="23" y="11"/>
                    <a:pt x="21" y="18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7" name="Freeform 642">
              <a:extLst>
                <a:ext uri="{FF2B5EF4-FFF2-40B4-BE49-F238E27FC236}">
                  <a16:creationId xmlns:a16="http://schemas.microsoft.com/office/drawing/2014/main" id="{632ACF1D-AF5B-439B-8AF5-4D15E87229DF}"/>
                </a:ext>
              </a:extLst>
            </p:cNvPr>
            <p:cNvSpPr/>
            <p:nvPr>
              <p:custDataLst>
                <p:tags r:id="rId1544"/>
              </p:custDataLst>
            </p:nvPr>
          </p:nvSpPr>
          <p:spPr bwMode="auto">
            <a:xfrm>
              <a:off x="1176" y="3124"/>
              <a:ext cx="5" cy="5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2 h 7"/>
                <a:gd name="T4" fmla="*/ 1 w 7"/>
                <a:gd name="T5" fmla="*/ 2 h 7"/>
                <a:gd name="T6" fmla="*/ 1 w 7"/>
                <a:gd name="T7" fmla="*/ 1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2"/>
                    <a:pt x="7" y="4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8" name="Freeform 643">
              <a:extLst>
                <a:ext uri="{FF2B5EF4-FFF2-40B4-BE49-F238E27FC236}">
                  <a16:creationId xmlns:a16="http://schemas.microsoft.com/office/drawing/2014/main" id="{082646DB-8FCC-4DB8-8B92-F2710A6D26FC}"/>
                </a:ext>
              </a:extLst>
            </p:cNvPr>
            <p:cNvSpPr/>
            <p:nvPr>
              <p:custDataLst>
                <p:tags r:id="rId1545"/>
              </p:custDataLst>
            </p:nvPr>
          </p:nvSpPr>
          <p:spPr bwMode="auto">
            <a:xfrm>
              <a:off x="1173" y="3131"/>
              <a:ext cx="6" cy="9"/>
            </a:xfrm>
            <a:custGeom>
              <a:avLst/>
              <a:gdLst>
                <a:gd name="T0" fmla="*/ 2 w 8"/>
                <a:gd name="T1" fmla="*/ 0 h 11"/>
                <a:gd name="T2" fmla="*/ 4 w 8"/>
                <a:gd name="T3" fmla="*/ 2 h 11"/>
                <a:gd name="T4" fmla="*/ 2 w 8"/>
                <a:gd name="T5" fmla="*/ 6 h 11"/>
                <a:gd name="T6" fmla="*/ 0 w 8"/>
                <a:gd name="T7" fmla="*/ 2 h 11"/>
                <a:gd name="T8" fmla="*/ 2 w 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6" y="0"/>
                    <a:pt x="8" y="2"/>
                    <a:pt x="8" y="5"/>
                  </a:cubicBezTo>
                  <a:cubicBezTo>
                    <a:pt x="8" y="9"/>
                    <a:pt x="6" y="11"/>
                    <a:pt x="4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29" name="Freeform 644">
              <a:extLst>
                <a:ext uri="{FF2B5EF4-FFF2-40B4-BE49-F238E27FC236}">
                  <a16:creationId xmlns:a16="http://schemas.microsoft.com/office/drawing/2014/main" id="{4FFB701A-209A-48D9-99B9-8443872C8DDB}"/>
                </a:ext>
              </a:extLst>
            </p:cNvPr>
            <p:cNvSpPr/>
            <p:nvPr>
              <p:custDataLst>
                <p:tags r:id="rId1546"/>
              </p:custDataLst>
            </p:nvPr>
          </p:nvSpPr>
          <p:spPr bwMode="auto">
            <a:xfrm>
              <a:off x="1169" y="3134"/>
              <a:ext cx="9" cy="25"/>
            </a:xfrm>
            <a:custGeom>
              <a:avLst/>
              <a:gdLst>
                <a:gd name="T0" fmla="*/ 3 w 11"/>
                <a:gd name="T1" fmla="*/ 0 h 35"/>
                <a:gd name="T2" fmla="*/ 6 w 11"/>
                <a:gd name="T3" fmla="*/ 13 h 35"/>
                <a:gd name="T4" fmla="*/ 4 w 11"/>
                <a:gd name="T5" fmla="*/ 1 h 35"/>
                <a:gd name="T6" fmla="*/ 3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6" y="0"/>
                  </a:moveTo>
                  <a:cubicBezTo>
                    <a:pt x="6" y="0"/>
                    <a:pt x="0" y="15"/>
                    <a:pt x="11" y="35"/>
                  </a:cubicBezTo>
                  <a:cubicBezTo>
                    <a:pt x="11" y="35"/>
                    <a:pt x="2" y="18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0" name="Freeform 645">
              <a:extLst>
                <a:ext uri="{FF2B5EF4-FFF2-40B4-BE49-F238E27FC236}">
                  <a16:creationId xmlns:a16="http://schemas.microsoft.com/office/drawing/2014/main" id="{D98C3DFE-4A0A-4DEA-9DFC-C9E454EACDFF}"/>
                </a:ext>
              </a:extLst>
            </p:cNvPr>
            <p:cNvSpPr/>
            <p:nvPr>
              <p:custDataLst>
                <p:tags r:id="rId1547"/>
              </p:custDataLst>
            </p:nvPr>
          </p:nvSpPr>
          <p:spPr bwMode="auto">
            <a:xfrm>
              <a:off x="1178" y="3238"/>
              <a:ext cx="46" cy="62"/>
            </a:xfrm>
            <a:custGeom>
              <a:avLst/>
              <a:gdLst>
                <a:gd name="T0" fmla="*/ 25 w 63"/>
                <a:gd name="T1" fmla="*/ 17 h 85"/>
                <a:gd name="T2" fmla="*/ 12 w 63"/>
                <a:gd name="T3" fmla="*/ 33 h 85"/>
                <a:gd name="T4" fmla="*/ 0 w 63"/>
                <a:gd name="T5" fmla="*/ 17 h 85"/>
                <a:gd name="T6" fmla="*/ 12 w 63"/>
                <a:gd name="T7" fmla="*/ 0 h 85"/>
                <a:gd name="T8" fmla="*/ 25 w 63"/>
                <a:gd name="T9" fmla="*/ 17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5">
                  <a:moveTo>
                    <a:pt x="63" y="42"/>
                  </a:moveTo>
                  <a:cubicBezTo>
                    <a:pt x="63" y="65"/>
                    <a:pt x="49" y="85"/>
                    <a:pt x="32" y="85"/>
                  </a:cubicBezTo>
                  <a:cubicBezTo>
                    <a:pt x="15" y="85"/>
                    <a:pt x="0" y="66"/>
                    <a:pt x="0" y="43"/>
                  </a:cubicBezTo>
                  <a:cubicBezTo>
                    <a:pt x="0" y="19"/>
                    <a:pt x="13" y="0"/>
                    <a:pt x="31" y="0"/>
                  </a:cubicBezTo>
                  <a:cubicBezTo>
                    <a:pt x="48" y="0"/>
                    <a:pt x="63" y="18"/>
                    <a:pt x="63" y="42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1" name="Freeform 646">
              <a:extLst>
                <a:ext uri="{FF2B5EF4-FFF2-40B4-BE49-F238E27FC236}">
                  <a16:creationId xmlns:a16="http://schemas.microsoft.com/office/drawing/2014/main" id="{68D9AD92-1F2D-4EE7-9719-03B638B80A33}"/>
                </a:ext>
              </a:extLst>
            </p:cNvPr>
            <p:cNvSpPr/>
            <p:nvPr>
              <p:custDataLst>
                <p:tags r:id="rId1548"/>
              </p:custDataLst>
            </p:nvPr>
          </p:nvSpPr>
          <p:spPr bwMode="auto">
            <a:xfrm>
              <a:off x="1178" y="3238"/>
              <a:ext cx="34" cy="43"/>
            </a:xfrm>
            <a:custGeom>
              <a:avLst/>
              <a:gdLst>
                <a:gd name="T0" fmla="*/ 16 w 47"/>
                <a:gd name="T1" fmla="*/ 14 h 59"/>
                <a:gd name="T2" fmla="*/ 6 w 47"/>
                <a:gd name="T3" fmla="*/ 22 h 59"/>
                <a:gd name="T4" fmla="*/ 2 w 47"/>
                <a:gd name="T5" fmla="*/ 9 h 59"/>
                <a:gd name="T6" fmla="*/ 12 w 47"/>
                <a:gd name="T7" fmla="*/ 1 h 59"/>
                <a:gd name="T8" fmla="*/ 16 w 47"/>
                <a:gd name="T9" fmla="*/ 1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9">
                  <a:moveTo>
                    <a:pt x="42" y="35"/>
                  </a:moveTo>
                  <a:cubicBezTo>
                    <a:pt x="38" y="50"/>
                    <a:pt x="26" y="59"/>
                    <a:pt x="15" y="56"/>
                  </a:cubicBezTo>
                  <a:cubicBezTo>
                    <a:pt x="5" y="53"/>
                    <a:pt x="0" y="39"/>
                    <a:pt x="5" y="24"/>
                  </a:cubicBezTo>
                  <a:cubicBezTo>
                    <a:pt x="9" y="9"/>
                    <a:pt x="21" y="0"/>
                    <a:pt x="31" y="3"/>
                  </a:cubicBezTo>
                  <a:cubicBezTo>
                    <a:pt x="42" y="6"/>
                    <a:pt x="47" y="21"/>
                    <a:pt x="42" y="35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2" name="Freeform 647">
              <a:extLst>
                <a:ext uri="{FF2B5EF4-FFF2-40B4-BE49-F238E27FC236}">
                  <a16:creationId xmlns:a16="http://schemas.microsoft.com/office/drawing/2014/main" id="{D8284625-1157-4F77-AAE1-F569129E2704}"/>
                </a:ext>
              </a:extLst>
            </p:cNvPr>
            <p:cNvSpPr/>
            <p:nvPr>
              <p:custDataLst>
                <p:tags r:id="rId1549"/>
              </p:custDataLst>
            </p:nvPr>
          </p:nvSpPr>
          <p:spPr bwMode="auto">
            <a:xfrm>
              <a:off x="1183" y="3241"/>
              <a:ext cx="17" cy="21"/>
            </a:xfrm>
            <a:custGeom>
              <a:avLst/>
              <a:gdLst>
                <a:gd name="T0" fmla="*/ 8 w 23"/>
                <a:gd name="T1" fmla="*/ 8 h 28"/>
                <a:gd name="T2" fmla="*/ 2 w 23"/>
                <a:gd name="T3" fmla="*/ 11 h 28"/>
                <a:gd name="T4" fmla="*/ 1 w 23"/>
                <a:gd name="T5" fmla="*/ 4 h 28"/>
                <a:gd name="T6" fmla="*/ 7 w 23"/>
                <a:gd name="T7" fmla="*/ 2 h 28"/>
                <a:gd name="T8" fmla="*/ 8 w 23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20" y="18"/>
                  </a:moveTo>
                  <a:cubicBezTo>
                    <a:pt x="16" y="25"/>
                    <a:pt x="10" y="28"/>
                    <a:pt x="5" y="25"/>
                  </a:cubicBezTo>
                  <a:cubicBezTo>
                    <a:pt x="1" y="23"/>
                    <a:pt x="0" y="15"/>
                    <a:pt x="3" y="9"/>
                  </a:cubicBezTo>
                  <a:cubicBezTo>
                    <a:pt x="7" y="3"/>
                    <a:pt x="13" y="0"/>
                    <a:pt x="18" y="3"/>
                  </a:cubicBezTo>
                  <a:cubicBezTo>
                    <a:pt x="22" y="5"/>
                    <a:pt x="23" y="12"/>
                    <a:pt x="20" y="18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3" name="Freeform 648">
              <a:extLst>
                <a:ext uri="{FF2B5EF4-FFF2-40B4-BE49-F238E27FC236}">
                  <a16:creationId xmlns:a16="http://schemas.microsoft.com/office/drawing/2014/main" id="{5ED5DAA0-A8F0-4F19-B9B8-6DD9500D2D69}"/>
                </a:ext>
              </a:extLst>
            </p:cNvPr>
            <p:cNvSpPr/>
            <p:nvPr>
              <p:custDataLst>
                <p:tags r:id="rId1550"/>
              </p:custDataLst>
            </p:nvPr>
          </p:nvSpPr>
          <p:spPr bwMode="auto">
            <a:xfrm>
              <a:off x="1188" y="3246"/>
              <a:ext cx="5" cy="5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2 h 7"/>
                <a:gd name="T4" fmla="*/ 1 w 7"/>
                <a:gd name="T5" fmla="*/ 2 h 7"/>
                <a:gd name="T6" fmla="*/ 1 w 7"/>
                <a:gd name="T7" fmla="*/ 1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3" y="7"/>
                    <a:pt x="1" y="7"/>
                    <a:pt x="1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4" name="Freeform 649">
              <a:extLst>
                <a:ext uri="{FF2B5EF4-FFF2-40B4-BE49-F238E27FC236}">
                  <a16:creationId xmlns:a16="http://schemas.microsoft.com/office/drawing/2014/main" id="{708CB127-EC33-4CE5-BF5A-F68E1462B1BF}"/>
                </a:ext>
              </a:extLst>
            </p:cNvPr>
            <p:cNvSpPr/>
            <p:nvPr>
              <p:custDataLst>
                <p:tags r:id="rId1551"/>
              </p:custDataLst>
            </p:nvPr>
          </p:nvSpPr>
          <p:spPr bwMode="auto">
            <a:xfrm>
              <a:off x="1183" y="3252"/>
              <a:ext cx="7" cy="9"/>
            </a:xfrm>
            <a:custGeom>
              <a:avLst/>
              <a:gdLst>
                <a:gd name="T0" fmla="*/ 2 w 9"/>
                <a:gd name="T1" fmla="*/ 1 h 12"/>
                <a:gd name="T2" fmla="*/ 4 w 9"/>
                <a:gd name="T3" fmla="*/ 3 h 12"/>
                <a:gd name="T4" fmla="*/ 2 w 9"/>
                <a:gd name="T5" fmla="*/ 5 h 12"/>
                <a:gd name="T6" fmla="*/ 0 w 9"/>
                <a:gd name="T7" fmla="*/ 2 h 12"/>
                <a:gd name="T8" fmla="*/ 2 w 9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5" y="1"/>
                  </a:moveTo>
                  <a:cubicBezTo>
                    <a:pt x="8" y="1"/>
                    <a:pt x="9" y="4"/>
                    <a:pt x="9" y="7"/>
                  </a:cubicBez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1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5" name="Freeform 650">
              <a:extLst>
                <a:ext uri="{FF2B5EF4-FFF2-40B4-BE49-F238E27FC236}">
                  <a16:creationId xmlns:a16="http://schemas.microsoft.com/office/drawing/2014/main" id="{D9BDA1A8-CA6C-43AA-95DE-989E07E47401}"/>
                </a:ext>
              </a:extLst>
            </p:cNvPr>
            <p:cNvSpPr/>
            <p:nvPr>
              <p:custDataLst>
                <p:tags r:id="rId1552"/>
              </p:custDataLst>
            </p:nvPr>
          </p:nvSpPr>
          <p:spPr bwMode="auto">
            <a:xfrm>
              <a:off x="1179" y="3255"/>
              <a:ext cx="7" cy="25"/>
            </a:xfrm>
            <a:custGeom>
              <a:avLst/>
              <a:gdLst>
                <a:gd name="T0" fmla="*/ 3 w 9"/>
                <a:gd name="T1" fmla="*/ 0 h 35"/>
                <a:gd name="T2" fmla="*/ 4 w 9"/>
                <a:gd name="T3" fmla="*/ 13 h 35"/>
                <a:gd name="T4" fmla="*/ 4 w 9"/>
                <a:gd name="T5" fmla="*/ 1 h 35"/>
                <a:gd name="T6" fmla="*/ 3 w 9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5">
                  <a:moveTo>
                    <a:pt x="7" y="0"/>
                  </a:moveTo>
                  <a:cubicBezTo>
                    <a:pt x="7" y="0"/>
                    <a:pt x="0" y="14"/>
                    <a:pt x="8" y="35"/>
                  </a:cubicBezTo>
                  <a:cubicBezTo>
                    <a:pt x="8" y="35"/>
                    <a:pt x="1" y="17"/>
                    <a:pt x="9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6" name="Freeform 651">
              <a:extLst>
                <a:ext uri="{FF2B5EF4-FFF2-40B4-BE49-F238E27FC236}">
                  <a16:creationId xmlns:a16="http://schemas.microsoft.com/office/drawing/2014/main" id="{EE4E634A-882C-46DE-9D15-724EDF1C1DAB}"/>
                </a:ext>
              </a:extLst>
            </p:cNvPr>
            <p:cNvSpPr/>
            <p:nvPr>
              <p:custDataLst>
                <p:tags r:id="rId1553"/>
              </p:custDataLst>
            </p:nvPr>
          </p:nvSpPr>
          <p:spPr bwMode="auto">
            <a:xfrm>
              <a:off x="1170" y="3388"/>
              <a:ext cx="53" cy="67"/>
            </a:xfrm>
            <a:custGeom>
              <a:avLst/>
              <a:gdLst>
                <a:gd name="T0" fmla="*/ 27 w 72"/>
                <a:gd name="T1" fmla="*/ 21 h 91"/>
                <a:gd name="T2" fmla="*/ 11 w 72"/>
                <a:gd name="T3" fmla="*/ 35 h 91"/>
                <a:gd name="T4" fmla="*/ 2 w 72"/>
                <a:gd name="T5" fmla="*/ 15 h 91"/>
                <a:gd name="T6" fmla="*/ 18 w 72"/>
                <a:gd name="T7" fmla="*/ 1 h 91"/>
                <a:gd name="T8" fmla="*/ 27 w 72"/>
                <a:gd name="T9" fmla="*/ 2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91">
                  <a:moveTo>
                    <a:pt x="67" y="52"/>
                  </a:moveTo>
                  <a:cubicBezTo>
                    <a:pt x="62" y="75"/>
                    <a:pt x="45" y="91"/>
                    <a:pt x="28" y="87"/>
                  </a:cubicBezTo>
                  <a:cubicBezTo>
                    <a:pt x="10" y="84"/>
                    <a:pt x="0" y="62"/>
                    <a:pt x="5" y="39"/>
                  </a:cubicBezTo>
                  <a:cubicBezTo>
                    <a:pt x="10" y="16"/>
                    <a:pt x="28" y="0"/>
                    <a:pt x="45" y="4"/>
                  </a:cubicBezTo>
                  <a:cubicBezTo>
                    <a:pt x="62" y="7"/>
                    <a:pt x="72" y="29"/>
                    <a:pt x="67" y="52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7" name="Freeform 652">
              <a:extLst>
                <a:ext uri="{FF2B5EF4-FFF2-40B4-BE49-F238E27FC236}">
                  <a16:creationId xmlns:a16="http://schemas.microsoft.com/office/drawing/2014/main" id="{51B998D3-2478-4C57-9EF8-669484E7AD9A}"/>
                </a:ext>
              </a:extLst>
            </p:cNvPr>
            <p:cNvSpPr/>
            <p:nvPr>
              <p:custDataLst>
                <p:tags r:id="rId1554"/>
              </p:custDataLst>
            </p:nvPr>
          </p:nvSpPr>
          <p:spPr bwMode="auto">
            <a:xfrm>
              <a:off x="1175" y="3389"/>
              <a:ext cx="36" cy="44"/>
            </a:xfrm>
            <a:custGeom>
              <a:avLst/>
              <a:gdLst>
                <a:gd name="T0" fmla="*/ 16 w 50"/>
                <a:gd name="T1" fmla="*/ 16 h 59"/>
                <a:gd name="T2" fmla="*/ 4 w 50"/>
                <a:gd name="T3" fmla="*/ 22 h 59"/>
                <a:gd name="T4" fmla="*/ 3 w 50"/>
                <a:gd name="T5" fmla="*/ 8 h 59"/>
                <a:gd name="T6" fmla="*/ 14 w 50"/>
                <a:gd name="T7" fmla="*/ 2 h 59"/>
                <a:gd name="T8" fmla="*/ 16 w 50"/>
                <a:gd name="T9" fmla="*/ 1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42" y="39"/>
                  </a:moveTo>
                  <a:cubicBezTo>
                    <a:pt x="35" y="52"/>
                    <a:pt x="21" y="59"/>
                    <a:pt x="12" y="54"/>
                  </a:cubicBezTo>
                  <a:cubicBezTo>
                    <a:pt x="2" y="48"/>
                    <a:pt x="0" y="33"/>
                    <a:pt x="8" y="20"/>
                  </a:cubicBezTo>
                  <a:cubicBezTo>
                    <a:pt x="15" y="6"/>
                    <a:pt x="29" y="0"/>
                    <a:pt x="38" y="5"/>
                  </a:cubicBezTo>
                  <a:cubicBezTo>
                    <a:pt x="48" y="10"/>
                    <a:pt x="50" y="25"/>
                    <a:pt x="42" y="3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8" name="Freeform 653">
              <a:extLst>
                <a:ext uri="{FF2B5EF4-FFF2-40B4-BE49-F238E27FC236}">
                  <a16:creationId xmlns:a16="http://schemas.microsoft.com/office/drawing/2014/main" id="{4BA825A3-D938-4C87-A1CD-935878BFAD17}"/>
                </a:ext>
              </a:extLst>
            </p:cNvPr>
            <p:cNvSpPr/>
            <p:nvPr>
              <p:custDataLst>
                <p:tags r:id="rId1555"/>
              </p:custDataLst>
            </p:nvPr>
          </p:nvSpPr>
          <p:spPr bwMode="auto">
            <a:xfrm>
              <a:off x="1183" y="3393"/>
              <a:ext cx="18" cy="19"/>
            </a:xfrm>
            <a:custGeom>
              <a:avLst/>
              <a:gdLst>
                <a:gd name="T0" fmla="*/ 7 w 25"/>
                <a:gd name="T1" fmla="*/ 7 h 26"/>
                <a:gd name="T2" fmla="*/ 1 w 25"/>
                <a:gd name="T3" fmla="*/ 9 h 26"/>
                <a:gd name="T4" fmla="*/ 2 w 25"/>
                <a:gd name="T5" fmla="*/ 3 h 26"/>
                <a:gd name="T6" fmla="*/ 8 w 25"/>
                <a:gd name="T7" fmla="*/ 1 h 26"/>
                <a:gd name="T8" fmla="*/ 7 w 25"/>
                <a:gd name="T9" fmla="*/ 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6">
                  <a:moveTo>
                    <a:pt x="20" y="19"/>
                  </a:moveTo>
                  <a:cubicBezTo>
                    <a:pt x="15" y="25"/>
                    <a:pt x="8" y="26"/>
                    <a:pt x="4" y="23"/>
                  </a:cubicBezTo>
                  <a:cubicBezTo>
                    <a:pt x="0" y="19"/>
                    <a:pt x="1" y="12"/>
                    <a:pt x="5" y="7"/>
                  </a:cubicBezTo>
                  <a:cubicBezTo>
                    <a:pt x="10" y="1"/>
                    <a:pt x="17" y="0"/>
                    <a:pt x="21" y="3"/>
                  </a:cubicBezTo>
                  <a:cubicBezTo>
                    <a:pt x="25" y="7"/>
                    <a:pt x="24" y="14"/>
                    <a:pt x="20" y="19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39" name="Freeform 655">
              <a:extLst>
                <a:ext uri="{FF2B5EF4-FFF2-40B4-BE49-F238E27FC236}">
                  <a16:creationId xmlns:a16="http://schemas.microsoft.com/office/drawing/2014/main" id="{81B53DB5-C1EC-401E-8E32-92DDCEAC2157}"/>
                </a:ext>
              </a:extLst>
            </p:cNvPr>
            <p:cNvSpPr/>
            <p:nvPr>
              <p:custDataLst>
                <p:tags r:id="rId1556"/>
              </p:custDataLst>
            </p:nvPr>
          </p:nvSpPr>
          <p:spPr bwMode="auto">
            <a:xfrm>
              <a:off x="1188" y="3397"/>
              <a:ext cx="6" cy="5"/>
            </a:xfrm>
            <a:custGeom>
              <a:avLst/>
              <a:gdLst>
                <a:gd name="T0" fmla="*/ 4 w 8"/>
                <a:gd name="T1" fmla="*/ 1 h 7"/>
                <a:gd name="T2" fmla="*/ 2 w 8"/>
                <a:gd name="T3" fmla="*/ 2 h 7"/>
                <a:gd name="T4" fmla="*/ 1 w 8"/>
                <a:gd name="T5" fmla="*/ 2 h 7"/>
                <a:gd name="T6" fmla="*/ 2 w 8"/>
                <a:gd name="T7" fmla="*/ 1 h 7"/>
                <a:gd name="T8" fmla="*/ 4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3"/>
                    <a:pt x="7" y="5"/>
                    <a:pt x="5" y="6"/>
                  </a:cubicBezTo>
                  <a:cubicBezTo>
                    <a:pt x="4" y="7"/>
                    <a:pt x="2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0" name="Freeform 656">
              <a:extLst>
                <a:ext uri="{FF2B5EF4-FFF2-40B4-BE49-F238E27FC236}">
                  <a16:creationId xmlns:a16="http://schemas.microsoft.com/office/drawing/2014/main" id="{1C46C317-5594-432D-9132-B20D9BEFEB9E}"/>
                </a:ext>
              </a:extLst>
            </p:cNvPr>
            <p:cNvSpPr/>
            <p:nvPr>
              <p:custDataLst>
                <p:tags r:id="rId1557"/>
              </p:custDataLst>
            </p:nvPr>
          </p:nvSpPr>
          <p:spPr bwMode="auto">
            <a:xfrm>
              <a:off x="1182" y="3402"/>
              <a:ext cx="7" cy="9"/>
            </a:xfrm>
            <a:custGeom>
              <a:avLst/>
              <a:gdLst>
                <a:gd name="T0" fmla="*/ 3 w 10"/>
                <a:gd name="T1" fmla="*/ 1 h 12"/>
                <a:gd name="T2" fmla="*/ 3 w 10"/>
                <a:gd name="T3" fmla="*/ 4 h 12"/>
                <a:gd name="T4" fmla="*/ 1 w 10"/>
                <a:gd name="T5" fmla="*/ 5 h 12"/>
                <a:gd name="T6" fmla="*/ 1 w 10"/>
                <a:gd name="T7" fmla="*/ 2 h 12"/>
                <a:gd name="T8" fmla="*/ 3 w 10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7" y="1"/>
                  </a:moveTo>
                  <a:cubicBezTo>
                    <a:pt x="9" y="2"/>
                    <a:pt x="10" y="5"/>
                    <a:pt x="9" y="8"/>
                  </a:cubicBezTo>
                  <a:cubicBezTo>
                    <a:pt x="8" y="11"/>
                    <a:pt x="5" y="12"/>
                    <a:pt x="3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1" name="Freeform 657">
              <a:extLst>
                <a:ext uri="{FF2B5EF4-FFF2-40B4-BE49-F238E27FC236}">
                  <a16:creationId xmlns:a16="http://schemas.microsoft.com/office/drawing/2014/main" id="{4090825B-1A88-4D73-B21E-7CC1FF9FFD04}"/>
                </a:ext>
              </a:extLst>
            </p:cNvPr>
            <p:cNvSpPr/>
            <p:nvPr>
              <p:custDataLst>
                <p:tags r:id="rId1558"/>
              </p:custDataLst>
            </p:nvPr>
          </p:nvSpPr>
          <p:spPr bwMode="auto">
            <a:xfrm>
              <a:off x="1176" y="3404"/>
              <a:ext cx="9" cy="25"/>
            </a:xfrm>
            <a:custGeom>
              <a:avLst/>
              <a:gdLst>
                <a:gd name="T0" fmla="*/ 5 w 12"/>
                <a:gd name="T1" fmla="*/ 0 h 34"/>
                <a:gd name="T2" fmla="*/ 2 w 12"/>
                <a:gd name="T3" fmla="*/ 13 h 34"/>
                <a:gd name="T4" fmla="*/ 5 w 12"/>
                <a:gd name="T5" fmla="*/ 1 h 34"/>
                <a:gd name="T6" fmla="*/ 5 w 12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4">
                  <a:moveTo>
                    <a:pt x="11" y="0"/>
                  </a:moveTo>
                  <a:cubicBezTo>
                    <a:pt x="11" y="0"/>
                    <a:pt x="0" y="12"/>
                    <a:pt x="4" y="34"/>
                  </a:cubicBezTo>
                  <a:cubicBezTo>
                    <a:pt x="4" y="34"/>
                    <a:pt x="1" y="15"/>
                    <a:pt x="12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2" name="Freeform 658">
              <a:extLst>
                <a:ext uri="{FF2B5EF4-FFF2-40B4-BE49-F238E27FC236}">
                  <a16:creationId xmlns:a16="http://schemas.microsoft.com/office/drawing/2014/main" id="{C664E1D4-9A2E-42F1-883A-4E7C168EFCE2}"/>
                </a:ext>
              </a:extLst>
            </p:cNvPr>
            <p:cNvSpPr/>
            <p:nvPr>
              <p:custDataLst>
                <p:tags r:id="rId1559"/>
              </p:custDataLst>
            </p:nvPr>
          </p:nvSpPr>
          <p:spPr bwMode="auto">
            <a:xfrm>
              <a:off x="1122" y="3528"/>
              <a:ext cx="56" cy="94"/>
            </a:xfrm>
            <a:custGeom>
              <a:avLst/>
              <a:gdLst>
                <a:gd name="T0" fmla="*/ 21 w 76"/>
                <a:gd name="T1" fmla="*/ 37 h 128"/>
                <a:gd name="T2" fmla="*/ 4 w 76"/>
                <a:gd name="T3" fmla="*/ 45 h 128"/>
                <a:gd name="T4" fmla="*/ 9 w 76"/>
                <a:gd name="T5" fmla="*/ 14 h 128"/>
                <a:gd name="T6" fmla="*/ 27 w 76"/>
                <a:gd name="T7" fmla="*/ 7 h 128"/>
                <a:gd name="T8" fmla="*/ 21 w 76"/>
                <a:gd name="T9" fmla="*/ 37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28">
                  <a:moveTo>
                    <a:pt x="54" y="92"/>
                  </a:moveTo>
                  <a:cubicBezTo>
                    <a:pt x="38" y="119"/>
                    <a:pt x="18" y="128"/>
                    <a:pt x="9" y="113"/>
                  </a:cubicBezTo>
                  <a:cubicBezTo>
                    <a:pt x="0" y="97"/>
                    <a:pt x="5" y="63"/>
                    <a:pt x="22" y="36"/>
                  </a:cubicBezTo>
                  <a:cubicBezTo>
                    <a:pt x="38" y="9"/>
                    <a:pt x="58" y="0"/>
                    <a:pt x="67" y="16"/>
                  </a:cubicBezTo>
                  <a:cubicBezTo>
                    <a:pt x="76" y="31"/>
                    <a:pt x="70" y="66"/>
                    <a:pt x="54" y="92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3" name="Freeform 659">
              <a:extLst>
                <a:ext uri="{FF2B5EF4-FFF2-40B4-BE49-F238E27FC236}">
                  <a16:creationId xmlns:a16="http://schemas.microsoft.com/office/drawing/2014/main" id="{9F389631-480A-4F0B-BBC9-7481746FE19E}"/>
                </a:ext>
              </a:extLst>
            </p:cNvPr>
            <p:cNvSpPr/>
            <p:nvPr>
              <p:custDataLst>
                <p:tags r:id="rId1560"/>
              </p:custDataLst>
            </p:nvPr>
          </p:nvSpPr>
          <p:spPr bwMode="auto">
            <a:xfrm>
              <a:off x="1134" y="3533"/>
              <a:ext cx="38" cy="53"/>
            </a:xfrm>
            <a:custGeom>
              <a:avLst/>
              <a:gdLst>
                <a:gd name="T0" fmla="*/ 13 w 51"/>
                <a:gd name="T1" fmla="*/ 24 h 72"/>
                <a:gd name="T2" fmla="*/ 1 w 51"/>
                <a:gd name="T3" fmla="*/ 24 h 72"/>
                <a:gd name="T4" fmla="*/ 8 w 51"/>
                <a:gd name="T5" fmla="*/ 5 h 72"/>
                <a:gd name="T6" fmla="*/ 20 w 51"/>
                <a:gd name="T7" fmla="*/ 5 h 72"/>
                <a:gd name="T8" fmla="*/ 13 w 51"/>
                <a:gd name="T9" fmla="*/ 2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2">
                  <a:moveTo>
                    <a:pt x="31" y="59"/>
                  </a:moveTo>
                  <a:cubicBezTo>
                    <a:pt x="19" y="72"/>
                    <a:pt x="6" y="72"/>
                    <a:pt x="3" y="59"/>
                  </a:cubicBezTo>
                  <a:cubicBezTo>
                    <a:pt x="0" y="46"/>
                    <a:pt x="7" y="25"/>
                    <a:pt x="20" y="12"/>
                  </a:cubicBezTo>
                  <a:cubicBezTo>
                    <a:pt x="32" y="0"/>
                    <a:pt x="45" y="0"/>
                    <a:pt x="48" y="13"/>
                  </a:cubicBezTo>
                  <a:cubicBezTo>
                    <a:pt x="51" y="26"/>
                    <a:pt x="44" y="47"/>
                    <a:pt x="31" y="59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4" name="Freeform 660">
              <a:extLst>
                <a:ext uri="{FF2B5EF4-FFF2-40B4-BE49-F238E27FC236}">
                  <a16:creationId xmlns:a16="http://schemas.microsoft.com/office/drawing/2014/main" id="{7AD86E9B-9FD9-40A6-A9B0-C3B59DA4513D}"/>
                </a:ext>
              </a:extLst>
            </p:cNvPr>
            <p:cNvSpPr/>
            <p:nvPr>
              <p:custDataLst>
                <p:tags r:id="rId1561"/>
              </p:custDataLst>
            </p:nvPr>
          </p:nvSpPr>
          <p:spPr bwMode="auto">
            <a:xfrm>
              <a:off x="1149" y="3535"/>
              <a:ext cx="17" cy="25"/>
            </a:xfrm>
            <a:custGeom>
              <a:avLst/>
              <a:gdLst>
                <a:gd name="T0" fmla="*/ 5 w 23"/>
                <a:gd name="T1" fmla="*/ 12 h 34"/>
                <a:gd name="T2" fmla="*/ 0 w 23"/>
                <a:gd name="T3" fmla="*/ 10 h 34"/>
                <a:gd name="T4" fmla="*/ 4 w 23"/>
                <a:gd name="T5" fmla="*/ 1 h 34"/>
                <a:gd name="T6" fmla="*/ 9 w 23"/>
                <a:gd name="T7" fmla="*/ 4 h 34"/>
                <a:gd name="T8" fmla="*/ 5 w 23"/>
                <a:gd name="T9" fmla="*/ 1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12" y="30"/>
                  </a:moveTo>
                  <a:cubicBezTo>
                    <a:pt x="6" y="34"/>
                    <a:pt x="1" y="31"/>
                    <a:pt x="0" y="24"/>
                  </a:cubicBezTo>
                  <a:cubicBezTo>
                    <a:pt x="0" y="17"/>
                    <a:pt x="4" y="8"/>
                    <a:pt x="10" y="4"/>
                  </a:cubicBezTo>
                  <a:cubicBezTo>
                    <a:pt x="16" y="0"/>
                    <a:pt x="22" y="3"/>
                    <a:pt x="22" y="10"/>
                  </a:cubicBezTo>
                  <a:cubicBezTo>
                    <a:pt x="23" y="17"/>
                    <a:pt x="18" y="26"/>
                    <a:pt x="12" y="30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5" name="Freeform 661">
              <a:extLst>
                <a:ext uri="{FF2B5EF4-FFF2-40B4-BE49-F238E27FC236}">
                  <a16:creationId xmlns:a16="http://schemas.microsoft.com/office/drawing/2014/main" id="{715402F7-FF00-4434-9F89-F8E79E9EAE3E}"/>
                </a:ext>
              </a:extLst>
            </p:cNvPr>
            <p:cNvSpPr/>
            <p:nvPr>
              <p:custDataLst>
                <p:tags r:id="rId1562"/>
              </p:custDataLst>
            </p:nvPr>
          </p:nvSpPr>
          <p:spPr bwMode="auto">
            <a:xfrm>
              <a:off x="1156" y="3540"/>
              <a:ext cx="5" cy="6"/>
            </a:xfrm>
            <a:custGeom>
              <a:avLst/>
              <a:gdLst>
                <a:gd name="T0" fmla="*/ 3 w 6"/>
                <a:gd name="T1" fmla="*/ 1 h 9"/>
                <a:gd name="T2" fmla="*/ 2 w 6"/>
                <a:gd name="T3" fmla="*/ 2 h 9"/>
                <a:gd name="T4" fmla="*/ 0 w 6"/>
                <a:gd name="T5" fmla="*/ 1 h 9"/>
                <a:gd name="T6" fmla="*/ 3 w 6"/>
                <a:gd name="T7" fmla="*/ 0 h 9"/>
                <a:gd name="T8" fmla="*/ 3 w 6"/>
                <a:gd name="T9" fmla="*/ 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5" y="7"/>
                    <a:pt x="4" y="9"/>
                    <a:pt x="2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5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6" name="Freeform 662">
              <a:extLst>
                <a:ext uri="{FF2B5EF4-FFF2-40B4-BE49-F238E27FC236}">
                  <a16:creationId xmlns:a16="http://schemas.microsoft.com/office/drawing/2014/main" id="{37354899-29F6-4668-87D8-AE2B2449C53C}"/>
                </a:ext>
              </a:extLst>
            </p:cNvPr>
            <p:cNvSpPr/>
            <p:nvPr>
              <p:custDataLst>
                <p:tags r:id="rId1563"/>
              </p:custDataLst>
            </p:nvPr>
          </p:nvSpPr>
          <p:spPr bwMode="auto">
            <a:xfrm>
              <a:off x="1147" y="3543"/>
              <a:ext cx="8" cy="11"/>
            </a:xfrm>
            <a:custGeom>
              <a:avLst/>
              <a:gdLst>
                <a:gd name="T0" fmla="*/ 4 w 11"/>
                <a:gd name="T1" fmla="*/ 1 h 15"/>
                <a:gd name="T2" fmla="*/ 3 w 11"/>
                <a:gd name="T3" fmla="*/ 5 h 15"/>
                <a:gd name="T4" fmla="*/ 1 w 11"/>
                <a:gd name="T5" fmla="*/ 5 h 15"/>
                <a:gd name="T6" fmla="*/ 1 w 11"/>
                <a:gd name="T7" fmla="*/ 1 h 15"/>
                <a:gd name="T8" fmla="*/ 4 w 11"/>
                <a:gd name="T9" fmla="*/ 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10" y="2"/>
                  </a:moveTo>
                  <a:cubicBezTo>
                    <a:pt x="11" y="5"/>
                    <a:pt x="10" y="9"/>
                    <a:pt x="7" y="12"/>
                  </a:cubicBezTo>
                  <a:cubicBezTo>
                    <a:pt x="5" y="15"/>
                    <a:pt x="2" y="15"/>
                    <a:pt x="1" y="13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6" y="0"/>
                    <a:pt x="9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7" name="Freeform 663">
              <a:extLst>
                <a:ext uri="{FF2B5EF4-FFF2-40B4-BE49-F238E27FC236}">
                  <a16:creationId xmlns:a16="http://schemas.microsoft.com/office/drawing/2014/main" id="{2B9DECC3-0FDB-4FE7-B40E-1F41A58763AA}"/>
                </a:ext>
              </a:extLst>
            </p:cNvPr>
            <p:cNvSpPr/>
            <p:nvPr>
              <p:custDataLst>
                <p:tags r:id="rId1564"/>
              </p:custDataLst>
            </p:nvPr>
          </p:nvSpPr>
          <p:spPr bwMode="auto">
            <a:xfrm>
              <a:off x="1133" y="3544"/>
              <a:ext cx="18" cy="30"/>
            </a:xfrm>
            <a:custGeom>
              <a:avLst/>
              <a:gdLst>
                <a:gd name="T0" fmla="*/ 11 w 24"/>
                <a:gd name="T1" fmla="*/ 0 h 41"/>
                <a:gd name="T2" fmla="*/ 0 w 24"/>
                <a:gd name="T3" fmla="*/ 16 h 41"/>
                <a:gd name="T4" fmla="*/ 11 w 24"/>
                <a:gd name="T5" fmla="*/ 1 h 41"/>
                <a:gd name="T6" fmla="*/ 11 w 24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cubicBezTo>
                    <a:pt x="24" y="0"/>
                    <a:pt x="10" y="10"/>
                    <a:pt x="0" y="41"/>
                  </a:cubicBezTo>
                  <a:cubicBezTo>
                    <a:pt x="0" y="41"/>
                    <a:pt x="9" y="14"/>
                    <a:pt x="24" y="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8" name="Freeform 664">
              <a:extLst>
                <a:ext uri="{FF2B5EF4-FFF2-40B4-BE49-F238E27FC236}">
                  <a16:creationId xmlns:a16="http://schemas.microsoft.com/office/drawing/2014/main" id="{1BC8260D-2E3C-4F13-97CF-87C5926144EB}"/>
                </a:ext>
              </a:extLst>
            </p:cNvPr>
            <p:cNvSpPr/>
            <p:nvPr>
              <p:custDataLst>
                <p:tags r:id="rId1565"/>
              </p:custDataLst>
            </p:nvPr>
          </p:nvSpPr>
          <p:spPr bwMode="auto">
            <a:xfrm>
              <a:off x="1052" y="3658"/>
              <a:ext cx="50" cy="73"/>
            </a:xfrm>
            <a:custGeom>
              <a:avLst/>
              <a:gdLst>
                <a:gd name="T0" fmla="*/ 14 w 69"/>
                <a:gd name="T1" fmla="*/ 31 h 98"/>
                <a:gd name="T2" fmla="*/ 1 w 69"/>
                <a:gd name="T3" fmla="*/ 34 h 98"/>
                <a:gd name="T4" fmla="*/ 12 w 69"/>
                <a:gd name="T5" fmla="*/ 9 h 98"/>
                <a:gd name="T6" fmla="*/ 25 w 69"/>
                <a:gd name="T7" fmla="*/ 7 h 98"/>
                <a:gd name="T8" fmla="*/ 14 w 69"/>
                <a:gd name="T9" fmla="*/ 31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8">
                  <a:moveTo>
                    <a:pt x="39" y="77"/>
                  </a:moveTo>
                  <a:cubicBezTo>
                    <a:pt x="21" y="96"/>
                    <a:pt x="5" y="98"/>
                    <a:pt x="3" y="83"/>
                  </a:cubicBezTo>
                  <a:cubicBezTo>
                    <a:pt x="0" y="67"/>
                    <a:pt x="13" y="39"/>
                    <a:pt x="30" y="21"/>
                  </a:cubicBezTo>
                  <a:cubicBezTo>
                    <a:pt x="48" y="2"/>
                    <a:pt x="64" y="0"/>
                    <a:pt x="66" y="16"/>
                  </a:cubicBezTo>
                  <a:cubicBezTo>
                    <a:pt x="69" y="31"/>
                    <a:pt x="56" y="59"/>
                    <a:pt x="39" y="77"/>
                  </a:cubicBezTo>
                  <a:close/>
                </a:path>
              </a:pathLst>
            </a:custGeom>
            <a:solidFill>
              <a:srgbClr val="DD6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49" name="Freeform 665">
              <a:extLst>
                <a:ext uri="{FF2B5EF4-FFF2-40B4-BE49-F238E27FC236}">
                  <a16:creationId xmlns:a16="http://schemas.microsoft.com/office/drawing/2014/main" id="{06A9DA30-2544-4615-BC7C-7EE6B3CB3A5F}"/>
                </a:ext>
              </a:extLst>
            </p:cNvPr>
            <p:cNvSpPr/>
            <p:nvPr>
              <p:custDataLst>
                <p:tags r:id="rId1566"/>
              </p:custDataLst>
            </p:nvPr>
          </p:nvSpPr>
          <p:spPr bwMode="auto">
            <a:xfrm>
              <a:off x="1067" y="3661"/>
              <a:ext cx="32" cy="42"/>
            </a:xfrm>
            <a:custGeom>
              <a:avLst/>
              <a:gdLst>
                <a:gd name="T0" fmla="*/ 8 w 44"/>
                <a:gd name="T1" fmla="*/ 19 h 58"/>
                <a:gd name="T2" fmla="*/ 1 w 44"/>
                <a:gd name="T3" fmla="*/ 16 h 58"/>
                <a:gd name="T4" fmla="*/ 9 w 44"/>
                <a:gd name="T5" fmla="*/ 3 h 58"/>
                <a:gd name="T6" fmla="*/ 17 w 44"/>
                <a:gd name="T7" fmla="*/ 7 h 58"/>
                <a:gd name="T8" fmla="*/ 8 w 44"/>
                <a:gd name="T9" fmla="*/ 1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20" y="50"/>
                  </a:moveTo>
                  <a:cubicBezTo>
                    <a:pt x="9" y="58"/>
                    <a:pt x="0" y="54"/>
                    <a:pt x="1" y="42"/>
                  </a:cubicBezTo>
                  <a:cubicBezTo>
                    <a:pt x="2" y="31"/>
                    <a:pt x="13" y="15"/>
                    <a:pt x="24" y="8"/>
                  </a:cubicBezTo>
                  <a:cubicBezTo>
                    <a:pt x="36" y="0"/>
                    <a:pt x="44" y="4"/>
                    <a:pt x="43" y="16"/>
                  </a:cubicBezTo>
                  <a:cubicBezTo>
                    <a:pt x="42" y="27"/>
                    <a:pt x="32" y="43"/>
                    <a:pt x="20" y="50"/>
                  </a:cubicBezTo>
                  <a:close/>
                </a:path>
              </a:pathLst>
            </a:custGeom>
            <a:solidFill>
              <a:srgbClr val="E27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0" name="Freeform 666">
              <a:extLst>
                <a:ext uri="{FF2B5EF4-FFF2-40B4-BE49-F238E27FC236}">
                  <a16:creationId xmlns:a16="http://schemas.microsoft.com/office/drawing/2014/main" id="{7113441A-9D92-40F4-9BDC-B7AC51478C0F}"/>
                </a:ext>
              </a:extLst>
            </p:cNvPr>
            <p:cNvSpPr/>
            <p:nvPr>
              <p:custDataLst>
                <p:tags r:id="rId1567"/>
              </p:custDataLst>
            </p:nvPr>
          </p:nvSpPr>
          <p:spPr bwMode="auto">
            <a:xfrm>
              <a:off x="1081" y="3663"/>
              <a:ext cx="16" cy="20"/>
            </a:xfrm>
            <a:custGeom>
              <a:avLst/>
              <a:gdLst>
                <a:gd name="T0" fmla="*/ 4 w 21"/>
                <a:gd name="T1" fmla="*/ 11 h 26"/>
                <a:gd name="T2" fmla="*/ 2 w 21"/>
                <a:gd name="T3" fmla="*/ 7 h 26"/>
                <a:gd name="T4" fmla="*/ 6 w 21"/>
                <a:gd name="T5" fmla="*/ 2 h 26"/>
                <a:gd name="T6" fmla="*/ 8 w 21"/>
                <a:gd name="T7" fmla="*/ 5 h 26"/>
                <a:gd name="T8" fmla="*/ 4 w 21"/>
                <a:gd name="T9" fmla="*/ 1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8" y="24"/>
                  </a:moveTo>
                  <a:cubicBezTo>
                    <a:pt x="3" y="26"/>
                    <a:pt x="0" y="22"/>
                    <a:pt x="2" y="16"/>
                  </a:cubicBezTo>
                  <a:cubicBezTo>
                    <a:pt x="3" y="10"/>
                    <a:pt x="8" y="4"/>
                    <a:pt x="13" y="2"/>
                  </a:cubicBezTo>
                  <a:cubicBezTo>
                    <a:pt x="18" y="0"/>
                    <a:pt x="21" y="4"/>
                    <a:pt x="20" y="10"/>
                  </a:cubicBezTo>
                  <a:cubicBezTo>
                    <a:pt x="19" y="16"/>
                    <a:pt x="13" y="23"/>
                    <a:pt x="8" y="24"/>
                  </a:cubicBezTo>
                  <a:close/>
                </a:path>
              </a:pathLst>
            </a:custGeom>
            <a:solidFill>
              <a:srgbClr val="E58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1" name="Freeform 667">
              <a:extLst>
                <a:ext uri="{FF2B5EF4-FFF2-40B4-BE49-F238E27FC236}">
                  <a16:creationId xmlns:a16="http://schemas.microsoft.com/office/drawing/2014/main" id="{2B5CF84A-2B3E-4D7F-8C24-4E5E5D9DA94A}"/>
                </a:ext>
              </a:extLst>
            </p:cNvPr>
            <p:cNvSpPr/>
            <p:nvPr>
              <p:custDataLst>
                <p:tags r:id="rId1568"/>
              </p:custDataLst>
            </p:nvPr>
          </p:nvSpPr>
          <p:spPr bwMode="auto">
            <a:xfrm>
              <a:off x="1089" y="3666"/>
              <a:ext cx="4" cy="6"/>
            </a:xfrm>
            <a:custGeom>
              <a:avLst/>
              <a:gdLst>
                <a:gd name="T0" fmla="*/ 2 w 5"/>
                <a:gd name="T1" fmla="*/ 2 h 8"/>
                <a:gd name="T2" fmla="*/ 1 w 5"/>
                <a:gd name="T3" fmla="*/ 3 h 8"/>
                <a:gd name="T4" fmla="*/ 1 w 5"/>
                <a:gd name="T5" fmla="*/ 2 h 8"/>
                <a:gd name="T6" fmla="*/ 2 w 5"/>
                <a:gd name="T7" fmla="*/ 1 h 8"/>
                <a:gd name="T8" fmla="*/ 2 w 5"/>
                <a:gd name="T9" fmla="*/ 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4" y="7"/>
                    <a:pt x="2" y="8"/>
                    <a:pt x="1" y="7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3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2" name="Freeform 668">
              <a:extLst>
                <a:ext uri="{FF2B5EF4-FFF2-40B4-BE49-F238E27FC236}">
                  <a16:creationId xmlns:a16="http://schemas.microsoft.com/office/drawing/2014/main" id="{2EDBAE2F-CF40-4028-816A-EBAC8A732A29}"/>
                </a:ext>
              </a:extLst>
            </p:cNvPr>
            <p:cNvSpPr/>
            <p:nvPr>
              <p:custDataLst>
                <p:tags r:id="rId1569"/>
              </p:custDataLst>
            </p:nvPr>
          </p:nvSpPr>
          <p:spPr bwMode="auto">
            <a:xfrm>
              <a:off x="1081" y="3668"/>
              <a:ext cx="7" cy="9"/>
            </a:xfrm>
            <a:custGeom>
              <a:avLst/>
              <a:gdLst>
                <a:gd name="T0" fmla="*/ 4 w 9"/>
                <a:gd name="T1" fmla="*/ 2 h 12"/>
                <a:gd name="T2" fmla="*/ 2 w 9"/>
                <a:gd name="T3" fmla="*/ 5 h 12"/>
                <a:gd name="T4" fmla="*/ 0 w 9"/>
                <a:gd name="T5" fmla="*/ 5 h 12"/>
                <a:gd name="T6" fmla="*/ 2 w 9"/>
                <a:gd name="T7" fmla="*/ 2 h 12"/>
                <a:gd name="T8" fmla="*/ 4 w 9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3"/>
                  </a:moveTo>
                  <a:cubicBezTo>
                    <a:pt x="9" y="5"/>
                    <a:pt x="7" y="9"/>
                    <a:pt x="5" y="11"/>
                  </a:cubicBezTo>
                  <a:cubicBezTo>
                    <a:pt x="2" y="12"/>
                    <a:pt x="0" y="12"/>
                    <a:pt x="0" y="10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7" y="0"/>
                    <a:pt x="9" y="0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3" name="Freeform 669">
              <a:extLst>
                <a:ext uri="{FF2B5EF4-FFF2-40B4-BE49-F238E27FC236}">
                  <a16:creationId xmlns:a16="http://schemas.microsoft.com/office/drawing/2014/main" id="{89013440-ED63-4447-A7FB-E4D987E23175}"/>
                </a:ext>
              </a:extLst>
            </p:cNvPr>
            <p:cNvSpPr/>
            <p:nvPr>
              <p:custDataLst>
                <p:tags r:id="rId1570"/>
              </p:custDataLst>
            </p:nvPr>
          </p:nvSpPr>
          <p:spPr bwMode="auto">
            <a:xfrm>
              <a:off x="1066" y="3669"/>
              <a:ext cx="20" cy="20"/>
            </a:xfrm>
            <a:custGeom>
              <a:avLst/>
              <a:gdLst>
                <a:gd name="T0" fmla="*/ 11 w 27"/>
                <a:gd name="T1" fmla="*/ 0 h 28"/>
                <a:gd name="T2" fmla="*/ 0 w 27"/>
                <a:gd name="T3" fmla="*/ 10 h 28"/>
                <a:gd name="T4" fmla="*/ 10 w 27"/>
                <a:gd name="T5" fmla="*/ 1 h 28"/>
                <a:gd name="T6" fmla="*/ 11 w 2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8">
                  <a:moveTo>
                    <a:pt x="27" y="0"/>
                  </a:moveTo>
                  <a:cubicBezTo>
                    <a:pt x="27" y="0"/>
                    <a:pt x="15" y="4"/>
                    <a:pt x="0" y="28"/>
                  </a:cubicBezTo>
                  <a:cubicBezTo>
                    <a:pt x="0" y="28"/>
                    <a:pt x="13" y="8"/>
                    <a:pt x="26" y="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4" name="Freeform 670">
              <a:extLst>
                <a:ext uri="{FF2B5EF4-FFF2-40B4-BE49-F238E27FC236}">
                  <a16:creationId xmlns:a16="http://schemas.microsoft.com/office/drawing/2014/main" id="{B70BAD6A-DC23-4857-A940-8937270E892B}"/>
                </a:ext>
              </a:extLst>
            </p:cNvPr>
            <p:cNvSpPr/>
            <p:nvPr>
              <p:custDataLst>
                <p:tags r:id="rId1571"/>
              </p:custDataLst>
            </p:nvPr>
          </p:nvSpPr>
          <p:spPr bwMode="auto">
            <a:xfrm>
              <a:off x="600" y="1126"/>
              <a:ext cx="328" cy="303"/>
            </a:xfrm>
            <a:custGeom>
              <a:avLst/>
              <a:gdLst>
                <a:gd name="T0" fmla="*/ 59 w 445"/>
                <a:gd name="T1" fmla="*/ 7 h 411"/>
                <a:gd name="T2" fmla="*/ 51 w 445"/>
                <a:gd name="T3" fmla="*/ 2 h 411"/>
                <a:gd name="T4" fmla="*/ 38 w 445"/>
                <a:gd name="T5" fmla="*/ 0 h 411"/>
                <a:gd name="T6" fmla="*/ 19 w 445"/>
                <a:gd name="T7" fmla="*/ 14 h 411"/>
                <a:gd name="T8" fmla="*/ 11 w 445"/>
                <a:gd name="T9" fmla="*/ 51 h 411"/>
                <a:gd name="T10" fmla="*/ 17 w 445"/>
                <a:gd name="T11" fmla="*/ 74 h 411"/>
                <a:gd name="T12" fmla="*/ 1 w 445"/>
                <a:gd name="T13" fmla="*/ 101 h 411"/>
                <a:gd name="T14" fmla="*/ 14 w 445"/>
                <a:gd name="T15" fmla="*/ 151 h 411"/>
                <a:gd name="T16" fmla="*/ 62 w 445"/>
                <a:gd name="T17" fmla="*/ 142 h 411"/>
                <a:gd name="T18" fmla="*/ 81 w 445"/>
                <a:gd name="T19" fmla="*/ 125 h 411"/>
                <a:gd name="T20" fmla="*/ 92 w 445"/>
                <a:gd name="T21" fmla="*/ 108 h 411"/>
                <a:gd name="T22" fmla="*/ 114 w 445"/>
                <a:gd name="T23" fmla="*/ 101 h 411"/>
                <a:gd name="T24" fmla="*/ 91 w 445"/>
                <a:gd name="T25" fmla="*/ 34 h 411"/>
                <a:gd name="T26" fmla="*/ 59 w 445"/>
                <a:gd name="T27" fmla="*/ 7 h 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5" h="411">
                  <a:moveTo>
                    <a:pt x="147" y="16"/>
                  </a:moveTo>
                  <a:cubicBezTo>
                    <a:pt x="139" y="15"/>
                    <a:pt x="134" y="8"/>
                    <a:pt x="126" y="5"/>
                  </a:cubicBezTo>
                  <a:cubicBezTo>
                    <a:pt x="116" y="1"/>
                    <a:pt x="105" y="0"/>
                    <a:pt x="95" y="0"/>
                  </a:cubicBezTo>
                  <a:cubicBezTo>
                    <a:pt x="71" y="1"/>
                    <a:pt x="55" y="14"/>
                    <a:pt x="48" y="35"/>
                  </a:cubicBezTo>
                  <a:cubicBezTo>
                    <a:pt x="37" y="65"/>
                    <a:pt x="24" y="95"/>
                    <a:pt x="28" y="127"/>
                  </a:cubicBezTo>
                  <a:cubicBezTo>
                    <a:pt x="31" y="146"/>
                    <a:pt x="39" y="164"/>
                    <a:pt x="42" y="183"/>
                  </a:cubicBezTo>
                  <a:cubicBezTo>
                    <a:pt x="44" y="201"/>
                    <a:pt x="0" y="234"/>
                    <a:pt x="2" y="252"/>
                  </a:cubicBezTo>
                  <a:cubicBezTo>
                    <a:pt x="5" y="279"/>
                    <a:pt x="18" y="271"/>
                    <a:pt x="35" y="377"/>
                  </a:cubicBezTo>
                  <a:cubicBezTo>
                    <a:pt x="40" y="411"/>
                    <a:pt x="133" y="371"/>
                    <a:pt x="155" y="355"/>
                  </a:cubicBezTo>
                  <a:cubicBezTo>
                    <a:pt x="172" y="342"/>
                    <a:pt x="187" y="324"/>
                    <a:pt x="202" y="310"/>
                  </a:cubicBezTo>
                  <a:cubicBezTo>
                    <a:pt x="212" y="301"/>
                    <a:pt x="218" y="278"/>
                    <a:pt x="229" y="271"/>
                  </a:cubicBezTo>
                  <a:cubicBezTo>
                    <a:pt x="241" y="262"/>
                    <a:pt x="270" y="251"/>
                    <a:pt x="284" y="252"/>
                  </a:cubicBezTo>
                  <a:cubicBezTo>
                    <a:pt x="445" y="261"/>
                    <a:pt x="249" y="118"/>
                    <a:pt x="226" y="86"/>
                  </a:cubicBezTo>
                  <a:cubicBezTo>
                    <a:pt x="204" y="55"/>
                    <a:pt x="182" y="30"/>
                    <a:pt x="147" y="16"/>
                  </a:cubicBezTo>
                </a:path>
              </a:pathLst>
            </a:custGeom>
            <a:solidFill>
              <a:srgbClr val="EBA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5" name="Freeform 671">
              <a:extLst>
                <a:ext uri="{FF2B5EF4-FFF2-40B4-BE49-F238E27FC236}">
                  <a16:creationId xmlns:a16="http://schemas.microsoft.com/office/drawing/2014/main" id="{3C5203E2-1BAE-48C2-946D-F648C336C201}"/>
                </a:ext>
              </a:extLst>
            </p:cNvPr>
            <p:cNvSpPr/>
            <p:nvPr>
              <p:custDataLst>
                <p:tags r:id="rId1572"/>
              </p:custDataLst>
            </p:nvPr>
          </p:nvSpPr>
          <p:spPr bwMode="auto">
            <a:xfrm>
              <a:off x="614" y="1101"/>
              <a:ext cx="300" cy="299"/>
            </a:xfrm>
            <a:custGeom>
              <a:avLst/>
              <a:gdLst>
                <a:gd name="T0" fmla="*/ 49 w 407"/>
                <a:gd name="T1" fmla="*/ 7 h 406"/>
                <a:gd name="T2" fmla="*/ 41 w 407"/>
                <a:gd name="T3" fmla="*/ 2 h 406"/>
                <a:gd name="T4" fmla="*/ 28 w 407"/>
                <a:gd name="T5" fmla="*/ 0 h 406"/>
                <a:gd name="T6" fmla="*/ 10 w 407"/>
                <a:gd name="T7" fmla="*/ 14 h 406"/>
                <a:gd name="T8" fmla="*/ 1 w 407"/>
                <a:gd name="T9" fmla="*/ 51 h 406"/>
                <a:gd name="T10" fmla="*/ 7 w 407"/>
                <a:gd name="T11" fmla="*/ 73 h 406"/>
                <a:gd name="T12" fmla="*/ 8 w 407"/>
                <a:gd name="T13" fmla="*/ 95 h 406"/>
                <a:gd name="T14" fmla="*/ 5 w 407"/>
                <a:gd name="T15" fmla="*/ 151 h 406"/>
                <a:gd name="T16" fmla="*/ 52 w 407"/>
                <a:gd name="T17" fmla="*/ 141 h 406"/>
                <a:gd name="T18" fmla="*/ 71 w 407"/>
                <a:gd name="T19" fmla="*/ 124 h 406"/>
                <a:gd name="T20" fmla="*/ 82 w 407"/>
                <a:gd name="T21" fmla="*/ 108 h 406"/>
                <a:gd name="T22" fmla="*/ 127 w 407"/>
                <a:gd name="T23" fmla="*/ 112 h 406"/>
                <a:gd name="T24" fmla="*/ 80 w 407"/>
                <a:gd name="T25" fmla="*/ 34 h 406"/>
                <a:gd name="T26" fmla="*/ 49 w 407"/>
                <a:gd name="T27" fmla="*/ 7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7" h="406">
                  <a:moveTo>
                    <a:pt x="123" y="16"/>
                  </a:moveTo>
                  <a:cubicBezTo>
                    <a:pt x="115" y="15"/>
                    <a:pt x="109" y="8"/>
                    <a:pt x="101" y="5"/>
                  </a:cubicBezTo>
                  <a:cubicBezTo>
                    <a:pt x="92" y="1"/>
                    <a:pt x="80" y="0"/>
                    <a:pt x="70" y="0"/>
                  </a:cubicBezTo>
                  <a:cubicBezTo>
                    <a:pt x="47" y="1"/>
                    <a:pt x="31" y="14"/>
                    <a:pt x="23" y="35"/>
                  </a:cubicBezTo>
                  <a:cubicBezTo>
                    <a:pt x="13" y="65"/>
                    <a:pt x="0" y="94"/>
                    <a:pt x="4" y="127"/>
                  </a:cubicBezTo>
                  <a:cubicBezTo>
                    <a:pt x="7" y="146"/>
                    <a:pt x="15" y="164"/>
                    <a:pt x="17" y="183"/>
                  </a:cubicBezTo>
                  <a:cubicBezTo>
                    <a:pt x="20" y="201"/>
                    <a:pt x="19" y="219"/>
                    <a:pt x="21" y="238"/>
                  </a:cubicBezTo>
                  <a:cubicBezTo>
                    <a:pt x="24" y="264"/>
                    <a:pt x="0" y="354"/>
                    <a:pt x="14" y="377"/>
                  </a:cubicBezTo>
                  <a:cubicBezTo>
                    <a:pt x="31" y="406"/>
                    <a:pt x="109" y="371"/>
                    <a:pt x="131" y="355"/>
                  </a:cubicBezTo>
                  <a:cubicBezTo>
                    <a:pt x="148" y="342"/>
                    <a:pt x="162" y="324"/>
                    <a:pt x="178" y="310"/>
                  </a:cubicBezTo>
                  <a:cubicBezTo>
                    <a:pt x="188" y="301"/>
                    <a:pt x="193" y="277"/>
                    <a:pt x="205" y="270"/>
                  </a:cubicBezTo>
                  <a:cubicBezTo>
                    <a:pt x="217" y="262"/>
                    <a:pt x="304" y="281"/>
                    <a:pt x="318" y="280"/>
                  </a:cubicBezTo>
                  <a:cubicBezTo>
                    <a:pt x="407" y="271"/>
                    <a:pt x="225" y="118"/>
                    <a:pt x="201" y="86"/>
                  </a:cubicBezTo>
                  <a:cubicBezTo>
                    <a:pt x="179" y="55"/>
                    <a:pt x="157" y="30"/>
                    <a:pt x="123" y="16"/>
                  </a:cubicBezTo>
                </a:path>
              </a:pathLst>
            </a:custGeom>
            <a:solidFill>
              <a:srgbClr val="D78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6" name="Freeform 672">
              <a:extLst>
                <a:ext uri="{FF2B5EF4-FFF2-40B4-BE49-F238E27FC236}">
                  <a16:creationId xmlns:a16="http://schemas.microsoft.com/office/drawing/2014/main" id="{345A365D-D637-450F-8A99-75E1ADB8EDDC}"/>
                </a:ext>
              </a:extLst>
            </p:cNvPr>
            <p:cNvSpPr/>
            <p:nvPr>
              <p:custDataLst>
                <p:tags r:id="rId1573"/>
              </p:custDataLst>
            </p:nvPr>
          </p:nvSpPr>
          <p:spPr bwMode="auto">
            <a:xfrm>
              <a:off x="650" y="1157"/>
              <a:ext cx="109" cy="143"/>
            </a:xfrm>
            <a:custGeom>
              <a:avLst/>
              <a:gdLst>
                <a:gd name="T0" fmla="*/ 10 w 148"/>
                <a:gd name="T1" fmla="*/ 4 h 194"/>
                <a:gd name="T2" fmla="*/ 2 w 148"/>
                <a:gd name="T3" fmla="*/ 32 h 194"/>
                <a:gd name="T4" fmla="*/ 5 w 148"/>
                <a:gd name="T5" fmla="*/ 65 h 194"/>
                <a:gd name="T6" fmla="*/ 27 w 148"/>
                <a:gd name="T7" fmla="*/ 67 h 194"/>
                <a:gd name="T8" fmla="*/ 50 w 148"/>
                <a:gd name="T9" fmla="*/ 55 h 194"/>
                <a:gd name="T10" fmla="*/ 39 w 148"/>
                <a:gd name="T11" fmla="*/ 18 h 194"/>
                <a:gd name="T12" fmla="*/ 18 w 148"/>
                <a:gd name="T13" fmla="*/ 1 h 194"/>
                <a:gd name="T14" fmla="*/ 10 w 148"/>
                <a:gd name="T15" fmla="*/ 4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4">
                  <a:moveTo>
                    <a:pt x="25" y="9"/>
                  </a:moveTo>
                  <a:cubicBezTo>
                    <a:pt x="0" y="16"/>
                    <a:pt x="4" y="59"/>
                    <a:pt x="5" y="79"/>
                  </a:cubicBezTo>
                  <a:cubicBezTo>
                    <a:pt x="7" y="105"/>
                    <a:pt x="7" y="138"/>
                    <a:pt x="14" y="163"/>
                  </a:cubicBezTo>
                  <a:cubicBezTo>
                    <a:pt x="24" y="194"/>
                    <a:pt x="50" y="187"/>
                    <a:pt x="67" y="168"/>
                  </a:cubicBezTo>
                  <a:cubicBezTo>
                    <a:pt x="83" y="151"/>
                    <a:pt x="111" y="157"/>
                    <a:pt x="125" y="138"/>
                  </a:cubicBezTo>
                  <a:cubicBezTo>
                    <a:pt x="148" y="108"/>
                    <a:pt x="118" y="67"/>
                    <a:pt x="98" y="44"/>
                  </a:cubicBezTo>
                  <a:cubicBezTo>
                    <a:pt x="85" y="27"/>
                    <a:pt x="66" y="9"/>
                    <a:pt x="45" y="3"/>
                  </a:cubicBezTo>
                  <a:cubicBezTo>
                    <a:pt x="36" y="0"/>
                    <a:pt x="30" y="3"/>
                    <a:pt x="24" y="9"/>
                  </a:cubicBezTo>
                </a:path>
              </a:pathLst>
            </a:custGeom>
            <a:solidFill>
              <a:srgbClr val="DC8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7" name="Line 673">
              <a:extLst>
                <a:ext uri="{FF2B5EF4-FFF2-40B4-BE49-F238E27FC236}">
                  <a16:creationId xmlns:a16="http://schemas.microsoft.com/office/drawing/2014/main" id="{31B3342B-C18E-4CFB-99E0-B9C77CE5603C}"/>
                </a:ext>
              </a:extLst>
            </p:cNvPr>
            <p:cNvSpPr>
              <a:spLocks noChangeShapeType="1"/>
            </p:cNvSpPr>
            <p:nvPr>
              <p:custDataLst>
                <p:tags r:id="rId1574"/>
              </p:custDataLst>
            </p:nvPr>
          </p:nvSpPr>
          <p:spPr bwMode="auto">
            <a:xfrm>
              <a:off x="653" y="3312"/>
              <a:ext cx="72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8" name="Line 674">
              <a:extLst>
                <a:ext uri="{FF2B5EF4-FFF2-40B4-BE49-F238E27FC236}">
                  <a16:creationId xmlns:a16="http://schemas.microsoft.com/office/drawing/2014/main" id="{9E914F9C-3317-402C-96AE-A29AEF36FF8B}"/>
                </a:ext>
              </a:extLst>
            </p:cNvPr>
            <p:cNvSpPr>
              <a:spLocks noChangeShapeType="1"/>
            </p:cNvSpPr>
            <p:nvPr>
              <p:custDataLst>
                <p:tags r:id="rId1575"/>
              </p:custDataLst>
            </p:nvPr>
          </p:nvSpPr>
          <p:spPr bwMode="auto">
            <a:xfrm flipH="1">
              <a:off x="658" y="3215"/>
              <a:ext cx="74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59" name="Line 675">
              <a:extLst>
                <a:ext uri="{FF2B5EF4-FFF2-40B4-BE49-F238E27FC236}">
                  <a16:creationId xmlns:a16="http://schemas.microsoft.com/office/drawing/2014/main" id="{BF7778F0-10DE-4258-8133-46A4FC4FC36F}"/>
                </a:ext>
              </a:extLst>
            </p:cNvPr>
            <p:cNvSpPr>
              <a:spLocks noChangeShapeType="1"/>
            </p:cNvSpPr>
            <p:nvPr>
              <p:custDataLst>
                <p:tags r:id="rId1576"/>
              </p:custDataLst>
            </p:nvPr>
          </p:nvSpPr>
          <p:spPr bwMode="auto">
            <a:xfrm flipH="1">
              <a:off x="646" y="3113"/>
              <a:ext cx="74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0" name="Line 676">
              <a:extLst>
                <a:ext uri="{FF2B5EF4-FFF2-40B4-BE49-F238E27FC236}">
                  <a16:creationId xmlns:a16="http://schemas.microsoft.com/office/drawing/2014/main" id="{055205D2-49D2-4CC4-B202-F8147EB379EE}"/>
                </a:ext>
              </a:extLst>
            </p:cNvPr>
            <p:cNvSpPr>
              <a:spLocks noChangeShapeType="1"/>
            </p:cNvSpPr>
            <p:nvPr>
              <p:custDataLst>
                <p:tags r:id="rId1577"/>
              </p:custDataLst>
            </p:nvPr>
          </p:nvSpPr>
          <p:spPr bwMode="auto">
            <a:xfrm flipH="1">
              <a:off x="609" y="3014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1" name="Line 677">
              <a:extLst>
                <a:ext uri="{FF2B5EF4-FFF2-40B4-BE49-F238E27FC236}">
                  <a16:creationId xmlns:a16="http://schemas.microsoft.com/office/drawing/2014/main" id="{ACD58684-6213-42DE-B68D-849F58FCC155}"/>
                </a:ext>
              </a:extLst>
            </p:cNvPr>
            <p:cNvSpPr>
              <a:spLocks noChangeShapeType="1"/>
            </p:cNvSpPr>
            <p:nvPr>
              <p:custDataLst>
                <p:tags r:id="rId1578"/>
              </p:custDataLst>
            </p:nvPr>
          </p:nvSpPr>
          <p:spPr bwMode="auto">
            <a:xfrm flipH="1">
              <a:off x="566" y="2933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2" name="Line 678">
              <a:extLst>
                <a:ext uri="{FF2B5EF4-FFF2-40B4-BE49-F238E27FC236}">
                  <a16:creationId xmlns:a16="http://schemas.microsoft.com/office/drawing/2014/main" id="{CE54C494-373C-40F6-9F89-AD90AD67BA75}"/>
                </a:ext>
              </a:extLst>
            </p:cNvPr>
            <p:cNvSpPr>
              <a:spLocks noChangeShapeType="1"/>
            </p:cNvSpPr>
            <p:nvPr>
              <p:custDataLst>
                <p:tags r:id="rId1579"/>
              </p:custDataLst>
            </p:nvPr>
          </p:nvSpPr>
          <p:spPr bwMode="auto">
            <a:xfrm flipH="1">
              <a:off x="513" y="2835"/>
              <a:ext cx="76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3" name="Line 679">
              <a:extLst>
                <a:ext uri="{FF2B5EF4-FFF2-40B4-BE49-F238E27FC236}">
                  <a16:creationId xmlns:a16="http://schemas.microsoft.com/office/drawing/2014/main" id="{D353119F-C50C-4DB4-8C99-F116EA794D78}"/>
                </a:ext>
              </a:extLst>
            </p:cNvPr>
            <p:cNvSpPr>
              <a:spLocks noChangeShapeType="1"/>
            </p:cNvSpPr>
            <p:nvPr>
              <p:custDataLst>
                <p:tags r:id="rId1580"/>
              </p:custDataLst>
            </p:nvPr>
          </p:nvSpPr>
          <p:spPr bwMode="auto">
            <a:xfrm flipH="1">
              <a:off x="466" y="2717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4" name="Line 680">
              <a:extLst>
                <a:ext uri="{FF2B5EF4-FFF2-40B4-BE49-F238E27FC236}">
                  <a16:creationId xmlns:a16="http://schemas.microsoft.com/office/drawing/2014/main" id="{97C9C475-4C45-418C-8D5E-1DECFA909614}"/>
                </a:ext>
              </a:extLst>
            </p:cNvPr>
            <p:cNvSpPr>
              <a:spLocks noChangeShapeType="1"/>
            </p:cNvSpPr>
            <p:nvPr>
              <p:custDataLst>
                <p:tags r:id="rId1581"/>
              </p:custDataLst>
            </p:nvPr>
          </p:nvSpPr>
          <p:spPr bwMode="auto">
            <a:xfrm flipH="1">
              <a:off x="435" y="2599"/>
              <a:ext cx="76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5" name="Line 681">
              <a:extLst>
                <a:ext uri="{FF2B5EF4-FFF2-40B4-BE49-F238E27FC236}">
                  <a16:creationId xmlns:a16="http://schemas.microsoft.com/office/drawing/2014/main" id="{295EA317-7473-4AEF-96BF-0D2B9D75B0E6}"/>
                </a:ext>
              </a:extLst>
            </p:cNvPr>
            <p:cNvSpPr>
              <a:spLocks noChangeShapeType="1"/>
            </p:cNvSpPr>
            <p:nvPr>
              <p:custDataLst>
                <p:tags r:id="rId1582"/>
              </p:custDataLst>
            </p:nvPr>
          </p:nvSpPr>
          <p:spPr bwMode="auto">
            <a:xfrm flipH="1">
              <a:off x="419" y="2496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6" name="Line 682">
              <a:extLst>
                <a:ext uri="{FF2B5EF4-FFF2-40B4-BE49-F238E27FC236}">
                  <a16:creationId xmlns:a16="http://schemas.microsoft.com/office/drawing/2014/main" id="{87D6D511-2090-40F6-91DB-98DF87ABA38E}"/>
                </a:ext>
              </a:extLst>
            </p:cNvPr>
            <p:cNvSpPr>
              <a:spLocks noChangeShapeType="1"/>
            </p:cNvSpPr>
            <p:nvPr>
              <p:custDataLst>
                <p:tags r:id="rId1583"/>
              </p:custDataLst>
            </p:nvPr>
          </p:nvSpPr>
          <p:spPr bwMode="auto">
            <a:xfrm flipH="1">
              <a:off x="408" y="2383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7" name="Line 683">
              <a:extLst>
                <a:ext uri="{FF2B5EF4-FFF2-40B4-BE49-F238E27FC236}">
                  <a16:creationId xmlns:a16="http://schemas.microsoft.com/office/drawing/2014/main" id="{5DAC12B9-2558-4163-A5C3-C91AA2303530}"/>
                </a:ext>
              </a:extLst>
            </p:cNvPr>
            <p:cNvSpPr>
              <a:spLocks noChangeShapeType="1"/>
            </p:cNvSpPr>
            <p:nvPr>
              <p:custDataLst>
                <p:tags r:id="rId1584"/>
              </p:custDataLst>
            </p:nvPr>
          </p:nvSpPr>
          <p:spPr bwMode="auto">
            <a:xfrm flipH="1">
              <a:off x="412" y="2269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8" name="Line 684">
              <a:extLst>
                <a:ext uri="{FF2B5EF4-FFF2-40B4-BE49-F238E27FC236}">
                  <a16:creationId xmlns:a16="http://schemas.microsoft.com/office/drawing/2014/main" id="{992F6C35-C183-4BE3-9615-080B6609E0B6}"/>
                </a:ext>
              </a:extLst>
            </p:cNvPr>
            <p:cNvSpPr>
              <a:spLocks noChangeShapeType="1"/>
            </p:cNvSpPr>
            <p:nvPr>
              <p:custDataLst>
                <p:tags r:id="rId1585"/>
              </p:custDataLst>
            </p:nvPr>
          </p:nvSpPr>
          <p:spPr bwMode="auto">
            <a:xfrm flipH="1">
              <a:off x="430" y="2181"/>
              <a:ext cx="75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69" name="Line 685">
              <a:extLst>
                <a:ext uri="{FF2B5EF4-FFF2-40B4-BE49-F238E27FC236}">
                  <a16:creationId xmlns:a16="http://schemas.microsoft.com/office/drawing/2014/main" id="{1EB140DB-8AF9-465A-8B6B-A31656D0B94B}"/>
                </a:ext>
              </a:extLst>
            </p:cNvPr>
            <p:cNvSpPr>
              <a:spLocks noChangeShapeType="1"/>
            </p:cNvSpPr>
            <p:nvPr>
              <p:custDataLst>
                <p:tags r:id="rId1586"/>
              </p:custDataLst>
            </p:nvPr>
          </p:nvSpPr>
          <p:spPr bwMode="auto">
            <a:xfrm flipH="1">
              <a:off x="467" y="2078"/>
              <a:ext cx="70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0" name="Line 686">
              <a:extLst>
                <a:ext uri="{FF2B5EF4-FFF2-40B4-BE49-F238E27FC236}">
                  <a16:creationId xmlns:a16="http://schemas.microsoft.com/office/drawing/2014/main" id="{ED5F99DF-7ED3-4B7B-AA46-703C7F0716C2}"/>
                </a:ext>
              </a:extLst>
            </p:cNvPr>
            <p:cNvSpPr>
              <a:spLocks noChangeShapeType="1"/>
            </p:cNvSpPr>
            <p:nvPr>
              <p:custDataLst>
                <p:tags r:id="rId1587"/>
              </p:custDataLst>
            </p:nvPr>
          </p:nvSpPr>
          <p:spPr bwMode="auto">
            <a:xfrm flipH="1">
              <a:off x="505" y="2000"/>
              <a:ext cx="66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1" name="Line 687">
              <a:extLst>
                <a:ext uri="{FF2B5EF4-FFF2-40B4-BE49-F238E27FC236}">
                  <a16:creationId xmlns:a16="http://schemas.microsoft.com/office/drawing/2014/main" id="{AAEF779A-786A-41EB-94BE-66C6DB40519C}"/>
                </a:ext>
              </a:extLst>
            </p:cNvPr>
            <p:cNvSpPr>
              <a:spLocks noChangeShapeType="1"/>
            </p:cNvSpPr>
            <p:nvPr>
              <p:custDataLst>
                <p:tags r:id="rId1588"/>
              </p:custDataLst>
            </p:nvPr>
          </p:nvSpPr>
          <p:spPr bwMode="auto">
            <a:xfrm flipH="1">
              <a:off x="544" y="1925"/>
              <a:ext cx="61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2" name="Line 688">
              <a:extLst>
                <a:ext uri="{FF2B5EF4-FFF2-40B4-BE49-F238E27FC236}">
                  <a16:creationId xmlns:a16="http://schemas.microsoft.com/office/drawing/2014/main" id="{25A7230A-1DB3-4B45-9A76-80929C2D328E}"/>
                </a:ext>
              </a:extLst>
            </p:cNvPr>
            <p:cNvSpPr>
              <a:spLocks noChangeShapeType="1"/>
            </p:cNvSpPr>
            <p:nvPr>
              <p:custDataLst>
                <p:tags r:id="rId1589"/>
              </p:custDataLst>
            </p:nvPr>
          </p:nvSpPr>
          <p:spPr bwMode="auto">
            <a:xfrm flipH="1">
              <a:off x="577" y="1857"/>
              <a:ext cx="60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3" name="Freeform 689">
              <a:extLst>
                <a:ext uri="{FF2B5EF4-FFF2-40B4-BE49-F238E27FC236}">
                  <a16:creationId xmlns:a16="http://schemas.microsoft.com/office/drawing/2014/main" id="{71281D74-7805-48C2-8D75-057CE7A4FC41}"/>
                </a:ext>
              </a:extLst>
            </p:cNvPr>
            <p:cNvSpPr/>
            <p:nvPr>
              <p:custDataLst>
                <p:tags r:id="rId1590"/>
              </p:custDataLst>
            </p:nvPr>
          </p:nvSpPr>
          <p:spPr bwMode="auto">
            <a:xfrm>
              <a:off x="717" y="1439"/>
              <a:ext cx="45" cy="49"/>
            </a:xfrm>
            <a:custGeom>
              <a:avLst/>
              <a:gdLst>
                <a:gd name="T0" fmla="*/ 11 w 61"/>
                <a:gd name="T1" fmla="*/ 4 h 66"/>
                <a:gd name="T2" fmla="*/ 0 w 61"/>
                <a:gd name="T3" fmla="*/ 17 h 66"/>
                <a:gd name="T4" fmla="*/ 14 w 61"/>
                <a:gd name="T5" fmla="*/ 25 h 66"/>
                <a:gd name="T6" fmla="*/ 24 w 61"/>
                <a:gd name="T7" fmla="*/ 23 h 66"/>
                <a:gd name="T8" fmla="*/ 24 w 61"/>
                <a:gd name="T9" fmla="*/ 12 h 66"/>
                <a:gd name="T10" fmla="*/ 11 w 61"/>
                <a:gd name="T11" fmla="*/ 4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66">
                  <a:moveTo>
                    <a:pt x="29" y="9"/>
                  </a:moveTo>
                  <a:cubicBezTo>
                    <a:pt x="22" y="28"/>
                    <a:pt x="1" y="18"/>
                    <a:pt x="0" y="42"/>
                  </a:cubicBezTo>
                  <a:cubicBezTo>
                    <a:pt x="0" y="66"/>
                    <a:pt x="15" y="63"/>
                    <a:pt x="35" y="62"/>
                  </a:cubicBezTo>
                  <a:cubicBezTo>
                    <a:pt x="44" y="62"/>
                    <a:pt x="55" y="65"/>
                    <a:pt x="59" y="57"/>
                  </a:cubicBezTo>
                  <a:cubicBezTo>
                    <a:pt x="61" y="52"/>
                    <a:pt x="60" y="35"/>
                    <a:pt x="59" y="30"/>
                  </a:cubicBezTo>
                  <a:cubicBezTo>
                    <a:pt x="57" y="19"/>
                    <a:pt x="39" y="0"/>
                    <a:pt x="28" y="11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4" name="Freeform 690">
              <a:extLst>
                <a:ext uri="{FF2B5EF4-FFF2-40B4-BE49-F238E27FC236}">
                  <a16:creationId xmlns:a16="http://schemas.microsoft.com/office/drawing/2014/main" id="{16D41D3D-33EC-409A-9C96-6B9C626E1B2D}"/>
                </a:ext>
              </a:extLst>
            </p:cNvPr>
            <p:cNvSpPr/>
            <p:nvPr>
              <p:custDataLst>
                <p:tags r:id="rId1591"/>
              </p:custDataLst>
            </p:nvPr>
          </p:nvSpPr>
          <p:spPr bwMode="auto">
            <a:xfrm>
              <a:off x="725" y="1519"/>
              <a:ext cx="53" cy="37"/>
            </a:xfrm>
            <a:custGeom>
              <a:avLst/>
              <a:gdLst>
                <a:gd name="T0" fmla="*/ 1 w 72"/>
                <a:gd name="T1" fmla="*/ 3 h 51"/>
                <a:gd name="T2" fmla="*/ 1 w 72"/>
                <a:gd name="T3" fmla="*/ 15 h 51"/>
                <a:gd name="T4" fmla="*/ 7 w 72"/>
                <a:gd name="T5" fmla="*/ 15 h 51"/>
                <a:gd name="T6" fmla="*/ 18 w 72"/>
                <a:gd name="T7" fmla="*/ 12 h 51"/>
                <a:gd name="T8" fmla="*/ 27 w 72"/>
                <a:gd name="T9" fmla="*/ 18 h 51"/>
                <a:gd name="T10" fmla="*/ 18 w 72"/>
                <a:gd name="T11" fmla="*/ 1 h 51"/>
                <a:gd name="T12" fmla="*/ 8 w 72"/>
                <a:gd name="T13" fmla="*/ 4 h 51"/>
                <a:gd name="T14" fmla="*/ 1 w 72"/>
                <a:gd name="T15" fmla="*/ 4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51">
                  <a:moveTo>
                    <a:pt x="2" y="7"/>
                  </a:moveTo>
                  <a:cubicBezTo>
                    <a:pt x="2" y="16"/>
                    <a:pt x="0" y="32"/>
                    <a:pt x="4" y="40"/>
                  </a:cubicBezTo>
                  <a:cubicBezTo>
                    <a:pt x="9" y="51"/>
                    <a:pt x="11" y="45"/>
                    <a:pt x="18" y="40"/>
                  </a:cubicBezTo>
                  <a:cubicBezTo>
                    <a:pt x="26" y="33"/>
                    <a:pt x="32" y="29"/>
                    <a:pt x="43" y="32"/>
                  </a:cubicBezTo>
                  <a:cubicBezTo>
                    <a:pt x="52" y="35"/>
                    <a:pt x="58" y="45"/>
                    <a:pt x="66" y="48"/>
                  </a:cubicBezTo>
                  <a:cubicBezTo>
                    <a:pt x="72" y="37"/>
                    <a:pt x="54" y="2"/>
                    <a:pt x="43" y="3"/>
                  </a:cubicBezTo>
                  <a:cubicBezTo>
                    <a:pt x="36" y="3"/>
                    <a:pt x="30" y="10"/>
                    <a:pt x="21" y="9"/>
                  </a:cubicBezTo>
                  <a:cubicBezTo>
                    <a:pt x="16" y="9"/>
                    <a:pt x="3" y="0"/>
                    <a:pt x="4" y="10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5" name="Freeform 691">
              <a:extLst>
                <a:ext uri="{FF2B5EF4-FFF2-40B4-BE49-F238E27FC236}">
                  <a16:creationId xmlns:a16="http://schemas.microsoft.com/office/drawing/2014/main" id="{1FF5EDED-E8A9-438E-96CC-47AC262640A0}"/>
                </a:ext>
              </a:extLst>
            </p:cNvPr>
            <p:cNvSpPr/>
            <p:nvPr>
              <p:custDataLst>
                <p:tags r:id="rId1592"/>
              </p:custDataLst>
            </p:nvPr>
          </p:nvSpPr>
          <p:spPr bwMode="auto">
            <a:xfrm>
              <a:off x="730" y="1583"/>
              <a:ext cx="60" cy="54"/>
            </a:xfrm>
            <a:custGeom>
              <a:avLst/>
              <a:gdLst>
                <a:gd name="T0" fmla="*/ 1 w 82"/>
                <a:gd name="T1" fmla="*/ 4 h 74"/>
                <a:gd name="T2" fmla="*/ 2 w 82"/>
                <a:gd name="T3" fmla="*/ 20 h 74"/>
                <a:gd name="T4" fmla="*/ 8 w 82"/>
                <a:gd name="T5" fmla="*/ 24 h 74"/>
                <a:gd name="T6" fmla="*/ 21 w 82"/>
                <a:gd name="T7" fmla="*/ 21 h 74"/>
                <a:gd name="T8" fmla="*/ 31 w 82"/>
                <a:gd name="T9" fmla="*/ 22 h 74"/>
                <a:gd name="T10" fmla="*/ 26 w 82"/>
                <a:gd name="T11" fmla="*/ 5 h 74"/>
                <a:gd name="T12" fmla="*/ 18 w 82"/>
                <a:gd name="T13" fmla="*/ 1 h 74"/>
                <a:gd name="T14" fmla="*/ 9 w 82"/>
                <a:gd name="T15" fmla="*/ 3 h 74"/>
                <a:gd name="T16" fmla="*/ 1 w 82"/>
                <a:gd name="T17" fmla="*/ 4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74">
                  <a:moveTo>
                    <a:pt x="4" y="9"/>
                  </a:moveTo>
                  <a:cubicBezTo>
                    <a:pt x="0" y="19"/>
                    <a:pt x="4" y="40"/>
                    <a:pt x="5" y="51"/>
                  </a:cubicBezTo>
                  <a:cubicBezTo>
                    <a:pt x="7" y="64"/>
                    <a:pt x="10" y="68"/>
                    <a:pt x="21" y="62"/>
                  </a:cubicBezTo>
                  <a:cubicBezTo>
                    <a:pt x="33" y="55"/>
                    <a:pt x="41" y="49"/>
                    <a:pt x="55" y="55"/>
                  </a:cubicBezTo>
                  <a:cubicBezTo>
                    <a:pt x="64" y="59"/>
                    <a:pt x="80" y="74"/>
                    <a:pt x="81" y="56"/>
                  </a:cubicBezTo>
                  <a:cubicBezTo>
                    <a:pt x="82" y="46"/>
                    <a:pt x="72" y="22"/>
                    <a:pt x="67" y="13"/>
                  </a:cubicBezTo>
                  <a:cubicBezTo>
                    <a:pt x="62" y="3"/>
                    <a:pt x="56" y="0"/>
                    <a:pt x="45" y="3"/>
                  </a:cubicBezTo>
                  <a:cubicBezTo>
                    <a:pt x="36" y="5"/>
                    <a:pt x="33" y="9"/>
                    <a:pt x="23" y="8"/>
                  </a:cubicBezTo>
                  <a:cubicBezTo>
                    <a:pt x="17" y="8"/>
                    <a:pt x="7" y="4"/>
                    <a:pt x="4" y="9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6" name="Freeform 692">
              <a:extLst>
                <a:ext uri="{FF2B5EF4-FFF2-40B4-BE49-F238E27FC236}">
                  <a16:creationId xmlns:a16="http://schemas.microsoft.com/office/drawing/2014/main" id="{EA43BD05-1879-4C5B-81AD-0B577E1BE3E1}"/>
                </a:ext>
              </a:extLst>
            </p:cNvPr>
            <p:cNvSpPr/>
            <p:nvPr>
              <p:custDataLst>
                <p:tags r:id="rId1593"/>
              </p:custDataLst>
            </p:nvPr>
          </p:nvSpPr>
          <p:spPr bwMode="auto">
            <a:xfrm>
              <a:off x="725" y="1662"/>
              <a:ext cx="62" cy="46"/>
            </a:xfrm>
            <a:custGeom>
              <a:avLst/>
              <a:gdLst>
                <a:gd name="T0" fmla="*/ 3 w 83"/>
                <a:gd name="T1" fmla="*/ 2 h 62"/>
                <a:gd name="T2" fmla="*/ 3 w 83"/>
                <a:gd name="T3" fmla="*/ 14 h 62"/>
                <a:gd name="T4" fmla="*/ 8 w 83"/>
                <a:gd name="T5" fmla="*/ 13 h 62"/>
                <a:gd name="T6" fmla="*/ 13 w 83"/>
                <a:gd name="T7" fmla="*/ 20 h 62"/>
                <a:gd name="T8" fmla="*/ 22 w 83"/>
                <a:gd name="T9" fmla="*/ 18 h 62"/>
                <a:gd name="T10" fmla="*/ 34 w 83"/>
                <a:gd name="T11" fmla="*/ 22 h 62"/>
                <a:gd name="T12" fmla="*/ 29 w 83"/>
                <a:gd name="T13" fmla="*/ 8 h 62"/>
                <a:gd name="T14" fmla="*/ 19 w 83"/>
                <a:gd name="T15" fmla="*/ 6 h 62"/>
                <a:gd name="T16" fmla="*/ 3 w 83"/>
                <a:gd name="T17" fmla="*/ 2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62">
                  <a:moveTo>
                    <a:pt x="7" y="5"/>
                  </a:moveTo>
                  <a:cubicBezTo>
                    <a:pt x="7" y="13"/>
                    <a:pt x="0" y="28"/>
                    <a:pt x="8" y="34"/>
                  </a:cubicBezTo>
                  <a:cubicBezTo>
                    <a:pt x="11" y="36"/>
                    <a:pt x="16" y="32"/>
                    <a:pt x="20" y="33"/>
                  </a:cubicBezTo>
                  <a:cubicBezTo>
                    <a:pt x="26" y="36"/>
                    <a:pt x="27" y="45"/>
                    <a:pt x="31" y="50"/>
                  </a:cubicBezTo>
                  <a:cubicBezTo>
                    <a:pt x="44" y="62"/>
                    <a:pt x="43" y="48"/>
                    <a:pt x="54" y="44"/>
                  </a:cubicBezTo>
                  <a:cubicBezTo>
                    <a:pt x="66" y="40"/>
                    <a:pt x="72" y="52"/>
                    <a:pt x="82" y="54"/>
                  </a:cubicBezTo>
                  <a:cubicBezTo>
                    <a:pt x="83" y="46"/>
                    <a:pt x="77" y="26"/>
                    <a:pt x="70" y="20"/>
                  </a:cubicBezTo>
                  <a:cubicBezTo>
                    <a:pt x="64" y="15"/>
                    <a:pt x="54" y="16"/>
                    <a:pt x="47" y="15"/>
                  </a:cubicBezTo>
                  <a:cubicBezTo>
                    <a:pt x="38" y="13"/>
                    <a:pt x="14" y="0"/>
                    <a:pt x="8" y="6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7" name="Freeform 693">
              <a:extLst>
                <a:ext uri="{FF2B5EF4-FFF2-40B4-BE49-F238E27FC236}">
                  <a16:creationId xmlns:a16="http://schemas.microsoft.com/office/drawing/2014/main" id="{8709F095-5C9F-446A-942A-A9778E3396B0}"/>
                </a:ext>
              </a:extLst>
            </p:cNvPr>
            <p:cNvSpPr/>
            <p:nvPr>
              <p:custDataLst>
                <p:tags r:id="rId1594"/>
              </p:custDataLst>
            </p:nvPr>
          </p:nvSpPr>
          <p:spPr bwMode="auto">
            <a:xfrm>
              <a:off x="715" y="1729"/>
              <a:ext cx="57" cy="54"/>
            </a:xfrm>
            <a:custGeom>
              <a:avLst/>
              <a:gdLst>
                <a:gd name="T0" fmla="*/ 1 w 77"/>
                <a:gd name="T1" fmla="*/ 3 h 74"/>
                <a:gd name="T2" fmla="*/ 1 w 77"/>
                <a:gd name="T3" fmla="*/ 17 h 74"/>
                <a:gd name="T4" fmla="*/ 10 w 77"/>
                <a:gd name="T5" fmla="*/ 20 h 74"/>
                <a:gd name="T6" fmla="*/ 22 w 77"/>
                <a:gd name="T7" fmla="*/ 28 h 74"/>
                <a:gd name="T8" fmla="*/ 29 w 77"/>
                <a:gd name="T9" fmla="*/ 20 h 74"/>
                <a:gd name="T10" fmla="*/ 27 w 77"/>
                <a:gd name="T11" fmla="*/ 12 h 74"/>
                <a:gd name="T12" fmla="*/ 16 w 77"/>
                <a:gd name="T13" fmla="*/ 9 h 74"/>
                <a:gd name="T14" fmla="*/ 1 w 77"/>
                <a:gd name="T15" fmla="*/ 2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74">
                  <a:moveTo>
                    <a:pt x="1" y="8"/>
                  </a:moveTo>
                  <a:cubicBezTo>
                    <a:pt x="7" y="17"/>
                    <a:pt x="0" y="34"/>
                    <a:pt x="2" y="44"/>
                  </a:cubicBezTo>
                  <a:cubicBezTo>
                    <a:pt x="6" y="60"/>
                    <a:pt x="12" y="48"/>
                    <a:pt x="25" y="52"/>
                  </a:cubicBezTo>
                  <a:cubicBezTo>
                    <a:pt x="36" y="56"/>
                    <a:pt x="43" y="73"/>
                    <a:pt x="55" y="73"/>
                  </a:cubicBezTo>
                  <a:cubicBezTo>
                    <a:pt x="66" y="74"/>
                    <a:pt x="67" y="63"/>
                    <a:pt x="71" y="52"/>
                  </a:cubicBezTo>
                  <a:cubicBezTo>
                    <a:pt x="74" y="42"/>
                    <a:pt x="77" y="36"/>
                    <a:pt x="67" y="31"/>
                  </a:cubicBezTo>
                  <a:cubicBezTo>
                    <a:pt x="60" y="27"/>
                    <a:pt x="47" y="28"/>
                    <a:pt x="38" y="25"/>
                  </a:cubicBezTo>
                  <a:cubicBezTo>
                    <a:pt x="30" y="22"/>
                    <a:pt x="6" y="0"/>
                    <a:pt x="2" y="6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8" name="Freeform 694">
              <a:extLst>
                <a:ext uri="{FF2B5EF4-FFF2-40B4-BE49-F238E27FC236}">
                  <a16:creationId xmlns:a16="http://schemas.microsoft.com/office/drawing/2014/main" id="{6CB9B5B1-1FA3-41EC-A9BD-85DEBEDBFD3C}"/>
                </a:ext>
              </a:extLst>
            </p:cNvPr>
            <p:cNvSpPr/>
            <p:nvPr>
              <p:custDataLst>
                <p:tags r:id="rId1595"/>
              </p:custDataLst>
            </p:nvPr>
          </p:nvSpPr>
          <p:spPr bwMode="auto">
            <a:xfrm>
              <a:off x="689" y="1789"/>
              <a:ext cx="53" cy="66"/>
            </a:xfrm>
            <a:custGeom>
              <a:avLst/>
              <a:gdLst>
                <a:gd name="T0" fmla="*/ 9 w 72"/>
                <a:gd name="T1" fmla="*/ 7 h 89"/>
                <a:gd name="T2" fmla="*/ 1 w 72"/>
                <a:gd name="T3" fmla="*/ 21 h 89"/>
                <a:gd name="T4" fmla="*/ 13 w 72"/>
                <a:gd name="T5" fmla="*/ 27 h 89"/>
                <a:gd name="T6" fmla="*/ 18 w 72"/>
                <a:gd name="T7" fmla="*/ 36 h 89"/>
                <a:gd name="T8" fmla="*/ 24 w 72"/>
                <a:gd name="T9" fmla="*/ 29 h 89"/>
                <a:gd name="T10" fmla="*/ 10 w 72"/>
                <a:gd name="T11" fmla="*/ 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89">
                  <a:moveTo>
                    <a:pt x="22" y="19"/>
                  </a:moveTo>
                  <a:cubicBezTo>
                    <a:pt x="11" y="0"/>
                    <a:pt x="0" y="40"/>
                    <a:pt x="1" y="51"/>
                  </a:cubicBezTo>
                  <a:cubicBezTo>
                    <a:pt x="11" y="58"/>
                    <a:pt x="26" y="57"/>
                    <a:pt x="34" y="68"/>
                  </a:cubicBezTo>
                  <a:cubicBezTo>
                    <a:pt x="37" y="71"/>
                    <a:pt x="41" y="86"/>
                    <a:pt x="46" y="87"/>
                  </a:cubicBezTo>
                  <a:cubicBezTo>
                    <a:pt x="53" y="89"/>
                    <a:pt x="55" y="76"/>
                    <a:pt x="58" y="70"/>
                  </a:cubicBezTo>
                  <a:cubicBezTo>
                    <a:pt x="72" y="36"/>
                    <a:pt x="38" y="38"/>
                    <a:pt x="23" y="19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79" name="Freeform 695">
              <a:extLst>
                <a:ext uri="{FF2B5EF4-FFF2-40B4-BE49-F238E27FC236}">
                  <a16:creationId xmlns:a16="http://schemas.microsoft.com/office/drawing/2014/main" id="{CD3E0F19-681D-49B5-A98A-503788836A10}"/>
                </a:ext>
              </a:extLst>
            </p:cNvPr>
            <p:cNvSpPr/>
            <p:nvPr>
              <p:custDataLst>
                <p:tags r:id="rId1596"/>
              </p:custDataLst>
            </p:nvPr>
          </p:nvSpPr>
          <p:spPr bwMode="auto">
            <a:xfrm>
              <a:off x="651" y="1856"/>
              <a:ext cx="61" cy="66"/>
            </a:xfrm>
            <a:custGeom>
              <a:avLst/>
              <a:gdLst>
                <a:gd name="T0" fmla="*/ 14 w 82"/>
                <a:gd name="T1" fmla="*/ 2 h 90"/>
                <a:gd name="T2" fmla="*/ 7 w 82"/>
                <a:gd name="T3" fmla="*/ 23 h 90"/>
                <a:gd name="T4" fmla="*/ 19 w 82"/>
                <a:gd name="T5" fmla="*/ 23 h 90"/>
                <a:gd name="T6" fmla="*/ 28 w 82"/>
                <a:gd name="T7" fmla="*/ 33 h 90"/>
                <a:gd name="T8" fmla="*/ 33 w 82"/>
                <a:gd name="T9" fmla="*/ 23 h 90"/>
                <a:gd name="T10" fmla="*/ 29 w 82"/>
                <a:gd name="T11" fmla="*/ 12 h 90"/>
                <a:gd name="T12" fmla="*/ 13 w 82"/>
                <a:gd name="T13" fmla="*/ 1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90">
                  <a:moveTo>
                    <a:pt x="33" y="6"/>
                  </a:moveTo>
                  <a:cubicBezTo>
                    <a:pt x="20" y="0"/>
                    <a:pt x="0" y="45"/>
                    <a:pt x="18" y="57"/>
                  </a:cubicBezTo>
                  <a:cubicBezTo>
                    <a:pt x="27" y="64"/>
                    <a:pt x="33" y="55"/>
                    <a:pt x="45" y="59"/>
                  </a:cubicBezTo>
                  <a:cubicBezTo>
                    <a:pt x="59" y="62"/>
                    <a:pt x="58" y="81"/>
                    <a:pt x="68" y="85"/>
                  </a:cubicBezTo>
                  <a:cubicBezTo>
                    <a:pt x="80" y="90"/>
                    <a:pt x="80" y="66"/>
                    <a:pt x="80" y="58"/>
                  </a:cubicBezTo>
                  <a:cubicBezTo>
                    <a:pt x="82" y="45"/>
                    <a:pt x="80" y="40"/>
                    <a:pt x="71" y="30"/>
                  </a:cubicBezTo>
                  <a:cubicBezTo>
                    <a:pt x="60" y="20"/>
                    <a:pt x="45" y="8"/>
                    <a:pt x="31" y="4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0" name="Freeform 696">
              <a:extLst>
                <a:ext uri="{FF2B5EF4-FFF2-40B4-BE49-F238E27FC236}">
                  <a16:creationId xmlns:a16="http://schemas.microsoft.com/office/drawing/2014/main" id="{8CD354CA-2341-4818-9D12-0C7FA44006B9}"/>
                </a:ext>
              </a:extLst>
            </p:cNvPr>
            <p:cNvSpPr/>
            <p:nvPr>
              <p:custDataLst>
                <p:tags r:id="rId1597"/>
              </p:custDataLst>
            </p:nvPr>
          </p:nvSpPr>
          <p:spPr bwMode="auto">
            <a:xfrm>
              <a:off x="614" y="1926"/>
              <a:ext cx="63" cy="72"/>
            </a:xfrm>
            <a:custGeom>
              <a:avLst/>
              <a:gdLst>
                <a:gd name="T0" fmla="*/ 14 w 86"/>
                <a:gd name="T1" fmla="*/ 4 h 98"/>
                <a:gd name="T2" fmla="*/ 3 w 86"/>
                <a:gd name="T3" fmla="*/ 18 h 98"/>
                <a:gd name="T4" fmla="*/ 14 w 86"/>
                <a:gd name="T5" fmla="*/ 27 h 98"/>
                <a:gd name="T6" fmla="*/ 20 w 86"/>
                <a:gd name="T7" fmla="*/ 37 h 98"/>
                <a:gd name="T8" fmla="*/ 26 w 86"/>
                <a:gd name="T9" fmla="*/ 29 h 98"/>
                <a:gd name="T10" fmla="*/ 31 w 86"/>
                <a:gd name="T11" fmla="*/ 12 h 98"/>
                <a:gd name="T12" fmla="*/ 14 w 86"/>
                <a:gd name="T13" fmla="*/ 4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8">
                  <a:moveTo>
                    <a:pt x="35" y="9"/>
                  </a:moveTo>
                  <a:cubicBezTo>
                    <a:pt x="24" y="0"/>
                    <a:pt x="9" y="37"/>
                    <a:pt x="7" y="45"/>
                  </a:cubicBezTo>
                  <a:cubicBezTo>
                    <a:pt x="0" y="69"/>
                    <a:pt x="21" y="57"/>
                    <a:pt x="35" y="68"/>
                  </a:cubicBezTo>
                  <a:cubicBezTo>
                    <a:pt x="42" y="73"/>
                    <a:pt x="43" y="88"/>
                    <a:pt x="51" y="92"/>
                  </a:cubicBezTo>
                  <a:cubicBezTo>
                    <a:pt x="62" y="98"/>
                    <a:pt x="62" y="81"/>
                    <a:pt x="67" y="74"/>
                  </a:cubicBezTo>
                  <a:cubicBezTo>
                    <a:pt x="75" y="59"/>
                    <a:pt x="86" y="49"/>
                    <a:pt x="78" y="31"/>
                  </a:cubicBezTo>
                  <a:cubicBezTo>
                    <a:pt x="65" y="22"/>
                    <a:pt x="48" y="18"/>
                    <a:pt x="35" y="10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1" name="Freeform 697">
              <a:extLst>
                <a:ext uri="{FF2B5EF4-FFF2-40B4-BE49-F238E27FC236}">
                  <a16:creationId xmlns:a16="http://schemas.microsoft.com/office/drawing/2014/main" id="{860DD720-9208-4058-BC41-5F0B6DA55A80}"/>
                </a:ext>
              </a:extLst>
            </p:cNvPr>
            <p:cNvSpPr/>
            <p:nvPr>
              <p:custDataLst>
                <p:tags r:id="rId1598"/>
              </p:custDataLst>
            </p:nvPr>
          </p:nvSpPr>
          <p:spPr bwMode="auto">
            <a:xfrm>
              <a:off x="587" y="2009"/>
              <a:ext cx="61" cy="59"/>
            </a:xfrm>
            <a:custGeom>
              <a:avLst/>
              <a:gdLst>
                <a:gd name="T0" fmla="*/ 5 w 83"/>
                <a:gd name="T1" fmla="*/ 0 h 81"/>
                <a:gd name="T2" fmla="*/ 0 w 83"/>
                <a:gd name="T3" fmla="*/ 19 h 81"/>
                <a:gd name="T4" fmla="*/ 21 w 83"/>
                <a:gd name="T5" fmla="*/ 26 h 81"/>
                <a:gd name="T6" fmla="*/ 27 w 83"/>
                <a:gd name="T7" fmla="*/ 28 h 81"/>
                <a:gd name="T8" fmla="*/ 31 w 83"/>
                <a:gd name="T9" fmla="*/ 18 h 81"/>
                <a:gd name="T10" fmla="*/ 7 w 83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81">
                  <a:moveTo>
                    <a:pt x="14" y="0"/>
                  </a:moveTo>
                  <a:cubicBezTo>
                    <a:pt x="13" y="13"/>
                    <a:pt x="0" y="33"/>
                    <a:pt x="0" y="50"/>
                  </a:cubicBezTo>
                  <a:cubicBezTo>
                    <a:pt x="22" y="51"/>
                    <a:pt x="36" y="55"/>
                    <a:pt x="53" y="69"/>
                  </a:cubicBezTo>
                  <a:cubicBezTo>
                    <a:pt x="59" y="75"/>
                    <a:pt x="62" y="81"/>
                    <a:pt x="69" y="74"/>
                  </a:cubicBezTo>
                  <a:cubicBezTo>
                    <a:pt x="75" y="70"/>
                    <a:pt x="77" y="54"/>
                    <a:pt x="78" y="47"/>
                  </a:cubicBezTo>
                  <a:cubicBezTo>
                    <a:pt x="83" y="12"/>
                    <a:pt x="28" y="24"/>
                    <a:pt x="17" y="1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2" name="Freeform 698">
              <a:extLst>
                <a:ext uri="{FF2B5EF4-FFF2-40B4-BE49-F238E27FC236}">
                  <a16:creationId xmlns:a16="http://schemas.microsoft.com/office/drawing/2014/main" id="{FA43F850-A44B-44E7-B5F7-766EB511905B}"/>
                </a:ext>
              </a:extLst>
            </p:cNvPr>
            <p:cNvSpPr/>
            <p:nvPr>
              <p:custDataLst>
                <p:tags r:id="rId1599"/>
              </p:custDataLst>
            </p:nvPr>
          </p:nvSpPr>
          <p:spPr bwMode="auto">
            <a:xfrm>
              <a:off x="534" y="2086"/>
              <a:ext cx="88" cy="63"/>
            </a:xfrm>
            <a:custGeom>
              <a:avLst/>
              <a:gdLst>
                <a:gd name="T0" fmla="*/ 16 w 119"/>
                <a:gd name="T1" fmla="*/ 0 h 85"/>
                <a:gd name="T2" fmla="*/ 12 w 119"/>
                <a:gd name="T3" fmla="*/ 26 h 85"/>
                <a:gd name="T4" fmla="*/ 28 w 119"/>
                <a:gd name="T5" fmla="*/ 27 h 85"/>
                <a:gd name="T6" fmla="*/ 39 w 119"/>
                <a:gd name="T7" fmla="*/ 33 h 85"/>
                <a:gd name="T8" fmla="*/ 47 w 119"/>
                <a:gd name="T9" fmla="*/ 18 h 85"/>
                <a:gd name="T10" fmla="*/ 37 w 119"/>
                <a:gd name="T11" fmla="*/ 8 h 85"/>
                <a:gd name="T12" fmla="*/ 18 w 119"/>
                <a:gd name="T13" fmla="*/ 1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85">
                  <a:moveTo>
                    <a:pt x="41" y="0"/>
                  </a:moveTo>
                  <a:cubicBezTo>
                    <a:pt x="35" y="14"/>
                    <a:pt x="0" y="61"/>
                    <a:pt x="30" y="64"/>
                  </a:cubicBezTo>
                  <a:cubicBezTo>
                    <a:pt x="43" y="66"/>
                    <a:pt x="56" y="60"/>
                    <a:pt x="69" y="67"/>
                  </a:cubicBezTo>
                  <a:cubicBezTo>
                    <a:pt x="79" y="72"/>
                    <a:pt x="84" y="85"/>
                    <a:pt x="97" y="79"/>
                  </a:cubicBezTo>
                  <a:cubicBezTo>
                    <a:pt x="103" y="75"/>
                    <a:pt x="119" y="52"/>
                    <a:pt x="118" y="44"/>
                  </a:cubicBezTo>
                  <a:cubicBezTo>
                    <a:pt x="118" y="35"/>
                    <a:pt x="98" y="25"/>
                    <a:pt x="91" y="20"/>
                  </a:cubicBezTo>
                  <a:cubicBezTo>
                    <a:pt x="77" y="11"/>
                    <a:pt x="59" y="4"/>
                    <a:pt x="43" y="1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3" name="Freeform 699">
              <a:extLst>
                <a:ext uri="{FF2B5EF4-FFF2-40B4-BE49-F238E27FC236}">
                  <a16:creationId xmlns:a16="http://schemas.microsoft.com/office/drawing/2014/main" id="{2410C569-68F2-4380-AFE1-EE6C7FA9ADD8}"/>
                </a:ext>
              </a:extLst>
            </p:cNvPr>
            <p:cNvSpPr/>
            <p:nvPr>
              <p:custDataLst>
                <p:tags r:id="rId1600"/>
              </p:custDataLst>
            </p:nvPr>
          </p:nvSpPr>
          <p:spPr bwMode="auto">
            <a:xfrm>
              <a:off x="527" y="2178"/>
              <a:ext cx="79" cy="60"/>
            </a:xfrm>
            <a:custGeom>
              <a:avLst/>
              <a:gdLst>
                <a:gd name="T0" fmla="*/ 13 w 107"/>
                <a:gd name="T1" fmla="*/ 3 h 82"/>
                <a:gd name="T2" fmla="*/ 2 w 107"/>
                <a:gd name="T3" fmla="*/ 7 h 82"/>
                <a:gd name="T4" fmla="*/ 1 w 107"/>
                <a:gd name="T5" fmla="*/ 23 h 82"/>
                <a:gd name="T6" fmla="*/ 14 w 107"/>
                <a:gd name="T7" fmla="*/ 29 h 82"/>
                <a:gd name="T8" fmla="*/ 33 w 107"/>
                <a:gd name="T9" fmla="*/ 29 h 82"/>
                <a:gd name="T10" fmla="*/ 43 w 107"/>
                <a:gd name="T11" fmla="*/ 25 h 82"/>
                <a:gd name="T12" fmla="*/ 38 w 107"/>
                <a:gd name="T13" fmla="*/ 10 h 82"/>
                <a:gd name="T14" fmla="*/ 24 w 107"/>
                <a:gd name="T15" fmla="*/ 5 h 82"/>
                <a:gd name="T16" fmla="*/ 13 w 107"/>
                <a:gd name="T17" fmla="*/ 2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82">
                  <a:moveTo>
                    <a:pt x="34" y="7"/>
                  </a:moveTo>
                  <a:cubicBezTo>
                    <a:pt x="21" y="0"/>
                    <a:pt x="11" y="2"/>
                    <a:pt x="6" y="16"/>
                  </a:cubicBezTo>
                  <a:cubicBezTo>
                    <a:pt x="3" y="28"/>
                    <a:pt x="0" y="48"/>
                    <a:pt x="4" y="60"/>
                  </a:cubicBezTo>
                  <a:cubicBezTo>
                    <a:pt x="9" y="76"/>
                    <a:pt x="23" y="78"/>
                    <a:pt x="35" y="72"/>
                  </a:cubicBezTo>
                  <a:cubicBezTo>
                    <a:pt x="52" y="64"/>
                    <a:pt x="66" y="65"/>
                    <a:pt x="83" y="74"/>
                  </a:cubicBezTo>
                  <a:cubicBezTo>
                    <a:pt x="96" y="81"/>
                    <a:pt x="103" y="82"/>
                    <a:pt x="105" y="64"/>
                  </a:cubicBezTo>
                  <a:cubicBezTo>
                    <a:pt x="107" y="51"/>
                    <a:pt x="106" y="34"/>
                    <a:pt x="95" y="26"/>
                  </a:cubicBezTo>
                  <a:cubicBezTo>
                    <a:pt x="86" y="19"/>
                    <a:pt x="69" y="17"/>
                    <a:pt x="58" y="14"/>
                  </a:cubicBezTo>
                  <a:cubicBezTo>
                    <a:pt x="50" y="12"/>
                    <a:pt x="42" y="6"/>
                    <a:pt x="34" y="5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4" name="Freeform 700">
              <a:extLst>
                <a:ext uri="{FF2B5EF4-FFF2-40B4-BE49-F238E27FC236}">
                  <a16:creationId xmlns:a16="http://schemas.microsoft.com/office/drawing/2014/main" id="{69A5F225-51A8-414A-84CA-30C95CC054E3}"/>
                </a:ext>
              </a:extLst>
            </p:cNvPr>
            <p:cNvSpPr/>
            <p:nvPr>
              <p:custDataLst>
                <p:tags r:id="rId1601"/>
              </p:custDataLst>
            </p:nvPr>
          </p:nvSpPr>
          <p:spPr bwMode="auto">
            <a:xfrm>
              <a:off x="513" y="2276"/>
              <a:ext cx="100" cy="56"/>
            </a:xfrm>
            <a:custGeom>
              <a:avLst/>
              <a:gdLst>
                <a:gd name="T0" fmla="*/ 37 w 136"/>
                <a:gd name="T1" fmla="*/ 4 h 76"/>
                <a:gd name="T2" fmla="*/ 15 w 136"/>
                <a:gd name="T3" fmla="*/ 4 h 76"/>
                <a:gd name="T4" fmla="*/ 3 w 136"/>
                <a:gd name="T5" fmla="*/ 1 h 76"/>
                <a:gd name="T6" fmla="*/ 8 w 136"/>
                <a:gd name="T7" fmla="*/ 24 h 76"/>
                <a:gd name="T8" fmla="*/ 38 w 136"/>
                <a:gd name="T9" fmla="*/ 27 h 76"/>
                <a:gd name="T10" fmla="*/ 50 w 136"/>
                <a:gd name="T11" fmla="*/ 25 h 76"/>
                <a:gd name="T12" fmla="*/ 52 w 136"/>
                <a:gd name="T13" fmla="*/ 9 h 76"/>
                <a:gd name="T14" fmla="*/ 36 w 136"/>
                <a:gd name="T15" fmla="*/ 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76">
                  <a:moveTo>
                    <a:pt x="93" y="9"/>
                  </a:moveTo>
                  <a:cubicBezTo>
                    <a:pt x="81" y="0"/>
                    <a:pt x="54" y="8"/>
                    <a:pt x="40" y="9"/>
                  </a:cubicBezTo>
                  <a:cubicBezTo>
                    <a:pt x="29" y="9"/>
                    <a:pt x="19" y="3"/>
                    <a:pt x="8" y="2"/>
                  </a:cubicBezTo>
                  <a:cubicBezTo>
                    <a:pt x="5" y="19"/>
                    <a:pt x="0" y="52"/>
                    <a:pt x="21" y="60"/>
                  </a:cubicBezTo>
                  <a:cubicBezTo>
                    <a:pt x="44" y="68"/>
                    <a:pt x="72" y="58"/>
                    <a:pt x="96" y="66"/>
                  </a:cubicBezTo>
                  <a:cubicBezTo>
                    <a:pt x="109" y="70"/>
                    <a:pt x="117" y="76"/>
                    <a:pt x="126" y="63"/>
                  </a:cubicBezTo>
                  <a:cubicBezTo>
                    <a:pt x="134" y="53"/>
                    <a:pt x="136" y="34"/>
                    <a:pt x="132" y="22"/>
                  </a:cubicBezTo>
                  <a:cubicBezTo>
                    <a:pt x="127" y="8"/>
                    <a:pt x="104" y="2"/>
                    <a:pt x="90" y="7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5" name="Freeform 701">
              <a:extLst>
                <a:ext uri="{FF2B5EF4-FFF2-40B4-BE49-F238E27FC236}">
                  <a16:creationId xmlns:a16="http://schemas.microsoft.com/office/drawing/2014/main" id="{31191384-D261-45BF-A0E2-45E1A4885472}"/>
                </a:ext>
              </a:extLst>
            </p:cNvPr>
            <p:cNvSpPr/>
            <p:nvPr>
              <p:custDataLst>
                <p:tags r:id="rId1602"/>
              </p:custDataLst>
            </p:nvPr>
          </p:nvSpPr>
          <p:spPr bwMode="auto">
            <a:xfrm>
              <a:off x="512" y="2370"/>
              <a:ext cx="98" cy="70"/>
            </a:xfrm>
            <a:custGeom>
              <a:avLst/>
              <a:gdLst>
                <a:gd name="T0" fmla="*/ 15 w 133"/>
                <a:gd name="T1" fmla="*/ 4 h 94"/>
                <a:gd name="T2" fmla="*/ 2 w 133"/>
                <a:gd name="T3" fmla="*/ 5 h 94"/>
                <a:gd name="T4" fmla="*/ 4 w 133"/>
                <a:gd name="T5" fmla="*/ 31 h 94"/>
                <a:gd name="T6" fmla="*/ 21 w 133"/>
                <a:gd name="T7" fmla="*/ 34 h 94"/>
                <a:gd name="T8" fmla="*/ 38 w 133"/>
                <a:gd name="T9" fmla="*/ 36 h 94"/>
                <a:gd name="T10" fmla="*/ 51 w 133"/>
                <a:gd name="T11" fmla="*/ 34 h 94"/>
                <a:gd name="T12" fmla="*/ 47 w 133"/>
                <a:gd name="T13" fmla="*/ 10 h 94"/>
                <a:gd name="T14" fmla="*/ 23 w 133"/>
                <a:gd name="T15" fmla="*/ 2 h 94"/>
                <a:gd name="T16" fmla="*/ 13 w 133"/>
                <a:gd name="T17" fmla="*/ 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94">
                  <a:moveTo>
                    <a:pt x="38" y="11"/>
                  </a:moveTo>
                  <a:cubicBezTo>
                    <a:pt x="28" y="14"/>
                    <a:pt x="13" y="3"/>
                    <a:pt x="6" y="13"/>
                  </a:cubicBezTo>
                  <a:cubicBezTo>
                    <a:pt x="0" y="22"/>
                    <a:pt x="5" y="65"/>
                    <a:pt x="10" y="75"/>
                  </a:cubicBezTo>
                  <a:cubicBezTo>
                    <a:pt x="16" y="89"/>
                    <a:pt x="38" y="83"/>
                    <a:pt x="51" y="82"/>
                  </a:cubicBezTo>
                  <a:cubicBezTo>
                    <a:pt x="67" y="81"/>
                    <a:pt x="82" y="82"/>
                    <a:pt x="97" y="87"/>
                  </a:cubicBezTo>
                  <a:cubicBezTo>
                    <a:pt x="108" y="90"/>
                    <a:pt x="122" y="94"/>
                    <a:pt x="128" y="81"/>
                  </a:cubicBezTo>
                  <a:cubicBezTo>
                    <a:pt x="133" y="69"/>
                    <a:pt x="123" y="37"/>
                    <a:pt x="118" y="24"/>
                  </a:cubicBezTo>
                  <a:cubicBezTo>
                    <a:pt x="108" y="0"/>
                    <a:pt x="78" y="3"/>
                    <a:pt x="57" y="6"/>
                  </a:cubicBezTo>
                  <a:cubicBezTo>
                    <a:pt x="49" y="8"/>
                    <a:pt x="41" y="7"/>
                    <a:pt x="34" y="12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6" name="Freeform 702">
              <a:extLst>
                <a:ext uri="{FF2B5EF4-FFF2-40B4-BE49-F238E27FC236}">
                  <a16:creationId xmlns:a16="http://schemas.microsoft.com/office/drawing/2014/main" id="{2871B8EE-F3C3-4073-AE1A-79C591B4152C}"/>
                </a:ext>
              </a:extLst>
            </p:cNvPr>
            <p:cNvSpPr/>
            <p:nvPr>
              <p:custDataLst>
                <p:tags r:id="rId1603"/>
              </p:custDataLst>
            </p:nvPr>
          </p:nvSpPr>
          <p:spPr bwMode="auto">
            <a:xfrm>
              <a:off x="518" y="2473"/>
              <a:ext cx="104" cy="59"/>
            </a:xfrm>
            <a:custGeom>
              <a:avLst/>
              <a:gdLst>
                <a:gd name="T0" fmla="*/ 14 w 142"/>
                <a:gd name="T1" fmla="*/ 5 h 80"/>
                <a:gd name="T2" fmla="*/ 3 w 142"/>
                <a:gd name="T3" fmla="*/ 5 h 80"/>
                <a:gd name="T4" fmla="*/ 5 w 142"/>
                <a:gd name="T5" fmla="*/ 24 h 80"/>
                <a:gd name="T6" fmla="*/ 23 w 142"/>
                <a:gd name="T7" fmla="*/ 28 h 80"/>
                <a:gd name="T8" fmla="*/ 42 w 142"/>
                <a:gd name="T9" fmla="*/ 30 h 80"/>
                <a:gd name="T10" fmla="*/ 56 w 142"/>
                <a:gd name="T11" fmla="*/ 24 h 80"/>
                <a:gd name="T12" fmla="*/ 53 w 142"/>
                <a:gd name="T13" fmla="*/ 11 h 80"/>
                <a:gd name="T14" fmla="*/ 52 w 142"/>
                <a:gd name="T15" fmla="*/ 4 h 80"/>
                <a:gd name="T16" fmla="*/ 37 w 142"/>
                <a:gd name="T17" fmla="*/ 4 h 80"/>
                <a:gd name="T18" fmla="*/ 21 w 142"/>
                <a:gd name="T19" fmla="*/ 4 h 80"/>
                <a:gd name="T20" fmla="*/ 15 w 142"/>
                <a:gd name="T21" fmla="*/ 5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2" h="80">
                  <a:moveTo>
                    <a:pt x="36" y="12"/>
                  </a:moveTo>
                  <a:cubicBezTo>
                    <a:pt x="25" y="13"/>
                    <a:pt x="15" y="2"/>
                    <a:pt x="7" y="13"/>
                  </a:cubicBezTo>
                  <a:cubicBezTo>
                    <a:pt x="0" y="23"/>
                    <a:pt x="9" y="48"/>
                    <a:pt x="14" y="58"/>
                  </a:cubicBezTo>
                  <a:cubicBezTo>
                    <a:pt x="22" y="80"/>
                    <a:pt x="40" y="74"/>
                    <a:pt x="59" y="71"/>
                  </a:cubicBezTo>
                  <a:cubicBezTo>
                    <a:pt x="78" y="68"/>
                    <a:pt x="90" y="73"/>
                    <a:pt x="108" y="76"/>
                  </a:cubicBezTo>
                  <a:cubicBezTo>
                    <a:pt x="123" y="78"/>
                    <a:pt x="142" y="79"/>
                    <a:pt x="142" y="61"/>
                  </a:cubicBezTo>
                  <a:cubicBezTo>
                    <a:pt x="141" y="50"/>
                    <a:pt x="137" y="38"/>
                    <a:pt x="136" y="27"/>
                  </a:cubicBezTo>
                  <a:cubicBezTo>
                    <a:pt x="135" y="21"/>
                    <a:pt x="137" y="15"/>
                    <a:pt x="133" y="10"/>
                  </a:cubicBezTo>
                  <a:cubicBezTo>
                    <a:pt x="124" y="0"/>
                    <a:pt x="104" y="9"/>
                    <a:pt x="93" y="10"/>
                  </a:cubicBezTo>
                  <a:cubicBezTo>
                    <a:pt x="79" y="11"/>
                    <a:pt x="66" y="9"/>
                    <a:pt x="52" y="10"/>
                  </a:cubicBezTo>
                  <a:cubicBezTo>
                    <a:pt x="47" y="10"/>
                    <a:pt x="42" y="11"/>
                    <a:pt x="37" y="12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7" name="Freeform 703">
              <a:extLst>
                <a:ext uri="{FF2B5EF4-FFF2-40B4-BE49-F238E27FC236}">
                  <a16:creationId xmlns:a16="http://schemas.microsoft.com/office/drawing/2014/main" id="{F00A7C36-241A-4FC2-8010-A2A298DC7508}"/>
                </a:ext>
              </a:extLst>
            </p:cNvPr>
            <p:cNvSpPr/>
            <p:nvPr>
              <p:custDataLst>
                <p:tags r:id="rId1604"/>
              </p:custDataLst>
            </p:nvPr>
          </p:nvSpPr>
          <p:spPr bwMode="auto">
            <a:xfrm>
              <a:off x="539" y="2570"/>
              <a:ext cx="122" cy="67"/>
            </a:xfrm>
            <a:custGeom>
              <a:avLst/>
              <a:gdLst>
                <a:gd name="T0" fmla="*/ 35 w 165"/>
                <a:gd name="T1" fmla="*/ 2 h 91"/>
                <a:gd name="T2" fmla="*/ 24 w 165"/>
                <a:gd name="T3" fmla="*/ 4 h 91"/>
                <a:gd name="T4" fmla="*/ 14 w 165"/>
                <a:gd name="T5" fmla="*/ 7 h 91"/>
                <a:gd name="T6" fmla="*/ 5 w 165"/>
                <a:gd name="T7" fmla="*/ 13 h 91"/>
                <a:gd name="T8" fmla="*/ 20 w 165"/>
                <a:gd name="T9" fmla="*/ 32 h 91"/>
                <a:gd name="T10" fmla="*/ 43 w 165"/>
                <a:gd name="T11" fmla="*/ 27 h 91"/>
                <a:gd name="T12" fmla="*/ 61 w 165"/>
                <a:gd name="T13" fmla="*/ 27 h 91"/>
                <a:gd name="T14" fmla="*/ 55 w 165"/>
                <a:gd name="T15" fmla="*/ 5 h 91"/>
                <a:gd name="T16" fmla="*/ 44 w 165"/>
                <a:gd name="T17" fmla="*/ 1 h 91"/>
                <a:gd name="T18" fmla="*/ 35 w 165"/>
                <a:gd name="T19" fmla="*/ 1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91">
                  <a:moveTo>
                    <a:pt x="85" y="5"/>
                  </a:moveTo>
                  <a:cubicBezTo>
                    <a:pt x="77" y="2"/>
                    <a:pt x="68" y="8"/>
                    <a:pt x="61" y="11"/>
                  </a:cubicBezTo>
                  <a:cubicBezTo>
                    <a:pt x="52" y="14"/>
                    <a:pt x="44" y="15"/>
                    <a:pt x="35" y="17"/>
                  </a:cubicBezTo>
                  <a:cubicBezTo>
                    <a:pt x="25" y="20"/>
                    <a:pt x="18" y="23"/>
                    <a:pt x="12" y="33"/>
                  </a:cubicBezTo>
                  <a:cubicBezTo>
                    <a:pt x="0" y="54"/>
                    <a:pt x="25" y="91"/>
                    <a:pt x="49" y="82"/>
                  </a:cubicBezTo>
                  <a:cubicBezTo>
                    <a:pt x="68" y="76"/>
                    <a:pt x="84" y="68"/>
                    <a:pt x="105" y="66"/>
                  </a:cubicBezTo>
                  <a:cubicBezTo>
                    <a:pt x="116" y="65"/>
                    <a:pt x="143" y="73"/>
                    <a:pt x="151" y="66"/>
                  </a:cubicBezTo>
                  <a:cubicBezTo>
                    <a:pt x="165" y="53"/>
                    <a:pt x="144" y="23"/>
                    <a:pt x="136" y="13"/>
                  </a:cubicBezTo>
                  <a:cubicBezTo>
                    <a:pt x="129" y="3"/>
                    <a:pt x="122" y="1"/>
                    <a:pt x="110" y="1"/>
                  </a:cubicBezTo>
                  <a:cubicBezTo>
                    <a:pt x="103" y="1"/>
                    <a:pt x="94" y="0"/>
                    <a:pt x="87" y="3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8" name="Freeform 704">
              <a:extLst>
                <a:ext uri="{FF2B5EF4-FFF2-40B4-BE49-F238E27FC236}">
                  <a16:creationId xmlns:a16="http://schemas.microsoft.com/office/drawing/2014/main" id="{F15463CB-A05B-4884-9F9F-4472B631E95B}"/>
                </a:ext>
              </a:extLst>
            </p:cNvPr>
            <p:cNvSpPr/>
            <p:nvPr>
              <p:custDataLst>
                <p:tags r:id="rId1605"/>
              </p:custDataLst>
            </p:nvPr>
          </p:nvSpPr>
          <p:spPr bwMode="auto">
            <a:xfrm>
              <a:off x="583" y="2659"/>
              <a:ext cx="103" cy="86"/>
            </a:xfrm>
            <a:custGeom>
              <a:avLst/>
              <a:gdLst>
                <a:gd name="T0" fmla="*/ 47 w 139"/>
                <a:gd name="T1" fmla="*/ 1 h 117"/>
                <a:gd name="T2" fmla="*/ 41 w 139"/>
                <a:gd name="T3" fmla="*/ 3 h 117"/>
                <a:gd name="T4" fmla="*/ 30 w 139"/>
                <a:gd name="T5" fmla="*/ 5 h 117"/>
                <a:gd name="T6" fmla="*/ 14 w 139"/>
                <a:gd name="T7" fmla="*/ 9 h 117"/>
                <a:gd name="T8" fmla="*/ 1 w 139"/>
                <a:gd name="T9" fmla="*/ 14 h 117"/>
                <a:gd name="T10" fmla="*/ 10 w 139"/>
                <a:gd name="T11" fmla="*/ 34 h 117"/>
                <a:gd name="T12" fmla="*/ 24 w 139"/>
                <a:gd name="T13" fmla="*/ 42 h 117"/>
                <a:gd name="T14" fmla="*/ 43 w 139"/>
                <a:gd name="T15" fmla="*/ 26 h 117"/>
                <a:gd name="T16" fmla="*/ 56 w 139"/>
                <a:gd name="T17" fmla="*/ 18 h 117"/>
                <a:gd name="T18" fmla="*/ 53 w 139"/>
                <a:gd name="T19" fmla="*/ 5 h 117"/>
                <a:gd name="T20" fmla="*/ 47 w 139"/>
                <a:gd name="T21" fmla="*/ 1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117">
                  <a:moveTo>
                    <a:pt x="117" y="1"/>
                  </a:moveTo>
                  <a:cubicBezTo>
                    <a:pt x="110" y="0"/>
                    <a:pt x="107" y="5"/>
                    <a:pt x="101" y="8"/>
                  </a:cubicBezTo>
                  <a:cubicBezTo>
                    <a:pt x="94" y="11"/>
                    <a:pt x="84" y="13"/>
                    <a:pt x="76" y="14"/>
                  </a:cubicBezTo>
                  <a:cubicBezTo>
                    <a:pt x="62" y="17"/>
                    <a:pt x="49" y="19"/>
                    <a:pt x="35" y="22"/>
                  </a:cubicBezTo>
                  <a:cubicBezTo>
                    <a:pt x="25" y="24"/>
                    <a:pt x="8" y="25"/>
                    <a:pt x="4" y="35"/>
                  </a:cubicBezTo>
                  <a:cubicBezTo>
                    <a:pt x="0" y="46"/>
                    <a:pt x="18" y="73"/>
                    <a:pt x="24" y="84"/>
                  </a:cubicBezTo>
                  <a:cubicBezTo>
                    <a:pt x="30" y="97"/>
                    <a:pt x="44" y="117"/>
                    <a:pt x="60" y="106"/>
                  </a:cubicBezTo>
                  <a:cubicBezTo>
                    <a:pt x="78" y="93"/>
                    <a:pt x="82" y="73"/>
                    <a:pt x="105" y="67"/>
                  </a:cubicBezTo>
                  <a:cubicBezTo>
                    <a:pt x="119" y="64"/>
                    <a:pt x="134" y="62"/>
                    <a:pt x="137" y="46"/>
                  </a:cubicBezTo>
                  <a:cubicBezTo>
                    <a:pt x="139" y="36"/>
                    <a:pt x="136" y="22"/>
                    <a:pt x="131" y="14"/>
                  </a:cubicBezTo>
                  <a:cubicBezTo>
                    <a:pt x="127" y="8"/>
                    <a:pt x="123" y="6"/>
                    <a:pt x="117" y="2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89" name="Freeform 705">
              <a:extLst>
                <a:ext uri="{FF2B5EF4-FFF2-40B4-BE49-F238E27FC236}">
                  <a16:creationId xmlns:a16="http://schemas.microsoft.com/office/drawing/2014/main" id="{845C0926-E932-4D8A-9BD9-2A794B4735DF}"/>
                </a:ext>
              </a:extLst>
            </p:cNvPr>
            <p:cNvSpPr/>
            <p:nvPr>
              <p:custDataLst>
                <p:tags r:id="rId1606"/>
              </p:custDataLst>
            </p:nvPr>
          </p:nvSpPr>
          <p:spPr bwMode="auto">
            <a:xfrm>
              <a:off x="633" y="2747"/>
              <a:ext cx="105" cy="93"/>
            </a:xfrm>
            <a:custGeom>
              <a:avLst/>
              <a:gdLst>
                <a:gd name="T0" fmla="*/ 44 w 142"/>
                <a:gd name="T1" fmla="*/ 0 h 127"/>
                <a:gd name="T2" fmla="*/ 37 w 142"/>
                <a:gd name="T3" fmla="*/ 5 h 127"/>
                <a:gd name="T4" fmla="*/ 26 w 142"/>
                <a:gd name="T5" fmla="*/ 11 h 127"/>
                <a:gd name="T6" fmla="*/ 7 w 142"/>
                <a:gd name="T7" fmla="*/ 19 h 127"/>
                <a:gd name="T8" fmla="*/ 5 w 142"/>
                <a:gd name="T9" fmla="*/ 37 h 127"/>
                <a:gd name="T10" fmla="*/ 10 w 142"/>
                <a:gd name="T11" fmla="*/ 48 h 127"/>
                <a:gd name="T12" fmla="*/ 19 w 142"/>
                <a:gd name="T13" fmla="*/ 40 h 127"/>
                <a:gd name="T14" fmla="*/ 43 w 142"/>
                <a:gd name="T15" fmla="*/ 30 h 127"/>
                <a:gd name="T16" fmla="*/ 57 w 142"/>
                <a:gd name="T17" fmla="*/ 21 h 127"/>
                <a:gd name="T18" fmla="*/ 44 w 142"/>
                <a:gd name="T19" fmla="*/ 1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27">
                  <a:moveTo>
                    <a:pt x="110" y="0"/>
                  </a:moveTo>
                  <a:cubicBezTo>
                    <a:pt x="104" y="2"/>
                    <a:pt x="98" y="8"/>
                    <a:pt x="92" y="12"/>
                  </a:cubicBezTo>
                  <a:cubicBezTo>
                    <a:pt x="84" y="18"/>
                    <a:pt x="73" y="23"/>
                    <a:pt x="64" y="27"/>
                  </a:cubicBezTo>
                  <a:cubicBezTo>
                    <a:pt x="49" y="35"/>
                    <a:pt x="31" y="40"/>
                    <a:pt x="17" y="49"/>
                  </a:cubicBezTo>
                  <a:cubicBezTo>
                    <a:pt x="0" y="59"/>
                    <a:pt x="7" y="78"/>
                    <a:pt x="12" y="94"/>
                  </a:cubicBezTo>
                  <a:cubicBezTo>
                    <a:pt x="14" y="101"/>
                    <a:pt x="16" y="117"/>
                    <a:pt x="23" y="121"/>
                  </a:cubicBezTo>
                  <a:cubicBezTo>
                    <a:pt x="34" y="127"/>
                    <a:pt x="42" y="111"/>
                    <a:pt x="47" y="103"/>
                  </a:cubicBezTo>
                  <a:cubicBezTo>
                    <a:pt x="63" y="80"/>
                    <a:pt x="78" y="76"/>
                    <a:pt x="106" y="77"/>
                  </a:cubicBezTo>
                  <a:cubicBezTo>
                    <a:pt x="125" y="78"/>
                    <a:pt x="142" y="77"/>
                    <a:pt x="140" y="54"/>
                  </a:cubicBezTo>
                  <a:cubicBezTo>
                    <a:pt x="138" y="35"/>
                    <a:pt x="128" y="9"/>
                    <a:pt x="110" y="1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0" name="Freeform 706">
              <a:extLst>
                <a:ext uri="{FF2B5EF4-FFF2-40B4-BE49-F238E27FC236}">
                  <a16:creationId xmlns:a16="http://schemas.microsoft.com/office/drawing/2014/main" id="{C0A6F0EB-476D-4A2A-8156-758D702C478A}"/>
                </a:ext>
              </a:extLst>
            </p:cNvPr>
            <p:cNvSpPr/>
            <p:nvPr>
              <p:custDataLst>
                <p:tags r:id="rId1607"/>
              </p:custDataLst>
            </p:nvPr>
          </p:nvSpPr>
          <p:spPr bwMode="auto">
            <a:xfrm>
              <a:off x="681" y="2832"/>
              <a:ext cx="114" cy="90"/>
            </a:xfrm>
            <a:custGeom>
              <a:avLst/>
              <a:gdLst>
                <a:gd name="T0" fmla="*/ 41 w 154"/>
                <a:gd name="T1" fmla="*/ 1 h 122"/>
                <a:gd name="T2" fmla="*/ 35 w 154"/>
                <a:gd name="T3" fmla="*/ 10 h 122"/>
                <a:gd name="T4" fmla="*/ 24 w 154"/>
                <a:gd name="T5" fmla="*/ 18 h 122"/>
                <a:gd name="T6" fmla="*/ 4 w 154"/>
                <a:gd name="T7" fmla="*/ 27 h 122"/>
                <a:gd name="T8" fmla="*/ 10 w 154"/>
                <a:gd name="T9" fmla="*/ 44 h 122"/>
                <a:gd name="T10" fmla="*/ 33 w 154"/>
                <a:gd name="T11" fmla="*/ 42 h 122"/>
                <a:gd name="T12" fmla="*/ 58 w 154"/>
                <a:gd name="T13" fmla="*/ 20 h 122"/>
                <a:gd name="T14" fmla="*/ 41 w 154"/>
                <a:gd name="T15" fmla="*/ 1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22">
                  <a:moveTo>
                    <a:pt x="103" y="4"/>
                  </a:moveTo>
                  <a:cubicBezTo>
                    <a:pt x="97" y="10"/>
                    <a:pt x="93" y="19"/>
                    <a:pt x="86" y="25"/>
                  </a:cubicBezTo>
                  <a:cubicBezTo>
                    <a:pt x="77" y="32"/>
                    <a:pt x="68" y="37"/>
                    <a:pt x="58" y="43"/>
                  </a:cubicBezTo>
                  <a:cubicBezTo>
                    <a:pt x="45" y="51"/>
                    <a:pt x="18" y="54"/>
                    <a:pt x="9" y="67"/>
                  </a:cubicBezTo>
                  <a:cubicBezTo>
                    <a:pt x="0" y="79"/>
                    <a:pt x="14" y="103"/>
                    <a:pt x="25" y="111"/>
                  </a:cubicBezTo>
                  <a:cubicBezTo>
                    <a:pt x="41" y="122"/>
                    <a:pt x="66" y="114"/>
                    <a:pt x="81" y="104"/>
                  </a:cubicBezTo>
                  <a:cubicBezTo>
                    <a:pt x="105" y="87"/>
                    <a:pt x="154" y="94"/>
                    <a:pt x="145" y="49"/>
                  </a:cubicBezTo>
                  <a:cubicBezTo>
                    <a:pt x="142" y="35"/>
                    <a:pt x="121" y="0"/>
                    <a:pt x="102" y="4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1" name="Freeform 707">
              <a:extLst>
                <a:ext uri="{FF2B5EF4-FFF2-40B4-BE49-F238E27FC236}">
                  <a16:creationId xmlns:a16="http://schemas.microsoft.com/office/drawing/2014/main" id="{9471E2E5-F009-4965-9272-8959C42BFAFC}"/>
                </a:ext>
              </a:extLst>
            </p:cNvPr>
            <p:cNvSpPr/>
            <p:nvPr>
              <p:custDataLst>
                <p:tags r:id="rId1608"/>
              </p:custDataLst>
            </p:nvPr>
          </p:nvSpPr>
          <p:spPr bwMode="auto">
            <a:xfrm>
              <a:off x="734" y="2936"/>
              <a:ext cx="95" cy="82"/>
            </a:xfrm>
            <a:custGeom>
              <a:avLst/>
              <a:gdLst>
                <a:gd name="T0" fmla="*/ 38 w 129"/>
                <a:gd name="T1" fmla="*/ 1 h 111"/>
                <a:gd name="T2" fmla="*/ 18 w 129"/>
                <a:gd name="T3" fmla="*/ 12 h 111"/>
                <a:gd name="T4" fmla="*/ 3 w 129"/>
                <a:gd name="T5" fmla="*/ 18 h 111"/>
                <a:gd name="T6" fmla="*/ 5 w 129"/>
                <a:gd name="T7" fmla="*/ 39 h 111"/>
                <a:gd name="T8" fmla="*/ 29 w 129"/>
                <a:gd name="T9" fmla="*/ 36 h 111"/>
                <a:gd name="T10" fmla="*/ 46 w 129"/>
                <a:gd name="T11" fmla="*/ 35 h 111"/>
                <a:gd name="T12" fmla="*/ 50 w 129"/>
                <a:gd name="T13" fmla="*/ 18 h 111"/>
                <a:gd name="T14" fmla="*/ 38 w 129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10">
                  <a:moveTo>
                    <a:pt x="95" y="1"/>
                  </a:moveTo>
                  <a:cubicBezTo>
                    <a:pt x="77" y="6"/>
                    <a:pt x="63" y="23"/>
                    <a:pt x="44" y="29"/>
                  </a:cubicBezTo>
                  <a:cubicBezTo>
                    <a:pt x="32" y="33"/>
                    <a:pt x="15" y="34"/>
                    <a:pt x="7" y="45"/>
                  </a:cubicBezTo>
                  <a:cubicBezTo>
                    <a:pt x="0" y="55"/>
                    <a:pt x="2" y="88"/>
                    <a:pt x="12" y="97"/>
                  </a:cubicBezTo>
                  <a:cubicBezTo>
                    <a:pt x="27" y="111"/>
                    <a:pt x="58" y="97"/>
                    <a:pt x="72" y="90"/>
                  </a:cubicBezTo>
                  <a:cubicBezTo>
                    <a:pt x="88" y="82"/>
                    <a:pt x="103" y="92"/>
                    <a:pt x="117" y="85"/>
                  </a:cubicBezTo>
                  <a:cubicBezTo>
                    <a:pt x="129" y="78"/>
                    <a:pt x="127" y="59"/>
                    <a:pt x="125" y="46"/>
                  </a:cubicBezTo>
                  <a:cubicBezTo>
                    <a:pt x="123" y="30"/>
                    <a:pt x="115" y="1"/>
                    <a:pt x="96" y="0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2" name="Freeform 708">
              <a:extLst>
                <a:ext uri="{FF2B5EF4-FFF2-40B4-BE49-F238E27FC236}">
                  <a16:creationId xmlns:a16="http://schemas.microsoft.com/office/drawing/2014/main" id="{D518B8EB-1605-4665-A701-9FF8AFCEC3DB}"/>
                </a:ext>
              </a:extLst>
            </p:cNvPr>
            <p:cNvSpPr/>
            <p:nvPr>
              <p:custDataLst>
                <p:tags r:id="rId1609"/>
              </p:custDataLst>
            </p:nvPr>
          </p:nvSpPr>
          <p:spPr bwMode="auto">
            <a:xfrm>
              <a:off x="763" y="3062"/>
              <a:ext cx="96" cy="69"/>
            </a:xfrm>
            <a:custGeom>
              <a:avLst/>
              <a:gdLst>
                <a:gd name="T0" fmla="*/ 25 w 131"/>
                <a:gd name="T1" fmla="*/ 1 h 94"/>
                <a:gd name="T2" fmla="*/ 17 w 131"/>
                <a:gd name="T3" fmla="*/ 1 h 94"/>
                <a:gd name="T4" fmla="*/ 7 w 131"/>
                <a:gd name="T5" fmla="*/ 0 h 94"/>
                <a:gd name="T6" fmla="*/ 4 w 131"/>
                <a:gd name="T7" fmla="*/ 15 h 94"/>
                <a:gd name="T8" fmla="*/ 10 w 131"/>
                <a:gd name="T9" fmla="*/ 37 h 94"/>
                <a:gd name="T10" fmla="*/ 21 w 131"/>
                <a:gd name="T11" fmla="*/ 32 h 94"/>
                <a:gd name="T12" fmla="*/ 37 w 131"/>
                <a:gd name="T13" fmla="*/ 29 h 94"/>
                <a:gd name="T14" fmla="*/ 51 w 131"/>
                <a:gd name="T15" fmla="*/ 23 h 94"/>
                <a:gd name="T16" fmla="*/ 47 w 131"/>
                <a:gd name="T17" fmla="*/ 4 h 94"/>
                <a:gd name="T18" fmla="*/ 26 w 131"/>
                <a:gd name="T19" fmla="*/ 1 h 94"/>
                <a:gd name="T20" fmla="*/ 24 w 131"/>
                <a:gd name="T21" fmla="*/ 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1" h="94">
                  <a:moveTo>
                    <a:pt x="64" y="4"/>
                  </a:moveTo>
                  <a:cubicBezTo>
                    <a:pt x="60" y="0"/>
                    <a:pt x="51" y="3"/>
                    <a:pt x="44" y="4"/>
                  </a:cubicBezTo>
                  <a:cubicBezTo>
                    <a:pt x="35" y="4"/>
                    <a:pt x="27" y="1"/>
                    <a:pt x="19" y="0"/>
                  </a:cubicBezTo>
                  <a:cubicBezTo>
                    <a:pt x="0" y="0"/>
                    <a:pt x="7" y="24"/>
                    <a:pt x="9" y="38"/>
                  </a:cubicBezTo>
                  <a:cubicBezTo>
                    <a:pt x="11" y="50"/>
                    <a:pt x="10" y="88"/>
                    <a:pt x="26" y="92"/>
                  </a:cubicBezTo>
                  <a:cubicBezTo>
                    <a:pt x="34" y="94"/>
                    <a:pt x="46" y="83"/>
                    <a:pt x="54" y="81"/>
                  </a:cubicBezTo>
                  <a:cubicBezTo>
                    <a:pt x="66" y="78"/>
                    <a:pt x="82" y="75"/>
                    <a:pt x="94" y="75"/>
                  </a:cubicBezTo>
                  <a:cubicBezTo>
                    <a:pt x="113" y="76"/>
                    <a:pt x="124" y="82"/>
                    <a:pt x="128" y="58"/>
                  </a:cubicBezTo>
                  <a:cubicBezTo>
                    <a:pt x="131" y="46"/>
                    <a:pt x="128" y="21"/>
                    <a:pt x="119" y="11"/>
                  </a:cubicBezTo>
                  <a:cubicBezTo>
                    <a:pt x="109" y="0"/>
                    <a:pt x="79" y="5"/>
                    <a:pt x="65" y="2"/>
                  </a:cubicBezTo>
                  <a:cubicBezTo>
                    <a:pt x="63" y="1"/>
                    <a:pt x="62" y="1"/>
                    <a:pt x="61" y="0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3" name="Freeform 709">
              <a:extLst>
                <a:ext uri="{FF2B5EF4-FFF2-40B4-BE49-F238E27FC236}">
                  <a16:creationId xmlns:a16="http://schemas.microsoft.com/office/drawing/2014/main" id="{B1E43DA4-7753-48F6-B753-67972CBE4864}"/>
                </a:ext>
              </a:extLst>
            </p:cNvPr>
            <p:cNvSpPr/>
            <p:nvPr>
              <p:custDataLst>
                <p:tags r:id="rId1610"/>
              </p:custDataLst>
            </p:nvPr>
          </p:nvSpPr>
          <p:spPr bwMode="auto">
            <a:xfrm>
              <a:off x="783" y="3158"/>
              <a:ext cx="88" cy="101"/>
            </a:xfrm>
            <a:custGeom>
              <a:avLst/>
              <a:gdLst>
                <a:gd name="T0" fmla="*/ 24 w 120"/>
                <a:gd name="T1" fmla="*/ 4 h 137"/>
                <a:gd name="T2" fmla="*/ 5 w 120"/>
                <a:gd name="T3" fmla="*/ 3 h 137"/>
                <a:gd name="T4" fmla="*/ 5 w 120"/>
                <a:gd name="T5" fmla="*/ 25 h 137"/>
                <a:gd name="T6" fmla="*/ 4 w 120"/>
                <a:gd name="T7" fmla="*/ 36 h 137"/>
                <a:gd name="T8" fmla="*/ 1 w 120"/>
                <a:gd name="T9" fmla="*/ 46 h 137"/>
                <a:gd name="T10" fmla="*/ 20 w 120"/>
                <a:gd name="T11" fmla="*/ 44 h 137"/>
                <a:gd name="T12" fmla="*/ 42 w 120"/>
                <a:gd name="T13" fmla="*/ 43 h 137"/>
                <a:gd name="T14" fmla="*/ 45 w 120"/>
                <a:gd name="T15" fmla="*/ 21 h 137"/>
                <a:gd name="T16" fmla="*/ 26 w 120"/>
                <a:gd name="T17" fmla="*/ 3 h 137"/>
                <a:gd name="T18" fmla="*/ 24 w 120"/>
                <a:gd name="T19" fmla="*/ 3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137">
                  <a:moveTo>
                    <a:pt x="62" y="9"/>
                  </a:moveTo>
                  <a:cubicBezTo>
                    <a:pt x="51" y="10"/>
                    <a:pt x="22" y="0"/>
                    <a:pt x="13" y="7"/>
                  </a:cubicBezTo>
                  <a:cubicBezTo>
                    <a:pt x="1" y="17"/>
                    <a:pt x="13" y="50"/>
                    <a:pt x="14" y="62"/>
                  </a:cubicBezTo>
                  <a:cubicBezTo>
                    <a:pt x="14" y="72"/>
                    <a:pt x="12" y="81"/>
                    <a:pt x="9" y="91"/>
                  </a:cubicBezTo>
                  <a:cubicBezTo>
                    <a:pt x="6" y="97"/>
                    <a:pt x="0" y="106"/>
                    <a:pt x="2" y="114"/>
                  </a:cubicBezTo>
                  <a:cubicBezTo>
                    <a:pt x="7" y="137"/>
                    <a:pt x="39" y="114"/>
                    <a:pt x="51" y="110"/>
                  </a:cubicBezTo>
                  <a:cubicBezTo>
                    <a:pt x="68" y="105"/>
                    <a:pt x="93" y="119"/>
                    <a:pt x="106" y="107"/>
                  </a:cubicBezTo>
                  <a:cubicBezTo>
                    <a:pt x="120" y="96"/>
                    <a:pt x="114" y="67"/>
                    <a:pt x="113" y="51"/>
                  </a:cubicBezTo>
                  <a:cubicBezTo>
                    <a:pt x="110" y="22"/>
                    <a:pt x="92" y="11"/>
                    <a:pt x="65" y="8"/>
                  </a:cubicBezTo>
                  <a:cubicBezTo>
                    <a:pt x="64" y="8"/>
                    <a:pt x="63" y="8"/>
                    <a:pt x="62" y="8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4" name="Freeform 710">
              <a:extLst>
                <a:ext uri="{FF2B5EF4-FFF2-40B4-BE49-F238E27FC236}">
                  <a16:creationId xmlns:a16="http://schemas.microsoft.com/office/drawing/2014/main" id="{70BFFC99-71EA-4AB5-BC47-F44A2F8BBBBC}"/>
                </a:ext>
              </a:extLst>
            </p:cNvPr>
            <p:cNvSpPr/>
            <p:nvPr>
              <p:custDataLst>
                <p:tags r:id="rId1611"/>
              </p:custDataLst>
            </p:nvPr>
          </p:nvSpPr>
          <p:spPr bwMode="auto">
            <a:xfrm>
              <a:off x="760" y="3291"/>
              <a:ext cx="91" cy="109"/>
            </a:xfrm>
            <a:custGeom>
              <a:avLst/>
              <a:gdLst>
                <a:gd name="T0" fmla="*/ 31 w 123"/>
                <a:gd name="T1" fmla="*/ 6 h 148"/>
                <a:gd name="T2" fmla="*/ 22 w 123"/>
                <a:gd name="T3" fmla="*/ 1 h 148"/>
                <a:gd name="T4" fmla="*/ 17 w 123"/>
                <a:gd name="T5" fmla="*/ 4 h 148"/>
                <a:gd name="T6" fmla="*/ 7 w 123"/>
                <a:gd name="T7" fmla="*/ 24 h 148"/>
                <a:gd name="T8" fmla="*/ 29 w 123"/>
                <a:gd name="T9" fmla="*/ 52 h 148"/>
                <a:gd name="T10" fmla="*/ 40 w 123"/>
                <a:gd name="T11" fmla="*/ 48 h 148"/>
                <a:gd name="T12" fmla="*/ 50 w 123"/>
                <a:gd name="T13" fmla="*/ 26 h 148"/>
                <a:gd name="T14" fmla="*/ 36 w 123"/>
                <a:gd name="T15" fmla="*/ 10 h 148"/>
                <a:gd name="T16" fmla="*/ 32 w 123"/>
                <a:gd name="T17" fmla="*/ 7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3" h="148">
                  <a:moveTo>
                    <a:pt x="77" y="15"/>
                  </a:moveTo>
                  <a:cubicBezTo>
                    <a:pt x="73" y="11"/>
                    <a:pt x="62" y="5"/>
                    <a:pt x="56" y="3"/>
                  </a:cubicBezTo>
                  <a:cubicBezTo>
                    <a:pt x="45" y="0"/>
                    <a:pt x="47" y="2"/>
                    <a:pt x="42" y="10"/>
                  </a:cubicBezTo>
                  <a:cubicBezTo>
                    <a:pt x="31" y="24"/>
                    <a:pt x="23" y="41"/>
                    <a:pt x="16" y="58"/>
                  </a:cubicBezTo>
                  <a:cubicBezTo>
                    <a:pt x="0" y="96"/>
                    <a:pt x="49" y="111"/>
                    <a:pt x="71" y="132"/>
                  </a:cubicBezTo>
                  <a:cubicBezTo>
                    <a:pt x="89" y="148"/>
                    <a:pt x="92" y="138"/>
                    <a:pt x="99" y="119"/>
                  </a:cubicBezTo>
                  <a:cubicBezTo>
                    <a:pt x="105" y="101"/>
                    <a:pt x="119" y="84"/>
                    <a:pt x="121" y="65"/>
                  </a:cubicBezTo>
                  <a:cubicBezTo>
                    <a:pt x="123" y="46"/>
                    <a:pt x="102" y="32"/>
                    <a:pt x="88" y="23"/>
                  </a:cubicBezTo>
                  <a:cubicBezTo>
                    <a:pt x="84" y="21"/>
                    <a:pt x="81" y="18"/>
                    <a:pt x="78" y="16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5" name="Freeform 711">
              <a:extLst>
                <a:ext uri="{FF2B5EF4-FFF2-40B4-BE49-F238E27FC236}">
                  <a16:creationId xmlns:a16="http://schemas.microsoft.com/office/drawing/2014/main" id="{61FB4B78-61BC-41A5-BCE0-2B262A518DDD}"/>
                </a:ext>
              </a:extLst>
            </p:cNvPr>
            <p:cNvSpPr/>
            <p:nvPr>
              <p:custDataLst>
                <p:tags r:id="rId1612"/>
              </p:custDataLst>
            </p:nvPr>
          </p:nvSpPr>
          <p:spPr bwMode="auto">
            <a:xfrm>
              <a:off x="718" y="3417"/>
              <a:ext cx="98" cy="100"/>
            </a:xfrm>
            <a:custGeom>
              <a:avLst/>
              <a:gdLst>
                <a:gd name="T0" fmla="*/ 21 w 133"/>
                <a:gd name="T1" fmla="*/ 8 h 136"/>
                <a:gd name="T2" fmla="*/ 8 w 133"/>
                <a:gd name="T3" fmla="*/ 3 h 136"/>
                <a:gd name="T4" fmla="*/ 4 w 133"/>
                <a:gd name="T5" fmla="*/ 13 h 136"/>
                <a:gd name="T6" fmla="*/ 1 w 133"/>
                <a:gd name="T7" fmla="*/ 24 h 136"/>
                <a:gd name="T8" fmla="*/ 14 w 133"/>
                <a:gd name="T9" fmla="*/ 42 h 136"/>
                <a:gd name="T10" fmla="*/ 30 w 133"/>
                <a:gd name="T11" fmla="*/ 51 h 136"/>
                <a:gd name="T12" fmla="*/ 41 w 133"/>
                <a:gd name="T13" fmla="*/ 39 h 136"/>
                <a:gd name="T14" fmla="*/ 49 w 133"/>
                <a:gd name="T15" fmla="*/ 28 h 136"/>
                <a:gd name="T16" fmla="*/ 47 w 133"/>
                <a:gd name="T17" fmla="*/ 18 h 136"/>
                <a:gd name="T18" fmla="*/ 24 w 133"/>
                <a:gd name="T19" fmla="*/ 10 h 136"/>
                <a:gd name="T20" fmla="*/ 20 w 133"/>
                <a:gd name="T21" fmla="*/ 7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136">
                  <a:moveTo>
                    <a:pt x="53" y="21"/>
                  </a:moveTo>
                  <a:cubicBezTo>
                    <a:pt x="42" y="22"/>
                    <a:pt x="32" y="0"/>
                    <a:pt x="21" y="8"/>
                  </a:cubicBezTo>
                  <a:cubicBezTo>
                    <a:pt x="16" y="11"/>
                    <a:pt x="13" y="27"/>
                    <a:pt x="10" y="33"/>
                  </a:cubicBezTo>
                  <a:cubicBezTo>
                    <a:pt x="7" y="41"/>
                    <a:pt x="1" y="49"/>
                    <a:pt x="1" y="59"/>
                  </a:cubicBezTo>
                  <a:cubicBezTo>
                    <a:pt x="0" y="78"/>
                    <a:pt x="23" y="93"/>
                    <a:pt x="35" y="105"/>
                  </a:cubicBezTo>
                  <a:cubicBezTo>
                    <a:pt x="44" y="114"/>
                    <a:pt x="60" y="136"/>
                    <a:pt x="75" y="129"/>
                  </a:cubicBezTo>
                  <a:cubicBezTo>
                    <a:pt x="84" y="124"/>
                    <a:pt x="93" y="105"/>
                    <a:pt x="100" y="98"/>
                  </a:cubicBezTo>
                  <a:cubicBezTo>
                    <a:pt x="107" y="89"/>
                    <a:pt x="116" y="80"/>
                    <a:pt x="123" y="70"/>
                  </a:cubicBezTo>
                  <a:cubicBezTo>
                    <a:pt x="133" y="57"/>
                    <a:pt x="133" y="51"/>
                    <a:pt x="118" y="43"/>
                  </a:cubicBezTo>
                  <a:cubicBezTo>
                    <a:pt x="99" y="34"/>
                    <a:pt x="77" y="32"/>
                    <a:pt x="58" y="23"/>
                  </a:cubicBezTo>
                  <a:cubicBezTo>
                    <a:pt x="55" y="21"/>
                    <a:pt x="53" y="20"/>
                    <a:pt x="50" y="18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6" name="Freeform 712">
              <a:extLst>
                <a:ext uri="{FF2B5EF4-FFF2-40B4-BE49-F238E27FC236}">
                  <a16:creationId xmlns:a16="http://schemas.microsoft.com/office/drawing/2014/main" id="{12FD1C77-2D56-43C8-A16B-D33D651DC900}"/>
                </a:ext>
              </a:extLst>
            </p:cNvPr>
            <p:cNvSpPr/>
            <p:nvPr>
              <p:custDataLst>
                <p:tags r:id="rId1613"/>
              </p:custDataLst>
            </p:nvPr>
          </p:nvSpPr>
          <p:spPr bwMode="auto">
            <a:xfrm>
              <a:off x="651" y="3511"/>
              <a:ext cx="84" cy="106"/>
            </a:xfrm>
            <a:custGeom>
              <a:avLst/>
              <a:gdLst>
                <a:gd name="T0" fmla="*/ 24 w 114"/>
                <a:gd name="T1" fmla="*/ 10 h 144"/>
                <a:gd name="T2" fmla="*/ 13 w 114"/>
                <a:gd name="T3" fmla="*/ 3 h 144"/>
                <a:gd name="T4" fmla="*/ 8 w 114"/>
                <a:gd name="T5" fmla="*/ 13 h 144"/>
                <a:gd name="T6" fmla="*/ 2 w 114"/>
                <a:gd name="T7" fmla="*/ 26 h 144"/>
                <a:gd name="T8" fmla="*/ 11 w 114"/>
                <a:gd name="T9" fmla="*/ 43 h 144"/>
                <a:gd name="T10" fmla="*/ 28 w 114"/>
                <a:gd name="T11" fmla="*/ 54 h 144"/>
                <a:gd name="T12" fmla="*/ 43 w 114"/>
                <a:gd name="T13" fmla="*/ 36 h 144"/>
                <a:gd name="T14" fmla="*/ 41 w 114"/>
                <a:gd name="T15" fmla="*/ 24 h 144"/>
                <a:gd name="T16" fmla="*/ 21 w 114"/>
                <a:gd name="T17" fmla="*/ 11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144">
                  <a:moveTo>
                    <a:pt x="59" y="23"/>
                  </a:moveTo>
                  <a:cubicBezTo>
                    <a:pt x="50" y="19"/>
                    <a:pt x="44" y="0"/>
                    <a:pt x="33" y="7"/>
                  </a:cubicBezTo>
                  <a:cubicBezTo>
                    <a:pt x="27" y="12"/>
                    <a:pt x="24" y="28"/>
                    <a:pt x="21" y="34"/>
                  </a:cubicBezTo>
                  <a:cubicBezTo>
                    <a:pt x="17" y="44"/>
                    <a:pt x="9" y="54"/>
                    <a:pt x="6" y="64"/>
                  </a:cubicBezTo>
                  <a:cubicBezTo>
                    <a:pt x="0" y="81"/>
                    <a:pt x="15" y="96"/>
                    <a:pt x="27" y="108"/>
                  </a:cubicBezTo>
                  <a:cubicBezTo>
                    <a:pt x="37" y="120"/>
                    <a:pt x="52" y="144"/>
                    <a:pt x="71" y="137"/>
                  </a:cubicBezTo>
                  <a:cubicBezTo>
                    <a:pt x="88" y="131"/>
                    <a:pt x="99" y="105"/>
                    <a:pt x="107" y="90"/>
                  </a:cubicBezTo>
                  <a:cubicBezTo>
                    <a:pt x="114" y="77"/>
                    <a:pt x="114" y="69"/>
                    <a:pt x="103" y="58"/>
                  </a:cubicBezTo>
                  <a:cubicBezTo>
                    <a:pt x="88" y="43"/>
                    <a:pt x="67" y="44"/>
                    <a:pt x="54" y="27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7" name="Freeform 713">
              <a:extLst>
                <a:ext uri="{FF2B5EF4-FFF2-40B4-BE49-F238E27FC236}">
                  <a16:creationId xmlns:a16="http://schemas.microsoft.com/office/drawing/2014/main" id="{5DAF2117-00A7-4CCA-ACBC-1BFE728BB5EF}"/>
                </a:ext>
              </a:extLst>
            </p:cNvPr>
            <p:cNvSpPr/>
            <p:nvPr>
              <p:custDataLst>
                <p:tags r:id="rId1614"/>
              </p:custDataLst>
            </p:nvPr>
          </p:nvSpPr>
          <p:spPr bwMode="auto">
            <a:xfrm>
              <a:off x="429" y="3627"/>
              <a:ext cx="216" cy="170"/>
            </a:xfrm>
            <a:custGeom>
              <a:avLst/>
              <a:gdLst>
                <a:gd name="T0" fmla="*/ 109 w 294"/>
                <a:gd name="T1" fmla="*/ 18 h 231"/>
                <a:gd name="T2" fmla="*/ 98 w 294"/>
                <a:gd name="T3" fmla="*/ 9 h 231"/>
                <a:gd name="T4" fmla="*/ 92 w 294"/>
                <a:gd name="T5" fmla="*/ 2 h 231"/>
                <a:gd name="T6" fmla="*/ 77 w 294"/>
                <a:gd name="T7" fmla="*/ 18 h 231"/>
                <a:gd name="T8" fmla="*/ 61 w 294"/>
                <a:gd name="T9" fmla="*/ 32 h 231"/>
                <a:gd name="T10" fmla="*/ 21 w 294"/>
                <a:gd name="T11" fmla="*/ 63 h 231"/>
                <a:gd name="T12" fmla="*/ 9 w 294"/>
                <a:gd name="T13" fmla="*/ 79 h 231"/>
                <a:gd name="T14" fmla="*/ 0 w 294"/>
                <a:gd name="T15" fmla="*/ 92 h 231"/>
                <a:gd name="T16" fmla="*/ 24 w 294"/>
                <a:gd name="T17" fmla="*/ 75 h 231"/>
                <a:gd name="T18" fmla="*/ 50 w 294"/>
                <a:gd name="T19" fmla="*/ 64 h 231"/>
                <a:gd name="T20" fmla="*/ 88 w 294"/>
                <a:gd name="T21" fmla="*/ 46 h 231"/>
                <a:gd name="T22" fmla="*/ 109 w 294"/>
                <a:gd name="T23" fmla="*/ 29 h 231"/>
                <a:gd name="T24" fmla="*/ 109 w 294"/>
                <a:gd name="T25" fmla="*/ 18 h 2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4" h="231">
                  <a:moveTo>
                    <a:pt x="275" y="44"/>
                  </a:moveTo>
                  <a:cubicBezTo>
                    <a:pt x="263" y="37"/>
                    <a:pt x="252" y="35"/>
                    <a:pt x="246" y="22"/>
                  </a:cubicBezTo>
                  <a:cubicBezTo>
                    <a:pt x="241" y="13"/>
                    <a:pt x="243" y="0"/>
                    <a:pt x="231" y="5"/>
                  </a:cubicBezTo>
                  <a:cubicBezTo>
                    <a:pt x="217" y="12"/>
                    <a:pt x="207" y="35"/>
                    <a:pt x="195" y="45"/>
                  </a:cubicBezTo>
                  <a:cubicBezTo>
                    <a:pt x="181" y="57"/>
                    <a:pt x="168" y="69"/>
                    <a:pt x="154" y="80"/>
                  </a:cubicBezTo>
                  <a:cubicBezTo>
                    <a:pt x="121" y="106"/>
                    <a:pt x="81" y="126"/>
                    <a:pt x="52" y="156"/>
                  </a:cubicBezTo>
                  <a:cubicBezTo>
                    <a:pt x="40" y="169"/>
                    <a:pt x="31" y="183"/>
                    <a:pt x="22" y="197"/>
                  </a:cubicBezTo>
                  <a:cubicBezTo>
                    <a:pt x="15" y="208"/>
                    <a:pt x="4" y="218"/>
                    <a:pt x="0" y="231"/>
                  </a:cubicBezTo>
                  <a:cubicBezTo>
                    <a:pt x="20" y="217"/>
                    <a:pt x="37" y="201"/>
                    <a:pt x="58" y="188"/>
                  </a:cubicBezTo>
                  <a:cubicBezTo>
                    <a:pt x="80" y="176"/>
                    <a:pt x="102" y="165"/>
                    <a:pt x="127" y="161"/>
                  </a:cubicBezTo>
                  <a:cubicBezTo>
                    <a:pt x="164" y="154"/>
                    <a:pt x="199" y="149"/>
                    <a:pt x="223" y="116"/>
                  </a:cubicBezTo>
                  <a:cubicBezTo>
                    <a:pt x="237" y="96"/>
                    <a:pt x="256" y="90"/>
                    <a:pt x="274" y="74"/>
                  </a:cubicBezTo>
                  <a:cubicBezTo>
                    <a:pt x="282" y="66"/>
                    <a:pt x="294" y="44"/>
                    <a:pt x="273" y="44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8" name="Freeform 714">
              <a:extLst>
                <a:ext uri="{FF2B5EF4-FFF2-40B4-BE49-F238E27FC236}">
                  <a16:creationId xmlns:a16="http://schemas.microsoft.com/office/drawing/2014/main" id="{A49F3A33-E125-4D03-BD7F-45CCE38C3C8E}"/>
                </a:ext>
              </a:extLst>
            </p:cNvPr>
            <p:cNvSpPr/>
            <p:nvPr>
              <p:custDataLst>
                <p:tags r:id="rId1615"/>
              </p:custDataLst>
            </p:nvPr>
          </p:nvSpPr>
          <p:spPr bwMode="auto">
            <a:xfrm>
              <a:off x="425" y="3567"/>
              <a:ext cx="43" cy="40"/>
            </a:xfrm>
            <a:custGeom>
              <a:avLst/>
              <a:gdLst>
                <a:gd name="T0" fmla="*/ 22 w 58"/>
                <a:gd name="T1" fmla="*/ 1 h 54"/>
                <a:gd name="T2" fmla="*/ 4 w 58"/>
                <a:gd name="T3" fmla="*/ 7 h 54"/>
                <a:gd name="T4" fmla="*/ 3 w 58"/>
                <a:gd name="T5" fmla="*/ 20 h 54"/>
                <a:gd name="T6" fmla="*/ 18 w 58"/>
                <a:gd name="T7" fmla="*/ 10 h 54"/>
                <a:gd name="T8" fmla="*/ 18 w 58"/>
                <a:gd name="T9" fmla="*/ 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4">
                  <a:moveTo>
                    <a:pt x="52" y="4"/>
                  </a:moveTo>
                  <a:cubicBezTo>
                    <a:pt x="42" y="0"/>
                    <a:pt x="18" y="11"/>
                    <a:pt x="11" y="18"/>
                  </a:cubicBezTo>
                  <a:cubicBezTo>
                    <a:pt x="7" y="23"/>
                    <a:pt x="0" y="43"/>
                    <a:pt x="7" y="48"/>
                  </a:cubicBezTo>
                  <a:cubicBezTo>
                    <a:pt x="17" y="54"/>
                    <a:pt x="38" y="30"/>
                    <a:pt x="44" y="24"/>
                  </a:cubicBezTo>
                  <a:cubicBezTo>
                    <a:pt x="48" y="19"/>
                    <a:pt x="58" y="6"/>
                    <a:pt x="45" y="6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99" name="Freeform 715">
              <a:extLst>
                <a:ext uri="{FF2B5EF4-FFF2-40B4-BE49-F238E27FC236}">
                  <a16:creationId xmlns:a16="http://schemas.microsoft.com/office/drawing/2014/main" id="{BA9C6FED-F996-4140-A8F9-B9933C84C08B}"/>
                </a:ext>
              </a:extLst>
            </p:cNvPr>
            <p:cNvSpPr/>
            <p:nvPr>
              <p:custDataLst>
                <p:tags r:id="rId1616"/>
              </p:custDataLst>
            </p:nvPr>
          </p:nvSpPr>
          <p:spPr bwMode="auto">
            <a:xfrm>
              <a:off x="347" y="3639"/>
              <a:ext cx="35" cy="57"/>
            </a:xfrm>
            <a:custGeom>
              <a:avLst/>
              <a:gdLst>
                <a:gd name="T0" fmla="*/ 16 w 48"/>
                <a:gd name="T1" fmla="*/ 2 h 77"/>
                <a:gd name="T2" fmla="*/ 9 w 48"/>
                <a:gd name="T3" fmla="*/ 4 h 77"/>
                <a:gd name="T4" fmla="*/ 4 w 48"/>
                <a:gd name="T5" fmla="*/ 15 h 77"/>
                <a:gd name="T6" fmla="*/ 4 w 48"/>
                <a:gd name="T7" fmla="*/ 30 h 77"/>
                <a:gd name="T8" fmla="*/ 18 w 48"/>
                <a:gd name="T9" fmla="*/ 13 h 77"/>
                <a:gd name="T10" fmla="*/ 15 w 48"/>
                <a:gd name="T11" fmla="*/ 5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77">
                  <a:moveTo>
                    <a:pt x="41" y="6"/>
                  </a:moveTo>
                  <a:cubicBezTo>
                    <a:pt x="41" y="0"/>
                    <a:pt x="29" y="7"/>
                    <a:pt x="25" y="10"/>
                  </a:cubicBezTo>
                  <a:cubicBezTo>
                    <a:pt x="18" y="16"/>
                    <a:pt x="12" y="28"/>
                    <a:pt x="9" y="37"/>
                  </a:cubicBezTo>
                  <a:cubicBezTo>
                    <a:pt x="6" y="44"/>
                    <a:pt x="0" y="76"/>
                    <a:pt x="11" y="76"/>
                  </a:cubicBezTo>
                  <a:cubicBezTo>
                    <a:pt x="19" y="77"/>
                    <a:pt x="43" y="39"/>
                    <a:pt x="45" y="31"/>
                  </a:cubicBezTo>
                  <a:cubicBezTo>
                    <a:pt x="48" y="24"/>
                    <a:pt x="47" y="13"/>
                    <a:pt x="39" y="12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0" name="Freeform 716">
              <a:extLst>
                <a:ext uri="{FF2B5EF4-FFF2-40B4-BE49-F238E27FC236}">
                  <a16:creationId xmlns:a16="http://schemas.microsoft.com/office/drawing/2014/main" id="{E5360CE7-FB0D-45D2-8B2A-51A2A7B4062F}"/>
                </a:ext>
              </a:extLst>
            </p:cNvPr>
            <p:cNvSpPr/>
            <p:nvPr>
              <p:custDataLst>
                <p:tags r:id="rId1617"/>
              </p:custDataLst>
            </p:nvPr>
          </p:nvSpPr>
          <p:spPr bwMode="auto">
            <a:xfrm>
              <a:off x="317" y="3755"/>
              <a:ext cx="25" cy="60"/>
            </a:xfrm>
            <a:custGeom>
              <a:avLst/>
              <a:gdLst>
                <a:gd name="T0" fmla="*/ 10 w 34"/>
                <a:gd name="T1" fmla="*/ 0 h 81"/>
                <a:gd name="T2" fmla="*/ 3 w 34"/>
                <a:gd name="T3" fmla="*/ 12 h 81"/>
                <a:gd name="T4" fmla="*/ 5 w 34"/>
                <a:gd name="T5" fmla="*/ 24 h 81"/>
                <a:gd name="T6" fmla="*/ 8 w 34"/>
                <a:gd name="T7" fmla="*/ 1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1">
                  <a:moveTo>
                    <a:pt x="23" y="0"/>
                  </a:moveTo>
                  <a:cubicBezTo>
                    <a:pt x="12" y="4"/>
                    <a:pt x="10" y="20"/>
                    <a:pt x="7" y="30"/>
                  </a:cubicBezTo>
                  <a:cubicBezTo>
                    <a:pt x="6" y="36"/>
                    <a:pt x="0" y="81"/>
                    <a:pt x="13" y="58"/>
                  </a:cubicBezTo>
                  <a:cubicBezTo>
                    <a:pt x="16" y="52"/>
                    <a:pt x="34" y="2"/>
                    <a:pt x="21" y="2"/>
                  </a:cubicBezTo>
                </a:path>
              </a:pathLst>
            </a:custGeom>
            <a:solidFill>
              <a:srgbClr val="F4F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1" name="Freeform 717">
              <a:extLst>
                <a:ext uri="{FF2B5EF4-FFF2-40B4-BE49-F238E27FC236}">
                  <a16:creationId xmlns:a16="http://schemas.microsoft.com/office/drawing/2014/main" id="{AB00A231-F578-4F79-855F-BE15D06763AC}"/>
                </a:ext>
              </a:extLst>
            </p:cNvPr>
            <p:cNvSpPr/>
            <p:nvPr>
              <p:custDataLst>
                <p:tags r:id="rId1618"/>
              </p:custDataLst>
            </p:nvPr>
          </p:nvSpPr>
          <p:spPr bwMode="auto">
            <a:xfrm>
              <a:off x="577" y="1454"/>
              <a:ext cx="48" cy="62"/>
            </a:xfrm>
            <a:custGeom>
              <a:avLst/>
              <a:gdLst>
                <a:gd name="T0" fmla="*/ 23 w 66"/>
                <a:gd name="T1" fmla="*/ 0 h 83"/>
                <a:gd name="T2" fmla="*/ 25 w 66"/>
                <a:gd name="T3" fmla="*/ 12 h 83"/>
                <a:gd name="T4" fmla="*/ 2 w 66"/>
                <a:gd name="T5" fmla="*/ 25 h 83"/>
                <a:gd name="T6" fmla="*/ 23 w 66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59" y="0"/>
                  </a:move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11" y="83"/>
                    <a:pt x="6" y="62"/>
                  </a:cubicBezTo>
                  <a:cubicBezTo>
                    <a:pt x="0" y="40"/>
                    <a:pt x="22" y="7"/>
                    <a:pt x="59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2" name="Freeform 718">
              <a:extLst>
                <a:ext uri="{FF2B5EF4-FFF2-40B4-BE49-F238E27FC236}">
                  <a16:creationId xmlns:a16="http://schemas.microsoft.com/office/drawing/2014/main" id="{E7EFD6D3-2061-41D0-B860-0CEDC527A1B8}"/>
                </a:ext>
              </a:extLst>
            </p:cNvPr>
            <p:cNvSpPr/>
            <p:nvPr>
              <p:custDataLst>
                <p:tags r:id="rId1619"/>
              </p:custDataLst>
            </p:nvPr>
          </p:nvSpPr>
          <p:spPr bwMode="auto">
            <a:xfrm>
              <a:off x="570" y="1531"/>
              <a:ext cx="65" cy="69"/>
            </a:xfrm>
            <a:custGeom>
              <a:avLst/>
              <a:gdLst>
                <a:gd name="T0" fmla="*/ 33 w 88"/>
                <a:gd name="T1" fmla="*/ 0 h 94"/>
                <a:gd name="T2" fmla="*/ 33 w 88"/>
                <a:gd name="T3" fmla="*/ 18 h 94"/>
                <a:gd name="T4" fmla="*/ 15 w 88"/>
                <a:gd name="T5" fmla="*/ 34 h 94"/>
                <a:gd name="T6" fmla="*/ 7 w 88"/>
                <a:gd name="T7" fmla="*/ 12 h 94"/>
                <a:gd name="T8" fmla="*/ 33 w 8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80" y="0"/>
                  </a:moveTo>
                  <a:cubicBezTo>
                    <a:pt x="80" y="0"/>
                    <a:pt x="88" y="25"/>
                    <a:pt x="83" y="46"/>
                  </a:cubicBezTo>
                  <a:cubicBezTo>
                    <a:pt x="83" y="46"/>
                    <a:pt x="43" y="75"/>
                    <a:pt x="36" y="84"/>
                  </a:cubicBezTo>
                  <a:cubicBezTo>
                    <a:pt x="30" y="94"/>
                    <a:pt x="0" y="56"/>
                    <a:pt x="18" y="31"/>
                  </a:cubicBezTo>
                  <a:cubicBezTo>
                    <a:pt x="36" y="6"/>
                    <a:pt x="80" y="0"/>
                    <a:pt x="80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3" name="Freeform 719">
              <a:extLst>
                <a:ext uri="{FF2B5EF4-FFF2-40B4-BE49-F238E27FC236}">
                  <a16:creationId xmlns:a16="http://schemas.microsoft.com/office/drawing/2014/main" id="{FFE40999-8EC2-451D-8C00-674B32AB8438}"/>
                </a:ext>
              </a:extLst>
            </p:cNvPr>
            <p:cNvSpPr/>
            <p:nvPr>
              <p:custDataLst>
                <p:tags r:id="rId1620"/>
              </p:custDataLst>
            </p:nvPr>
          </p:nvSpPr>
          <p:spPr bwMode="auto">
            <a:xfrm>
              <a:off x="569" y="1609"/>
              <a:ext cx="64" cy="82"/>
            </a:xfrm>
            <a:custGeom>
              <a:avLst/>
              <a:gdLst>
                <a:gd name="T0" fmla="*/ 34 w 87"/>
                <a:gd name="T1" fmla="*/ 0 h 111"/>
                <a:gd name="T2" fmla="*/ 35 w 87"/>
                <a:gd name="T3" fmla="*/ 15 h 111"/>
                <a:gd name="T4" fmla="*/ 6 w 87"/>
                <a:gd name="T5" fmla="*/ 33 h 111"/>
                <a:gd name="T6" fmla="*/ 17 w 87"/>
                <a:gd name="T7" fmla="*/ 12 h 111"/>
                <a:gd name="T8" fmla="*/ 34 w 87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0">
                  <a:moveTo>
                    <a:pt x="84" y="0"/>
                  </a:moveTo>
                  <a:cubicBezTo>
                    <a:pt x="87" y="37"/>
                    <a:pt x="87" y="37"/>
                    <a:pt x="87" y="37"/>
                  </a:cubicBezTo>
                  <a:cubicBezTo>
                    <a:pt x="87" y="37"/>
                    <a:pt x="38" y="111"/>
                    <a:pt x="15" y="80"/>
                  </a:cubicBezTo>
                  <a:cubicBezTo>
                    <a:pt x="0" y="61"/>
                    <a:pt x="32" y="40"/>
                    <a:pt x="42" y="29"/>
                  </a:cubicBezTo>
                  <a:cubicBezTo>
                    <a:pt x="52" y="17"/>
                    <a:pt x="84" y="0"/>
                    <a:pt x="84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4" name="Freeform 720">
              <a:extLst>
                <a:ext uri="{FF2B5EF4-FFF2-40B4-BE49-F238E27FC236}">
                  <a16:creationId xmlns:a16="http://schemas.microsoft.com/office/drawing/2014/main" id="{9B6AC014-C910-4B10-9C0A-92FC5A8B09FA}"/>
                </a:ext>
              </a:extLst>
            </p:cNvPr>
            <p:cNvSpPr/>
            <p:nvPr>
              <p:custDataLst>
                <p:tags r:id="rId1621"/>
              </p:custDataLst>
            </p:nvPr>
          </p:nvSpPr>
          <p:spPr bwMode="auto">
            <a:xfrm>
              <a:off x="558" y="1693"/>
              <a:ext cx="62" cy="52"/>
            </a:xfrm>
            <a:custGeom>
              <a:avLst/>
              <a:gdLst>
                <a:gd name="T0" fmla="*/ 34 w 84"/>
                <a:gd name="T1" fmla="*/ 0 h 70"/>
                <a:gd name="T2" fmla="*/ 30 w 84"/>
                <a:gd name="T3" fmla="*/ 13 h 70"/>
                <a:gd name="T4" fmla="*/ 18 w 84"/>
                <a:gd name="T5" fmla="*/ 20 h 70"/>
                <a:gd name="T6" fmla="*/ 1 w 84"/>
                <a:gd name="T7" fmla="*/ 20 h 70"/>
                <a:gd name="T8" fmla="*/ 11 w 84"/>
                <a:gd name="T9" fmla="*/ 10 h 70"/>
                <a:gd name="T10" fmla="*/ 34 w 84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0">
                  <a:moveTo>
                    <a:pt x="84" y="0"/>
                  </a:move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54" y="40"/>
                    <a:pt x="43" y="48"/>
                  </a:cubicBezTo>
                  <a:cubicBezTo>
                    <a:pt x="33" y="56"/>
                    <a:pt x="0" y="70"/>
                    <a:pt x="2" y="48"/>
                  </a:cubicBezTo>
                  <a:cubicBezTo>
                    <a:pt x="4" y="27"/>
                    <a:pt x="11" y="28"/>
                    <a:pt x="27" y="23"/>
                  </a:cubicBezTo>
                  <a:cubicBezTo>
                    <a:pt x="43" y="19"/>
                    <a:pt x="84" y="0"/>
                    <a:pt x="84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5" name="Freeform 721">
              <a:extLst>
                <a:ext uri="{FF2B5EF4-FFF2-40B4-BE49-F238E27FC236}">
                  <a16:creationId xmlns:a16="http://schemas.microsoft.com/office/drawing/2014/main" id="{0CDB3C5F-86AE-4CBA-8C95-6B31495A7B7D}"/>
                </a:ext>
              </a:extLst>
            </p:cNvPr>
            <p:cNvSpPr/>
            <p:nvPr>
              <p:custDataLst>
                <p:tags r:id="rId1622"/>
              </p:custDataLst>
            </p:nvPr>
          </p:nvSpPr>
          <p:spPr bwMode="auto">
            <a:xfrm>
              <a:off x="561" y="1748"/>
              <a:ext cx="44" cy="31"/>
            </a:xfrm>
            <a:custGeom>
              <a:avLst/>
              <a:gdLst>
                <a:gd name="T0" fmla="*/ 25 w 59"/>
                <a:gd name="T1" fmla="*/ 0 h 43"/>
                <a:gd name="T2" fmla="*/ 22 w 59"/>
                <a:gd name="T3" fmla="*/ 10 h 43"/>
                <a:gd name="T4" fmla="*/ 1 w 59"/>
                <a:gd name="T5" fmla="*/ 10 h 43"/>
                <a:gd name="T6" fmla="*/ 13 w 59"/>
                <a:gd name="T7" fmla="*/ 1 h 43"/>
                <a:gd name="T8" fmla="*/ 25 w 5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3">
                  <a:moveTo>
                    <a:pt x="59" y="0"/>
                  </a:move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" y="43"/>
                    <a:pt x="3" y="27"/>
                  </a:cubicBezTo>
                  <a:cubicBezTo>
                    <a:pt x="0" y="11"/>
                    <a:pt x="31" y="3"/>
                    <a:pt x="31" y="3"/>
                  </a:cubicBezTo>
                  <a:lnTo>
                    <a:pt x="59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6" name="Freeform 722">
              <a:extLst>
                <a:ext uri="{FF2B5EF4-FFF2-40B4-BE49-F238E27FC236}">
                  <a16:creationId xmlns:a16="http://schemas.microsoft.com/office/drawing/2014/main" id="{38D00EF2-04D5-4891-A550-DDDFE16A239C}"/>
                </a:ext>
              </a:extLst>
            </p:cNvPr>
            <p:cNvSpPr/>
            <p:nvPr>
              <p:custDataLst>
                <p:tags r:id="rId1623"/>
              </p:custDataLst>
            </p:nvPr>
          </p:nvSpPr>
          <p:spPr bwMode="auto">
            <a:xfrm>
              <a:off x="522" y="1793"/>
              <a:ext cx="62" cy="31"/>
            </a:xfrm>
            <a:custGeom>
              <a:avLst/>
              <a:gdLst>
                <a:gd name="T0" fmla="*/ 33 w 85"/>
                <a:gd name="T1" fmla="*/ 3 h 43"/>
                <a:gd name="T2" fmla="*/ 25 w 85"/>
                <a:gd name="T3" fmla="*/ 16 h 43"/>
                <a:gd name="T4" fmla="*/ 1 w 85"/>
                <a:gd name="T5" fmla="*/ 10 h 43"/>
                <a:gd name="T6" fmla="*/ 17 w 85"/>
                <a:gd name="T7" fmla="*/ 1 h 43"/>
                <a:gd name="T8" fmla="*/ 33 w 85"/>
                <a:gd name="T9" fmla="*/ 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43">
                  <a:moveTo>
                    <a:pt x="85" y="8"/>
                  </a:move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0" y="43"/>
                    <a:pt x="1" y="27"/>
                  </a:cubicBezTo>
                  <a:cubicBezTo>
                    <a:pt x="2" y="11"/>
                    <a:pt x="26" y="0"/>
                    <a:pt x="42" y="3"/>
                  </a:cubicBezTo>
                  <a:cubicBezTo>
                    <a:pt x="58" y="5"/>
                    <a:pt x="72" y="12"/>
                    <a:pt x="85" y="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7" name="Freeform 723">
              <a:extLst>
                <a:ext uri="{FF2B5EF4-FFF2-40B4-BE49-F238E27FC236}">
                  <a16:creationId xmlns:a16="http://schemas.microsoft.com/office/drawing/2014/main" id="{2C0B51EB-D5F2-4863-A0ED-DC314DA9CF28}"/>
                </a:ext>
              </a:extLst>
            </p:cNvPr>
            <p:cNvSpPr/>
            <p:nvPr>
              <p:custDataLst>
                <p:tags r:id="rId1624"/>
              </p:custDataLst>
            </p:nvPr>
          </p:nvSpPr>
          <p:spPr bwMode="auto">
            <a:xfrm>
              <a:off x="439" y="1835"/>
              <a:ext cx="116" cy="48"/>
            </a:xfrm>
            <a:custGeom>
              <a:avLst/>
              <a:gdLst>
                <a:gd name="T0" fmla="*/ 62 w 158"/>
                <a:gd name="T1" fmla="*/ 9 h 66"/>
                <a:gd name="T2" fmla="*/ 55 w 158"/>
                <a:gd name="T3" fmla="*/ 25 h 66"/>
                <a:gd name="T4" fmla="*/ 25 w 158"/>
                <a:gd name="T5" fmla="*/ 23 h 66"/>
                <a:gd name="T6" fmla="*/ 7 w 158"/>
                <a:gd name="T7" fmla="*/ 12 h 66"/>
                <a:gd name="T8" fmla="*/ 29 w 158"/>
                <a:gd name="T9" fmla="*/ 8 h 66"/>
                <a:gd name="T10" fmla="*/ 62 w 158"/>
                <a:gd name="T11" fmla="*/ 9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66">
                  <a:moveTo>
                    <a:pt x="158" y="23"/>
                  </a:moveTo>
                  <a:cubicBezTo>
                    <a:pt x="139" y="66"/>
                    <a:pt x="139" y="66"/>
                    <a:pt x="139" y="66"/>
                  </a:cubicBezTo>
                  <a:cubicBezTo>
                    <a:pt x="139" y="66"/>
                    <a:pt x="83" y="58"/>
                    <a:pt x="62" y="61"/>
                  </a:cubicBezTo>
                  <a:cubicBezTo>
                    <a:pt x="42" y="65"/>
                    <a:pt x="0" y="60"/>
                    <a:pt x="17" y="30"/>
                  </a:cubicBezTo>
                  <a:cubicBezTo>
                    <a:pt x="34" y="0"/>
                    <a:pt x="53" y="11"/>
                    <a:pt x="74" y="21"/>
                  </a:cubicBezTo>
                  <a:cubicBezTo>
                    <a:pt x="94" y="31"/>
                    <a:pt x="158" y="23"/>
                    <a:pt x="158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8" name="Freeform 724">
              <a:extLst>
                <a:ext uri="{FF2B5EF4-FFF2-40B4-BE49-F238E27FC236}">
                  <a16:creationId xmlns:a16="http://schemas.microsoft.com/office/drawing/2014/main" id="{AE8850F4-8296-453C-B377-2E6490376D68}"/>
                </a:ext>
              </a:extLst>
            </p:cNvPr>
            <p:cNvSpPr/>
            <p:nvPr>
              <p:custDataLst>
                <p:tags r:id="rId1625"/>
              </p:custDataLst>
            </p:nvPr>
          </p:nvSpPr>
          <p:spPr bwMode="auto">
            <a:xfrm>
              <a:off x="413" y="1887"/>
              <a:ext cx="116" cy="88"/>
            </a:xfrm>
            <a:custGeom>
              <a:avLst/>
              <a:gdLst>
                <a:gd name="T0" fmla="*/ 62 w 158"/>
                <a:gd name="T1" fmla="*/ 12 h 119"/>
                <a:gd name="T2" fmla="*/ 49 w 158"/>
                <a:gd name="T3" fmla="*/ 35 h 119"/>
                <a:gd name="T4" fmla="*/ 26 w 158"/>
                <a:gd name="T5" fmla="*/ 33 h 119"/>
                <a:gd name="T6" fmla="*/ 2 w 158"/>
                <a:gd name="T7" fmla="*/ 24 h 119"/>
                <a:gd name="T8" fmla="*/ 37 w 158"/>
                <a:gd name="T9" fmla="*/ 11 h 119"/>
                <a:gd name="T10" fmla="*/ 62 w 158"/>
                <a:gd name="T11" fmla="*/ 12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19">
                  <a:moveTo>
                    <a:pt x="158" y="30"/>
                  </a:move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79" y="95"/>
                    <a:pt x="65" y="80"/>
                  </a:cubicBezTo>
                  <a:cubicBezTo>
                    <a:pt x="52" y="66"/>
                    <a:pt x="9" y="119"/>
                    <a:pt x="5" y="60"/>
                  </a:cubicBezTo>
                  <a:cubicBezTo>
                    <a:pt x="0" y="0"/>
                    <a:pt x="68" y="29"/>
                    <a:pt x="92" y="27"/>
                  </a:cubicBezTo>
                  <a:cubicBezTo>
                    <a:pt x="116" y="24"/>
                    <a:pt x="158" y="30"/>
                    <a:pt x="158" y="3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09" name="Freeform 725">
              <a:extLst>
                <a:ext uri="{FF2B5EF4-FFF2-40B4-BE49-F238E27FC236}">
                  <a16:creationId xmlns:a16="http://schemas.microsoft.com/office/drawing/2014/main" id="{F1E350AF-3E78-4984-AE70-C9CEDBA4DBB3}"/>
                </a:ext>
              </a:extLst>
            </p:cNvPr>
            <p:cNvSpPr/>
            <p:nvPr>
              <p:custDataLst>
                <p:tags r:id="rId1626"/>
              </p:custDataLst>
            </p:nvPr>
          </p:nvSpPr>
          <p:spPr bwMode="auto">
            <a:xfrm>
              <a:off x="354" y="1998"/>
              <a:ext cx="117" cy="88"/>
            </a:xfrm>
            <a:custGeom>
              <a:avLst/>
              <a:gdLst>
                <a:gd name="T0" fmla="*/ 64 w 158"/>
                <a:gd name="T1" fmla="*/ 0 h 119"/>
                <a:gd name="T2" fmla="*/ 54 w 158"/>
                <a:gd name="T3" fmla="*/ 23 h 119"/>
                <a:gd name="T4" fmla="*/ 33 w 158"/>
                <a:gd name="T5" fmla="*/ 29 h 119"/>
                <a:gd name="T6" fmla="*/ 9 w 158"/>
                <a:gd name="T7" fmla="*/ 34 h 119"/>
                <a:gd name="T8" fmla="*/ 30 w 158"/>
                <a:gd name="T9" fmla="*/ 13 h 119"/>
                <a:gd name="T10" fmla="*/ 64 w 158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19">
                  <a:moveTo>
                    <a:pt x="158" y="0"/>
                  </a:moveTo>
                  <a:cubicBezTo>
                    <a:pt x="134" y="57"/>
                    <a:pt x="134" y="57"/>
                    <a:pt x="134" y="57"/>
                  </a:cubicBezTo>
                  <a:cubicBezTo>
                    <a:pt x="134" y="57"/>
                    <a:pt x="94" y="73"/>
                    <a:pt x="81" y="71"/>
                  </a:cubicBezTo>
                  <a:cubicBezTo>
                    <a:pt x="69" y="69"/>
                    <a:pt x="41" y="119"/>
                    <a:pt x="21" y="84"/>
                  </a:cubicBezTo>
                  <a:cubicBezTo>
                    <a:pt x="0" y="48"/>
                    <a:pt x="55" y="39"/>
                    <a:pt x="76" y="32"/>
                  </a:cubicBezTo>
                  <a:cubicBezTo>
                    <a:pt x="96" y="25"/>
                    <a:pt x="158" y="0"/>
                    <a:pt x="158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0" name="Freeform 726">
              <a:extLst>
                <a:ext uri="{FF2B5EF4-FFF2-40B4-BE49-F238E27FC236}">
                  <a16:creationId xmlns:a16="http://schemas.microsoft.com/office/drawing/2014/main" id="{09796618-F51B-4C80-98BB-D1F1AC9BD6F9}"/>
                </a:ext>
              </a:extLst>
            </p:cNvPr>
            <p:cNvSpPr/>
            <p:nvPr>
              <p:custDataLst>
                <p:tags r:id="rId1627"/>
              </p:custDataLst>
            </p:nvPr>
          </p:nvSpPr>
          <p:spPr bwMode="auto">
            <a:xfrm>
              <a:off x="342" y="2085"/>
              <a:ext cx="95" cy="83"/>
            </a:xfrm>
            <a:custGeom>
              <a:avLst/>
              <a:gdLst>
                <a:gd name="T0" fmla="*/ 52 w 129"/>
                <a:gd name="T1" fmla="*/ 0 h 113"/>
                <a:gd name="T2" fmla="*/ 41 w 129"/>
                <a:gd name="T3" fmla="*/ 33 h 113"/>
                <a:gd name="T4" fmla="*/ 23 w 129"/>
                <a:gd name="T5" fmla="*/ 43 h 113"/>
                <a:gd name="T6" fmla="*/ 9 w 129"/>
                <a:gd name="T7" fmla="*/ 21 h 113"/>
                <a:gd name="T8" fmla="*/ 34 w 129"/>
                <a:gd name="T9" fmla="*/ 8 h 113"/>
                <a:gd name="T10" fmla="*/ 52 w 129"/>
                <a:gd name="T11" fmla="*/ 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13">
                  <a:moveTo>
                    <a:pt x="129" y="0"/>
                  </a:moveTo>
                  <a:cubicBezTo>
                    <a:pt x="103" y="83"/>
                    <a:pt x="103" y="83"/>
                    <a:pt x="103" y="83"/>
                  </a:cubicBezTo>
                  <a:cubicBezTo>
                    <a:pt x="103" y="83"/>
                    <a:pt x="71" y="102"/>
                    <a:pt x="57" y="107"/>
                  </a:cubicBezTo>
                  <a:cubicBezTo>
                    <a:pt x="43" y="113"/>
                    <a:pt x="0" y="102"/>
                    <a:pt x="22" y="55"/>
                  </a:cubicBezTo>
                  <a:cubicBezTo>
                    <a:pt x="34" y="27"/>
                    <a:pt x="79" y="26"/>
                    <a:pt x="86" y="21"/>
                  </a:cubicBezTo>
                  <a:cubicBezTo>
                    <a:pt x="93" y="15"/>
                    <a:pt x="129" y="0"/>
                    <a:pt x="129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1" name="Freeform 727">
              <a:extLst>
                <a:ext uri="{FF2B5EF4-FFF2-40B4-BE49-F238E27FC236}">
                  <a16:creationId xmlns:a16="http://schemas.microsoft.com/office/drawing/2014/main" id="{4CBEE0B0-61F5-4533-A8B6-3CCCDE86747A}"/>
                </a:ext>
              </a:extLst>
            </p:cNvPr>
            <p:cNvSpPr/>
            <p:nvPr>
              <p:custDataLst>
                <p:tags r:id="rId1628"/>
              </p:custDataLst>
            </p:nvPr>
          </p:nvSpPr>
          <p:spPr bwMode="auto">
            <a:xfrm>
              <a:off x="342" y="2213"/>
              <a:ext cx="62" cy="109"/>
            </a:xfrm>
            <a:custGeom>
              <a:avLst/>
              <a:gdLst>
                <a:gd name="T0" fmla="*/ 34 w 84"/>
                <a:gd name="T1" fmla="*/ 0 h 147"/>
                <a:gd name="T2" fmla="*/ 31 w 84"/>
                <a:gd name="T3" fmla="*/ 24 h 147"/>
                <a:gd name="T4" fmla="*/ 9 w 84"/>
                <a:gd name="T5" fmla="*/ 56 h 147"/>
                <a:gd name="T6" fmla="*/ 10 w 84"/>
                <a:gd name="T7" fmla="*/ 27 h 147"/>
                <a:gd name="T8" fmla="*/ 34 w 84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47">
                  <a:moveTo>
                    <a:pt x="84" y="0"/>
                  </a:move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41" y="147"/>
                    <a:pt x="21" y="137"/>
                  </a:cubicBezTo>
                  <a:cubicBezTo>
                    <a:pt x="0" y="127"/>
                    <a:pt x="5" y="81"/>
                    <a:pt x="24" y="65"/>
                  </a:cubicBezTo>
                  <a:cubicBezTo>
                    <a:pt x="43" y="49"/>
                    <a:pt x="84" y="0"/>
                    <a:pt x="84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2" name="Freeform 728">
              <a:extLst>
                <a:ext uri="{FF2B5EF4-FFF2-40B4-BE49-F238E27FC236}">
                  <a16:creationId xmlns:a16="http://schemas.microsoft.com/office/drawing/2014/main" id="{92850823-70B0-41F5-8E3D-797AC49C6904}"/>
                </a:ext>
              </a:extLst>
            </p:cNvPr>
            <p:cNvSpPr/>
            <p:nvPr>
              <p:custDataLst>
                <p:tags r:id="rId1629"/>
              </p:custDataLst>
            </p:nvPr>
          </p:nvSpPr>
          <p:spPr bwMode="auto">
            <a:xfrm>
              <a:off x="326" y="2339"/>
              <a:ext cx="67" cy="125"/>
            </a:xfrm>
            <a:custGeom>
              <a:avLst/>
              <a:gdLst>
                <a:gd name="T0" fmla="*/ 36 w 90"/>
                <a:gd name="T1" fmla="*/ 0 h 170"/>
                <a:gd name="T2" fmla="*/ 37 w 90"/>
                <a:gd name="T3" fmla="*/ 24 h 170"/>
                <a:gd name="T4" fmla="*/ 11 w 90"/>
                <a:gd name="T5" fmla="*/ 58 h 170"/>
                <a:gd name="T6" fmla="*/ 16 w 90"/>
                <a:gd name="T7" fmla="*/ 31 h 170"/>
                <a:gd name="T8" fmla="*/ 36 w 90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70">
                  <a:moveTo>
                    <a:pt x="87" y="0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53" y="170"/>
                    <a:pt x="27" y="146"/>
                  </a:cubicBezTo>
                  <a:cubicBezTo>
                    <a:pt x="0" y="122"/>
                    <a:pt x="40" y="77"/>
                    <a:pt x="40" y="77"/>
                  </a:cubicBezTo>
                  <a:cubicBezTo>
                    <a:pt x="40" y="77"/>
                    <a:pt x="70" y="17"/>
                    <a:pt x="87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3" name="Freeform 729">
              <a:extLst>
                <a:ext uri="{FF2B5EF4-FFF2-40B4-BE49-F238E27FC236}">
                  <a16:creationId xmlns:a16="http://schemas.microsoft.com/office/drawing/2014/main" id="{028B9528-5FA7-4961-A66C-9271E7C67B12}"/>
                </a:ext>
              </a:extLst>
            </p:cNvPr>
            <p:cNvSpPr/>
            <p:nvPr>
              <p:custDataLst>
                <p:tags r:id="rId1630"/>
              </p:custDataLst>
            </p:nvPr>
          </p:nvSpPr>
          <p:spPr bwMode="auto">
            <a:xfrm>
              <a:off x="358" y="2437"/>
              <a:ext cx="51" cy="162"/>
            </a:xfrm>
            <a:custGeom>
              <a:avLst/>
              <a:gdLst>
                <a:gd name="T0" fmla="*/ 20 w 69"/>
                <a:gd name="T1" fmla="*/ 0 h 221"/>
                <a:gd name="T2" fmla="*/ 28 w 69"/>
                <a:gd name="T3" fmla="*/ 40 h 221"/>
                <a:gd name="T4" fmla="*/ 16 w 69"/>
                <a:gd name="T5" fmla="*/ 70 h 221"/>
                <a:gd name="T6" fmla="*/ 7 w 69"/>
                <a:gd name="T7" fmla="*/ 78 h 221"/>
                <a:gd name="T8" fmla="*/ 4 w 69"/>
                <a:gd name="T9" fmla="*/ 47 h 221"/>
                <a:gd name="T10" fmla="*/ 20 w 69"/>
                <a:gd name="T11" fmla="*/ 0 h 2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221">
                  <a:moveTo>
                    <a:pt x="50" y="0"/>
                  </a:moveTo>
                  <a:cubicBezTo>
                    <a:pt x="69" y="101"/>
                    <a:pt x="69" y="101"/>
                    <a:pt x="69" y="101"/>
                  </a:cubicBezTo>
                  <a:cubicBezTo>
                    <a:pt x="69" y="101"/>
                    <a:pt x="44" y="155"/>
                    <a:pt x="40" y="177"/>
                  </a:cubicBezTo>
                  <a:cubicBezTo>
                    <a:pt x="35" y="199"/>
                    <a:pt x="31" y="221"/>
                    <a:pt x="16" y="197"/>
                  </a:cubicBezTo>
                  <a:cubicBezTo>
                    <a:pt x="1" y="173"/>
                    <a:pt x="0" y="148"/>
                    <a:pt x="9" y="119"/>
                  </a:cubicBezTo>
                  <a:cubicBezTo>
                    <a:pt x="18" y="89"/>
                    <a:pt x="50" y="0"/>
                    <a:pt x="50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4" name="Freeform 730">
              <a:extLst>
                <a:ext uri="{FF2B5EF4-FFF2-40B4-BE49-F238E27FC236}">
                  <a16:creationId xmlns:a16="http://schemas.microsoft.com/office/drawing/2014/main" id="{7EC8E928-B08F-4B3B-BA2C-9D3C6290C3E9}"/>
                </a:ext>
              </a:extLst>
            </p:cNvPr>
            <p:cNvSpPr/>
            <p:nvPr>
              <p:custDataLst>
                <p:tags r:id="rId1631"/>
              </p:custDataLst>
            </p:nvPr>
          </p:nvSpPr>
          <p:spPr bwMode="auto">
            <a:xfrm>
              <a:off x="381" y="2626"/>
              <a:ext cx="55" cy="127"/>
            </a:xfrm>
            <a:custGeom>
              <a:avLst/>
              <a:gdLst>
                <a:gd name="T0" fmla="*/ 20 w 75"/>
                <a:gd name="T1" fmla="*/ 0 h 172"/>
                <a:gd name="T2" fmla="*/ 29 w 75"/>
                <a:gd name="T3" fmla="*/ 30 h 172"/>
                <a:gd name="T4" fmla="*/ 20 w 75"/>
                <a:gd name="T5" fmla="*/ 48 h 172"/>
                <a:gd name="T6" fmla="*/ 7 w 75"/>
                <a:gd name="T7" fmla="*/ 61 h 172"/>
                <a:gd name="T8" fmla="*/ 5 w 75"/>
                <a:gd name="T9" fmla="*/ 26 h 172"/>
                <a:gd name="T10" fmla="*/ 20 w 75"/>
                <a:gd name="T11" fmla="*/ 0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72">
                  <a:moveTo>
                    <a:pt x="50" y="0"/>
                  </a:move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52" y="96"/>
                    <a:pt x="51" y="119"/>
                  </a:cubicBezTo>
                  <a:cubicBezTo>
                    <a:pt x="50" y="142"/>
                    <a:pt x="38" y="172"/>
                    <a:pt x="19" y="153"/>
                  </a:cubicBezTo>
                  <a:cubicBezTo>
                    <a:pt x="0" y="134"/>
                    <a:pt x="1" y="88"/>
                    <a:pt x="13" y="64"/>
                  </a:cubicBezTo>
                  <a:cubicBezTo>
                    <a:pt x="26" y="40"/>
                    <a:pt x="50" y="0"/>
                    <a:pt x="50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5" name="Freeform 731">
              <a:extLst>
                <a:ext uri="{FF2B5EF4-FFF2-40B4-BE49-F238E27FC236}">
                  <a16:creationId xmlns:a16="http://schemas.microsoft.com/office/drawing/2014/main" id="{EA75BF58-686D-442F-8CF9-AF1BD535902E}"/>
                </a:ext>
              </a:extLst>
            </p:cNvPr>
            <p:cNvSpPr/>
            <p:nvPr>
              <p:custDataLst>
                <p:tags r:id="rId1632"/>
              </p:custDataLst>
            </p:nvPr>
          </p:nvSpPr>
          <p:spPr bwMode="auto">
            <a:xfrm>
              <a:off x="414" y="2737"/>
              <a:ext cx="56" cy="120"/>
            </a:xfrm>
            <a:custGeom>
              <a:avLst/>
              <a:gdLst>
                <a:gd name="T0" fmla="*/ 15 w 76"/>
                <a:gd name="T1" fmla="*/ 0 h 164"/>
                <a:gd name="T2" fmla="*/ 30 w 76"/>
                <a:gd name="T3" fmla="*/ 23 h 164"/>
                <a:gd name="T4" fmla="*/ 18 w 76"/>
                <a:gd name="T5" fmla="*/ 48 h 164"/>
                <a:gd name="T6" fmla="*/ 2 w 76"/>
                <a:gd name="T7" fmla="*/ 49 h 164"/>
                <a:gd name="T8" fmla="*/ 6 w 76"/>
                <a:gd name="T9" fmla="*/ 20 h 164"/>
                <a:gd name="T10" fmla="*/ 15 w 76"/>
                <a:gd name="T11" fmla="*/ 0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64">
                  <a:moveTo>
                    <a:pt x="40" y="0"/>
                  </a:move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48" y="101"/>
                    <a:pt x="44" y="123"/>
                  </a:cubicBezTo>
                  <a:cubicBezTo>
                    <a:pt x="39" y="145"/>
                    <a:pt x="12" y="164"/>
                    <a:pt x="6" y="125"/>
                  </a:cubicBezTo>
                  <a:cubicBezTo>
                    <a:pt x="0" y="86"/>
                    <a:pt x="6" y="66"/>
                    <a:pt x="15" y="50"/>
                  </a:cubicBezTo>
                  <a:cubicBezTo>
                    <a:pt x="24" y="34"/>
                    <a:pt x="40" y="0"/>
                    <a:pt x="40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6" name="Freeform 732">
              <a:extLst>
                <a:ext uri="{FF2B5EF4-FFF2-40B4-BE49-F238E27FC236}">
                  <a16:creationId xmlns:a16="http://schemas.microsoft.com/office/drawing/2014/main" id="{D5D76148-0E5A-438F-A9DF-F88B386DF76D}"/>
                </a:ext>
              </a:extLst>
            </p:cNvPr>
            <p:cNvSpPr/>
            <p:nvPr>
              <p:custDataLst>
                <p:tags r:id="rId1633"/>
              </p:custDataLst>
            </p:nvPr>
          </p:nvSpPr>
          <p:spPr bwMode="auto">
            <a:xfrm>
              <a:off x="451" y="2823"/>
              <a:ext cx="59" cy="117"/>
            </a:xfrm>
            <a:custGeom>
              <a:avLst/>
              <a:gdLst>
                <a:gd name="T0" fmla="*/ 18 w 80"/>
                <a:gd name="T1" fmla="*/ 0 h 159"/>
                <a:gd name="T2" fmla="*/ 32 w 80"/>
                <a:gd name="T3" fmla="*/ 18 h 159"/>
                <a:gd name="T4" fmla="*/ 17 w 80"/>
                <a:gd name="T5" fmla="*/ 46 h 159"/>
                <a:gd name="T6" fmla="*/ 4 w 80"/>
                <a:gd name="T7" fmla="*/ 49 h 159"/>
                <a:gd name="T8" fmla="*/ 7 w 80"/>
                <a:gd name="T9" fmla="*/ 14 h 159"/>
                <a:gd name="T10" fmla="*/ 18 w 80"/>
                <a:gd name="T11" fmla="*/ 0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59">
                  <a:moveTo>
                    <a:pt x="43" y="0"/>
                  </a:move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44" y="90"/>
                    <a:pt x="42" y="116"/>
                  </a:cubicBezTo>
                  <a:cubicBezTo>
                    <a:pt x="40" y="142"/>
                    <a:pt x="18" y="159"/>
                    <a:pt x="9" y="123"/>
                  </a:cubicBezTo>
                  <a:cubicBezTo>
                    <a:pt x="0" y="86"/>
                    <a:pt x="19" y="35"/>
                    <a:pt x="19" y="35"/>
                  </a:cubicBezTo>
                  <a:cubicBezTo>
                    <a:pt x="19" y="35"/>
                    <a:pt x="32" y="11"/>
                    <a:pt x="43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7" name="Freeform 733">
              <a:extLst>
                <a:ext uri="{FF2B5EF4-FFF2-40B4-BE49-F238E27FC236}">
                  <a16:creationId xmlns:a16="http://schemas.microsoft.com/office/drawing/2014/main" id="{BE92082D-BAC8-450F-865B-F6D0D3291DEB}"/>
                </a:ext>
              </a:extLst>
            </p:cNvPr>
            <p:cNvSpPr/>
            <p:nvPr>
              <p:custDataLst>
                <p:tags r:id="rId1634"/>
              </p:custDataLst>
            </p:nvPr>
          </p:nvSpPr>
          <p:spPr bwMode="auto">
            <a:xfrm>
              <a:off x="498" y="2910"/>
              <a:ext cx="60" cy="112"/>
            </a:xfrm>
            <a:custGeom>
              <a:avLst/>
              <a:gdLst>
                <a:gd name="T0" fmla="*/ 17 w 82"/>
                <a:gd name="T1" fmla="*/ 0 h 153"/>
                <a:gd name="T2" fmla="*/ 32 w 82"/>
                <a:gd name="T3" fmla="*/ 18 h 153"/>
                <a:gd name="T4" fmla="*/ 22 w 82"/>
                <a:gd name="T5" fmla="*/ 37 h 153"/>
                <a:gd name="T6" fmla="*/ 5 w 82"/>
                <a:gd name="T7" fmla="*/ 48 h 153"/>
                <a:gd name="T8" fmla="*/ 5 w 82"/>
                <a:gd name="T9" fmla="*/ 15 h 153"/>
                <a:gd name="T10" fmla="*/ 17 w 82"/>
                <a:gd name="T11" fmla="*/ 0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53">
                  <a:moveTo>
                    <a:pt x="44" y="0"/>
                  </a:moveTo>
                  <a:cubicBezTo>
                    <a:pt x="82" y="47"/>
                    <a:pt x="82" y="47"/>
                    <a:pt x="82" y="47"/>
                  </a:cubicBezTo>
                  <a:cubicBezTo>
                    <a:pt x="82" y="47"/>
                    <a:pt x="59" y="69"/>
                    <a:pt x="56" y="94"/>
                  </a:cubicBezTo>
                  <a:cubicBezTo>
                    <a:pt x="52" y="119"/>
                    <a:pt x="27" y="153"/>
                    <a:pt x="13" y="121"/>
                  </a:cubicBezTo>
                  <a:cubicBezTo>
                    <a:pt x="0" y="89"/>
                    <a:pt x="4" y="54"/>
                    <a:pt x="14" y="39"/>
                  </a:cubicBezTo>
                  <a:cubicBezTo>
                    <a:pt x="25" y="24"/>
                    <a:pt x="44" y="0"/>
                    <a:pt x="44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8" name="Freeform 734">
              <a:extLst>
                <a:ext uri="{FF2B5EF4-FFF2-40B4-BE49-F238E27FC236}">
                  <a16:creationId xmlns:a16="http://schemas.microsoft.com/office/drawing/2014/main" id="{E7D9F803-4F45-4FEF-BF7A-83F7ECED9ECA}"/>
                </a:ext>
              </a:extLst>
            </p:cNvPr>
            <p:cNvSpPr/>
            <p:nvPr>
              <p:custDataLst>
                <p:tags r:id="rId1635"/>
              </p:custDataLst>
            </p:nvPr>
          </p:nvSpPr>
          <p:spPr bwMode="auto">
            <a:xfrm>
              <a:off x="533" y="2990"/>
              <a:ext cx="66" cy="124"/>
            </a:xfrm>
            <a:custGeom>
              <a:avLst/>
              <a:gdLst>
                <a:gd name="T0" fmla="*/ 21 w 89"/>
                <a:gd name="T1" fmla="*/ 0 h 168"/>
                <a:gd name="T2" fmla="*/ 36 w 89"/>
                <a:gd name="T3" fmla="*/ 24 h 168"/>
                <a:gd name="T4" fmla="*/ 23 w 89"/>
                <a:gd name="T5" fmla="*/ 44 h 168"/>
                <a:gd name="T6" fmla="*/ 8 w 89"/>
                <a:gd name="T7" fmla="*/ 57 h 168"/>
                <a:gd name="T8" fmla="*/ 10 w 89"/>
                <a:gd name="T9" fmla="*/ 21 h 168"/>
                <a:gd name="T10" fmla="*/ 21 w 8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68">
                  <a:moveTo>
                    <a:pt x="51" y="0"/>
                  </a:move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64" y="88"/>
                    <a:pt x="57" y="109"/>
                  </a:cubicBezTo>
                  <a:cubicBezTo>
                    <a:pt x="50" y="131"/>
                    <a:pt x="41" y="168"/>
                    <a:pt x="20" y="141"/>
                  </a:cubicBezTo>
                  <a:cubicBezTo>
                    <a:pt x="0" y="115"/>
                    <a:pt x="20" y="64"/>
                    <a:pt x="26" y="53"/>
                  </a:cubicBezTo>
                  <a:cubicBezTo>
                    <a:pt x="32" y="43"/>
                    <a:pt x="51" y="0"/>
                    <a:pt x="51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19" name="Freeform 735">
              <a:extLst>
                <a:ext uri="{FF2B5EF4-FFF2-40B4-BE49-F238E27FC236}">
                  <a16:creationId xmlns:a16="http://schemas.microsoft.com/office/drawing/2014/main" id="{46CFE00C-9074-4FFF-B08A-4CE6A409BBEC}"/>
                </a:ext>
              </a:extLst>
            </p:cNvPr>
            <p:cNvSpPr/>
            <p:nvPr>
              <p:custDataLst>
                <p:tags r:id="rId1636"/>
              </p:custDataLst>
            </p:nvPr>
          </p:nvSpPr>
          <p:spPr bwMode="auto">
            <a:xfrm>
              <a:off x="564" y="3075"/>
              <a:ext cx="64" cy="83"/>
            </a:xfrm>
            <a:custGeom>
              <a:avLst/>
              <a:gdLst>
                <a:gd name="T0" fmla="*/ 28 w 88"/>
                <a:gd name="T1" fmla="*/ 0 h 112"/>
                <a:gd name="T2" fmla="*/ 34 w 88"/>
                <a:gd name="T3" fmla="*/ 24 h 112"/>
                <a:gd name="T4" fmla="*/ 12 w 88"/>
                <a:gd name="T5" fmla="*/ 39 h 112"/>
                <a:gd name="T6" fmla="*/ 7 w 88"/>
                <a:gd name="T7" fmla="*/ 12 h 112"/>
                <a:gd name="T8" fmla="*/ 28 w 88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74" y="0"/>
                  </a:moveTo>
                  <a:cubicBezTo>
                    <a:pt x="74" y="0"/>
                    <a:pt x="88" y="39"/>
                    <a:pt x="88" y="59"/>
                  </a:cubicBezTo>
                  <a:cubicBezTo>
                    <a:pt x="88" y="59"/>
                    <a:pt x="44" y="76"/>
                    <a:pt x="33" y="94"/>
                  </a:cubicBezTo>
                  <a:cubicBezTo>
                    <a:pt x="21" y="112"/>
                    <a:pt x="0" y="49"/>
                    <a:pt x="16" y="30"/>
                  </a:cubicBezTo>
                  <a:cubicBezTo>
                    <a:pt x="32" y="11"/>
                    <a:pt x="74" y="0"/>
                    <a:pt x="74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0" name="Freeform 736">
              <a:extLst>
                <a:ext uri="{FF2B5EF4-FFF2-40B4-BE49-F238E27FC236}">
                  <a16:creationId xmlns:a16="http://schemas.microsoft.com/office/drawing/2014/main" id="{B6540480-384E-437E-9F8B-7A1CD09832C3}"/>
                </a:ext>
              </a:extLst>
            </p:cNvPr>
            <p:cNvSpPr/>
            <p:nvPr>
              <p:custDataLst>
                <p:tags r:id="rId1637"/>
              </p:custDataLst>
            </p:nvPr>
          </p:nvSpPr>
          <p:spPr bwMode="auto">
            <a:xfrm>
              <a:off x="561" y="3145"/>
              <a:ext cx="81" cy="60"/>
            </a:xfrm>
            <a:custGeom>
              <a:avLst/>
              <a:gdLst>
                <a:gd name="T0" fmla="*/ 42 w 109"/>
                <a:gd name="T1" fmla="*/ 1 h 81"/>
                <a:gd name="T2" fmla="*/ 45 w 109"/>
                <a:gd name="T3" fmla="*/ 22 h 81"/>
                <a:gd name="T4" fmla="*/ 17 w 109"/>
                <a:gd name="T5" fmla="*/ 29 h 81"/>
                <a:gd name="T6" fmla="*/ 1 w 109"/>
                <a:gd name="T7" fmla="*/ 21 h 81"/>
                <a:gd name="T8" fmla="*/ 24 w 109"/>
                <a:gd name="T9" fmla="*/ 4 h 81"/>
                <a:gd name="T10" fmla="*/ 42 w 109"/>
                <a:gd name="T11" fmla="*/ 1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81">
                  <a:moveTo>
                    <a:pt x="103" y="4"/>
                  </a:moveTo>
                  <a:cubicBezTo>
                    <a:pt x="109" y="55"/>
                    <a:pt x="109" y="55"/>
                    <a:pt x="109" y="55"/>
                  </a:cubicBezTo>
                  <a:cubicBezTo>
                    <a:pt x="109" y="55"/>
                    <a:pt x="53" y="64"/>
                    <a:pt x="42" y="71"/>
                  </a:cubicBezTo>
                  <a:cubicBezTo>
                    <a:pt x="30" y="78"/>
                    <a:pt x="7" y="81"/>
                    <a:pt x="4" y="52"/>
                  </a:cubicBezTo>
                  <a:cubicBezTo>
                    <a:pt x="0" y="22"/>
                    <a:pt x="58" y="9"/>
                    <a:pt x="58" y="9"/>
                  </a:cubicBezTo>
                  <a:cubicBezTo>
                    <a:pt x="58" y="9"/>
                    <a:pt x="96" y="0"/>
                    <a:pt x="103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1" name="Freeform 737">
              <a:extLst>
                <a:ext uri="{FF2B5EF4-FFF2-40B4-BE49-F238E27FC236}">
                  <a16:creationId xmlns:a16="http://schemas.microsoft.com/office/drawing/2014/main" id="{CEC9F9B9-A835-4E48-84EA-86B02FC1DDD9}"/>
                </a:ext>
              </a:extLst>
            </p:cNvPr>
            <p:cNvSpPr/>
            <p:nvPr>
              <p:custDataLst>
                <p:tags r:id="rId1638"/>
              </p:custDataLst>
            </p:nvPr>
          </p:nvSpPr>
          <p:spPr bwMode="auto">
            <a:xfrm>
              <a:off x="562" y="3217"/>
              <a:ext cx="81" cy="70"/>
            </a:xfrm>
            <a:custGeom>
              <a:avLst/>
              <a:gdLst>
                <a:gd name="T0" fmla="*/ 43 w 110"/>
                <a:gd name="T1" fmla="*/ 0 h 95"/>
                <a:gd name="T2" fmla="*/ 44 w 110"/>
                <a:gd name="T3" fmla="*/ 26 h 95"/>
                <a:gd name="T4" fmla="*/ 24 w 110"/>
                <a:gd name="T5" fmla="*/ 26 h 95"/>
                <a:gd name="T6" fmla="*/ 1 w 110"/>
                <a:gd name="T7" fmla="*/ 18 h 95"/>
                <a:gd name="T8" fmla="*/ 21 w 110"/>
                <a:gd name="T9" fmla="*/ 3 h 95"/>
                <a:gd name="T10" fmla="*/ 43 w 110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95">
                  <a:moveTo>
                    <a:pt x="107" y="0"/>
                  </a:move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73" y="57"/>
                    <a:pt x="58" y="64"/>
                  </a:cubicBezTo>
                  <a:cubicBezTo>
                    <a:pt x="43" y="71"/>
                    <a:pt x="0" y="95"/>
                    <a:pt x="4" y="46"/>
                  </a:cubicBezTo>
                  <a:cubicBezTo>
                    <a:pt x="7" y="7"/>
                    <a:pt x="33" y="6"/>
                    <a:pt x="53" y="8"/>
                  </a:cubicBezTo>
                  <a:cubicBezTo>
                    <a:pt x="74" y="11"/>
                    <a:pt x="107" y="0"/>
                    <a:pt x="107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2" name="Freeform 738">
              <a:extLst>
                <a:ext uri="{FF2B5EF4-FFF2-40B4-BE49-F238E27FC236}">
                  <a16:creationId xmlns:a16="http://schemas.microsoft.com/office/drawing/2014/main" id="{0230FBB6-B761-4BAA-A834-3E4B0074C992}"/>
                </a:ext>
              </a:extLst>
            </p:cNvPr>
            <p:cNvSpPr/>
            <p:nvPr>
              <p:custDataLst>
                <p:tags r:id="rId1639"/>
              </p:custDataLst>
            </p:nvPr>
          </p:nvSpPr>
          <p:spPr bwMode="auto">
            <a:xfrm>
              <a:off x="553" y="3274"/>
              <a:ext cx="87" cy="69"/>
            </a:xfrm>
            <a:custGeom>
              <a:avLst/>
              <a:gdLst>
                <a:gd name="T0" fmla="*/ 47 w 118"/>
                <a:gd name="T1" fmla="*/ 10 h 93"/>
                <a:gd name="T2" fmla="*/ 40 w 118"/>
                <a:gd name="T3" fmla="*/ 38 h 93"/>
                <a:gd name="T4" fmla="*/ 15 w 118"/>
                <a:gd name="T5" fmla="*/ 36 h 93"/>
                <a:gd name="T6" fmla="*/ 1 w 118"/>
                <a:gd name="T7" fmla="*/ 16 h 93"/>
                <a:gd name="T8" fmla="*/ 27 w 118"/>
                <a:gd name="T9" fmla="*/ 5 h 93"/>
                <a:gd name="T10" fmla="*/ 47 w 118"/>
                <a:gd name="T11" fmla="*/ 1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93">
                  <a:moveTo>
                    <a:pt x="118" y="24"/>
                  </a:moveTo>
                  <a:cubicBezTo>
                    <a:pt x="118" y="24"/>
                    <a:pt x="109" y="85"/>
                    <a:pt x="99" y="93"/>
                  </a:cubicBezTo>
                  <a:cubicBezTo>
                    <a:pt x="99" y="93"/>
                    <a:pt x="55" y="86"/>
                    <a:pt x="38" y="87"/>
                  </a:cubicBezTo>
                  <a:cubicBezTo>
                    <a:pt x="21" y="88"/>
                    <a:pt x="0" y="80"/>
                    <a:pt x="3" y="40"/>
                  </a:cubicBezTo>
                  <a:cubicBezTo>
                    <a:pt x="7" y="0"/>
                    <a:pt x="48" y="10"/>
                    <a:pt x="66" y="14"/>
                  </a:cubicBezTo>
                  <a:cubicBezTo>
                    <a:pt x="85" y="17"/>
                    <a:pt x="118" y="24"/>
                    <a:pt x="118" y="2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3" name="Freeform 739">
              <a:extLst>
                <a:ext uri="{FF2B5EF4-FFF2-40B4-BE49-F238E27FC236}">
                  <a16:creationId xmlns:a16="http://schemas.microsoft.com/office/drawing/2014/main" id="{68E31EB0-FAEE-4F8D-BB39-93EBEA2BADA6}"/>
                </a:ext>
              </a:extLst>
            </p:cNvPr>
            <p:cNvSpPr/>
            <p:nvPr>
              <p:custDataLst>
                <p:tags r:id="rId1640"/>
              </p:custDataLst>
            </p:nvPr>
          </p:nvSpPr>
          <p:spPr bwMode="auto">
            <a:xfrm>
              <a:off x="541" y="3367"/>
              <a:ext cx="82" cy="79"/>
            </a:xfrm>
            <a:custGeom>
              <a:avLst/>
              <a:gdLst>
                <a:gd name="T0" fmla="*/ 45 w 111"/>
                <a:gd name="T1" fmla="*/ 4 h 107"/>
                <a:gd name="T2" fmla="*/ 35 w 111"/>
                <a:gd name="T3" fmla="*/ 35 h 107"/>
                <a:gd name="T4" fmla="*/ 16 w 111"/>
                <a:gd name="T5" fmla="*/ 36 h 107"/>
                <a:gd name="T6" fmla="*/ 1 w 111"/>
                <a:gd name="T7" fmla="*/ 30 h 107"/>
                <a:gd name="T8" fmla="*/ 12 w 111"/>
                <a:gd name="T9" fmla="*/ 6 h 107"/>
                <a:gd name="T10" fmla="*/ 30 w 111"/>
                <a:gd name="T11" fmla="*/ 3 h 107"/>
                <a:gd name="T12" fmla="*/ 45 w 111"/>
                <a:gd name="T13" fmla="*/ 4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07">
                  <a:moveTo>
                    <a:pt x="111" y="9"/>
                  </a:move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55" y="83"/>
                    <a:pt x="39" y="89"/>
                  </a:cubicBezTo>
                  <a:cubicBezTo>
                    <a:pt x="23" y="95"/>
                    <a:pt x="0" y="107"/>
                    <a:pt x="2" y="73"/>
                  </a:cubicBezTo>
                  <a:cubicBezTo>
                    <a:pt x="5" y="39"/>
                    <a:pt x="9" y="20"/>
                    <a:pt x="29" y="15"/>
                  </a:cubicBezTo>
                  <a:cubicBezTo>
                    <a:pt x="48" y="9"/>
                    <a:pt x="58" y="13"/>
                    <a:pt x="73" y="7"/>
                  </a:cubicBezTo>
                  <a:cubicBezTo>
                    <a:pt x="88" y="0"/>
                    <a:pt x="111" y="9"/>
                    <a:pt x="111" y="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4" name="Freeform 740">
              <a:extLst>
                <a:ext uri="{FF2B5EF4-FFF2-40B4-BE49-F238E27FC236}">
                  <a16:creationId xmlns:a16="http://schemas.microsoft.com/office/drawing/2014/main" id="{1FB32ECC-DF7B-4AA7-B039-42A4B6C21335}"/>
                </a:ext>
              </a:extLst>
            </p:cNvPr>
            <p:cNvSpPr/>
            <p:nvPr>
              <p:custDataLst>
                <p:tags r:id="rId1641"/>
              </p:custDataLst>
            </p:nvPr>
          </p:nvSpPr>
          <p:spPr bwMode="auto">
            <a:xfrm>
              <a:off x="473" y="3462"/>
              <a:ext cx="104" cy="60"/>
            </a:xfrm>
            <a:custGeom>
              <a:avLst/>
              <a:gdLst>
                <a:gd name="T0" fmla="*/ 57 w 141"/>
                <a:gd name="T1" fmla="*/ 3 h 81"/>
                <a:gd name="T2" fmla="*/ 36 w 141"/>
                <a:gd name="T3" fmla="*/ 30 h 81"/>
                <a:gd name="T4" fmla="*/ 11 w 141"/>
                <a:gd name="T5" fmla="*/ 30 h 81"/>
                <a:gd name="T6" fmla="*/ 3 w 141"/>
                <a:gd name="T7" fmla="*/ 19 h 81"/>
                <a:gd name="T8" fmla="*/ 34 w 141"/>
                <a:gd name="T9" fmla="*/ 0 h 81"/>
                <a:gd name="T10" fmla="*/ 57 w 141"/>
                <a:gd name="T11" fmla="*/ 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81">
                  <a:moveTo>
                    <a:pt x="141" y="8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48" y="67"/>
                    <a:pt x="29" y="74"/>
                  </a:cubicBezTo>
                  <a:cubicBezTo>
                    <a:pt x="10" y="81"/>
                    <a:pt x="0" y="64"/>
                    <a:pt x="8" y="47"/>
                  </a:cubicBezTo>
                  <a:cubicBezTo>
                    <a:pt x="16" y="30"/>
                    <a:pt x="39" y="0"/>
                    <a:pt x="85" y="0"/>
                  </a:cubicBezTo>
                  <a:cubicBezTo>
                    <a:pt x="131" y="0"/>
                    <a:pt x="141" y="8"/>
                    <a:pt x="141" y="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5" name="Freeform 741">
              <a:extLst>
                <a:ext uri="{FF2B5EF4-FFF2-40B4-BE49-F238E27FC236}">
                  <a16:creationId xmlns:a16="http://schemas.microsoft.com/office/drawing/2014/main" id="{89312288-3427-4D18-8DF8-E963E9558726}"/>
                </a:ext>
              </a:extLst>
            </p:cNvPr>
            <p:cNvSpPr/>
            <p:nvPr>
              <p:custDataLst>
                <p:tags r:id="rId1642"/>
              </p:custDataLst>
            </p:nvPr>
          </p:nvSpPr>
          <p:spPr bwMode="auto">
            <a:xfrm>
              <a:off x="301" y="3535"/>
              <a:ext cx="193" cy="390"/>
            </a:xfrm>
            <a:custGeom>
              <a:avLst/>
              <a:gdLst>
                <a:gd name="T0" fmla="*/ 105 w 262"/>
                <a:gd name="T1" fmla="*/ 13 h 529"/>
                <a:gd name="T2" fmla="*/ 66 w 262"/>
                <a:gd name="T3" fmla="*/ 55 h 529"/>
                <a:gd name="T4" fmla="*/ 16 w 262"/>
                <a:gd name="T5" fmla="*/ 209 h 529"/>
                <a:gd name="T6" fmla="*/ 6 w 262"/>
                <a:gd name="T7" fmla="*/ 178 h 529"/>
                <a:gd name="T8" fmla="*/ 3 w 262"/>
                <a:gd name="T9" fmla="*/ 166 h 529"/>
                <a:gd name="T10" fmla="*/ 15 w 262"/>
                <a:gd name="T11" fmla="*/ 109 h 529"/>
                <a:gd name="T12" fmla="*/ 17 w 262"/>
                <a:gd name="T13" fmla="*/ 89 h 529"/>
                <a:gd name="T14" fmla="*/ 42 w 262"/>
                <a:gd name="T15" fmla="*/ 50 h 529"/>
                <a:gd name="T16" fmla="*/ 60 w 262"/>
                <a:gd name="T17" fmla="*/ 32 h 529"/>
                <a:gd name="T18" fmla="*/ 105 w 262"/>
                <a:gd name="T19" fmla="*/ 13 h 5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529">
                  <a:moveTo>
                    <a:pt x="262" y="32"/>
                  </a:moveTo>
                  <a:cubicBezTo>
                    <a:pt x="262" y="32"/>
                    <a:pt x="216" y="95"/>
                    <a:pt x="165" y="136"/>
                  </a:cubicBezTo>
                  <a:cubicBezTo>
                    <a:pt x="113" y="178"/>
                    <a:pt x="16" y="351"/>
                    <a:pt x="41" y="521"/>
                  </a:cubicBezTo>
                  <a:cubicBezTo>
                    <a:pt x="41" y="521"/>
                    <a:pt x="7" y="529"/>
                    <a:pt x="15" y="444"/>
                  </a:cubicBezTo>
                  <a:cubicBezTo>
                    <a:pt x="17" y="420"/>
                    <a:pt x="16" y="435"/>
                    <a:pt x="8" y="414"/>
                  </a:cubicBezTo>
                  <a:cubicBezTo>
                    <a:pt x="0" y="394"/>
                    <a:pt x="13" y="291"/>
                    <a:pt x="37" y="272"/>
                  </a:cubicBezTo>
                  <a:cubicBezTo>
                    <a:pt x="61" y="254"/>
                    <a:pt x="54" y="243"/>
                    <a:pt x="42" y="223"/>
                  </a:cubicBezTo>
                  <a:cubicBezTo>
                    <a:pt x="31" y="204"/>
                    <a:pt x="57" y="122"/>
                    <a:pt x="106" y="125"/>
                  </a:cubicBezTo>
                  <a:cubicBezTo>
                    <a:pt x="156" y="128"/>
                    <a:pt x="153" y="98"/>
                    <a:pt x="149" y="78"/>
                  </a:cubicBezTo>
                  <a:cubicBezTo>
                    <a:pt x="144" y="59"/>
                    <a:pt x="212" y="0"/>
                    <a:pt x="262" y="3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6" name="Freeform 742">
              <a:extLst>
                <a:ext uri="{FF2B5EF4-FFF2-40B4-BE49-F238E27FC236}">
                  <a16:creationId xmlns:a16="http://schemas.microsoft.com/office/drawing/2014/main" id="{1D402486-9ED3-4C1C-9137-D2C9E907027F}"/>
                </a:ext>
              </a:extLst>
            </p:cNvPr>
            <p:cNvSpPr/>
            <p:nvPr>
              <p:custDataLst>
                <p:tags r:id="rId1643"/>
              </p:custDataLst>
            </p:nvPr>
          </p:nvSpPr>
          <p:spPr bwMode="auto">
            <a:xfrm>
              <a:off x="371" y="3569"/>
              <a:ext cx="299" cy="524"/>
            </a:xfrm>
            <a:custGeom>
              <a:avLst/>
              <a:gdLst>
                <a:gd name="T0" fmla="*/ 126 w 405"/>
                <a:gd name="T1" fmla="*/ 10 h 711"/>
                <a:gd name="T2" fmla="*/ 75 w 405"/>
                <a:gd name="T3" fmla="*/ 63 h 711"/>
                <a:gd name="T4" fmla="*/ 9 w 405"/>
                <a:gd name="T5" fmla="*/ 150 h 711"/>
                <a:gd name="T6" fmla="*/ 22 w 405"/>
                <a:gd name="T7" fmla="*/ 234 h 711"/>
                <a:gd name="T8" fmla="*/ 50 w 405"/>
                <a:gd name="T9" fmla="*/ 258 h 711"/>
                <a:gd name="T10" fmla="*/ 30 w 405"/>
                <a:gd name="T11" fmla="*/ 214 h 711"/>
                <a:gd name="T12" fmla="*/ 27 w 405"/>
                <a:gd name="T13" fmla="*/ 178 h 711"/>
                <a:gd name="T14" fmla="*/ 77 w 405"/>
                <a:gd name="T15" fmla="*/ 109 h 711"/>
                <a:gd name="T16" fmla="*/ 132 w 405"/>
                <a:gd name="T17" fmla="*/ 80 h 711"/>
                <a:gd name="T18" fmla="*/ 157 w 405"/>
                <a:gd name="T19" fmla="*/ 47 h 711"/>
                <a:gd name="T20" fmla="*/ 136 w 405"/>
                <a:gd name="T21" fmla="*/ 27 h 711"/>
                <a:gd name="T22" fmla="*/ 126 w 405"/>
                <a:gd name="T23" fmla="*/ 10 h 7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5" h="711">
                  <a:moveTo>
                    <a:pt x="311" y="25"/>
                  </a:moveTo>
                  <a:cubicBezTo>
                    <a:pt x="311" y="25"/>
                    <a:pt x="246" y="122"/>
                    <a:pt x="186" y="158"/>
                  </a:cubicBezTo>
                  <a:cubicBezTo>
                    <a:pt x="127" y="193"/>
                    <a:pt x="40" y="261"/>
                    <a:pt x="22" y="373"/>
                  </a:cubicBezTo>
                  <a:cubicBezTo>
                    <a:pt x="3" y="485"/>
                    <a:pt x="0" y="512"/>
                    <a:pt x="55" y="584"/>
                  </a:cubicBezTo>
                  <a:cubicBezTo>
                    <a:pt x="110" y="656"/>
                    <a:pt x="149" y="711"/>
                    <a:pt x="124" y="645"/>
                  </a:cubicBezTo>
                  <a:cubicBezTo>
                    <a:pt x="98" y="579"/>
                    <a:pt x="88" y="548"/>
                    <a:pt x="73" y="536"/>
                  </a:cubicBezTo>
                  <a:cubicBezTo>
                    <a:pt x="58" y="525"/>
                    <a:pt x="81" y="488"/>
                    <a:pt x="66" y="446"/>
                  </a:cubicBezTo>
                  <a:cubicBezTo>
                    <a:pt x="51" y="404"/>
                    <a:pt x="63" y="300"/>
                    <a:pt x="191" y="273"/>
                  </a:cubicBezTo>
                  <a:cubicBezTo>
                    <a:pt x="319" y="247"/>
                    <a:pt x="319" y="234"/>
                    <a:pt x="329" y="198"/>
                  </a:cubicBezTo>
                  <a:cubicBezTo>
                    <a:pt x="340" y="161"/>
                    <a:pt x="405" y="170"/>
                    <a:pt x="391" y="118"/>
                  </a:cubicBezTo>
                  <a:cubicBezTo>
                    <a:pt x="377" y="65"/>
                    <a:pt x="339" y="116"/>
                    <a:pt x="337" y="66"/>
                  </a:cubicBezTo>
                  <a:cubicBezTo>
                    <a:pt x="335" y="0"/>
                    <a:pt x="311" y="25"/>
                    <a:pt x="311" y="2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7" name="Freeform 743">
              <a:extLst>
                <a:ext uri="{FF2B5EF4-FFF2-40B4-BE49-F238E27FC236}">
                  <a16:creationId xmlns:a16="http://schemas.microsoft.com/office/drawing/2014/main" id="{B4715082-9E3E-47B7-9AE8-9EB9072AC74E}"/>
                </a:ext>
              </a:extLst>
            </p:cNvPr>
            <p:cNvSpPr/>
            <p:nvPr>
              <p:custDataLst>
                <p:tags r:id="rId1644"/>
              </p:custDataLst>
            </p:nvPr>
          </p:nvSpPr>
          <p:spPr bwMode="auto">
            <a:xfrm>
              <a:off x="709" y="1421"/>
              <a:ext cx="68" cy="89"/>
            </a:xfrm>
            <a:custGeom>
              <a:avLst/>
              <a:gdLst>
                <a:gd name="T0" fmla="*/ 0 w 93"/>
                <a:gd name="T1" fmla="*/ 15 h 121"/>
                <a:gd name="T2" fmla="*/ 12 w 93"/>
                <a:gd name="T3" fmla="*/ 8 h 121"/>
                <a:gd name="T4" fmla="*/ 24 w 93"/>
                <a:gd name="T5" fmla="*/ 7 h 121"/>
                <a:gd name="T6" fmla="*/ 33 w 93"/>
                <a:gd name="T7" fmla="*/ 18 h 121"/>
                <a:gd name="T8" fmla="*/ 24 w 93"/>
                <a:gd name="T9" fmla="*/ 40 h 121"/>
                <a:gd name="T10" fmla="*/ 1 w 93"/>
                <a:gd name="T11" fmla="*/ 30 h 121"/>
                <a:gd name="T12" fmla="*/ 0 w 93"/>
                <a:gd name="T13" fmla="*/ 15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0">
                  <a:moveTo>
                    <a:pt x="0" y="40"/>
                  </a:moveTo>
                  <a:cubicBezTo>
                    <a:pt x="0" y="40"/>
                    <a:pt x="29" y="41"/>
                    <a:pt x="32" y="20"/>
                  </a:cubicBezTo>
                  <a:cubicBezTo>
                    <a:pt x="36" y="0"/>
                    <a:pt x="52" y="6"/>
                    <a:pt x="62" y="18"/>
                  </a:cubicBezTo>
                  <a:cubicBezTo>
                    <a:pt x="72" y="30"/>
                    <a:pt x="80" y="16"/>
                    <a:pt x="84" y="45"/>
                  </a:cubicBezTo>
                  <a:cubicBezTo>
                    <a:pt x="87" y="75"/>
                    <a:pt x="93" y="101"/>
                    <a:pt x="62" y="100"/>
                  </a:cubicBezTo>
                  <a:cubicBezTo>
                    <a:pt x="30" y="99"/>
                    <a:pt x="2" y="121"/>
                    <a:pt x="2" y="76"/>
                  </a:cubicBezTo>
                  <a:cubicBezTo>
                    <a:pt x="2" y="48"/>
                    <a:pt x="0" y="40"/>
                    <a:pt x="0" y="4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8" name="Freeform 744">
              <a:extLst>
                <a:ext uri="{FF2B5EF4-FFF2-40B4-BE49-F238E27FC236}">
                  <a16:creationId xmlns:a16="http://schemas.microsoft.com/office/drawing/2014/main" id="{D1626E68-7E34-4C49-9916-452A66111C9B}"/>
                </a:ext>
              </a:extLst>
            </p:cNvPr>
            <p:cNvSpPr/>
            <p:nvPr>
              <p:custDataLst>
                <p:tags r:id="rId1645"/>
              </p:custDataLst>
            </p:nvPr>
          </p:nvSpPr>
          <p:spPr bwMode="auto">
            <a:xfrm>
              <a:off x="716" y="1494"/>
              <a:ext cx="103" cy="107"/>
            </a:xfrm>
            <a:custGeom>
              <a:avLst/>
              <a:gdLst>
                <a:gd name="T0" fmla="*/ 0 w 140"/>
                <a:gd name="T1" fmla="*/ 9 h 145"/>
                <a:gd name="T2" fmla="*/ 13 w 140"/>
                <a:gd name="T3" fmla="*/ 11 h 145"/>
                <a:gd name="T4" fmla="*/ 27 w 140"/>
                <a:gd name="T5" fmla="*/ 3 h 145"/>
                <a:gd name="T6" fmla="*/ 40 w 140"/>
                <a:gd name="T7" fmla="*/ 30 h 145"/>
                <a:gd name="T8" fmla="*/ 37 w 140"/>
                <a:gd name="T9" fmla="*/ 43 h 145"/>
                <a:gd name="T10" fmla="*/ 15 w 140"/>
                <a:gd name="T11" fmla="*/ 41 h 145"/>
                <a:gd name="T12" fmla="*/ 1 w 140"/>
                <a:gd name="T13" fmla="*/ 31 h 145"/>
                <a:gd name="T14" fmla="*/ 0 w 140"/>
                <a:gd name="T15" fmla="*/ 9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45">
                  <a:moveTo>
                    <a:pt x="0" y="22"/>
                  </a:moveTo>
                  <a:cubicBezTo>
                    <a:pt x="0" y="22"/>
                    <a:pt x="21" y="20"/>
                    <a:pt x="31" y="29"/>
                  </a:cubicBezTo>
                  <a:cubicBezTo>
                    <a:pt x="41" y="39"/>
                    <a:pt x="55" y="0"/>
                    <a:pt x="68" y="8"/>
                  </a:cubicBezTo>
                  <a:cubicBezTo>
                    <a:pt x="81" y="15"/>
                    <a:pt x="85" y="64"/>
                    <a:pt x="100" y="75"/>
                  </a:cubicBezTo>
                  <a:cubicBezTo>
                    <a:pt x="115" y="86"/>
                    <a:pt x="140" y="145"/>
                    <a:pt x="93" y="107"/>
                  </a:cubicBezTo>
                  <a:cubicBezTo>
                    <a:pt x="46" y="69"/>
                    <a:pt x="47" y="96"/>
                    <a:pt x="39" y="101"/>
                  </a:cubicBezTo>
                  <a:cubicBezTo>
                    <a:pt x="30" y="107"/>
                    <a:pt x="4" y="116"/>
                    <a:pt x="3" y="77"/>
                  </a:cubicBezTo>
                  <a:cubicBezTo>
                    <a:pt x="2" y="39"/>
                    <a:pt x="0" y="22"/>
                    <a:pt x="0" y="2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29" name="Freeform 745">
              <a:extLst>
                <a:ext uri="{FF2B5EF4-FFF2-40B4-BE49-F238E27FC236}">
                  <a16:creationId xmlns:a16="http://schemas.microsoft.com/office/drawing/2014/main" id="{3DD63080-2ED0-4A76-9934-FFB290304158}"/>
                </a:ext>
              </a:extLst>
            </p:cNvPr>
            <p:cNvSpPr/>
            <p:nvPr>
              <p:custDataLst>
                <p:tags r:id="rId1646"/>
              </p:custDataLst>
            </p:nvPr>
          </p:nvSpPr>
          <p:spPr bwMode="auto">
            <a:xfrm>
              <a:off x="715" y="1546"/>
              <a:ext cx="108" cy="115"/>
            </a:xfrm>
            <a:custGeom>
              <a:avLst/>
              <a:gdLst>
                <a:gd name="T0" fmla="*/ 2 w 147"/>
                <a:gd name="T1" fmla="*/ 24 h 156"/>
                <a:gd name="T2" fmla="*/ 11 w 147"/>
                <a:gd name="T3" fmla="*/ 14 h 156"/>
                <a:gd name="T4" fmla="*/ 39 w 147"/>
                <a:gd name="T5" fmla="*/ 17 h 156"/>
                <a:gd name="T6" fmla="*/ 43 w 147"/>
                <a:gd name="T7" fmla="*/ 55 h 156"/>
                <a:gd name="T8" fmla="*/ 19 w 147"/>
                <a:gd name="T9" fmla="*/ 55 h 156"/>
                <a:gd name="T10" fmla="*/ 3 w 147"/>
                <a:gd name="T11" fmla="*/ 53 h 156"/>
                <a:gd name="T12" fmla="*/ 2 w 147"/>
                <a:gd name="T13" fmla="*/ 24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7" h="156">
                  <a:moveTo>
                    <a:pt x="6" y="60"/>
                  </a:moveTo>
                  <a:cubicBezTo>
                    <a:pt x="6" y="60"/>
                    <a:pt x="0" y="35"/>
                    <a:pt x="29" y="35"/>
                  </a:cubicBezTo>
                  <a:cubicBezTo>
                    <a:pt x="57" y="35"/>
                    <a:pt x="80" y="0"/>
                    <a:pt x="98" y="42"/>
                  </a:cubicBezTo>
                  <a:cubicBezTo>
                    <a:pt x="115" y="85"/>
                    <a:pt x="147" y="155"/>
                    <a:pt x="107" y="137"/>
                  </a:cubicBezTo>
                  <a:cubicBezTo>
                    <a:pt x="68" y="120"/>
                    <a:pt x="58" y="119"/>
                    <a:pt x="47" y="137"/>
                  </a:cubicBezTo>
                  <a:cubicBezTo>
                    <a:pt x="36" y="156"/>
                    <a:pt x="24" y="121"/>
                    <a:pt x="8" y="131"/>
                  </a:cubicBezTo>
                  <a:cubicBezTo>
                    <a:pt x="3" y="134"/>
                    <a:pt x="6" y="60"/>
                    <a:pt x="6" y="6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0" name="Freeform 746">
              <a:extLst>
                <a:ext uri="{FF2B5EF4-FFF2-40B4-BE49-F238E27FC236}">
                  <a16:creationId xmlns:a16="http://schemas.microsoft.com/office/drawing/2014/main" id="{B90460F9-4A46-433A-A5E1-D61D52A34F5F}"/>
                </a:ext>
              </a:extLst>
            </p:cNvPr>
            <p:cNvSpPr/>
            <p:nvPr>
              <p:custDataLst>
                <p:tags r:id="rId1647"/>
              </p:custDataLst>
            </p:nvPr>
          </p:nvSpPr>
          <p:spPr bwMode="auto">
            <a:xfrm>
              <a:off x="713" y="1643"/>
              <a:ext cx="97" cy="83"/>
            </a:xfrm>
            <a:custGeom>
              <a:avLst/>
              <a:gdLst>
                <a:gd name="T0" fmla="*/ 4 w 132"/>
                <a:gd name="T1" fmla="*/ 7 h 113"/>
                <a:gd name="T2" fmla="*/ 1 w 132"/>
                <a:gd name="T3" fmla="*/ 29 h 113"/>
                <a:gd name="T4" fmla="*/ 17 w 132"/>
                <a:gd name="T5" fmla="*/ 38 h 113"/>
                <a:gd name="T6" fmla="*/ 34 w 132"/>
                <a:gd name="T7" fmla="*/ 40 h 113"/>
                <a:gd name="T8" fmla="*/ 47 w 132"/>
                <a:gd name="T9" fmla="*/ 27 h 113"/>
                <a:gd name="T10" fmla="*/ 28 w 132"/>
                <a:gd name="T11" fmla="*/ 7 h 113"/>
                <a:gd name="T12" fmla="*/ 4 w 132"/>
                <a:gd name="T13" fmla="*/ 7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13">
                  <a:moveTo>
                    <a:pt x="11" y="16"/>
                  </a:moveTo>
                  <a:cubicBezTo>
                    <a:pt x="11" y="16"/>
                    <a:pt x="0" y="56"/>
                    <a:pt x="3" y="72"/>
                  </a:cubicBezTo>
                  <a:cubicBezTo>
                    <a:pt x="7" y="88"/>
                    <a:pt x="28" y="78"/>
                    <a:pt x="42" y="96"/>
                  </a:cubicBezTo>
                  <a:cubicBezTo>
                    <a:pt x="55" y="113"/>
                    <a:pt x="64" y="79"/>
                    <a:pt x="86" y="101"/>
                  </a:cubicBezTo>
                  <a:cubicBezTo>
                    <a:pt x="95" y="110"/>
                    <a:pt x="132" y="88"/>
                    <a:pt x="119" y="69"/>
                  </a:cubicBezTo>
                  <a:cubicBezTo>
                    <a:pt x="106" y="49"/>
                    <a:pt x="90" y="0"/>
                    <a:pt x="71" y="18"/>
                  </a:cubicBezTo>
                  <a:cubicBezTo>
                    <a:pt x="52" y="37"/>
                    <a:pt x="15" y="3"/>
                    <a:pt x="11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1" name="Freeform 747">
              <a:extLst>
                <a:ext uri="{FF2B5EF4-FFF2-40B4-BE49-F238E27FC236}">
                  <a16:creationId xmlns:a16="http://schemas.microsoft.com/office/drawing/2014/main" id="{487912AD-DAA9-4134-A912-E454894AE6BE}"/>
                </a:ext>
              </a:extLst>
            </p:cNvPr>
            <p:cNvSpPr/>
            <p:nvPr>
              <p:custDataLst>
                <p:tags r:id="rId1648"/>
              </p:custDataLst>
            </p:nvPr>
          </p:nvSpPr>
          <p:spPr bwMode="auto">
            <a:xfrm>
              <a:off x="705" y="1715"/>
              <a:ext cx="86" cy="90"/>
            </a:xfrm>
            <a:custGeom>
              <a:avLst/>
              <a:gdLst>
                <a:gd name="T0" fmla="*/ 2 w 117"/>
                <a:gd name="T1" fmla="*/ 0 h 123"/>
                <a:gd name="T2" fmla="*/ 0 w 117"/>
                <a:gd name="T3" fmla="*/ 28 h 123"/>
                <a:gd name="T4" fmla="*/ 8 w 117"/>
                <a:gd name="T5" fmla="*/ 37 h 123"/>
                <a:gd name="T6" fmla="*/ 24 w 117"/>
                <a:gd name="T7" fmla="*/ 41 h 123"/>
                <a:gd name="T8" fmla="*/ 40 w 117"/>
                <a:gd name="T9" fmla="*/ 32 h 123"/>
                <a:gd name="T10" fmla="*/ 37 w 117"/>
                <a:gd name="T11" fmla="*/ 11 h 123"/>
                <a:gd name="T12" fmla="*/ 15 w 117"/>
                <a:gd name="T13" fmla="*/ 10 h 123"/>
                <a:gd name="T14" fmla="*/ 2 w 117"/>
                <a:gd name="T15" fmla="*/ 0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23">
                  <a:moveTo>
                    <a:pt x="6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11" y="98"/>
                    <a:pt x="20" y="94"/>
                  </a:cubicBezTo>
                  <a:cubicBezTo>
                    <a:pt x="29" y="90"/>
                    <a:pt x="42" y="88"/>
                    <a:pt x="59" y="104"/>
                  </a:cubicBezTo>
                  <a:cubicBezTo>
                    <a:pt x="77" y="119"/>
                    <a:pt x="84" y="123"/>
                    <a:pt x="101" y="82"/>
                  </a:cubicBezTo>
                  <a:cubicBezTo>
                    <a:pt x="117" y="40"/>
                    <a:pt x="107" y="41"/>
                    <a:pt x="92" y="29"/>
                  </a:cubicBezTo>
                  <a:cubicBezTo>
                    <a:pt x="77" y="17"/>
                    <a:pt x="59" y="37"/>
                    <a:pt x="39" y="24"/>
                  </a:cubicBezTo>
                  <a:cubicBezTo>
                    <a:pt x="20" y="11"/>
                    <a:pt x="6" y="0"/>
                    <a:pt x="6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2" name="Freeform 748">
              <a:extLst>
                <a:ext uri="{FF2B5EF4-FFF2-40B4-BE49-F238E27FC236}">
                  <a16:creationId xmlns:a16="http://schemas.microsoft.com/office/drawing/2014/main" id="{226F4164-E7DF-4332-8F71-343384E0AA51}"/>
                </a:ext>
              </a:extLst>
            </p:cNvPr>
            <p:cNvSpPr/>
            <p:nvPr>
              <p:custDataLst>
                <p:tags r:id="rId1649"/>
              </p:custDataLst>
            </p:nvPr>
          </p:nvSpPr>
          <p:spPr bwMode="auto">
            <a:xfrm>
              <a:off x="674" y="1782"/>
              <a:ext cx="91" cy="93"/>
            </a:xfrm>
            <a:custGeom>
              <a:avLst/>
              <a:gdLst>
                <a:gd name="T0" fmla="*/ 13 w 123"/>
                <a:gd name="T1" fmla="*/ 1 h 126"/>
                <a:gd name="T2" fmla="*/ 4 w 123"/>
                <a:gd name="T3" fmla="*/ 20 h 126"/>
                <a:gd name="T4" fmla="*/ 12 w 123"/>
                <a:gd name="T5" fmla="*/ 33 h 126"/>
                <a:gd name="T6" fmla="*/ 33 w 123"/>
                <a:gd name="T7" fmla="*/ 45 h 126"/>
                <a:gd name="T8" fmla="*/ 39 w 123"/>
                <a:gd name="T9" fmla="*/ 16 h 126"/>
                <a:gd name="T10" fmla="*/ 20 w 123"/>
                <a:gd name="T11" fmla="*/ 5 h 126"/>
                <a:gd name="T12" fmla="*/ 13 w 123"/>
                <a:gd name="T13" fmla="*/ 1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25">
                  <a:moveTo>
                    <a:pt x="32" y="4"/>
                  </a:move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0" y="78"/>
                    <a:pt x="30" y="83"/>
                  </a:cubicBezTo>
                  <a:cubicBezTo>
                    <a:pt x="61" y="87"/>
                    <a:pt x="55" y="126"/>
                    <a:pt x="80" y="112"/>
                  </a:cubicBezTo>
                  <a:cubicBezTo>
                    <a:pt x="105" y="98"/>
                    <a:pt x="123" y="54"/>
                    <a:pt x="97" y="39"/>
                  </a:cubicBezTo>
                  <a:cubicBezTo>
                    <a:pt x="71" y="24"/>
                    <a:pt x="52" y="26"/>
                    <a:pt x="48" y="13"/>
                  </a:cubicBezTo>
                  <a:cubicBezTo>
                    <a:pt x="43" y="0"/>
                    <a:pt x="32" y="4"/>
                    <a:pt x="32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3" name="Freeform 749">
              <a:extLst>
                <a:ext uri="{FF2B5EF4-FFF2-40B4-BE49-F238E27FC236}">
                  <a16:creationId xmlns:a16="http://schemas.microsoft.com/office/drawing/2014/main" id="{6FDD117A-08F2-43D5-BA63-96C8557B20DC}"/>
                </a:ext>
              </a:extLst>
            </p:cNvPr>
            <p:cNvSpPr/>
            <p:nvPr>
              <p:custDataLst>
                <p:tags r:id="rId1650"/>
              </p:custDataLst>
            </p:nvPr>
          </p:nvSpPr>
          <p:spPr bwMode="auto">
            <a:xfrm>
              <a:off x="647" y="1834"/>
              <a:ext cx="79" cy="105"/>
            </a:xfrm>
            <a:custGeom>
              <a:avLst/>
              <a:gdLst>
                <a:gd name="T0" fmla="*/ 12 w 107"/>
                <a:gd name="T1" fmla="*/ 9 h 143"/>
                <a:gd name="T2" fmla="*/ 0 w 107"/>
                <a:gd name="T3" fmla="*/ 28 h 143"/>
                <a:gd name="T4" fmla="*/ 10 w 107"/>
                <a:gd name="T5" fmla="*/ 42 h 143"/>
                <a:gd name="T6" fmla="*/ 26 w 107"/>
                <a:gd name="T7" fmla="*/ 50 h 143"/>
                <a:gd name="T8" fmla="*/ 41 w 107"/>
                <a:gd name="T9" fmla="*/ 43 h 143"/>
                <a:gd name="T10" fmla="*/ 32 w 107"/>
                <a:gd name="T11" fmla="*/ 20 h 143"/>
                <a:gd name="T12" fmla="*/ 12 w 107"/>
                <a:gd name="T13" fmla="*/ 9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43">
                  <a:moveTo>
                    <a:pt x="28" y="22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2" y="104"/>
                    <a:pt x="24" y="105"/>
                  </a:cubicBezTo>
                  <a:cubicBezTo>
                    <a:pt x="45" y="107"/>
                    <a:pt x="48" y="112"/>
                    <a:pt x="63" y="127"/>
                  </a:cubicBezTo>
                  <a:cubicBezTo>
                    <a:pt x="78" y="143"/>
                    <a:pt x="99" y="140"/>
                    <a:pt x="102" y="107"/>
                  </a:cubicBezTo>
                  <a:cubicBezTo>
                    <a:pt x="105" y="73"/>
                    <a:pt x="107" y="53"/>
                    <a:pt x="81" y="51"/>
                  </a:cubicBezTo>
                  <a:cubicBezTo>
                    <a:pt x="56" y="49"/>
                    <a:pt x="48" y="0"/>
                    <a:pt x="28" y="2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4" name="Freeform 750">
              <a:extLst>
                <a:ext uri="{FF2B5EF4-FFF2-40B4-BE49-F238E27FC236}">
                  <a16:creationId xmlns:a16="http://schemas.microsoft.com/office/drawing/2014/main" id="{FEC3BDCF-18E5-40CA-B7BD-B4A269A102D3}"/>
                </a:ext>
              </a:extLst>
            </p:cNvPr>
            <p:cNvSpPr/>
            <p:nvPr>
              <p:custDataLst>
                <p:tags r:id="rId1651"/>
              </p:custDataLst>
            </p:nvPr>
          </p:nvSpPr>
          <p:spPr bwMode="auto">
            <a:xfrm>
              <a:off x="600" y="1916"/>
              <a:ext cx="116" cy="113"/>
            </a:xfrm>
            <a:custGeom>
              <a:avLst/>
              <a:gdLst>
                <a:gd name="T0" fmla="*/ 16 w 157"/>
                <a:gd name="T1" fmla="*/ 0 h 154"/>
                <a:gd name="T2" fmla="*/ 2 w 157"/>
                <a:gd name="T3" fmla="*/ 25 h 154"/>
                <a:gd name="T4" fmla="*/ 13 w 157"/>
                <a:gd name="T5" fmla="*/ 37 h 154"/>
                <a:gd name="T6" fmla="*/ 33 w 157"/>
                <a:gd name="T7" fmla="*/ 50 h 154"/>
                <a:gd name="T8" fmla="*/ 39 w 157"/>
                <a:gd name="T9" fmla="*/ 10 h 154"/>
                <a:gd name="T10" fmla="*/ 16 w 157"/>
                <a:gd name="T11" fmla="*/ 0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154">
                  <a:moveTo>
                    <a:pt x="38" y="0"/>
                  </a:move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0" y="92"/>
                    <a:pt x="31" y="96"/>
                  </a:cubicBezTo>
                  <a:cubicBezTo>
                    <a:pt x="61" y="100"/>
                    <a:pt x="65" y="154"/>
                    <a:pt x="83" y="125"/>
                  </a:cubicBezTo>
                  <a:cubicBezTo>
                    <a:pt x="102" y="97"/>
                    <a:pt x="157" y="38"/>
                    <a:pt x="97" y="26"/>
                  </a:cubicBezTo>
                  <a:cubicBezTo>
                    <a:pt x="37" y="14"/>
                    <a:pt x="70" y="2"/>
                    <a:pt x="38" y="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5" name="Freeform 751">
              <a:extLst>
                <a:ext uri="{FF2B5EF4-FFF2-40B4-BE49-F238E27FC236}">
                  <a16:creationId xmlns:a16="http://schemas.microsoft.com/office/drawing/2014/main" id="{0FE7172D-4F13-4B31-A7FE-C058609318CF}"/>
                </a:ext>
              </a:extLst>
            </p:cNvPr>
            <p:cNvSpPr/>
            <p:nvPr>
              <p:custDataLst>
                <p:tags r:id="rId1652"/>
              </p:custDataLst>
            </p:nvPr>
          </p:nvSpPr>
          <p:spPr bwMode="auto">
            <a:xfrm>
              <a:off x="565" y="1978"/>
              <a:ext cx="105" cy="123"/>
            </a:xfrm>
            <a:custGeom>
              <a:avLst/>
              <a:gdLst>
                <a:gd name="T0" fmla="*/ 15 w 142"/>
                <a:gd name="T1" fmla="*/ 7 h 166"/>
                <a:gd name="T2" fmla="*/ 3 w 142"/>
                <a:gd name="T3" fmla="*/ 37 h 166"/>
                <a:gd name="T4" fmla="*/ 16 w 142"/>
                <a:gd name="T5" fmla="*/ 46 h 166"/>
                <a:gd name="T6" fmla="*/ 44 w 142"/>
                <a:gd name="T7" fmla="*/ 53 h 166"/>
                <a:gd name="T8" fmla="*/ 39 w 142"/>
                <a:gd name="T9" fmla="*/ 22 h 166"/>
                <a:gd name="T10" fmla="*/ 15 w 142"/>
                <a:gd name="T11" fmla="*/ 7 h 1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66">
                  <a:moveTo>
                    <a:pt x="36" y="19"/>
                  </a:move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0" y="99"/>
                    <a:pt x="41" y="114"/>
                  </a:cubicBezTo>
                  <a:cubicBezTo>
                    <a:pt x="81" y="128"/>
                    <a:pt x="100" y="166"/>
                    <a:pt x="110" y="129"/>
                  </a:cubicBezTo>
                  <a:cubicBezTo>
                    <a:pt x="121" y="92"/>
                    <a:pt x="142" y="61"/>
                    <a:pt x="98" y="54"/>
                  </a:cubicBezTo>
                  <a:cubicBezTo>
                    <a:pt x="55" y="46"/>
                    <a:pt x="43" y="0"/>
                    <a:pt x="36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6" name="Freeform 752">
              <a:extLst>
                <a:ext uri="{FF2B5EF4-FFF2-40B4-BE49-F238E27FC236}">
                  <a16:creationId xmlns:a16="http://schemas.microsoft.com/office/drawing/2014/main" id="{0AB6E824-CD04-4724-B1BC-DCC12C4D54F8}"/>
                </a:ext>
              </a:extLst>
            </p:cNvPr>
            <p:cNvSpPr/>
            <p:nvPr>
              <p:custDataLst>
                <p:tags r:id="rId1653"/>
              </p:custDataLst>
            </p:nvPr>
          </p:nvSpPr>
          <p:spPr bwMode="auto">
            <a:xfrm>
              <a:off x="528" y="2058"/>
              <a:ext cx="111" cy="124"/>
            </a:xfrm>
            <a:custGeom>
              <a:avLst/>
              <a:gdLst>
                <a:gd name="T0" fmla="*/ 15 w 151"/>
                <a:gd name="T1" fmla="*/ 7 h 169"/>
                <a:gd name="T2" fmla="*/ 3 w 151"/>
                <a:gd name="T3" fmla="*/ 33 h 169"/>
                <a:gd name="T4" fmla="*/ 15 w 151"/>
                <a:gd name="T5" fmla="*/ 45 h 169"/>
                <a:gd name="T6" fmla="*/ 52 w 151"/>
                <a:gd name="T7" fmla="*/ 51 h 169"/>
                <a:gd name="T8" fmla="*/ 46 w 151"/>
                <a:gd name="T9" fmla="*/ 20 h 169"/>
                <a:gd name="T10" fmla="*/ 15 w 151"/>
                <a:gd name="T11" fmla="*/ 7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169">
                  <a:moveTo>
                    <a:pt x="40" y="19"/>
                  </a:moveTo>
                  <a:cubicBezTo>
                    <a:pt x="40" y="19"/>
                    <a:pt x="16" y="72"/>
                    <a:pt x="8" y="85"/>
                  </a:cubicBezTo>
                  <a:cubicBezTo>
                    <a:pt x="0" y="97"/>
                    <a:pt x="14" y="115"/>
                    <a:pt x="40" y="115"/>
                  </a:cubicBezTo>
                  <a:cubicBezTo>
                    <a:pt x="67" y="115"/>
                    <a:pt x="115" y="169"/>
                    <a:pt x="131" y="129"/>
                  </a:cubicBezTo>
                  <a:cubicBezTo>
                    <a:pt x="147" y="89"/>
                    <a:pt x="151" y="55"/>
                    <a:pt x="114" y="50"/>
                  </a:cubicBezTo>
                  <a:cubicBezTo>
                    <a:pt x="76" y="46"/>
                    <a:pt x="44" y="0"/>
                    <a:pt x="40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7" name="Freeform 753">
              <a:extLst>
                <a:ext uri="{FF2B5EF4-FFF2-40B4-BE49-F238E27FC236}">
                  <a16:creationId xmlns:a16="http://schemas.microsoft.com/office/drawing/2014/main" id="{5248C13C-3F70-441C-ABBE-3E0CE6FB6899}"/>
                </a:ext>
              </a:extLst>
            </p:cNvPr>
            <p:cNvSpPr/>
            <p:nvPr>
              <p:custDataLst>
                <p:tags r:id="rId1654"/>
              </p:custDataLst>
            </p:nvPr>
          </p:nvSpPr>
          <p:spPr bwMode="auto">
            <a:xfrm>
              <a:off x="501" y="2156"/>
              <a:ext cx="125" cy="108"/>
            </a:xfrm>
            <a:custGeom>
              <a:avLst/>
              <a:gdLst>
                <a:gd name="T0" fmla="*/ 18 w 170"/>
                <a:gd name="T1" fmla="*/ 4 h 147"/>
                <a:gd name="T2" fmla="*/ 8 w 170"/>
                <a:gd name="T3" fmla="*/ 23 h 147"/>
                <a:gd name="T4" fmla="*/ 13 w 170"/>
                <a:gd name="T5" fmla="*/ 48 h 147"/>
                <a:gd name="T6" fmla="*/ 49 w 170"/>
                <a:gd name="T7" fmla="*/ 54 h 147"/>
                <a:gd name="T8" fmla="*/ 67 w 170"/>
                <a:gd name="T9" fmla="*/ 37 h 147"/>
                <a:gd name="T10" fmla="*/ 52 w 170"/>
                <a:gd name="T11" fmla="*/ 17 h 147"/>
                <a:gd name="T12" fmla="*/ 18 w 170"/>
                <a:gd name="T13" fmla="*/ 4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147">
                  <a:moveTo>
                    <a:pt x="44" y="11"/>
                  </a:moveTo>
                  <a:cubicBezTo>
                    <a:pt x="44" y="11"/>
                    <a:pt x="20" y="26"/>
                    <a:pt x="20" y="57"/>
                  </a:cubicBezTo>
                  <a:cubicBezTo>
                    <a:pt x="20" y="88"/>
                    <a:pt x="0" y="105"/>
                    <a:pt x="33" y="120"/>
                  </a:cubicBezTo>
                  <a:cubicBezTo>
                    <a:pt x="65" y="136"/>
                    <a:pt x="104" y="123"/>
                    <a:pt x="123" y="135"/>
                  </a:cubicBezTo>
                  <a:cubicBezTo>
                    <a:pt x="143" y="147"/>
                    <a:pt x="168" y="138"/>
                    <a:pt x="169" y="93"/>
                  </a:cubicBezTo>
                  <a:cubicBezTo>
                    <a:pt x="170" y="48"/>
                    <a:pt x="167" y="46"/>
                    <a:pt x="131" y="42"/>
                  </a:cubicBezTo>
                  <a:cubicBezTo>
                    <a:pt x="95" y="37"/>
                    <a:pt x="64" y="0"/>
                    <a:pt x="44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8" name="Freeform 754">
              <a:extLst>
                <a:ext uri="{FF2B5EF4-FFF2-40B4-BE49-F238E27FC236}">
                  <a16:creationId xmlns:a16="http://schemas.microsoft.com/office/drawing/2014/main" id="{C2B9B27B-C014-44DD-A64E-F974EBD6FC56}"/>
                </a:ext>
              </a:extLst>
            </p:cNvPr>
            <p:cNvSpPr/>
            <p:nvPr>
              <p:custDataLst>
                <p:tags r:id="rId1655"/>
              </p:custDataLst>
            </p:nvPr>
          </p:nvSpPr>
          <p:spPr bwMode="auto">
            <a:xfrm>
              <a:off x="494" y="2258"/>
              <a:ext cx="134" cy="86"/>
            </a:xfrm>
            <a:custGeom>
              <a:avLst/>
              <a:gdLst>
                <a:gd name="T0" fmla="*/ 14 w 183"/>
                <a:gd name="T1" fmla="*/ 2 h 116"/>
                <a:gd name="T2" fmla="*/ 6 w 183"/>
                <a:gd name="T3" fmla="*/ 12 h 116"/>
                <a:gd name="T4" fmla="*/ 18 w 183"/>
                <a:gd name="T5" fmla="*/ 43 h 116"/>
                <a:gd name="T6" fmla="*/ 52 w 183"/>
                <a:gd name="T7" fmla="*/ 44 h 116"/>
                <a:gd name="T8" fmla="*/ 67 w 183"/>
                <a:gd name="T9" fmla="*/ 30 h 116"/>
                <a:gd name="T10" fmla="*/ 56 w 183"/>
                <a:gd name="T11" fmla="*/ 7 h 116"/>
                <a:gd name="T12" fmla="*/ 14 w 183"/>
                <a:gd name="T13" fmla="*/ 2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115">
                  <a:moveTo>
                    <a:pt x="35" y="5"/>
                  </a:moveTo>
                  <a:cubicBezTo>
                    <a:pt x="35" y="5"/>
                    <a:pt x="14" y="0"/>
                    <a:pt x="15" y="28"/>
                  </a:cubicBezTo>
                  <a:cubicBezTo>
                    <a:pt x="16" y="57"/>
                    <a:pt x="0" y="99"/>
                    <a:pt x="45" y="105"/>
                  </a:cubicBezTo>
                  <a:cubicBezTo>
                    <a:pt x="90" y="110"/>
                    <a:pt x="113" y="103"/>
                    <a:pt x="133" y="109"/>
                  </a:cubicBezTo>
                  <a:cubicBezTo>
                    <a:pt x="154" y="116"/>
                    <a:pt x="176" y="100"/>
                    <a:pt x="170" y="74"/>
                  </a:cubicBezTo>
                  <a:cubicBezTo>
                    <a:pt x="165" y="48"/>
                    <a:pt x="183" y="20"/>
                    <a:pt x="142" y="18"/>
                  </a:cubicBezTo>
                  <a:cubicBezTo>
                    <a:pt x="101" y="17"/>
                    <a:pt x="35" y="5"/>
                    <a:pt x="35" y="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39" name="Freeform 755">
              <a:extLst>
                <a:ext uri="{FF2B5EF4-FFF2-40B4-BE49-F238E27FC236}">
                  <a16:creationId xmlns:a16="http://schemas.microsoft.com/office/drawing/2014/main" id="{964634DC-EDE3-4F13-8A1E-4C2EE584AE4C}"/>
                </a:ext>
              </a:extLst>
            </p:cNvPr>
            <p:cNvSpPr/>
            <p:nvPr>
              <p:custDataLst>
                <p:tags r:id="rId1656"/>
              </p:custDataLst>
            </p:nvPr>
          </p:nvSpPr>
          <p:spPr bwMode="auto">
            <a:xfrm>
              <a:off x="495" y="2347"/>
              <a:ext cx="133" cy="116"/>
            </a:xfrm>
            <a:custGeom>
              <a:avLst/>
              <a:gdLst>
                <a:gd name="T0" fmla="*/ 15 w 180"/>
                <a:gd name="T1" fmla="*/ 6 h 157"/>
                <a:gd name="T2" fmla="*/ 4 w 180"/>
                <a:gd name="T3" fmla="*/ 12 h 157"/>
                <a:gd name="T4" fmla="*/ 10 w 180"/>
                <a:gd name="T5" fmla="*/ 53 h 157"/>
                <a:gd name="T6" fmla="*/ 35 w 180"/>
                <a:gd name="T7" fmla="*/ 55 h 157"/>
                <a:gd name="T8" fmla="*/ 67 w 180"/>
                <a:gd name="T9" fmla="*/ 41 h 157"/>
                <a:gd name="T10" fmla="*/ 45 w 180"/>
                <a:gd name="T11" fmla="*/ 7 h 157"/>
                <a:gd name="T12" fmla="*/ 15 w 180"/>
                <a:gd name="T13" fmla="*/ 6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57">
                  <a:moveTo>
                    <a:pt x="37" y="15"/>
                  </a:moveTo>
                  <a:cubicBezTo>
                    <a:pt x="37" y="15"/>
                    <a:pt x="12" y="9"/>
                    <a:pt x="10" y="30"/>
                  </a:cubicBezTo>
                  <a:cubicBezTo>
                    <a:pt x="8" y="50"/>
                    <a:pt x="0" y="116"/>
                    <a:pt x="23" y="132"/>
                  </a:cubicBezTo>
                  <a:cubicBezTo>
                    <a:pt x="46" y="149"/>
                    <a:pt x="47" y="134"/>
                    <a:pt x="85" y="135"/>
                  </a:cubicBezTo>
                  <a:cubicBezTo>
                    <a:pt x="124" y="137"/>
                    <a:pt x="180" y="157"/>
                    <a:pt x="167" y="102"/>
                  </a:cubicBezTo>
                  <a:cubicBezTo>
                    <a:pt x="154" y="46"/>
                    <a:pt x="166" y="0"/>
                    <a:pt x="113" y="16"/>
                  </a:cubicBezTo>
                  <a:cubicBezTo>
                    <a:pt x="59" y="33"/>
                    <a:pt x="37" y="15"/>
                    <a:pt x="37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0" name="Freeform 756">
              <a:extLst>
                <a:ext uri="{FF2B5EF4-FFF2-40B4-BE49-F238E27FC236}">
                  <a16:creationId xmlns:a16="http://schemas.microsoft.com/office/drawing/2014/main" id="{312EB0BB-7240-463A-8969-A740470CB253}"/>
                </a:ext>
              </a:extLst>
            </p:cNvPr>
            <p:cNvSpPr/>
            <p:nvPr>
              <p:custDataLst>
                <p:tags r:id="rId1657"/>
              </p:custDataLst>
            </p:nvPr>
          </p:nvSpPr>
          <p:spPr bwMode="auto">
            <a:xfrm>
              <a:off x="500" y="2459"/>
              <a:ext cx="140" cy="106"/>
            </a:xfrm>
            <a:custGeom>
              <a:avLst/>
              <a:gdLst>
                <a:gd name="T0" fmla="*/ 12 w 190"/>
                <a:gd name="T1" fmla="*/ 1 h 143"/>
                <a:gd name="T2" fmla="*/ 2 w 190"/>
                <a:gd name="T3" fmla="*/ 16 h 143"/>
                <a:gd name="T4" fmla="*/ 26 w 190"/>
                <a:gd name="T5" fmla="*/ 47 h 143"/>
                <a:gd name="T6" fmla="*/ 74 w 190"/>
                <a:gd name="T7" fmla="*/ 32 h 143"/>
                <a:gd name="T8" fmla="*/ 52 w 190"/>
                <a:gd name="T9" fmla="*/ 5 h 143"/>
                <a:gd name="T10" fmla="*/ 12 w 190"/>
                <a:gd name="T11" fmla="*/ 1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" h="143">
                  <a:moveTo>
                    <a:pt x="30" y="3"/>
                  </a:moveTo>
                  <a:cubicBezTo>
                    <a:pt x="30" y="3"/>
                    <a:pt x="0" y="4"/>
                    <a:pt x="5" y="39"/>
                  </a:cubicBezTo>
                  <a:cubicBezTo>
                    <a:pt x="11" y="74"/>
                    <a:pt x="7" y="129"/>
                    <a:pt x="65" y="115"/>
                  </a:cubicBezTo>
                  <a:cubicBezTo>
                    <a:pt x="123" y="102"/>
                    <a:pt x="188" y="143"/>
                    <a:pt x="184" y="78"/>
                  </a:cubicBezTo>
                  <a:cubicBezTo>
                    <a:pt x="181" y="14"/>
                    <a:pt x="190" y="0"/>
                    <a:pt x="129" y="12"/>
                  </a:cubicBezTo>
                  <a:cubicBezTo>
                    <a:pt x="68" y="24"/>
                    <a:pt x="53" y="1"/>
                    <a:pt x="30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1" name="Freeform 757">
              <a:extLst>
                <a:ext uri="{FF2B5EF4-FFF2-40B4-BE49-F238E27FC236}">
                  <a16:creationId xmlns:a16="http://schemas.microsoft.com/office/drawing/2014/main" id="{A2DB2C70-B6C0-43FC-9F4D-708FFA6F6705}"/>
                </a:ext>
              </a:extLst>
            </p:cNvPr>
            <p:cNvSpPr/>
            <p:nvPr>
              <p:custDataLst>
                <p:tags r:id="rId1658"/>
              </p:custDataLst>
            </p:nvPr>
          </p:nvSpPr>
          <p:spPr bwMode="auto">
            <a:xfrm>
              <a:off x="521" y="2539"/>
              <a:ext cx="164" cy="119"/>
            </a:xfrm>
            <a:custGeom>
              <a:avLst/>
              <a:gdLst>
                <a:gd name="T0" fmla="*/ 10 w 223"/>
                <a:gd name="T1" fmla="*/ 22 h 161"/>
                <a:gd name="T2" fmla="*/ 4 w 223"/>
                <a:gd name="T3" fmla="*/ 33 h 161"/>
                <a:gd name="T4" fmla="*/ 32 w 223"/>
                <a:gd name="T5" fmla="*/ 57 h 161"/>
                <a:gd name="T6" fmla="*/ 66 w 223"/>
                <a:gd name="T7" fmla="*/ 51 h 161"/>
                <a:gd name="T8" fmla="*/ 76 w 223"/>
                <a:gd name="T9" fmla="*/ 24 h 161"/>
                <a:gd name="T10" fmla="*/ 38 w 223"/>
                <a:gd name="T11" fmla="*/ 13 h 161"/>
                <a:gd name="T12" fmla="*/ 10 w 223"/>
                <a:gd name="T13" fmla="*/ 22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61">
                  <a:moveTo>
                    <a:pt x="26" y="56"/>
                  </a:moveTo>
                  <a:cubicBezTo>
                    <a:pt x="26" y="56"/>
                    <a:pt x="0" y="59"/>
                    <a:pt x="10" y="82"/>
                  </a:cubicBezTo>
                  <a:cubicBezTo>
                    <a:pt x="20" y="105"/>
                    <a:pt x="23" y="161"/>
                    <a:pt x="82" y="141"/>
                  </a:cubicBezTo>
                  <a:cubicBezTo>
                    <a:pt x="141" y="120"/>
                    <a:pt x="133" y="122"/>
                    <a:pt x="166" y="126"/>
                  </a:cubicBezTo>
                  <a:cubicBezTo>
                    <a:pt x="199" y="131"/>
                    <a:pt x="223" y="118"/>
                    <a:pt x="190" y="59"/>
                  </a:cubicBezTo>
                  <a:cubicBezTo>
                    <a:pt x="157" y="0"/>
                    <a:pt x="122" y="22"/>
                    <a:pt x="97" y="33"/>
                  </a:cubicBezTo>
                  <a:cubicBezTo>
                    <a:pt x="71" y="44"/>
                    <a:pt x="26" y="56"/>
                    <a:pt x="26" y="5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2" name="Freeform 758">
              <a:extLst>
                <a:ext uri="{FF2B5EF4-FFF2-40B4-BE49-F238E27FC236}">
                  <a16:creationId xmlns:a16="http://schemas.microsoft.com/office/drawing/2014/main" id="{1FEF6AB1-08A8-4C37-972D-55F12AB23A70}"/>
                </a:ext>
              </a:extLst>
            </p:cNvPr>
            <p:cNvSpPr/>
            <p:nvPr>
              <p:custDataLst>
                <p:tags r:id="rId1659"/>
              </p:custDataLst>
            </p:nvPr>
          </p:nvSpPr>
          <p:spPr bwMode="auto">
            <a:xfrm>
              <a:off x="562" y="2637"/>
              <a:ext cx="159" cy="153"/>
            </a:xfrm>
            <a:custGeom>
              <a:avLst/>
              <a:gdLst>
                <a:gd name="T0" fmla="*/ 10 w 216"/>
                <a:gd name="T1" fmla="*/ 16 h 207"/>
                <a:gd name="T2" fmla="*/ 5 w 216"/>
                <a:gd name="T3" fmla="*/ 28 h 207"/>
                <a:gd name="T4" fmla="*/ 40 w 216"/>
                <a:gd name="T5" fmla="*/ 61 h 207"/>
                <a:gd name="T6" fmla="*/ 77 w 216"/>
                <a:gd name="T7" fmla="*/ 33 h 207"/>
                <a:gd name="T8" fmla="*/ 54 w 216"/>
                <a:gd name="T9" fmla="*/ 5 h 207"/>
                <a:gd name="T10" fmla="*/ 10 w 216"/>
                <a:gd name="T11" fmla="*/ 16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6">
                  <a:moveTo>
                    <a:pt x="23" y="39"/>
                  </a:moveTo>
                  <a:cubicBezTo>
                    <a:pt x="23" y="39"/>
                    <a:pt x="0" y="43"/>
                    <a:pt x="12" y="70"/>
                  </a:cubicBezTo>
                  <a:cubicBezTo>
                    <a:pt x="24" y="97"/>
                    <a:pt x="48" y="207"/>
                    <a:pt x="102" y="150"/>
                  </a:cubicBezTo>
                  <a:cubicBezTo>
                    <a:pt x="157" y="92"/>
                    <a:pt x="216" y="134"/>
                    <a:pt x="193" y="81"/>
                  </a:cubicBezTo>
                  <a:cubicBezTo>
                    <a:pt x="170" y="27"/>
                    <a:pt x="178" y="0"/>
                    <a:pt x="137" y="14"/>
                  </a:cubicBezTo>
                  <a:cubicBezTo>
                    <a:pt x="97" y="28"/>
                    <a:pt x="64" y="34"/>
                    <a:pt x="23" y="3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3" name="Freeform 759">
              <a:extLst>
                <a:ext uri="{FF2B5EF4-FFF2-40B4-BE49-F238E27FC236}">
                  <a16:creationId xmlns:a16="http://schemas.microsoft.com/office/drawing/2014/main" id="{8CB988B0-62ED-4FDF-9E48-9A2DB543BAA1}"/>
                </a:ext>
              </a:extLst>
            </p:cNvPr>
            <p:cNvSpPr/>
            <p:nvPr>
              <p:custDataLst>
                <p:tags r:id="rId1660"/>
              </p:custDataLst>
            </p:nvPr>
          </p:nvSpPr>
          <p:spPr bwMode="auto">
            <a:xfrm>
              <a:off x="615" y="2717"/>
              <a:ext cx="146" cy="175"/>
            </a:xfrm>
            <a:custGeom>
              <a:avLst/>
              <a:gdLst>
                <a:gd name="T0" fmla="*/ 11 w 198"/>
                <a:gd name="T1" fmla="*/ 28 h 238"/>
                <a:gd name="T2" fmla="*/ 5 w 198"/>
                <a:gd name="T3" fmla="*/ 43 h 238"/>
                <a:gd name="T4" fmla="*/ 31 w 198"/>
                <a:gd name="T5" fmla="*/ 67 h 238"/>
                <a:gd name="T6" fmla="*/ 62 w 198"/>
                <a:gd name="T7" fmla="*/ 56 h 238"/>
                <a:gd name="T8" fmla="*/ 63 w 198"/>
                <a:gd name="T9" fmla="*/ 18 h 238"/>
                <a:gd name="T10" fmla="*/ 44 w 198"/>
                <a:gd name="T11" fmla="*/ 14 h 238"/>
                <a:gd name="T12" fmla="*/ 11 w 198"/>
                <a:gd name="T13" fmla="*/ 2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" h="238">
                  <a:moveTo>
                    <a:pt x="28" y="69"/>
                  </a:moveTo>
                  <a:cubicBezTo>
                    <a:pt x="28" y="69"/>
                    <a:pt x="0" y="71"/>
                    <a:pt x="13" y="107"/>
                  </a:cubicBezTo>
                  <a:cubicBezTo>
                    <a:pt x="26" y="143"/>
                    <a:pt x="56" y="238"/>
                    <a:pt x="77" y="168"/>
                  </a:cubicBezTo>
                  <a:cubicBezTo>
                    <a:pt x="86" y="140"/>
                    <a:pt x="110" y="146"/>
                    <a:pt x="154" y="140"/>
                  </a:cubicBezTo>
                  <a:cubicBezTo>
                    <a:pt x="198" y="133"/>
                    <a:pt x="190" y="87"/>
                    <a:pt x="159" y="44"/>
                  </a:cubicBezTo>
                  <a:cubicBezTo>
                    <a:pt x="129" y="0"/>
                    <a:pt x="136" y="20"/>
                    <a:pt x="108" y="35"/>
                  </a:cubicBezTo>
                  <a:cubicBezTo>
                    <a:pt x="80" y="50"/>
                    <a:pt x="45" y="70"/>
                    <a:pt x="28" y="6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4" name="Freeform 760">
              <a:extLst>
                <a:ext uri="{FF2B5EF4-FFF2-40B4-BE49-F238E27FC236}">
                  <a16:creationId xmlns:a16="http://schemas.microsoft.com/office/drawing/2014/main" id="{7B966D72-AC52-488A-97BF-A632D9489CDD}"/>
                </a:ext>
              </a:extLst>
            </p:cNvPr>
            <p:cNvSpPr/>
            <p:nvPr>
              <p:custDataLst>
                <p:tags r:id="rId1661"/>
              </p:custDataLst>
            </p:nvPr>
          </p:nvSpPr>
          <p:spPr bwMode="auto">
            <a:xfrm>
              <a:off x="660" y="2804"/>
              <a:ext cx="167" cy="151"/>
            </a:xfrm>
            <a:custGeom>
              <a:avLst/>
              <a:gdLst>
                <a:gd name="T0" fmla="*/ 9 w 227"/>
                <a:gd name="T1" fmla="*/ 35 h 205"/>
                <a:gd name="T2" fmla="*/ 4 w 227"/>
                <a:gd name="T3" fmla="*/ 44 h 205"/>
                <a:gd name="T4" fmla="*/ 37 w 227"/>
                <a:gd name="T5" fmla="*/ 72 h 205"/>
                <a:gd name="T6" fmla="*/ 77 w 227"/>
                <a:gd name="T7" fmla="*/ 37 h 205"/>
                <a:gd name="T8" fmla="*/ 48 w 227"/>
                <a:gd name="T9" fmla="*/ 13 h 205"/>
                <a:gd name="T10" fmla="*/ 9 w 227"/>
                <a:gd name="T11" fmla="*/ 35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6" h="205">
                  <a:moveTo>
                    <a:pt x="22" y="88"/>
                  </a:moveTo>
                  <a:cubicBezTo>
                    <a:pt x="22" y="88"/>
                    <a:pt x="0" y="88"/>
                    <a:pt x="10" y="111"/>
                  </a:cubicBezTo>
                  <a:cubicBezTo>
                    <a:pt x="20" y="134"/>
                    <a:pt x="21" y="205"/>
                    <a:pt x="93" y="180"/>
                  </a:cubicBezTo>
                  <a:cubicBezTo>
                    <a:pt x="165" y="155"/>
                    <a:pt x="227" y="139"/>
                    <a:pt x="192" y="92"/>
                  </a:cubicBezTo>
                  <a:cubicBezTo>
                    <a:pt x="157" y="45"/>
                    <a:pt x="140" y="0"/>
                    <a:pt x="119" y="34"/>
                  </a:cubicBezTo>
                  <a:cubicBezTo>
                    <a:pt x="98" y="68"/>
                    <a:pt x="44" y="87"/>
                    <a:pt x="22" y="8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5" name="Freeform 761">
              <a:extLst>
                <a:ext uri="{FF2B5EF4-FFF2-40B4-BE49-F238E27FC236}">
                  <a16:creationId xmlns:a16="http://schemas.microsoft.com/office/drawing/2014/main" id="{A6A7A8DD-01D0-4F1C-A001-3F1094ABC120}"/>
                </a:ext>
              </a:extLst>
            </p:cNvPr>
            <p:cNvSpPr/>
            <p:nvPr>
              <p:custDataLst>
                <p:tags r:id="rId1662"/>
              </p:custDataLst>
            </p:nvPr>
          </p:nvSpPr>
          <p:spPr bwMode="auto">
            <a:xfrm>
              <a:off x="712" y="2902"/>
              <a:ext cx="147" cy="133"/>
            </a:xfrm>
            <a:custGeom>
              <a:avLst/>
              <a:gdLst>
                <a:gd name="T0" fmla="*/ 8 w 200"/>
                <a:gd name="T1" fmla="*/ 30 h 180"/>
                <a:gd name="T2" fmla="*/ 2 w 200"/>
                <a:gd name="T3" fmla="*/ 42 h 180"/>
                <a:gd name="T4" fmla="*/ 23 w 200"/>
                <a:gd name="T5" fmla="*/ 71 h 180"/>
                <a:gd name="T6" fmla="*/ 71 w 200"/>
                <a:gd name="T7" fmla="*/ 47 h 180"/>
                <a:gd name="T8" fmla="*/ 46 w 200"/>
                <a:gd name="T9" fmla="*/ 10 h 180"/>
                <a:gd name="T10" fmla="*/ 8 w 200"/>
                <a:gd name="T11" fmla="*/ 30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0" h="180">
                  <a:moveTo>
                    <a:pt x="21" y="73"/>
                  </a:moveTo>
                  <a:cubicBezTo>
                    <a:pt x="10" y="73"/>
                    <a:pt x="0" y="80"/>
                    <a:pt x="6" y="104"/>
                  </a:cubicBezTo>
                  <a:cubicBezTo>
                    <a:pt x="13" y="128"/>
                    <a:pt x="4" y="180"/>
                    <a:pt x="57" y="176"/>
                  </a:cubicBezTo>
                  <a:cubicBezTo>
                    <a:pt x="109" y="172"/>
                    <a:pt x="200" y="170"/>
                    <a:pt x="180" y="115"/>
                  </a:cubicBezTo>
                  <a:cubicBezTo>
                    <a:pt x="160" y="59"/>
                    <a:pt x="145" y="0"/>
                    <a:pt x="117" y="25"/>
                  </a:cubicBezTo>
                  <a:cubicBezTo>
                    <a:pt x="88" y="50"/>
                    <a:pt x="47" y="74"/>
                    <a:pt x="21" y="7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6" name="Freeform 762">
              <a:extLst>
                <a:ext uri="{FF2B5EF4-FFF2-40B4-BE49-F238E27FC236}">
                  <a16:creationId xmlns:a16="http://schemas.microsoft.com/office/drawing/2014/main" id="{4A2AE920-8814-4703-92D5-A26E401E9796}"/>
                </a:ext>
              </a:extLst>
            </p:cNvPr>
            <p:cNvSpPr/>
            <p:nvPr>
              <p:custDataLst>
                <p:tags r:id="rId1663"/>
              </p:custDataLst>
            </p:nvPr>
          </p:nvSpPr>
          <p:spPr bwMode="auto">
            <a:xfrm>
              <a:off x="751" y="3027"/>
              <a:ext cx="125" cy="126"/>
            </a:xfrm>
            <a:custGeom>
              <a:avLst/>
              <a:gdLst>
                <a:gd name="T0" fmla="*/ 5 w 171"/>
                <a:gd name="T1" fmla="*/ 11 h 171"/>
                <a:gd name="T2" fmla="*/ 3 w 171"/>
                <a:gd name="T3" fmla="*/ 42 h 171"/>
                <a:gd name="T4" fmla="*/ 23 w 171"/>
                <a:gd name="T5" fmla="*/ 61 h 171"/>
                <a:gd name="T6" fmla="*/ 64 w 171"/>
                <a:gd name="T7" fmla="*/ 45 h 171"/>
                <a:gd name="T8" fmla="*/ 50 w 171"/>
                <a:gd name="T9" fmla="*/ 10 h 171"/>
                <a:gd name="T10" fmla="*/ 5 w 171"/>
                <a:gd name="T11" fmla="*/ 11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71">
                  <a:moveTo>
                    <a:pt x="12" y="28"/>
                  </a:moveTo>
                  <a:cubicBezTo>
                    <a:pt x="0" y="32"/>
                    <a:pt x="1" y="82"/>
                    <a:pt x="8" y="105"/>
                  </a:cubicBezTo>
                  <a:cubicBezTo>
                    <a:pt x="15" y="128"/>
                    <a:pt x="8" y="171"/>
                    <a:pt x="57" y="153"/>
                  </a:cubicBezTo>
                  <a:cubicBezTo>
                    <a:pt x="106" y="136"/>
                    <a:pt x="170" y="153"/>
                    <a:pt x="163" y="113"/>
                  </a:cubicBezTo>
                  <a:cubicBezTo>
                    <a:pt x="157" y="72"/>
                    <a:pt x="171" y="0"/>
                    <a:pt x="128" y="26"/>
                  </a:cubicBezTo>
                  <a:cubicBezTo>
                    <a:pt x="86" y="51"/>
                    <a:pt x="50" y="15"/>
                    <a:pt x="12" y="2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7" name="Freeform 763">
              <a:extLst>
                <a:ext uri="{FF2B5EF4-FFF2-40B4-BE49-F238E27FC236}">
                  <a16:creationId xmlns:a16="http://schemas.microsoft.com/office/drawing/2014/main" id="{A82442DC-DF2B-4B37-ADD3-368343F5C1DD}"/>
                </a:ext>
              </a:extLst>
            </p:cNvPr>
            <p:cNvSpPr/>
            <p:nvPr>
              <p:custDataLst>
                <p:tags r:id="rId1664"/>
              </p:custDataLst>
            </p:nvPr>
          </p:nvSpPr>
          <p:spPr bwMode="auto">
            <a:xfrm>
              <a:off x="765" y="3145"/>
              <a:ext cx="122" cy="121"/>
            </a:xfrm>
            <a:custGeom>
              <a:avLst/>
              <a:gdLst>
                <a:gd name="T0" fmla="*/ 4 w 165"/>
                <a:gd name="T1" fmla="*/ 7 h 164"/>
                <a:gd name="T2" fmla="*/ 5 w 165"/>
                <a:gd name="T3" fmla="*/ 38 h 164"/>
                <a:gd name="T4" fmla="*/ 16 w 165"/>
                <a:gd name="T5" fmla="*/ 66 h 164"/>
                <a:gd name="T6" fmla="*/ 47 w 165"/>
                <a:gd name="T7" fmla="*/ 62 h 164"/>
                <a:gd name="T8" fmla="*/ 61 w 165"/>
                <a:gd name="T9" fmla="*/ 39 h 164"/>
                <a:gd name="T10" fmla="*/ 48 w 165"/>
                <a:gd name="T11" fmla="*/ 3 h 164"/>
                <a:gd name="T12" fmla="*/ 4 w 165"/>
                <a:gd name="T13" fmla="*/ 7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" h="164">
                  <a:moveTo>
                    <a:pt x="11" y="19"/>
                  </a:moveTo>
                  <a:cubicBezTo>
                    <a:pt x="0" y="28"/>
                    <a:pt x="21" y="75"/>
                    <a:pt x="12" y="95"/>
                  </a:cubicBezTo>
                  <a:cubicBezTo>
                    <a:pt x="3" y="115"/>
                    <a:pt x="2" y="162"/>
                    <a:pt x="38" y="163"/>
                  </a:cubicBezTo>
                  <a:cubicBezTo>
                    <a:pt x="74" y="164"/>
                    <a:pt x="97" y="152"/>
                    <a:pt x="117" y="154"/>
                  </a:cubicBezTo>
                  <a:cubicBezTo>
                    <a:pt x="137" y="156"/>
                    <a:pt x="163" y="132"/>
                    <a:pt x="152" y="98"/>
                  </a:cubicBezTo>
                  <a:cubicBezTo>
                    <a:pt x="141" y="64"/>
                    <a:pt x="165" y="1"/>
                    <a:pt x="119" y="7"/>
                  </a:cubicBezTo>
                  <a:cubicBezTo>
                    <a:pt x="73" y="12"/>
                    <a:pt x="34" y="0"/>
                    <a:pt x="11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8" name="Freeform 764">
              <a:extLst>
                <a:ext uri="{FF2B5EF4-FFF2-40B4-BE49-F238E27FC236}">
                  <a16:creationId xmlns:a16="http://schemas.microsoft.com/office/drawing/2014/main" id="{48FC3BC9-1B22-45B7-8799-679F45CBD516}"/>
                </a:ext>
              </a:extLst>
            </p:cNvPr>
            <p:cNvSpPr/>
            <p:nvPr>
              <p:custDataLst>
                <p:tags r:id="rId1665"/>
              </p:custDataLst>
            </p:nvPr>
          </p:nvSpPr>
          <p:spPr bwMode="auto">
            <a:xfrm>
              <a:off x="734" y="3269"/>
              <a:ext cx="162" cy="178"/>
            </a:xfrm>
            <a:custGeom>
              <a:avLst/>
              <a:gdLst>
                <a:gd name="T0" fmla="*/ 28 w 220"/>
                <a:gd name="T1" fmla="*/ 5 h 241"/>
                <a:gd name="T2" fmla="*/ 18 w 220"/>
                <a:gd name="T3" fmla="*/ 30 h 241"/>
                <a:gd name="T4" fmla="*/ 21 w 220"/>
                <a:gd name="T5" fmla="*/ 58 h 241"/>
                <a:gd name="T6" fmla="*/ 59 w 220"/>
                <a:gd name="T7" fmla="*/ 72 h 241"/>
                <a:gd name="T8" fmla="*/ 66 w 220"/>
                <a:gd name="T9" fmla="*/ 18 h 241"/>
                <a:gd name="T10" fmla="*/ 28 w 220"/>
                <a:gd name="T11" fmla="*/ 5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41">
                  <a:moveTo>
                    <a:pt x="71" y="13"/>
                  </a:moveTo>
                  <a:cubicBezTo>
                    <a:pt x="56" y="20"/>
                    <a:pt x="53" y="63"/>
                    <a:pt x="44" y="76"/>
                  </a:cubicBezTo>
                  <a:cubicBezTo>
                    <a:pt x="35" y="89"/>
                    <a:pt x="0" y="119"/>
                    <a:pt x="51" y="142"/>
                  </a:cubicBezTo>
                  <a:cubicBezTo>
                    <a:pt x="101" y="165"/>
                    <a:pt x="128" y="241"/>
                    <a:pt x="147" y="177"/>
                  </a:cubicBezTo>
                  <a:cubicBezTo>
                    <a:pt x="165" y="112"/>
                    <a:pt x="220" y="49"/>
                    <a:pt x="165" y="44"/>
                  </a:cubicBezTo>
                  <a:cubicBezTo>
                    <a:pt x="111" y="38"/>
                    <a:pt x="103" y="0"/>
                    <a:pt x="71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49" name="Freeform 765">
              <a:extLst>
                <a:ext uri="{FF2B5EF4-FFF2-40B4-BE49-F238E27FC236}">
                  <a16:creationId xmlns:a16="http://schemas.microsoft.com/office/drawing/2014/main" id="{1A63D66D-2C10-4F17-A8C1-D6B215B9F04A}"/>
                </a:ext>
              </a:extLst>
            </p:cNvPr>
            <p:cNvSpPr/>
            <p:nvPr>
              <p:custDataLst>
                <p:tags r:id="rId1666"/>
              </p:custDataLst>
            </p:nvPr>
          </p:nvSpPr>
          <p:spPr bwMode="auto">
            <a:xfrm>
              <a:off x="687" y="3384"/>
              <a:ext cx="178" cy="173"/>
            </a:xfrm>
            <a:custGeom>
              <a:avLst/>
              <a:gdLst>
                <a:gd name="T0" fmla="*/ 27 w 241"/>
                <a:gd name="T1" fmla="*/ 5 h 234"/>
                <a:gd name="T2" fmla="*/ 16 w 241"/>
                <a:gd name="T3" fmla="*/ 23 h 234"/>
                <a:gd name="T4" fmla="*/ 18 w 241"/>
                <a:gd name="T5" fmla="*/ 61 h 234"/>
                <a:gd name="T6" fmla="*/ 60 w 241"/>
                <a:gd name="T7" fmla="*/ 70 h 234"/>
                <a:gd name="T8" fmla="*/ 73 w 241"/>
                <a:gd name="T9" fmla="*/ 30 h 234"/>
                <a:gd name="T10" fmla="*/ 27 w 241"/>
                <a:gd name="T11" fmla="*/ 5 h 2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234">
                  <a:moveTo>
                    <a:pt x="68" y="14"/>
                  </a:moveTo>
                  <a:cubicBezTo>
                    <a:pt x="56" y="0"/>
                    <a:pt x="53" y="31"/>
                    <a:pt x="39" y="57"/>
                  </a:cubicBezTo>
                  <a:cubicBezTo>
                    <a:pt x="24" y="83"/>
                    <a:pt x="0" y="115"/>
                    <a:pt x="45" y="152"/>
                  </a:cubicBezTo>
                  <a:cubicBezTo>
                    <a:pt x="90" y="189"/>
                    <a:pt x="110" y="234"/>
                    <a:pt x="147" y="175"/>
                  </a:cubicBezTo>
                  <a:cubicBezTo>
                    <a:pt x="184" y="116"/>
                    <a:pt x="241" y="77"/>
                    <a:pt x="182" y="73"/>
                  </a:cubicBezTo>
                  <a:cubicBezTo>
                    <a:pt x="123" y="68"/>
                    <a:pt x="94" y="43"/>
                    <a:pt x="68" y="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50" name="Freeform 766">
              <a:extLst>
                <a:ext uri="{FF2B5EF4-FFF2-40B4-BE49-F238E27FC236}">
                  <a16:creationId xmlns:a16="http://schemas.microsoft.com/office/drawing/2014/main" id="{08DA479C-ECC4-46C6-BCE6-4217CE989F5D}"/>
                </a:ext>
              </a:extLst>
            </p:cNvPr>
            <p:cNvSpPr/>
            <p:nvPr>
              <p:custDataLst>
                <p:tags r:id="rId1667"/>
              </p:custDataLst>
            </p:nvPr>
          </p:nvSpPr>
          <p:spPr bwMode="auto">
            <a:xfrm>
              <a:off x="633" y="3491"/>
              <a:ext cx="144" cy="167"/>
            </a:xfrm>
            <a:custGeom>
              <a:avLst/>
              <a:gdLst>
                <a:gd name="T0" fmla="*/ 28 w 196"/>
                <a:gd name="T1" fmla="*/ 1 h 227"/>
                <a:gd name="T2" fmla="*/ 8 w 196"/>
                <a:gd name="T3" fmla="*/ 26 h 227"/>
                <a:gd name="T4" fmla="*/ 15 w 196"/>
                <a:gd name="T5" fmla="*/ 55 h 227"/>
                <a:gd name="T6" fmla="*/ 51 w 196"/>
                <a:gd name="T7" fmla="*/ 65 h 227"/>
                <a:gd name="T8" fmla="*/ 60 w 196"/>
                <a:gd name="T9" fmla="*/ 28 h 227"/>
                <a:gd name="T10" fmla="*/ 37 w 196"/>
                <a:gd name="T11" fmla="*/ 14 h 227"/>
                <a:gd name="T12" fmla="*/ 28 w 196"/>
                <a:gd name="T13" fmla="*/ 1 h 2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6" h="226">
                  <a:moveTo>
                    <a:pt x="71" y="1"/>
                  </a:moveTo>
                  <a:cubicBezTo>
                    <a:pt x="55" y="2"/>
                    <a:pt x="34" y="45"/>
                    <a:pt x="21" y="67"/>
                  </a:cubicBezTo>
                  <a:cubicBezTo>
                    <a:pt x="8" y="89"/>
                    <a:pt x="0" y="100"/>
                    <a:pt x="37" y="139"/>
                  </a:cubicBezTo>
                  <a:cubicBezTo>
                    <a:pt x="74" y="178"/>
                    <a:pt x="93" y="227"/>
                    <a:pt x="129" y="165"/>
                  </a:cubicBezTo>
                  <a:cubicBezTo>
                    <a:pt x="165" y="103"/>
                    <a:pt x="196" y="107"/>
                    <a:pt x="151" y="69"/>
                  </a:cubicBezTo>
                  <a:cubicBezTo>
                    <a:pt x="105" y="31"/>
                    <a:pt x="113" y="62"/>
                    <a:pt x="94" y="35"/>
                  </a:cubicBezTo>
                  <a:cubicBezTo>
                    <a:pt x="74" y="8"/>
                    <a:pt x="86" y="0"/>
                    <a:pt x="71" y="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51" name="Freeform 767">
              <a:extLst>
                <a:ext uri="{FF2B5EF4-FFF2-40B4-BE49-F238E27FC236}">
                  <a16:creationId xmlns:a16="http://schemas.microsoft.com/office/drawing/2014/main" id="{2F5A9576-00E7-4ABD-9B82-47C5C15770DD}"/>
                </a:ext>
              </a:extLst>
            </p:cNvPr>
            <p:cNvSpPr>
              <a:spLocks noEditPoints="1"/>
            </p:cNvSpPr>
            <p:nvPr>
              <p:custDataLst>
                <p:tags r:id="rId1668"/>
              </p:custDataLst>
            </p:nvPr>
          </p:nvSpPr>
          <p:spPr bwMode="auto">
            <a:xfrm>
              <a:off x="315" y="939"/>
              <a:ext cx="909" cy="3105"/>
            </a:xfrm>
            <a:custGeom>
              <a:avLst/>
              <a:gdLst>
                <a:gd name="T0" fmla="*/ 481 w 1234"/>
                <a:gd name="T1" fmla="*/ 1331 h 4214"/>
                <a:gd name="T2" fmla="*/ 488 w 1234"/>
                <a:gd name="T3" fmla="*/ 1195 h 4214"/>
                <a:gd name="T4" fmla="*/ 450 w 1234"/>
                <a:gd name="T5" fmla="*/ 1103 h 4214"/>
                <a:gd name="T6" fmla="*/ 417 w 1234"/>
                <a:gd name="T7" fmla="*/ 1010 h 4214"/>
                <a:gd name="T8" fmla="*/ 389 w 1234"/>
                <a:gd name="T9" fmla="*/ 943 h 4214"/>
                <a:gd name="T10" fmla="*/ 374 w 1234"/>
                <a:gd name="T11" fmla="*/ 870 h 4214"/>
                <a:gd name="T12" fmla="*/ 343 w 1234"/>
                <a:gd name="T13" fmla="*/ 799 h 4214"/>
                <a:gd name="T14" fmla="*/ 333 w 1234"/>
                <a:gd name="T15" fmla="*/ 749 h 4214"/>
                <a:gd name="T16" fmla="*/ 334 w 1234"/>
                <a:gd name="T17" fmla="*/ 671 h 4214"/>
                <a:gd name="T18" fmla="*/ 339 w 1234"/>
                <a:gd name="T19" fmla="*/ 615 h 4214"/>
                <a:gd name="T20" fmla="*/ 363 w 1234"/>
                <a:gd name="T21" fmla="*/ 534 h 4214"/>
                <a:gd name="T22" fmla="*/ 408 w 1234"/>
                <a:gd name="T23" fmla="*/ 422 h 4214"/>
                <a:gd name="T24" fmla="*/ 455 w 1234"/>
                <a:gd name="T25" fmla="*/ 214 h 4214"/>
                <a:gd name="T26" fmla="*/ 426 w 1234"/>
                <a:gd name="T27" fmla="*/ 304 h 4214"/>
                <a:gd name="T28" fmla="*/ 380 w 1234"/>
                <a:gd name="T29" fmla="*/ 463 h 4214"/>
                <a:gd name="T30" fmla="*/ 225 w 1234"/>
                <a:gd name="T31" fmla="*/ 544 h 4214"/>
                <a:gd name="T32" fmla="*/ 303 w 1234"/>
                <a:gd name="T33" fmla="*/ 183 h 4214"/>
                <a:gd name="T34" fmla="*/ 19 w 1234"/>
                <a:gd name="T35" fmla="*/ 1616 h 4214"/>
                <a:gd name="T36" fmla="*/ 479 w 1234"/>
                <a:gd name="T37" fmla="*/ 1281 h 4214"/>
                <a:gd name="T38" fmla="*/ 446 w 1234"/>
                <a:gd name="T39" fmla="*/ 1420 h 4214"/>
                <a:gd name="T40" fmla="*/ 401 w 1234"/>
                <a:gd name="T41" fmla="*/ 1509 h 4214"/>
                <a:gd name="T42" fmla="*/ 415 w 1234"/>
                <a:gd name="T43" fmla="*/ 1507 h 4214"/>
                <a:gd name="T44" fmla="*/ 465 w 1234"/>
                <a:gd name="T45" fmla="*/ 1412 h 4214"/>
                <a:gd name="T46" fmla="*/ 482 w 1234"/>
                <a:gd name="T47" fmla="*/ 1331 h 4214"/>
                <a:gd name="T48" fmla="*/ 347 w 1234"/>
                <a:gd name="T49" fmla="*/ 581 h 4214"/>
                <a:gd name="T50" fmla="*/ 147 w 1234"/>
                <a:gd name="T51" fmla="*/ 560 h 4214"/>
                <a:gd name="T52" fmla="*/ 323 w 1234"/>
                <a:gd name="T53" fmla="*/ 643 h 4214"/>
                <a:gd name="T54" fmla="*/ 128 w 1234"/>
                <a:gd name="T55" fmla="*/ 601 h 4214"/>
                <a:gd name="T56" fmla="*/ 331 w 1234"/>
                <a:gd name="T57" fmla="*/ 662 h 4214"/>
                <a:gd name="T58" fmla="*/ 128 w 1234"/>
                <a:gd name="T59" fmla="*/ 601 h 4214"/>
                <a:gd name="T60" fmla="*/ 329 w 1234"/>
                <a:gd name="T61" fmla="*/ 706 h 4214"/>
                <a:gd name="T62" fmla="*/ 108 w 1234"/>
                <a:gd name="T63" fmla="*/ 651 h 4214"/>
                <a:gd name="T64" fmla="*/ 329 w 1234"/>
                <a:gd name="T65" fmla="*/ 749 h 4214"/>
                <a:gd name="T66" fmla="*/ 95 w 1234"/>
                <a:gd name="T67" fmla="*/ 705 h 4214"/>
                <a:gd name="T68" fmla="*/ 325 w 1234"/>
                <a:gd name="T69" fmla="*/ 777 h 4214"/>
                <a:gd name="T70" fmla="*/ 127 w 1234"/>
                <a:gd name="T71" fmla="*/ 824 h 4214"/>
                <a:gd name="T72" fmla="*/ 217 w 1234"/>
                <a:gd name="T73" fmla="*/ 823 h 4214"/>
                <a:gd name="T74" fmla="*/ 348 w 1234"/>
                <a:gd name="T75" fmla="*/ 870 h 4214"/>
                <a:gd name="T76" fmla="*/ 158 w 1234"/>
                <a:gd name="T77" fmla="*/ 876 h 4214"/>
                <a:gd name="T78" fmla="*/ 375 w 1234"/>
                <a:gd name="T79" fmla="*/ 912 h 4214"/>
                <a:gd name="T80" fmla="*/ 102 w 1234"/>
                <a:gd name="T81" fmla="*/ 876 h 4214"/>
                <a:gd name="T82" fmla="*/ 371 w 1234"/>
                <a:gd name="T83" fmla="*/ 931 h 4214"/>
                <a:gd name="T84" fmla="*/ 200 w 1234"/>
                <a:gd name="T85" fmla="*/ 973 h 4214"/>
                <a:gd name="T86" fmla="*/ 353 w 1234"/>
                <a:gd name="T87" fmla="*/ 976 h 4214"/>
                <a:gd name="T88" fmla="*/ 408 w 1234"/>
                <a:gd name="T89" fmla="*/ 1022 h 4214"/>
                <a:gd name="T90" fmla="*/ 137 w 1234"/>
                <a:gd name="T91" fmla="*/ 1003 h 4214"/>
                <a:gd name="T92" fmla="*/ 409 w 1234"/>
                <a:gd name="T93" fmla="*/ 1032 h 4214"/>
                <a:gd name="T94" fmla="*/ 349 w 1234"/>
                <a:gd name="T95" fmla="*/ 1072 h 4214"/>
                <a:gd name="T96" fmla="*/ 262 w 1234"/>
                <a:gd name="T97" fmla="*/ 1077 h 4214"/>
                <a:gd name="T98" fmla="*/ 455 w 1234"/>
                <a:gd name="T99" fmla="*/ 1124 h 4214"/>
                <a:gd name="T100" fmla="*/ 189 w 1234"/>
                <a:gd name="T101" fmla="*/ 1104 h 4214"/>
                <a:gd name="T102" fmla="*/ 449 w 1234"/>
                <a:gd name="T103" fmla="*/ 1144 h 4214"/>
                <a:gd name="T104" fmla="*/ 284 w 1234"/>
                <a:gd name="T105" fmla="*/ 1194 h 4214"/>
                <a:gd name="T106" fmla="*/ 278 w 1234"/>
                <a:gd name="T107" fmla="*/ 1265 h 4214"/>
                <a:gd name="T108" fmla="*/ 421 w 1234"/>
                <a:gd name="T109" fmla="*/ 1203 h 42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4" h="4214">
                  <a:moveTo>
                    <a:pt x="757" y="4199"/>
                  </a:moveTo>
                  <a:cubicBezTo>
                    <a:pt x="758" y="4209"/>
                    <a:pt x="760" y="4214"/>
                    <a:pt x="760" y="4214"/>
                  </a:cubicBezTo>
                  <a:cubicBezTo>
                    <a:pt x="758" y="4209"/>
                    <a:pt x="758" y="4204"/>
                    <a:pt x="757" y="4199"/>
                  </a:cubicBezTo>
                  <a:close/>
                  <a:moveTo>
                    <a:pt x="1206" y="3327"/>
                  </a:moveTo>
                  <a:cubicBezTo>
                    <a:pt x="1205" y="3327"/>
                    <a:pt x="1205" y="3327"/>
                    <a:pt x="1204" y="3326"/>
                  </a:cubicBezTo>
                  <a:cubicBezTo>
                    <a:pt x="1205" y="3305"/>
                    <a:pt x="1207" y="3223"/>
                    <a:pt x="1208" y="3203"/>
                  </a:cubicBezTo>
                  <a:cubicBezTo>
                    <a:pt x="1223" y="3200"/>
                    <a:pt x="1234" y="3182"/>
                    <a:pt x="1234" y="3161"/>
                  </a:cubicBezTo>
                  <a:cubicBezTo>
                    <a:pt x="1234" y="3140"/>
                    <a:pt x="1222" y="3123"/>
                    <a:pt x="1207" y="3119"/>
                  </a:cubicBezTo>
                  <a:cubicBezTo>
                    <a:pt x="1204" y="3106"/>
                    <a:pt x="1195" y="3065"/>
                    <a:pt x="1199" y="3036"/>
                  </a:cubicBezTo>
                  <a:cubicBezTo>
                    <a:pt x="1215" y="3032"/>
                    <a:pt x="1225" y="3012"/>
                    <a:pt x="1221" y="2989"/>
                  </a:cubicBezTo>
                  <a:cubicBezTo>
                    <a:pt x="1218" y="2967"/>
                    <a:pt x="1202" y="2951"/>
                    <a:pt x="1186" y="2952"/>
                  </a:cubicBezTo>
                  <a:cubicBezTo>
                    <a:pt x="1182" y="2942"/>
                    <a:pt x="1168" y="2906"/>
                    <a:pt x="1170" y="2887"/>
                  </a:cubicBezTo>
                  <a:cubicBezTo>
                    <a:pt x="1185" y="2879"/>
                    <a:pt x="1190" y="2857"/>
                    <a:pt x="1182" y="2836"/>
                  </a:cubicBezTo>
                  <a:cubicBezTo>
                    <a:pt x="1175" y="2817"/>
                    <a:pt x="1159" y="2805"/>
                    <a:pt x="1145" y="2806"/>
                  </a:cubicBezTo>
                  <a:cubicBezTo>
                    <a:pt x="1140" y="2798"/>
                    <a:pt x="1128" y="2773"/>
                    <a:pt x="1125" y="2756"/>
                  </a:cubicBezTo>
                  <a:cubicBezTo>
                    <a:pt x="1136" y="2747"/>
                    <a:pt x="1140" y="2727"/>
                    <a:pt x="1133" y="2708"/>
                  </a:cubicBezTo>
                  <a:cubicBezTo>
                    <a:pt x="1126" y="2690"/>
                    <a:pt x="1111" y="2678"/>
                    <a:pt x="1097" y="2678"/>
                  </a:cubicBezTo>
                  <a:cubicBezTo>
                    <a:pt x="1094" y="2672"/>
                    <a:pt x="1077" y="2626"/>
                    <a:pt x="1074" y="2604"/>
                  </a:cubicBezTo>
                  <a:cubicBezTo>
                    <a:pt x="1086" y="2596"/>
                    <a:pt x="1091" y="2575"/>
                    <a:pt x="1083" y="2556"/>
                  </a:cubicBezTo>
                  <a:cubicBezTo>
                    <a:pt x="1076" y="2536"/>
                    <a:pt x="1059" y="2524"/>
                    <a:pt x="1044" y="2526"/>
                  </a:cubicBezTo>
                  <a:cubicBezTo>
                    <a:pt x="1040" y="2520"/>
                    <a:pt x="1022" y="2494"/>
                    <a:pt x="1017" y="2476"/>
                  </a:cubicBezTo>
                  <a:cubicBezTo>
                    <a:pt x="1018" y="2476"/>
                    <a:pt x="1019" y="2476"/>
                    <a:pt x="1019" y="2476"/>
                  </a:cubicBezTo>
                  <a:cubicBezTo>
                    <a:pt x="1035" y="2470"/>
                    <a:pt x="1042" y="2447"/>
                    <a:pt x="1033" y="2425"/>
                  </a:cubicBezTo>
                  <a:cubicBezTo>
                    <a:pt x="1025" y="2404"/>
                    <a:pt x="1007" y="2391"/>
                    <a:pt x="991" y="2396"/>
                  </a:cubicBezTo>
                  <a:cubicBezTo>
                    <a:pt x="987" y="2389"/>
                    <a:pt x="975" y="2369"/>
                    <a:pt x="973" y="2357"/>
                  </a:cubicBezTo>
                  <a:cubicBezTo>
                    <a:pt x="973" y="2357"/>
                    <a:pt x="973" y="2357"/>
                    <a:pt x="973" y="2357"/>
                  </a:cubicBezTo>
                  <a:cubicBezTo>
                    <a:pt x="990" y="2351"/>
                    <a:pt x="996" y="2328"/>
                    <a:pt x="988" y="2306"/>
                  </a:cubicBezTo>
                  <a:cubicBezTo>
                    <a:pt x="980" y="2285"/>
                    <a:pt x="961" y="2272"/>
                    <a:pt x="945" y="2277"/>
                  </a:cubicBezTo>
                  <a:cubicBezTo>
                    <a:pt x="940" y="2269"/>
                    <a:pt x="926" y="2247"/>
                    <a:pt x="923" y="2222"/>
                  </a:cubicBezTo>
                  <a:cubicBezTo>
                    <a:pt x="935" y="2213"/>
                    <a:pt x="940" y="2195"/>
                    <a:pt x="935" y="2175"/>
                  </a:cubicBezTo>
                  <a:cubicBezTo>
                    <a:pt x="929" y="2154"/>
                    <a:pt x="913" y="2140"/>
                    <a:pt x="897" y="2142"/>
                  </a:cubicBezTo>
                  <a:cubicBezTo>
                    <a:pt x="893" y="2131"/>
                    <a:pt x="878" y="2098"/>
                    <a:pt x="876" y="2080"/>
                  </a:cubicBezTo>
                  <a:cubicBezTo>
                    <a:pt x="891" y="2075"/>
                    <a:pt x="899" y="2055"/>
                    <a:pt x="896" y="2034"/>
                  </a:cubicBezTo>
                  <a:cubicBezTo>
                    <a:pt x="891" y="2011"/>
                    <a:pt x="874" y="1994"/>
                    <a:pt x="857" y="1997"/>
                  </a:cubicBezTo>
                  <a:cubicBezTo>
                    <a:pt x="857" y="1997"/>
                    <a:pt x="857" y="1998"/>
                    <a:pt x="857" y="1998"/>
                  </a:cubicBezTo>
                  <a:cubicBezTo>
                    <a:pt x="854" y="1993"/>
                    <a:pt x="851" y="1983"/>
                    <a:pt x="852" y="1972"/>
                  </a:cubicBezTo>
                  <a:cubicBezTo>
                    <a:pt x="867" y="1967"/>
                    <a:pt x="876" y="1947"/>
                    <a:pt x="872" y="1926"/>
                  </a:cubicBezTo>
                  <a:cubicBezTo>
                    <a:pt x="868" y="1902"/>
                    <a:pt x="851" y="1886"/>
                    <a:pt x="834" y="1889"/>
                  </a:cubicBezTo>
                  <a:cubicBezTo>
                    <a:pt x="833" y="1889"/>
                    <a:pt x="833" y="1889"/>
                    <a:pt x="833" y="1890"/>
                  </a:cubicBezTo>
                  <a:cubicBezTo>
                    <a:pt x="830" y="1886"/>
                    <a:pt x="828" y="1879"/>
                    <a:pt x="832" y="1871"/>
                  </a:cubicBezTo>
                  <a:cubicBezTo>
                    <a:pt x="847" y="1867"/>
                    <a:pt x="858" y="1850"/>
                    <a:pt x="858" y="1829"/>
                  </a:cubicBezTo>
                  <a:cubicBezTo>
                    <a:pt x="858" y="1808"/>
                    <a:pt x="847" y="1790"/>
                    <a:pt x="831" y="1787"/>
                  </a:cubicBezTo>
                  <a:cubicBezTo>
                    <a:pt x="830" y="1783"/>
                    <a:pt x="827" y="1774"/>
                    <a:pt x="829" y="1764"/>
                  </a:cubicBezTo>
                  <a:cubicBezTo>
                    <a:pt x="843" y="1762"/>
                    <a:pt x="856" y="1747"/>
                    <a:pt x="860" y="1726"/>
                  </a:cubicBezTo>
                  <a:cubicBezTo>
                    <a:pt x="863" y="1703"/>
                    <a:pt x="852" y="1682"/>
                    <a:pt x="835" y="1679"/>
                  </a:cubicBezTo>
                  <a:cubicBezTo>
                    <a:pt x="834" y="1679"/>
                    <a:pt x="833" y="1679"/>
                    <a:pt x="832" y="1679"/>
                  </a:cubicBezTo>
                  <a:cubicBezTo>
                    <a:pt x="832" y="1675"/>
                    <a:pt x="834" y="1665"/>
                    <a:pt x="837" y="1655"/>
                  </a:cubicBezTo>
                  <a:cubicBezTo>
                    <a:pt x="851" y="1654"/>
                    <a:pt x="865" y="1640"/>
                    <a:pt x="870" y="1621"/>
                  </a:cubicBezTo>
                  <a:cubicBezTo>
                    <a:pt x="875" y="1598"/>
                    <a:pt x="866" y="1577"/>
                    <a:pt x="850" y="1572"/>
                  </a:cubicBezTo>
                  <a:cubicBezTo>
                    <a:pt x="848" y="1565"/>
                    <a:pt x="845" y="1547"/>
                    <a:pt x="848" y="1536"/>
                  </a:cubicBezTo>
                  <a:cubicBezTo>
                    <a:pt x="863" y="1538"/>
                    <a:pt x="880" y="1525"/>
                    <a:pt x="887" y="1506"/>
                  </a:cubicBezTo>
                  <a:cubicBezTo>
                    <a:pt x="895" y="1485"/>
                    <a:pt x="890" y="1463"/>
                    <a:pt x="875" y="1456"/>
                  </a:cubicBezTo>
                  <a:cubicBezTo>
                    <a:pt x="875" y="1451"/>
                    <a:pt x="876" y="1432"/>
                    <a:pt x="885" y="1416"/>
                  </a:cubicBezTo>
                  <a:cubicBezTo>
                    <a:pt x="901" y="1417"/>
                    <a:pt x="917" y="1401"/>
                    <a:pt x="921" y="1379"/>
                  </a:cubicBezTo>
                  <a:cubicBezTo>
                    <a:pt x="924" y="1361"/>
                    <a:pt x="918" y="1345"/>
                    <a:pt x="908" y="1336"/>
                  </a:cubicBezTo>
                  <a:cubicBezTo>
                    <a:pt x="912" y="1327"/>
                    <a:pt x="938" y="1265"/>
                    <a:pt x="952" y="1248"/>
                  </a:cubicBezTo>
                  <a:cubicBezTo>
                    <a:pt x="967" y="1252"/>
                    <a:pt x="990" y="1226"/>
                    <a:pt x="1005" y="1188"/>
                  </a:cubicBezTo>
                  <a:cubicBezTo>
                    <a:pt x="1021" y="1146"/>
                    <a:pt x="1022" y="1105"/>
                    <a:pt x="1007" y="1097"/>
                  </a:cubicBezTo>
                  <a:cubicBezTo>
                    <a:pt x="1007" y="1096"/>
                    <a:pt x="1006" y="1096"/>
                    <a:pt x="1006" y="1096"/>
                  </a:cubicBezTo>
                  <a:cubicBezTo>
                    <a:pt x="1008" y="1087"/>
                    <a:pt x="1014" y="1068"/>
                    <a:pt x="1021" y="1054"/>
                  </a:cubicBezTo>
                  <a:cubicBezTo>
                    <a:pt x="1034" y="1057"/>
                    <a:pt x="1050" y="1028"/>
                    <a:pt x="1057" y="988"/>
                  </a:cubicBezTo>
                  <a:cubicBezTo>
                    <a:pt x="1064" y="947"/>
                    <a:pt x="1059" y="911"/>
                    <a:pt x="1046" y="903"/>
                  </a:cubicBezTo>
                  <a:cubicBezTo>
                    <a:pt x="1047" y="887"/>
                    <a:pt x="1053" y="824"/>
                    <a:pt x="1080" y="762"/>
                  </a:cubicBezTo>
                  <a:cubicBezTo>
                    <a:pt x="1099" y="754"/>
                    <a:pt x="1122" y="717"/>
                    <a:pt x="1137" y="667"/>
                  </a:cubicBezTo>
                  <a:cubicBezTo>
                    <a:pt x="1154" y="608"/>
                    <a:pt x="1155" y="552"/>
                    <a:pt x="1138" y="536"/>
                  </a:cubicBezTo>
                  <a:cubicBezTo>
                    <a:pt x="1139" y="534"/>
                    <a:pt x="1140" y="532"/>
                    <a:pt x="1141" y="530"/>
                  </a:cubicBezTo>
                  <a:cubicBezTo>
                    <a:pt x="1174" y="448"/>
                    <a:pt x="1184" y="380"/>
                    <a:pt x="1184" y="380"/>
                  </a:cubicBezTo>
                  <a:cubicBezTo>
                    <a:pt x="1167" y="460"/>
                    <a:pt x="1136" y="517"/>
                    <a:pt x="1128" y="532"/>
                  </a:cubicBezTo>
                  <a:cubicBezTo>
                    <a:pt x="1108" y="532"/>
                    <a:pt x="1081" y="572"/>
                    <a:pt x="1064" y="628"/>
                  </a:cubicBezTo>
                  <a:cubicBezTo>
                    <a:pt x="1046" y="689"/>
                    <a:pt x="1047" y="747"/>
                    <a:pt x="1065" y="761"/>
                  </a:cubicBezTo>
                  <a:cubicBezTo>
                    <a:pt x="1064" y="778"/>
                    <a:pt x="1060" y="820"/>
                    <a:pt x="1038" y="903"/>
                  </a:cubicBezTo>
                  <a:cubicBezTo>
                    <a:pt x="1025" y="908"/>
                    <a:pt x="1013" y="934"/>
                    <a:pt x="1007" y="969"/>
                  </a:cubicBezTo>
                  <a:cubicBezTo>
                    <a:pt x="1001" y="1004"/>
                    <a:pt x="1004" y="1037"/>
                    <a:pt x="1013" y="1049"/>
                  </a:cubicBezTo>
                  <a:cubicBezTo>
                    <a:pt x="1014" y="1059"/>
                    <a:pt x="1013" y="1078"/>
                    <a:pt x="1001" y="1095"/>
                  </a:cubicBezTo>
                  <a:cubicBezTo>
                    <a:pt x="986" y="1095"/>
                    <a:pt x="964" y="1119"/>
                    <a:pt x="950" y="1156"/>
                  </a:cubicBezTo>
                  <a:cubicBezTo>
                    <a:pt x="936" y="1191"/>
                    <a:pt x="933" y="1225"/>
                    <a:pt x="942" y="1240"/>
                  </a:cubicBezTo>
                  <a:cubicBezTo>
                    <a:pt x="940" y="1255"/>
                    <a:pt x="933" y="1293"/>
                    <a:pt x="900" y="1332"/>
                  </a:cubicBezTo>
                  <a:cubicBezTo>
                    <a:pt x="899" y="1332"/>
                    <a:pt x="898" y="1332"/>
                    <a:pt x="897" y="1332"/>
                  </a:cubicBezTo>
                  <a:cubicBezTo>
                    <a:pt x="883" y="1329"/>
                    <a:pt x="869" y="1339"/>
                    <a:pt x="863" y="1356"/>
                  </a:cubicBezTo>
                  <a:cubicBezTo>
                    <a:pt x="818" y="1372"/>
                    <a:pt x="649" y="1369"/>
                    <a:pt x="562" y="1360"/>
                  </a:cubicBezTo>
                  <a:cubicBezTo>
                    <a:pt x="488" y="1352"/>
                    <a:pt x="437" y="1305"/>
                    <a:pt x="419" y="1286"/>
                  </a:cubicBezTo>
                  <a:cubicBezTo>
                    <a:pt x="489" y="1131"/>
                    <a:pt x="545" y="968"/>
                    <a:pt x="515" y="751"/>
                  </a:cubicBezTo>
                  <a:cubicBezTo>
                    <a:pt x="500" y="637"/>
                    <a:pt x="526" y="633"/>
                    <a:pt x="563" y="624"/>
                  </a:cubicBezTo>
                  <a:cubicBezTo>
                    <a:pt x="607" y="612"/>
                    <a:pt x="613" y="592"/>
                    <a:pt x="625" y="558"/>
                  </a:cubicBezTo>
                  <a:cubicBezTo>
                    <a:pt x="642" y="510"/>
                    <a:pt x="722" y="554"/>
                    <a:pt x="757" y="457"/>
                  </a:cubicBezTo>
                  <a:cubicBezTo>
                    <a:pt x="757" y="457"/>
                    <a:pt x="435" y="0"/>
                    <a:pt x="369" y="374"/>
                  </a:cubicBezTo>
                  <a:cubicBezTo>
                    <a:pt x="369" y="374"/>
                    <a:pt x="410" y="577"/>
                    <a:pt x="439" y="739"/>
                  </a:cubicBezTo>
                  <a:cubicBezTo>
                    <a:pt x="526" y="1236"/>
                    <a:pt x="98" y="1466"/>
                    <a:pt x="126" y="1949"/>
                  </a:cubicBezTo>
                  <a:cubicBezTo>
                    <a:pt x="169" y="2698"/>
                    <a:pt x="465" y="2698"/>
                    <a:pt x="465" y="3107"/>
                  </a:cubicBezTo>
                  <a:cubicBezTo>
                    <a:pt x="465" y="3696"/>
                    <a:pt x="0" y="3534"/>
                    <a:pt x="47" y="4039"/>
                  </a:cubicBezTo>
                  <a:cubicBezTo>
                    <a:pt x="54" y="3596"/>
                    <a:pt x="542" y="3691"/>
                    <a:pt x="566" y="3150"/>
                  </a:cubicBezTo>
                  <a:cubicBezTo>
                    <a:pt x="575" y="3155"/>
                    <a:pt x="593" y="3162"/>
                    <a:pt x="628" y="3167"/>
                  </a:cubicBezTo>
                  <a:cubicBezTo>
                    <a:pt x="695" y="3176"/>
                    <a:pt x="1017" y="3168"/>
                    <a:pt x="1047" y="3167"/>
                  </a:cubicBezTo>
                  <a:cubicBezTo>
                    <a:pt x="1077" y="3166"/>
                    <a:pt x="1146" y="3163"/>
                    <a:pt x="1171" y="3163"/>
                  </a:cubicBezTo>
                  <a:cubicBezTo>
                    <a:pt x="1172" y="3183"/>
                    <a:pt x="1183" y="3200"/>
                    <a:pt x="1197" y="3203"/>
                  </a:cubicBezTo>
                  <a:cubicBezTo>
                    <a:pt x="1201" y="3219"/>
                    <a:pt x="1211" y="3275"/>
                    <a:pt x="1197" y="3327"/>
                  </a:cubicBezTo>
                  <a:cubicBezTo>
                    <a:pt x="1183" y="3329"/>
                    <a:pt x="1170" y="3343"/>
                    <a:pt x="1166" y="3362"/>
                  </a:cubicBezTo>
                  <a:cubicBezTo>
                    <a:pt x="1162" y="3382"/>
                    <a:pt x="1169" y="3400"/>
                    <a:pt x="1181" y="3407"/>
                  </a:cubicBezTo>
                  <a:cubicBezTo>
                    <a:pt x="1179" y="3427"/>
                    <a:pt x="1168" y="3499"/>
                    <a:pt x="1152" y="3521"/>
                  </a:cubicBezTo>
                  <a:cubicBezTo>
                    <a:pt x="1142" y="3520"/>
                    <a:pt x="1128" y="3530"/>
                    <a:pt x="1117" y="3549"/>
                  </a:cubicBezTo>
                  <a:cubicBezTo>
                    <a:pt x="1101" y="3575"/>
                    <a:pt x="1095" y="3608"/>
                    <a:pt x="1103" y="3624"/>
                  </a:cubicBezTo>
                  <a:cubicBezTo>
                    <a:pt x="1097" y="3639"/>
                    <a:pt x="1077" y="3688"/>
                    <a:pt x="1059" y="3696"/>
                  </a:cubicBezTo>
                  <a:cubicBezTo>
                    <a:pt x="1052" y="3694"/>
                    <a:pt x="1042" y="3699"/>
                    <a:pt x="1030" y="3711"/>
                  </a:cubicBezTo>
                  <a:cubicBezTo>
                    <a:pt x="1013" y="3729"/>
                    <a:pt x="1000" y="3757"/>
                    <a:pt x="1003" y="3773"/>
                  </a:cubicBezTo>
                  <a:cubicBezTo>
                    <a:pt x="1003" y="3773"/>
                    <a:pt x="1003" y="3773"/>
                    <a:pt x="1003" y="3773"/>
                  </a:cubicBezTo>
                  <a:cubicBezTo>
                    <a:pt x="992" y="3788"/>
                    <a:pt x="967" y="3820"/>
                    <a:pt x="958" y="3828"/>
                  </a:cubicBezTo>
                  <a:cubicBezTo>
                    <a:pt x="945" y="3838"/>
                    <a:pt x="743" y="4061"/>
                    <a:pt x="757" y="4199"/>
                  </a:cubicBezTo>
                  <a:cubicBezTo>
                    <a:pt x="754" y="4159"/>
                    <a:pt x="768" y="4042"/>
                    <a:pt x="961" y="3831"/>
                  </a:cubicBezTo>
                  <a:cubicBezTo>
                    <a:pt x="976" y="3815"/>
                    <a:pt x="998" y="3792"/>
                    <a:pt x="1009" y="3782"/>
                  </a:cubicBezTo>
                  <a:cubicBezTo>
                    <a:pt x="1016" y="3785"/>
                    <a:pt x="1027" y="3780"/>
                    <a:pt x="1039" y="3767"/>
                  </a:cubicBezTo>
                  <a:cubicBezTo>
                    <a:pt x="1056" y="3749"/>
                    <a:pt x="1069" y="3721"/>
                    <a:pt x="1066" y="3706"/>
                  </a:cubicBezTo>
                  <a:cubicBezTo>
                    <a:pt x="1066" y="3704"/>
                    <a:pt x="1066" y="3703"/>
                    <a:pt x="1065" y="3702"/>
                  </a:cubicBezTo>
                  <a:cubicBezTo>
                    <a:pt x="1072" y="3690"/>
                    <a:pt x="1098" y="3644"/>
                    <a:pt x="1108" y="3631"/>
                  </a:cubicBezTo>
                  <a:cubicBezTo>
                    <a:pt x="1119" y="3638"/>
                    <a:pt x="1135" y="3628"/>
                    <a:pt x="1149" y="3605"/>
                  </a:cubicBezTo>
                  <a:cubicBezTo>
                    <a:pt x="1165" y="3579"/>
                    <a:pt x="1171" y="3544"/>
                    <a:pt x="1162" y="3529"/>
                  </a:cubicBezTo>
                  <a:cubicBezTo>
                    <a:pt x="1161" y="3528"/>
                    <a:pt x="1161" y="3527"/>
                    <a:pt x="1160" y="3526"/>
                  </a:cubicBezTo>
                  <a:cubicBezTo>
                    <a:pt x="1164" y="3508"/>
                    <a:pt x="1181" y="3430"/>
                    <a:pt x="1188" y="3410"/>
                  </a:cubicBezTo>
                  <a:cubicBezTo>
                    <a:pt x="1188" y="3410"/>
                    <a:pt x="1188" y="3410"/>
                    <a:pt x="1189" y="3410"/>
                  </a:cubicBezTo>
                  <a:cubicBezTo>
                    <a:pt x="1206" y="3414"/>
                    <a:pt x="1223" y="3398"/>
                    <a:pt x="1228" y="3375"/>
                  </a:cubicBezTo>
                  <a:cubicBezTo>
                    <a:pt x="1233" y="3352"/>
                    <a:pt x="1223" y="3330"/>
                    <a:pt x="1206" y="3327"/>
                  </a:cubicBezTo>
                  <a:close/>
                  <a:moveTo>
                    <a:pt x="416" y="1292"/>
                  </a:moveTo>
                  <a:cubicBezTo>
                    <a:pt x="456" y="1337"/>
                    <a:pt x="528" y="1362"/>
                    <a:pt x="557" y="1367"/>
                  </a:cubicBezTo>
                  <a:cubicBezTo>
                    <a:pt x="587" y="1372"/>
                    <a:pt x="816" y="1376"/>
                    <a:pt x="858" y="1377"/>
                  </a:cubicBezTo>
                  <a:cubicBezTo>
                    <a:pt x="858" y="1393"/>
                    <a:pt x="865" y="1407"/>
                    <a:pt x="875" y="1413"/>
                  </a:cubicBezTo>
                  <a:cubicBezTo>
                    <a:pt x="878" y="1421"/>
                    <a:pt x="880" y="1436"/>
                    <a:pt x="869" y="1454"/>
                  </a:cubicBezTo>
                  <a:cubicBezTo>
                    <a:pt x="858" y="1451"/>
                    <a:pt x="846" y="1457"/>
                    <a:pt x="837" y="1468"/>
                  </a:cubicBezTo>
                  <a:cubicBezTo>
                    <a:pt x="797" y="1466"/>
                    <a:pt x="607" y="1459"/>
                    <a:pt x="517" y="1467"/>
                  </a:cubicBezTo>
                  <a:cubicBezTo>
                    <a:pt x="437" y="1473"/>
                    <a:pt x="387" y="1415"/>
                    <a:pt x="370" y="1391"/>
                  </a:cubicBezTo>
                  <a:cubicBezTo>
                    <a:pt x="386" y="1358"/>
                    <a:pt x="401" y="1325"/>
                    <a:pt x="416" y="1292"/>
                  </a:cubicBezTo>
                  <a:close/>
                  <a:moveTo>
                    <a:pt x="366" y="1400"/>
                  </a:moveTo>
                  <a:cubicBezTo>
                    <a:pt x="443" y="1501"/>
                    <a:pt x="544" y="1467"/>
                    <a:pt x="649" y="1470"/>
                  </a:cubicBezTo>
                  <a:cubicBezTo>
                    <a:pt x="769" y="1474"/>
                    <a:pt x="812" y="1483"/>
                    <a:pt x="826" y="1490"/>
                  </a:cubicBezTo>
                  <a:cubicBezTo>
                    <a:pt x="822" y="1509"/>
                    <a:pt x="828" y="1527"/>
                    <a:pt x="841" y="1534"/>
                  </a:cubicBezTo>
                  <a:cubicBezTo>
                    <a:pt x="844" y="1539"/>
                    <a:pt x="848" y="1552"/>
                    <a:pt x="842" y="1571"/>
                  </a:cubicBezTo>
                  <a:cubicBezTo>
                    <a:pt x="828" y="1572"/>
                    <a:pt x="813" y="1586"/>
                    <a:pt x="809" y="1606"/>
                  </a:cubicBezTo>
                  <a:cubicBezTo>
                    <a:pt x="808" y="1608"/>
                    <a:pt x="808" y="1610"/>
                    <a:pt x="808" y="1612"/>
                  </a:cubicBezTo>
                  <a:cubicBezTo>
                    <a:pt x="762" y="1627"/>
                    <a:pt x="575" y="1585"/>
                    <a:pt x="472" y="1573"/>
                  </a:cubicBezTo>
                  <a:cubicBezTo>
                    <a:pt x="388" y="1563"/>
                    <a:pt x="340" y="1512"/>
                    <a:pt x="324" y="1492"/>
                  </a:cubicBezTo>
                  <a:cubicBezTo>
                    <a:pt x="337" y="1461"/>
                    <a:pt x="352" y="1430"/>
                    <a:pt x="366" y="1400"/>
                  </a:cubicBezTo>
                  <a:close/>
                  <a:moveTo>
                    <a:pt x="320" y="1501"/>
                  </a:moveTo>
                  <a:cubicBezTo>
                    <a:pt x="338" y="1523"/>
                    <a:pt x="380" y="1553"/>
                    <a:pt x="423" y="1566"/>
                  </a:cubicBezTo>
                  <a:cubicBezTo>
                    <a:pt x="462" y="1579"/>
                    <a:pt x="697" y="1614"/>
                    <a:pt x="727" y="1618"/>
                  </a:cubicBezTo>
                  <a:cubicBezTo>
                    <a:pt x="751" y="1622"/>
                    <a:pt x="792" y="1627"/>
                    <a:pt x="808" y="1629"/>
                  </a:cubicBezTo>
                  <a:cubicBezTo>
                    <a:pt x="811" y="1642"/>
                    <a:pt x="818" y="1652"/>
                    <a:pt x="830" y="1655"/>
                  </a:cubicBezTo>
                  <a:cubicBezTo>
                    <a:pt x="830" y="1655"/>
                    <a:pt x="830" y="1655"/>
                    <a:pt x="830" y="1655"/>
                  </a:cubicBezTo>
                  <a:cubicBezTo>
                    <a:pt x="831" y="1660"/>
                    <a:pt x="832" y="1669"/>
                    <a:pt x="826" y="1680"/>
                  </a:cubicBezTo>
                  <a:cubicBezTo>
                    <a:pt x="813" y="1683"/>
                    <a:pt x="802" y="1696"/>
                    <a:pt x="798" y="1713"/>
                  </a:cubicBezTo>
                  <a:cubicBezTo>
                    <a:pt x="762" y="1717"/>
                    <a:pt x="569" y="1708"/>
                    <a:pt x="432" y="1677"/>
                  </a:cubicBezTo>
                  <a:cubicBezTo>
                    <a:pt x="330" y="1655"/>
                    <a:pt x="290" y="1627"/>
                    <a:pt x="276" y="1612"/>
                  </a:cubicBezTo>
                  <a:cubicBezTo>
                    <a:pt x="289" y="1574"/>
                    <a:pt x="304" y="1537"/>
                    <a:pt x="320" y="1501"/>
                  </a:cubicBezTo>
                  <a:close/>
                  <a:moveTo>
                    <a:pt x="271" y="1626"/>
                  </a:moveTo>
                  <a:cubicBezTo>
                    <a:pt x="299" y="1645"/>
                    <a:pt x="385" y="1677"/>
                    <a:pt x="426" y="1687"/>
                  </a:cubicBezTo>
                  <a:cubicBezTo>
                    <a:pt x="473" y="1699"/>
                    <a:pt x="656" y="1720"/>
                    <a:pt x="704" y="1720"/>
                  </a:cubicBezTo>
                  <a:cubicBezTo>
                    <a:pt x="741" y="1720"/>
                    <a:pt x="782" y="1731"/>
                    <a:pt x="798" y="1736"/>
                  </a:cubicBezTo>
                  <a:cubicBezTo>
                    <a:pt x="801" y="1750"/>
                    <a:pt x="810" y="1762"/>
                    <a:pt x="822" y="1764"/>
                  </a:cubicBezTo>
                  <a:cubicBezTo>
                    <a:pt x="824" y="1768"/>
                    <a:pt x="826" y="1776"/>
                    <a:pt x="824" y="1786"/>
                  </a:cubicBezTo>
                  <a:cubicBezTo>
                    <a:pt x="811" y="1788"/>
                    <a:pt x="800" y="1800"/>
                    <a:pt x="797" y="1817"/>
                  </a:cubicBezTo>
                  <a:cubicBezTo>
                    <a:pt x="761" y="1831"/>
                    <a:pt x="592" y="1807"/>
                    <a:pt x="417" y="1799"/>
                  </a:cubicBezTo>
                  <a:cubicBezTo>
                    <a:pt x="288" y="1793"/>
                    <a:pt x="251" y="1764"/>
                    <a:pt x="240" y="1747"/>
                  </a:cubicBezTo>
                  <a:cubicBezTo>
                    <a:pt x="248" y="1705"/>
                    <a:pt x="259" y="1665"/>
                    <a:pt x="271" y="1626"/>
                  </a:cubicBezTo>
                  <a:close/>
                  <a:moveTo>
                    <a:pt x="238" y="1763"/>
                  </a:moveTo>
                  <a:cubicBezTo>
                    <a:pt x="268" y="1791"/>
                    <a:pt x="342" y="1803"/>
                    <a:pt x="395" y="1805"/>
                  </a:cubicBezTo>
                  <a:cubicBezTo>
                    <a:pt x="457" y="1806"/>
                    <a:pt x="680" y="1828"/>
                    <a:pt x="709" y="1829"/>
                  </a:cubicBezTo>
                  <a:cubicBezTo>
                    <a:pt x="733" y="1830"/>
                    <a:pt x="782" y="1836"/>
                    <a:pt x="796" y="1838"/>
                  </a:cubicBezTo>
                  <a:cubicBezTo>
                    <a:pt x="798" y="1856"/>
                    <a:pt x="810" y="1870"/>
                    <a:pt x="824" y="1871"/>
                  </a:cubicBezTo>
                  <a:cubicBezTo>
                    <a:pt x="826" y="1875"/>
                    <a:pt x="829" y="1881"/>
                    <a:pt x="828" y="1891"/>
                  </a:cubicBezTo>
                  <a:cubicBezTo>
                    <a:pt x="817" y="1896"/>
                    <a:pt x="809" y="1910"/>
                    <a:pt x="809" y="1927"/>
                  </a:cubicBezTo>
                  <a:cubicBezTo>
                    <a:pt x="747" y="1949"/>
                    <a:pt x="393" y="1905"/>
                    <a:pt x="327" y="1910"/>
                  </a:cubicBezTo>
                  <a:cubicBezTo>
                    <a:pt x="275" y="1915"/>
                    <a:pt x="241" y="1889"/>
                    <a:pt x="227" y="1875"/>
                  </a:cubicBezTo>
                  <a:cubicBezTo>
                    <a:pt x="228" y="1836"/>
                    <a:pt x="232" y="1799"/>
                    <a:pt x="238" y="1763"/>
                  </a:cubicBezTo>
                  <a:close/>
                  <a:moveTo>
                    <a:pt x="228" y="1949"/>
                  </a:moveTo>
                  <a:cubicBezTo>
                    <a:pt x="227" y="1931"/>
                    <a:pt x="226" y="1914"/>
                    <a:pt x="227" y="1896"/>
                  </a:cubicBezTo>
                  <a:cubicBezTo>
                    <a:pt x="249" y="1909"/>
                    <a:pt x="302" y="1923"/>
                    <a:pt x="357" y="1920"/>
                  </a:cubicBezTo>
                  <a:cubicBezTo>
                    <a:pt x="384" y="1918"/>
                    <a:pt x="717" y="1941"/>
                    <a:pt x="729" y="1943"/>
                  </a:cubicBezTo>
                  <a:cubicBezTo>
                    <a:pt x="739" y="1945"/>
                    <a:pt x="795" y="1944"/>
                    <a:pt x="812" y="1943"/>
                  </a:cubicBezTo>
                  <a:cubicBezTo>
                    <a:pt x="817" y="1961"/>
                    <a:pt x="830" y="1973"/>
                    <a:pt x="844" y="1973"/>
                  </a:cubicBezTo>
                  <a:cubicBezTo>
                    <a:pt x="848" y="1978"/>
                    <a:pt x="852" y="1986"/>
                    <a:pt x="851" y="1999"/>
                  </a:cubicBezTo>
                  <a:cubicBezTo>
                    <a:pt x="842" y="2004"/>
                    <a:pt x="835" y="2015"/>
                    <a:pt x="833" y="2028"/>
                  </a:cubicBezTo>
                  <a:cubicBezTo>
                    <a:pt x="800" y="2060"/>
                    <a:pt x="567" y="2042"/>
                    <a:pt x="525" y="2051"/>
                  </a:cubicBezTo>
                  <a:cubicBezTo>
                    <a:pt x="481" y="2061"/>
                    <a:pt x="379" y="2054"/>
                    <a:pt x="316" y="2059"/>
                  </a:cubicBezTo>
                  <a:cubicBezTo>
                    <a:pt x="267" y="2063"/>
                    <a:pt x="243" y="2044"/>
                    <a:pt x="234" y="2036"/>
                  </a:cubicBezTo>
                  <a:cubicBezTo>
                    <a:pt x="232" y="2008"/>
                    <a:pt x="230" y="1979"/>
                    <a:pt x="228" y="1949"/>
                  </a:cubicBezTo>
                  <a:close/>
                  <a:moveTo>
                    <a:pt x="236" y="2051"/>
                  </a:moveTo>
                  <a:cubicBezTo>
                    <a:pt x="241" y="2052"/>
                    <a:pt x="248" y="2055"/>
                    <a:pt x="259" y="2059"/>
                  </a:cubicBezTo>
                  <a:cubicBezTo>
                    <a:pt x="292" y="2073"/>
                    <a:pt x="510" y="2068"/>
                    <a:pt x="544" y="2058"/>
                  </a:cubicBezTo>
                  <a:cubicBezTo>
                    <a:pt x="578" y="2049"/>
                    <a:pt x="777" y="2056"/>
                    <a:pt x="800" y="2050"/>
                  </a:cubicBezTo>
                  <a:cubicBezTo>
                    <a:pt x="815" y="2045"/>
                    <a:pt x="828" y="2046"/>
                    <a:pt x="834" y="2048"/>
                  </a:cubicBezTo>
                  <a:cubicBezTo>
                    <a:pt x="839" y="2068"/>
                    <a:pt x="854" y="2083"/>
                    <a:pt x="870" y="2082"/>
                  </a:cubicBezTo>
                  <a:cubicBezTo>
                    <a:pt x="875" y="2090"/>
                    <a:pt x="890" y="2119"/>
                    <a:pt x="891" y="2143"/>
                  </a:cubicBezTo>
                  <a:cubicBezTo>
                    <a:pt x="880" y="2148"/>
                    <a:pt x="873" y="2160"/>
                    <a:pt x="872" y="2175"/>
                  </a:cubicBezTo>
                  <a:cubicBezTo>
                    <a:pt x="822" y="2195"/>
                    <a:pt x="499" y="2177"/>
                    <a:pt x="444" y="2182"/>
                  </a:cubicBezTo>
                  <a:cubicBezTo>
                    <a:pt x="371" y="2189"/>
                    <a:pt x="282" y="2183"/>
                    <a:pt x="252" y="2181"/>
                  </a:cubicBezTo>
                  <a:cubicBezTo>
                    <a:pt x="246" y="2141"/>
                    <a:pt x="240" y="2097"/>
                    <a:pt x="236" y="2051"/>
                  </a:cubicBezTo>
                  <a:close/>
                  <a:moveTo>
                    <a:pt x="254" y="2191"/>
                  </a:moveTo>
                  <a:cubicBezTo>
                    <a:pt x="281" y="2185"/>
                    <a:pt x="368" y="2192"/>
                    <a:pt x="394" y="2189"/>
                  </a:cubicBezTo>
                  <a:cubicBezTo>
                    <a:pt x="423" y="2185"/>
                    <a:pt x="745" y="2196"/>
                    <a:pt x="774" y="2192"/>
                  </a:cubicBezTo>
                  <a:cubicBezTo>
                    <a:pt x="800" y="2188"/>
                    <a:pt x="862" y="2193"/>
                    <a:pt x="875" y="2194"/>
                  </a:cubicBezTo>
                  <a:cubicBezTo>
                    <a:pt x="882" y="2216"/>
                    <a:pt x="900" y="2229"/>
                    <a:pt x="916" y="2225"/>
                  </a:cubicBezTo>
                  <a:cubicBezTo>
                    <a:pt x="916" y="2225"/>
                    <a:pt x="916" y="2225"/>
                    <a:pt x="916" y="2225"/>
                  </a:cubicBezTo>
                  <a:cubicBezTo>
                    <a:pt x="921" y="2232"/>
                    <a:pt x="935" y="2255"/>
                    <a:pt x="938" y="2280"/>
                  </a:cubicBezTo>
                  <a:cubicBezTo>
                    <a:pt x="930" y="2286"/>
                    <a:pt x="925" y="2296"/>
                    <a:pt x="925" y="2308"/>
                  </a:cubicBezTo>
                  <a:cubicBezTo>
                    <a:pt x="912" y="2315"/>
                    <a:pt x="887" y="2320"/>
                    <a:pt x="839" y="2314"/>
                  </a:cubicBezTo>
                  <a:cubicBezTo>
                    <a:pt x="754" y="2302"/>
                    <a:pt x="528" y="2284"/>
                    <a:pt x="449" y="2306"/>
                  </a:cubicBezTo>
                  <a:cubicBezTo>
                    <a:pt x="381" y="2325"/>
                    <a:pt x="301" y="2317"/>
                    <a:pt x="279" y="2315"/>
                  </a:cubicBezTo>
                  <a:cubicBezTo>
                    <a:pt x="270" y="2277"/>
                    <a:pt x="261" y="2236"/>
                    <a:pt x="254" y="2191"/>
                  </a:cubicBezTo>
                  <a:close/>
                  <a:moveTo>
                    <a:pt x="281" y="2324"/>
                  </a:moveTo>
                  <a:cubicBezTo>
                    <a:pt x="316" y="2326"/>
                    <a:pt x="424" y="2333"/>
                    <a:pt x="464" y="2314"/>
                  </a:cubicBezTo>
                  <a:cubicBezTo>
                    <a:pt x="512" y="2291"/>
                    <a:pt x="763" y="2305"/>
                    <a:pt x="818" y="2320"/>
                  </a:cubicBezTo>
                  <a:cubicBezTo>
                    <a:pt x="859" y="2331"/>
                    <a:pt x="905" y="2326"/>
                    <a:pt x="927" y="2323"/>
                  </a:cubicBezTo>
                  <a:cubicBezTo>
                    <a:pt x="928" y="2325"/>
                    <a:pt x="928" y="2327"/>
                    <a:pt x="929" y="2328"/>
                  </a:cubicBezTo>
                  <a:cubicBezTo>
                    <a:pt x="936" y="2349"/>
                    <a:pt x="954" y="2361"/>
                    <a:pt x="969" y="2358"/>
                  </a:cubicBezTo>
                  <a:cubicBezTo>
                    <a:pt x="973" y="2364"/>
                    <a:pt x="983" y="2382"/>
                    <a:pt x="985" y="2398"/>
                  </a:cubicBezTo>
                  <a:cubicBezTo>
                    <a:pt x="976" y="2403"/>
                    <a:pt x="971" y="2414"/>
                    <a:pt x="971" y="2427"/>
                  </a:cubicBezTo>
                  <a:cubicBezTo>
                    <a:pt x="947" y="2436"/>
                    <a:pt x="882" y="2437"/>
                    <a:pt x="821" y="2428"/>
                  </a:cubicBezTo>
                  <a:cubicBezTo>
                    <a:pt x="751" y="2417"/>
                    <a:pt x="565" y="2396"/>
                    <a:pt x="500" y="2432"/>
                  </a:cubicBezTo>
                  <a:cubicBezTo>
                    <a:pt x="416" y="2479"/>
                    <a:pt x="358" y="2490"/>
                    <a:pt x="336" y="2493"/>
                  </a:cubicBezTo>
                  <a:cubicBezTo>
                    <a:pt x="316" y="2444"/>
                    <a:pt x="297" y="2388"/>
                    <a:pt x="281" y="2324"/>
                  </a:cubicBezTo>
                  <a:close/>
                  <a:moveTo>
                    <a:pt x="342" y="2507"/>
                  </a:moveTo>
                  <a:cubicBezTo>
                    <a:pt x="371" y="2499"/>
                    <a:pt x="436" y="2479"/>
                    <a:pt x="507" y="2441"/>
                  </a:cubicBezTo>
                  <a:cubicBezTo>
                    <a:pt x="593" y="2396"/>
                    <a:pt x="865" y="2440"/>
                    <a:pt x="883" y="2440"/>
                  </a:cubicBezTo>
                  <a:cubicBezTo>
                    <a:pt x="897" y="2440"/>
                    <a:pt x="951" y="2441"/>
                    <a:pt x="973" y="2441"/>
                  </a:cubicBezTo>
                  <a:cubicBezTo>
                    <a:pt x="973" y="2443"/>
                    <a:pt x="974" y="2445"/>
                    <a:pt x="975" y="2447"/>
                  </a:cubicBezTo>
                  <a:cubicBezTo>
                    <a:pt x="982" y="2467"/>
                    <a:pt x="999" y="2479"/>
                    <a:pt x="1014" y="2477"/>
                  </a:cubicBezTo>
                  <a:cubicBezTo>
                    <a:pt x="1019" y="2486"/>
                    <a:pt x="1034" y="2513"/>
                    <a:pt x="1035" y="2528"/>
                  </a:cubicBezTo>
                  <a:cubicBezTo>
                    <a:pt x="1027" y="2533"/>
                    <a:pt x="1021" y="2544"/>
                    <a:pt x="1021" y="2556"/>
                  </a:cubicBezTo>
                  <a:cubicBezTo>
                    <a:pt x="1013" y="2558"/>
                    <a:pt x="1003" y="2559"/>
                    <a:pt x="989" y="2560"/>
                  </a:cubicBezTo>
                  <a:cubicBezTo>
                    <a:pt x="903" y="2562"/>
                    <a:pt x="721" y="2537"/>
                    <a:pt x="680" y="2535"/>
                  </a:cubicBezTo>
                  <a:cubicBezTo>
                    <a:pt x="629" y="2532"/>
                    <a:pt x="598" y="2536"/>
                    <a:pt x="551" y="2574"/>
                  </a:cubicBezTo>
                  <a:cubicBezTo>
                    <a:pt x="514" y="2604"/>
                    <a:pt x="435" y="2623"/>
                    <a:pt x="400" y="2630"/>
                  </a:cubicBezTo>
                  <a:cubicBezTo>
                    <a:pt x="381" y="2593"/>
                    <a:pt x="361" y="2553"/>
                    <a:pt x="342" y="2507"/>
                  </a:cubicBezTo>
                  <a:close/>
                  <a:moveTo>
                    <a:pt x="406" y="2641"/>
                  </a:moveTo>
                  <a:cubicBezTo>
                    <a:pt x="447" y="2630"/>
                    <a:pt x="539" y="2600"/>
                    <a:pt x="580" y="2560"/>
                  </a:cubicBezTo>
                  <a:cubicBezTo>
                    <a:pt x="620" y="2520"/>
                    <a:pt x="812" y="2556"/>
                    <a:pt x="835" y="2560"/>
                  </a:cubicBezTo>
                  <a:cubicBezTo>
                    <a:pt x="855" y="2564"/>
                    <a:pt x="990" y="2568"/>
                    <a:pt x="1022" y="2569"/>
                  </a:cubicBezTo>
                  <a:cubicBezTo>
                    <a:pt x="1022" y="2572"/>
                    <a:pt x="1023" y="2575"/>
                    <a:pt x="1024" y="2578"/>
                  </a:cubicBezTo>
                  <a:cubicBezTo>
                    <a:pt x="1032" y="2598"/>
                    <a:pt x="1050" y="2611"/>
                    <a:pt x="1065" y="2608"/>
                  </a:cubicBezTo>
                  <a:cubicBezTo>
                    <a:pt x="1072" y="2617"/>
                    <a:pt x="1089" y="2644"/>
                    <a:pt x="1090" y="2679"/>
                  </a:cubicBezTo>
                  <a:cubicBezTo>
                    <a:pt x="1089" y="2679"/>
                    <a:pt x="1089" y="2679"/>
                    <a:pt x="1088" y="2680"/>
                  </a:cubicBezTo>
                  <a:cubicBezTo>
                    <a:pt x="1079" y="2683"/>
                    <a:pt x="1073" y="2692"/>
                    <a:pt x="1071" y="2703"/>
                  </a:cubicBezTo>
                  <a:cubicBezTo>
                    <a:pt x="1030" y="2703"/>
                    <a:pt x="940" y="2699"/>
                    <a:pt x="874" y="2680"/>
                  </a:cubicBezTo>
                  <a:cubicBezTo>
                    <a:pt x="785" y="2655"/>
                    <a:pt x="656" y="2662"/>
                    <a:pt x="610" y="2701"/>
                  </a:cubicBezTo>
                  <a:cubicBezTo>
                    <a:pt x="570" y="2734"/>
                    <a:pt x="491" y="2748"/>
                    <a:pt x="468" y="2751"/>
                  </a:cubicBezTo>
                  <a:cubicBezTo>
                    <a:pt x="448" y="2716"/>
                    <a:pt x="427" y="2681"/>
                    <a:pt x="406" y="2641"/>
                  </a:cubicBezTo>
                  <a:close/>
                  <a:moveTo>
                    <a:pt x="472" y="2759"/>
                  </a:moveTo>
                  <a:cubicBezTo>
                    <a:pt x="518" y="2754"/>
                    <a:pt x="599" y="2725"/>
                    <a:pt x="656" y="2691"/>
                  </a:cubicBezTo>
                  <a:cubicBezTo>
                    <a:pt x="717" y="2653"/>
                    <a:pt x="889" y="2689"/>
                    <a:pt x="911" y="2698"/>
                  </a:cubicBezTo>
                  <a:cubicBezTo>
                    <a:pt x="929" y="2705"/>
                    <a:pt x="1029" y="2714"/>
                    <a:pt x="1071" y="2718"/>
                  </a:cubicBezTo>
                  <a:cubicBezTo>
                    <a:pt x="1071" y="2722"/>
                    <a:pt x="1072" y="2726"/>
                    <a:pt x="1074" y="2731"/>
                  </a:cubicBezTo>
                  <a:cubicBezTo>
                    <a:pt x="1082" y="2752"/>
                    <a:pt x="1102" y="2765"/>
                    <a:pt x="1118" y="2760"/>
                  </a:cubicBezTo>
                  <a:cubicBezTo>
                    <a:pt x="1122" y="2766"/>
                    <a:pt x="1135" y="2784"/>
                    <a:pt x="1138" y="2808"/>
                  </a:cubicBezTo>
                  <a:cubicBezTo>
                    <a:pt x="1138" y="2808"/>
                    <a:pt x="1138" y="2808"/>
                    <a:pt x="1138" y="2808"/>
                  </a:cubicBezTo>
                  <a:cubicBezTo>
                    <a:pt x="1125" y="2812"/>
                    <a:pt x="1119" y="2827"/>
                    <a:pt x="1120" y="2843"/>
                  </a:cubicBezTo>
                  <a:cubicBezTo>
                    <a:pt x="1054" y="2855"/>
                    <a:pt x="783" y="2822"/>
                    <a:pt x="722" y="2830"/>
                  </a:cubicBezTo>
                  <a:cubicBezTo>
                    <a:pt x="666" y="2838"/>
                    <a:pt x="561" y="2866"/>
                    <a:pt x="527" y="2876"/>
                  </a:cubicBezTo>
                  <a:cubicBezTo>
                    <a:pt x="512" y="2835"/>
                    <a:pt x="493" y="2797"/>
                    <a:pt x="472" y="2759"/>
                  </a:cubicBezTo>
                  <a:close/>
                  <a:moveTo>
                    <a:pt x="532" y="2889"/>
                  </a:moveTo>
                  <a:cubicBezTo>
                    <a:pt x="562" y="2857"/>
                    <a:pt x="682" y="2853"/>
                    <a:pt x="724" y="2842"/>
                  </a:cubicBezTo>
                  <a:cubicBezTo>
                    <a:pt x="767" y="2832"/>
                    <a:pt x="1039" y="2856"/>
                    <a:pt x="1066" y="2854"/>
                  </a:cubicBezTo>
                  <a:cubicBezTo>
                    <a:pt x="1084" y="2853"/>
                    <a:pt x="1108" y="2854"/>
                    <a:pt x="1122" y="2855"/>
                  </a:cubicBezTo>
                  <a:cubicBezTo>
                    <a:pt x="1123" y="2856"/>
                    <a:pt x="1123" y="2858"/>
                    <a:pt x="1123" y="2859"/>
                  </a:cubicBezTo>
                  <a:cubicBezTo>
                    <a:pt x="1131" y="2878"/>
                    <a:pt x="1147" y="2890"/>
                    <a:pt x="1161" y="2889"/>
                  </a:cubicBezTo>
                  <a:cubicBezTo>
                    <a:pt x="1165" y="2897"/>
                    <a:pt x="1181" y="2932"/>
                    <a:pt x="1178" y="2954"/>
                  </a:cubicBezTo>
                  <a:cubicBezTo>
                    <a:pt x="1165" y="2959"/>
                    <a:pt x="1157" y="2976"/>
                    <a:pt x="1158" y="2994"/>
                  </a:cubicBezTo>
                  <a:cubicBezTo>
                    <a:pt x="1093" y="3011"/>
                    <a:pt x="809" y="2986"/>
                    <a:pt x="755" y="2982"/>
                  </a:cubicBezTo>
                  <a:cubicBezTo>
                    <a:pt x="743" y="2981"/>
                    <a:pt x="728" y="2982"/>
                    <a:pt x="711" y="2984"/>
                  </a:cubicBezTo>
                  <a:cubicBezTo>
                    <a:pt x="658" y="2989"/>
                    <a:pt x="587" y="3005"/>
                    <a:pt x="561" y="3011"/>
                  </a:cubicBezTo>
                  <a:cubicBezTo>
                    <a:pt x="555" y="2966"/>
                    <a:pt x="545" y="2926"/>
                    <a:pt x="532" y="2889"/>
                  </a:cubicBezTo>
                  <a:close/>
                  <a:moveTo>
                    <a:pt x="1199" y="3119"/>
                  </a:moveTo>
                  <a:cubicBezTo>
                    <a:pt x="1185" y="3121"/>
                    <a:pt x="1175" y="3134"/>
                    <a:pt x="1172" y="3151"/>
                  </a:cubicBezTo>
                  <a:cubicBezTo>
                    <a:pt x="1090" y="3170"/>
                    <a:pt x="761" y="3157"/>
                    <a:pt x="695" y="3162"/>
                  </a:cubicBezTo>
                  <a:cubicBezTo>
                    <a:pt x="636" y="3167"/>
                    <a:pt x="584" y="3143"/>
                    <a:pt x="567" y="3134"/>
                  </a:cubicBezTo>
                  <a:cubicBezTo>
                    <a:pt x="567" y="3125"/>
                    <a:pt x="567" y="3116"/>
                    <a:pt x="567" y="3107"/>
                  </a:cubicBezTo>
                  <a:cubicBezTo>
                    <a:pt x="567" y="3076"/>
                    <a:pt x="566" y="3048"/>
                    <a:pt x="563" y="3021"/>
                  </a:cubicBezTo>
                  <a:cubicBezTo>
                    <a:pt x="600" y="3004"/>
                    <a:pt x="673" y="3001"/>
                    <a:pt x="709" y="2993"/>
                  </a:cubicBezTo>
                  <a:cubicBezTo>
                    <a:pt x="748" y="2984"/>
                    <a:pt x="1033" y="3008"/>
                    <a:pt x="1054" y="3008"/>
                  </a:cubicBezTo>
                  <a:cubicBezTo>
                    <a:pt x="1161" y="3008"/>
                    <a:pt x="1161" y="3008"/>
                    <a:pt x="1161" y="3008"/>
                  </a:cubicBezTo>
                  <a:cubicBezTo>
                    <a:pt x="1166" y="3022"/>
                    <a:pt x="1175" y="3032"/>
                    <a:pt x="1186" y="3036"/>
                  </a:cubicBezTo>
                  <a:cubicBezTo>
                    <a:pt x="1191" y="3049"/>
                    <a:pt x="1204" y="3088"/>
                    <a:pt x="1199" y="3119"/>
                  </a:cubicBezTo>
                  <a:close/>
                </a:path>
              </a:pathLst>
            </a:custGeom>
            <a:noFill/>
            <a:ln w="3175" cap="flat" cmpd="sng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52" name="Rectangle 768">
              <a:extLst>
                <a:ext uri="{FF2B5EF4-FFF2-40B4-BE49-F238E27FC236}">
                  <a16:creationId xmlns:a16="http://schemas.microsoft.com/office/drawing/2014/main" id="{CFF91703-F86B-4607-ACA6-D05D96749D49}"/>
                </a:ext>
              </a:extLst>
            </p:cNvPr>
            <p:cNvSpPr>
              <a:spLocks noChangeArrowheads="1"/>
            </p:cNvSpPr>
            <p:nvPr>
              <p:custDataLst>
                <p:tags r:id="rId1669"/>
              </p:custDataLst>
            </p:nvPr>
          </p:nvSpPr>
          <p:spPr bwMode="auto">
            <a:xfrm>
              <a:off x="572" y="1866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T1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3" name="Rectangle 769">
              <a:extLst>
                <a:ext uri="{FF2B5EF4-FFF2-40B4-BE49-F238E27FC236}">
                  <a16:creationId xmlns:a16="http://schemas.microsoft.com/office/drawing/2014/main" id="{10F04D76-A3B2-4226-8CA8-7B33B9875682}"/>
                </a:ext>
              </a:extLst>
            </p:cNvPr>
            <p:cNvSpPr>
              <a:spLocks noChangeArrowheads="1"/>
            </p:cNvSpPr>
            <p:nvPr>
              <p:custDataLst>
                <p:tags r:id="rId1670"/>
              </p:custDataLst>
            </p:nvPr>
          </p:nvSpPr>
          <p:spPr bwMode="auto">
            <a:xfrm>
              <a:off x="534" y="1939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T2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4" name="Rectangle 770">
              <a:extLst>
                <a:ext uri="{FF2B5EF4-FFF2-40B4-BE49-F238E27FC236}">
                  <a16:creationId xmlns:a16="http://schemas.microsoft.com/office/drawing/2014/main" id="{A12A5A45-8A46-4D84-8B27-546D3F2A1CDB}"/>
                </a:ext>
              </a:extLst>
            </p:cNvPr>
            <p:cNvSpPr>
              <a:spLocks noChangeArrowheads="1"/>
            </p:cNvSpPr>
            <p:nvPr>
              <p:custDataLst>
                <p:tags r:id="rId1671"/>
              </p:custDataLst>
            </p:nvPr>
          </p:nvSpPr>
          <p:spPr bwMode="auto">
            <a:xfrm>
              <a:off x="498" y="2015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T3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5" name="Rectangle 771">
              <a:extLst>
                <a:ext uri="{FF2B5EF4-FFF2-40B4-BE49-F238E27FC236}">
                  <a16:creationId xmlns:a16="http://schemas.microsoft.com/office/drawing/2014/main" id="{440D00ED-5220-4782-9120-B50D2C13AB0F}"/>
                </a:ext>
              </a:extLst>
            </p:cNvPr>
            <p:cNvSpPr>
              <a:spLocks noChangeArrowheads="1"/>
            </p:cNvSpPr>
            <p:nvPr>
              <p:custDataLst>
                <p:tags r:id="rId1672"/>
              </p:custDataLst>
            </p:nvPr>
          </p:nvSpPr>
          <p:spPr bwMode="auto">
            <a:xfrm>
              <a:off x="461" y="2107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T4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6" name="Rectangle 772">
              <a:extLst>
                <a:ext uri="{FF2B5EF4-FFF2-40B4-BE49-F238E27FC236}">
                  <a16:creationId xmlns:a16="http://schemas.microsoft.com/office/drawing/2014/main" id="{ECBB6A1C-E2D1-4AC6-9593-C03AB8407650}"/>
                </a:ext>
              </a:extLst>
            </p:cNvPr>
            <p:cNvSpPr>
              <a:spLocks noChangeArrowheads="1"/>
            </p:cNvSpPr>
            <p:nvPr>
              <p:custDataLst>
                <p:tags r:id="rId1673"/>
              </p:custDataLst>
            </p:nvPr>
          </p:nvSpPr>
          <p:spPr bwMode="auto">
            <a:xfrm>
              <a:off x="434" y="2201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T5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7" name="Rectangle 773">
              <a:extLst>
                <a:ext uri="{FF2B5EF4-FFF2-40B4-BE49-F238E27FC236}">
                  <a16:creationId xmlns:a16="http://schemas.microsoft.com/office/drawing/2014/main" id="{8478EFFD-E410-448C-8A8B-FDB9D7EA7935}"/>
                </a:ext>
              </a:extLst>
            </p:cNvPr>
            <p:cNvSpPr>
              <a:spLocks noChangeArrowheads="1"/>
            </p:cNvSpPr>
            <p:nvPr>
              <p:custDataLst>
                <p:tags r:id="rId1674"/>
              </p:custDataLst>
            </p:nvPr>
          </p:nvSpPr>
          <p:spPr bwMode="auto">
            <a:xfrm>
              <a:off x="420" y="2301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T6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8" name="Rectangle 774">
              <a:extLst>
                <a:ext uri="{FF2B5EF4-FFF2-40B4-BE49-F238E27FC236}">
                  <a16:creationId xmlns:a16="http://schemas.microsoft.com/office/drawing/2014/main" id="{D7E243BE-B62F-468A-B788-FB0684533DBD}"/>
                </a:ext>
              </a:extLst>
            </p:cNvPr>
            <p:cNvSpPr>
              <a:spLocks noChangeArrowheads="1"/>
            </p:cNvSpPr>
            <p:nvPr>
              <p:custDataLst>
                <p:tags r:id="rId1675"/>
              </p:custDataLst>
            </p:nvPr>
          </p:nvSpPr>
          <p:spPr bwMode="auto">
            <a:xfrm>
              <a:off x="425" y="2418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T7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59" name="Rectangle 775">
              <a:extLst>
                <a:ext uri="{FF2B5EF4-FFF2-40B4-BE49-F238E27FC236}">
                  <a16:creationId xmlns:a16="http://schemas.microsoft.com/office/drawing/2014/main" id="{0653D6C8-A108-418B-8690-DFE5D26C5B61}"/>
                </a:ext>
              </a:extLst>
            </p:cNvPr>
            <p:cNvSpPr>
              <a:spLocks noChangeArrowheads="1"/>
            </p:cNvSpPr>
            <p:nvPr>
              <p:custDataLst>
                <p:tags r:id="rId1676"/>
              </p:custDataLst>
            </p:nvPr>
          </p:nvSpPr>
          <p:spPr bwMode="auto">
            <a:xfrm>
              <a:off x="441" y="2523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T8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0" name="Rectangle 776">
              <a:extLst>
                <a:ext uri="{FF2B5EF4-FFF2-40B4-BE49-F238E27FC236}">
                  <a16:creationId xmlns:a16="http://schemas.microsoft.com/office/drawing/2014/main" id="{1E4947E8-7156-42ED-B76D-505C3132D09C}"/>
                </a:ext>
              </a:extLst>
            </p:cNvPr>
            <p:cNvSpPr>
              <a:spLocks noChangeArrowheads="1"/>
            </p:cNvSpPr>
            <p:nvPr>
              <p:custDataLst>
                <p:tags r:id="rId1677"/>
              </p:custDataLst>
            </p:nvPr>
          </p:nvSpPr>
          <p:spPr bwMode="auto">
            <a:xfrm>
              <a:off x="460" y="2635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T9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1" name="Rectangle 777">
              <a:extLst>
                <a:ext uri="{FF2B5EF4-FFF2-40B4-BE49-F238E27FC236}">
                  <a16:creationId xmlns:a16="http://schemas.microsoft.com/office/drawing/2014/main" id="{879B3BE6-3D73-4F12-8563-B4A0F79A08FC}"/>
                </a:ext>
              </a:extLst>
            </p:cNvPr>
            <p:cNvSpPr>
              <a:spLocks noChangeArrowheads="1"/>
            </p:cNvSpPr>
            <p:nvPr>
              <p:custDataLst>
                <p:tags r:id="rId1678"/>
              </p:custDataLst>
            </p:nvPr>
          </p:nvSpPr>
          <p:spPr bwMode="auto">
            <a:xfrm>
              <a:off x="492" y="2754"/>
              <a:ext cx="68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T10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2" name="Rectangle 778">
              <a:extLst>
                <a:ext uri="{FF2B5EF4-FFF2-40B4-BE49-F238E27FC236}">
                  <a16:creationId xmlns:a16="http://schemas.microsoft.com/office/drawing/2014/main" id="{FF7EB33C-2936-4277-A534-825E8FD79333}"/>
                </a:ext>
              </a:extLst>
            </p:cNvPr>
            <p:cNvSpPr>
              <a:spLocks noChangeArrowheads="1"/>
            </p:cNvSpPr>
            <p:nvPr>
              <p:custDataLst>
                <p:tags r:id="rId1679"/>
              </p:custDataLst>
            </p:nvPr>
          </p:nvSpPr>
          <p:spPr bwMode="auto">
            <a:xfrm>
              <a:off x="543" y="2862"/>
              <a:ext cx="24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3" name="Rectangle 779">
              <a:extLst>
                <a:ext uri="{FF2B5EF4-FFF2-40B4-BE49-F238E27FC236}">
                  <a16:creationId xmlns:a16="http://schemas.microsoft.com/office/drawing/2014/main" id="{7B599C27-F45E-4725-B448-70AF969FECA1}"/>
                </a:ext>
              </a:extLst>
            </p:cNvPr>
            <p:cNvSpPr>
              <a:spLocks noChangeArrowheads="1"/>
            </p:cNvSpPr>
            <p:nvPr>
              <p:custDataLst>
                <p:tags r:id="rId1680"/>
              </p:custDataLst>
            </p:nvPr>
          </p:nvSpPr>
          <p:spPr bwMode="auto">
            <a:xfrm>
              <a:off x="566" y="2862"/>
              <a:ext cx="22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1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4" name="Rectangle 780">
              <a:extLst>
                <a:ext uri="{FF2B5EF4-FFF2-40B4-BE49-F238E27FC236}">
                  <a16:creationId xmlns:a16="http://schemas.microsoft.com/office/drawing/2014/main" id="{2071FDDE-A018-4148-9513-A5EDDADB4D7D}"/>
                </a:ext>
              </a:extLst>
            </p:cNvPr>
            <p:cNvSpPr>
              <a:spLocks noChangeArrowheads="1"/>
            </p:cNvSpPr>
            <p:nvPr>
              <p:custDataLst>
                <p:tags r:id="rId1681"/>
              </p:custDataLst>
            </p:nvPr>
          </p:nvSpPr>
          <p:spPr bwMode="auto">
            <a:xfrm>
              <a:off x="585" y="2862"/>
              <a:ext cx="22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1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5" name="Rectangle 781">
              <a:extLst>
                <a:ext uri="{FF2B5EF4-FFF2-40B4-BE49-F238E27FC236}">
                  <a16:creationId xmlns:a16="http://schemas.microsoft.com/office/drawing/2014/main" id="{636F0262-484A-4190-B232-26A926B22596}"/>
                </a:ext>
              </a:extLst>
            </p:cNvPr>
            <p:cNvSpPr>
              <a:spLocks noChangeArrowheads="1"/>
            </p:cNvSpPr>
            <p:nvPr>
              <p:custDataLst>
                <p:tags r:id="rId1682"/>
              </p:custDataLst>
            </p:nvPr>
          </p:nvSpPr>
          <p:spPr bwMode="auto">
            <a:xfrm>
              <a:off x="591" y="2951"/>
              <a:ext cx="68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T12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6" name="Rectangle 782">
              <a:extLst>
                <a:ext uri="{FF2B5EF4-FFF2-40B4-BE49-F238E27FC236}">
                  <a16:creationId xmlns:a16="http://schemas.microsoft.com/office/drawing/2014/main" id="{ABA9056E-74DC-4B18-9B7A-F86AF9264FC4}"/>
                </a:ext>
              </a:extLst>
            </p:cNvPr>
            <p:cNvSpPr>
              <a:spLocks noChangeArrowheads="1"/>
            </p:cNvSpPr>
            <p:nvPr>
              <p:custDataLst>
                <p:tags r:id="rId1683"/>
              </p:custDataLst>
            </p:nvPr>
          </p:nvSpPr>
          <p:spPr bwMode="auto">
            <a:xfrm>
              <a:off x="648" y="3044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L1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7" name="Rectangle 783">
              <a:extLst>
                <a:ext uri="{FF2B5EF4-FFF2-40B4-BE49-F238E27FC236}">
                  <a16:creationId xmlns:a16="http://schemas.microsoft.com/office/drawing/2014/main" id="{3A1C619B-BF03-4CDD-80DE-7AA630004BC1}"/>
                </a:ext>
              </a:extLst>
            </p:cNvPr>
            <p:cNvSpPr>
              <a:spLocks noChangeArrowheads="1"/>
            </p:cNvSpPr>
            <p:nvPr>
              <p:custDataLst>
                <p:tags r:id="rId1684"/>
              </p:custDataLst>
            </p:nvPr>
          </p:nvSpPr>
          <p:spPr bwMode="auto">
            <a:xfrm>
              <a:off x="669" y="3141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L2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8" name="Rectangle 784">
              <a:extLst>
                <a:ext uri="{FF2B5EF4-FFF2-40B4-BE49-F238E27FC236}">
                  <a16:creationId xmlns:a16="http://schemas.microsoft.com/office/drawing/2014/main" id="{D2C1197F-D743-4156-9002-27C70B49760B}"/>
                </a:ext>
              </a:extLst>
            </p:cNvPr>
            <p:cNvSpPr>
              <a:spLocks noChangeArrowheads="1"/>
            </p:cNvSpPr>
            <p:nvPr>
              <p:custDataLst>
                <p:tags r:id="rId1685"/>
              </p:custDataLst>
            </p:nvPr>
          </p:nvSpPr>
          <p:spPr bwMode="auto">
            <a:xfrm>
              <a:off x="671" y="3237"/>
              <a:ext cx="46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zh-CN" sz="500" b="1">
                  <a:solidFill>
                    <a:srgbClr val="0070C0"/>
                  </a:solidFill>
                  <a:ea typeface="宋体" panose="02010600030101010101" pitchFamily="2" charset="-122"/>
                </a:rPr>
                <a:t>L3</a:t>
              </a:r>
              <a:endParaRPr lang="fr-FR" altLang="zh-CN">
                <a:solidFill>
                  <a:srgbClr val="0070C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8669" name="Freeform 785">
              <a:extLst>
                <a:ext uri="{FF2B5EF4-FFF2-40B4-BE49-F238E27FC236}">
                  <a16:creationId xmlns:a16="http://schemas.microsoft.com/office/drawing/2014/main" id="{38EB563F-F38D-4311-8312-12A6014EADB0}"/>
                </a:ext>
              </a:extLst>
            </p:cNvPr>
            <p:cNvSpPr/>
            <p:nvPr>
              <p:custDataLst>
                <p:tags r:id="rId1686"/>
              </p:custDataLst>
            </p:nvPr>
          </p:nvSpPr>
          <p:spPr bwMode="auto">
            <a:xfrm>
              <a:off x="396" y="1133"/>
              <a:ext cx="379" cy="250"/>
            </a:xfrm>
            <a:custGeom>
              <a:avLst/>
              <a:gdLst>
                <a:gd name="T0" fmla="*/ 199 w 515"/>
                <a:gd name="T1" fmla="*/ 55 h 339"/>
                <a:gd name="T2" fmla="*/ 194 w 515"/>
                <a:gd name="T3" fmla="*/ 76 h 339"/>
                <a:gd name="T4" fmla="*/ 190 w 515"/>
                <a:gd name="T5" fmla="*/ 91 h 339"/>
                <a:gd name="T6" fmla="*/ 171 w 515"/>
                <a:gd name="T7" fmla="*/ 103 h 339"/>
                <a:gd name="T8" fmla="*/ 155 w 515"/>
                <a:gd name="T9" fmla="*/ 118 h 339"/>
                <a:gd name="T10" fmla="*/ 145 w 515"/>
                <a:gd name="T11" fmla="*/ 121 h 339"/>
                <a:gd name="T12" fmla="*/ 138 w 515"/>
                <a:gd name="T13" fmla="*/ 129 h 339"/>
                <a:gd name="T14" fmla="*/ 117 w 515"/>
                <a:gd name="T15" fmla="*/ 128 h 339"/>
                <a:gd name="T16" fmla="*/ 93 w 515"/>
                <a:gd name="T17" fmla="*/ 133 h 339"/>
                <a:gd name="T18" fmla="*/ 71 w 515"/>
                <a:gd name="T19" fmla="*/ 121 h 339"/>
                <a:gd name="T20" fmla="*/ 4 w 515"/>
                <a:gd name="T21" fmla="*/ 54 h 339"/>
                <a:gd name="T22" fmla="*/ 13 w 515"/>
                <a:gd name="T23" fmla="*/ 15 h 339"/>
                <a:gd name="T24" fmla="*/ 65 w 515"/>
                <a:gd name="T25" fmla="*/ 15 h 339"/>
                <a:gd name="T26" fmla="*/ 150 w 515"/>
                <a:gd name="T27" fmla="*/ 27 h 339"/>
                <a:gd name="T28" fmla="*/ 198 w 515"/>
                <a:gd name="T29" fmla="*/ 54 h 339"/>
                <a:gd name="T30" fmla="*/ 199 w 515"/>
                <a:gd name="T31" fmla="*/ 55 h 3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5" h="339">
                  <a:moveTo>
                    <a:pt x="499" y="138"/>
                  </a:moveTo>
                  <a:cubicBezTo>
                    <a:pt x="515" y="154"/>
                    <a:pt x="492" y="176"/>
                    <a:pt x="486" y="189"/>
                  </a:cubicBezTo>
                  <a:cubicBezTo>
                    <a:pt x="480" y="202"/>
                    <a:pt x="485" y="214"/>
                    <a:pt x="475" y="228"/>
                  </a:cubicBezTo>
                  <a:cubicBezTo>
                    <a:pt x="464" y="245"/>
                    <a:pt x="441" y="245"/>
                    <a:pt x="428" y="256"/>
                  </a:cubicBezTo>
                  <a:cubicBezTo>
                    <a:pt x="410" y="271"/>
                    <a:pt x="412" y="285"/>
                    <a:pt x="387" y="294"/>
                  </a:cubicBezTo>
                  <a:cubicBezTo>
                    <a:pt x="378" y="298"/>
                    <a:pt x="372" y="296"/>
                    <a:pt x="364" y="302"/>
                  </a:cubicBezTo>
                  <a:cubicBezTo>
                    <a:pt x="357" y="307"/>
                    <a:pt x="354" y="317"/>
                    <a:pt x="347" y="321"/>
                  </a:cubicBezTo>
                  <a:cubicBezTo>
                    <a:pt x="328" y="332"/>
                    <a:pt x="311" y="317"/>
                    <a:pt x="293" y="318"/>
                  </a:cubicBezTo>
                  <a:cubicBezTo>
                    <a:pt x="274" y="320"/>
                    <a:pt x="257" y="339"/>
                    <a:pt x="234" y="334"/>
                  </a:cubicBezTo>
                  <a:cubicBezTo>
                    <a:pt x="213" y="330"/>
                    <a:pt x="198" y="310"/>
                    <a:pt x="180" y="302"/>
                  </a:cubicBezTo>
                  <a:cubicBezTo>
                    <a:pt x="101" y="269"/>
                    <a:pt x="28" y="222"/>
                    <a:pt x="10" y="134"/>
                  </a:cubicBezTo>
                  <a:cubicBezTo>
                    <a:pt x="2" y="93"/>
                    <a:pt x="0" y="64"/>
                    <a:pt x="32" y="36"/>
                  </a:cubicBezTo>
                  <a:cubicBezTo>
                    <a:pt x="72" y="0"/>
                    <a:pt x="115" y="29"/>
                    <a:pt x="162" y="40"/>
                  </a:cubicBezTo>
                  <a:cubicBezTo>
                    <a:pt x="232" y="55"/>
                    <a:pt x="309" y="46"/>
                    <a:pt x="377" y="66"/>
                  </a:cubicBezTo>
                  <a:cubicBezTo>
                    <a:pt x="409" y="75"/>
                    <a:pt x="490" y="102"/>
                    <a:pt x="497" y="134"/>
                  </a:cubicBezTo>
                  <a:lnTo>
                    <a:pt x="499" y="138"/>
                  </a:lnTo>
                  <a:close/>
                </a:path>
              </a:pathLst>
            </a:custGeom>
            <a:solidFill>
              <a:srgbClr val="CE9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0" name="Freeform 786">
              <a:extLst>
                <a:ext uri="{FF2B5EF4-FFF2-40B4-BE49-F238E27FC236}">
                  <a16:creationId xmlns:a16="http://schemas.microsoft.com/office/drawing/2014/main" id="{68ED1E9E-3917-4462-B9C6-AB8B49B8E6F9}"/>
                </a:ext>
              </a:extLst>
            </p:cNvPr>
            <p:cNvSpPr/>
            <p:nvPr>
              <p:custDataLst>
                <p:tags r:id="rId1687"/>
              </p:custDataLst>
            </p:nvPr>
          </p:nvSpPr>
          <p:spPr bwMode="auto">
            <a:xfrm>
              <a:off x="399" y="1146"/>
              <a:ext cx="377" cy="168"/>
            </a:xfrm>
            <a:custGeom>
              <a:avLst/>
              <a:gdLst>
                <a:gd name="T0" fmla="*/ 1 w 512"/>
                <a:gd name="T1" fmla="*/ 28 h 228"/>
                <a:gd name="T2" fmla="*/ 65 w 512"/>
                <a:gd name="T3" fmla="*/ 30 h 228"/>
                <a:gd name="T4" fmla="*/ 100 w 512"/>
                <a:gd name="T5" fmla="*/ 42 h 228"/>
                <a:gd name="T6" fmla="*/ 121 w 512"/>
                <a:gd name="T7" fmla="*/ 50 h 228"/>
                <a:gd name="T8" fmla="*/ 147 w 512"/>
                <a:gd name="T9" fmla="*/ 55 h 228"/>
                <a:gd name="T10" fmla="*/ 183 w 512"/>
                <a:gd name="T11" fmla="*/ 55 h 228"/>
                <a:gd name="T12" fmla="*/ 180 w 512"/>
                <a:gd name="T13" fmla="*/ 83 h 228"/>
                <a:gd name="T14" fmla="*/ 192 w 512"/>
                <a:gd name="T15" fmla="*/ 69 h 228"/>
                <a:gd name="T16" fmla="*/ 200 w 512"/>
                <a:gd name="T17" fmla="*/ 46 h 228"/>
                <a:gd name="T18" fmla="*/ 194 w 512"/>
                <a:gd name="T19" fmla="*/ 38 h 228"/>
                <a:gd name="T20" fmla="*/ 143 w 512"/>
                <a:gd name="T21" fmla="*/ 28 h 228"/>
                <a:gd name="T22" fmla="*/ 30 w 512"/>
                <a:gd name="T23" fmla="*/ 7 h 228"/>
                <a:gd name="T24" fmla="*/ 11 w 512"/>
                <a:gd name="T25" fmla="*/ 8 h 228"/>
                <a:gd name="T26" fmla="*/ 1 w 512"/>
                <a:gd name="T27" fmla="*/ 28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2" h="228">
                  <a:moveTo>
                    <a:pt x="2" y="70"/>
                  </a:moveTo>
                  <a:cubicBezTo>
                    <a:pt x="27" y="0"/>
                    <a:pt x="122" y="55"/>
                    <a:pt x="161" y="75"/>
                  </a:cubicBezTo>
                  <a:cubicBezTo>
                    <a:pt x="192" y="91"/>
                    <a:pt x="225" y="86"/>
                    <a:pt x="251" y="104"/>
                  </a:cubicBezTo>
                  <a:cubicBezTo>
                    <a:pt x="269" y="115"/>
                    <a:pt x="284" y="122"/>
                    <a:pt x="304" y="125"/>
                  </a:cubicBezTo>
                  <a:cubicBezTo>
                    <a:pt x="325" y="128"/>
                    <a:pt x="347" y="135"/>
                    <a:pt x="368" y="137"/>
                  </a:cubicBezTo>
                  <a:cubicBezTo>
                    <a:pt x="396" y="140"/>
                    <a:pt x="430" y="125"/>
                    <a:pt x="457" y="137"/>
                  </a:cubicBezTo>
                  <a:cubicBezTo>
                    <a:pt x="497" y="155"/>
                    <a:pt x="431" y="188"/>
                    <a:pt x="449" y="209"/>
                  </a:cubicBezTo>
                  <a:cubicBezTo>
                    <a:pt x="465" y="228"/>
                    <a:pt x="473" y="214"/>
                    <a:pt x="481" y="171"/>
                  </a:cubicBezTo>
                  <a:cubicBezTo>
                    <a:pt x="482" y="164"/>
                    <a:pt x="498" y="155"/>
                    <a:pt x="502" y="114"/>
                  </a:cubicBezTo>
                  <a:cubicBezTo>
                    <a:pt x="504" y="85"/>
                    <a:pt x="512" y="90"/>
                    <a:pt x="488" y="93"/>
                  </a:cubicBezTo>
                  <a:cubicBezTo>
                    <a:pt x="441" y="99"/>
                    <a:pt x="402" y="90"/>
                    <a:pt x="359" y="71"/>
                  </a:cubicBezTo>
                  <a:cubicBezTo>
                    <a:pt x="272" y="35"/>
                    <a:pt x="169" y="21"/>
                    <a:pt x="76" y="17"/>
                  </a:cubicBezTo>
                  <a:cubicBezTo>
                    <a:pt x="59" y="16"/>
                    <a:pt x="41" y="10"/>
                    <a:pt x="27" y="20"/>
                  </a:cubicBezTo>
                  <a:cubicBezTo>
                    <a:pt x="12" y="30"/>
                    <a:pt x="0" y="56"/>
                    <a:pt x="2" y="70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1" name="Freeform 787">
              <a:extLst>
                <a:ext uri="{FF2B5EF4-FFF2-40B4-BE49-F238E27FC236}">
                  <a16:creationId xmlns:a16="http://schemas.microsoft.com/office/drawing/2014/main" id="{A3A9E1A3-DD1C-4DB4-B266-76B9FBB2DB7C}"/>
                </a:ext>
              </a:extLst>
            </p:cNvPr>
            <p:cNvSpPr/>
            <p:nvPr>
              <p:custDataLst>
                <p:tags r:id="rId1688"/>
              </p:custDataLst>
            </p:nvPr>
          </p:nvSpPr>
          <p:spPr bwMode="auto">
            <a:xfrm>
              <a:off x="542" y="1219"/>
              <a:ext cx="211" cy="107"/>
            </a:xfrm>
            <a:custGeom>
              <a:avLst/>
              <a:gdLst>
                <a:gd name="T0" fmla="*/ 111 w 286"/>
                <a:gd name="T1" fmla="*/ 30 h 144"/>
                <a:gd name="T2" fmla="*/ 89 w 286"/>
                <a:gd name="T3" fmla="*/ 38 h 144"/>
                <a:gd name="T4" fmla="*/ 69 w 286"/>
                <a:gd name="T5" fmla="*/ 31 h 144"/>
                <a:gd name="T6" fmla="*/ 46 w 286"/>
                <a:gd name="T7" fmla="*/ 20 h 144"/>
                <a:gd name="T8" fmla="*/ 30 w 286"/>
                <a:gd name="T9" fmla="*/ 15 h 144"/>
                <a:gd name="T10" fmla="*/ 26 w 286"/>
                <a:gd name="T11" fmla="*/ 11 h 144"/>
                <a:gd name="T12" fmla="*/ 16 w 286"/>
                <a:gd name="T13" fmla="*/ 7 h 144"/>
                <a:gd name="T14" fmla="*/ 0 w 286"/>
                <a:gd name="T15" fmla="*/ 0 h 144"/>
                <a:gd name="T16" fmla="*/ 15 w 286"/>
                <a:gd name="T17" fmla="*/ 10 h 144"/>
                <a:gd name="T18" fmla="*/ 32 w 286"/>
                <a:gd name="T19" fmla="*/ 19 h 144"/>
                <a:gd name="T20" fmla="*/ 42 w 286"/>
                <a:gd name="T21" fmla="*/ 28 h 144"/>
                <a:gd name="T22" fmla="*/ 57 w 286"/>
                <a:gd name="T23" fmla="*/ 33 h 144"/>
                <a:gd name="T24" fmla="*/ 69 w 286"/>
                <a:gd name="T25" fmla="*/ 38 h 144"/>
                <a:gd name="T26" fmla="*/ 79 w 286"/>
                <a:gd name="T27" fmla="*/ 42 h 144"/>
                <a:gd name="T28" fmla="*/ 86 w 286"/>
                <a:gd name="T29" fmla="*/ 48 h 144"/>
                <a:gd name="T30" fmla="*/ 89 w 286"/>
                <a:gd name="T31" fmla="*/ 59 h 144"/>
                <a:gd name="T32" fmla="*/ 89 w 286"/>
                <a:gd name="T33" fmla="*/ 59 h 144"/>
                <a:gd name="T34" fmla="*/ 89 w 286"/>
                <a:gd name="T35" fmla="*/ 52 h 144"/>
                <a:gd name="T36" fmla="*/ 86 w 286"/>
                <a:gd name="T37" fmla="*/ 46 h 144"/>
                <a:gd name="T38" fmla="*/ 95 w 286"/>
                <a:gd name="T39" fmla="*/ 42 h 144"/>
                <a:gd name="T40" fmla="*/ 113 w 286"/>
                <a:gd name="T41" fmla="*/ 31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6" h="144">
                  <a:moveTo>
                    <a:pt x="278" y="72"/>
                  </a:moveTo>
                  <a:cubicBezTo>
                    <a:pt x="261" y="83"/>
                    <a:pt x="243" y="93"/>
                    <a:pt x="222" y="92"/>
                  </a:cubicBezTo>
                  <a:cubicBezTo>
                    <a:pt x="206" y="91"/>
                    <a:pt x="190" y="81"/>
                    <a:pt x="174" y="75"/>
                  </a:cubicBezTo>
                  <a:cubicBezTo>
                    <a:pt x="154" y="68"/>
                    <a:pt x="136" y="56"/>
                    <a:pt x="115" y="50"/>
                  </a:cubicBezTo>
                  <a:cubicBezTo>
                    <a:pt x="102" y="46"/>
                    <a:pt x="87" y="42"/>
                    <a:pt x="75" y="36"/>
                  </a:cubicBezTo>
                  <a:cubicBezTo>
                    <a:pt x="71" y="33"/>
                    <a:pt x="69" y="30"/>
                    <a:pt x="65" y="27"/>
                  </a:cubicBezTo>
                  <a:cubicBezTo>
                    <a:pt x="58" y="21"/>
                    <a:pt x="48" y="20"/>
                    <a:pt x="40" y="16"/>
                  </a:cubicBezTo>
                  <a:cubicBezTo>
                    <a:pt x="27" y="10"/>
                    <a:pt x="13" y="6"/>
                    <a:pt x="0" y="0"/>
                  </a:cubicBezTo>
                  <a:cubicBezTo>
                    <a:pt x="6" y="10"/>
                    <a:pt x="28" y="20"/>
                    <a:pt x="39" y="26"/>
                  </a:cubicBezTo>
                  <a:cubicBezTo>
                    <a:pt x="52" y="33"/>
                    <a:pt x="66" y="38"/>
                    <a:pt x="79" y="46"/>
                  </a:cubicBezTo>
                  <a:cubicBezTo>
                    <a:pt x="88" y="53"/>
                    <a:pt x="95" y="63"/>
                    <a:pt x="105" y="69"/>
                  </a:cubicBezTo>
                  <a:cubicBezTo>
                    <a:pt x="116" y="76"/>
                    <a:pt x="130" y="78"/>
                    <a:pt x="141" y="82"/>
                  </a:cubicBezTo>
                  <a:cubicBezTo>
                    <a:pt x="152" y="85"/>
                    <a:pt x="162" y="89"/>
                    <a:pt x="172" y="92"/>
                  </a:cubicBezTo>
                  <a:cubicBezTo>
                    <a:pt x="181" y="95"/>
                    <a:pt x="188" y="96"/>
                    <a:pt x="196" y="101"/>
                  </a:cubicBezTo>
                  <a:cubicBezTo>
                    <a:pt x="202" y="106"/>
                    <a:pt x="209" y="110"/>
                    <a:pt x="213" y="117"/>
                  </a:cubicBezTo>
                  <a:cubicBezTo>
                    <a:pt x="216" y="123"/>
                    <a:pt x="215" y="137"/>
                    <a:pt x="219" y="142"/>
                  </a:cubicBezTo>
                  <a:cubicBezTo>
                    <a:pt x="220" y="142"/>
                    <a:pt x="219" y="143"/>
                    <a:pt x="220" y="144"/>
                  </a:cubicBezTo>
                  <a:cubicBezTo>
                    <a:pt x="222" y="139"/>
                    <a:pt x="222" y="132"/>
                    <a:pt x="221" y="127"/>
                  </a:cubicBezTo>
                  <a:cubicBezTo>
                    <a:pt x="220" y="123"/>
                    <a:pt x="215" y="117"/>
                    <a:pt x="216" y="113"/>
                  </a:cubicBezTo>
                  <a:cubicBezTo>
                    <a:pt x="217" y="104"/>
                    <a:pt x="231" y="104"/>
                    <a:pt x="237" y="102"/>
                  </a:cubicBezTo>
                  <a:cubicBezTo>
                    <a:pt x="249" y="98"/>
                    <a:pt x="286" y="93"/>
                    <a:pt x="281" y="76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2" name="Freeform 788">
              <a:extLst>
                <a:ext uri="{FF2B5EF4-FFF2-40B4-BE49-F238E27FC236}">
                  <a16:creationId xmlns:a16="http://schemas.microsoft.com/office/drawing/2014/main" id="{407334DB-1F4C-401C-B1EA-1E2D2580CD9C}"/>
                </a:ext>
              </a:extLst>
            </p:cNvPr>
            <p:cNvSpPr/>
            <p:nvPr>
              <p:custDataLst>
                <p:tags r:id="rId1689"/>
              </p:custDataLst>
            </p:nvPr>
          </p:nvSpPr>
          <p:spPr bwMode="auto">
            <a:xfrm>
              <a:off x="593" y="1314"/>
              <a:ext cx="104" cy="54"/>
            </a:xfrm>
            <a:custGeom>
              <a:avLst/>
              <a:gdLst>
                <a:gd name="T0" fmla="*/ 57 w 141"/>
                <a:gd name="T1" fmla="*/ 10 h 73"/>
                <a:gd name="T2" fmla="*/ 42 w 141"/>
                <a:gd name="T3" fmla="*/ 16 h 73"/>
                <a:gd name="T4" fmla="*/ 29 w 141"/>
                <a:gd name="T5" fmla="*/ 12 h 73"/>
                <a:gd name="T6" fmla="*/ 0 w 141"/>
                <a:gd name="T7" fmla="*/ 0 h 73"/>
                <a:gd name="T8" fmla="*/ 23 w 141"/>
                <a:gd name="T9" fmla="*/ 16 h 73"/>
                <a:gd name="T10" fmla="*/ 32 w 141"/>
                <a:gd name="T11" fmla="*/ 21 h 73"/>
                <a:gd name="T12" fmla="*/ 28 w 141"/>
                <a:gd name="T13" fmla="*/ 30 h 73"/>
                <a:gd name="T14" fmla="*/ 34 w 141"/>
                <a:gd name="T15" fmla="*/ 24 h 73"/>
                <a:gd name="T16" fmla="*/ 42 w 141"/>
                <a:gd name="T17" fmla="*/ 21 h 73"/>
                <a:gd name="T18" fmla="*/ 49 w 141"/>
                <a:gd name="T19" fmla="*/ 16 h 73"/>
                <a:gd name="T20" fmla="*/ 56 w 141"/>
                <a:gd name="T21" fmla="*/ 13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3">
                  <a:moveTo>
                    <a:pt x="141" y="24"/>
                  </a:moveTo>
                  <a:cubicBezTo>
                    <a:pt x="141" y="34"/>
                    <a:pt x="112" y="38"/>
                    <a:pt x="104" y="38"/>
                  </a:cubicBezTo>
                  <a:cubicBezTo>
                    <a:pt x="92" y="39"/>
                    <a:pt x="83" y="36"/>
                    <a:pt x="72" y="30"/>
                  </a:cubicBezTo>
                  <a:cubicBezTo>
                    <a:pt x="51" y="15"/>
                    <a:pt x="20" y="17"/>
                    <a:pt x="0" y="0"/>
                  </a:cubicBezTo>
                  <a:cubicBezTo>
                    <a:pt x="3" y="27"/>
                    <a:pt x="38" y="31"/>
                    <a:pt x="57" y="40"/>
                  </a:cubicBezTo>
                  <a:cubicBezTo>
                    <a:pt x="64" y="43"/>
                    <a:pt x="74" y="46"/>
                    <a:pt x="78" y="53"/>
                  </a:cubicBezTo>
                  <a:cubicBezTo>
                    <a:pt x="81" y="61"/>
                    <a:pt x="74" y="66"/>
                    <a:pt x="70" y="73"/>
                  </a:cubicBezTo>
                  <a:cubicBezTo>
                    <a:pt x="77" y="70"/>
                    <a:pt x="80" y="63"/>
                    <a:pt x="86" y="59"/>
                  </a:cubicBezTo>
                  <a:cubicBezTo>
                    <a:pt x="91" y="56"/>
                    <a:pt x="98" y="55"/>
                    <a:pt x="104" y="51"/>
                  </a:cubicBezTo>
                  <a:cubicBezTo>
                    <a:pt x="110" y="48"/>
                    <a:pt x="116" y="43"/>
                    <a:pt x="122" y="41"/>
                  </a:cubicBezTo>
                  <a:cubicBezTo>
                    <a:pt x="129" y="39"/>
                    <a:pt x="138" y="40"/>
                    <a:pt x="140" y="31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3" name="Freeform 789">
              <a:extLst>
                <a:ext uri="{FF2B5EF4-FFF2-40B4-BE49-F238E27FC236}">
                  <a16:creationId xmlns:a16="http://schemas.microsoft.com/office/drawing/2014/main" id="{D928737A-9CA0-4D17-9CD2-59E33FCE2C84}"/>
                </a:ext>
              </a:extLst>
            </p:cNvPr>
            <p:cNvSpPr/>
            <p:nvPr>
              <p:custDataLst>
                <p:tags r:id="rId1690"/>
              </p:custDataLst>
            </p:nvPr>
          </p:nvSpPr>
          <p:spPr bwMode="auto">
            <a:xfrm>
              <a:off x="423" y="1197"/>
              <a:ext cx="151" cy="81"/>
            </a:xfrm>
            <a:custGeom>
              <a:avLst/>
              <a:gdLst>
                <a:gd name="T0" fmla="*/ 81 w 205"/>
                <a:gd name="T1" fmla="*/ 41 h 109"/>
                <a:gd name="T2" fmla="*/ 74 w 205"/>
                <a:gd name="T3" fmla="*/ 41 h 109"/>
                <a:gd name="T4" fmla="*/ 65 w 205"/>
                <a:gd name="T5" fmla="*/ 39 h 109"/>
                <a:gd name="T6" fmla="*/ 49 w 205"/>
                <a:gd name="T7" fmla="*/ 33 h 109"/>
                <a:gd name="T8" fmla="*/ 27 w 205"/>
                <a:gd name="T9" fmla="*/ 23 h 109"/>
                <a:gd name="T10" fmla="*/ 10 w 205"/>
                <a:gd name="T11" fmla="*/ 14 h 109"/>
                <a:gd name="T12" fmla="*/ 0 w 205"/>
                <a:gd name="T13" fmla="*/ 0 h 109"/>
                <a:gd name="T14" fmla="*/ 14 w 205"/>
                <a:gd name="T15" fmla="*/ 23 h 109"/>
                <a:gd name="T16" fmla="*/ 38 w 205"/>
                <a:gd name="T17" fmla="*/ 34 h 109"/>
                <a:gd name="T18" fmla="*/ 59 w 205"/>
                <a:gd name="T19" fmla="*/ 42 h 109"/>
                <a:gd name="T20" fmla="*/ 70 w 205"/>
                <a:gd name="T21" fmla="*/ 44 h 109"/>
                <a:gd name="T22" fmla="*/ 82 w 205"/>
                <a:gd name="T23" fmla="*/ 43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109">
                  <a:moveTo>
                    <a:pt x="204" y="100"/>
                  </a:moveTo>
                  <a:cubicBezTo>
                    <a:pt x="199" y="98"/>
                    <a:pt x="192" y="99"/>
                    <a:pt x="186" y="99"/>
                  </a:cubicBezTo>
                  <a:cubicBezTo>
                    <a:pt x="177" y="99"/>
                    <a:pt x="171" y="97"/>
                    <a:pt x="162" y="94"/>
                  </a:cubicBezTo>
                  <a:cubicBezTo>
                    <a:pt x="149" y="90"/>
                    <a:pt x="135" y="86"/>
                    <a:pt x="122" y="82"/>
                  </a:cubicBezTo>
                  <a:cubicBezTo>
                    <a:pt x="103" y="75"/>
                    <a:pt x="86" y="67"/>
                    <a:pt x="68" y="57"/>
                  </a:cubicBezTo>
                  <a:cubicBezTo>
                    <a:pt x="53" y="48"/>
                    <a:pt x="37" y="43"/>
                    <a:pt x="23" y="33"/>
                  </a:cubicBezTo>
                  <a:cubicBezTo>
                    <a:pt x="11" y="25"/>
                    <a:pt x="7" y="12"/>
                    <a:pt x="0" y="0"/>
                  </a:cubicBezTo>
                  <a:cubicBezTo>
                    <a:pt x="0" y="26"/>
                    <a:pt x="15" y="42"/>
                    <a:pt x="35" y="56"/>
                  </a:cubicBezTo>
                  <a:cubicBezTo>
                    <a:pt x="53" y="67"/>
                    <a:pt x="74" y="78"/>
                    <a:pt x="93" y="84"/>
                  </a:cubicBezTo>
                  <a:cubicBezTo>
                    <a:pt x="112" y="90"/>
                    <a:pt x="128" y="98"/>
                    <a:pt x="147" y="102"/>
                  </a:cubicBezTo>
                  <a:cubicBezTo>
                    <a:pt x="156" y="104"/>
                    <a:pt x="165" y="108"/>
                    <a:pt x="175" y="108"/>
                  </a:cubicBezTo>
                  <a:cubicBezTo>
                    <a:pt x="184" y="109"/>
                    <a:pt x="196" y="101"/>
                    <a:pt x="205" y="105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4" name="Freeform 790">
              <a:extLst>
                <a:ext uri="{FF2B5EF4-FFF2-40B4-BE49-F238E27FC236}">
                  <a16:creationId xmlns:a16="http://schemas.microsoft.com/office/drawing/2014/main" id="{4EB866B0-87E9-48F3-A2EF-9DB57EAE4022}"/>
                </a:ext>
              </a:extLst>
            </p:cNvPr>
            <p:cNvSpPr/>
            <p:nvPr>
              <p:custDataLst>
                <p:tags r:id="rId1691"/>
              </p:custDataLst>
            </p:nvPr>
          </p:nvSpPr>
          <p:spPr bwMode="auto">
            <a:xfrm>
              <a:off x="568" y="1342"/>
              <a:ext cx="57" cy="26"/>
            </a:xfrm>
            <a:custGeom>
              <a:avLst/>
              <a:gdLst>
                <a:gd name="T0" fmla="*/ 31 w 78"/>
                <a:gd name="T1" fmla="*/ 13 h 35"/>
                <a:gd name="T2" fmla="*/ 15 w 78"/>
                <a:gd name="T3" fmla="*/ 12 h 35"/>
                <a:gd name="T4" fmla="*/ 7 w 78"/>
                <a:gd name="T5" fmla="*/ 7 h 35"/>
                <a:gd name="T6" fmla="*/ 1 w 78"/>
                <a:gd name="T7" fmla="*/ 1 h 35"/>
                <a:gd name="T8" fmla="*/ 1 w 78"/>
                <a:gd name="T9" fmla="*/ 0 h 35"/>
                <a:gd name="T10" fmla="*/ 16 w 78"/>
                <a:gd name="T11" fmla="*/ 9 h 35"/>
                <a:gd name="T12" fmla="*/ 29 w 78"/>
                <a:gd name="T13" fmla="*/ 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5">
                  <a:moveTo>
                    <a:pt x="78" y="32"/>
                  </a:moveTo>
                  <a:cubicBezTo>
                    <a:pt x="68" y="35"/>
                    <a:pt x="49" y="34"/>
                    <a:pt x="40" y="30"/>
                  </a:cubicBezTo>
                  <a:cubicBezTo>
                    <a:pt x="33" y="26"/>
                    <a:pt x="26" y="21"/>
                    <a:pt x="18" y="17"/>
                  </a:cubicBezTo>
                  <a:cubicBezTo>
                    <a:pt x="12" y="14"/>
                    <a:pt x="0" y="10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6" y="1"/>
                    <a:pt x="29" y="15"/>
                    <a:pt x="41" y="21"/>
                  </a:cubicBezTo>
                  <a:cubicBezTo>
                    <a:pt x="50" y="26"/>
                    <a:pt x="63" y="35"/>
                    <a:pt x="73" y="34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5" name="Freeform 791">
              <a:extLst>
                <a:ext uri="{FF2B5EF4-FFF2-40B4-BE49-F238E27FC236}">
                  <a16:creationId xmlns:a16="http://schemas.microsoft.com/office/drawing/2014/main" id="{D14476B7-F000-481F-A135-45C58ABECF72}"/>
                </a:ext>
              </a:extLst>
            </p:cNvPr>
            <p:cNvSpPr/>
            <p:nvPr>
              <p:custDataLst>
                <p:tags r:id="rId1692"/>
              </p:custDataLst>
            </p:nvPr>
          </p:nvSpPr>
          <p:spPr bwMode="auto">
            <a:xfrm>
              <a:off x="400" y="1222"/>
              <a:ext cx="186" cy="154"/>
            </a:xfrm>
            <a:custGeom>
              <a:avLst/>
              <a:gdLst>
                <a:gd name="T0" fmla="*/ 101 w 252"/>
                <a:gd name="T1" fmla="*/ 82 h 209"/>
                <a:gd name="T2" fmla="*/ 82 w 252"/>
                <a:gd name="T3" fmla="*/ 73 h 209"/>
                <a:gd name="T4" fmla="*/ 61 w 252"/>
                <a:gd name="T5" fmla="*/ 63 h 209"/>
                <a:gd name="T6" fmla="*/ 30 w 252"/>
                <a:gd name="T7" fmla="*/ 41 h 209"/>
                <a:gd name="T8" fmla="*/ 18 w 252"/>
                <a:gd name="T9" fmla="*/ 29 h 209"/>
                <a:gd name="T10" fmla="*/ 12 w 252"/>
                <a:gd name="T11" fmla="*/ 18 h 209"/>
                <a:gd name="T12" fmla="*/ 7 w 252"/>
                <a:gd name="T13" fmla="*/ 8 h 209"/>
                <a:gd name="T14" fmla="*/ 5 w 252"/>
                <a:gd name="T15" fmla="*/ 0 h 209"/>
                <a:gd name="T16" fmla="*/ 15 w 252"/>
                <a:gd name="T17" fmla="*/ 28 h 209"/>
                <a:gd name="T18" fmla="*/ 33 w 252"/>
                <a:gd name="T19" fmla="*/ 49 h 209"/>
                <a:gd name="T20" fmla="*/ 56 w 252"/>
                <a:gd name="T21" fmla="*/ 66 h 209"/>
                <a:gd name="T22" fmla="*/ 66 w 252"/>
                <a:gd name="T23" fmla="*/ 71 h 209"/>
                <a:gd name="T24" fmla="*/ 75 w 252"/>
                <a:gd name="T25" fmla="*/ 75 h 209"/>
                <a:gd name="T26" fmla="*/ 85 w 252"/>
                <a:gd name="T27" fmla="*/ 81 h 209"/>
                <a:gd name="T28" fmla="*/ 101 w 252"/>
                <a:gd name="T29" fmla="*/ 83 h 2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1" h="209">
                  <a:moveTo>
                    <a:pt x="251" y="204"/>
                  </a:moveTo>
                  <a:cubicBezTo>
                    <a:pt x="239" y="209"/>
                    <a:pt x="209" y="199"/>
                    <a:pt x="205" y="183"/>
                  </a:cubicBezTo>
                  <a:cubicBezTo>
                    <a:pt x="187" y="185"/>
                    <a:pt x="167" y="165"/>
                    <a:pt x="152" y="157"/>
                  </a:cubicBezTo>
                  <a:cubicBezTo>
                    <a:pt x="125" y="140"/>
                    <a:pt x="101" y="121"/>
                    <a:pt x="76" y="101"/>
                  </a:cubicBezTo>
                  <a:cubicBezTo>
                    <a:pt x="65" y="92"/>
                    <a:pt x="53" y="84"/>
                    <a:pt x="45" y="73"/>
                  </a:cubicBezTo>
                  <a:cubicBezTo>
                    <a:pt x="39" y="64"/>
                    <a:pt x="33" y="54"/>
                    <a:pt x="29" y="44"/>
                  </a:cubicBezTo>
                  <a:cubicBezTo>
                    <a:pt x="25" y="37"/>
                    <a:pt x="21" y="29"/>
                    <a:pt x="18" y="21"/>
                  </a:cubicBezTo>
                  <a:cubicBezTo>
                    <a:pt x="16" y="14"/>
                    <a:pt x="16" y="6"/>
                    <a:pt x="14" y="0"/>
                  </a:cubicBezTo>
                  <a:cubicBezTo>
                    <a:pt x="0" y="24"/>
                    <a:pt x="23" y="51"/>
                    <a:pt x="36" y="70"/>
                  </a:cubicBezTo>
                  <a:cubicBezTo>
                    <a:pt x="49" y="89"/>
                    <a:pt x="65" y="106"/>
                    <a:pt x="82" y="121"/>
                  </a:cubicBezTo>
                  <a:cubicBezTo>
                    <a:pt x="100" y="137"/>
                    <a:pt x="121" y="151"/>
                    <a:pt x="140" y="165"/>
                  </a:cubicBezTo>
                  <a:cubicBezTo>
                    <a:pt x="148" y="171"/>
                    <a:pt x="155" y="175"/>
                    <a:pt x="164" y="179"/>
                  </a:cubicBezTo>
                  <a:cubicBezTo>
                    <a:pt x="171" y="183"/>
                    <a:pt x="179" y="184"/>
                    <a:pt x="186" y="188"/>
                  </a:cubicBezTo>
                  <a:cubicBezTo>
                    <a:pt x="194" y="192"/>
                    <a:pt x="202" y="199"/>
                    <a:pt x="211" y="202"/>
                  </a:cubicBezTo>
                  <a:cubicBezTo>
                    <a:pt x="225" y="208"/>
                    <a:pt x="237" y="209"/>
                    <a:pt x="252" y="209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6" name="Freeform 792">
              <a:extLst>
                <a:ext uri="{FF2B5EF4-FFF2-40B4-BE49-F238E27FC236}">
                  <a16:creationId xmlns:a16="http://schemas.microsoft.com/office/drawing/2014/main" id="{14C3A082-12E5-4583-B0F0-6EC59381093F}"/>
                </a:ext>
              </a:extLst>
            </p:cNvPr>
            <p:cNvSpPr/>
            <p:nvPr>
              <p:custDataLst>
                <p:tags r:id="rId1693"/>
              </p:custDataLst>
            </p:nvPr>
          </p:nvSpPr>
          <p:spPr bwMode="auto">
            <a:xfrm>
              <a:off x="295" y="707"/>
              <a:ext cx="1025" cy="625"/>
            </a:xfrm>
            <a:custGeom>
              <a:avLst/>
              <a:gdLst>
                <a:gd name="T0" fmla="*/ 420 w 1393"/>
                <a:gd name="T1" fmla="*/ 270 h 849"/>
                <a:gd name="T2" fmla="*/ 478 w 1393"/>
                <a:gd name="T3" fmla="*/ 272 h 849"/>
                <a:gd name="T4" fmla="*/ 531 w 1393"/>
                <a:gd name="T5" fmla="*/ 239 h 849"/>
                <a:gd name="T6" fmla="*/ 540 w 1393"/>
                <a:gd name="T7" fmla="*/ 216 h 849"/>
                <a:gd name="T8" fmla="*/ 547 w 1393"/>
                <a:gd name="T9" fmla="*/ 172 h 849"/>
                <a:gd name="T10" fmla="*/ 540 w 1393"/>
                <a:gd name="T11" fmla="*/ 144 h 849"/>
                <a:gd name="T12" fmla="*/ 529 w 1393"/>
                <a:gd name="T13" fmla="*/ 110 h 849"/>
                <a:gd name="T14" fmla="*/ 497 w 1393"/>
                <a:gd name="T15" fmla="*/ 77 h 849"/>
                <a:gd name="T16" fmla="*/ 467 w 1393"/>
                <a:gd name="T17" fmla="*/ 46 h 849"/>
                <a:gd name="T18" fmla="*/ 434 w 1393"/>
                <a:gd name="T19" fmla="*/ 34 h 849"/>
                <a:gd name="T20" fmla="*/ 391 w 1393"/>
                <a:gd name="T21" fmla="*/ 15 h 849"/>
                <a:gd name="T22" fmla="*/ 376 w 1393"/>
                <a:gd name="T23" fmla="*/ 10 h 849"/>
                <a:gd name="T24" fmla="*/ 338 w 1393"/>
                <a:gd name="T25" fmla="*/ 5 h 849"/>
                <a:gd name="T26" fmla="*/ 319 w 1393"/>
                <a:gd name="T27" fmla="*/ 2 h 849"/>
                <a:gd name="T28" fmla="*/ 305 w 1393"/>
                <a:gd name="T29" fmla="*/ 7 h 849"/>
                <a:gd name="T30" fmla="*/ 280 w 1393"/>
                <a:gd name="T31" fmla="*/ 2 h 849"/>
                <a:gd name="T32" fmla="*/ 263 w 1393"/>
                <a:gd name="T33" fmla="*/ 7 h 849"/>
                <a:gd name="T34" fmla="*/ 241 w 1393"/>
                <a:gd name="T35" fmla="*/ 3 h 849"/>
                <a:gd name="T36" fmla="*/ 196 w 1393"/>
                <a:gd name="T37" fmla="*/ 11 h 849"/>
                <a:gd name="T38" fmla="*/ 152 w 1393"/>
                <a:gd name="T39" fmla="*/ 21 h 849"/>
                <a:gd name="T40" fmla="*/ 134 w 1393"/>
                <a:gd name="T41" fmla="*/ 32 h 849"/>
                <a:gd name="T42" fmla="*/ 83 w 1393"/>
                <a:gd name="T43" fmla="*/ 77 h 849"/>
                <a:gd name="T44" fmla="*/ 65 w 1393"/>
                <a:gd name="T45" fmla="*/ 91 h 849"/>
                <a:gd name="T46" fmla="*/ 39 w 1393"/>
                <a:gd name="T47" fmla="*/ 132 h 849"/>
                <a:gd name="T48" fmla="*/ 13 w 1393"/>
                <a:gd name="T49" fmla="*/ 166 h 849"/>
                <a:gd name="T50" fmla="*/ 1 w 1393"/>
                <a:gd name="T51" fmla="*/ 186 h 849"/>
                <a:gd name="T52" fmla="*/ 5 w 1393"/>
                <a:gd name="T53" fmla="*/ 217 h 849"/>
                <a:gd name="T54" fmla="*/ 14 w 1393"/>
                <a:gd name="T55" fmla="*/ 231 h 849"/>
                <a:gd name="T56" fmla="*/ 57 w 1393"/>
                <a:gd name="T57" fmla="*/ 254 h 849"/>
                <a:gd name="T58" fmla="*/ 85 w 1393"/>
                <a:gd name="T59" fmla="*/ 245 h 849"/>
                <a:gd name="T60" fmla="*/ 105 w 1393"/>
                <a:gd name="T61" fmla="*/ 252 h 849"/>
                <a:gd name="T62" fmla="*/ 151 w 1393"/>
                <a:gd name="T63" fmla="*/ 264 h 849"/>
                <a:gd name="T64" fmla="*/ 179 w 1393"/>
                <a:gd name="T65" fmla="*/ 279 h 849"/>
                <a:gd name="T66" fmla="*/ 201 w 1393"/>
                <a:gd name="T67" fmla="*/ 266 h 849"/>
                <a:gd name="T68" fmla="*/ 212 w 1393"/>
                <a:gd name="T69" fmla="*/ 275 h 849"/>
                <a:gd name="T70" fmla="*/ 264 w 1393"/>
                <a:gd name="T71" fmla="*/ 286 h 849"/>
                <a:gd name="T72" fmla="*/ 274 w 1393"/>
                <a:gd name="T73" fmla="*/ 311 h 849"/>
                <a:gd name="T74" fmla="*/ 311 w 1393"/>
                <a:gd name="T75" fmla="*/ 327 h 849"/>
                <a:gd name="T76" fmla="*/ 375 w 1393"/>
                <a:gd name="T77" fmla="*/ 320 h 849"/>
                <a:gd name="T78" fmla="*/ 420 w 1393"/>
                <a:gd name="T79" fmla="*/ 270 h 8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3" h="849">
                  <a:moveTo>
                    <a:pt x="1055" y="676"/>
                  </a:moveTo>
                  <a:cubicBezTo>
                    <a:pt x="1055" y="676"/>
                    <a:pt x="1171" y="699"/>
                    <a:pt x="1198" y="681"/>
                  </a:cubicBezTo>
                  <a:cubicBezTo>
                    <a:pt x="1224" y="663"/>
                    <a:pt x="1284" y="704"/>
                    <a:pt x="1333" y="598"/>
                  </a:cubicBezTo>
                  <a:cubicBezTo>
                    <a:pt x="1333" y="598"/>
                    <a:pt x="1362" y="575"/>
                    <a:pt x="1356" y="543"/>
                  </a:cubicBezTo>
                  <a:cubicBezTo>
                    <a:pt x="1356" y="543"/>
                    <a:pt x="1393" y="519"/>
                    <a:pt x="1372" y="429"/>
                  </a:cubicBezTo>
                  <a:cubicBezTo>
                    <a:pt x="1360" y="374"/>
                    <a:pt x="1355" y="362"/>
                    <a:pt x="1355" y="362"/>
                  </a:cubicBezTo>
                  <a:cubicBezTo>
                    <a:pt x="1355" y="362"/>
                    <a:pt x="1355" y="286"/>
                    <a:pt x="1328" y="277"/>
                  </a:cubicBezTo>
                  <a:cubicBezTo>
                    <a:pt x="1312" y="249"/>
                    <a:pt x="1284" y="206"/>
                    <a:pt x="1247" y="194"/>
                  </a:cubicBezTo>
                  <a:cubicBezTo>
                    <a:pt x="1247" y="194"/>
                    <a:pt x="1238" y="134"/>
                    <a:pt x="1171" y="116"/>
                  </a:cubicBezTo>
                  <a:cubicBezTo>
                    <a:pt x="1135" y="107"/>
                    <a:pt x="1099" y="99"/>
                    <a:pt x="1090" y="86"/>
                  </a:cubicBezTo>
                  <a:cubicBezTo>
                    <a:pt x="1090" y="86"/>
                    <a:pt x="1067" y="42"/>
                    <a:pt x="982" y="37"/>
                  </a:cubicBezTo>
                  <a:cubicBezTo>
                    <a:pt x="982" y="37"/>
                    <a:pt x="963" y="25"/>
                    <a:pt x="945" y="26"/>
                  </a:cubicBezTo>
                  <a:cubicBezTo>
                    <a:pt x="928" y="28"/>
                    <a:pt x="880" y="0"/>
                    <a:pt x="850" y="14"/>
                  </a:cubicBezTo>
                  <a:cubicBezTo>
                    <a:pt x="850" y="14"/>
                    <a:pt x="822" y="4"/>
                    <a:pt x="802" y="5"/>
                  </a:cubicBezTo>
                  <a:cubicBezTo>
                    <a:pt x="783" y="7"/>
                    <a:pt x="767" y="5"/>
                    <a:pt x="764" y="19"/>
                  </a:cubicBezTo>
                  <a:cubicBezTo>
                    <a:pt x="764" y="19"/>
                    <a:pt x="725" y="4"/>
                    <a:pt x="702" y="5"/>
                  </a:cubicBezTo>
                  <a:cubicBezTo>
                    <a:pt x="679" y="7"/>
                    <a:pt x="659" y="5"/>
                    <a:pt x="659" y="19"/>
                  </a:cubicBezTo>
                  <a:cubicBezTo>
                    <a:pt x="659" y="19"/>
                    <a:pt x="631" y="2"/>
                    <a:pt x="606" y="7"/>
                  </a:cubicBezTo>
                  <a:cubicBezTo>
                    <a:pt x="582" y="12"/>
                    <a:pt x="527" y="7"/>
                    <a:pt x="490" y="28"/>
                  </a:cubicBezTo>
                  <a:cubicBezTo>
                    <a:pt x="490" y="28"/>
                    <a:pt x="411" y="26"/>
                    <a:pt x="381" y="55"/>
                  </a:cubicBezTo>
                  <a:cubicBezTo>
                    <a:pt x="381" y="55"/>
                    <a:pt x="345" y="72"/>
                    <a:pt x="337" y="81"/>
                  </a:cubicBezTo>
                  <a:cubicBezTo>
                    <a:pt x="337" y="81"/>
                    <a:pt x="225" y="129"/>
                    <a:pt x="209" y="191"/>
                  </a:cubicBezTo>
                  <a:cubicBezTo>
                    <a:pt x="209" y="191"/>
                    <a:pt x="179" y="194"/>
                    <a:pt x="165" y="229"/>
                  </a:cubicBezTo>
                  <a:cubicBezTo>
                    <a:pt x="165" y="229"/>
                    <a:pt x="107" y="259"/>
                    <a:pt x="98" y="330"/>
                  </a:cubicBezTo>
                  <a:cubicBezTo>
                    <a:pt x="98" y="330"/>
                    <a:pt x="47" y="351"/>
                    <a:pt x="31" y="415"/>
                  </a:cubicBezTo>
                  <a:cubicBezTo>
                    <a:pt x="31" y="415"/>
                    <a:pt x="7" y="439"/>
                    <a:pt x="3" y="466"/>
                  </a:cubicBezTo>
                  <a:cubicBezTo>
                    <a:pt x="0" y="492"/>
                    <a:pt x="10" y="528"/>
                    <a:pt x="12" y="545"/>
                  </a:cubicBezTo>
                  <a:cubicBezTo>
                    <a:pt x="14" y="563"/>
                    <a:pt x="35" y="580"/>
                    <a:pt x="35" y="580"/>
                  </a:cubicBezTo>
                  <a:cubicBezTo>
                    <a:pt x="35" y="580"/>
                    <a:pt x="21" y="697"/>
                    <a:pt x="141" y="637"/>
                  </a:cubicBezTo>
                  <a:cubicBezTo>
                    <a:pt x="172" y="621"/>
                    <a:pt x="185" y="619"/>
                    <a:pt x="215" y="614"/>
                  </a:cubicBezTo>
                  <a:cubicBezTo>
                    <a:pt x="215" y="614"/>
                    <a:pt x="229" y="639"/>
                    <a:pt x="264" y="630"/>
                  </a:cubicBezTo>
                  <a:cubicBezTo>
                    <a:pt x="264" y="630"/>
                    <a:pt x="333" y="693"/>
                    <a:pt x="379" y="662"/>
                  </a:cubicBezTo>
                  <a:cubicBezTo>
                    <a:pt x="379" y="662"/>
                    <a:pt x="414" y="704"/>
                    <a:pt x="448" y="700"/>
                  </a:cubicBezTo>
                  <a:cubicBezTo>
                    <a:pt x="481" y="697"/>
                    <a:pt x="490" y="662"/>
                    <a:pt x="504" y="669"/>
                  </a:cubicBezTo>
                  <a:cubicBezTo>
                    <a:pt x="504" y="669"/>
                    <a:pt x="516" y="683"/>
                    <a:pt x="532" y="690"/>
                  </a:cubicBezTo>
                  <a:cubicBezTo>
                    <a:pt x="548" y="697"/>
                    <a:pt x="591" y="746"/>
                    <a:pt x="663" y="716"/>
                  </a:cubicBezTo>
                  <a:cubicBezTo>
                    <a:pt x="663" y="716"/>
                    <a:pt x="617" y="752"/>
                    <a:pt x="688" y="780"/>
                  </a:cubicBezTo>
                  <a:cubicBezTo>
                    <a:pt x="758" y="808"/>
                    <a:pt x="735" y="810"/>
                    <a:pt x="779" y="819"/>
                  </a:cubicBezTo>
                  <a:cubicBezTo>
                    <a:pt x="824" y="828"/>
                    <a:pt x="887" y="849"/>
                    <a:pt x="942" y="803"/>
                  </a:cubicBezTo>
                  <a:cubicBezTo>
                    <a:pt x="996" y="757"/>
                    <a:pt x="1058" y="708"/>
                    <a:pt x="1055" y="676"/>
                  </a:cubicBezTo>
                  <a:close/>
                </a:path>
              </a:pathLst>
            </a:custGeom>
            <a:solidFill>
              <a:srgbClr val="EF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7" name="Freeform 793">
              <a:extLst>
                <a:ext uri="{FF2B5EF4-FFF2-40B4-BE49-F238E27FC236}">
                  <a16:creationId xmlns:a16="http://schemas.microsoft.com/office/drawing/2014/main" id="{4AB90506-1381-4EA5-805B-D2B345CBB58F}"/>
                </a:ext>
              </a:extLst>
            </p:cNvPr>
            <p:cNvSpPr/>
            <p:nvPr>
              <p:custDataLst>
                <p:tags r:id="rId1694"/>
              </p:custDataLst>
            </p:nvPr>
          </p:nvSpPr>
          <p:spPr bwMode="auto">
            <a:xfrm>
              <a:off x="699" y="867"/>
              <a:ext cx="97" cy="131"/>
            </a:xfrm>
            <a:custGeom>
              <a:avLst/>
              <a:gdLst>
                <a:gd name="T0" fmla="*/ 52 w 132"/>
                <a:gd name="T1" fmla="*/ 44 h 177"/>
                <a:gd name="T2" fmla="*/ 34 w 132"/>
                <a:gd name="T3" fmla="*/ 56 h 177"/>
                <a:gd name="T4" fmla="*/ 25 w 132"/>
                <a:gd name="T5" fmla="*/ 37 h 177"/>
                <a:gd name="T6" fmla="*/ 15 w 132"/>
                <a:gd name="T7" fmla="*/ 33 h 177"/>
                <a:gd name="T8" fmla="*/ 12 w 132"/>
                <a:gd name="T9" fmla="*/ 21 h 177"/>
                <a:gd name="T10" fmla="*/ 19 w 132"/>
                <a:gd name="T11" fmla="*/ 1 h 177"/>
                <a:gd name="T12" fmla="*/ 2 w 132"/>
                <a:gd name="T13" fmla="*/ 24 h 177"/>
                <a:gd name="T14" fmla="*/ 18 w 132"/>
                <a:gd name="T15" fmla="*/ 51 h 177"/>
                <a:gd name="T16" fmla="*/ 39 w 132"/>
                <a:gd name="T17" fmla="*/ 68 h 177"/>
                <a:gd name="T18" fmla="*/ 52 w 132"/>
                <a:gd name="T19" fmla="*/ 50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77">
                  <a:moveTo>
                    <a:pt x="132" y="110"/>
                  </a:moveTo>
                  <a:cubicBezTo>
                    <a:pt x="128" y="120"/>
                    <a:pt x="96" y="142"/>
                    <a:pt x="85" y="138"/>
                  </a:cubicBezTo>
                  <a:cubicBezTo>
                    <a:pt x="70" y="132"/>
                    <a:pt x="77" y="102"/>
                    <a:pt x="63" y="91"/>
                  </a:cubicBezTo>
                  <a:cubicBezTo>
                    <a:pt x="55" y="84"/>
                    <a:pt x="48" y="92"/>
                    <a:pt x="39" y="81"/>
                  </a:cubicBezTo>
                  <a:cubicBezTo>
                    <a:pt x="33" y="75"/>
                    <a:pt x="32" y="61"/>
                    <a:pt x="31" y="53"/>
                  </a:cubicBezTo>
                  <a:cubicBezTo>
                    <a:pt x="30" y="34"/>
                    <a:pt x="35" y="20"/>
                    <a:pt x="47" y="4"/>
                  </a:cubicBezTo>
                  <a:cubicBezTo>
                    <a:pt x="22" y="0"/>
                    <a:pt x="8" y="39"/>
                    <a:pt x="5" y="58"/>
                  </a:cubicBezTo>
                  <a:cubicBezTo>
                    <a:pt x="0" y="93"/>
                    <a:pt x="21" y="107"/>
                    <a:pt x="43" y="126"/>
                  </a:cubicBezTo>
                  <a:cubicBezTo>
                    <a:pt x="63" y="144"/>
                    <a:pt x="66" y="160"/>
                    <a:pt x="98" y="168"/>
                  </a:cubicBezTo>
                  <a:cubicBezTo>
                    <a:pt x="132" y="177"/>
                    <a:pt x="120" y="152"/>
                    <a:pt x="132" y="12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8" name="Freeform 794">
              <a:extLst>
                <a:ext uri="{FF2B5EF4-FFF2-40B4-BE49-F238E27FC236}">
                  <a16:creationId xmlns:a16="http://schemas.microsoft.com/office/drawing/2014/main" id="{214A9355-9FCF-4445-8946-86823A649DBB}"/>
                </a:ext>
              </a:extLst>
            </p:cNvPr>
            <p:cNvSpPr/>
            <p:nvPr>
              <p:custDataLst>
                <p:tags r:id="rId1695"/>
              </p:custDataLst>
            </p:nvPr>
          </p:nvSpPr>
          <p:spPr bwMode="auto">
            <a:xfrm>
              <a:off x="505" y="842"/>
              <a:ext cx="103" cy="139"/>
            </a:xfrm>
            <a:custGeom>
              <a:avLst/>
              <a:gdLst>
                <a:gd name="T0" fmla="*/ 0 w 140"/>
                <a:gd name="T1" fmla="*/ 10 h 188"/>
                <a:gd name="T2" fmla="*/ 24 w 140"/>
                <a:gd name="T3" fmla="*/ 0 h 188"/>
                <a:gd name="T4" fmla="*/ 21 w 140"/>
                <a:gd name="T5" fmla="*/ 27 h 188"/>
                <a:gd name="T6" fmla="*/ 38 w 140"/>
                <a:gd name="T7" fmla="*/ 16 h 188"/>
                <a:gd name="T8" fmla="*/ 44 w 140"/>
                <a:gd name="T9" fmla="*/ 52 h 188"/>
                <a:gd name="T10" fmla="*/ 44 w 140"/>
                <a:gd name="T11" fmla="*/ 76 h 188"/>
                <a:gd name="T12" fmla="*/ 26 w 140"/>
                <a:gd name="T13" fmla="*/ 38 h 188"/>
                <a:gd name="T14" fmla="*/ 2 w 140"/>
                <a:gd name="T15" fmla="*/ 1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88">
                  <a:moveTo>
                    <a:pt x="0" y="26"/>
                  </a:moveTo>
                  <a:cubicBezTo>
                    <a:pt x="29" y="40"/>
                    <a:pt x="38" y="3"/>
                    <a:pt x="61" y="0"/>
                  </a:cubicBezTo>
                  <a:cubicBezTo>
                    <a:pt x="62" y="15"/>
                    <a:pt x="38" y="55"/>
                    <a:pt x="53" y="66"/>
                  </a:cubicBezTo>
                  <a:cubicBezTo>
                    <a:pt x="66" y="75"/>
                    <a:pt x="82" y="41"/>
                    <a:pt x="94" y="38"/>
                  </a:cubicBezTo>
                  <a:cubicBezTo>
                    <a:pt x="105" y="67"/>
                    <a:pt x="100" y="100"/>
                    <a:pt x="110" y="130"/>
                  </a:cubicBezTo>
                  <a:cubicBezTo>
                    <a:pt x="115" y="142"/>
                    <a:pt x="140" y="188"/>
                    <a:pt x="111" y="188"/>
                  </a:cubicBezTo>
                  <a:cubicBezTo>
                    <a:pt x="96" y="152"/>
                    <a:pt x="97" y="124"/>
                    <a:pt x="65" y="96"/>
                  </a:cubicBezTo>
                  <a:cubicBezTo>
                    <a:pt x="47" y="80"/>
                    <a:pt x="5" y="71"/>
                    <a:pt x="5" y="4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79" name="Freeform 795">
              <a:extLst>
                <a:ext uri="{FF2B5EF4-FFF2-40B4-BE49-F238E27FC236}">
                  <a16:creationId xmlns:a16="http://schemas.microsoft.com/office/drawing/2014/main" id="{094E59B0-C55B-45B8-BB33-0AD8789C31C6}"/>
                </a:ext>
              </a:extLst>
            </p:cNvPr>
            <p:cNvSpPr/>
            <p:nvPr>
              <p:custDataLst>
                <p:tags r:id="rId1696"/>
              </p:custDataLst>
            </p:nvPr>
          </p:nvSpPr>
          <p:spPr bwMode="auto">
            <a:xfrm>
              <a:off x="458" y="926"/>
              <a:ext cx="89" cy="129"/>
            </a:xfrm>
            <a:custGeom>
              <a:avLst/>
              <a:gdLst>
                <a:gd name="T0" fmla="*/ 27 w 120"/>
                <a:gd name="T1" fmla="*/ 10 h 175"/>
                <a:gd name="T2" fmla="*/ 46 w 120"/>
                <a:gd name="T3" fmla="*/ 8 h 175"/>
                <a:gd name="T4" fmla="*/ 22 w 120"/>
                <a:gd name="T5" fmla="*/ 35 h 175"/>
                <a:gd name="T6" fmla="*/ 16 w 120"/>
                <a:gd name="T7" fmla="*/ 51 h 175"/>
                <a:gd name="T8" fmla="*/ 9 w 120"/>
                <a:gd name="T9" fmla="*/ 63 h 175"/>
                <a:gd name="T10" fmla="*/ 17 w 120"/>
                <a:gd name="T11" fmla="*/ 28 h 175"/>
                <a:gd name="T12" fmla="*/ 18 w 120"/>
                <a:gd name="T13" fmla="*/ 10 h 175"/>
                <a:gd name="T14" fmla="*/ 27 w 120"/>
                <a:gd name="T15" fmla="*/ 10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75">
                  <a:moveTo>
                    <a:pt x="66" y="23"/>
                  </a:moveTo>
                  <a:cubicBezTo>
                    <a:pt x="81" y="30"/>
                    <a:pt x="97" y="18"/>
                    <a:pt x="113" y="21"/>
                  </a:cubicBezTo>
                  <a:cubicBezTo>
                    <a:pt x="120" y="46"/>
                    <a:pt x="66" y="66"/>
                    <a:pt x="54" y="88"/>
                  </a:cubicBezTo>
                  <a:cubicBezTo>
                    <a:pt x="46" y="102"/>
                    <a:pt x="43" y="113"/>
                    <a:pt x="40" y="128"/>
                  </a:cubicBezTo>
                  <a:cubicBezTo>
                    <a:pt x="38" y="141"/>
                    <a:pt x="38" y="175"/>
                    <a:pt x="22" y="157"/>
                  </a:cubicBezTo>
                  <a:cubicBezTo>
                    <a:pt x="0" y="133"/>
                    <a:pt x="38" y="91"/>
                    <a:pt x="42" y="70"/>
                  </a:cubicBezTo>
                  <a:cubicBezTo>
                    <a:pt x="45" y="55"/>
                    <a:pt x="41" y="37"/>
                    <a:pt x="45" y="23"/>
                  </a:cubicBezTo>
                  <a:cubicBezTo>
                    <a:pt x="50" y="4"/>
                    <a:pt x="60" y="0"/>
                    <a:pt x="66" y="2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0" name="Freeform 796">
              <a:extLst>
                <a:ext uri="{FF2B5EF4-FFF2-40B4-BE49-F238E27FC236}">
                  <a16:creationId xmlns:a16="http://schemas.microsoft.com/office/drawing/2014/main" id="{8595178F-C0B6-4B12-9842-33D144AB77FB}"/>
                </a:ext>
              </a:extLst>
            </p:cNvPr>
            <p:cNvSpPr/>
            <p:nvPr>
              <p:custDataLst>
                <p:tags r:id="rId1697"/>
              </p:custDataLst>
            </p:nvPr>
          </p:nvSpPr>
          <p:spPr bwMode="auto">
            <a:xfrm>
              <a:off x="988" y="997"/>
              <a:ext cx="46" cy="64"/>
            </a:xfrm>
            <a:custGeom>
              <a:avLst/>
              <a:gdLst>
                <a:gd name="T0" fmla="*/ 13 w 62"/>
                <a:gd name="T1" fmla="*/ 7 h 87"/>
                <a:gd name="T2" fmla="*/ 10 w 62"/>
                <a:gd name="T3" fmla="*/ 32 h 87"/>
                <a:gd name="T4" fmla="*/ 7 w 62"/>
                <a:gd name="T5" fmla="*/ 0 h 87"/>
                <a:gd name="T6" fmla="*/ 12 w 62"/>
                <a:gd name="T7" fmla="*/ 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7">
                  <a:moveTo>
                    <a:pt x="31" y="16"/>
                  </a:moveTo>
                  <a:cubicBezTo>
                    <a:pt x="24" y="31"/>
                    <a:pt x="62" y="87"/>
                    <a:pt x="26" y="82"/>
                  </a:cubicBezTo>
                  <a:cubicBezTo>
                    <a:pt x="0" y="78"/>
                    <a:pt x="11" y="16"/>
                    <a:pt x="17" y="0"/>
                  </a:cubicBezTo>
                  <a:cubicBezTo>
                    <a:pt x="23" y="4"/>
                    <a:pt x="26" y="11"/>
                    <a:pt x="29" y="1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1" name="Freeform 797">
              <a:extLst>
                <a:ext uri="{FF2B5EF4-FFF2-40B4-BE49-F238E27FC236}">
                  <a16:creationId xmlns:a16="http://schemas.microsoft.com/office/drawing/2014/main" id="{DE6AC847-084A-4912-BB1A-7CCF45F6699E}"/>
                </a:ext>
              </a:extLst>
            </p:cNvPr>
            <p:cNvSpPr/>
            <p:nvPr>
              <p:custDataLst>
                <p:tags r:id="rId1698"/>
              </p:custDataLst>
            </p:nvPr>
          </p:nvSpPr>
          <p:spPr bwMode="auto">
            <a:xfrm>
              <a:off x="1035" y="990"/>
              <a:ext cx="102" cy="138"/>
            </a:xfrm>
            <a:custGeom>
              <a:avLst/>
              <a:gdLst>
                <a:gd name="T0" fmla="*/ 43 w 138"/>
                <a:gd name="T1" fmla="*/ 17 h 188"/>
                <a:gd name="T2" fmla="*/ 14 w 138"/>
                <a:gd name="T3" fmla="*/ 0 h 188"/>
                <a:gd name="T4" fmla="*/ 13 w 138"/>
                <a:gd name="T5" fmla="*/ 26 h 188"/>
                <a:gd name="T6" fmla="*/ 5 w 138"/>
                <a:gd name="T7" fmla="*/ 43 h 188"/>
                <a:gd name="T8" fmla="*/ 7 w 138"/>
                <a:gd name="T9" fmla="*/ 62 h 188"/>
                <a:gd name="T10" fmla="*/ 47 w 138"/>
                <a:gd name="T11" fmla="*/ 74 h 188"/>
                <a:gd name="T12" fmla="*/ 19 w 138"/>
                <a:gd name="T13" fmla="*/ 37 h 188"/>
                <a:gd name="T14" fmla="*/ 55 w 138"/>
                <a:gd name="T15" fmla="*/ 21 h 188"/>
                <a:gd name="T16" fmla="*/ 41 w 138"/>
                <a:gd name="T17" fmla="*/ 21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88">
                  <a:moveTo>
                    <a:pt x="106" y="42"/>
                  </a:moveTo>
                  <a:cubicBezTo>
                    <a:pt x="64" y="66"/>
                    <a:pt x="51" y="27"/>
                    <a:pt x="35" y="0"/>
                  </a:cubicBezTo>
                  <a:cubicBezTo>
                    <a:pt x="35" y="21"/>
                    <a:pt x="39" y="46"/>
                    <a:pt x="32" y="66"/>
                  </a:cubicBezTo>
                  <a:cubicBezTo>
                    <a:pt x="25" y="99"/>
                    <a:pt x="19" y="96"/>
                    <a:pt x="14" y="108"/>
                  </a:cubicBezTo>
                  <a:cubicBezTo>
                    <a:pt x="5" y="130"/>
                    <a:pt x="0" y="139"/>
                    <a:pt x="19" y="157"/>
                  </a:cubicBezTo>
                  <a:cubicBezTo>
                    <a:pt x="46" y="184"/>
                    <a:pt x="80" y="187"/>
                    <a:pt x="117" y="188"/>
                  </a:cubicBezTo>
                  <a:cubicBezTo>
                    <a:pt x="84" y="162"/>
                    <a:pt x="17" y="151"/>
                    <a:pt x="47" y="95"/>
                  </a:cubicBezTo>
                  <a:cubicBezTo>
                    <a:pt x="66" y="59"/>
                    <a:pt x="106" y="68"/>
                    <a:pt x="138" y="54"/>
                  </a:cubicBezTo>
                  <a:cubicBezTo>
                    <a:pt x="126" y="52"/>
                    <a:pt x="114" y="52"/>
                    <a:pt x="101" y="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2" name="Freeform 798">
              <a:extLst>
                <a:ext uri="{FF2B5EF4-FFF2-40B4-BE49-F238E27FC236}">
                  <a16:creationId xmlns:a16="http://schemas.microsoft.com/office/drawing/2014/main" id="{C377F421-6262-4DC9-8567-7C0F87FA94B1}"/>
                </a:ext>
              </a:extLst>
            </p:cNvPr>
            <p:cNvSpPr/>
            <p:nvPr>
              <p:custDataLst>
                <p:tags r:id="rId1699"/>
              </p:custDataLst>
            </p:nvPr>
          </p:nvSpPr>
          <p:spPr bwMode="auto">
            <a:xfrm>
              <a:off x="689" y="1138"/>
              <a:ext cx="62" cy="42"/>
            </a:xfrm>
            <a:custGeom>
              <a:avLst/>
              <a:gdLst>
                <a:gd name="T0" fmla="*/ 28 w 84"/>
                <a:gd name="T1" fmla="*/ 13 h 57"/>
                <a:gd name="T2" fmla="*/ 15 w 84"/>
                <a:gd name="T3" fmla="*/ 0 h 57"/>
                <a:gd name="T4" fmla="*/ 0 w 84"/>
                <a:gd name="T5" fmla="*/ 18 h 57"/>
                <a:gd name="T6" fmla="*/ 28 w 84"/>
                <a:gd name="T7" fmla="*/ 13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7">
                  <a:moveTo>
                    <a:pt x="69" y="32"/>
                  </a:moveTo>
                  <a:cubicBezTo>
                    <a:pt x="50" y="35"/>
                    <a:pt x="35" y="24"/>
                    <a:pt x="36" y="0"/>
                  </a:cubicBezTo>
                  <a:cubicBezTo>
                    <a:pt x="28" y="14"/>
                    <a:pt x="14" y="34"/>
                    <a:pt x="0" y="43"/>
                  </a:cubicBezTo>
                  <a:cubicBezTo>
                    <a:pt x="13" y="46"/>
                    <a:pt x="84" y="57"/>
                    <a:pt x="71" y="3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3" name="Freeform 799">
              <a:extLst>
                <a:ext uri="{FF2B5EF4-FFF2-40B4-BE49-F238E27FC236}">
                  <a16:creationId xmlns:a16="http://schemas.microsoft.com/office/drawing/2014/main" id="{B786DB4C-FE14-46C7-B542-C856F6406A6C}"/>
                </a:ext>
              </a:extLst>
            </p:cNvPr>
            <p:cNvSpPr/>
            <p:nvPr>
              <p:custDataLst>
                <p:tags r:id="rId1700"/>
              </p:custDataLst>
            </p:nvPr>
          </p:nvSpPr>
          <p:spPr bwMode="auto">
            <a:xfrm>
              <a:off x="569" y="1167"/>
              <a:ext cx="177" cy="77"/>
            </a:xfrm>
            <a:custGeom>
              <a:avLst/>
              <a:gdLst>
                <a:gd name="T0" fmla="*/ 95 w 241"/>
                <a:gd name="T1" fmla="*/ 34 h 104"/>
                <a:gd name="T2" fmla="*/ 74 w 241"/>
                <a:gd name="T3" fmla="*/ 14 h 104"/>
                <a:gd name="T4" fmla="*/ 48 w 241"/>
                <a:gd name="T5" fmla="*/ 11 h 104"/>
                <a:gd name="T6" fmla="*/ 21 w 241"/>
                <a:gd name="T7" fmla="*/ 21 h 104"/>
                <a:gd name="T8" fmla="*/ 1 w 241"/>
                <a:gd name="T9" fmla="*/ 1 h 104"/>
                <a:gd name="T10" fmla="*/ 19 w 241"/>
                <a:gd name="T11" fmla="*/ 26 h 104"/>
                <a:gd name="T12" fmla="*/ 43 w 241"/>
                <a:gd name="T13" fmla="*/ 21 h 104"/>
                <a:gd name="T14" fmla="*/ 50 w 241"/>
                <a:gd name="T15" fmla="*/ 16 h 104"/>
                <a:gd name="T16" fmla="*/ 73 w 241"/>
                <a:gd name="T17" fmla="*/ 30 h 104"/>
                <a:gd name="T18" fmla="*/ 95 w 241"/>
                <a:gd name="T19" fmla="*/ 38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1" h="104">
                  <a:moveTo>
                    <a:pt x="241" y="84"/>
                  </a:moveTo>
                  <a:cubicBezTo>
                    <a:pt x="212" y="84"/>
                    <a:pt x="205" y="51"/>
                    <a:pt x="186" y="35"/>
                  </a:cubicBezTo>
                  <a:cubicBezTo>
                    <a:pt x="173" y="23"/>
                    <a:pt x="137" y="21"/>
                    <a:pt x="121" y="27"/>
                  </a:cubicBezTo>
                  <a:cubicBezTo>
                    <a:pt x="99" y="35"/>
                    <a:pt x="84" y="62"/>
                    <a:pt x="55" y="51"/>
                  </a:cubicBezTo>
                  <a:cubicBezTo>
                    <a:pt x="33" y="43"/>
                    <a:pt x="31" y="0"/>
                    <a:pt x="4" y="4"/>
                  </a:cubicBezTo>
                  <a:cubicBezTo>
                    <a:pt x="0" y="28"/>
                    <a:pt x="29" y="51"/>
                    <a:pt x="48" y="63"/>
                  </a:cubicBezTo>
                  <a:cubicBezTo>
                    <a:pt x="74" y="78"/>
                    <a:pt x="88" y="68"/>
                    <a:pt x="109" y="53"/>
                  </a:cubicBezTo>
                  <a:cubicBezTo>
                    <a:pt x="119" y="45"/>
                    <a:pt x="113" y="39"/>
                    <a:pt x="127" y="40"/>
                  </a:cubicBezTo>
                  <a:cubicBezTo>
                    <a:pt x="142" y="40"/>
                    <a:pt x="172" y="72"/>
                    <a:pt x="184" y="74"/>
                  </a:cubicBezTo>
                  <a:cubicBezTo>
                    <a:pt x="204" y="79"/>
                    <a:pt x="232" y="104"/>
                    <a:pt x="239" y="9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4" name="Freeform 800">
              <a:extLst>
                <a:ext uri="{FF2B5EF4-FFF2-40B4-BE49-F238E27FC236}">
                  <a16:creationId xmlns:a16="http://schemas.microsoft.com/office/drawing/2014/main" id="{790EE1E1-F982-43F8-9AB9-87046777B0C5}"/>
                </a:ext>
              </a:extLst>
            </p:cNvPr>
            <p:cNvSpPr/>
            <p:nvPr>
              <p:custDataLst>
                <p:tags r:id="rId1701"/>
              </p:custDataLst>
            </p:nvPr>
          </p:nvSpPr>
          <p:spPr bwMode="auto">
            <a:xfrm>
              <a:off x="501" y="1019"/>
              <a:ext cx="352" cy="199"/>
            </a:xfrm>
            <a:custGeom>
              <a:avLst/>
              <a:gdLst>
                <a:gd name="T0" fmla="*/ 177 w 478"/>
                <a:gd name="T1" fmla="*/ 48 h 270"/>
                <a:gd name="T2" fmla="*/ 164 w 478"/>
                <a:gd name="T3" fmla="*/ 63 h 270"/>
                <a:gd name="T4" fmla="*/ 151 w 478"/>
                <a:gd name="T5" fmla="*/ 55 h 270"/>
                <a:gd name="T6" fmla="*/ 119 w 478"/>
                <a:gd name="T7" fmla="*/ 43 h 270"/>
                <a:gd name="T8" fmla="*/ 85 w 478"/>
                <a:gd name="T9" fmla="*/ 34 h 270"/>
                <a:gd name="T10" fmla="*/ 69 w 478"/>
                <a:gd name="T11" fmla="*/ 35 h 270"/>
                <a:gd name="T12" fmla="*/ 57 w 478"/>
                <a:gd name="T13" fmla="*/ 19 h 270"/>
                <a:gd name="T14" fmla="*/ 44 w 478"/>
                <a:gd name="T15" fmla="*/ 20 h 270"/>
                <a:gd name="T16" fmla="*/ 36 w 478"/>
                <a:gd name="T17" fmla="*/ 10 h 270"/>
                <a:gd name="T18" fmla="*/ 28 w 478"/>
                <a:gd name="T19" fmla="*/ 7 h 270"/>
                <a:gd name="T20" fmla="*/ 15 w 478"/>
                <a:gd name="T21" fmla="*/ 7 h 270"/>
                <a:gd name="T22" fmla="*/ 13 w 478"/>
                <a:gd name="T23" fmla="*/ 0 h 270"/>
                <a:gd name="T24" fmla="*/ 28 w 478"/>
                <a:gd name="T25" fmla="*/ 20 h 270"/>
                <a:gd name="T26" fmla="*/ 27 w 478"/>
                <a:gd name="T27" fmla="*/ 41 h 270"/>
                <a:gd name="T28" fmla="*/ 66 w 478"/>
                <a:gd name="T29" fmla="*/ 46 h 270"/>
                <a:gd name="T30" fmla="*/ 108 w 478"/>
                <a:gd name="T31" fmla="*/ 52 h 270"/>
                <a:gd name="T32" fmla="*/ 145 w 478"/>
                <a:gd name="T33" fmla="*/ 66 h 270"/>
                <a:gd name="T34" fmla="*/ 133 w 478"/>
                <a:gd name="T35" fmla="*/ 102 h 270"/>
                <a:gd name="T36" fmla="*/ 163 w 478"/>
                <a:gd name="T37" fmla="*/ 74 h 270"/>
                <a:gd name="T38" fmla="*/ 183 w 478"/>
                <a:gd name="T39" fmla="*/ 38 h 270"/>
                <a:gd name="T40" fmla="*/ 174 w 478"/>
                <a:gd name="T41" fmla="*/ 57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8" h="270">
                  <a:moveTo>
                    <a:pt x="444" y="120"/>
                  </a:moveTo>
                  <a:cubicBezTo>
                    <a:pt x="439" y="135"/>
                    <a:pt x="428" y="156"/>
                    <a:pt x="411" y="157"/>
                  </a:cubicBezTo>
                  <a:cubicBezTo>
                    <a:pt x="393" y="159"/>
                    <a:pt x="393" y="148"/>
                    <a:pt x="379" y="139"/>
                  </a:cubicBezTo>
                  <a:cubicBezTo>
                    <a:pt x="356" y="124"/>
                    <a:pt x="324" y="121"/>
                    <a:pt x="298" y="108"/>
                  </a:cubicBezTo>
                  <a:cubicBezTo>
                    <a:pt x="273" y="96"/>
                    <a:pt x="243" y="80"/>
                    <a:pt x="213" y="85"/>
                  </a:cubicBezTo>
                  <a:cubicBezTo>
                    <a:pt x="196" y="87"/>
                    <a:pt x="190" y="95"/>
                    <a:pt x="173" y="87"/>
                  </a:cubicBezTo>
                  <a:cubicBezTo>
                    <a:pt x="157" y="80"/>
                    <a:pt x="147" y="63"/>
                    <a:pt x="142" y="48"/>
                  </a:cubicBezTo>
                  <a:cubicBezTo>
                    <a:pt x="128" y="49"/>
                    <a:pt x="123" y="56"/>
                    <a:pt x="111" y="49"/>
                  </a:cubicBezTo>
                  <a:cubicBezTo>
                    <a:pt x="102" y="45"/>
                    <a:pt x="99" y="31"/>
                    <a:pt x="91" y="24"/>
                  </a:cubicBezTo>
                  <a:cubicBezTo>
                    <a:pt x="78" y="12"/>
                    <a:pt x="86" y="15"/>
                    <a:pt x="70" y="17"/>
                  </a:cubicBezTo>
                  <a:cubicBezTo>
                    <a:pt x="58" y="19"/>
                    <a:pt x="52" y="28"/>
                    <a:pt x="39" y="18"/>
                  </a:cubicBezTo>
                  <a:cubicBezTo>
                    <a:pt x="40" y="10"/>
                    <a:pt x="36" y="6"/>
                    <a:pt x="32" y="0"/>
                  </a:cubicBezTo>
                  <a:cubicBezTo>
                    <a:pt x="0" y="29"/>
                    <a:pt x="51" y="39"/>
                    <a:pt x="69" y="50"/>
                  </a:cubicBezTo>
                  <a:cubicBezTo>
                    <a:pt x="94" y="67"/>
                    <a:pt x="97" y="91"/>
                    <a:pt x="66" y="101"/>
                  </a:cubicBezTo>
                  <a:cubicBezTo>
                    <a:pt x="102" y="101"/>
                    <a:pt x="133" y="100"/>
                    <a:pt x="165" y="114"/>
                  </a:cubicBezTo>
                  <a:cubicBezTo>
                    <a:pt x="204" y="130"/>
                    <a:pt x="232" y="123"/>
                    <a:pt x="272" y="129"/>
                  </a:cubicBezTo>
                  <a:cubicBezTo>
                    <a:pt x="298" y="133"/>
                    <a:pt x="348" y="142"/>
                    <a:pt x="364" y="166"/>
                  </a:cubicBezTo>
                  <a:cubicBezTo>
                    <a:pt x="380" y="191"/>
                    <a:pt x="351" y="237"/>
                    <a:pt x="334" y="255"/>
                  </a:cubicBezTo>
                  <a:cubicBezTo>
                    <a:pt x="371" y="270"/>
                    <a:pt x="383" y="199"/>
                    <a:pt x="408" y="183"/>
                  </a:cubicBezTo>
                  <a:cubicBezTo>
                    <a:pt x="445" y="161"/>
                    <a:pt x="478" y="150"/>
                    <a:pt x="457" y="97"/>
                  </a:cubicBezTo>
                  <a:cubicBezTo>
                    <a:pt x="448" y="109"/>
                    <a:pt x="447" y="128"/>
                    <a:pt x="436" y="141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5" name="Freeform 801">
              <a:extLst>
                <a:ext uri="{FF2B5EF4-FFF2-40B4-BE49-F238E27FC236}">
                  <a16:creationId xmlns:a16="http://schemas.microsoft.com/office/drawing/2014/main" id="{EB4D9CDC-B367-4B49-9061-3EC0FEC7C253}"/>
                </a:ext>
              </a:extLst>
            </p:cNvPr>
            <p:cNvSpPr/>
            <p:nvPr>
              <p:custDataLst>
                <p:tags r:id="rId1702"/>
              </p:custDataLst>
            </p:nvPr>
          </p:nvSpPr>
          <p:spPr bwMode="auto">
            <a:xfrm>
              <a:off x="1052" y="1117"/>
              <a:ext cx="199" cy="99"/>
            </a:xfrm>
            <a:custGeom>
              <a:avLst/>
              <a:gdLst>
                <a:gd name="T0" fmla="*/ 18 w 270"/>
                <a:gd name="T1" fmla="*/ 7 h 134"/>
                <a:gd name="T2" fmla="*/ 18 w 270"/>
                <a:gd name="T3" fmla="*/ 33 h 134"/>
                <a:gd name="T4" fmla="*/ 30 w 270"/>
                <a:gd name="T5" fmla="*/ 41 h 134"/>
                <a:gd name="T6" fmla="*/ 44 w 270"/>
                <a:gd name="T7" fmla="*/ 46 h 134"/>
                <a:gd name="T8" fmla="*/ 78 w 270"/>
                <a:gd name="T9" fmla="*/ 41 h 134"/>
                <a:gd name="T10" fmla="*/ 106 w 270"/>
                <a:gd name="T11" fmla="*/ 30 h 134"/>
                <a:gd name="T12" fmla="*/ 71 w 270"/>
                <a:gd name="T13" fmla="*/ 48 h 134"/>
                <a:gd name="T14" fmla="*/ 20 w 270"/>
                <a:gd name="T15" fmla="*/ 47 h 134"/>
                <a:gd name="T16" fmla="*/ 7 w 270"/>
                <a:gd name="T17" fmla="*/ 18 h 134"/>
                <a:gd name="T18" fmla="*/ 1 w 270"/>
                <a:gd name="T19" fmla="*/ 5 h 134"/>
                <a:gd name="T20" fmla="*/ 15 w 270"/>
                <a:gd name="T21" fmla="*/ 5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0" h="134">
                  <a:moveTo>
                    <a:pt x="45" y="18"/>
                  </a:moveTo>
                  <a:cubicBezTo>
                    <a:pt x="29" y="32"/>
                    <a:pt x="28" y="68"/>
                    <a:pt x="43" y="83"/>
                  </a:cubicBezTo>
                  <a:cubicBezTo>
                    <a:pt x="50" y="90"/>
                    <a:pt x="67" y="95"/>
                    <a:pt x="76" y="102"/>
                  </a:cubicBezTo>
                  <a:cubicBezTo>
                    <a:pt x="90" y="113"/>
                    <a:pt x="90" y="117"/>
                    <a:pt x="111" y="114"/>
                  </a:cubicBezTo>
                  <a:cubicBezTo>
                    <a:pt x="136" y="110"/>
                    <a:pt x="171" y="109"/>
                    <a:pt x="196" y="102"/>
                  </a:cubicBezTo>
                  <a:cubicBezTo>
                    <a:pt x="221" y="95"/>
                    <a:pt x="239" y="72"/>
                    <a:pt x="266" y="74"/>
                  </a:cubicBezTo>
                  <a:cubicBezTo>
                    <a:pt x="270" y="111"/>
                    <a:pt x="210" y="103"/>
                    <a:pt x="177" y="119"/>
                  </a:cubicBezTo>
                  <a:cubicBezTo>
                    <a:pt x="149" y="133"/>
                    <a:pt x="76" y="134"/>
                    <a:pt x="50" y="116"/>
                  </a:cubicBezTo>
                  <a:cubicBezTo>
                    <a:pt x="27" y="100"/>
                    <a:pt x="28" y="70"/>
                    <a:pt x="17" y="46"/>
                  </a:cubicBezTo>
                  <a:cubicBezTo>
                    <a:pt x="14" y="39"/>
                    <a:pt x="0" y="20"/>
                    <a:pt x="3" y="13"/>
                  </a:cubicBezTo>
                  <a:cubicBezTo>
                    <a:pt x="9" y="0"/>
                    <a:pt x="33" y="5"/>
                    <a:pt x="38" y="1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6" name="Freeform 802">
              <a:extLst>
                <a:ext uri="{FF2B5EF4-FFF2-40B4-BE49-F238E27FC236}">
                  <a16:creationId xmlns:a16="http://schemas.microsoft.com/office/drawing/2014/main" id="{A16E1D21-1A08-485B-A431-B166B8E32B33}"/>
                </a:ext>
              </a:extLst>
            </p:cNvPr>
            <p:cNvSpPr/>
            <p:nvPr>
              <p:custDataLst>
                <p:tags r:id="rId1703"/>
              </p:custDataLst>
            </p:nvPr>
          </p:nvSpPr>
          <p:spPr bwMode="auto">
            <a:xfrm>
              <a:off x="1104" y="1127"/>
              <a:ext cx="118" cy="67"/>
            </a:xfrm>
            <a:custGeom>
              <a:avLst/>
              <a:gdLst>
                <a:gd name="T0" fmla="*/ 16 w 160"/>
                <a:gd name="T1" fmla="*/ 5 h 91"/>
                <a:gd name="T2" fmla="*/ 18 w 160"/>
                <a:gd name="T3" fmla="*/ 17 h 91"/>
                <a:gd name="T4" fmla="*/ 28 w 160"/>
                <a:gd name="T5" fmla="*/ 13 h 91"/>
                <a:gd name="T6" fmla="*/ 52 w 160"/>
                <a:gd name="T7" fmla="*/ 11 h 91"/>
                <a:gd name="T8" fmla="*/ 25 w 160"/>
                <a:gd name="T9" fmla="*/ 23 h 91"/>
                <a:gd name="T10" fmla="*/ 30 w 160"/>
                <a:gd name="T11" fmla="*/ 34 h 91"/>
                <a:gd name="T12" fmla="*/ 15 w 160"/>
                <a:gd name="T13" fmla="*/ 21 h 91"/>
                <a:gd name="T14" fmla="*/ 3 w 160"/>
                <a:gd name="T15" fmla="*/ 24 h 91"/>
                <a:gd name="T16" fmla="*/ 7 w 160"/>
                <a:gd name="T17" fmla="*/ 10 h 91"/>
                <a:gd name="T18" fmla="*/ 2 w 160"/>
                <a:gd name="T19" fmla="*/ 4 h 91"/>
                <a:gd name="T20" fmla="*/ 13 w 160"/>
                <a:gd name="T21" fmla="*/ 0 h 91"/>
                <a:gd name="T22" fmla="*/ 15 w 160"/>
                <a:gd name="T23" fmla="*/ 2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0" h="91">
                  <a:moveTo>
                    <a:pt x="41" y="12"/>
                  </a:moveTo>
                  <a:cubicBezTo>
                    <a:pt x="32" y="20"/>
                    <a:pt x="39" y="32"/>
                    <a:pt x="44" y="42"/>
                  </a:cubicBezTo>
                  <a:cubicBezTo>
                    <a:pt x="52" y="41"/>
                    <a:pt x="62" y="37"/>
                    <a:pt x="69" y="31"/>
                  </a:cubicBezTo>
                  <a:cubicBezTo>
                    <a:pt x="58" y="78"/>
                    <a:pt x="121" y="29"/>
                    <a:pt x="130" y="27"/>
                  </a:cubicBezTo>
                  <a:cubicBezTo>
                    <a:pt x="160" y="62"/>
                    <a:pt x="75" y="57"/>
                    <a:pt x="62" y="57"/>
                  </a:cubicBezTo>
                  <a:cubicBezTo>
                    <a:pt x="65" y="67"/>
                    <a:pt x="72" y="74"/>
                    <a:pt x="74" y="85"/>
                  </a:cubicBezTo>
                  <a:cubicBezTo>
                    <a:pt x="58" y="91"/>
                    <a:pt x="43" y="65"/>
                    <a:pt x="38" y="52"/>
                  </a:cubicBezTo>
                  <a:cubicBezTo>
                    <a:pt x="28" y="55"/>
                    <a:pt x="19" y="58"/>
                    <a:pt x="8" y="58"/>
                  </a:cubicBezTo>
                  <a:cubicBezTo>
                    <a:pt x="0" y="43"/>
                    <a:pt x="17" y="38"/>
                    <a:pt x="17" y="24"/>
                  </a:cubicBezTo>
                  <a:cubicBezTo>
                    <a:pt x="8" y="20"/>
                    <a:pt x="8" y="18"/>
                    <a:pt x="6" y="10"/>
                  </a:cubicBezTo>
                  <a:cubicBezTo>
                    <a:pt x="16" y="9"/>
                    <a:pt x="26" y="6"/>
                    <a:pt x="34" y="0"/>
                  </a:cubicBezTo>
                  <a:cubicBezTo>
                    <a:pt x="38" y="1"/>
                    <a:pt x="35" y="2"/>
                    <a:pt x="36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7" name="Freeform 803">
              <a:extLst>
                <a:ext uri="{FF2B5EF4-FFF2-40B4-BE49-F238E27FC236}">
                  <a16:creationId xmlns:a16="http://schemas.microsoft.com/office/drawing/2014/main" id="{F411DF42-0259-49F8-ABF6-D6C90932707A}"/>
                </a:ext>
              </a:extLst>
            </p:cNvPr>
            <p:cNvSpPr/>
            <p:nvPr>
              <p:custDataLst>
                <p:tags r:id="rId1704"/>
              </p:custDataLst>
            </p:nvPr>
          </p:nvSpPr>
          <p:spPr bwMode="auto">
            <a:xfrm>
              <a:off x="1139" y="975"/>
              <a:ext cx="79" cy="98"/>
            </a:xfrm>
            <a:custGeom>
              <a:avLst/>
              <a:gdLst>
                <a:gd name="T0" fmla="*/ 29 w 108"/>
                <a:gd name="T1" fmla="*/ 11 h 133"/>
                <a:gd name="T2" fmla="*/ 42 w 108"/>
                <a:gd name="T3" fmla="*/ 1 h 133"/>
                <a:gd name="T4" fmla="*/ 21 w 108"/>
                <a:gd name="T5" fmla="*/ 26 h 133"/>
                <a:gd name="T6" fmla="*/ 3 w 108"/>
                <a:gd name="T7" fmla="*/ 53 h 133"/>
                <a:gd name="T8" fmla="*/ 11 w 108"/>
                <a:gd name="T9" fmla="*/ 27 h 133"/>
                <a:gd name="T10" fmla="*/ 4 w 108"/>
                <a:gd name="T11" fmla="*/ 0 h 133"/>
                <a:gd name="T12" fmla="*/ 29 w 108"/>
                <a:gd name="T13" fmla="*/ 11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33">
                  <a:moveTo>
                    <a:pt x="72" y="27"/>
                  </a:moveTo>
                  <a:cubicBezTo>
                    <a:pt x="84" y="19"/>
                    <a:pt x="96" y="11"/>
                    <a:pt x="108" y="4"/>
                  </a:cubicBezTo>
                  <a:cubicBezTo>
                    <a:pt x="102" y="36"/>
                    <a:pt x="70" y="40"/>
                    <a:pt x="54" y="64"/>
                  </a:cubicBezTo>
                  <a:cubicBezTo>
                    <a:pt x="40" y="87"/>
                    <a:pt x="48" y="129"/>
                    <a:pt x="8" y="133"/>
                  </a:cubicBezTo>
                  <a:cubicBezTo>
                    <a:pt x="19" y="116"/>
                    <a:pt x="31" y="87"/>
                    <a:pt x="29" y="67"/>
                  </a:cubicBezTo>
                  <a:cubicBezTo>
                    <a:pt x="28" y="44"/>
                    <a:pt x="0" y="24"/>
                    <a:pt x="10" y="0"/>
                  </a:cubicBezTo>
                  <a:cubicBezTo>
                    <a:pt x="10" y="0"/>
                    <a:pt x="26" y="55"/>
                    <a:pt x="72" y="27"/>
                  </a:cubicBez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8" name="Freeform 804">
              <a:extLst>
                <a:ext uri="{FF2B5EF4-FFF2-40B4-BE49-F238E27FC236}">
                  <a16:creationId xmlns:a16="http://schemas.microsoft.com/office/drawing/2014/main" id="{2E3993E5-B07B-45FC-B134-92E75B05EDE3}"/>
                </a:ext>
              </a:extLst>
            </p:cNvPr>
            <p:cNvSpPr/>
            <p:nvPr>
              <p:custDataLst>
                <p:tags r:id="rId1705"/>
              </p:custDataLst>
            </p:nvPr>
          </p:nvSpPr>
          <p:spPr bwMode="auto">
            <a:xfrm>
              <a:off x="991" y="888"/>
              <a:ext cx="72" cy="138"/>
            </a:xfrm>
            <a:custGeom>
              <a:avLst/>
              <a:gdLst>
                <a:gd name="T0" fmla="*/ 31 w 97"/>
                <a:gd name="T1" fmla="*/ 25 h 187"/>
                <a:gd name="T2" fmla="*/ 18 w 97"/>
                <a:gd name="T3" fmla="*/ 51 h 187"/>
                <a:gd name="T4" fmla="*/ 32 w 97"/>
                <a:gd name="T5" fmla="*/ 75 h 187"/>
                <a:gd name="T6" fmla="*/ 5 w 97"/>
                <a:gd name="T7" fmla="*/ 41 h 187"/>
                <a:gd name="T8" fmla="*/ 2 w 97"/>
                <a:gd name="T9" fmla="*/ 22 h 187"/>
                <a:gd name="T10" fmla="*/ 4 w 97"/>
                <a:gd name="T11" fmla="*/ 0 h 187"/>
                <a:gd name="T12" fmla="*/ 15 w 97"/>
                <a:gd name="T13" fmla="*/ 20 h 187"/>
                <a:gd name="T14" fmla="*/ 39 w 97"/>
                <a:gd name="T15" fmla="*/ 14 h 187"/>
                <a:gd name="T16" fmla="*/ 27 w 97"/>
                <a:gd name="T17" fmla="*/ 26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87">
                  <a:moveTo>
                    <a:pt x="76" y="63"/>
                  </a:moveTo>
                  <a:cubicBezTo>
                    <a:pt x="54" y="72"/>
                    <a:pt x="35" y="102"/>
                    <a:pt x="43" y="126"/>
                  </a:cubicBezTo>
                  <a:cubicBezTo>
                    <a:pt x="51" y="149"/>
                    <a:pt x="75" y="163"/>
                    <a:pt x="78" y="187"/>
                  </a:cubicBezTo>
                  <a:cubicBezTo>
                    <a:pt x="52" y="159"/>
                    <a:pt x="31" y="131"/>
                    <a:pt x="13" y="100"/>
                  </a:cubicBezTo>
                  <a:cubicBezTo>
                    <a:pt x="0" y="80"/>
                    <a:pt x="0" y="77"/>
                    <a:pt x="6" y="56"/>
                  </a:cubicBezTo>
                  <a:cubicBezTo>
                    <a:pt x="10" y="37"/>
                    <a:pt x="9" y="19"/>
                    <a:pt x="11" y="0"/>
                  </a:cubicBezTo>
                  <a:cubicBezTo>
                    <a:pt x="18" y="16"/>
                    <a:pt x="19" y="42"/>
                    <a:pt x="36" y="49"/>
                  </a:cubicBezTo>
                  <a:cubicBezTo>
                    <a:pt x="53" y="56"/>
                    <a:pt x="83" y="42"/>
                    <a:pt x="97" y="35"/>
                  </a:cubicBezTo>
                  <a:cubicBezTo>
                    <a:pt x="89" y="46"/>
                    <a:pt x="79" y="58"/>
                    <a:pt x="67" y="6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89" name="Freeform 805">
              <a:extLst>
                <a:ext uri="{FF2B5EF4-FFF2-40B4-BE49-F238E27FC236}">
                  <a16:creationId xmlns:a16="http://schemas.microsoft.com/office/drawing/2014/main" id="{1EC6019D-F372-4928-9F45-BA69A050568F}"/>
                </a:ext>
              </a:extLst>
            </p:cNvPr>
            <p:cNvSpPr/>
            <p:nvPr>
              <p:custDataLst>
                <p:tags r:id="rId1706"/>
              </p:custDataLst>
            </p:nvPr>
          </p:nvSpPr>
          <p:spPr bwMode="auto">
            <a:xfrm>
              <a:off x="920" y="734"/>
              <a:ext cx="171" cy="160"/>
            </a:xfrm>
            <a:custGeom>
              <a:avLst/>
              <a:gdLst>
                <a:gd name="T0" fmla="*/ 91 w 233"/>
                <a:gd name="T1" fmla="*/ 82 h 218"/>
                <a:gd name="T2" fmla="*/ 90 w 233"/>
                <a:gd name="T3" fmla="*/ 72 h 218"/>
                <a:gd name="T4" fmla="*/ 76 w 233"/>
                <a:gd name="T5" fmla="*/ 76 h 218"/>
                <a:gd name="T6" fmla="*/ 61 w 233"/>
                <a:gd name="T7" fmla="*/ 72 h 218"/>
                <a:gd name="T8" fmla="*/ 40 w 233"/>
                <a:gd name="T9" fmla="*/ 53 h 218"/>
                <a:gd name="T10" fmla="*/ 40 w 233"/>
                <a:gd name="T11" fmla="*/ 37 h 218"/>
                <a:gd name="T12" fmla="*/ 26 w 233"/>
                <a:gd name="T13" fmla="*/ 25 h 218"/>
                <a:gd name="T14" fmla="*/ 0 w 233"/>
                <a:gd name="T15" fmla="*/ 2 h 218"/>
                <a:gd name="T16" fmla="*/ 25 w 233"/>
                <a:gd name="T17" fmla="*/ 39 h 218"/>
                <a:gd name="T18" fmla="*/ 27 w 233"/>
                <a:gd name="T19" fmla="*/ 66 h 218"/>
                <a:gd name="T20" fmla="*/ 45 w 233"/>
                <a:gd name="T21" fmla="*/ 81 h 218"/>
                <a:gd name="T22" fmla="*/ 74 w 233"/>
                <a:gd name="T23" fmla="*/ 86 h 2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218">
                  <a:moveTo>
                    <a:pt x="230" y="208"/>
                  </a:moveTo>
                  <a:cubicBezTo>
                    <a:pt x="233" y="200"/>
                    <a:pt x="232" y="191"/>
                    <a:pt x="229" y="183"/>
                  </a:cubicBezTo>
                  <a:cubicBezTo>
                    <a:pt x="218" y="178"/>
                    <a:pt x="208" y="190"/>
                    <a:pt x="194" y="192"/>
                  </a:cubicBezTo>
                  <a:cubicBezTo>
                    <a:pt x="180" y="195"/>
                    <a:pt x="168" y="188"/>
                    <a:pt x="154" y="183"/>
                  </a:cubicBezTo>
                  <a:cubicBezTo>
                    <a:pt x="128" y="173"/>
                    <a:pt x="105" y="164"/>
                    <a:pt x="100" y="133"/>
                  </a:cubicBezTo>
                  <a:cubicBezTo>
                    <a:pt x="98" y="121"/>
                    <a:pt x="105" y="104"/>
                    <a:pt x="100" y="93"/>
                  </a:cubicBezTo>
                  <a:cubicBezTo>
                    <a:pt x="94" y="79"/>
                    <a:pt x="77" y="73"/>
                    <a:pt x="67" y="62"/>
                  </a:cubicBezTo>
                  <a:cubicBezTo>
                    <a:pt x="50" y="42"/>
                    <a:pt x="34" y="0"/>
                    <a:pt x="0" y="6"/>
                  </a:cubicBezTo>
                  <a:cubicBezTo>
                    <a:pt x="2" y="39"/>
                    <a:pt x="51" y="65"/>
                    <a:pt x="63" y="98"/>
                  </a:cubicBezTo>
                  <a:cubicBezTo>
                    <a:pt x="70" y="120"/>
                    <a:pt x="59" y="148"/>
                    <a:pt x="68" y="168"/>
                  </a:cubicBezTo>
                  <a:cubicBezTo>
                    <a:pt x="74" y="180"/>
                    <a:pt x="99" y="197"/>
                    <a:pt x="113" y="205"/>
                  </a:cubicBezTo>
                  <a:cubicBezTo>
                    <a:pt x="133" y="217"/>
                    <a:pt x="163" y="213"/>
                    <a:pt x="187" y="21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0" name="Freeform 806">
              <a:extLst>
                <a:ext uri="{FF2B5EF4-FFF2-40B4-BE49-F238E27FC236}">
                  <a16:creationId xmlns:a16="http://schemas.microsoft.com/office/drawing/2014/main" id="{1D635791-F35E-4508-9F06-495BF5E5C670}"/>
                </a:ext>
              </a:extLst>
            </p:cNvPr>
            <p:cNvSpPr/>
            <p:nvPr>
              <p:custDataLst>
                <p:tags r:id="rId1707"/>
              </p:custDataLst>
            </p:nvPr>
          </p:nvSpPr>
          <p:spPr bwMode="auto">
            <a:xfrm>
              <a:off x="1044" y="780"/>
              <a:ext cx="76" cy="95"/>
            </a:xfrm>
            <a:custGeom>
              <a:avLst/>
              <a:gdLst>
                <a:gd name="T0" fmla="*/ 35 w 103"/>
                <a:gd name="T1" fmla="*/ 18 h 129"/>
                <a:gd name="T2" fmla="*/ 15 w 103"/>
                <a:gd name="T3" fmla="*/ 13 h 129"/>
                <a:gd name="T4" fmla="*/ 0 w 103"/>
                <a:gd name="T5" fmla="*/ 0 h 129"/>
                <a:gd name="T6" fmla="*/ 15 w 103"/>
                <a:gd name="T7" fmla="*/ 18 h 129"/>
                <a:gd name="T8" fmla="*/ 0 w 103"/>
                <a:gd name="T9" fmla="*/ 29 h 129"/>
                <a:gd name="T10" fmla="*/ 41 w 103"/>
                <a:gd name="T11" fmla="*/ 52 h 129"/>
                <a:gd name="T12" fmla="*/ 30 w 103"/>
                <a:gd name="T13" fmla="*/ 35 h 129"/>
                <a:gd name="T14" fmla="*/ 34 w 103"/>
                <a:gd name="T15" fmla="*/ 18 h 129"/>
                <a:gd name="T16" fmla="*/ 35 w 103"/>
                <a:gd name="T17" fmla="*/ 18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29">
                  <a:moveTo>
                    <a:pt x="87" y="45"/>
                  </a:moveTo>
                  <a:cubicBezTo>
                    <a:pt x="70" y="38"/>
                    <a:pt x="54" y="45"/>
                    <a:pt x="38" y="33"/>
                  </a:cubicBezTo>
                  <a:cubicBezTo>
                    <a:pt x="23" y="22"/>
                    <a:pt x="18" y="8"/>
                    <a:pt x="0" y="0"/>
                  </a:cubicBezTo>
                  <a:cubicBezTo>
                    <a:pt x="7" y="19"/>
                    <a:pt x="32" y="24"/>
                    <a:pt x="37" y="43"/>
                  </a:cubicBezTo>
                  <a:cubicBezTo>
                    <a:pt x="44" y="68"/>
                    <a:pt x="21" y="74"/>
                    <a:pt x="0" y="74"/>
                  </a:cubicBezTo>
                  <a:cubicBezTo>
                    <a:pt x="40" y="81"/>
                    <a:pt x="73" y="96"/>
                    <a:pt x="103" y="129"/>
                  </a:cubicBezTo>
                  <a:cubicBezTo>
                    <a:pt x="102" y="110"/>
                    <a:pt x="82" y="103"/>
                    <a:pt x="73" y="87"/>
                  </a:cubicBezTo>
                  <a:cubicBezTo>
                    <a:pt x="63" y="68"/>
                    <a:pt x="31" y="54"/>
                    <a:pt x="86" y="45"/>
                  </a:cubicBezTo>
                  <a:lnTo>
                    <a:pt x="87" y="45"/>
                  </a:ln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1" name="Freeform 807">
              <a:extLst>
                <a:ext uri="{FF2B5EF4-FFF2-40B4-BE49-F238E27FC236}">
                  <a16:creationId xmlns:a16="http://schemas.microsoft.com/office/drawing/2014/main" id="{0B8B1B12-55B3-4485-994C-0D445BC18872}"/>
                </a:ext>
              </a:extLst>
            </p:cNvPr>
            <p:cNvSpPr/>
            <p:nvPr>
              <p:custDataLst>
                <p:tags r:id="rId1708"/>
              </p:custDataLst>
            </p:nvPr>
          </p:nvSpPr>
          <p:spPr bwMode="auto">
            <a:xfrm>
              <a:off x="1194" y="882"/>
              <a:ext cx="45" cy="67"/>
            </a:xfrm>
            <a:custGeom>
              <a:avLst/>
              <a:gdLst>
                <a:gd name="T0" fmla="*/ 0 w 61"/>
                <a:gd name="T1" fmla="*/ 5 h 91"/>
                <a:gd name="T2" fmla="*/ 2 w 61"/>
                <a:gd name="T3" fmla="*/ 36 h 91"/>
                <a:gd name="T4" fmla="*/ 24 w 61"/>
                <a:gd name="T5" fmla="*/ 35 h 91"/>
                <a:gd name="T6" fmla="*/ 7 w 61"/>
                <a:gd name="T7" fmla="*/ 27 h 91"/>
                <a:gd name="T8" fmla="*/ 0 w 61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0" y="12"/>
                  </a:moveTo>
                  <a:cubicBezTo>
                    <a:pt x="4" y="37"/>
                    <a:pt x="19" y="67"/>
                    <a:pt x="5" y="91"/>
                  </a:cubicBezTo>
                  <a:cubicBezTo>
                    <a:pt x="17" y="72"/>
                    <a:pt x="43" y="90"/>
                    <a:pt x="61" y="87"/>
                  </a:cubicBezTo>
                  <a:cubicBezTo>
                    <a:pt x="48" y="73"/>
                    <a:pt x="37" y="71"/>
                    <a:pt x="19" y="66"/>
                  </a:cubicBezTo>
                  <a:cubicBezTo>
                    <a:pt x="26" y="42"/>
                    <a:pt x="20" y="18"/>
                    <a:pt x="0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2" name="Freeform 808">
              <a:extLst>
                <a:ext uri="{FF2B5EF4-FFF2-40B4-BE49-F238E27FC236}">
                  <a16:creationId xmlns:a16="http://schemas.microsoft.com/office/drawing/2014/main" id="{5C5A0B21-F85C-4926-83EE-EAF7D81761D1}"/>
                </a:ext>
              </a:extLst>
            </p:cNvPr>
            <p:cNvSpPr/>
            <p:nvPr>
              <p:custDataLst>
                <p:tags r:id="rId1709"/>
              </p:custDataLst>
            </p:nvPr>
          </p:nvSpPr>
          <p:spPr bwMode="auto">
            <a:xfrm>
              <a:off x="1093" y="892"/>
              <a:ext cx="87" cy="76"/>
            </a:xfrm>
            <a:custGeom>
              <a:avLst/>
              <a:gdLst>
                <a:gd name="T0" fmla="*/ 29 w 119"/>
                <a:gd name="T1" fmla="*/ 27 h 104"/>
                <a:gd name="T2" fmla="*/ 27 w 119"/>
                <a:gd name="T3" fmla="*/ 41 h 104"/>
                <a:gd name="T4" fmla="*/ 0 w 119"/>
                <a:gd name="T5" fmla="*/ 19 h 104"/>
                <a:gd name="T6" fmla="*/ 36 w 119"/>
                <a:gd name="T7" fmla="*/ 0 h 104"/>
                <a:gd name="T8" fmla="*/ 47 w 119"/>
                <a:gd name="T9" fmla="*/ 22 h 104"/>
                <a:gd name="T10" fmla="*/ 31 w 119"/>
                <a:gd name="T11" fmla="*/ 23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04">
                  <a:moveTo>
                    <a:pt x="73" y="68"/>
                  </a:moveTo>
                  <a:cubicBezTo>
                    <a:pt x="68" y="78"/>
                    <a:pt x="74" y="92"/>
                    <a:pt x="68" y="104"/>
                  </a:cubicBezTo>
                  <a:cubicBezTo>
                    <a:pt x="71" y="55"/>
                    <a:pt x="32" y="64"/>
                    <a:pt x="0" y="48"/>
                  </a:cubicBezTo>
                  <a:cubicBezTo>
                    <a:pt x="37" y="49"/>
                    <a:pt x="99" y="56"/>
                    <a:pt x="91" y="0"/>
                  </a:cubicBezTo>
                  <a:cubicBezTo>
                    <a:pt x="96" y="25"/>
                    <a:pt x="96" y="39"/>
                    <a:pt x="119" y="56"/>
                  </a:cubicBezTo>
                  <a:cubicBezTo>
                    <a:pt x="104" y="49"/>
                    <a:pt x="86" y="32"/>
                    <a:pt x="79" y="6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3" name="Freeform 809">
              <a:extLst>
                <a:ext uri="{FF2B5EF4-FFF2-40B4-BE49-F238E27FC236}">
                  <a16:creationId xmlns:a16="http://schemas.microsoft.com/office/drawing/2014/main" id="{A8097405-1EF8-4FC7-8FB7-647DE8AA9A14}"/>
                </a:ext>
              </a:extLst>
            </p:cNvPr>
            <p:cNvSpPr/>
            <p:nvPr>
              <p:custDataLst>
                <p:tags r:id="rId1710"/>
              </p:custDataLst>
            </p:nvPr>
          </p:nvSpPr>
          <p:spPr bwMode="auto">
            <a:xfrm>
              <a:off x="592" y="799"/>
              <a:ext cx="127" cy="116"/>
            </a:xfrm>
            <a:custGeom>
              <a:avLst/>
              <a:gdLst>
                <a:gd name="T0" fmla="*/ 64 w 172"/>
                <a:gd name="T1" fmla="*/ 38 h 157"/>
                <a:gd name="T2" fmla="*/ 58 w 172"/>
                <a:gd name="T3" fmla="*/ 38 h 157"/>
                <a:gd name="T4" fmla="*/ 44 w 172"/>
                <a:gd name="T5" fmla="*/ 33 h 157"/>
                <a:gd name="T6" fmla="*/ 32 w 172"/>
                <a:gd name="T7" fmla="*/ 22 h 157"/>
                <a:gd name="T8" fmla="*/ 16 w 172"/>
                <a:gd name="T9" fmla="*/ 16 h 157"/>
                <a:gd name="T10" fmla="*/ 2 w 172"/>
                <a:gd name="T11" fmla="*/ 0 h 157"/>
                <a:gd name="T12" fmla="*/ 7 w 172"/>
                <a:gd name="T13" fmla="*/ 28 h 157"/>
                <a:gd name="T14" fmla="*/ 30 w 172"/>
                <a:gd name="T15" fmla="*/ 41 h 157"/>
                <a:gd name="T16" fmla="*/ 66 w 172"/>
                <a:gd name="T17" fmla="*/ 41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157">
                  <a:moveTo>
                    <a:pt x="157" y="93"/>
                  </a:moveTo>
                  <a:cubicBezTo>
                    <a:pt x="172" y="93"/>
                    <a:pt x="146" y="94"/>
                    <a:pt x="143" y="94"/>
                  </a:cubicBezTo>
                  <a:cubicBezTo>
                    <a:pt x="134" y="91"/>
                    <a:pt x="117" y="87"/>
                    <a:pt x="108" y="83"/>
                  </a:cubicBezTo>
                  <a:cubicBezTo>
                    <a:pt x="93" y="77"/>
                    <a:pt x="89" y="64"/>
                    <a:pt x="78" y="56"/>
                  </a:cubicBezTo>
                  <a:cubicBezTo>
                    <a:pt x="66" y="47"/>
                    <a:pt x="53" y="50"/>
                    <a:pt x="39" y="40"/>
                  </a:cubicBezTo>
                  <a:cubicBezTo>
                    <a:pt x="25" y="29"/>
                    <a:pt x="19" y="11"/>
                    <a:pt x="6" y="0"/>
                  </a:cubicBezTo>
                  <a:cubicBezTo>
                    <a:pt x="0" y="17"/>
                    <a:pt x="8" y="53"/>
                    <a:pt x="17" y="70"/>
                  </a:cubicBezTo>
                  <a:cubicBezTo>
                    <a:pt x="28" y="93"/>
                    <a:pt x="52" y="93"/>
                    <a:pt x="73" y="103"/>
                  </a:cubicBezTo>
                  <a:cubicBezTo>
                    <a:pt x="101" y="116"/>
                    <a:pt x="145" y="157"/>
                    <a:pt x="162" y="10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4" name="Freeform 810">
              <a:extLst>
                <a:ext uri="{FF2B5EF4-FFF2-40B4-BE49-F238E27FC236}">
                  <a16:creationId xmlns:a16="http://schemas.microsoft.com/office/drawing/2014/main" id="{5FA4D862-8343-49E0-8175-55B1FB03E422}"/>
                </a:ext>
              </a:extLst>
            </p:cNvPr>
            <p:cNvSpPr/>
            <p:nvPr>
              <p:custDataLst>
                <p:tags r:id="rId1711"/>
              </p:custDataLst>
            </p:nvPr>
          </p:nvSpPr>
          <p:spPr bwMode="auto">
            <a:xfrm>
              <a:off x="459" y="802"/>
              <a:ext cx="67" cy="71"/>
            </a:xfrm>
            <a:custGeom>
              <a:avLst/>
              <a:gdLst>
                <a:gd name="T0" fmla="*/ 24 w 91"/>
                <a:gd name="T1" fmla="*/ 39 h 96"/>
                <a:gd name="T2" fmla="*/ 36 w 91"/>
                <a:gd name="T3" fmla="*/ 7 h 96"/>
                <a:gd name="T4" fmla="*/ 0 w 91"/>
                <a:gd name="T5" fmla="*/ 20 h 96"/>
                <a:gd name="T6" fmla="*/ 17 w 91"/>
                <a:gd name="T7" fmla="*/ 19 h 96"/>
                <a:gd name="T8" fmla="*/ 24 w 91"/>
                <a:gd name="T9" fmla="*/ 35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6">
                  <a:moveTo>
                    <a:pt x="58" y="96"/>
                  </a:moveTo>
                  <a:cubicBezTo>
                    <a:pt x="63" y="65"/>
                    <a:pt x="91" y="54"/>
                    <a:pt x="91" y="19"/>
                  </a:cubicBezTo>
                  <a:cubicBezTo>
                    <a:pt x="62" y="46"/>
                    <a:pt x="25" y="0"/>
                    <a:pt x="0" y="49"/>
                  </a:cubicBezTo>
                  <a:cubicBezTo>
                    <a:pt x="15" y="47"/>
                    <a:pt x="29" y="38"/>
                    <a:pt x="42" y="47"/>
                  </a:cubicBezTo>
                  <a:cubicBezTo>
                    <a:pt x="56" y="56"/>
                    <a:pt x="53" y="74"/>
                    <a:pt x="58" y="8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5" name="Freeform 811">
              <a:extLst>
                <a:ext uri="{FF2B5EF4-FFF2-40B4-BE49-F238E27FC236}">
                  <a16:creationId xmlns:a16="http://schemas.microsoft.com/office/drawing/2014/main" id="{87266463-9D34-4D26-99BB-713C75515793}"/>
                </a:ext>
              </a:extLst>
            </p:cNvPr>
            <p:cNvSpPr/>
            <p:nvPr>
              <p:custDataLst>
                <p:tags r:id="rId1712"/>
              </p:custDataLst>
            </p:nvPr>
          </p:nvSpPr>
          <p:spPr bwMode="auto">
            <a:xfrm>
              <a:off x="446" y="856"/>
              <a:ext cx="38" cy="125"/>
            </a:xfrm>
            <a:custGeom>
              <a:avLst/>
              <a:gdLst>
                <a:gd name="T0" fmla="*/ 15 w 52"/>
                <a:gd name="T1" fmla="*/ 68 h 169"/>
                <a:gd name="T2" fmla="*/ 8 w 52"/>
                <a:gd name="T3" fmla="*/ 30 h 169"/>
                <a:gd name="T4" fmla="*/ 15 w 52"/>
                <a:gd name="T5" fmla="*/ 0 h 169"/>
                <a:gd name="T6" fmla="*/ 18 w 52"/>
                <a:gd name="T7" fmla="*/ 36 h 169"/>
                <a:gd name="T8" fmla="*/ 16 w 52"/>
                <a:gd name="T9" fmla="*/ 6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9">
                  <a:moveTo>
                    <a:pt x="39" y="169"/>
                  </a:moveTo>
                  <a:cubicBezTo>
                    <a:pt x="16" y="134"/>
                    <a:pt x="19" y="111"/>
                    <a:pt x="20" y="73"/>
                  </a:cubicBezTo>
                  <a:cubicBezTo>
                    <a:pt x="20" y="48"/>
                    <a:pt x="0" y="6"/>
                    <a:pt x="38" y="0"/>
                  </a:cubicBezTo>
                  <a:cubicBezTo>
                    <a:pt x="51" y="26"/>
                    <a:pt x="40" y="62"/>
                    <a:pt x="45" y="89"/>
                  </a:cubicBezTo>
                  <a:cubicBezTo>
                    <a:pt x="52" y="122"/>
                    <a:pt x="49" y="137"/>
                    <a:pt x="41" y="16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6" name="Freeform 812">
              <a:extLst>
                <a:ext uri="{FF2B5EF4-FFF2-40B4-BE49-F238E27FC236}">
                  <a16:creationId xmlns:a16="http://schemas.microsoft.com/office/drawing/2014/main" id="{4879F65B-7A4C-4A25-A67E-1909AB2E0DB3}"/>
                </a:ext>
              </a:extLst>
            </p:cNvPr>
            <p:cNvSpPr/>
            <p:nvPr>
              <p:custDataLst>
                <p:tags r:id="rId1713"/>
              </p:custDataLst>
            </p:nvPr>
          </p:nvSpPr>
          <p:spPr bwMode="auto">
            <a:xfrm>
              <a:off x="372" y="946"/>
              <a:ext cx="94" cy="74"/>
            </a:xfrm>
            <a:custGeom>
              <a:avLst/>
              <a:gdLst>
                <a:gd name="T0" fmla="*/ 52 w 127"/>
                <a:gd name="T1" fmla="*/ 30 h 100"/>
                <a:gd name="T2" fmla="*/ 38 w 127"/>
                <a:gd name="T3" fmla="*/ 0 h 100"/>
                <a:gd name="T4" fmla="*/ 27 w 127"/>
                <a:gd name="T5" fmla="*/ 13 h 100"/>
                <a:gd name="T6" fmla="*/ 18 w 127"/>
                <a:gd name="T7" fmla="*/ 1 h 100"/>
                <a:gd name="T8" fmla="*/ 17 w 127"/>
                <a:gd name="T9" fmla="*/ 22 h 100"/>
                <a:gd name="T10" fmla="*/ 5 w 127"/>
                <a:gd name="T11" fmla="*/ 12 h 100"/>
                <a:gd name="T12" fmla="*/ 5 w 127"/>
                <a:gd name="T13" fmla="*/ 38 h 100"/>
                <a:gd name="T14" fmla="*/ 28 w 127"/>
                <a:gd name="T15" fmla="*/ 37 h 100"/>
                <a:gd name="T16" fmla="*/ 50 w 127"/>
                <a:gd name="T17" fmla="*/ 3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00">
                  <a:moveTo>
                    <a:pt x="127" y="73"/>
                  </a:moveTo>
                  <a:cubicBezTo>
                    <a:pt x="103" y="68"/>
                    <a:pt x="81" y="22"/>
                    <a:pt x="93" y="0"/>
                  </a:cubicBezTo>
                  <a:cubicBezTo>
                    <a:pt x="90" y="7"/>
                    <a:pt x="76" y="32"/>
                    <a:pt x="68" y="33"/>
                  </a:cubicBezTo>
                  <a:cubicBezTo>
                    <a:pt x="54" y="33"/>
                    <a:pt x="51" y="11"/>
                    <a:pt x="45" y="3"/>
                  </a:cubicBezTo>
                  <a:cubicBezTo>
                    <a:pt x="42" y="23"/>
                    <a:pt x="37" y="34"/>
                    <a:pt x="42" y="54"/>
                  </a:cubicBezTo>
                  <a:cubicBezTo>
                    <a:pt x="32" y="47"/>
                    <a:pt x="24" y="36"/>
                    <a:pt x="14" y="29"/>
                  </a:cubicBezTo>
                  <a:cubicBezTo>
                    <a:pt x="4" y="52"/>
                    <a:pt x="0" y="71"/>
                    <a:pt x="14" y="94"/>
                  </a:cubicBezTo>
                  <a:cubicBezTo>
                    <a:pt x="32" y="100"/>
                    <a:pt x="52" y="96"/>
                    <a:pt x="70" y="91"/>
                  </a:cubicBezTo>
                  <a:cubicBezTo>
                    <a:pt x="85" y="88"/>
                    <a:pt x="114" y="87"/>
                    <a:pt x="122" y="76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7" name="Freeform 813">
              <a:extLst>
                <a:ext uri="{FF2B5EF4-FFF2-40B4-BE49-F238E27FC236}">
                  <a16:creationId xmlns:a16="http://schemas.microsoft.com/office/drawing/2014/main" id="{BA87366D-0D78-42D7-9116-BE95F3F9FF20}"/>
                </a:ext>
              </a:extLst>
            </p:cNvPr>
            <p:cNvSpPr/>
            <p:nvPr>
              <p:custDataLst>
                <p:tags r:id="rId1714"/>
              </p:custDataLst>
            </p:nvPr>
          </p:nvSpPr>
          <p:spPr bwMode="auto">
            <a:xfrm>
              <a:off x="405" y="870"/>
              <a:ext cx="29" cy="78"/>
            </a:xfrm>
            <a:custGeom>
              <a:avLst/>
              <a:gdLst>
                <a:gd name="T0" fmla="*/ 16 w 39"/>
                <a:gd name="T1" fmla="*/ 0 h 106"/>
                <a:gd name="T2" fmla="*/ 14 w 39"/>
                <a:gd name="T3" fmla="*/ 22 h 106"/>
                <a:gd name="T4" fmla="*/ 9 w 39"/>
                <a:gd name="T5" fmla="*/ 42 h 106"/>
                <a:gd name="T6" fmla="*/ 10 w 39"/>
                <a:gd name="T7" fmla="*/ 27 h 106"/>
                <a:gd name="T8" fmla="*/ 0 w 39"/>
                <a:gd name="T9" fmla="*/ 39 h 106"/>
                <a:gd name="T10" fmla="*/ 7 w 39"/>
                <a:gd name="T11" fmla="*/ 17 h 106"/>
                <a:gd name="T12" fmla="*/ 5 w 39"/>
                <a:gd name="T13" fmla="*/ 10 h 106"/>
                <a:gd name="T14" fmla="*/ 14 w 39"/>
                <a:gd name="T15" fmla="*/ 1 h 106"/>
                <a:gd name="T16" fmla="*/ 14 w 39"/>
                <a:gd name="T17" fmla="*/ 3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05">
                  <a:moveTo>
                    <a:pt x="39" y="0"/>
                  </a:moveTo>
                  <a:cubicBezTo>
                    <a:pt x="32" y="5"/>
                    <a:pt x="34" y="41"/>
                    <a:pt x="35" y="56"/>
                  </a:cubicBezTo>
                  <a:cubicBezTo>
                    <a:pt x="35" y="78"/>
                    <a:pt x="33" y="87"/>
                    <a:pt x="21" y="106"/>
                  </a:cubicBezTo>
                  <a:cubicBezTo>
                    <a:pt x="15" y="95"/>
                    <a:pt x="22" y="80"/>
                    <a:pt x="23" y="68"/>
                  </a:cubicBezTo>
                  <a:cubicBezTo>
                    <a:pt x="10" y="72"/>
                    <a:pt x="11" y="90"/>
                    <a:pt x="0" y="98"/>
                  </a:cubicBezTo>
                  <a:cubicBezTo>
                    <a:pt x="0" y="80"/>
                    <a:pt x="14" y="61"/>
                    <a:pt x="16" y="42"/>
                  </a:cubicBezTo>
                  <a:cubicBezTo>
                    <a:pt x="17" y="36"/>
                    <a:pt x="9" y="35"/>
                    <a:pt x="12" y="26"/>
                  </a:cubicBezTo>
                  <a:cubicBezTo>
                    <a:pt x="14" y="17"/>
                    <a:pt x="26" y="6"/>
                    <a:pt x="33" y="2"/>
                  </a:cubicBezTo>
                  <a:cubicBezTo>
                    <a:pt x="37" y="3"/>
                    <a:pt x="33" y="4"/>
                    <a:pt x="35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8" name="Freeform 814">
              <a:extLst>
                <a:ext uri="{FF2B5EF4-FFF2-40B4-BE49-F238E27FC236}">
                  <a16:creationId xmlns:a16="http://schemas.microsoft.com/office/drawing/2014/main" id="{5C469BBC-5F09-4316-93E2-E2D9949E0A3D}"/>
                </a:ext>
              </a:extLst>
            </p:cNvPr>
            <p:cNvSpPr/>
            <p:nvPr>
              <p:custDataLst>
                <p:tags r:id="rId1715"/>
              </p:custDataLst>
            </p:nvPr>
          </p:nvSpPr>
          <p:spPr bwMode="auto">
            <a:xfrm>
              <a:off x="331" y="964"/>
              <a:ext cx="62" cy="100"/>
            </a:xfrm>
            <a:custGeom>
              <a:avLst/>
              <a:gdLst>
                <a:gd name="T0" fmla="*/ 14 w 84"/>
                <a:gd name="T1" fmla="*/ 5 h 136"/>
                <a:gd name="T2" fmla="*/ 21 w 84"/>
                <a:gd name="T3" fmla="*/ 35 h 136"/>
                <a:gd name="T4" fmla="*/ 21 w 84"/>
                <a:gd name="T5" fmla="*/ 54 h 136"/>
                <a:gd name="T6" fmla="*/ 3 w 84"/>
                <a:gd name="T7" fmla="*/ 36 h 136"/>
                <a:gd name="T8" fmla="*/ 2 w 84"/>
                <a:gd name="T9" fmla="*/ 21 h 136"/>
                <a:gd name="T10" fmla="*/ 14 w 8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36">
                  <a:moveTo>
                    <a:pt x="35" y="12"/>
                  </a:moveTo>
                  <a:cubicBezTo>
                    <a:pt x="31" y="46"/>
                    <a:pt x="25" y="63"/>
                    <a:pt x="53" y="89"/>
                  </a:cubicBezTo>
                  <a:cubicBezTo>
                    <a:pt x="74" y="107"/>
                    <a:pt x="84" y="118"/>
                    <a:pt x="53" y="136"/>
                  </a:cubicBezTo>
                  <a:cubicBezTo>
                    <a:pt x="39" y="124"/>
                    <a:pt x="16" y="106"/>
                    <a:pt x="7" y="91"/>
                  </a:cubicBezTo>
                  <a:cubicBezTo>
                    <a:pt x="0" y="79"/>
                    <a:pt x="1" y="66"/>
                    <a:pt x="6" y="54"/>
                  </a:cubicBezTo>
                  <a:cubicBezTo>
                    <a:pt x="13" y="38"/>
                    <a:pt x="24" y="13"/>
                    <a:pt x="35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99" name="Freeform 815">
              <a:extLst>
                <a:ext uri="{FF2B5EF4-FFF2-40B4-BE49-F238E27FC236}">
                  <a16:creationId xmlns:a16="http://schemas.microsoft.com/office/drawing/2014/main" id="{5F5EEFAD-1A62-428E-AE79-44EFC0ABADB2}"/>
                </a:ext>
              </a:extLst>
            </p:cNvPr>
            <p:cNvSpPr/>
            <p:nvPr>
              <p:custDataLst>
                <p:tags r:id="rId1716"/>
              </p:custDataLst>
            </p:nvPr>
          </p:nvSpPr>
          <p:spPr bwMode="auto">
            <a:xfrm>
              <a:off x="715" y="774"/>
              <a:ext cx="163" cy="194"/>
            </a:xfrm>
            <a:custGeom>
              <a:avLst/>
              <a:gdLst>
                <a:gd name="T0" fmla="*/ 42 w 221"/>
                <a:gd name="T1" fmla="*/ 42 h 263"/>
                <a:gd name="T2" fmla="*/ 19 w 221"/>
                <a:gd name="T3" fmla="*/ 69 h 263"/>
                <a:gd name="T4" fmla="*/ 41 w 221"/>
                <a:gd name="T5" fmla="*/ 82 h 263"/>
                <a:gd name="T6" fmla="*/ 42 w 221"/>
                <a:gd name="T7" fmla="*/ 105 h 263"/>
                <a:gd name="T8" fmla="*/ 64 w 221"/>
                <a:gd name="T9" fmla="*/ 77 h 263"/>
                <a:gd name="T10" fmla="*/ 89 w 221"/>
                <a:gd name="T11" fmla="*/ 57 h 263"/>
                <a:gd name="T12" fmla="*/ 69 w 221"/>
                <a:gd name="T13" fmla="*/ 67 h 263"/>
                <a:gd name="T14" fmla="*/ 57 w 221"/>
                <a:gd name="T15" fmla="*/ 66 h 263"/>
                <a:gd name="T16" fmla="*/ 53 w 221"/>
                <a:gd name="T17" fmla="*/ 35 h 263"/>
                <a:gd name="T18" fmla="*/ 32 w 221"/>
                <a:gd name="T19" fmla="*/ 7 h 263"/>
                <a:gd name="T20" fmla="*/ 0 w 221"/>
                <a:gd name="T21" fmla="*/ 7 h 263"/>
                <a:gd name="T22" fmla="*/ 20 w 221"/>
                <a:gd name="T23" fmla="*/ 15 h 263"/>
                <a:gd name="T24" fmla="*/ 38 w 221"/>
                <a:gd name="T25" fmla="*/ 27 h 263"/>
                <a:gd name="T26" fmla="*/ 41 w 221"/>
                <a:gd name="T27" fmla="*/ 49 h 2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1" h="263">
                  <a:moveTo>
                    <a:pt x="105" y="104"/>
                  </a:moveTo>
                  <a:cubicBezTo>
                    <a:pt x="99" y="131"/>
                    <a:pt x="88" y="180"/>
                    <a:pt x="47" y="172"/>
                  </a:cubicBezTo>
                  <a:cubicBezTo>
                    <a:pt x="63" y="177"/>
                    <a:pt x="93" y="189"/>
                    <a:pt x="103" y="203"/>
                  </a:cubicBezTo>
                  <a:cubicBezTo>
                    <a:pt x="114" y="219"/>
                    <a:pt x="107" y="245"/>
                    <a:pt x="105" y="263"/>
                  </a:cubicBezTo>
                  <a:cubicBezTo>
                    <a:pt x="124" y="236"/>
                    <a:pt x="130" y="207"/>
                    <a:pt x="160" y="191"/>
                  </a:cubicBezTo>
                  <a:cubicBezTo>
                    <a:pt x="185" y="177"/>
                    <a:pt x="213" y="174"/>
                    <a:pt x="221" y="142"/>
                  </a:cubicBezTo>
                  <a:cubicBezTo>
                    <a:pt x="207" y="154"/>
                    <a:pt x="191" y="160"/>
                    <a:pt x="174" y="167"/>
                  </a:cubicBezTo>
                  <a:cubicBezTo>
                    <a:pt x="156" y="174"/>
                    <a:pt x="152" y="180"/>
                    <a:pt x="143" y="163"/>
                  </a:cubicBezTo>
                  <a:cubicBezTo>
                    <a:pt x="131" y="143"/>
                    <a:pt x="138" y="109"/>
                    <a:pt x="131" y="87"/>
                  </a:cubicBezTo>
                  <a:cubicBezTo>
                    <a:pt x="122" y="57"/>
                    <a:pt x="109" y="33"/>
                    <a:pt x="80" y="18"/>
                  </a:cubicBezTo>
                  <a:cubicBezTo>
                    <a:pt x="60" y="9"/>
                    <a:pt x="17" y="0"/>
                    <a:pt x="0" y="16"/>
                  </a:cubicBezTo>
                  <a:cubicBezTo>
                    <a:pt x="16" y="25"/>
                    <a:pt x="33" y="29"/>
                    <a:pt x="49" y="36"/>
                  </a:cubicBezTo>
                  <a:cubicBezTo>
                    <a:pt x="66" y="44"/>
                    <a:pt x="78" y="59"/>
                    <a:pt x="93" y="67"/>
                  </a:cubicBezTo>
                  <a:cubicBezTo>
                    <a:pt x="102" y="84"/>
                    <a:pt x="101" y="102"/>
                    <a:pt x="101" y="12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0" name="Freeform 816">
              <a:extLst>
                <a:ext uri="{FF2B5EF4-FFF2-40B4-BE49-F238E27FC236}">
                  <a16:creationId xmlns:a16="http://schemas.microsoft.com/office/drawing/2014/main" id="{5A3EB602-38FD-4915-9269-240D6D1ADEA7}"/>
                </a:ext>
              </a:extLst>
            </p:cNvPr>
            <p:cNvSpPr/>
            <p:nvPr>
              <p:custDataLst>
                <p:tags r:id="rId1717"/>
              </p:custDataLst>
            </p:nvPr>
          </p:nvSpPr>
          <p:spPr bwMode="auto">
            <a:xfrm>
              <a:off x="641" y="735"/>
              <a:ext cx="88" cy="45"/>
            </a:xfrm>
            <a:custGeom>
              <a:avLst/>
              <a:gdLst>
                <a:gd name="T0" fmla="*/ 40 w 120"/>
                <a:gd name="T1" fmla="*/ 5 h 62"/>
                <a:gd name="T2" fmla="*/ 41 w 120"/>
                <a:gd name="T3" fmla="*/ 5 h 62"/>
                <a:gd name="T4" fmla="*/ 48 w 120"/>
                <a:gd name="T5" fmla="*/ 22 h 62"/>
                <a:gd name="T6" fmla="*/ 36 w 120"/>
                <a:gd name="T7" fmla="*/ 23 h 62"/>
                <a:gd name="T8" fmla="*/ 25 w 120"/>
                <a:gd name="T9" fmla="*/ 17 h 62"/>
                <a:gd name="T10" fmla="*/ 0 w 120"/>
                <a:gd name="T11" fmla="*/ 7 h 62"/>
                <a:gd name="T12" fmla="*/ 27 w 120"/>
                <a:gd name="T13" fmla="*/ 15 h 62"/>
                <a:gd name="T14" fmla="*/ 44 w 120"/>
                <a:gd name="T15" fmla="*/ 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2">
                  <a:moveTo>
                    <a:pt x="101" y="12"/>
                  </a:moveTo>
                  <a:cubicBezTo>
                    <a:pt x="103" y="11"/>
                    <a:pt x="105" y="12"/>
                    <a:pt x="105" y="14"/>
                  </a:cubicBezTo>
                  <a:cubicBezTo>
                    <a:pt x="92" y="34"/>
                    <a:pt x="102" y="48"/>
                    <a:pt x="120" y="58"/>
                  </a:cubicBezTo>
                  <a:cubicBezTo>
                    <a:pt x="109" y="58"/>
                    <a:pt x="102" y="62"/>
                    <a:pt x="91" y="60"/>
                  </a:cubicBezTo>
                  <a:cubicBezTo>
                    <a:pt x="82" y="58"/>
                    <a:pt x="73" y="46"/>
                    <a:pt x="63" y="43"/>
                  </a:cubicBezTo>
                  <a:cubicBezTo>
                    <a:pt x="38" y="36"/>
                    <a:pt x="19" y="40"/>
                    <a:pt x="0" y="19"/>
                  </a:cubicBezTo>
                  <a:cubicBezTo>
                    <a:pt x="19" y="23"/>
                    <a:pt x="47" y="47"/>
                    <a:pt x="68" y="40"/>
                  </a:cubicBezTo>
                  <a:cubicBezTo>
                    <a:pt x="86" y="35"/>
                    <a:pt x="89" y="0"/>
                    <a:pt x="112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1" name="Freeform 817">
              <a:extLst>
                <a:ext uri="{FF2B5EF4-FFF2-40B4-BE49-F238E27FC236}">
                  <a16:creationId xmlns:a16="http://schemas.microsoft.com/office/drawing/2014/main" id="{782013FB-2C0C-43AA-911E-084BDDC239AB}"/>
                </a:ext>
              </a:extLst>
            </p:cNvPr>
            <p:cNvSpPr/>
            <p:nvPr>
              <p:custDataLst>
                <p:tags r:id="rId1718"/>
              </p:custDataLst>
            </p:nvPr>
          </p:nvSpPr>
          <p:spPr bwMode="auto">
            <a:xfrm>
              <a:off x="848" y="723"/>
              <a:ext cx="90" cy="81"/>
            </a:xfrm>
            <a:custGeom>
              <a:avLst/>
              <a:gdLst>
                <a:gd name="T0" fmla="*/ 8 w 122"/>
                <a:gd name="T1" fmla="*/ 3 h 110"/>
                <a:gd name="T2" fmla="*/ 24 w 122"/>
                <a:gd name="T3" fmla="*/ 4 h 110"/>
                <a:gd name="T4" fmla="*/ 30 w 122"/>
                <a:gd name="T5" fmla="*/ 28 h 110"/>
                <a:gd name="T6" fmla="*/ 49 w 122"/>
                <a:gd name="T7" fmla="*/ 44 h 110"/>
                <a:gd name="T8" fmla="*/ 28 w 122"/>
                <a:gd name="T9" fmla="*/ 43 h 110"/>
                <a:gd name="T10" fmla="*/ 20 w 122"/>
                <a:gd name="T11" fmla="*/ 20 h 110"/>
                <a:gd name="T12" fmla="*/ 7 w 122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110">
                  <a:moveTo>
                    <a:pt x="21" y="7"/>
                  </a:moveTo>
                  <a:cubicBezTo>
                    <a:pt x="22" y="39"/>
                    <a:pt x="48" y="17"/>
                    <a:pt x="60" y="9"/>
                  </a:cubicBezTo>
                  <a:cubicBezTo>
                    <a:pt x="58" y="30"/>
                    <a:pt x="59" y="55"/>
                    <a:pt x="75" y="70"/>
                  </a:cubicBezTo>
                  <a:cubicBezTo>
                    <a:pt x="91" y="85"/>
                    <a:pt x="109" y="91"/>
                    <a:pt x="122" y="110"/>
                  </a:cubicBezTo>
                  <a:cubicBezTo>
                    <a:pt x="105" y="102"/>
                    <a:pt x="87" y="98"/>
                    <a:pt x="70" y="107"/>
                  </a:cubicBezTo>
                  <a:cubicBezTo>
                    <a:pt x="77" y="89"/>
                    <a:pt x="64" y="60"/>
                    <a:pt x="49" y="49"/>
                  </a:cubicBezTo>
                  <a:cubicBezTo>
                    <a:pt x="25" y="29"/>
                    <a:pt x="0" y="37"/>
                    <a:pt x="16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2" name="Freeform 818">
              <a:extLst>
                <a:ext uri="{FF2B5EF4-FFF2-40B4-BE49-F238E27FC236}">
                  <a16:creationId xmlns:a16="http://schemas.microsoft.com/office/drawing/2014/main" id="{15E9F27E-B60F-42C1-9F94-A7E178CF8F92}"/>
                </a:ext>
              </a:extLst>
            </p:cNvPr>
            <p:cNvSpPr/>
            <p:nvPr>
              <p:custDataLst>
                <p:tags r:id="rId1719"/>
              </p:custDataLst>
            </p:nvPr>
          </p:nvSpPr>
          <p:spPr bwMode="auto">
            <a:xfrm>
              <a:off x="787" y="746"/>
              <a:ext cx="248" cy="344"/>
            </a:xfrm>
            <a:custGeom>
              <a:avLst/>
              <a:gdLst>
                <a:gd name="T0" fmla="*/ 43 w 337"/>
                <a:gd name="T1" fmla="*/ 34 h 467"/>
                <a:gd name="T2" fmla="*/ 73 w 337"/>
                <a:gd name="T3" fmla="*/ 63 h 467"/>
                <a:gd name="T4" fmla="*/ 78 w 337"/>
                <a:gd name="T5" fmla="*/ 72 h 467"/>
                <a:gd name="T6" fmla="*/ 86 w 337"/>
                <a:gd name="T7" fmla="*/ 77 h 467"/>
                <a:gd name="T8" fmla="*/ 89 w 337"/>
                <a:gd name="T9" fmla="*/ 96 h 467"/>
                <a:gd name="T10" fmla="*/ 87 w 337"/>
                <a:gd name="T11" fmla="*/ 121 h 467"/>
                <a:gd name="T12" fmla="*/ 98 w 337"/>
                <a:gd name="T13" fmla="*/ 141 h 467"/>
                <a:gd name="T14" fmla="*/ 114 w 337"/>
                <a:gd name="T15" fmla="*/ 174 h 467"/>
                <a:gd name="T16" fmla="*/ 127 w 337"/>
                <a:gd name="T17" fmla="*/ 174 h 467"/>
                <a:gd name="T18" fmla="*/ 101 w 337"/>
                <a:gd name="T19" fmla="*/ 183 h 467"/>
                <a:gd name="T20" fmla="*/ 85 w 337"/>
                <a:gd name="T21" fmla="*/ 164 h 467"/>
                <a:gd name="T22" fmla="*/ 65 w 337"/>
                <a:gd name="T23" fmla="*/ 166 h 467"/>
                <a:gd name="T24" fmla="*/ 46 w 337"/>
                <a:gd name="T25" fmla="*/ 150 h 467"/>
                <a:gd name="T26" fmla="*/ 25 w 337"/>
                <a:gd name="T27" fmla="*/ 139 h 467"/>
                <a:gd name="T28" fmla="*/ 1 w 337"/>
                <a:gd name="T29" fmla="*/ 145 h 467"/>
                <a:gd name="T30" fmla="*/ 13 w 337"/>
                <a:gd name="T31" fmla="*/ 106 h 467"/>
                <a:gd name="T32" fmla="*/ 18 w 337"/>
                <a:gd name="T33" fmla="*/ 129 h 467"/>
                <a:gd name="T34" fmla="*/ 43 w 337"/>
                <a:gd name="T35" fmla="*/ 122 h 467"/>
                <a:gd name="T36" fmla="*/ 39 w 337"/>
                <a:gd name="T37" fmla="*/ 137 h 467"/>
                <a:gd name="T38" fmla="*/ 85 w 337"/>
                <a:gd name="T39" fmla="*/ 152 h 467"/>
                <a:gd name="T40" fmla="*/ 77 w 337"/>
                <a:gd name="T41" fmla="*/ 120 h 467"/>
                <a:gd name="T42" fmla="*/ 79 w 337"/>
                <a:gd name="T43" fmla="*/ 83 h 467"/>
                <a:gd name="T44" fmla="*/ 57 w 337"/>
                <a:gd name="T45" fmla="*/ 57 h 467"/>
                <a:gd name="T46" fmla="*/ 34 w 337"/>
                <a:gd name="T47" fmla="*/ 63 h 467"/>
                <a:gd name="T48" fmla="*/ 35 w 337"/>
                <a:gd name="T49" fmla="*/ 26 h 467"/>
                <a:gd name="T50" fmla="*/ 6 w 337"/>
                <a:gd name="T51" fmla="*/ 0 h 467"/>
                <a:gd name="T52" fmla="*/ 29 w 337"/>
                <a:gd name="T53" fmla="*/ 13 h 467"/>
                <a:gd name="T54" fmla="*/ 49 w 337"/>
                <a:gd name="T55" fmla="*/ 13 h 467"/>
                <a:gd name="T56" fmla="*/ 42 w 337"/>
                <a:gd name="T57" fmla="*/ 38 h 4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7" h="467">
                  <a:moveTo>
                    <a:pt x="107" y="86"/>
                  </a:moveTo>
                  <a:cubicBezTo>
                    <a:pt x="101" y="118"/>
                    <a:pt x="166" y="135"/>
                    <a:pt x="183" y="159"/>
                  </a:cubicBezTo>
                  <a:cubicBezTo>
                    <a:pt x="188" y="165"/>
                    <a:pt x="191" y="176"/>
                    <a:pt x="196" y="181"/>
                  </a:cubicBezTo>
                  <a:cubicBezTo>
                    <a:pt x="202" y="187"/>
                    <a:pt x="210" y="186"/>
                    <a:pt x="216" y="192"/>
                  </a:cubicBezTo>
                  <a:cubicBezTo>
                    <a:pt x="229" y="205"/>
                    <a:pt x="225" y="222"/>
                    <a:pt x="223" y="242"/>
                  </a:cubicBezTo>
                  <a:cubicBezTo>
                    <a:pt x="220" y="261"/>
                    <a:pt x="215" y="282"/>
                    <a:pt x="218" y="303"/>
                  </a:cubicBezTo>
                  <a:cubicBezTo>
                    <a:pt x="221" y="326"/>
                    <a:pt x="241" y="335"/>
                    <a:pt x="246" y="355"/>
                  </a:cubicBezTo>
                  <a:cubicBezTo>
                    <a:pt x="257" y="393"/>
                    <a:pt x="227" y="431"/>
                    <a:pt x="286" y="435"/>
                  </a:cubicBezTo>
                  <a:cubicBezTo>
                    <a:pt x="297" y="435"/>
                    <a:pt x="308" y="434"/>
                    <a:pt x="319" y="435"/>
                  </a:cubicBezTo>
                  <a:cubicBezTo>
                    <a:pt x="337" y="467"/>
                    <a:pt x="267" y="457"/>
                    <a:pt x="253" y="456"/>
                  </a:cubicBezTo>
                  <a:cubicBezTo>
                    <a:pt x="219" y="454"/>
                    <a:pt x="236" y="441"/>
                    <a:pt x="213" y="409"/>
                  </a:cubicBezTo>
                  <a:cubicBezTo>
                    <a:pt x="200" y="410"/>
                    <a:pt x="174" y="420"/>
                    <a:pt x="162" y="415"/>
                  </a:cubicBezTo>
                  <a:cubicBezTo>
                    <a:pt x="146" y="410"/>
                    <a:pt x="131" y="385"/>
                    <a:pt x="117" y="375"/>
                  </a:cubicBezTo>
                  <a:cubicBezTo>
                    <a:pt x="103" y="365"/>
                    <a:pt x="80" y="348"/>
                    <a:pt x="63" y="348"/>
                  </a:cubicBezTo>
                  <a:cubicBezTo>
                    <a:pt x="44" y="348"/>
                    <a:pt x="24" y="365"/>
                    <a:pt x="4" y="364"/>
                  </a:cubicBezTo>
                  <a:cubicBezTo>
                    <a:pt x="0" y="339"/>
                    <a:pt x="10" y="276"/>
                    <a:pt x="34" y="265"/>
                  </a:cubicBezTo>
                  <a:cubicBezTo>
                    <a:pt x="45" y="284"/>
                    <a:pt x="14" y="307"/>
                    <a:pt x="46" y="322"/>
                  </a:cubicBezTo>
                  <a:cubicBezTo>
                    <a:pt x="67" y="332"/>
                    <a:pt x="89" y="316"/>
                    <a:pt x="107" y="305"/>
                  </a:cubicBezTo>
                  <a:cubicBezTo>
                    <a:pt x="100" y="316"/>
                    <a:pt x="96" y="329"/>
                    <a:pt x="98" y="342"/>
                  </a:cubicBezTo>
                  <a:cubicBezTo>
                    <a:pt x="129" y="366"/>
                    <a:pt x="171" y="395"/>
                    <a:pt x="213" y="380"/>
                  </a:cubicBezTo>
                  <a:cubicBezTo>
                    <a:pt x="223" y="355"/>
                    <a:pt x="197" y="326"/>
                    <a:pt x="194" y="300"/>
                  </a:cubicBezTo>
                  <a:cubicBezTo>
                    <a:pt x="191" y="269"/>
                    <a:pt x="200" y="240"/>
                    <a:pt x="197" y="209"/>
                  </a:cubicBezTo>
                  <a:cubicBezTo>
                    <a:pt x="193" y="173"/>
                    <a:pt x="170" y="159"/>
                    <a:pt x="142" y="143"/>
                  </a:cubicBezTo>
                  <a:cubicBezTo>
                    <a:pt x="112" y="127"/>
                    <a:pt x="102" y="128"/>
                    <a:pt x="86" y="157"/>
                  </a:cubicBezTo>
                  <a:cubicBezTo>
                    <a:pt x="100" y="131"/>
                    <a:pt x="97" y="92"/>
                    <a:pt x="88" y="65"/>
                  </a:cubicBezTo>
                  <a:cubicBezTo>
                    <a:pt x="79" y="37"/>
                    <a:pt x="38" y="21"/>
                    <a:pt x="15" y="0"/>
                  </a:cubicBezTo>
                  <a:cubicBezTo>
                    <a:pt x="32" y="18"/>
                    <a:pt x="54" y="21"/>
                    <a:pt x="74" y="31"/>
                  </a:cubicBezTo>
                  <a:cubicBezTo>
                    <a:pt x="102" y="43"/>
                    <a:pt x="99" y="57"/>
                    <a:pt x="124" y="33"/>
                  </a:cubicBezTo>
                  <a:cubicBezTo>
                    <a:pt x="124" y="56"/>
                    <a:pt x="101" y="72"/>
                    <a:pt x="105" y="96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3" name="Freeform 819">
              <a:extLst>
                <a:ext uri="{FF2B5EF4-FFF2-40B4-BE49-F238E27FC236}">
                  <a16:creationId xmlns:a16="http://schemas.microsoft.com/office/drawing/2014/main" id="{352A9982-ABEE-4397-9A57-BB6F5FCEA3F9}"/>
                </a:ext>
              </a:extLst>
            </p:cNvPr>
            <p:cNvSpPr/>
            <p:nvPr>
              <p:custDataLst>
                <p:tags r:id="rId1720"/>
              </p:custDataLst>
            </p:nvPr>
          </p:nvSpPr>
          <p:spPr bwMode="auto">
            <a:xfrm>
              <a:off x="650" y="816"/>
              <a:ext cx="31" cy="33"/>
            </a:xfrm>
            <a:custGeom>
              <a:avLst/>
              <a:gdLst>
                <a:gd name="T0" fmla="*/ 17 w 42"/>
                <a:gd name="T1" fmla="*/ 2 h 44"/>
                <a:gd name="T2" fmla="*/ 1 w 42"/>
                <a:gd name="T3" fmla="*/ 0 h 44"/>
                <a:gd name="T4" fmla="*/ 1 w 42"/>
                <a:gd name="T5" fmla="*/ 19 h 44"/>
                <a:gd name="T6" fmla="*/ 14 w 42"/>
                <a:gd name="T7" fmla="*/ 16 h 44"/>
                <a:gd name="T8" fmla="*/ 16 w 42"/>
                <a:gd name="T9" fmla="*/ 2 h 44"/>
                <a:gd name="T10" fmla="*/ 17 w 42"/>
                <a:gd name="T11" fmla="*/ 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44">
                  <a:moveTo>
                    <a:pt x="42" y="4"/>
                  </a:moveTo>
                  <a:cubicBezTo>
                    <a:pt x="31" y="15"/>
                    <a:pt x="13" y="7"/>
                    <a:pt x="2" y="0"/>
                  </a:cubicBezTo>
                  <a:cubicBezTo>
                    <a:pt x="8" y="14"/>
                    <a:pt x="0" y="29"/>
                    <a:pt x="1" y="44"/>
                  </a:cubicBezTo>
                  <a:cubicBezTo>
                    <a:pt x="5" y="28"/>
                    <a:pt x="28" y="25"/>
                    <a:pt x="35" y="37"/>
                  </a:cubicBezTo>
                  <a:cubicBezTo>
                    <a:pt x="30" y="17"/>
                    <a:pt x="26" y="17"/>
                    <a:pt x="41" y="5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4" name="Freeform 820">
              <a:extLst>
                <a:ext uri="{FF2B5EF4-FFF2-40B4-BE49-F238E27FC236}">
                  <a16:creationId xmlns:a16="http://schemas.microsoft.com/office/drawing/2014/main" id="{88B43CC2-F285-40C7-BAE2-7AC4EB7FDF8F}"/>
                </a:ext>
              </a:extLst>
            </p:cNvPr>
            <p:cNvSpPr/>
            <p:nvPr>
              <p:custDataLst>
                <p:tags r:id="rId1721"/>
              </p:custDataLst>
            </p:nvPr>
          </p:nvSpPr>
          <p:spPr bwMode="auto">
            <a:xfrm>
              <a:off x="590" y="761"/>
              <a:ext cx="94" cy="39"/>
            </a:xfrm>
            <a:custGeom>
              <a:avLst/>
              <a:gdLst>
                <a:gd name="T0" fmla="*/ 52 w 127"/>
                <a:gd name="T1" fmla="*/ 15 h 53"/>
                <a:gd name="T2" fmla="*/ 30 w 127"/>
                <a:gd name="T3" fmla="*/ 13 h 53"/>
                <a:gd name="T4" fmla="*/ 7 w 127"/>
                <a:gd name="T5" fmla="*/ 15 h 53"/>
                <a:gd name="T6" fmla="*/ 7 w 127"/>
                <a:gd name="T7" fmla="*/ 21 h 53"/>
                <a:gd name="T8" fmla="*/ 0 w 127"/>
                <a:gd name="T9" fmla="*/ 17 h 53"/>
                <a:gd name="T10" fmla="*/ 30 w 127"/>
                <a:gd name="T11" fmla="*/ 0 h 53"/>
                <a:gd name="T12" fmla="*/ 52 w 127"/>
                <a:gd name="T13" fmla="*/ 1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2">
                  <a:moveTo>
                    <a:pt x="127" y="37"/>
                  </a:moveTo>
                  <a:cubicBezTo>
                    <a:pt x="113" y="42"/>
                    <a:pt x="90" y="32"/>
                    <a:pt x="73" y="32"/>
                  </a:cubicBezTo>
                  <a:cubicBezTo>
                    <a:pt x="57" y="32"/>
                    <a:pt x="36" y="35"/>
                    <a:pt x="19" y="40"/>
                  </a:cubicBezTo>
                  <a:cubicBezTo>
                    <a:pt x="20" y="45"/>
                    <a:pt x="16" y="49"/>
                    <a:pt x="16" y="53"/>
                  </a:cubicBezTo>
                  <a:cubicBezTo>
                    <a:pt x="10" y="51"/>
                    <a:pt x="4" y="48"/>
                    <a:pt x="0" y="42"/>
                  </a:cubicBezTo>
                  <a:cubicBezTo>
                    <a:pt x="33" y="33"/>
                    <a:pt x="55" y="24"/>
                    <a:pt x="75" y="0"/>
                  </a:cubicBezTo>
                  <a:cubicBezTo>
                    <a:pt x="70" y="23"/>
                    <a:pt x="110" y="33"/>
                    <a:pt x="127" y="3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5" name="Freeform 821">
              <a:extLst>
                <a:ext uri="{FF2B5EF4-FFF2-40B4-BE49-F238E27FC236}">
                  <a16:creationId xmlns:a16="http://schemas.microsoft.com/office/drawing/2014/main" id="{F891B32B-74CB-4847-8B71-28CCE98820D6}"/>
                </a:ext>
              </a:extLst>
            </p:cNvPr>
            <p:cNvSpPr/>
            <p:nvPr>
              <p:custDataLst>
                <p:tags r:id="rId1722"/>
              </p:custDataLst>
            </p:nvPr>
          </p:nvSpPr>
          <p:spPr bwMode="auto">
            <a:xfrm>
              <a:off x="1220" y="880"/>
              <a:ext cx="29" cy="40"/>
            </a:xfrm>
            <a:custGeom>
              <a:avLst/>
              <a:gdLst>
                <a:gd name="T0" fmla="*/ 11 w 40"/>
                <a:gd name="T1" fmla="*/ 0 h 54"/>
                <a:gd name="T2" fmla="*/ 8 w 40"/>
                <a:gd name="T3" fmla="*/ 18 h 54"/>
                <a:gd name="T4" fmla="*/ 13 w 40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4">
                  <a:moveTo>
                    <a:pt x="27" y="0"/>
                  </a:moveTo>
                  <a:cubicBezTo>
                    <a:pt x="26" y="18"/>
                    <a:pt x="0" y="34"/>
                    <a:pt x="20" y="45"/>
                  </a:cubicBezTo>
                  <a:cubicBezTo>
                    <a:pt x="40" y="54"/>
                    <a:pt x="35" y="23"/>
                    <a:pt x="35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6" name="Freeform 822">
              <a:extLst>
                <a:ext uri="{FF2B5EF4-FFF2-40B4-BE49-F238E27FC236}">
                  <a16:creationId xmlns:a16="http://schemas.microsoft.com/office/drawing/2014/main" id="{A676D69B-0B68-4826-B3D8-5C7CE89C7460}"/>
                </a:ext>
              </a:extLst>
            </p:cNvPr>
            <p:cNvSpPr/>
            <p:nvPr>
              <p:custDataLst>
                <p:tags r:id="rId1723"/>
              </p:custDataLst>
            </p:nvPr>
          </p:nvSpPr>
          <p:spPr bwMode="auto">
            <a:xfrm>
              <a:off x="1115" y="798"/>
              <a:ext cx="63" cy="30"/>
            </a:xfrm>
            <a:custGeom>
              <a:avLst/>
              <a:gdLst>
                <a:gd name="T0" fmla="*/ 35 w 85"/>
                <a:gd name="T1" fmla="*/ 16 h 41"/>
                <a:gd name="T2" fmla="*/ 0 w 85"/>
                <a:gd name="T3" fmla="*/ 11 h 41"/>
                <a:gd name="T4" fmla="*/ 30 w 85"/>
                <a:gd name="T5" fmla="*/ 1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41">
                  <a:moveTo>
                    <a:pt x="85" y="41"/>
                  </a:moveTo>
                  <a:cubicBezTo>
                    <a:pt x="62" y="23"/>
                    <a:pt x="26" y="37"/>
                    <a:pt x="0" y="29"/>
                  </a:cubicBezTo>
                  <a:cubicBezTo>
                    <a:pt x="16" y="0"/>
                    <a:pt x="52" y="33"/>
                    <a:pt x="73" y="3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7" name="Freeform 823">
              <a:extLst>
                <a:ext uri="{FF2B5EF4-FFF2-40B4-BE49-F238E27FC236}">
                  <a16:creationId xmlns:a16="http://schemas.microsoft.com/office/drawing/2014/main" id="{E35DF2E5-A701-46B5-BA91-C7361740A7EA}"/>
                </a:ext>
              </a:extLst>
            </p:cNvPr>
            <p:cNvSpPr/>
            <p:nvPr>
              <p:custDataLst>
                <p:tags r:id="rId1724"/>
              </p:custDataLst>
            </p:nvPr>
          </p:nvSpPr>
          <p:spPr bwMode="auto">
            <a:xfrm>
              <a:off x="1215" y="1124"/>
              <a:ext cx="73" cy="44"/>
            </a:xfrm>
            <a:custGeom>
              <a:avLst/>
              <a:gdLst>
                <a:gd name="T0" fmla="*/ 24 w 99"/>
                <a:gd name="T1" fmla="*/ 19 h 60"/>
                <a:gd name="T2" fmla="*/ 0 w 99"/>
                <a:gd name="T3" fmla="*/ 5 h 60"/>
                <a:gd name="T4" fmla="*/ 36 w 99"/>
                <a:gd name="T5" fmla="*/ 0 h 60"/>
                <a:gd name="T6" fmla="*/ 26 w 99"/>
                <a:gd name="T7" fmla="*/ 17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60">
                  <a:moveTo>
                    <a:pt x="59" y="49"/>
                  </a:moveTo>
                  <a:cubicBezTo>
                    <a:pt x="45" y="60"/>
                    <a:pt x="14" y="22"/>
                    <a:pt x="0" y="13"/>
                  </a:cubicBezTo>
                  <a:cubicBezTo>
                    <a:pt x="32" y="18"/>
                    <a:pt x="60" y="4"/>
                    <a:pt x="89" y="0"/>
                  </a:cubicBezTo>
                  <a:cubicBezTo>
                    <a:pt x="99" y="17"/>
                    <a:pt x="73" y="31"/>
                    <a:pt x="64" y="4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8" name="Freeform 824">
              <a:extLst>
                <a:ext uri="{FF2B5EF4-FFF2-40B4-BE49-F238E27FC236}">
                  <a16:creationId xmlns:a16="http://schemas.microsoft.com/office/drawing/2014/main" id="{6FDE4953-29FD-4B07-8064-A13907FEBB53}"/>
                </a:ext>
              </a:extLst>
            </p:cNvPr>
            <p:cNvSpPr/>
            <p:nvPr>
              <p:custDataLst>
                <p:tags r:id="rId1725"/>
              </p:custDataLst>
            </p:nvPr>
          </p:nvSpPr>
          <p:spPr bwMode="auto">
            <a:xfrm>
              <a:off x="1229" y="1069"/>
              <a:ext cx="57" cy="48"/>
            </a:xfrm>
            <a:custGeom>
              <a:avLst/>
              <a:gdLst>
                <a:gd name="T0" fmla="*/ 31 w 78"/>
                <a:gd name="T1" fmla="*/ 0 h 65"/>
                <a:gd name="T2" fmla="*/ 7 w 78"/>
                <a:gd name="T3" fmla="*/ 10 h 65"/>
                <a:gd name="T4" fmla="*/ 1 w 78"/>
                <a:gd name="T5" fmla="*/ 15 h 65"/>
                <a:gd name="T6" fmla="*/ 1 w 78"/>
                <a:gd name="T7" fmla="*/ 24 h 65"/>
                <a:gd name="T8" fmla="*/ 19 w 78"/>
                <a:gd name="T9" fmla="*/ 20 h 65"/>
                <a:gd name="T10" fmla="*/ 29 w 78"/>
                <a:gd name="T11" fmla="*/ 5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65">
                  <a:moveTo>
                    <a:pt x="78" y="0"/>
                  </a:moveTo>
                  <a:cubicBezTo>
                    <a:pt x="62" y="21"/>
                    <a:pt x="41" y="18"/>
                    <a:pt x="19" y="26"/>
                  </a:cubicBezTo>
                  <a:cubicBezTo>
                    <a:pt x="7" y="31"/>
                    <a:pt x="9" y="23"/>
                    <a:pt x="3" y="36"/>
                  </a:cubicBezTo>
                  <a:cubicBezTo>
                    <a:pt x="1" y="40"/>
                    <a:pt x="0" y="56"/>
                    <a:pt x="3" y="59"/>
                  </a:cubicBezTo>
                  <a:cubicBezTo>
                    <a:pt x="11" y="65"/>
                    <a:pt x="42" y="52"/>
                    <a:pt x="49" y="49"/>
                  </a:cubicBezTo>
                  <a:cubicBezTo>
                    <a:pt x="64" y="42"/>
                    <a:pt x="76" y="35"/>
                    <a:pt x="73" y="1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09" name="Freeform 825">
              <a:extLst>
                <a:ext uri="{FF2B5EF4-FFF2-40B4-BE49-F238E27FC236}">
                  <a16:creationId xmlns:a16="http://schemas.microsoft.com/office/drawing/2014/main" id="{6A176AB0-76E7-43F4-AC44-AFFA780807E1}"/>
                </a:ext>
              </a:extLst>
            </p:cNvPr>
            <p:cNvSpPr/>
            <p:nvPr>
              <p:custDataLst>
                <p:tags r:id="rId1726"/>
              </p:custDataLst>
            </p:nvPr>
          </p:nvSpPr>
          <p:spPr bwMode="auto">
            <a:xfrm>
              <a:off x="974" y="1200"/>
              <a:ext cx="20" cy="42"/>
            </a:xfrm>
            <a:custGeom>
              <a:avLst/>
              <a:gdLst>
                <a:gd name="T0" fmla="*/ 9 w 28"/>
                <a:gd name="T1" fmla="*/ 0 h 57"/>
                <a:gd name="T2" fmla="*/ 6 w 28"/>
                <a:gd name="T3" fmla="*/ 23 h 57"/>
                <a:gd name="T4" fmla="*/ 10 w 28"/>
                <a:gd name="T5" fmla="*/ 13 h 57"/>
                <a:gd name="T6" fmla="*/ 4 w 28"/>
                <a:gd name="T7" fmla="*/ 1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7">
                  <a:moveTo>
                    <a:pt x="25" y="0"/>
                  </a:moveTo>
                  <a:cubicBezTo>
                    <a:pt x="4" y="8"/>
                    <a:pt x="0" y="41"/>
                    <a:pt x="16" y="57"/>
                  </a:cubicBezTo>
                  <a:cubicBezTo>
                    <a:pt x="18" y="48"/>
                    <a:pt x="21" y="38"/>
                    <a:pt x="28" y="31"/>
                  </a:cubicBezTo>
                  <a:cubicBezTo>
                    <a:pt x="24" y="37"/>
                    <a:pt x="18" y="42"/>
                    <a:pt x="11" y="4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0" name="Freeform 826">
              <a:extLst>
                <a:ext uri="{FF2B5EF4-FFF2-40B4-BE49-F238E27FC236}">
                  <a16:creationId xmlns:a16="http://schemas.microsoft.com/office/drawing/2014/main" id="{573D87FD-C1AA-49B7-AAFF-9E37B5955395}"/>
                </a:ext>
              </a:extLst>
            </p:cNvPr>
            <p:cNvSpPr/>
            <p:nvPr>
              <p:custDataLst>
                <p:tags r:id="rId1727"/>
              </p:custDataLst>
            </p:nvPr>
          </p:nvSpPr>
          <p:spPr bwMode="auto">
            <a:xfrm>
              <a:off x="771" y="1216"/>
              <a:ext cx="212" cy="105"/>
            </a:xfrm>
            <a:custGeom>
              <a:avLst/>
              <a:gdLst>
                <a:gd name="T0" fmla="*/ 115 w 288"/>
                <a:gd name="T1" fmla="*/ 35 h 143"/>
                <a:gd name="T2" fmla="*/ 77 w 288"/>
                <a:gd name="T3" fmla="*/ 43 h 143"/>
                <a:gd name="T4" fmla="*/ 43 w 288"/>
                <a:gd name="T5" fmla="*/ 35 h 143"/>
                <a:gd name="T6" fmla="*/ 21 w 288"/>
                <a:gd name="T7" fmla="*/ 23 h 143"/>
                <a:gd name="T8" fmla="*/ 32 w 288"/>
                <a:gd name="T9" fmla="*/ 0 h 143"/>
                <a:gd name="T10" fmla="*/ 7 w 288"/>
                <a:gd name="T11" fmla="*/ 27 h 143"/>
                <a:gd name="T12" fmla="*/ 21 w 288"/>
                <a:gd name="T13" fmla="*/ 35 h 143"/>
                <a:gd name="T14" fmla="*/ 38 w 288"/>
                <a:gd name="T15" fmla="*/ 46 h 143"/>
                <a:gd name="T16" fmla="*/ 78 w 288"/>
                <a:gd name="T17" fmla="*/ 56 h 143"/>
                <a:gd name="T18" fmla="*/ 114 w 288"/>
                <a:gd name="T19" fmla="*/ 4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43">
                  <a:moveTo>
                    <a:pt x="288" y="88"/>
                  </a:moveTo>
                  <a:cubicBezTo>
                    <a:pt x="260" y="104"/>
                    <a:pt x="223" y="105"/>
                    <a:pt x="191" y="107"/>
                  </a:cubicBezTo>
                  <a:cubicBezTo>
                    <a:pt x="155" y="110"/>
                    <a:pt x="138" y="99"/>
                    <a:pt x="107" y="87"/>
                  </a:cubicBezTo>
                  <a:cubicBezTo>
                    <a:pt x="90" y="80"/>
                    <a:pt x="52" y="84"/>
                    <a:pt x="51" y="58"/>
                  </a:cubicBezTo>
                  <a:cubicBezTo>
                    <a:pt x="50" y="44"/>
                    <a:pt x="73" y="13"/>
                    <a:pt x="79" y="0"/>
                  </a:cubicBezTo>
                  <a:cubicBezTo>
                    <a:pt x="62" y="17"/>
                    <a:pt x="0" y="37"/>
                    <a:pt x="16" y="69"/>
                  </a:cubicBezTo>
                  <a:cubicBezTo>
                    <a:pt x="22" y="81"/>
                    <a:pt x="42" y="83"/>
                    <a:pt x="53" y="88"/>
                  </a:cubicBezTo>
                  <a:cubicBezTo>
                    <a:pt x="71" y="95"/>
                    <a:pt x="80" y="103"/>
                    <a:pt x="95" y="114"/>
                  </a:cubicBezTo>
                  <a:cubicBezTo>
                    <a:pt x="118" y="131"/>
                    <a:pt x="166" y="143"/>
                    <a:pt x="196" y="142"/>
                  </a:cubicBezTo>
                  <a:cubicBezTo>
                    <a:pt x="223" y="142"/>
                    <a:pt x="277" y="131"/>
                    <a:pt x="286" y="10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1" name="Freeform 827">
              <a:extLst>
                <a:ext uri="{FF2B5EF4-FFF2-40B4-BE49-F238E27FC236}">
                  <a16:creationId xmlns:a16="http://schemas.microsoft.com/office/drawing/2014/main" id="{4B457F97-BF2E-4C06-A1A4-80FB9AF8B656}"/>
                </a:ext>
              </a:extLst>
            </p:cNvPr>
            <p:cNvSpPr/>
            <p:nvPr>
              <p:custDataLst>
                <p:tags r:id="rId1728"/>
              </p:custDataLst>
            </p:nvPr>
          </p:nvSpPr>
          <p:spPr bwMode="auto">
            <a:xfrm>
              <a:off x="1003" y="1256"/>
              <a:ext cx="34" cy="23"/>
            </a:xfrm>
            <a:custGeom>
              <a:avLst/>
              <a:gdLst>
                <a:gd name="T0" fmla="*/ 18 w 46"/>
                <a:gd name="T1" fmla="*/ 1 h 31"/>
                <a:gd name="T2" fmla="*/ 3 w 46"/>
                <a:gd name="T3" fmla="*/ 13 h 31"/>
                <a:gd name="T4" fmla="*/ 16 w 4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1">
                  <a:moveTo>
                    <a:pt x="46" y="3"/>
                  </a:moveTo>
                  <a:cubicBezTo>
                    <a:pt x="39" y="0"/>
                    <a:pt x="0" y="8"/>
                    <a:pt x="7" y="31"/>
                  </a:cubicBezTo>
                  <a:cubicBezTo>
                    <a:pt x="19" y="31"/>
                    <a:pt x="33" y="19"/>
                    <a:pt x="39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2" name="Freeform 828">
              <a:extLst>
                <a:ext uri="{FF2B5EF4-FFF2-40B4-BE49-F238E27FC236}">
                  <a16:creationId xmlns:a16="http://schemas.microsoft.com/office/drawing/2014/main" id="{9AF98E5B-6E5F-4250-9726-67EFCB2A4AEE}"/>
                </a:ext>
              </a:extLst>
            </p:cNvPr>
            <p:cNvSpPr/>
            <p:nvPr>
              <p:custDataLst>
                <p:tags r:id="rId1729"/>
              </p:custDataLst>
            </p:nvPr>
          </p:nvSpPr>
          <p:spPr bwMode="auto">
            <a:xfrm>
              <a:off x="324" y="1107"/>
              <a:ext cx="184" cy="77"/>
            </a:xfrm>
            <a:custGeom>
              <a:avLst/>
              <a:gdLst>
                <a:gd name="T0" fmla="*/ 0 w 250"/>
                <a:gd name="T1" fmla="*/ 21 h 104"/>
                <a:gd name="T2" fmla="*/ 21 w 250"/>
                <a:gd name="T3" fmla="*/ 40 h 104"/>
                <a:gd name="T4" fmla="*/ 46 w 250"/>
                <a:gd name="T5" fmla="*/ 32 h 104"/>
                <a:gd name="T6" fmla="*/ 73 w 250"/>
                <a:gd name="T7" fmla="*/ 27 h 104"/>
                <a:gd name="T8" fmla="*/ 99 w 250"/>
                <a:gd name="T9" fmla="*/ 33 h 104"/>
                <a:gd name="T10" fmla="*/ 78 w 250"/>
                <a:gd name="T11" fmla="*/ 20 h 104"/>
                <a:gd name="T12" fmla="*/ 81 w 250"/>
                <a:gd name="T13" fmla="*/ 0 h 104"/>
                <a:gd name="T14" fmla="*/ 67 w 250"/>
                <a:gd name="T15" fmla="*/ 16 h 104"/>
                <a:gd name="T16" fmla="*/ 52 w 250"/>
                <a:gd name="T17" fmla="*/ 22 h 104"/>
                <a:gd name="T18" fmla="*/ 34 w 250"/>
                <a:gd name="T19" fmla="*/ 29 h 104"/>
                <a:gd name="T20" fmla="*/ 36 w 250"/>
                <a:gd name="T21" fmla="*/ 15 h 104"/>
                <a:gd name="T22" fmla="*/ 14 w 250"/>
                <a:gd name="T23" fmla="*/ 20 h 104"/>
                <a:gd name="T24" fmla="*/ 3 w 250"/>
                <a:gd name="T25" fmla="*/ 2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104">
                  <a:moveTo>
                    <a:pt x="0" y="52"/>
                  </a:moveTo>
                  <a:cubicBezTo>
                    <a:pt x="9" y="83"/>
                    <a:pt x="18" y="92"/>
                    <a:pt x="51" y="98"/>
                  </a:cubicBezTo>
                  <a:cubicBezTo>
                    <a:pt x="84" y="104"/>
                    <a:pt x="89" y="97"/>
                    <a:pt x="116" y="78"/>
                  </a:cubicBezTo>
                  <a:cubicBezTo>
                    <a:pt x="134" y="65"/>
                    <a:pt x="160" y="63"/>
                    <a:pt x="183" y="68"/>
                  </a:cubicBezTo>
                  <a:cubicBezTo>
                    <a:pt x="204" y="73"/>
                    <a:pt x="228" y="85"/>
                    <a:pt x="250" y="83"/>
                  </a:cubicBezTo>
                  <a:cubicBezTo>
                    <a:pt x="234" y="72"/>
                    <a:pt x="206" y="66"/>
                    <a:pt x="195" y="50"/>
                  </a:cubicBezTo>
                  <a:cubicBezTo>
                    <a:pt x="181" y="29"/>
                    <a:pt x="197" y="19"/>
                    <a:pt x="204" y="0"/>
                  </a:cubicBezTo>
                  <a:cubicBezTo>
                    <a:pt x="188" y="11"/>
                    <a:pt x="177" y="28"/>
                    <a:pt x="167" y="40"/>
                  </a:cubicBezTo>
                  <a:cubicBezTo>
                    <a:pt x="153" y="54"/>
                    <a:pt x="150" y="50"/>
                    <a:pt x="129" y="54"/>
                  </a:cubicBezTo>
                  <a:cubicBezTo>
                    <a:pt x="118" y="56"/>
                    <a:pt x="94" y="74"/>
                    <a:pt x="85" y="71"/>
                  </a:cubicBezTo>
                  <a:cubicBezTo>
                    <a:pt x="69" y="65"/>
                    <a:pt x="82" y="43"/>
                    <a:pt x="89" y="36"/>
                  </a:cubicBezTo>
                  <a:cubicBezTo>
                    <a:pt x="81" y="50"/>
                    <a:pt x="45" y="73"/>
                    <a:pt x="35" y="48"/>
                  </a:cubicBezTo>
                  <a:cubicBezTo>
                    <a:pt x="26" y="58"/>
                    <a:pt x="13" y="53"/>
                    <a:pt x="7" y="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3" name="Freeform 829">
              <a:extLst>
                <a:ext uri="{FF2B5EF4-FFF2-40B4-BE49-F238E27FC236}">
                  <a16:creationId xmlns:a16="http://schemas.microsoft.com/office/drawing/2014/main" id="{2DDC8DA1-EA48-49E2-A139-373DDCA5074A}"/>
                </a:ext>
              </a:extLst>
            </p:cNvPr>
            <p:cNvSpPr/>
            <p:nvPr>
              <p:custDataLst>
                <p:tags r:id="rId1730"/>
              </p:custDataLst>
            </p:nvPr>
          </p:nvSpPr>
          <p:spPr bwMode="auto">
            <a:xfrm>
              <a:off x="326" y="1037"/>
              <a:ext cx="121" cy="115"/>
            </a:xfrm>
            <a:custGeom>
              <a:avLst/>
              <a:gdLst>
                <a:gd name="T0" fmla="*/ 64 w 165"/>
                <a:gd name="T1" fmla="*/ 1 h 157"/>
                <a:gd name="T2" fmla="*/ 30 w 165"/>
                <a:gd name="T3" fmla="*/ 22 h 157"/>
                <a:gd name="T4" fmla="*/ 21 w 165"/>
                <a:gd name="T5" fmla="*/ 36 h 157"/>
                <a:gd name="T6" fmla="*/ 10 w 165"/>
                <a:gd name="T7" fmla="*/ 45 h 157"/>
                <a:gd name="T8" fmla="*/ 0 w 165"/>
                <a:gd name="T9" fmla="*/ 49 h 157"/>
                <a:gd name="T10" fmla="*/ 29 w 165"/>
                <a:gd name="T11" fmla="*/ 37 h 157"/>
                <a:gd name="T12" fmla="*/ 43 w 165"/>
                <a:gd name="T13" fmla="*/ 22 h 157"/>
                <a:gd name="T14" fmla="*/ 56 w 165"/>
                <a:gd name="T15" fmla="*/ 36 h 157"/>
                <a:gd name="T16" fmla="*/ 54 w 165"/>
                <a:gd name="T17" fmla="*/ 17 h 157"/>
                <a:gd name="T18" fmla="*/ 65 w 165"/>
                <a:gd name="T19" fmla="*/ 0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157">
                  <a:moveTo>
                    <a:pt x="162" y="4"/>
                  </a:moveTo>
                  <a:cubicBezTo>
                    <a:pt x="130" y="6"/>
                    <a:pt x="98" y="34"/>
                    <a:pt x="77" y="56"/>
                  </a:cubicBezTo>
                  <a:cubicBezTo>
                    <a:pt x="68" y="66"/>
                    <a:pt x="64" y="84"/>
                    <a:pt x="53" y="92"/>
                  </a:cubicBezTo>
                  <a:cubicBezTo>
                    <a:pt x="41" y="100"/>
                    <a:pt x="22" y="90"/>
                    <a:pt x="25" y="114"/>
                  </a:cubicBezTo>
                  <a:cubicBezTo>
                    <a:pt x="18" y="120"/>
                    <a:pt x="9" y="125"/>
                    <a:pt x="0" y="125"/>
                  </a:cubicBezTo>
                  <a:cubicBezTo>
                    <a:pt x="21" y="157"/>
                    <a:pt x="59" y="106"/>
                    <a:pt x="72" y="93"/>
                  </a:cubicBezTo>
                  <a:cubicBezTo>
                    <a:pt x="79" y="85"/>
                    <a:pt x="101" y="59"/>
                    <a:pt x="110" y="56"/>
                  </a:cubicBezTo>
                  <a:cubicBezTo>
                    <a:pt x="135" y="49"/>
                    <a:pt x="121" y="78"/>
                    <a:pt x="140" y="91"/>
                  </a:cubicBezTo>
                  <a:cubicBezTo>
                    <a:pt x="140" y="76"/>
                    <a:pt x="131" y="55"/>
                    <a:pt x="136" y="42"/>
                  </a:cubicBezTo>
                  <a:cubicBezTo>
                    <a:pt x="142" y="25"/>
                    <a:pt x="165" y="22"/>
                    <a:pt x="16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4" name="Freeform 830">
              <a:extLst>
                <a:ext uri="{FF2B5EF4-FFF2-40B4-BE49-F238E27FC236}">
                  <a16:creationId xmlns:a16="http://schemas.microsoft.com/office/drawing/2014/main" id="{471094BB-6F06-491A-8BEB-32B870D0FFA9}"/>
                </a:ext>
              </a:extLst>
            </p:cNvPr>
            <p:cNvSpPr/>
            <p:nvPr>
              <p:custDataLst>
                <p:tags r:id="rId1731"/>
              </p:custDataLst>
            </p:nvPr>
          </p:nvSpPr>
          <p:spPr bwMode="auto">
            <a:xfrm>
              <a:off x="299" y="1024"/>
              <a:ext cx="35" cy="92"/>
            </a:xfrm>
            <a:custGeom>
              <a:avLst/>
              <a:gdLst>
                <a:gd name="T0" fmla="*/ 2 w 47"/>
                <a:gd name="T1" fmla="*/ 10 h 124"/>
                <a:gd name="T2" fmla="*/ 19 w 47"/>
                <a:gd name="T3" fmla="*/ 50 h 124"/>
                <a:gd name="T4" fmla="*/ 9 w 47"/>
                <a:gd name="T5" fmla="*/ 24 h 124"/>
                <a:gd name="T6" fmla="*/ 14 w 47"/>
                <a:gd name="T7" fmla="*/ 0 h 124"/>
                <a:gd name="T8" fmla="*/ 5 w 47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5" y="24"/>
                  </a:moveTo>
                  <a:cubicBezTo>
                    <a:pt x="3" y="56"/>
                    <a:pt x="0" y="122"/>
                    <a:pt x="47" y="124"/>
                  </a:cubicBezTo>
                  <a:cubicBezTo>
                    <a:pt x="39" y="102"/>
                    <a:pt x="21" y="84"/>
                    <a:pt x="21" y="59"/>
                  </a:cubicBezTo>
                  <a:cubicBezTo>
                    <a:pt x="21" y="39"/>
                    <a:pt x="28" y="19"/>
                    <a:pt x="33" y="0"/>
                  </a:cubicBezTo>
                  <a:cubicBezTo>
                    <a:pt x="25" y="8"/>
                    <a:pt x="15" y="19"/>
                    <a:pt x="12" y="31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5" name="Freeform 831">
              <a:extLst>
                <a:ext uri="{FF2B5EF4-FFF2-40B4-BE49-F238E27FC236}">
                  <a16:creationId xmlns:a16="http://schemas.microsoft.com/office/drawing/2014/main" id="{C1C03EFB-0298-440C-94F2-11428582233A}"/>
                </a:ext>
              </a:extLst>
            </p:cNvPr>
            <p:cNvSpPr/>
            <p:nvPr>
              <p:custDataLst>
                <p:tags r:id="rId1732"/>
              </p:custDataLst>
            </p:nvPr>
          </p:nvSpPr>
          <p:spPr bwMode="auto">
            <a:xfrm>
              <a:off x="474" y="1043"/>
              <a:ext cx="78" cy="106"/>
            </a:xfrm>
            <a:custGeom>
              <a:avLst/>
              <a:gdLst>
                <a:gd name="T0" fmla="*/ 39 w 105"/>
                <a:gd name="T1" fmla="*/ 56 h 143"/>
                <a:gd name="T2" fmla="*/ 25 w 105"/>
                <a:gd name="T3" fmla="*/ 39 h 143"/>
                <a:gd name="T4" fmla="*/ 43 w 105"/>
                <a:gd name="T5" fmla="*/ 24 h 143"/>
                <a:gd name="T6" fmla="*/ 17 w 105"/>
                <a:gd name="T7" fmla="*/ 27 h 143"/>
                <a:gd name="T8" fmla="*/ 8 w 105"/>
                <a:gd name="T9" fmla="*/ 0 h 143"/>
                <a:gd name="T10" fmla="*/ 14 w 105"/>
                <a:gd name="T11" fmla="*/ 33 h 143"/>
                <a:gd name="T12" fmla="*/ 22 w 105"/>
                <a:gd name="T13" fmla="*/ 49 h 143"/>
                <a:gd name="T14" fmla="*/ 40 w 105"/>
                <a:gd name="T15" fmla="*/ 59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43">
                  <a:moveTo>
                    <a:pt x="94" y="136"/>
                  </a:moveTo>
                  <a:cubicBezTo>
                    <a:pt x="83" y="114"/>
                    <a:pt x="50" y="128"/>
                    <a:pt x="61" y="95"/>
                  </a:cubicBezTo>
                  <a:cubicBezTo>
                    <a:pt x="67" y="77"/>
                    <a:pt x="85" y="57"/>
                    <a:pt x="105" y="61"/>
                  </a:cubicBezTo>
                  <a:cubicBezTo>
                    <a:pt x="81" y="68"/>
                    <a:pt x="62" y="80"/>
                    <a:pt x="42" y="66"/>
                  </a:cubicBezTo>
                  <a:cubicBezTo>
                    <a:pt x="23" y="53"/>
                    <a:pt x="19" y="22"/>
                    <a:pt x="20" y="0"/>
                  </a:cubicBezTo>
                  <a:cubicBezTo>
                    <a:pt x="0" y="33"/>
                    <a:pt x="13" y="55"/>
                    <a:pt x="33" y="82"/>
                  </a:cubicBezTo>
                  <a:cubicBezTo>
                    <a:pt x="41" y="93"/>
                    <a:pt x="45" y="112"/>
                    <a:pt x="54" y="120"/>
                  </a:cubicBezTo>
                  <a:cubicBezTo>
                    <a:pt x="65" y="131"/>
                    <a:pt x="85" y="132"/>
                    <a:pt x="98" y="14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6" name="Freeform 832">
              <a:extLst>
                <a:ext uri="{FF2B5EF4-FFF2-40B4-BE49-F238E27FC236}">
                  <a16:creationId xmlns:a16="http://schemas.microsoft.com/office/drawing/2014/main" id="{4945D1E4-49FE-4D19-8543-2E66D6A372EB}"/>
                </a:ext>
              </a:extLst>
            </p:cNvPr>
            <p:cNvSpPr/>
            <p:nvPr>
              <p:custDataLst>
                <p:tags r:id="rId1733"/>
              </p:custDataLst>
            </p:nvPr>
          </p:nvSpPr>
          <p:spPr bwMode="auto">
            <a:xfrm>
              <a:off x="605" y="942"/>
              <a:ext cx="107" cy="85"/>
            </a:xfrm>
            <a:custGeom>
              <a:avLst/>
              <a:gdLst>
                <a:gd name="T0" fmla="*/ 54 w 145"/>
                <a:gd name="T1" fmla="*/ 12 h 116"/>
                <a:gd name="T2" fmla="*/ 46 w 145"/>
                <a:gd name="T3" fmla="*/ 5 h 116"/>
                <a:gd name="T4" fmla="*/ 24 w 145"/>
                <a:gd name="T5" fmla="*/ 12 h 116"/>
                <a:gd name="T6" fmla="*/ 0 w 145"/>
                <a:gd name="T7" fmla="*/ 3 h 116"/>
                <a:gd name="T8" fmla="*/ 32 w 145"/>
                <a:gd name="T9" fmla="*/ 45 h 116"/>
                <a:gd name="T10" fmla="*/ 42 w 145"/>
                <a:gd name="T11" fmla="*/ 25 h 116"/>
                <a:gd name="T12" fmla="*/ 52 w 145"/>
                <a:gd name="T13" fmla="*/ 22 h 116"/>
                <a:gd name="T14" fmla="*/ 58 w 145"/>
                <a:gd name="T15" fmla="*/ 15 h 116"/>
                <a:gd name="T16" fmla="*/ 55 w 145"/>
                <a:gd name="T17" fmla="*/ 13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115">
                  <a:moveTo>
                    <a:pt x="134" y="30"/>
                  </a:moveTo>
                  <a:cubicBezTo>
                    <a:pt x="130" y="23"/>
                    <a:pt x="123" y="17"/>
                    <a:pt x="116" y="14"/>
                  </a:cubicBezTo>
                  <a:cubicBezTo>
                    <a:pt x="99" y="33"/>
                    <a:pt x="83" y="41"/>
                    <a:pt x="59" y="32"/>
                  </a:cubicBezTo>
                  <a:cubicBezTo>
                    <a:pt x="41" y="25"/>
                    <a:pt x="19" y="0"/>
                    <a:pt x="0" y="8"/>
                  </a:cubicBezTo>
                  <a:cubicBezTo>
                    <a:pt x="61" y="30"/>
                    <a:pt x="69" y="60"/>
                    <a:pt x="80" y="116"/>
                  </a:cubicBezTo>
                  <a:cubicBezTo>
                    <a:pt x="85" y="102"/>
                    <a:pt x="92" y="73"/>
                    <a:pt x="104" y="63"/>
                  </a:cubicBezTo>
                  <a:cubicBezTo>
                    <a:pt x="111" y="56"/>
                    <a:pt x="123" y="60"/>
                    <a:pt x="130" y="56"/>
                  </a:cubicBezTo>
                  <a:cubicBezTo>
                    <a:pt x="135" y="53"/>
                    <a:pt x="141" y="44"/>
                    <a:pt x="145" y="39"/>
                  </a:cubicBezTo>
                  <a:cubicBezTo>
                    <a:pt x="143" y="36"/>
                    <a:pt x="140" y="35"/>
                    <a:pt x="137" y="3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7" name="Freeform 833">
              <a:extLst>
                <a:ext uri="{FF2B5EF4-FFF2-40B4-BE49-F238E27FC236}">
                  <a16:creationId xmlns:a16="http://schemas.microsoft.com/office/drawing/2014/main" id="{AEFDCB9C-7E18-41DA-8705-81A95E670308}"/>
                </a:ext>
              </a:extLst>
            </p:cNvPr>
            <p:cNvSpPr/>
            <p:nvPr>
              <p:custDataLst>
                <p:tags r:id="rId1734"/>
              </p:custDataLst>
            </p:nvPr>
          </p:nvSpPr>
          <p:spPr bwMode="auto">
            <a:xfrm>
              <a:off x="571" y="757"/>
              <a:ext cx="48" cy="21"/>
            </a:xfrm>
            <a:custGeom>
              <a:avLst/>
              <a:gdLst>
                <a:gd name="T0" fmla="*/ 25 w 66"/>
                <a:gd name="T1" fmla="*/ 3 h 28"/>
                <a:gd name="T2" fmla="*/ 1 w 66"/>
                <a:gd name="T3" fmla="*/ 12 h 28"/>
                <a:gd name="T4" fmla="*/ 1 w 66"/>
                <a:gd name="T5" fmla="*/ 8 h 28"/>
                <a:gd name="T6" fmla="*/ 20 w 66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8">
                  <a:moveTo>
                    <a:pt x="66" y="7"/>
                  </a:moveTo>
                  <a:cubicBezTo>
                    <a:pt x="59" y="11"/>
                    <a:pt x="14" y="28"/>
                    <a:pt x="1" y="28"/>
                  </a:cubicBezTo>
                  <a:cubicBezTo>
                    <a:pt x="0" y="24"/>
                    <a:pt x="0" y="20"/>
                    <a:pt x="1" y="17"/>
                  </a:cubicBezTo>
                  <a:cubicBezTo>
                    <a:pt x="23" y="10"/>
                    <a:pt x="28" y="0"/>
                    <a:pt x="52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8" name="Freeform 834">
              <a:extLst>
                <a:ext uri="{FF2B5EF4-FFF2-40B4-BE49-F238E27FC236}">
                  <a16:creationId xmlns:a16="http://schemas.microsoft.com/office/drawing/2014/main" id="{EF607008-F3A8-426F-9699-30A3F6C8EFDE}"/>
                </a:ext>
              </a:extLst>
            </p:cNvPr>
            <p:cNvSpPr/>
            <p:nvPr>
              <p:custDataLst>
                <p:tags r:id="rId1735"/>
              </p:custDataLst>
            </p:nvPr>
          </p:nvSpPr>
          <p:spPr bwMode="auto">
            <a:xfrm>
              <a:off x="595" y="886"/>
              <a:ext cx="72" cy="73"/>
            </a:xfrm>
            <a:custGeom>
              <a:avLst/>
              <a:gdLst>
                <a:gd name="T0" fmla="*/ 39 w 97"/>
                <a:gd name="T1" fmla="*/ 40 h 99"/>
                <a:gd name="T2" fmla="*/ 20 w 97"/>
                <a:gd name="T3" fmla="*/ 15 h 99"/>
                <a:gd name="T4" fmla="*/ 13 w 97"/>
                <a:gd name="T5" fmla="*/ 0 h 99"/>
                <a:gd name="T6" fmla="*/ 33 w 97"/>
                <a:gd name="T7" fmla="*/ 15 h 99"/>
                <a:gd name="T8" fmla="*/ 37 w 97"/>
                <a:gd name="T9" fmla="*/ 3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99">
                  <a:moveTo>
                    <a:pt x="97" y="99"/>
                  </a:moveTo>
                  <a:cubicBezTo>
                    <a:pt x="73" y="84"/>
                    <a:pt x="71" y="55"/>
                    <a:pt x="50" y="40"/>
                  </a:cubicBezTo>
                  <a:cubicBezTo>
                    <a:pt x="35" y="29"/>
                    <a:pt x="0" y="19"/>
                    <a:pt x="33" y="0"/>
                  </a:cubicBezTo>
                  <a:cubicBezTo>
                    <a:pt x="47" y="9"/>
                    <a:pt x="71" y="22"/>
                    <a:pt x="79" y="37"/>
                  </a:cubicBezTo>
                  <a:cubicBezTo>
                    <a:pt x="86" y="53"/>
                    <a:pt x="79" y="74"/>
                    <a:pt x="90" y="8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19" name="Freeform 835">
              <a:extLst>
                <a:ext uri="{FF2B5EF4-FFF2-40B4-BE49-F238E27FC236}">
                  <a16:creationId xmlns:a16="http://schemas.microsoft.com/office/drawing/2014/main" id="{BF2F3D30-3D84-4F82-B487-A72F68FCB406}"/>
                </a:ext>
              </a:extLst>
            </p:cNvPr>
            <p:cNvSpPr/>
            <p:nvPr>
              <p:custDataLst>
                <p:tags r:id="rId1736"/>
              </p:custDataLst>
            </p:nvPr>
          </p:nvSpPr>
          <p:spPr bwMode="auto">
            <a:xfrm>
              <a:off x="890" y="1119"/>
              <a:ext cx="161" cy="88"/>
            </a:xfrm>
            <a:custGeom>
              <a:avLst/>
              <a:gdLst>
                <a:gd name="T0" fmla="*/ 66 w 218"/>
                <a:gd name="T1" fmla="*/ 0 h 119"/>
                <a:gd name="T2" fmla="*/ 32 w 218"/>
                <a:gd name="T3" fmla="*/ 25 h 119"/>
                <a:gd name="T4" fmla="*/ 18 w 218"/>
                <a:gd name="T5" fmla="*/ 37 h 119"/>
                <a:gd name="T6" fmla="*/ 0 w 218"/>
                <a:gd name="T7" fmla="*/ 39 h 119"/>
                <a:gd name="T8" fmla="*/ 41 w 218"/>
                <a:gd name="T9" fmla="*/ 28 h 119"/>
                <a:gd name="T10" fmla="*/ 70 w 218"/>
                <a:gd name="T11" fmla="*/ 44 h 119"/>
                <a:gd name="T12" fmla="*/ 88 w 218"/>
                <a:gd name="T13" fmla="*/ 13 h 119"/>
                <a:gd name="T14" fmla="*/ 65 w 218"/>
                <a:gd name="T15" fmla="*/ 23 h 119"/>
                <a:gd name="T16" fmla="*/ 67 w 218"/>
                <a:gd name="T17" fmla="*/ 4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119">
                  <a:moveTo>
                    <a:pt x="164" y="0"/>
                  </a:moveTo>
                  <a:cubicBezTo>
                    <a:pt x="145" y="35"/>
                    <a:pt x="107" y="36"/>
                    <a:pt x="80" y="62"/>
                  </a:cubicBezTo>
                  <a:cubicBezTo>
                    <a:pt x="67" y="75"/>
                    <a:pt x="64" y="84"/>
                    <a:pt x="46" y="90"/>
                  </a:cubicBezTo>
                  <a:cubicBezTo>
                    <a:pt x="31" y="95"/>
                    <a:pt x="15" y="92"/>
                    <a:pt x="0" y="97"/>
                  </a:cubicBezTo>
                  <a:cubicBezTo>
                    <a:pt x="34" y="119"/>
                    <a:pt x="77" y="89"/>
                    <a:pt x="102" y="70"/>
                  </a:cubicBezTo>
                  <a:cubicBezTo>
                    <a:pt x="147" y="38"/>
                    <a:pt x="156" y="73"/>
                    <a:pt x="173" y="110"/>
                  </a:cubicBezTo>
                  <a:cubicBezTo>
                    <a:pt x="176" y="74"/>
                    <a:pt x="190" y="58"/>
                    <a:pt x="218" y="34"/>
                  </a:cubicBezTo>
                  <a:cubicBezTo>
                    <a:pt x="208" y="38"/>
                    <a:pt x="170" y="60"/>
                    <a:pt x="161" y="57"/>
                  </a:cubicBezTo>
                  <a:cubicBezTo>
                    <a:pt x="142" y="48"/>
                    <a:pt x="158" y="18"/>
                    <a:pt x="166" y="1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0" name="Freeform 836">
              <a:extLst>
                <a:ext uri="{FF2B5EF4-FFF2-40B4-BE49-F238E27FC236}">
                  <a16:creationId xmlns:a16="http://schemas.microsoft.com/office/drawing/2014/main" id="{B9AAC3E7-D6E4-4199-B7AD-2C58D612CFBD}"/>
                </a:ext>
              </a:extLst>
            </p:cNvPr>
            <p:cNvSpPr/>
            <p:nvPr>
              <p:custDataLst>
                <p:tags r:id="rId1737"/>
              </p:custDataLst>
            </p:nvPr>
          </p:nvSpPr>
          <p:spPr bwMode="auto">
            <a:xfrm>
              <a:off x="896" y="1061"/>
              <a:ext cx="34" cy="75"/>
            </a:xfrm>
            <a:custGeom>
              <a:avLst/>
              <a:gdLst>
                <a:gd name="T0" fmla="*/ 12 w 47"/>
                <a:gd name="T1" fmla="*/ 0 h 102"/>
                <a:gd name="T2" fmla="*/ 12 w 47"/>
                <a:gd name="T3" fmla="*/ 19 h 102"/>
                <a:gd name="T4" fmla="*/ 18 w 47"/>
                <a:gd name="T5" fmla="*/ 40 h 102"/>
                <a:gd name="T6" fmla="*/ 0 w 47"/>
                <a:gd name="T7" fmla="*/ 17 h 102"/>
                <a:gd name="T8" fmla="*/ 5 w 47"/>
                <a:gd name="T9" fmla="*/ 16 h 102"/>
                <a:gd name="T10" fmla="*/ 1 w 47"/>
                <a:gd name="T11" fmla="*/ 1 h 102"/>
                <a:gd name="T12" fmla="*/ 12 w 47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2">
                  <a:moveTo>
                    <a:pt x="30" y="0"/>
                  </a:moveTo>
                  <a:cubicBezTo>
                    <a:pt x="32" y="20"/>
                    <a:pt x="31" y="26"/>
                    <a:pt x="30" y="47"/>
                  </a:cubicBezTo>
                  <a:cubicBezTo>
                    <a:pt x="29" y="65"/>
                    <a:pt x="34" y="89"/>
                    <a:pt x="47" y="102"/>
                  </a:cubicBezTo>
                  <a:cubicBezTo>
                    <a:pt x="35" y="79"/>
                    <a:pt x="18" y="58"/>
                    <a:pt x="0" y="42"/>
                  </a:cubicBezTo>
                  <a:cubicBezTo>
                    <a:pt x="3" y="43"/>
                    <a:pt x="9" y="41"/>
                    <a:pt x="13" y="41"/>
                  </a:cubicBezTo>
                  <a:cubicBezTo>
                    <a:pt x="16" y="27"/>
                    <a:pt x="7" y="15"/>
                    <a:pt x="3" y="2"/>
                  </a:cubicBezTo>
                  <a:cubicBezTo>
                    <a:pt x="11" y="3"/>
                    <a:pt x="21" y="2"/>
                    <a:pt x="30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1" name="Freeform 837">
              <a:extLst>
                <a:ext uri="{FF2B5EF4-FFF2-40B4-BE49-F238E27FC236}">
                  <a16:creationId xmlns:a16="http://schemas.microsoft.com/office/drawing/2014/main" id="{F76FD530-F2E8-4558-80E3-83137E4B0F77}"/>
                </a:ext>
              </a:extLst>
            </p:cNvPr>
            <p:cNvSpPr/>
            <p:nvPr>
              <p:custDataLst>
                <p:tags r:id="rId1738"/>
              </p:custDataLst>
            </p:nvPr>
          </p:nvSpPr>
          <p:spPr bwMode="auto">
            <a:xfrm>
              <a:off x="801" y="1032"/>
              <a:ext cx="80" cy="47"/>
            </a:xfrm>
            <a:custGeom>
              <a:avLst/>
              <a:gdLst>
                <a:gd name="T0" fmla="*/ 18 w 108"/>
                <a:gd name="T1" fmla="*/ 0 h 65"/>
                <a:gd name="T2" fmla="*/ 0 w 108"/>
                <a:gd name="T3" fmla="*/ 25 h 65"/>
                <a:gd name="T4" fmla="*/ 22 w 108"/>
                <a:gd name="T5" fmla="*/ 14 h 65"/>
                <a:gd name="T6" fmla="*/ 44 w 108"/>
                <a:gd name="T7" fmla="*/ 10 h 65"/>
                <a:gd name="T8" fmla="*/ 22 w 108"/>
                <a:gd name="T9" fmla="*/ 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5">
                  <a:moveTo>
                    <a:pt x="45" y="0"/>
                  </a:moveTo>
                  <a:cubicBezTo>
                    <a:pt x="66" y="18"/>
                    <a:pt x="13" y="53"/>
                    <a:pt x="0" y="65"/>
                  </a:cubicBezTo>
                  <a:cubicBezTo>
                    <a:pt x="20" y="63"/>
                    <a:pt x="34" y="41"/>
                    <a:pt x="54" y="37"/>
                  </a:cubicBezTo>
                  <a:cubicBezTo>
                    <a:pt x="72" y="34"/>
                    <a:pt x="91" y="31"/>
                    <a:pt x="108" y="28"/>
                  </a:cubicBezTo>
                  <a:cubicBezTo>
                    <a:pt x="95" y="18"/>
                    <a:pt x="49" y="38"/>
                    <a:pt x="54" y="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2" name="Freeform 838">
              <a:extLst>
                <a:ext uri="{FF2B5EF4-FFF2-40B4-BE49-F238E27FC236}">
                  <a16:creationId xmlns:a16="http://schemas.microsoft.com/office/drawing/2014/main" id="{2D325F03-F281-4D44-B623-06A910BF40F6}"/>
                </a:ext>
              </a:extLst>
            </p:cNvPr>
            <p:cNvSpPr/>
            <p:nvPr>
              <p:custDataLst>
                <p:tags r:id="rId1739"/>
              </p:custDataLst>
            </p:nvPr>
          </p:nvSpPr>
          <p:spPr bwMode="auto">
            <a:xfrm>
              <a:off x="859" y="920"/>
              <a:ext cx="50" cy="48"/>
            </a:xfrm>
            <a:custGeom>
              <a:avLst/>
              <a:gdLst>
                <a:gd name="T0" fmla="*/ 28 w 67"/>
                <a:gd name="T1" fmla="*/ 13 h 65"/>
                <a:gd name="T2" fmla="*/ 4 w 67"/>
                <a:gd name="T3" fmla="*/ 0 h 65"/>
                <a:gd name="T4" fmla="*/ 8 w 67"/>
                <a:gd name="T5" fmla="*/ 22 h 65"/>
                <a:gd name="T6" fmla="*/ 24 w 67"/>
                <a:gd name="T7" fmla="*/ 1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5">
                  <a:moveTo>
                    <a:pt x="67" y="31"/>
                  </a:moveTo>
                  <a:cubicBezTo>
                    <a:pt x="43" y="32"/>
                    <a:pt x="0" y="38"/>
                    <a:pt x="11" y="0"/>
                  </a:cubicBezTo>
                  <a:cubicBezTo>
                    <a:pt x="5" y="14"/>
                    <a:pt x="7" y="44"/>
                    <a:pt x="20" y="54"/>
                  </a:cubicBezTo>
                  <a:cubicBezTo>
                    <a:pt x="32" y="65"/>
                    <a:pt x="58" y="57"/>
                    <a:pt x="58" y="4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3" name="Freeform 839">
              <a:extLst>
                <a:ext uri="{FF2B5EF4-FFF2-40B4-BE49-F238E27FC236}">
                  <a16:creationId xmlns:a16="http://schemas.microsoft.com/office/drawing/2014/main" id="{8F3D826E-55F8-4823-BA12-F551EA569F78}"/>
                </a:ext>
              </a:extLst>
            </p:cNvPr>
            <p:cNvSpPr/>
            <p:nvPr>
              <p:custDataLst>
                <p:tags r:id="rId1740"/>
              </p:custDataLst>
            </p:nvPr>
          </p:nvSpPr>
          <p:spPr bwMode="auto">
            <a:xfrm>
              <a:off x="710" y="813"/>
              <a:ext cx="31" cy="34"/>
            </a:xfrm>
            <a:custGeom>
              <a:avLst/>
              <a:gdLst>
                <a:gd name="T0" fmla="*/ 17 w 42"/>
                <a:gd name="T1" fmla="*/ 0 h 47"/>
                <a:gd name="T2" fmla="*/ 0 w 42"/>
                <a:gd name="T3" fmla="*/ 3 h 47"/>
                <a:gd name="T4" fmla="*/ 13 w 42"/>
                <a:gd name="T5" fmla="*/ 18 h 47"/>
                <a:gd name="T6" fmla="*/ 14 w 42"/>
                <a:gd name="T7" fmla="*/ 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42" y="0"/>
                  </a:moveTo>
                  <a:cubicBezTo>
                    <a:pt x="36" y="9"/>
                    <a:pt x="10" y="24"/>
                    <a:pt x="0" y="7"/>
                  </a:cubicBezTo>
                  <a:cubicBezTo>
                    <a:pt x="12" y="17"/>
                    <a:pt x="25" y="33"/>
                    <a:pt x="31" y="47"/>
                  </a:cubicBezTo>
                  <a:cubicBezTo>
                    <a:pt x="28" y="36"/>
                    <a:pt x="30" y="22"/>
                    <a:pt x="35" y="1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4" name="Freeform 840">
              <a:extLst>
                <a:ext uri="{FF2B5EF4-FFF2-40B4-BE49-F238E27FC236}">
                  <a16:creationId xmlns:a16="http://schemas.microsoft.com/office/drawing/2014/main" id="{5F3CA6B8-F1BC-4A03-8A96-F4927F2B5D16}"/>
                </a:ext>
              </a:extLst>
            </p:cNvPr>
            <p:cNvSpPr/>
            <p:nvPr>
              <p:custDataLst>
                <p:tags r:id="rId1741"/>
              </p:custDataLst>
            </p:nvPr>
          </p:nvSpPr>
          <p:spPr bwMode="auto">
            <a:xfrm>
              <a:off x="1153" y="1107"/>
              <a:ext cx="64" cy="33"/>
            </a:xfrm>
            <a:custGeom>
              <a:avLst/>
              <a:gdLst>
                <a:gd name="T0" fmla="*/ 11 w 88"/>
                <a:gd name="T1" fmla="*/ 0 h 44"/>
                <a:gd name="T2" fmla="*/ 2 w 88"/>
                <a:gd name="T3" fmla="*/ 12 h 44"/>
                <a:gd name="T4" fmla="*/ 12 w 88"/>
                <a:gd name="T5" fmla="*/ 11 h 44"/>
                <a:gd name="T6" fmla="*/ 17 w 88"/>
                <a:gd name="T7" fmla="*/ 8 h 44"/>
                <a:gd name="T8" fmla="*/ 23 w 88"/>
                <a:gd name="T9" fmla="*/ 12 h 44"/>
                <a:gd name="T10" fmla="*/ 34 w 88"/>
                <a:gd name="T11" fmla="*/ 5 h 44"/>
                <a:gd name="T12" fmla="*/ 13 w 88"/>
                <a:gd name="T13" fmla="*/ 5 h 44"/>
                <a:gd name="T14" fmla="*/ 11 w 88"/>
                <a:gd name="T15" fmla="*/ 2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44">
                  <a:moveTo>
                    <a:pt x="29" y="0"/>
                  </a:moveTo>
                  <a:cubicBezTo>
                    <a:pt x="21" y="8"/>
                    <a:pt x="0" y="14"/>
                    <a:pt x="5" y="28"/>
                  </a:cubicBezTo>
                  <a:cubicBezTo>
                    <a:pt x="11" y="44"/>
                    <a:pt x="21" y="28"/>
                    <a:pt x="31" y="25"/>
                  </a:cubicBezTo>
                  <a:cubicBezTo>
                    <a:pt x="36" y="24"/>
                    <a:pt x="38" y="19"/>
                    <a:pt x="43" y="19"/>
                  </a:cubicBezTo>
                  <a:cubicBezTo>
                    <a:pt x="49" y="18"/>
                    <a:pt x="52" y="29"/>
                    <a:pt x="60" y="28"/>
                  </a:cubicBezTo>
                  <a:cubicBezTo>
                    <a:pt x="69" y="28"/>
                    <a:pt x="83" y="17"/>
                    <a:pt x="88" y="10"/>
                  </a:cubicBezTo>
                  <a:cubicBezTo>
                    <a:pt x="69" y="11"/>
                    <a:pt x="53" y="6"/>
                    <a:pt x="34" y="11"/>
                  </a:cubicBezTo>
                  <a:cubicBezTo>
                    <a:pt x="32" y="9"/>
                    <a:pt x="31" y="7"/>
                    <a:pt x="29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5" name="Freeform 841">
              <a:extLst>
                <a:ext uri="{FF2B5EF4-FFF2-40B4-BE49-F238E27FC236}">
                  <a16:creationId xmlns:a16="http://schemas.microsoft.com/office/drawing/2014/main" id="{F4DB1D6D-4459-4344-9C9B-78D0FE276647}"/>
                </a:ext>
              </a:extLst>
            </p:cNvPr>
            <p:cNvSpPr/>
            <p:nvPr>
              <p:custDataLst>
                <p:tags r:id="rId1742"/>
              </p:custDataLst>
            </p:nvPr>
          </p:nvSpPr>
          <p:spPr bwMode="auto">
            <a:xfrm>
              <a:off x="514" y="976"/>
              <a:ext cx="40" cy="47"/>
            </a:xfrm>
            <a:custGeom>
              <a:avLst/>
              <a:gdLst>
                <a:gd name="T0" fmla="*/ 20 w 54"/>
                <a:gd name="T1" fmla="*/ 1 h 64"/>
                <a:gd name="T2" fmla="*/ 0 w 54"/>
                <a:gd name="T3" fmla="*/ 5 h 64"/>
                <a:gd name="T4" fmla="*/ 1 w 54"/>
                <a:gd name="T5" fmla="*/ 26 h 64"/>
                <a:gd name="T6" fmla="*/ 22 w 54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4">
                  <a:moveTo>
                    <a:pt x="49" y="3"/>
                  </a:moveTo>
                  <a:cubicBezTo>
                    <a:pt x="33" y="4"/>
                    <a:pt x="15" y="20"/>
                    <a:pt x="0" y="13"/>
                  </a:cubicBezTo>
                  <a:cubicBezTo>
                    <a:pt x="2" y="30"/>
                    <a:pt x="6" y="47"/>
                    <a:pt x="4" y="64"/>
                  </a:cubicBezTo>
                  <a:cubicBezTo>
                    <a:pt x="13" y="39"/>
                    <a:pt x="47" y="28"/>
                    <a:pt x="5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6" name="Freeform 842">
              <a:extLst>
                <a:ext uri="{FF2B5EF4-FFF2-40B4-BE49-F238E27FC236}">
                  <a16:creationId xmlns:a16="http://schemas.microsoft.com/office/drawing/2014/main" id="{B00B697C-A091-444B-9987-FA2E26D827B8}"/>
                </a:ext>
              </a:extLst>
            </p:cNvPr>
            <p:cNvSpPr/>
            <p:nvPr>
              <p:custDataLst>
                <p:tags r:id="rId1743"/>
              </p:custDataLst>
            </p:nvPr>
          </p:nvSpPr>
          <p:spPr bwMode="auto">
            <a:xfrm>
              <a:off x="490" y="893"/>
              <a:ext cx="65" cy="36"/>
            </a:xfrm>
            <a:custGeom>
              <a:avLst/>
              <a:gdLst>
                <a:gd name="T0" fmla="*/ 0 w 88"/>
                <a:gd name="T1" fmla="*/ 13 h 49"/>
                <a:gd name="T2" fmla="*/ 35 w 88"/>
                <a:gd name="T3" fmla="*/ 19 h 49"/>
                <a:gd name="T4" fmla="*/ 3 w 88"/>
                <a:gd name="T5" fmla="*/ 0 h 49"/>
                <a:gd name="T6" fmla="*/ 3 w 88"/>
                <a:gd name="T7" fmla="*/ 1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9">
                  <a:moveTo>
                    <a:pt x="0" y="32"/>
                  </a:moveTo>
                  <a:cubicBezTo>
                    <a:pt x="26" y="17"/>
                    <a:pt x="64" y="37"/>
                    <a:pt x="88" y="49"/>
                  </a:cubicBezTo>
                  <a:cubicBezTo>
                    <a:pt x="78" y="31"/>
                    <a:pt x="27" y="2"/>
                    <a:pt x="7" y="0"/>
                  </a:cubicBezTo>
                  <a:cubicBezTo>
                    <a:pt x="7" y="9"/>
                    <a:pt x="7" y="18"/>
                    <a:pt x="7" y="2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7" name="Freeform 843">
              <a:extLst>
                <a:ext uri="{FF2B5EF4-FFF2-40B4-BE49-F238E27FC236}">
                  <a16:creationId xmlns:a16="http://schemas.microsoft.com/office/drawing/2014/main" id="{22A49158-F450-4DF4-BD60-04EEA0428BEB}"/>
                </a:ext>
              </a:extLst>
            </p:cNvPr>
            <p:cNvSpPr/>
            <p:nvPr>
              <p:custDataLst>
                <p:tags r:id="rId1744"/>
              </p:custDataLst>
            </p:nvPr>
          </p:nvSpPr>
          <p:spPr bwMode="auto">
            <a:xfrm>
              <a:off x="377" y="891"/>
              <a:ext cx="35" cy="73"/>
            </a:xfrm>
            <a:custGeom>
              <a:avLst/>
              <a:gdLst>
                <a:gd name="T0" fmla="*/ 16 w 48"/>
                <a:gd name="T1" fmla="*/ 0 h 100"/>
                <a:gd name="T2" fmla="*/ 1 w 48"/>
                <a:gd name="T3" fmla="*/ 39 h 100"/>
                <a:gd name="T4" fmla="*/ 16 w 48"/>
                <a:gd name="T5" fmla="*/ 1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00">
                  <a:moveTo>
                    <a:pt x="41" y="0"/>
                  </a:moveTo>
                  <a:cubicBezTo>
                    <a:pt x="48" y="24"/>
                    <a:pt x="37" y="100"/>
                    <a:pt x="1" y="98"/>
                  </a:cubicBezTo>
                  <a:cubicBezTo>
                    <a:pt x="0" y="73"/>
                    <a:pt x="4" y="0"/>
                    <a:pt x="41" y="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8" name="Freeform 844">
              <a:extLst>
                <a:ext uri="{FF2B5EF4-FFF2-40B4-BE49-F238E27FC236}">
                  <a16:creationId xmlns:a16="http://schemas.microsoft.com/office/drawing/2014/main" id="{C2D77766-A157-4482-8D52-08BE849A9049}"/>
                </a:ext>
              </a:extLst>
            </p:cNvPr>
            <p:cNvSpPr/>
            <p:nvPr>
              <p:custDataLst>
                <p:tags r:id="rId1745"/>
              </p:custDataLst>
            </p:nvPr>
          </p:nvSpPr>
          <p:spPr bwMode="auto">
            <a:xfrm>
              <a:off x="586" y="1109"/>
              <a:ext cx="113" cy="54"/>
            </a:xfrm>
            <a:custGeom>
              <a:avLst/>
              <a:gdLst>
                <a:gd name="T0" fmla="*/ 17 w 154"/>
                <a:gd name="T1" fmla="*/ 0 h 74"/>
                <a:gd name="T2" fmla="*/ 21 w 154"/>
                <a:gd name="T3" fmla="*/ 15 h 74"/>
                <a:gd name="T4" fmla="*/ 36 w 154"/>
                <a:gd name="T5" fmla="*/ 18 h 74"/>
                <a:gd name="T6" fmla="*/ 32 w 154"/>
                <a:gd name="T7" fmla="*/ 12 h 74"/>
                <a:gd name="T8" fmla="*/ 61 w 154"/>
                <a:gd name="T9" fmla="*/ 9 h 74"/>
                <a:gd name="T10" fmla="*/ 21 w 154"/>
                <a:gd name="T11" fmla="*/ 26 h 74"/>
                <a:gd name="T12" fmla="*/ 17 w 154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74">
                  <a:moveTo>
                    <a:pt x="44" y="0"/>
                  </a:moveTo>
                  <a:cubicBezTo>
                    <a:pt x="53" y="10"/>
                    <a:pt x="44" y="28"/>
                    <a:pt x="55" y="39"/>
                  </a:cubicBezTo>
                  <a:cubicBezTo>
                    <a:pt x="67" y="50"/>
                    <a:pt x="78" y="40"/>
                    <a:pt x="91" y="47"/>
                  </a:cubicBezTo>
                  <a:cubicBezTo>
                    <a:pt x="87" y="42"/>
                    <a:pt x="85" y="36"/>
                    <a:pt x="82" y="31"/>
                  </a:cubicBezTo>
                  <a:cubicBezTo>
                    <a:pt x="95" y="46"/>
                    <a:pt x="141" y="34"/>
                    <a:pt x="154" y="22"/>
                  </a:cubicBezTo>
                  <a:cubicBezTo>
                    <a:pt x="123" y="34"/>
                    <a:pt x="85" y="74"/>
                    <a:pt x="53" y="66"/>
                  </a:cubicBezTo>
                  <a:cubicBezTo>
                    <a:pt x="0" y="53"/>
                    <a:pt x="46" y="22"/>
                    <a:pt x="4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29" name="Freeform 845">
              <a:extLst>
                <a:ext uri="{FF2B5EF4-FFF2-40B4-BE49-F238E27FC236}">
                  <a16:creationId xmlns:a16="http://schemas.microsoft.com/office/drawing/2014/main" id="{774BE270-8CFE-40C3-8053-1E23E5797B61}"/>
                </a:ext>
              </a:extLst>
            </p:cNvPr>
            <p:cNvSpPr/>
            <p:nvPr>
              <p:custDataLst>
                <p:tags r:id="rId1746"/>
              </p:custDataLst>
            </p:nvPr>
          </p:nvSpPr>
          <p:spPr bwMode="auto">
            <a:xfrm>
              <a:off x="516" y="1040"/>
              <a:ext cx="40" cy="39"/>
            </a:xfrm>
            <a:custGeom>
              <a:avLst/>
              <a:gdLst>
                <a:gd name="T0" fmla="*/ 16 w 54"/>
                <a:gd name="T1" fmla="*/ 21 h 53"/>
                <a:gd name="T2" fmla="*/ 0 w 54"/>
                <a:gd name="T3" fmla="*/ 0 h 53"/>
                <a:gd name="T4" fmla="*/ 16 w 54"/>
                <a:gd name="T5" fmla="*/ 8 h 53"/>
                <a:gd name="T6" fmla="*/ 20 w 54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2">
                  <a:moveTo>
                    <a:pt x="41" y="53"/>
                  </a:moveTo>
                  <a:cubicBezTo>
                    <a:pt x="43" y="30"/>
                    <a:pt x="10" y="19"/>
                    <a:pt x="0" y="0"/>
                  </a:cubicBezTo>
                  <a:cubicBezTo>
                    <a:pt x="14" y="3"/>
                    <a:pt x="24" y="17"/>
                    <a:pt x="39" y="21"/>
                  </a:cubicBezTo>
                  <a:cubicBezTo>
                    <a:pt x="45" y="29"/>
                    <a:pt x="54" y="39"/>
                    <a:pt x="48" y="4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0" name="Freeform 846">
              <a:extLst>
                <a:ext uri="{FF2B5EF4-FFF2-40B4-BE49-F238E27FC236}">
                  <a16:creationId xmlns:a16="http://schemas.microsoft.com/office/drawing/2014/main" id="{8B724A62-531C-4A7B-994E-0CB3B53736BC}"/>
                </a:ext>
              </a:extLst>
            </p:cNvPr>
            <p:cNvSpPr/>
            <p:nvPr>
              <p:custDataLst>
                <p:tags r:id="rId1747"/>
              </p:custDataLst>
            </p:nvPr>
          </p:nvSpPr>
          <p:spPr bwMode="auto">
            <a:xfrm>
              <a:off x="954" y="1073"/>
              <a:ext cx="124" cy="121"/>
            </a:xfrm>
            <a:custGeom>
              <a:avLst/>
              <a:gdLst>
                <a:gd name="T0" fmla="*/ 62 w 168"/>
                <a:gd name="T1" fmla="*/ 65 h 165"/>
                <a:gd name="T2" fmla="*/ 53 w 168"/>
                <a:gd name="T3" fmla="*/ 43 h 165"/>
                <a:gd name="T4" fmla="*/ 41 w 168"/>
                <a:gd name="T5" fmla="*/ 16 h 165"/>
                <a:gd name="T6" fmla="*/ 0 w 168"/>
                <a:gd name="T7" fmla="*/ 10 h 165"/>
                <a:gd name="T8" fmla="*/ 20 w 168"/>
                <a:gd name="T9" fmla="*/ 11 h 165"/>
                <a:gd name="T10" fmla="*/ 35 w 168"/>
                <a:gd name="T11" fmla="*/ 23 h 165"/>
                <a:gd name="T12" fmla="*/ 49 w 168"/>
                <a:gd name="T13" fmla="*/ 37 h 165"/>
                <a:gd name="T14" fmla="*/ 54 w 168"/>
                <a:gd name="T15" fmla="*/ 49 h 165"/>
                <a:gd name="T16" fmla="*/ 66 w 168"/>
                <a:gd name="T17" fmla="*/ 5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5">
                  <a:moveTo>
                    <a:pt x="155" y="165"/>
                  </a:moveTo>
                  <a:cubicBezTo>
                    <a:pt x="168" y="148"/>
                    <a:pt x="139" y="124"/>
                    <a:pt x="132" y="110"/>
                  </a:cubicBezTo>
                  <a:cubicBezTo>
                    <a:pt x="119" y="88"/>
                    <a:pt x="115" y="62"/>
                    <a:pt x="102" y="41"/>
                  </a:cubicBezTo>
                  <a:cubicBezTo>
                    <a:pt x="76" y="0"/>
                    <a:pt x="31" y="2"/>
                    <a:pt x="0" y="26"/>
                  </a:cubicBezTo>
                  <a:cubicBezTo>
                    <a:pt x="14" y="30"/>
                    <a:pt x="33" y="22"/>
                    <a:pt x="49" y="27"/>
                  </a:cubicBezTo>
                  <a:cubicBezTo>
                    <a:pt x="68" y="33"/>
                    <a:pt x="74" y="45"/>
                    <a:pt x="87" y="58"/>
                  </a:cubicBezTo>
                  <a:cubicBezTo>
                    <a:pt x="100" y="73"/>
                    <a:pt x="113" y="76"/>
                    <a:pt x="121" y="96"/>
                  </a:cubicBezTo>
                  <a:cubicBezTo>
                    <a:pt x="125" y="105"/>
                    <a:pt x="127" y="117"/>
                    <a:pt x="134" y="124"/>
                  </a:cubicBezTo>
                  <a:cubicBezTo>
                    <a:pt x="143" y="134"/>
                    <a:pt x="162" y="136"/>
                    <a:pt x="164" y="1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1" name="Freeform 847">
              <a:extLst>
                <a:ext uri="{FF2B5EF4-FFF2-40B4-BE49-F238E27FC236}">
                  <a16:creationId xmlns:a16="http://schemas.microsoft.com/office/drawing/2014/main" id="{A3E4100C-B537-49F5-A702-BB08163095E6}"/>
                </a:ext>
              </a:extLst>
            </p:cNvPr>
            <p:cNvSpPr/>
            <p:nvPr>
              <p:custDataLst>
                <p:tags r:id="rId1748"/>
              </p:custDataLst>
            </p:nvPr>
          </p:nvSpPr>
          <p:spPr bwMode="auto">
            <a:xfrm>
              <a:off x="1055" y="1040"/>
              <a:ext cx="60" cy="77"/>
            </a:xfrm>
            <a:custGeom>
              <a:avLst/>
              <a:gdLst>
                <a:gd name="T0" fmla="*/ 23 w 81"/>
                <a:gd name="T1" fmla="*/ 0 h 104"/>
                <a:gd name="T2" fmla="*/ 5 w 81"/>
                <a:gd name="T3" fmla="*/ 24 h 104"/>
                <a:gd name="T4" fmla="*/ 29 w 81"/>
                <a:gd name="T5" fmla="*/ 39 h 104"/>
                <a:gd name="T6" fmla="*/ 22 w 81"/>
                <a:gd name="T7" fmla="*/ 18 h 104"/>
                <a:gd name="T8" fmla="*/ 22 w 81"/>
                <a:gd name="T9" fmla="*/ 1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04">
                  <a:moveTo>
                    <a:pt x="57" y="0"/>
                  </a:moveTo>
                  <a:cubicBezTo>
                    <a:pt x="30" y="0"/>
                    <a:pt x="0" y="31"/>
                    <a:pt x="12" y="59"/>
                  </a:cubicBezTo>
                  <a:cubicBezTo>
                    <a:pt x="19" y="74"/>
                    <a:pt x="55" y="104"/>
                    <a:pt x="71" y="95"/>
                  </a:cubicBezTo>
                  <a:cubicBezTo>
                    <a:pt x="65" y="72"/>
                    <a:pt x="41" y="69"/>
                    <a:pt x="56" y="43"/>
                  </a:cubicBezTo>
                  <a:cubicBezTo>
                    <a:pt x="63" y="31"/>
                    <a:pt x="81" y="9"/>
                    <a:pt x="55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2" name="Freeform 848">
              <a:extLst>
                <a:ext uri="{FF2B5EF4-FFF2-40B4-BE49-F238E27FC236}">
                  <a16:creationId xmlns:a16="http://schemas.microsoft.com/office/drawing/2014/main" id="{F62FE569-21C2-40EF-9508-FA4E339B7C54}"/>
                </a:ext>
              </a:extLst>
            </p:cNvPr>
            <p:cNvSpPr/>
            <p:nvPr>
              <p:custDataLst>
                <p:tags r:id="rId1749"/>
              </p:custDataLst>
            </p:nvPr>
          </p:nvSpPr>
          <p:spPr bwMode="auto">
            <a:xfrm>
              <a:off x="975" y="978"/>
              <a:ext cx="27" cy="74"/>
            </a:xfrm>
            <a:custGeom>
              <a:avLst/>
              <a:gdLst>
                <a:gd name="T0" fmla="*/ 15 w 36"/>
                <a:gd name="T1" fmla="*/ 6 h 101"/>
                <a:gd name="T2" fmla="*/ 9 w 36"/>
                <a:gd name="T3" fmla="*/ 23 h 101"/>
                <a:gd name="T4" fmla="*/ 13 w 36"/>
                <a:gd name="T5" fmla="*/ 40 h 101"/>
                <a:gd name="T6" fmla="*/ 14 w 36"/>
                <a:gd name="T7" fmla="*/ 7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0">
                  <a:moveTo>
                    <a:pt x="35" y="15"/>
                  </a:moveTo>
                  <a:cubicBezTo>
                    <a:pt x="36" y="30"/>
                    <a:pt x="22" y="43"/>
                    <a:pt x="21" y="57"/>
                  </a:cubicBezTo>
                  <a:cubicBezTo>
                    <a:pt x="20" y="73"/>
                    <a:pt x="26" y="86"/>
                    <a:pt x="30" y="101"/>
                  </a:cubicBezTo>
                  <a:cubicBezTo>
                    <a:pt x="10" y="94"/>
                    <a:pt x="0" y="0"/>
                    <a:pt x="32" y="1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3" name="Freeform 849">
              <a:extLst>
                <a:ext uri="{FF2B5EF4-FFF2-40B4-BE49-F238E27FC236}">
                  <a16:creationId xmlns:a16="http://schemas.microsoft.com/office/drawing/2014/main" id="{526D4E9E-B0B3-4F55-A1C2-51D0247A5F48}"/>
                </a:ext>
              </a:extLst>
            </p:cNvPr>
            <p:cNvSpPr/>
            <p:nvPr>
              <p:custDataLst>
                <p:tags r:id="rId1750"/>
              </p:custDataLst>
            </p:nvPr>
          </p:nvSpPr>
          <p:spPr bwMode="auto">
            <a:xfrm>
              <a:off x="1114" y="1042"/>
              <a:ext cx="85" cy="75"/>
            </a:xfrm>
            <a:custGeom>
              <a:avLst/>
              <a:gdLst>
                <a:gd name="T0" fmla="*/ 35 w 115"/>
                <a:gd name="T1" fmla="*/ 0 h 102"/>
                <a:gd name="T2" fmla="*/ 26 w 115"/>
                <a:gd name="T3" fmla="*/ 15 h 102"/>
                <a:gd name="T4" fmla="*/ 17 w 115"/>
                <a:gd name="T5" fmla="*/ 24 h 102"/>
                <a:gd name="T6" fmla="*/ 10 w 115"/>
                <a:gd name="T7" fmla="*/ 31 h 102"/>
                <a:gd name="T8" fmla="*/ 0 w 115"/>
                <a:gd name="T9" fmla="*/ 37 h 102"/>
                <a:gd name="T10" fmla="*/ 30 w 115"/>
                <a:gd name="T11" fmla="*/ 26 h 102"/>
                <a:gd name="T12" fmla="*/ 37 w 115"/>
                <a:gd name="T13" fmla="*/ 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02">
                  <a:moveTo>
                    <a:pt x="88" y="0"/>
                  </a:moveTo>
                  <a:cubicBezTo>
                    <a:pt x="79" y="12"/>
                    <a:pt x="75" y="26"/>
                    <a:pt x="63" y="39"/>
                  </a:cubicBezTo>
                  <a:cubicBezTo>
                    <a:pt x="57" y="46"/>
                    <a:pt x="48" y="51"/>
                    <a:pt x="42" y="58"/>
                  </a:cubicBezTo>
                  <a:cubicBezTo>
                    <a:pt x="35" y="64"/>
                    <a:pt x="31" y="73"/>
                    <a:pt x="24" y="78"/>
                  </a:cubicBezTo>
                  <a:cubicBezTo>
                    <a:pt x="16" y="84"/>
                    <a:pt x="1" y="83"/>
                    <a:pt x="0" y="93"/>
                  </a:cubicBezTo>
                  <a:cubicBezTo>
                    <a:pt x="25" y="102"/>
                    <a:pt x="55" y="78"/>
                    <a:pt x="74" y="64"/>
                  </a:cubicBezTo>
                  <a:cubicBezTo>
                    <a:pt x="83" y="57"/>
                    <a:pt x="115" y="2"/>
                    <a:pt x="92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4" name="Freeform 850">
              <a:extLst>
                <a:ext uri="{FF2B5EF4-FFF2-40B4-BE49-F238E27FC236}">
                  <a16:creationId xmlns:a16="http://schemas.microsoft.com/office/drawing/2014/main" id="{79EA5E79-D781-47DC-8DE2-7CFA3658866D}"/>
                </a:ext>
              </a:extLst>
            </p:cNvPr>
            <p:cNvSpPr/>
            <p:nvPr>
              <p:custDataLst>
                <p:tags r:id="rId1751"/>
              </p:custDataLst>
            </p:nvPr>
          </p:nvSpPr>
          <p:spPr bwMode="auto">
            <a:xfrm>
              <a:off x="1150" y="939"/>
              <a:ext cx="71" cy="55"/>
            </a:xfrm>
            <a:custGeom>
              <a:avLst/>
              <a:gdLst>
                <a:gd name="T0" fmla="*/ 32 w 96"/>
                <a:gd name="T1" fmla="*/ 21 h 74"/>
                <a:gd name="T2" fmla="*/ 4 w 96"/>
                <a:gd name="T3" fmla="*/ 22 h 74"/>
                <a:gd name="T4" fmla="*/ 9 w 96"/>
                <a:gd name="T5" fmla="*/ 0 h 74"/>
                <a:gd name="T6" fmla="*/ 18 w 96"/>
                <a:gd name="T7" fmla="*/ 13 h 74"/>
                <a:gd name="T8" fmla="*/ 37 w 96"/>
                <a:gd name="T9" fmla="*/ 10 h 74"/>
                <a:gd name="T10" fmla="*/ 33 w 96"/>
                <a:gd name="T11" fmla="*/ 19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74">
                  <a:moveTo>
                    <a:pt x="78" y="51"/>
                  </a:moveTo>
                  <a:cubicBezTo>
                    <a:pt x="59" y="61"/>
                    <a:pt x="26" y="74"/>
                    <a:pt x="10" y="53"/>
                  </a:cubicBezTo>
                  <a:cubicBezTo>
                    <a:pt x="1" y="41"/>
                    <a:pt x="0" y="2"/>
                    <a:pt x="21" y="0"/>
                  </a:cubicBezTo>
                  <a:cubicBezTo>
                    <a:pt x="34" y="12"/>
                    <a:pt x="24" y="27"/>
                    <a:pt x="46" y="32"/>
                  </a:cubicBezTo>
                  <a:cubicBezTo>
                    <a:pt x="65" y="36"/>
                    <a:pt x="75" y="17"/>
                    <a:pt x="92" y="23"/>
                  </a:cubicBezTo>
                  <a:cubicBezTo>
                    <a:pt x="96" y="32"/>
                    <a:pt x="93" y="41"/>
                    <a:pt x="83" y="4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5" name="Freeform 851">
              <a:extLst>
                <a:ext uri="{FF2B5EF4-FFF2-40B4-BE49-F238E27FC236}">
                  <a16:creationId xmlns:a16="http://schemas.microsoft.com/office/drawing/2014/main" id="{A9264C1E-77CD-4F57-84B8-12DA560B88AC}"/>
                </a:ext>
              </a:extLst>
            </p:cNvPr>
            <p:cNvSpPr/>
            <p:nvPr>
              <p:custDataLst>
                <p:tags r:id="rId1752"/>
              </p:custDataLst>
            </p:nvPr>
          </p:nvSpPr>
          <p:spPr bwMode="auto">
            <a:xfrm>
              <a:off x="856" y="1215"/>
              <a:ext cx="129" cy="49"/>
            </a:xfrm>
            <a:custGeom>
              <a:avLst/>
              <a:gdLst>
                <a:gd name="T0" fmla="*/ 49 w 176"/>
                <a:gd name="T1" fmla="*/ 19 h 66"/>
                <a:gd name="T2" fmla="*/ 24 w 176"/>
                <a:gd name="T3" fmla="*/ 19 h 66"/>
                <a:gd name="T4" fmla="*/ 0 w 176"/>
                <a:gd name="T5" fmla="*/ 13 h 66"/>
                <a:gd name="T6" fmla="*/ 22 w 176"/>
                <a:gd name="T7" fmla="*/ 10 h 66"/>
                <a:gd name="T8" fmla="*/ 43 w 176"/>
                <a:gd name="T9" fmla="*/ 10 h 66"/>
                <a:gd name="T10" fmla="*/ 60 w 176"/>
                <a:gd name="T11" fmla="*/ 2 h 66"/>
                <a:gd name="T12" fmla="*/ 51 w 176"/>
                <a:gd name="T13" fmla="*/ 2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66">
                  <a:moveTo>
                    <a:pt x="125" y="46"/>
                  </a:moveTo>
                  <a:cubicBezTo>
                    <a:pt x="108" y="66"/>
                    <a:pt x="79" y="49"/>
                    <a:pt x="61" y="44"/>
                  </a:cubicBezTo>
                  <a:cubicBezTo>
                    <a:pt x="41" y="38"/>
                    <a:pt x="20" y="39"/>
                    <a:pt x="0" y="31"/>
                  </a:cubicBezTo>
                  <a:cubicBezTo>
                    <a:pt x="13" y="12"/>
                    <a:pt x="38" y="22"/>
                    <a:pt x="56" y="26"/>
                  </a:cubicBezTo>
                  <a:cubicBezTo>
                    <a:pt x="75" y="30"/>
                    <a:pt x="93" y="32"/>
                    <a:pt x="111" y="26"/>
                  </a:cubicBezTo>
                  <a:cubicBezTo>
                    <a:pt x="122" y="22"/>
                    <a:pt x="141" y="0"/>
                    <a:pt x="153" y="5"/>
                  </a:cubicBezTo>
                  <a:cubicBezTo>
                    <a:pt x="176" y="15"/>
                    <a:pt x="142" y="43"/>
                    <a:pt x="130" y="4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6" name="Freeform 852">
              <a:extLst>
                <a:ext uri="{FF2B5EF4-FFF2-40B4-BE49-F238E27FC236}">
                  <a16:creationId xmlns:a16="http://schemas.microsoft.com/office/drawing/2014/main" id="{B846B7FE-ECD9-489F-82FD-2C7DE21A5745}"/>
                </a:ext>
              </a:extLst>
            </p:cNvPr>
            <p:cNvSpPr/>
            <p:nvPr>
              <p:custDataLst>
                <p:tags r:id="rId1753"/>
              </p:custDataLst>
            </p:nvPr>
          </p:nvSpPr>
          <p:spPr bwMode="auto">
            <a:xfrm>
              <a:off x="631" y="1119"/>
              <a:ext cx="145" cy="106"/>
            </a:xfrm>
            <a:custGeom>
              <a:avLst/>
              <a:gdLst>
                <a:gd name="T0" fmla="*/ 38 w 197"/>
                <a:gd name="T1" fmla="*/ 5 h 143"/>
                <a:gd name="T2" fmla="*/ 49 w 197"/>
                <a:gd name="T3" fmla="*/ 3 h 143"/>
                <a:gd name="T4" fmla="*/ 74 w 197"/>
                <a:gd name="T5" fmla="*/ 27 h 143"/>
                <a:gd name="T6" fmla="*/ 61 w 197"/>
                <a:gd name="T7" fmla="*/ 42 h 143"/>
                <a:gd name="T8" fmla="*/ 52 w 197"/>
                <a:gd name="T9" fmla="*/ 55 h 143"/>
                <a:gd name="T10" fmla="*/ 47 w 197"/>
                <a:gd name="T11" fmla="*/ 41 h 143"/>
                <a:gd name="T12" fmla="*/ 60 w 197"/>
                <a:gd name="T13" fmla="*/ 21 h 143"/>
                <a:gd name="T14" fmla="*/ 44 w 197"/>
                <a:gd name="T15" fmla="*/ 5 h 143"/>
                <a:gd name="T16" fmla="*/ 0 w 197"/>
                <a:gd name="T17" fmla="*/ 1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43">
                  <a:moveTo>
                    <a:pt x="97" y="13"/>
                  </a:moveTo>
                  <a:cubicBezTo>
                    <a:pt x="104" y="12"/>
                    <a:pt x="113" y="9"/>
                    <a:pt x="121" y="8"/>
                  </a:cubicBezTo>
                  <a:cubicBezTo>
                    <a:pt x="153" y="5"/>
                    <a:pt x="197" y="30"/>
                    <a:pt x="185" y="66"/>
                  </a:cubicBezTo>
                  <a:cubicBezTo>
                    <a:pt x="179" y="83"/>
                    <a:pt x="162" y="90"/>
                    <a:pt x="153" y="103"/>
                  </a:cubicBezTo>
                  <a:cubicBezTo>
                    <a:pt x="145" y="114"/>
                    <a:pt x="151" y="143"/>
                    <a:pt x="132" y="135"/>
                  </a:cubicBezTo>
                  <a:cubicBezTo>
                    <a:pt x="120" y="131"/>
                    <a:pt x="116" y="109"/>
                    <a:pt x="118" y="100"/>
                  </a:cubicBezTo>
                  <a:cubicBezTo>
                    <a:pt x="122" y="79"/>
                    <a:pt x="158" y="78"/>
                    <a:pt x="152" y="53"/>
                  </a:cubicBezTo>
                  <a:cubicBezTo>
                    <a:pt x="149" y="38"/>
                    <a:pt x="125" y="18"/>
                    <a:pt x="111" y="13"/>
                  </a:cubicBezTo>
                  <a:cubicBezTo>
                    <a:pt x="99" y="8"/>
                    <a:pt x="0" y="0"/>
                    <a:pt x="0" y="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7" name="Freeform 853">
              <a:extLst>
                <a:ext uri="{FF2B5EF4-FFF2-40B4-BE49-F238E27FC236}">
                  <a16:creationId xmlns:a16="http://schemas.microsoft.com/office/drawing/2014/main" id="{FC1A521F-0902-4395-AC9F-AF8A0DBC72D1}"/>
                </a:ext>
              </a:extLst>
            </p:cNvPr>
            <p:cNvSpPr/>
            <p:nvPr>
              <p:custDataLst>
                <p:tags r:id="rId1754"/>
              </p:custDataLst>
            </p:nvPr>
          </p:nvSpPr>
          <p:spPr bwMode="auto">
            <a:xfrm>
              <a:off x="530" y="1090"/>
              <a:ext cx="56" cy="61"/>
            </a:xfrm>
            <a:custGeom>
              <a:avLst/>
              <a:gdLst>
                <a:gd name="T0" fmla="*/ 15 w 77"/>
                <a:gd name="T1" fmla="*/ 7 h 82"/>
                <a:gd name="T2" fmla="*/ 4 w 77"/>
                <a:gd name="T3" fmla="*/ 16 h 82"/>
                <a:gd name="T4" fmla="*/ 12 w 77"/>
                <a:gd name="T5" fmla="*/ 24 h 82"/>
                <a:gd name="T6" fmla="*/ 20 w 77"/>
                <a:gd name="T7" fmla="*/ 33 h 82"/>
                <a:gd name="T8" fmla="*/ 17 w 77"/>
                <a:gd name="T9" fmla="*/ 12 h 82"/>
                <a:gd name="T10" fmla="*/ 30 w 77"/>
                <a:gd name="T11" fmla="*/ 7 h 82"/>
                <a:gd name="T12" fmla="*/ 17 w 77"/>
                <a:gd name="T13" fmla="*/ 6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82">
                  <a:moveTo>
                    <a:pt x="39" y="17"/>
                  </a:moveTo>
                  <a:cubicBezTo>
                    <a:pt x="25" y="0"/>
                    <a:pt x="0" y="19"/>
                    <a:pt x="9" y="38"/>
                  </a:cubicBezTo>
                  <a:cubicBezTo>
                    <a:pt x="14" y="48"/>
                    <a:pt x="24" y="50"/>
                    <a:pt x="32" y="58"/>
                  </a:cubicBezTo>
                  <a:cubicBezTo>
                    <a:pt x="39" y="66"/>
                    <a:pt x="40" y="81"/>
                    <a:pt x="53" y="82"/>
                  </a:cubicBezTo>
                  <a:cubicBezTo>
                    <a:pt x="65" y="67"/>
                    <a:pt x="31" y="43"/>
                    <a:pt x="42" y="30"/>
                  </a:cubicBezTo>
                  <a:cubicBezTo>
                    <a:pt x="50" y="20"/>
                    <a:pt x="73" y="37"/>
                    <a:pt x="77" y="19"/>
                  </a:cubicBezTo>
                  <a:cubicBezTo>
                    <a:pt x="68" y="15"/>
                    <a:pt x="57" y="15"/>
                    <a:pt x="46" y="1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8" name="Freeform 854">
              <a:extLst>
                <a:ext uri="{FF2B5EF4-FFF2-40B4-BE49-F238E27FC236}">
                  <a16:creationId xmlns:a16="http://schemas.microsoft.com/office/drawing/2014/main" id="{C57F71F0-CD3C-4D3A-A9F9-E0F68B4F4443}"/>
                </a:ext>
              </a:extLst>
            </p:cNvPr>
            <p:cNvSpPr/>
            <p:nvPr>
              <p:custDataLst>
                <p:tags r:id="rId1755"/>
              </p:custDataLst>
            </p:nvPr>
          </p:nvSpPr>
          <p:spPr bwMode="auto">
            <a:xfrm>
              <a:off x="497" y="1057"/>
              <a:ext cx="48" cy="37"/>
            </a:xfrm>
            <a:custGeom>
              <a:avLst/>
              <a:gdLst>
                <a:gd name="T0" fmla="*/ 19 w 65"/>
                <a:gd name="T1" fmla="*/ 0 h 50"/>
                <a:gd name="T2" fmla="*/ 18 w 65"/>
                <a:gd name="T3" fmla="*/ 16 h 50"/>
                <a:gd name="T4" fmla="*/ 1 w 65"/>
                <a:gd name="T5" fmla="*/ 10 h 50"/>
                <a:gd name="T6" fmla="*/ 0 w 65"/>
                <a:gd name="T7" fmla="*/ 7 h 50"/>
                <a:gd name="T8" fmla="*/ 18 w 65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0">
                  <a:moveTo>
                    <a:pt x="47" y="0"/>
                  </a:moveTo>
                  <a:cubicBezTo>
                    <a:pt x="65" y="11"/>
                    <a:pt x="63" y="29"/>
                    <a:pt x="46" y="38"/>
                  </a:cubicBezTo>
                  <a:cubicBezTo>
                    <a:pt x="23" y="50"/>
                    <a:pt x="17" y="37"/>
                    <a:pt x="2" y="25"/>
                  </a:cubicBezTo>
                  <a:cubicBezTo>
                    <a:pt x="1" y="23"/>
                    <a:pt x="1" y="21"/>
                    <a:pt x="0" y="18"/>
                  </a:cubicBezTo>
                  <a:cubicBezTo>
                    <a:pt x="21" y="13"/>
                    <a:pt x="33" y="27"/>
                    <a:pt x="46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39" name="Freeform 856">
              <a:extLst>
                <a:ext uri="{FF2B5EF4-FFF2-40B4-BE49-F238E27FC236}">
                  <a16:creationId xmlns:a16="http://schemas.microsoft.com/office/drawing/2014/main" id="{674E9819-DE99-411F-8128-410D4B5821E6}"/>
                </a:ext>
              </a:extLst>
            </p:cNvPr>
            <p:cNvSpPr/>
            <p:nvPr>
              <p:custDataLst>
                <p:tags r:id="rId1756"/>
              </p:custDataLst>
            </p:nvPr>
          </p:nvSpPr>
          <p:spPr bwMode="auto">
            <a:xfrm>
              <a:off x="462" y="1052"/>
              <a:ext cx="43" cy="87"/>
            </a:xfrm>
            <a:custGeom>
              <a:avLst/>
              <a:gdLst>
                <a:gd name="T0" fmla="*/ 1 w 59"/>
                <a:gd name="T1" fmla="*/ 3 h 118"/>
                <a:gd name="T2" fmla="*/ 11 w 59"/>
                <a:gd name="T3" fmla="*/ 24 h 118"/>
                <a:gd name="T4" fmla="*/ 20 w 59"/>
                <a:gd name="T5" fmla="*/ 34 h 118"/>
                <a:gd name="T6" fmla="*/ 23 w 59"/>
                <a:gd name="T7" fmla="*/ 47 h 118"/>
                <a:gd name="T8" fmla="*/ 11 w 59"/>
                <a:gd name="T9" fmla="*/ 44 h 118"/>
                <a:gd name="T10" fmla="*/ 10 w 59"/>
                <a:gd name="T11" fmla="*/ 35 h 118"/>
                <a:gd name="T12" fmla="*/ 7 w 59"/>
                <a:gd name="T13" fmla="*/ 27 h 118"/>
                <a:gd name="T14" fmla="*/ 0 w 59"/>
                <a:gd name="T15" fmla="*/ 5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118">
                  <a:moveTo>
                    <a:pt x="2" y="7"/>
                  </a:moveTo>
                  <a:cubicBezTo>
                    <a:pt x="35" y="0"/>
                    <a:pt x="16" y="39"/>
                    <a:pt x="28" y="59"/>
                  </a:cubicBezTo>
                  <a:cubicBezTo>
                    <a:pt x="35" y="69"/>
                    <a:pt x="46" y="74"/>
                    <a:pt x="52" y="86"/>
                  </a:cubicBezTo>
                  <a:cubicBezTo>
                    <a:pt x="56" y="96"/>
                    <a:pt x="58" y="110"/>
                    <a:pt x="59" y="118"/>
                  </a:cubicBezTo>
                  <a:cubicBezTo>
                    <a:pt x="53" y="102"/>
                    <a:pt x="40" y="107"/>
                    <a:pt x="27" y="108"/>
                  </a:cubicBezTo>
                  <a:cubicBezTo>
                    <a:pt x="25" y="100"/>
                    <a:pt x="27" y="94"/>
                    <a:pt x="26" y="87"/>
                  </a:cubicBezTo>
                  <a:cubicBezTo>
                    <a:pt x="24" y="75"/>
                    <a:pt x="25" y="77"/>
                    <a:pt x="18" y="66"/>
                  </a:cubicBezTo>
                  <a:cubicBezTo>
                    <a:pt x="6" y="48"/>
                    <a:pt x="9" y="32"/>
                    <a:pt x="0" y="1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0" name="Freeform 857">
              <a:extLst>
                <a:ext uri="{FF2B5EF4-FFF2-40B4-BE49-F238E27FC236}">
                  <a16:creationId xmlns:a16="http://schemas.microsoft.com/office/drawing/2014/main" id="{A422453F-BB18-408F-BADC-844661D29102}"/>
                </a:ext>
              </a:extLst>
            </p:cNvPr>
            <p:cNvSpPr/>
            <p:nvPr>
              <p:custDataLst>
                <p:tags r:id="rId1757"/>
              </p:custDataLst>
            </p:nvPr>
          </p:nvSpPr>
          <p:spPr bwMode="auto">
            <a:xfrm>
              <a:off x="812" y="925"/>
              <a:ext cx="43" cy="53"/>
            </a:xfrm>
            <a:custGeom>
              <a:avLst/>
              <a:gdLst>
                <a:gd name="T0" fmla="*/ 22 w 58"/>
                <a:gd name="T1" fmla="*/ 25 h 72"/>
                <a:gd name="T2" fmla="*/ 6 w 58"/>
                <a:gd name="T3" fmla="*/ 27 h 72"/>
                <a:gd name="T4" fmla="*/ 5 w 58"/>
                <a:gd name="T5" fmla="*/ 17 h 72"/>
                <a:gd name="T6" fmla="*/ 19 w 58"/>
                <a:gd name="T7" fmla="*/ 0 h 72"/>
                <a:gd name="T8" fmla="*/ 23 w 58"/>
                <a:gd name="T9" fmla="*/ 21 h 72"/>
                <a:gd name="T10" fmla="*/ 22 w 58"/>
                <a:gd name="T11" fmla="*/ 2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72">
                  <a:moveTo>
                    <a:pt x="55" y="63"/>
                  </a:moveTo>
                  <a:cubicBezTo>
                    <a:pt x="46" y="66"/>
                    <a:pt x="24" y="72"/>
                    <a:pt x="15" y="68"/>
                  </a:cubicBezTo>
                  <a:cubicBezTo>
                    <a:pt x="0" y="62"/>
                    <a:pt x="8" y="53"/>
                    <a:pt x="12" y="42"/>
                  </a:cubicBezTo>
                  <a:cubicBezTo>
                    <a:pt x="17" y="24"/>
                    <a:pt x="23" y="1"/>
                    <a:pt x="46" y="0"/>
                  </a:cubicBezTo>
                  <a:cubicBezTo>
                    <a:pt x="40" y="26"/>
                    <a:pt x="15" y="53"/>
                    <a:pt x="57" y="54"/>
                  </a:cubicBezTo>
                  <a:cubicBezTo>
                    <a:pt x="58" y="57"/>
                    <a:pt x="55" y="56"/>
                    <a:pt x="55" y="5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1" name="Freeform 858">
              <a:extLst>
                <a:ext uri="{FF2B5EF4-FFF2-40B4-BE49-F238E27FC236}">
                  <a16:creationId xmlns:a16="http://schemas.microsoft.com/office/drawing/2014/main" id="{A3FE6B99-5E6B-40E9-B54A-450466DB9CBE}"/>
                </a:ext>
              </a:extLst>
            </p:cNvPr>
            <p:cNvSpPr/>
            <p:nvPr>
              <p:custDataLst>
                <p:tags r:id="rId1758"/>
              </p:custDataLst>
            </p:nvPr>
          </p:nvSpPr>
          <p:spPr bwMode="auto">
            <a:xfrm>
              <a:off x="876" y="974"/>
              <a:ext cx="59" cy="57"/>
            </a:xfrm>
            <a:custGeom>
              <a:avLst/>
              <a:gdLst>
                <a:gd name="T0" fmla="*/ 27 w 79"/>
                <a:gd name="T1" fmla="*/ 0 h 77"/>
                <a:gd name="T2" fmla="*/ 33 w 79"/>
                <a:gd name="T3" fmla="*/ 21 h 77"/>
                <a:gd name="T4" fmla="*/ 16 w 79"/>
                <a:gd name="T5" fmla="*/ 22 h 77"/>
                <a:gd name="T6" fmla="*/ 10 w 79"/>
                <a:gd name="T7" fmla="*/ 10 h 77"/>
                <a:gd name="T8" fmla="*/ 25 w 79"/>
                <a:gd name="T9" fmla="*/ 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7">
                  <a:moveTo>
                    <a:pt x="64" y="0"/>
                  </a:moveTo>
                  <a:cubicBezTo>
                    <a:pt x="57" y="16"/>
                    <a:pt x="79" y="36"/>
                    <a:pt x="79" y="53"/>
                  </a:cubicBezTo>
                  <a:cubicBezTo>
                    <a:pt x="79" y="77"/>
                    <a:pt x="55" y="61"/>
                    <a:pt x="37" y="55"/>
                  </a:cubicBezTo>
                  <a:cubicBezTo>
                    <a:pt x="21" y="49"/>
                    <a:pt x="0" y="37"/>
                    <a:pt x="25" y="26"/>
                  </a:cubicBezTo>
                  <a:cubicBezTo>
                    <a:pt x="36" y="20"/>
                    <a:pt x="65" y="30"/>
                    <a:pt x="62" y="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2" name="Freeform 859">
              <a:extLst>
                <a:ext uri="{FF2B5EF4-FFF2-40B4-BE49-F238E27FC236}">
                  <a16:creationId xmlns:a16="http://schemas.microsoft.com/office/drawing/2014/main" id="{103619D6-8A9B-4D58-BD56-69499105311D}"/>
                </a:ext>
              </a:extLst>
            </p:cNvPr>
            <p:cNvSpPr/>
            <p:nvPr>
              <p:custDataLst>
                <p:tags r:id="rId1759"/>
              </p:custDataLst>
            </p:nvPr>
          </p:nvSpPr>
          <p:spPr bwMode="auto">
            <a:xfrm>
              <a:off x="873" y="924"/>
              <a:ext cx="31" cy="24"/>
            </a:xfrm>
            <a:custGeom>
              <a:avLst/>
              <a:gdLst>
                <a:gd name="T0" fmla="*/ 17 w 42"/>
                <a:gd name="T1" fmla="*/ 7 h 33"/>
                <a:gd name="T2" fmla="*/ 0 w 42"/>
                <a:gd name="T3" fmla="*/ 1 h 33"/>
                <a:gd name="T4" fmla="*/ 16 w 42"/>
                <a:gd name="T5" fmla="*/ 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3">
                  <a:moveTo>
                    <a:pt x="42" y="17"/>
                  </a:moveTo>
                  <a:cubicBezTo>
                    <a:pt x="29" y="33"/>
                    <a:pt x="1" y="20"/>
                    <a:pt x="0" y="2"/>
                  </a:cubicBezTo>
                  <a:cubicBezTo>
                    <a:pt x="15" y="0"/>
                    <a:pt x="21" y="20"/>
                    <a:pt x="39" y="1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3" name="Freeform 860">
              <a:extLst>
                <a:ext uri="{FF2B5EF4-FFF2-40B4-BE49-F238E27FC236}">
                  <a16:creationId xmlns:a16="http://schemas.microsoft.com/office/drawing/2014/main" id="{B2260D73-E245-4DD3-A3D8-0CCF7304C615}"/>
                </a:ext>
              </a:extLst>
            </p:cNvPr>
            <p:cNvSpPr/>
            <p:nvPr>
              <p:custDataLst>
                <p:tags r:id="rId1760"/>
              </p:custDataLst>
            </p:nvPr>
          </p:nvSpPr>
          <p:spPr bwMode="auto">
            <a:xfrm>
              <a:off x="778" y="749"/>
              <a:ext cx="76" cy="120"/>
            </a:xfrm>
            <a:custGeom>
              <a:avLst/>
              <a:gdLst>
                <a:gd name="T0" fmla="*/ 13 w 103"/>
                <a:gd name="T1" fmla="*/ 6 h 163"/>
                <a:gd name="T2" fmla="*/ 38 w 103"/>
                <a:gd name="T3" fmla="*/ 36 h 163"/>
                <a:gd name="T4" fmla="*/ 32 w 103"/>
                <a:gd name="T5" fmla="*/ 65 h 163"/>
                <a:gd name="T6" fmla="*/ 33 w 103"/>
                <a:gd name="T7" fmla="*/ 42 h 163"/>
                <a:gd name="T8" fmla="*/ 21 w 103"/>
                <a:gd name="T9" fmla="*/ 22 h 163"/>
                <a:gd name="T10" fmla="*/ 0 w 103"/>
                <a:gd name="T11" fmla="*/ 0 h 163"/>
                <a:gd name="T12" fmla="*/ 17 w 103"/>
                <a:gd name="T13" fmla="*/ 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63">
                  <a:moveTo>
                    <a:pt x="32" y="15"/>
                  </a:moveTo>
                  <a:cubicBezTo>
                    <a:pt x="57" y="30"/>
                    <a:pt x="87" y="60"/>
                    <a:pt x="95" y="89"/>
                  </a:cubicBezTo>
                  <a:cubicBezTo>
                    <a:pt x="103" y="118"/>
                    <a:pt x="89" y="139"/>
                    <a:pt x="79" y="163"/>
                  </a:cubicBezTo>
                  <a:cubicBezTo>
                    <a:pt x="81" y="143"/>
                    <a:pt x="89" y="125"/>
                    <a:pt x="83" y="105"/>
                  </a:cubicBezTo>
                  <a:cubicBezTo>
                    <a:pt x="77" y="85"/>
                    <a:pt x="65" y="70"/>
                    <a:pt x="51" y="56"/>
                  </a:cubicBezTo>
                  <a:cubicBezTo>
                    <a:pt x="35" y="40"/>
                    <a:pt x="9" y="21"/>
                    <a:pt x="0" y="0"/>
                  </a:cubicBezTo>
                  <a:cubicBezTo>
                    <a:pt x="12" y="3"/>
                    <a:pt x="32" y="14"/>
                    <a:pt x="42" y="2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4" name="Freeform 861">
              <a:extLst>
                <a:ext uri="{FF2B5EF4-FFF2-40B4-BE49-F238E27FC236}">
                  <a16:creationId xmlns:a16="http://schemas.microsoft.com/office/drawing/2014/main" id="{7E7C0E1D-A8EE-403F-9982-4F49A7EB06FD}"/>
                </a:ext>
              </a:extLst>
            </p:cNvPr>
            <p:cNvSpPr/>
            <p:nvPr>
              <p:custDataLst>
                <p:tags r:id="rId1761"/>
              </p:custDataLst>
            </p:nvPr>
          </p:nvSpPr>
          <p:spPr bwMode="auto">
            <a:xfrm>
              <a:off x="603" y="783"/>
              <a:ext cx="54" cy="41"/>
            </a:xfrm>
            <a:custGeom>
              <a:avLst/>
              <a:gdLst>
                <a:gd name="T0" fmla="*/ 28 w 73"/>
                <a:gd name="T1" fmla="*/ 7 h 56"/>
                <a:gd name="T2" fmla="*/ 4 w 73"/>
                <a:gd name="T3" fmla="*/ 11 h 56"/>
                <a:gd name="T4" fmla="*/ 21 w 73"/>
                <a:gd name="T5" fmla="*/ 22 h 56"/>
                <a:gd name="T6" fmla="*/ 12 w 73"/>
                <a:gd name="T7" fmla="*/ 10 h 56"/>
                <a:gd name="T8" fmla="*/ 30 w 73"/>
                <a:gd name="T9" fmla="*/ 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6">
                  <a:moveTo>
                    <a:pt x="69" y="19"/>
                  </a:moveTo>
                  <a:cubicBezTo>
                    <a:pt x="61" y="7"/>
                    <a:pt x="0" y="0"/>
                    <a:pt x="10" y="28"/>
                  </a:cubicBezTo>
                  <a:cubicBezTo>
                    <a:pt x="13" y="40"/>
                    <a:pt x="40" y="55"/>
                    <a:pt x="51" y="56"/>
                  </a:cubicBezTo>
                  <a:cubicBezTo>
                    <a:pt x="46" y="50"/>
                    <a:pt x="25" y="33"/>
                    <a:pt x="29" y="25"/>
                  </a:cubicBezTo>
                  <a:cubicBezTo>
                    <a:pt x="32" y="17"/>
                    <a:pt x="67" y="19"/>
                    <a:pt x="73" y="2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5" name="Freeform 862">
              <a:extLst>
                <a:ext uri="{FF2B5EF4-FFF2-40B4-BE49-F238E27FC236}">
                  <a16:creationId xmlns:a16="http://schemas.microsoft.com/office/drawing/2014/main" id="{A335A0CD-4EA4-42AB-9E43-53E067D8838C}"/>
                </a:ext>
              </a:extLst>
            </p:cNvPr>
            <p:cNvSpPr/>
            <p:nvPr>
              <p:custDataLst>
                <p:tags r:id="rId1762"/>
              </p:custDataLst>
            </p:nvPr>
          </p:nvSpPr>
          <p:spPr bwMode="auto">
            <a:xfrm>
              <a:off x="681" y="821"/>
              <a:ext cx="56" cy="48"/>
            </a:xfrm>
            <a:custGeom>
              <a:avLst/>
              <a:gdLst>
                <a:gd name="T0" fmla="*/ 12 w 77"/>
                <a:gd name="T1" fmla="*/ 0 h 65"/>
                <a:gd name="T2" fmla="*/ 23 w 77"/>
                <a:gd name="T3" fmla="*/ 20 h 65"/>
                <a:gd name="T4" fmla="*/ 0 w 77"/>
                <a:gd name="T5" fmla="*/ 16 h 65"/>
                <a:gd name="T6" fmla="*/ 17 w 77"/>
                <a:gd name="T7" fmla="*/ 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65">
                  <a:moveTo>
                    <a:pt x="31" y="0"/>
                  </a:moveTo>
                  <a:cubicBezTo>
                    <a:pt x="34" y="17"/>
                    <a:pt x="77" y="25"/>
                    <a:pt x="59" y="49"/>
                  </a:cubicBezTo>
                  <a:cubicBezTo>
                    <a:pt x="47" y="65"/>
                    <a:pt x="10" y="48"/>
                    <a:pt x="0" y="38"/>
                  </a:cubicBezTo>
                  <a:cubicBezTo>
                    <a:pt x="21" y="36"/>
                    <a:pt x="47" y="38"/>
                    <a:pt x="42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6" name="Freeform 863">
              <a:extLst>
                <a:ext uri="{FF2B5EF4-FFF2-40B4-BE49-F238E27FC236}">
                  <a16:creationId xmlns:a16="http://schemas.microsoft.com/office/drawing/2014/main" id="{3CAD5526-F497-46E0-AFC0-EFF7036814CC}"/>
                </a:ext>
              </a:extLst>
            </p:cNvPr>
            <p:cNvSpPr/>
            <p:nvPr>
              <p:custDataLst>
                <p:tags r:id="rId1763"/>
              </p:custDataLst>
            </p:nvPr>
          </p:nvSpPr>
          <p:spPr bwMode="auto">
            <a:xfrm>
              <a:off x="725" y="807"/>
              <a:ext cx="58" cy="149"/>
            </a:xfrm>
            <a:custGeom>
              <a:avLst/>
              <a:gdLst>
                <a:gd name="T0" fmla="*/ 13 w 78"/>
                <a:gd name="T1" fmla="*/ 0 h 202"/>
                <a:gd name="T2" fmla="*/ 30 w 78"/>
                <a:gd name="T3" fmla="*/ 16 h 202"/>
                <a:gd name="T4" fmla="*/ 30 w 78"/>
                <a:gd name="T5" fmla="*/ 32 h 202"/>
                <a:gd name="T6" fmla="*/ 14 w 78"/>
                <a:gd name="T7" fmla="*/ 56 h 202"/>
                <a:gd name="T8" fmla="*/ 23 w 78"/>
                <a:gd name="T9" fmla="*/ 81 h 202"/>
                <a:gd name="T10" fmla="*/ 21 w 78"/>
                <a:gd name="T11" fmla="*/ 67 h 202"/>
                <a:gd name="T12" fmla="*/ 8 w 78"/>
                <a:gd name="T13" fmla="*/ 61 h 202"/>
                <a:gd name="T14" fmla="*/ 8 w 78"/>
                <a:gd name="T15" fmla="*/ 41 h 202"/>
                <a:gd name="T16" fmla="*/ 16 w 78"/>
                <a:gd name="T17" fmla="*/ 18 h 202"/>
                <a:gd name="T18" fmla="*/ 16 w 78"/>
                <a:gd name="T19" fmla="*/ 2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201">
                  <a:moveTo>
                    <a:pt x="32" y="0"/>
                  </a:moveTo>
                  <a:cubicBezTo>
                    <a:pt x="49" y="14"/>
                    <a:pt x="67" y="18"/>
                    <a:pt x="73" y="41"/>
                  </a:cubicBezTo>
                  <a:cubicBezTo>
                    <a:pt x="77" y="55"/>
                    <a:pt x="77" y="66"/>
                    <a:pt x="72" y="80"/>
                  </a:cubicBezTo>
                  <a:cubicBezTo>
                    <a:pt x="64" y="104"/>
                    <a:pt x="41" y="116"/>
                    <a:pt x="34" y="139"/>
                  </a:cubicBezTo>
                  <a:cubicBezTo>
                    <a:pt x="74" y="138"/>
                    <a:pt x="78" y="178"/>
                    <a:pt x="57" y="202"/>
                  </a:cubicBezTo>
                  <a:cubicBezTo>
                    <a:pt x="53" y="191"/>
                    <a:pt x="59" y="179"/>
                    <a:pt x="51" y="168"/>
                  </a:cubicBezTo>
                  <a:cubicBezTo>
                    <a:pt x="41" y="154"/>
                    <a:pt x="33" y="161"/>
                    <a:pt x="20" y="153"/>
                  </a:cubicBezTo>
                  <a:cubicBezTo>
                    <a:pt x="0" y="141"/>
                    <a:pt x="7" y="115"/>
                    <a:pt x="20" y="100"/>
                  </a:cubicBezTo>
                  <a:cubicBezTo>
                    <a:pt x="36" y="82"/>
                    <a:pt x="50" y="74"/>
                    <a:pt x="41" y="46"/>
                  </a:cubicBezTo>
                  <a:cubicBezTo>
                    <a:pt x="38" y="36"/>
                    <a:pt x="15" y="9"/>
                    <a:pt x="39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7" name="Freeform 864">
              <a:extLst>
                <a:ext uri="{FF2B5EF4-FFF2-40B4-BE49-F238E27FC236}">
                  <a16:creationId xmlns:a16="http://schemas.microsoft.com/office/drawing/2014/main" id="{DD39CA82-53C5-43E5-95D1-0B49BDA2E6BE}"/>
                </a:ext>
              </a:extLst>
            </p:cNvPr>
            <p:cNvSpPr/>
            <p:nvPr>
              <p:custDataLst>
                <p:tags r:id="rId1764"/>
              </p:custDataLst>
            </p:nvPr>
          </p:nvSpPr>
          <p:spPr bwMode="auto">
            <a:xfrm>
              <a:off x="951" y="863"/>
              <a:ext cx="48" cy="132"/>
            </a:xfrm>
            <a:custGeom>
              <a:avLst/>
              <a:gdLst>
                <a:gd name="T0" fmla="*/ 4 w 66"/>
                <a:gd name="T1" fmla="*/ 1 h 180"/>
                <a:gd name="T2" fmla="*/ 20 w 66"/>
                <a:gd name="T3" fmla="*/ 30 h 180"/>
                <a:gd name="T4" fmla="*/ 17 w 66"/>
                <a:gd name="T5" fmla="*/ 47 h 180"/>
                <a:gd name="T6" fmla="*/ 25 w 66"/>
                <a:gd name="T7" fmla="*/ 62 h 180"/>
                <a:gd name="T8" fmla="*/ 15 w 66"/>
                <a:gd name="T9" fmla="*/ 71 h 180"/>
                <a:gd name="T10" fmla="*/ 12 w 66"/>
                <a:gd name="T11" fmla="*/ 37 h 180"/>
                <a:gd name="T12" fmla="*/ 4 w 66"/>
                <a:gd name="T13" fmla="*/ 6 h 180"/>
                <a:gd name="T14" fmla="*/ 7 w 66"/>
                <a:gd name="T15" fmla="*/ 3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80">
                  <a:moveTo>
                    <a:pt x="9" y="1"/>
                  </a:moveTo>
                  <a:cubicBezTo>
                    <a:pt x="47" y="0"/>
                    <a:pt x="56" y="49"/>
                    <a:pt x="53" y="76"/>
                  </a:cubicBezTo>
                  <a:cubicBezTo>
                    <a:pt x="52" y="90"/>
                    <a:pt x="40" y="104"/>
                    <a:pt x="42" y="118"/>
                  </a:cubicBezTo>
                  <a:cubicBezTo>
                    <a:pt x="44" y="136"/>
                    <a:pt x="66" y="141"/>
                    <a:pt x="66" y="158"/>
                  </a:cubicBezTo>
                  <a:cubicBezTo>
                    <a:pt x="54" y="160"/>
                    <a:pt x="45" y="171"/>
                    <a:pt x="39" y="180"/>
                  </a:cubicBezTo>
                  <a:cubicBezTo>
                    <a:pt x="0" y="178"/>
                    <a:pt x="26" y="112"/>
                    <a:pt x="32" y="94"/>
                  </a:cubicBezTo>
                  <a:cubicBezTo>
                    <a:pt x="43" y="64"/>
                    <a:pt x="38" y="32"/>
                    <a:pt x="9" y="15"/>
                  </a:cubicBezTo>
                  <a:cubicBezTo>
                    <a:pt x="10" y="9"/>
                    <a:pt x="14" y="9"/>
                    <a:pt x="18" y="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8" name="Freeform 865">
              <a:extLst>
                <a:ext uri="{FF2B5EF4-FFF2-40B4-BE49-F238E27FC236}">
                  <a16:creationId xmlns:a16="http://schemas.microsoft.com/office/drawing/2014/main" id="{3B4FE458-F5C7-4C0A-B520-86B2B80B4490}"/>
                </a:ext>
              </a:extLst>
            </p:cNvPr>
            <p:cNvSpPr/>
            <p:nvPr>
              <p:custDataLst>
                <p:tags r:id="rId1765"/>
              </p:custDataLst>
            </p:nvPr>
          </p:nvSpPr>
          <p:spPr bwMode="auto">
            <a:xfrm>
              <a:off x="880" y="789"/>
              <a:ext cx="87" cy="73"/>
            </a:xfrm>
            <a:custGeom>
              <a:avLst/>
              <a:gdLst>
                <a:gd name="T0" fmla="*/ 1 w 118"/>
                <a:gd name="T1" fmla="*/ 0 h 99"/>
                <a:gd name="T2" fmla="*/ 2 w 118"/>
                <a:gd name="T3" fmla="*/ 15 h 99"/>
                <a:gd name="T4" fmla="*/ 12 w 118"/>
                <a:gd name="T5" fmla="*/ 25 h 99"/>
                <a:gd name="T6" fmla="*/ 30 w 118"/>
                <a:gd name="T7" fmla="*/ 40 h 99"/>
                <a:gd name="T8" fmla="*/ 5 w 118"/>
                <a:gd name="T9" fmla="*/ 1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99">
                  <a:moveTo>
                    <a:pt x="4" y="0"/>
                  </a:moveTo>
                  <a:cubicBezTo>
                    <a:pt x="8" y="12"/>
                    <a:pt x="0" y="22"/>
                    <a:pt x="5" y="36"/>
                  </a:cubicBezTo>
                  <a:cubicBezTo>
                    <a:pt x="10" y="48"/>
                    <a:pt x="19" y="55"/>
                    <a:pt x="30" y="62"/>
                  </a:cubicBezTo>
                  <a:cubicBezTo>
                    <a:pt x="47" y="74"/>
                    <a:pt x="59" y="86"/>
                    <a:pt x="74" y="99"/>
                  </a:cubicBezTo>
                  <a:cubicBezTo>
                    <a:pt x="118" y="64"/>
                    <a:pt x="3" y="38"/>
                    <a:pt x="12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49" name="Freeform 866">
              <a:extLst>
                <a:ext uri="{FF2B5EF4-FFF2-40B4-BE49-F238E27FC236}">
                  <a16:creationId xmlns:a16="http://schemas.microsoft.com/office/drawing/2014/main" id="{2691265B-0815-499C-A871-1FE8212F1231}"/>
                </a:ext>
              </a:extLst>
            </p:cNvPr>
            <p:cNvSpPr/>
            <p:nvPr>
              <p:custDataLst>
                <p:tags r:id="rId1766"/>
              </p:custDataLst>
            </p:nvPr>
          </p:nvSpPr>
          <p:spPr bwMode="auto">
            <a:xfrm>
              <a:off x="905" y="807"/>
              <a:ext cx="52" cy="47"/>
            </a:xfrm>
            <a:custGeom>
              <a:avLst/>
              <a:gdLst>
                <a:gd name="T0" fmla="*/ 18 w 71"/>
                <a:gd name="T1" fmla="*/ 3 h 64"/>
                <a:gd name="T2" fmla="*/ 4 w 71"/>
                <a:gd name="T3" fmla="*/ 4 h 64"/>
                <a:gd name="T4" fmla="*/ 11 w 71"/>
                <a:gd name="T5" fmla="*/ 18 h 64"/>
                <a:gd name="T6" fmla="*/ 22 w 71"/>
                <a:gd name="T7" fmla="*/ 23 h 64"/>
                <a:gd name="T8" fmla="*/ 23 w 71"/>
                <a:gd name="T9" fmla="*/ 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64">
                  <a:moveTo>
                    <a:pt x="47" y="7"/>
                  </a:moveTo>
                  <a:cubicBezTo>
                    <a:pt x="36" y="1"/>
                    <a:pt x="19" y="0"/>
                    <a:pt x="11" y="11"/>
                  </a:cubicBezTo>
                  <a:cubicBezTo>
                    <a:pt x="0" y="27"/>
                    <a:pt x="16" y="35"/>
                    <a:pt x="27" y="45"/>
                  </a:cubicBezTo>
                  <a:cubicBezTo>
                    <a:pt x="36" y="53"/>
                    <a:pt x="41" y="64"/>
                    <a:pt x="56" y="57"/>
                  </a:cubicBezTo>
                  <a:cubicBezTo>
                    <a:pt x="71" y="49"/>
                    <a:pt x="68" y="25"/>
                    <a:pt x="60" y="1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0" name="Freeform 867">
              <a:extLst>
                <a:ext uri="{FF2B5EF4-FFF2-40B4-BE49-F238E27FC236}">
                  <a16:creationId xmlns:a16="http://schemas.microsoft.com/office/drawing/2014/main" id="{4F1F6F72-4A16-40F9-9588-39CCFF579591}"/>
                </a:ext>
              </a:extLst>
            </p:cNvPr>
            <p:cNvSpPr/>
            <p:nvPr>
              <p:custDataLst>
                <p:tags r:id="rId1767"/>
              </p:custDataLst>
            </p:nvPr>
          </p:nvSpPr>
          <p:spPr bwMode="auto">
            <a:xfrm>
              <a:off x="990" y="769"/>
              <a:ext cx="79" cy="89"/>
            </a:xfrm>
            <a:custGeom>
              <a:avLst/>
              <a:gdLst>
                <a:gd name="T0" fmla="*/ 20 w 107"/>
                <a:gd name="T1" fmla="*/ 10 h 120"/>
                <a:gd name="T2" fmla="*/ 35 w 107"/>
                <a:gd name="T3" fmla="*/ 20 h 120"/>
                <a:gd name="T4" fmla="*/ 31 w 107"/>
                <a:gd name="T5" fmla="*/ 30 h 120"/>
                <a:gd name="T6" fmla="*/ 42 w 107"/>
                <a:gd name="T7" fmla="*/ 49 h 120"/>
                <a:gd name="T8" fmla="*/ 18 w 107"/>
                <a:gd name="T9" fmla="*/ 42 h 120"/>
                <a:gd name="T10" fmla="*/ 14 w 107"/>
                <a:gd name="T11" fmla="*/ 27 h 120"/>
                <a:gd name="T12" fmla="*/ 0 w 107"/>
                <a:gd name="T13" fmla="*/ 1 h 120"/>
                <a:gd name="T14" fmla="*/ 22 w 107"/>
                <a:gd name="T15" fmla="*/ 12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20">
                  <a:moveTo>
                    <a:pt x="49" y="23"/>
                  </a:moveTo>
                  <a:cubicBezTo>
                    <a:pt x="61" y="28"/>
                    <a:pt x="79" y="38"/>
                    <a:pt x="88" y="49"/>
                  </a:cubicBezTo>
                  <a:cubicBezTo>
                    <a:pt x="107" y="70"/>
                    <a:pt x="97" y="69"/>
                    <a:pt x="77" y="73"/>
                  </a:cubicBezTo>
                  <a:cubicBezTo>
                    <a:pt x="21" y="85"/>
                    <a:pt x="92" y="106"/>
                    <a:pt x="104" y="120"/>
                  </a:cubicBezTo>
                  <a:cubicBezTo>
                    <a:pt x="87" y="119"/>
                    <a:pt x="59" y="111"/>
                    <a:pt x="44" y="101"/>
                  </a:cubicBezTo>
                  <a:cubicBezTo>
                    <a:pt x="25" y="90"/>
                    <a:pt x="30" y="85"/>
                    <a:pt x="35" y="68"/>
                  </a:cubicBezTo>
                  <a:cubicBezTo>
                    <a:pt x="45" y="28"/>
                    <a:pt x="7" y="37"/>
                    <a:pt x="0" y="3"/>
                  </a:cubicBezTo>
                  <a:cubicBezTo>
                    <a:pt x="22" y="0"/>
                    <a:pt x="38" y="18"/>
                    <a:pt x="55" y="2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1" name="Freeform 868">
              <a:extLst>
                <a:ext uri="{FF2B5EF4-FFF2-40B4-BE49-F238E27FC236}">
                  <a16:creationId xmlns:a16="http://schemas.microsoft.com/office/drawing/2014/main" id="{A169A459-2F49-4976-9543-73858463794A}"/>
                </a:ext>
              </a:extLst>
            </p:cNvPr>
            <p:cNvSpPr/>
            <p:nvPr>
              <p:custDataLst>
                <p:tags r:id="rId1768"/>
              </p:custDataLst>
            </p:nvPr>
          </p:nvSpPr>
          <p:spPr bwMode="auto">
            <a:xfrm>
              <a:off x="940" y="716"/>
              <a:ext cx="103" cy="49"/>
            </a:xfrm>
            <a:custGeom>
              <a:avLst/>
              <a:gdLst>
                <a:gd name="T0" fmla="*/ 51 w 140"/>
                <a:gd name="T1" fmla="*/ 15 h 66"/>
                <a:gd name="T2" fmla="*/ 55 w 140"/>
                <a:gd name="T3" fmla="*/ 26 h 66"/>
                <a:gd name="T4" fmla="*/ 40 w 140"/>
                <a:gd name="T5" fmla="*/ 20 h 66"/>
                <a:gd name="T6" fmla="*/ 24 w 140"/>
                <a:gd name="T7" fmla="*/ 19 h 66"/>
                <a:gd name="T8" fmla="*/ 1 w 140"/>
                <a:gd name="T9" fmla="*/ 8 h 66"/>
                <a:gd name="T10" fmla="*/ 24 w 140"/>
                <a:gd name="T11" fmla="*/ 10 h 66"/>
                <a:gd name="T12" fmla="*/ 52 w 140"/>
                <a:gd name="T13" fmla="*/ 1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66">
                  <a:moveTo>
                    <a:pt x="128" y="37"/>
                  </a:moveTo>
                  <a:cubicBezTo>
                    <a:pt x="135" y="44"/>
                    <a:pt x="140" y="53"/>
                    <a:pt x="138" y="63"/>
                  </a:cubicBezTo>
                  <a:cubicBezTo>
                    <a:pt x="126" y="66"/>
                    <a:pt x="113" y="54"/>
                    <a:pt x="101" y="50"/>
                  </a:cubicBezTo>
                  <a:cubicBezTo>
                    <a:pt x="88" y="46"/>
                    <a:pt x="75" y="48"/>
                    <a:pt x="61" y="46"/>
                  </a:cubicBezTo>
                  <a:cubicBezTo>
                    <a:pt x="50" y="43"/>
                    <a:pt x="5" y="31"/>
                    <a:pt x="4" y="20"/>
                  </a:cubicBezTo>
                  <a:cubicBezTo>
                    <a:pt x="0" y="0"/>
                    <a:pt x="47" y="22"/>
                    <a:pt x="59" y="24"/>
                  </a:cubicBezTo>
                  <a:cubicBezTo>
                    <a:pt x="82" y="30"/>
                    <a:pt x="111" y="29"/>
                    <a:pt x="130" y="4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2" name="Freeform 869">
              <a:extLst>
                <a:ext uri="{FF2B5EF4-FFF2-40B4-BE49-F238E27FC236}">
                  <a16:creationId xmlns:a16="http://schemas.microsoft.com/office/drawing/2014/main" id="{C1EF2104-6D5D-4C96-929E-912839A4CC10}"/>
                </a:ext>
              </a:extLst>
            </p:cNvPr>
            <p:cNvSpPr/>
            <p:nvPr>
              <p:custDataLst>
                <p:tags r:id="rId1769"/>
              </p:custDataLst>
            </p:nvPr>
          </p:nvSpPr>
          <p:spPr bwMode="auto">
            <a:xfrm>
              <a:off x="869" y="716"/>
              <a:ext cx="25" cy="22"/>
            </a:xfrm>
            <a:custGeom>
              <a:avLst/>
              <a:gdLst>
                <a:gd name="T0" fmla="*/ 13 w 34"/>
                <a:gd name="T1" fmla="*/ 2 h 30"/>
                <a:gd name="T2" fmla="*/ 13 w 34"/>
                <a:gd name="T3" fmla="*/ 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0">
                  <a:moveTo>
                    <a:pt x="34" y="6"/>
                  </a:moveTo>
                  <a:cubicBezTo>
                    <a:pt x="0" y="30"/>
                    <a:pt x="6" y="0"/>
                    <a:pt x="34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3" name="Freeform 870">
              <a:extLst>
                <a:ext uri="{FF2B5EF4-FFF2-40B4-BE49-F238E27FC236}">
                  <a16:creationId xmlns:a16="http://schemas.microsoft.com/office/drawing/2014/main" id="{E3A0D112-C966-4586-84B3-8FA903ADCC28}"/>
                </a:ext>
              </a:extLst>
            </p:cNvPr>
            <p:cNvSpPr/>
            <p:nvPr>
              <p:custDataLst>
                <p:tags r:id="rId1770"/>
              </p:custDataLst>
            </p:nvPr>
          </p:nvSpPr>
          <p:spPr bwMode="auto">
            <a:xfrm>
              <a:off x="778" y="716"/>
              <a:ext cx="72" cy="23"/>
            </a:xfrm>
            <a:custGeom>
              <a:avLst/>
              <a:gdLst>
                <a:gd name="T0" fmla="*/ 33 w 97"/>
                <a:gd name="T1" fmla="*/ 4 h 31"/>
                <a:gd name="T2" fmla="*/ 39 w 97"/>
                <a:gd name="T3" fmla="*/ 7 h 31"/>
                <a:gd name="T4" fmla="*/ 24 w 97"/>
                <a:gd name="T5" fmla="*/ 6 h 31"/>
                <a:gd name="T6" fmla="*/ 8 w 97"/>
                <a:gd name="T7" fmla="*/ 8 h 31"/>
                <a:gd name="T8" fmla="*/ 37 w 9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1">
                  <a:moveTo>
                    <a:pt x="82" y="9"/>
                  </a:moveTo>
                  <a:cubicBezTo>
                    <a:pt x="89" y="8"/>
                    <a:pt x="94" y="10"/>
                    <a:pt x="97" y="17"/>
                  </a:cubicBezTo>
                  <a:cubicBezTo>
                    <a:pt x="87" y="23"/>
                    <a:pt x="72" y="14"/>
                    <a:pt x="60" y="15"/>
                  </a:cubicBezTo>
                  <a:cubicBezTo>
                    <a:pt x="48" y="16"/>
                    <a:pt x="31" y="31"/>
                    <a:pt x="20" y="20"/>
                  </a:cubicBezTo>
                  <a:cubicBezTo>
                    <a:pt x="0" y="0"/>
                    <a:pt x="80" y="4"/>
                    <a:pt x="91" y="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4" name="Freeform 871">
              <a:extLst>
                <a:ext uri="{FF2B5EF4-FFF2-40B4-BE49-F238E27FC236}">
                  <a16:creationId xmlns:a16="http://schemas.microsoft.com/office/drawing/2014/main" id="{DF341574-300C-42F3-AA6C-62557B99B544}"/>
                </a:ext>
              </a:extLst>
            </p:cNvPr>
            <p:cNvSpPr/>
            <p:nvPr>
              <p:custDataLst>
                <p:tags r:id="rId1771"/>
              </p:custDataLst>
            </p:nvPr>
          </p:nvSpPr>
          <p:spPr bwMode="auto">
            <a:xfrm>
              <a:off x="1100" y="819"/>
              <a:ext cx="94" cy="112"/>
            </a:xfrm>
            <a:custGeom>
              <a:avLst/>
              <a:gdLst>
                <a:gd name="T0" fmla="*/ 3 w 127"/>
                <a:gd name="T1" fmla="*/ 0 h 153"/>
                <a:gd name="T2" fmla="*/ 39 w 127"/>
                <a:gd name="T3" fmla="*/ 48 h 153"/>
                <a:gd name="T4" fmla="*/ 50 w 127"/>
                <a:gd name="T5" fmla="*/ 52 h 153"/>
                <a:gd name="T6" fmla="*/ 35 w 127"/>
                <a:gd name="T7" fmla="*/ 31 h 153"/>
                <a:gd name="T8" fmla="*/ 33 w 127"/>
                <a:gd name="T9" fmla="*/ 14 h 153"/>
                <a:gd name="T10" fmla="*/ 6 w 127"/>
                <a:gd name="T11" fmla="*/ 1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53">
                  <a:moveTo>
                    <a:pt x="7" y="0"/>
                  </a:moveTo>
                  <a:cubicBezTo>
                    <a:pt x="0" y="73"/>
                    <a:pt x="69" y="75"/>
                    <a:pt x="97" y="121"/>
                  </a:cubicBezTo>
                  <a:cubicBezTo>
                    <a:pt x="103" y="130"/>
                    <a:pt x="119" y="153"/>
                    <a:pt x="123" y="132"/>
                  </a:cubicBezTo>
                  <a:cubicBezTo>
                    <a:pt x="127" y="114"/>
                    <a:pt x="93" y="95"/>
                    <a:pt x="85" y="79"/>
                  </a:cubicBezTo>
                  <a:cubicBezTo>
                    <a:pt x="78" y="62"/>
                    <a:pt x="86" y="51"/>
                    <a:pt x="82" y="35"/>
                  </a:cubicBezTo>
                  <a:cubicBezTo>
                    <a:pt x="74" y="9"/>
                    <a:pt x="38" y="7"/>
                    <a:pt x="15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5" name="Freeform 872">
              <a:extLst>
                <a:ext uri="{FF2B5EF4-FFF2-40B4-BE49-F238E27FC236}">
                  <a16:creationId xmlns:a16="http://schemas.microsoft.com/office/drawing/2014/main" id="{33D0E12D-1B2A-472A-96A5-B6A3BCAA5FD5}"/>
                </a:ext>
              </a:extLst>
            </p:cNvPr>
            <p:cNvSpPr/>
            <p:nvPr>
              <p:custDataLst>
                <p:tags r:id="rId1772"/>
              </p:custDataLst>
            </p:nvPr>
          </p:nvSpPr>
          <p:spPr bwMode="auto">
            <a:xfrm>
              <a:off x="1067" y="762"/>
              <a:ext cx="88" cy="49"/>
            </a:xfrm>
            <a:custGeom>
              <a:avLst/>
              <a:gdLst>
                <a:gd name="T0" fmla="*/ 1 w 120"/>
                <a:gd name="T1" fmla="*/ 1 h 67"/>
                <a:gd name="T2" fmla="*/ 18 w 120"/>
                <a:gd name="T3" fmla="*/ 20 h 67"/>
                <a:gd name="T4" fmla="*/ 48 w 120"/>
                <a:gd name="T5" fmla="*/ 23 h 67"/>
                <a:gd name="T6" fmla="*/ 20 w 120"/>
                <a:gd name="T7" fmla="*/ 15 h 67"/>
                <a:gd name="T8" fmla="*/ 11 w 120"/>
                <a:gd name="T9" fmla="*/ 8 h 67"/>
                <a:gd name="T10" fmla="*/ 3 w 120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67">
                  <a:moveTo>
                    <a:pt x="1" y="2"/>
                  </a:moveTo>
                  <a:cubicBezTo>
                    <a:pt x="0" y="36"/>
                    <a:pt x="17" y="44"/>
                    <a:pt x="47" y="50"/>
                  </a:cubicBezTo>
                  <a:cubicBezTo>
                    <a:pt x="62" y="53"/>
                    <a:pt x="111" y="67"/>
                    <a:pt x="120" y="58"/>
                  </a:cubicBezTo>
                  <a:cubicBezTo>
                    <a:pt x="106" y="40"/>
                    <a:pt x="72" y="47"/>
                    <a:pt x="51" y="40"/>
                  </a:cubicBezTo>
                  <a:cubicBezTo>
                    <a:pt x="38" y="35"/>
                    <a:pt x="36" y="30"/>
                    <a:pt x="29" y="21"/>
                  </a:cubicBezTo>
                  <a:cubicBezTo>
                    <a:pt x="22" y="13"/>
                    <a:pt x="23" y="0"/>
                    <a:pt x="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6" name="Freeform 873">
              <a:extLst>
                <a:ext uri="{FF2B5EF4-FFF2-40B4-BE49-F238E27FC236}">
                  <a16:creationId xmlns:a16="http://schemas.microsoft.com/office/drawing/2014/main" id="{D2262CEF-F18E-4833-BE1E-626DD2760D07}"/>
                </a:ext>
              </a:extLst>
            </p:cNvPr>
            <p:cNvSpPr/>
            <p:nvPr>
              <p:custDataLst>
                <p:tags r:id="rId1773"/>
              </p:custDataLst>
            </p:nvPr>
          </p:nvSpPr>
          <p:spPr bwMode="auto">
            <a:xfrm>
              <a:off x="1239" y="1013"/>
              <a:ext cx="36" cy="81"/>
            </a:xfrm>
            <a:custGeom>
              <a:avLst/>
              <a:gdLst>
                <a:gd name="T0" fmla="*/ 15 w 49"/>
                <a:gd name="T1" fmla="*/ 8 h 110"/>
                <a:gd name="T2" fmla="*/ 7 w 49"/>
                <a:gd name="T3" fmla="*/ 4 h 110"/>
                <a:gd name="T4" fmla="*/ 1 w 49"/>
                <a:gd name="T5" fmla="*/ 22 h 110"/>
                <a:gd name="T6" fmla="*/ 15 w 49"/>
                <a:gd name="T7" fmla="*/ 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10">
                  <a:moveTo>
                    <a:pt x="39" y="20"/>
                  </a:moveTo>
                  <a:cubicBezTo>
                    <a:pt x="49" y="0"/>
                    <a:pt x="28" y="1"/>
                    <a:pt x="17" y="10"/>
                  </a:cubicBezTo>
                  <a:cubicBezTo>
                    <a:pt x="5" y="19"/>
                    <a:pt x="0" y="40"/>
                    <a:pt x="2" y="55"/>
                  </a:cubicBezTo>
                  <a:cubicBezTo>
                    <a:pt x="7" y="110"/>
                    <a:pt x="40" y="53"/>
                    <a:pt x="39" y="2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7" name="Freeform 874">
              <a:extLst>
                <a:ext uri="{FF2B5EF4-FFF2-40B4-BE49-F238E27FC236}">
                  <a16:creationId xmlns:a16="http://schemas.microsoft.com/office/drawing/2014/main" id="{A3D5CF2D-6E9D-4556-B7DC-BB8480A25EBC}"/>
                </a:ext>
              </a:extLst>
            </p:cNvPr>
            <p:cNvSpPr/>
            <p:nvPr>
              <p:custDataLst>
                <p:tags r:id="rId1774"/>
              </p:custDataLst>
            </p:nvPr>
          </p:nvSpPr>
          <p:spPr bwMode="auto">
            <a:xfrm>
              <a:off x="1229" y="934"/>
              <a:ext cx="68" cy="84"/>
            </a:xfrm>
            <a:custGeom>
              <a:avLst/>
              <a:gdLst>
                <a:gd name="T0" fmla="*/ 12 w 92"/>
                <a:gd name="T1" fmla="*/ 9 h 115"/>
                <a:gd name="T2" fmla="*/ 37 w 92"/>
                <a:gd name="T3" fmla="*/ 45 h 115"/>
                <a:gd name="T4" fmla="*/ 18 w 92"/>
                <a:gd name="T5" fmla="*/ 30 h 115"/>
                <a:gd name="T6" fmla="*/ 1 w 92"/>
                <a:gd name="T7" fmla="*/ 34 h 115"/>
                <a:gd name="T8" fmla="*/ 13 w 92"/>
                <a:gd name="T9" fmla="*/ 7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5">
                  <a:moveTo>
                    <a:pt x="28" y="24"/>
                  </a:moveTo>
                  <a:cubicBezTo>
                    <a:pt x="59" y="0"/>
                    <a:pt x="92" y="94"/>
                    <a:pt x="91" y="115"/>
                  </a:cubicBezTo>
                  <a:cubicBezTo>
                    <a:pt x="72" y="108"/>
                    <a:pt x="64" y="81"/>
                    <a:pt x="43" y="77"/>
                  </a:cubicBezTo>
                  <a:cubicBezTo>
                    <a:pt x="29" y="75"/>
                    <a:pt x="17" y="85"/>
                    <a:pt x="4" y="86"/>
                  </a:cubicBezTo>
                  <a:cubicBezTo>
                    <a:pt x="0" y="55"/>
                    <a:pt x="10" y="34"/>
                    <a:pt x="32" y="1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8" name="Freeform 875">
              <a:extLst>
                <a:ext uri="{FF2B5EF4-FFF2-40B4-BE49-F238E27FC236}">
                  <a16:creationId xmlns:a16="http://schemas.microsoft.com/office/drawing/2014/main" id="{E6599148-C0E0-4A60-A724-A903ECD4D1DB}"/>
                </a:ext>
              </a:extLst>
            </p:cNvPr>
            <p:cNvSpPr/>
            <p:nvPr>
              <p:custDataLst>
                <p:tags r:id="rId1775"/>
              </p:custDataLst>
            </p:nvPr>
          </p:nvSpPr>
          <p:spPr bwMode="auto">
            <a:xfrm>
              <a:off x="1077" y="1138"/>
              <a:ext cx="117" cy="70"/>
            </a:xfrm>
            <a:custGeom>
              <a:avLst/>
              <a:gdLst>
                <a:gd name="T0" fmla="*/ 54 w 158"/>
                <a:gd name="T1" fmla="*/ 22 h 94"/>
                <a:gd name="T2" fmla="*/ 46 w 158"/>
                <a:gd name="T3" fmla="*/ 20 h 94"/>
                <a:gd name="T4" fmla="*/ 44 w 158"/>
                <a:gd name="T5" fmla="*/ 31 h 94"/>
                <a:gd name="T6" fmla="*/ 31 w 158"/>
                <a:gd name="T7" fmla="*/ 19 h 94"/>
                <a:gd name="T8" fmla="*/ 13 w 158"/>
                <a:gd name="T9" fmla="*/ 16 h 94"/>
                <a:gd name="T10" fmla="*/ 17 w 158"/>
                <a:gd name="T11" fmla="*/ 8 h 94"/>
                <a:gd name="T12" fmla="*/ 10 w 158"/>
                <a:gd name="T13" fmla="*/ 0 h 94"/>
                <a:gd name="T14" fmla="*/ 10 w 158"/>
                <a:gd name="T15" fmla="*/ 25 h 94"/>
                <a:gd name="T16" fmla="*/ 35 w 158"/>
                <a:gd name="T17" fmla="*/ 34 h 94"/>
                <a:gd name="T18" fmla="*/ 58 w 158"/>
                <a:gd name="T19" fmla="*/ 34 h 94"/>
                <a:gd name="T20" fmla="*/ 64 w 158"/>
                <a:gd name="T21" fmla="*/ 25 h 94"/>
                <a:gd name="T22" fmla="*/ 53 w 158"/>
                <a:gd name="T23" fmla="*/ 21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94">
                  <a:moveTo>
                    <a:pt x="132" y="53"/>
                  </a:moveTo>
                  <a:cubicBezTo>
                    <a:pt x="127" y="49"/>
                    <a:pt x="120" y="48"/>
                    <a:pt x="113" y="49"/>
                  </a:cubicBezTo>
                  <a:cubicBezTo>
                    <a:pt x="116" y="60"/>
                    <a:pt x="126" y="74"/>
                    <a:pt x="110" y="77"/>
                  </a:cubicBezTo>
                  <a:cubicBezTo>
                    <a:pt x="92" y="81"/>
                    <a:pt x="85" y="55"/>
                    <a:pt x="77" y="44"/>
                  </a:cubicBezTo>
                  <a:cubicBezTo>
                    <a:pt x="66" y="48"/>
                    <a:pt x="38" y="59"/>
                    <a:pt x="33" y="40"/>
                  </a:cubicBezTo>
                  <a:cubicBezTo>
                    <a:pt x="30" y="28"/>
                    <a:pt x="44" y="30"/>
                    <a:pt x="42" y="20"/>
                  </a:cubicBezTo>
                  <a:cubicBezTo>
                    <a:pt x="41" y="14"/>
                    <a:pt x="29" y="4"/>
                    <a:pt x="24" y="0"/>
                  </a:cubicBezTo>
                  <a:cubicBezTo>
                    <a:pt x="0" y="11"/>
                    <a:pt x="12" y="46"/>
                    <a:pt x="24" y="60"/>
                  </a:cubicBezTo>
                  <a:cubicBezTo>
                    <a:pt x="41" y="79"/>
                    <a:pt x="63" y="78"/>
                    <a:pt x="86" y="82"/>
                  </a:cubicBezTo>
                  <a:cubicBezTo>
                    <a:pt x="107" y="85"/>
                    <a:pt x="122" y="94"/>
                    <a:pt x="142" y="80"/>
                  </a:cubicBezTo>
                  <a:cubicBezTo>
                    <a:pt x="145" y="77"/>
                    <a:pt x="158" y="64"/>
                    <a:pt x="157" y="60"/>
                  </a:cubicBezTo>
                  <a:cubicBezTo>
                    <a:pt x="154" y="49"/>
                    <a:pt x="139" y="53"/>
                    <a:pt x="130" y="5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59" name="Freeform 876">
              <a:extLst>
                <a:ext uri="{FF2B5EF4-FFF2-40B4-BE49-F238E27FC236}">
                  <a16:creationId xmlns:a16="http://schemas.microsoft.com/office/drawing/2014/main" id="{9D7F9397-522E-4980-9BB1-CCE1D2623EBF}"/>
                </a:ext>
              </a:extLst>
            </p:cNvPr>
            <p:cNvSpPr/>
            <p:nvPr>
              <p:custDataLst>
                <p:tags r:id="rId1776"/>
              </p:custDataLst>
            </p:nvPr>
          </p:nvSpPr>
          <p:spPr bwMode="auto">
            <a:xfrm>
              <a:off x="1133" y="1129"/>
              <a:ext cx="59" cy="30"/>
            </a:xfrm>
            <a:custGeom>
              <a:avLst/>
              <a:gdLst>
                <a:gd name="T0" fmla="*/ 8 w 80"/>
                <a:gd name="T1" fmla="*/ 0 h 41"/>
                <a:gd name="T2" fmla="*/ 4 w 80"/>
                <a:gd name="T3" fmla="*/ 11 h 41"/>
                <a:gd name="T4" fmla="*/ 13 w 80"/>
                <a:gd name="T5" fmla="*/ 8 h 41"/>
                <a:gd name="T6" fmla="*/ 14 w 80"/>
                <a:gd name="T7" fmla="*/ 15 h 41"/>
                <a:gd name="T8" fmla="*/ 30 w 80"/>
                <a:gd name="T9" fmla="*/ 4 h 41"/>
                <a:gd name="T10" fmla="*/ 11 w 80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1">
                  <a:moveTo>
                    <a:pt x="21" y="0"/>
                  </a:moveTo>
                  <a:cubicBezTo>
                    <a:pt x="15" y="3"/>
                    <a:pt x="0" y="21"/>
                    <a:pt x="10" y="28"/>
                  </a:cubicBezTo>
                  <a:cubicBezTo>
                    <a:pt x="15" y="32"/>
                    <a:pt x="28" y="21"/>
                    <a:pt x="34" y="20"/>
                  </a:cubicBezTo>
                  <a:cubicBezTo>
                    <a:pt x="33" y="26"/>
                    <a:pt x="36" y="33"/>
                    <a:pt x="35" y="39"/>
                  </a:cubicBezTo>
                  <a:cubicBezTo>
                    <a:pt x="45" y="41"/>
                    <a:pt x="80" y="26"/>
                    <a:pt x="74" y="11"/>
                  </a:cubicBezTo>
                  <a:cubicBezTo>
                    <a:pt x="72" y="5"/>
                    <a:pt x="36" y="3"/>
                    <a:pt x="2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0" name="Freeform 877">
              <a:extLst>
                <a:ext uri="{FF2B5EF4-FFF2-40B4-BE49-F238E27FC236}">
                  <a16:creationId xmlns:a16="http://schemas.microsoft.com/office/drawing/2014/main" id="{5E33AF7D-DBB1-4F1A-A31B-810635927C60}"/>
                </a:ext>
              </a:extLst>
            </p:cNvPr>
            <p:cNvSpPr/>
            <p:nvPr>
              <p:custDataLst>
                <p:tags r:id="rId1777"/>
              </p:custDataLst>
            </p:nvPr>
          </p:nvSpPr>
          <p:spPr bwMode="auto">
            <a:xfrm>
              <a:off x="1174" y="1062"/>
              <a:ext cx="56" cy="52"/>
            </a:xfrm>
            <a:custGeom>
              <a:avLst/>
              <a:gdLst>
                <a:gd name="T0" fmla="*/ 16 w 76"/>
                <a:gd name="T1" fmla="*/ 0 h 71"/>
                <a:gd name="T2" fmla="*/ 19 w 76"/>
                <a:gd name="T3" fmla="*/ 24 h 71"/>
                <a:gd name="T4" fmla="*/ 23 w 76"/>
                <a:gd name="T5" fmla="*/ 1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1">
                  <a:moveTo>
                    <a:pt x="41" y="0"/>
                  </a:moveTo>
                  <a:cubicBezTo>
                    <a:pt x="37" y="16"/>
                    <a:pt x="0" y="71"/>
                    <a:pt x="48" y="62"/>
                  </a:cubicBezTo>
                  <a:cubicBezTo>
                    <a:pt x="76" y="57"/>
                    <a:pt x="76" y="19"/>
                    <a:pt x="57" y="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1" name="Freeform 878">
              <a:extLst>
                <a:ext uri="{FF2B5EF4-FFF2-40B4-BE49-F238E27FC236}">
                  <a16:creationId xmlns:a16="http://schemas.microsoft.com/office/drawing/2014/main" id="{F00152D1-7CA0-4D09-84E3-5272AAB9C228}"/>
                </a:ext>
              </a:extLst>
            </p:cNvPr>
            <p:cNvSpPr/>
            <p:nvPr>
              <p:custDataLst>
                <p:tags r:id="rId1778"/>
              </p:custDataLst>
            </p:nvPr>
          </p:nvSpPr>
          <p:spPr bwMode="auto">
            <a:xfrm>
              <a:off x="1010" y="1166"/>
              <a:ext cx="73" cy="92"/>
            </a:xfrm>
            <a:custGeom>
              <a:avLst/>
              <a:gdLst>
                <a:gd name="T0" fmla="*/ 11 w 100"/>
                <a:gd name="T1" fmla="*/ 25 h 126"/>
                <a:gd name="T2" fmla="*/ 6 w 100"/>
                <a:gd name="T3" fmla="*/ 30 h 126"/>
                <a:gd name="T4" fmla="*/ 12 w 100"/>
                <a:gd name="T5" fmla="*/ 13 h 126"/>
                <a:gd name="T6" fmla="*/ 19 w 100"/>
                <a:gd name="T7" fmla="*/ 0 h 126"/>
                <a:gd name="T8" fmla="*/ 0 w 100"/>
                <a:gd name="T9" fmla="*/ 49 h 126"/>
                <a:gd name="T10" fmla="*/ 15 w 100"/>
                <a:gd name="T11" fmla="*/ 37 h 126"/>
                <a:gd name="T12" fmla="*/ 23 w 100"/>
                <a:gd name="T13" fmla="*/ 20 h 126"/>
                <a:gd name="T14" fmla="*/ 11 w 100"/>
                <a:gd name="T15" fmla="*/ 27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5">
                  <a:moveTo>
                    <a:pt x="28" y="64"/>
                  </a:moveTo>
                  <a:cubicBezTo>
                    <a:pt x="26" y="71"/>
                    <a:pt x="22" y="76"/>
                    <a:pt x="15" y="77"/>
                  </a:cubicBezTo>
                  <a:cubicBezTo>
                    <a:pt x="13" y="64"/>
                    <a:pt x="25" y="46"/>
                    <a:pt x="30" y="34"/>
                  </a:cubicBezTo>
                  <a:cubicBezTo>
                    <a:pt x="35" y="20"/>
                    <a:pt x="35" y="10"/>
                    <a:pt x="48" y="0"/>
                  </a:cubicBezTo>
                  <a:cubicBezTo>
                    <a:pt x="100" y="36"/>
                    <a:pt x="49" y="122"/>
                    <a:pt x="0" y="126"/>
                  </a:cubicBezTo>
                  <a:cubicBezTo>
                    <a:pt x="1" y="107"/>
                    <a:pt x="23" y="104"/>
                    <a:pt x="37" y="95"/>
                  </a:cubicBezTo>
                  <a:cubicBezTo>
                    <a:pt x="55" y="83"/>
                    <a:pt x="56" y="72"/>
                    <a:pt x="59" y="51"/>
                  </a:cubicBezTo>
                  <a:cubicBezTo>
                    <a:pt x="45" y="49"/>
                    <a:pt x="35" y="58"/>
                    <a:pt x="28" y="6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2" name="Freeform 879">
              <a:extLst>
                <a:ext uri="{FF2B5EF4-FFF2-40B4-BE49-F238E27FC236}">
                  <a16:creationId xmlns:a16="http://schemas.microsoft.com/office/drawing/2014/main" id="{B1A894D5-46C6-44A7-9669-D231F9C04695}"/>
                </a:ext>
              </a:extLst>
            </p:cNvPr>
            <p:cNvSpPr/>
            <p:nvPr>
              <p:custDataLst>
                <p:tags r:id="rId1779"/>
              </p:custDataLst>
            </p:nvPr>
          </p:nvSpPr>
          <p:spPr bwMode="auto">
            <a:xfrm>
              <a:off x="815" y="1187"/>
              <a:ext cx="75" cy="94"/>
            </a:xfrm>
            <a:custGeom>
              <a:avLst/>
              <a:gdLst>
                <a:gd name="T0" fmla="*/ 32 w 103"/>
                <a:gd name="T1" fmla="*/ 19 h 128"/>
                <a:gd name="T2" fmla="*/ 17 w 103"/>
                <a:gd name="T3" fmla="*/ 32 h 128"/>
                <a:gd name="T4" fmla="*/ 26 w 103"/>
                <a:gd name="T5" fmla="*/ 47 h 128"/>
                <a:gd name="T6" fmla="*/ 7 w 103"/>
                <a:gd name="T7" fmla="*/ 42 h 128"/>
                <a:gd name="T8" fmla="*/ 8 w 103"/>
                <a:gd name="T9" fmla="*/ 24 h 128"/>
                <a:gd name="T10" fmla="*/ 40 w 103"/>
                <a:gd name="T11" fmla="*/ 19 h 128"/>
                <a:gd name="T12" fmla="*/ 29 w 103"/>
                <a:gd name="T13" fmla="*/ 21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28">
                  <a:moveTo>
                    <a:pt x="82" y="49"/>
                  </a:moveTo>
                  <a:cubicBezTo>
                    <a:pt x="64" y="49"/>
                    <a:pt x="48" y="65"/>
                    <a:pt x="44" y="82"/>
                  </a:cubicBezTo>
                  <a:cubicBezTo>
                    <a:pt x="38" y="108"/>
                    <a:pt x="57" y="102"/>
                    <a:pt x="69" y="119"/>
                  </a:cubicBezTo>
                  <a:cubicBezTo>
                    <a:pt x="60" y="128"/>
                    <a:pt x="24" y="113"/>
                    <a:pt x="16" y="106"/>
                  </a:cubicBezTo>
                  <a:cubicBezTo>
                    <a:pt x="0" y="92"/>
                    <a:pt x="7" y="74"/>
                    <a:pt x="20" y="60"/>
                  </a:cubicBezTo>
                  <a:cubicBezTo>
                    <a:pt x="33" y="44"/>
                    <a:pt x="102" y="0"/>
                    <a:pt x="103" y="48"/>
                  </a:cubicBezTo>
                  <a:cubicBezTo>
                    <a:pt x="94" y="52"/>
                    <a:pt x="84" y="56"/>
                    <a:pt x="75" y="5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3" name="Freeform 880">
              <a:extLst>
                <a:ext uri="{FF2B5EF4-FFF2-40B4-BE49-F238E27FC236}">
                  <a16:creationId xmlns:a16="http://schemas.microsoft.com/office/drawing/2014/main" id="{CAF8210C-684C-434E-AA76-2C2E911F2A11}"/>
                </a:ext>
              </a:extLst>
            </p:cNvPr>
            <p:cNvSpPr/>
            <p:nvPr>
              <p:custDataLst>
                <p:tags r:id="rId1780"/>
              </p:custDataLst>
            </p:nvPr>
          </p:nvSpPr>
          <p:spPr bwMode="auto">
            <a:xfrm>
              <a:off x="765" y="1073"/>
              <a:ext cx="184" cy="129"/>
            </a:xfrm>
            <a:custGeom>
              <a:avLst/>
              <a:gdLst>
                <a:gd name="T0" fmla="*/ 79 w 250"/>
                <a:gd name="T1" fmla="*/ 27 h 176"/>
                <a:gd name="T2" fmla="*/ 74 w 250"/>
                <a:gd name="T3" fmla="*/ 55 h 176"/>
                <a:gd name="T4" fmla="*/ 49 w 250"/>
                <a:gd name="T5" fmla="*/ 55 h 176"/>
                <a:gd name="T6" fmla="*/ 17 w 250"/>
                <a:gd name="T7" fmla="*/ 66 h 176"/>
                <a:gd name="T8" fmla="*/ 24 w 250"/>
                <a:gd name="T9" fmla="*/ 52 h 176"/>
                <a:gd name="T10" fmla="*/ 45 w 250"/>
                <a:gd name="T11" fmla="*/ 24 h 176"/>
                <a:gd name="T12" fmla="*/ 78 w 250"/>
                <a:gd name="T13" fmla="*/ 31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76">
                  <a:moveTo>
                    <a:pt x="199" y="69"/>
                  </a:moveTo>
                  <a:cubicBezTo>
                    <a:pt x="217" y="102"/>
                    <a:pt x="250" y="145"/>
                    <a:pt x="186" y="140"/>
                  </a:cubicBezTo>
                  <a:cubicBezTo>
                    <a:pt x="161" y="138"/>
                    <a:pt x="146" y="136"/>
                    <a:pt x="121" y="141"/>
                  </a:cubicBezTo>
                  <a:cubicBezTo>
                    <a:pt x="95" y="148"/>
                    <a:pt x="68" y="163"/>
                    <a:pt x="42" y="168"/>
                  </a:cubicBezTo>
                  <a:cubicBezTo>
                    <a:pt x="0" y="176"/>
                    <a:pt x="41" y="142"/>
                    <a:pt x="58" y="133"/>
                  </a:cubicBezTo>
                  <a:cubicBezTo>
                    <a:pt x="93" y="112"/>
                    <a:pt x="105" y="99"/>
                    <a:pt x="113" y="61"/>
                  </a:cubicBezTo>
                  <a:cubicBezTo>
                    <a:pt x="127" y="0"/>
                    <a:pt x="178" y="30"/>
                    <a:pt x="195" y="7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4" name="Freeform 881">
              <a:extLst>
                <a:ext uri="{FF2B5EF4-FFF2-40B4-BE49-F238E27FC236}">
                  <a16:creationId xmlns:a16="http://schemas.microsoft.com/office/drawing/2014/main" id="{1A22C13A-46F7-4075-9111-8B86B2C68B88}"/>
                </a:ext>
              </a:extLst>
            </p:cNvPr>
            <p:cNvSpPr/>
            <p:nvPr>
              <p:custDataLst>
                <p:tags r:id="rId1781"/>
              </p:custDataLst>
            </p:nvPr>
          </p:nvSpPr>
          <p:spPr bwMode="auto">
            <a:xfrm>
              <a:off x="949" y="1098"/>
              <a:ext cx="60" cy="43"/>
            </a:xfrm>
            <a:custGeom>
              <a:avLst/>
              <a:gdLst>
                <a:gd name="T0" fmla="*/ 12 w 82"/>
                <a:gd name="T1" fmla="*/ 0 h 58"/>
                <a:gd name="T2" fmla="*/ 1 w 82"/>
                <a:gd name="T3" fmla="*/ 14 h 58"/>
                <a:gd name="T4" fmla="*/ 12 w 82"/>
                <a:gd name="T5" fmla="*/ 22 h 58"/>
                <a:gd name="T6" fmla="*/ 26 w 82"/>
                <a:gd name="T7" fmla="*/ 16 h 58"/>
                <a:gd name="T8" fmla="*/ 14 w 82"/>
                <a:gd name="T9" fmla="*/ 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30" y="0"/>
                  </a:moveTo>
                  <a:cubicBezTo>
                    <a:pt x="13" y="8"/>
                    <a:pt x="0" y="11"/>
                    <a:pt x="1" y="35"/>
                  </a:cubicBezTo>
                  <a:cubicBezTo>
                    <a:pt x="2" y="58"/>
                    <a:pt x="12" y="57"/>
                    <a:pt x="31" y="54"/>
                  </a:cubicBezTo>
                  <a:cubicBezTo>
                    <a:pt x="43" y="53"/>
                    <a:pt x="60" y="50"/>
                    <a:pt x="67" y="39"/>
                  </a:cubicBezTo>
                  <a:cubicBezTo>
                    <a:pt x="82" y="14"/>
                    <a:pt x="55" y="8"/>
                    <a:pt x="36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5" name="Freeform 882">
              <a:extLst>
                <a:ext uri="{FF2B5EF4-FFF2-40B4-BE49-F238E27FC236}">
                  <a16:creationId xmlns:a16="http://schemas.microsoft.com/office/drawing/2014/main" id="{5AF57305-C7D9-4257-BC3C-A4680C132E83}"/>
                </a:ext>
              </a:extLst>
            </p:cNvPr>
            <p:cNvSpPr/>
            <p:nvPr>
              <p:custDataLst>
                <p:tags r:id="rId1782"/>
              </p:custDataLst>
            </p:nvPr>
          </p:nvSpPr>
          <p:spPr bwMode="auto">
            <a:xfrm>
              <a:off x="757" y="1085"/>
              <a:ext cx="67" cy="40"/>
            </a:xfrm>
            <a:custGeom>
              <a:avLst/>
              <a:gdLst>
                <a:gd name="T0" fmla="*/ 36 w 91"/>
                <a:gd name="T1" fmla="*/ 5 h 55"/>
                <a:gd name="T2" fmla="*/ 19 w 91"/>
                <a:gd name="T3" fmla="*/ 17 h 55"/>
                <a:gd name="T4" fmla="*/ 10 w 91"/>
                <a:gd name="T5" fmla="*/ 10 h 55"/>
                <a:gd name="T6" fmla="*/ 0 w 91"/>
                <a:gd name="T7" fmla="*/ 7 h 55"/>
                <a:gd name="T8" fmla="*/ 20 w 91"/>
                <a:gd name="T9" fmla="*/ 9 h 55"/>
                <a:gd name="T10" fmla="*/ 35 w 91"/>
                <a:gd name="T11" fmla="*/ 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55">
                  <a:moveTo>
                    <a:pt x="89" y="13"/>
                  </a:moveTo>
                  <a:cubicBezTo>
                    <a:pt x="91" y="37"/>
                    <a:pt x="67" y="55"/>
                    <a:pt x="47" y="44"/>
                  </a:cubicBezTo>
                  <a:cubicBezTo>
                    <a:pt x="39" y="40"/>
                    <a:pt x="35" y="30"/>
                    <a:pt x="25" y="26"/>
                  </a:cubicBezTo>
                  <a:cubicBezTo>
                    <a:pt x="16" y="22"/>
                    <a:pt x="8" y="25"/>
                    <a:pt x="0" y="18"/>
                  </a:cubicBezTo>
                  <a:cubicBezTo>
                    <a:pt x="12" y="0"/>
                    <a:pt x="34" y="21"/>
                    <a:pt x="49" y="25"/>
                  </a:cubicBezTo>
                  <a:cubicBezTo>
                    <a:pt x="72" y="30"/>
                    <a:pt x="72" y="18"/>
                    <a:pt x="87" y="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6" name="Freeform 883">
              <a:extLst>
                <a:ext uri="{FF2B5EF4-FFF2-40B4-BE49-F238E27FC236}">
                  <a16:creationId xmlns:a16="http://schemas.microsoft.com/office/drawing/2014/main" id="{94B88BF3-2C49-4971-A780-26C44644E280}"/>
                </a:ext>
              </a:extLst>
            </p:cNvPr>
            <p:cNvSpPr/>
            <p:nvPr>
              <p:custDataLst>
                <p:tags r:id="rId1783"/>
              </p:custDataLst>
            </p:nvPr>
          </p:nvSpPr>
          <p:spPr bwMode="auto">
            <a:xfrm>
              <a:off x="578" y="1004"/>
              <a:ext cx="161" cy="83"/>
            </a:xfrm>
            <a:custGeom>
              <a:avLst/>
              <a:gdLst>
                <a:gd name="T0" fmla="*/ 0 w 220"/>
                <a:gd name="T1" fmla="*/ 12 h 112"/>
                <a:gd name="T2" fmla="*/ 8 w 220"/>
                <a:gd name="T3" fmla="*/ 0 h 112"/>
                <a:gd name="T4" fmla="*/ 46 w 220"/>
                <a:gd name="T5" fmla="*/ 25 h 112"/>
                <a:gd name="T6" fmla="*/ 86 w 220"/>
                <a:gd name="T7" fmla="*/ 42 h 112"/>
                <a:gd name="T8" fmla="*/ 56 w 220"/>
                <a:gd name="T9" fmla="*/ 37 h 112"/>
                <a:gd name="T10" fmla="*/ 32 w 220"/>
                <a:gd name="T11" fmla="*/ 39 h 112"/>
                <a:gd name="T12" fmla="*/ 20 w 220"/>
                <a:gd name="T13" fmla="*/ 24 h 112"/>
                <a:gd name="T14" fmla="*/ 7 w 220"/>
                <a:gd name="T15" fmla="*/ 18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12">
                  <a:moveTo>
                    <a:pt x="0" y="30"/>
                  </a:moveTo>
                  <a:cubicBezTo>
                    <a:pt x="12" y="25"/>
                    <a:pt x="13" y="9"/>
                    <a:pt x="20" y="0"/>
                  </a:cubicBezTo>
                  <a:cubicBezTo>
                    <a:pt x="30" y="40"/>
                    <a:pt x="81" y="56"/>
                    <a:pt x="117" y="62"/>
                  </a:cubicBezTo>
                  <a:cubicBezTo>
                    <a:pt x="146" y="68"/>
                    <a:pt x="217" y="59"/>
                    <a:pt x="220" y="102"/>
                  </a:cubicBezTo>
                  <a:cubicBezTo>
                    <a:pt x="201" y="112"/>
                    <a:pt x="165" y="92"/>
                    <a:pt x="143" y="91"/>
                  </a:cubicBezTo>
                  <a:cubicBezTo>
                    <a:pt x="124" y="90"/>
                    <a:pt x="99" y="100"/>
                    <a:pt x="82" y="96"/>
                  </a:cubicBezTo>
                  <a:cubicBezTo>
                    <a:pt x="60" y="91"/>
                    <a:pt x="66" y="70"/>
                    <a:pt x="51" y="58"/>
                  </a:cubicBezTo>
                  <a:cubicBezTo>
                    <a:pt x="41" y="51"/>
                    <a:pt x="19" y="58"/>
                    <a:pt x="18" y="4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7" name="Freeform 884">
              <a:extLst>
                <a:ext uri="{FF2B5EF4-FFF2-40B4-BE49-F238E27FC236}">
                  <a16:creationId xmlns:a16="http://schemas.microsoft.com/office/drawing/2014/main" id="{CCA6C83A-4BD2-4749-9BD7-3601DB93D2DA}"/>
                </a:ext>
              </a:extLst>
            </p:cNvPr>
            <p:cNvSpPr/>
            <p:nvPr>
              <p:custDataLst>
                <p:tags r:id="rId1784"/>
              </p:custDataLst>
            </p:nvPr>
          </p:nvSpPr>
          <p:spPr bwMode="auto">
            <a:xfrm>
              <a:off x="748" y="1015"/>
              <a:ext cx="67" cy="52"/>
            </a:xfrm>
            <a:custGeom>
              <a:avLst/>
              <a:gdLst>
                <a:gd name="T0" fmla="*/ 9 w 91"/>
                <a:gd name="T1" fmla="*/ 0 h 71"/>
                <a:gd name="T2" fmla="*/ 7 w 91"/>
                <a:gd name="T3" fmla="*/ 17 h 71"/>
                <a:gd name="T4" fmla="*/ 24 w 91"/>
                <a:gd name="T5" fmla="*/ 28 h 71"/>
                <a:gd name="T6" fmla="*/ 21 w 91"/>
                <a:gd name="T7" fmla="*/ 20 h 71"/>
                <a:gd name="T8" fmla="*/ 12 w 91"/>
                <a:gd name="T9" fmla="*/ 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1">
                  <a:moveTo>
                    <a:pt x="22" y="0"/>
                  </a:moveTo>
                  <a:cubicBezTo>
                    <a:pt x="23" y="22"/>
                    <a:pt x="0" y="20"/>
                    <a:pt x="16" y="42"/>
                  </a:cubicBezTo>
                  <a:cubicBezTo>
                    <a:pt x="21" y="50"/>
                    <a:pt x="49" y="71"/>
                    <a:pt x="59" y="71"/>
                  </a:cubicBezTo>
                  <a:cubicBezTo>
                    <a:pt x="91" y="69"/>
                    <a:pt x="62" y="55"/>
                    <a:pt x="52" y="51"/>
                  </a:cubicBezTo>
                  <a:cubicBezTo>
                    <a:pt x="39" y="44"/>
                    <a:pt x="14" y="28"/>
                    <a:pt x="30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8" name="Freeform 885">
              <a:extLst>
                <a:ext uri="{FF2B5EF4-FFF2-40B4-BE49-F238E27FC236}">
                  <a16:creationId xmlns:a16="http://schemas.microsoft.com/office/drawing/2014/main" id="{5FF8F787-EA18-4DB5-83A6-B36B57BAD5A6}"/>
                </a:ext>
              </a:extLst>
            </p:cNvPr>
            <p:cNvSpPr/>
            <p:nvPr>
              <p:custDataLst>
                <p:tags r:id="rId1785"/>
              </p:custDataLst>
            </p:nvPr>
          </p:nvSpPr>
          <p:spPr bwMode="auto">
            <a:xfrm>
              <a:off x="657" y="981"/>
              <a:ext cx="103" cy="53"/>
            </a:xfrm>
            <a:custGeom>
              <a:avLst/>
              <a:gdLst>
                <a:gd name="T0" fmla="*/ 38 w 140"/>
                <a:gd name="T1" fmla="*/ 7 h 73"/>
                <a:gd name="T2" fmla="*/ 24 w 140"/>
                <a:gd name="T3" fmla="*/ 25 h 73"/>
                <a:gd name="T4" fmla="*/ 40 w 140"/>
                <a:gd name="T5" fmla="*/ 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73">
                  <a:moveTo>
                    <a:pt x="95" y="16"/>
                  </a:moveTo>
                  <a:cubicBezTo>
                    <a:pt x="55" y="0"/>
                    <a:pt x="0" y="51"/>
                    <a:pt x="60" y="66"/>
                  </a:cubicBezTo>
                  <a:cubicBezTo>
                    <a:pt x="88" y="73"/>
                    <a:pt x="140" y="51"/>
                    <a:pt x="101" y="2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69" name="Freeform 886">
              <a:extLst>
                <a:ext uri="{FF2B5EF4-FFF2-40B4-BE49-F238E27FC236}">
                  <a16:creationId xmlns:a16="http://schemas.microsoft.com/office/drawing/2014/main" id="{68976660-026A-42CE-9A4F-5CE01726A295}"/>
                </a:ext>
              </a:extLst>
            </p:cNvPr>
            <p:cNvSpPr/>
            <p:nvPr>
              <p:custDataLst>
                <p:tags r:id="rId1786"/>
              </p:custDataLst>
            </p:nvPr>
          </p:nvSpPr>
          <p:spPr bwMode="auto">
            <a:xfrm>
              <a:off x="618" y="967"/>
              <a:ext cx="47" cy="68"/>
            </a:xfrm>
            <a:custGeom>
              <a:avLst/>
              <a:gdLst>
                <a:gd name="T0" fmla="*/ 3 w 64"/>
                <a:gd name="T1" fmla="*/ 4 h 93"/>
                <a:gd name="T2" fmla="*/ 19 w 64"/>
                <a:gd name="T3" fmla="*/ 27 h 93"/>
                <a:gd name="T4" fmla="*/ 3 w 64"/>
                <a:gd name="T5" fmla="*/ 5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3">
                  <a:moveTo>
                    <a:pt x="7" y="10"/>
                  </a:moveTo>
                  <a:cubicBezTo>
                    <a:pt x="30" y="0"/>
                    <a:pt x="64" y="54"/>
                    <a:pt x="47" y="70"/>
                  </a:cubicBezTo>
                  <a:cubicBezTo>
                    <a:pt x="24" y="93"/>
                    <a:pt x="0" y="28"/>
                    <a:pt x="7" y="1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0" name="Freeform 887">
              <a:extLst>
                <a:ext uri="{FF2B5EF4-FFF2-40B4-BE49-F238E27FC236}">
                  <a16:creationId xmlns:a16="http://schemas.microsoft.com/office/drawing/2014/main" id="{26C5B58E-1F66-433A-9292-56C3AAE86211}"/>
                </a:ext>
              </a:extLst>
            </p:cNvPr>
            <p:cNvSpPr/>
            <p:nvPr>
              <p:custDataLst>
                <p:tags r:id="rId1787"/>
              </p:custDataLst>
            </p:nvPr>
          </p:nvSpPr>
          <p:spPr bwMode="auto">
            <a:xfrm>
              <a:off x="636" y="888"/>
              <a:ext cx="62" cy="63"/>
            </a:xfrm>
            <a:custGeom>
              <a:avLst/>
              <a:gdLst>
                <a:gd name="T0" fmla="*/ 0 w 84"/>
                <a:gd name="T1" fmla="*/ 0 h 86"/>
                <a:gd name="T2" fmla="*/ 15 w 84"/>
                <a:gd name="T3" fmla="*/ 23 h 86"/>
                <a:gd name="T4" fmla="*/ 34 w 84"/>
                <a:gd name="T5" fmla="*/ 34 h 86"/>
                <a:gd name="T6" fmla="*/ 22 w 84"/>
                <a:gd name="T7" fmla="*/ 18 h 86"/>
                <a:gd name="T8" fmla="*/ 3 w 84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6">
                  <a:moveTo>
                    <a:pt x="0" y="0"/>
                  </a:moveTo>
                  <a:cubicBezTo>
                    <a:pt x="27" y="1"/>
                    <a:pt x="28" y="40"/>
                    <a:pt x="36" y="57"/>
                  </a:cubicBezTo>
                  <a:cubicBezTo>
                    <a:pt x="47" y="80"/>
                    <a:pt x="62" y="81"/>
                    <a:pt x="84" y="86"/>
                  </a:cubicBezTo>
                  <a:cubicBezTo>
                    <a:pt x="83" y="73"/>
                    <a:pt x="64" y="56"/>
                    <a:pt x="56" y="45"/>
                  </a:cubicBezTo>
                  <a:cubicBezTo>
                    <a:pt x="42" y="25"/>
                    <a:pt x="29" y="13"/>
                    <a:pt x="7" y="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1" name="Freeform 888">
              <a:extLst>
                <a:ext uri="{FF2B5EF4-FFF2-40B4-BE49-F238E27FC236}">
                  <a16:creationId xmlns:a16="http://schemas.microsoft.com/office/drawing/2014/main" id="{16A5CA60-CF7C-4300-AE5B-674A1F4B3B6F}"/>
                </a:ext>
              </a:extLst>
            </p:cNvPr>
            <p:cNvSpPr/>
            <p:nvPr>
              <p:custDataLst>
                <p:tags r:id="rId1788"/>
              </p:custDataLst>
            </p:nvPr>
          </p:nvSpPr>
          <p:spPr bwMode="auto">
            <a:xfrm>
              <a:off x="554" y="810"/>
              <a:ext cx="49" cy="102"/>
            </a:xfrm>
            <a:custGeom>
              <a:avLst/>
              <a:gdLst>
                <a:gd name="T0" fmla="*/ 4 w 67"/>
                <a:gd name="T1" fmla="*/ 11 h 139"/>
                <a:gd name="T2" fmla="*/ 13 w 67"/>
                <a:gd name="T3" fmla="*/ 0 h 139"/>
                <a:gd name="T4" fmla="*/ 17 w 67"/>
                <a:gd name="T5" fmla="*/ 55 h 139"/>
                <a:gd name="T6" fmla="*/ 10 w 67"/>
                <a:gd name="T7" fmla="*/ 23 h 139"/>
                <a:gd name="T8" fmla="*/ 5 w 67"/>
                <a:gd name="T9" fmla="*/ 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39">
                  <a:moveTo>
                    <a:pt x="10" y="27"/>
                  </a:moveTo>
                  <a:cubicBezTo>
                    <a:pt x="20" y="20"/>
                    <a:pt x="23" y="6"/>
                    <a:pt x="34" y="0"/>
                  </a:cubicBezTo>
                  <a:cubicBezTo>
                    <a:pt x="52" y="17"/>
                    <a:pt x="67" y="128"/>
                    <a:pt x="43" y="139"/>
                  </a:cubicBezTo>
                  <a:cubicBezTo>
                    <a:pt x="34" y="112"/>
                    <a:pt x="45" y="83"/>
                    <a:pt x="26" y="58"/>
                  </a:cubicBezTo>
                  <a:cubicBezTo>
                    <a:pt x="14" y="44"/>
                    <a:pt x="0" y="42"/>
                    <a:pt x="14" y="1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2" name="Freeform 889">
              <a:extLst>
                <a:ext uri="{FF2B5EF4-FFF2-40B4-BE49-F238E27FC236}">
                  <a16:creationId xmlns:a16="http://schemas.microsoft.com/office/drawing/2014/main" id="{31D3946A-777E-4B71-98C6-2C1C1CD60355}"/>
                </a:ext>
              </a:extLst>
            </p:cNvPr>
            <p:cNvSpPr/>
            <p:nvPr>
              <p:custDataLst>
                <p:tags r:id="rId1789"/>
              </p:custDataLst>
            </p:nvPr>
          </p:nvSpPr>
          <p:spPr bwMode="auto">
            <a:xfrm>
              <a:off x="529" y="783"/>
              <a:ext cx="37" cy="50"/>
            </a:xfrm>
            <a:custGeom>
              <a:avLst/>
              <a:gdLst>
                <a:gd name="T0" fmla="*/ 0 w 50"/>
                <a:gd name="T1" fmla="*/ 12 h 67"/>
                <a:gd name="T2" fmla="*/ 3 w 50"/>
                <a:gd name="T3" fmla="*/ 28 h 67"/>
                <a:gd name="T4" fmla="*/ 1 w 50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7">
                  <a:moveTo>
                    <a:pt x="0" y="30"/>
                  </a:moveTo>
                  <a:cubicBezTo>
                    <a:pt x="25" y="0"/>
                    <a:pt x="50" y="52"/>
                    <a:pt x="7" y="67"/>
                  </a:cubicBezTo>
                  <a:cubicBezTo>
                    <a:pt x="6" y="53"/>
                    <a:pt x="14" y="38"/>
                    <a:pt x="2" y="2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3" name="Freeform 890">
              <a:extLst>
                <a:ext uri="{FF2B5EF4-FFF2-40B4-BE49-F238E27FC236}">
                  <a16:creationId xmlns:a16="http://schemas.microsoft.com/office/drawing/2014/main" id="{774C5F0F-2978-4E1B-AF0F-D159A33C147D}"/>
                </a:ext>
              </a:extLst>
            </p:cNvPr>
            <p:cNvSpPr/>
            <p:nvPr>
              <p:custDataLst>
                <p:tags r:id="rId1790"/>
              </p:custDataLst>
            </p:nvPr>
          </p:nvSpPr>
          <p:spPr bwMode="auto">
            <a:xfrm>
              <a:off x="544" y="766"/>
              <a:ext cx="51" cy="49"/>
            </a:xfrm>
            <a:custGeom>
              <a:avLst/>
              <a:gdLst>
                <a:gd name="T0" fmla="*/ 5 w 70"/>
                <a:gd name="T1" fmla="*/ 0 h 66"/>
                <a:gd name="T2" fmla="*/ 19 w 70"/>
                <a:gd name="T3" fmla="*/ 20 h 66"/>
                <a:gd name="T4" fmla="*/ 15 w 70"/>
                <a:gd name="T5" fmla="*/ 13 h 66"/>
                <a:gd name="T6" fmla="*/ 8 w 70"/>
                <a:gd name="T7" fmla="*/ 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66">
                  <a:moveTo>
                    <a:pt x="13" y="0"/>
                  </a:moveTo>
                  <a:cubicBezTo>
                    <a:pt x="0" y="21"/>
                    <a:pt x="23" y="66"/>
                    <a:pt x="50" y="49"/>
                  </a:cubicBezTo>
                  <a:cubicBezTo>
                    <a:pt x="70" y="37"/>
                    <a:pt x="43" y="37"/>
                    <a:pt x="37" y="32"/>
                  </a:cubicBezTo>
                  <a:cubicBezTo>
                    <a:pt x="28" y="24"/>
                    <a:pt x="26" y="14"/>
                    <a:pt x="20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4" name="Freeform 891">
              <a:extLst>
                <a:ext uri="{FF2B5EF4-FFF2-40B4-BE49-F238E27FC236}">
                  <a16:creationId xmlns:a16="http://schemas.microsoft.com/office/drawing/2014/main" id="{BE8DB2C9-68AA-4029-8BE5-8C43DEB57020}"/>
                </a:ext>
              </a:extLst>
            </p:cNvPr>
            <p:cNvSpPr/>
            <p:nvPr>
              <p:custDataLst>
                <p:tags r:id="rId1791"/>
              </p:custDataLst>
            </p:nvPr>
          </p:nvSpPr>
          <p:spPr bwMode="auto">
            <a:xfrm>
              <a:off x="664" y="726"/>
              <a:ext cx="53" cy="23"/>
            </a:xfrm>
            <a:custGeom>
              <a:avLst/>
              <a:gdLst>
                <a:gd name="T0" fmla="*/ 0 w 72"/>
                <a:gd name="T1" fmla="*/ 5 h 31"/>
                <a:gd name="T2" fmla="*/ 29 w 72"/>
                <a:gd name="T3" fmla="*/ 2 h 31"/>
                <a:gd name="T4" fmla="*/ 15 w 72"/>
                <a:gd name="T5" fmla="*/ 10 h 31"/>
                <a:gd name="T6" fmla="*/ 4 w 72"/>
                <a:gd name="T7" fmla="*/ 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1">
                  <a:moveTo>
                    <a:pt x="0" y="13"/>
                  </a:moveTo>
                  <a:cubicBezTo>
                    <a:pt x="18" y="8"/>
                    <a:pt x="54" y="0"/>
                    <a:pt x="72" y="6"/>
                  </a:cubicBezTo>
                  <a:cubicBezTo>
                    <a:pt x="71" y="9"/>
                    <a:pt x="44" y="25"/>
                    <a:pt x="40" y="26"/>
                  </a:cubicBezTo>
                  <a:cubicBezTo>
                    <a:pt x="23" y="31"/>
                    <a:pt x="19" y="25"/>
                    <a:pt x="9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5" name="Freeform 892">
              <a:extLst>
                <a:ext uri="{FF2B5EF4-FFF2-40B4-BE49-F238E27FC236}">
                  <a16:creationId xmlns:a16="http://schemas.microsoft.com/office/drawing/2014/main" id="{1687E051-B350-4FB9-9EBD-6508B547DF94}"/>
                </a:ext>
              </a:extLst>
            </p:cNvPr>
            <p:cNvSpPr/>
            <p:nvPr>
              <p:custDataLst>
                <p:tags r:id="rId1792"/>
              </p:custDataLst>
            </p:nvPr>
          </p:nvSpPr>
          <p:spPr bwMode="auto">
            <a:xfrm>
              <a:off x="710" y="721"/>
              <a:ext cx="53" cy="47"/>
            </a:xfrm>
            <a:custGeom>
              <a:avLst/>
              <a:gdLst>
                <a:gd name="T0" fmla="*/ 21 w 72"/>
                <a:gd name="T1" fmla="*/ 1 h 65"/>
                <a:gd name="T2" fmla="*/ 27 w 72"/>
                <a:gd name="T3" fmla="*/ 1 h 65"/>
                <a:gd name="T4" fmla="*/ 16 w 72"/>
                <a:gd name="T5" fmla="*/ 24 h 65"/>
                <a:gd name="T6" fmla="*/ 22 w 72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65">
                  <a:moveTo>
                    <a:pt x="52" y="3"/>
                  </a:moveTo>
                  <a:cubicBezTo>
                    <a:pt x="56" y="0"/>
                    <a:pt x="62" y="0"/>
                    <a:pt x="67" y="1"/>
                  </a:cubicBezTo>
                  <a:cubicBezTo>
                    <a:pt x="72" y="17"/>
                    <a:pt x="65" y="64"/>
                    <a:pt x="41" y="64"/>
                  </a:cubicBezTo>
                  <a:cubicBezTo>
                    <a:pt x="0" y="65"/>
                    <a:pt x="47" y="9"/>
                    <a:pt x="56" y="0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6" name="Freeform 893">
              <a:extLst>
                <a:ext uri="{FF2B5EF4-FFF2-40B4-BE49-F238E27FC236}">
                  <a16:creationId xmlns:a16="http://schemas.microsoft.com/office/drawing/2014/main" id="{D39E45C1-65B0-4C6E-8405-8869919CC25E}"/>
                </a:ext>
              </a:extLst>
            </p:cNvPr>
            <p:cNvSpPr/>
            <p:nvPr>
              <p:custDataLst>
                <p:tags r:id="rId1793"/>
              </p:custDataLst>
            </p:nvPr>
          </p:nvSpPr>
          <p:spPr bwMode="auto">
            <a:xfrm>
              <a:off x="584" y="726"/>
              <a:ext cx="52" cy="31"/>
            </a:xfrm>
            <a:custGeom>
              <a:avLst/>
              <a:gdLst>
                <a:gd name="T0" fmla="*/ 29 w 70"/>
                <a:gd name="T1" fmla="*/ 8 h 41"/>
                <a:gd name="T2" fmla="*/ 2 w 70"/>
                <a:gd name="T3" fmla="*/ 9 h 41"/>
                <a:gd name="T4" fmla="*/ 27 w 70"/>
                <a:gd name="T5" fmla="*/ 1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1">
                  <a:moveTo>
                    <a:pt x="70" y="17"/>
                  </a:moveTo>
                  <a:cubicBezTo>
                    <a:pt x="59" y="13"/>
                    <a:pt x="9" y="0"/>
                    <a:pt x="5" y="21"/>
                  </a:cubicBezTo>
                  <a:cubicBezTo>
                    <a:pt x="0" y="41"/>
                    <a:pt x="57" y="24"/>
                    <a:pt x="66" y="2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7" name="Freeform 894">
              <a:extLst>
                <a:ext uri="{FF2B5EF4-FFF2-40B4-BE49-F238E27FC236}">
                  <a16:creationId xmlns:a16="http://schemas.microsoft.com/office/drawing/2014/main" id="{30076E8C-056A-4E2C-98B1-3C0297886A70}"/>
                </a:ext>
              </a:extLst>
            </p:cNvPr>
            <p:cNvSpPr/>
            <p:nvPr>
              <p:custDataLst>
                <p:tags r:id="rId1794"/>
              </p:custDataLst>
            </p:nvPr>
          </p:nvSpPr>
          <p:spPr bwMode="auto">
            <a:xfrm>
              <a:off x="313" y="1046"/>
              <a:ext cx="58" cy="64"/>
            </a:xfrm>
            <a:custGeom>
              <a:avLst/>
              <a:gdLst>
                <a:gd name="T0" fmla="*/ 6 w 78"/>
                <a:gd name="T1" fmla="*/ 0 h 87"/>
                <a:gd name="T2" fmla="*/ 16 w 78"/>
                <a:gd name="T3" fmla="*/ 34 h 87"/>
                <a:gd name="T4" fmla="*/ 9 w 78"/>
                <a:gd name="T5" fmla="*/ 2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87">
                  <a:moveTo>
                    <a:pt x="15" y="0"/>
                  </a:moveTo>
                  <a:cubicBezTo>
                    <a:pt x="16" y="20"/>
                    <a:pt x="0" y="82"/>
                    <a:pt x="37" y="84"/>
                  </a:cubicBezTo>
                  <a:cubicBezTo>
                    <a:pt x="78" y="87"/>
                    <a:pt x="56" y="5"/>
                    <a:pt x="22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8" name="Freeform 895">
              <a:extLst>
                <a:ext uri="{FF2B5EF4-FFF2-40B4-BE49-F238E27FC236}">
                  <a16:creationId xmlns:a16="http://schemas.microsoft.com/office/drawing/2014/main" id="{2F4799A2-2DD1-46D5-BF58-EC4CC02EF77F}"/>
                </a:ext>
              </a:extLst>
            </p:cNvPr>
            <p:cNvSpPr/>
            <p:nvPr>
              <p:custDataLst>
                <p:tags r:id="rId1795"/>
              </p:custDataLst>
            </p:nvPr>
          </p:nvSpPr>
          <p:spPr bwMode="auto">
            <a:xfrm>
              <a:off x="355" y="1059"/>
              <a:ext cx="111" cy="93"/>
            </a:xfrm>
            <a:custGeom>
              <a:avLst/>
              <a:gdLst>
                <a:gd name="T0" fmla="*/ 48 w 151"/>
                <a:gd name="T1" fmla="*/ 6 h 126"/>
                <a:gd name="T2" fmla="*/ 37 w 151"/>
                <a:gd name="T3" fmla="*/ 27 h 126"/>
                <a:gd name="T4" fmla="*/ 26 w 151"/>
                <a:gd name="T5" fmla="*/ 18 h 126"/>
                <a:gd name="T6" fmla="*/ 7 w 151"/>
                <a:gd name="T7" fmla="*/ 31 h 126"/>
                <a:gd name="T8" fmla="*/ 5 w 151"/>
                <a:gd name="T9" fmla="*/ 45 h 126"/>
                <a:gd name="T10" fmla="*/ 18 w 151"/>
                <a:gd name="T11" fmla="*/ 42 h 126"/>
                <a:gd name="T12" fmla="*/ 17 w 151"/>
                <a:gd name="T13" fmla="*/ 49 h 126"/>
                <a:gd name="T14" fmla="*/ 46 w 151"/>
                <a:gd name="T15" fmla="*/ 41 h 126"/>
                <a:gd name="T16" fmla="*/ 49 w 151"/>
                <a:gd name="T17" fmla="*/ 4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125">
                  <a:moveTo>
                    <a:pt x="121" y="15"/>
                  </a:moveTo>
                  <a:cubicBezTo>
                    <a:pt x="103" y="0"/>
                    <a:pt x="106" y="60"/>
                    <a:pt x="95" y="68"/>
                  </a:cubicBezTo>
                  <a:cubicBezTo>
                    <a:pt x="87" y="56"/>
                    <a:pt x="79" y="41"/>
                    <a:pt x="64" y="43"/>
                  </a:cubicBezTo>
                  <a:cubicBezTo>
                    <a:pt x="56" y="45"/>
                    <a:pt x="24" y="71"/>
                    <a:pt x="18" y="77"/>
                  </a:cubicBezTo>
                  <a:cubicBezTo>
                    <a:pt x="8" y="87"/>
                    <a:pt x="0" y="104"/>
                    <a:pt x="13" y="112"/>
                  </a:cubicBezTo>
                  <a:cubicBezTo>
                    <a:pt x="24" y="119"/>
                    <a:pt x="33" y="107"/>
                    <a:pt x="46" y="104"/>
                  </a:cubicBezTo>
                  <a:cubicBezTo>
                    <a:pt x="44" y="110"/>
                    <a:pt x="45" y="117"/>
                    <a:pt x="42" y="123"/>
                  </a:cubicBezTo>
                  <a:cubicBezTo>
                    <a:pt x="63" y="126"/>
                    <a:pt x="100" y="116"/>
                    <a:pt x="117" y="101"/>
                  </a:cubicBezTo>
                  <a:cubicBezTo>
                    <a:pt x="140" y="82"/>
                    <a:pt x="151" y="30"/>
                    <a:pt x="123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79" name="Freeform 896">
              <a:extLst>
                <a:ext uri="{FF2B5EF4-FFF2-40B4-BE49-F238E27FC236}">
                  <a16:creationId xmlns:a16="http://schemas.microsoft.com/office/drawing/2014/main" id="{9EE4F5C9-E9AA-438C-9234-58E4F4C61A0D}"/>
                </a:ext>
              </a:extLst>
            </p:cNvPr>
            <p:cNvSpPr/>
            <p:nvPr>
              <p:custDataLst>
                <p:tags r:id="rId1796"/>
              </p:custDataLst>
            </p:nvPr>
          </p:nvSpPr>
          <p:spPr bwMode="auto">
            <a:xfrm>
              <a:off x="363" y="1015"/>
              <a:ext cx="118" cy="75"/>
            </a:xfrm>
            <a:custGeom>
              <a:avLst/>
              <a:gdLst>
                <a:gd name="T0" fmla="*/ 49 w 160"/>
                <a:gd name="T1" fmla="*/ 0 h 103"/>
                <a:gd name="T2" fmla="*/ 15 w 160"/>
                <a:gd name="T3" fmla="*/ 20 h 103"/>
                <a:gd name="T4" fmla="*/ 7 w 160"/>
                <a:gd name="T5" fmla="*/ 32 h 103"/>
                <a:gd name="T6" fmla="*/ 0 w 160"/>
                <a:gd name="T7" fmla="*/ 39 h 103"/>
                <a:gd name="T8" fmla="*/ 34 w 160"/>
                <a:gd name="T9" fmla="*/ 15 h 103"/>
                <a:gd name="T10" fmla="*/ 54 w 160"/>
                <a:gd name="T11" fmla="*/ 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" h="103">
                  <a:moveTo>
                    <a:pt x="123" y="0"/>
                  </a:moveTo>
                  <a:cubicBezTo>
                    <a:pt x="91" y="0"/>
                    <a:pt x="59" y="27"/>
                    <a:pt x="39" y="51"/>
                  </a:cubicBezTo>
                  <a:cubicBezTo>
                    <a:pt x="32" y="60"/>
                    <a:pt x="28" y="75"/>
                    <a:pt x="19" y="84"/>
                  </a:cubicBezTo>
                  <a:cubicBezTo>
                    <a:pt x="12" y="92"/>
                    <a:pt x="3" y="90"/>
                    <a:pt x="0" y="101"/>
                  </a:cubicBezTo>
                  <a:cubicBezTo>
                    <a:pt x="32" y="103"/>
                    <a:pt x="58" y="53"/>
                    <a:pt x="84" y="39"/>
                  </a:cubicBezTo>
                  <a:cubicBezTo>
                    <a:pt x="95" y="33"/>
                    <a:pt x="160" y="21"/>
                    <a:pt x="134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0" name="Freeform 897">
              <a:extLst>
                <a:ext uri="{FF2B5EF4-FFF2-40B4-BE49-F238E27FC236}">
                  <a16:creationId xmlns:a16="http://schemas.microsoft.com/office/drawing/2014/main" id="{3BBD7C1C-4B60-4F4A-AB89-C828A1A3099E}"/>
                </a:ext>
              </a:extLst>
            </p:cNvPr>
            <p:cNvSpPr/>
            <p:nvPr>
              <p:custDataLst>
                <p:tags r:id="rId1797"/>
              </p:custDataLst>
            </p:nvPr>
          </p:nvSpPr>
          <p:spPr bwMode="auto">
            <a:xfrm>
              <a:off x="480" y="836"/>
              <a:ext cx="78" cy="137"/>
            </a:xfrm>
            <a:custGeom>
              <a:avLst/>
              <a:gdLst>
                <a:gd name="T0" fmla="*/ 0 w 105"/>
                <a:gd name="T1" fmla="*/ 8 h 185"/>
                <a:gd name="T2" fmla="*/ 4 w 105"/>
                <a:gd name="T3" fmla="*/ 21 h 185"/>
                <a:gd name="T4" fmla="*/ 8 w 105"/>
                <a:gd name="T5" fmla="*/ 40 h 185"/>
                <a:gd name="T6" fmla="*/ 43 w 105"/>
                <a:gd name="T7" fmla="*/ 60 h 185"/>
                <a:gd name="T8" fmla="*/ 14 w 105"/>
                <a:gd name="T9" fmla="*/ 53 h 185"/>
                <a:gd name="T10" fmla="*/ 2 w 105"/>
                <a:gd name="T11" fmla="*/ 75 h 185"/>
                <a:gd name="T12" fmla="*/ 2 w 105"/>
                <a:gd name="T13" fmla="*/ 39 h 185"/>
                <a:gd name="T14" fmla="*/ 1 w 105"/>
                <a:gd name="T15" fmla="*/ 1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85">
                  <a:moveTo>
                    <a:pt x="0" y="20"/>
                  </a:moveTo>
                  <a:cubicBezTo>
                    <a:pt x="18" y="0"/>
                    <a:pt x="10" y="46"/>
                    <a:pt x="11" y="53"/>
                  </a:cubicBezTo>
                  <a:cubicBezTo>
                    <a:pt x="11" y="65"/>
                    <a:pt x="13" y="89"/>
                    <a:pt x="20" y="99"/>
                  </a:cubicBezTo>
                  <a:cubicBezTo>
                    <a:pt x="39" y="128"/>
                    <a:pt x="95" y="102"/>
                    <a:pt x="105" y="147"/>
                  </a:cubicBezTo>
                  <a:cubicBezTo>
                    <a:pt x="81" y="151"/>
                    <a:pt x="59" y="123"/>
                    <a:pt x="33" y="130"/>
                  </a:cubicBezTo>
                  <a:cubicBezTo>
                    <a:pt x="3" y="138"/>
                    <a:pt x="27" y="177"/>
                    <a:pt x="5" y="185"/>
                  </a:cubicBezTo>
                  <a:cubicBezTo>
                    <a:pt x="1" y="156"/>
                    <a:pt x="7" y="124"/>
                    <a:pt x="6" y="95"/>
                  </a:cubicBezTo>
                  <a:cubicBezTo>
                    <a:pt x="5" y="72"/>
                    <a:pt x="2" y="51"/>
                    <a:pt x="2" y="2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1" name="Freeform 898">
              <a:extLst>
                <a:ext uri="{FF2B5EF4-FFF2-40B4-BE49-F238E27FC236}">
                  <a16:creationId xmlns:a16="http://schemas.microsoft.com/office/drawing/2014/main" id="{30A3A0D4-C284-4D47-9D11-8AB05BECC40C}"/>
                </a:ext>
              </a:extLst>
            </p:cNvPr>
            <p:cNvSpPr/>
            <p:nvPr>
              <p:custDataLst>
                <p:tags r:id="rId1798"/>
              </p:custDataLst>
            </p:nvPr>
          </p:nvSpPr>
          <p:spPr bwMode="auto">
            <a:xfrm>
              <a:off x="424" y="852"/>
              <a:ext cx="45" cy="137"/>
            </a:xfrm>
            <a:custGeom>
              <a:avLst/>
              <a:gdLst>
                <a:gd name="T0" fmla="*/ 15 w 62"/>
                <a:gd name="T1" fmla="*/ 0 h 185"/>
                <a:gd name="T2" fmla="*/ 5 w 62"/>
                <a:gd name="T3" fmla="*/ 13 h 185"/>
                <a:gd name="T4" fmla="*/ 9 w 62"/>
                <a:gd name="T5" fmla="*/ 30 h 185"/>
                <a:gd name="T6" fmla="*/ 0 w 62"/>
                <a:gd name="T7" fmla="*/ 59 h 185"/>
                <a:gd name="T8" fmla="*/ 7 w 62"/>
                <a:gd name="T9" fmla="*/ 57 h 185"/>
                <a:gd name="T10" fmla="*/ 17 w 62"/>
                <a:gd name="T11" fmla="*/ 75 h 185"/>
                <a:gd name="T12" fmla="*/ 16 w 62"/>
                <a:gd name="T13" fmla="*/ 60 h 185"/>
                <a:gd name="T14" fmla="*/ 10 w 62"/>
                <a:gd name="T15" fmla="*/ 35 h 185"/>
                <a:gd name="T16" fmla="*/ 15 w 62"/>
                <a:gd name="T17" fmla="*/ 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185">
                  <a:moveTo>
                    <a:pt x="37" y="0"/>
                  </a:moveTo>
                  <a:cubicBezTo>
                    <a:pt x="33" y="12"/>
                    <a:pt x="14" y="15"/>
                    <a:pt x="13" y="33"/>
                  </a:cubicBezTo>
                  <a:cubicBezTo>
                    <a:pt x="12" y="46"/>
                    <a:pt x="24" y="60"/>
                    <a:pt x="24" y="75"/>
                  </a:cubicBezTo>
                  <a:cubicBezTo>
                    <a:pt x="24" y="100"/>
                    <a:pt x="12" y="125"/>
                    <a:pt x="0" y="145"/>
                  </a:cubicBezTo>
                  <a:cubicBezTo>
                    <a:pt x="7" y="144"/>
                    <a:pt x="11" y="145"/>
                    <a:pt x="17" y="141"/>
                  </a:cubicBezTo>
                  <a:cubicBezTo>
                    <a:pt x="29" y="153"/>
                    <a:pt x="28" y="177"/>
                    <a:pt x="46" y="185"/>
                  </a:cubicBezTo>
                  <a:cubicBezTo>
                    <a:pt x="62" y="173"/>
                    <a:pt x="48" y="161"/>
                    <a:pt x="41" y="148"/>
                  </a:cubicBezTo>
                  <a:cubicBezTo>
                    <a:pt x="33" y="130"/>
                    <a:pt x="28" y="105"/>
                    <a:pt x="26" y="86"/>
                  </a:cubicBezTo>
                  <a:cubicBezTo>
                    <a:pt x="25" y="60"/>
                    <a:pt x="48" y="27"/>
                    <a:pt x="37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2" name="Freeform 899">
              <a:extLst>
                <a:ext uri="{FF2B5EF4-FFF2-40B4-BE49-F238E27FC236}">
                  <a16:creationId xmlns:a16="http://schemas.microsoft.com/office/drawing/2014/main" id="{F7A8F4C7-00A7-41F0-A580-45A6ED307618}"/>
                </a:ext>
              </a:extLst>
            </p:cNvPr>
            <p:cNvSpPr/>
            <p:nvPr>
              <p:custDataLst>
                <p:tags r:id="rId1799"/>
              </p:custDataLst>
            </p:nvPr>
          </p:nvSpPr>
          <p:spPr bwMode="auto">
            <a:xfrm>
              <a:off x="345" y="956"/>
              <a:ext cx="54" cy="68"/>
            </a:xfrm>
            <a:custGeom>
              <a:avLst/>
              <a:gdLst>
                <a:gd name="T0" fmla="*/ 30 w 73"/>
                <a:gd name="T1" fmla="*/ 0 h 92"/>
                <a:gd name="T2" fmla="*/ 13 w 73"/>
                <a:gd name="T3" fmla="*/ 17 h 92"/>
                <a:gd name="T4" fmla="*/ 13 w 73"/>
                <a:gd name="T5" fmla="*/ 37 h 92"/>
                <a:gd name="T6" fmla="*/ 27 w 73"/>
                <a:gd name="T7" fmla="*/ 3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92">
                  <a:moveTo>
                    <a:pt x="73" y="0"/>
                  </a:moveTo>
                  <a:cubicBezTo>
                    <a:pt x="57" y="11"/>
                    <a:pt x="36" y="21"/>
                    <a:pt x="31" y="42"/>
                  </a:cubicBezTo>
                  <a:cubicBezTo>
                    <a:pt x="28" y="57"/>
                    <a:pt x="44" y="85"/>
                    <a:pt x="32" y="92"/>
                  </a:cubicBezTo>
                  <a:cubicBezTo>
                    <a:pt x="0" y="55"/>
                    <a:pt x="22" y="16"/>
                    <a:pt x="65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3" name="Freeform 900">
              <a:extLst>
                <a:ext uri="{FF2B5EF4-FFF2-40B4-BE49-F238E27FC236}">
                  <a16:creationId xmlns:a16="http://schemas.microsoft.com/office/drawing/2014/main" id="{A9135F62-17DE-4500-A4B6-774ACBC1D1A0}"/>
                </a:ext>
              </a:extLst>
            </p:cNvPr>
            <p:cNvSpPr/>
            <p:nvPr>
              <p:custDataLst>
                <p:tags r:id="rId1800"/>
              </p:custDataLst>
            </p:nvPr>
          </p:nvSpPr>
          <p:spPr bwMode="auto">
            <a:xfrm>
              <a:off x="858" y="840"/>
              <a:ext cx="68" cy="96"/>
            </a:xfrm>
            <a:custGeom>
              <a:avLst/>
              <a:gdLst>
                <a:gd name="T0" fmla="*/ 0 w 92"/>
                <a:gd name="T1" fmla="*/ 11 h 131"/>
                <a:gd name="T2" fmla="*/ 28 w 92"/>
                <a:gd name="T3" fmla="*/ 21 h 131"/>
                <a:gd name="T4" fmla="*/ 35 w 92"/>
                <a:gd name="T5" fmla="*/ 50 h 131"/>
                <a:gd name="T6" fmla="*/ 16 w 92"/>
                <a:gd name="T7" fmla="*/ 32 h 131"/>
                <a:gd name="T8" fmla="*/ 13 w 92"/>
                <a:gd name="T9" fmla="*/ 17 h 131"/>
                <a:gd name="T10" fmla="*/ 5 w 92"/>
                <a:gd name="T11" fmla="*/ 1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31">
                  <a:moveTo>
                    <a:pt x="0" y="28"/>
                  </a:moveTo>
                  <a:cubicBezTo>
                    <a:pt x="14" y="0"/>
                    <a:pt x="59" y="40"/>
                    <a:pt x="70" y="53"/>
                  </a:cubicBezTo>
                  <a:cubicBezTo>
                    <a:pt x="92" y="76"/>
                    <a:pt x="88" y="96"/>
                    <a:pt x="86" y="127"/>
                  </a:cubicBezTo>
                  <a:cubicBezTo>
                    <a:pt x="68" y="131"/>
                    <a:pt x="41" y="95"/>
                    <a:pt x="38" y="80"/>
                  </a:cubicBezTo>
                  <a:cubicBezTo>
                    <a:pt x="35" y="67"/>
                    <a:pt x="42" y="54"/>
                    <a:pt x="33" y="44"/>
                  </a:cubicBezTo>
                  <a:cubicBezTo>
                    <a:pt x="27" y="37"/>
                    <a:pt x="3" y="40"/>
                    <a:pt x="14" y="2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4" name="Freeform 901">
              <a:extLst>
                <a:ext uri="{FF2B5EF4-FFF2-40B4-BE49-F238E27FC236}">
                  <a16:creationId xmlns:a16="http://schemas.microsoft.com/office/drawing/2014/main" id="{06BCE1D5-223A-4D33-861A-7DDD2FE89F83}"/>
                </a:ext>
              </a:extLst>
            </p:cNvPr>
            <p:cNvSpPr/>
            <p:nvPr>
              <p:custDataLst>
                <p:tags r:id="rId1801"/>
              </p:custDataLst>
            </p:nvPr>
          </p:nvSpPr>
          <p:spPr bwMode="auto">
            <a:xfrm>
              <a:off x="806" y="822"/>
              <a:ext cx="67" cy="103"/>
            </a:xfrm>
            <a:custGeom>
              <a:avLst/>
              <a:gdLst>
                <a:gd name="T0" fmla="*/ 13 w 91"/>
                <a:gd name="T1" fmla="*/ 0 h 141"/>
                <a:gd name="T2" fmla="*/ 15 w 91"/>
                <a:gd name="T3" fmla="*/ 21 h 141"/>
                <a:gd name="T4" fmla="*/ 24 w 91"/>
                <a:gd name="T5" fmla="*/ 34 h 141"/>
                <a:gd name="T6" fmla="*/ 15 w 91"/>
                <a:gd name="T7" fmla="*/ 1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41">
                  <a:moveTo>
                    <a:pt x="32" y="0"/>
                  </a:moveTo>
                  <a:cubicBezTo>
                    <a:pt x="60" y="4"/>
                    <a:pt x="34" y="42"/>
                    <a:pt x="36" y="55"/>
                  </a:cubicBezTo>
                  <a:cubicBezTo>
                    <a:pt x="41" y="78"/>
                    <a:pt x="91" y="61"/>
                    <a:pt x="60" y="88"/>
                  </a:cubicBezTo>
                  <a:cubicBezTo>
                    <a:pt x="3" y="141"/>
                    <a:pt x="0" y="14"/>
                    <a:pt x="3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5" name="Freeform 902">
              <a:extLst>
                <a:ext uri="{FF2B5EF4-FFF2-40B4-BE49-F238E27FC236}">
                  <a16:creationId xmlns:a16="http://schemas.microsoft.com/office/drawing/2014/main" id="{A6A86A55-94E0-4385-B6A9-89A4505DE7AF}"/>
                </a:ext>
              </a:extLst>
            </p:cNvPr>
            <p:cNvSpPr/>
            <p:nvPr>
              <p:custDataLst>
                <p:tags r:id="rId1802"/>
              </p:custDataLst>
            </p:nvPr>
          </p:nvSpPr>
          <p:spPr bwMode="auto">
            <a:xfrm>
              <a:off x="1030" y="933"/>
              <a:ext cx="126" cy="107"/>
            </a:xfrm>
            <a:custGeom>
              <a:avLst/>
              <a:gdLst>
                <a:gd name="T0" fmla="*/ 57 w 172"/>
                <a:gd name="T1" fmla="*/ 49 h 145"/>
                <a:gd name="T2" fmla="*/ 43 w 172"/>
                <a:gd name="T3" fmla="*/ 44 h 145"/>
                <a:gd name="T4" fmla="*/ 32 w 172"/>
                <a:gd name="T5" fmla="*/ 44 h 145"/>
                <a:gd name="T6" fmla="*/ 14 w 172"/>
                <a:gd name="T7" fmla="*/ 22 h 145"/>
                <a:gd name="T8" fmla="*/ 7 w 172"/>
                <a:gd name="T9" fmla="*/ 30 h 145"/>
                <a:gd name="T10" fmla="*/ 7 w 172"/>
                <a:gd name="T11" fmla="*/ 11 h 145"/>
                <a:gd name="T12" fmla="*/ 39 w 172"/>
                <a:gd name="T13" fmla="*/ 5 h 145"/>
                <a:gd name="T14" fmla="*/ 60 w 172"/>
                <a:gd name="T15" fmla="*/ 34 h 145"/>
                <a:gd name="T16" fmla="*/ 51 w 172"/>
                <a:gd name="T17" fmla="*/ 46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145">
                  <a:moveTo>
                    <a:pt x="145" y="122"/>
                  </a:moveTo>
                  <a:cubicBezTo>
                    <a:pt x="133" y="121"/>
                    <a:pt x="123" y="112"/>
                    <a:pt x="111" y="110"/>
                  </a:cubicBezTo>
                  <a:cubicBezTo>
                    <a:pt x="104" y="108"/>
                    <a:pt x="88" y="113"/>
                    <a:pt x="81" y="109"/>
                  </a:cubicBezTo>
                  <a:cubicBezTo>
                    <a:pt x="59" y="95"/>
                    <a:pt x="68" y="63"/>
                    <a:pt x="36" y="54"/>
                  </a:cubicBezTo>
                  <a:cubicBezTo>
                    <a:pt x="28" y="65"/>
                    <a:pt x="31" y="85"/>
                    <a:pt x="17" y="76"/>
                  </a:cubicBezTo>
                  <a:cubicBezTo>
                    <a:pt x="0" y="66"/>
                    <a:pt x="11" y="39"/>
                    <a:pt x="19" y="28"/>
                  </a:cubicBezTo>
                  <a:cubicBezTo>
                    <a:pt x="38" y="0"/>
                    <a:pt x="69" y="0"/>
                    <a:pt x="98" y="12"/>
                  </a:cubicBezTo>
                  <a:cubicBezTo>
                    <a:pt x="138" y="27"/>
                    <a:pt x="140" y="49"/>
                    <a:pt x="153" y="85"/>
                  </a:cubicBezTo>
                  <a:cubicBezTo>
                    <a:pt x="166" y="118"/>
                    <a:pt x="172" y="145"/>
                    <a:pt x="129" y="11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6" name="Freeform 903">
              <a:extLst>
                <a:ext uri="{FF2B5EF4-FFF2-40B4-BE49-F238E27FC236}">
                  <a16:creationId xmlns:a16="http://schemas.microsoft.com/office/drawing/2014/main" id="{1C51155B-996D-4E8D-A030-C7346FB62DA8}"/>
                </a:ext>
              </a:extLst>
            </p:cNvPr>
            <p:cNvSpPr/>
            <p:nvPr>
              <p:custDataLst>
                <p:tags r:id="rId1803"/>
              </p:custDataLst>
            </p:nvPr>
          </p:nvSpPr>
          <p:spPr bwMode="auto">
            <a:xfrm>
              <a:off x="1012" y="876"/>
              <a:ext cx="149" cy="46"/>
            </a:xfrm>
            <a:custGeom>
              <a:avLst/>
              <a:gdLst>
                <a:gd name="T0" fmla="*/ 70 w 202"/>
                <a:gd name="T1" fmla="*/ 10 h 62"/>
                <a:gd name="T2" fmla="*/ 62 w 202"/>
                <a:gd name="T3" fmla="*/ 20 h 62"/>
                <a:gd name="T4" fmla="*/ 39 w 202"/>
                <a:gd name="T5" fmla="*/ 20 h 62"/>
                <a:gd name="T6" fmla="*/ 30 w 202"/>
                <a:gd name="T7" fmla="*/ 22 h 62"/>
                <a:gd name="T8" fmla="*/ 22 w 202"/>
                <a:gd name="T9" fmla="*/ 18 h 62"/>
                <a:gd name="T10" fmla="*/ 7 w 202"/>
                <a:gd name="T11" fmla="*/ 23 h 62"/>
                <a:gd name="T12" fmla="*/ 5 w 202"/>
                <a:gd name="T13" fmla="*/ 11 h 62"/>
                <a:gd name="T14" fmla="*/ 25 w 202"/>
                <a:gd name="T15" fmla="*/ 10 h 62"/>
                <a:gd name="T16" fmla="*/ 45 w 202"/>
                <a:gd name="T17" fmla="*/ 5 h 62"/>
                <a:gd name="T18" fmla="*/ 51 w 202"/>
                <a:gd name="T19" fmla="*/ 1 h 62"/>
                <a:gd name="T20" fmla="*/ 69 w 202"/>
                <a:gd name="T21" fmla="*/ 9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62">
                  <a:moveTo>
                    <a:pt x="175" y="25"/>
                  </a:moveTo>
                  <a:cubicBezTo>
                    <a:pt x="202" y="38"/>
                    <a:pt x="168" y="50"/>
                    <a:pt x="154" y="50"/>
                  </a:cubicBezTo>
                  <a:cubicBezTo>
                    <a:pt x="135" y="50"/>
                    <a:pt x="116" y="48"/>
                    <a:pt x="98" y="50"/>
                  </a:cubicBezTo>
                  <a:cubicBezTo>
                    <a:pt x="92" y="51"/>
                    <a:pt x="82" y="54"/>
                    <a:pt x="76" y="54"/>
                  </a:cubicBezTo>
                  <a:cubicBezTo>
                    <a:pt x="69" y="54"/>
                    <a:pt x="58" y="45"/>
                    <a:pt x="56" y="45"/>
                  </a:cubicBezTo>
                  <a:cubicBezTo>
                    <a:pt x="43" y="45"/>
                    <a:pt x="31" y="62"/>
                    <a:pt x="16" y="56"/>
                  </a:cubicBezTo>
                  <a:cubicBezTo>
                    <a:pt x="1" y="51"/>
                    <a:pt x="0" y="34"/>
                    <a:pt x="12" y="27"/>
                  </a:cubicBezTo>
                  <a:cubicBezTo>
                    <a:pt x="22" y="23"/>
                    <a:pt x="52" y="25"/>
                    <a:pt x="63" y="25"/>
                  </a:cubicBezTo>
                  <a:cubicBezTo>
                    <a:pt x="83" y="24"/>
                    <a:pt x="95" y="23"/>
                    <a:pt x="113" y="14"/>
                  </a:cubicBezTo>
                  <a:cubicBezTo>
                    <a:pt x="120" y="10"/>
                    <a:pt x="118" y="5"/>
                    <a:pt x="127" y="3"/>
                  </a:cubicBezTo>
                  <a:cubicBezTo>
                    <a:pt x="141" y="0"/>
                    <a:pt x="159" y="16"/>
                    <a:pt x="171" y="2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7" name="Freeform 904">
              <a:extLst>
                <a:ext uri="{FF2B5EF4-FFF2-40B4-BE49-F238E27FC236}">
                  <a16:creationId xmlns:a16="http://schemas.microsoft.com/office/drawing/2014/main" id="{95D5A733-5FCD-44BD-8FF5-15D1C62257EB}"/>
                </a:ext>
              </a:extLst>
            </p:cNvPr>
            <p:cNvSpPr/>
            <p:nvPr>
              <p:custDataLst>
                <p:tags r:id="rId1804"/>
              </p:custDataLst>
            </p:nvPr>
          </p:nvSpPr>
          <p:spPr bwMode="auto">
            <a:xfrm>
              <a:off x="1178" y="812"/>
              <a:ext cx="60" cy="68"/>
            </a:xfrm>
            <a:custGeom>
              <a:avLst/>
              <a:gdLst>
                <a:gd name="T0" fmla="*/ 0 w 81"/>
                <a:gd name="T1" fmla="*/ 0 h 92"/>
                <a:gd name="T2" fmla="*/ 13 w 81"/>
                <a:gd name="T3" fmla="*/ 22 h 92"/>
                <a:gd name="T4" fmla="*/ 33 w 81"/>
                <a:gd name="T5" fmla="*/ 37 h 92"/>
                <a:gd name="T6" fmla="*/ 11 w 81"/>
                <a:gd name="T7" fmla="*/ 28 h 92"/>
                <a:gd name="T8" fmla="*/ 1 w 81"/>
                <a:gd name="T9" fmla="*/ 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0" y="0"/>
                  </a:moveTo>
                  <a:cubicBezTo>
                    <a:pt x="27" y="11"/>
                    <a:pt x="19" y="37"/>
                    <a:pt x="33" y="54"/>
                  </a:cubicBezTo>
                  <a:cubicBezTo>
                    <a:pt x="45" y="68"/>
                    <a:pt x="80" y="72"/>
                    <a:pt x="81" y="92"/>
                  </a:cubicBezTo>
                  <a:cubicBezTo>
                    <a:pt x="67" y="91"/>
                    <a:pt x="38" y="81"/>
                    <a:pt x="27" y="70"/>
                  </a:cubicBezTo>
                  <a:cubicBezTo>
                    <a:pt x="8" y="51"/>
                    <a:pt x="24" y="20"/>
                    <a:pt x="2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8" name="Freeform 905">
              <a:extLst>
                <a:ext uri="{FF2B5EF4-FFF2-40B4-BE49-F238E27FC236}">
                  <a16:creationId xmlns:a16="http://schemas.microsoft.com/office/drawing/2014/main" id="{25CF1C3B-B77B-4E1F-A099-AD75A48FFF9C}"/>
                </a:ext>
              </a:extLst>
            </p:cNvPr>
            <p:cNvSpPr/>
            <p:nvPr>
              <p:custDataLst>
                <p:tags r:id="rId1805"/>
              </p:custDataLst>
            </p:nvPr>
          </p:nvSpPr>
          <p:spPr bwMode="auto">
            <a:xfrm>
              <a:off x="1231" y="1041"/>
              <a:ext cx="72" cy="122"/>
            </a:xfrm>
            <a:custGeom>
              <a:avLst/>
              <a:gdLst>
                <a:gd name="T0" fmla="*/ 37 w 98"/>
                <a:gd name="T1" fmla="*/ 0 h 165"/>
                <a:gd name="T2" fmla="*/ 37 w 98"/>
                <a:gd name="T3" fmla="*/ 20 h 165"/>
                <a:gd name="T4" fmla="*/ 27 w 98"/>
                <a:gd name="T5" fmla="*/ 35 h 165"/>
                <a:gd name="T6" fmla="*/ 11 w 98"/>
                <a:gd name="T7" fmla="*/ 64 h 165"/>
                <a:gd name="T8" fmla="*/ 13 w 98"/>
                <a:gd name="T9" fmla="*/ 53 h 165"/>
                <a:gd name="T10" fmla="*/ 22 w 98"/>
                <a:gd name="T11" fmla="*/ 35 h 165"/>
                <a:gd name="T12" fmla="*/ 31 w 98"/>
                <a:gd name="T13" fmla="*/ 18 h 165"/>
                <a:gd name="T14" fmla="*/ 39 w 98"/>
                <a:gd name="T15" fmla="*/ 1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65">
                  <a:moveTo>
                    <a:pt x="93" y="0"/>
                  </a:moveTo>
                  <a:cubicBezTo>
                    <a:pt x="98" y="15"/>
                    <a:pt x="97" y="36"/>
                    <a:pt x="92" y="50"/>
                  </a:cubicBezTo>
                  <a:cubicBezTo>
                    <a:pt x="87" y="64"/>
                    <a:pt x="73" y="74"/>
                    <a:pt x="68" y="86"/>
                  </a:cubicBezTo>
                  <a:cubicBezTo>
                    <a:pt x="58" y="112"/>
                    <a:pt x="70" y="151"/>
                    <a:pt x="29" y="159"/>
                  </a:cubicBezTo>
                  <a:cubicBezTo>
                    <a:pt x="0" y="165"/>
                    <a:pt x="24" y="144"/>
                    <a:pt x="34" y="132"/>
                  </a:cubicBezTo>
                  <a:cubicBezTo>
                    <a:pt x="46" y="117"/>
                    <a:pt x="51" y="104"/>
                    <a:pt x="56" y="86"/>
                  </a:cubicBezTo>
                  <a:cubicBezTo>
                    <a:pt x="61" y="68"/>
                    <a:pt x="69" y="59"/>
                    <a:pt x="77" y="44"/>
                  </a:cubicBezTo>
                  <a:cubicBezTo>
                    <a:pt x="85" y="30"/>
                    <a:pt x="83" y="12"/>
                    <a:pt x="98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89" name="Freeform 906">
              <a:extLst>
                <a:ext uri="{FF2B5EF4-FFF2-40B4-BE49-F238E27FC236}">
                  <a16:creationId xmlns:a16="http://schemas.microsoft.com/office/drawing/2014/main" id="{1159B146-808E-4C1E-B062-375DD4222EE3}"/>
                </a:ext>
              </a:extLst>
            </p:cNvPr>
            <p:cNvSpPr/>
            <p:nvPr>
              <p:custDataLst>
                <p:tags r:id="rId1806"/>
              </p:custDataLst>
            </p:nvPr>
          </p:nvSpPr>
          <p:spPr bwMode="auto">
            <a:xfrm>
              <a:off x="471" y="784"/>
              <a:ext cx="59" cy="46"/>
            </a:xfrm>
            <a:custGeom>
              <a:avLst/>
              <a:gdLst>
                <a:gd name="T0" fmla="*/ 32 w 80"/>
                <a:gd name="T1" fmla="*/ 0 h 62"/>
                <a:gd name="T2" fmla="*/ 1 w 80"/>
                <a:gd name="T3" fmla="*/ 25 h 62"/>
                <a:gd name="T4" fmla="*/ 26 w 80"/>
                <a:gd name="T5" fmla="*/ 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2">
                  <a:moveTo>
                    <a:pt x="80" y="0"/>
                  </a:moveTo>
                  <a:cubicBezTo>
                    <a:pt x="56" y="1"/>
                    <a:pt x="0" y="33"/>
                    <a:pt x="1" y="62"/>
                  </a:cubicBezTo>
                  <a:cubicBezTo>
                    <a:pt x="20" y="55"/>
                    <a:pt x="58" y="25"/>
                    <a:pt x="65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0" name="Freeform 907">
              <a:extLst>
                <a:ext uri="{FF2B5EF4-FFF2-40B4-BE49-F238E27FC236}">
                  <a16:creationId xmlns:a16="http://schemas.microsoft.com/office/drawing/2014/main" id="{6793955C-5DB4-495E-BD42-03B42350C163}"/>
                </a:ext>
              </a:extLst>
            </p:cNvPr>
            <p:cNvSpPr/>
            <p:nvPr>
              <p:custDataLst>
                <p:tags r:id="rId1807"/>
              </p:custDataLst>
            </p:nvPr>
          </p:nvSpPr>
          <p:spPr bwMode="auto">
            <a:xfrm>
              <a:off x="782" y="1018"/>
              <a:ext cx="96" cy="38"/>
            </a:xfrm>
            <a:custGeom>
              <a:avLst/>
              <a:gdLst>
                <a:gd name="T0" fmla="*/ 52 w 130"/>
                <a:gd name="T1" fmla="*/ 13 h 52"/>
                <a:gd name="T2" fmla="*/ 28 w 130"/>
                <a:gd name="T3" fmla="*/ 1 h 52"/>
                <a:gd name="T4" fmla="*/ 0 w 130"/>
                <a:gd name="T5" fmla="*/ 5 h 52"/>
                <a:gd name="T6" fmla="*/ 12 w 130"/>
                <a:gd name="T7" fmla="*/ 15 h 52"/>
                <a:gd name="T8" fmla="*/ 27 w 130"/>
                <a:gd name="T9" fmla="*/ 15 h 52"/>
                <a:gd name="T10" fmla="*/ 38 w 130"/>
                <a:gd name="T11" fmla="*/ 13 h 52"/>
                <a:gd name="T12" fmla="*/ 52 w 130"/>
                <a:gd name="T13" fmla="*/ 13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52">
                  <a:moveTo>
                    <a:pt x="130" y="34"/>
                  </a:moveTo>
                  <a:cubicBezTo>
                    <a:pt x="111" y="19"/>
                    <a:pt x="96" y="2"/>
                    <a:pt x="70" y="1"/>
                  </a:cubicBezTo>
                  <a:cubicBezTo>
                    <a:pt x="52" y="0"/>
                    <a:pt x="11" y="0"/>
                    <a:pt x="0" y="14"/>
                  </a:cubicBezTo>
                  <a:cubicBezTo>
                    <a:pt x="6" y="22"/>
                    <a:pt x="20" y="31"/>
                    <a:pt x="28" y="37"/>
                  </a:cubicBezTo>
                  <a:cubicBezTo>
                    <a:pt x="47" y="52"/>
                    <a:pt x="48" y="48"/>
                    <a:pt x="66" y="39"/>
                  </a:cubicBezTo>
                  <a:cubicBezTo>
                    <a:pt x="82" y="31"/>
                    <a:pt x="80" y="31"/>
                    <a:pt x="96" y="34"/>
                  </a:cubicBezTo>
                  <a:cubicBezTo>
                    <a:pt x="109" y="37"/>
                    <a:pt x="119" y="47"/>
                    <a:pt x="130" y="3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1" name="Freeform 908">
              <a:extLst>
                <a:ext uri="{FF2B5EF4-FFF2-40B4-BE49-F238E27FC236}">
                  <a16:creationId xmlns:a16="http://schemas.microsoft.com/office/drawing/2014/main" id="{756383B4-A8BD-44B8-9851-F80C86E47267}"/>
                </a:ext>
              </a:extLst>
            </p:cNvPr>
            <p:cNvSpPr/>
            <p:nvPr>
              <p:custDataLst>
                <p:tags r:id="rId1808"/>
              </p:custDataLst>
            </p:nvPr>
          </p:nvSpPr>
          <p:spPr bwMode="auto">
            <a:xfrm>
              <a:off x="1072" y="940"/>
              <a:ext cx="70" cy="60"/>
            </a:xfrm>
            <a:custGeom>
              <a:avLst/>
              <a:gdLst>
                <a:gd name="T0" fmla="*/ 0 w 95"/>
                <a:gd name="T1" fmla="*/ 1 h 81"/>
                <a:gd name="T2" fmla="*/ 26 w 95"/>
                <a:gd name="T3" fmla="*/ 7 h 81"/>
                <a:gd name="T4" fmla="*/ 35 w 95"/>
                <a:gd name="T5" fmla="*/ 33 h 81"/>
                <a:gd name="T6" fmla="*/ 4 w 95"/>
                <a:gd name="T7" fmla="*/ 3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81">
                  <a:moveTo>
                    <a:pt x="0" y="2"/>
                  </a:moveTo>
                  <a:cubicBezTo>
                    <a:pt x="25" y="2"/>
                    <a:pt x="45" y="0"/>
                    <a:pt x="64" y="17"/>
                  </a:cubicBezTo>
                  <a:cubicBezTo>
                    <a:pt x="80" y="31"/>
                    <a:pt x="95" y="61"/>
                    <a:pt x="87" y="81"/>
                  </a:cubicBezTo>
                  <a:cubicBezTo>
                    <a:pt x="89" y="36"/>
                    <a:pt x="44" y="14"/>
                    <a:pt x="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2" name="Freeform 909">
              <a:extLst>
                <a:ext uri="{FF2B5EF4-FFF2-40B4-BE49-F238E27FC236}">
                  <a16:creationId xmlns:a16="http://schemas.microsoft.com/office/drawing/2014/main" id="{04ADA2A5-26E6-4943-97DD-FE81E4353712}"/>
                </a:ext>
              </a:extLst>
            </p:cNvPr>
            <p:cNvSpPr/>
            <p:nvPr>
              <p:custDataLst>
                <p:tags r:id="rId1809"/>
              </p:custDataLst>
            </p:nvPr>
          </p:nvSpPr>
          <p:spPr bwMode="auto">
            <a:xfrm>
              <a:off x="1264" y="958"/>
              <a:ext cx="25" cy="41"/>
            </a:xfrm>
            <a:custGeom>
              <a:avLst/>
              <a:gdLst>
                <a:gd name="T0" fmla="*/ 0 w 34"/>
                <a:gd name="T1" fmla="*/ 0 h 56"/>
                <a:gd name="T2" fmla="*/ 13 w 34"/>
                <a:gd name="T3" fmla="*/ 22 h 56"/>
                <a:gd name="T4" fmla="*/ 0 w 34"/>
                <a:gd name="T5" fmla="*/ 3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6">
                  <a:moveTo>
                    <a:pt x="0" y="0"/>
                  </a:moveTo>
                  <a:cubicBezTo>
                    <a:pt x="14" y="12"/>
                    <a:pt x="34" y="36"/>
                    <a:pt x="32" y="56"/>
                  </a:cubicBezTo>
                  <a:cubicBezTo>
                    <a:pt x="34" y="42"/>
                    <a:pt x="14" y="1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3" name="Freeform 910">
              <a:extLst>
                <a:ext uri="{FF2B5EF4-FFF2-40B4-BE49-F238E27FC236}">
                  <a16:creationId xmlns:a16="http://schemas.microsoft.com/office/drawing/2014/main" id="{618F52B1-A3EE-4BDE-A4FE-F914D6E9DE0C}"/>
                </a:ext>
              </a:extLst>
            </p:cNvPr>
            <p:cNvSpPr/>
            <p:nvPr>
              <p:custDataLst>
                <p:tags r:id="rId1810"/>
              </p:custDataLst>
            </p:nvPr>
          </p:nvSpPr>
          <p:spPr bwMode="auto">
            <a:xfrm>
              <a:off x="873" y="1243"/>
              <a:ext cx="76" cy="15"/>
            </a:xfrm>
            <a:custGeom>
              <a:avLst/>
              <a:gdLst>
                <a:gd name="T0" fmla="*/ 41 w 104"/>
                <a:gd name="T1" fmla="*/ 4 h 21"/>
                <a:gd name="T2" fmla="*/ 18 w 104"/>
                <a:gd name="T3" fmla="*/ 6 h 21"/>
                <a:gd name="T4" fmla="*/ 0 w 104"/>
                <a:gd name="T5" fmla="*/ 1 h 21"/>
                <a:gd name="T6" fmla="*/ 37 w 104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21">
                  <a:moveTo>
                    <a:pt x="104" y="11"/>
                  </a:moveTo>
                  <a:cubicBezTo>
                    <a:pt x="85" y="13"/>
                    <a:pt x="65" y="17"/>
                    <a:pt x="46" y="15"/>
                  </a:cubicBezTo>
                  <a:cubicBezTo>
                    <a:pt x="29" y="13"/>
                    <a:pt x="16" y="5"/>
                    <a:pt x="0" y="1"/>
                  </a:cubicBezTo>
                  <a:cubicBezTo>
                    <a:pt x="28" y="0"/>
                    <a:pt x="71" y="21"/>
                    <a:pt x="9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4" name="Freeform 911">
              <a:extLst>
                <a:ext uri="{FF2B5EF4-FFF2-40B4-BE49-F238E27FC236}">
                  <a16:creationId xmlns:a16="http://schemas.microsoft.com/office/drawing/2014/main" id="{9F6A4504-DF55-4450-B557-C0CFCC085582}"/>
                </a:ext>
              </a:extLst>
            </p:cNvPr>
            <p:cNvSpPr/>
            <p:nvPr>
              <p:custDataLst>
                <p:tags r:id="rId1811"/>
              </p:custDataLst>
            </p:nvPr>
          </p:nvSpPr>
          <p:spPr bwMode="auto">
            <a:xfrm>
              <a:off x="873" y="855"/>
              <a:ext cx="47" cy="64"/>
            </a:xfrm>
            <a:custGeom>
              <a:avLst/>
              <a:gdLst>
                <a:gd name="T0" fmla="*/ 0 w 64"/>
                <a:gd name="T1" fmla="*/ 1 h 86"/>
                <a:gd name="T2" fmla="*/ 24 w 64"/>
                <a:gd name="T3" fmla="*/ 36 h 86"/>
                <a:gd name="T4" fmla="*/ 4 w 64"/>
                <a:gd name="T5" fmla="*/ 6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86">
                  <a:moveTo>
                    <a:pt x="0" y="4"/>
                  </a:moveTo>
                  <a:cubicBezTo>
                    <a:pt x="37" y="0"/>
                    <a:pt x="61" y="60"/>
                    <a:pt x="61" y="86"/>
                  </a:cubicBezTo>
                  <a:cubicBezTo>
                    <a:pt x="64" y="60"/>
                    <a:pt x="39" y="14"/>
                    <a:pt x="1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5" name="Freeform 912">
              <a:extLst>
                <a:ext uri="{FF2B5EF4-FFF2-40B4-BE49-F238E27FC236}">
                  <a16:creationId xmlns:a16="http://schemas.microsoft.com/office/drawing/2014/main" id="{F071CE3C-624E-4E63-9248-0252DE713881}"/>
                </a:ext>
              </a:extLst>
            </p:cNvPr>
            <p:cNvSpPr/>
            <p:nvPr>
              <p:custDataLst>
                <p:tags r:id="rId1812"/>
              </p:custDataLst>
            </p:nvPr>
          </p:nvSpPr>
          <p:spPr bwMode="auto">
            <a:xfrm>
              <a:off x="880" y="1096"/>
              <a:ext cx="51" cy="75"/>
            </a:xfrm>
            <a:custGeom>
              <a:avLst/>
              <a:gdLst>
                <a:gd name="T0" fmla="*/ 0 w 69"/>
                <a:gd name="T1" fmla="*/ 0 h 102"/>
                <a:gd name="T2" fmla="*/ 17 w 69"/>
                <a:gd name="T3" fmla="*/ 18 h 102"/>
                <a:gd name="T4" fmla="*/ 26 w 69"/>
                <a:gd name="T5" fmla="*/ 40 h 102"/>
                <a:gd name="T6" fmla="*/ 13 w 69"/>
                <a:gd name="T7" fmla="*/ 18 h 102"/>
                <a:gd name="T8" fmla="*/ 1 w 69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2">
                  <a:moveTo>
                    <a:pt x="0" y="0"/>
                  </a:moveTo>
                  <a:cubicBezTo>
                    <a:pt x="22" y="5"/>
                    <a:pt x="31" y="26"/>
                    <a:pt x="42" y="44"/>
                  </a:cubicBezTo>
                  <a:cubicBezTo>
                    <a:pt x="53" y="62"/>
                    <a:pt x="69" y="79"/>
                    <a:pt x="65" y="102"/>
                  </a:cubicBezTo>
                  <a:cubicBezTo>
                    <a:pt x="53" y="89"/>
                    <a:pt x="44" y="60"/>
                    <a:pt x="34" y="44"/>
                  </a:cubicBezTo>
                  <a:cubicBezTo>
                    <a:pt x="26" y="32"/>
                    <a:pt x="18" y="5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6" name="Freeform 913">
              <a:extLst>
                <a:ext uri="{FF2B5EF4-FFF2-40B4-BE49-F238E27FC236}">
                  <a16:creationId xmlns:a16="http://schemas.microsoft.com/office/drawing/2014/main" id="{9F5A0DEB-64D7-4E2A-BC83-1CADE9AEB5FE}"/>
                </a:ext>
              </a:extLst>
            </p:cNvPr>
            <p:cNvSpPr/>
            <p:nvPr>
              <p:custDataLst>
                <p:tags r:id="rId1813"/>
              </p:custDataLst>
            </p:nvPr>
          </p:nvSpPr>
          <p:spPr bwMode="auto">
            <a:xfrm>
              <a:off x="971" y="869"/>
              <a:ext cx="27" cy="107"/>
            </a:xfrm>
            <a:custGeom>
              <a:avLst/>
              <a:gdLst>
                <a:gd name="T0" fmla="*/ 0 w 36"/>
                <a:gd name="T1" fmla="*/ 3 h 144"/>
                <a:gd name="T2" fmla="*/ 8 w 36"/>
                <a:gd name="T3" fmla="*/ 31 h 144"/>
                <a:gd name="T4" fmla="*/ 10 w 36"/>
                <a:gd name="T5" fmla="*/ 47 h 144"/>
                <a:gd name="T6" fmla="*/ 14 w 36"/>
                <a:gd name="T7" fmla="*/ 59 h 144"/>
                <a:gd name="T8" fmla="*/ 9 w 36"/>
                <a:gd name="T9" fmla="*/ 33 h 144"/>
                <a:gd name="T10" fmla="*/ 2 w 36"/>
                <a:gd name="T11" fmla="*/ 3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4">
                  <a:moveTo>
                    <a:pt x="0" y="8"/>
                  </a:moveTo>
                  <a:cubicBezTo>
                    <a:pt x="24" y="0"/>
                    <a:pt x="18" y="64"/>
                    <a:pt x="17" y="77"/>
                  </a:cubicBezTo>
                  <a:cubicBezTo>
                    <a:pt x="15" y="93"/>
                    <a:pt x="16" y="100"/>
                    <a:pt x="23" y="114"/>
                  </a:cubicBezTo>
                  <a:cubicBezTo>
                    <a:pt x="28" y="124"/>
                    <a:pt x="36" y="131"/>
                    <a:pt x="33" y="144"/>
                  </a:cubicBezTo>
                  <a:cubicBezTo>
                    <a:pt x="18" y="121"/>
                    <a:pt x="15" y="104"/>
                    <a:pt x="21" y="79"/>
                  </a:cubicBezTo>
                  <a:cubicBezTo>
                    <a:pt x="27" y="53"/>
                    <a:pt x="29" y="26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7" name="Freeform 914">
              <a:extLst>
                <a:ext uri="{FF2B5EF4-FFF2-40B4-BE49-F238E27FC236}">
                  <a16:creationId xmlns:a16="http://schemas.microsoft.com/office/drawing/2014/main" id="{149702B7-C5D6-4804-ADFC-B03D089EF9F2}"/>
                </a:ext>
              </a:extLst>
            </p:cNvPr>
            <p:cNvSpPr/>
            <p:nvPr>
              <p:custDataLst>
                <p:tags r:id="rId1814"/>
              </p:custDataLst>
            </p:nvPr>
          </p:nvSpPr>
          <p:spPr bwMode="auto">
            <a:xfrm>
              <a:off x="797" y="912"/>
              <a:ext cx="61" cy="64"/>
            </a:xfrm>
            <a:custGeom>
              <a:avLst/>
              <a:gdLst>
                <a:gd name="T0" fmla="*/ 33 w 83"/>
                <a:gd name="T1" fmla="*/ 0 h 87"/>
                <a:gd name="T2" fmla="*/ 10 w 83"/>
                <a:gd name="T3" fmla="*/ 35 h 87"/>
                <a:gd name="T4" fmla="*/ 16 w 83"/>
                <a:gd name="T5" fmla="*/ 13 h 87"/>
                <a:gd name="T6" fmla="*/ 31 w 83"/>
                <a:gd name="T7" fmla="*/ 2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87">
                  <a:moveTo>
                    <a:pt x="83" y="0"/>
                  </a:moveTo>
                  <a:cubicBezTo>
                    <a:pt x="63" y="17"/>
                    <a:pt x="0" y="53"/>
                    <a:pt x="24" y="87"/>
                  </a:cubicBezTo>
                  <a:cubicBezTo>
                    <a:pt x="28" y="69"/>
                    <a:pt x="30" y="48"/>
                    <a:pt x="41" y="31"/>
                  </a:cubicBezTo>
                  <a:cubicBezTo>
                    <a:pt x="51" y="16"/>
                    <a:pt x="64" y="13"/>
                    <a:pt x="7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8" name="Freeform 915">
              <a:extLst>
                <a:ext uri="{FF2B5EF4-FFF2-40B4-BE49-F238E27FC236}">
                  <a16:creationId xmlns:a16="http://schemas.microsoft.com/office/drawing/2014/main" id="{CBE886D5-36ED-4C48-9436-8CA8B47935EA}"/>
                </a:ext>
              </a:extLst>
            </p:cNvPr>
            <p:cNvSpPr/>
            <p:nvPr>
              <p:custDataLst>
                <p:tags r:id="rId1815"/>
              </p:custDataLst>
            </p:nvPr>
          </p:nvSpPr>
          <p:spPr bwMode="auto">
            <a:xfrm>
              <a:off x="574" y="804"/>
              <a:ext cx="34" cy="121"/>
            </a:xfrm>
            <a:custGeom>
              <a:avLst/>
              <a:gdLst>
                <a:gd name="T0" fmla="*/ 0 w 47"/>
                <a:gd name="T1" fmla="*/ 8 h 164"/>
                <a:gd name="T2" fmla="*/ 12 w 47"/>
                <a:gd name="T3" fmla="*/ 30 h 164"/>
                <a:gd name="T4" fmla="*/ 12 w 47"/>
                <a:gd name="T5" fmla="*/ 66 h 164"/>
                <a:gd name="T6" fmla="*/ 5 w 47"/>
                <a:gd name="T7" fmla="*/ 13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64">
                  <a:moveTo>
                    <a:pt x="0" y="20"/>
                  </a:moveTo>
                  <a:cubicBezTo>
                    <a:pt x="18" y="0"/>
                    <a:pt x="30" y="62"/>
                    <a:pt x="33" y="73"/>
                  </a:cubicBezTo>
                  <a:cubicBezTo>
                    <a:pt x="42" y="99"/>
                    <a:pt x="47" y="140"/>
                    <a:pt x="32" y="164"/>
                  </a:cubicBezTo>
                  <a:cubicBezTo>
                    <a:pt x="30" y="133"/>
                    <a:pt x="42" y="55"/>
                    <a:pt x="1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99" name="Freeform 916">
              <a:extLst>
                <a:ext uri="{FF2B5EF4-FFF2-40B4-BE49-F238E27FC236}">
                  <a16:creationId xmlns:a16="http://schemas.microsoft.com/office/drawing/2014/main" id="{904676FD-7F91-4427-BD54-37F2E2BF9BB7}"/>
                </a:ext>
              </a:extLst>
            </p:cNvPr>
            <p:cNvSpPr/>
            <p:nvPr>
              <p:custDataLst>
                <p:tags r:id="rId1816"/>
              </p:custDataLst>
            </p:nvPr>
          </p:nvSpPr>
          <p:spPr bwMode="auto">
            <a:xfrm>
              <a:off x="653" y="955"/>
              <a:ext cx="36" cy="12"/>
            </a:xfrm>
            <a:custGeom>
              <a:avLst/>
              <a:gdLst>
                <a:gd name="T0" fmla="*/ 19 w 49"/>
                <a:gd name="T1" fmla="*/ 0 h 17"/>
                <a:gd name="T2" fmla="*/ 0 w 49"/>
                <a:gd name="T3" fmla="*/ 4 h 17"/>
                <a:gd name="T4" fmla="*/ 15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cubicBezTo>
                    <a:pt x="34" y="11"/>
                    <a:pt x="18" y="12"/>
                    <a:pt x="0" y="12"/>
                  </a:cubicBezTo>
                  <a:cubicBezTo>
                    <a:pt x="9" y="17"/>
                    <a:pt x="34" y="1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0" name="Freeform 917">
              <a:extLst>
                <a:ext uri="{FF2B5EF4-FFF2-40B4-BE49-F238E27FC236}">
                  <a16:creationId xmlns:a16="http://schemas.microsoft.com/office/drawing/2014/main" id="{1937A184-E229-4A23-A26D-CA13EE0A19DB}"/>
                </a:ext>
              </a:extLst>
            </p:cNvPr>
            <p:cNvSpPr/>
            <p:nvPr>
              <p:custDataLst>
                <p:tags r:id="rId1817"/>
              </p:custDataLst>
            </p:nvPr>
          </p:nvSpPr>
          <p:spPr bwMode="auto">
            <a:xfrm>
              <a:off x="674" y="981"/>
              <a:ext cx="32" cy="32"/>
            </a:xfrm>
            <a:custGeom>
              <a:avLst/>
              <a:gdLst>
                <a:gd name="T0" fmla="*/ 17 w 44"/>
                <a:gd name="T1" fmla="*/ 1 h 43"/>
                <a:gd name="T2" fmla="*/ 0 w 44"/>
                <a:gd name="T3" fmla="*/ 18 h 43"/>
                <a:gd name="T4" fmla="*/ 13 w 4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3">
                  <a:moveTo>
                    <a:pt x="44" y="1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9" y="28"/>
                    <a:pt x="21" y="12"/>
                    <a:pt x="3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1" name="Freeform 918">
              <a:extLst>
                <a:ext uri="{FF2B5EF4-FFF2-40B4-BE49-F238E27FC236}">
                  <a16:creationId xmlns:a16="http://schemas.microsoft.com/office/drawing/2014/main" id="{45A8743E-8294-4C91-B60E-0C9CE3DE6846}"/>
                </a:ext>
              </a:extLst>
            </p:cNvPr>
            <p:cNvSpPr/>
            <p:nvPr>
              <p:custDataLst>
                <p:tags r:id="rId1818"/>
              </p:custDataLst>
            </p:nvPr>
          </p:nvSpPr>
          <p:spPr bwMode="auto">
            <a:xfrm>
              <a:off x="635" y="976"/>
              <a:ext cx="23" cy="37"/>
            </a:xfrm>
            <a:custGeom>
              <a:avLst/>
              <a:gdLst>
                <a:gd name="T0" fmla="*/ 0 w 31"/>
                <a:gd name="T1" fmla="*/ 2 h 50"/>
                <a:gd name="T2" fmla="*/ 12 w 31"/>
                <a:gd name="T3" fmla="*/ 20 h 50"/>
                <a:gd name="T4" fmla="*/ 1 w 31"/>
                <a:gd name="T5" fmla="*/ 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0">
                  <a:moveTo>
                    <a:pt x="0" y="5"/>
                  </a:moveTo>
                  <a:cubicBezTo>
                    <a:pt x="17" y="0"/>
                    <a:pt x="31" y="35"/>
                    <a:pt x="30" y="50"/>
                  </a:cubicBezTo>
                  <a:cubicBezTo>
                    <a:pt x="23" y="35"/>
                    <a:pt x="15" y="15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2" name="Freeform 919">
              <a:extLst>
                <a:ext uri="{FF2B5EF4-FFF2-40B4-BE49-F238E27FC236}">
                  <a16:creationId xmlns:a16="http://schemas.microsoft.com/office/drawing/2014/main" id="{2A8951F3-22A2-4BDB-96B5-07DDA26028B0}"/>
                </a:ext>
              </a:extLst>
            </p:cNvPr>
            <p:cNvSpPr/>
            <p:nvPr>
              <p:custDataLst>
                <p:tags r:id="rId1819"/>
              </p:custDataLst>
            </p:nvPr>
          </p:nvSpPr>
          <p:spPr bwMode="auto">
            <a:xfrm>
              <a:off x="596" y="1012"/>
              <a:ext cx="145" cy="62"/>
            </a:xfrm>
            <a:custGeom>
              <a:avLst/>
              <a:gdLst>
                <a:gd name="T0" fmla="*/ 79 w 197"/>
                <a:gd name="T1" fmla="*/ 34 h 83"/>
                <a:gd name="T2" fmla="*/ 29 w 197"/>
                <a:gd name="T3" fmla="*/ 22 h 83"/>
                <a:gd name="T4" fmla="*/ 0 w 197"/>
                <a:gd name="T5" fmla="*/ 0 h 83"/>
                <a:gd name="T6" fmla="*/ 18 w 197"/>
                <a:gd name="T7" fmla="*/ 16 h 83"/>
                <a:gd name="T8" fmla="*/ 36 w 197"/>
                <a:gd name="T9" fmla="*/ 22 h 83"/>
                <a:gd name="T10" fmla="*/ 75 w 197"/>
                <a:gd name="T11" fmla="*/ 33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83">
                  <a:moveTo>
                    <a:pt x="197" y="83"/>
                  </a:moveTo>
                  <a:cubicBezTo>
                    <a:pt x="174" y="54"/>
                    <a:pt x="109" y="59"/>
                    <a:pt x="75" y="54"/>
                  </a:cubicBezTo>
                  <a:cubicBezTo>
                    <a:pt x="38" y="50"/>
                    <a:pt x="20" y="29"/>
                    <a:pt x="0" y="0"/>
                  </a:cubicBezTo>
                  <a:cubicBezTo>
                    <a:pt x="13" y="3"/>
                    <a:pt x="29" y="29"/>
                    <a:pt x="44" y="37"/>
                  </a:cubicBezTo>
                  <a:cubicBezTo>
                    <a:pt x="58" y="45"/>
                    <a:pt x="74" y="51"/>
                    <a:pt x="90" y="54"/>
                  </a:cubicBezTo>
                  <a:cubicBezTo>
                    <a:pt x="121" y="60"/>
                    <a:pt x="165" y="54"/>
                    <a:pt x="189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3" name="Freeform 920">
              <a:extLst>
                <a:ext uri="{FF2B5EF4-FFF2-40B4-BE49-F238E27FC236}">
                  <a16:creationId xmlns:a16="http://schemas.microsoft.com/office/drawing/2014/main" id="{3D7611D2-A4EB-480B-9066-A7052AC77657}"/>
                </a:ext>
              </a:extLst>
            </p:cNvPr>
            <p:cNvSpPr/>
            <p:nvPr>
              <p:custDataLst>
                <p:tags r:id="rId1820"/>
              </p:custDataLst>
            </p:nvPr>
          </p:nvSpPr>
          <p:spPr bwMode="auto">
            <a:xfrm>
              <a:off x="686" y="1118"/>
              <a:ext cx="90" cy="81"/>
            </a:xfrm>
            <a:custGeom>
              <a:avLst/>
              <a:gdLst>
                <a:gd name="T0" fmla="*/ 0 w 121"/>
                <a:gd name="T1" fmla="*/ 0 h 110"/>
                <a:gd name="T2" fmla="*/ 23 w 121"/>
                <a:gd name="T3" fmla="*/ 3 h 110"/>
                <a:gd name="T4" fmla="*/ 41 w 121"/>
                <a:gd name="T5" fmla="*/ 14 h 110"/>
                <a:gd name="T6" fmla="*/ 29 w 121"/>
                <a:gd name="T7" fmla="*/ 44 h 110"/>
                <a:gd name="T8" fmla="*/ 42 w 121"/>
                <a:gd name="T9" fmla="*/ 24 h 110"/>
                <a:gd name="T10" fmla="*/ 22 w 121"/>
                <a:gd name="T11" fmla="*/ 6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10">
                  <a:moveTo>
                    <a:pt x="0" y="0"/>
                  </a:moveTo>
                  <a:cubicBezTo>
                    <a:pt x="18" y="6"/>
                    <a:pt x="39" y="1"/>
                    <a:pt x="57" y="7"/>
                  </a:cubicBezTo>
                  <a:cubicBezTo>
                    <a:pt x="75" y="13"/>
                    <a:pt x="89" y="19"/>
                    <a:pt x="99" y="35"/>
                  </a:cubicBezTo>
                  <a:cubicBezTo>
                    <a:pt x="121" y="68"/>
                    <a:pt x="85" y="83"/>
                    <a:pt x="71" y="110"/>
                  </a:cubicBezTo>
                  <a:cubicBezTo>
                    <a:pt x="79" y="93"/>
                    <a:pt x="97" y="78"/>
                    <a:pt x="101" y="60"/>
                  </a:cubicBezTo>
                  <a:cubicBezTo>
                    <a:pt x="108" y="32"/>
                    <a:pt x="78" y="19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4" name="Freeform 921">
              <a:extLst>
                <a:ext uri="{FF2B5EF4-FFF2-40B4-BE49-F238E27FC236}">
                  <a16:creationId xmlns:a16="http://schemas.microsoft.com/office/drawing/2014/main" id="{D1726CF5-5FE9-455D-9DF3-2935ADC02DB7}"/>
                </a:ext>
              </a:extLst>
            </p:cNvPr>
            <p:cNvSpPr/>
            <p:nvPr>
              <p:custDataLst>
                <p:tags r:id="rId1821"/>
              </p:custDataLst>
            </p:nvPr>
          </p:nvSpPr>
          <p:spPr bwMode="auto">
            <a:xfrm>
              <a:off x="966" y="1150"/>
              <a:ext cx="48" cy="69"/>
            </a:xfrm>
            <a:custGeom>
              <a:avLst/>
              <a:gdLst>
                <a:gd name="T0" fmla="*/ 0 w 65"/>
                <a:gd name="T1" fmla="*/ 12 h 93"/>
                <a:gd name="T2" fmla="*/ 21 w 65"/>
                <a:gd name="T3" fmla="*/ 13 h 93"/>
                <a:gd name="T4" fmla="*/ 22 w 65"/>
                <a:gd name="T5" fmla="*/ 38 h 93"/>
                <a:gd name="T6" fmla="*/ 1 w 65"/>
                <a:gd name="T7" fmla="*/ 12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93">
                  <a:moveTo>
                    <a:pt x="0" y="28"/>
                  </a:moveTo>
                  <a:cubicBezTo>
                    <a:pt x="20" y="13"/>
                    <a:pt x="36" y="8"/>
                    <a:pt x="51" y="33"/>
                  </a:cubicBezTo>
                  <a:cubicBezTo>
                    <a:pt x="64" y="55"/>
                    <a:pt x="65" y="70"/>
                    <a:pt x="54" y="93"/>
                  </a:cubicBezTo>
                  <a:cubicBezTo>
                    <a:pt x="60" y="59"/>
                    <a:pt x="46" y="0"/>
                    <a:pt x="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5" name="Freeform 922">
              <a:extLst>
                <a:ext uri="{FF2B5EF4-FFF2-40B4-BE49-F238E27FC236}">
                  <a16:creationId xmlns:a16="http://schemas.microsoft.com/office/drawing/2014/main" id="{45430E11-880A-4FDD-A177-8E521A3C46D5}"/>
                </a:ext>
              </a:extLst>
            </p:cNvPr>
            <p:cNvSpPr/>
            <p:nvPr>
              <p:custDataLst>
                <p:tags r:id="rId1822"/>
              </p:custDataLst>
            </p:nvPr>
          </p:nvSpPr>
          <p:spPr bwMode="auto">
            <a:xfrm>
              <a:off x="957" y="759"/>
              <a:ext cx="100" cy="117"/>
            </a:xfrm>
            <a:custGeom>
              <a:avLst/>
              <a:gdLst>
                <a:gd name="T0" fmla="*/ 0 w 136"/>
                <a:gd name="T1" fmla="*/ 0 h 159"/>
                <a:gd name="T2" fmla="*/ 15 w 136"/>
                <a:gd name="T3" fmla="*/ 15 h 159"/>
                <a:gd name="T4" fmla="*/ 24 w 136"/>
                <a:gd name="T5" fmla="*/ 35 h 159"/>
                <a:gd name="T6" fmla="*/ 32 w 136"/>
                <a:gd name="T7" fmla="*/ 52 h 159"/>
                <a:gd name="T8" fmla="*/ 54 w 136"/>
                <a:gd name="T9" fmla="*/ 63 h 159"/>
                <a:gd name="T10" fmla="*/ 29 w 136"/>
                <a:gd name="T11" fmla="*/ 47 h 159"/>
                <a:gd name="T12" fmla="*/ 26 w 136"/>
                <a:gd name="T13" fmla="*/ 32 h 159"/>
                <a:gd name="T14" fmla="*/ 3 w 136"/>
                <a:gd name="T15" fmla="*/ 6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59">
                  <a:moveTo>
                    <a:pt x="0" y="0"/>
                  </a:moveTo>
                  <a:cubicBezTo>
                    <a:pt x="4" y="17"/>
                    <a:pt x="27" y="28"/>
                    <a:pt x="39" y="40"/>
                  </a:cubicBezTo>
                  <a:cubicBezTo>
                    <a:pt x="54" y="55"/>
                    <a:pt x="60" y="67"/>
                    <a:pt x="60" y="89"/>
                  </a:cubicBezTo>
                  <a:cubicBezTo>
                    <a:pt x="61" y="113"/>
                    <a:pt x="61" y="115"/>
                    <a:pt x="82" y="130"/>
                  </a:cubicBezTo>
                  <a:cubicBezTo>
                    <a:pt x="98" y="142"/>
                    <a:pt x="121" y="147"/>
                    <a:pt x="136" y="159"/>
                  </a:cubicBezTo>
                  <a:cubicBezTo>
                    <a:pt x="119" y="146"/>
                    <a:pt x="87" y="135"/>
                    <a:pt x="75" y="118"/>
                  </a:cubicBezTo>
                  <a:cubicBezTo>
                    <a:pt x="68" y="108"/>
                    <a:pt x="67" y="92"/>
                    <a:pt x="64" y="81"/>
                  </a:cubicBezTo>
                  <a:cubicBezTo>
                    <a:pt x="58" y="57"/>
                    <a:pt x="31" y="25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6" name="Freeform 923">
              <a:extLst>
                <a:ext uri="{FF2B5EF4-FFF2-40B4-BE49-F238E27FC236}">
                  <a16:creationId xmlns:a16="http://schemas.microsoft.com/office/drawing/2014/main" id="{318033C6-8406-44E4-8E85-D6825E6829AB}"/>
                </a:ext>
              </a:extLst>
            </p:cNvPr>
            <p:cNvSpPr/>
            <p:nvPr>
              <p:custDataLst>
                <p:tags r:id="rId1823"/>
              </p:custDataLst>
            </p:nvPr>
          </p:nvSpPr>
          <p:spPr bwMode="auto">
            <a:xfrm>
              <a:off x="781" y="760"/>
              <a:ext cx="65" cy="106"/>
            </a:xfrm>
            <a:custGeom>
              <a:avLst/>
              <a:gdLst>
                <a:gd name="T0" fmla="*/ 0 w 88"/>
                <a:gd name="T1" fmla="*/ 0 h 145"/>
                <a:gd name="T2" fmla="*/ 28 w 88"/>
                <a:gd name="T3" fmla="*/ 25 h 145"/>
                <a:gd name="T4" fmla="*/ 30 w 88"/>
                <a:gd name="T5" fmla="*/ 56 h 145"/>
                <a:gd name="T6" fmla="*/ 30 w 88"/>
                <a:gd name="T7" fmla="*/ 30 h 145"/>
                <a:gd name="T8" fmla="*/ 7 w 88"/>
                <a:gd name="T9" fmla="*/ 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45">
                  <a:moveTo>
                    <a:pt x="0" y="0"/>
                  </a:moveTo>
                  <a:cubicBezTo>
                    <a:pt x="22" y="9"/>
                    <a:pt x="55" y="44"/>
                    <a:pt x="69" y="64"/>
                  </a:cubicBezTo>
                  <a:cubicBezTo>
                    <a:pt x="81" y="80"/>
                    <a:pt x="88" y="130"/>
                    <a:pt x="73" y="145"/>
                  </a:cubicBezTo>
                  <a:cubicBezTo>
                    <a:pt x="66" y="125"/>
                    <a:pt x="82" y="100"/>
                    <a:pt x="75" y="77"/>
                  </a:cubicBezTo>
                  <a:cubicBezTo>
                    <a:pt x="66" y="47"/>
                    <a:pt x="35" y="29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7" name="Freeform 924">
              <a:extLst>
                <a:ext uri="{FF2B5EF4-FFF2-40B4-BE49-F238E27FC236}">
                  <a16:creationId xmlns:a16="http://schemas.microsoft.com/office/drawing/2014/main" id="{6724C3B5-216B-481B-B7E4-DD680DC213E0}"/>
                </a:ext>
              </a:extLst>
            </p:cNvPr>
            <p:cNvSpPr/>
            <p:nvPr>
              <p:custDataLst>
                <p:tags r:id="rId1824"/>
              </p:custDataLst>
            </p:nvPr>
          </p:nvSpPr>
          <p:spPr bwMode="auto">
            <a:xfrm>
              <a:off x="753" y="827"/>
              <a:ext cx="53" cy="131"/>
            </a:xfrm>
            <a:custGeom>
              <a:avLst/>
              <a:gdLst>
                <a:gd name="T0" fmla="*/ 9 w 73"/>
                <a:gd name="T1" fmla="*/ 0 h 178"/>
                <a:gd name="T2" fmla="*/ 2 w 73"/>
                <a:gd name="T3" fmla="*/ 42 h 178"/>
                <a:gd name="T4" fmla="*/ 13 w 73"/>
                <a:gd name="T5" fmla="*/ 71 h 178"/>
                <a:gd name="T6" fmla="*/ 4 w 73"/>
                <a:gd name="T7" fmla="*/ 38 h 178"/>
                <a:gd name="T8" fmla="*/ 11 w 73"/>
                <a:gd name="T9" fmla="*/ 32 h 178"/>
                <a:gd name="T10" fmla="*/ 15 w 73"/>
                <a:gd name="T11" fmla="*/ 24 h 178"/>
                <a:gd name="T12" fmla="*/ 10 w 73"/>
                <a:gd name="T13" fmla="*/ 4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78">
                  <a:moveTo>
                    <a:pt x="24" y="0"/>
                  </a:moveTo>
                  <a:cubicBezTo>
                    <a:pt x="56" y="29"/>
                    <a:pt x="49" y="86"/>
                    <a:pt x="5" y="105"/>
                  </a:cubicBezTo>
                  <a:cubicBezTo>
                    <a:pt x="30" y="121"/>
                    <a:pt x="69" y="146"/>
                    <a:pt x="34" y="178"/>
                  </a:cubicBezTo>
                  <a:cubicBezTo>
                    <a:pt x="73" y="145"/>
                    <a:pt x="0" y="117"/>
                    <a:pt x="9" y="97"/>
                  </a:cubicBezTo>
                  <a:cubicBezTo>
                    <a:pt x="10" y="93"/>
                    <a:pt x="24" y="86"/>
                    <a:pt x="28" y="80"/>
                  </a:cubicBezTo>
                  <a:cubicBezTo>
                    <a:pt x="32" y="75"/>
                    <a:pt x="37" y="67"/>
                    <a:pt x="39" y="61"/>
                  </a:cubicBezTo>
                  <a:cubicBezTo>
                    <a:pt x="46" y="39"/>
                    <a:pt x="39" y="28"/>
                    <a:pt x="2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8" name="Freeform 925">
              <a:extLst>
                <a:ext uri="{FF2B5EF4-FFF2-40B4-BE49-F238E27FC236}">
                  <a16:creationId xmlns:a16="http://schemas.microsoft.com/office/drawing/2014/main" id="{BA1535A7-20FF-4724-8EE6-B8E20287281D}"/>
                </a:ext>
              </a:extLst>
            </p:cNvPr>
            <p:cNvSpPr/>
            <p:nvPr>
              <p:custDataLst>
                <p:tags r:id="rId1825"/>
              </p:custDataLst>
            </p:nvPr>
          </p:nvSpPr>
          <p:spPr bwMode="auto">
            <a:xfrm>
              <a:off x="984" y="1090"/>
              <a:ext cx="93" cy="123"/>
            </a:xfrm>
            <a:custGeom>
              <a:avLst/>
              <a:gdLst>
                <a:gd name="T0" fmla="*/ 1 w 126"/>
                <a:gd name="T1" fmla="*/ 2 h 167"/>
                <a:gd name="T2" fmla="*/ 18 w 126"/>
                <a:gd name="T3" fmla="*/ 15 h 167"/>
                <a:gd name="T4" fmla="*/ 26 w 126"/>
                <a:gd name="T5" fmla="*/ 21 h 167"/>
                <a:gd name="T6" fmla="*/ 30 w 126"/>
                <a:gd name="T7" fmla="*/ 30 h 167"/>
                <a:gd name="T8" fmla="*/ 41 w 126"/>
                <a:gd name="T9" fmla="*/ 67 h 167"/>
                <a:gd name="T10" fmla="*/ 27 w 126"/>
                <a:gd name="T11" fmla="*/ 26 h 167"/>
                <a:gd name="T12" fmla="*/ 15 w 126"/>
                <a:gd name="T13" fmla="*/ 15 h 167"/>
                <a:gd name="T14" fmla="*/ 0 w 126"/>
                <a:gd name="T15" fmla="*/ 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67">
                  <a:moveTo>
                    <a:pt x="4" y="6"/>
                  </a:moveTo>
                  <a:cubicBezTo>
                    <a:pt x="23" y="2"/>
                    <a:pt x="37" y="24"/>
                    <a:pt x="46" y="37"/>
                  </a:cubicBezTo>
                  <a:cubicBezTo>
                    <a:pt x="52" y="45"/>
                    <a:pt x="58" y="46"/>
                    <a:pt x="64" y="53"/>
                  </a:cubicBezTo>
                  <a:cubicBezTo>
                    <a:pt x="70" y="60"/>
                    <a:pt x="71" y="68"/>
                    <a:pt x="75" y="75"/>
                  </a:cubicBezTo>
                  <a:cubicBezTo>
                    <a:pt x="88" y="92"/>
                    <a:pt x="126" y="139"/>
                    <a:pt x="103" y="167"/>
                  </a:cubicBezTo>
                  <a:cubicBezTo>
                    <a:pt x="111" y="127"/>
                    <a:pt x="84" y="95"/>
                    <a:pt x="67" y="64"/>
                  </a:cubicBezTo>
                  <a:cubicBezTo>
                    <a:pt x="59" y="49"/>
                    <a:pt x="49" y="48"/>
                    <a:pt x="37" y="37"/>
                  </a:cubicBezTo>
                  <a:cubicBezTo>
                    <a:pt x="23" y="23"/>
                    <a:pt x="26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09" name="Freeform 926">
              <a:extLst>
                <a:ext uri="{FF2B5EF4-FFF2-40B4-BE49-F238E27FC236}">
                  <a16:creationId xmlns:a16="http://schemas.microsoft.com/office/drawing/2014/main" id="{6B282FF3-2F24-46F7-B542-BDCEDF24D043}"/>
                </a:ext>
              </a:extLst>
            </p:cNvPr>
            <p:cNvSpPr/>
            <p:nvPr>
              <p:custDataLst>
                <p:tags r:id="rId1826"/>
              </p:custDataLst>
            </p:nvPr>
          </p:nvSpPr>
          <p:spPr bwMode="auto">
            <a:xfrm>
              <a:off x="1049" y="1053"/>
              <a:ext cx="47" cy="62"/>
            </a:xfrm>
            <a:custGeom>
              <a:avLst/>
              <a:gdLst>
                <a:gd name="T0" fmla="*/ 15 w 63"/>
                <a:gd name="T1" fmla="*/ 0 h 84"/>
                <a:gd name="T2" fmla="*/ 26 w 63"/>
                <a:gd name="T3" fmla="*/ 34 h 84"/>
                <a:gd name="T4" fmla="*/ 10 w 63"/>
                <a:gd name="T5" fmla="*/ 18 h 84"/>
                <a:gd name="T6" fmla="*/ 16 w 63"/>
                <a:gd name="T7" fmla="*/ 3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4">
                  <a:moveTo>
                    <a:pt x="36" y="0"/>
                  </a:moveTo>
                  <a:cubicBezTo>
                    <a:pt x="0" y="36"/>
                    <a:pt x="24" y="72"/>
                    <a:pt x="63" y="84"/>
                  </a:cubicBezTo>
                  <a:cubicBezTo>
                    <a:pt x="51" y="67"/>
                    <a:pt x="32" y="66"/>
                    <a:pt x="24" y="44"/>
                  </a:cubicBezTo>
                  <a:cubicBezTo>
                    <a:pt x="17" y="23"/>
                    <a:pt x="26" y="21"/>
                    <a:pt x="4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0" name="Freeform 927">
              <a:extLst>
                <a:ext uri="{FF2B5EF4-FFF2-40B4-BE49-F238E27FC236}">
                  <a16:creationId xmlns:a16="http://schemas.microsoft.com/office/drawing/2014/main" id="{CC46BD97-95F5-40CC-A783-7B4FD44FCB5A}"/>
                </a:ext>
              </a:extLst>
            </p:cNvPr>
            <p:cNvSpPr/>
            <p:nvPr>
              <p:custDataLst>
                <p:tags r:id="rId1827"/>
              </p:custDataLst>
            </p:nvPr>
          </p:nvSpPr>
          <p:spPr bwMode="auto">
            <a:xfrm>
              <a:off x="1024" y="1032"/>
              <a:ext cx="30" cy="40"/>
            </a:xfrm>
            <a:custGeom>
              <a:avLst/>
              <a:gdLst>
                <a:gd name="T0" fmla="*/ 10 w 41"/>
                <a:gd name="T1" fmla="*/ 1 h 55"/>
                <a:gd name="T2" fmla="*/ 0 w 41"/>
                <a:gd name="T3" fmla="*/ 20 h 55"/>
                <a:gd name="T4" fmla="*/ 10 w 41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5">
                  <a:moveTo>
                    <a:pt x="25" y="4"/>
                  </a:moveTo>
                  <a:cubicBezTo>
                    <a:pt x="41" y="11"/>
                    <a:pt x="19" y="55"/>
                    <a:pt x="0" y="52"/>
                  </a:cubicBezTo>
                  <a:cubicBezTo>
                    <a:pt x="20" y="51"/>
                    <a:pt x="36" y="1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1" name="Freeform 928">
              <a:extLst>
                <a:ext uri="{FF2B5EF4-FFF2-40B4-BE49-F238E27FC236}">
                  <a16:creationId xmlns:a16="http://schemas.microsoft.com/office/drawing/2014/main" id="{6D0B49FB-BA6E-4A8D-BBD3-1EED891C97F8}"/>
                </a:ext>
              </a:extLst>
            </p:cNvPr>
            <p:cNvSpPr/>
            <p:nvPr>
              <p:custDataLst>
                <p:tags r:id="rId1828"/>
              </p:custDataLst>
            </p:nvPr>
          </p:nvSpPr>
          <p:spPr bwMode="auto">
            <a:xfrm>
              <a:off x="1048" y="1121"/>
              <a:ext cx="24" cy="39"/>
            </a:xfrm>
            <a:custGeom>
              <a:avLst/>
              <a:gdLst>
                <a:gd name="T0" fmla="*/ 10 w 33"/>
                <a:gd name="T1" fmla="*/ 1 h 53"/>
                <a:gd name="T2" fmla="*/ 12 w 33"/>
                <a:gd name="T3" fmla="*/ 21 h 53"/>
                <a:gd name="T4" fmla="*/ 9 w 33"/>
                <a:gd name="T5" fmla="*/ 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2">
                  <a:moveTo>
                    <a:pt x="26" y="3"/>
                  </a:moveTo>
                  <a:cubicBezTo>
                    <a:pt x="0" y="0"/>
                    <a:pt x="23" y="46"/>
                    <a:pt x="33" y="53"/>
                  </a:cubicBezTo>
                  <a:cubicBezTo>
                    <a:pt x="25" y="44"/>
                    <a:pt x="2" y="18"/>
                    <a:pt x="2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2" name="Freeform 929">
              <a:extLst>
                <a:ext uri="{FF2B5EF4-FFF2-40B4-BE49-F238E27FC236}">
                  <a16:creationId xmlns:a16="http://schemas.microsoft.com/office/drawing/2014/main" id="{C8DDD72F-595E-4B40-967A-CB50753A59BB}"/>
                </a:ext>
              </a:extLst>
            </p:cNvPr>
            <p:cNvSpPr/>
            <p:nvPr>
              <p:custDataLst>
                <p:tags r:id="rId1829"/>
              </p:custDataLst>
            </p:nvPr>
          </p:nvSpPr>
          <p:spPr bwMode="auto">
            <a:xfrm>
              <a:off x="776" y="1230"/>
              <a:ext cx="39" cy="53"/>
            </a:xfrm>
            <a:custGeom>
              <a:avLst/>
              <a:gdLst>
                <a:gd name="T0" fmla="*/ 20 w 54"/>
                <a:gd name="T1" fmla="*/ 28 h 71"/>
                <a:gd name="T2" fmla="*/ 14 w 54"/>
                <a:gd name="T3" fmla="*/ 1 h 71"/>
                <a:gd name="T4" fmla="*/ 20 w 54"/>
                <a:gd name="T5" fmla="*/ 2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1">
                  <a:moveTo>
                    <a:pt x="54" y="66"/>
                  </a:moveTo>
                  <a:cubicBezTo>
                    <a:pt x="15" y="59"/>
                    <a:pt x="5" y="18"/>
                    <a:pt x="39" y="1"/>
                  </a:cubicBezTo>
                  <a:cubicBezTo>
                    <a:pt x="0" y="0"/>
                    <a:pt x="10" y="71"/>
                    <a:pt x="5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3" name="Freeform 930">
              <a:extLst>
                <a:ext uri="{FF2B5EF4-FFF2-40B4-BE49-F238E27FC236}">
                  <a16:creationId xmlns:a16="http://schemas.microsoft.com/office/drawing/2014/main" id="{7C0C5375-EF1D-40DD-A6FA-92C133D7403F}"/>
                </a:ext>
              </a:extLst>
            </p:cNvPr>
            <p:cNvSpPr/>
            <p:nvPr>
              <p:custDataLst>
                <p:tags r:id="rId1830"/>
              </p:custDataLst>
            </p:nvPr>
          </p:nvSpPr>
          <p:spPr bwMode="auto">
            <a:xfrm>
              <a:off x="1275" y="1056"/>
              <a:ext cx="38" cy="85"/>
            </a:xfrm>
            <a:custGeom>
              <a:avLst/>
              <a:gdLst>
                <a:gd name="T0" fmla="*/ 13 w 52"/>
                <a:gd name="T1" fmla="*/ 0 h 115"/>
                <a:gd name="T2" fmla="*/ 7 w 52"/>
                <a:gd name="T3" fmla="*/ 21 h 115"/>
                <a:gd name="T4" fmla="*/ 0 w 52"/>
                <a:gd name="T5" fmla="*/ 47 h 115"/>
                <a:gd name="T6" fmla="*/ 7 w 52"/>
                <a:gd name="T7" fmla="*/ 23 h 115"/>
                <a:gd name="T8" fmla="*/ 13 w 52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15">
                  <a:moveTo>
                    <a:pt x="33" y="0"/>
                  </a:moveTo>
                  <a:cubicBezTo>
                    <a:pt x="52" y="12"/>
                    <a:pt x="23" y="41"/>
                    <a:pt x="16" y="53"/>
                  </a:cubicBezTo>
                  <a:cubicBezTo>
                    <a:pt x="5" y="71"/>
                    <a:pt x="15" y="98"/>
                    <a:pt x="0" y="115"/>
                  </a:cubicBezTo>
                  <a:cubicBezTo>
                    <a:pt x="5" y="94"/>
                    <a:pt x="4" y="75"/>
                    <a:pt x="16" y="57"/>
                  </a:cubicBezTo>
                  <a:cubicBezTo>
                    <a:pt x="25" y="42"/>
                    <a:pt x="46" y="21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4" name="Freeform 931">
              <a:extLst>
                <a:ext uri="{FF2B5EF4-FFF2-40B4-BE49-F238E27FC236}">
                  <a16:creationId xmlns:a16="http://schemas.microsoft.com/office/drawing/2014/main" id="{D7783F76-9BD5-4343-9D77-EF6B2D6035C2}"/>
                </a:ext>
              </a:extLst>
            </p:cNvPr>
            <p:cNvSpPr/>
            <p:nvPr>
              <p:custDataLst>
                <p:tags r:id="rId1831"/>
              </p:custDataLst>
            </p:nvPr>
          </p:nvSpPr>
          <p:spPr bwMode="auto">
            <a:xfrm>
              <a:off x="1187" y="828"/>
              <a:ext cx="53" cy="51"/>
            </a:xfrm>
            <a:custGeom>
              <a:avLst/>
              <a:gdLst>
                <a:gd name="T0" fmla="*/ 29 w 72"/>
                <a:gd name="T1" fmla="*/ 28 h 69"/>
                <a:gd name="T2" fmla="*/ 21 w 72"/>
                <a:gd name="T3" fmla="*/ 19 h 69"/>
                <a:gd name="T4" fmla="*/ 11 w 72"/>
                <a:gd name="T5" fmla="*/ 16 h 69"/>
                <a:gd name="T6" fmla="*/ 1 w 72"/>
                <a:gd name="T7" fmla="*/ 0 h 69"/>
                <a:gd name="T8" fmla="*/ 27 w 72"/>
                <a:gd name="T9" fmla="*/ 2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69">
                  <a:moveTo>
                    <a:pt x="72" y="69"/>
                  </a:moveTo>
                  <a:cubicBezTo>
                    <a:pt x="66" y="62"/>
                    <a:pt x="61" y="53"/>
                    <a:pt x="54" y="48"/>
                  </a:cubicBezTo>
                  <a:cubicBezTo>
                    <a:pt x="47" y="44"/>
                    <a:pt x="35" y="45"/>
                    <a:pt x="28" y="40"/>
                  </a:cubicBezTo>
                  <a:cubicBezTo>
                    <a:pt x="15" y="31"/>
                    <a:pt x="0" y="17"/>
                    <a:pt x="1" y="0"/>
                  </a:cubicBezTo>
                  <a:cubicBezTo>
                    <a:pt x="18" y="33"/>
                    <a:pt x="35" y="51"/>
                    <a:pt x="68" y="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5" name="Freeform 932">
              <a:extLst>
                <a:ext uri="{FF2B5EF4-FFF2-40B4-BE49-F238E27FC236}">
                  <a16:creationId xmlns:a16="http://schemas.microsoft.com/office/drawing/2014/main" id="{E61986F3-8EDC-48A5-AC86-C1520D2D482C}"/>
                </a:ext>
              </a:extLst>
            </p:cNvPr>
            <p:cNvSpPr/>
            <p:nvPr>
              <p:custDataLst>
                <p:tags r:id="rId1832"/>
              </p:custDataLst>
            </p:nvPr>
          </p:nvSpPr>
          <p:spPr bwMode="auto">
            <a:xfrm>
              <a:off x="973" y="733"/>
              <a:ext cx="71" cy="24"/>
            </a:xfrm>
            <a:custGeom>
              <a:avLst/>
              <a:gdLst>
                <a:gd name="T0" fmla="*/ 37 w 96"/>
                <a:gd name="T1" fmla="*/ 11 h 33"/>
                <a:gd name="T2" fmla="*/ 0 w 96"/>
                <a:gd name="T3" fmla="*/ 0 h 33"/>
                <a:gd name="T4" fmla="*/ 20 w 96"/>
                <a:gd name="T5" fmla="*/ 7 h 33"/>
                <a:gd name="T6" fmla="*/ 30 w 96"/>
                <a:gd name="T7" fmla="*/ 11 h 33"/>
                <a:gd name="T8" fmla="*/ 39 w 96"/>
                <a:gd name="T9" fmla="*/ 1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3">
                  <a:moveTo>
                    <a:pt x="90" y="29"/>
                  </a:moveTo>
                  <a:cubicBezTo>
                    <a:pt x="72" y="1"/>
                    <a:pt x="31" y="0"/>
                    <a:pt x="0" y="0"/>
                  </a:cubicBezTo>
                  <a:cubicBezTo>
                    <a:pt x="19" y="3"/>
                    <a:pt x="33" y="5"/>
                    <a:pt x="50" y="16"/>
                  </a:cubicBezTo>
                  <a:cubicBezTo>
                    <a:pt x="58" y="21"/>
                    <a:pt x="65" y="26"/>
                    <a:pt x="75" y="29"/>
                  </a:cubicBezTo>
                  <a:cubicBezTo>
                    <a:pt x="83" y="31"/>
                    <a:pt x="88" y="24"/>
                    <a:pt x="96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6" name="Freeform 933">
              <a:extLst>
                <a:ext uri="{FF2B5EF4-FFF2-40B4-BE49-F238E27FC236}">
                  <a16:creationId xmlns:a16="http://schemas.microsoft.com/office/drawing/2014/main" id="{EE86FE63-664A-44F5-A52C-BCD7DACE4B05}"/>
                </a:ext>
              </a:extLst>
            </p:cNvPr>
            <p:cNvSpPr/>
            <p:nvPr>
              <p:custDataLst>
                <p:tags r:id="rId1833"/>
              </p:custDataLst>
            </p:nvPr>
          </p:nvSpPr>
          <p:spPr bwMode="auto">
            <a:xfrm>
              <a:off x="799" y="709"/>
              <a:ext cx="38" cy="14"/>
            </a:xfrm>
            <a:custGeom>
              <a:avLst/>
              <a:gdLst>
                <a:gd name="T0" fmla="*/ 21 w 51"/>
                <a:gd name="T1" fmla="*/ 7 h 19"/>
                <a:gd name="T2" fmla="*/ 0 w 51"/>
                <a:gd name="T3" fmla="*/ 7 h 19"/>
                <a:gd name="T4" fmla="*/ 19 w 51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9">
                  <a:moveTo>
                    <a:pt x="51" y="16"/>
                  </a:moveTo>
                  <a:cubicBezTo>
                    <a:pt x="37" y="16"/>
                    <a:pt x="7" y="0"/>
                    <a:pt x="0" y="17"/>
                  </a:cubicBezTo>
                  <a:cubicBezTo>
                    <a:pt x="12" y="18"/>
                    <a:pt x="41" y="9"/>
                    <a:pt x="47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7" name="Freeform 934">
              <a:extLst>
                <a:ext uri="{FF2B5EF4-FFF2-40B4-BE49-F238E27FC236}">
                  <a16:creationId xmlns:a16="http://schemas.microsoft.com/office/drawing/2014/main" id="{8CC368CF-4E04-4EBC-A9E2-A5FD1329192C}"/>
                </a:ext>
              </a:extLst>
            </p:cNvPr>
            <p:cNvSpPr/>
            <p:nvPr>
              <p:custDataLst>
                <p:tags r:id="rId1834"/>
              </p:custDataLst>
            </p:nvPr>
          </p:nvSpPr>
          <p:spPr bwMode="auto">
            <a:xfrm>
              <a:off x="877" y="735"/>
              <a:ext cx="47" cy="46"/>
            </a:xfrm>
            <a:custGeom>
              <a:avLst/>
              <a:gdLst>
                <a:gd name="T0" fmla="*/ 16 w 63"/>
                <a:gd name="T1" fmla="*/ 0 h 63"/>
                <a:gd name="T2" fmla="*/ 26 w 63"/>
                <a:gd name="T3" fmla="*/ 25 h 63"/>
                <a:gd name="T4" fmla="*/ 16 w 63"/>
                <a:gd name="T5" fmla="*/ 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2">
                  <a:moveTo>
                    <a:pt x="39" y="0"/>
                  </a:moveTo>
                  <a:cubicBezTo>
                    <a:pt x="0" y="16"/>
                    <a:pt x="48" y="52"/>
                    <a:pt x="63" y="63"/>
                  </a:cubicBezTo>
                  <a:cubicBezTo>
                    <a:pt x="53" y="50"/>
                    <a:pt x="18" y="25"/>
                    <a:pt x="3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8" name="Freeform 935">
              <a:extLst>
                <a:ext uri="{FF2B5EF4-FFF2-40B4-BE49-F238E27FC236}">
                  <a16:creationId xmlns:a16="http://schemas.microsoft.com/office/drawing/2014/main" id="{B3500CB6-BD24-4A4C-98AF-118194AE5A35}"/>
                </a:ext>
              </a:extLst>
            </p:cNvPr>
            <p:cNvSpPr/>
            <p:nvPr>
              <p:custDataLst>
                <p:tags r:id="rId1835"/>
              </p:custDataLst>
            </p:nvPr>
          </p:nvSpPr>
          <p:spPr bwMode="auto">
            <a:xfrm>
              <a:off x="594" y="795"/>
              <a:ext cx="95" cy="72"/>
            </a:xfrm>
            <a:custGeom>
              <a:avLst/>
              <a:gdLst>
                <a:gd name="T0" fmla="*/ 9 w 128"/>
                <a:gd name="T1" fmla="*/ 0 h 98"/>
                <a:gd name="T2" fmla="*/ 25 w 128"/>
                <a:gd name="T3" fmla="*/ 21 h 98"/>
                <a:gd name="T4" fmla="*/ 35 w 128"/>
                <a:gd name="T5" fmla="*/ 31 h 98"/>
                <a:gd name="T6" fmla="*/ 53 w 128"/>
                <a:gd name="T7" fmla="*/ 39 h 98"/>
                <a:gd name="T8" fmla="*/ 18 w 128"/>
                <a:gd name="T9" fmla="*/ 21 h 98"/>
                <a:gd name="T10" fmla="*/ 7 w 128"/>
                <a:gd name="T11" fmla="*/ 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98">
                  <a:moveTo>
                    <a:pt x="22" y="0"/>
                  </a:moveTo>
                  <a:cubicBezTo>
                    <a:pt x="0" y="34"/>
                    <a:pt x="47" y="36"/>
                    <a:pt x="62" y="52"/>
                  </a:cubicBezTo>
                  <a:cubicBezTo>
                    <a:pt x="71" y="62"/>
                    <a:pt x="70" y="70"/>
                    <a:pt x="85" y="78"/>
                  </a:cubicBezTo>
                  <a:cubicBezTo>
                    <a:pt x="99" y="85"/>
                    <a:pt x="113" y="92"/>
                    <a:pt x="128" y="98"/>
                  </a:cubicBezTo>
                  <a:cubicBezTo>
                    <a:pt x="101" y="85"/>
                    <a:pt x="67" y="73"/>
                    <a:pt x="45" y="54"/>
                  </a:cubicBezTo>
                  <a:cubicBezTo>
                    <a:pt x="32" y="43"/>
                    <a:pt x="7" y="22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19" name="Freeform 936">
              <a:extLst>
                <a:ext uri="{FF2B5EF4-FFF2-40B4-BE49-F238E27FC236}">
                  <a16:creationId xmlns:a16="http://schemas.microsoft.com/office/drawing/2014/main" id="{AE0872E4-AE32-4EF2-944A-37649CBA3438}"/>
                </a:ext>
              </a:extLst>
            </p:cNvPr>
            <p:cNvSpPr/>
            <p:nvPr>
              <p:custDataLst>
                <p:tags r:id="rId1836"/>
              </p:custDataLst>
            </p:nvPr>
          </p:nvSpPr>
          <p:spPr bwMode="auto">
            <a:xfrm>
              <a:off x="667" y="897"/>
              <a:ext cx="91" cy="95"/>
            </a:xfrm>
            <a:custGeom>
              <a:avLst/>
              <a:gdLst>
                <a:gd name="T0" fmla="*/ 0 w 123"/>
                <a:gd name="T1" fmla="*/ 1 h 129"/>
                <a:gd name="T2" fmla="*/ 11 w 123"/>
                <a:gd name="T3" fmla="*/ 16 h 129"/>
                <a:gd name="T4" fmla="*/ 19 w 123"/>
                <a:gd name="T5" fmla="*/ 21 h 129"/>
                <a:gd name="T6" fmla="*/ 23 w 123"/>
                <a:gd name="T7" fmla="*/ 29 h 129"/>
                <a:gd name="T8" fmla="*/ 30 w 123"/>
                <a:gd name="T9" fmla="*/ 33 h 129"/>
                <a:gd name="T10" fmla="*/ 34 w 123"/>
                <a:gd name="T11" fmla="*/ 42 h 129"/>
                <a:gd name="T12" fmla="*/ 50 w 123"/>
                <a:gd name="T13" fmla="*/ 49 h 129"/>
                <a:gd name="T14" fmla="*/ 33 w 123"/>
                <a:gd name="T15" fmla="*/ 45 h 129"/>
                <a:gd name="T16" fmla="*/ 30 w 123"/>
                <a:gd name="T17" fmla="*/ 38 h 129"/>
                <a:gd name="T18" fmla="*/ 22 w 123"/>
                <a:gd name="T19" fmla="*/ 32 h 129"/>
                <a:gd name="T20" fmla="*/ 17 w 123"/>
                <a:gd name="T21" fmla="*/ 27 h 129"/>
                <a:gd name="T22" fmla="*/ 16 w 123"/>
                <a:gd name="T23" fmla="*/ 23 h 129"/>
                <a:gd name="T24" fmla="*/ 12 w 123"/>
                <a:gd name="T25" fmla="*/ 21 h 129"/>
                <a:gd name="T26" fmla="*/ 4 w 123"/>
                <a:gd name="T27" fmla="*/ 3 h 1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129">
                  <a:moveTo>
                    <a:pt x="0" y="3"/>
                  </a:moveTo>
                  <a:cubicBezTo>
                    <a:pt x="22" y="0"/>
                    <a:pt x="17" y="29"/>
                    <a:pt x="27" y="41"/>
                  </a:cubicBezTo>
                  <a:cubicBezTo>
                    <a:pt x="32" y="48"/>
                    <a:pt x="43" y="47"/>
                    <a:pt x="47" y="52"/>
                  </a:cubicBezTo>
                  <a:cubicBezTo>
                    <a:pt x="53" y="59"/>
                    <a:pt x="51" y="67"/>
                    <a:pt x="57" y="74"/>
                  </a:cubicBezTo>
                  <a:cubicBezTo>
                    <a:pt x="62" y="78"/>
                    <a:pt x="68" y="78"/>
                    <a:pt x="73" y="83"/>
                  </a:cubicBezTo>
                  <a:cubicBezTo>
                    <a:pt x="78" y="89"/>
                    <a:pt x="78" y="98"/>
                    <a:pt x="84" y="105"/>
                  </a:cubicBezTo>
                  <a:cubicBezTo>
                    <a:pt x="95" y="116"/>
                    <a:pt x="108" y="121"/>
                    <a:pt x="123" y="124"/>
                  </a:cubicBezTo>
                  <a:cubicBezTo>
                    <a:pt x="108" y="129"/>
                    <a:pt x="92" y="124"/>
                    <a:pt x="82" y="113"/>
                  </a:cubicBezTo>
                  <a:cubicBezTo>
                    <a:pt x="77" y="107"/>
                    <a:pt x="78" y="100"/>
                    <a:pt x="74" y="95"/>
                  </a:cubicBezTo>
                  <a:cubicBezTo>
                    <a:pt x="69" y="88"/>
                    <a:pt x="61" y="86"/>
                    <a:pt x="55" y="82"/>
                  </a:cubicBezTo>
                  <a:cubicBezTo>
                    <a:pt x="50" y="77"/>
                    <a:pt x="46" y="71"/>
                    <a:pt x="42" y="66"/>
                  </a:cubicBezTo>
                  <a:cubicBezTo>
                    <a:pt x="42" y="66"/>
                    <a:pt x="42" y="60"/>
                    <a:pt x="40" y="57"/>
                  </a:cubicBezTo>
                  <a:cubicBezTo>
                    <a:pt x="38" y="55"/>
                    <a:pt x="31" y="55"/>
                    <a:pt x="28" y="52"/>
                  </a:cubicBezTo>
                  <a:cubicBezTo>
                    <a:pt x="18" y="41"/>
                    <a:pt x="12" y="21"/>
                    <a:pt x="1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0" name="Freeform 937">
              <a:extLst>
                <a:ext uri="{FF2B5EF4-FFF2-40B4-BE49-F238E27FC236}">
                  <a16:creationId xmlns:a16="http://schemas.microsoft.com/office/drawing/2014/main" id="{41A316F4-AE08-4543-B94F-A008E23D5EA0}"/>
                </a:ext>
              </a:extLst>
            </p:cNvPr>
            <p:cNvSpPr/>
            <p:nvPr>
              <p:custDataLst>
                <p:tags r:id="rId1837"/>
              </p:custDataLst>
            </p:nvPr>
          </p:nvSpPr>
          <p:spPr bwMode="auto">
            <a:xfrm>
              <a:off x="483" y="831"/>
              <a:ext cx="81" cy="110"/>
            </a:xfrm>
            <a:custGeom>
              <a:avLst/>
              <a:gdLst>
                <a:gd name="T0" fmla="*/ 0 w 109"/>
                <a:gd name="T1" fmla="*/ 7 h 149"/>
                <a:gd name="T2" fmla="*/ 7 w 109"/>
                <a:gd name="T3" fmla="*/ 17 h 149"/>
                <a:gd name="T4" fmla="*/ 17 w 109"/>
                <a:gd name="T5" fmla="*/ 30 h 149"/>
                <a:gd name="T6" fmla="*/ 45 w 109"/>
                <a:gd name="T7" fmla="*/ 60 h 149"/>
                <a:gd name="T8" fmla="*/ 31 w 109"/>
                <a:gd name="T9" fmla="*/ 44 h 149"/>
                <a:gd name="T10" fmla="*/ 16 w 109"/>
                <a:gd name="T11" fmla="*/ 32 h 149"/>
                <a:gd name="T12" fmla="*/ 7 w 109"/>
                <a:gd name="T13" fmla="*/ 21 h 149"/>
                <a:gd name="T14" fmla="*/ 4 w 109"/>
                <a:gd name="T15" fmla="*/ 9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9">
                  <a:moveTo>
                    <a:pt x="0" y="19"/>
                  </a:moveTo>
                  <a:cubicBezTo>
                    <a:pt x="16" y="0"/>
                    <a:pt x="17" y="33"/>
                    <a:pt x="17" y="42"/>
                  </a:cubicBezTo>
                  <a:cubicBezTo>
                    <a:pt x="19" y="64"/>
                    <a:pt x="25" y="66"/>
                    <a:pt x="42" y="74"/>
                  </a:cubicBezTo>
                  <a:cubicBezTo>
                    <a:pt x="71" y="88"/>
                    <a:pt x="95" y="119"/>
                    <a:pt x="109" y="149"/>
                  </a:cubicBezTo>
                  <a:cubicBezTo>
                    <a:pt x="96" y="137"/>
                    <a:pt x="87" y="121"/>
                    <a:pt x="75" y="109"/>
                  </a:cubicBezTo>
                  <a:cubicBezTo>
                    <a:pt x="64" y="98"/>
                    <a:pt x="51" y="89"/>
                    <a:pt x="38" y="80"/>
                  </a:cubicBezTo>
                  <a:cubicBezTo>
                    <a:pt x="27" y="71"/>
                    <a:pt x="20" y="68"/>
                    <a:pt x="17" y="53"/>
                  </a:cubicBezTo>
                  <a:cubicBezTo>
                    <a:pt x="15" y="40"/>
                    <a:pt x="19" y="32"/>
                    <a:pt x="1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1" name="Freeform 938">
              <a:extLst>
                <a:ext uri="{FF2B5EF4-FFF2-40B4-BE49-F238E27FC236}">
                  <a16:creationId xmlns:a16="http://schemas.microsoft.com/office/drawing/2014/main" id="{858E1FBF-A3DB-47A6-AC61-739324F2D395}"/>
                </a:ext>
              </a:extLst>
            </p:cNvPr>
            <p:cNvSpPr/>
            <p:nvPr>
              <p:custDataLst>
                <p:tags r:id="rId1838"/>
              </p:custDataLst>
            </p:nvPr>
          </p:nvSpPr>
          <p:spPr bwMode="auto">
            <a:xfrm>
              <a:off x="463" y="1009"/>
              <a:ext cx="57" cy="84"/>
            </a:xfrm>
            <a:custGeom>
              <a:avLst/>
              <a:gdLst>
                <a:gd name="T0" fmla="*/ 14 w 78"/>
                <a:gd name="T1" fmla="*/ 0 h 114"/>
                <a:gd name="T2" fmla="*/ 31 w 78"/>
                <a:gd name="T3" fmla="*/ 46 h 114"/>
                <a:gd name="T4" fmla="*/ 14 w 78"/>
                <a:gd name="T5" fmla="*/ 7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14">
                  <a:moveTo>
                    <a:pt x="36" y="0"/>
                  </a:moveTo>
                  <a:cubicBezTo>
                    <a:pt x="29" y="42"/>
                    <a:pt x="18" y="108"/>
                    <a:pt x="78" y="114"/>
                  </a:cubicBezTo>
                  <a:cubicBezTo>
                    <a:pt x="55" y="101"/>
                    <a:pt x="0" y="46"/>
                    <a:pt x="3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2" name="Freeform 939">
              <a:extLst>
                <a:ext uri="{FF2B5EF4-FFF2-40B4-BE49-F238E27FC236}">
                  <a16:creationId xmlns:a16="http://schemas.microsoft.com/office/drawing/2014/main" id="{710FBEFB-D1F4-4D00-826E-F5906E01C9A3}"/>
                </a:ext>
              </a:extLst>
            </p:cNvPr>
            <p:cNvSpPr/>
            <p:nvPr>
              <p:custDataLst>
                <p:tags r:id="rId1839"/>
              </p:custDataLst>
            </p:nvPr>
          </p:nvSpPr>
          <p:spPr bwMode="auto">
            <a:xfrm>
              <a:off x="388" y="1047"/>
              <a:ext cx="58" cy="60"/>
            </a:xfrm>
            <a:custGeom>
              <a:avLst/>
              <a:gdLst>
                <a:gd name="T0" fmla="*/ 32 w 79"/>
                <a:gd name="T1" fmla="*/ 7 h 81"/>
                <a:gd name="T2" fmla="*/ 21 w 79"/>
                <a:gd name="T3" fmla="*/ 28 h 81"/>
                <a:gd name="T4" fmla="*/ 0 w 79"/>
                <a:gd name="T5" fmla="*/ 33 h 81"/>
                <a:gd name="T6" fmla="*/ 21 w 79"/>
                <a:gd name="T7" fmla="*/ 30 h 81"/>
                <a:gd name="T8" fmla="*/ 22 w 79"/>
                <a:gd name="T9" fmla="*/ 30 h 81"/>
                <a:gd name="T10" fmla="*/ 29 w 79"/>
                <a:gd name="T11" fmla="*/ 1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81">
                  <a:moveTo>
                    <a:pt x="79" y="18"/>
                  </a:moveTo>
                  <a:cubicBezTo>
                    <a:pt x="46" y="0"/>
                    <a:pt x="55" y="59"/>
                    <a:pt x="54" y="69"/>
                  </a:cubicBezTo>
                  <a:cubicBezTo>
                    <a:pt x="28" y="56"/>
                    <a:pt x="17" y="51"/>
                    <a:pt x="0" y="81"/>
                  </a:cubicBezTo>
                  <a:cubicBezTo>
                    <a:pt x="10" y="55"/>
                    <a:pt x="35" y="62"/>
                    <a:pt x="52" y="76"/>
                  </a:cubicBezTo>
                  <a:cubicBezTo>
                    <a:pt x="53" y="76"/>
                    <a:pt x="54" y="75"/>
                    <a:pt x="56" y="75"/>
                  </a:cubicBezTo>
                  <a:cubicBezTo>
                    <a:pt x="54" y="53"/>
                    <a:pt x="50" y="36"/>
                    <a:pt x="73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3" name="Freeform 940">
              <a:extLst>
                <a:ext uri="{FF2B5EF4-FFF2-40B4-BE49-F238E27FC236}">
                  <a16:creationId xmlns:a16="http://schemas.microsoft.com/office/drawing/2014/main" id="{A18769EA-6D92-4654-998C-2E9A333A5E5D}"/>
                </a:ext>
              </a:extLst>
            </p:cNvPr>
            <p:cNvSpPr/>
            <p:nvPr>
              <p:custDataLst>
                <p:tags r:id="rId1840"/>
              </p:custDataLst>
            </p:nvPr>
          </p:nvSpPr>
          <p:spPr bwMode="auto">
            <a:xfrm>
              <a:off x="455" y="1158"/>
              <a:ext cx="111" cy="52"/>
            </a:xfrm>
            <a:custGeom>
              <a:avLst/>
              <a:gdLst>
                <a:gd name="T0" fmla="*/ 59 w 152"/>
                <a:gd name="T1" fmla="*/ 19 h 70"/>
                <a:gd name="T2" fmla="*/ 28 w 152"/>
                <a:gd name="T3" fmla="*/ 10 h 70"/>
                <a:gd name="T4" fmla="*/ 11 w 152"/>
                <a:gd name="T5" fmla="*/ 5 h 70"/>
                <a:gd name="T6" fmla="*/ 0 w 152"/>
                <a:gd name="T7" fmla="*/ 0 h 70"/>
                <a:gd name="T8" fmla="*/ 28 w 152"/>
                <a:gd name="T9" fmla="*/ 6 h 70"/>
                <a:gd name="T10" fmla="*/ 56 w 152"/>
                <a:gd name="T11" fmla="*/ 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70">
                  <a:moveTo>
                    <a:pt x="152" y="47"/>
                  </a:moveTo>
                  <a:cubicBezTo>
                    <a:pt x="130" y="70"/>
                    <a:pt x="95" y="32"/>
                    <a:pt x="74" y="23"/>
                  </a:cubicBezTo>
                  <a:cubicBezTo>
                    <a:pt x="72" y="16"/>
                    <a:pt x="50" y="11"/>
                    <a:pt x="28" y="13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4" y="14"/>
                    <a:pt x="60" y="9"/>
                    <a:pt x="73" y="15"/>
                  </a:cubicBezTo>
                  <a:cubicBezTo>
                    <a:pt x="90" y="24"/>
                    <a:pt x="120" y="62"/>
                    <a:pt x="143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4" name="Freeform 941">
              <a:extLst>
                <a:ext uri="{FF2B5EF4-FFF2-40B4-BE49-F238E27FC236}">
                  <a16:creationId xmlns:a16="http://schemas.microsoft.com/office/drawing/2014/main" id="{6BB8C2EA-CAF2-4C8F-A3FE-60C1FAA0E9E7}"/>
                </a:ext>
              </a:extLst>
            </p:cNvPr>
            <p:cNvSpPr/>
            <p:nvPr>
              <p:custDataLst>
                <p:tags r:id="rId1841"/>
              </p:custDataLst>
            </p:nvPr>
          </p:nvSpPr>
          <p:spPr bwMode="auto">
            <a:xfrm>
              <a:off x="628" y="1184"/>
              <a:ext cx="86" cy="38"/>
            </a:xfrm>
            <a:custGeom>
              <a:avLst/>
              <a:gdLst>
                <a:gd name="T0" fmla="*/ 46 w 117"/>
                <a:gd name="T1" fmla="*/ 21 h 51"/>
                <a:gd name="T2" fmla="*/ 21 w 117"/>
                <a:gd name="T3" fmla="*/ 6 h 51"/>
                <a:gd name="T4" fmla="*/ 0 w 117"/>
                <a:gd name="T5" fmla="*/ 10 h 51"/>
                <a:gd name="T6" fmla="*/ 21 w 117"/>
                <a:gd name="T7" fmla="*/ 2 h 51"/>
                <a:gd name="T8" fmla="*/ 43 w 117"/>
                <a:gd name="T9" fmla="*/ 2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51">
                  <a:moveTo>
                    <a:pt x="117" y="49"/>
                  </a:moveTo>
                  <a:cubicBezTo>
                    <a:pt x="92" y="51"/>
                    <a:pt x="74" y="20"/>
                    <a:pt x="54" y="15"/>
                  </a:cubicBezTo>
                  <a:cubicBezTo>
                    <a:pt x="36" y="11"/>
                    <a:pt x="21" y="26"/>
                    <a:pt x="0" y="25"/>
                  </a:cubicBezTo>
                  <a:cubicBezTo>
                    <a:pt x="21" y="24"/>
                    <a:pt x="37" y="0"/>
                    <a:pt x="55" y="6"/>
                  </a:cubicBezTo>
                  <a:cubicBezTo>
                    <a:pt x="76" y="13"/>
                    <a:pt x="86" y="42"/>
                    <a:pt x="107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5" name="Freeform 942">
              <a:extLst>
                <a:ext uri="{FF2B5EF4-FFF2-40B4-BE49-F238E27FC236}">
                  <a16:creationId xmlns:a16="http://schemas.microsoft.com/office/drawing/2014/main" id="{79A47912-9094-4DE7-ABA9-622132201DC8}"/>
                </a:ext>
              </a:extLst>
            </p:cNvPr>
            <p:cNvSpPr/>
            <p:nvPr>
              <p:custDataLst>
                <p:tags r:id="rId1842"/>
              </p:custDataLst>
            </p:nvPr>
          </p:nvSpPr>
          <p:spPr bwMode="auto">
            <a:xfrm>
              <a:off x="319" y="1156"/>
              <a:ext cx="55" cy="32"/>
            </a:xfrm>
            <a:custGeom>
              <a:avLst/>
              <a:gdLst>
                <a:gd name="T0" fmla="*/ 29 w 75"/>
                <a:gd name="T1" fmla="*/ 12 h 44"/>
                <a:gd name="T2" fmla="*/ 5 w 75"/>
                <a:gd name="T3" fmla="*/ 0 h 44"/>
                <a:gd name="T4" fmla="*/ 28 w 75"/>
                <a:gd name="T5" fmla="*/ 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44">
                  <a:moveTo>
                    <a:pt x="75" y="32"/>
                  </a:moveTo>
                  <a:cubicBezTo>
                    <a:pt x="54" y="35"/>
                    <a:pt x="14" y="27"/>
                    <a:pt x="13" y="0"/>
                  </a:cubicBezTo>
                  <a:cubicBezTo>
                    <a:pt x="0" y="28"/>
                    <a:pt x="53" y="44"/>
                    <a:pt x="71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6" name="Freeform 943">
              <a:extLst>
                <a:ext uri="{FF2B5EF4-FFF2-40B4-BE49-F238E27FC236}">
                  <a16:creationId xmlns:a16="http://schemas.microsoft.com/office/drawing/2014/main" id="{06764F78-A0FF-43E2-9D7C-45559DBAA83D}"/>
                </a:ext>
              </a:extLst>
            </p:cNvPr>
            <p:cNvSpPr/>
            <p:nvPr>
              <p:custDataLst>
                <p:tags r:id="rId1843"/>
              </p:custDataLst>
            </p:nvPr>
          </p:nvSpPr>
          <p:spPr bwMode="auto">
            <a:xfrm>
              <a:off x="301" y="1013"/>
              <a:ext cx="25" cy="114"/>
            </a:xfrm>
            <a:custGeom>
              <a:avLst/>
              <a:gdLst>
                <a:gd name="T0" fmla="*/ 13 w 34"/>
                <a:gd name="T1" fmla="*/ 0 h 154"/>
                <a:gd name="T2" fmla="*/ 1 w 34"/>
                <a:gd name="T3" fmla="*/ 29 h 154"/>
                <a:gd name="T4" fmla="*/ 13 w 34"/>
                <a:gd name="T5" fmla="*/ 62 h 154"/>
                <a:gd name="T6" fmla="*/ 4 w 34"/>
                <a:gd name="T7" fmla="*/ 30 h 154"/>
                <a:gd name="T8" fmla="*/ 7 w 34"/>
                <a:gd name="T9" fmla="*/ 15 h 154"/>
                <a:gd name="T10" fmla="*/ 10 w 34"/>
                <a:gd name="T11" fmla="*/ 10 h 154"/>
                <a:gd name="T12" fmla="*/ 12 w 34"/>
                <a:gd name="T13" fmla="*/ 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54">
                  <a:moveTo>
                    <a:pt x="34" y="0"/>
                  </a:moveTo>
                  <a:cubicBezTo>
                    <a:pt x="24" y="26"/>
                    <a:pt x="6" y="43"/>
                    <a:pt x="3" y="72"/>
                  </a:cubicBezTo>
                  <a:cubicBezTo>
                    <a:pt x="0" y="96"/>
                    <a:pt x="8" y="141"/>
                    <a:pt x="32" y="154"/>
                  </a:cubicBezTo>
                  <a:cubicBezTo>
                    <a:pt x="10" y="130"/>
                    <a:pt x="7" y="106"/>
                    <a:pt x="9" y="73"/>
                  </a:cubicBezTo>
                  <a:cubicBezTo>
                    <a:pt x="9" y="60"/>
                    <a:pt x="13" y="48"/>
                    <a:pt x="18" y="37"/>
                  </a:cubicBezTo>
                  <a:cubicBezTo>
                    <a:pt x="20" y="33"/>
                    <a:pt x="22" y="28"/>
                    <a:pt x="25" y="24"/>
                  </a:cubicBezTo>
                  <a:cubicBezTo>
                    <a:pt x="28" y="18"/>
                    <a:pt x="28" y="12"/>
                    <a:pt x="3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7" name="Freeform 944">
              <a:extLst>
                <a:ext uri="{FF2B5EF4-FFF2-40B4-BE49-F238E27FC236}">
                  <a16:creationId xmlns:a16="http://schemas.microsoft.com/office/drawing/2014/main" id="{EC3FD45B-4552-4F69-A70F-83B12B45CE20}"/>
                </a:ext>
              </a:extLst>
            </p:cNvPr>
            <p:cNvSpPr/>
            <p:nvPr>
              <p:custDataLst>
                <p:tags r:id="rId1844"/>
              </p:custDataLst>
            </p:nvPr>
          </p:nvSpPr>
          <p:spPr bwMode="auto">
            <a:xfrm>
              <a:off x="1155" y="1172"/>
              <a:ext cx="18" cy="22"/>
            </a:xfrm>
            <a:custGeom>
              <a:avLst/>
              <a:gdLst>
                <a:gd name="T0" fmla="*/ 11 w 24"/>
                <a:gd name="T1" fmla="*/ 1 h 31"/>
                <a:gd name="T2" fmla="*/ 0 w 24"/>
                <a:gd name="T3" fmla="*/ 1 h 31"/>
                <a:gd name="T4" fmla="*/ 5 w 24"/>
                <a:gd name="T5" fmla="*/ 11 h 31"/>
                <a:gd name="T6" fmla="*/ 2 w 24"/>
                <a:gd name="T7" fmla="*/ 2 h 31"/>
                <a:gd name="T8" fmla="*/ 9 w 24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4"/>
                  </a:moveTo>
                  <a:cubicBezTo>
                    <a:pt x="16" y="6"/>
                    <a:pt x="9" y="0"/>
                    <a:pt x="0" y="1"/>
                  </a:cubicBezTo>
                  <a:cubicBezTo>
                    <a:pt x="3" y="10"/>
                    <a:pt x="9" y="20"/>
                    <a:pt x="11" y="31"/>
                  </a:cubicBezTo>
                  <a:cubicBezTo>
                    <a:pt x="11" y="22"/>
                    <a:pt x="9" y="14"/>
                    <a:pt x="5" y="6"/>
                  </a:cubicBezTo>
                  <a:cubicBezTo>
                    <a:pt x="12" y="5"/>
                    <a:pt x="16" y="7"/>
                    <a:pt x="2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8" name="Freeform 945">
              <a:extLst>
                <a:ext uri="{FF2B5EF4-FFF2-40B4-BE49-F238E27FC236}">
                  <a16:creationId xmlns:a16="http://schemas.microsoft.com/office/drawing/2014/main" id="{24A1E043-33B5-4715-A48A-F71D291CBA39}"/>
                </a:ext>
              </a:extLst>
            </p:cNvPr>
            <p:cNvSpPr/>
            <p:nvPr>
              <p:custDataLst>
                <p:tags r:id="rId1845"/>
              </p:custDataLst>
            </p:nvPr>
          </p:nvSpPr>
          <p:spPr bwMode="auto">
            <a:xfrm>
              <a:off x="1095" y="1143"/>
              <a:ext cx="22" cy="36"/>
            </a:xfrm>
            <a:custGeom>
              <a:avLst/>
              <a:gdLst>
                <a:gd name="T0" fmla="*/ 10 w 30"/>
                <a:gd name="T1" fmla="*/ 3 h 49"/>
                <a:gd name="T2" fmla="*/ 1 w 30"/>
                <a:gd name="T3" fmla="*/ 19 h 49"/>
                <a:gd name="T4" fmla="*/ 7 w 30"/>
                <a:gd name="T5" fmla="*/ 0 h 49"/>
                <a:gd name="T6" fmla="*/ 10 w 30"/>
                <a:gd name="T7" fmla="*/ 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9">
                  <a:moveTo>
                    <a:pt x="24" y="7"/>
                  </a:moveTo>
                  <a:cubicBezTo>
                    <a:pt x="13" y="19"/>
                    <a:pt x="8" y="35"/>
                    <a:pt x="3" y="49"/>
                  </a:cubicBezTo>
                  <a:cubicBezTo>
                    <a:pt x="0" y="30"/>
                    <a:pt x="30" y="16"/>
                    <a:pt x="16" y="0"/>
                  </a:cubicBezTo>
                  <a:cubicBezTo>
                    <a:pt x="19" y="4"/>
                    <a:pt x="21" y="8"/>
                    <a:pt x="2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29" name="Freeform 946">
              <a:extLst>
                <a:ext uri="{FF2B5EF4-FFF2-40B4-BE49-F238E27FC236}">
                  <a16:creationId xmlns:a16="http://schemas.microsoft.com/office/drawing/2014/main" id="{781B3C8A-AF9A-4A84-B355-72EFE1E98265}"/>
                </a:ext>
              </a:extLst>
            </p:cNvPr>
            <p:cNvSpPr/>
            <p:nvPr>
              <p:custDataLst>
                <p:tags r:id="rId1846"/>
              </p:custDataLst>
            </p:nvPr>
          </p:nvSpPr>
          <p:spPr bwMode="auto">
            <a:xfrm>
              <a:off x="1054" y="886"/>
              <a:ext cx="104" cy="35"/>
            </a:xfrm>
            <a:custGeom>
              <a:avLst/>
              <a:gdLst>
                <a:gd name="T0" fmla="*/ 53 w 142"/>
                <a:gd name="T1" fmla="*/ 9 h 48"/>
                <a:gd name="T2" fmla="*/ 29 w 142"/>
                <a:gd name="T3" fmla="*/ 15 h 48"/>
                <a:gd name="T4" fmla="*/ 0 w 142"/>
                <a:gd name="T5" fmla="*/ 18 h 48"/>
                <a:gd name="T6" fmla="*/ 49 w 142"/>
                <a:gd name="T7" fmla="*/ 2 h 48"/>
                <a:gd name="T8" fmla="*/ 47 w 142"/>
                <a:gd name="T9" fmla="*/ 0 h 48"/>
                <a:gd name="T10" fmla="*/ 51 w 142"/>
                <a:gd name="T11" fmla="*/ 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48">
                  <a:moveTo>
                    <a:pt x="136" y="25"/>
                  </a:moveTo>
                  <a:cubicBezTo>
                    <a:pt x="113" y="30"/>
                    <a:pt x="97" y="37"/>
                    <a:pt x="72" y="37"/>
                  </a:cubicBezTo>
                  <a:cubicBezTo>
                    <a:pt x="47" y="37"/>
                    <a:pt x="24" y="44"/>
                    <a:pt x="0" y="45"/>
                  </a:cubicBezTo>
                  <a:cubicBezTo>
                    <a:pt x="21" y="30"/>
                    <a:pt x="142" y="48"/>
                    <a:pt x="124" y="5"/>
                  </a:cubicBezTo>
                  <a:cubicBezTo>
                    <a:pt x="122" y="3"/>
                    <a:pt x="121" y="2"/>
                    <a:pt x="119" y="0"/>
                  </a:cubicBezTo>
                  <a:cubicBezTo>
                    <a:pt x="124" y="8"/>
                    <a:pt x="130" y="15"/>
                    <a:pt x="13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0" name="Freeform 947">
              <a:extLst>
                <a:ext uri="{FF2B5EF4-FFF2-40B4-BE49-F238E27FC236}">
                  <a16:creationId xmlns:a16="http://schemas.microsoft.com/office/drawing/2014/main" id="{440A5A21-E85D-4F28-8ED6-B78E198BB666}"/>
                </a:ext>
              </a:extLst>
            </p:cNvPr>
            <p:cNvSpPr/>
            <p:nvPr>
              <p:custDataLst>
                <p:tags r:id="rId1847"/>
              </p:custDataLst>
            </p:nvPr>
          </p:nvSpPr>
          <p:spPr bwMode="auto">
            <a:xfrm>
              <a:off x="627" y="869"/>
              <a:ext cx="446" cy="328"/>
            </a:xfrm>
            <a:custGeom>
              <a:avLst/>
              <a:gdLst>
                <a:gd name="T0" fmla="*/ 241 w 606"/>
                <a:gd name="T1" fmla="*/ 179 h 444"/>
                <a:gd name="T2" fmla="*/ 233 w 606"/>
                <a:gd name="T3" fmla="*/ 158 h 444"/>
                <a:gd name="T4" fmla="*/ 203 w 606"/>
                <a:gd name="T5" fmla="*/ 118 h 444"/>
                <a:gd name="T6" fmla="*/ 180 w 606"/>
                <a:gd name="T7" fmla="*/ 122 h 444"/>
                <a:gd name="T8" fmla="*/ 153 w 606"/>
                <a:gd name="T9" fmla="*/ 97 h 444"/>
                <a:gd name="T10" fmla="*/ 141 w 606"/>
                <a:gd name="T11" fmla="*/ 90 h 444"/>
                <a:gd name="T12" fmla="*/ 107 w 606"/>
                <a:gd name="T13" fmla="*/ 75 h 444"/>
                <a:gd name="T14" fmla="*/ 85 w 606"/>
                <a:gd name="T15" fmla="*/ 78 h 444"/>
                <a:gd name="T16" fmla="*/ 61 w 606"/>
                <a:gd name="T17" fmla="*/ 63 h 444"/>
                <a:gd name="T18" fmla="*/ 42 w 606"/>
                <a:gd name="T19" fmla="*/ 41 h 444"/>
                <a:gd name="T20" fmla="*/ 36 w 606"/>
                <a:gd name="T21" fmla="*/ 30 h 444"/>
                <a:gd name="T22" fmla="*/ 0 w 606"/>
                <a:gd name="T23" fmla="*/ 0 h 444"/>
                <a:gd name="T24" fmla="*/ 30 w 606"/>
                <a:gd name="T25" fmla="*/ 12 h 444"/>
                <a:gd name="T26" fmla="*/ 42 w 606"/>
                <a:gd name="T27" fmla="*/ 12 h 444"/>
                <a:gd name="T28" fmla="*/ 43 w 606"/>
                <a:gd name="T29" fmla="*/ 35 h 444"/>
                <a:gd name="T30" fmla="*/ 60 w 606"/>
                <a:gd name="T31" fmla="*/ 50 h 444"/>
                <a:gd name="T32" fmla="*/ 63 w 606"/>
                <a:gd name="T33" fmla="*/ 41 h 444"/>
                <a:gd name="T34" fmla="*/ 63 w 606"/>
                <a:gd name="T35" fmla="*/ 54 h 444"/>
                <a:gd name="T36" fmla="*/ 84 w 606"/>
                <a:gd name="T37" fmla="*/ 64 h 444"/>
                <a:gd name="T38" fmla="*/ 90 w 606"/>
                <a:gd name="T39" fmla="*/ 55 h 444"/>
                <a:gd name="T40" fmla="*/ 96 w 606"/>
                <a:gd name="T41" fmla="*/ 76 h 444"/>
                <a:gd name="T42" fmla="*/ 114 w 606"/>
                <a:gd name="T43" fmla="*/ 70 h 444"/>
                <a:gd name="T44" fmla="*/ 121 w 606"/>
                <a:gd name="T45" fmla="*/ 63 h 444"/>
                <a:gd name="T46" fmla="*/ 124 w 606"/>
                <a:gd name="T47" fmla="*/ 75 h 444"/>
                <a:gd name="T48" fmla="*/ 174 w 606"/>
                <a:gd name="T49" fmla="*/ 85 h 444"/>
                <a:gd name="T50" fmla="*/ 193 w 606"/>
                <a:gd name="T51" fmla="*/ 114 h 444"/>
                <a:gd name="T52" fmla="*/ 230 w 606"/>
                <a:gd name="T53" fmla="*/ 103 h 444"/>
                <a:gd name="T54" fmla="*/ 240 w 606"/>
                <a:gd name="T55" fmla="*/ 135 h 444"/>
                <a:gd name="T56" fmla="*/ 235 w 606"/>
                <a:gd name="T57" fmla="*/ 157 h 444"/>
                <a:gd name="T58" fmla="*/ 241 w 606"/>
                <a:gd name="T59" fmla="*/ 179 h 4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6" h="442">
                  <a:moveTo>
                    <a:pt x="604" y="444"/>
                  </a:moveTo>
                  <a:cubicBezTo>
                    <a:pt x="604" y="444"/>
                    <a:pt x="605" y="417"/>
                    <a:pt x="586" y="393"/>
                  </a:cubicBezTo>
                  <a:cubicBezTo>
                    <a:pt x="561" y="361"/>
                    <a:pt x="554" y="305"/>
                    <a:pt x="510" y="294"/>
                  </a:cubicBezTo>
                  <a:cubicBezTo>
                    <a:pt x="466" y="284"/>
                    <a:pt x="454" y="289"/>
                    <a:pt x="450" y="303"/>
                  </a:cubicBezTo>
                  <a:cubicBezTo>
                    <a:pt x="450" y="303"/>
                    <a:pt x="445" y="225"/>
                    <a:pt x="385" y="241"/>
                  </a:cubicBezTo>
                  <a:cubicBezTo>
                    <a:pt x="385" y="241"/>
                    <a:pt x="367" y="229"/>
                    <a:pt x="355" y="224"/>
                  </a:cubicBezTo>
                  <a:cubicBezTo>
                    <a:pt x="343" y="218"/>
                    <a:pt x="309" y="176"/>
                    <a:pt x="268" y="187"/>
                  </a:cubicBezTo>
                  <a:cubicBezTo>
                    <a:pt x="228" y="197"/>
                    <a:pt x="224" y="208"/>
                    <a:pt x="212" y="195"/>
                  </a:cubicBezTo>
                  <a:cubicBezTo>
                    <a:pt x="200" y="183"/>
                    <a:pt x="193" y="153"/>
                    <a:pt x="154" y="155"/>
                  </a:cubicBezTo>
                  <a:cubicBezTo>
                    <a:pt x="154" y="155"/>
                    <a:pt x="125" y="98"/>
                    <a:pt x="106" y="102"/>
                  </a:cubicBezTo>
                  <a:cubicBezTo>
                    <a:pt x="106" y="102"/>
                    <a:pt x="103" y="79"/>
                    <a:pt x="90" y="75"/>
                  </a:cubicBezTo>
                  <a:cubicBezTo>
                    <a:pt x="78" y="72"/>
                    <a:pt x="103" y="28"/>
                    <a:pt x="0" y="0"/>
                  </a:cubicBezTo>
                  <a:cubicBezTo>
                    <a:pt x="0" y="0"/>
                    <a:pt x="65" y="21"/>
                    <a:pt x="76" y="29"/>
                  </a:cubicBezTo>
                  <a:cubicBezTo>
                    <a:pt x="87" y="37"/>
                    <a:pt x="97" y="35"/>
                    <a:pt x="104" y="30"/>
                  </a:cubicBezTo>
                  <a:cubicBezTo>
                    <a:pt x="104" y="30"/>
                    <a:pt x="90" y="54"/>
                    <a:pt x="108" y="88"/>
                  </a:cubicBezTo>
                  <a:cubicBezTo>
                    <a:pt x="125" y="122"/>
                    <a:pt x="148" y="125"/>
                    <a:pt x="151" y="125"/>
                  </a:cubicBezTo>
                  <a:cubicBezTo>
                    <a:pt x="155" y="125"/>
                    <a:pt x="163" y="112"/>
                    <a:pt x="158" y="103"/>
                  </a:cubicBezTo>
                  <a:cubicBezTo>
                    <a:pt x="158" y="103"/>
                    <a:pt x="167" y="117"/>
                    <a:pt x="158" y="134"/>
                  </a:cubicBezTo>
                  <a:cubicBezTo>
                    <a:pt x="150" y="150"/>
                    <a:pt x="196" y="168"/>
                    <a:pt x="210" y="160"/>
                  </a:cubicBezTo>
                  <a:cubicBezTo>
                    <a:pt x="224" y="151"/>
                    <a:pt x="223" y="142"/>
                    <a:pt x="225" y="135"/>
                  </a:cubicBezTo>
                  <a:cubicBezTo>
                    <a:pt x="225" y="135"/>
                    <a:pt x="206" y="207"/>
                    <a:pt x="241" y="190"/>
                  </a:cubicBezTo>
                  <a:cubicBezTo>
                    <a:pt x="257" y="182"/>
                    <a:pt x="271" y="190"/>
                    <a:pt x="287" y="175"/>
                  </a:cubicBezTo>
                  <a:cubicBezTo>
                    <a:pt x="302" y="160"/>
                    <a:pt x="305" y="156"/>
                    <a:pt x="305" y="156"/>
                  </a:cubicBezTo>
                  <a:cubicBezTo>
                    <a:pt x="305" y="156"/>
                    <a:pt x="289" y="176"/>
                    <a:pt x="311" y="187"/>
                  </a:cubicBezTo>
                  <a:cubicBezTo>
                    <a:pt x="334" y="197"/>
                    <a:pt x="396" y="270"/>
                    <a:pt x="438" y="210"/>
                  </a:cubicBezTo>
                  <a:cubicBezTo>
                    <a:pt x="438" y="210"/>
                    <a:pt x="421" y="283"/>
                    <a:pt x="484" y="283"/>
                  </a:cubicBezTo>
                  <a:cubicBezTo>
                    <a:pt x="548" y="283"/>
                    <a:pt x="549" y="302"/>
                    <a:pt x="576" y="254"/>
                  </a:cubicBezTo>
                  <a:cubicBezTo>
                    <a:pt x="576" y="254"/>
                    <a:pt x="529" y="314"/>
                    <a:pt x="602" y="336"/>
                  </a:cubicBezTo>
                  <a:cubicBezTo>
                    <a:pt x="602" y="336"/>
                    <a:pt x="548" y="336"/>
                    <a:pt x="590" y="389"/>
                  </a:cubicBezTo>
                  <a:cubicBezTo>
                    <a:pt x="606" y="408"/>
                    <a:pt x="606" y="441"/>
                    <a:pt x="604" y="444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1" name="Freeform 948">
              <a:extLst>
                <a:ext uri="{FF2B5EF4-FFF2-40B4-BE49-F238E27FC236}">
                  <a16:creationId xmlns:a16="http://schemas.microsoft.com/office/drawing/2014/main" id="{7A6C88C2-6992-442B-871E-89D851CD9B76}"/>
                </a:ext>
              </a:extLst>
            </p:cNvPr>
            <p:cNvSpPr/>
            <p:nvPr>
              <p:custDataLst>
                <p:tags r:id="rId1848"/>
              </p:custDataLst>
            </p:nvPr>
          </p:nvSpPr>
          <p:spPr bwMode="auto">
            <a:xfrm>
              <a:off x="779" y="1143"/>
              <a:ext cx="228" cy="95"/>
            </a:xfrm>
            <a:custGeom>
              <a:avLst/>
              <a:gdLst>
                <a:gd name="T0" fmla="*/ 124 w 309"/>
                <a:gd name="T1" fmla="*/ 13 h 129"/>
                <a:gd name="T2" fmla="*/ 103 w 309"/>
                <a:gd name="T3" fmla="*/ 10 h 129"/>
                <a:gd name="T4" fmla="*/ 68 w 309"/>
                <a:gd name="T5" fmla="*/ 27 h 129"/>
                <a:gd name="T6" fmla="*/ 0 w 309"/>
                <a:gd name="T7" fmla="*/ 52 h 129"/>
                <a:gd name="T8" fmla="*/ 13 w 309"/>
                <a:gd name="T9" fmla="*/ 42 h 129"/>
                <a:gd name="T10" fmla="*/ 22 w 309"/>
                <a:gd name="T11" fmla="*/ 33 h 129"/>
                <a:gd name="T12" fmla="*/ 36 w 309"/>
                <a:gd name="T13" fmla="*/ 29 h 129"/>
                <a:gd name="T14" fmla="*/ 83 w 309"/>
                <a:gd name="T15" fmla="*/ 24 h 129"/>
                <a:gd name="T16" fmla="*/ 92 w 309"/>
                <a:gd name="T17" fmla="*/ 10 h 129"/>
                <a:gd name="T18" fmla="*/ 102 w 309"/>
                <a:gd name="T19" fmla="*/ 7 h 129"/>
                <a:gd name="T20" fmla="*/ 124 w 309"/>
                <a:gd name="T21" fmla="*/ 1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29">
                  <a:moveTo>
                    <a:pt x="309" y="33"/>
                  </a:moveTo>
                  <a:cubicBezTo>
                    <a:pt x="309" y="33"/>
                    <a:pt x="298" y="0"/>
                    <a:pt x="258" y="23"/>
                  </a:cubicBezTo>
                  <a:cubicBezTo>
                    <a:pt x="218" y="45"/>
                    <a:pt x="234" y="72"/>
                    <a:pt x="169" y="66"/>
                  </a:cubicBezTo>
                  <a:cubicBezTo>
                    <a:pt x="104" y="60"/>
                    <a:pt x="29" y="107"/>
                    <a:pt x="0" y="129"/>
                  </a:cubicBezTo>
                  <a:cubicBezTo>
                    <a:pt x="0" y="129"/>
                    <a:pt x="8" y="121"/>
                    <a:pt x="31" y="106"/>
                  </a:cubicBezTo>
                  <a:cubicBezTo>
                    <a:pt x="55" y="91"/>
                    <a:pt x="55" y="88"/>
                    <a:pt x="56" y="83"/>
                  </a:cubicBezTo>
                  <a:cubicBezTo>
                    <a:pt x="56" y="83"/>
                    <a:pt x="69" y="86"/>
                    <a:pt x="90" y="74"/>
                  </a:cubicBezTo>
                  <a:cubicBezTo>
                    <a:pt x="111" y="63"/>
                    <a:pt x="195" y="63"/>
                    <a:pt x="208" y="60"/>
                  </a:cubicBezTo>
                  <a:cubicBezTo>
                    <a:pt x="221" y="58"/>
                    <a:pt x="231" y="37"/>
                    <a:pt x="230" y="25"/>
                  </a:cubicBezTo>
                  <a:cubicBezTo>
                    <a:pt x="230" y="25"/>
                    <a:pt x="234" y="26"/>
                    <a:pt x="253" y="18"/>
                  </a:cubicBezTo>
                  <a:cubicBezTo>
                    <a:pt x="271" y="10"/>
                    <a:pt x="304" y="3"/>
                    <a:pt x="309" y="33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2" name="Freeform 949">
              <a:extLst>
                <a:ext uri="{FF2B5EF4-FFF2-40B4-BE49-F238E27FC236}">
                  <a16:creationId xmlns:a16="http://schemas.microsoft.com/office/drawing/2014/main" id="{55EAC4EB-214C-43BA-9191-775D955597B4}"/>
                </a:ext>
              </a:extLst>
            </p:cNvPr>
            <p:cNvSpPr/>
            <p:nvPr>
              <p:custDataLst>
                <p:tags r:id="rId1849"/>
              </p:custDataLst>
            </p:nvPr>
          </p:nvSpPr>
          <p:spPr bwMode="auto">
            <a:xfrm>
              <a:off x="1061" y="998"/>
              <a:ext cx="75" cy="56"/>
            </a:xfrm>
            <a:custGeom>
              <a:avLst/>
              <a:gdLst>
                <a:gd name="T0" fmla="*/ 40 w 102"/>
                <a:gd name="T1" fmla="*/ 17 h 77"/>
                <a:gd name="T2" fmla="*/ 1 w 102"/>
                <a:gd name="T3" fmla="*/ 30 h 77"/>
                <a:gd name="T4" fmla="*/ 0 w 102"/>
                <a:gd name="T5" fmla="*/ 0 h 77"/>
                <a:gd name="T6" fmla="*/ 8 w 102"/>
                <a:gd name="T7" fmla="*/ 17 h 77"/>
                <a:gd name="T8" fmla="*/ 40 w 102"/>
                <a:gd name="T9" fmla="*/ 1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7">
                  <a:moveTo>
                    <a:pt x="102" y="42"/>
                  </a:moveTo>
                  <a:cubicBezTo>
                    <a:pt x="102" y="42"/>
                    <a:pt x="32" y="37"/>
                    <a:pt x="1" y="77"/>
                  </a:cubicBezTo>
                  <a:cubicBezTo>
                    <a:pt x="1" y="77"/>
                    <a:pt x="30" y="36"/>
                    <a:pt x="0" y="0"/>
                  </a:cubicBezTo>
                  <a:cubicBezTo>
                    <a:pt x="0" y="0"/>
                    <a:pt x="23" y="31"/>
                    <a:pt x="21" y="42"/>
                  </a:cubicBezTo>
                  <a:cubicBezTo>
                    <a:pt x="17" y="61"/>
                    <a:pt x="52" y="30"/>
                    <a:pt x="102" y="4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3" name="Freeform 950">
              <a:extLst>
                <a:ext uri="{FF2B5EF4-FFF2-40B4-BE49-F238E27FC236}">
                  <a16:creationId xmlns:a16="http://schemas.microsoft.com/office/drawing/2014/main" id="{A7E72937-E2ED-4E4A-9D2F-D5443C4463EA}"/>
                </a:ext>
              </a:extLst>
            </p:cNvPr>
            <p:cNvSpPr/>
            <p:nvPr>
              <p:custDataLst>
                <p:tags r:id="rId1850"/>
              </p:custDataLst>
            </p:nvPr>
          </p:nvSpPr>
          <p:spPr bwMode="auto">
            <a:xfrm>
              <a:off x="915" y="741"/>
              <a:ext cx="164" cy="316"/>
            </a:xfrm>
            <a:custGeom>
              <a:avLst/>
              <a:gdLst>
                <a:gd name="T0" fmla="*/ 2 w 222"/>
                <a:gd name="T1" fmla="*/ 0 h 428"/>
                <a:gd name="T2" fmla="*/ 7 w 222"/>
                <a:gd name="T3" fmla="*/ 9 h 428"/>
                <a:gd name="T4" fmla="*/ 28 w 222"/>
                <a:gd name="T5" fmla="*/ 27 h 428"/>
                <a:gd name="T6" fmla="*/ 30 w 222"/>
                <a:gd name="T7" fmla="*/ 51 h 428"/>
                <a:gd name="T8" fmla="*/ 19 w 222"/>
                <a:gd name="T9" fmla="*/ 59 h 428"/>
                <a:gd name="T10" fmla="*/ 43 w 222"/>
                <a:gd name="T11" fmla="*/ 78 h 428"/>
                <a:gd name="T12" fmla="*/ 43 w 222"/>
                <a:gd name="T13" fmla="*/ 111 h 428"/>
                <a:gd name="T14" fmla="*/ 49 w 222"/>
                <a:gd name="T15" fmla="*/ 122 h 428"/>
                <a:gd name="T16" fmla="*/ 60 w 222"/>
                <a:gd name="T17" fmla="*/ 140 h 428"/>
                <a:gd name="T18" fmla="*/ 74 w 222"/>
                <a:gd name="T19" fmla="*/ 172 h 428"/>
                <a:gd name="T20" fmla="*/ 64 w 222"/>
                <a:gd name="T21" fmla="*/ 144 h 428"/>
                <a:gd name="T22" fmla="*/ 50 w 222"/>
                <a:gd name="T23" fmla="*/ 122 h 428"/>
                <a:gd name="T24" fmla="*/ 72 w 222"/>
                <a:gd name="T25" fmla="*/ 101 h 428"/>
                <a:gd name="T26" fmla="*/ 50 w 222"/>
                <a:gd name="T27" fmla="*/ 111 h 428"/>
                <a:gd name="T28" fmla="*/ 47 w 222"/>
                <a:gd name="T29" fmla="*/ 97 h 428"/>
                <a:gd name="T30" fmla="*/ 46 w 222"/>
                <a:gd name="T31" fmla="*/ 81 h 428"/>
                <a:gd name="T32" fmla="*/ 57 w 222"/>
                <a:gd name="T33" fmla="*/ 80 h 428"/>
                <a:gd name="T34" fmla="*/ 89 w 222"/>
                <a:gd name="T35" fmla="*/ 76 h 428"/>
                <a:gd name="T36" fmla="*/ 50 w 222"/>
                <a:gd name="T37" fmla="*/ 76 h 428"/>
                <a:gd name="T38" fmla="*/ 30 w 222"/>
                <a:gd name="T39" fmla="*/ 56 h 428"/>
                <a:gd name="T40" fmla="*/ 29 w 222"/>
                <a:gd name="T41" fmla="*/ 26 h 428"/>
                <a:gd name="T42" fmla="*/ 10 w 222"/>
                <a:gd name="T43" fmla="*/ 8 h 428"/>
                <a:gd name="T44" fmla="*/ 2 w 222"/>
                <a:gd name="T45" fmla="*/ 0 h 4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1" h="428">
                  <a:moveTo>
                    <a:pt x="6" y="0"/>
                  </a:moveTo>
                  <a:cubicBezTo>
                    <a:pt x="6" y="0"/>
                    <a:pt x="0" y="13"/>
                    <a:pt x="18" y="21"/>
                  </a:cubicBezTo>
                  <a:cubicBezTo>
                    <a:pt x="36" y="30"/>
                    <a:pt x="47" y="62"/>
                    <a:pt x="69" y="67"/>
                  </a:cubicBezTo>
                  <a:cubicBezTo>
                    <a:pt x="91" y="73"/>
                    <a:pt x="89" y="107"/>
                    <a:pt x="73" y="127"/>
                  </a:cubicBezTo>
                  <a:cubicBezTo>
                    <a:pt x="58" y="146"/>
                    <a:pt x="70" y="158"/>
                    <a:pt x="47" y="146"/>
                  </a:cubicBezTo>
                  <a:cubicBezTo>
                    <a:pt x="47" y="146"/>
                    <a:pt x="92" y="167"/>
                    <a:pt x="105" y="194"/>
                  </a:cubicBezTo>
                  <a:cubicBezTo>
                    <a:pt x="118" y="221"/>
                    <a:pt x="111" y="266"/>
                    <a:pt x="105" y="278"/>
                  </a:cubicBezTo>
                  <a:cubicBezTo>
                    <a:pt x="99" y="290"/>
                    <a:pt x="118" y="289"/>
                    <a:pt x="121" y="304"/>
                  </a:cubicBezTo>
                  <a:cubicBezTo>
                    <a:pt x="124" y="320"/>
                    <a:pt x="125" y="334"/>
                    <a:pt x="147" y="350"/>
                  </a:cubicBezTo>
                  <a:cubicBezTo>
                    <a:pt x="168" y="367"/>
                    <a:pt x="194" y="408"/>
                    <a:pt x="184" y="428"/>
                  </a:cubicBezTo>
                  <a:cubicBezTo>
                    <a:pt x="184" y="428"/>
                    <a:pt x="204" y="410"/>
                    <a:pt x="160" y="358"/>
                  </a:cubicBezTo>
                  <a:cubicBezTo>
                    <a:pt x="149" y="344"/>
                    <a:pt x="129" y="337"/>
                    <a:pt x="125" y="302"/>
                  </a:cubicBezTo>
                  <a:cubicBezTo>
                    <a:pt x="124" y="289"/>
                    <a:pt x="158" y="253"/>
                    <a:pt x="177" y="251"/>
                  </a:cubicBezTo>
                  <a:cubicBezTo>
                    <a:pt x="177" y="251"/>
                    <a:pt x="150" y="253"/>
                    <a:pt x="124" y="277"/>
                  </a:cubicBezTo>
                  <a:cubicBezTo>
                    <a:pt x="98" y="301"/>
                    <a:pt x="114" y="257"/>
                    <a:pt x="116" y="242"/>
                  </a:cubicBezTo>
                  <a:cubicBezTo>
                    <a:pt x="119" y="227"/>
                    <a:pt x="116" y="210"/>
                    <a:pt x="114" y="202"/>
                  </a:cubicBezTo>
                  <a:cubicBezTo>
                    <a:pt x="112" y="195"/>
                    <a:pt x="114" y="192"/>
                    <a:pt x="141" y="198"/>
                  </a:cubicBezTo>
                  <a:cubicBezTo>
                    <a:pt x="167" y="203"/>
                    <a:pt x="222" y="190"/>
                    <a:pt x="222" y="190"/>
                  </a:cubicBezTo>
                  <a:cubicBezTo>
                    <a:pt x="222" y="190"/>
                    <a:pt x="159" y="205"/>
                    <a:pt x="125" y="188"/>
                  </a:cubicBezTo>
                  <a:cubicBezTo>
                    <a:pt x="92" y="170"/>
                    <a:pt x="72" y="163"/>
                    <a:pt x="76" y="140"/>
                  </a:cubicBezTo>
                  <a:cubicBezTo>
                    <a:pt x="80" y="118"/>
                    <a:pt x="109" y="83"/>
                    <a:pt x="72" y="63"/>
                  </a:cubicBezTo>
                  <a:cubicBezTo>
                    <a:pt x="35" y="42"/>
                    <a:pt x="38" y="26"/>
                    <a:pt x="26" y="20"/>
                  </a:cubicBezTo>
                  <a:cubicBezTo>
                    <a:pt x="14" y="14"/>
                    <a:pt x="8" y="9"/>
                    <a:pt x="6" y="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4" name="Freeform 951">
              <a:extLst>
                <a:ext uri="{FF2B5EF4-FFF2-40B4-BE49-F238E27FC236}">
                  <a16:creationId xmlns:a16="http://schemas.microsoft.com/office/drawing/2014/main" id="{695432C8-F367-446A-8AE7-497634ED857C}"/>
                </a:ext>
              </a:extLst>
            </p:cNvPr>
            <p:cNvSpPr/>
            <p:nvPr>
              <p:custDataLst>
                <p:tags r:id="rId1851"/>
              </p:custDataLst>
            </p:nvPr>
          </p:nvSpPr>
          <p:spPr bwMode="auto">
            <a:xfrm>
              <a:off x="1072" y="1037"/>
              <a:ext cx="139" cy="147"/>
            </a:xfrm>
            <a:custGeom>
              <a:avLst/>
              <a:gdLst>
                <a:gd name="T0" fmla="*/ 0 w 189"/>
                <a:gd name="T1" fmla="*/ 44 h 199"/>
                <a:gd name="T2" fmla="*/ 66 w 189"/>
                <a:gd name="T3" fmla="*/ 12 h 199"/>
                <a:gd name="T4" fmla="*/ 63 w 189"/>
                <a:gd name="T5" fmla="*/ 0 h 199"/>
                <a:gd name="T6" fmla="*/ 67 w 189"/>
                <a:gd name="T7" fmla="*/ 5 h 199"/>
                <a:gd name="T8" fmla="*/ 75 w 189"/>
                <a:gd name="T9" fmla="*/ 0 h 199"/>
                <a:gd name="T10" fmla="*/ 68 w 189"/>
                <a:gd name="T11" fmla="*/ 7 h 199"/>
                <a:gd name="T12" fmla="*/ 37 w 189"/>
                <a:gd name="T13" fmla="*/ 47 h 199"/>
                <a:gd name="T14" fmla="*/ 35 w 189"/>
                <a:gd name="T15" fmla="*/ 64 h 199"/>
                <a:gd name="T16" fmla="*/ 45 w 189"/>
                <a:gd name="T17" fmla="*/ 62 h 199"/>
                <a:gd name="T18" fmla="*/ 40 w 189"/>
                <a:gd name="T19" fmla="*/ 66 h 199"/>
                <a:gd name="T20" fmla="*/ 60 w 189"/>
                <a:gd name="T21" fmla="*/ 69 h 199"/>
                <a:gd name="T22" fmla="*/ 44 w 189"/>
                <a:gd name="T23" fmla="*/ 70 h 199"/>
                <a:gd name="T24" fmla="*/ 44 w 189"/>
                <a:gd name="T25" fmla="*/ 81 h 199"/>
                <a:gd name="T26" fmla="*/ 36 w 189"/>
                <a:gd name="T27" fmla="*/ 70 h 199"/>
                <a:gd name="T28" fmla="*/ 28 w 189"/>
                <a:gd name="T29" fmla="*/ 67 h 199"/>
                <a:gd name="T30" fmla="*/ 21 w 189"/>
                <a:gd name="T31" fmla="*/ 73 h 199"/>
                <a:gd name="T32" fmla="*/ 28 w 189"/>
                <a:gd name="T33" fmla="*/ 65 h 199"/>
                <a:gd name="T34" fmla="*/ 24 w 189"/>
                <a:gd name="T35" fmla="*/ 61 h 199"/>
                <a:gd name="T36" fmla="*/ 26 w 189"/>
                <a:gd name="T37" fmla="*/ 56 h 199"/>
                <a:gd name="T38" fmla="*/ 30 w 189"/>
                <a:gd name="T39" fmla="*/ 49 h 199"/>
                <a:gd name="T40" fmla="*/ 26 w 189"/>
                <a:gd name="T41" fmla="*/ 49 h 199"/>
                <a:gd name="T42" fmla="*/ 0 w 189"/>
                <a:gd name="T43" fmla="*/ 44 h 1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9" h="199">
                  <a:moveTo>
                    <a:pt x="0" y="110"/>
                  </a:moveTo>
                  <a:cubicBezTo>
                    <a:pt x="0" y="110"/>
                    <a:pt x="139" y="151"/>
                    <a:pt x="166" y="30"/>
                  </a:cubicBezTo>
                  <a:cubicBezTo>
                    <a:pt x="168" y="20"/>
                    <a:pt x="169" y="7"/>
                    <a:pt x="156" y="0"/>
                  </a:cubicBezTo>
                  <a:cubicBezTo>
                    <a:pt x="156" y="0"/>
                    <a:pt x="166" y="4"/>
                    <a:pt x="168" y="12"/>
                  </a:cubicBezTo>
                  <a:cubicBezTo>
                    <a:pt x="171" y="19"/>
                    <a:pt x="185" y="8"/>
                    <a:pt x="189" y="0"/>
                  </a:cubicBezTo>
                  <a:cubicBezTo>
                    <a:pt x="189" y="0"/>
                    <a:pt x="179" y="15"/>
                    <a:pt x="171" y="19"/>
                  </a:cubicBezTo>
                  <a:cubicBezTo>
                    <a:pt x="163" y="24"/>
                    <a:pt x="175" y="87"/>
                    <a:pt x="93" y="118"/>
                  </a:cubicBezTo>
                  <a:cubicBezTo>
                    <a:pt x="55" y="132"/>
                    <a:pt x="73" y="162"/>
                    <a:pt x="89" y="160"/>
                  </a:cubicBezTo>
                  <a:cubicBezTo>
                    <a:pt x="104" y="158"/>
                    <a:pt x="107" y="160"/>
                    <a:pt x="113" y="154"/>
                  </a:cubicBezTo>
                  <a:cubicBezTo>
                    <a:pt x="113" y="154"/>
                    <a:pt x="108" y="162"/>
                    <a:pt x="99" y="164"/>
                  </a:cubicBezTo>
                  <a:cubicBezTo>
                    <a:pt x="99" y="164"/>
                    <a:pt x="134" y="181"/>
                    <a:pt x="150" y="170"/>
                  </a:cubicBezTo>
                  <a:cubicBezTo>
                    <a:pt x="150" y="170"/>
                    <a:pt x="139" y="181"/>
                    <a:pt x="110" y="173"/>
                  </a:cubicBezTo>
                  <a:cubicBezTo>
                    <a:pt x="81" y="166"/>
                    <a:pt x="104" y="192"/>
                    <a:pt x="112" y="199"/>
                  </a:cubicBezTo>
                  <a:cubicBezTo>
                    <a:pt x="112" y="199"/>
                    <a:pt x="93" y="185"/>
                    <a:pt x="91" y="174"/>
                  </a:cubicBezTo>
                  <a:cubicBezTo>
                    <a:pt x="89" y="162"/>
                    <a:pt x="81" y="164"/>
                    <a:pt x="69" y="167"/>
                  </a:cubicBezTo>
                  <a:cubicBezTo>
                    <a:pt x="56" y="170"/>
                    <a:pt x="53" y="180"/>
                    <a:pt x="52" y="182"/>
                  </a:cubicBezTo>
                  <a:cubicBezTo>
                    <a:pt x="52" y="182"/>
                    <a:pt x="58" y="170"/>
                    <a:pt x="70" y="161"/>
                  </a:cubicBezTo>
                  <a:cubicBezTo>
                    <a:pt x="77" y="156"/>
                    <a:pt x="65" y="145"/>
                    <a:pt x="58" y="150"/>
                  </a:cubicBezTo>
                  <a:cubicBezTo>
                    <a:pt x="58" y="150"/>
                    <a:pt x="64" y="145"/>
                    <a:pt x="65" y="140"/>
                  </a:cubicBezTo>
                  <a:cubicBezTo>
                    <a:pt x="67" y="135"/>
                    <a:pt x="73" y="122"/>
                    <a:pt x="76" y="121"/>
                  </a:cubicBezTo>
                  <a:cubicBezTo>
                    <a:pt x="79" y="120"/>
                    <a:pt x="70" y="118"/>
                    <a:pt x="64" y="122"/>
                  </a:cubicBezTo>
                  <a:cubicBezTo>
                    <a:pt x="58" y="126"/>
                    <a:pt x="2" y="112"/>
                    <a:pt x="0" y="11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5" name="Freeform 952">
              <a:extLst>
                <a:ext uri="{FF2B5EF4-FFF2-40B4-BE49-F238E27FC236}">
                  <a16:creationId xmlns:a16="http://schemas.microsoft.com/office/drawing/2014/main" id="{71468BAE-D621-4C27-B047-8F3BF7666D5E}"/>
                </a:ext>
              </a:extLst>
            </p:cNvPr>
            <p:cNvSpPr/>
            <p:nvPr>
              <p:custDataLst>
                <p:tags r:id="rId1852"/>
              </p:custDataLst>
            </p:nvPr>
          </p:nvSpPr>
          <p:spPr bwMode="auto">
            <a:xfrm>
              <a:off x="1141" y="974"/>
              <a:ext cx="74" cy="95"/>
            </a:xfrm>
            <a:custGeom>
              <a:avLst/>
              <a:gdLst>
                <a:gd name="T0" fmla="*/ 40 w 101"/>
                <a:gd name="T1" fmla="*/ 4 h 129"/>
                <a:gd name="T2" fmla="*/ 27 w 101"/>
                <a:gd name="T3" fmla="*/ 15 h 129"/>
                <a:gd name="T4" fmla="*/ 15 w 101"/>
                <a:gd name="T5" fmla="*/ 20 h 129"/>
                <a:gd name="T6" fmla="*/ 2 w 101"/>
                <a:gd name="T7" fmla="*/ 0 h 129"/>
                <a:gd name="T8" fmla="*/ 12 w 101"/>
                <a:gd name="T9" fmla="*/ 21 h 129"/>
                <a:gd name="T10" fmla="*/ 4 w 101"/>
                <a:gd name="T11" fmla="*/ 49 h 129"/>
                <a:gd name="T12" fmla="*/ 11 w 101"/>
                <a:gd name="T13" fmla="*/ 48 h 129"/>
                <a:gd name="T14" fmla="*/ 14 w 101"/>
                <a:gd name="T15" fmla="*/ 37 h 129"/>
                <a:gd name="T16" fmla="*/ 18 w 101"/>
                <a:gd name="T17" fmla="*/ 21 h 129"/>
                <a:gd name="T18" fmla="*/ 26 w 101"/>
                <a:gd name="T19" fmla="*/ 16 h 129"/>
                <a:gd name="T20" fmla="*/ 40 w 101"/>
                <a:gd name="T21" fmla="*/ 4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29">
                  <a:moveTo>
                    <a:pt x="101" y="11"/>
                  </a:moveTo>
                  <a:cubicBezTo>
                    <a:pt x="101" y="11"/>
                    <a:pt x="81" y="32"/>
                    <a:pt x="69" y="36"/>
                  </a:cubicBezTo>
                  <a:cubicBezTo>
                    <a:pt x="56" y="40"/>
                    <a:pt x="46" y="52"/>
                    <a:pt x="37" y="50"/>
                  </a:cubicBezTo>
                  <a:cubicBezTo>
                    <a:pt x="28" y="48"/>
                    <a:pt x="7" y="14"/>
                    <a:pt x="6" y="0"/>
                  </a:cubicBezTo>
                  <a:cubicBezTo>
                    <a:pt x="6" y="0"/>
                    <a:pt x="6" y="24"/>
                    <a:pt x="30" y="51"/>
                  </a:cubicBezTo>
                  <a:cubicBezTo>
                    <a:pt x="53" y="79"/>
                    <a:pt x="17" y="118"/>
                    <a:pt x="9" y="123"/>
                  </a:cubicBezTo>
                  <a:cubicBezTo>
                    <a:pt x="0" y="129"/>
                    <a:pt x="23" y="110"/>
                    <a:pt x="27" y="120"/>
                  </a:cubicBezTo>
                  <a:cubicBezTo>
                    <a:pt x="27" y="120"/>
                    <a:pt x="21" y="117"/>
                    <a:pt x="35" y="93"/>
                  </a:cubicBezTo>
                  <a:cubicBezTo>
                    <a:pt x="48" y="69"/>
                    <a:pt x="32" y="65"/>
                    <a:pt x="46" y="53"/>
                  </a:cubicBezTo>
                  <a:cubicBezTo>
                    <a:pt x="48" y="52"/>
                    <a:pt x="60" y="42"/>
                    <a:pt x="65" y="41"/>
                  </a:cubicBezTo>
                  <a:cubicBezTo>
                    <a:pt x="71" y="40"/>
                    <a:pt x="98" y="17"/>
                    <a:pt x="101" y="1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6" name="Freeform 953">
              <a:extLst>
                <a:ext uri="{FF2B5EF4-FFF2-40B4-BE49-F238E27FC236}">
                  <a16:creationId xmlns:a16="http://schemas.microsoft.com/office/drawing/2014/main" id="{8CEFE24A-918E-4544-8AC7-3D16186FAB3D}"/>
                </a:ext>
              </a:extLst>
            </p:cNvPr>
            <p:cNvSpPr/>
            <p:nvPr>
              <p:custDataLst>
                <p:tags r:id="rId1853"/>
              </p:custDataLst>
            </p:nvPr>
          </p:nvSpPr>
          <p:spPr bwMode="auto">
            <a:xfrm>
              <a:off x="522" y="1032"/>
              <a:ext cx="316" cy="176"/>
            </a:xfrm>
            <a:custGeom>
              <a:avLst/>
              <a:gdLst>
                <a:gd name="T0" fmla="*/ 168 w 430"/>
                <a:gd name="T1" fmla="*/ 37 h 239"/>
                <a:gd name="T2" fmla="*/ 158 w 430"/>
                <a:gd name="T3" fmla="*/ 59 h 239"/>
                <a:gd name="T4" fmla="*/ 129 w 430"/>
                <a:gd name="T5" fmla="*/ 52 h 239"/>
                <a:gd name="T6" fmla="*/ 82 w 430"/>
                <a:gd name="T7" fmla="*/ 35 h 239"/>
                <a:gd name="T8" fmla="*/ 37 w 430"/>
                <a:gd name="T9" fmla="*/ 22 h 239"/>
                <a:gd name="T10" fmla="*/ 34 w 430"/>
                <a:gd name="T11" fmla="*/ 23 h 239"/>
                <a:gd name="T12" fmla="*/ 17 w 430"/>
                <a:gd name="T13" fmla="*/ 7 h 239"/>
                <a:gd name="T14" fmla="*/ 15 w 430"/>
                <a:gd name="T15" fmla="*/ 1 h 239"/>
                <a:gd name="T16" fmla="*/ 13 w 430"/>
                <a:gd name="T17" fmla="*/ 5 h 239"/>
                <a:gd name="T18" fmla="*/ 0 w 430"/>
                <a:gd name="T19" fmla="*/ 0 h 239"/>
                <a:gd name="T20" fmla="*/ 15 w 430"/>
                <a:gd name="T21" fmla="*/ 7 h 239"/>
                <a:gd name="T22" fmla="*/ 26 w 430"/>
                <a:gd name="T23" fmla="*/ 15 h 239"/>
                <a:gd name="T24" fmla="*/ 29 w 430"/>
                <a:gd name="T25" fmla="*/ 29 h 239"/>
                <a:gd name="T26" fmla="*/ 37 w 430"/>
                <a:gd name="T27" fmla="*/ 27 h 239"/>
                <a:gd name="T28" fmla="*/ 80 w 430"/>
                <a:gd name="T29" fmla="*/ 36 h 239"/>
                <a:gd name="T30" fmla="*/ 136 w 430"/>
                <a:gd name="T31" fmla="*/ 63 h 239"/>
                <a:gd name="T32" fmla="*/ 129 w 430"/>
                <a:gd name="T33" fmla="*/ 88 h 239"/>
                <a:gd name="T34" fmla="*/ 123 w 430"/>
                <a:gd name="T35" fmla="*/ 96 h 239"/>
                <a:gd name="T36" fmla="*/ 129 w 430"/>
                <a:gd name="T37" fmla="*/ 91 h 239"/>
                <a:gd name="T38" fmla="*/ 133 w 430"/>
                <a:gd name="T39" fmla="*/ 95 h 239"/>
                <a:gd name="T40" fmla="*/ 132 w 430"/>
                <a:gd name="T41" fmla="*/ 90 h 239"/>
                <a:gd name="T42" fmla="*/ 137 w 430"/>
                <a:gd name="T43" fmla="*/ 78 h 239"/>
                <a:gd name="T44" fmla="*/ 145 w 430"/>
                <a:gd name="T45" fmla="*/ 64 h 239"/>
                <a:gd name="T46" fmla="*/ 168 w 430"/>
                <a:gd name="T47" fmla="*/ 37 h 2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0" h="239">
                  <a:moveTo>
                    <a:pt x="423" y="92"/>
                  </a:moveTo>
                  <a:cubicBezTo>
                    <a:pt x="423" y="92"/>
                    <a:pt x="427" y="139"/>
                    <a:pt x="398" y="147"/>
                  </a:cubicBezTo>
                  <a:cubicBezTo>
                    <a:pt x="369" y="155"/>
                    <a:pt x="358" y="171"/>
                    <a:pt x="325" y="130"/>
                  </a:cubicBezTo>
                  <a:cubicBezTo>
                    <a:pt x="292" y="89"/>
                    <a:pt x="234" y="81"/>
                    <a:pt x="207" y="87"/>
                  </a:cubicBezTo>
                  <a:cubicBezTo>
                    <a:pt x="180" y="93"/>
                    <a:pt x="105" y="79"/>
                    <a:pt x="94" y="55"/>
                  </a:cubicBezTo>
                  <a:cubicBezTo>
                    <a:pt x="94" y="55"/>
                    <a:pt x="89" y="62"/>
                    <a:pt x="84" y="57"/>
                  </a:cubicBezTo>
                  <a:cubicBezTo>
                    <a:pt x="80" y="52"/>
                    <a:pt x="50" y="17"/>
                    <a:pt x="42" y="17"/>
                  </a:cubicBezTo>
                  <a:cubicBezTo>
                    <a:pt x="33" y="17"/>
                    <a:pt x="33" y="6"/>
                    <a:pt x="40" y="1"/>
                  </a:cubicBezTo>
                  <a:cubicBezTo>
                    <a:pt x="40" y="1"/>
                    <a:pt x="30" y="8"/>
                    <a:pt x="32" y="12"/>
                  </a:cubicBezTo>
                  <a:cubicBezTo>
                    <a:pt x="35" y="16"/>
                    <a:pt x="9" y="18"/>
                    <a:pt x="0" y="0"/>
                  </a:cubicBezTo>
                  <a:cubicBezTo>
                    <a:pt x="0" y="0"/>
                    <a:pt x="0" y="19"/>
                    <a:pt x="37" y="19"/>
                  </a:cubicBezTo>
                  <a:cubicBezTo>
                    <a:pt x="41" y="19"/>
                    <a:pt x="58" y="29"/>
                    <a:pt x="64" y="40"/>
                  </a:cubicBezTo>
                  <a:cubicBezTo>
                    <a:pt x="70" y="51"/>
                    <a:pt x="95" y="62"/>
                    <a:pt x="74" y="73"/>
                  </a:cubicBezTo>
                  <a:cubicBezTo>
                    <a:pt x="74" y="73"/>
                    <a:pt x="84" y="65"/>
                    <a:pt x="95" y="68"/>
                  </a:cubicBezTo>
                  <a:cubicBezTo>
                    <a:pt x="105" y="71"/>
                    <a:pt x="147" y="93"/>
                    <a:pt x="202" y="91"/>
                  </a:cubicBezTo>
                  <a:cubicBezTo>
                    <a:pt x="256" y="88"/>
                    <a:pt x="315" y="108"/>
                    <a:pt x="343" y="156"/>
                  </a:cubicBezTo>
                  <a:cubicBezTo>
                    <a:pt x="350" y="168"/>
                    <a:pt x="341" y="212"/>
                    <a:pt x="326" y="220"/>
                  </a:cubicBezTo>
                  <a:cubicBezTo>
                    <a:pt x="311" y="228"/>
                    <a:pt x="312" y="239"/>
                    <a:pt x="312" y="239"/>
                  </a:cubicBezTo>
                  <a:cubicBezTo>
                    <a:pt x="312" y="239"/>
                    <a:pt x="317" y="228"/>
                    <a:pt x="327" y="227"/>
                  </a:cubicBezTo>
                  <a:cubicBezTo>
                    <a:pt x="336" y="226"/>
                    <a:pt x="335" y="237"/>
                    <a:pt x="335" y="237"/>
                  </a:cubicBezTo>
                  <a:cubicBezTo>
                    <a:pt x="335" y="237"/>
                    <a:pt x="336" y="227"/>
                    <a:pt x="331" y="224"/>
                  </a:cubicBezTo>
                  <a:cubicBezTo>
                    <a:pt x="326" y="220"/>
                    <a:pt x="339" y="212"/>
                    <a:pt x="345" y="195"/>
                  </a:cubicBezTo>
                  <a:cubicBezTo>
                    <a:pt x="351" y="178"/>
                    <a:pt x="348" y="162"/>
                    <a:pt x="365" y="160"/>
                  </a:cubicBezTo>
                  <a:cubicBezTo>
                    <a:pt x="394" y="158"/>
                    <a:pt x="430" y="145"/>
                    <a:pt x="423" y="9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7" name="Freeform 954">
              <a:extLst>
                <a:ext uri="{FF2B5EF4-FFF2-40B4-BE49-F238E27FC236}">
                  <a16:creationId xmlns:a16="http://schemas.microsoft.com/office/drawing/2014/main" id="{3B1F4504-A2AF-4B23-8326-2B9863F46D66}"/>
                </a:ext>
              </a:extLst>
            </p:cNvPr>
            <p:cNvSpPr/>
            <p:nvPr>
              <p:custDataLst>
                <p:tags r:id="rId1854"/>
              </p:custDataLst>
            </p:nvPr>
          </p:nvSpPr>
          <p:spPr bwMode="auto">
            <a:xfrm>
              <a:off x="670" y="754"/>
              <a:ext cx="203" cy="221"/>
            </a:xfrm>
            <a:custGeom>
              <a:avLst/>
              <a:gdLst>
                <a:gd name="T0" fmla="*/ 109 w 277"/>
                <a:gd name="T1" fmla="*/ 69 h 300"/>
                <a:gd name="T2" fmla="*/ 105 w 277"/>
                <a:gd name="T3" fmla="*/ 78 h 300"/>
                <a:gd name="T4" fmla="*/ 80 w 277"/>
                <a:gd name="T5" fmla="*/ 93 h 300"/>
                <a:gd name="T6" fmla="*/ 65 w 277"/>
                <a:gd name="T7" fmla="*/ 120 h 300"/>
                <a:gd name="T8" fmla="*/ 69 w 277"/>
                <a:gd name="T9" fmla="*/ 90 h 300"/>
                <a:gd name="T10" fmla="*/ 53 w 277"/>
                <a:gd name="T11" fmla="*/ 83 h 300"/>
                <a:gd name="T12" fmla="*/ 65 w 277"/>
                <a:gd name="T13" fmla="*/ 79 h 300"/>
                <a:gd name="T14" fmla="*/ 53 w 277"/>
                <a:gd name="T15" fmla="*/ 24 h 300"/>
                <a:gd name="T16" fmla="*/ 33 w 277"/>
                <a:gd name="T17" fmla="*/ 21 h 300"/>
                <a:gd name="T18" fmla="*/ 18 w 277"/>
                <a:gd name="T19" fmla="*/ 11 h 300"/>
                <a:gd name="T20" fmla="*/ 0 w 277"/>
                <a:gd name="T21" fmla="*/ 4 h 300"/>
                <a:gd name="T22" fmla="*/ 12 w 277"/>
                <a:gd name="T23" fmla="*/ 7 h 300"/>
                <a:gd name="T24" fmla="*/ 26 w 277"/>
                <a:gd name="T25" fmla="*/ 13 h 300"/>
                <a:gd name="T26" fmla="*/ 43 w 277"/>
                <a:gd name="T27" fmla="*/ 15 h 300"/>
                <a:gd name="T28" fmla="*/ 70 w 277"/>
                <a:gd name="T29" fmla="*/ 78 h 300"/>
                <a:gd name="T30" fmla="*/ 81 w 277"/>
                <a:gd name="T31" fmla="*/ 85 h 300"/>
                <a:gd name="T32" fmla="*/ 102 w 277"/>
                <a:gd name="T33" fmla="*/ 75 h 300"/>
                <a:gd name="T34" fmla="*/ 109 w 277"/>
                <a:gd name="T35" fmla="*/ 69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7" h="300">
                  <a:moveTo>
                    <a:pt x="277" y="171"/>
                  </a:moveTo>
                  <a:cubicBezTo>
                    <a:pt x="277" y="171"/>
                    <a:pt x="265" y="187"/>
                    <a:pt x="266" y="196"/>
                  </a:cubicBezTo>
                  <a:cubicBezTo>
                    <a:pt x="267" y="205"/>
                    <a:pt x="226" y="208"/>
                    <a:pt x="203" y="232"/>
                  </a:cubicBezTo>
                  <a:cubicBezTo>
                    <a:pt x="181" y="257"/>
                    <a:pt x="166" y="300"/>
                    <a:pt x="166" y="300"/>
                  </a:cubicBezTo>
                  <a:cubicBezTo>
                    <a:pt x="166" y="300"/>
                    <a:pt x="188" y="236"/>
                    <a:pt x="175" y="225"/>
                  </a:cubicBezTo>
                  <a:cubicBezTo>
                    <a:pt x="162" y="215"/>
                    <a:pt x="136" y="207"/>
                    <a:pt x="136" y="207"/>
                  </a:cubicBezTo>
                  <a:cubicBezTo>
                    <a:pt x="136" y="207"/>
                    <a:pt x="162" y="208"/>
                    <a:pt x="167" y="197"/>
                  </a:cubicBezTo>
                  <a:cubicBezTo>
                    <a:pt x="172" y="186"/>
                    <a:pt x="191" y="67"/>
                    <a:pt x="137" y="58"/>
                  </a:cubicBezTo>
                  <a:cubicBezTo>
                    <a:pt x="110" y="54"/>
                    <a:pt x="110" y="42"/>
                    <a:pt x="84" y="52"/>
                  </a:cubicBezTo>
                  <a:cubicBezTo>
                    <a:pt x="59" y="62"/>
                    <a:pt x="68" y="24"/>
                    <a:pt x="47" y="28"/>
                  </a:cubicBezTo>
                  <a:cubicBezTo>
                    <a:pt x="25" y="32"/>
                    <a:pt x="21" y="4"/>
                    <a:pt x="0" y="10"/>
                  </a:cubicBezTo>
                  <a:cubicBezTo>
                    <a:pt x="0" y="10"/>
                    <a:pt x="17" y="0"/>
                    <a:pt x="31" y="17"/>
                  </a:cubicBezTo>
                  <a:cubicBezTo>
                    <a:pt x="44" y="33"/>
                    <a:pt x="48" y="6"/>
                    <a:pt x="65" y="34"/>
                  </a:cubicBezTo>
                  <a:cubicBezTo>
                    <a:pt x="81" y="60"/>
                    <a:pt x="88" y="33"/>
                    <a:pt x="111" y="40"/>
                  </a:cubicBezTo>
                  <a:cubicBezTo>
                    <a:pt x="133" y="47"/>
                    <a:pt x="205" y="51"/>
                    <a:pt x="177" y="195"/>
                  </a:cubicBezTo>
                  <a:cubicBezTo>
                    <a:pt x="175" y="207"/>
                    <a:pt x="180" y="227"/>
                    <a:pt x="207" y="214"/>
                  </a:cubicBezTo>
                  <a:cubicBezTo>
                    <a:pt x="235" y="200"/>
                    <a:pt x="253" y="203"/>
                    <a:pt x="259" y="189"/>
                  </a:cubicBezTo>
                  <a:cubicBezTo>
                    <a:pt x="265" y="175"/>
                    <a:pt x="277" y="171"/>
                    <a:pt x="277" y="17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8" name="Freeform 955">
              <a:extLst>
                <a:ext uri="{FF2B5EF4-FFF2-40B4-BE49-F238E27FC236}">
                  <a16:creationId xmlns:a16="http://schemas.microsoft.com/office/drawing/2014/main" id="{481AD955-B500-493F-9271-AD89FFA7B7C3}"/>
                </a:ext>
              </a:extLst>
            </p:cNvPr>
            <p:cNvSpPr/>
            <p:nvPr>
              <p:custDataLst>
                <p:tags r:id="rId1855"/>
              </p:custDataLst>
            </p:nvPr>
          </p:nvSpPr>
          <p:spPr bwMode="auto">
            <a:xfrm>
              <a:off x="772" y="720"/>
              <a:ext cx="180" cy="303"/>
            </a:xfrm>
            <a:custGeom>
              <a:avLst/>
              <a:gdLst>
                <a:gd name="T0" fmla="*/ 4 w 245"/>
                <a:gd name="T1" fmla="*/ 0 h 411"/>
                <a:gd name="T2" fmla="*/ 0 w 245"/>
                <a:gd name="T3" fmla="*/ 6 h 411"/>
                <a:gd name="T4" fmla="*/ 5 w 245"/>
                <a:gd name="T5" fmla="*/ 10 h 411"/>
                <a:gd name="T6" fmla="*/ 25 w 245"/>
                <a:gd name="T7" fmla="*/ 19 h 411"/>
                <a:gd name="T8" fmla="*/ 46 w 245"/>
                <a:gd name="T9" fmla="*/ 41 h 411"/>
                <a:gd name="T10" fmla="*/ 46 w 245"/>
                <a:gd name="T11" fmla="*/ 66 h 411"/>
                <a:gd name="T12" fmla="*/ 42 w 245"/>
                <a:gd name="T13" fmla="*/ 78 h 411"/>
                <a:gd name="T14" fmla="*/ 50 w 245"/>
                <a:gd name="T15" fmla="*/ 68 h 411"/>
                <a:gd name="T16" fmla="*/ 74 w 245"/>
                <a:gd name="T17" fmla="*/ 77 h 411"/>
                <a:gd name="T18" fmla="*/ 87 w 245"/>
                <a:gd name="T19" fmla="*/ 110 h 411"/>
                <a:gd name="T20" fmla="*/ 89 w 245"/>
                <a:gd name="T21" fmla="*/ 146 h 411"/>
                <a:gd name="T22" fmla="*/ 96 w 245"/>
                <a:gd name="T23" fmla="*/ 164 h 411"/>
                <a:gd name="T24" fmla="*/ 90 w 245"/>
                <a:gd name="T25" fmla="*/ 144 h 411"/>
                <a:gd name="T26" fmla="*/ 85 w 245"/>
                <a:gd name="T27" fmla="*/ 92 h 411"/>
                <a:gd name="T28" fmla="*/ 67 w 245"/>
                <a:gd name="T29" fmla="*/ 70 h 411"/>
                <a:gd name="T30" fmla="*/ 51 w 245"/>
                <a:gd name="T31" fmla="*/ 63 h 411"/>
                <a:gd name="T32" fmla="*/ 52 w 245"/>
                <a:gd name="T33" fmla="*/ 39 h 411"/>
                <a:gd name="T34" fmla="*/ 59 w 245"/>
                <a:gd name="T35" fmla="*/ 25 h 411"/>
                <a:gd name="T36" fmla="*/ 50 w 245"/>
                <a:gd name="T37" fmla="*/ 37 h 411"/>
                <a:gd name="T38" fmla="*/ 46 w 245"/>
                <a:gd name="T39" fmla="*/ 32 h 411"/>
                <a:gd name="T40" fmla="*/ 25 w 245"/>
                <a:gd name="T41" fmla="*/ 17 h 411"/>
                <a:gd name="T42" fmla="*/ 7 w 245"/>
                <a:gd name="T43" fmla="*/ 7 h 411"/>
                <a:gd name="T44" fmla="*/ 4 w 245"/>
                <a:gd name="T45" fmla="*/ 0 h 4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5" h="411">
                  <a:moveTo>
                    <a:pt x="10" y="0"/>
                  </a:moveTo>
                  <a:cubicBezTo>
                    <a:pt x="10" y="0"/>
                    <a:pt x="10" y="24"/>
                    <a:pt x="0" y="15"/>
                  </a:cubicBezTo>
                  <a:cubicBezTo>
                    <a:pt x="0" y="15"/>
                    <a:pt x="0" y="23"/>
                    <a:pt x="14" y="24"/>
                  </a:cubicBezTo>
                  <a:cubicBezTo>
                    <a:pt x="28" y="26"/>
                    <a:pt x="40" y="48"/>
                    <a:pt x="63" y="48"/>
                  </a:cubicBezTo>
                  <a:cubicBezTo>
                    <a:pt x="87" y="48"/>
                    <a:pt x="113" y="84"/>
                    <a:pt x="115" y="101"/>
                  </a:cubicBezTo>
                  <a:cubicBezTo>
                    <a:pt x="116" y="117"/>
                    <a:pt x="121" y="156"/>
                    <a:pt x="116" y="165"/>
                  </a:cubicBezTo>
                  <a:cubicBezTo>
                    <a:pt x="112" y="174"/>
                    <a:pt x="106" y="190"/>
                    <a:pt x="106" y="196"/>
                  </a:cubicBezTo>
                  <a:cubicBezTo>
                    <a:pt x="106" y="196"/>
                    <a:pt x="113" y="174"/>
                    <a:pt x="126" y="170"/>
                  </a:cubicBezTo>
                  <a:cubicBezTo>
                    <a:pt x="140" y="167"/>
                    <a:pt x="176" y="179"/>
                    <a:pt x="186" y="194"/>
                  </a:cubicBezTo>
                  <a:cubicBezTo>
                    <a:pt x="196" y="209"/>
                    <a:pt x="223" y="237"/>
                    <a:pt x="220" y="274"/>
                  </a:cubicBezTo>
                  <a:cubicBezTo>
                    <a:pt x="217" y="310"/>
                    <a:pt x="217" y="358"/>
                    <a:pt x="224" y="364"/>
                  </a:cubicBezTo>
                  <a:cubicBezTo>
                    <a:pt x="232" y="370"/>
                    <a:pt x="245" y="397"/>
                    <a:pt x="241" y="411"/>
                  </a:cubicBezTo>
                  <a:cubicBezTo>
                    <a:pt x="241" y="411"/>
                    <a:pt x="245" y="399"/>
                    <a:pt x="227" y="360"/>
                  </a:cubicBezTo>
                  <a:cubicBezTo>
                    <a:pt x="217" y="339"/>
                    <a:pt x="229" y="252"/>
                    <a:pt x="215" y="230"/>
                  </a:cubicBezTo>
                  <a:cubicBezTo>
                    <a:pt x="215" y="230"/>
                    <a:pt x="188" y="188"/>
                    <a:pt x="169" y="175"/>
                  </a:cubicBezTo>
                  <a:cubicBezTo>
                    <a:pt x="149" y="163"/>
                    <a:pt x="136" y="167"/>
                    <a:pt x="128" y="158"/>
                  </a:cubicBezTo>
                  <a:cubicBezTo>
                    <a:pt x="120" y="149"/>
                    <a:pt x="116" y="106"/>
                    <a:pt x="130" y="97"/>
                  </a:cubicBezTo>
                  <a:cubicBezTo>
                    <a:pt x="143" y="87"/>
                    <a:pt x="150" y="69"/>
                    <a:pt x="148" y="63"/>
                  </a:cubicBezTo>
                  <a:cubicBezTo>
                    <a:pt x="148" y="63"/>
                    <a:pt x="139" y="87"/>
                    <a:pt x="125" y="92"/>
                  </a:cubicBezTo>
                  <a:cubicBezTo>
                    <a:pt x="111" y="98"/>
                    <a:pt x="116" y="84"/>
                    <a:pt x="114" y="79"/>
                  </a:cubicBezTo>
                  <a:cubicBezTo>
                    <a:pt x="112" y="74"/>
                    <a:pt x="80" y="44"/>
                    <a:pt x="63" y="42"/>
                  </a:cubicBezTo>
                  <a:cubicBezTo>
                    <a:pt x="47" y="40"/>
                    <a:pt x="24" y="17"/>
                    <a:pt x="18" y="18"/>
                  </a:cubicBezTo>
                  <a:cubicBezTo>
                    <a:pt x="11" y="19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39" name="Freeform 956">
              <a:extLst>
                <a:ext uri="{FF2B5EF4-FFF2-40B4-BE49-F238E27FC236}">
                  <a16:creationId xmlns:a16="http://schemas.microsoft.com/office/drawing/2014/main" id="{81C6A75F-47B7-4501-884C-7A5D38F25CF8}"/>
                </a:ext>
              </a:extLst>
            </p:cNvPr>
            <p:cNvSpPr/>
            <p:nvPr>
              <p:custDataLst>
                <p:tags r:id="rId1856"/>
              </p:custDataLst>
            </p:nvPr>
          </p:nvSpPr>
          <p:spPr bwMode="auto">
            <a:xfrm>
              <a:off x="829" y="718"/>
              <a:ext cx="89" cy="81"/>
            </a:xfrm>
            <a:custGeom>
              <a:avLst/>
              <a:gdLst>
                <a:gd name="T0" fmla="*/ 45 w 120"/>
                <a:gd name="T1" fmla="*/ 44 h 110"/>
                <a:gd name="T2" fmla="*/ 33 w 120"/>
                <a:gd name="T3" fmla="*/ 25 h 110"/>
                <a:gd name="T4" fmla="*/ 13 w 120"/>
                <a:gd name="T5" fmla="*/ 13 h 110"/>
                <a:gd name="T6" fmla="*/ 0 w 120"/>
                <a:gd name="T7" fmla="*/ 8 h 110"/>
                <a:gd name="T8" fmla="*/ 13 w 120"/>
                <a:gd name="T9" fmla="*/ 10 h 110"/>
                <a:gd name="T10" fmla="*/ 16 w 120"/>
                <a:gd name="T11" fmla="*/ 1 h 110"/>
                <a:gd name="T12" fmla="*/ 16 w 120"/>
                <a:gd name="T13" fmla="*/ 10 h 110"/>
                <a:gd name="T14" fmla="*/ 24 w 120"/>
                <a:gd name="T15" fmla="*/ 18 h 110"/>
                <a:gd name="T16" fmla="*/ 39 w 120"/>
                <a:gd name="T17" fmla="*/ 4 h 110"/>
                <a:gd name="T18" fmla="*/ 49 w 120"/>
                <a:gd name="T19" fmla="*/ 0 h 110"/>
                <a:gd name="T20" fmla="*/ 40 w 120"/>
                <a:gd name="T21" fmla="*/ 5 h 110"/>
                <a:gd name="T22" fmla="*/ 29 w 120"/>
                <a:gd name="T23" fmla="*/ 19 h 110"/>
                <a:gd name="T24" fmla="*/ 45 w 120"/>
                <a:gd name="T25" fmla="*/ 44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10">
                  <a:moveTo>
                    <a:pt x="111" y="110"/>
                  </a:moveTo>
                  <a:cubicBezTo>
                    <a:pt x="111" y="110"/>
                    <a:pt x="103" y="72"/>
                    <a:pt x="82" y="63"/>
                  </a:cubicBezTo>
                  <a:cubicBezTo>
                    <a:pt x="62" y="54"/>
                    <a:pt x="36" y="40"/>
                    <a:pt x="33" y="33"/>
                  </a:cubicBezTo>
                  <a:cubicBezTo>
                    <a:pt x="29" y="26"/>
                    <a:pt x="13" y="36"/>
                    <a:pt x="0" y="20"/>
                  </a:cubicBezTo>
                  <a:cubicBezTo>
                    <a:pt x="0" y="20"/>
                    <a:pt x="24" y="36"/>
                    <a:pt x="33" y="25"/>
                  </a:cubicBezTo>
                  <a:cubicBezTo>
                    <a:pt x="41" y="14"/>
                    <a:pt x="38" y="3"/>
                    <a:pt x="38" y="3"/>
                  </a:cubicBezTo>
                  <a:cubicBezTo>
                    <a:pt x="38" y="3"/>
                    <a:pt x="43" y="17"/>
                    <a:pt x="38" y="25"/>
                  </a:cubicBezTo>
                  <a:cubicBezTo>
                    <a:pt x="33" y="33"/>
                    <a:pt x="51" y="48"/>
                    <a:pt x="59" y="44"/>
                  </a:cubicBezTo>
                  <a:cubicBezTo>
                    <a:pt x="67" y="40"/>
                    <a:pt x="87" y="13"/>
                    <a:pt x="97" y="11"/>
                  </a:cubicBezTo>
                  <a:cubicBezTo>
                    <a:pt x="107" y="8"/>
                    <a:pt x="119" y="3"/>
                    <a:pt x="120" y="0"/>
                  </a:cubicBezTo>
                  <a:cubicBezTo>
                    <a:pt x="120" y="0"/>
                    <a:pt x="110" y="10"/>
                    <a:pt x="98" y="13"/>
                  </a:cubicBezTo>
                  <a:cubicBezTo>
                    <a:pt x="86" y="17"/>
                    <a:pt x="67" y="42"/>
                    <a:pt x="72" y="47"/>
                  </a:cubicBezTo>
                  <a:cubicBezTo>
                    <a:pt x="77" y="52"/>
                    <a:pt x="114" y="71"/>
                    <a:pt x="111" y="11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0" name="Freeform 957">
              <a:extLst>
                <a:ext uri="{FF2B5EF4-FFF2-40B4-BE49-F238E27FC236}">
                  <a16:creationId xmlns:a16="http://schemas.microsoft.com/office/drawing/2014/main" id="{CE533925-D3E8-4AE1-A744-70EF08D3D86A}"/>
                </a:ext>
              </a:extLst>
            </p:cNvPr>
            <p:cNvSpPr/>
            <p:nvPr>
              <p:custDataLst>
                <p:tags r:id="rId1857"/>
              </p:custDataLst>
            </p:nvPr>
          </p:nvSpPr>
          <p:spPr bwMode="auto">
            <a:xfrm>
              <a:off x="1065" y="801"/>
              <a:ext cx="29" cy="39"/>
            </a:xfrm>
            <a:custGeom>
              <a:avLst/>
              <a:gdLst>
                <a:gd name="T0" fmla="*/ 15 w 40"/>
                <a:gd name="T1" fmla="*/ 4 h 53"/>
                <a:gd name="T2" fmla="*/ 12 w 40"/>
                <a:gd name="T3" fmla="*/ 21 h 53"/>
                <a:gd name="T4" fmla="*/ 0 w 40"/>
                <a:gd name="T5" fmla="*/ 18 h 53"/>
                <a:gd name="T6" fmla="*/ 7 w 40"/>
                <a:gd name="T7" fmla="*/ 13 h 53"/>
                <a:gd name="T8" fmla="*/ 3 w 40"/>
                <a:gd name="T9" fmla="*/ 0 h 53"/>
                <a:gd name="T10" fmla="*/ 9 w 40"/>
                <a:gd name="T11" fmla="*/ 7 h 53"/>
                <a:gd name="T12" fmla="*/ 15 w 40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2">
                  <a:moveTo>
                    <a:pt x="40" y="11"/>
                  </a:moveTo>
                  <a:cubicBezTo>
                    <a:pt x="40" y="11"/>
                    <a:pt x="7" y="27"/>
                    <a:pt x="30" y="53"/>
                  </a:cubicBezTo>
                  <a:cubicBezTo>
                    <a:pt x="30" y="53"/>
                    <a:pt x="13" y="28"/>
                    <a:pt x="0" y="45"/>
                  </a:cubicBezTo>
                  <a:cubicBezTo>
                    <a:pt x="0" y="45"/>
                    <a:pt x="11" y="31"/>
                    <a:pt x="16" y="34"/>
                  </a:cubicBezTo>
                  <a:cubicBezTo>
                    <a:pt x="21" y="36"/>
                    <a:pt x="20" y="11"/>
                    <a:pt x="8" y="0"/>
                  </a:cubicBezTo>
                  <a:cubicBezTo>
                    <a:pt x="8" y="0"/>
                    <a:pt x="23" y="12"/>
                    <a:pt x="22" y="18"/>
                  </a:cubicBezTo>
                  <a:cubicBezTo>
                    <a:pt x="21" y="24"/>
                    <a:pt x="40" y="11"/>
                    <a:pt x="40" y="1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1" name="Freeform 958">
              <a:extLst>
                <a:ext uri="{FF2B5EF4-FFF2-40B4-BE49-F238E27FC236}">
                  <a16:creationId xmlns:a16="http://schemas.microsoft.com/office/drawing/2014/main" id="{9114A258-7B23-4136-8214-7594341C3AA3}"/>
                </a:ext>
              </a:extLst>
            </p:cNvPr>
            <p:cNvSpPr/>
            <p:nvPr>
              <p:custDataLst>
                <p:tags r:id="rId1858"/>
              </p:custDataLst>
            </p:nvPr>
          </p:nvSpPr>
          <p:spPr bwMode="auto">
            <a:xfrm>
              <a:off x="529" y="772"/>
              <a:ext cx="104" cy="86"/>
            </a:xfrm>
            <a:custGeom>
              <a:avLst/>
              <a:gdLst>
                <a:gd name="T0" fmla="*/ 56 w 142"/>
                <a:gd name="T1" fmla="*/ 8 h 117"/>
                <a:gd name="T2" fmla="*/ 33 w 142"/>
                <a:gd name="T3" fmla="*/ 15 h 117"/>
                <a:gd name="T4" fmla="*/ 40 w 142"/>
                <a:gd name="T5" fmla="*/ 46 h 117"/>
                <a:gd name="T6" fmla="*/ 34 w 142"/>
                <a:gd name="T7" fmla="*/ 27 h 117"/>
                <a:gd name="T8" fmla="*/ 27 w 142"/>
                <a:gd name="T9" fmla="*/ 18 h 117"/>
                <a:gd name="T10" fmla="*/ 5 w 142"/>
                <a:gd name="T11" fmla="*/ 37 h 117"/>
                <a:gd name="T12" fmla="*/ 15 w 142"/>
                <a:gd name="T13" fmla="*/ 15 h 117"/>
                <a:gd name="T14" fmla="*/ 0 w 142"/>
                <a:gd name="T15" fmla="*/ 13 h 117"/>
                <a:gd name="T16" fmla="*/ 4 w 142"/>
                <a:gd name="T17" fmla="*/ 9 h 117"/>
                <a:gd name="T18" fmla="*/ 6 w 142"/>
                <a:gd name="T19" fmla="*/ 0 h 117"/>
                <a:gd name="T20" fmla="*/ 5 w 142"/>
                <a:gd name="T21" fmla="*/ 8 h 117"/>
                <a:gd name="T22" fmla="*/ 18 w 142"/>
                <a:gd name="T23" fmla="*/ 15 h 117"/>
                <a:gd name="T24" fmla="*/ 30 w 142"/>
                <a:gd name="T25" fmla="*/ 13 h 117"/>
                <a:gd name="T26" fmla="*/ 56 w 142"/>
                <a:gd name="T27" fmla="*/ 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17">
                  <a:moveTo>
                    <a:pt x="142" y="20"/>
                  </a:moveTo>
                  <a:cubicBezTo>
                    <a:pt x="142" y="20"/>
                    <a:pt x="77" y="19"/>
                    <a:pt x="84" y="40"/>
                  </a:cubicBezTo>
                  <a:cubicBezTo>
                    <a:pt x="91" y="61"/>
                    <a:pt x="105" y="105"/>
                    <a:pt x="101" y="117"/>
                  </a:cubicBezTo>
                  <a:cubicBezTo>
                    <a:pt x="101" y="117"/>
                    <a:pt x="93" y="70"/>
                    <a:pt x="86" y="70"/>
                  </a:cubicBezTo>
                  <a:cubicBezTo>
                    <a:pt x="86" y="70"/>
                    <a:pt x="87" y="44"/>
                    <a:pt x="70" y="43"/>
                  </a:cubicBezTo>
                  <a:cubicBezTo>
                    <a:pt x="53" y="43"/>
                    <a:pt x="25" y="77"/>
                    <a:pt x="14" y="94"/>
                  </a:cubicBezTo>
                  <a:cubicBezTo>
                    <a:pt x="14" y="94"/>
                    <a:pt x="51" y="49"/>
                    <a:pt x="39" y="40"/>
                  </a:cubicBezTo>
                  <a:cubicBezTo>
                    <a:pt x="27" y="32"/>
                    <a:pt x="14" y="23"/>
                    <a:pt x="0" y="33"/>
                  </a:cubicBezTo>
                  <a:cubicBezTo>
                    <a:pt x="0" y="33"/>
                    <a:pt x="9" y="27"/>
                    <a:pt x="9" y="22"/>
                  </a:cubicBezTo>
                  <a:cubicBezTo>
                    <a:pt x="9" y="16"/>
                    <a:pt x="11" y="3"/>
                    <a:pt x="15" y="0"/>
                  </a:cubicBezTo>
                  <a:cubicBezTo>
                    <a:pt x="15" y="0"/>
                    <a:pt x="8" y="18"/>
                    <a:pt x="12" y="21"/>
                  </a:cubicBezTo>
                  <a:cubicBezTo>
                    <a:pt x="15" y="25"/>
                    <a:pt x="40" y="30"/>
                    <a:pt x="45" y="39"/>
                  </a:cubicBezTo>
                  <a:cubicBezTo>
                    <a:pt x="49" y="49"/>
                    <a:pt x="72" y="40"/>
                    <a:pt x="77" y="34"/>
                  </a:cubicBezTo>
                  <a:cubicBezTo>
                    <a:pt x="81" y="28"/>
                    <a:pt x="105" y="16"/>
                    <a:pt x="142" y="2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2" name="Freeform 959">
              <a:extLst>
                <a:ext uri="{FF2B5EF4-FFF2-40B4-BE49-F238E27FC236}">
                  <a16:creationId xmlns:a16="http://schemas.microsoft.com/office/drawing/2014/main" id="{885BA685-233B-4B4F-A750-BD821D5A7677}"/>
                </a:ext>
              </a:extLst>
            </p:cNvPr>
            <p:cNvSpPr/>
            <p:nvPr>
              <p:custDataLst>
                <p:tags r:id="rId1859"/>
              </p:custDataLst>
            </p:nvPr>
          </p:nvSpPr>
          <p:spPr bwMode="auto">
            <a:xfrm>
              <a:off x="460" y="816"/>
              <a:ext cx="398" cy="285"/>
            </a:xfrm>
            <a:custGeom>
              <a:avLst/>
              <a:gdLst>
                <a:gd name="T0" fmla="*/ 216 w 540"/>
                <a:gd name="T1" fmla="*/ 130 h 386"/>
                <a:gd name="T2" fmla="*/ 198 w 540"/>
                <a:gd name="T3" fmla="*/ 138 h 386"/>
                <a:gd name="T4" fmla="*/ 184 w 540"/>
                <a:gd name="T5" fmla="*/ 155 h 386"/>
                <a:gd name="T6" fmla="*/ 178 w 540"/>
                <a:gd name="T7" fmla="*/ 142 h 386"/>
                <a:gd name="T8" fmla="*/ 151 w 540"/>
                <a:gd name="T9" fmla="*/ 129 h 386"/>
                <a:gd name="T10" fmla="*/ 123 w 540"/>
                <a:gd name="T11" fmla="*/ 126 h 386"/>
                <a:gd name="T12" fmla="*/ 75 w 540"/>
                <a:gd name="T13" fmla="*/ 95 h 386"/>
                <a:gd name="T14" fmla="*/ 68 w 540"/>
                <a:gd name="T15" fmla="*/ 93 h 386"/>
                <a:gd name="T16" fmla="*/ 63 w 540"/>
                <a:gd name="T17" fmla="*/ 101 h 386"/>
                <a:gd name="T18" fmla="*/ 64 w 540"/>
                <a:gd name="T19" fmla="*/ 86 h 386"/>
                <a:gd name="T20" fmla="*/ 60 w 540"/>
                <a:gd name="T21" fmla="*/ 84 h 386"/>
                <a:gd name="T22" fmla="*/ 62 w 540"/>
                <a:gd name="T23" fmla="*/ 75 h 386"/>
                <a:gd name="T24" fmla="*/ 36 w 540"/>
                <a:gd name="T25" fmla="*/ 44 h 386"/>
                <a:gd name="T26" fmla="*/ 20 w 540"/>
                <a:gd name="T27" fmla="*/ 21 h 386"/>
                <a:gd name="T28" fmla="*/ 0 w 540"/>
                <a:gd name="T29" fmla="*/ 17 h 386"/>
                <a:gd name="T30" fmla="*/ 21 w 540"/>
                <a:gd name="T31" fmla="*/ 15 h 386"/>
                <a:gd name="T32" fmla="*/ 25 w 540"/>
                <a:gd name="T33" fmla="*/ 33 h 386"/>
                <a:gd name="T34" fmla="*/ 57 w 540"/>
                <a:gd name="T35" fmla="*/ 63 h 386"/>
                <a:gd name="T36" fmla="*/ 65 w 540"/>
                <a:gd name="T37" fmla="*/ 82 h 386"/>
                <a:gd name="T38" fmla="*/ 68 w 540"/>
                <a:gd name="T39" fmla="*/ 89 h 386"/>
                <a:gd name="T40" fmla="*/ 75 w 540"/>
                <a:gd name="T41" fmla="*/ 84 h 386"/>
                <a:gd name="T42" fmla="*/ 80 w 540"/>
                <a:gd name="T43" fmla="*/ 97 h 386"/>
                <a:gd name="T44" fmla="*/ 127 w 540"/>
                <a:gd name="T45" fmla="*/ 123 h 386"/>
                <a:gd name="T46" fmla="*/ 160 w 540"/>
                <a:gd name="T47" fmla="*/ 106 h 386"/>
                <a:gd name="T48" fmla="*/ 147 w 540"/>
                <a:gd name="T49" fmla="*/ 122 h 386"/>
                <a:gd name="T50" fmla="*/ 164 w 540"/>
                <a:gd name="T51" fmla="*/ 133 h 386"/>
                <a:gd name="T52" fmla="*/ 191 w 540"/>
                <a:gd name="T53" fmla="*/ 139 h 386"/>
                <a:gd name="T54" fmla="*/ 216 w 540"/>
                <a:gd name="T55" fmla="*/ 130 h 3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0" h="386">
                  <a:moveTo>
                    <a:pt x="540" y="323"/>
                  </a:moveTo>
                  <a:cubicBezTo>
                    <a:pt x="540" y="323"/>
                    <a:pt x="509" y="328"/>
                    <a:pt x="492" y="342"/>
                  </a:cubicBezTo>
                  <a:cubicBezTo>
                    <a:pt x="475" y="355"/>
                    <a:pt x="458" y="372"/>
                    <a:pt x="460" y="386"/>
                  </a:cubicBezTo>
                  <a:cubicBezTo>
                    <a:pt x="460" y="386"/>
                    <a:pt x="465" y="353"/>
                    <a:pt x="443" y="352"/>
                  </a:cubicBezTo>
                  <a:cubicBezTo>
                    <a:pt x="421" y="351"/>
                    <a:pt x="387" y="326"/>
                    <a:pt x="377" y="321"/>
                  </a:cubicBezTo>
                  <a:cubicBezTo>
                    <a:pt x="367" y="317"/>
                    <a:pt x="336" y="307"/>
                    <a:pt x="306" y="312"/>
                  </a:cubicBezTo>
                  <a:cubicBezTo>
                    <a:pt x="276" y="318"/>
                    <a:pt x="212" y="297"/>
                    <a:pt x="188" y="234"/>
                  </a:cubicBezTo>
                  <a:cubicBezTo>
                    <a:pt x="188" y="234"/>
                    <a:pt x="175" y="228"/>
                    <a:pt x="170" y="232"/>
                  </a:cubicBezTo>
                  <a:cubicBezTo>
                    <a:pt x="164" y="237"/>
                    <a:pt x="156" y="250"/>
                    <a:pt x="156" y="250"/>
                  </a:cubicBezTo>
                  <a:cubicBezTo>
                    <a:pt x="156" y="250"/>
                    <a:pt x="170" y="229"/>
                    <a:pt x="160" y="215"/>
                  </a:cubicBezTo>
                  <a:cubicBezTo>
                    <a:pt x="150" y="202"/>
                    <a:pt x="149" y="210"/>
                    <a:pt x="149" y="210"/>
                  </a:cubicBezTo>
                  <a:cubicBezTo>
                    <a:pt x="149" y="210"/>
                    <a:pt x="159" y="206"/>
                    <a:pt x="155" y="187"/>
                  </a:cubicBezTo>
                  <a:cubicBezTo>
                    <a:pt x="150" y="169"/>
                    <a:pt x="113" y="117"/>
                    <a:pt x="90" y="109"/>
                  </a:cubicBezTo>
                  <a:cubicBezTo>
                    <a:pt x="67" y="102"/>
                    <a:pt x="44" y="82"/>
                    <a:pt x="49" y="53"/>
                  </a:cubicBezTo>
                  <a:cubicBezTo>
                    <a:pt x="54" y="24"/>
                    <a:pt x="25" y="14"/>
                    <a:pt x="0" y="42"/>
                  </a:cubicBezTo>
                  <a:cubicBezTo>
                    <a:pt x="0" y="42"/>
                    <a:pt x="34" y="0"/>
                    <a:pt x="54" y="37"/>
                  </a:cubicBezTo>
                  <a:cubicBezTo>
                    <a:pt x="59" y="47"/>
                    <a:pt x="44" y="64"/>
                    <a:pt x="63" y="83"/>
                  </a:cubicBezTo>
                  <a:cubicBezTo>
                    <a:pt x="82" y="102"/>
                    <a:pt x="124" y="117"/>
                    <a:pt x="143" y="156"/>
                  </a:cubicBezTo>
                  <a:cubicBezTo>
                    <a:pt x="163" y="195"/>
                    <a:pt x="164" y="199"/>
                    <a:pt x="161" y="205"/>
                  </a:cubicBezTo>
                  <a:cubicBezTo>
                    <a:pt x="161" y="205"/>
                    <a:pt x="171" y="214"/>
                    <a:pt x="169" y="222"/>
                  </a:cubicBezTo>
                  <a:cubicBezTo>
                    <a:pt x="169" y="222"/>
                    <a:pt x="182" y="235"/>
                    <a:pt x="188" y="209"/>
                  </a:cubicBezTo>
                  <a:cubicBezTo>
                    <a:pt x="188" y="209"/>
                    <a:pt x="187" y="222"/>
                    <a:pt x="199" y="242"/>
                  </a:cubicBezTo>
                  <a:cubicBezTo>
                    <a:pt x="211" y="261"/>
                    <a:pt x="246" y="318"/>
                    <a:pt x="317" y="305"/>
                  </a:cubicBezTo>
                  <a:cubicBezTo>
                    <a:pt x="388" y="293"/>
                    <a:pt x="390" y="291"/>
                    <a:pt x="400" y="262"/>
                  </a:cubicBezTo>
                  <a:cubicBezTo>
                    <a:pt x="400" y="262"/>
                    <a:pt x="401" y="285"/>
                    <a:pt x="366" y="304"/>
                  </a:cubicBezTo>
                  <a:cubicBezTo>
                    <a:pt x="352" y="312"/>
                    <a:pt x="409" y="330"/>
                    <a:pt x="411" y="331"/>
                  </a:cubicBezTo>
                  <a:cubicBezTo>
                    <a:pt x="414" y="332"/>
                    <a:pt x="445" y="362"/>
                    <a:pt x="476" y="344"/>
                  </a:cubicBezTo>
                  <a:cubicBezTo>
                    <a:pt x="507" y="327"/>
                    <a:pt x="540" y="323"/>
                    <a:pt x="540" y="323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3" name="Freeform 960">
              <a:extLst>
                <a:ext uri="{FF2B5EF4-FFF2-40B4-BE49-F238E27FC236}">
                  <a16:creationId xmlns:a16="http://schemas.microsoft.com/office/drawing/2014/main" id="{7962FD34-4F7A-4492-8901-D43B9EC77931}"/>
                </a:ext>
              </a:extLst>
            </p:cNvPr>
            <p:cNvSpPr/>
            <p:nvPr>
              <p:custDataLst>
                <p:tags r:id="rId1860"/>
              </p:custDataLst>
            </p:nvPr>
          </p:nvSpPr>
          <p:spPr bwMode="auto">
            <a:xfrm>
              <a:off x="470" y="945"/>
              <a:ext cx="105" cy="244"/>
            </a:xfrm>
            <a:custGeom>
              <a:avLst/>
              <a:gdLst>
                <a:gd name="T0" fmla="*/ 57 w 143"/>
                <a:gd name="T1" fmla="*/ 132 h 332"/>
                <a:gd name="T2" fmla="*/ 32 w 143"/>
                <a:gd name="T3" fmla="*/ 106 h 332"/>
                <a:gd name="T4" fmla="*/ 24 w 143"/>
                <a:gd name="T5" fmla="*/ 97 h 332"/>
                <a:gd name="T6" fmla="*/ 11 w 143"/>
                <a:gd name="T7" fmla="*/ 79 h 332"/>
                <a:gd name="T8" fmla="*/ 5 w 143"/>
                <a:gd name="T9" fmla="*/ 54 h 332"/>
                <a:gd name="T10" fmla="*/ 5 w 143"/>
                <a:gd name="T11" fmla="*/ 34 h 332"/>
                <a:gd name="T12" fmla="*/ 27 w 143"/>
                <a:gd name="T13" fmla="*/ 4 h 332"/>
                <a:gd name="T14" fmla="*/ 19 w 143"/>
                <a:gd name="T15" fmla="*/ 7 h 332"/>
                <a:gd name="T16" fmla="*/ 14 w 143"/>
                <a:gd name="T17" fmla="*/ 0 h 332"/>
                <a:gd name="T18" fmla="*/ 15 w 143"/>
                <a:gd name="T19" fmla="*/ 10 h 332"/>
                <a:gd name="T20" fmla="*/ 1 w 143"/>
                <a:gd name="T21" fmla="*/ 35 h 332"/>
                <a:gd name="T22" fmla="*/ 1 w 143"/>
                <a:gd name="T23" fmla="*/ 39 h 332"/>
                <a:gd name="T24" fmla="*/ 4 w 143"/>
                <a:gd name="T25" fmla="*/ 56 h 332"/>
                <a:gd name="T26" fmla="*/ 11 w 143"/>
                <a:gd name="T27" fmla="*/ 80 h 332"/>
                <a:gd name="T28" fmla="*/ 22 w 143"/>
                <a:gd name="T29" fmla="*/ 99 h 332"/>
                <a:gd name="T30" fmla="*/ 34 w 143"/>
                <a:gd name="T31" fmla="*/ 108 h 332"/>
                <a:gd name="T32" fmla="*/ 57 w 143"/>
                <a:gd name="T33" fmla="*/ 132 h 3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332">
                  <a:moveTo>
                    <a:pt x="143" y="332"/>
                  </a:moveTo>
                  <a:cubicBezTo>
                    <a:pt x="143" y="332"/>
                    <a:pt x="126" y="273"/>
                    <a:pt x="82" y="267"/>
                  </a:cubicBezTo>
                  <a:cubicBezTo>
                    <a:pt x="69" y="265"/>
                    <a:pt x="62" y="259"/>
                    <a:pt x="61" y="244"/>
                  </a:cubicBezTo>
                  <a:cubicBezTo>
                    <a:pt x="59" y="229"/>
                    <a:pt x="37" y="198"/>
                    <a:pt x="28" y="198"/>
                  </a:cubicBezTo>
                  <a:cubicBezTo>
                    <a:pt x="19" y="197"/>
                    <a:pt x="21" y="143"/>
                    <a:pt x="13" y="138"/>
                  </a:cubicBezTo>
                  <a:cubicBezTo>
                    <a:pt x="5" y="132"/>
                    <a:pt x="1" y="94"/>
                    <a:pt x="14" y="85"/>
                  </a:cubicBezTo>
                  <a:cubicBezTo>
                    <a:pt x="27" y="77"/>
                    <a:pt x="45" y="11"/>
                    <a:pt x="69" y="11"/>
                  </a:cubicBezTo>
                  <a:cubicBezTo>
                    <a:pt x="69" y="11"/>
                    <a:pt x="51" y="14"/>
                    <a:pt x="47" y="18"/>
                  </a:cubicBezTo>
                  <a:cubicBezTo>
                    <a:pt x="44" y="21"/>
                    <a:pt x="42" y="1"/>
                    <a:pt x="36" y="0"/>
                  </a:cubicBezTo>
                  <a:cubicBezTo>
                    <a:pt x="36" y="0"/>
                    <a:pt x="45" y="16"/>
                    <a:pt x="40" y="26"/>
                  </a:cubicBezTo>
                  <a:cubicBezTo>
                    <a:pt x="36" y="37"/>
                    <a:pt x="16" y="82"/>
                    <a:pt x="2" y="87"/>
                  </a:cubicBezTo>
                  <a:cubicBezTo>
                    <a:pt x="2" y="87"/>
                    <a:pt x="4" y="94"/>
                    <a:pt x="2" y="98"/>
                  </a:cubicBezTo>
                  <a:cubicBezTo>
                    <a:pt x="1" y="101"/>
                    <a:pt x="0" y="130"/>
                    <a:pt x="11" y="142"/>
                  </a:cubicBezTo>
                  <a:cubicBezTo>
                    <a:pt x="23" y="154"/>
                    <a:pt x="8" y="190"/>
                    <a:pt x="27" y="202"/>
                  </a:cubicBezTo>
                  <a:cubicBezTo>
                    <a:pt x="46" y="213"/>
                    <a:pt x="54" y="239"/>
                    <a:pt x="56" y="250"/>
                  </a:cubicBezTo>
                  <a:cubicBezTo>
                    <a:pt x="58" y="260"/>
                    <a:pt x="72" y="269"/>
                    <a:pt x="85" y="272"/>
                  </a:cubicBezTo>
                  <a:cubicBezTo>
                    <a:pt x="99" y="274"/>
                    <a:pt x="126" y="293"/>
                    <a:pt x="143" y="33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4" name="Freeform 961">
              <a:extLst>
                <a:ext uri="{FF2B5EF4-FFF2-40B4-BE49-F238E27FC236}">
                  <a16:creationId xmlns:a16="http://schemas.microsoft.com/office/drawing/2014/main" id="{2F4F02C6-1A2A-4596-90DE-C9E9D2D44E45}"/>
                </a:ext>
              </a:extLst>
            </p:cNvPr>
            <p:cNvSpPr/>
            <p:nvPr>
              <p:custDataLst>
                <p:tags r:id="rId1861"/>
              </p:custDataLst>
            </p:nvPr>
          </p:nvSpPr>
          <p:spPr bwMode="auto">
            <a:xfrm>
              <a:off x="678" y="1146"/>
              <a:ext cx="52" cy="37"/>
            </a:xfrm>
            <a:custGeom>
              <a:avLst/>
              <a:gdLst>
                <a:gd name="T0" fmla="*/ 28 w 71"/>
                <a:gd name="T1" fmla="*/ 13 h 50"/>
                <a:gd name="T2" fmla="*/ 0 w 71"/>
                <a:gd name="T3" fmla="*/ 20 h 50"/>
                <a:gd name="T4" fmla="*/ 18 w 71"/>
                <a:gd name="T5" fmla="*/ 0 h 50"/>
                <a:gd name="T6" fmla="*/ 15 w 71"/>
                <a:gd name="T7" fmla="*/ 10 h 50"/>
                <a:gd name="T8" fmla="*/ 28 w 7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71" y="32"/>
                  </a:moveTo>
                  <a:cubicBezTo>
                    <a:pt x="71" y="32"/>
                    <a:pt x="29" y="22"/>
                    <a:pt x="0" y="50"/>
                  </a:cubicBezTo>
                  <a:cubicBezTo>
                    <a:pt x="0" y="50"/>
                    <a:pt x="49" y="22"/>
                    <a:pt x="47" y="0"/>
                  </a:cubicBezTo>
                  <a:cubicBezTo>
                    <a:pt x="47" y="0"/>
                    <a:pt x="45" y="21"/>
                    <a:pt x="37" y="26"/>
                  </a:cubicBezTo>
                  <a:cubicBezTo>
                    <a:pt x="37" y="26"/>
                    <a:pt x="63" y="28"/>
                    <a:pt x="71" y="3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5" name="Freeform 962">
              <a:extLst>
                <a:ext uri="{FF2B5EF4-FFF2-40B4-BE49-F238E27FC236}">
                  <a16:creationId xmlns:a16="http://schemas.microsoft.com/office/drawing/2014/main" id="{4256AB3A-318A-4FDD-833F-4DE87C22F25F}"/>
                </a:ext>
              </a:extLst>
            </p:cNvPr>
            <p:cNvSpPr/>
            <p:nvPr>
              <p:custDataLst>
                <p:tags r:id="rId1862"/>
              </p:custDataLst>
            </p:nvPr>
          </p:nvSpPr>
          <p:spPr bwMode="auto">
            <a:xfrm>
              <a:off x="363" y="985"/>
              <a:ext cx="79" cy="65"/>
            </a:xfrm>
            <a:custGeom>
              <a:avLst/>
              <a:gdLst>
                <a:gd name="T0" fmla="*/ 43 w 107"/>
                <a:gd name="T1" fmla="*/ 13 h 88"/>
                <a:gd name="T2" fmla="*/ 30 w 107"/>
                <a:gd name="T3" fmla="*/ 18 h 88"/>
                <a:gd name="T4" fmla="*/ 25 w 107"/>
                <a:gd name="T5" fmla="*/ 20 h 88"/>
                <a:gd name="T6" fmla="*/ 21 w 107"/>
                <a:gd name="T7" fmla="*/ 21 h 88"/>
                <a:gd name="T8" fmla="*/ 16 w 107"/>
                <a:gd name="T9" fmla="*/ 18 h 88"/>
                <a:gd name="T10" fmla="*/ 10 w 107"/>
                <a:gd name="T11" fmla="*/ 16 h 88"/>
                <a:gd name="T12" fmla="*/ 4 w 107"/>
                <a:gd name="T13" fmla="*/ 0 h 88"/>
                <a:gd name="T14" fmla="*/ 7 w 107"/>
                <a:gd name="T15" fmla="*/ 16 h 88"/>
                <a:gd name="T16" fmla="*/ 19 w 107"/>
                <a:gd name="T17" fmla="*/ 24 h 88"/>
                <a:gd name="T18" fmla="*/ 12 w 107"/>
                <a:gd name="T19" fmla="*/ 35 h 88"/>
                <a:gd name="T20" fmla="*/ 27 w 107"/>
                <a:gd name="T21" fmla="*/ 22 h 88"/>
                <a:gd name="T22" fmla="*/ 41 w 107"/>
                <a:gd name="T23" fmla="*/ 16 h 88"/>
                <a:gd name="T24" fmla="*/ 43 w 107"/>
                <a:gd name="T25" fmla="*/ 13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7" h="88">
                  <a:moveTo>
                    <a:pt x="107" y="33"/>
                  </a:moveTo>
                  <a:cubicBezTo>
                    <a:pt x="98" y="39"/>
                    <a:pt x="84" y="39"/>
                    <a:pt x="75" y="43"/>
                  </a:cubicBezTo>
                  <a:cubicBezTo>
                    <a:pt x="70" y="45"/>
                    <a:pt x="66" y="47"/>
                    <a:pt x="62" y="50"/>
                  </a:cubicBezTo>
                  <a:cubicBezTo>
                    <a:pt x="56" y="54"/>
                    <a:pt x="57" y="56"/>
                    <a:pt x="51" y="53"/>
                  </a:cubicBezTo>
                  <a:cubicBezTo>
                    <a:pt x="47" y="51"/>
                    <a:pt x="45" y="46"/>
                    <a:pt x="40" y="44"/>
                  </a:cubicBezTo>
                  <a:cubicBezTo>
                    <a:pt x="36" y="41"/>
                    <a:pt x="31" y="41"/>
                    <a:pt x="26" y="40"/>
                  </a:cubicBezTo>
                  <a:cubicBezTo>
                    <a:pt x="10" y="35"/>
                    <a:pt x="5" y="16"/>
                    <a:pt x="9" y="0"/>
                  </a:cubicBezTo>
                  <a:cubicBezTo>
                    <a:pt x="5" y="17"/>
                    <a:pt x="0" y="30"/>
                    <a:pt x="16" y="41"/>
                  </a:cubicBezTo>
                  <a:cubicBezTo>
                    <a:pt x="26" y="48"/>
                    <a:pt x="39" y="48"/>
                    <a:pt x="47" y="58"/>
                  </a:cubicBezTo>
                  <a:cubicBezTo>
                    <a:pt x="41" y="68"/>
                    <a:pt x="31" y="76"/>
                    <a:pt x="28" y="88"/>
                  </a:cubicBezTo>
                  <a:cubicBezTo>
                    <a:pt x="38" y="74"/>
                    <a:pt x="53" y="66"/>
                    <a:pt x="66" y="56"/>
                  </a:cubicBezTo>
                  <a:cubicBezTo>
                    <a:pt x="77" y="48"/>
                    <a:pt x="89" y="40"/>
                    <a:pt x="103" y="38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6" name="Freeform 963">
              <a:extLst>
                <a:ext uri="{FF2B5EF4-FFF2-40B4-BE49-F238E27FC236}">
                  <a16:creationId xmlns:a16="http://schemas.microsoft.com/office/drawing/2014/main" id="{4B0F1AA3-E83C-4FF7-AEEE-F55BBC9F8EBC}"/>
                </a:ext>
              </a:extLst>
            </p:cNvPr>
            <p:cNvSpPr/>
            <p:nvPr>
              <p:custDataLst>
                <p:tags r:id="rId1863"/>
              </p:custDataLst>
            </p:nvPr>
          </p:nvSpPr>
          <p:spPr bwMode="auto">
            <a:xfrm>
              <a:off x="333" y="997"/>
              <a:ext cx="43" cy="80"/>
            </a:xfrm>
            <a:custGeom>
              <a:avLst/>
              <a:gdLst>
                <a:gd name="T0" fmla="*/ 24 w 58"/>
                <a:gd name="T1" fmla="*/ 35 h 109"/>
                <a:gd name="T2" fmla="*/ 10 w 58"/>
                <a:gd name="T3" fmla="*/ 23 h 109"/>
                <a:gd name="T4" fmla="*/ 2 w 58"/>
                <a:gd name="T5" fmla="*/ 14 h 109"/>
                <a:gd name="T6" fmla="*/ 5 w 58"/>
                <a:gd name="T7" fmla="*/ 0 h 109"/>
                <a:gd name="T8" fmla="*/ 1 w 58"/>
                <a:gd name="T9" fmla="*/ 14 h 109"/>
                <a:gd name="T10" fmla="*/ 8 w 58"/>
                <a:gd name="T11" fmla="*/ 23 h 109"/>
                <a:gd name="T12" fmla="*/ 22 w 58"/>
                <a:gd name="T13" fmla="*/ 37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9">
                  <a:moveTo>
                    <a:pt x="58" y="90"/>
                  </a:moveTo>
                  <a:cubicBezTo>
                    <a:pt x="32" y="106"/>
                    <a:pt x="33" y="74"/>
                    <a:pt x="25" y="59"/>
                  </a:cubicBezTo>
                  <a:cubicBezTo>
                    <a:pt x="20" y="50"/>
                    <a:pt x="8" y="45"/>
                    <a:pt x="6" y="35"/>
                  </a:cubicBezTo>
                  <a:cubicBezTo>
                    <a:pt x="4" y="23"/>
                    <a:pt x="13" y="11"/>
                    <a:pt x="13" y="0"/>
                  </a:cubicBezTo>
                  <a:cubicBezTo>
                    <a:pt x="7" y="10"/>
                    <a:pt x="0" y="23"/>
                    <a:pt x="2" y="36"/>
                  </a:cubicBezTo>
                  <a:cubicBezTo>
                    <a:pt x="5" y="48"/>
                    <a:pt x="15" y="51"/>
                    <a:pt x="20" y="60"/>
                  </a:cubicBezTo>
                  <a:cubicBezTo>
                    <a:pt x="29" y="77"/>
                    <a:pt x="26" y="109"/>
                    <a:pt x="55" y="9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7" name="Freeform 964">
              <a:extLst>
                <a:ext uri="{FF2B5EF4-FFF2-40B4-BE49-F238E27FC236}">
                  <a16:creationId xmlns:a16="http://schemas.microsoft.com/office/drawing/2014/main" id="{77FF5E86-17B2-4D3D-9CFD-BCD6A29815AA}"/>
                </a:ext>
              </a:extLst>
            </p:cNvPr>
            <p:cNvSpPr/>
            <p:nvPr>
              <p:custDataLst>
                <p:tags r:id="rId1864"/>
              </p:custDataLst>
            </p:nvPr>
          </p:nvSpPr>
          <p:spPr bwMode="auto">
            <a:xfrm>
              <a:off x="447" y="878"/>
              <a:ext cx="27" cy="106"/>
            </a:xfrm>
            <a:custGeom>
              <a:avLst/>
              <a:gdLst>
                <a:gd name="T0" fmla="*/ 4 w 37"/>
                <a:gd name="T1" fmla="*/ 0 h 143"/>
                <a:gd name="T2" fmla="*/ 10 w 37"/>
                <a:gd name="T3" fmla="*/ 27 h 143"/>
                <a:gd name="T4" fmla="*/ 15 w 37"/>
                <a:gd name="T5" fmla="*/ 59 h 143"/>
                <a:gd name="T6" fmla="*/ 8 w 37"/>
                <a:gd name="T7" fmla="*/ 30 h 143"/>
                <a:gd name="T8" fmla="*/ 4 w 37"/>
                <a:gd name="T9" fmla="*/ 3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8" y="24"/>
                    <a:pt x="22" y="44"/>
                    <a:pt x="26" y="66"/>
                  </a:cubicBezTo>
                  <a:cubicBezTo>
                    <a:pt x="31" y="92"/>
                    <a:pt x="16" y="122"/>
                    <a:pt x="37" y="143"/>
                  </a:cubicBezTo>
                  <a:cubicBezTo>
                    <a:pt x="10" y="125"/>
                    <a:pt x="29" y="99"/>
                    <a:pt x="21" y="74"/>
                  </a:cubicBezTo>
                  <a:cubicBezTo>
                    <a:pt x="16" y="57"/>
                    <a:pt x="0" y="24"/>
                    <a:pt x="11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8" name="Freeform 965">
              <a:extLst>
                <a:ext uri="{FF2B5EF4-FFF2-40B4-BE49-F238E27FC236}">
                  <a16:creationId xmlns:a16="http://schemas.microsoft.com/office/drawing/2014/main" id="{023FD5CC-5C91-4F65-B9D2-DB92C8283FCD}"/>
                </a:ext>
              </a:extLst>
            </p:cNvPr>
            <p:cNvSpPr/>
            <p:nvPr>
              <p:custDataLst>
                <p:tags r:id="rId1865"/>
              </p:custDataLst>
            </p:nvPr>
          </p:nvSpPr>
          <p:spPr bwMode="auto">
            <a:xfrm>
              <a:off x="1128" y="902"/>
              <a:ext cx="44" cy="60"/>
            </a:xfrm>
            <a:custGeom>
              <a:avLst/>
              <a:gdLst>
                <a:gd name="T0" fmla="*/ 23 w 59"/>
                <a:gd name="T1" fmla="*/ 16 h 81"/>
                <a:gd name="T2" fmla="*/ 19 w 59"/>
                <a:gd name="T3" fmla="*/ 10 h 81"/>
                <a:gd name="T4" fmla="*/ 14 w 59"/>
                <a:gd name="T5" fmla="*/ 14 h 81"/>
                <a:gd name="T6" fmla="*/ 9 w 59"/>
                <a:gd name="T7" fmla="*/ 20 h 81"/>
                <a:gd name="T8" fmla="*/ 12 w 59"/>
                <a:gd name="T9" fmla="*/ 24 h 81"/>
                <a:gd name="T10" fmla="*/ 7 w 59"/>
                <a:gd name="T11" fmla="*/ 33 h 81"/>
                <a:gd name="T12" fmla="*/ 8 w 59"/>
                <a:gd name="T13" fmla="*/ 23 h 81"/>
                <a:gd name="T14" fmla="*/ 0 w 59"/>
                <a:gd name="T15" fmla="*/ 19 h 81"/>
                <a:gd name="T16" fmla="*/ 10 w 59"/>
                <a:gd name="T17" fmla="*/ 15 h 81"/>
                <a:gd name="T18" fmla="*/ 17 w 59"/>
                <a:gd name="T19" fmla="*/ 9 h 81"/>
                <a:gd name="T20" fmla="*/ 19 w 59"/>
                <a:gd name="T21" fmla="*/ 0 h 81"/>
                <a:gd name="T22" fmla="*/ 19 w 59"/>
                <a:gd name="T23" fmla="*/ 7 h 81"/>
                <a:gd name="T24" fmla="*/ 22 w 59"/>
                <a:gd name="T25" fmla="*/ 13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81">
                  <a:moveTo>
                    <a:pt x="56" y="38"/>
                  </a:moveTo>
                  <a:cubicBezTo>
                    <a:pt x="59" y="36"/>
                    <a:pt x="53" y="24"/>
                    <a:pt x="47" y="24"/>
                  </a:cubicBezTo>
                  <a:cubicBezTo>
                    <a:pt x="42" y="24"/>
                    <a:pt x="37" y="32"/>
                    <a:pt x="34" y="35"/>
                  </a:cubicBezTo>
                  <a:cubicBezTo>
                    <a:pt x="30" y="39"/>
                    <a:pt x="24" y="43"/>
                    <a:pt x="22" y="48"/>
                  </a:cubicBezTo>
                  <a:cubicBezTo>
                    <a:pt x="21" y="53"/>
                    <a:pt x="23" y="65"/>
                    <a:pt x="30" y="59"/>
                  </a:cubicBezTo>
                  <a:cubicBezTo>
                    <a:pt x="20" y="62"/>
                    <a:pt x="19" y="72"/>
                    <a:pt x="17" y="81"/>
                  </a:cubicBezTo>
                  <a:cubicBezTo>
                    <a:pt x="18" y="74"/>
                    <a:pt x="24" y="65"/>
                    <a:pt x="20" y="57"/>
                  </a:cubicBezTo>
                  <a:cubicBezTo>
                    <a:pt x="17" y="50"/>
                    <a:pt x="7" y="48"/>
                    <a:pt x="0" y="46"/>
                  </a:cubicBezTo>
                  <a:cubicBezTo>
                    <a:pt x="11" y="44"/>
                    <a:pt x="15" y="44"/>
                    <a:pt x="24" y="37"/>
                  </a:cubicBezTo>
                  <a:cubicBezTo>
                    <a:pt x="30" y="32"/>
                    <a:pt x="36" y="27"/>
                    <a:pt x="42" y="22"/>
                  </a:cubicBezTo>
                  <a:cubicBezTo>
                    <a:pt x="45" y="16"/>
                    <a:pt x="48" y="6"/>
                    <a:pt x="47" y="0"/>
                  </a:cubicBezTo>
                  <a:cubicBezTo>
                    <a:pt x="47" y="5"/>
                    <a:pt x="45" y="14"/>
                    <a:pt x="47" y="19"/>
                  </a:cubicBezTo>
                  <a:cubicBezTo>
                    <a:pt x="49" y="24"/>
                    <a:pt x="54" y="25"/>
                    <a:pt x="54" y="3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49" name="Freeform 966">
              <a:extLst>
                <a:ext uri="{FF2B5EF4-FFF2-40B4-BE49-F238E27FC236}">
                  <a16:creationId xmlns:a16="http://schemas.microsoft.com/office/drawing/2014/main" id="{7697EE1B-8F42-4959-B2EA-A716E87AB7B9}"/>
                </a:ext>
              </a:extLst>
            </p:cNvPr>
            <p:cNvSpPr/>
            <p:nvPr>
              <p:custDataLst>
                <p:tags r:id="rId1866"/>
              </p:custDataLst>
            </p:nvPr>
          </p:nvSpPr>
          <p:spPr bwMode="auto">
            <a:xfrm>
              <a:off x="1192" y="1124"/>
              <a:ext cx="59" cy="44"/>
            </a:xfrm>
            <a:custGeom>
              <a:avLst/>
              <a:gdLst>
                <a:gd name="T0" fmla="*/ 1 w 81"/>
                <a:gd name="T1" fmla="*/ 5 h 60"/>
                <a:gd name="T2" fmla="*/ 11 w 81"/>
                <a:gd name="T3" fmla="*/ 5 h 60"/>
                <a:gd name="T4" fmla="*/ 18 w 81"/>
                <a:gd name="T5" fmla="*/ 11 h 60"/>
                <a:gd name="T6" fmla="*/ 31 w 81"/>
                <a:gd name="T7" fmla="*/ 23 h 60"/>
                <a:gd name="T8" fmla="*/ 18 w 81"/>
                <a:gd name="T9" fmla="*/ 9 h 60"/>
                <a:gd name="T10" fmla="*/ 0 w 81"/>
                <a:gd name="T11" fmla="*/ 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0">
                  <a:moveTo>
                    <a:pt x="1" y="14"/>
                  </a:moveTo>
                  <a:cubicBezTo>
                    <a:pt x="10" y="13"/>
                    <a:pt x="18" y="8"/>
                    <a:pt x="28" y="12"/>
                  </a:cubicBezTo>
                  <a:cubicBezTo>
                    <a:pt x="36" y="15"/>
                    <a:pt x="42" y="22"/>
                    <a:pt x="47" y="29"/>
                  </a:cubicBezTo>
                  <a:cubicBezTo>
                    <a:pt x="56" y="41"/>
                    <a:pt x="63" y="60"/>
                    <a:pt x="81" y="59"/>
                  </a:cubicBezTo>
                  <a:cubicBezTo>
                    <a:pt x="60" y="55"/>
                    <a:pt x="60" y="35"/>
                    <a:pt x="47" y="22"/>
                  </a:cubicBezTo>
                  <a:cubicBezTo>
                    <a:pt x="37" y="10"/>
                    <a:pt x="11" y="0"/>
                    <a:pt x="0" y="15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0" name="Freeform 967">
              <a:extLst>
                <a:ext uri="{FF2B5EF4-FFF2-40B4-BE49-F238E27FC236}">
                  <a16:creationId xmlns:a16="http://schemas.microsoft.com/office/drawing/2014/main" id="{6927A080-1296-47BA-8C7B-B8E9436242D5}"/>
                </a:ext>
              </a:extLst>
            </p:cNvPr>
            <p:cNvSpPr/>
            <p:nvPr>
              <p:custDataLst>
                <p:tags r:id="rId1867"/>
              </p:custDataLst>
            </p:nvPr>
          </p:nvSpPr>
          <p:spPr bwMode="auto">
            <a:xfrm>
              <a:off x="1205" y="1097"/>
              <a:ext cx="76" cy="26"/>
            </a:xfrm>
            <a:custGeom>
              <a:avLst/>
              <a:gdLst>
                <a:gd name="T0" fmla="*/ 0 w 103"/>
                <a:gd name="T1" fmla="*/ 12 h 35"/>
                <a:gd name="T2" fmla="*/ 19 w 103"/>
                <a:gd name="T3" fmla="*/ 7 h 35"/>
                <a:gd name="T4" fmla="*/ 30 w 103"/>
                <a:gd name="T5" fmla="*/ 5 h 35"/>
                <a:gd name="T6" fmla="*/ 41 w 103"/>
                <a:gd name="T7" fmla="*/ 0 h 35"/>
                <a:gd name="T8" fmla="*/ 24 w 103"/>
                <a:gd name="T9" fmla="*/ 7 h 35"/>
                <a:gd name="T10" fmla="*/ 15 w 103"/>
                <a:gd name="T11" fmla="*/ 10 h 35"/>
                <a:gd name="T12" fmla="*/ 5 w 103"/>
                <a:gd name="T13" fmla="*/ 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5">
                  <a:moveTo>
                    <a:pt x="0" y="30"/>
                  </a:moveTo>
                  <a:cubicBezTo>
                    <a:pt x="16" y="35"/>
                    <a:pt x="34" y="22"/>
                    <a:pt x="47" y="17"/>
                  </a:cubicBezTo>
                  <a:cubicBezTo>
                    <a:pt x="55" y="13"/>
                    <a:pt x="65" y="16"/>
                    <a:pt x="74" y="14"/>
                  </a:cubicBezTo>
                  <a:cubicBezTo>
                    <a:pt x="84" y="12"/>
                    <a:pt x="97" y="9"/>
                    <a:pt x="103" y="0"/>
                  </a:cubicBezTo>
                  <a:cubicBezTo>
                    <a:pt x="90" y="14"/>
                    <a:pt x="76" y="18"/>
                    <a:pt x="58" y="19"/>
                  </a:cubicBezTo>
                  <a:cubicBezTo>
                    <a:pt x="49" y="19"/>
                    <a:pt x="45" y="23"/>
                    <a:pt x="37" y="26"/>
                  </a:cubicBezTo>
                  <a:cubicBezTo>
                    <a:pt x="30" y="29"/>
                    <a:pt x="21" y="28"/>
                    <a:pt x="13" y="29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1" name="Freeform 968">
              <a:extLst>
                <a:ext uri="{FF2B5EF4-FFF2-40B4-BE49-F238E27FC236}">
                  <a16:creationId xmlns:a16="http://schemas.microsoft.com/office/drawing/2014/main" id="{AF5CA821-033B-4C73-98F6-AC181CB32032}"/>
                </a:ext>
              </a:extLst>
            </p:cNvPr>
            <p:cNvSpPr/>
            <p:nvPr>
              <p:custDataLst>
                <p:tags r:id="rId1868"/>
              </p:custDataLst>
            </p:nvPr>
          </p:nvSpPr>
          <p:spPr bwMode="auto">
            <a:xfrm>
              <a:off x="1239" y="918"/>
              <a:ext cx="44" cy="32"/>
            </a:xfrm>
            <a:custGeom>
              <a:avLst/>
              <a:gdLst>
                <a:gd name="T0" fmla="*/ 17 w 60"/>
                <a:gd name="T1" fmla="*/ 0 h 44"/>
                <a:gd name="T2" fmla="*/ 12 w 60"/>
                <a:gd name="T3" fmla="*/ 9 h 44"/>
                <a:gd name="T4" fmla="*/ 0 w 60"/>
                <a:gd name="T5" fmla="*/ 12 h 44"/>
                <a:gd name="T6" fmla="*/ 12 w 60"/>
                <a:gd name="T7" fmla="*/ 11 h 44"/>
                <a:gd name="T8" fmla="*/ 23 w 60"/>
                <a:gd name="T9" fmla="*/ 17 h 44"/>
                <a:gd name="T10" fmla="*/ 18 w 60"/>
                <a:gd name="T11" fmla="*/ 11 h 44"/>
                <a:gd name="T12" fmla="*/ 17 w 60"/>
                <a:gd name="T13" fmla="*/ 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3" y="0"/>
                  </a:moveTo>
                  <a:cubicBezTo>
                    <a:pt x="47" y="8"/>
                    <a:pt x="39" y="22"/>
                    <a:pt x="31" y="25"/>
                  </a:cubicBezTo>
                  <a:cubicBezTo>
                    <a:pt x="21" y="29"/>
                    <a:pt x="8" y="24"/>
                    <a:pt x="0" y="32"/>
                  </a:cubicBezTo>
                  <a:cubicBezTo>
                    <a:pt x="10" y="33"/>
                    <a:pt x="21" y="29"/>
                    <a:pt x="31" y="28"/>
                  </a:cubicBezTo>
                  <a:cubicBezTo>
                    <a:pt x="46" y="27"/>
                    <a:pt x="47" y="40"/>
                    <a:pt x="60" y="44"/>
                  </a:cubicBezTo>
                  <a:cubicBezTo>
                    <a:pt x="57" y="37"/>
                    <a:pt x="49" y="35"/>
                    <a:pt x="45" y="29"/>
                  </a:cubicBezTo>
                  <a:cubicBezTo>
                    <a:pt x="40" y="21"/>
                    <a:pt x="46" y="17"/>
                    <a:pt x="44" y="9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2" name="Freeform 969">
              <a:extLst>
                <a:ext uri="{FF2B5EF4-FFF2-40B4-BE49-F238E27FC236}">
                  <a16:creationId xmlns:a16="http://schemas.microsoft.com/office/drawing/2014/main" id="{34EBE11E-012C-401F-A202-D811C160ADA6}"/>
                </a:ext>
              </a:extLst>
            </p:cNvPr>
            <p:cNvSpPr/>
            <p:nvPr>
              <p:custDataLst>
                <p:tags r:id="rId1869"/>
              </p:custDataLst>
            </p:nvPr>
          </p:nvSpPr>
          <p:spPr bwMode="auto">
            <a:xfrm>
              <a:off x="1175" y="864"/>
              <a:ext cx="39" cy="86"/>
            </a:xfrm>
            <a:custGeom>
              <a:avLst/>
              <a:gdLst>
                <a:gd name="T0" fmla="*/ 0 w 53"/>
                <a:gd name="T1" fmla="*/ 0 h 118"/>
                <a:gd name="T2" fmla="*/ 8 w 53"/>
                <a:gd name="T3" fmla="*/ 9 h 118"/>
                <a:gd name="T4" fmla="*/ 14 w 53"/>
                <a:gd name="T5" fmla="*/ 22 h 118"/>
                <a:gd name="T6" fmla="*/ 16 w 53"/>
                <a:gd name="T7" fmla="*/ 35 h 118"/>
                <a:gd name="T8" fmla="*/ 10 w 53"/>
                <a:gd name="T9" fmla="*/ 46 h 118"/>
                <a:gd name="T10" fmla="*/ 13 w 53"/>
                <a:gd name="T11" fmla="*/ 20 h 118"/>
                <a:gd name="T12" fmla="*/ 10 w 53"/>
                <a:gd name="T13" fmla="*/ 9 h 118"/>
                <a:gd name="T14" fmla="*/ 1 w 53"/>
                <a:gd name="T15" fmla="*/ 2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8">
                  <a:moveTo>
                    <a:pt x="0" y="0"/>
                  </a:moveTo>
                  <a:cubicBezTo>
                    <a:pt x="3" y="11"/>
                    <a:pt x="12" y="16"/>
                    <a:pt x="20" y="24"/>
                  </a:cubicBezTo>
                  <a:cubicBezTo>
                    <a:pt x="28" y="33"/>
                    <a:pt x="32" y="44"/>
                    <a:pt x="35" y="56"/>
                  </a:cubicBezTo>
                  <a:cubicBezTo>
                    <a:pt x="38" y="66"/>
                    <a:pt x="41" y="79"/>
                    <a:pt x="41" y="90"/>
                  </a:cubicBezTo>
                  <a:cubicBezTo>
                    <a:pt x="41" y="102"/>
                    <a:pt x="32" y="108"/>
                    <a:pt x="26" y="118"/>
                  </a:cubicBezTo>
                  <a:cubicBezTo>
                    <a:pt x="53" y="105"/>
                    <a:pt x="39" y="73"/>
                    <a:pt x="34" y="52"/>
                  </a:cubicBezTo>
                  <a:cubicBezTo>
                    <a:pt x="32" y="42"/>
                    <a:pt x="30" y="33"/>
                    <a:pt x="23" y="25"/>
                  </a:cubicBezTo>
                  <a:cubicBezTo>
                    <a:pt x="17" y="18"/>
                    <a:pt x="3" y="14"/>
                    <a:pt x="1" y="5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3" name="Freeform 970">
              <a:extLst>
                <a:ext uri="{FF2B5EF4-FFF2-40B4-BE49-F238E27FC236}">
                  <a16:creationId xmlns:a16="http://schemas.microsoft.com/office/drawing/2014/main" id="{F1327985-E624-4D92-8A65-1C2D49D5934E}"/>
                </a:ext>
              </a:extLst>
            </p:cNvPr>
            <p:cNvSpPr/>
            <p:nvPr>
              <p:custDataLst>
                <p:tags r:id="rId1870"/>
              </p:custDataLst>
            </p:nvPr>
          </p:nvSpPr>
          <p:spPr bwMode="auto">
            <a:xfrm>
              <a:off x="896" y="1053"/>
              <a:ext cx="42" cy="88"/>
            </a:xfrm>
            <a:custGeom>
              <a:avLst/>
              <a:gdLst>
                <a:gd name="T0" fmla="*/ 5 w 57"/>
                <a:gd name="T1" fmla="*/ 0 h 120"/>
                <a:gd name="T2" fmla="*/ 8 w 57"/>
                <a:gd name="T3" fmla="*/ 12 h 120"/>
                <a:gd name="T4" fmla="*/ 1 w 57"/>
                <a:gd name="T5" fmla="*/ 7 h 120"/>
                <a:gd name="T6" fmla="*/ 7 w 57"/>
                <a:gd name="T7" fmla="*/ 16 h 120"/>
                <a:gd name="T8" fmla="*/ 10 w 57"/>
                <a:gd name="T9" fmla="*/ 27 h 120"/>
                <a:gd name="T10" fmla="*/ 0 w 57"/>
                <a:gd name="T11" fmla="*/ 19 h 120"/>
                <a:gd name="T12" fmla="*/ 11 w 57"/>
                <a:gd name="T13" fmla="*/ 30 h 120"/>
                <a:gd name="T14" fmla="*/ 23 w 57"/>
                <a:gd name="T15" fmla="*/ 48 h 120"/>
                <a:gd name="T16" fmla="*/ 12 w 57"/>
                <a:gd name="T17" fmla="*/ 29 h 120"/>
                <a:gd name="T18" fmla="*/ 10 w 57"/>
                <a:gd name="T19" fmla="*/ 21 h 120"/>
                <a:gd name="T20" fmla="*/ 7 w 57"/>
                <a:gd name="T21" fmla="*/ 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20">
                  <a:moveTo>
                    <a:pt x="13" y="0"/>
                  </a:moveTo>
                  <a:cubicBezTo>
                    <a:pt x="15" y="9"/>
                    <a:pt x="21" y="21"/>
                    <a:pt x="20" y="30"/>
                  </a:cubicBezTo>
                  <a:cubicBezTo>
                    <a:pt x="11" y="29"/>
                    <a:pt x="7" y="21"/>
                    <a:pt x="1" y="17"/>
                  </a:cubicBezTo>
                  <a:cubicBezTo>
                    <a:pt x="9" y="24"/>
                    <a:pt x="16" y="31"/>
                    <a:pt x="18" y="41"/>
                  </a:cubicBezTo>
                  <a:cubicBezTo>
                    <a:pt x="21" y="50"/>
                    <a:pt x="20" y="60"/>
                    <a:pt x="23" y="70"/>
                  </a:cubicBezTo>
                  <a:cubicBezTo>
                    <a:pt x="18" y="58"/>
                    <a:pt x="11" y="54"/>
                    <a:pt x="0" y="49"/>
                  </a:cubicBezTo>
                  <a:cubicBezTo>
                    <a:pt x="11" y="56"/>
                    <a:pt x="20" y="66"/>
                    <a:pt x="27" y="77"/>
                  </a:cubicBezTo>
                  <a:cubicBezTo>
                    <a:pt x="36" y="91"/>
                    <a:pt x="49" y="104"/>
                    <a:pt x="57" y="120"/>
                  </a:cubicBezTo>
                  <a:cubicBezTo>
                    <a:pt x="49" y="104"/>
                    <a:pt x="35" y="92"/>
                    <a:pt x="30" y="75"/>
                  </a:cubicBezTo>
                  <a:cubicBezTo>
                    <a:pt x="27" y="68"/>
                    <a:pt x="25" y="61"/>
                    <a:pt x="24" y="53"/>
                  </a:cubicBezTo>
                  <a:cubicBezTo>
                    <a:pt x="22" y="37"/>
                    <a:pt x="21" y="22"/>
                    <a:pt x="16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4" name="Freeform 971">
              <a:extLst>
                <a:ext uri="{FF2B5EF4-FFF2-40B4-BE49-F238E27FC236}">
                  <a16:creationId xmlns:a16="http://schemas.microsoft.com/office/drawing/2014/main" id="{18097D58-BB36-465F-942C-40B5A0D5D8FC}"/>
                </a:ext>
              </a:extLst>
            </p:cNvPr>
            <p:cNvSpPr/>
            <p:nvPr>
              <p:custDataLst>
                <p:tags r:id="rId1871"/>
              </p:custDataLst>
            </p:nvPr>
          </p:nvSpPr>
          <p:spPr bwMode="auto">
            <a:xfrm>
              <a:off x="985" y="1212"/>
              <a:ext cx="59" cy="86"/>
            </a:xfrm>
            <a:custGeom>
              <a:avLst/>
              <a:gdLst>
                <a:gd name="T0" fmla="*/ 29 w 81"/>
                <a:gd name="T1" fmla="*/ 0 h 116"/>
                <a:gd name="T2" fmla="*/ 9 w 81"/>
                <a:gd name="T3" fmla="*/ 12 h 116"/>
                <a:gd name="T4" fmla="*/ 9 w 81"/>
                <a:gd name="T5" fmla="*/ 25 h 116"/>
                <a:gd name="T6" fmla="*/ 0 w 81"/>
                <a:gd name="T7" fmla="*/ 36 h 116"/>
                <a:gd name="T8" fmla="*/ 0 w 81"/>
                <a:gd name="T9" fmla="*/ 47 h 116"/>
                <a:gd name="T10" fmla="*/ 2 w 81"/>
                <a:gd name="T11" fmla="*/ 35 h 116"/>
                <a:gd name="T12" fmla="*/ 11 w 81"/>
                <a:gd name="T13" fmla="*/ 14 h 116"/>
                <a:gd name="T14" fmla="*/ 20 w 81"/>
                <a:gd name="T15" fmla="*/ 11 h 116"/>
                <a:gd name="T16" fmla="*/ 29 w 81"/>
                <a:gd name="T17" fmla="*/ 1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15">
                  <a:moveTo>
                    <a:pt x="75" y="0"/>
                  </a:moveTo>
                  <a:cubicBezTo>
                    <a:pt x="81" y="6"/>
                    <a:pt x="35" y="31"/>
                    <a:pt x="24" y="30"/>
                  </a:cubicBezTo>
                  <a:cubicBezTo>
                    <a:pt x="29" y="43"/>
                    <a:pt x="33" y="49"/>
                    <a:pt x="24" y="62"/>
                  </a:cubicBezTo>
                  <a:cubicBezTo>
                    <a:pt x="17" y="72"/>
                    <a:pt x="9" y="79"/>
                    <a:pt x="0" y="87"/>
                  </a:cubicBezTo>
                  <a:cubicBezTo>
                    <a:pt x="7" y="96"/>
                    <a:pt x="5" y="107"/>
                    <a:pt x="0" y="116"/>
                  </a:cubicBezTo>
                  <a:cubicBezTo>
                    <a:pt x="9" y="104"/>
                    <a:pt x="7" y="99"/>
                    <a:pt x="6" y="86"/>
                  </a:cubicBezTo>
                  <a:cubicBezTo>
                    <a:pt x="20" y="83"/>
                    <a:pt x="36" y="49"/>
                    <a:pt x="29" y="35"/>
                  </a:cubicBezTo>
                  <a:cubicBezTo>
                    <a:pt x="37" y="31"/>
                    <a:pt x="46" y="32"/>
                    <a:pt x="54" y="27"/>
                  </a:cubicBezTo>
                  <a:cubicBezTo>
                    <a:pt x="63" y="22"/>
                    <a:pt x="68" y="11"/>
                    <a:pt x="75" y="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5" name="Freeform 972">
              <a:extLst>
                <a:ext uri="{FF2B5EF4-FFF2-40B4-BE49-F238E27FC236}">
                  <a16:creationId xmlns:a16="http://schemas.microsoft.com/office/drawing/2014/main" id="{6C0806AB-EB41-4D27-8C38-6E10E6563BA2}"/>
                </a:ext>
              </a:extLst>
            </p:cNvPr>
            <p:cNvSpPr/>
            <p:nvPr>
              <p:custDataLst>
                <p:tags r:id="rId1872"/>
              </p:custDataLst>
            </p:nvPr>
          </p:nvSpPr>
          <p:spPr bwMode="auto">
            <a:xfrm>
              <a:off x="849" y="1251"/>
              <a:ext cx="102" cy="21"/>
            </a:xfrm>
            <a:custGeom>
              <a:avLst/>
              <a:gdLst>
                <a:gd name="T0" fmla="*/ 55 w 138"/>
                <a:gd name="T1" fmla="*/ 6 h 29"/>
                <a:gd name="T2" fmla="*/ 35 w 138"/>
                <a:gd name="T3" fmla="*/ 7 h 29"/>
                <a:gd name="T4" fmla="*/ 22 w 138"/>
                <a:gd name="T5" fmla="*/ 3 h 29"/>
                <a:gd name="T6" fmla="*/ 0 w 138"/>
                <a:gd name="T7" fmla="*/ 3 h 29"/>
                <a:gd name="T8" fmla="*/ 13 w 138"/>
                <a:gd name="T9" fmla="*/ 2 h 29"/>
                <a:gd name="T10" fmla="*/ 24 w 138"/>
                <a:gd name="T11" fmla="*/ 4 h 29"/>
                <a:gd name="T12" fmla="*/ 47 w 138"/>
                <a:gd name="T13" fmla="*/ 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28">
                  <a:moveTo>
                    <a:pt x="138" y="15"/>
                  </a:moveTo>
                  <a:cubicBezTo>
                    <a:pt x="124" y="21"/>
                    <a:pt x="103" y="21"/>
                    <a:pt x="88" y="20"/>
                  </a:cubicBezTo>
                  <a:cubicBezTo>
                    <a:pt x="76" y="19"/>
                    <a:pt x="65" y="13"/>
                    <a:pt x="55" y="8"/>
                  </a:cubicBezTo>
                  <a:cubicBezTo>
                    <a:pt x="39" y="1"/>
                    <a:pt x="16" y="0"/>
                    <a:pt x="0" y="7"/>
                  </a:cubicBezTo>
                  <a:cubicBezTo>
                    <a:pt x="11" y="8"/>
                    <a:pt x="21" y="6"/>
                    <a:pt x="32" y="6"/>
                  </a:cubicBezTo>
                  <a:cubicBezTo>
                    <a:pt x="41" y="7"/>
                    <a:pt x="50" y="9"/>
                    <a:pt x="60" y="11"/>
                  </a:cubicBezTo>
                  <a:cubicBezTo>
                    <a:pt x="76" y="15"/>
                    <a:pt x="100" y="29"/>
                    <a:pt x="117" y="2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6" name="Freeform 973">
              <a:extLst>
                <a:ext uri="{FF2B5EF4-FFF2-40B4-BE49-F238E27FC236}">
                  <a16:creationId xmlns:a16="http://schemas.microsoft.com/office/drawing/2014/main" id="{06CCCC51-AA95-4E83-91C0-9E93BAB06A89}"/>
                </a:ext>
              </a:extLst>
            </p:cNvPr>
            <p:cNvSpPr/>
            <p:nvPr>
              <p:custDataLst>
                <p:tags r:id="rId1873"/>
              </p:custDataLst>
            </p:nvPr>
          </p:nvSpPr>
          <p:spPr bwMode="auto">
            <a:xfrm>
              <a:off x="610" y="1114"/>
              <a:ext cx="48" cy="41"/>
            </a:xfrm>
            <a:custGeom>
              <a:avLst/>
              <a:gdLst>
                <a:gd name="T0" fmla="*/ 2 w 66"/>
                <a:gd name="T1" fmla="*/ 0 h 55"/>
                <a:gd name="T2" fmla="*/ 2 w 66"/>
                <a:gd name="T3" fmla="*/ 8 h 55"/>
                <a:gd name="T4" fmla="*/ 1 w 66"/>
                <a:gd name="T5" fmla="*/ 18 h 55"/>
                <a:gd name="T6" fmla="*/ 9 w 66"/>
                <a:gd name="T7" fmla="*/ 19 h 55"/>
                <a:gd name="T8" fmla="*/ 15 w 66"/>
                <a:gd name="T9" fmla="*/ 23 h 55"/>
                <a:gd name="T10" fmla="*/ 25 w 66"/>
                <a:gd name="T11" fmla="*/ 16 h 55"/>
                <a:gd name="T12" fmla="*/ 15 w 66"/>
                <a:gd name="T13" fmla="*/ 22 h 55"/>
                <a:gd name="T14" fmla="*/ 9 w 66"/>
                <a:gd name="T15" fmla="*/ 21 h 55"/>
                <a:gd name="T16" fmla="*/ 3 w 66"/>
                <a:gd name="T17" fmla="*/ 19 h 55"/>
                <a:gd name="T18" fmla="*/ 2 w 66"/>
                <a:gd name="T19" fmla="*/ 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55">
                  <a:moveTo>
                    <a:pt x="5" y="0"/>
                  </a:moveTo>
                  <a:cubicBezTo>
                    <a:pt x="7" y="6"/>
                    <a:pt x="6" y="13"/>
                    <a:pt x="6" y="20"/>
                  </a:cubicBezTo>
                  <a:cubicBezTo>
                    <a:pt x="5" y="25"/>
                    <a:pt x="1" y="38"/>
                    <a:pt x="4" y="43"/>
                  </a:cubicBezTo>
                  <a:cubicBezTo>
                    <a:pt x="7" y="50"/>
                    <a:pt x="16" y="43"/>
                    <a:pt x="23" y="45"/>
                  </a:cubicBezTo>
                  <a:cubicBezTo>
                    <a:pt x="29" y="47"/>
                    <a:pt x="34" y="55"/>
                    <a:pt x="40" y="55"/>
                  </a:cubicBezTo>
                  <a:cubicBezTo>
                    <a:pt x="49" y="55"/>
                    <a:pt x="59" y="43"/>
                    <a:pt x="66" y="38"/>
                  </a:cubicBezTo>
                  <a:cubicBezTo>
                    <a:pt x="58" y="44"/>
                    <a:pt x="50" y="50"/>
                    <a:pt x="40" y="52"/>
                  </a:cubicBezTo>
                  <a:cubicBezTo>
                    <a:pt x="32" y="53"/>
                    <a:pt x="30" y="50"/>
                    <a:pt x="23" y="49"/>
                  </a:cubicBezTo>
                  <a:cubicBezTo>
                    <a:pt x="17" y="48"/>
                    <a:pt x="13" y="51"/>
                    <a:pt x="8" y="47"/>
                  </a:cubicBezTo>
                  <a:cubicBezTo>
                    <a:pt x="0" y="41"/>
                    <a:pt x="5" y="32"/>
                    <a:pt x="5" y="2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7" name="Freeform 974">
              <a:extLst>
                <a:ext uri="{FF2B5EF4-FFF2-40B4-BE49-F238E27FC236}">
                  <a16:creationId xmlns:a16="http://schemas.microsoft.com/office/drawing/2014/main" id="{29EA4218-6FC2-4C45-821F-0AD8FB02F7E2}"/>
                </a:ext>
              </a:extLst>
            </p:cNvPr>
            <p:cNvSpPr/>
            <p:nvPr>
              <p:custDataLst>
                <p:tags r:id="rId1874"/>
              </p:custDataLst>
            </p:nvPr>
          </p:nvSpPr>
          <p:spPr bwMode="auto">
            <a:xfrm>
              <a:off x="320" y="1041"/>
              <a:ext cx="126" cy="114"/>
            </a:xfrm>
            <a:custGeom>
              <a:avLst/>
              <a:gdLst>
                <a:gd name="T0" fmla="*/ 0 w 172"/>
                <a:gd name="T1" fmla="*/ 50 h 155"/>
                <a:gd name="T2" fmla="*/ 18 w 172"/>
                <a:gd name="T3" fmla="*/ 41 h 155"/>
                <a:gd name="T4" fmla="*/ 23 w 172"/>
                <a:gd name="T5" fmla="*/ 32 h 155"/>
                <a:gd name="T6" fmla="*/ 31 w 172"/>
                <a:gd name="T7" fmla="*/ 27 h 155"/>
                <a:gd name="T8" fmla="*/ 39 w 172"/>
                <a:gd name="T9" fmla="*/ 18 h 155"/>
                <a:gd name="T10" fmla="*/ 48 w 172"/>
                <a:gd name="T11" fmla="*/ 14 h 155"/>
                <a:gd name="T12" fmla="*/ 67 w 172"/>
                <a:gd name="T13" fmla="*/ 5 h 155"/>
                <a:gd name="T14" fmla="*/ 50 w 172"/>
                <a:gd name="T15" fmla="*/ 13 h 155"/>
                <a:gd name="T16" fmla="*/ 53 w 172"/>
                <a:gd name="T17" fmla="*/ 28 h 155"/>
                <a:gd name="T18" fmla="*/ 49 w 172"/>
                <a:gd name="T19" fmla="*/ 15 h 155"/>
                <a:gd name="T20" fmla="*/ 32 w 172"/>
                <a:gd name="T21" fmla="*/ 29 h 155"/>
                <a:gd name="T22" fmla="*/ 23 w 172"/>
                <a:gd name="T23" fmla="*/ 34 h 155"/>
                <a:gd name="T24" fmla="*/ 21 w 172"/>
                <a:gd name="T25" fmla="*/ 52 h 155"/>
                <a:gd name="T26" fmla="*/ 18 w 172"/>
                <a:gd name="T27" fmla="*/ 46 h 155"/>
                <a:gd name="T28" fmla="*/ 12 w 172"/>
                <a:gd name="T29" fmla="*/ 62 h 155"/>
                <a:gd name="T30" fmla="*/ 5 w 172"/>
                <a:gd name="T31" fmla="*/ 54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2" h="155">
                  <a:moveTo>
                    <a:pt x="0" y="127"/>
                  </a:moveTo>
                  <a:cubicBezTo>
                    <a:pt x="19" y="127"/>
                    <a:pt x="36" y="119"/>
                    <a:pt x="46" y="104"/>
                  </a:cubicBezTo>
                  <a:cubicBezTo>
                    <a:pt x="50" y="96"/>
                    <a:pt x="53" y="87"/>
                    <a:pt x="59" y="80"/>
                  </a:cubicBezTo>
                  <a:cubicBezTo>
                    <a:pt x="65" y="73"/>
                    <a:pt x="72" y="72"/>
                    <a:pt x="79" y="68"/>
                  </a:cubicBezTo>
                  <a:cubicBezTo>
                    <a:pt x="89" y="64"/>
                    <a:pt x="92" y="52"/>
                    <a:pt x="99" y="44"/>
                  </a:cubicBezTo>
                  <a:cubicBezTo>
                    <a:pt x="105" y="37"/>
                    <a:pt x="113" y="38"/>
                    <a:pt x="122" y="35"/>
                  </a:cubicBezTo>
                  <a:cubicBezTo>
                    <a:pt x="135" y="31"/>
                    <a:pt x="155" y="0"/>
                    <a:pt x="172" y="12"/>
                  </a:cubicBezTo>
                  <a:cubicBezTo>
                    <a:pt x="157" y="17"/>
                    <a:pt x="134" y="15"/>
                    <a:pt x="127" y="34"/>
                  </a:cubicBezTo>
                  <a:cubicBezTo>
                    <a:pt x="123" y="47"/>
                    <a:pt x="126" y="59"/>
                    <a:pt x="135" y="69"/>
                  </a:cubicBezTo>
                  <a:cubicBezTo>
                    <a:pt x="133" y="58"/>
                    <a:pt x="125" y="50"/>
                    <a:pt x="125" y="38"/>
                  </a:cubicBezTo>
                  <a:cubicBezTo>
                    <a:pt x="108" y="41"/>
                    <a:pt x="95" y="63"/>
                    <a:pt x="80" y="72"/>
                  </a:cubicBezTo>
                  <a:cubicBezTo>
                    <a:pt x="74" y="75"/>
                    <a:pt x="64" y="80"/>
                    <a:pt x="58" y="86"/>
                  </a:cubicBezTo>
                  <a:cubicBezTo>
                    <a:pt x="49" y="96"/>
                    <a:pt x="50" y="120"/>
                    <a:pt x="54" y="132"/>
                  </a:cubicBezTo>
                  <a:cubicBezTo>
                    <a:pt x="52" y="127"/>
                    <a:pt x="48" y="122"/>
                    <a:pt x="46" y="116"/>
                  </a:cubicBezTo>
                  <a:cubicBezTo>
                    <a:pt x="37" y="130"/>
                    <a:pt x="26" y="136"/>
                    <a:pt x="32" y="155"/>
                  </a:cubicBezTo>
                  <a:cubicBezTo>
                    <a:pt x="28" y="148"/>
                    <a:pt x="27" y="121"/>
                    <a:pt x="13" y="13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8" name="Freeform 975">
              <a:extLst>
                <a:ext uri="{FF2B5EF4-FFF2-40B4-BE49-F238E27FC236}">
                  <a16:creationId xmlns:a16="http://schemas.microsoft.com/office/drawing/2014/main" id="{BAE7115B-75F4-4406-A79D-925F5B1A0A3C}"/>
                </a:ext>
              </a:extLst>
            </p:cNvPr>
            <p:cNvSpPr/>
            <p:nvPr>
              <p:custDataLst>
                <p:tags r:id="rId1875"/>
              </p:custDataLst>
            </p:nvPr>
          </p:nvSpPr>
          <p:spPr bwMode="auto">
            <a:xfrm>
              <a:off x="691" y="718"/>
              <a:ext cx="46" cy="54"/>
            </a:xfrm>
            <a:custGeom>
              <a:avLst/>
              <a:gdLst>
                <a:gd name="T0" fmla="*/ 25 w 63"/>
                <a:gd name="T1" fmla="*/ 0 h 73"/>
                <a:gd name="T2" fmla="*/ 8 w 63"/>
                <a:gd name="T3" fmla="*/ 16 h 73"/>
                <a:gd name="T4" fmla="*/ 0 w 63"/>
                <a:gd name="T5" fmla="*/ 27 h 73"/>
                <a:gd name="T6" fmla="*/ 4 w 63"/>
                <a:gd name="T7" fmla="*/ 30 h 73"/>
                <a:gd name="T8" fmla="*/ 9 w 63"/>
                <a:gd name="T9" fmla="*/ 16 h 73"/>
                <a:gd name="T10" fmla="*/ 17 w 63"/>
                <a:gd name="T11" fmla="*/ 11 h 73"/>
                <a:gd name="T12" fmla="*/ 25 w 63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3">
                  <a:moveTo>
                    <a:pt x="63" y="0"/>
                  </a:moveTo>
                  <a:cubicBezTo>
                    <a:pt x="55" y="19"/>
                    <a:pt x="32" y="23"/>
                    <a:pt x="20" y="38"/>
                  </a:cubicBezTo>
                  <a:cubicBezTo>
                    <a:pt x="13" y="46"/>
                    <a:pt x="14" y="63"/>
                    <a:pt x="0" y="65"/>
                  </a:cubicBezTo>
                  <a:cubicBezTo>
                    <a:pt x="3" y="68"/>
                    <a:pt x="8" y="72"/>
                    <a:pt x="11" y="73"/>
                  </a:cubicBezTo>
                  <a:cubicBezTo>
                    <a:pt x="12" y="60"/>
                    <a:pt x="14" y="47"/>
                    <a:pt x="25" y="39"/>
                  </a:cubicBezTo>
                  <a:cubicBezTo>
                    <a:pt x="30" y="34"/>
                    <a:pt x="37" y="31"/>
                    <a:pt x="42" y="27"/>
                  </a:cubicBezTo>
                  <a:cubicBezTo>
                    <a:pt x="51" y="20"/>
                    <a:pt x="58" y="11"/>
                    <a:pt x="63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59" name="Freeform 976">
              <a:extLst>
                <a:ext uri="{FF2B5EF4-FFF2-40B4-BE49-F238E27FC236}">
                  <a16:creationId xmlns:a16="http://schemas.microsoft.com/office/drawing/2014/main" id="{A06E810D-D3CC-4750-9A61-CBD4A7E799FE}"/>
                </a:ext>
              </a:extLst>
            </p:cNvPr>
            <p:cNvSpPr/>
            <p:nvPr>
              <p:custDataLst>
                <p:tags r:id="rId1876"/>
              </p:custDataLst>
            </p:nvPr>
          </p:nvSpPr>
          <p:spPr bwMode="auto">
            <a:xfrm>
              <a:off x="628" y="962"/>
              <a:ext cx="68" cy="41"/>
            </a:xfrm>
            <a:custGeom>
              <a:avLst/>
              <a:gdLst>
                <a:gd name="T0" fmla="*/ 37 w 93"/>
                <a:gd name="T1" fmla="*/ 7 h 56"/>
                <a:gd name="T2" fmla="*/ 21 w 93"/>
                <a:gd name="T3" fmla="*/ 22 h 56"/>
                <a:gd name="T4" fmla="*/ 14 w 93"/>
                <a:gd name="T5" fmla="*/ 10 h 56"/>
                <a:gd name="T6" fmla="*/ 9 w 93"/>
                <a:gd name="T7" fmla="*/ 4 h 56"/>
                <a:gd name="T8" fmla="*/ 0 w 93"/>
                <a:gd name="T9" fmla="*/ 0 h 56"/>
                <a:gd name="T10" fmla="*/ 9 w 93"/>
                <a:gd name="T11" fmla="*/ 3 h 56"/>
                <a:gd name="T12" fmla="*/ 15 w 93"/>
                <a:gd name="T13" fmla="*/ 10 h 56"/>
                <a:gd name="T14" fmla="*/ 34 w 93"/>
                <a:gd name="T15" fmla="*/ 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6">
                  <a:moveTo>
                    <a:pt x="93" y="16"/>
                  </a:moveTo>
                  <a:cubicBezTo>
                    <a:pt x="74" y="18"/>
                    <a:pt x="53" y="35"/>
                    <a:pt x="54" y="56"/>
                  </a:cubicBezTo>
                  <a:cubicBezTo>
                    <a:pt x="58" y="32"/>
                    <a:pt x="50" y="38"/>
                    <a:pt x="35" y="25"/>
                  </a:cubicBezTo>
                  <a:cubicBezTo>
                    <a:pt x="29" y="20"/>
                    <a:pt x="28" y="13"/>
                    <a:pt x="22" y="9"/>
                  </a:cubicBezTo>
                  <a:cubicBezTo>
                    <a:pt x="16" y="4"/>
                    <a:pt x="7" y="5"/>
                    <a:pt x="0" y="0"/>
                  </a:cubicBezTo>
                  <a:cubicBezTo>
                    <a:pt x="7" y="3"/>
                    <a:pt x="16" y="4"/>
                    <a:pt x="23" y="8"/>
                  </a:cubicBezTo>
                  <a:cubicBezTo>
                    <a:pt x="29" y="12"/>
                    <a:pt x="32" y="21"/>
                    <a:pt x="38" y="26"/>
                  </a:cubicBezTo>
                  <a:cubicBezTo>
                    <a:pt x="53" y="35"/>
                    <a:pt x="75" y="24"/>
                    <a:pt x="87" y="1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0" name="Freeform 977">
              <a:extLst>
                <a:ext uri="{FF2B5EF4-FFF2-40B4-BE49-F238E27FC236}">
                  <a16:creationId xmlns:a16="http://schemas.microsoft.com/office/drawing/2014/main" id="{C5B7A6CC-0299-4B5C-8033-93E6DF063269}"/>
                </a:ext>
              </a:extLst>
            </p:cNvPr>
            <p:cNvSpPr/>
            <p:nvPr>
              <p:custDataLst>
                <p:tags r:id="rId1877"/>
              </p:custDataLst>
            </p:nvPr>
          </p:nvSpPr>
          <p:spPr bwMode="auto">
            <a:xfrm>
              <a:off x="1024" y="759"/>
              <a:ext cx="45" cy="37"/>
            </a:xfrm>
            <a:custGeom>
              <a:avLst/>
              <a:gdLst>
                <a:gd name="T0" fmla="*/ 18 w 61"/>
                <a:gd name="T1" fmla="*/ 0 h 51"/>
                <a:gd name="T2" fmla="*/ 13 w 61"/>
                <a:gd name="T3" fmla="*/ 11 h 51"/>
                <a:gd name="T4" fmla="*/ 0 w 61"/>
                <a:gd name="T5" fmla="*/ 4 h 51"/>
                <a:gd name="T6" fmla="*/ 24 w 61"/>
                <a:gd name="T7" fmla="*/ 20 h 51"/>
                <a:gd name="T8" fmla="*/ 18 w 61"/>
                <a:gd name="T9" fmla="*/ 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1">
                  <a:moveTo>
                    <a:pt x="45" y="0"/>
                  </a:moveTo>
                  <a:cubicBezTo>
                    <a:pt x="43" y="10"/>
                    <a:pt x="37" y="20"/>
                    <a:pt x="34" y="29"/>
                  </a:cubicBezTo>
                  <a:cubicBezTo>
                    <a:pt x="22" y="23"/>
                    <a:pt x="13" y="14"/>
                    <a:pt x="0" y="11"/>
                  </a:cubicBezTo>
                  <a:cubicBezTo>
                    <a:pt x="18" y="27"/>
                    <a:pt x="38" y="43"/>
                    <a:pt x="61" y="51"/>
                  </a:cubicBezTo>
                  <a:cubicBezTo>
                    <a:pt x="42" y="38"/>
                    <a:pt x="36" y="28"/>
                    <a:pt x="45" y="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1" name="Freeform 978">
              <a:extLst>
                <a:ext uri="{FF2B5EF4-FFF2-40B4-BE49-F238E27FC236}">
                  <a16:creationId xmlns:a16="http://schemas.microsoft.com/office/drawing/2014/main" id="{92B52F67-AD90-4C9E-9246-6A3D34839B55}"/>
                </a:ext>
              </a:extLst>
            </p:cNvPr>
            <p:cNvSpPr/>
            <p:nvPr>
              <p:custDataLst>
                <p:tags r:id="rId1878"/>
              </p:custDataLst>
            </p:nvPr>
          </p:nvSpPr>
          <p:spPr bwMode="auto">
            <a:xfrm>
              <a:off x="1000" y="990"/>
              <a:ext cx="18" cy="58"/>
            </a:xfrm>
            <a:custGeom>
              <a:avLst/>
              <a:gdLst>
                <a:gd name="T0" fmla="*/ 2 w 24"/>
                <a:gd name="T1" fmla="*/ 0 h 79"/>
                <a:gd name="T2" fmla="*/ 5 w 24"/>
                <a:gd name="T3" fmla="*/ 32 h 79"/>
                <a:gd name="T4" fmla="*/ 3 w 24"/>
                <a:gd name="T5" fmla="*/ 1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9">
                  <a:moveTo>
                    <a:pt x="5" y="0"/>
                  </a:moveTo>
                  <a:cubicBezTo>
                    <a:pt x="0" y="13"/>
                    <a:pt x="0" y="70"/>
                    <a:pt x="12" y="79"/>
                  </a:cubicBezTo>
                  <a:cubicBezTo>
                    <a:pt x="24" y="71"/>
                    <a:pt x="8" y="40"/>
                    <a:pt x="7" y="2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2" name="Freeform 979">
              <a:extLst>
                <a:ext uri="{FF2B5EF4-FFF2-40B4-BE49-F238E27FC236}">
                  <a16:creationId xmlns:a16="http://schemas.microsoft.com/office/drawing/2014/main" id="{F1CE6609-E6E6-4AE6-8F4A-56937B365528}"/>
                </a:ext>
              </a:extLst>
            </p:cNvPr>
            <p:cNvSpPr/>
            <p:nvPr>
              <p:custDataLst>
                <p:tags r:id="rId1879"/>
              </p:custDataLst>
            </p:nvPr>
          </p:nvSpPr>
          <p:spPr bwMode="auto">
            <a:xfrm>
              <a:off x="1104" y="1070"/>
              <a:ext cx="24" cy="29"/>
            </a:xfrm>
            <a:custGeom>
              <a:avLst/>
              <a:gdLst>
                <a:gd name="T0" fmla="*/ 12 w 33"/>
                <a:gd name="T1" fmla="*/ 14 h 40"/>
                <a:gd name="T2" fmla="*/ 0 w 33"/>
                <a:gd name="T3" fmla="*/ 0 h 40"/>
                <a:gd name="T4" fmla="*/ 12 w 33"/>
                <a:gd name="T5" fmla="*/ 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36"/>
                  </a:moveTo>
                  <a:cubicBezTo>
                    <a:pt x="14" y="40"/>
                    <a:pt x="14" y="8"/>
                    <a:pt x="0" y="0"/>
                  </a:cubicBezTo>
                  <a:cubicBezTo>
                    <a:pt x="8" y="12"/>
                    <a:pt x="24" y="24"/>
                    <a:pt x="30" y="3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3" name="Freeform 980">
              <a:extLst>
                <a:ext uri="{FF2B5EF4-FFF2-40B4-BE49-F238E27FC236}">
                  <a16:creationId xmlns:a16="http://schemas.microsoft.com/office/drawing/2014/main" id="{A463C26F-23C3-4752-9D9C-843E02656F98}"/>
                </a:ext>
              </a:extLst>
            </p:cNvPr>
            <p:cNvSpPr/>
            <p:nvPr>
              <p:custDataLst>
                <p:tags r:id="rId1880"/>
              </p:custDataLst>
            </p:nvPr>
          </p:nvSpPr>
          <p:spPr bwMode="auto">
            <a:xfrm>
              <a:off x="524" y="988"/>
              <a:ext cx="19" cy="22"/>
            </a:xfrm>
            <a:custGeom>
              <a:avLst/>
              <a:gdLst>
                <a:gd name="T0" fmla="*/ 11 w 25"/>
                <a:gd name="T1" fmla="*/ 1 h 30"/>
                <a:gd name="T2" fmla="*/ 1 w 25"/>
                <a:gd name="T3" fmla="*/ 12 h 30"/>
                <a:gd name="T4" fmla="*/ 2 w 25"/>
                <a:gd name="T5" fmla="*/ 2 h 30"/>
                <a:gd name="T6" fmla="*/ 1 w 25"/>
                <a:gd name="T7" fmla="*/ 2 h 30"/>
                <a:gd name="T8" fmla="*/ 1 w 25"/>
                <a:gd name="T9" fmla="*/ 2 h 30"/>
                <a:gd name="T10" fmla="*/ 8 w 2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25" y="1"/>
                  </a:moveTo>
                  <a:cubicBezTo>
                    <a:pt x="7" y="0"/>
                    <a:pt x="7" y="19"/>
                    <a:pt x="1" y="30"/>
                  </a:cubicBezTo>
                  <a:cubicBezTo>
                    <a:pt x="5" y="23"/>
                    <a:pt x="6" y="15"/>
                    <a:pt x="5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6" y="12"/>
                    <a:pt x="14" y="9"/>
                    <a:pt x="19" y="3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4" name="Freeform 981">
              <a:extLst>
                <a:ext uri="{FF2B5EF4-FFF2-40B4-BE49-F238E27FC236}">
                  <a16:creationId xmlns:a16="http://schemas.microsoft.com/office/drawing/2014/main" id="{FF614394-B98E-46E9-AA74-DC6F282B24BD}"/>
                </a:ext>
              </a:extLst>
            </p:cNvPr>
            <p:cNvSpPr/>
            <p:nvPr>
              <p:custDataLst>
                <p:tags r:id="rId1881"/>
              </p:custDataLst>
            </p:nvPr>
          </p:nvSpPr>
          <p:spPr bwMode="auto">
            <a:xfrm>
              <a:off x="401" y="958"/>
              <a:ext cx="26" cy="33"/>
            </a:xfrm>
            <a:custGeom>
              <a:avLst/>
              <a:gdLst>
                <a:gd name="T0" fmla="*/ 4 w 36"/>
                <a:gd name="T1" fmla="*/ 0 h 45"/>
                <a:gd name="T2" fmla="*/ 14 w 36"/>
                <a:gd name="T3" fmla="*/ 5 h 45"/>
                <a:gd name="T4" fmla="*/ 13 w 36"/>
                <a:gd name="T5" fmla="*/ 18 h 45"/>
                <a:gd name="T6" fmla="*/ 9 w 36"/>
                <a:gd name="T7" fmla="*/ 1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11" y="0"/>
                  </a:moveTo>
                  <a:cubicBezTo>
                    <a:pt x="0" y="21"/>
                    <a:pt x="33" y="41"/>
                    <a:pt x="36" y="12"/>
                  </a:cubicBezTo>
                  <a:cubicBezTo>
                    <a:pt x="31" y="23"/>
                    <a:pt x="22" y="39"/>
                    <a:pt x="35" y="45"/>
                  </a:cubicBezTo>
                  <a:cubicBezTo>
                    <a:pt x="35" y="38"/>
                    <a:pt x="28" y="28"/>
                    <a:pt x="23" y="2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5" name="Freeform 982">
              <a:extLst>
                <a:ext uri="{FF2B5EF4-FFF2-40B4-BE49-F238E27FC236}">
                  <a16:creationId xmlns:a16="http://schemas.microsoft.com/office/drawing/2014/main" id="{8DD7FB0A-FC45-4C50-982D-B5F11B1A7C3B}"/>
                </a:ext>
              </a:extLst>
            </p:cNvPr>
            <p:cNvSpPr/>
            <p:nvPr>
              <p:custDataLst>
                <p:tags r:id="rId1882"/>
              </p:custDataLst>
            </p:nvPr>
          </p:nvSpPr>
          <p:spPr bwMode="auto">
            <a:xfrm>
              <a:off x="402" y="882"/>
              <a:ext cx="31" cy="61"/>
            </a:xfrm>
            <a:custGeom>
              <a:avLst/>
              <a:gdLst>
                <a:gd name="T0" fmla="*/ 17 w 42"/>
                <a:gd name="T1" fmla="*/ 0 h 83"/>
                <a:gd name="T2" fmla="*/ 10 w 42"/>
                <a:gd name="T3" fmla="*/ 11 h 83"/>
                <a:gd name="T4" fmla="*/ 9 w 42"/>
                <a:gd name="T5" fmla="*/ 3 h 83"/>
                <a:gd name="T6" fmla="*/ 9 w 42"/>
                <a:gd name="T7" fmla="*/ 18 h 83"/>
                <a:gd name="T8" fmla="*/ 0 w 42"/>
                <a:gd name="T9" fmla="*/ 33 h 83"/>
                <a:gd name="T10" fmla="*/ 17 w 42"/>
                <a:gd name="T11" fmla="*/ 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83">
                  <a:moveTo>
                    <a:pt x="42" y="0"/>
                  </a:moveTo>
                  <a:cubicBezTo>
                    <a:pt x="41" y="8"/>
                    <a:pt x="33" y="22"/>
                    <a:pt x="25" y="27"/>
                  </a:cubicBezTo>
                  <a:cubicBezTo>
                    <a:pt x="21" y="21"/>
                    <a:pt x="20" y="14"/>
                    <a:pt x="21" y="8"/>
                  </a:cubicBezTo>
                  <a:cubicBezTo>
                    <a:pt x="20" y="21"/>
                    <a:pt x="25" y="33"/>
                    <a:pt x="22" y="46"/>
                  </a:cubicBezTo>
                  <a:cubicBezTo>
                    <a:pt x="18" y="58"/>
                    <a:pt x="8" y="73"/>
                    <a:pt x="0" y="83"/>
                  </a:cubicBezTo>
                  <a:cubicBezTo>
                    <a:pt x="14" y="58"/>
                    <a:pt x="25" y="32"/>
                    <a:pt x="42" y="1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6" name="Freeform 983">
              <a:extLst>
                <a:ext uri="{FF2B5EF4-FFF2-40B4-BE49-F238E27FC236}">
                  <a16:creationId xmlns:a16="http://schemas.microsoft.com/office/drawing/2014/main" id="{1271C4AA-7054-4F99-83F9-6238FF694206}"/>
                </a:ext>
              </a:extLst>
            </p:cNvPr>
            <p:cNvSpPr/>
            <p:nvPr>
              <p:custDataLst>
                <p:tags r:id="rId1883"/>
              </p:custDataLst>
            </p:nvPr>
          </p:nvSpPr>
          <p:spPr bwMode="auto">
            <a:xfrm>
              <a:off x="1223" y="1002"/>
              <a:ext cx="55" cy="66"/>
            </a:xfrm>
            <a:custGeom>
              <a:avLst/>
              <a:gdLst>
                <a:gd name="T0" fmla="*/ 28 w 74"/>
                <a:gd name="T1" fmla="*/ 19 h 89"/>
                <a:gd name="T2" fmla="*/ 27 w 74"/>
                <a:gd name="T3" fmla="*/ 0 h 89"/>
                <a:gd name="T4" fmla="*/ 7 w 74"/>
                <a:gd name="T5" fmla="*/ 7 h 89"/>
                <a:gd name="T6" fmla="*/ 0 w 74"/>
                <a:gd name="T7" fmla="*/ 36 h 89"/>
                <a:gd name="T8" fmla="*/ 7 w 74"/>
                <a:gd name="T9" fmla="*/ 20 h 89"/>
                <a:gd name="T10" fmla="*/ 11 w 74"/>
                <a:gd name="T11" fmla="*/ 9 h 89"/>
                <a:gd name="T12" fmla="*/ 25 w 74"/>
                <a:gd name="T13" fmla="*/ 1 h 89"/>
                <a:gd name="T14" fmla="*/ 28 w 74"/>
                <a:gd name="T15" fmla="*/ 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89">
                  <a:moveTo>
                    <a:pt x="69" y="47"/>
                  </a:moveTo>
                  <a:cubicBezTo>
                    <a:pt x="74" y="33"/>
                    <a:pt x="69" y="14"/>
                    <a:pt x="65" y="0"/>
                  </a:cubicBezTo>
                  <a:cubicBezTo>
                    <a:pt x="54" y="1"/>
                    <a:pt x="25" y="10"/>
                    <a:pt x="18" y="19"/>
                  </a:cubicBezTo>
                  <a:cubicBezTo>
                    <a:pt x="7" y="34"/>
                    <a:pt x="5" y="71"/>
                    <a:pt x="0" y="89"/>
                  </a:cubicBezTo>
                  <a:cubicBezTo>
                    <a:pt x="5" y="76"/>
                    <a:pt x="13" y="63"/>
                    <a:pt x="18" y="49"/>
                  </a:cubicBezTo>
                  <a:cubicBezTo>
                    <a:pt x="20" y="41"/>
                    <a:pt x="22" y="28"/>
                    <a:pt x="27" y="21"/>
                  </a:cubicBezTo>
                  <a:cubicBezTo>
                    <a:pt x="33" y="13"/>
                    <a:pt x="53" y="6"/>
                    <a:pt x="62" y="1"/>
                  </a:cubicBezTo>
                  <a:cubicBezTo>
                    <a:pt x="74" y="11"/>
                    <a:pt x="72" y="38"/>
                    <a:pt x="67" y="5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7" name="Freeform 984">
              <a:extLst>
                <a:ext uri="{FF2B5EF4-FFF2-40B4-BE49-F238E27FC236}">
                  <a16:creationId xmlns:a16="http://schemas.microsoft.com/office/drawing/2014/main" id="{D4DAC4B4-5C73-422D-A1C0-29AE1275585E}"/>
                </a:ext>
              </a:extLst>
            </p:cNvPr>
            <p:cNvSpPr/>
            <p:nvPr>
              <p:custDataLst>
                <p:tags r:id="rId1884"/>
              </p:custDataLst>
            </p:nvPr>
          </p:nvSpPr>
          <p:spPr bwMode="auto">
            <a:xfrm>
              <a:off x="706" y="861"/>
              <a:ext cx="34" cy="31"/>
            </a:xfrm>
            <a:custGeom>
              <a:avLst/>
              <a:gdLst>
                <a:gd name="T0" fmla="*/ 17 w 47"/>
                <a:gd name="T1" fmla="*/ 1 h 42"/>
                <a:gd name="T2" fmla="*/ 1 w 47"/>
                <a:gd name="T3" fmla="*/ 17 h 42"/>
                <a:gd name="T4" fmla="*/ 18 w 4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45" y="2"/>
                  </a:moveTo>
                  <a:cubicBezTo>
                    <a:pt x="24" y="5"/>
                    <a:pt x="11" y="24"/>
                    <a:pt x="3" y="42"/>
                  </a:cubicBezTo>
                  <a:cubicBezTo>
                    <a:pt x="0" y="17"/>
                    <a:pt x="27" y="5"/>
                    <a:pt x="47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8" name="Freeform 985">
              <a:extLst>
                <a:ext uri="{FF2B5EF4-FFF2-40B4-BE49-F238E27FC236}">
                  <a16:creationId xmlns:a16="http://schemas.microsoft.com/office/drawing/2014/main" id="{781E4DFA-C8AC-44B1-9D39-44A33A5F9B37}"/>
                </a:ext>
              </a:extLst>
            </p:cNvPr>
            <p:cNvSpPr/>
            <p:nvPr>
              <p:custDataLst>
                <p:tags r:id="rId1885"/>
              </p:custDataLst>
            </p:nvPr>
          </p:nvSpPr>
          <p:spPr bwMode="auto">
            <a:xfrm>
              <a:off x="651" y="821"/>
              <a:ext cx="30" cy="17"/>
            </a:xfrm>
            <a:custGeom>
              <a:avLst/>
              <a:gdLst>
                <a:gd name="T0" fmla="*/ 16 w 41"/>
                <a:gd name="T1" fmla="*/ 0 h 23"/>
                <a:gd name="T2" fmla="*/ 10 w 41"/>
                <a:gd name="T3" fmla="*/ 8 h 23"/>
                <a:gd name="T4" fmla="*/ 0 w 41"/>
                <a:gd name="T5" fmla="*/ 10 h 23"/>
                <a:gd name="T6" fmla="*/ 15 w 4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3">
                  <a:moveTo>
                    <a:pt x="41" y="0"/>
                  </a:moveTo>
                  <a:cubicBezTo>
                    <a:pt x="30" y="0"/>
                    <a:pt x="27" y="10"/>
                    <a:pt x="25" y="20"/>
                  </a:cubicBezTo>
                  <a:cubicBezTo>
                    <a:pt x="21" y="18"/>
                    <a:pt x="7" y="13"/>
                    <a:pt x="0" y="23"/>
                  </a:cubicBezTo>
                  <a:cubicBezTo>
                    <a:pt x="13" y="16"/>
                    <a:pt x="30" y="10"/>
                    <a:pt x="40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69" name="Freeform 986">
              <a:extLst>
                <a:ext uri="{FF2B5EF4-FFF2-40B4-BE49-F238E27FC236}">
                  <a16:creationId xmlns:a16="http://schemas.microsoft.com/office/drawing/2014/main" id="{D1C43BD1-B4F4-42D6-8717-41D8F945D94F}"/>
                </a:ext>
              </a:extLst>
            </p:cNvPr>
            <p:cNvSpPr/>
            <p:nvPr>
              <p:custDataLst>
                <p:tags r:id="rId1886"/>
              </p:custDataLst>
            </p:nvPr>
          </p:nvSpPr>
          <p:spPr bwMode="auto">
            <a:xfrm>
              <a:off x="577" y="761"/>
              <a:ext cx="31" cy="19"/>
            </a:xfrm>
            <a:custGeom>
              <a:avLst/>
              <a:gdLst>
                <a:gd name="T0" fmla="*/ 14 w 43"/>
                <a:gd name="T1" fmla="*/ 1 h 26"/>
                <a:gd name="T2" fmla="*/ 16 w 43"/>
                <a:gd name="T3" fmla="*/ 0 h 26"/>
                <a:gd name="T4" fmla="*/ 0 w 43"/>
                <a:gd name="T5" fmla="*/ 8 h 26"/>
                <a:gd name="T6" fmla="*/ 13 w 4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36" y="2"/>
                  </a:moveTo>
                  <a:cubicBezTo>
                    <a:pt x="39" y="1"/>
                    <a:pt x="41" y="3"/>
                    <a:pt x="43" y="0"/>
                  </a:cubicBezTo>
                  <a:cubicBezTo>
                    <a:pt x="25" y="0"/>
                    <a:pt x="17" y="26"/>
                    <a:pt x="0" y="21"/>
                  </a:cubicBezTo>
                  <a:cubicBezTo>
                    <a:pt x="8" y="17"/>
                    <a:pt x="29" y="10"/>
                    <a:pt x="35" y="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0" name="Freeform 987">
              <a:extLst>
                <a:ext uri="{FF2B5EF4-FFF2-40B4-BE49-F238E27FC236}">
                  <a16:creationId xmlns:a16="http://schemas.microsoft.com/office/drawing/2014/main" id="{43FB343B-D42D-4466-ACFA-3A09C8965AF4}"/>
                </a:ext>
              </a:extLst>
            </p:cNvPr>
            <p:cNvSpPr/>
            <p:nvPr>
              <p:custDataLst>
                <p:tags r:id="rId1887"/>
              </p:custDataLst>
            </p:nvPr>
          </p:nvSpPr>
          <p:spPr bwMode="auto">
            <a:xfrm>
              <a:off x="600" y="858"/>
              <a:ext cx="13" cy="91"/>
            </a:xfrm>
            <a:custGeom>
              <a:avLst/>
              <a:gdLst>
                <a:gd name="T0" fmla="*/ 4 w 18"/>
                <a:gd name="T1" fmla="*/ 0 h 124"/>
                <a:gd name="T2" fmla="*/ 1 w 18"/>
                <a:gd name="T3" fmla="*/ 26 h 124"/>
                <a:gd name="T4" fmla="*/ 0 w 18"/>
                <a:gd name="T5" fmla="*/ 49 h 124"/>
                <a:gd name="T6" fmla="*/ 4 w 18"/>
                <a:gd name="T7" fmla="*/ 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4">
                  <a:moveTo>
                    <a:pt x="9" y="0"/>
                  </a:moveTo>
                  <a:cubicBezTo>
                    <a:pt x="2" y="22"/>
                    <a:pt x="3" y="44"/>
                    <a:pt x="4" y="67"/>
                  </a:cubicBezTo>
                  <a:cubicBezTo>
                    <a:pt x="5" y="84"/>
                    <a:pt x="8" y="110"/>
                    <a:pt x="0" y="124"/>
                  </a:cubicBezTo>
                  <a:cubicBezTo>
                    <a:pt x="18" y="92"/>
                    <a:pt x="9" y="42"/>
                    <a:pt x="9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1" name="Freeform 988">
              <a:extLst>
                <a:ext uri="{FF2B5EF4-FFF2-40B4-BE49-F238E27FC236}">
                  <a16:creationId xmlns:a16="http://schemas.microsoft.com/office/drawing/2014/main" id="{C850306B-0C9C-4B03-8654-E1F03E7102B1}"/>
                </a:ext>
              </a:extLst>
            </p:cNvPr>
            <p:cNvSpPr/>
            <p:nvPr>
              <p:custDataLst>
                <p:tags r:id="rId1888"/>
              </p:custDataLst>
            </p:nvPr>
          </p:nvSpPr>
          <p:spPr bwMode="auto">
            <a:xfrm>
              <a:off x="627" y="869"/>
              <a:ext cx="446" cy="328"/>
            </a:xfrm>
            <a:custGeom>
              <a:avLst/>
              <a:gdLst>
                <a:gd name="T0" fmla="*/ 241 w 606"/>
                <a:gd name="T1" fmla="*/ 179 h 444"/>
                <a:gd name="T2" fmla="*/ 233 w 606"/>
                <a:gd name="T3" fmla="*/ 158 h 444"/>
                <a:gd name="T4" fmla="*/ 203 w 606"/>
                <a:gd name="T5" fmla="*/ 118 h 444"/>
                <a:gd name="T6" fmla="*/ 180 w 606"/>
                <a:gd name="T7" fmla="*/ 122 h 444"/>
                <a:gd name="T8" fmla="*/ 153 w 606"/>
                <a:gd name="T9" fmla="*/ 97 h 444"/>
                <a:gd name="T10" fmla="*/ 141 w 606"/>
                <a:gd name="T11" fmla="*/ 90 h 444"/>
                <a:gd name="T12" fmla="*/ 107 w 606"/>
                <a:gd name="T13" fmla="*/ 75 h 444"/>
                <a:gd name="T14" fmla="*/ 85 w 606"/>
                <a:gd name="T15" fmla="*/ 78 h 444"/>
                <a:gd name="T16" fmla="*/ 61 w 606"/>
                <a:gd name="T17" fmla="*/ 63 h 444"/>
                <a:gd name="T18" fmla="*/ 42 w 606"/>
                <a:gd name="T19" fmla="*/ 41 h 444"/>
                <a:gd name="T20" fmla="*/ 36 w 606"/>
                <a:gd name="T21" fmla="*/ 30 h 444"/>
                <a:gd name="T22" fmla="*/ 0 w 606"/>
                <a:gd name="T23" fmla="*/ 0 h 444"/>
                <a:gd name="T24" fmla="*/ 30 w 606"/>
                <a:gd name="T25" fmla="*/ 12 h 444"/>
                <a:gd name="T26" fmla="*/ 42 w 606"/>
                <a:gd name="T27" fmla="*/ 12 h 444"/>
                <a:gd name="T28" fmla="*/ 43 w 606"/>
                <a:gd name="T29" fmla="*/ 35 h 444"/>
                <a:gd name="T30" fmla="*/ 60 w 606"/>
                <a:gd name="T31" fmla="*/ 50 h 444"/>
                <a:gd name="T32" fmla="*/ 63 w 606"/>
                <a:gd name="T33" fmla="*/ 41 h 444"/>
                <a:gd name="T34" fmla="*/ 63 w 606"/>
                <a:gd name="T35" fmla="*/ 54 h 444"/>
                <a:gd name="T36" fmla="*/ 84 w 606"/>
                <a:gd name="T37" fmla="*/ 64 h 444"/>
                <a:gd name="T38" fmla="*/ 90 w 606"/>
                <a:gd name="T39" fmla="*/ 55 h 444"/>
                <a:gd name="T40" fmla="*/ 96 w 606"/>
                <a:gd name="T41" fmla="*/ 76 h 444"/>
                <a:gd name="T42" fmla="*/ 114 w 606"/>
                <a:gd name="T43" fmla="*/ 70 h 444"/>
                <a:gd name="T44" fmla="*/ 121 w 606"/>
                <a:gd name="T45" fmla="*/ 63 h 444"/>
                <a:gd name="T46" fmla="*/ 124 w 606"/>
                <a:gd name="T47" fmla="*/ 75 h 444"/>
                <a:gd name="T48" fmla="*/ 174 w 606"/>
                <a:gd name="T49" fmla="*/ 85 h 444"/>
                <a:gd name="T50" fmla="*/ 193 w 606"/>
                <a:gd name="T51" fmla="*/ 114 h 444"/>
                <a:gd name="T52" fmla="*/ 230 w 606"/>
                <a:gd name="T53" fmla="*/ 103 h 444"/>
                <a:gd name="T54" fmla="*/ 240 w 606"/>
                <a:gd name="T55" fmla="*/ 135 h 444"/>
                <a:gd name="T56" fmla="*/ 235 w 606"/>
                <a:gd name="T57" fmla="*/ 157 h 444"/>
                <a:gd name="T58" fmla="*/ 241 w 606"/>
                <a:gd name="T59" fmla="*/ 179 h 4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6" h="442">
                  <a:moveTo>
                    <a:pt x="604" y="444"/>
                  </a:moveTo>
                  <a:cubicBezTo>
                    <a:pt x="604" y="444"/>
                    <a:pt x="605" y="417"/>
                    <a:pt x="586" y="393"/>
                  </a:cubicBezTo>
                  <a:cubicBezTo>
                    <a:pt x="561" y="361"/>
                    <a:pt x="554" y="305"/>
                    <a:pt x="510" y="294"/>
                  </a:cubicBezTo>
                  <a:cubicBezTo>
                    <a:pt x="466" y="284"/>
                    <a:pt x="454" y="289"/>
                    <a:pt x="450" y="303"/>
                  </a:cubicBezTo>
                  <a:cubicBezTo>
                    <a:pt x="450" y="303"/>
                    <a:pt x="445" y="225"/>
                    <a:pt x="385" y="241"/>
                  </a:cubicBezTo>
                  <a:cubicBezTo>
                    <a:pt x="385" y="241"/>
                    <a:pt x="367" y="229"/>
                    <a:pt x="355" y="224"/>
                  </a:cubicBezTo>
                  <a:cubicBezTo>
                    <a:pt x="343" y="218"/>
                    <a:pt x="309" y="176"/>
                    <a:pt x="268" y="187"/>
                  </a:cubicBezTo>
                  <a:cubicBezTo>
                    <a:pt x="228" y="197"/>
                    <a:pt x="224" y="208"/>
                    <a:pt x="212" y="195"/>
                  </a:cubicBezTo>
                  <a:cubicBezTo>
                    <a:pt x="200" y="183"/>
                    <a:pt x="193" y="153"/>
                    <a:pt x="154" y="155"/>
                  </a:cubicBezTo>
                  <a:cubicBezTo>
                    <a:pt x="154" y="155"/>
                    <a:pt x="125" y="98"/>
                    <a:pt x="106" y="102"/>
                  </a:cubicBezTo>
                  <a:cubicBezTo>
                    <a:pt x="106" y="102"/>
                    <a:pt x="103" y="79"/>
                    <a:pt x="90" y="75"/>
                  </a:cubicBezTo>
                  <a:cubicBezTo>
                    <a:pt x="78" y="72"/>
                    <a:pt x="103" y="28"/>
                    <a:pt x="0" y="0"/>
                  </a:cubicBezTo>
                  <a:cubicBezTo>
                    <a:pt x="0" y="0"/>
                    <a:pt x="65" y="21"/>
                    <a:pt x="76" y="29"/>
                  </a:cubicBezTo>
                  <a:cubicBezTo>
                    <a:pt x="87" y="37"/>
                    <a:pt x="97" y="35"/>
                    <a:pt x="104" y="30"/>
                  </a:cubicBezTo>
                  <a:cubicBezTo>
                    <a:pt x="104" y="30"/>
                    <a:pt x="90" y="54"/>
                    <a:pt x="108" y="88"/>
                  </a:cubicBezTo>
                  <a:cubicBezTo>
                    <a:pt x="125" y="122"/>
                    <a:pt x="148" y="125"/>
                    <a:pt x="151" y="125"/>
                  </a:cubicBezTo>
                  <a:cubicBezTo>
                    <a:pt x="155" y="125"/>
                    <a:pt x="163" y="112"/>
                    <a:pt x="158" y="103"/>
                  </a:cubicBezTo>
                  <a:cubicBezTo>
                    <a:pt x="158" y="103"/>
                    <a:pt x="167" y="117"/>
                    <a:pt x="158" y="134"/>
                  </a:cubicBezTo>
                  <a:cubicBezTo>
                    <a:pt x="150" y="150"/>
                    <a:pt x="196" y="168"/>
                    <a:pt x="210" y="160"/>
                  </a:cubicBezTo>
                  <a:cubicBezTo>
                    <a:pt x="224" y="151"/>
                    <a:pt x="223" y="142"/>
                    <a:pt x="225" y="135"/>
                  </a:cubicBezTo>
                  <a:cubicBezTo>
                    <a:pt x="225" y="135"/>
                    <a:pt x="206" y="207"/>
                    <a:pt x="241" y="190"/>
                  </a:cubicBezTo>
                  <a:cubicBezTo>
                    <a:pt x="257" y="182"/>
                    <a:pt x="271" y="190"/>
                    <a:pt x="287" y="175"/>
                  </a:cubicBezTo>
                  <a:cubicBezTo>
                    <a:pt x="302" y="160"/>
                    <a:pt x="305" y="156"/>
                    <a:pt x="305" y="156"/>
                  </a:cubicBezTo>
                  <a:cubicBezTo>
                    <a:pt x="305" y="156"/>
                    <a:pt x="289" y="176"/>
                    <a:pt x="311" y="187"/>
                  </a:cubicBezTo>
                  <a:cubicBezTo>
                    <a:pt x="334" y="197"/>
                    <a:pt x="396" y="270"/>
                    <a:pt x="438" y="210"/>
                  </a:cubicBezTo>
                  <a:cubicBezTo>
                    <a:pt x="438" y="210"/>
                    <a:pt x="421" y="283"/>
                    <a:pt x="484" y="283"/>
                  </a:cubicBezTo>
                  <a:cubicBezTo>
                    <a:pt x="548" y="283"/>
                    <a:pt x="549" y="302"/>
                    <a:pt x="576" y="254"/>
                  </a:cubicBezTo>
                  <a:cubicBezTo>
                    <a:pt x="576" y="254"/>
                    <a:pt x="529" y="314"/>
                    <a:pt x="602" y="336"/>
                  </a:cubicBezTo>
                  <a:cubicBezTo>
                    <a:pt x="602" y="336"/>
                    <a:pt x="548" y="336"/>
                    <a:pt x="590" y="389"/>
                  </a:cubicBezTo>
                  <a:cubicBezTo>
                    <a:pt x="606" y="408"/>
                    <a:pt x="606" y="441"/>
                    <a:pt x="604" y="444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2" name="Freeform 989">
              <a:extLst>
                <a:ext uri="{FF2B5EF4-FFF2-40B4-BE49-F238E27FC236}">
                  <a16:creationId xmlns:a16="http://schemas.microsoft.com/office/drawing/2014/main" id="{A796857B-5D9C-4718-A0D6-490BF2444C26}"/>
                </a:ext>
              </a:extLst>
            </p:cNvPr>
            <p:cNvSpPr/>
            <p:nvPr>
              <p:custDataLst>
                <p:tags r:id="rId1889"/>
              </p:custDataLst>
            </p:nvPr>
          </p:nvSpPr>
          <p:spPr bwMode="auto">
            <a:xfrm>
              <a:off x="779" y="1143"/>
              <a:ext cx="228" cy="95"/>
            </a:xfrm>
            <a:custGeom>
              <a:avLst/>
              <a:gdLst>
                <a:gd name="T0" fmla="*/ 124 w 309"/>
                <a:gd name="T1" fmla="*/ 13 h 129"/>
                <a:gd name="T2" fmla="*/ 103 w 309"/>
                <a:gd name="T3" fmla="*/ 10 h 129"/>
                <a:gd name="T4" fmla="*/ 68 w 309"/>
                <a:gd name="T5" fmla="*/ 27 h 129"/>
                <a:gd name="T6" fmla="*/ 0 w 309"/>
                <a:gd name="T7" fmla="*/ 52 h 129"/>
                <a:gd name="T8" fmla="*/ 13 w 309"/>
                <a:gd name="T9" fmla="*/ 42 h 129"/>
                <a:gd name="T10" fmla="*/ 22 w 309"/>
                <a:gd name="T11" fmla="*/ 33 h 129"/>
                <a:gd name="T12" fmla="*/ 36 w 309"/>
                <a:gd name="T13" fmla="*/ 29 h 129"/>
                <a:gd name="T14" fmla="*/ 83 w 309"/>
                <a:gd name="T15" fmla="*/ 24 h 129"/>
                <a:gd name="T16" fmla="*/ 92 w 309"/>
                <a:gd name="T17" fmla="*/ 10 h 129"/>
                <a:gd name="T18" fmla="*/ 102 w 309"/>
                <a:gd name="T19" fmla="*/ 7 h 129"/>
                <a:gd name="T20" fmla="*/ 124 w 309"/>
                <a:gd name="T21" fmla="*/ 1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29">
                  <a:moveTo>
                    <a:pt x="309" y="33"/>
                  </a:moveTo>
                  <a:cubicBezTo>
                    <a:pt x="309" y="33"/>
                    <a:pt x="298" y="0"/>
                    <a:pt x="258" y="23"/>
                  </a:cubicBezTo>
                  <a:cubicBezTo>
                    <a:pt x="218" y="45"/>
                    <a:pt x="234" y="72"/>
                    <a:pt x="169" y="66"/>
                  </a:cubicBezTo>
                  <a:cubicBezTo>
                    <a:pt x="104" y="60"/>
                    <a:pt x="29" y="107"/>
                    <a:pt x="0" y="129"/>
                  </a:cubicBezTo>
                  <a:cubicBezTo>
                    <a:pt x="0" y="129"/>
                    <a:pt x="8" y="121"/>
                    <a:pt x="31" y="106"/>
                  </a:cubicBezTo>
                  <a:cubicBezTo>
                    <a:pt x="55" y="91"/>
                    <a:pt x="55" y="88"/>
                    <a:pt x="56" y="83"/>
                  </a:cubicBezTo>
                  <a:cubicBezTo>
                    <a:pt x="56" y="83"/>
                    <a:pt x="69" y="86"/>
                    <a:pt x="90" y="74"/>
                  </a:cubicBezTo>
                  <a:cubicBezTo>
                    <a:pt x="111" y="63"/>
                    <a:pt x="195" y="63"/>
                    <a:pt x="208" y="60"/>
                  </a:cubicBezTo>
                  <a:cubicBezTo>
                    <a:pt x="221" y="58"/>
                    <a:pt x="231" y="37"/>
                    <a:pt x="230" y="25"/>
                  </a:cubicBezTo>
                  <a:cubicBezTo>
                    <a:pt x="230" y="25"/>
                    <a:pt x="234" y="26"/>
                    <a:pt x="253" y="18"/>
                  </a:cubicBezTo>
                  <a:cubicBezTo>
                    <a:pt x="271" y="10"/>
                    <a:pt x="304" y="3"/>
                    <a:pt x="309" y="33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3" name="Freeform 990">
              <a:extLst>
                <a:ext uri="{FF2B5EF4-FFF2-40B4-BE49-F238E27FC236}">
                  <a16:creationId xmlns:a16="http://schemas.microsoft.com/office/drawing/2014/main" id="{FC949413-F472-4F98-B450-42BE14BFB56A}"/>
                </a:ext>
              </a:extLst>
            </p:cNvPr>
            <p:cNvSpPr/>
            <p:nvPr>
              <p:custDataLst>
                <p:tags r:id="rId1890"/>
              </p:custDataLst>
            </p:nvPr>
          </p:nvSpPr>
          <p:spPr bwMode="auto">
            <a:xfrm>
              <a:off x="1061" y="998"/>
              <a:ext cx="75" cy="56"/>
            </a:xfrm>
            <a:custGeom>
              <a:avLst/>
              <a:gdLst>
                <a:gd name="T0" fmla="*/ 40 w 102"/>
                <a:gd name="T1" fmla="*/ 17 h 77"/>
                <a:gd name="T2" fmla="*/ 1 w 102"/>
                <a:gd name="T3" fmla="*/ 30 h 77"/>
                <a:gd name="T4" fmla="*/ 0 w 102"/>
                <a:gd name="T5" fmla="*/ 0 h 77"/>
                <a:gd name="T6" fmla="*/ 8 w 102"/>
                <a:gd name="T7" fmla="*/ 17 h 77"/>
                <a:gd name="T8" fmla="*/ 40 w 102"/>
                <a:gd name="T9" fmla="*/ 1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7">
                  <a:moveTo>
                    <a:pt x="102" y="42"/>
                  </a:moveTo>
                  <a:cubicBezTo>
                    <a:pt x="102" y="42"/>
                    <a:pt x="32" y="37"/>
                    <a:pt x="1" y="77"/>
                  </a:cubicBezTo>
                  <a:cubicBezTo>
                    <a:pt x="1" y="77"/>
                    <a:pt x="30" y="36"/>
                    <a:pt x="0" y="0"/>
                  </a:cubicBezTo>
                  <a:cubicBezTo>
                    <a:pt x="0" y="0"/>
                    <a:pt x="23" y="31"/>
                    <a:pt x="21" y="42"/>
                  </a:cubicBezTo>
                  <a:cubicBezTo>
                    <a:pt x="17" y="61"/>
                    <a:pt x="52" y="30"/>
                    <a:pt x="102" y="4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4" name="Freeform 991">
              <a:extLst>
                <a:ext uri="{FF2B5EF4-FFF2-40B4-BE49-F238E27FC236}">
                  <a16:creationId xmlns:a16="http://schemas.microsoft.com/office/drawing/2014/main" id="{F9266D97-2A3C-4734-B80B-2CD9F585EDD3}"/>
                </a:ext>
              </a:extLst>
            </p:cNvPr>
            <p:cNvSpPr/>
            <p:nvPr>
              <p:custDataLst>
                <p:tags r:id="rId1891"/>
              </p:custDataLst>
            </p:nvPr>
          </p:nvSpPr>
          <p:spPr bwMode="auto">
            <a:xfrm>
              <a:off x="915" y="741"/>
              <a:ext cx="164" cy="316"/>
            </a:xfrm>
            <a:custGeom>
              <a:avLst/>
              <a:gdLst>
                <a:gd name="T0" fmla="*/ 2 w 222"/>
                <a:gd name="T1" fmla="*/ 0 h 428"/>
                <a:gd name="T2" fmla="*/ 7 w 222"/>
                <a:gd name="T3" fmla="*/ 9 h 428"/>
                <a:gd name="T4" fmla="*/ 28 w 222"/>
                <a:gd name="T5" fmla="*/ 27 h 428"/>
                <a:gd name="T6" fmla="*/ 30 w 222"/>
                <a:gd name="T7" fmla="*/ 51 h 428"/>
                <a:gd name="T8" fmla="*/ 19 w 222"/>
                <a:gd name="T9" fmla="*/ 59 h 428"/>
                <a:gd name="T10" fmla="*/ 43 w 222"/>
                <a:gd name="T11" fmla="*/ 78 h 428"/>
                <a:gd name="T12" fmla="*/ 43 w 222"/>
                <a:gd name="T13" fmla="*/ 111 h 428"/>
                <a:gd name="T14" fmla="*/ 49 w 222"/>
                <a:gd name="T15" fmla="*/ 122 h 428"/>
                <a:gd name="T16" fmla="*/ 60 w 222"/>
                <a:gd name="T17" fmla="*/ 140 h 428"/>
                <a:gd name="T18" fmla="*/ 74 w 222"/>
                <a:gd name="T19" fmla="*/ 172 h 428"/>
                <a:gd name="T20" fmla="*/ 64 w 222"/>
                <a:gd name="T21" fmla="*/ 144 h 428"/>
                <a:gd name="T22" fmla="*/ 50 w 222"/>
                <a:gd name="T23" fmla="*/ 122 h 428"/>
                <a:gd name="T24" fmla="*/ 72 w 222"/>
                <a:gd name="T25" fmla="*/ 101 h 428"/>
                <a:gd name="T26" fmla="*/ 50 w 222"/>
                <a:gd name="T27" fmla="*/ 111 h 428"/>
                <a:gd name="T28" fmla="*/ 47 w 222"/>
                <a:gd name="T29" fmla="*/ 97 h 428"/>
                <a:gd name="T30" fmla="*/ 46 w 222"/>
                <a:gd name="T31" fmla="*/ 81 h 428"/>
                <a:gd name="T32" fmla="*/ 57 w 222"/>
                <a:gd name="T33" fmla="*/ 80 h 428"/>
                <a:gd name="T34" fmla="*/ 89 w 222"/>
                <a:gd name="T35" fmla="*/ 76 h 428"/>
                <a:gd name="T36" fmla="*/ 50 w 222"/>
                <a:gd name="T37" fmla="*/ 76 h 428"/>
                <a:gd name="T38" fmla="*/ 30 w 222"/>
                <a:gd name="T39" fmla="*/ 56 h 428"/>
                <a:gd name="T40" fmla="*/ 29 w 222"/>
                <a:gd name="T41" fmla="*/ 26 h 428"/>
                <a:gd name="T42" fmla="*/ 10 w 222"/>
                <a:gd name="T43" fmla="*/ 8 h 428"/>
                <a:gd name="T44" fmla="*/ 2 w 222"/>
                <a:gd name="T45" fmla="*/ 0 h 4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1" h="428">
                  <a:moveTo>
                    <a:pt x="6" y="0"/>
                  </a:moveTo>
                  <a:cubicBezTo>
                    <a:pt x="6" y="0"/>
                    <a:pt x="0" y="13"/>
                    <a:pt x="18" y="21"/>
                  </a:cubicBezTo>
                  <a:cubicBezTo>
                    <a:pt x="36" y="30"/>
                    <a:pt x="47" y="62"/>
                    <a:pt x="69" y="67"/>
                  </a:cubicBezTo>
                  <a:cubicBezTo>
                    <a:pt x="91" y="73"/>
                    <a:pt x="89" y="107"/>
                    <a:pt x="73" y="127"/>
                  </a:cubicBezTo>
                  <a:cubicBezTo>
                    <a:pt x="58" y="146"/>
                    <a:pt x="70" y="158"/>
                    <a:pt x="47" y="146"/>
                  </a:cubicBezTo>
                  <a:cubicBezTo>
                    <a:pt x="47" y="146"/>
                    <a:pt x="92" y="167"/>
                    <a:pt x="105" y="194"/>
                  </a:cubicBezTo>
                  <a:cubicBezTo>
                    <a:pt x="118" y="221"/>
                    <a:pt x="111" y="266"/>
                    <a:pt x="105" y="278"/>
                  </a:cubicBezTo>
                  <a:cubicBezTo>
                    <a:pt x="99" y="290"/>
                    <a:pt x="118" y="289"/>
                    <a:pt x="121" y="304"/>
                  </a:cubicBezTo>
                  <a:cubicBezTo>
                    <a:pt x="124" y="320"/>
                    <a:pt x="125" y="334"/>
                    <a:pt x="147" y="350"/>
                  </a:cubicBezTo>
                  <a:cubicBezTo>
                    <a:pt x="168" y="367"/>
                    <a:pt x="194" y="408"/>
                    <a:pt x="184" y="428"/>
                  </a:cubicBezTo>
                  <a:cubicBezTo>
                    <a:pt x="184" y="428"/>
                    <a:pt x="204" y="410"/>
                    <a:pt x="160" y="358"/>
                  </a:cubicBezTo>
                  <a:cubicBezTo>
                    <a:pt x="149" y="344"/>
                    <a:pt x="129" y="337"/>
                    <a:pt x="125" y="302"/>
                  </a:cubicBezTo>
                  <a:cubicBezTo>
                    <a:pt x="124" y="289"/>
                    <a:pt x="158" y="253"/>
                    <a:pt x="177" y="251"/>
                  </a:cubicBezTo>
                  <a:cubicBezTo>
                    <a:pt x="177" y="251"/>
                    <a:pt x="150" y="253"/>
                    <a:pt x="124" y="277"/>
                  </a:cubicBezTo>
                  <a:cubicBezTo>
                    <a:pt x="98" y="301"/>
                    <a:pt x="114" y="257"/>
                    <a:pt x="116" y="242"/>
                  </a:cubicBezTo>
                  <a:cubicBezTo>
                    <a:pt x="119" y="227"/>
                    <a:pt x="116" y="210"/>
                    <a:pt x="114" y="202"/>
                  </a:cubicBezTo>
                  <a:cubicBezTo>
                    <a:pt x="112" y="195"/>
                    <a:pt x="114" y="192"/>
                    <a:pt x="141" y="198"/>
                  </a:cubicBezTo>
                  <a:cubicBezTo>
                    <a:pt x="167" y="203"/>
                    <a:pt x="222" y="190"/>
                    <a:pt x="222" y="190"/>
                  </a:cubicBezTo>
                  <a:cubicBezTo>
                    <a:pt x="222" y="190"/>
                    <a:pt x="159" y="205"/>
                    <a:pt x="125" y="188"/>
                  </a:cubicBezTo>
                  <a:cubicBezTo>
                    <a:pt x="92" y="170"/>
                    <a:pt x="72" y="163"/>
                    <a:pt x="76" y="140"/>
                  </a:cubicBezTo>
                  <a:cubicBezTo>
                    <a:pt x="80" y="118"/>
                    <a:pt x="109" y="83"/>
                    <a:pt x="72" y="63"/>
                  </a:cubicBezTo>
                  <a:cubicBezTo>
                    <a:pt x="35" y="42"/>
                    <a:pt x="38" y="26"/>
                    <a:pt x="26" y="20"/>
                  </a:cubicBezTo>
                  <a:cubicBezTo>
                    <a:pt x="14" y="14"/>
                    <a:pt x="8" y="9"/>
                    <a:pt x="6" y="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5" name="Freeform 992">
              <a:extLst>
                <a:ext uri="{FF2B5EF4-FFF2-40B4-BE49-F238E27FC236}">
                  <a16:creationId xmlns:a16="http://schemas.microsoft.com/office/drawing/2014/main" id="{7F32059F-5E2E-4E2F-A980-A7D79E82B363}"/>
                </a:ext>
              </a:extLst>
            </p:cNvPr>
            <p:cNvSpPr/>
            <p:nvPr>
              <p:custDataLst>
                <p:tags r:id="rId1892"/>
              </p:custDataLst>
            </p:nvPr>
          </p:nvSpPr>
          <p:spPr bwMode="auto">
            <a:xfrm>
              <a:off x="1072" y="1037"/>
              <a:ext cx="139" cy="147"/>
            </a:xfrm>
            <a:custGeom>
              <a:avLst/>
              <a:gdLst>
                <a:gd name="T0" fmla="*/ 0 w 189"/>
                <a:gd name="T1" fmla="*/ 44 h 199"/>
                <a:gd name="T2" fmla="*/ 66 w 189"/>
                <a:gd name="T3" fmla="*/ 12 h 199"/>
                <a:gd name="T4" fmla="*/ 63 w 189"/>
                <a:gd name="T5" fmla="*/ 0 h 199"/>
                <a:gd name="T6" fmla="*/ 67 w 189"/>
                <a:gd name="T7" fmla="*/ 5 h 199"/>
                <a:gd name="T8" fmla="*/ 75 w 189"/>
                <a:gd name="T9" fmla="*/ 0 h 199"/>
                <a:gd name="T10" fmla="*/ 68 w 189"/>
                <a:gd name="T11" fmla="*/ 7 h 199"/>
                <a:gd name="T12" fmla="*/ 37 w 189"/>
                <a:gd name="T13" fmla="*/ 47 h 199"/>
                <a:gd name="T14" fmla="*/ 35 w 189"/>
                <a:gd name="T15" fmla="*/ 64 h 199"/>
                <a:gd name="T16" fmla="*/ 45 w 189"/>
                <a:gd name="T17" fmla="*/ 62 h 199"/>
                <a:gd name="T18" fmla="*/ 40 w 189"/>
                <a:gd name="T19" fmla="*/ 66 h 199"/>
                <a:gd name="T20" fmla="*/ 60 w 189"/>
                <a:gd name="T21" fmla="*/ 69 h 199"/>
                <a:gd name="T22" fmla="*/ 44 w 189"/>
                <a:gd name="T23" fmla="*/ 70 h 199"/>
                <a:gd name="T24" fmla="*/ 44 w 189"/>
                <a:gd name="T25" fmla="*/ 81 h 199"/>
                <a:gd name="T26" fmla="*/ 36 w 189"/>
                <a:gd name="T27" fmla="*/ 70 h 199"/>
                <a:gd name="T28" fmla="*/ 28 w 189"/>
                <a:gd name="T29" fmla="*/ 67 h 199"/>
                <a:gd name="T30" fmla="*/ 21 w 189"/>
                <a:gd name="T31" fmla="*/ 73 h 199"/>
                <a:gd name="T32" fmla="*/ 28 w 189"/>
                <a:gd name="T33" fmla="*/ 65 h 199"/>
                <a:gd name="T34" fmla="*/ 24 w 189"/>
                <a:gd name="T35" fmla="*/ 61 h 199"/>
                <a:gd name="T36" fmla="*/ 26 w 189"/>
                <a:gd name="T37" fmla="*/ 56 h 199"/>
                <a:gd name="T38" fmla="*/ 30 w 189"/>
                <a:gd name="T39" fmla="*/ 49 h 199"/>
                <a:gd name="T40" fmla="*/ 26 w 189"/>
                <a:gd name="T41" fmla="*/ 49 h 199"/>
                <a:gd name="T42" fmla="*/ 0 w 189"/>
                <a:gd name="T43" fmla="*/ 44 h 1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9" h="199">
                  <a:moveTo>
                    <a:pt x="0" y="110"/>
                  </a:moveTo>
                  <a:cubicBezTo>
                    <a:pt x="0" y="110"/>
                    <a:pt x="139" y="151"/>
                    <a:pt x="166" y="30"/>
                  </a:cubicBezTo>
                  <a:cubicBezTo>
                    <a:pt x="168" y="20"/>
                    <a:pt x="169" y="7"/>
                    <a:pt x="156" y="0"/>
                  </a:cubicBezTo>
                  <a:cubicBezTo>
                    <a:pt x="156" y="0"/>
                    <a:pt x="166" y="4"/>
                    <a:pt x="168" y="12"/>
                  </a:cubicBezTo>
                  <a:cubicBezTo>
                    <a:pt x="171" y="19"/>
                    <a:pt x="185" y="8"/>
                    <a:pt x="189" y="0"/>
                  </a:cubicBezTo>
                  <a:cubicBezTo>
                    <a:pt x="189" y="0"/>
                    <a:pt x="179" y="15"/>
                    <a:pt x="171" y="19"/>
                  </a:cubicBezTo>
                  <a:cubicBezTo>
                    <a:pt x="163" y="24"/>
                    <a:pt x="175" y="87"/>
                    <a:pt x="93" y="118"/>
                  </a:cubicBezTo>
                  <a:cubicBezTo>
                    <a:pt x="55" y="132"/>
                    <a:pt x="73" y="162"/>
                    <a:pt x="89" y="160"/>
                  </a:cubicBezTo>
                  <a:cubicBezTo>
                    <a:pt x="104" y="158"/>
                    <a:pt x="107" y="160"/>
                    <a:pt x="113" y="154"/>
                  </a:cubicBezTo>
                  <a:cubicBezTo>
                    <a:pt x="113" y="154"/>
                    <a:pt x="108" y="162"/>
                    <a:pt x="99" y="164"/>
                  </a:cubicBezTo>
                  <a:cubicBezTo>
                    <a:pt x="99" y="164"/>
                    <a:pt x="134" y="181"/>
                    <a:pt x="150" y="170"/>
                  </a:cubicBezTo>
                  <a:cubicBezTo>
                    <a:pt x="150" y="170"/>
                    <a:pt x="139" y="181"/>
                    <a:pt x="110" y="173"/>
                  </a:cubicBezTo>
                  <a:cubicBezTo>
                    <a:pt x="81" y="166"/>
                    <a:pt x="104" y="192"/>
                    <a:pt x="112" y="199"/>
                  </a:cubicBezTo>
                  <a:cubicBezTo>
                    <a:pt x="112" y="199"/>
                    <a:pt x="93" y="185"/>
                    <a:pt x="91" y="174"/>
                  </a:cubicBezTo>
                  <a:cubicBezTo>
                    <a:pt x="89" y="162"/>
                    <a:pt x="81" y="164"/>
                    <a:pt x="69" y="167"/>
                  </a:cubicBezTo>
                  <a:cubicBezTo>
                    <a:pt x="56" y="170"/>
                    <a:pt x="53" y="180"/>
                    <a:pt x="52" y="182"/>
                  </a:cubicBezTo>
                  <a:cubicBezTo>
                    <a:pt x="52" y="182"/>
                    <a:pt x="58" y="170"/>
                    <a:pt x="70" y="161"/>
                  </a:cubicBezTo>
                  <a:cubicBezTo>
                    <a:pt x="77" y="156"/>
                    <a:pt x="65" y="145"/>
                    <a:pt x="58" y="150"/>
                  </a:cubicBezTo>
                  <a:cubicBezTo>
                    <a:pt x="58" y="150"/>
                    <a:pt x="64" y="145"/>
                    <a:pt x="65" y="140"/>
                  </a:cubicBezTo>
                  <a:cubicBezTo>
                    <a:pt x="67" y="135"/>
                    <a:pt x="73" y="122"/>
                    <a:pt x="76" y="121"/>
                  </a:cubicBezTo>
                  <a:cubicBezTo>
                    <a:pt x="79" y="120"/>
                    <a:pt x="70" y="118"/>
                    <a:pt x="64" y="122"/>
                  </a:cubicBezTo>
                  <a:cubicBezTo>
                    <a:pt x="58" y="126"/>
                    <a:pt x="2" y="112"/>
                    <a:pt x="0" y="11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6" name="Freeform 993">
              <a:extLst>
                <a:ext uri="{FF2B5EF4-FFF2-40B4-BE49-F238E27FC236}">
                  <a16:creationId xmlns:a16="http://schemas.microsoft.com/office/drawing/2014/main" id="{6A7E173C-A0DA-443D-9861-F306E976445C}"/>
                </a:ext>
              </a:extLst>
            </p:cNvPr>
            <p:cNvSpPr/>
            <p:nvPr>
              <p:custDataLst>
                <p:tags r:id="rId1893"/>
              </p:custDataLst>
            </p:nvPr>
          </p:nvSpPr>
          <p:spPr bwMode="auto">
            <a:xfrm>
              <a:off x="1141" y="974"/>
              <a:ext cx="74" cy="95"/>
            </a:xfrm>
            <a:custGeom>
              <a:avLst/>
              <a:gdLst>
                <a:gd name="T0" fmla="*/ 40 w 101"/>
                <a:gd name="T1" fmla="*/ 4 h 129"/>
                <a:gd name="T2" fmla="*/ 27 w 101"/>
                <a:gd name="T3" fmla="*/ 15 h 129"/>
                <a:gd name="T4" fmla="*/ 15 w 101"/>
                <a:gd name="T5" fmla="*/ 20 h 129"/>
                <a:gd name="T6" fmla="*/ 2 w 101"/>
                <a:gd name="T7" fmla="*/ 0 h 129"/>
                <a:gd name="T8" fmla="*/ 12 w 101"/>
                <a:gd name="T9" fmla="*/ 21 h 129"/>
                <a:gd name="T10" fmla="*/ 4 w 101"/>
                <a:gd name="T11" fmla="*/ 49 h 129"/>
                <a:gd name="T12" fmla="*/ 11 w 101"/>
                <a:gd name="T13" fmla="*/ 48 h 129"/>
                <a:gd name="T14" fmla="*/ 14 w 101"/>
                <a:gd name="T15" fmla="*/ 37 h 129"/>
                <a:gd name="T16" fmla="*/ 18 w 101"/>
                <a:gd name="T17" fmla="*/ 21 h 129"/>
                <a:gd name="T18" fmla="*/ 26 w 101"/>
                <a:gd name="T19" fmla="*/ 16 h 129"/>
                <a:gd name="T20" fmla="*/ 40 w 101"/>
                <a:gd name="T21" fmla="*/ 4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29">
                  <a:moveTo>
                    <a:pt x="101" y="11"/>
                  </a:moveTo>
                  <a:cubicBezTo>
                    <a:pt x="101" y="11"/>
                    <a:pt x="81" y="32"/>
                    <a:pt x="69" y="36"/>
                  </a:cubicBezTo>
                  <a:cubicBezTo>
                    <a:pt x="56" y="40"/>
                    <a:pt x="46" y="52"/>
                    <a:pt x="37" y="50"/>
                  </a:cubicBezTo>
                  <a:cubicBezTo>
                    <a:pt x="28" y="48"/>
                    <a:pt x="7" y="14"/>
                    <a:pt x="6" y="0"/>
                  </a:cubicBezTo>
                  <a:cubicBezTo>
                    <a:pt x="6" y="0"/>
                    <a:pt x="6" y="24"/>
                    <a:pt x="30" y="51"/>
                  </a:cubicBezTo>
                  <a:cubicBezTo>
                    <a:pt x="53" y="79"/>
                    <a:pt x="17" y="118"/>
                    <a:pt x="9" y="123"/>
                  </a:cubicBezTo>
                  <a:cubicBezTo>
                    <a:pt x="0" y="129"/>
                    <a:pt x="23" y="110"/>
                    <a:pt x="27" y="120"/>
                  </a:cubicBezTo>
                  <a:cubicBezTo>
                    <a:pt x="27" y="120"/>
                    <a:pt x="21" y="117"/>
                    <a:pt x="35" y="93"/>
                  </a:cubicBezTo>
                  <a:cubicBezTo>
                    <a:pt x="48" y="69"/>
                    <a:pt x="32" y="65"/>
                    <a:pt x="46" y="53"/>
                  </a:cubicBezTo>
                  <a:cubicBezTo>
                    <a:pt x="48" y="52"/>
                    <a:pt x="60" y="42"/>
                    <a:pt x="65" y="41"/>
                  </a:cubicBezTo>
                  <a:cubicBezTo>
                    <a:pt x="71" y="40"/>
                    <a:pt x="98" y="17"/>
                    <a:pt x="101" y="1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7" name="Freeform 994">
              <a:extLst>
                <a:ext uri="{FF2B5EF4-FFF2-40B4-BE49-F238E27FC236}">
                  <a16:creationId xmlns:a16="http://schemas.microsoft.com/office/drawing/2014/main" id="{36488DE5-9319-4A0B-B633-08B05087C2AE}"/>
                </a:ext>
              </a:extLst>
            </p:cNvPr>
            <p:cNvSpPr/>
            <p:nvPr>
              <p:custDataLst>
                <p:tags r:id="rId1894"/>
              </p:custDataLst>
            </p:nvPr>
          </p:nvSpPr>
          <p:spPr bwMode="auto">
            <a:xfrm>
              <a:off x="522" y="1032"/>
              <a:ext cx="316" cy="176"/>
            </a:xfrm>
            <a:custGeom>
              <a:avLst/>
              <a:gdLst>
                <a:gd name="T0" fmla="*/ 168 w 430"/>
                <a:gd name="T1" fmla="*/ 37 h 239"/>
                <a:gd name="T2" fmla="*/ 158 w 430"/>
                <a:gd name="T3" fmla="*/ 59 h 239"/>
                <a:gd name="T4" fmla="*/ 129 w 430"/>
                <a:gd name="T5" fmla="*/ 52 h 239"/>
                <a:gd name="T6" fmla="*/ 82 w 430"/>
                <a:gd name="T7" fmla="*/ 35 h 239"/>
                <a:gd name="T8" fmla="*/ 37 w 430"/>
                <a:gd name="T9" fmla="*/ 22 h 239"/>
                <a:gd name="T10" fmla="*/ 34 w 430"/>
                <a:gd name="T11" fmla="*/ 23 h 239"/>
                <a:gd name="T12" fmla="*/ 17 w 430"/>
                <a:gd name="T13" fmla="*/ 7 h 239"/>
                <a:gd name="T14" fmla="*/ 15 w 430"/>
                <a:gd name="T15" fmla="*/ 1 h 239"/>
                <a:gd name="T16" fmla="*/ 13 w 430"/>
                <a:gd name="T17" fmla="*/ 5 h 239"/>
                <a:gd name="T18" fmla="*/ 0 w 430"/>
                <a:gd name="T19" fmla="*/ 0 h 239"/>
                <a:gd name="T20" fmla="*/ 15 w 430"/>
                <a:gd name="T21" fmla="*/ 7 h 239"/>
                <a:gd name="T22" fmla="*/ 26 w 430"/>
                <a:gd name="T23" fmla="*/ 15 h 239"/>
                <a:gd name="T24" fmla="*/ 29 w 430"/>
                <a:gd name="T25" fmla="*/ 29 h 239"/>
                <a:gd name="T26" fmla="*/ 37 w 430"/>
                <a:gd name="T27" fmla="*/ 27 h 239"/>
                <a:gd name="T28" fmla="*/ 80 w 430"/>
                <a:gd name="T29" fmla="*/ 36 h 239"/>
                <a:gd name="T30" fmla="*/ 136 w 430"/>
                <a:gd name="T31" fmla="*/ 63 h 239"/>
                <a:gd name="T32" fmla="*/ 129 w 430"/>
                <a:gd name="T33" fmla="*/ 88 h 239"/>
                <a:gd name="T34" fmla="*/ 123 w 430"/>
                <a:gd name="T35" fmla="*/ 96 h 239"/>
                <a:gd name="T36" fmla="*/ 129 w 430"/>
                <a:gd name="T37" fmla="*/ 91 h 239"/>
                <a:gd name="T38" fmla="*/ 133 w 430"/>
                <a:gd name="T39" fmla="*/ 95 h 239"/>
                <a:gd name="T40" fmla="*/ 132 w 430"/>
                <a:gd name="T41" fmla="*/ 90 h 239"/>
                <a:gd name="T42" fmla="*/ 137 w 430"/>
                <a:gd name="T43" fmla="*/ 78 h 239"/>
                <a:gd name="T44" fmla="*/ 145 w 430"/>
                <a:gd name="T45" fmla="*/ 64 h 239"/>
                <a:gd name="T46" fmla="*/ 168 w 430"/>
                <a:gd name="T47" fmla="*/ 37 h 2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0" h="239">
                  <a:moveTo>
                    <a:pt x="423" y="92"/>
                  </a:moveTo>
                  <a:cubicBezTo>
                    <a:pt x="423" y="92"/>
                    <a:pt x="427" y="139"/>
                    <a:pt x="398" y="147"/>
                  </a:cubicBezTo>
                  <a:cubicBezTo>
                    <a:pt x="369" y="155"/>
                    <a:pt x="358" y="171"/>
                    <a:pt x="325" y="130"/>
                  </a:cubicBezTo>
                  <a:cubicBezTo>
                    <a:pt x="292" y="89"/>
                    <a:pt x="234" y="81"/>
                    <a:pt x="207" y="87"/>
                  </a:cubicBezTo>
                  <a:cubicBezTo>
                    <a:pt x="180" y="93"/>
                    <a:pt x="105" y="79"/>
                    <a:pt x="94" y="55"/>
                  </a:cubicBezTo>
                  <a:cubicBezTo>
                    <a:pt x="94" y="55"/>
                    <a:pt x="89" y="62"/>
                    <a:pt x="84" y="57"/>
                  </a:cubicBezTo>
                  <a:cubicBezTo>
                    <a:pt x="80" y="52"/>
                    <a:pt x="50" y="17"/>
                    <a:pt x="42" y="17"/>
                  </a:cubicBezTo>
                  <a:cubicBezTo>
                    <a:pt x="33" y="17"/>
                    <a:pt x="33" y="6"/>
                    <a:pt x="40" y="1"/>
                  </a:cubicBezTo>
                  <a:cubicBezTo>
                    <a:pt x="40" y="1"/>
                    <a:pt x="30" y="8"/>
                    <a:pt x="32" y="12"/>
                  </a:cubicBezTo>
                  <a:cubicBezTo>
                    <a:pt x="35" y="16"/>
                    <a:pt x="9" y="18"/>
                    <a:pt x="0" y="0"/>
                  </a:cubicBezTo>
                  <a:cubicBezTo>
                    <a:pt x="0" y="0"/>
                    <a:pt x="0" y="19"/>
                    <a:pt x="37" y="19"/>
                  </a:cubicBezTo>
                  <a:cubicBezTo>
                    <a:pt x="41" y="19"/>
                    <a:pt x="58" y="29"/>
                    <a:pt x="64" y="40"/>
                  </a:cubicBezTo>
                  <a:cubicBezTo>
                    <a:pt x="70" y="51"/>
                    <a:pt x="95" y="62"/>
                    <a:pt x="74" y="73"/>
                  </a:cubicBezTo>
                  <a:cubicBezTo>
                    <a:pt x="74" y="73"/>
                    <a:pt x="84" y="65"/>
                    <a:pt x="95" y="68"/>
                  </a:cubicBezTo>
                  <a:cubicBezTo>
                    <a:pt x="105" y="71"/>
                    <a:pt x="147" y="93"/>
                    <a:pt x="202" y="91"/>
                  </a:cubicBezTo>
                  <a:cubicBezTo>
                    <a:pt x="256" y="88"/>
                    <a:pt x="315" y="108"/>
                    <a:pt x="343" y="156"/>
                  </a:cubicBezTo>
                  <a:cubicBezTo>
                    <a:pt x="350" y="168"/>
                    <a:pt x="341" y="212"/>
                    <a:pt x="326" y="220"/>
                  </a:cubicBezTo>
                  <a:cubicBezTo>
                    <a:pt x="311" y="228"/>
                    <a:pt x="312" y="239"/>
                    <a:pt x="312" y="239"/>
                  </a:cubicBezTo>
                  <a:cubicBezTo>
                    <a:pt x="312" y="239"/>
                    <a:pt x="317" y="228"/>
                    <a:pt x="327" y="227"/>
                  </a:cubicBezTo>
                  <a:cubicBezTo>
                    <a:pt x="336" y="226"/>
                    <a:pt x="335" y="237"/>
                    <a:pt x="335" y="237"/>
                  </a:cubicBezTo>
                  <a:cubicBezTo>
                    <a:pt x="335" y="237"/>
                    <a:pt x="336" y="227"/>
                    <a:pt x="331" y="224"/>
                  </a:cubicBezTo>
                  <a:cubicBezTo>
                    <a:pt x="326" y="220"/>
                    <a:pt x="339" y="212"/>
                    <a:pt x="345" y="195"/>
                  </a:cubicBezTo>
                  <a:cubicBezTo>
                    <a:pt x="351" y="178"/>
                    <a:pt x="348" y="162"/>
                    <a:pt x="365" y="160"/>
                  </a:cubicBezTo>
                  <a:cubicBezTo>
                    <a:pt x="394" y="158"/>
                    <a:pt x="430" y="145"/>
                    <a:pt x="423" y="9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8" name="Freeform 995">
              <a:extLst>
                <a:ext uri="{FF2B5EF4-FFF2-40B4-BE49-F238E27FC236}">
                  <a16:creationId xmlns:a16="http://schemas.microsoft.com/office/drawing/2014/main" id="{E4EF219E-1F9E-4C98-A4B3-CD900840C0CF}"/>
                </a:ext>
              </a:extLst>
            </p:cNvPr>
            <p:cNvSpPr/>
            <p:nvPr>
              <p:custDataLst>
                <p:tags r:id="rId1895"/>
              </p:custDataLst>
            </p:nvPr>
          </p:nvSpPr>
          <p:spPr bwMode="auto">
            <a:xfrm>
              <a:off x="670" y="754"/>
              <a:ext cx="203" cy="221"/>
            </a:xfrm>
            <a:custGeom>
              <a:avLst/>
              <a:gdLst>
                <a:gd name="T0" fmla="*/ 109 w 277"/>
                <a:gd name="T1" fmla="*/ 69 h 300"/>
                <a:gd name="T2" fmla="*/ 105 w 277"/>
                <a:gd name="T3" fmla="*/ 78 h 300"/>
                <a:gd name="T4" fmla="*/ 80 w 277"/>
                <a:gd name="T5" fmla="*/ 93 h 300"/>
                <a:gd name="T6" fmla="*/ 65 w 277"/>
                <a:gd name="T7" fmla="*/ 120 h 300"/>
                <a:gd name="T8" fmla="*/ 69 w 277"/>
                <a:gd name="T9" fmla="*/ 90 h 300"/>
                <a:gd name="T10" fmla="*/ 53 w 277"/>
                <a:gd name="T11" fmla="*/ 83 h 300"/>
                <a:gd name="T12" fmla="*/ 65 w 277"/>
                <a:gd name="T13" fmla="*/ 79 h 300"/>
                <a:gd name="T14" fmla="*/ 53 w 277"/>
                <a:gd name="T15" fmla="*/ 24 h 300"/>
                <a:gd name="T16" fmla="*/ 33 w 277"/>
                <a:gd name="T17" fmla="*/ 21 h 300"/>
                <a:gd name="T18" fmla="*/ 18 w 277"/>
                <a:gd name="T19" fmla="*/ 11 h 300"/>
                <a:gd name="T20" fmla="*/ 0 w 277"/>
                <a:gd name="T21" fmla="*/ 4 h 300"/>
                <a:gd name="T22" fmla="*/ 12 w 277"/>
                <a:gd name="T23" fmla="*/ 7 h 300"/>
                <a:gd name="T24" fmla="*/ 26 w 277"/>
                <a:gd name="T25" fmla="*/ 13 h 300"/>
                <a:gd name="T26" fmla="*/ 43 w 277"/>
                <a:gd name="T27" fmla="*/ 15 h 300"/>
                <a:gd name="T28" fmla="*/ 70 w 277"/>
                <a:gd name="T29" fmla="*/ 78 h 300"/>
                <a:gd name="T30" fmla="*/ 81 w 277"/>
                <a:gd name="T31" fmla="*/ 85 h 300"/>
                <a:gd name="T32" fmla="*/ 102 w 277"/>
                <a:gd name="T33" fmla="*/ 75 h 300"/>
                <a:gd name="T34" fmla="*/ 109 w 277"/>
                <a:gd name="T35" fmla="*/ 69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7" h="300">
                  <a:moveTo>
                    <a:pt x="277" y="171"/>
                  </a:moveTo>
                  <a:cubicBezTo>
                    <a:pt x="277" y="171"/>
                    <a:pt x="265" y="187"/>
                    <a:pt x="266" y="196"/>
                  </a:cubicBezTo>
                  <a:cubicBezTo>
                    <a:pt x="267" y="205"/>
                    <a:pt x="226" y="208"/>
                    <a:pt x="203" y="232"/>
                  </a:cubicBezTo>
                  <a:cubicBezTo>
                    <a:pt x="181" y="257"/>
                    <a:pt x="166" y="300"/>
                    <a:pt x="166" y="300"/>
                  </a:cubicBezTo>
                  <a:cubicBezTo>
                    <a:pt x="166" y="300"/>
                    <a:pt x="188" y="236"/>
                    <a:pt x="175" y="225"/>
                  </a:cubicBezTo>
                  <a:cubicBezTo>
                    <a:pt x="162" y="215"/>
                    <a:pt x="136" y="207"/>
                    <a:pt x="136" y="207"/>
                  </a:cubicBezTo>
                  <a:cubicBezTo>
                    <a:pt x="136" y="207"/>
                    <a:pt x="162" y="208"/>
                    <a:pt x="167" y="197"/>
                  </a:cubicBezTo>
                  <a:cubicBezTo>
                    <a:pt x="172" y="186"/>
                    <a:pt x="191" y="67"/>
                    <a:pt x="137" y="58"/>
                  </a:cubicBezTo>
                  <a:cubicBezTo>
                    <a:pt x="110" y="54"/>
                    <a:pt x="110" y="42"/>
                    <a:pt x="84" y="52"/>
                  </a:cubicBezTo>
                  <a:cubicBezTo>
                    <a:pt x="59" y="62"/>
                    <a:pt x="68" y="24"/>
                    <a:pt x="47" y="28"/>
                  </a:cubicBezTo>
                  <a:cubicBezTo>
                    <a:pt x="25" y="32"/>
                    <a:pt x="21" y="4"/>
                    <a:pt x="0" y="10"/>
                  </a:cubicBezTo>
                  <a:cubicBezTo>
                    <a:pt x="0" y="10"/>
                    <a:pt x="17" y="0"/>
                    <a:pt x="31" y="17"/>
                  </a:cubicBezTo>
                  <a:cubicBezTo>
                    <a:pt x="44" y="33"/>
                    <a:pt x="48" y="6"/>
                    <a:pt x="65" y="34"/>
                  </a:cubicBezTo>
                  <a:cubicBezTo>
                    <a:pt x="81" y="60"/>
                    <a:pt x="88" y="33"/>
                    <a:pt x="111" y="40"/>
                  </a:cubicBezTo>
                  <a:cubicBezTo>
                    <a:pt x="133" y="47"/>
                    <a:pt x="205" y="51"/>
                    <a:pt x="177" y="195"/>
                  </a:cubicBezTo>
                  <a:cubicBezTo>
                    <a:pt x="175" y="207"/>
                    <a:pt x="180" y="227"/>
                    <a:pt x="207" y="214"/>
                  </a:cubicBezTo>
                  <a:cubicBezTo>
                    <a:pt x="235" y="200"/>
                    <a:pt x="253" y="203"/>
                    <a:pt x="259" y="189"/>
                  </a:cubicBezTo>
                  <a:cubicBezTo>
                    <a:pt x="265" y="175"/>
                    <a:pt x="277" y="171"/>
                    <a:pt x="277" y="17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79" name="Freeform 996">
              <a:extLst>
                <a:ext uri="{FF2B5EF4-FFF2-40B4-BE49-F238E27FC236}">
                  <a16:creationId xmlns:a16="http://schemas.microsoft.com/office/drawing/2014/main" id="{10C47D96-109D-4C7D-88D2-A5760113DDC3}"/>
                </a:ext>
              </a:extLst>
            </p:cNvPr>
            <p:cNvSpPr/>
            <p:nvPr>
              <p:custDataLst>
                <p:tags r:id="rId1896"/>
              </p:custDataLst>
            </p:nvPr>
          </p:nvSpPr>
          <p:spPr bwMode="auto">
            <a:xfrm>
              <a:off x="772" y="720"/>
              <a:ext cx="180" cy="303"/>
            </a:xfrm>
            <a:custGeom>
              <a:avLst/>
              <a:gdLst>
                <a:gd name="T0" fmla="*/ 4 w 245"/>
                <a:gd name="T1" fmla="*/ 0 h 411"/>
                <a:gd name="T2" fmla="*/ 0 w 245"/>
                <a:gd name="T3" fmla="*/ 6 h 411"/>
                <a:gd name="T4" fmla="*/ 5 w 245"/>
                <a:gd name="T5" fmla="*/ 10 h 411"/>
                <a:gd name="T6" fmla="*/ 25 w 245"/>
                <a:gd name="T7" fmla="*/ 19 h 411"/>
                <a:gd name="T8" fmla="*/ 46 w 245"/>
                <a:gd name="T9" fmla="*/ 41 h 411"/>
                <a:gd name="T10" fmla="*/ 46 w 245"/>
                <a:gd name="T11" fmla="*/ 66 h 411"/>
                <a:gd name="T12" fmla="*/ 42 w 245"/>
                <a:gd name="T13" fmla="*/ 78 h 411"/>
                <a:gd name="T14" fmla="*/ 50 w 245"/>
                <a:gd name="T15" fmla="*/ 68 h 411"/>
                <a:gd name="T16" fmla="*/ 74 w 245"/>
                <a:gd name="T17" fmla="*/ 77 h 411"/>
                <a:gd name="T18" fmla="*/ 87 w 245"/>
                <a:gd name="T19" fmla="*/ 110 h 411"/>
                <a:gd name="T20" fmla="*/ 89 w 245"/>
                <a:gd name="T21" fmla="*/ 146 h 411"/>
                <a:gd name="T22" fmla="*/ 96 w 245"/>
                <a:gd name="T23" fmla="*/ 164 h 411"/>
                <a:gd name="T24" fmla="*/ 90 w 245"/>
                <a:gd name="T25" fmla="*/ 144 h 411"/>
                <a:gd name="T26" fmla="*/ 85 w 245"/>
                <a:gd name="T27" fmla="*/ 92 h 411"/>
                <a:gd name="T28" fmla="*/ 67 w 245"/>
                <a:gd name="T29" fmla="*/ 70 h 411"/>
                <a:gd name="T30" fmla="*/ 51 w 245"/>
                <a:gd name="T31" fmla="*/ 63 h 411"/>
                <a:gd name="T32" fmla="*/ 52 w 245"/>
                <a:gd name="T33" fmla="*/ 39 h 411"/>
                <a:gd name="T34" fmla="*/ 59 w 245"/>
                <a:gd name="T35" fmla="*/ 25 h 411"/>
                <a:gd name="T36" fmla="*/ 50 w 245"/>
                <a:gd name="T37" fmla="*/ 37 h 411"/>
                <a:gd name="T38" fmla="*/ 46 w 245"/>
                <a:gd name="T39" fmla="*/ 32 h 411"/>
                <a:gd name="T40" fmla="*/ 25 w 245"/>
                <a:gd name="T41" fmla="*/ 17 h 411"/>
                <a:gd name="T42" fmla="*/ 7 w 245"/>
                <a:gd name="T43" fmla="*/ 7 h 411"/>
                <a:gd name="T44" fmla="*/ 4 w 245"/>
                <a:gd name="T45" fmla="*/ 0 h 4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5" h="411">
                  <a:moveTo>
                    <a:pt x="10" y="0"/>
                  </a:moveTo>
                  <a:cubicBezTo>
                    <a:pt x="10" y="0"/>
                    <a:pt x="10" y="24"/>
                    <a:pt x="0" y="15"/>
                  </a:cubicBezTo>
                  <a:cubicBezTo>
                    <a:pt x="0" y="15"/>
                    <a:pt x="0" y="23"/>
                    <a:pt x="14" y="24"/>
                  </a:cubicBezTo>
                  <a:cubicBezTo>
                    <a:pt x="28" y="26"/>
                    <a:pt x="40" y="48"/>
                    <a:pt x="63" y="48"/>
                  </a:cubicBezTo>
                  <a:cubicBezTo>
                    <a:pt x="87" y="48"/>
                    <a:pt x="113" y="84"/>
                    <a:pt x="115" y="101"/>
                  </a:cubicBezTo>
                  <a:cubicBezTo>
                    <a:pt x="116" y="117"/>
                    <a:pt x="121" y="156"/>
                    <a:pt x="116" y="165"/>
                  </a:cubicBezTo>
                  <a:cubicBezTo>
                    <a:pt x="112" y="174"/>
                    <a:pt x="106" y="190"/>
                    <a:pt x="106" y="196"/>
                  </a:cubicBezTo>
                  <a:cubicBezTo>
                    <a:pt x="106" y="196"/>
                    <a:pt x="113" y="174"/>
                    <a:pt x="126" y="170"/>
                  </a:cubicBezTo>
                  <a:cubicBezTo>
                    <a:pt x="140" y="167"/>
                    <a:pt x="176" y="179"/>
                    <a:pt x="186" y="194"/>
                  </a:cubicBezTo>
                  <a:cubicBezTo>
                    <a:pt x="196" y="209"/>
                    <a:pt x="223" y="237"/>
                    <a:pt x="220" y="274"/>
                  </a:cubicBezTo>
                  <a:cubicBezTo>
                    <a:pt x="217" y="310"/>
                    <a:pt x="217" y="358"/>
                    <a:pt x="224" y="364"/>
                  </a:cubicBezTo>
                  <a:cubicBezTo>
                    <a:pt x="232" y="370"/>
                    <a:pt x="245" y="397"/>
                    <a:pt x="241" y="411"/>
                  </a:cubicBezTo>
                  <a:cubicBezTo>
                    <a:pt x="241" y="411"/>
                    <a:pt x="245" y="399"/>
                    <a:pt x="227" y="360"/>
                  </a:cubicBezTo>
                  <a:cubicBezTo>
                    <a:pt x="217" y="339"/>
                    <a:pt x="229" y="252"/>
                    <a:pt x="215" y="230"/>
                  </a:cubicBezTo>
                  <a:cubicBezTo>
                    <a:pt x="215" y="230"/>
                    <a:pt x="188" y="188"/>
                    <a:pt x="169" y="175"/>
                  </a:cubicBezTo>
                  <a:cubicBezTo>
                    <a:pt x="149" y="163"/>
                    <a:pt x="136" y="167"/>
                    <a:pt x="128" y="158"/>
                  </a:cubicBezTo>
                  <a:cubicBezTo>
                    <a:pt x="120" y="149"/>
                    <a:pt x="116" y="106"/>
                    <a:pt x="130" y="97"/>
                  </a:cubicBezTo>
                  <a:cubicBezTo>
                    <a:pt x="143" y="87"/>
                    <a:pt x="150" y="69"/>
                    <a:pt x="148" y="63"/>
                  </a:cubicBezTo>
                  <a:cubicBezTo>
                    <a:pt x="148" y="63"/>
                    <a:pt x="139" y="87"/>
                    <a:pt x="125" y="92"/>
                  </a:cubicBezTo>
                  <a:cubicBezTo>
                    <a:pt x="111" y="98"/>
                    <a:pt x="116" y="84"/>
                    <a:pt x="114" y="79"/>
                  </a:cubicBezTo>
                  <a:cubicBezTo>
                    <a:pt x="112" y="74"/>
                    <a:pt x="80" y="44"/>
                    <a:pt x="63" y="42"/>
                  </a:cubicBezTo>
                  <a:cubicBezTo>
                    <a:pt x="47" y="40"/>
                    <a:pt x="24" y="17"/>
                    <a:pt x="18" y="18"/>
                  </a:cubicBezTo>
                  <a:cubicBezTo>
                    <a:pt x="11" y="19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0" name="Freeform 997">
              <a:extLst>
                <a:ext uri="{FF2B5EF4-FFF2-40B4-BE49-F238E27FC236}">
                  <a16:creationId xmlns:a16="http://schemas.microsoft.com/office/drawing/2014/main" id="{CBB5875E-63A9-4DBE-8893-59D6AAAC6F09}"/>
                </a:ext>
              </a:extLst>
            </p:cNvPr>
            <p:cNvSpPr/>
            <p:nvPr>
              <p:custDataLst>
                <p:tags r:id="rId1897"/>
              </p:custDataLst>
            </p:nvPr>
          </p:nvSpPr>
          <p:spPr bwMode="auto">
            <a:xfrm>
              <a:off x="829" y="718"/>
              <a:ext cx="89" cy="81"/>
            </a:xfrm>
            <a:custGeom>
              <a:avLst/>
              <a:gdLst>
                <a:gd name="T0" fmla="*/ 45 w 120"/>
                <a:gd name="T1" fmla="*/ 44 h 110"/>
                <a:gd name="T2" fmla="*/ 33 w 120"/>
                <a:gd name="T3" fmla="*/ 25 h 110"/>
                <a:gd name="T4" fmla="*/ 13 w 120"/>
                <a:gd name="T5" fmla="*/ 13 h 110"/>
                <a:gd name="T6" fmla="*/ 0 w 120"/>
                <a:gd name="T7" fmla="*/ 8 h 110"/>
                <a:gd name="T8" fmla="*/ 13 w 120"/>
                <a:gd name="T9" fmla="*/ 10 h 110"/>
                <a:gd name="T10" fmla="*/ 16 w 120"/>
                <a:gd name="T11" fmla="*/ 1 h 110"/>
                <a:gd name="T12" fmla="*/ 16 w 120"/>
                <a:gd name="T13" fmla="*/ 10 h 110"/>
                <a:gd name="T14" fmla="*/ 24 w 120"/>
                <a:gd name="T15" fmla="*/ 18 h 110"/>
                <a:gd name="T16" fmla="*/ 39 w 120"/>
                <a:gd name="T17" fmla="*/ 4 h 110"/>
                <a:gd name="T18" fmla="*/ 49 w 120"/>
                <a:gd name="T19" fmla="*/ 0 h 110"/>
                <a:gd name="T20" fmla="*/ 40 w 120"/>
                <a:gd name="T21" fmla="*/ 5 h 110"/>
                <a:gd name="T22" fmla="*/ 29 w 120"/>
                <a:gd name="T23" fmla="*/ 19 h 110"/>
                <a:gd name="T24" fmla="*/ 45 w 120"/>
                <a:gd name="T25" fmla="*/ 44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10">
                  <a:moveTo>
                    <a:pt x="111" y="110"/>
                  </a:moveTo>
                  <a:cubicBezTo>
                    <a:pt x="111" y="110"/>
                    <a:pt x="103" y="72"/>
                    <a:pt x="82" y="63"/>
                  </a:cubicBezTo>
                  <a:cubicBezTo>
                    <a:pt x="62" y="54"/>
                    <a:pt x="36" y="40"/>
                    <a:pt x="33" y="33"/>
                  </a:cubicBezTo>
                  <a:cubicBezTo>
                    <a:pt x="29" y="26"/>
                    <a:pt x="13" y="36"/>
                    <a:pt x="0" y="20"/>
                  </a:cubicBezTo>
                  <a:cubicBezTo>
                    <a:pt x="0" y="20"/>
                    <a:pt x="24" y="36"/>
                    <a:pt x="33" y="25"/>
                  </a:cubicBezTo>
                  <a:cubicBezTo>
                    <a:pt x="41" y="14"/>
                    <a:pt x="38" y="3"/>
                    <a:pt x="38" y="3"/>
                  </a:cubicBezTo>
                  <a:cubicBezTo>
                    <a:pt x="38" y="3"/>
                    <a:pt x="43" y="17"/>
                    <a:pt x="38" y="25"/>
                  </a:cubicBezTo>
                  <a:cubicBezTo>
                    <a:pt x="33" y="33"/>
                    <a:pt x="51" y="48"/>
                    <a:pt x="59" y="44"/>
                  </a:cubicBezTo>
                  <a:cubicBezTo>
                    <a:pt x="67" y="40"/>
                    <a:pt x="87" y="13"/>
                    <a:pt x="97" y="11"/>
                  </a:cubicBezTo>
                  <a:cubicBezTo>
                    <a:pt x="107" y="8"/>
                    <a:pt x="119" y="3"/>
                    <a:pt x="120" y="0"/>
                  </a:cubicBezTo>
                  <a:cubicBezTo>
                    <a:pt x="120" y="0"/>
                    <a:pt x="110" y="10"/>
                    <a:pt x="98" y="13"/>
                  </a:cubicBezTo>
                  <a:cubicBezTo>
                    <a:pt x="86" y="17"/>
                    <a:pt x="67" y="42"/>
                    <a:pt x="72" y="47"/>
                  </a:cubicBezTo>
                  <a:cubicBezTo>
                    <a:pt x="77" y="52"/>
                    <a:pt x="114" y="71"/>
                    <a:pt x="111" y="11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1" name="Freeform 998">
              <a:extLst>
                <a:ext uri="{FF2B5EF4-FFF2-40B4-BE49-F238E27FC236}">
                  <a16:creationId xmlns:a16="http://schemas.microsoft.com/office/drawing/2014/main" id="{B60B8D64-9DF9-4C82-8E85-869C2E849B8C}"/>
                </a:ext>
              </a:extLst>
            </p:cNvPr>
            <p:cNvSpPr/>
            <p:nvPr>
              <p:custDataLst>
                <p:tags r:id="rId1898"/>
              </p:custDataLst>
            </p:nvPr>
          </p:nvSpPr>
          <p:spPr bwMode="auto">
            <a:xfrm>
              <a:off x="1065" y="801"/>
              <a:ext cx="29" cy="39"/>
            </a:xfrm>
            <a:custGeom>
              <a:avLst/>
              <a:gdLst>
                <a:gd name="T0" fmla="*/ 15 w 40"/>
                <a:gd name="T1" fmla="*/ 4 h 53"/>
                <a:gd name="T2" fmla="*/ 12 w 40"/>
                <a:gd name="T3" fmla="*/ 21 h 53"/>
                <a:gd name="T4" fmla="*/ 0 w 40"/>
                <a:gd name="T5" fmla="*/ 18 h 53"/>
                <a:gd name="T6" fmla="*/ 7 w 40"/>
                <a:gd name="T7" fmla="*/ 13 h 53"/>
                <a:gd name="T8" fmla="*/ 3 w 40"/>
                <a:gd name="T9" fmla="*/ 0 h 53"/>
                <a:gd name="T10" fmla="*/ 9 w 40"/>
                <a:gd name="T11" fmla="*/ 7 h 53"/>
                <a:gd name="T12" fmla="*/ 15 w 40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2">
                  <a:moveTo>
                    <a:pt x="40" y="11"/>
                  </a:moveTo>
                  <a:cubicBezTo>
                    <a:pt x="40" y="11"/>
                    <a:pt x="7" y="27"/>
                    <a:pt x="30" y="53"/>
                  </a:cubicBezTo>
                  <a:cubicBezTo>
                    <a:pt x="30" y="53"/>
                    <a:pt x="13" y="28"/>
                    <a:pt x="0" y="45"/>
                  </a:cubicBezTo>
                  <a:cubicBezTo>
                    <a:pt x="0" y="45"/>
                    <a:pt x="11" y="31"/>
                    <a:pt x="16" y="34"/>
                  </a:cubicBezTo>
                  <a:cubicBezTo>
                    <a:pt x="21" y="36"/>
                    <a:pt x="20" y="11"/>
                    <a:pt x="8" y="0"/>
                  </a:cubicBezTo>
                  <a:cubicBezTo>
                    <a:pt x="8" y="0"/>
                    <a:pt x="23" y="12"/>
                    <a:pt x="22" y="18"/>
                  </a:cubicBezTo>
                  <a:cubicBezTo>
                    <a:pt x="21" y="24"/>
                    <a:pt x="40" y="11"/>
                    <a:pt x="40" y="1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2" name="Freeform 999">
              <a:extLst>
                <a:ext uri="{FF2B5EF4-FFF2-40B4-BE49-F238E27FC236}">
                  <a16:creationId xmlns:a16="http://schemas.microsoft.com/office/drawing/2014/main" id="{3B1F03BB-7BFD-4466-B799-410323174F5A}"/>
                </a:ext>
              </a:extLst>
            </p:cNvPr>
            <p:cNvSpPr/>
            <p:nvPr>
              <p:custDataLst>
                <p:tags r:id="rId1899"/>
              </p:custDataLst>
            </p:nvPr>
          </p:nvSpPr>
          <p:spPr bwMode="auto">
            <a:xfrm>
              <a:off x="529" y="772"/>
              <a:ext cx="104" cy="86"/>
            </a:xfrm>
            <a:custGeom>
              <a:avLst/>
              <a:gdLst>
                <a:gd name="T0" fmla="*/ 56 w 142"/>
                <a:gd name="T1" fmla="*/ 8 h 117"/>
                <a:gd name="T2" fmla="*/ 33 w 142"/>
                <a:gd name="T3" fmla="*/ 15 h 117"/>
                <a:gd name="T4" fmla="*/ 40 w 142"/>
                <a:gd name="T5" fmla="*/ 46 h 117"/>
                <a:gd name="T6" fmla="*/ 34 w 142"/>
                <a:gd name="T7" fmla="*/ 27 h 117"/>
                <a:gd name="T8" fmla="*/ 27 w 142"/>
                <a:gd name="T9" fmla="*/ 18 h 117"/>
                <a:gd name="T10" fmla="*/ 5 w 142"/>
                <a:gd name="T11" fmla="*/ 37 h 117"/>
                <a:gd name="T12" fmla="*/ 15 w 142"/>
                <a:gd name="T13" fmla="*/ 15 h 117"/>
                <a:gd name="T14" fmla="*/ 0 w 142"/>
                <a:gd name="T15" fmla="*/ 13 h 117"/>
                <a:gd name="T16" fmla="*/ 4 w 142"/>
                <a:gd name="T17" fmla="*/ 9 h 117"/>
                <a:gd name="T18" fmla="*/ 6 w 142"/>
                <a:gd name="T19" fmla="*/ 0 h 117"/>
                <a:gd name="T20" fmla="*/ 5 w 142"/>
                <a:gd name="T21" fmla="*/ 8 h 117"/>
                <a:gd name="T22" fmla="*/ 18 w 142"/>
                <a:gd name="T23" fmla="*/ 15 h 117"/>
                <a:gd name="T24" fmla="*/ 30 w 142"/>
                <a:gd name="T25" fmla="*/ 13 h 117"/>
                <a:gd name="T26" fmla="*/ 56 w 142"/>
                <a:gd name="T27" fmla="*/ 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17">
                  <a:moveTo>
                    <a:pt x="142" y="20"/>
                  </a:moveTo>
                  <a:cubicBezTo>
                    <a:pt x="142" y="20"/>
                    <a:pt x="77" y="19"/>
                    <a:pt x="84" y="40"/>
                  </a:cubicBezTo>
                  <a:cubicBezTo>
                    <a:pt x="91" y="61"/>
                    <a:pt x="105" y="105"/>
                    <a:pt x="101" y="117"/>
                  </a:cubicBezTo>
                  <a:cubicBezTo>
                    <a:pt x="101" y="117"/>
                    <a:pt x="93" y="70"/>
                    <a:pt x="86" y="70"/>
                  </a:cubicBezTo>
                  <a:cubicBezTo>
                    <a:pt x="86" y="70"/>
                    <a:pt x="87" y="44"/>
                    <a:pt x="70" y="43"/>
                  </a:cubicBezTo>
                  <a:cubicBezTo>
                    <a:pt x="53" y="43"/>
                    <a:pt x="25" y="77"/>
                    <a:pt x="14" y="94"/>
                  </a:cubicBezTo>
                  <a:cubicBezTo>
                    <a:pt x="14" y="94"/>
                    <a:pt x="51" y="49"/>
                    <a:pt x="39" y="40"/>
                  </a:cubicBezTo>
                  <a:cubicBezTo>
                    <a:pt x="27" y="32"/>
                    <a:pt x="14" y="23"/>
                    <a:pt x="0" y="33"/>
                  </a:cubicBezTo>
                  <a:cubicBezTo>
                    <a:pt x="0" y="33"/>
                    <a:pt x="9" y="27"/>
                    <a:pt x="9" y="22"/>
                  </a:cubicBezTo>
                  <a:cubicBezTo>
                    <a:pt x="9" y="16"/>
                    <a:pt x="11" y="3"/>
                    <a:pt x="15" y="0"/>
                  </a:cubicBezTo>
                  <a:cubicBezTo>
                    <a:pt x="15" y="0"/>
                    <a:pt x="8" y="18"/>
                    <a:pt x="12" y="21"/>
                  </a:cubicBezTo>
                  <a:cubicBezTo>
                    <a:pt x="15" y="25"/>
                    <a:pt x="40" y="30"/>
                    <a:pt x="45" y="39"/>
                  </a:cubicBezTo>
                  <a:cubicBezTo>
                    <a:pt x="49" y="49"/>
                    <a:pt x="72" y="40"/>
                    <a:pt x="77" y="34"/>
                  </a:cubicBezTo>
                  <a:cubicBezTo>
                    <a:pt x="81" y="28"/>
                    <a:pt x="105" y="16"/>
                    <a:pt x="142" y="2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3" name="Freeform 1000">
              <a:extLst>
                <a:ext uri="{FF2B5EF4-FFF2-40B4-BE49-F238E27FC236}">
                  <a16:creationId xmlns:a16="http://schemas.microsoft.com/office/drawing/2014/main" id="{E6DEA58E-4337-4E8D-AFC2-F3F84940BEF1}"/>
                </a:ext>
              </a:extLst>
            </p:cNvPr>
            <p:cNvSpPr/>
            <p:nvPr>
              <p:custDataLst>
                <p:tags r:id="rId1900"/>
              </p:custDataLst>
            </p:nvPr>
          </p:nvSpPr>
          <p:spPr bwMode="auto">
            <a:xfrm>
              <a:off x="460" y="816"/>
              <a:ext cx="398" cy="285"/>
            </a:xfrm>
            <a:custGeom>
              <a:avLst/>
              <a:gdLst>
                <a:gd name="T0" fmla="*/ 216 w 540"/>
                <a:gd name="T1" fmla="*/ 130 h 386"/>
                <a:gd name="T2" fmla="*/ 198 w 540"/>
                <a:gd name="T3" fmla="*/ 138 h 386"/>
                <a:gd name="T4" fmla="*/ 184 w 540"/>
                <a:gd name="T5" fmla="*/ 155 h 386"/>
                <a:gd name="T6" fmla="*/ 178 w 540"/>
                <a:gd name="T7" fmla="*/ 142 h 386"/>
                <a:gd name="T8" fmla="*/ 151 w 540"/>
                <a:gd name="T9" fmla="*/ 129 h 386"/>
                <a:gd name="T10" fmla="*/ 123 w 540"/>
                <a:gd name="T11" fmla="*/ 126 h 386"/>
                <a:gd name="T12" fmla="*/ 75 w 540"/>
                <a:gd name="T13" fmla="*/ 95 h 386"/>
                <a:gd name="T14" fmla="*/ 68 w 540"/>
                <a:gd name="T15" fmla="*/ 93 h 386"/>
                <a:gd name="T16" fmla="*/ 63 w 540"/>
                <a:gd name="T17" fmla="*/ 101 h 386"/>
                <a:gd name="T18" fmla="*/ 64 w 540"/>
                <a:gd name="T19" fmla="*/ 86 h 386"/>
                <a:gd name="T20" fmla="*/ 60 w 540"/>
                <a:gd name="T21" fmla="*/ 84 h 386"/>
                <a:gd name="T22" fmla="*/ 62 w 540"/>
                <a:gd name="T23" fmla="*/ 75 h 386"/>
                <a:gd name="T24" fmla="*/ 36 w 540"/>
                <a:gd name="T25" fmla="*/ 44 h 386"/>
                <a:gd name="T26" fmla="*/ 20 w 540"/>
                <a:gd name="T27" fmla="*/ 21 h 386"/>
                <a:gd name="T28" fmla="*/ 0 w 540"/>
                <a:gd name="T29" fmla="*/ 17 h 386"/>
                <a:gd name="T30" fmla="*/ 21 w 540"/>
                <a:gd name="T31" fmla="*/ 15 h 386"/>
                <a:gd name="T32" fmla="*/ 25 w 540"/>
                <a:gd name="T33" fmla="*/ 33 h 386"/>
                <a:gd name="T34" fmla="*/ 57 w 540"/>
                <a:gd name="T35" fmla="*/ 63 h 386"/>
                <a:gd name="T36" fmla="*/ 65 w 540"/>
                <a:gd name="T37" fmla="*/ 82 h 386"/>
                <a:gd name="T38" fmla="*/ 68 w 540"/>
                <a:gd name="T39" fmla="*/ 89 h 386"/>
                <a:gd name="T40" fmla="*/ 75 w 540"/>
                <a:gd name="T41" fmla="*/ 84 h 386"/>
                <a:gd name="T42" fmla="*/ 80 w 540"/>
                <a:gd name="T43" fmla="*/ 97 h 386"/>
                <a:gd name="T44" fmla="*/ 127 w 540"/>
                <a:gd name="T45" fmla="*/ 123 h 386"/>
                <a:gd name="T46" fmla="*/ 160 w 540"/>
                <a:gd name="T47" fmla="*/ 106 h 386"/>
                <a:gd name="T48" fmla="*/ 147 w 540"/>
                <a:gd name="T49" fmla="*/ 122 h 386"/>
                <a:gd name="T50" fmla="*/ 164 w 540"/>
                <a:gd name="T51" fmla="*/ 133 h 386"/>
                <a:gd name="T52" fmla="*/ 191 w 540"/>
                <a:gd name="T53" fmla="*/ 139 h 386"/>
                <a:gd name="T54" fmla="*/ 216 w 540"/>
                <a:gd name="T55" fmla="*/ 130 h 3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0" h="386">
                  <a:moveTo>
                    <a:pt x="540" y="323"/>
                  </a:moveTo>
                  <a:cubicBezTo>
                    <a:pt x="540" y="323"/>
                    <a:pt x="509" y="328"/>
                    <a:pt x="492" y="342"/>
                  </a:cubicBezTo>
                  <a:cubicBezTo>
                    <a:pt x="475" y="355"/>
                    <a:pt x="458" y="372"/>
                    <a:pt x="460" y="386"/>
                  </a:cubicBezTo>
                  <a:cubicBezTo>
                    <a:pt x="460" y="386"/>
                    <a:pt x="465" y="353"/>
                    <a:pt x="443" y="352"/>
                  </a:cubicBezTo>
                  <a:cubicBezTo>
                    <a:pt x="421" y="351"/>
                    <a:pt x="387" y="326"/>
                    <a:pt x="377" y="321"/>
                  </a:cubicBezTo>
                  <a:cubicBezTo>
                    <a:pt x="367" y="317"/>
                    <a:pt x="336" y="307"/>
                    <a:pt x="306" y="312"/>
                  </a:cubicBezTo>
                  <a:cubicBezTo>
                    <a:pt x="276" y="318"/>
                    <a:pt x="212" y="297"/>
                    <a:pt x="188" y="234"/>
                  </a:cubicBezTo>
                  <a:cubicBezTo>
                    <a:pt x="188" y="234"/>
                    <a:pt x="175" y="228"/>
                    <a:pt x="170" y="232"/>
                  </a:cubicBezTo>
                  <a:cubicBezTo>
                    <a:pt x="164" y="237"/>
                    <a:pt x="156" y="250"/>
                    <a:pt x="156" y="250"/>
                  </a:cubicBezTo>
                  <a:cubicBezTo>
                    <a:pt x="156" y="250"/>
                    <a:pt x="170" y="229"/>
                    <a:pt x="160" y="215"/>
                  </a:cubicBezTo>
                  <a:cubicBezTo>
                    <a:pt x="150" y="202"/>
                    <a:pt x="149" y="210"/>
                    <a:pt x="149" y="210"/>
                  </a:cubicBezTo>
                  <a:cubicBezTo>
                    <a:pt x="149" y="210"/>
                    <a:pt x="159" y="206"/>
                    <a:pt x="155" y="187"/>
                  </a:cubicBezTo>
                  <a:cubicBezTo>
                    <a:pt x="150" y="169"/>
                    <a:pt x="113" y="117"/>
                    <a:pt x="90" y="109"/>
                  </a:cubicBezTo>
                  <a:cubicBezTo>
                    <a:pt x="67" y="102"/>
                    <a:pt x="44" y="82"/>
                    <a:pt x="49" y="53"/>
                  </a:cubicBezTo>
                  <a:cubicBezTo>
                    <a:pt x="54" y="24"/>
                    <a:pt x="25" y="14"/>
                    <a:pt x="0" y="42"/>
                  </a:cubicBezTo>
                  <a:cubicBezTo>
                    <a:pt x="0" y="42"/>
                    <a:pt x="34" y="0"/>
                    <a:pt x="54" y="37"/>
                  </a:cubicBezTo>
                  <a:cubicBezTo>
                    <a:pt x="59" y="47"/>
                    <a:pt x="44" y="64"/>
                    <a:pt x="63" y="83"/>
                  </a:cubicBezTo>
                  <a:cubicBezTo>
                    <a:pt x="82" y="102"/>
                    <a:pt x="124" y="117"/>
                    <a:pt x="143" y="156"/>
                  </a:cubicBezTo>
                  <a:cubicBezTo>
                    <a:pt x="163" y="195"/>
                    <a:pt x="164" y="199"/>
                    <a:pt x="161" y="205"/>
                  </a:cubicBezTo>
                  <a:cubicBezTo>
                    <a:pt x="161" y="205"/>
                    <a:pt x="171" y="214"/>
                    <a:pt x="169" y="222"/>
                  </a:cubicBezTo>
                  <a:cubicBezTo>
                    <a:pt x="169" y="222"/>
                    <a:pt x="182" y="235"/>
                    <a:pt x="188" y="209"/>
                  </a:cubicBezTo>
                  <a:cubicBezTo>
                    <a:pt x="188" y="209"/>
                    <a:pt x="187" y="222"/>
                    <a:pt x="199" y="242"/>
                  </a:cubicBezTo>
                  <a:cubicBezTo>
                    <a:pt x="211" y="261"/>
                    <a:pt x="246" y="318"/>
                    <a:pt x="317" y="305"/>
                  </a:cubicBezTo>
                  <a:cubicBezTo>
                    <a:pt x="388" y="293"/>
                    <a:pt x="390" y="291"/>
                    <a:pt x="400" y="262"/>
                  </a:cubicBezTo>
                  <a:cubicBezTo>
                    <a:pt x="400" y="262"/>
                    <a:pt x="401" y="285"/>
                    <a:pt x="366" y="304"/>
                  </a:cubicBezTo>
                  <a:cubicBezTo>
                    <a:pt x="352" y="312"/>
                    <a:pt x="409" y="330"/>
                    <a:pt x="411" y="331"/>
                  </a:cubicBezTo>
                  <a:cubicBezTo>
                    <a:pt x="414" y="332"/>
                    <a:pt x="445" y="362"/>
                    <a:pt x="476" y="344"/>
                  </a:cubicBezTo>
                  <a:cubicBezTo>
                    <a:pt x="507" y="327"/>
                    <a:pt x="540" y="323"/>
                    <a:pt x="540" y="323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4" name="Freeform 1001">
              <a:extLst>
                <a:ext uri="{FF2B5EF4-FFF2-40B4-BE49-F238E27FC236}">
                  <a16:creationId xmlns:a16="http://schemas.microsoft.com/office/drawing/2014/main" id="{0D1D8B64-ACBC-4F6B-8EA9-C014D8C422B5}"/>
                </a:ext>
              </a:extLst>
            </p:cNvPr>
            <p:cNvSpPr/>
            <p:nvPr>
              <p:custDataLst>
                <p:tags r:id="rId1901"/>
              </p:custDataLst>
            </p:nvPr>
          </p:nvSpPr>
          <p:spPr bwMode="auto">
            <a:xfrm>
              <a:off x="470" y="945"/>
              <a:ext cx="105" cy="244"/>
            </a:xfrm>
            <a:custGeom>
              <a:avLst/>
              <a:gdLst>
                <a:gd name="T0" fmla="*/ 57 w 143"/>
                <a:gd name="T1" fmla="*/ 132 h 332"/>
                <a:gd name="T2" fmla="*/ 32 w 143"/>
                <a:gd name="T3" fmla="*/ 106 h 332"/>
                <a:gd name="T4" fmla="*/ 24 w 143"/>
                <a:gd name="T5" fmla="*/ 97 h 332"/>
                <a:gd name="T6" fmla="*/ 11 w 143"/>
                <a:gd name="T7" fmla="*/ 79 h 332"/>
                <a:gd name="T8" fmla="*/ 5 w 143"/>
                <a:gd name="T9" fmla="*/ 54 h 332"/>
                <a:gd name="T10" fmla="*/ 5 w 143"/>
                <a:gd name="T11" fmla="*/ 34 h 332"/>
                <a:gd name="T12" fmla="*/ 27 w 143"/>
                <a:gd name="T13" fmla="*/ 4 h 332"/>
                <a:gd name="T14" fmla="*/ 19 w 143"/>
                <a:gd name="T15" fmla="*/ 7 h 332"/>
                <a:gd name="T16" fmla="*/ 14 w 143"/>
                <a:gd name="T17" fmla="*/ 0 h 332"/>
                <a:gd name="T18" fmla="*/ 15 w 143"/>
                <a:gd name="T19" fmla="*/ 10 h 332"/>
                <a:gd name="T20" fmla="*/ 1 w 143"/>
                <a:gd name="T21" fmla="*/ 35 h 332"/>
                <a:gd name="T22" fmla="*/ 1 w 143"/>
                <a:gd name="T23" fmla="*/ 39 h 332"/>
                <a:gd name="T24" fmla="*/ 4 w 143"/>
                <a:gd name="T25" fmla="*/ 56 h 332"/>
                <a:gd name="T26" fmla="*/ 11 w 143"/>
                <a:gd name="T27" fmla="*/ 80 h 332"/>
                <a:gd name="T28" fmla="*/ 22 w 143"/>
                <a:gd name="T29" fmla="*/ 99 h 332"/>
                <a:gd name="T30" fmla="*/ 34 w 143"/>
                <a:gd name="T31" fmla="*/ 108 h 332"/>
                <a:gd name="T32" fmla="*/ 57 w 143"/>
                <a:gd name="T33" fmla="*/ 132 h 3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332">
                  <a:moveTo>
                    <a:pt x="143" y="332"/>
                  </a:moveTo>
                  <a:cubicBezTo>
                    <a:pt x="143" y="332"/>
                    <a:pt x="126" y="273"/>
                    <a:pt x="82" y="267"/>
                  </a:cubicBezTo>
                  <a:cubicBezTo>
                    <a:pt x="69" y="265"/>
                    <a:pt x="62" y="259"/>
                    <a:pt x="61" y="244"/>
                  </a:cubicBezTo>
                  <a:cubicBezTo>
                    <a:pt x="59" y="229"/>
                    <a:pt x="37" y="198"/>
                    <a:pt x="28" y="198"/>
                  </a:cubicBezTo>
                  <a:cubicBezTo>
                    <a:pt x="19" y="197"/>
                    <a:pt x="21" y="143"/>
                    <a:pt x="13" y="138"/>
                  </a:cubicBezTo>
                  <a:cubicBezTo>
                    <a:pt x="5" y="132"/>
                    <a:pt x="1" y="94"/>
                    <a:pt x="14" y="85"/>
                  </a:cubicBezTo>
                  <a:cubicBezTo>
                    <a:pt x="27" y="77"/>
                    <a:pt x="45" y="11"/>
                    <a:pt x="69" y="11"/>
                  </a:cubicBezTo>
                  <a:cubicBezTo>
                    <a:pt x="69" y="11"/>
                    <a:pt x="51" y="14"/>
                    <a:pt x="47" y="18"/>
                  </a:cubicBezTo>
                  <a:cubicBezTo>
                    <a:pt x="44" y="21"/>
                    <a:pt x="42" y="1"/>
                    <a:pt x="36" y="0"/>
                  </a:cubicBezTo>
                  <a:cubicBezTo>
                    <a:pt x="36" y="0"/>
                    <a:pt x="45" y="16"/>
                    <a:pt x="40" y="26"/>
                  </a:cubicBezTo>
                  <a:cubicBezTo>
                    <a:pt x="36" y="37"/>
                    <a:pt x="16" y="82"/>
                    <a:pt x="2" y="87"/>
                  </a:cubicBezTo>
                  <a:cubicBezTo>
                    <a:pt x="2" y="87"/>
                    <a:pt x="4" y="94"/>
                    <a:pt x="2" y="98"/>
                  </a:cubicBezTo>
                  <a:cubicBezTo>
                    <a:pt x="1" y="101"/>
                    <a:pt x="0" y="130"/>
                    <a:pt x="11" y="142"/>
                  </a:cubicBezTo>
                  <a:cubicBezTo>
                    <a:pt x="23" y="154"/>
                    <a:pt x="8" y="190"/>
                    <a:pt x="27" y="202"/>
                  </a:cubicBezTo>
                  <a:cubicBezTo>
                    <a:pt x="46" y="213"/>
                    <a:pt x="54" y="239"/>
                    <a:pt x="56" y="250"/>
                  </a:cubicBezTo>
                  <a:cubicBezTo>
                    <a:pt x="58" y="260"/>
                    <a:pt x="72" y="269"/>
                    <a:pt x="85" y="272"/>
                  </a:cubicBezTo>
                  <a:cubicBezTo>
                    <a:pt x="99" y="274"/>
                    <a:pt x="126" y="293"/>
                    <a:pt x="143" y="33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5" name="Freeform 1002">
              <a:extLst>
                <a:ext uri="{FF2B5EF4-FFF2-40B4-BE49-F238E27FC236}">
                  <a16:creationId xmlns:a16="http://schemas.microsoft.com/office/drawing/2014/main" id="{4E9A650A-B141-4BDA-A7DE-6AC24268AA17}"/>
                </a:ext>
              </a:extLst>
            </p:cNvPr>
            <p:cNvSpPr/>
            <p:nvPr>
              <p:custDataLst>
                <p:tags r:id="rId1902"/>
              </p:custDataLst>
            </p:nvPr>
          </p:nvSpPr>
          <p:spPr bwMode="auto">
            <a:xfrm>
              <a:off x="678" y="1146"/>
              <a:ext cx="52" cy="37"/>
            </a:xfrm>
            <a:custGeom>
              <a:avLst/>
              <a:gdLst>
                <a:gd name="T0" fmla="*/ 28 w 71"/>
                <a:gd name="T1" fmla="*/ 13 h 50"/>
                <a:gd name="T2" fmla="*/ 0 w 71"/>
                <a:gd name="T3" fmla="*/ 20 h 50"/>
                <a:gd name="T4" fmla="*/ 18 w 71"/>
                <a:gd name="T5" fmla="*/ 0 h 50"/>
                <a:gd name="T6" fmla="*/ 15 w 71"/>
                <a:gd name="T7" fmla="*/ 10 h 50"/>
                <a:gd name="T8" fmla="*/ 28 w 7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71" y="32"/>
                  </a:moveTo>
                  <a:cubicBezTo>
                    <a:pt x="71" y="32"/>
                    <a:pt x="29" y="22"/>
                    <a:pt x="0" y="50"/>
                  </a:cubicBezTo>
                  <a:cubicBezTo>
                    <a:pt x="0" y="50"/>
                    <a:pt x="49" y="22"/>
                    <a:pt x="47" y="0"/>
                  </a:cubicBezTo>
                  <a:cubicBezTo>
                    <a:pt x="47" y="0"/>
                    <a:pt x="45" y="21"/>
                    <a:pt x="37" y="26"/>
                  </a:cubicBezTo>
                  <a:cubicBezTo>
                    <a:pt x="37" y="26"/>
                    <a:pt x="63" y="28"/>
                    <a:pt x="71" y="3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6" name="Freeform 1003">
              <a:extLst>
                <a:ext uri="{FF2B5EF4-FFF2-40B4-BE49-F238E27FC236}">
                  <a16:creationId xmlns:a16="http://schemas.microsoft.com/office/drawing/2014/main" id="{4F556324-3E58-4A18-9A40-E600CDF2F5FF}"/>
                </a:ext>
              </a:extLst>
            </p:cNvPr>
            <p:cNvSpPr/>
            <p:nvPr>
              <p:custDataLst>
                <p:tags r:id="rId1903"/>
              </p:custDataLst>
            </p:nvPr>
          </p:nvSpPr>
          <p:spPr bwMode="auto">
            <a:xfrm>
              <a:off x="363" y="985"/>
              <a:ext cx="79" cy="65"/>
            </a:xfrm>
            <a:custGeom>
              <a:avLst/>
              <a:gdLst>
                <a:gd name="T0" fmla="*/ 43 w 107"/>
                <a:gd name="T1" fmla="*/ 13 h 88"/>
                <a:gd name="T2" fmla="*/ 30 w 107"/>
                <a:gd name="T3" fmla="*/ 18 h 88"/>
                <a:gd name="T4" fmla="*/ 25 w 107"/>
                <a:gd name="T5" fmla="*/ 20 h 88"/>
                <a:gd name="T6" fmla="*/ 21 w 107"/>
                <a:gd name="T7" fmla="*/ 21 h 88"/>
                <a:gd name="T8" fmla="*/ 16 w 107"/>
                <a:gd name="T9" fmla="*/ 18 h 88"/>
                <a:gd name="T10" fmla="*/ 10 w 107"/>
                <a:gd name="T11" fmla="*/ 16 h 88"/>
                <a:gd name="T12" fmla="*/ 4 w 107"/>
                <a:gd name="T13" fmla="*/ 0 h 88"/>
                <a:gd name="T14" fmla="*/ 7 w 107"/>
                <a:gd name="T15" fmla="*/ 16 h 88"/>
                <a:gd name="T16" fmla="*/ 19 w 107"/>
                <a:gd name="T17" fmla="*/ 24 h 88"/>
                <a:gd name="T18" fmla="*/ 12 w 107"/>
                <a:gd name="T19" fmla="*/ 35 h 88"/>
                <a:gd name="T20" fmla="*/ 27 w 107"/>
                <a:gd name="T21" fmla="*/ 22 h 88"/>
                <a:gd name="T22" fmla="*/ 41 w 107"/>
                <a:gd name="T23" fmla="*/ 16 h 88"/>
                <a:gd name="T24" fmla="*/ 43 w 107"/>
                <a:gd name="T25" fmla="*/ 13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7" h="88">
                  <a:moveTo>
                    <a:pt x="107" y="33"/>
                  </a:moveTo>
                  <a:cubicBezTo>
                    <a:pt x="98" y="39"/>
                    <a:pt x="84" y="39"/>
                    <a:pt x="75" y="43"/>
                  </a:cubicBezTo>
                  <a:cubicBezTo>
                    <a:pt x="70" y="45"/>
                    <a:pt x="66" y="47"/>
                    <a:pt x="62" y="50"/>
                  </a:cubicBezTo>
                  <a:cubicBezTo>
                    <a:pt x="56" y="54"/>
                    <a:pt x="57" y="56"/>
                    <a:pt x="51" y="53"/>
                  </a:cubicBezTo>
                  <a:cubicBezTo>
                    <a:pt x="47" y="51"/>
                    <a:pt x="45" y="46"/>
                    <a:pt x="40" y="44"/>
                  </a:cubicBezTo>
                  <a:cubicBezTo>
                    <a:pt x="36" y="41"/>
                    <a:pt x="31" y="41"/>
                    <a:pt x="26" y="40"/>
                  </a:cubicBezTo>
                  <a:cubicBezTo>
                    <a:pt x="10" y="35"/>
                    <a:pt x="5" y="16"/>
                    <a:pt x="9" y="0"/>
                  </a:cubicBezTo>
                  <a:cubicBezTo>
                    <a:pt x="5" y="17"/>
                    <a:pt x="0" y="30"/>
                    <a:pt x="16" y="41"/>
                  </a:cubicBezTo>
                  <a:cubicBezTo>
                    <a:pt x="26" y="48"/>
                    <a:pt x="39" y="48"/>
                    <a:pt x="47" y="58"/>
                  </a:cubicBezTo>
                  <a:cubicBezTo>
                    <a:pt x="41" y="68"/>
                    <a:pt x="31" y="76"/>
                    <a:pt x="28" y="88"/>
                  </a:cubicBezTo>
                  <a:cubicBezTo>
                    <a:pt x="38" y="74"/>
                    <a:pt x="53" y="66"/>
                    <a:pt x="66" y="56"/>
                  </a:cubicBezTo>
                  <a:cubicBezTo>
                    <a:pt x="77" y="48"/>
                    <a:pt x="89" y="40"/>
                    <a:pt x="103" y="38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7" name="Freeform 1004">
              <a:extLst>
                <a:ext uri="{FF2B5EF4-FFF2-40B4-BE49-F238E27FC236}">
                  <a16:creationId xmlns:a16="http://schemas.microsoft.com/office/drawing/2014/main" id="{35208000-E8F1-43FB-A67D-1134ECAD86D3}"/>
                </a:ext>
              </a:extLst>
            </p:cNvPr>
            <p:cNvSpPr/>
            <p:nvPr>
              <p:custDataLst>
                <p:tags r:id="rId1904"/>
              </p:custDataLst>
            </p:nvPr>
          </p:nvSpPr>
          <p:spPr bwMode="auto">
            <a:xfrm>
              <a:off x="333" y="997"/>
              <a:ext cx="43" cy="80"/>
            </a:xfrm>
            <a:custGeom>
              <a:avLst/>
              <a:gdLst>
                <a:gd name="T0" fmla="*/ 24 w 58"/>
                <a:gd name="T1" fmla="*/ 35 h 109"/>
                <a:gd name="T2" fmla="*/ 10 w 58"/>
                <a:gd name="T3" fmla="*/ 23 h 109"/>
                <a:gd name="T4" fmla="*/ 2 w 58"/>
                <a:gd name="T5" fmla="*/ 14 h 109"/>
                <a:gd name="T6" fmla="*/ 5 w 58"/>
                <a:gd name="T7" fmla="*/ 0 h 109"/>
                <a:gd name="T8" fmla="*/ 1 w 58"/>
                <a:gd name="T9" fmla="*/ 14 h 109"/>
                <a:gd name="T10" fmla="*/ 8 w 58"/>
                <a:gd name="T11" fmla="*/ 23 h 109"/>
                <a:gd name="T12" fmla="*/ 22 w 58"/>
                <a:gd name="T13" fmla="*/ 37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9">
                  <a:moveTo>
                    <a:pt x="58" y="90"/>
                  </a:moveTo>
                  <a:cubicBezTo>
                    <a:pt x="32" y="106"/>
                    <a:pt x="33" y="74"/>
                    <a:pt x="25" y="59"/>
                  </a:cubicBezTo>
                  <a:cubicBezTo>
                    <a:pt x="20" y="50"/>
                    <a:pt x="8" y="45"/>
                    <a:pt x="6" y="35"/>
                  </a:cubicBezTo>
                  <a:cubicBezTo>
                    <a:pt x="4" y="23"/>
                    <a:pt x="13" y="11"/>
                    <a:pt x="13" y="0"/>
                  </a:cubicBezTo>
                  <a:cubicBezTo>
                    <a:pt x="7" y="10"/>
                    <a:pt x="0" y="23"/>
                    <a:pt x="2" y="36"/>
                  </a:cubicBezTo>
                  <a:cubicBezTo>
                    <a:pt x="5" y="48"/>
                    <a:pt x="15" y="51"/>
                    <a:pt x="20" y="60"/>
                  </a:cubicBezTo>
                  <a:cubicBezTo>
                    <a:pt x="29" y="77"/>
                    <a:pt x="26" y="109"/>
                    <a:pt x="55" y="9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8" name="Freeform 1005">
              <a:extLst>
                <a:ext uri="{FF2B5EF4-FFF2-40B4-BE49-F238E27FC236}">
                  <a16:creationId xmlns:a16="http://schemas.microsoft.com/office/drawing/2014/main" id="{0FFDF36C-421A-4B60-92DE-EC7581DBB074}"/>
                </a:ext>
              </a:extLst>
            </p:cNvPr>
            <p:cNvSpPr/>
            <p:nvPr>
              <p:custDataLst>
                <p:tags r:id="rId1905"/>
              </p:custDataLst>
            </p:nvPr>
          </p:nvSpPr>
          <p:spPr bwMode="auto">
            <a:xfrm>
              <a:off x="447" y="878"/>
              <a:ext cx="27" cy="106"/>
            </a:xfrm>
            <a:custGeom>
              <a:avLst/>
              <a:gdLst>
                <a:gd name="T0" fmla="*/ 4 w 37"/>
                <a:gd name="T1" fmla="*/ 0 h 143"/>
                <a:gd name="T2" fmla="*/ 10 w 37"/>
                <a:gd name="T3" fmla="*/ 27 h 143"/>
                <a:gd name="T4" fmla="*/ 15 w 37"/>
                <a:gd name="T5" fmla="*/ 59 h 143"/>
                <a:gd name="T6" fmla="*/ 8 w 37"/>
                <a:gd name="T7" fmla="*/ 30 h 143"/>
                <a:gd name="T8" fmla="*/ 4 w 37"/>
                <a:gd name="T9" fmla="*/ 3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8" y="24"/>
                    <a:pt x="22" y="44"/>
                    <a:pt x="26" y="66"/>
                  </a:cubicBezTo>
                  <a:cubicBezTo>
                    <a:pt x="31" y="92"/>
                    <a:pt x="16" y="122"/>
                    <a:pt x="37" y="143"/>
                  </a:cubicBezTo>
                  <a:cubicBezTo>
                    <a:pt x="10" y="125"/>
                    <a:pt x="29" y="99"/>
                    <a:pt x="21" y="74"/>
                  </a:cubicBezTo>
                  <a:cubicBezTo>
                    <a:pt x="16" y="57"/>
                    <a:pt x="0" y="24"/>
                    <a:pt x="11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89" name="Freeform 1006">
              <a:extLst>
                <a:ext uri="{FF2B5EF4-FFF2-40B4-BE49-F238E27FC236}">
                  <a16:creationId xmlns:a16="http://schemas.microsoft.com/office/drawing/2014/main" id="{DE341ACF-083B-4F37-BF4F-1A1C1972B423}"/>
                </a:ext>
              </a:extLst>
            </p:cNvPr>
            <p:cNvSpPr/>
            <p:nvPr>
              <p:custDataLst>
                <p:tags r:id="rId1906"/>
              </p:custDataLst>
            </p:nvPr>
          </p:nvSpPr>
          <p:spPr bwMode="auto">
            <a:xfrm>
              <a:off x="1128" y="902"/>
              <a:ext cx="44" cy="60"/>
            </a:xfrm>
            <a:custGeom>
              <a:avLst/>
              <a:gdLst>
                <a:gd name="T0" fmla="*/ 23 w 59"/>
                <a:gd name="T1" fmla="*/ 16 h 81"/>
                <a:gd name="T2" fmla="*/ 19 w 59"/>
                <a:gd name="T3" fmla="*/ 10 h 81"/>
                <a:gd name="T4" fmla="*/ 14 w 59"/>
                <a:gd name="T5" fmla="*/ 14 h 81"/>
                <a:gd name="T6" fmla="*/ 9 w 59"/>
                <a:gd name="T7" fmla="*/ 20 h 81"/>
                <a:gd name="T8" fmla="*/ 12 w 59"/>
                <a:gd name="T9" fmla="*/ 24 h 81"/>
                <a:gd name="T10" fmla="*/ 7 w 59"/>
                <a:gd name="T11" fmla="*/ 33 h 81"/>
                <a:gd name="T12" fmla="*/ 8 w 59"/>
                <a:gd name="T13" fmla="*/ 23 h 81"/>
                <a:gd name="T14" fmla="*/ 0 w 59"/>
                <a:gd name="T15" fmla="*/ 19 h 81"/>
                <a:gd name="T16" fmla="*/ 10 w 59"/>
                <a:gd name="T17" fmla="*/ 15 h 81"/>
                <a:gd name="T18" fmla="*/ 17 w 59"/>
                <a:gd name="T19" fmla="*/ 9 h 81"/>
                <a:gd name="T20" fmla="*/ 19 w 59"/>
                <a:gd name="T21" fmla="*/ 0 h 81"/>
                <a:gd name="T22" fmla="*/ 19 w 59"/>
                <a:gd name="T23" fmla="*/ 7 h 81"/>
                <a:gd name="T24" fmla="*/ 22 w 59"/>
                <a:gd name="T25" fmla="*/ 13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81">
                  <a:moveTo>
                    <a:pt x="56" y="38"/>
                  </a:moveTo>
                  <a:cubicBezTo>
                    <a:pt x="59" y="36"/>
                    <a:pt x="53" y="24"/>
                    <a:pt x="47" y="24"/>
                  </a:cubicBezTo>
                  <a:cubicBezTo>
                    <a:pt x="42" y="24"/>
                    <a:pt x="37" y="32"/>
                    <a:pt x="34" y="35"/>
                  </a:cubicBezTo>
                  <a:cubicBezTo>
                    <a:pt x="30" y="39"/>
                    <a:pt x="24" y="43"/>
                    <a:pt x="22" y="48"/>
                  </a:cubicBezTo>
                  <a:cubicBezTo>
                    <a:pt x="21" y="53"/>
                    <a:pt x="23" y="65"/>
                    <a:pt x="30" y="59"/>
                  </a:cubicBezTo>
                  <a:cubicBezTo>
                    <a:pt x="20" y="62"/>
                    <a:pt x="19" y="72"/>
                    <a:pt x="17" y="81"/>
                  </a:cubicBezTo>
                  <a:cubicBezTo>
                    <a:pt x="18" y="74"/>
                    <a:pt x="24" y="65"/>
                    <a:pt x="20" y="57"/>
                  </a:cubicBezTo>
                  <a:cubicBezTo>
                    <a:pt x="17" y="50"/>
                    <a:pt x="7" y="48"/>
                    <a:pt x="0" y="46"/>
                  </a:cubicBezTo>
                  <a:cubicBezTo>
                    <a:pt x="11" y="44"/>
                    <a:pt x="15" y="44"/>
                    <a:pt x="24" y="37"/>
                  </a:cubicBezTo>
                  <a:cubicBezTo>
                    <a:pt x="30" y="32"/>
                    <a:pt x="36" y="27"/>
                    <a:pt x="42" y="22"/>
                  </a:cubicBezTo>
                  <a:cubicBezTo>
                    <a:pt x="45" y="16"/>
                    <a:pt x="48" y="6"/>
                    <a:pt x="47" y="0"/>
                  </a:cubicBezTo>
                  <a:cubicBezTo>
                    <a:pt x="47" y="5"/>
                    <a:pt x="45" y="14"/>
                    <a:pt x="47" y="19"/>
                  </a:cubicBezTo>
                  <a:cubicBezTo>
                    <a:pt x="49" y="24"/>
                    <a:pt x="54" y="25"/>
                    <a:pt x="54" y="3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0" name="Freeform 1007">
              <a:extLst>
                <a:ext uri="{FF2B5EF4-FFF2-40B4-BE49-F238E27FC236}">
                  <a16:creationId xmlns:a16="http://schemas.microsoft.com/office/drawing/2014/main" id="{DB00B301-0D92-4B32-BC5D-27EF31B39B4D}"/>
                </a:ext>
              </a:extLst>
            </p:cNvPr>
            <p:cNvSpPr/>
            <p:nvPr>
              <p:custDataLst>
                <p:tags r:id="rId1907"/>
              </p:custDataLst>
            </p:nvPr>
          </p:nvSpPr>
          <p:spPr bwMode="auto">
            <a:xfrm>
              <a:off x="1192" y="1124"/>
              <a:ext cx="59" cy="44"/>
            </a:xfrm>
            <a:custGeom>
              <a:avLst/>
              <a:gdLst>
                <a:gd name="T0" fmla="*/ 1 w 81"/>
                <a:gd name="T1" fmla="*/ 5 h 60"/>
                <a:gd name="T2" fmla="*/ 11 w 81"/>
                <a:gd name="T3" fmla="*/ 5 h 60"/>
                <a:gd name="T4" fmla="*/ 18 w 81"/>
                <a:gd name="T5" fmla="*/ 11 h 60"/>
                <a:gd name="T6" fmla="*/ 31 w 81"/>
                <a:gd name="T7" fmla="*/ 23 h 60"/>
                <a:gd name="T8" fmla="*/ 18 w 81"/>
                <a:gd name="T9" fmla="*/ 9 h 60"/>
                <a:gd name="T10" fmla="*/ 0 w 81"/>
                <a:gd name="T11" fmla="*/ 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0">
                  <a:moveTo>
                    <a:pt x="1" y="14"/>
                  </a:moveTo>
                  <a:cubicBezTo>
                    <a:pt x="10" y="13"/>
                    <a:pt x="18" y="8"/>
                    <a:pt x="28" y="12"/>
                  </a:cubicBezTo>
                  <a:cubicBezTo>
                    <a:pt x="36" y="15"/>
                    <a:pt x="42" y="22"/>
                    <a:pt x="47" y="29"/>
                  </a:cubicBezTo>
                  <a:cubicBezTo>
                    <a:pt x="56" y="41"/>
                    <a:pt x="63" y="60"/>
                    <a:pt x="81" y="59"/>
                  </a:cubicBezTo>
                  <a:cubicBezTo>
                    <a:pt x="60" y="55"/>
                    <a:pt x="60" y="35"/>
                    <a:pt x="47" y="22"/>
                  </a:cubicBezTo>
                  <a:cubicBezTo>
                    <a:pt x="37" y="10"/>
                    <a:pt x="11" y="0"/>
                    <a:pt x="0" y="15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1" name="Freeform 1008">
              <a:extLst>
                <a:ext uri="{FF2B5EF4-FFF2-40B4-BE49-F238E27FC236}">
                  <a16:creationId xmlns:a16="http://schemas.microsoft.com/office/drawing/2014/main" id="{5BC305CB-1832-4D8E-9274-80971F489C6C}"/>
                </a:ext>
              </a:extLst>
            </p:cNvPr>
            <p:cNvSpPr/>
            <p:nvPr>
              <p:custDataLst>
                <p:tags r:id="rId1908"/>
              </p:custDataLst>
            </p:nvPr>
          </p:nvSpPr>
          <p:spPr bwMode="auto">
            <a:xfrm>
              <a:off x="1205" y="1097"/>
              <a:ext cx="76" cy="26"/>
            </a:xfrm>
            <a:custGeom>
              <a:avLst/>
              <a:gdLst>
                <a:gd name="T0" fmla="*/ 0 w 103"/>
                <a:gd name="T1" fmla="*/ 12 h 35"/>
                <a:gd name="T2" fmla="*/ 19 w 103"/>
                <a:gd name="T3" fmla="*/ 7 h 35"/>
                <a:gd name="T4" fmla="*/ 30 w 103"/>
                <a:gd name="T5" fmla="*/ 5 h 35"/>
                <a:gd name="T6" fmla="*/ 41 w 103"/>
                <a:gd name="T7" fmla="*/ 0 h 35"/>
                <a:gd name="T8" fmla="*/ 24 w 103"/>
                <a:gd name="T9" fmla="*/ 7 h 35"/>
                <a:gd name="T10" fmla="*/ 15 w 103"/>
                <a:gd name="T11" fmla="*/ 10 h 35"/>
                <a:gd name="T12" fmla="*/ 5 w 103"/>
                <a:gd name="T13" fmla="*/ 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5">
                  <a:moveTo>
                    <a:pt x="0" y="30"/>
                  </a:moveTo>
                  <a:cubicBezTo>
                    <a:pt x="16" y="35"/>
                    <a:pt x="34" y="22"/>
                    <a:pt x="47" y="17"/>
                  </a:cubicBezTo>
                  <a:cubicBezTo>
                    <a:pt x="55" y="13"/>
                    <a:pt x="65" y="16"/>
                    <a:pt x="74" y="14"/>
                  </a:cubicBezTo>
                  <a:cubicBezTo>
                    <a:pt x="84" y="12"/>
                    <a:pt x="97" y="9"/>
                    <a:pt x="103" y="0"/>
                  </a:cubicBezTo>
                  <a:cubicBezTo>
                    <a:pt x="90" y="14"/>
                    <a:pt x="76" y="18"/>
                    <a:pt x="58" y="19"/>
                  </a:cubicBezTo>
                  <a:cubicBezTo>
                    <a:pt x="49" y="19"/>
                    <a:pt x="45" y="23"/>
                    <a:pt x="37" y="26"/>
                  </a:cubicBezTo>
                  <a:cubicBezTo>
                    <a:pt x="30" y="29"/>
                    <a:pt x="21" y="28"/>
                    <a:pt x="13" y="29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2" name="Freeform 1009">
              <a:extLst>
                <a:ext uri="{FF2B5EF4-FFF2-40B4-BE49-F238E27FC236}">
                  <a16:creationId xmlns:a16="http://schemas.microsoft.com/office/drawing/2014/main" id="{38DDF27F-40FD-4457-A2CC-7CAE3BE9FFA2}"/>
                </a:ext>
              </a:extLst>
            </p:cNvPr>
            <p:cNvSpPr/>
            <p:nvPr>
              <p:custDataLst>
                <p:tags r:id="rId1909"/>
              </p:custDataLst>
            </p:nvPr>
          </p:nvSpPr>
          <p:spPr bwMode="auto">
            <a:xfrm>
              <a:off x="1239" y="918"/>
              <a:ext cx="44" cy="32"/>
            </a:xfrm>
            <a:custGeom>
              <a:avLst/>
              <a:gdLst>
                <a:gd name="T0" fmla="*/ 17 w 60"/>
                <a:gd name="T1" fmla="*/ 0 h 44"/>
                <a:gd name="T2" fmla="*/ 12 w 60"/>
                <a:gd name="T3" fmla="*/ 9 h 44"/>
                <a:gd name="T4" fmla="*/ 0 w 60"/>
                <a:gd name="T5" fmla="*/ 12 h 44"/>
                <a:gd name="T6" fmla="*/ 12 w 60"/>
                <a:gd name="T7" fmla="*/ 11 h 44"/>
                <a:gd name="T8" fmla="*/ 23 w 60"/>
                <a:gd name="T9" fmla="*/ 17 h 44"/>
                <a:gd name="T10" fmla="*/ 18 w 60"/>
                <a:gd name="T11" fmla="*/ 11 h 44"/>
                <a:gd name="T12" fmla="*/ 17 w 60"/>
                <a:gd name="T13" fmla="*/ 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3" y="0"/>
                  </a:moveTo>
                  <a:cubicBezTo>
                    <a:pt x="47" y="8"/>
                    <a:pt x="39" y="22"/>
                    <a:pt x="31" y="25"/>
                  </a:cubicBezTo>
                  <a:cubicBezTo>
                    <a:pt x="21" y="29"/>
                    <a:pt x="8" y="24"/>
                    <a:pt x="0" y="32"/>
                  </a:cubicBezTo>
                  <a:cubicBezTo>
                    <a:pt x="10" y="33"/>
                    <a:pt x="21" y="29"/>
                    <a:pt x="31" y="28"/>
                  </a:cubicBezTo>
                  <a:cubicBezTo>
                    <a:pt x="46" y="27"/>
                    <a:pt x="47" y="40"/>
                    <a:pt x="60" y="44"/>
                  </a:cubicBezTo>
                  <a:cubicBezTo>
                    <a:pt x="57" y="37"/>
                    <a:pt x="49" y="35"/>
                    <a:pt x="45" y="29"/>
                  </a:cubicBezTo>
                  <a:cubicBezTo>
                    <a:pt x="40" y="21"/>
                    <a:pt x="46" y="17"/>
                    <a:pt x="44" y="9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3" name="Freeform 1010">
              <a:extLst>
                <a:ext uri="{FF2B5EF4-FFF2-40B4-BE49-F238E27FC236}">
                  <a16:creationId xmlns:a16="http://schemas.microsoft.com/office/drawing/2014/main" id="{FD82E8DE-BCE2-4901-9898-A873E357E69A}"/>
                </a:ext>
              </a:extLst>
            </p:cNvPr>
            <p:cNvSpPr/>
            <p:nvPr>
              <p:custDataLst>
                <p:tags r:id="rId1910"/>
              </p:custDataLst>
            </p:nvPr>
          </p:nvSpPr>
          <p:spPr bwMode="auto">
            <a:xfrm>
              <a:off x="1175" y="864"/>
              <a:ext cx="39" cy="86"/>
            </a:xfrm>
            <a:custGeom>
              <a:avLst/>
              <a:gdLst>
                <a:gd name="T0" fmla="*/ 0 w 53"/>
                <a:gd name="T1" fmla="*/ 0 h 118"/>
                <a:gd name="T2" fmla="*/ 8 w 53"/>
                <a:gd name="T3" fmla="*/ 9 h 118"/>
                <a:gd name="T4" fmla="*/ 14 w 53"/>
                <a:gd name="T5" fmla="*/ 22 h 118"/>
                <a:gd name="T6" fmla="*/ 16 w 53"/>
                <a:gd name="T7" fmla="*/ 35 h 118"/>
                <a:gd name="T8" fmla="*/ 10 w 53"/>
                <a:gd name="T9" fmla="*/ 46 h 118"/>
                <a:gd name="T10" fmla="*/ 13 w 53"/>
                <a:gd name="T11" fmla="*/ 20 h 118"/>
                <a:gd name="T12" fmla="*/ 10 w 53"/>
                <a:gd name="T13" fmla="*/ 9 h 118"/>
                <a:gd name="T14" fmla="*/ 1 w 53"/>
                <a:gd name="T15" fmla="*/ 2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8">
                  <a:moveTo>
                    <a:pt x="0" y="0"/>
                  </a:moveTo>
                  <a:cubicBezTo>
                    <a:pt x="3" y="11"/>
                    <a:pt x="12" y="16"/>
                    <a:pt x="20" y="24"/>
                  </a:cubicBezTo>
                  <a:cubicBezTo>
                    <a:pt x="28" y="33"/>
                    <a:pt x="32" y="44"/>
                    <a:pt x="35" y="56"/>
                  </a:cubicBezTo>
                  <a:cubicBezTo>
                    <a:pt x="38" y="66"/>
                    <a:pt x="41" y="79"/>
                    <a:pt x="41" y="90"/>
                  </a:cubicBezTo>
                  <a:cubicBezTo>
                    <a:pt x="41" y="102"/>
                    <a:pt x="32" y="108"/>
                    <a:pt x="26" y="118"/>
                  </a:cubicBezTo>
                  <a:cubicBezTo>
                    <a:pt x="53" y="105"/>
                    <a:pt x="39" y="73"/>
                    <a:pt x="34" y="52"/>
                  </a:cubicBezTo>
                  <a:cubicBezTo>
                    <a:pt x="32" y="42"/>
                    <a:pt x="30" y="33"/>
                    <a:pt x="23" y="25"/>
                  </a:cubicBezTo>
                  <a:cubicBezTo>
                    <a:pt x="17" y="18"/>
                    <a:pt x="3" y="14"/>
                    <a:pt x="1" y="5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4" name="Freeform 1011">
              <a:extLst>
                <a:ext uri="{FF2B5EF4-FFF2-40B4-BE49-F238E27FC236}">
                  <a16:creationId xmlns:a16="http://schemas.microsoft.com/office/drawing/2014/main" id="{FA3A783F-E5C6-4C4A-A529-0DD399BDA522}"/>
                </a:ext>
              </a:extLst>
            </p:cNvPr>
            <p:cNvSpPr/>
            <p:nvPr>
              <p:custDataLst>
                <p:tags r:id="rId1911"/>
              </p:custDataLst>
            </p:nvPr>
          </p:nvSpPr>
          <p:spPr bwMode="auto">
            <a:xfrm>
              <a:off x="896" y="1053"/>
              <a:ext cx="42" cy="88"/>
            </a:xfrm>
            <a:custGeom>
              <a:avLst/>
              <a:gdLst>
                <a:gd name="T0" fmla="*/ 5 w 57"/>
                <a:gd name="T1" fmla="*/ 0 h 120"/>
                <a:gd name="T2" fmla="*/ 8 w 57"/>
                <a:gd name="T3" fmla="*/ 12 h 120"/>
                <a:gd name="T4" fmla="*/ 1 w 57"/>
                <a:gd name="T5" fmla="*/ 7 h 120"/>
                <a:gd name="T6" fmla="*/ 7 w 57"/>
                <a:gd name="T7" fmla="*/ 16 h 120"/>
                <a:gd name="T8" fmla="*/ 10 w 57"/>
                <a:gd name="T9" fmla="*/ 27 h 120"/>
                <a:gd name="T10" fmla="*/ 0 w 57"/>
                <a:gd name="T11" fmla="*/ 19 h 120"/>
                <a:gd name="T12" fmla="*/ 11 w 57"/>
                <a:gd name="T13" fmla="*/ 30 h 120"/>
                <a:gd name="T14" fmla="*/ 23 w 57"/>
                <a:gd name="T15" fmla="*/ 48 h 120"/>
                <a:gd name="T16" fmla="*/ 12 w 57"/>
                <a:gd name="T17" fmla="*/ 29 h 120"/>
                <a:gd name="T18" fmla="*/ 10 w 57"/>
                <a:gd name="T19" fmla="*/ 21 h 120"/>
                <a:gd name="T20" fmla="*/ 7 w 57"/>
                <a:gd name="T21" fmla="*/ 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20">
                  <a:moveTo>
                    <a:pt x="13" y="0"/>
                  </a:moveTo>
                  <a:cubicBezTo>
                    <a:pt x="15" y="9"/>
                    <a:pt x="21" y="21"/>
                    <a:pt x="20" y="30"/>
                  </a:cubicBezTo>
                  <a:cubicBezTo>
                    <a:pt x="11" y="29"/>
                    <a:pt x="7" y="21"/>
                    <a:pt x="1" y="17"/>
                  </a:cubicBezTo>
                  <a:cubicBezTo>
                    <a:pt x="9" y="24"/>
                    <a:pt x="16" y="31"/>
                    <a:pt x="18" y="41"/>
                  </a:cubicBezTo>
                  <a:cubicBezTo>
                    <a:pt x="21" y="50"/>
                    <a:pt x="20" y="60"/>
                    <a:pt x="23" y="70"/>
                  </a:cubicBezTo>
                  <a:cubicBezTo>
                    <a:pt x="18" y="58"/>
                    <a:pt x="11" y="54"/>
                    <a:pt x="0" y="49"/>
                  </a:cubicBezTo>
                  <a:cubicBezTo>
                    <a:pt x="11" y="56"/>
                    <a:pt x="20" y="66"/>
                    <a:pt x="27" y="77"/>
                  </a:cubicBezTo>
                  <a:cubicBezTo>
                    <a:pt x="36" y="91"/>
                    <a:pt x="49" y="104"/>
                    <a:pt x="57" y="120"/>
                  </a:cubicBezTo>
                  <a:cubicBezTo>
                    <a:pt x="49" y="104"/>
                    <a:pt x="35" y="92"/>
                    <a:pt x="30" y="75"/>
                  </a:cubicBezTo>
                  <a:cubicBezTo>
                    <a:pt x="27" y="68"/>
                    <a:pt x="25" y="61"/>
                    <a:pt x="24" y="53"/>
                  </a:cubicBezTo>
                  <a:cubicBezTo>
                    <a:pt x="22" y="37"/>
                    <a:pt x="21" y="22"/>
                    <a:pt x="16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5" name="Freeform 1012">
              <a:extLst>
                <a:ext uri="{FF2B5EF4-FFF2-40B4-BE49-F238E27FC236}">
                  <a16:creationId xmlns:a16="http://schemas.microsoft.com/office/drawing/2014/main" id="{225E367C-D10F-414C-A298-9A281E59E5B6}"/>
                </a:ext>
              </a:extLst>
            </p:cNvPr>
            <p:cNvSpPr/>
            <p:nvPr>
              <p:custDataLst>
                <p:tags r:id="rId1912"/>
              </p:custDataLst>
            </p:nvPr>
          </p:nvSpPr>
          <p:spPr bwMode="auto">
            <a:xfrm>
              <a:off x="985" y="1212"/>
              <a:ext cx="59" cy="86"/>
            </a:xfrm>
            <a:custGeom>
              <a:avLst/>
              <a:gdLst>
                <a:gd name="T0" fmla="*/ 29 w 81"/>
                <a:gd name="T1" fmla="*/ 0 h 116"/>
                <a:gd name="T2" fmla="*/ 9 w 81"/>
                <a:gd name="T3" fmla="*/ 12 h 116"/>
                <a:gd name="T4" fmla="*/ 9 w 81"/>
                <a:gd name="T5" fmla="*/ 25 h 116"/>
                <a:gd name="T6" fmla="*/ 0 w 81"/>
                <a:gd name="T7" fmla="*/ 36 h 116"/>
                <a:gd name="T8" fmla="*/ 0 w 81"/>
                <a:gd name="T9" fmla="*/ 47 h 116"/>
                <a:gd name="T10" fmla="*/ 2 w 81"/>
                <a:gd name="T11" fmla="*/ 35 h 116"/>
                <a:gd name="T12" fmla="*/ 11 w 81"/>
                <a:gd name="T13" fmla="*/ 14 h 116"/>
                <a:gd name="T14" fmla="*/ 20 w 81"/>
                <a:gd name="T15" fmla="*/ 11 h 116"/>
                <a:gd name="T16" fmla="*/ 29 w 81"/>
                <a:gd name="T17" fmla="*/ 1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15">
                  <a:moveTo>
                    <a:pt x="75" y="0"/>
                  </a:moveTo>
                  <a:cubicBezTo>
                    <a:pt x="81" y="6"/>
                    <a:pt x="35" y="31"/>
                    <a:pt x="24" y="30"/>
                  </a:cubicBezTo>
                  <a:cubicBezTo>
                    <a:pt x="29" y="43"/>
                    <a:pt x="33" y="49"/>
                    <a:pt x="24" y="62"/>
                  </a:cubicBezTo>
                  <a:cubicBezTo>
                    <a:pt x="17" y="72"/>
                    <a:pt x="9" y="79"/>
                    <a:pt x="0" y="87"/>
                  </a:cubicBezTo>
                  <a:cubicBezTo>
                    <a:pt x="7" y="96"/>
                    <a:pt x="5" y="107"/>
                    <a:pt x="0" y="116"/>
                  </a:cubicBezTo>
                  <a:cubicBezTo>
                    <a:pt x="9" y="104"/>
                    <a:pt x="7" y="99"/>
                    <a:pt x="6" y="86"/>
                  </a:cubicBezTo>
                  <a:cubicBezTo>
                    <a:pt x="20" y="83"/>
                    <a:pt x="36" y="49"/>
                    <a:pt x="29" y="35"/>
                  </a:cubicBezTo>
                  <a:cubicBezTo>
                    <a:pt x="37" y="31"/>
                    <a:pt x="46" y="32"/>
                    <a:pt x="54" y="27"/>
                  </a:cubicBezTo>
                  <a:cubicBezTo>
                    <a:pt x="63" y="22"/>
                    <a:pt x="68" y="11"/>
                    <a:pt x="75" y="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6" name="Freeform 1013">
              <a:extLst>
                <a:ext uri="{FF2B5EF4-FFF2-40B4-BE49-F238E27FC236}">
                  <a16:creationId xmlns:a16="http://schemas.microsoft.com/office/drawing/2014/main" id="{A328A7D3-A4C0-424B-B845-E49428B91DDD}"/>
                </a:ext>
              </a:extLst>
            </p:cNvPr>
            <p:cNvSpPr/>
            <p:nvPr>
              <p:custDataLst>
                <p:tags r:id="rId1913"/>
              </p:custDataLst>
            </p:nvPr>
          </p:nvSpPr>
          <p:spPr bwMode="auto">
            <a:xfrm>
              <a:off x="849" y="1251"/>
              <a:ext cx="102" cy="21"/>
            </a:xfrm>
            <a:custGeom>
              <a:avLst/>
              <a:gdLst>
                <a:gd name="T0" fmla="*/ 55 w 138"/>
                <a:gd name="T1" fmla="*/ 6 h 29"/>
                <a:gd name="T2" fmla="*/ 35 w 138"/>
                <a:gd name="T3" fmla="*/ 7 h 29"/>
                <a:gd name="T4" fmla="*/ 22 w 138"/>
                <a:gd name="T5" fmla="*/ 3 h 29"/>
                <a:gd name="T6" fmla="*/ 0 w 138"/>
                <a:gd name="T7" fmla="*/ 3 h 29"/>
                <a:gd name="T8" fmla="*/ 13 w 138"/>
                <a:gd name="T9" fmla="*/ 2 h 29"/>
                <a:gd name="T10" fmla="*/ 24 w 138"/>
                <a:gd name="T11" fmla="*/ 4 h 29"/>
                <a:gd name="T12" fmla="*/ 47 w 138"/>
                <a:gd name="T13" fmla="*/ 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28">
                  <a:moveTo>
                    <a:pt x="138" y="15"/>
                  </a:moveTo>
                  <a:cubicBezTo>
                    <a:pt x="124" y="21"/>
                    <a:pt x="103" y="21"/>
                    <a:pt x="88" y="20"/>
                  </a:cubicBezTo>
                  <a:cubicBezTo>
                    <a:pt x="76" y="19"/>
                    <a:pt x="65" y="13"/>
                    <a:pt x="55" y="8"/>
                  </a:cubicBezTo>
                  <a:cubicBezTo>
                    <a:pt x="39" y="1"/>
                    <a:pt x="16" y="0"/>
                    <a:pt x="0" y="7"/>
                  </a:cubicBezTo>
                  <a:cubicBezTo>
                    <a:pt x="11" y="8"/>
                    <a:pt x="21" y="6"/>
                    <a:pt x="32" y="6"/>
                  </a:cubicBezTo>
                  <a:cubicBezTo>
                    <a:pt x="41" y="7"/>
                    <a:pt x="50" y="9"/>
                    <a:pt x="60" y="11"/>
                  </a:cubicBezTo>
                  <a:cubicBezTo>
                    <a:pt x="76" y="15"/>
                    <a:pt x="100" y="29"/>
                    <a:pt x="117" y="2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7" name="Freeform 1014">
              <a:extLst>
                <a:ext uri="{FF2B5EF4-FFF2-40B4-BE49-F238E27FC236}">
                  <a16:creationId xmlns:a16="http://schemas.microsoft.com/office/drawing/2014/main" id="{0B966934-3E00-46E4-8E07-40C59AE9CD46}"/>
                </a:ext>
              </a:extLst>
            </p:cNvPr>
            <p:cNvSpPr/>
            <p:nvPr>
              <p:custDataLst>
                <p:tags r:id="rId1914"/>
              </p:custDataLst>
            </p:nvPr>
          </p:nvSpPr>
          <p:spPr bwMode="auto">
            <a:xfrm>
              <a:off x="610" y="1114"/>
              <a:ext cx="48" cy="41"/>
            </a:xfrm>
            <a:custGeom>
              <a:avLst/>
              <a:gdLst>
                <a:gd name="T0" fmla="*/ 2 w 66"/>
                <a:gd name="T1" fmla="*/ 0 h 55"/>
                <a:gd name="T2" fmla="*/ 2 w 66"/>
                <a:gd name="T3" fmla="*/ 8 h 55"/>
                <a:gd name="T4" fmla="*/ 1 w 66"/>
                <a:gd name="T5" fmla="*/ 18 h 55"/>
                <a:gd name="T6" fmla="*/ 9 w 66"/>
                <a:gd name="T7" fmla="*/ 19 h 55"/>
                <a:gd name="T8" fmla="*/ 15 w 66"/>
                <a:gd name="T9" fmla="*/ 23 h 55"/>
                <a:gd name="T10" fmla="*/ 25 w 66"/>
                <a:gd name="T11" fmla="*/ 16 h 55"/>
                <a:gd name="T12" fmla="*/ 15 w 66"/>
                <a:gd name="T13" fmla="*/ 22 h 55"/>
                <a:gd name="T14" fmla="*/ 9 w 66"/>
                <a:gd name="T15" fmla="*/ 21 h 55"/>
                <a:gd name="T16" fmla="*/ 3 w 66"/>
                <a:gd name="T17" fmla="*/ 19 h 55"/>
                <a:gd name="T18" fmla="*/ 2 w 66"/>
                <a:gd name="T19" fmla="*/ 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55">
                  <a:moveTo>
                    <a:pt x="5" y="0"/>
                  </a:moveTo>
                  <a:cubicBezTo>
                    <a:pt x="7" y="6"/>
                    <a:pt x="6" y="13"/>
                    <a:pt x="6" y="20"/>
                  </a:cubicBezTo>
                  <a:cubicBezTo>
                    <a:pt x="5" y="25"/>
                    <a:pt x="1" y="38"/>
                    <a:pt x="4" y="43"/>
                  </a:cubicBezTo>
                  <a:cubicBezTo>
                    <a:pt x="7" y="50"/>
                    <a:pt x="16" y="43"/>
                    <a:pt x="23" y="45"/>
                  </a:cubicBezTo>
                  <a:cubicBezTo>
                    <a:pt x="29" y="47"/>
                    <a:pt x="34" y="55"/>
                    <a:pt x="40" y="55"/>
                  </a:cubicBezTo>
                  <a:cubicBezTo>
                    <a:pt x="49" y="55"/>
                    <a:pt x="59" y="43"/>
                    <a:pt x="66" y="38"/>
                  </a:cubicBezTo>
                  <a:cubicBezTo>
                    <a:pt x="58" y="44"/>
                    <a:pt x="50" y="50"/>
                    <a:pt x="40" y="52"/>
                  </a:cubicBezTo>
                  <a:cubicBezTo>
                    <a:pt x="32" y="53"/>
                    <a:pt x="30" y="50"/>
                    <a:pt x="23" y="49"/>
                  </a:cubicBezTo>
                  <a:cubicBezTo>
                    <a:pt x="17" y="48"/>
                    <a:pt x="13" y="51"/>
                    <a:pt x="8" y="47"/>
                  </a:cubicBezTo>
                  <a:cubicBezTo>
                    <a:pt x="0" y="41"/>
                    <a:pt x="5" y="32"/>
                    <a:pt x="5" y="2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8" name="Freeform 1015">
              <a:extLst>
                <a:ext uri="{FF2B5EF4-FFF2-40B4-BE49-F238E27FC236}">
                  <a16:creationId xmlns:a16="http://schemas.microsoft.com/office/drawing/2014/main" id="{B706FE11-7293-423A-B831-66BDE557CDD0}"/>
                </a:ext>
              </a:extLst>
            </p:cNvPr>
            <p:cNvSpPr/>
            <p:nvPr>
              <p:custDataLst>
                <p:tags r:id="rId1915"/>
              </p:custDataLst>
            </p:nvPr>
          </p:nvSpPr>
          <p:spPr bwMode="auto">
            <a:xfrm>
              <a:off x="320" y="1041"/>
              <a:ext cx="126" cy="114"/>
            </a:xfrm>
            <a:custGeom>
              <a:avLst/>
              <a:gdLst>
                <a:gd name="T0" fmla="*/ 0 w 172"/>
                <a:gd name="T1" fmla="*/ 50 h 155"/>
                <a:gd name="T2" fmla="*/ 18 w 172"/>
                <a:gd name="T3" fmla="*/ 41 h 155"/>
                <a:gd name="T4" fmla="*/ 23 w 172"/>
                <a:gd name="T5" fmla="*/ 32 h 155"/>
                <a:gd name="T6" fmla="*/ 31 w 172"/>
                <a:gd name="T7" fmla="*/ 27 h 155"/>
                <a:gd name="T8" fmla="*/ 39 w 172"/>
                <a:gd name="T9" fmla="*/ 18 h 155"/>
                <a:gd name="T10" fmla="*/ 48 w 172"/>
                <a:gd name="T11" fmla="*/ 14 h 155"/>
                <a:gd name="T12" fmla="*/ 67 w 172"/>
                <a:gd name="T13" fmla="*/ 5 h 155"/>
                <a:gd name="T14" fmla="*/ 50 w 172"/>
                <a:gd name="T15" fmla="*/ 13 h 155"/>
                <a:gd name="T16" fmla="*/ 53 w 172"/>
                <a:gd name="T17" fmla="*/ 28 h 155"/>
                <a:gd name="T18" fmla="*/ 49 w 172"/>
                <a:gd name="T19" fmla="*/ 15 h 155"/>
                <a:gd name="T20" fmla="*/ 32 w 172"/>
                <a:gd name="T21" fmla="*/ 29 h 155"/>
                <a:gd name="T22" fmla="*/ 23 w 172"/>
                <a:gd name="T23" fmla="*/ 34 h 155"/>
                <a:gd name="T24" fmla="*/ 21 w 172"/>
                <a:gd name="T25" fmla="*/ 52 h 155"/>
                <a:gd name="T26" fmla="*/ 18 w 172"/>
                <a:gd name="T27" fmla="*/ 46 h 155"/>
                <a:gd name="T28" fmla="*/ 12 w 172"/>
                <a:gd name="T29" fmla="*/ 62 h 155"/>
                <a:gd name="T30" fmla="*/ 5 w 172"/>
                <a:gd name="T31" fmla="*/ 54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2" h="155">
                  <a:moveTo>
                    <a:pt x="0" y="127"/>
                  </a:moveTo>
                  <a:cubicBezTo>
                    <a:pt x="19" y="127"/>
                    <a:pt x="36" y="119"/>
                    <a:pt x="46" y="104"/>
                  </a:cubicBezTo>
                  <a:cubicBezTo>
                    <a:pt x="50" y="96"/>
                    <a:pt x="53" y="87"/>
                    <a:pt x="59" y="80"/>
                  </a:cubicBezTo>
                  <a:cubicBezTo>
                    <a:pt x="65" y="73"/>
                    <a:pt x="72" y="72"/>
                    <a:pt x="79" y="68"/>
                  </a:cubicBezTo>
                  <a:cubicBezTo>
                    <a:pt x="89" y="64"/>
                    <a:pt x="92" y="52"/>
                    <a:pt x="99" y="44"/>
                  </a:cubicBezTo>
                  <a:cubicBezTo>
                    <a:pt x="105" y="37"/>
                    <a:pt x="113" y="38"/>
                    <a:pt x="122" y="35"/>
                  </a:cubicBezTo>
                  <a:cubicBezTo>
                    <a:pt x="135" y="31"/>
                    <a:pt x="155" y="0"/>
                    <a:pt x="172" y="12"/>
                  </a:cubicBezTo>
                  <a:cubicBezTo>
                    <a:pt x="157" y="17"/>
                    <a:pt x="134" y="15"/>
                    <a:pt x="127" y="34"/>
                  </a:cubicBezTo>
                  <a:cubicBezTo>
                    <a:pt x="123" y="47"/>
                    <a:pt x="126" y="59"/>
                    <a:pt x="135" y="69"/>
                  </a:cubicBezTo>
                  <a:cubicBezTo>
                    <a:pt x="133" y="58"/>
                    <a:pt x="125" y="50"/>
                    <a:pt x="125" y="38"/>
                  </a:cubicBezTo>
                  <a:cubicBezTo>
                    <a:pt x="108" y="41"/>
                    <a:pt x="95" y="63"/>
                    <a:pt x="80" y="72"/>
                  </a:cubicBezTo>
                  <a:cubicBezTo>
                    <a:pt x="74" y="75"/>
                    <a:pt x="64" y="80"/>
                    <a:pt x="58" y="86"/>
                  </a:cubicBezTo>
                  <a:cubicBezTo>
                    <a:pt x="49" y="96"/>
                    <a:pt x="50" y="120"/>
                    <a:pt x="54" y="132"/>
                  </a:cubicBezTo>
                  <a:cubicBezTo>
                    <a:pt x="52" y="127"/>
                    <a:pt x="48" y="122"/>
                    <a:pt x="46" y="116"/>
                  </a:cubicBezTo>
                  <a:cubicBezTo>
                    <a:pt x="37" y="130"/>
                    <a:pt x="26" y="136"/>
                    <a:pt x="32" y="155"/>
                  </a:cubicBezTo>
                  <a:cubicBezTo>
                    <a:pt x="28" y="148"/>
                    <a:pt x="27" y="121"/>
                    <a:pt x="13" y="13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99" name="Freeform 1016">
              <a:extLst>
                <a:ext uri="{FF2B5EF4-FFF2-40B4-BE49-F238E27FC236}">
                  <a16:creationId xmlns:a16="http://schemas.microsoft.com/office/drawing/2014/main" id="{071C039C-42E5-4A3B-8CF7-A5D63D5CDD3E}"/>
                </a:ext>
              </a:extLst>
            </p:cNvPr>
            <p:cNvSpPr/>
            <p:nvPr>
              <p:custDataLst>
                <p:tags r:id="rId1916"/>
              </p:custDataLst>
            </p:nvPr>
          </p:nvSpPr>
          <p:spPr bwMode="auto">
            <a:xfrm>
              <a:off x="691" y="718"/>
              <a:ext cx="46" cy="54"/>
            </a:xfrm>
            <a:custGeom>
              <a:avLst/>
              <a:gdLst>
                <a:gd name="T0" fmla="*/ 25 w 63"/>
                <a:gd name="T1" fmla="*/ 0 h 73"/>
                <a:gd name="T2" fmla="*/ 8 w 63"/>
                <a:gd name="T3" fmla="*/ 16 h 73"/>
                <a:gd name="T4" fmla="*/ 0 w 63"/>
                <a:gd name="T5" fmla="*/ 27 h 73"/>
                <a:gd name="T6" fmla="*/ 4 w 63"/>
                <a:gd name="T7" fmla="*/ 30 h 73"/>
                <a:gd name="T8" fmla="*/ 9 w 63"/>
                <a:gd name="T9" fmla="*/ 16 h 73"/>
                <a:gd name="T10" fmla="*/ 17 w 63"/>
                <a:gd name="T11" fmla="*/ 11 h 73"/>
                <a:gd name="T12" fmla="*/ 25 w 63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3">
                  <a:moveTo>
                    <a:pt x="63" y="0"/>
                  </a:moveTo>
                  <a:cubicBezTo>
                    <a:pt x="55" y="19"/>
                    <a:pt x="32" y="23"/>
                    <a:pt x="20" y="38"/>
                  </a:cubicBezTo>
                  <a:cubicBezTo>
                    <a:pt x="13" y="46"/>
                    <a:pt x="14" y="63"/>
                    <a:pt x="0" y="65"/>
                  </a:cubicBezTo>
                  <a:cubicBezTo>
                    <a:pt x="3" y="68"/>
                    <a:pt x="8" y="72"/>
                    <a:pt x="11" y="73"/>
                  </a:cubicBezTo>
                  <a:cubicBezTo>
                    <a:pt x="12" y="60"/>
                    <a:pt x="14" y="47"/>
                    <a:pt x="25" y="39"/>
                  </a:cubicBezTo>
                  <a:cubicBezTo>
                    <a:pt x="30" y="34"/>
                    <a:pt x="37" y="31"/>
                    <a:pt x="42" y="27"/>
                  </a:cubicBezTo>
                  <a:cubicBezTo>
                    <a:pt x="51" y="20"/>
                    <a:pt x="58" y="11"/>
                    <a:pt x="63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0" name="Freeform 1017">
              <a:extLst>
                <a:ext uri="{FF2B5EF4-FFF2-40B4-BE49-F238E27FC236}">
                  <a16:creationId xmlns:a16="http://schemas.microsoft.com/office/drawing/2014/main" id="{0630C69B-0A5D-4C1E-B99A-E645172835A3}"/>
                </a:ext>
              </a:extLst>
            </p:cNvPr>
            <p:cNvSpPr/>
            <p:nvPr>
              <p:custDataLst>
                <p:tags r:id="rId1917"/>
              </p:custDataLst>
            </p:nvPr>
          </p:nvSpPr>
          <p:spPr bwMode="auto">
            <a:xfrm>
              <a:off x="628" y="962"/>
              <a:ext cx="68" cy="41"/>
            </a:xfrm>
            <a:custGeom>
              <a:avLst/>
              <a:gdLst>
                <a:gd name="T0" fmla="*/ 37 w 93"/>
                <a:gd name="T1" fmla="*/ 7 h 56"/>
                <a:gd name="T2" fmla="*/ 21 w 93"/>
                <a:gd name="T3" fmla="*/ 22 h 56"/>
                <a:gd name="T4" fmla="*/ 14 w 93"/>
                <a:gd name="T5" fmla="*/ 10 h 56"/>
                <a:gd name="T6" fmla="*/ 9 w 93"/>
                <a:gd name="T7" fmla="*/ 4 h 56"/>
                <a:gd name="T8" fmla="*/ 0 w 93"/>
                <a:gd name="T9" fmla="*/ 0 h 56"/>
                <a:gd name="T10" fmla="*/ 9 w 93"/>
                <a:gd name="T11" fmla="*/ 3 h 56"/>
                <a:gd name="T12" fmla="*/ 15 w 93"/>
                <a:gd name="T13" fmla="*/ 10 h 56"/>
                <a:gd name="T14" fmla="*/ 34 w 93"/>
                <a:gd name="T15" fmla="*/ 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6">
                  <a:moveTo>
                    <a:pt x="93" y="16"/>
                  </a:moveTo>
                  <a:cubicBezTo>
                    <a:pt x="74" y="18"/>
                    <a:pt x="53" y="35"/>
                    <a:pt x="54" y="56"/>
                  </a:cubicBezTo>
                  <a:cubicBezTo>
                    <a:pt x="58" y="32"/>
                    <a:pt x="50" y="38"/>
                    <a:pt x="35" y="25"/>
                  </a:cubicBezTo>
                  <a:cubicBezTo>
                    <a:pt x="29" y="20"/>
                    <a:pt x="28" y="13"/>
                    <a:pt x="22" y="9"/>
                  </a:cubicBezTo>
                  <a:cubicBezTo>
                    <a:pt x="16" y="4"/>
                    <a:pt x="7" y="5"/>
                    <a:pt x="0" y="0"/>
                  </a:cubicBezTo>
                  <a:cubicBezTo>
                    <a:pt x="7" y="3"/>
                    <a:pt x="16" y="4"/>
                    <a:pt x="23" y="8"/>
                  </a:cubicBezTo>
                  <a:cubicBezTo>
                    <a:pt x="29" y="12"/>
                    <a:pt x="32" y="21"/>
                    <a:pt x="38" y="26"/>
                  </a:cubicBezTo>
                  <a:cubicBezTo>
                    <a:pt x="53" y="35"/>
                    <a:pt x="75" y="24"/>
                    <a:pt x="87" y="1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1" name="Freeform 1018">
              <a:extLst>
                <a:ext uri="{FF2B5EF4-FFF2-40B4-BE49-F238E27FC236}">
                  <a16:creationId xmlns:a16="http://schemas.microsoft.com/office/drawing/2014/main" id="{35564B89-1DEC-43A5-A1D1-27C74BCDFB96}"/>
                </a:ext>
              </a:extLst>
            </p:cNvPr>
            <p:cNvSpPr/>
            <p:nvPr>
              <p:custDataLst>
                <p:tags r:id="rId1918"/>
              </p:custDataLst>
            </p:nvPr>
          </p:nvSpPr>
          <p:spPr bwMode="auto">
            <a:xfrm>
              <a:off x="1024" y="759"/>
              <a:ext cx="45" cy="37"/>
            </a:xfrm>
            <a:custGeom>
              <a:avLst/>
              <a:gdLst>
                <a:gd name="T0" fmla="*/ 18 w 61"/>
                <a:gd name="T1" fmla="*/ 0 h 51"/>
                <a:gd name="T2" fmla="*/ 13 w 61"/>
                <a:gd name="T3" fmla="*/ 11 h 51"/>
                <a:gd name="T4" fmla="*/ 0 w 61"/>
                <a:gd name="T5" fmla="*/ 4 h 51"/>
                <a:gd name="T6" fmla="*/ 24 w 61"/>
                <a:gd name="T7" fmla="*/ 20 h 51"/>
                <a:gd name="T8" fmla="*/ 18 w 61"/>
                <a:gd name="T9" fmla="*/ 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1">
                  <a:moveTo>
                    <a:pt x="45" y="0"/>
                  </a:moveTo>
                  <a:cubicBezTo>
                    <a:pt x="43" y="10"/>
                    <a:pt x="37" y="20"/>
                    <a:pt x="34" y="29"/>
                  </a:cubicBezTo>
                  <a:cubicBezTo>
                    <a:pt x="22" y="23"/>
                    <a:pt x="13" y="14"/>
                    <a:pt x="0" y="11"/>
                  </a:cubicBezTo>
                  <a:cubicBezTo>
                    <a:pt x="18" y="27"/>
                    <a:pt x="38" y="43"/>
                    <a:pt x="61" y="51"/>
                  </a:cubicBezTo>
                  <a:cubicBezTo>
                    <a:pt x="42" y="38"/>
                    <a:pt x="36" y="28"/>
                    <a:pt x="45" y="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2" name="Freeform 1019">
              <a:extLst>
                <a:ext uri="{FF2B5EF4-FFF2-40B4-BE49-F238E27FC236}">
                  <a16:creationId xmlns:a16="http://schemas.microsoft.com/office/drawing/2014/main" id="{C1BB82A0-A901-48DD-9B55-A127A6E4687E}"/>
                </a:ext>
              </a:extLst>
            </p:cNvPr>
            <p:cNvSpPr/>
            <p:nvPr>
              <p:custDataLst>
                <p:tags r:id="rId1919"/>
              </p:custDataLst>
            </p:nvPr>
          </p:nvSpPr>
          <p:spPr bwMode="auto">
            <a:xfrm>
              <a:off x="1000" y="990"/>
              <a:ext cx="18" cy="58"/>
            </a:xfrm>
            <a:custGeom>
              <a:avLst/>
              <a:gdLst>
                <a:gd name="T0" fmla="*/ 2 w 24"/>
                <a:gd name="T1" fmla="*/ 0 h 79"/>
                <a:gd name="T2" fmla="*/ 5 w 24"/>
                <a:gd name="T3" fmla="*/ 32 h 79"/>
                <a:gd name="T4" fmla="*/ 3 w 24"/>
                <a:gd name="T5" fmla="*/ 1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9">
                  <a:moveTo>
                    <a:pt x="5" y="0"/>
                  </a:moveTo>
                  <a:cubicBezTo>
                    <a:pt x="0" y="13"/>
                    <a:pt x="0" y="70"/>
                    <a:pt x="12" y="79"/>
                  </a:cubicBezTo>
                  <a:cubicBezTo>
                    <a:pt x="24" y="71"/>
                    <a:pt x="8" y="40"/>
                    <a:pt x="7" y="2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3" name="Freeform 1020">
              <a:extLst>
                <a:ext uri="{FF2B5EF4-FFF2-40B4-BE49-F238E27FC236}">
                  <a16:creationId xmlns:a16="http://schemas.microsoft.com/office/drawing/2014/main" id="{A51C0E65-F639-4F68-9CE4-096B2DDBBE3F}"/>
                </a:ext>
              </a:extLst>
            </p:cNvPr>
            <p:cNvSpPr/>
            <p:nvPr>
              <p:custDataLst>
                <p:tags r:id="rId1920"/>
              </p:custDataLst>
            </p:nvPr>
          </p:nvSpPr>
          <p:spPr bwMode="auto">
            <a:xfrm>
              <a:off x="1104" y="1070"/>
              <a:ext cx="24" cy="29"/>
            </a:xfrm>
            <a:custGeom>
              <a:avLst/>
              <a:gdLst>
                <a:gd name="T0" fmla="*/ 12 w 33"/>
                <a:gd name="T1" fmla="*/ 14 h 40"/>
                <a:gd name="T2" fmla="*/ 0 w 33"/>
                <a:gd name="T3" fmla="*/ 0 h 40"/>
                <a:gd name="T4" fmla="*/ 12 w 33"/>
                <a:gd name="T5" fmla="*/ 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36"/>
                  </a:moveTo>
                  <a:cubicBezTo>
                    <a:pt x="14" y="40"/>
                    <a:pt x="14" y="8"/>
                    <a:pt x="0" y="0"/>
                  </a:cubicBezTo>
                  <a:cubicBezTo>
                    <a:pt x="8" y="12"/>
                    <a:pt x="24" y="24"/>
                    <a:pt x="30" y="3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4" name="Freeform 1021">
              <a:extLst>
                <a:ext uri="{FF2B5EF4-FFF2-40B4-BE49-F238E27FC236}">
                  <a16:creationId xmlns:a16="http://schemas.microsoft.com/office/drawing/2014/main" id="{689E0977-0088-43D9-AFFA-CB280C0E84C6}"/>
                </a:ext>
              </a:extLst>
            </p:cNvPr>
            <p:cNvSpPr/>
            <p:nvPr>
              <p:custDataLst>
                <p:tags r:id="rId1921"/>
              </p:custDataLst>
            </p:nvPr>
          </p:nvSpPr>
          <p:spPr bwMode="auto">
            <a:xfrm>
              <a:off x="524" y="988"/>
              <a:ext cx="19" cy="22"/>
            </a:xfrm>
            <a:custGeom>
              <a:avLst/>
              <a:gdLst>
                <a:gd name="T0" fmla="*/ 11 w 25"/>
                <a:gd name="T1" fmla="*/ 1 h 30"/>
                <a:gd name="T2" fmla="*/ 1 w 25"/>
                <a:gd name="T3" fmla="*/ 12 h 30"/>
                <a:gd name="T4" fmla="*/ 2 w 25"/>
                <a:gd name="T5" fmla="*/ 2 h 30"/>
                <a:gd name="T6" fmla="*/ 1 w 25"/>
                <a:gd name="T7" fmla="*/ 2 h 30"/>
                <a:gd name="T8" fmla="*/ 1 w 25"/>
                <a:gd name="T9" fmla="*/ 2 h 30"/>
                <a:gd name="T10" fmla="*/ 8 w 2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25" y="1"/>
                  </a:moveTo>
                  <a:cubicBezTo>
                    <a:pt x="7" y="0"/>
                    <a:pt x="7" y="19"/>
                    <a:pt x="1" y="30"/>
                  </a:cubicBezTo>
                  <a:cubicBezTo>
                    <a:pt x="5" y="23"/>
                    <a:pt x="6" y="15"/>
                    <a:pt x="5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6" y="12"/>
                    <a:pt x="14" y="9"/>
                    <a:pt x="19" y="3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5" name="Freeform 1022">
              <a:extLst>
                <a:ext uri="{FF2B5EF4-FFF2-40B4-BE49-F238E27FC236}">
                  <a16:creationId xmlns:a16="http://schemas.microsoft.com/office/drawing/2014/main" id="{F7B7417D-AC19-4F1A-A83B-96934E3BC3DA}"/>
                </a:ext>
              </a:extLst>
            </p:cNvPr>
            <p:cNvSpPr/>
            <p:nvPr>
              <p:custDataLst>
                <p:tags r:id="rId1922"/>
              </p:custDataLst>
            </p:nvPr>
          </p:nvSpPr>
          <p:spPr bwMode="auto">
            <a:xfrm>
              <a:off x="401" y="958"/>
              <a:ext cx="26" cy="33"/>
            </a:xfrm>
            <a:custGeom>
              <a:avLst/>
              <a:gdLst>
                <a:gd name="T0" fmla="*/ 4 w 36"/>
                <a:gd name="T1" fmla="*/ 0 h 45"/>
                <a:gd name="T2" fmla="*/ 14 w 36"/>
                <a:gd name="T3" fmla="*/ 5 h 45"/>
                <a:gd name="T4" fmla="*/ 13 w 36"/>
                <a:gd name="T5" fmla="*/ 18 h 45"/>
                <a:gd name="T6" fmla="*/ 9 w 36"/>
                <a:gd name="T7" fmla="*/ 1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11" y="0"/>
                  </a:moveTo>
                  <a:cubicBezTo>
                    <a:pt x="0" y="21"/>
                    <a:pt x="33" y="41"/>
                    <a:pt x="36" y="12"/>
                  </a:cubicBezTo>
                  <a:cubicBezTo>
                    <a:pt x="31" y="23"/>
                    <a:pt x="22" y="39"/>
                    <a:pt x="35" y="45"/>
                  </a:cubicBezTo>
                  <a:cubicBezTo>
                    <a:pt x="35" y="38"/>
                    <a:pt x="28" y="28"/>
                    <a:pt x="23" y="2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6" name="Freeform 1023">
              <a:extLst>
                <a:ext uri="{FF2B5EF4-FFF2-40B4-BE49-F238E27FC236}">
                  <a16:creationId xmlns:a16="http://schemas.microsoft.com/office/drawing/2014/main" id="{5A3D3914-8E4F-4758-8E95-BEB094F9A8A5}"/>
                </a:ext>
              </a:extLst>
            </p:cNvPr>
            <p:cNvSpPr/>
            <p:nvPr>
              <p:custDataLst>
                <p:tags r:id="rId1923"/>
              </p:custDataLst>
            </p:nvPr>
          </p:nvSpPr>
          <p:spPr bwMode="auto">
            <a:xfrm>
              <a:off x="402" y="882"/>
              <a:ext cx="31" cy="61"/>
            </a:xfrm>
            <a:custGeom>
              <a:avLst/>
              <a:gdLst>
                <a:gd name="T0" fmla="*/ 17 w 42"/>
                <a:gd name="T1" fmla="*/ 0 h 83"/>
                <a:gd name="T2" fmla="*/ 10 w 42"/>
                <a:gd name="T3" fmla="*/ 11 h 83"/>
                <a:gd name="T4" fmla="*/ 9 w 42"/>
                <a:gd name="T5" fmla="*/ 3 h 83"/>
                <a:gd name="T6" fmla="*/ 9 w 42"/>
                <a:gd name="T7" fmla="*/ 18 h 83"/>
                <a:gd name="T8" fmla="*/ 0 w 42"/>
                <a:gd name="T9" fmla="*/ 33 h 83"/>
                <a:gd name="T10" fmla="*/ 17 w 42"/>
                <a:gd name="T11" fmla="*/ 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83">
                  <a:moveTo>
                    <a:pt x="42" y="0"/>
                  </a:moveTo>
                  <a:cubicBezTo>
                    <a:pt x="41" y="8"/>
                    <a:pt x="33" y="22"/>
                    <a:pt x="25" y="27"/>
                  </a:cubicBezTo>
                  <a:cubicBezTo>
                    <a:pt x="21" y="21"/>
                    <a:pt x="20" y="14"/>
                    <a:pt x="21" y="8"/>
                  </a:cubicBezTo>
                  <a:cubicBezTo>
                    <a:pt x="20" y="21"/>
                    <a:pt x="25" y="33"/>
                    <a:pt x="22" y="46"/>
                  </a:cubicBezTo>
                  <a:cubicBezTo>
                    <a:pt x="18" y="58"/>
                    <a:pt x="8" y="73"/>
                    <a:pt x="0" y="83"/>
                  </a:cubicBezTo>
                  <a:cubicBezTo>
                    <a:pt x="14" y="58"/>
                    <a:pt x="25" y="32"/>
                    <a:pt x="42" y="1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7" name="Freeform 1024">
              <a:extLst>
                <a:ext uri="{FF2B5EF4-FFF2-40B4-BE49-F238E27FC236}">
                  <a16:creationId xmlns:a16="http://schemas.microsoft.com/office/drawing/2014/main" id="{42EC28E2-9A5D-4408-9975-BCCC49F8ED5A}"/>
                </a:ext>
              </a:extLst>
            </p:cNvPr>
            <p:cNvSpPr/>
            <p:nvPr>
              <p:custDataLst>
                <p:tags r:id="rId1924"/>
              </p:custDataLst>
            </p:nvPr>
          </p:nvSpPr>
          <p:spPr bwMode="auto">
            <a:xfrm>
              <a:off x="1223" y="1002"/>
              <a:ext cx="55" cy="66"/>
            </a:xfrm>
            <a:custGeom>
              <a:avLst/>
              <a:gdLst>
                <a:gd name="T0" fmla="*/ 28 w 74"/>
                <a:gd name="T1" fmla="*/ 19 h 89"/>
                <a:gd name="T2" fmla="*/ 27 w 74"/>
                <a:gd name="T3" fmla="*/ 0 h 89"/>
                <a:gd name="T4" fmla="*/ 7 w 74"/>
                <a:gd name="T5" fmla="*/ 7 h 89"/>
                <a:gd name="T6" fmla="*/ 0 w 74"/>
                <a:gd name="T7" fmla="*/ 36 h 89"/>
                <a:gd name="T8" fmla="*/ 7 w 74"/>
                <a:gd name="T9" fmla="*/ 20 h 89"/>
                <a:gd name="T10" fmla="*/ 11 w 74"/>
                <a:gd name="T11" fmla="*/ 9 h 89"/>
                <a:gd name="T12" fmla="*/ 25 w 74"/>
                <a:gd name="T13" fmla="*/ 1 h 89"/>
                <a:gd name="T14" fmla="*/ 28 w 74"/>
                <a:gd name="T15" fmla="*/ 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89">
                  <a:moveTo>
                    <a:pt x="69" y="47"/>
                  </a:moveTo>
                  <a:cubicBezTo>
                    <a:pt x="74" y="33"/>
                    <a:pt x="69" y="14"/>
                    <a:pt x="65" y="0"/>
                  </a:cubicBezTo>
                  <a:cubicBezTo>
                    <a:pt x="54" y="1"/>
                    <a:pt x="25" y="10"/>
                    <a:pt x="18" y="19"/>
                  </a:cubicBezTo>
                  <a:cubicBezTo>
                    <a:pt x="7" y="34"/>
                    <a:pt x="5" y="71"/>
                    <a:pt x="0" y="89"/>
                  </a:cubicBezTo>
                  <a:cubicBezTo>
                    <a:pt x="5" y="76"/>
                    <a:pt x="13" y="63"/>
                    <a:pt x="18" y="49"/>
                  </a:cubicBezTo>
                  <a:cubicBezTo>
                    <a:pt x="20" y="41"/>
                    <a:pt x="22" y="28"/>
                    <a:pt x="27" y="21"/>
                  </a:cubicBezTo>
                  <a:cubicBezTo>
                    <a:pt x="33" y="13"/>
                    <a:pt x="53" y="6"/>
                    <a:pt x="62" y="1"/>
                  </a:cubicBezTo>
                  <a:cubicBezTo>
                    <a:pt x="74" y="11"/>
                    <a:pt x="72" y="38"/>
                    <a:pt x="67" y="5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8" name="Freeform 1025">
              <a:extLst>
                <a:ext uri="{FF2B5EF4-FFF2-40B4-BE49-F238E27FC236}">
                  <a16:creationId xmlns:a16="http://schemas.microsoft.com/office/drawing/2014/main" id="{C030F374-6561-426C-B0E3-6F9E8BB679D0}"/>
                </a:ext>
              </a:extLst>
            </p:cNvPr>
            <p:cNvSpPr/>
            <p:nvPr>
              <p:custDataLst>
                <p:tags r:id="rId1925"/>
              </p:custDataLst>
            </p:nvPr>
          </p:nvSpPr>
          <p:spPr bwMode="auto">
            <a:xfrm>
              <a:off x="706" y="861"/>
              <a:ext cx="34" cy="31"/>
            </a:xfrm>
            <a:custGeom>
              <a:avLst/>
              <a:gdLst>
                <a:gd name="T0" fmla="*/ 17 w 47"/>
                <a:gd name="T1" fmla="*/ 1 h 42"/>
                <a:gd name="T2" fmla="*/ 1 w 47"/>
                <a:gd name="T3" fmla="*/ 17 h 42"/>
                <a:gd name="T4" fmla="*/ 18 w 4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45" y="2"/>
                  </a:moveTo>
                  <a:cubicBezTo>
                    <a:pt x="24" y="5"/>
                    <a:pt x="11" y="24"/>
                    <a:pt x="3" y="42"/>
                  </a:cubicBezTo>
                  <a:cubicBezTo>
                    <a:pt x="0" y="17"/>
                    <a:pt x="27" y="5"/>
                    <a:pt x="47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09" name="Freeform 1026">
              <a:extLst>
                <a:ext uri="{FF2B5EF4-FFF2-40B4-BE49-F238E27FC236}">
                  <a16:creationId xmlns:a16="http://schemas.microsoft.com/office/drawing/2014/main" id="{57E4EC72-FF7E-4A0C-8526-BD14126350C7}"/>
                </a:ext>
              </a:extLst>
            </p:cNvPr>
            <p:cNvSpPr/>
            <p:nvPr>
              <p:custDataLst>
                <p:tags r:id="rId1926"/>
              </p:custDataLst>
            </p:nvPr>
          </p:nvSpPr>
          <p:spPr bwMode="auto">
            <a:xfrm>
              <a:off x="651" y="821"/>
              <a:ext cx="30" cy="17"/>
            </a:xfrm>
            <a:custGeom>
              <a:avLst/>
              <a:gdLst>
                <a:gd name="T0" fmla="*/ 16 w 41"/>
                <a:gd name="T1" fmla="*/ 0 h 23"/>
                <a:gd name="T2" fmla="*/ 10 w 41"/>
                <a:gd name="T3" fmla="*/ 8 h 23"/>
                <a:gd name="T4" fmla="*/ 0 w 41"/>
                <a:gd name="T5" fmla="*/ 10 h 23"/>
                <a:gd name="T6" fmla="*/ 15 w 4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3">
                  <a:moveTo>
                    <a:pt x="41" y="0"/>
                  </a:moveTo>
                  <a:cubicBezTo>
                    <a:pt x="30" y="0"/>
                    <a:pt x="27" y="10"/>
                    <a:pt x="25" y="20"/>
                  </a:cubicBezTo>
                  <a:cubicBezTo>
                    <a:pt x="21" y="18"/>
                    <a:pt x="7" y="13"/>
                    <a:pt x="0" y="23"/>
                  </a:cubicBezTo>
                  <a:cubicBezTo>
                    <a:pt x="13" y="16"/>
                    <a:pt x="30" y="10"/>
                    <a:pt x="40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0" name="Freeform 1027">
              <a:extLst>
                <a:ext uri="{FF2B5EF4-FFF2-40B4-BE49-F238E27FC236}">
                  <a16:creationId xmlns:a16="http://schemas.microsoft.com/office/drawing/2014/main" id="{B39A3213-C3A1-4410-8784-00D66D441D3F}"/>
                </a:ext>
              </a:extLst>
            </p:cNvPr>
            <p:cNvSpPr/>
            <p:nvPr>
              <p:custDataLst>
                <p:tags r:id="rId1927"/>
              </p:custDataLst>
            </p:nvPr>
          </p:nvSpPr>
          <p:spPr bwMode="auto">
            <a:xfrm>
              <a:off x="577" y="761"/>
              <a:ext cx="31" cy="19"/>
            </a:xfrm>
            <a:custGeom>
              <a:avLst/>
              <a:gdLst>
                <a:gd name="T0" fmla="*/ 14 w 43"/>
                <a:gd name="T1" fmla="*/ 1 h 26"/>
                <a:gd name="T2" fmla="*/ 16 w 43"/>
                <a:gd name="T3" fmla="*/ 0 h 26"/>
                <a:gd name="T4" fmla="*/ 0 w 43"/>
                <a:gd name="T5" fmla="*/ 8 h 26"/>
                <a:gd name="T6" fmla="*/ 13 w 4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36" y="2"/>
                  </a:moveTo>
                  <a:cubicBezTo>
                    <a:pt x="39" y="1"/>
                    <a:pt x="41" y="3"/>
                    <a:pt x="43" y="0"/>
                  </a:cubicBezTo>
                  <a:cubicBezTo>
                    <a:pt x="25" y="0"/>
                    <a:pt x="17" y="26"/>
                    <a:pt x="0" y="21"/>
                  </a:cubicBezTo>
                  <a:cubicBezTo>
                    <a:pt x="8" y="17"/>
                    <a:pt x="29" y="10"/>
                    <a:pt x="35" y="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1" name="Freeform 1028">
              <a:extLst>
                <a:ext uri="{FF2B5EF4-FFF2-40B4-BE49-F238E27FC236}">
                  <a16:creationId xmlns:a16="http://schemas.microsoft.com/office/drawing/2014/main" id="{AB3639E0-C99A-449B-ACE1-853C2F1EAD62}"/>
                </a:ext>
              </a:extLst>
            </p:cNvPr>
            <p:cNvSpPr/>
            <p:nvPr>
              <p:custDataLst>
                <p:tags r:id="rId1928"/>
              </p:custDataLst>
            </p:nvPr>
          </p:nvSpPr>
          <p:spPr bwMode="auto">
            <a:xfrm>
              <a:off x="600" y="858"/>
              <a:ext cx="13" cy="91"/>
            </a:xfrm>
            <a:custGeom>
              <a:avLst/>
              <a:gdLst>
                <a:gd name="T0" fmla="*/ 4 w 18"/>
                <a:gd name="T1" fmla="*/ 0 h 124"/>
                <a:gd name="T2" fmla="*/ 1 w 18"/>
                <a:gd name="T3" fmla="*/ 26 h 124"/>
                <a:gd name="T4" fmla="*/ 0 w 18"/>
                <a:gd name="T5" fmla="*/ 49 h 124"/>
                <a:gd name="T6" fmla="*/ 4 w 18"/>
                <a:gd name="T7" fmla="*/ 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4">
                  <a:moveTo>
                    <a:pt x="9" y="0"/>
                  </a:moveTo>
                  <a:cubicBezTo>
                    <a:pt x="2" y="22"/>
                    <a:pt x="3" y="44"/>
                    <a:pt x="4" y="67"/>
                  </a:cubicBezTo>
                  <a:cubicBezTo>
                    <a:pt x="5" y="84"/>
                    <a:pt x="8" y="110"/>
                    <a:pt x="0" y="124"/>
                  </a:cubicBezTo>
                  <a:cubicBezTo>
                    <a:pt x="18" y="92"/>
                    <a:pt x="9" y="42"/>
                    <a:pt x="9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2" name="Freeform 1029">
              <a:extLst>
                <a:ext uri="{FF2B5EF4-FFF2-40B4-BE49-F238E27FC236}">
                  <a16:creationId xmlns:a16="http://schemas.microsoft.com/office/drawing/2014/main" id="{C099C1C1-40FA-41A6-BD1C-A5BFD920CBFB}"/>
                </a:ext>
              </a:extLst>
            </p:cNvPr>
            <p:cNvSpPr/>
            <p:nvPr>
              <p:custDataLst>
                <p:tags r:id="rId1929"/>
              </p:custDataLst>
            </p:nvPr>
          </p:nvSpPr>
          <p:spPr bwMode="auto">
            <a:xfrm>
              <a:off x="544" y="1226"/>
              <a:ext cx="209" cy="68"/>
            </a:xfrm>
            <a:custGeom>
              <a:avLst/>
              <a:gdLst>
                <a:gd name="T0" fmla="*/ 113 w 284"/>
                <a:gd name="T1" fmla="*/ 27 h 92"/>
                <a:gd name="T2" fmla="*/ 106 w 284"/>
                <a:gd name="T3" fmla="*/ 32 h 92"/>
                <a:gd name="T4" fmla="*/ 94 w 284"/>
                <a:gd name="T5" fmla="*/ 35 h 92"/>
                <a:gd name="T6" fmla="*/ 83 w 284"/>
                <a:gd name="T7" fmla="*/ 37 h 92"/>
                <a:gd name="T8" fmla="*/ 73 w 284"/>
                <a:gd name="T9" fmla="*/ 32 h 92"/>
                <a:gd name="T10" fmla="*/ 40 w 284"/>
                <a:gd name="T11" fmla="*/ 18 h 92"/>
                <a:gd name="T12" fmla="*/ 12 w 284"/>
                <a:gd name="T13" fmla="*/ 3 h 92"/>
                <a:gd name="T14" fmla="*/ 0 w 284"/>
                <a:gd name="T15" fmla="*/ 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92">
                  <a:moveTo>
                    <a:pt x="284" y="66"/>
                  </a:moveTo>
                  <a:cubicBezTo>
                    <a:pt x="274" y="68"/>
                    <a:pt x="274" y="73"/>
                    <a:pt x="267" y="78"/>
                  </a:cubicBezTo>
                  <a:cubicBezTo>
                    <a:pt x="258" y="84"/>
                    <a:pt x="248" y="86"/>
                    <a:pt x="237" y="87"/>
                  </a:cubicBezTo>
                  <a:cubicBezTo>
                    <a:pt x="227" y="88"/>
                    <a:pt x="219" y="92"/>
                    <a:pt x="208" y="91"/>
                  </a:cubicBezTo>
                  <a:cubicBezTo>
                    <a:pt x="197" y="90"/>
                    <a:pt x="191" y="85"/>
                    <a:pt x="182" y="78"/>
                  </a:cubicBezTo>
                  <a:cubicBezTo>
                    <a:pt x="159" y="60"/>
                    <a:pt x="128" y="55"/>
                    <a:pt x="101" y="45"/>
                  </a:cubicBezTo>
                  <a:cubicBezTo>
                    <a:pt x="75" y="35"/>
                    <a:pt x="54" y="20"/>
                    <a:pt x="30" y="8"/>
                  </a:cubicBezTo>
                  <a:cubicBezTo>
                    <a:pt x="22" y="4"/>
                    <a:pt x="9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3" name="Freeform 1030">
              <a:extLst>
                <a:ext uri="{FF2B5EF4-FFF2-40B4-BE49-F238E27FC236}">
                  <a16:creationId xmlns:a16="http://schemas.microsoft.com/office/drawing/2014/main" id="{104F7FBE-9216-4813-BC16-A32C534082D9}"/>
                </a:ext>
              </a:extLst>
            </p:cNvPr>
            <p:cNvSpPr/>
            <p:nvPr>
              <p:custDataLst>
                <p:tags r:id="rId1930"/>
              </p:custDataLst>
            </p:nvPr>
          </p:nvSpPr>
          <p:spPr bwMode="auto">
            <a:xfrm>
              <a:off x="421" y="1202"/>
              <a:ext cx="162" cy="73"/>
            </a:xfrm>
            <a:custGeom>
              <a:avLst/>
              <a:gdLst>
                <a:gd name="T0" fmla="*/ 0 w 219"/>
                <a:gd name="T1" fmla="*/ 0 h 99"/>
                <a:gd name="T2" fmla="*/ 22 w 219"/>
                <a:gd name="T3" fmla="*/ 21 h 99"/>
                <a:gd name="T4" fmla="*/ 46 w 219"/>
                <a:gd name="T5" fmla="*/ 31 h 99"/>
                <a:gd name="T6" fmla="*/ 67 w 219"/>
                <a:gd name="T7" fmla="*/ 38 h 99"/>
                <a:gd name="T8" fmla="*/ 89 w 219"/>
                <a:gd name="T9" fmla="*/ 38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99">
                  <a:moveTo>
                    <a:pt x="0" y="0"/>
                  </a:moveTo>
                  <a:cubicBezTo>
                    <a:pt x="13" y="26"/>
                    <a:pt x="24" y="43"/>
                    <a:pt x="54" y="52"/>
                  </a:cubicBezTo>
                  <a:cubicBezTo>
                    <a:pt x="75" y="58"/>
                    <a:pt x="93" y="68"/>
                    <a:pt x="113" y="77"/>
                  </a:cubicBezTo>
                  <a:cubicBezTo>
                    <a:pt x="130" y="84"/>
                    <a:pt x="148" y="88"/>
                    <a:pt x="166" y="93"/>
                  </a:cubicBezTo>
                  <a:cubicBezTo>
                    <a:pt x="185" y="99"/>
                    <a:pt x="198" y="95"/>
                    <a:pt x="219" y="9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4" name="Freeform 1031">
              <a:extLst>
                <a:ext uri="{FF2B5EF4-FFF2-40B4-BE49-F238E27FC236}">
                  <a16:creationId xmlns:a16="http://schemas.microsoft.com/office/drawing/2014/main" id="{0567D1C1-52C4-482C-8F55-842897F34A69}"/>
                </a:ext>
              </a:extLst>
            </p:cNvPr>
            <p:cNvSpPr/>
            <p:nvPr>
              <p:custDataLst>
                <p:tags r:id="rId1931"/>
              </p:custDataLst>
            </p:nvPr>
          </p:nvSpPr>
          <p:spPr bwMode="auto">
            <a:xfrm>
              <a:off x="600" y="1323"/>
              <a:ext cx="67" cy="31"/>
            </a:xfrm>
            <a:custGeom>
              <a:avLst/>
              <a:gdLst>
                <a:gd name="T0" fmla="*/ 37 w 90"/>
                <a:gd name="T1" fmla="*/ 17 h 41"/>
                <a:gd name="T2" fmla="*/ 21 w 90"/>
                <a:gd name="T3" fmla="*/ 8 h 41"/>
                <a:gd name="T4" fmla="*/ 0 w 9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1">
                  <a:moveTo>
                    <a:pt x="90" y="39"/>
                  </a:moveTo>
                  <a:cubicBezTo>
                    <a:pt x="76" y="41"/>
                    <a:pt x="62" y="25"/>
                    <a:pt x="51" y="19"/>
                  </a:cubicBezTo>
                  <a:cubicBezTo>
                    <a:pt x="35" y="9"/>
                    <a:pt x="16" y="1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5" name="Freeform 1032">
              <a:extLst>
                <a:ext uri="{FF2B5EF4-FFF2-40B4-BE49-F238E27FC236}">
                  <a16:creationId xmlns:a16="http://schemas.microsoft.com/office/drawing/2014/main" id="{F8C78C7B-E715-4CF3-A11D-2920FC341AE2}"/>
                </a:ext>
              </a:extLst>
            </p:cNvPr>
            <p:cNvSpPr/>
            <p:nvPr>
              <p:custDataLst>
                <p:tags r:id="rId1932"/>
              </p:custDataLst>
            </p:nvPr>
          </p:nvSpPr>
          <p:spPr bwMode="auto">
            <a:xfrm>
              <a:off x="416" y="1168"/>
              <a:ext cx="148" cy="76"/>
            </a:xfrm>
            <a:custGeom>
              <a:avLst/>
              <a:gdLst>
                <a:gd name="T0" fmla="*/ 0 w 200"/>
                <a:gd name="T1" fmla="*/ 0 h 104"/>
                <a:gd name="T2" fmla="*/ 7 w 200"/>
                <a:gd name="T3" fmla="*/ 7 h 104"/>
                <a:gd name="T4" fmla="*/ 15 w 200"/>
                <a:gd name="T5" fmla="*/ 13 h 104"/>
                <a:gd name="T6" fmla="*/ 34 w 200"/>
                <a:gd name="T7" fmla="*/ 26 h 104"/>
                <a:gd name="T8" fmla="*/ 42 w 200"/>
                <a:gd name="T9" fmla="*/ 32 h 104"/>
                <a:gd name="T10" fmla="*/ 54 w 200"/>
                <a:gd name="T11" fmla="*/ 36 h 104"/>
                <a:gd name="T12" fmla="*/ 81 w 200"/>
                <a:gd name="T13" fmla="*/ 4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104">
                  <a:moveTo>
                    <a:pt x="0" y="0"/>
                  </a:moveTo>
                  <a:cubicBezTo>
                    <a:pt x="2" y="7"/>
                    <a:pt x="12" y="12"/>
                    <a:pt x="19" y="16"/>
                  </a:cubicBezTo>
                  <a:cubicBezTo>
                    <a:pt x="27" y="20"/>
                    <a:pt x="31" y="25"/>
                    <a:pt x="36" y="33"/>
                  </a:cubicBezTo>
                  <a:cubicBezTo>
                    <a:pt x="49" y="51"/>
                    <a:pt x="69" y="52"/>
                    <a:pt x="84" y="66"/>
                  </a:cubicBezTo>
                  <a:cubicBezTo>
                    <a:pt x="91" y="73"/>
                    <a:pt x="96" y="78"/>
                    <a:pt x="104" y="82"/>
                  </a:cubicBezTo>
                  <a:cubicBezTo>
                    <a:pt x="114" y="87"/>
                    <a:pt x="123" y="89"/>
                    <a:pt x="133" y="92"/>
                  </a:cubicBezTo>
                  <a:cubicBezTo>
                    <a:pt x="154" y="99"/>
                    <a:pt x="177" y="102"/>
                    <a:pt x="200" y="10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6" name="Freeform 1033">
              <a:extLst>
                <a:ext uri="{FF2B5EF4-FFF2-40B4-BE49-F238E27FC236}">
                  <a16:creationId xmlns:a16="http://schemas.microsoft.com/office/drawing/2014/main" id="{6BE6AEDA-A776-4EAF-8807-C574F4A3ED8A}"/>
                </a:ext>
              </a:extLst>
            </p:cNvPr>
            <p:cNvSpPr/>
            <p:nvPr>
              <p:custDataLst>
                <p:tags r:id="rId1933"/>
              </p:custDataLst>
            </p:nvPr>
          </p:nvSpPr>
          <p:spPr bwMode="auto">
            <a:xfrm>
              <a:off x="455" y="1275"/>
              <a:ext cx="80" cy="39"/>
            </a:xfrm>
            <a:custGeom>
              <a:avLst/>
              <a:gdLst>
                <a:gd name="T0" fmla="*/ 0 w 109"/>
                <a:gd name="T1" fmla="*/ 21 h 53"/>
                <a:gd name="T2" fmla="*/ 22 w 109"/>
                <a:gd name="T3" fmla="*/ 11 h 53"/>
                <a:gd name="T4" fmla="*/ 43 w 10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52">
                  <a:moveTo>
                    <a:pt x="0" y="52"/>
                  </a:moveTo>
                  <a:cubicBezTo>
                    <a:pt x="24" y="53"/>
                    <a:pt x="35" y="39"/>
                    <a:pt x="56" y="29"/>
                  </a:cubicBezTo>
                  <a:cubicBezTo>
                    <a:pt x="74" y="20"/>
                    <a:pt x="97" y="21"/>
                    <a:pt x="10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7" name="Freeform 1034">
              <a:extLst>
                <a:ext uri="{FF2B5EF4-FFF2-40B4-BE49-F238E27FC236}">
                  <a16:creationId xmlns:a16="http://schemas.microsoft.com/office/drawing/2014/main" id="{59E008A9-2C3A-4574-88BD-7D106676EB48}"/>
                </a:ext>
              </a:extLst>
            </p:cNvPr>
            <p:cNvSpPr/>
            <p:nvPr>
              <p:custDataLst>
                <p:tags r:id="rId1934"/>
              </p:custDataLst>
            </p:nvPr>
          </p:nvSpPr>
          <p:spPr bwMode="auto">
            <a:xfrm>
              <a:off x="445" y="1265"/>
              <a:ext cx="76" cy="45"/>
            </a:xfrm>
            <a:custGeom>
              <a:avLst/>
              <a:gdLst>
                <a:gd name="T0" fmla="*/ 0 w 103"/>
                <a:gd name="T1" fmla="*/ 20 h 61"/>
                <a:gd name="T2" fmla="*/ 23 w 103"/>
                <a:gd name="T3" fmla="*/ 13 h 61"/>
                <a:gd name="T4" fmla="*/ 41 w 103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61">
                  <a:moveTo>
                    <a:pt x="0" y="50"/>
                  </a:moveTo>
                  <a:cubicBezTo>
                    <a:pt x="21" y="61"/>
                    <a:pt x="42" y="45"/>
                    <a:pt x="57" y="32"/>
                  </a:cubicBezTo>
                  <a:cubicBezTo>
                    <a:pt x="71" y="20"/>
                    <a:pt x="93" y="15"/>
                    <a:pt x="10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8" name="Freeform 1035">
              <a:extLst>
                <a:ext uri="{FF2B5EF4-FFF2-40B4-BE49-F238E27FC236}">
                  <a16:creationId xmlns:a16="http://schemas.microsoft.com/office/drawing/2014/main" id="{B3BA4F4D-1526-4452-A557-1C91592E2209}"/>
                </a:ext>
              </a:extLst>
            </p:cNvPr>
            <p:cNvSpPr/>
            <p:nvPr>
              <p:custDataLst>
                <p:tags r:id="rId1935"/>
              </p:custDataLst>
            </p:nvPr>
          </p:nvSpPr>
          <p:spPr bwMode="auto">
            <a:xfrm>
              <a:off x="491" y="1259"/>
              <a:ext cx="15" cy="11"/>
            </a:xfrm>
            <a:custGeom>
              <a:avLst/>
              <a:gdLst>
                <a:gd name="T0" fmla="*/ 8 w 21"/>
                <a:gd name="T1" fmla="*/ 0 h 15"/>
                <a:gd name="T2" fmla="*/ 0 w 21"/>
                <a:gd name="T3" fmla="*/ 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4" y="8"/>
                    <a:pt x="11" y="14"/>
                    <a:pt x="0" y="1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19" name="Freeform 1036">
              <a:extLst>
                <a:ext uri="{FF2B5EF4-FFF2-40B4-BE49-F238E27FC236}">
                  <a16:creationId xmlns:a16="http://schemas.microsoft.com/office/drawing/2014/main" id="{54800C26-2454-43ED-8407-B07AD8A706AF}"/>
                </a:ext>
              </a:extLst>
            </p:cNvPr>
            <p:cNvSpPr/>
            <p:nvPr>
              <p:custDataLst>
                <p:tags r:id="rId1936"/>
              </p:custDataLst>
            </p:nvPr>
          </p:nvSpPr>
          <p:spPr bwMode="auto">
            <a:xfrm>
              <a:off x="478" y="1253"/>
              <a:ext cx="14" cy="6"/>
            </a:xfrm>
            <a:custGeom>
              <a:avLst/>
              <a:gdLst>
                <a:gd name="T0" fmla="*/ 7 w 19"/>
                <a:gd name="T1" fmla="*/ 0 h 8"/>
                <a:gd name="T2" fmla="*/ 0 w 1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4" y="5"/>
                    <a:pt x="8" y="6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0" name="Freeform 1037">
              <a:extLst>
                <a:ext uri="{FF2B5EF4-FFF2-40B4-BE49-F238E27FC236}">
                  <a16:creationId xmlns:a16="http://schemas.microsoft.com/office/drawing/2014/main" id="{2CD0CDD7-C0DD-4372-BD75-40C9AAE3B7B2}"/>
                </a:ext>
              </a:extLst>
            </p:cNvPr>
            <p:cNvSpPr/>
            <p:nvPr>
              <p:custDataLst>
                <p:tags r:id="rId1937"/>
              </p:custDataLst>
            </p:nvPr>
          </p:nvSpPr>
          <p:spPr bwMode="auto">
            <a:xfrm>
              <a:off x="433" y="1283"/>
              <a:ext cx="47" cy="15"/>
            </a:xfrm>
            <a:custGeom>
              <a:avLst/>
              <a:gdLst>
                <a:gd name="T0" fmla="*/ 26 w 63"/>
                <a:gd name="T1" fmla="*/ 0 h 20"/>
                <a:gd name="T2" fmla="*/ 0 w 63"/>
                <a:gd name="T3" fmla="*/ 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0">
                  <a:moveTo>
                    <a:pt x="63" y="0"/>
                  </a:moveTo>
                  <a:cubicBezTo>
                    <a:pt x="42" y="4"/>
                    <a:pt x="20" y="20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1" name="Freeform 1038">
              <a:extLst>
                <a:ext uri="{FF2B5EF4-FFF2-40B4-BE49-F238E27FC236}">
                  <a16:creationId xmlns:a16="http://schemas.microsoft.com/office/drawing/2014/main" id="{72A3E4BD-1307-49E7-802D-5693F584F725}"/>
                </a:ext>
              </a:extLst>
            </p:cNvPr>
            <p:cNvSpPr/>
            <p:nvPr>
              <p:custDataLst>
                <p:tags r:id="rId1938"/>
              </p:custDataLst>
            </p:nvPr>
          </p:nvSpPr>
          <p:spPr bwMode="auto">
            <a:xfrm>
              <a:off x="694" y="1293"/>
              <a:ext cx="15" cy="37"/>
            </a:xfrm>
            <a:custGeom>
              <a:avLst/>
              <a:gdLst>
                <a:gd name="T0" fmla="*/ 0 w 20"/>
                <a:gd name="T1" fmla="*/ 0 h 50"/>
                <a:gd name="T2" fmla="*/ 6 w 20"/>
                <a:gd name="T3" fmla="*/ 10 h 50"/>
                <a:gd name="T4" fmla="*/ 5 w 20"/>
                <a:gd name="T5" fmla="*/ 2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0">
                  <a:moveTo>
                    <a:pt x="0" y="0"/>
                  </a:moveTo>
                  <a:cubicBezTo>
                    <a:pt x="8" y="8"/>
                    <a:pt x="11" y="12"/>
                    <a:pt x="13" y="23"/>
                  </a:cubicBezTo>
                  <a:cubicBezTo>
                    <a:pt x="14" y="31"/>
                    <a:pt x="20" y="44"/>
                    <a:pt x="12" y="5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2" name="Freeform 1039">
              <a:extLst>
                <a:ext uri="{FF2B5EF4-FFF2-40B4-BE49-F238E27FC236}">
                  <a16:creationId xmlns:a16="http://schemas.microsoft.com/office/drawing/2014/main" id="{4755F198-839C-4D81-80BD-4A68DD5E4581}"/>
                </a:ext>
              </a:extLst>
            </p:cNvPr>
            <p:cNvSpPr/>
            <p:nvPr>
              <p:custDataLst>
                <p:tags r:id="rId1939"/>
              </p:custDataLst>
            </p:nvPr>
          </p:nvSpPr>
          <p:spPr bwMode="auto">
            <a:xfrm>
              <a:off x="628" y="1223"/>
              <a:ext cx="30" cy="47"/>
            </a:xfrm>
            <a:custGeom>
              <a:avLst/>
              <a:gdLst>
                <a:gd name="T0" fmla="*/ 12 w 40"/>
                <a:gd name="T1" fmla="*/ 25 h 64"/>
                <a:gd name="T2" fmla="*/ 11 w 40"/>
                <a:gd name="T3" fmla="*/ 18 h 64"/>
                <a:gd name="T4" fmla="*/ 7 w 40"/>
                <a:gd name="T5" fmla="*/ 12 h 64"/>
                <a:gd name="T6" fmla="*/ 6 w 40"/>
                <a:gd name="T7" fmla="*/ 5 h 64"/>
                <a:gd name="T8" fmla="*/ 2 w 40"/>
                <a:gd name="T9" fmla="*/ 0 h 64"/>
                <a:gd name="T10" fmla="*/ 0 w 40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4">
                  <a:moveTo>
                    <a:pt x="28" y="63"/>
                  </a:moveTo>
                  <a:cubicBezTo>
                    <a:pt x="40" y="64"/>
                    <a:pt x="29" y="49"/>
                    <a:pt x="26" y="46"/>
                  </a:cubicBezTo>
                  <a:cubicBezTo>
                    <a:pt x="23" y="42"/>
                    <a:pt x="17" y="37"/>
                    <a:pt x="16" y="31"/>
                  </a:cubicBezTo>
                  <a:cubicBezTo>
                    <a:pt x="14" y="25"/>
                    <a:pt x="16" y="18"/>
                    <a:pt x="14" y="13"/>
                  </a:cubicBezTo>
                  <a:cubicBezTo>
                    <a:pt x="11" y="6"/>
                    <a:pt x="6" y="5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3" name="Freeform 1040">
              <a:extLst>
                <a:ext uri="{FF2B5EF4-FFF2-40B4-BE49-F238E27FC236}">
                  <a16:creationId xmlns:a16="http://schemas.microsoft.com/office/drawing/2014/main" id="{18F229D3-531C-4120-87B9-A0E535DE6921}"/>
                </a:ext>
              </a:extLst>
            </p:cNvPr>
            <p:cNvSpPr/>
            <p:nvPr>
              <p:custDataLst>
                <p:tags r:id="rId1940"/>
              </p:custDataLst>
            </p:nvPr>
          </p:nvSpPr>
          <p:spPr bwMode="auto">
            <a:xfrm>
              <a:off x="642" y="1222"/>
              <a:ext cx="48" cy="64"/>
            </a:xfrm>
            <a:custGeom>
              <a:avLst/>
              <a:gdLst>
                <a:gd name="T0" fmla="*/ 0 w 66"/>
                <a:gd name="T1" fmla="*/ 0 h 86"/>
                <a:gd name="T2" fmla="*/ 8 w 66"/>
                <a:gd name="T3" fmla="*/ 10 h 86"/>
                <a:gd name="T4" fmla="*/ 12 w 66"/>
                <a:gd name="T5" fmla="*/ 16 h 86"/>
                <a:gd name="T6" fmla="*/ 15 w 66"/>
                <a:gd name="T7" fmla="*/ 21 h 86"/>
                <a:gd name="T8" fmla="*/ 21 w 66"/>
                <a:gd name="T9" fmla="*/ 3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0" y="0"/>
                  </a:moveTo>
                  <a:cubicBezTo>
                    <a:pt x="3" y="9"/>
                    <a:pt x="14" y="17"/>
                    <a:pt x="21" y="24"/>
                  </a:cubicBezTo>
                  <a:cubicBezTo>
                    <a:pt x="26" y="28"/>
                    <a:pt x="31" y="33"/>
                    <a:pt x="33" y="40"/>
                  </a:cubicBezTo>
                  <a:cubicBezTo>
                    <a:pt x="34" y="44"/>
                    <a:pt x="34" y="48"/>
                    <a:pt x="37" y="51"/>
                  </a:cubicBezTo>
                  <a:cubicBezTo>
                    <a:pt x="40" y="57"/>
                    <a:pt x="66" y="79"/>
                    <a:pt x="55" y="8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4" name="Freeform 1041">
              <a:extLst>
                <a:ext uri="{FF2B5EF4-FFF2-40B4-BE49-F238E27FC236}">
                  <a16:creationId xmlns:a16="http://schemas.microsoft.com/office/drawing/2014/main" id="{B7BB5700-0BA8-46F5-B39E-B133C29B5696}"/>
                </a:ext>
              </a:extLst>
            </p:cNvPr>
            <p:cNvSpPr/>
            <p:nvPr>
              <p:custDataLst>
                <p:tags r:id="rId1941"/>
              </p:custDataLst>
            </p:nvPr>
          </p:nvSpPr>
          <p:spPr bwMode="auto">
            <a:xfrm>
              <a:off x="667" y="1230"/>
              <a:ext cx="35" cy="62"/>
            </a:xfrm>
            <a:custGeom>
              <a:avLst/>
              <a:gdLst>
                <a:gd name="T0" fmla="*/ 1 w 47"/>
                <a:gd name="T1" fmla="*/ 0 h 85"/>
                <a:gd name="T2" fmla="*/ 4 w 47"/>
                <a:gd name="T3" fmla="*/ 13 h 85"/>
                <a:gd name="T4" fmla="*/ 12 w 47"/>
                <a:gd name="T5" fmla="*/ 23 h 85"/>
                <a:gd name="T6" fmla="*/ 15 w 47"/>
                <a:gd name="T7" fmla="*/ 3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85">
                  <a:moveTo>
                    <a:pt x="1" y="0"/>
                  </a:moveTo>
                  <a:cubicBezTo>
                    <a:pt x="0" y="10"/>
                    <a:pt x="7" y="23"/>
                    <a:pt x="11" y="33"/>
                  </a:cubicBezTo>
                  <a:cubicBezTo>
                    <a:pt x="16" y="42"/>
                    <a:pt x="20" y="52"/>
                    <a:pt x="28" y="58"/>
                  </a:cubicBezTo>
                  <a:cubicBezTo>
                    <a:pt x="37" y="66"/>
                    <a:pt x="47" y="75"/>
                    <a:pt x="36" y="8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5" name="Freeform 1042">
              <a:extLst>
                <a:ext uri="{FF2B5EF4-FFF2-40B4-BE49-F238E27FC236}">
                  <a16:creationId xmlns:a16="http://schemas.microsoft.com/office/drawing/2014/main" id="{F825B639-7F20-419C-BD29-F10EDC3EEC11}"/>
                </a:ext>
              </a:extLst>
            </p:cNvPr>
            <p:cNvSpPr/>
            <p:nvPr>
              <p:custDataLst>
                <p:tags r:id="rId1942"/>
              </p:custDataLst>
            </p:nvPr>
          </p:nvSpPr>
          <p:spPr bwMode="auto">
            <a:xfrm>
              <a:off x="681" y="1232"/>
              <a:ext cx="42" cy="60"/>
            </a:xfrm>
            <a:custGeom>
              <a:avLst/>
              <a:gdLst>
                <a:gd name="T0" fmla="*/ 14 w 56"/>
                <a:gd name="T1" fmla="*/ 32 h 82"/>
                <a:gd name="T2" fmla="*/ 6 w 56"/>
                <a:gd name="T3" fmla="*/ 15 h 82"/>
                <a:gd name="T4" fmla="*/ 2 w 56"/>
                <a:gd name="T5" fmla="*/ 5 h 82"/>
                <a:gd name="T6" fmla="*/ 0 w 56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82">
                  <a:moveTo>
                    <a:pt x="33" y="82"/>
                  </a:moveTo>
                  <a:cubicBezTo>
                    <a:pt x="56" y="68"/>
                    <a:pt x="23" y="49"/>
                    <a:pt x="15" y="38"/>
                  </a:cubicBezTo>
                  <a:cubicBezTo>
                    <a:pt x="9" y="31"/>
                    <a:pt x="5" y="24"/>
                    <a:pt x="5" y="14"/>
                  </a:cubicBezTo>
                  <a:cubicBezTo>
                    <a:pt x="4" y="9"/>
                    <a:pt x="5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6" name="Freeform 1043">
              <a:extLst>
                <a:ext uri="{FF2B5EF4-FFF2-40B4-BE49-F238E27FC236}">
                  <a16:creationId xmlns:a16="http://schemas.microsoft.com/office/drawing/2014/main" id="{016F4C08-AEE4-4A7A-B514-DE5589B06A6B}"/>
                </a:ext>
              </a:extLst>
            </p:cNvPr>
            <p:cNvSpPr/>
            <p:nvPr>
              <p:custDataLst>
                <p:tags r:id="rId1943"/>
              </p:custDataLst>
            </p:nvPr>
          </p:nvSpPr>
          <p:spPr bwMode="auto">
            <a:xfrm>
              <a:off x="695" y="1229"/>
              <a:ext cx="33" cy="61"/>
            </a:xfrm>
            <a:custGeom>
              <a:avLst/>
              <a:gdLst>
                <a:gd name="T0" fmla="*/ 13 w 45"/>
                <a:gd name="T1" fmla="*/ 33 h 83"/>
                <a:gd name="T2" fmla="*/ 17 w 45"/>
                <a:gd name="T3" fmla="*/ 26 h 83"/>
                <a:gd name="T4" fmla="*/ 12 w 45"/>
                <a:gd name="T5" fmla="*/ 19 h 83"/>
                <a:gd name="T6" fmla="*/ 9 w 45"/>
                <a:gd name="T7" fmla="*/ 14 h 83"/>
                <a:gd name="T8" fmla="*/ 0 w 4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3">
                  <a:moveTo>
                    <a:pt x="34" y="83"/>
                  </a:moveTo>
                  <a:cubicBezTo>
                    <a:pt x="42" y="79"/>
                    <a:pt x="45" y="74"/>
                    <a:pt x="42" y="66"/>
                  </a:cubicBezTo>
                  <a:cubicBezTo>
                    <a:pt x="40" y="59"/>
                    <a:pt x="37" y="54"/>
                    <a:pt x="32" y="49"/>
                  </a:cubicBezTo>
                  <a:cubicBezTo>
                    <a:pt x="28" y="45"/>
                    <a:pt x="26" y="40"/>
                    <a:pt x="23" y="35"/>
                  </a:cubicBezTo>
                  <a:cubicBezTo>
                    <a:pt x="17" y="21"/>
                    <a:pt x="13" y="8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7" name="Freeform 1044">
              <a:extLst>
                <a:ext uri="{FF2B5EF4-FFF2-40B4-BE49-F238E27FC236}">
                  <a16:creationId xmlns:a16="http://schemas.microsoft.com/office/drawing/2014/main" id="{D67A22D9-37B1-4896-8861-E64FF786AD89}"/>
                </a:ext>
              </a:extLst>
            </p:cNvPr>
            <p:cNvSpPr/>
            <p:nvPr>
              <p:custDataLst>
                <p:tags r:id="rId1944"/>
              </p:custDataLst>
            </p:nvPr>
          </p:nvSpPr>
          <p:spPr bwMode="auto">
            <a:xfrm>
              <a:off x="714" y="1235"/>
              <a:ext cx="11" cy="18"/>
            </a:xfrm>
            <a:custGeom>
              <a:avLst/>
              <a:gdLst>
                <a:gd name="T0" fmla="*/ 0 w 15"/>
                <a:gd name="T1" fmla="*/ 0 h 24"/>
                <a:gd name="T2" fmla="*/ 6 w 15"/>
                <a:gd name="T3" fmla="*/ 1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4">
                  <a:moveTo>
                    <a:pt x="0" y="0"/>
                  </a:moveTo>
                  <a:cubicBezTo>
                    <a:pt x="5" y="9"/>
                    <a:pt x="8" y="17"/>
                    <a:pt x="15" y="2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8" name="Freeform 1045">
              <a:extLst>
                <a:ext uri="{FF2B5EF4-FFF2-40B4-BE49-F238E27FC236}">
                  <a16:creationId xmlns:a16="http://schemas.microsoft.com/office/drawing/2014/main" id="{AC3CCB48-91BC-431D-B0B9-F0CF4058445C}"/>
                </a:ext>
              </a:extLst>
            </p:cNvPr>
            <p:cNvSpPr/>
            <p:nvPr>
              <p:custDataLst>
                <p:tags r:id="rId1945"/>
              </p:custDataLst>
            </p:nvPr>
          </p:nvSpPr>
          <p:spPr bwMode="auto">
            <a:xfrm>
              <a:off x="730" y="1265"/>
              <a:ext cx="12" cy="21"/>
            </a:xfrm>
            <a:custGeom>
              <a:avLst/>
              <a:gdLst>
                <a:gd name="T0" fmla="*/ 0 w 16"/>
                <a:gd name="T1" fmla="*/ 0 h 29"/>
                <a:gd name="T2" fmla="*/ 2 w 16"/>
                <a:gd name="T3" fmla="*/ 1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4" y="5"/>
                    <a:pt x="16" y="26"/>
                    <a:pt x="4" y="2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29" name="Freeform 1046">
              <a:extLst>
                <a:ext uri="{FF2B5EF4-FFF2-40B4-BE49-F238E27FC236}">
                  <a16:creationId xmlns:a16="http://schemas.microsoft.com/office/drawing/2014/main" id="{88F35779-B273-459B-B5C4-E9A0D6B3304F}"/>
                </a:ext>
              </a:extLst>
            </p:cNvPr>
            <p:cNvSpPr/>
            <p:nvPr>
              <p:custDataLst>
                <p:tags r:id="rId1946"/>
              </p:custDataLst>
            </p:nvPr>
          </p:nvSpPr>
          <p:spPr bwMode="auto">
            <a:xfrm>
              <a:off x="742" y="1262"/>
              <a:ext cx="6" cy="19"/>
            </a:xfrm>
            <a:custGeom>
              <a:avLst/>
              <a:gdLst>
                <a:gd name="T0" fmla="*/ 0 w 8"/>
                <a:gd name="T1" fmla="*/ 10 h 26"/>
                <a:gd name="T2" fmla="*/ 0 w 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6">
                  <a:moveTo>
                    <a:pt x="0" y="26"/>
                  </a:moveTo>
                  <a:cubicBezTo>
                    <a:pt x="1" y="16"/>
                    <a:pt x="8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0" name="Freeform 1047">
              <a:extLst>
                <a:ext uri="{FF2B5EF4-FFF2-40B4-BE49-F238E27FC236}">
                  <a16:creationId xmlns:a16="http://schemas.microsoft.com/office/drawing/2014/main" id="{C7DE4F94-3329-4566-AAC9-5EC0AE437DC7}"/>
                </a:ext>
              </a:extLst>
            </p:cNvPr>
            <p:cNvSpPr/>
            <p:nvPr>
              <p:custDataLst>
                <p:tags r:id="rId1947"/>
              </p:custDataLst>
            </p:nvPr>
          </p:nvSpPr>
          <p:spPr bwMode="auto">
            <a:xfrm>
              <a:off x="730" y="1239"/>
              <a:ext cx="5" cy="13"/>
            </a:xfrm>
            <a:custGeom>
              <a:avLst/>
              <a:gdLst>
                <a:gd name="T0" fmla="*/ 3 w 7"/>
                <a:gd name="T1" fmla="*/ 8 h 17"/>
                <a:gd name="T2" fmla="*/ 0 w 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17"/>
                  </a:moveTo>
                  <a:cubicBezTo>
                    <a:pt x="5" y="12"/>
                    <a:pt x="0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1" name="Freeform 1048">
              <a:extLst>
                <a:ext uri="{FF2B5EF4-FFF2-40B4-BE49-F238E27FC236}">
                  <a16:creationId xmlns:a16="http://schemas.microsoft.com/office/drawing/2014/main" id="{A3982B02-DA2E-4413-A6D8-D7E262777381}"/>
                </a:ext>
              </a:extLst>
            </p:cNvPr>
            <p:cNvSpPr/>
            <p:nvPr>
              <p:custDataLst>
                <p:tags r:id="rId1948"/>
              </p:custDataLst>
            </p:nvPr>
          </p:nvSpPr>
          <p:spPr bwMode="auto">
            <a:xfrm>
              <a:off x="707" y="1292"/>
              <a:ext cx="9" cy="17"/>
            </a:xfrm>
            <a:custGeom>
              <a:avLst/>
              <a:gdLst>
                <a:gd name="T0" fmla="*/ 0 w 12"/>
                <a:gd name="T1" fmla="*/ 0 h 23"/>
                <a:gd name="T2" fmla="*/ 5 w 12"/>
                <a:gd name="T3" fmla="*/ 1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3">
                  <a:moveTo>
                    <a:pt x="0" y="0"/>
                  </a:moveTo>
                  <a:cubicBezTo>
                    <a:pt x="1" y="9"/>
                    <a:pt x="12" y="14"/>
                    <a:pt x="12" y="2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2" name="Freeform 1049">
              <a:extLst>
                <a:ext uri="{FF2B5EF4-FFF2-40B4-BE49-F238E27FC236}">
                  <a16:creationId xmlns:a16="http://schemas.microsoft.com/office/drawing/2014/main" id="{5FDA33FB-94A3-40FF-BD32-EAE6AB627774}"/>
                </a:ext>
              </a:extLst>
            </p:cNvPr>
            <p:cNvSpPr/>
            <p:nvPr>
              <p:custDataLst>
                <p:tags r:id="rId1949"/>
              </p:custDataLst>
            </p:nvPr>
          </p:nvSpPr>
          <p:spPr bwMode="auto">
            <a:xfrm>
              <a:off x="728" y="1289"/>
              <a:ext cx="9" cy="20"/>
            </a:xfrm>
            <a:custGeom>
              <a:avLst/>
              <a:gdLst>
                <a:gd name="T0" fmla="*/ 1 w 13"/>
                <a:gd name="T1" fmla="*/ 10 h 28"/>
                <a:gd name="T2" fmla="*/ 0 w 1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4" y="28"/>
                  </a:moveTo>
                  <a:cubicBezTo>
                    <a:pt x="11" y="19"/>
                    <a:pt x="1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3" name="Freeform 1050">
              <a:extLst>
                <a:ext uri="{FF2B5EF4-FFF2-40B4-BE49-F238E27FC236}">
                  <a16:creationId xmlns:a16="http://schemas.microsoft.com/office/drawing/2014/main" id="{7F259DF9-5225-476A-890B-593EA13682BC}"/>
                </a:ext>
              </a:extLst>
            </p:cNvPr>
            <p:cNvSpPr/>
            <p:nvPr>
              <p:custDataLst>
                <p:tags r:id="rId1950"/>
              </p:custDataLst>
            </p:nvPr>
          </p:nvSpPr>
          <p:spPr bwMode="auto">
            <a:xfrm>
              <a:off x="739" y="1284"/>
              <a:ext cx="6" cy="12"/>
            </a:xfrm>
            <a:custGeom>
              <a:avLst/>
              <a:gdLst>
                <a:gd name="T0" fmla="*/ 0 w 8"/>
                <a:gd name="T1" fmla="*/ 0 h 17"/>
                <a:gd name="T2" fmla="*/ 2 w 8"/>
                <a:gd name="T3" fmla="*/ 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1" y="5"/>
                    <a:pt x="8" y="10"/>
                    <a:pt x="4" y="1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4" name="Freeform 1051">
              <a:extLst>
                <a:ext uri="{FF2B5EF4-FFF2-40B4-BE49-F238E27FC236}">
                  <a16:creationId xmlns:a16="http://schemas.microsoft.com/office/drawing/2014/main" id="{62CF36E8-DE78-4B60-BBC1-D2C29010718E}"/>
                </a:ext>
              </a:extLst>
            </p:cNvPr>
            <p:cNvSpPr/>
            <p:nvPr>
              <p:custDataLst>
                <p:tags r:id="rId1951"/>
              </p:custDataLst>
            </p:nvPr>
          </p:nvSpPr>
          <p:spPr bwMode="auto">
            <a:xfrm>
              <a:off x="744" y="1242"/>
              <a:ext cx="12" cy="33"/>
            </a:xfrm>
            <a:custGeom>
              <a:avLst/>
              <a:gdLst>
                <a:gd name="T0" fmla="*/ 0 w 17"/>
                <a:gd name="T1" fmla="*/ 0 h 46"/>
                <a:gd name="T2" fmla="*/ 6 w 17"/>
                <a:gd name="T3" fmla="*/ 9 h 46"/>
                <a:gd name="T4" fmla="*/ 3 w 17"/>
                <a:gd name="T5" fmla="*/ 17 h 46"/>
                <a:gd name="T6" fmla="*/ 3 w 17"/>
                <a:gd name="T7" fmla="*/ 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6">
                  <a:moveTo>
                    <a:pt x="0" y="0"/>
                  </a:moveTo>
                  <a:cubicBezTo>
                    <a:pt x="9" y="5"/>
                    <a:pt x="17" y="12"/>
                    <a:pt x="17" y="24"/>
                  </a:cubicBezTo>
                  <a:cubicBezTo>
                    <a:pt x="17" y="33"/>
                    <a:pt x="9" y="37"/>
                    <a:pt x="8" y="45"/>
                  </a:cubicBezTo>
                  <a:cubicBezTo>
                    <a:pt x="7" y="45"/>
                    <a:pt x="7" y="46"/>
                    <a:pt x="7" y="4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5" name="Freeform 1052">
              <a:extLst>
                <a:ext uri="{FF2B5EF4-FFF2-40B4-BE49-F238E27FC236}">
                  <a16:creationId xmlns:a16="http://schemas.microsoft.com/office/drawing/2014/main" id="{34E6C0BE-CB97-4E88-AB70-C240AF219FAC}"/>
                </a:ext>
              </a:extLst>
            </p:cNvPr>
            <p:cNvSpPr/>
            <p:nvPr>
              <p:custDataLst>
                <p:tags r:id="rId1952"/>
              </p:custDataLst>
            </p:nvPr>
          </p:nvSpPr>
          <p:spPr bwMode="auto">
            <a:xfrm>
              <a:off x="626" y="1245"/>
              <a:ext cx="13" cy="19"/>
            </a:xfrm>
            <a:custGeom>
              <a:avLst/>
              <a:gdLst>
                <a:gd name="T0" fmla="*/ 7 w 17"/>
                <a:gd name="T1" fmla="*/ 11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6" y="25"/>
                  </a:moveTo>
                  <a:cubicBezTo>
                    <a:pt x="17" y="12"/>
                    <a:pt x="5" y="1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6" name="Freeform 1053">
              <a:extLst>
                <a:ext uri="{FF2B5EF4-FFF2-40B4-BE49-F238E27FC236}">
                  <a16:creationId xmlns:a16="http://schemas.microsoft.com/office/drawing/2014/main" id="{3049FC7C-470E-4F59-98F2-6C1941C543B7}"/>
                </a:ext>
              </a:extLst>
            </p:cNvPr>
            <p:cNvSpPr/>
            <p:nvPr>
              <p:custDataLst>
                <p:tags r:id="rId1953"/>
              </p:custDataLst>
            </p:nvPr>
          </p:nvSpPr>
          <p:spPr bwMode="auto">
            <a:xfrm>
              <a:off x="617" y="1225"/>
              <a:ext cx="2" cy="5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7" name="Freeform 1054">
              <a:extLst>
                <a:ext uri="{FF2B5EF4-FFF2-40B4-BE49-F238E27FC236}">
                  <a16:creationId xmlns:a16="http://schemas.microsoft.com/office/drawing/2014/main" id="{D8E5752E-83D7-41F6-A749-0DA7BFBC41C0}"/>
                </a:ext>
              </a:extLst>
            </p:cNvPr>
            <p:cNvSpPr/>
            <p:nvPr>
              <p:custDataLst>
                <p:tags r:id="rId1954"/>
              </p:custDataLst>
            </p:nvPr>
          </p:nvSpPr>
          <p:spPr bwMode="auto">
            <a:xfrm>
              <a:off x="608" y="1229"/>
              <a:ext cx="18" cy="31"/>
            </a:xfrm>
            <a:custGeom>
              <a:avLst/>
              <a:gdLst>
                <a:gd name="T0" fmla="*/ 6 w 25"/>
                <a:gd name="T1" fmla="*/ 17 h 42"/>
                <a:gd name="T2" fmla="*/ 0 w 25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2">
                  <a:moveTo>
                    <a:pt x="18" y="42"/>
                  </a:moveTo>
                  <a:cubicBezTo>
                    <a:pt x="25" y="29"/>
                    <a:pt x="2" y="1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8" name="Freeform 1055">
              <a:extLst>
                <a:ext uri="{FF2B5EF4-FFF2-40B4-BE49-F238E27FC236}">
                  <a16:creationId xmlns:a16="http://schemas.microsoft.com/office/drawing/2014/main" id="{DA4A0979-A516-4E16-9E11-47206E1B896E}"/>
                </a:ext>
              </a:extLst>
            </p:cNvPr>
            <p:cNvSpPr/>
            <p:nvPr>
              <p:custDataLst>
                <p:tags r:id="rId1955"/>
              </p:custDataLst>
            </p:nvPr>
          </p:nvSpPr>
          <p:spPr bwMode="auto">
            <a:xfrm>
              <a:off x="578" y="1212"/>
              <a:ext cx="32" cy="41"/>
            </a:xfrm>
            <a:custGeom>
              <a:avLst/>
              <a:gdLst>
                <a:gd name="T0" fmla="*/ 16 w 43"/>
                <a:gd name="T1" fmla="*/ 22 h 56"/>
                <a:gd name="T2" fmla="*/ 10 w 43"/>
                <a:gd name="T3" fmla="*/ 10 h 56"/>
                <a:gd name="T4" fmla="*/ 0 w 43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6">
                  <a:moveTo>
                    <a:pt x="38" y="56"/>
                  </a:moveTo>
                  <a:cubicBezTo>
                    <a:pt x="43" y="47"/>
                    <a:pt x="27" y="32"/>
                    <a:pt x="23" y="24"/>
                  </a:cubicBezTo>
                  <a:cubicBezTo>
                    <a:pt x="16" y="14"/>
                    <a:pt x="10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39" name="Freeform 1057">
              <a:extLst>
                <a:ext uri="{FF2B5EF4-FFF2-40B4-BE49-F238E27FC236}">
                  <a16:creationId xmlns:a16="http://schemas.microsoft.com/office/drawing/2014/main" id="{D5A98357-B484-4A08-BD4F-28E2DD1346E7}"/>
                </a:ext>
              </a:extLst>
            </p:cNvPr>
            <p:cNvSpPr/>
            <p:nvPr>
              <p:custDataLst>
                <p:tags r:id="rId1956"/>
              </p:custDataLst>
            </p:nvPr>
          </p:nvSpPr>
          <p:spPr bwMode="auto">
            <a:xfrm>
              <a:off x="567" y="1198"/>
              <a:ext cx="5" cy="7"/>
            </a:xfrm>
            <a:custGeom>
              <a:avLst/>
              <a:gdLst>
                <a:gd name="T0" fmla="*/ 0 w 6"/>
                <a:gd name="T1" fmla="*/ 0 h 9"/>
                <a:gd name="T2" fmla="*/ 3 w 6"/>
                <a:gd name="T3" fmla="*/ 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0" name="Freeform 1058">
              <a:extLst>
                <a:ext uri="{FF2B5EF4-FFF2-40B4-BE49-F238E27FC236}">
                  <a16:creationId xmlns:a16="http://schemas.microsoft.com/office/drawing/2014/main" id="{604AE325-C46A-4DD1-AF88-C57D69001E29}"/>
                </a:ext>
              </a:extLst>
            </p:cNvPr>
            <p:cNvSpPr/>
            <p:nvPr>
              <p:custDataLst>
                <p:tags r:id="rId1957"/>
              </p:custDataLst>
            </p:nvPr>
          </p:nvSpPr>
          <p:spPr bwMode="auto">
            <a:xfrm>
              <a:off x="554" y="1202"/>
              <a:ext cx="26" cy="26"/>
            </a:xfrm>
            <a:custGeom>
              <a:avLst/>
              <a:gdLst>
                <a:gd name="T0" fmla="*/ 0 w 36"/>
                <a:gd name="T1" fmla="*/ 0 h 35"/>
                <a:gd name="T2" fmla="*/ 7 w 36"/>
                <a:gd name="T3" fmla="*/ 7 h 35"/>
                <a:gd name="T4" fmla="*/ 14 w 36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0" y="0"/>
                  </a:moveTo>
                  <a:cubicBezTo>
                    <a:pt x="1" y="9"/>
                    <a:pt x="10" y="14"/>
                    <a:pt x="16" y="19"/>
                  </a:cubicBezTo>
                  <a:cubicBezTo>
                    <a:pt x="23" y="24"/>
                    <a:pt x="29" y="31"/>
                    <a:pt x="36" y="3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1" name="Freeform 1059">
              <a:extLst>
                <a:ext uri="{FF2B5EF4-FFF2-40B4-BE49-F238E27FC236}">
                  <a16:creationId xmlns:a16="http://schemas.microsoft.com/office/drawing/2014/main" id="{BDBD4EB5-5C5E-42B3-90AB-B01DEB3B1333}"/>
                </a:ext>
              </a:extLst>
            </p:cNvPr>
            <p:cNvSpPr/>
            <p:nvPr>
              <p:custDataLst>
                <p:tags r:id="rId1958"/>
              </p:custDataLst>
            </p:nvPr>
          </p:nvSpPr>
          <p:spPr bwMode="auto">
            <a:xfrm>
              <a:off x="590" y="1241"/>
              <a:ext cx="4" cy="7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2" name="Freeform 1060">
              <a:extLst>
                <a:ext uri="{FF2B5EF4-FFF2-40B4-BE49-F238E27FC236}">
                  <a16:creationId xmlns:a16="http://schemas.microsoft.com/office/drawing/2014/main" id="{A3F4D996-D331-484A-965E-9291DD343A2E}"/>
                </a:ext>
              </a:extLst>
            </p:cNvPr>
            <p:cNvSpPr/>
            <p:nvPr>
              <p:custDataLst>
                <p:tags r:id="rId1959"/>
              </p:custDataLst>
            </p:nvPr>
          </p:nvSpPr>
          <p:spPr bwMode="auto">
            <a:xfrm>
              <a:off x="499" y="1179"/>
              <a:ext cx="74" cy="57"/>
            </a:xfrm>
            <a:custGeom>
              <a:avLst/>
              <a:gdLst>
                <a:gd name="T0" fmla="*/ 40 w 101"/>
                <a:gd name="T1" fmla="*/ 31 h 78"/>
                <a:gd name="T2" fmla="*/ 27 w 101"/>
                <a:gd name="T3" fmla="*/ 22 h 78"/>
                <a:gd name="T4" fmla="*/ 14 w 101"/>
                <a:gd name="T5" fmla="*/ 14 h 78"/>
                <a:gd name="T6" fmla="*/ 0 w 10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8">
                  <a:moveTo>
                    <a:pt x="101" y="78"/>
                  </a:moveTo>
                  <a:cubicBezTo>
                    <a:pt x="92" y="69"/>
                    <a:pt x="79" y="61"/>
                    <a:pt x="68" y="56"/>
                  </a:cubicBezTo>
                  <a:cubicBezTo>
                    <a:pt x="55" y="50"/>
                    <a:pt x="46" y="44"/>
                    <a:pt x="35" y="36"/>
                  </a:cubicBezTo>
                  <a:cubicBezTo>
                    <a:pt x="21" y="27"/>
                    <a:pt x="2" y="18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3" name="Freeform 1061">
              <a:extLst>
                <a:ext uri="{FF2B5EF4-FFF2-40B4-BE49-F238E27FC236}">
                  <a16:creationId xmlns:a16="http://schemas.microsoft.com/office/drawing/2014/main" id="{F39F4AC5-BCFF-494E-A357-6B7A98DC0382}"/>
                </a:ext>
              </a:extLst>
            </p:cNvPr>
            <p:cNvSpPr/>
            <p:nvPr>
              <p:custDataLst>
                <p:tags r:id="rId1960"/>
              </p:custDataLst>
            </p:nvPr>
          </p:nvSpPr>
          <p:spPr bwMode="auto">
            <a:xfrm>
              <a:off x="481" y="1172"/>
              <a:ext cx="32" cy="30"/>
            </a:xfrm>
            <a:custGeom>
              <a:avLst/>
              <a:gdLst>
                <a:gd name="T0" fmla="*/ 0 w 43"/>
                <a:gd name="T1" fmla="*/ 0 h 40"/>
                <a:gd name="T2" fmla="*/ 6 w 43"/>
                <a:gd name="T3" fmla="*/ 10 h 40"/>
                <a:gd name="T4" fmla="*/ 18 w 43"/>
                <a:gd name="T5" fmla="*/ 1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0" y="0"/>
                  </a:moveTo>
                  <a:cubicBezTo>
                    <a:pt x="4" y="10"/>
                    <a:pt x="7" y="17"/>
                    <a:pt x="15" y="23"/>
                  </a:cubicBezTo>
                  <a:cubicBezTo>
                    <a:pt x="24" y="30"/>
                    <a:pt x="34" y="34"/>
                    <a:pt x="43" y="4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4" name="Freeform 1062">
              <a:extLst>
                <a:ext uri="{FF2B5EF4-FFF2-40B4-BE49-F238E27FC236}">
                  <a16:creationId xmlns:a16="http://schemas.microsoft.com/office/drawing/2014/main" id="{1A2C8EDB-0321-45DE-A5B3-A8A1BE1FC347}"/>
                </a:ext>
              </a:extLst>
            </p:cNvPr>
            <p:cNvSpPr/>
            <p:nvPr>
              <p:custDataLst>
                <p:tags r:id="rId1961"/>
              </p:custDataLst>
            </p:nvPr>
          </p:nvSpPr>
          <p:spPr bwMode="auto">
            <a:xfrm>
              <a:off x="456" y="1183"/>
              <a:ext cx="80" cy="38"/>
            </a:xfrm>
            <a:custGeom>
              <a:avLst/>
              <a:gdLst>
                <a:gd name="T0" fmla="*/ 44 w 108"/>
                <a:gd name="T1" fmla="*/ 20 h 52"/>
                <a:gd name="T2" fmla="*/ 29 w 108"/>
                <a:gd name="T3" fmla="*/ 17 h 52"/>
                <a:gd name="T4" fmla="*/ 16 w 108"/>
                <a:gd name="T5" fmla="*/ 11 h 52"/>
                <a:gd name="T6" fmla="*/ 0 w 10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52">
                  <a:moveTo>
                    <a:pt x="108" y="52"/>
                  </a:moveTo>
                  <a:cubicBezTo>
                    <a:pt x="97" y="45"/>
                    <a:pt x="84" y="45"/>
                    <a:pt x="72" y="42"/>
                  </a:cubicBezTo>
                  <a:cubicBezTo>
                    <a:pt x="60" y="39"/>
                    <a:pt x="49" y="34"/>
                    <a:pt x="38" y="28"/>
                  </a:cubicBezTo>
                  <a:cubicBezTo>
                    <a:pt x="25" y="20"/>
                    <a:pt x="8" y="1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5" name="Freeform 1063">
              <a:extLst>
                <a:ext uri="{FF2B5EF4-FFF2-40B4-BE49-F238E27FC236}">
                  <a16:creationId xmlns:a16="http://schemas.microsoft.com/office/drawing/2014/main" id="{47A01FCE-B507-430A-9E1E-9910678C61AF}"/>
                </a:ext>
              </a:extLst>
            </p:cNvPr>
            <p:cNvSpPr/>
            <p:nvPr>
              <p:custDataLst>
                <p:tags r:id="rId1962"/>
              </p:custDataLst>
            </p:nvPr>
          </p:nvSpPr>
          <p:spPr bwMode="auto">
            <a:xfrm>
              <a:off x="444" y="1160"/>
              <a:ext cx="8" cy="15"/>
            </a:xfrm>
            <a:custGeom>
              <a:avLst/>
              <a:gdLst>
                <a:gd name="T0" fmla="*/ 5 w 10"/>
                <a:gd name="T1" fmla="*/ 8 h 20"/>
                <a:gd name="T2" fmla="*/ 2 w 1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10" y="20"/>
                  </a:moveTo>
                  <a:cubicBezTo>
                    <a:pt x="4" y="15"/>
                    <a:pt x="0" y="7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6" name="Freeform 1064">
              <a:extLst>
                <a:ext uri="{FF2B5EF4-FFF2-40B4-BE49-F238E27FC236}">
                  <a16:creationId xmlns:a16="http://schemas.microsoft.com/office/drawing/2014/main" id="{48D043CB-F294-4CA1-B861-83EC02BF2551}"/>
                </a:ext>
              </a:extLst>
            </p:cNvPr>
            <p:cNvSpPr/>
            <p:nvPr>
              <p:custDataLst>
                <p:tags r:id="rId1963"/>
              </p:custDataLst>
            </p:nvPr>
          </p:nvSpPr>
          <p:spPr bwMode="auto">
            <a:xfrm>
              <a:off x="462" y="1168"/>
              <a:ext cx="48" cy="40"/>
            </a:xfrm>
            <a:custGeom>
              <a:avLst/>
              <a:gdLst>
                <a:gd name="T0" fmla="*/ 0 w 65"/>
                <a:gd name="T1" fmla="*/ 0 h 54"/>
                <a:gd name="T2" fmla="*/ 2 w 65"/>
                <a:gd name="T3" fmla="*/ 7 h 54"/>
                <a:gd name="T4" fmla="*/ 8 w 65"/>
                <a:gd name="T5" fmla="*/ 13 h 54"/>
                <a:gd name="T6" fmla="*/ 26 w 65"/>
                <a:gd name="T7" fmla="*/ 2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54">
                  <a:moveTo>
                    <a:pt x="0" y="0"/>
                  </a:moveTo>
                  <a:cubicBezTo>
                    <a:pt x="3" y="8"/>
                    <a:pt x="2" y="9"/>
                    <a:pt x="6" y="17"/>
                  </a:cubicBezTo>
                  <a:cubicBezTo>
                    <a:pt x="10" y="22"/>
                    <a:pt x="14" y="28"/>
                    <a:pt x="20" y="32"/>
                  </a:cubicBezTo>
                  <a:cubicBezTo>
                    <a:pt x="33" y="42"/>
                    <a:pt x="50" y="47"/>
                    <a:pt x="65" y="5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7" name="Freeform 1065">
              <a:extLst>
                <a:ext uri="{FF2B5EF4-FFF2-40B4-BE49-F238E27FC236}">
                  <a16:creationId xmlns:a16="http://schemas.microsoft.com/office/drawing/2014/main" id="{D6CDB90D-1290-428A-A4C0-715E704AE09A}"/>
                </a:ext>
              </a:extLst>
            </p:cNvPr>
            <p:cNvSpPr/>
            <p:nvPr>
              <p:custDataLst>
                <p:tags r:id="rId1964"/>
              </p:custDataLst>
            </p:nvPr>
          </p:nvSpPr>
          <p:spPr bwMode="auto">
            <a:xfrm>
              <a:off x="522" y="1226"/>
              <a:ext cx="51" cy="11"/>
            </a:xfrm>
            <a:custGeom>
              <a:avLst/>
              <a:gdLst>
                <a:gd name="T0" fmla="*/ 28 w 69"/>
                <a:gd name="T1" fmla="*/ 6 h 15"/>
                <a:gd name="T2" fmla="*/ 13 w 69"/>
                <a:gd name="T3" fmla="*/ 4 h 15"/>
                <a:gd name="T4" fmla="*/ 0 w 6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5">
                  <a:moveTo>
                    <a:pt x="69" y="15"/>
                  </a:moveTo>
                  <a:cubicBezTo>
                    <a:pt x="58" y="8"/>
                    <a:pt x="45" y="12"/>
                    <a:pt x="32" y="11"/>
                  </a:cubicBezTo>
                  <a:cubicBezTo>
                    <a:pt x="20" y="9"/>
                    <a:pt x="12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8" name="Freeform 1066">
              <a:extLst>
                <a:ext uri="{FF2B5EF4-FFF2-40B4-BE49-F238E27FC236}">
                  <a16:creationId xmlns:a16="http://schemas.microsoft.com/office/drawing/2014/main" id="{CD4960C8-CDA5-421C-9679-403A1486859B}"/>
                </a:ext>
              </a:extLst>
            </p:cNvPr>
            <p:cNvSpPr/>
            <p:nvPr>
              <p:custDataLst>
                <p:tags r:id="rId1965"/>
              </p:custDataLst>
            </p:nvPr>
          </p:nvSpPr>
          <p:spPr bwMode="auto">
            <a:xfrm>
              <a:off x="462" y="1199"/>
              <a:ext cx="49" cy="27"/>
            </a:xfrm>
            <a:custGeom>
              <a:avLst/>
              <a:gdLst>
                <a:gd name="T0" fmla="*/ 27 w 66"/>
                <a:gd name="T1" fmla="*/ 15 h 37"/>
                <a:gd name="T2" fmla="*/ 12 w 66"/>
                <a:gd name="T3" fmla="*/ 8 h 37"/>
                <a:gd name="T4" fmla="*/ 6 w 66"/>
                <a:gd name="T5" fmla="*/ 4 h 37"/>
                <a:gd name="T6" fmla="*/ 0 w 6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37">
                  <a:moveTo>
                    <a:pt x="66" y="37"/>
                  </a:moveTo>
                  <a:cubicBezTo>
                    <a:pt x="53" y="32"/>
                    <a:pt x="40" y="30"/>
                    <a:pt x="29" y="21"/>
                  </a:cubicBezTo>
                  <a:cubicBezTo>
                    <a:pt x="24" y="17"/>
                    <a:pt x="20" y="12"/>
                    <a:pt x="15" y="9"/>
                  </a:cubicBezTo>
                  <a:cubicBezTo>
                    <a:pt x="10" y="6"/>
                    <a:pt x="3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49" name="Freeform 1067">
              <a:extLst>
                <a:ext uri="{FF2B5EF4-FFF2-40B4-BE49-F238E27FC236}">
                  <a16:creationId xmlns:a16="http://schemas.microsoft.com/office/drawing/2014/main" id="{C4A8FEF2-3450-4D4F-90BD-6E97797244D1}"/>
                </a:ext>
              </a:extLst>
            </p:cNvPr>
            <p:cNvSpPr/>
            <p:nvPr>
              <p:custDataLst>
                <p:tags r:id="rId1966"/>
              </p:custDataLst>
            </p:nvPr>
          </p:nvSpPr>
          <p:spPr bwMode="auto">
            <a:xfrm>
              <a:off x="428" y="1165"/>
              <a:ext cx="26" cy="29"/>
            </a:xfrm>
            <a:custGeom>
              <a:avLst/>
              <a:gdLst>
                <a:gd name="T0" fmla="*/ 0 w 35"/>
                <a:gd name="T1" fmla="*/ 0 h 39"/>
                <a:gd name="T2" fmla="*/ 7 w 35"/>
                <a:gd name="T3" fmla="*/ 8 h 39"/>
                <a:gd name="T4" fmla="*/ 14 w 35"/>
                <a:gd name="T5" fmla="*/ 1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cubicBezTo>
                    <a:pt x="8" y="6"/>
                    <a:pt x="11" y="12"/>
                    <a:pt x="17" y="20"/>
                  </a:cubicBezTo>
                  <a:cubicBezTo>
                    <a:pt x="22" y="27"/>
                    <a:pt x="27" y="36"/>
                    <a:pt x="35" y="3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0" name="Freeform 1068">
              <a:extLst>
                <a:ext uri="{FF2B5EF4-FFF2-40B4-BE49-F238E27FC236}">
                  <a16:creationId xmlns:a16="http://schemas.microsoft.com/office/drawing/2014/main" id="{52F2E70B-9302-4773-8E5D-51B6A265C661}"/>
                </a:ext>
              </a:extLst>
            </p:cNvPr>
            <p:cNvSpPr/>
            <p:nvPr>
              <p:custDataLst>
                <p:tags r:id="rId1967"/>
              </p:custDataLst>
            </p:nvPr>
          </p:nvSpPr>
          <p:spPr bwMode="auto">
            <a:xfrm>
              <a:off x="410" y="1171"/>
              <a:ext cx="42" cy="30"/>
            </a:xfrm>
            <a:custGeom>
              <a:avLst/>
              <a:gdLst>
                <a:gd name="T0" fmla="*/ 0 w 57"/>
                <a:gd name="T1" fmla="*/ 0 h 41"/>
                <a:gd name="T2" fmla="*/ 12 w 57"/>
                <a:gd name="T3" fmla="*/ 12 h 41"/>
                <a:gd name="T4" fmla="*/ 23 w 57"/>
                <a:gd name="T5" fmla="*/ 1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1">
                  <a:moveTo>
                    <a:pt x="0" y="0"/>
                  </a:moveTo>
                  <a:cubicBezTo>
                    <a:pt x="6" y="16"/>
                    <a:pt x="15" y="23"/>
                    <a:pt x="30" y="31"/>
                  </a:cubicBezTo>
                  <a:cubicBezTo>
                    <a:pt x="39" y="36"/>
                    <a:pt x="46" y="41"/>
                    <a:pt x="57" y="4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1" name="Freeform 1069">
              <a:extLst>
                <a:ext uri="{FF2B5EF4-FFF2-40B4-BE49-F238E27FC236}">
                  <a16:creationId xmlns:a16="http://schemas.microsoft.com/office/drawing/2014/main" id="{590C2C1B-5B2B-454C-9C2D-FC42D3B7520D}"/>
                </a:ext>
              </a:extLst>
            </p:cNvPr>
            <p:cNvSpPr/>
            <p:nvPr>
              <p:custDataLst>
                <p:tags r:id="rId1968"/>
              </p:custDataLst>
            </p:nvPr>
          </p:nvSpPr>
          <p:spPr bwMode="auto">
            <a:xfrm>
              <a:off x="430" y="1215"/>
              <a:ext cx="57" cy="13"/>
            </a:xfrm>
            <a:custGeom>
              <a:avLst/>
              <a:gdLst>
                <a:gd name="T0" fmla="*/ 0 w 77"/>
                <a:gd name="T1" fmla="*/ 0 h 18"/>
                <a:gd name="T2" fmla="*/ 18 w 77"/>
                <a:gd name="T3" fmla="*/ 4 h 18"/>
                <a:gd name="T4" fmla="*/ 31 w 77"/>
                <a:gd name="T5" fmla="*/ 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8">
                  <a:moveTo>
                    <a:pt x="0" y="0"/>
                  </a:moveTo>
                  <a:cubicBezTo>
                    <a:pt x="10" y="14"/>
                    <a:pt x="30" y="9"/>
                    <a:pt x="44" y="10"/>
                  </a:cubicBezTo>
                  <a:cubicBezTo>
                    <a:pt x="51" y="11"/>
                    <a:pt x="72" y="18"/>
                    <a:pt x="77" y="1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2" name="Freeform 1070">
              <a:extLst>
                <a:ext uri="{FF2B5EF4-FFF2-40B4-BE49-F238E27FC236}">
                  <a16:creationId xmlns:a16="http://schemas.microsoft.com/office/drawing/2014/main" id="{AEAF448C-2993-48FD-999B-3E71E2158C1D}"/>
                </a:ext>
              </a:extLst>
            </p:cNvPr>
            <p:cNvSpPr/>
            <p:nvPr>
              <p:custDataLst>
                <p:tags r:id="rId1969"/>
              </p:custDataLst>
            </p:nvPr>
          </p:nvSpPr>
          <p:spPr bwMode="auto">
            <a:xfrm>
              <a:off x="443" y="1231"/>
              <a:ext cx="68" cy="9"/>
            </a:xfrm>
            <a:custGeom>
              <a:avLst/>
              <a:gdLst>
                <a:gd name="T0" fmla="*/ 0 w 93"/>
                <a:gd name="T1" fmla="*/ 0 h 12"/>
                <a:gd name="T2" fmla="*/ 11 w 93"/>
                <a:gd name="T3" fmla="*/ 2 h 12"/>
                <a:gd name="T4" fmla="*/ 21 w 93"/>
                <a:gd name="T5" fmla="*/ 2 h 12"/>
                <a:gd name="T6" fmla="*/ 37 w 93"/>
                <a:gd name="T7" fmla="*/ 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2">
                  <a:moveTo>
                    <a:pt x="0" y="0"/>
                  </a:moveTo>
                  <a:cubicBezTo>
                    <a:pt x="10" y="5"/>
                    <a:pt x="17" y="2"/>
                    <a:pt x="27" y="2"/>
                  </a:cubicBezTo>
                  <a:cubicBezTo>
                    <a:pt x="36" y="3"/>
                    <a:pt x="45" y="4"/>
                    <a:pt x="54" y="5"/>
                  </a:cubicBezTo>
                  <a:cubicBezTo>
                    <a:pt x="67" y="6"/>
                    <a:pt x="82" y="12"/>
                    <a:pt x="93" y="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3" name="Freeform 1071">
              <a:extLst>
                <a:ext uri="{FF2B5EF4-FFF2-40B4-BE49-F238E27FC236}">
                  <a16:creationId xmlns:a16="http://schemas.microsoft.com/office/drawing/2014/main" id="{F714E3DD-B4FE-461D-8DA7-BADF4F6A4C48}"/>
                </a:ext>
              </a:extLst>
            </p:cNvPr>
            <p:cNvSpPr/>
            <p:nvPr>
              <p:custDataLst>
                <p:tags r:id="rId1970"/>
              </p:custDataLst>
            </p:nvPr>
          </p:nvSpPr>
          <p:spPr bwMode="auto">
            <a:xfrm>
              <a:off x="477" y="1242"/>
              <a:ext cx="63" cy="4"/>
            </a:xfrm>
            <a:custGeom>
              <a:avLst/>
              <a:gdLst>
                <a:gd name="T0" fmla="*/ 0 w 86"/>
                <a:gd name="T1" fmla="*/ 2 h 6"/>
                <a:gd name="T2" fmla="*/ 10 w 86"/>
                <a:gd name="T3" fmla="*/ 1 h 6"/>
                <a:gd name="T4" fmla="*/ 20 w 86"/>
                <a:gd name="T5" fmla="*/ 1 h 6"/>
                <a:gd name="T6" fmla="*/ 34 w 8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6">
                  <a:moveTo>
                    <a:pt x="0" y="6"/>
                  </a:moveTo>
                  <a:cubicBezTo>
                    <a:pt x="9" y="6"/>
                    <a:pt x="16" y="4"/>
                    <a:pt x="25" y="5"/>
                  </a:cubicBezTo>
                  <a:cubicBezTo>
                    <a:pt x="34" y="6"/>
                    <a:pt x="42" y="6"/>
                    <a:pt x="51" y="4"/>
                  </a:cubicBezTo>
                  <a:cubicBezTo>
                    <a:pt x="61" y="3"/>
                    <a:pt x="77" y="4"/>
                    <a:pt x="8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4" name="Freeform 1072">
              <a:extLst>
                <a:ext uri="{FF2B5EF4-FFF2-40B4-BE49-F238E27FC236}">
                  <a16:creationId xmlns:a16="http://schemas.microsoft.com/office/drawing/2014/main" id="{969B9434-946E-4D7D-B4D1-17EC3791997D}"/>
                </a:ext>
              </a:extLst>
            </p:cNvPr>
            <p:cNvSpPr/>
            <p:nvPr>
              <p:custDataLst>
                <p:tags r:id="rId1971"/>
              </p:custDataLst>
            </p:nvPr>
          </p:nvSpPr>
          <p:spPr bwMode="auto">
            <a:xfrm>
              <a:off x="498" y="1245"/>
              <a:ext cx="63" cy="9"/>
            </a:xfrm>
            <a:custGeom>
              <a:avLst/>
              <a:gdLst>
                <a:gd name="T0" fmla="*/ 34 w 86"/>
                <a:gd name="T1" fmla="*/ 0 h 12"/>
                <a:gd name="T2" fmla="*/ 24 w 86"/>
                <a:gd name="T3" fmla="*/ 5 h 12"/>
                <a:gd name="T4" fmla="*/ 15 w 86"/>
                <a:gd name="T5" fmla="*/ 4 h 12"/>
                <a:gd name="T6" fmla="*/ 5 w 86"/>
                <a:gd name="T7" fmla="*/ 4 h 12"/>
                <a:gd name="T8" fmla="*/ 0 w 86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2">
                  <a:moveTo>
                    <a:pt x="86" y="0"/>
                  </a:moveTo>
                  <a:cubicBezTo>
                    <a:pt x="79" y="3"/>
                    <a:pt x="70" y="9"/>
                    <a:pt x="62" y="10"/>
                  </a:cubicBezTo>
                  <a:cubicBezTo>
                    <a:pt x="54" y="12"/>
                    <a:pt x="46" y="9"/>
                    <a:pt x="38" y="8"/>
                  </a:cubicBezTo>
                  <a:cubicBezTo>
                    <a:pt x="30" y="7"/>
                    <a:pt x="21" y="6"/>
                    <a:pt x="13" y="8"/>
                  </a:cubicBezTo>
                  <a:cubicBezTo>
                    <a:pt x="9" y="9"/>
                    <a:pt x="5" y="12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5" name="Freeform 1073">
              <a:extLst>
                <a:ext uri="{FF2B5EF4-FFF2-40B4-BE49-F238E27FC236}">
                  <a16:creationId xmlns:a16="http://schemas.microsoft.com/office/drawing/2014/main" id="{53BD0FD3-02A7-4DCB-BD5A-636CB1A52EBE}"/>
                </a:ext>
              </a:extLst>
            </p:cNvPr>
            <p:cNvSpPr/>
            <p:nvPr>
              <p:custDataLst>
                <p:tags r:id="rId1972"/>
              </p:custDataLst>
            </p:nvPr>
          </p:nvSpPr>
          <p:spPr bwMode="auto">
            <a:xfrm>
              <a:off x="509" y="1257"/>
              <a:ext cx="57" cy="5"/>
            </a:xfrm>
            <a:custGeom>
              <a:avLst/>
              <a:gdLst>
                <a:gd name="T0" fmla="*/ 0 w 77"/>
                <a:gd name="T1" fmla="*/ 1 h 7"/>
                <a:gd name="T2" fmla="*/ 7 w 77"/>
                <a:gd name="T3" fmla="*/ 1 h 7"/>
                <a:gd name="T4" fmla="*/ 18 w 77"/>
                <a:gd name="T5" fmla="*/ 2 h 7"/>
                <a:gd name="T6" fmla="*/ 31 w 7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7">
                  <a:moveTo>
                    <a:pt x="0" y="4"/>
                  </a:moveTo>
                  <a:cubicBezTo>
                    <a:pt x="7" y="3"/>
                    <a:pt x="11" y="1"/>
                    <a:pt x="19" y="3"/>
                  </a:cubicBezTo>
                  <a:cubicBezTo>
                    <a:pt x="26" y="6"/>
                    <a:pt x="35" y="7"/>
                    <a:pt x="43" y="5"/>
                  </a:cubicBezTo>
                  <a:cubicBezTo>
                    <a:pt x="52" y="4"/>
                    <a:pt x="68" y="5"/>
                    <a:pt x="77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6" name="Freeform 1074">
              <a:extLst>
                <a:ext uri="{FF2B5EF4-FFF2-40B4-BE49-F238E27FC236}">
                  <a16:creationId xmlns:a16="http://schemas.microsoft.com/office/drawing/2014/main" id="{4395C4B8-2E66-4613-B242-2F48851E52FA}"/>
                </a:ext>
              </a:extLst>
            </p:cNvPr>
            <p:cNvSpPr/>
            <p:nvPr>
              <p:custDataLst>
                <p:tags r:id="rId1973"/>
              </p:custDataLst>
            </p:nvPr>
          </p:nvSpPr>
          <p:spPr bwMode="auto">
            <a:xfrm>
              <a:off x="581" y="1249"/>
              <a:ext cx="13" cy="5"/>
            </a:xfrm>
            <a:custGeom>
              <a:avLst/>
              <a:gdLst>
                <a:gd name="T0" fmla="*/ 0 w 18"/>
                <a:gd name="T1" fmla="*/ 3 h 7"/>
                <a:gd name="T2" fmla="*/ 7 w 18"/>
                <a:gd name="T3" fmla="*/ 1 h 7"/>
                <a:gd name="T4" fmla="*/ 7 w 1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">
                  <a:moveTo>
                    <a:pt x="0" y="7"/>
                  </a:moveTo>
                  <a:cubicBezTo>
                    <a:pt x="6" y="5"/>
                    <a:pt x="11" y="4"/>
                    <a:pt x="16" y="1"/>
                  </a:cubicBezTo>
                  <a:cubicBezTo>
                    <a:pt x="16" y="0"/>
                    <a:pt x="18" y="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7" name="Freeform 1075">
              <a:extLst>
                <a:ext uri="{FF2B5EF4-FFF2-40B4-BE49-F238E27FC236}">
                  <a16:creationId xmlns:a16="http://schemas.microsoft.com/office/drawing/2014/main" id="{8C66164A-8533-4223-BCAE-BE609ACCCE9C}"/>
                </a:ext>
              </a:extLst>
            </p:cNvPr>
            <p:cNvSpPr/>
            <p:nvPr>
              <p:custDataLst>
                <p:tags r:id="rId1974"/>
              </p:custDataLst>
            </p:nvPr>
          </p:nvSpPr>
          <p:spPr bwMode="auto">
            <a:xfrm>
              <a:off x="562" y="1242"/>
              <a:ext cx="24" cy="3"/>
            </a:xfrm>
            <a:custGeom>
              <a:avLst/>
              <a:gdLst>
                <a:gd name="T0" fmla="*/ 0 w 33"/>
                <a:gd name="T1" fmla="*/ 2 h 4"/>
                <a:gd name="T2" fmla="*/ 7 w 33"/>
                <a:gd name="T3" fmla="*/ 2 h 4"/>
                <a:gd name="T4" fmla="*/ 12 w 33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">
                  <a:moveTo>
                    <a:pt x="0" y="3"/>
                  </a:moveTo>
                  <a:cubicBezTo>
                    <a:pt x="5" y="4"/>
                    <a:pt x="12" y="4"/>
                    <a:pt x="17" y="4"/>
                  </a:cubicBezTo>
                  <a:cubicBezTo>
                    <a:pt x="23" y="3"/>
                    <a:pt x="28" y="0"/>
                    <a:pt x="33" y="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8" name="Freeform 1076">
              <a:extLst>
                <a:ext uri="{FF2B5EF4-FFF2-40B4-BE49-F238E27FC236}">
                  <a16:creationId xmlns:a16="http://schemas.microsoft.com/office/drawing/2014/main" id="{EE94F414-56CA-4B51-B38D-1F5E1A3E2ED8}"/>
                </a:ext>
              </a:extLst>
            </p:cNvPr>
            <p:cNvSpPr/>
            <p:nvPr>
              <p:custDataLst>
                <p:tags r:id="rId1975"/>
              </p:custDataLst>
            </p:nvPr>
          </p:nvSpPr>
          <p:spPr bwMode="auto">
            <a:xfrm>
              <a:off x="537" y="1254"/>
              <a:ext cx="71" cy="18"/>
            </a:xfrm>
            <a:custGeom>
              <a:avLst/>
              <a:gdLst>
                <a:gd name="T0" fmla="*/ 0 w 96"/>
                <a:gd name="T1" fmla="*/ 8 h 25"/>
                <a:gd name="T2" fmla="*/ 10 w 96"/>
                <a:gd name="T3" fmla="*/ 6 h 25"/>
                <a:gd name="T4" fmla="*/ 20 w 96"/>
                <a:gd name="T5" fmla="*/ 4 h 25"/>
                <a:gd name="T6" fmla="*/ 37 w 96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25">
                  <a:moveTo>
                    <a:pt x="0" y="21"/>
                  </a:moveTo>
                  <a:cubicBezTo>
                    <a:pt x="10" y="25"/>
                    <a:pt x="17" y="19"/>
                    <a:pt x="25" y="15"/>
                  </a:cubicBezTo>
                  <a:cubicBezTo>
                    <a:pt x="32" y="12"/>
                    <a:pt x="41" y="12"/>
                    <a:pt x="50" y="11"/>
                  </a:cubicBezTo>
                  <a:cubicBezTo>
                    <a:pt x="56" y="10"/>
                    <a:pt x="96" y="13"/>
                    <a:pt x="92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59" name="Freeform 1077">
              <a:extLst>
                <a:ext uri="{FF2B5EF4-FFF2-40B4-BE49-F238E27FC236}">
                  <a16:creationId xmlns:a16="http://schemas.microsoft.com/office/drawing/2014/main" id="{CFA853B1-2D8E-444A-85D5-F99DCB4149E3}"/>
                </a:ext>
              </a:extLst>
            </p:cNvPr>
            <p:cNvSpPr/>
            <p:nvPr>
              <p:custDataLst>
                <p:tags r:id="rId1976"/>
              </p:custDataLst>
            </p:nvPr>
          </p:nvSpPr>
          <p:spPr bwMode="auto">
            <a:xfrm>
              <a:off x="405" y="1180"/>
              <a:ext cx="18" cy="22"/>
            </a:xfrm>
            <a:custGeom>
              <a:avLst/>
              <a:gdLst>
                <a:gd name="T0" fmla="*/ 0 w 24"/>
                <a:gd name="T1" fmla="*/ 0 h 30"/>
                <a:gd name="T2" fmla="*/ 5 w 24"/>
                <a:gd name="T3" fmla="*/ 6 h 30"/>
                <a:gd name="T4" fmla="*/ 11 w 24"/>
                <a:gd name="T5" fmla="*/ 1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0" y="0"/>
                  </a:moveTo>
                  <a:cubicBezTo>
                    <a:pt x="0" y="6"/>
                    <a:pt x="5" y="12"/>
                    <a:pt x="11" y="15"/>
                  </a:cubicBezTo>
                  <a:cubicBezTo>
                    <a:pt x="16" y="19"/>
                    <a:pt x="18" y="28"/>
                    <a:pt x="24" y="3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0" name="Freeform 1078">
              <a:extLst>
                <a:ext uri="{FF2B5EF4-FFF2-40B4-BE49-F238E27FC236}">
                  <a16:creationId xmlns:a16="http://schemas.microsoft.com/office/drawing/2014/main" id="{DC18E62D-95E6-40C9-8380-CA0BD2E1C3F6}"/>
                </a:ext>
              </a:extLst>
            </p:cNvPr>
            <p:cNvSpPr/>
            <p:nvPr>
              <p:custDataLst>
                <p:tags r:id="rId1977"/>
              </p:custDataLst>
            </p:nvPr>
          </p:nvSpPr>
          <p:spPr bwMode="auto">
            <a:xfrm>
              <a:off x="402" y="1194"/>
              <a:ext cx="20" cy="14"/>
            </a:xfrm>
            <a:custGeom>
              <a:avLst/>
              <a:gdLst>
                <a:gd name="T0" fmla="*/ 0 w 28"/>
                <a:gd name="T1" fmla="*/ 0 h 19"/>
                <a:gd name="T2" fmla="*/ 4 w 28"/>
                <a:gd name="T3" fmla="*/ 5 h 19"/>
                <a:gd name="T4" fmla="*/ 10 w 28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2" y="6"/>
                    <a:pt x="5" y="11"/>
                    <a:pt x="12" y="13"/>
                  </a:cubicBezTo>
                  <a:cubicBezTo>
                    <a:pt x="17" y="15"/>
                    <a:pt x="24" y="15"/>
                    <a:pt x="28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1" name="Freeform 1079">
              <a:extLst>
                <a:ext uri="{FF2B5EF4-FFF2-40B4-BE49-F238E27FC236}">
                  <a16:creationId xmlns:a16="http://schemas.microsoft.com/office/drawing/2014/main" id="{B21307F9-537F-4340-AFDA-F4B90E3065EB}"/>
                </a:ext>
              </a:extLst>
            </p:cNvPr>
            <p:cNvSpPr/>
            <p:nvPr>
              <p:custDataLst>
                <p:tags r:id="rId1978"/>
              </p:custDataLst>
            </p:nvPr>
          </p:nvSpPr>
          <p:spPr bwMode="auto">
            <a:xfrm>
              <a:off x="399" y="1206"/>
              <a:ext cx="23" cy="14"/>
            </a:xfrm>
            <a:custGeom>
              <a:avLst/>
              <a:gdLst>
                <a:gd name="T0" fmla="*/ 0 w 31"/>
                <a:gd name="T1" fmla="*/ 0 h 19"/>
                <a:gd name="T2" fmla="*/ 5 w 31"/>
                <a:gd name="T3" fmla="*/ 6 h 19"/>
                <a:gd name="T4" fmla="*/ 13 w 31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0" y="0"/>
                  </a:moveTo>
                  <a:cubicBezTo>
                    <a:pt x="4" y="7"/>
                    <a:pt x="5" y="13"/>
                    <a:pt x="14" y="15"/>
                  </a:cubicBezTo>
                  <a:cubicBezTo>
                    <a:pt x="20" y="16"/>
                    <a:pt x="25" y="14"/>
                    <a:pt x="31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2" name="Freeform 1080">
              <a:extLst>
                <a:ext uri="{FF2B5EF4-FFF2-40B4-BE49-F238E27FC236}">
                  <a16:creationId xmlns:a16="http://schemas.microsoft.com/office/drawing/2014/main" id="{1EEF620D-4647-4A31-9D28-32CFAA1D1058}"/>
                </a:ext>
              </a:extLst>
            </p:cNvPr>
            <p:cNvSpPr/>
            <p:nvPr>
              <p:custDataLst>
                <p:tags r:id="rId1979"/>
              </p:custDataLst>
            </p:nvPr>
          </p:nvSpPr>
          <p:spPr bwMode="auto">
            <a:xfrm>
              <a:off x="427" y="1263"/>
              <a:ext cx="43" cy="21"/>
            </a:xfrm>
            <a:custGeom>
              <a:avLst/>
              <a:gdLst>
                <a:gd name="T0" fmla="*/ 0 w 58"/>
                <a:gd name="T1" fmla="*/ 10 h 28"/>
                <a:gd name="T2" fmla="*/ 12 w 58"/>
                <a:gd name="T3" fmla="*/ 4 h 28"/>
                <a:gd name="T4" fmla="*/ 24 w 5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8">
                  <a:moveTo>
                    <a:pt x="0" y="23"/>
                  </a:moveTo>
                  <a:cubicBezTo>
                    <a:pt x="14" y="28"/>
                    <a:pt x="18" y="15"/>
                    <a:pt x="28" y="8"/>
                  </a:cubicBezTo>
                  <a:cubicBezTo>
                    <a:pt x="37" y="2"/>
                    <a:pt x="48" y="4"/>
                    <a:pt x="5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3" name="Freeform 1081">
              <a:extLst>
                <a:ext uri="{FF2B5EF4-FFF2-40B4-BE49-F238E27FC236}">
                  <a16:creationId xmlns:a16="http://schemas.microsoft.com/office/drawing/2014/main" id="{3BB79CD2-569B-4471-BCDD-9AC44744527D}"/>
                </a:ext>
              </a:extLst>
            </p:cNvPr>
            <p:cNvSpPr/>
            <p:nvPr>
              <p:custDataLst>
                <p:tags r:id="rId1980"/>
              </p:custDataLst>
            </p:nvPr>
          </p:nvSpPr>
          <p:spPr bwMode="auto">
            <a:xfrm>
              <a:off x="464" y="1248"/>
              <a:ext cx="18" cy="11"/>
            </a:xfrm>
            <a:custGeom>
              <a:avLst/>
              <a:gdLst>
                <a:gd name="T0" fmla="*/ 10 w 24"/>
                <a:gd name="T1" fmla="*/ 0 h 15"/>
                <a:gd name="T2" fmla="*/ 0 w 24"/>
                <a:gd name="T3" fmla="*/ 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22" y="0"/>
                  </a:moveTo>
                  <a:cubicBezTo>
                    <a:pt x="24" y="4"/>
                    <a:pt x="6" y="15"/>
                    <a:pt x="0" y="1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4" name="Freeform 1082">
              <a:extLst>
                <a:ext uri="{FF2B5EF4-FFF2-40B4-BE49-F238E27FC236}">
                  <a16:creationId xmlns:a16="http://schemas.microsoft.com/office/drawing/2014/main" id="{AEE37A83-0308-45ED-B776-652803AEFC73}"/>
                </a:ext>
              </a:extLst>
            </p:cNvPr>
            <p:cNvSpPr/>
            <p:nvPr>
              <p:custDataLst>
                <p:tags r:id="rId1981"/>
              </p:custDataLst>
            </p:nvPr>
          </p:nvSpPr>
          <p:spPr bwMode="auto">
            <a:xfrm>
              <a:off x="418" y="1258"/>
              <a:ext cx="38" cy="13"/>
            </a:xfrm>
            <a:custGeom>
              <a:avLst/>
              <a:gdLst>
                <a:gd name="T0" fmla="*/ 21 w 51"/>
                <a:gd name="T1" fmla="*/ 0 h 17"/>
                <a:gd name="T2" fmla="*/ 9 w 51"/>
                <a:gd name="T3" fmla="*/ 5 h 17"/>
                <a:gd name="T4" fmla="*/ 0 w 51"/>
                <a:gd name="T5" fmla="*/ 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51" y="0"/>
                  </a:moveTo>
                  <a:cubicBezTo>
                    <a:pt x="41" y="4"/>
                    <a:pt x="32" y="6"/>
                    <a:pt x="22" y="12"/>
                  </a:cubicBezTo>
                  <a:cubicBezTo>
                    <a:pt x="14" y="17"/>
                    <a:pt x="9" y="15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5" name="Freeform 1083">
              <a:extLst>
                <a:ext uri="{FF2B5EF4-FFF2-40B4-BE49-F238E27FC236}">
                  <a16:creationId xmlns:a16="http://schemas.microsoft.com/office/drawing/2014/main" id="{08277558-7032-4F4D-8C31-2A2EEC56F521}"/>
                </a:ext>
              </a:extLst>
            </p:cNvPr>
            <p:cNvSpPr/>
            <p:nvPr>
              <p:custDataLst>
                <p:tags r:id="rId1982"/>
              </p:custDataLst>
            </p:nvPr>
          </p:nvSpPr>
          <p:spPr bwMode="auto">
            <a:xfrm>
              <a:off x="409" y="1251"/>
              <a:ext cx="43" cy="5"/>
            </a:xfrm>
            <a:custGeom>
              <a:avLst/>
              <a:gdLst>
                <a:gd name="T0" fmla="*/ 0 w 59"/>
                <a:gd name="T1" fmla="*/ 0 h 7"/>
                <a:gd name="T2" fmla="*/ 12 w 59"/>
                <a:gd name="T3" fmla="*/ 2 h 7"/>
                <a:gd name="T4" fmla="*/ 18 w 59"/>
                <a:gd name="T5" fmla="*/ 2 h 7"/>
                <a:gd name="T6" fmla="*/ 23 w 5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">
                  <a:moveTo>
                    <a:pt x="0" y="0"/>
                  </a:moveTo>
                  <a:cubicBezTo>
                    <a:pt x="9" y="7"/>
                    <a:pt x="19" y="6"/>
                    <a:pt x="30" y="5"/>
                  </a:cubicBezTo>
                  <a:cubicBezTo>
                    <a:pt x="36" y="4"/>
                    <a:pt x="41" y="6"/>
                    <a:pt x="46" y="5"/>
                  </a:cubicBezTo>
                  <a:cubicBezTo>
                    <a:pt x="51" y="4"/>
                    <a:pt x="54" y="0"/>
                    <a:pt x="5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6" name="Freeform 1084">
              <a:extLst>
                <a:ext uri="{FF2B5EF4-FFF2-40B4-BE49-F238E27FC236}">
                  <a16:creationId xmlns:a16="http://schemas.microsoft.com/office/drawing/2014/main" id="{9C20C042-8C2D-4D60-B4D1-F73FEA6DF721}"/>
                </a:ext>
              </a:extLst>
            </p:cNvPr>
            <p:cNvSpPr/>
            <p:nvPr>
              <p:custDataLst>
                <p:tags r:id="rId1983"/>
              </p:custDataLst>
            </p:nvPr>
          </p:nvSpPr>
          <p:spPr bwMode="auto">
            <a:xfrm>
              <a:off x="460" y="1243"/>
              <a:ext cx="9" cy="6"/>
            </a:xfrm>
            <a:custGeom>
              <a:avLst/>
              <a:gdLst>
                <a:gd name="T0" fmla="*/ 6 w 11"/>
                <a:gd name="T1" fmla="*/ 0 h 8"/>
                <a:gd name="T2" fmla="*/ 0 w 11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9" y="4"/>
                    <a:pt x="4" y="7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7" name="Freeform 1085">
              <a:extLst>
                <a:ext uri="{FF2B5EF4-FFF2-40B4-BE49-F238E27FC236}">
                  <a16:creationId xmlns:a16="http://schemas.microsoft.com/office/drawing/2014/main" id="{6A41A02E-AB12-4654-9B8F-A010BB61B69B}"/>
                </a:ext>
              </a:extLst>
            </p:cNvPr>
            <p:cNvSpPr/>
            <p:nvPr>
              <p:custDataLst>
                <p:tags r:id="rId1984"/>
              </p:custDataLst>
            </p:nvPr>
          </p:nvSpPr>
          <p:spPr bwMode="auto">
            <a:xfrm>
              <a:off x="401" y="1220"/>
              <a:ext cx="54" cy="25"/>
            </a:xfrm>
            <a:custGeom>
              <a:avLst/>
              <a:gdLst>
                <a:gd name="T0" fmla="*/ 0 w 74"/>
                <a:gd name="T1" fmla="*/ 0 h 34"/>
                <a:gd name="T2" fmla="*/ 5 w 74"/>
                <a:gd name="T3" fmla="*/ 7 h 34"/>
                <a:gd name="T4" fmla="*/ 16 w 74"/>
                <a:gd name="T5" fmla="*/ 10 h 34"/>
                <a:gd name="T6" fmla="*/ 28 w 74"/>
                <a:gd name="T7" fmla="*/ 1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4">
                  <a:moveTo>
                    <a:pt x="0" y="0"/>
                  </a:moveTo>
                  <a:cubicBezTo>
                    <a:pt x="4" y="6"/>
                    <a:pt x="7" y="13"/>
                    <a:pt x="14" y="16"/>
                  </a:cubicBezTo>
                  <a:cubicBezTo>
                    <a:pt x="23" y="19"/>
                    <a:pt x="32" y="19"/>
                    <a:pt x="41" y="25"/>
                  </a:cubicBezTo>
                  <a:cubicBezTo>
                    <a:pt x="54" y="34"/>
                    <a:pt x="61" y="27"/>
                    <a:pt x="74" y="2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8" name="Freeform 1086">
              <a:extLst>
                <a:ext uri="{FF2B5EF4-FFF2-40B4-BE49-F238E27FC236}">
                  <a16:creationId xmlns:a16="http://schemas.microsoft.com/office/drawing/2014/main" id="{5F0ABE73-C91C-4217-AC13-24F920E0C6AB}"/>
                </a:ext>
              </a:extLst>
            </p:cNvPr>
            <p:cNvSpPr/>
            <p:nvPr>
              <p:custDataLst>
                <p:tags r:id="rId1985"/>
              </p:custDataLst>
            </p:nvPr>
          </p:nvSpPr>
          <p:spPr bwMode="auto">
            <a:xfrm>
              <a:off x="464" y="1300"/>
              <a:ext cx="65" cy="25"/>
            </a:xfrm>
            <a:custGeom>
              <a:avLst/>
              <a:gdLst>
                <a:gd name="T0" fmla="*/ 0 w 88"/>
                <a:gd name="T1" fmla="*/ 11 h 33"/>
                <a:gd name="T2" fmla="*/ 20 w 88"/>
                <a:gd name="T3" fmla="*/ 5 h 33"/>
                <a:gd name="T4" fmla="*/ 28 w 88"/>
                <a:gd name="T5" fmla="*/ 5 h 33"/>
                <a:gd name="T6" fmla="*/ 35 w 8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33">
                  <a:moveTo>
                    <a:pt x="0" y="25"/>
                  </a:moveTo>
                  <a:cubicBezTo>
                    <a:pt x="19" y="33"/>
                    <a:pt x="33" y="13"/>
                    <a:pt x="50" y="11"/>
                  </a:cubicBezTo>
                  <a:cubicBezTo>
                    <a:pt x="57" y="10"/>
                    <a:pt x="64" y="11"/>
                    <a:pt x="71" y="10"/>
                  </a:cubicBezTo>
                  <a:cubicBezTo>
                    <a:pt x="78" y="9"/>
                    <a:pt x="82" y="3"/>
                    <a:pt x="8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69" name="Freeform 1087">
              <a:extLst>
                <a:ext uri="{FF2B5EF4-FFF2-40B4-BE49-F238E27FC236}">
                  <a16:creationId xmlns:a16="http://schemas.microsoft.com/office/drawing/2014/main" id="{074A1A27-4EA1-476A-9274-1482ED3BF565}"/>
                </a:ext>
              </a:extLst>
            </p:cNvPr>
            <p:cNvSpPr/>
            <p:nvPr>
              <p:custDataLst>
                <p:tags r:id="rId1986"/>
              </p:custDataLst>
            </p:nvPr>
          </p:nvSpPr>
          <p:spPr bwMode="auto">
            <a:xfrm>
              <a:off x="539" y="1275"/>
              <a:ext cx="24" cy="19"/>
            </a:xfrm>
            <a:custGeom>
              <a:avLst/>
              <a:gdLst>
                <a:gd name="T0" fmla="*/ 14 w 32"/>
                <a:gd name="T1" fmla="*/ 0 h 25"/>
                <a:gd name="T2" fmla="*/ 0 w 32"/>
                <a:gd name="T3" fmla="*/ 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23" y="3"/>
                    <a:pt x="9" y="25"/>
                    <a:pt x="0" y="2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0" name="Freeform 1088">
              <a:extLst>
                <a:ext uri="{FF2B5EF4-FFF2-40B4-BE49-F238E27FC236}">
                  <a16:creationId xmlns:a16="http://schemas.microsoft.com/office/drawing/2014/main" id="{C3C6815E-BC09-43D1-921F-0C3BFF8F76B2}"/>
                </a:ext>
              </a:extLst>
            </p:cNvPr>
            <p:cNvSpPr/>
            <p:nvPr>
              <p:custDataLst>
                <p:tags r:id="rId1987"/>
              </p:custDataLst>
            </p:nvPr>
          </p:nvSpPr>
          <p:spPr bwMode="auto">
            <a:xfrm>
              <a:off x="483" y="1303"/>
              <a:ext cx="64" cy="28"/>
            </a:xfrm>
            <a:custGeom>
              <a:avLst/>
              <a:gdLst>
                <a:gd name="T0" fmla="*/ 34 w 88"/>
                <a:gd name="T1" fmla="*/ 0 h 39"/>
                <a:gd name="T2" fmla="*/ 23 w 88"/>
                <a:gd name="T3" fmla="*/ 6 h 39"/>
                <a:gd name="T4" fmla="*/ 15 w 88"/>
                <a:gd name="T5" fmla="*/ 7 h 39"/>
                <a:gd name="T6" fmla="*/ 8 w 88"/>
                <a:gd name="T7" fmla="*/ 13 h 39"/>
                <a:gd name="T8" fmla="*/ 0 w 88"/>
                <a:gd name="T9" fmla="*/ 1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9">
                  <a:moveTo>
                    <a:pt x="88" y="0"/>
                  </a:moveTo>
                  <a:cubicBezTo>
                    <a:pt x="80" y="6"/>
                    <a:pt x="71" y="12"/>
                    <a:pt x="61" y="15"/>
                  </a:cubicBezTo>
                  <a:cubicBezTo>
                    <a:pt x="53" y="17"/>
                    <a:pt x="45" y="16"/>
                    <a:pt x="38" y="20"/>
                  </a:cubicBezTo>
                  <a:cubicBezTo>
                    <a:pt x="31" y="25"/>
                    <a:pt x="27" y="31"/>
                    <a:pt x="20" y="35"/>
                  </a:cubicBezTo>
                  <a:cubicBezTo>
                    <a:pt x="14" y="38"/>
                    <a:pt x="7" y="39"/>
                    <a:pt x="0" y="3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1" name="Freeform 1089">
              <a:extLst>
                <a:ext uri="{FF2B5EF4-FFF2-40B4-BE49-F238E27FC236}">
                  <a16:creationId xmlns:a16="http://schemas.microsoft.com/office/drawing/2014/main" id="{70832575-E432-481A-B3E9-D454186F9705}"/>
                </a:ext>
              </a:extLst>
            </p:cNvPr>
            <p:cNvSpPr/>
            <p:nvPr>
              <p:custDataLst>
                <p:tags r:id="rId1988"/>
              </p:custDataLst>
            </p:nvPr>
          </p:nvSpPr>
          <p:spPr bwMode="auto">
            <a:xfrm>
              <a:off x="547" y="1286"/>
              <a:ext cx="4" cy="8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4"/>
                    <a:pt x="1" y="7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2" name="Freeform 1090">
              <a:extLst>
                <a:ext uri="{FF2B5EF4-FFF2-40B4-BE49-F238E27FC236}">
                  <a16:creationId xmlns:a16="http://schemas.microsoft.com/office/drawing/2014/main" id="{71618A1F-8649-49B1-88D1-29E79B7F9B38}"/>
                </a:ext>
              </a:extLst>
            </p:cNvPr>
            <p:cNvSpPr/>
            <p:nvPr>
              <p:custDataLst>
                <p:tags r:id="rId1989"/>
              </p:custDataLst>
            </p:nvPr>
          </p:nvSpPr>
          <p:spPr bwMode="auto">
            <a:xfrm>
              <a:off x="557" y="1294"/>
              <a:ext cx="17" cy="6"/>
            </a:xfrm>
            <a:custGeom>
              <a:avLst/>
              <a:gdLst>
                <a:gd name="T0" fmla="*/ 0 w 23"/>
                <a:gd name="T1" fmla="*/ 4 h 8"/>
                <a:gd name="T2" fmla="*/ 1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3" name="Freeform 1091">
              <a:extLst>
                <a:ext uri="{FF2B5EF4-FFF2-40B4-BE49-F238E27FC236}">
                  <a16:creationId xmlns:a16="http://schemas.microsoft.com/office/drawing/2014/main" id="{9871291E-B340-4BB7-83C9-F693D87CFA80}"/>
                </a:ext>
              </a:extLst>
            </p:cNvPr>
            <p:cNvSpPr/>
            <p:nvPr>
              <p:custDataLst>
                <p:tags r:id="rId1990"/>
              </p:custDataLst>
            </p:nvPr>
          </p:nvSpPr>
          <p:spPr bwMode="auto">
            <a:xfrm>
              <a:off x="586" y="1268"/>
              <a:ext cx="25" cy="16"/>
            </a:xfrm>
            <a:custGeom>
              <a:avLst/>
              <a:gdLst>
                <a:gd name="T0" fmla="*/ 0 w 34"/>
                <a:gd name="T1" fmla="*/ 2 h 22"/>
                <a:gd name="T2" fmla="*/ 13 w 34"/>
                <a:gd name="T3" fmla="*/ 0 h 22"/>
                <a:gd name="T4" fmla="*/ 10 w 34"/>
                <a:gd name="T5" fmla="*/ 4 h 22"/>
                <a:gd name="T6" fmla="*/ 7 w 34"/>
                <a:gd name="T7" fmla="*/ 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2">
                  <a:moveTo>
                    <a:pt x="0" y="5"/>
                  </a:moveTo>
                  <a:cubicBezTo>
                    <a:pt x="11" y="3"/>
                    <a:pt x="22" y="0"/>
                    <a:pt x="34" y="0"/>
                  </a:cubicBezTo>
                  <a:cubicBezTo>
                    <a:pt x="33" y="4"/>
                    <a:pt x="29" y="6"/>
                    <a:pt x="26" y="9"/>
                  </a:cubicBezTo>
                  <a:cubicBezTo>
                    <a:pt x="23" y="13"/>
                    <a:pt x="21" y="17"/>
                    <a:pt x="18" y="2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4" name="Freeform 1092">
              <a:extLst>
                <a:ext uri="{FF2B5EF4-FFF2-40B4-BE49-F238E27FC236}">
                  <a16:creationId xmlns:a16="http://schemas.microsoft.com/office/drawing/2014/main" id="{B9EAA326-D061-4A91-87ED-702B5CF5CB10}"/>
                </a:ext>
              </a:extLst>
            </p:cNvPr>
            <p:cNvSpPr/>
            <p:nvPr>
              <p:custDataLst>
                <p:tags r:id="rId1991"/>
              </p:custDataLst>
            </p:nvPr>
          </p:nvSpPr>
          <p:spPr bwMode="auto">
            <a:xfrm>
              <a:off x="489" y="1310"/>
              <a:ext cx="100" cy="32"/>
            </a:xfrm>
            <a:custGeom>
              <a:avLst/>
              <a:gdLst>
                <a:gd name="T0" fmla="*/ 0 w 136"/>
                <a:gd name="T1" fmla="*/ 16 h 43"/>
                <a:gd name="T2" fmla="*/ 15 w 136"/>
                <a:gd name="T3" fmla="*/ 16 h 43"/>
                <a:gd name="T4" fmla="*/ 28 w 136"/>
                <a:gd name="T5" fmla="*/ 8 h 43"/>
                <a:gd name="T6" fmla="*/ 34 w 136"/>
                <a:gd name="T7" fmla="*/ 7 h 43"/>
                <a:gd name="T8" fmla="*/ 41 w 136"/>
                <a:gd name="T9" fmla="*/ 3 h 43"/>
                <a:gd name="T10" fmla="*/ 54 w 13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43">
                  <a:moveTo>
                    <a:pt x="0" y="37"/>
                  </a:moveTo>
                  <a:cubicBezTo>
                    <a:pt x="6" y="43"/>
                    <a:pt x="31" y="38"/>
                    <a:pt x="38" y="37"/>
                  </a:cubicBezTo>
                  <a:cubicBezTo>
                    <a:pt x="51" y="34"/>
                    <a:pt x="59" y="22"/>
                    <a:pt x="71" y="20"/>
                  </a:cubicBezTo>
                  <a:cubicBezTo>
                    <a:pt x="76" y="19"/>
                    <a:pt x="81" y="19"/>
                    <a:pt x="86" y="18"/>
                  </a:cubicBezTo>
                  <a:cubicBezTo>
                    <a:pt x="95" y="17"/>
                    <a:pt x="98" y="13"/>
                    <a:pt x="104" y="8"/>
                  </a:cubicBezTo>
                  <a:cubicBezTo>
                    <a:pt x="114" y="0"/>
                    <a:pt x="125" y="4"/>
                    <a:pt x="13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5" name="Freeform 1093">
              <a:extLst>
                <a:ext uri="{FF2B5EF4-FFF2-40B4-BE49-F238E27FC236}">
                  <a16:creationId xmlns:a16="http://schemas.microsoft.com/office/drawing/2014/main" id="{D4B3AAE5-CFB0-43AA-B7E6-898F6E99E632}"/>
                </a:ext>
              </a:extLst>
            </p:cNvPr>
            <p:cNvSpPr/>
            <p:nvPr>
              <p:custDataLst>
                <p:tags r:id="rId1992"/>
              </p:custDataLst>
            </p:nvPr>
          </p:nvSpPr>
          <p:spPr bwMode="auto">
            <a:xfrm>
              <a:off x="602" y="1270"/>
              <a:ext cx="56" cy="33"/>
            </a:xfrm>
            <a:custGeom>
              <a:avLst/>
              <a:gdLst>
                <a:gd name="T0" fmla="*/ 25 w 77"/>
                <a:gd name="T1" fmla="*/ 0 h 46"/>
                <a:gd name="T2" fmla="*/ 26 w 77"/>
                <a:gd name="T3" fmla="*/ 6 h 46"/>
                <a:gd name="T4" fmla="*/ 17 w 77"/>
                <a:gd name="T5" fmla="*/ 11 h 46"/>
                <a:gd name="T6" fmla="*/ 9 w 77"/>
                <a:gd name="T7" fmla="*/ 14 h 46"/>
                <a:gd name="T8" fmla="*/ 0 w 77"/>
                <a:gd name="T9" fmla="*/ 1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6">
                  <a:moveTo>
                    <a:pt x="66" y="0"/>
                  </a:moveTo>
                  <a:cubicBezTo>
                    <a:pt x="64" y="3"/>
                    <a:pt x="77" y="9"/>
                    <a:pt x="69" y="17"/>
                  </a:cubicBezTo>
                  <a:cubicBezTo>
                    <a:pt x="62" y="22"/>
                    <a:pt x="52" y="24"/>
                    <a:pt x="46" y="29"/>
                  </a:cubicBezTo>
                  <a:cubicBezTo>
                    <a:pt x="38" y="34"/>
                    <a:pt x="34" y="38"/>
                    <a:pt x="25" y="38"/>
                  </a:cubicBezTo>
                  <a:cubicBezTo>
                    <a:pt x="15" y="38"/>
                    <a:pt x="7" y="38"/>
                    <a:pt x="0" y="4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6" name="Freeform 1094">
              <a:extLst>
                <a:ext uri="{FF2B5EF4-FFF2-40B4-BE49-F238E27FC236}">
                  <a16:creationId xmlns:a16="http://schemas.microsoft.com/office/drawing/2014/main" id="{0710F4A3-A10A-46F5-8FC6-6BEBC453AA0B}"/>
                </a:ext>
              </a:extLst>
            </p:cNvPr>
            <p:cNvSpPr/>
            <p:nvPr>
              <p:custDataLst>
                <p:tags r:id="rId1993"/>
              </p:custDataLst>
            </p:nvPr>
          </p:nvSpPr>
          <p:spPr bwMode="auto">
            <a:xfrm>
              <a:off x="621" y="1265"/>
              <a:ext cx="24" cy="24"/>
            </a:xfrm>
            <a:custGeom>
              <a:avLst/>
              <a:gdLst>
                <a:gd name="T0" fmla="*/ 8 w 32"/>
                <a:gd name="T1" fmla="*/ 1 h 33"/>
                <a:gd name="T2" fmla="*/ 8 w 32"/>
                <a:gd name="T3" fmla="*/ 5 h 33"/>
                <a:gd name="T4" fmla="*/ 5 w 32"/>
                <a:gd name="T5" fmla="*/ 9 h 33"/>
                <a:gd name="T6" fmla="*/ 0 w 32"/>
                <a:gd name="T7" fmla="*/ 1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20" y="1"/>
                  </a:moveTo>
                  <a:cubicBezTo>
                    <a:pt x="32" y="0"/>
                    <a:pt x="22" y="11"/>
                    <a:pt x="18" y="14"/>
                  </a:cubicBezTo>
                  <a:cubicBezTo>
                    <a:pt x="14" y="17"/>
                    <a:pt x="13" y="20"/>
                    <a:pt x="11" y="24"/>
                  </a:cubicBezTo>
                  <a:cubicBezTo>
                    <a:pt x="8" y="28"/>
                    <a:pt x="6" y="33"/>
                    <a:pt x="0" y="3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7" name="Freeform 1095">
              <a:extLst>
                <a:ext uri="{FF2B5EF4-FFF2-40B4-BE49-F238E27FC236}">
                  <a16:creationId xmlns:a16="http://schemas.microsoft.com/office/drawing/2014/main" id="{78795C50-C6FE-4021-88D6-4477D03D2401}"/>
                </a:ext>
              </a:extLst>
            </p:cNvPr>
            <p:cNvSpPr/>
            <p:nvPr>
              <p:custDataLst>
                <p:tags r:id="rId1994"/>
              </p:custDataLst>
            </p:nvPr>
          </p:nvSpPr>
          <p:spPr bwMode="auto">
            <a:xfrm>
              <a:off x="536" y="1262"/>
              <a:ext cx="91" cy="51"/>
            </a:xfrm>
            <a:custGeom>
              <a:avLst/>
              <a:gdLst>
                <a:gd name="T0" fmla="*/ 50 w 123"/>
                <a:gd name="T1" fmla="*/ 0 h 69"/>
                <a:gd name="T2" fmla="*/ 47 w 123"/>
                <a:gd name="T3" fmla="*/ 7 h 69"/>
                <a:gd name="T4" fmla="*/ 41 w 123"/>
                <a:gd name="T5" fmla="*/ 13 h 69"/>
                <a:gd name="T6" fmla="*/ 30 w 123"/>
                <a:gd name="T7" fmla="*/ 18 h 69"/>
                <a:gd name="T8" fmla="*/ 13 w 123"/>
                <a:gd name="T9" fmla="*/ 22 h 69"/>
                <a:gd name="T10" fmla="*/ 0 w 123"/>
                <a:gd name="T11" fmla="*/ 27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69">
                  <a:moveTo>
                    <a:pt x="123" y="0"/>
                  </a:moveTo>
                  <a:cubicBezTo>
                    <a:pt x="122" y="6"/>
                    <a:pt x="122" y="10"/>
                    <a:pt x="116" y="16"/>
                  </a:cubicBezTo>
                  <a:cubicBezTo>
                    <a:pt x="111" y="21"/>
                    <a:pt x="107" y="27"/>
                    <a:pt x="102" y="31"/>
                  </a:cubicBezTo>
                  <a:cubicBezTo>
                    <a:pt x="93" y="38"/>
                    <a:pt x="82" y="40"/>
                    <a:pt x="73" y="45"/>
                  </a:cubicBezTo>
                  <a:cubicBezTo>
                    <a:pt x="61" y="51"/>
                    <a:pt x="46" y="50"/>
                    <a:pt x="34" y="56"/>
                  </a:cubicBezTo>
                  <a:cubicBezTo>
                    <a:pt x="21" y="61"/>
                    <a:pt x="14" y="69"/>
                    <a:pt x="0" y="6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8" name="Freeform 1096">
              <a:extLst>
                <a:ext uri="{FF2B5EF4-FFF2-40B4-BE49-F238E27FC236}">
                  <a16:creationId xmlns:a16="http://schemas.microsoft.com/office/drawing/2014/main" id="{E51815C2-237B-4C39-BB0B-F9F65127CB8E}"/>
                </a:ext>
              </a:extLst>
            </p:cNvPr>
            <p:cNvSpPr/>
            <p:nvPr>
              <p:custDataLst>
                <p:tags r:id="rId1995"/>
              </p:custDataLst>
            </p:nvPr>
          </p:nvSpPr>
          <p:spPr bwMode="auto">
            <a:xfrm>
              <a:off x="516" y="1275"/>
              <a:ext cx="148" cy="77"/>
            </a:xfrm>
            <a:custGeom>
              <a:avLst/>
              <a:gdLst>
                <a:gd name="T0" fmla="*/ 80 w 201"/>
                <a:gd name="T1" fmla="*/ 0 h 104"/>
                <a:gd name="T2" fmla="*/ 77 w 201"/>
                <a:gd name="T3" fmla="*/ 7 h 104"/>
                <a:gd name="T4" fmla="*/ 72 w 201"/>
                <a:gd name="T5" fmla="*/ 16 h 104"/>
                <a:gd name="T6" fmla="*/ 59 w 201"/>
                <a:gd name="T7" fmla="*/ 21 h 104"/>
                <a:gd name="T8" fmla="*/ 49 w 201"/>
                <a:gd name="T9" fmla="*/ 24 h 104"/>
                <a:gd name="T10" fmla="*/ 40 w 201"/>
                <a:gd name="T11" fmla="*/ 24 h 104"/>
                <a:gd name="T12" fmla="*/ 32 w 201"/>
                <a:gd name="T13" fmla="*/ 29 h 104"/>
                <a:gd name="T14" fmla="*/ 24 w 201"/>
                <a:gd name="T15" fmla="*/ 33 h 104"/>
                <a:gd name="T16" fmla="*/ 4 w 201"/>
                <a:gd name="T17" fmla="*/ 41 h 104"/>
                <a:gd name="T18" fmla="*/ 0 w 201"/>
                <a:gd name="T19" fmla="*/ 4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04">
                  <a:moveTo>
                    <a:pt x="201" y="0"/>
                  </a:moveTo>
                  <a:cubicBezTo>
                    <a:pt x="200" y="0"/>
                    <a:pt x="195" y="15"/>
                    <a:pt x="194" y="19"/>
                  </a:cubicBezTo>
                  <a:cubicBezTo>
                    <a:pt x="191" y="27"/>
                    <a:pt x="188" y="33"/>
                    <a:pt x="180" y="38"/>
                  </a:cubicBezTo>
                  <a:cubicBezTo>
                    <a:pt x="170" y="43"/>
                    <a:pt x="158" y="46"/>
                    <a:pt x="148" y="51"/>
                  </a:cubicBezTo>
                  <a:cubicBezTo>
                    <a:pt x="140" y="55"/>
                    <a:pt x="133" y="60"/>
                    <a:pt x="124" y="60"/>
                  </a:cubicBezTo>
                  <a:cubicBezTo>
                    <a:pt x="115" y="60"/>
                    <a:pt x="107" y="57"/>
                    <a:pt x="99" y="61"/>
                  </a:cubicBezTo>
                  <a:cubicBezTo>
                    <a:pt x="92" y="64"/>
                    <a:pt x="88" y="68"/>
                    <a:pt x="80" y="70"/>
                  </a:cubicBezTo>
                  <a:cubicBezTo>
                    <a:pt x="72" y="73"/>
                    <a:pt x="65" y="76"/>
                    <a:pt x="58" y="81"/>
                  </a:cubicBezTo>
                  <a:cubicBezTo>
                    <a:pt x="45" y="91"/>
                    <a:pt x="28" y="100"/>
                    <a:pt x="11" y="103"/>
                  </a:cubicBezTo>
                  <a:cubicBezTo>
                    <a:pt x="7" y="103"/>
                    <a:pt x="2" y="104"/>
                    <a:pt x="0" y="10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79" name="Freeform 1097">
              <a:extLst>
                <a:ext uri="{FF2B5EF4-FFF2-40B4-BE49-F238E27FC236}">
                  <a16:creationId xmlns:a16="http://schemas.microsoft.com/office/drawing/2014/main" id="{EF6B38C9-C22D-4B70-8A62-FE55959B23E6}"/>
                </a:ext>
              </a:extLst>
            </p:cNvPr>
            <p:cNvSpPr/>
            <p:nvPr>
              <p:custDataLst>
                <p:tags r:id="rId1996"/>
              </p:custDataLst>
            </p:nvPr>
          </p:nvSpPr>
          <p:spPr bwMode="auto">
            <a:xfrm>
              <a:off x="612" y="1306"/>
              <a:ext cx="50" cy="22"/>
            </a:xfrm>
            <a:custGeom>
              <a:avLst/>
              <a:gdLst>
                <a:gd name="T0" fmla="*/ 0 w 68"/>
                <a:gd name="T1" fmla="*/ 12 h 30"/>
                <a:gd name="T2" fmla="*/ 11 w 68"/>
                <a:gd name="T3" fmla="*/ 9 h 30"/>
                <a:gd name="T4" fmla="*/ 27 w 6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0">
                  <a:moveTo>
                    <a:pt x="0" y="30"/>
                  </a:moveTo>
                  <a:cubicBezTo>
                    <a:pt x="10" y="29"/>
                    <a:pt x="18" y="26"/>
                    <a:pt x="28" y="22"/>
                  </a:cubicBezTo>
                  <a:cubicBezTo>
                    <a:pt x="43" y="18"/>
                    <a:pt x="59" y="13"/>
                    <a:pt x="6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0" name="Freeform 1098">
              <a:extLst>
                <a:ext uri="{FF2B5EF4-FFF2-40B4-BE49-F238E27FC236}">
                  <a16:creationId xmlns:a16="http://schemas.microsoft.com/office/drawing/2014/main" id="{F78691DF-D44B-45B1-AB02-FE696B8A97E0}"/>
                </a:ext>
              </a:extLst>
            </p:cNvPr>
            <p:cNvSpPr/>
            <p:nvPr>
              <p:custDataLst>
                <p:tags r:id="rId1997"/>
              </p:custDataLst>
            </p:nvPr>
          </p:nvSpPr>
          <p:spPr bwMode="auto">
            <a:xfrm>
              <a:off x="631" y="1286"/>
              <a:ext cx="55" cy="52"/>
            </a:xfrm>
            <a:custGeom>
              <a:avLst/>
              <a:gdLst>
                <a:gd name="T0" fmla="*/ 0 w 74"/>
                <a:gd name="T1" fmla="*/ 26 h 71"/>
                <a:gd name="T2" fmla="*/ 14 w 74"/>
                <a:gd name="T3" fmla="*/ 23 h 71"/>
                <a:gd name="T4" fmla="*/ 22 w 74"/>
                <a:gd name="T5" fmla="*/ 14 h 71"/>
                <a:gd name="T6" fmla="*/ 28 w 74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71">
                  <a:moveTo>
                    <a:pt x="0" y="66"/>
                  </a:moveTo>
                  <a:cubicBezTo>
                    <a:pt x="6" y="71"/>
                    <a:pt x="29" y="62"/>
                    <a:pt x="35" y="60"/>
                  </a:cubicBezTo>
                  <a:cubicBezTo>
                    <a:pt x="48" y="55"/>
                    <a:pt x="49" y="45"/>
                    <a:pt x="54" y="35"/>
                  </a:cubicBezTo>
                  <a:cubicBezTo>
                    <a:pt x="61" y="22"/>
                    <a:pt x="74" y="16"/>
                    <a:pt x="6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1" name="Freeform 1099">
              <a:extLst>
                <a:ext uri="{FF2B5EF4-FFF2-40B4-BE49-F238E27FC236}">
                  <a16:creationId xmlns:a16="http://schemas.microsoft.com/office/drawing/2014/main" id="{AD8D8209-A18F-4609-8E4D-B98634EDD434}"/>
                </a:ext>
              </a:extLst>
            </p:cNvPr>
            <p:cNvSpPr/>
            <p:nvPr>
              <p:custDataLst>
                <p:tags r:id="rId1998"/>
              </p:custDataLst>
            </p:nvPr>
          </p:nvSpPr>
          <p:spPr bwMode="auto">
            <a:xfrm>
              <a:off x="644" y="1302"/>
              <a:ext cx="49" cy="40"/>
            </a:xfrm>
            <a:custGeom>
              <a:avLst/>
              <a:gdLst>
                <a:gd name="T0" fmla="*/ 0 w 67"/>
                <a:gd name="T1" fmla="*/ 22 h 54"/>
                <a:gd name="T2" fmla="*/ 5 w 67"/>
                <a:gd name="T3" fmla="*/ 21 h 54"/>
                <a:gd name="T4" fmla="*/ 13 w 67"/>
                <a:gd name="T5" fmla="*/ 20 h 54"/>
                <a:gd name="T6" fmla="*/ 21 w 67"/>
                <a:gd name="T7" fmla="*/ 11 h 54"/>
                <a:gd name="T8" fmla="*/ 24 w 67"/>
                <a:gd name="T9" fmla="*/ 6 h 54"/>
                <a:gd name="T10" fmla="*/ 26 w 67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cubicBezTo>
                    <a:pt x="4" y="52"/>
                    <a:pt x="8" y="53"/>
                    <a:pt x="12" y="53"/>
                  </a:cubicBezTo>
                  <a:cubicBezTo>
                    <a:pt x="20" y="54"/>
                    <a:pt x="26" y="52"/>
                    <a:pt x="33" y="49"/>
                  </a:cubicBezTo>
                  <a:cubicBezTo>
                    <a:pt x="43" y="44"/>
                    <a:pt x="50" y="38"/>
                    <a:pt x="53" y="27"/>
                  </a:cubicBezTo>
                  <a:cubicBezTo>
                    <a:pt x="55" y="18"/>
                    <a:pt x="57" y="20"/>
                    <a:pt x="62" y="15"/>
                  </a:cubicBezTo>
                  <a:cubicBezTo>
                    <a:pt x="65" y="11"/>
                    <a:pt x="67" y="4"/>
                    <a:pt x="6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2" name="Freeform 1100">
              <a:extLst>
                <a:ext uri="{FF2B5EF4-FFF2-40B4-BE49-F238E27FC236}">
                  <a16:creationId xmlns:a16="http://schemas.microsoft.com/office/drawing/2014/main" id="{399B3AF0-1632-4C17-A3ED-67DD30F72DDF}"/>
                </a:ext>
              </a:extLst>
            </p:cNvPr>
            <p:cNvSpPr/>
            <p:nvPr>
              <p:custDataLst>
                <p:tags r:id="rId1999"/>
              </p:custDataLst>
            </p:nvPr>
          </p:nvSpPr>
          <p:spPr bwMode="auto">
            <a:xfrm>
              <a:off x="657" y="1323"/>
              <a:ext cx="41" cy="28"/>
            </a:xfrm>
            <a:custGeom>
              <a:avLst/>
              <a:gdLst>
                <a:gd name="T0" fmla="*/ 0 w 55"/>
                <a:gd name="T1" fmla="*/ 14 h 39"/>
                <a:gd name="T2" fmla="*/ 14 w 55"/>
                <a:gd name="T3" fmla="*/ 9 h 39"/>
                <a:gd name="T4" fmla="*/ 23 w 5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9">
                  <a:moveTo>
                    <a:pt x="0" y="36"/>
                  </a:moveTo>
                  <a:cubicBezTo>
                    <a:pt x="10" y="39"/>
                    <a:pt x="26" y="30"/>
                    <a:pt x="34" y="25"/>
                  </a:cubicBezTo>
                  <a:cubicBezTo>
                    <a:pt x="45" y="18"/>
                    <a:pt x="50" y="12"/>
                    <a:pt x="55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3" name="Freeform 1101">
              <a:extLst>
                <a:ext uri="{FF2B5EF4-FFF2-40B4-BE49-F238E27FC236}">
                  <a16:creationId xmlns:a16="http://schemas.microsoft.com/office/drawing/2014/main" id="{553FC105-054C-465F-82DD-6F0D59CCD2C8}"/>
                </a:ext>
              </a:extLst>
            </p:cNvPr>
            <p:cNvSpPr/>
            <p:nvPr>
              <p:custDataLst>
                <p:tags r:id="rId2000"/>
              </p:custDataLst>
            </p:nvPr>
          </p:nvSpPr>
          <p:spPr bwMode="auto">
            <a:xfrm>
              <a:off x="566" y="1333"/>
              <a:ext cx="59" cy="17"/>
            </a:xfrm>
            <a:custGeom>
              <a:avLst/>
              <a:gdLst>
                <a:gd name="T0" fmla="*/ 32 w 80"/>
                <a:gd name="T1" fmla="*/ 0 h 23"/>
                <a:gd name="T2" fmla="*/ 26 w 80"/>
                <a:gd name="T3" fmla="*/ 5 h 23"/>
                <a:gd name="T4" fmla="*/ 16 w 80"/>
                <a:gd name="T5" fmla="*/ 5 h 23"/>
                <a:gd name="T6" fmla="*/ 2 w 80"/>
                <a:gd name="T7" fmla="*/ 9 h 23"/>
                <a:gd name="T8" fmla="*/ 0 w 80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3">
                  <a:moveTo>
                    <a:pt x="78" y="0"/>
                  </a:moveTo>
                  <a:cubicBezTo>
                    <a:pt x="80" y="2"/>
                    <a:pt x="69" y="12"/>
                    <a:pt x="65" y="13"/>
                  </a:cubicBezTo>
                  <a:cubicBezTo>
                    <a:pt x="57" y="15"/>
                    <a:pt x="49" y="13"/>
                    <a:pt x="41" y="13"/>
                  </a:cubicBezTo>
                  <a:cubicBezTo>
                    <a:pt x="29" y="14"/>
                    <a:pt x="17" y="23"/>
                    <a:pt x="6" y="21"/>
                  </a:cubicBezTo>
                  <a:cubicBezTo>
                    <a:pt x="4" y="19"/>
                    <a:pt x="2" y="18"/>
                    <a:pt x="0" y="1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4" name="Freeform 1102">
              <a:extLst>
                <a:ext uri="{FF2B5EF4-FFF2-40B4-BE49-F238E27FC236}">
                  <a16:creationId xmlns:a16="http://schemas.microsoft.com/office/drawing/2014/main" id="{7314C459-1FC4-4455-81C0-12330925B320}"/>
                </a:ext>
              </a:extLst>
            </p:cNvPr>
            <p:cNvSpPr/>
            <p:nvPr>
              <p:custDataLst>
                <p:tags r:id="rId2001"/>
              </p:custDataLst>
            </p:nvPr>
          </p:nvSpPr>
          <p:spPr bwMode="auto">
            <a:xfrm>
              <a:off x="535" y="1333"/>
              <a:ext cx="71" cy="26"/>
            </a:xfrm>
            <a:custGeom>
              <a:avLst/>
              <a:gdLst>
                <a:gd name="T0" fmla="*/ 0 w 97"/>
                <a:gd name="T1" fmla="*/ 14 h 35"/>
                <a:gd name="T2" fmla="*/ 11 w 97"/>
                <a:gd name="T3" fmla="*/ 12 h 35"/>
                <a:gd name="T4" fmla="*/ 18 w 97"/>
                <a:gd name="T5" fmla="*/ 6 h 35"/>
                <a:gd name="T6" fmla="*/ 27 w 97"/>
                <a:gd name="T7" fmla="*/ 1 h 35"/>
                <a:gd name="T8" fmla="*/ 38 w 9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5">
                  <a:moveTo>
                    <a:pt x="0" y="34"/>
                  </a:moveTo>
                  <a:cubicBezTo>
                    <a:pt x="10" y="34"/>
                    <a:pt x="20" y="35"/>
                    <a:pt x="29" y="29"/>
                  </a:cubicBezTo>
                  <a:cubicBezTo>
                    <a:pt x="35" y="25"/>
                    <a:pt x="40" y="19"/>
                    <a:pt x="47" y="15"/>
                  </a:cubicBezTo>
                  <a:cubicBezTo>
                    <a:pt x="54" y="10"/>
                    <a:pt x="61" y="4"/>
                    <a:pt x="70" y="2"/>
                  </a:cubicBezTo>
                  <a:cubicBezTo>
                    <a:pt x="77" y="1"/>
                    <a:pt x="92" y="5"/>
                    <a:pt x="97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5" name="Freeform 1103">
              <a:extLst>
                <a:ext uri="{FF2B5EF4-FFF2-40B4-BE49-F238E27FC236}">
                  <a16:creationId xmlns:a16="http://schemas.microsoft.com/office/drawing/2014/main" id="{03D804EB-241B-4273-A5B2-59E521A9F6CD}"/>
                </a:ext>
              </a:extLst>
            </p:cNvPr>
            <p:cNvSpPr/>
            <p:nvPr>
              <p:custDataLst>
                <p:tags r:id="rId2002"/>
              </p:custDataLst>
            </p:nvPr>
          </p:nvSpPr>
          <p:spPr bwMode="auto">
            <a:xfrm>
              <a:off x="567" y="1347"/>
              <a:ext cx="38" cy="26"/>
            </a:xfrm>
            <a:custGeom>
              <a:avLst/>
              <a:gdLst>
                <a:gd name="T0" fmla="*/ 21 w 51"/>
                <a:gd name="T1" fmla="*/ 12 h 35"/>
                <a:gd name="T2" fmla="*/ 6 w 51"/>
                <a:gd name="T3" fmla="*/ 5 h 35"/>
                <a:gd name="T4" fmla="*/ 1 w 5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5">
                  <a:moveTo>
                    <a:pt x="51" y="29"/>
                  </a:moveTo>
                  <a:cubicBezTo>
                    <a:pt x="41" y="35"/>
                    <a:pt x="22" y="20"/>
                    <a:pt x="15" y="13"/>
                  </a:cubicBezTo>
                  <a:cubicBezTo>
                    <a:pt x="11" y="9"/>
                    <a:pt x="0" y="8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6" name="Freeform 1104">
              <a:extLst>
                <a:ext uri="{FF2B5EF4-FFF2-40B4-BE49-F238E27FC236}">
                  <a16:creationId xmlns:a16="http://schemas.microsoft.com/office/drawing/2014/main" id="{38CD840C-0F66-46C7-B810-7BBAED71353E}"/>
                </a:ext>
              </a:extLst>
            </p:cNvPr>
            <p:cNvSpPr/>
            <p:nvPr>
              <p:custDataLst>
                <p:tags r:id="rId2003"/>
              </p:custDataLst>
            </p:nvPr>
          </p:nvSpPr>
          <p:spPr bwMode="auto">
            <a:xfrm>
              <a:off x="580" y="1337"/>
              <a:ext cx="56" cy="20"/>
            </a:xfrm>
            <a:custGeom>
              <a:avLst/>
              <a:gdLst>
                <a:gd name="T0" fmla="*/ 31 w 75"/>
                <a:gd name="T1" fmla="*/ 0 h 27"/>
                <a:gd name="T2" fmla="*/ 12 w 75"/>
                <a:gd name="T3" fmla="*/ 10 h 27"/>
                <a:gd name="T4" fmla="*/ 0 w 75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27">
                  <a:moveTo>
                    <a:pt x="75" y="0"/>
                  </a:moveTo>
                  <a:cubicBezTo>
                    <a:pt x="60" y="8"/>
                    <a:pt x="46" y="22"/>
                    <a:pt x="28" y="25"/>
                  </a:cubicBezTo>
                  <a:cubicBezTo>
                    <a:pt x="18" y="27"/>
                    <a:pt x="9" y="27"/>
                    <a:pt x="0" y="2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7" name="Freeform 1105">
              <a:extLst>
                <a:ext uri="{FF2B5EF4-FFF2-40B4-BE49-F238E27FC236}">
                  <a16:creationId xmlns:a16="http://schemas.microsoft.com/office/drawing/2014/main" id="{374CF8FD-A737-4F1B-B47B-6CD585F9B779}"/>
                </a:ext>
              </a:extLst>
            </p:cNvPr>
            <p:cNvSpPr/>
            <p:nvPr>
              <p:custDataLst>
                <p:tags r:id="rId2004"/>
              </p:custDataLst>
            </p:nvPr>
          </p:nvSpPr>
          <p:spPr bwMode="auto">
            <a:xfrm>
              <a:off x="599" y="1344"/>
              <a:ext cx="46" cy="24"/>
            </a:xfrm>
            <a:custGeom>
              <a:avLst/>
              <a:gdLst>
                <a:gd name="T0" fmla="*/ 25 w 62"/>
                <a:gd name="T1" fmla="*/ 0 h 32"/>
                <a:gd name="T2" fmla="*/ 11 w 62"/>
                <a:gd name="T3" fmla="*/ 11 h 32"/>
                <a:gd name="T4" fmla="*/ 0 w 62"/>
                <a:gd name="T5" fmla="*/ 1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2">
                  <a:moveTo>
                    <a:pt x="62" y="0"/>
                  </a:moveTo>
                  <a:cubicBezTo>
                    <a:pt x="48" y="6"/>
                    <a:pt x="41" y="18"/>
                    <a:pt x="27" y="24"/>
                  </a:cubicBezTo>
                  <a:cubicBezTo>
                    <a:pt x="19" y="27"/>
                    <a:pt x="8" y="27"/>
                    <a:pt x="0" y="3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8" name="Freeform 1106">
              <a:extLst>
                <a:ext uri="{FF2B5EF4-FFF2-40B4-BE49-F238E27FC236}">
                  <a16:creationId xmlns:a16="http://schemas.microsoft.com/office/drawing/2014/main" id="{EA87979F-E371-4B11-9408-0A4BB4B0CE32}"/>
                </a:ext>
              </a:extLst>
            </p:cNvPr>
            <p:cNvSpPr/>
            <p:nvPr>
              <p:custDataLst>
                <p:tags r:id="rId2005"/>
              </p:custDataLst>
            </p:nvPr>
          </p:nvSpPr>
          <p:spPr bwMode="auto">
            <a:xfrm>
              <a:off x="623" y="1351"/>
              <a:ext cx="35" cy="17"/>
            </a:xfrm>
            <a:custGeom>
              <a:avLst/>
              <a:gdLst>
                <a:gd name="T0" fmla="*/ 19 w 48"/>
                <a:gd name="T1" fmla="*/ 0 h 22"/>
                <a:gd name="T2" fmla="*/ 12 w 48"/>
                <a:gd name="T3" fmla="*/ 6 h 22"/>
                <a:gd name="T4" fmla="*/ 0 w 48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48" y="0"/>
                  </a:moveTo>
                  <a:cubicBezTo>
                    <a:pt x="39" y="3"/>
                    <a:pt x="38" y="7"/>
                    <a:pt x="32" y="13"/>
                  </a:cubicBezTo>
                  <a:cubicBezTo>
                    <a:pt x="25" y="20"/>
                    <a:pt x="10" y="22"/>
                    <a:pt x="0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89" name="Freeform 1107">
              <a:extLst>
                <a:ext uri="{FF2B5EF4-FFF2-40B4-BE49-F238E27FC236}">
                  <a16:creationId xmlns:a16="http://schemas.microsoft.com/office/drawing/2014/main" id="{86153808-9BCA-4B09-AF38-DF9110241663}"/>
                </a:ext>
              </a:extLst>
            </p:cNvPr>
            <p:cNvSpPr/>
            <p:nvPr>
              <p:custDataLst>
                <p:tags r:id="rId2006"/>
              </p:custDataLst>
            </p:nvPr>
          </p:nvSpPr>
          <p:spPr bwMode="auto">
            <a:xfrm>
              <a:off x="551" y="1358"/>
              <a:ext cx="37" cy="19"/>
            </a:xfrm>
            <a:custGeom>
              <a:avLst/>
              <a:gdLst>
                <a:gd name="T0" fmla="*/ 0 w 50"/>
                <a:gd name="T1" fmla="*/ 0 h 26"/>
                <a:gd name="T2" fmla="*/ 11 w 50"/>
                <a:gd name="T3" fmla="*/ 7 h 26"/>
                <a:gd name="T4" fmla="*/ 20 w 50"/>
                <a:gd name="T5" fmla="*/ 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6">
                  <a:moveTo>
                    <a:pt x="0" y="0"/>
                  </a:moveTo>
                  <a:cubicBezTo>
                    <a:pt x="10" y="3"/>
                    <a:pt x="17" y="15"/>
                    <a:pt x="27" y="19"/>
                  </a:cubicBezTo>
                  <a:cubicBezTo>
                    <a:pt x="33" y="21"/>
                    <a:pt x="44" y="26"/>
                    <a:pt x="50" y="2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0" name="Freeform 1108">
              <a:extLst>
                <a:ext uri="{FF2B5EF4-FFF2-40B4-BE49-F238E27FC236}">
                  <a16:creationId xmlns:a16="http://schemas.microsoft.com/office/drawing/2014/main" id="{09C8E41A-0F59-4C53-A6D4-4E91883F2949}"/>
                </a:ext>
              </a:extLst>
            </p:cNvPr>
            <p:cNvSpPr/>
            <p:nvPr>
              <p:custDataLst>
                <p:tags r:id="rId2007"/>
              </p:custDataLst>
            </p:nvPr>
          </p:nvSpPr>
          <p:spPr bwMode="auto">
            <a:xfrm>
              <a:off x="561" y="1351"/>
              <a:ext cx="29" cy="26"/>
            </a:xfrm>
            <a:custGeom>
              <a:avLst/>
              <a:gdLst>
                <a:gd name="T0" fmla="*/ 0 w 40"/>
                <a:gd name="T1" fmla="*/ 0 h 35"/>
                <a:gd name="T2" fmla="*/ 7 w 40"/>
                <a:gd name="T3" fmla="*/ 7 h 35"/>
                <a:gd name="T4" fmla="*/ 15 w 40"/>
                <a:gd name="T5" fmla="*/ 1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0"/>
                  </a:moveTo>
                  <a:cubicBezTo>
                    <a:pt x="1" y="8"/>
                    <a:pt x="10" y="11"/>
                    <a:pt x="16" y="16"/>
                  </a:cubicBezTo>
                  <a:cubicBezTo>
                    <a:pt x="22" y="21"/>
                    <a:pt x="31" y="35"/>
                    <a:pt x="40" y="3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1" name="Freeform 1109">
              <a:extLst>
                <a:ext uri="{FF2B5EF4-FFF2-40B4-BE49-F238E27FC236}">
                  <a16:creationId xmlns:a16="http://schemas.microsoft.com/office/drawing/2014/main" id="{09BA1459-E692-4F41-A493-3D2EC2A1C041}"/>
                </a:ext>
              </a:extLst>
            </p:cNvPr>
            <p:cNvSpPr/>
            <p:nvPr>
              <p:custDataLst>
                <p:tags r:id="rId2008"/>
              </p:custDataLst>
            </p:nvPr>
          </p:nvSpPr>
          <p:spPr bwMode="auto">
            <a:xfrm>
              <a:off x="295" y="707"/>
              <a:ext cx="1025" cy="625"/>
            </a:xfrm>
            <a:custGeom>
              <a:avLst/>
              <a:gdLst>
                <a:gd name="T0" fmla="*/ 420 w 1393"/>
                <a:gd name="T1" fmla="*/ 270 h 849"/>
                <a:gd name="T2" fmla="*/ 478 w 1393"/>
                <a:gd name="T3" fmla="*/ 272 h 849"/>
                <a:gd name="T4" fmla="*/ 531 w 1393"/>
                <a:gd name="T5" fmla="*/ 239 h 849"/>
                <a:gd name="T6" fmla="*/ 540 w 1393"/>
                <a:gd name="T7" fmla="*/ 216 h 849"/>
                <a:gd name="T8" fmla="*/ 547 w 1393"/>
                <a:gd name="T9" fmla="*/ 172 h 849"/>
                <a:gd name="T10" fmla="*/ 540 w 1393"/>
                <a:gd name="T11" fmla="*/ 144 h 849"/>
                <a:gd name="T12" fmla="*/ 529 w 1393"/>
                <a:gd name="T13" fmla="*/ 110 h 849"/>
                <a:gd name="T14" fmla="*/ 497 w 1393"/>
                <a:gd name="T15" fmla="*/ 77 h 849"/>
                <a:gd name="T16" fmla="*/ 467 w 1393"/>
                <a:gd name="T17" fmla="*/ 46 h 849"/>
                <a:gd name="T18" fmla="*/ 434 w 1393"/>
                <a:gd name="T19" fmla="*/ 34 h 849"/>
                <a:gd name="T20" fmla="*/ 391 w 1393"/>
                <a:gd name="T21" fmla="*/ 15 h 849"/>
                <a:gd name="T22" fmla="*/ 376 w 1393"/>
                <a:gd name="T23" fmla="*/ 10 h 849"/>
                <a:gd name="T24" fmla="*/ 338 w 1393"/>
                <a:gd name="T25" fmla="*/ 5 h 849"/>
                <a:gd name="T26" fmla="*/ 319 w 1393"/>
                <a:gd name="T27" fmla="*/ 2 h 849"/>
                <a:gd name="T28" fmla="*/ 305 w 1393"/>
                <a:gd name="T29" fmla="*/ 7 h 849"/>
                <a:gd name="T30" fmla="*/ 280 w 1393"/>
                <a:gd name="T31" fmla="*/ 2 h 849"/>
                <a:gd name="T32" fmla="*/ 263 w 1393"/>
                <a:gd name="T33" fmla="*/ 7 h 849"/>
                <a:gd name="T34" fmla="*/ 241 w 1393"/>
                <a:gd name="T35" fmla="*/ 3 h 849"/>
                <a:gd name="T36" fmla="*/ 196 w 1393"/>
                <a:gd name="T37" fmla="*/ 11 h 849"/>
                <a:gd name="T38" fmla="*/ 152 w 1393"/>
                <a:gd name="T39" fmla="*/ 21 h 849"/>
                <a:gd name="T40" fmla="*/ 134 w 1393"/>
                <a:gd name="T41" fmla="*/ 32 h 849"/>
                <a:gd name="T42" fmla="*/ 83 w 1393"/>
                <a:gd name="T43" fmla="*/ 77 h 849"/>
                <a:gd name="T44" fmla="*/ 65 w 1393"/>
                <a:gd name="T45" fmla="*/ 91 h 849"/>
                <a:gd name="T46" fmla="*/ 39 w 1393"/>
                <a:gd name="T47" fmla="*/ 132 h 849"/>
                <a:gd name="T48" fmla="*/ 13 w 1393"/>
                <a:gd name="T49" fmla="*/ 166 h 849"/>
                <a:gd name="T50" fmla="*/ 1 w 1393"/>
                <a:gd name="T51" fmla="*/ 186 h 849"/>
                <a:gd name="T52" fmla="*/ 5 w 1393"/>
                <a:gd name="T53" fmla="*/ 217 h 849"/>
                <a:gd name="T54" fmla="*/ 14 w 1393"/>
                <a:gd name="T55" fmla="*/ 231 h 849"/>
                <a:gd name="T56" fmla="*/ 57 w 1393"/>
                <a:gd name="T57" fmla="*/ 254 h 849"/>
                <a:gd name="T58" fmla="*/ 85 w 1393"/>
                <a:gd name="T59" fmla="*/ 245 h 849"/>
                <a:gd name="T60" fmla="*/ 105 w 1393"/>
                <a:gd name="T61" fmla="*/ 252 h 849"/>
                <a:gd name="T62" fmla="*/ 151 w 1393"/>
                <a:gd name="T63" fmla="*/ 264 h 849"/>
                <a:gd name="T64" fmla="*/ 179 w 1393"/>
                <a:gd name="T65" fmla="*/ 279 h 849"/>
                <a:gd name="T66" fmla="*/ 201 w 1393"/>
                <a:gd name="T67" fmla="*/ 266 h 849"/>
                <a:gd name="T68" fmla="*/ 212 w 1393"/>
                <a:gd name="T69" fmla="*/ 275 h 849"/>
                <a:gd name="T70" fmla="*/ 264 w 1393"/>
                <a:gd name="T71" fmla="*/ 286 h 849"/>
                <a:gd name="T72" fmla="*/ 274 w 1393"/>
                <a:gd name="T73" fmla="*/ 311 h 849"/>
                <a:gd name="T74" fmla="*/ 311 w 1393"/>
                <a:gd name="T75" fmla="*/ 327 h 849"/>
                <a:gd name="T76" fmla="*/ 375 w 1393"/>
                <a:gd name="T77" fmla="*/ 320 h 849"/>
                <a:gd name="T78" fmla="*/ 420 w 1393"/>
                <a:gd name="T79" fmla="*/ 270 h 8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3" h="849">
                  <a:moveTo>
                    <a:pt x="1055" y="676"/>
                  </a:moveTo>
                  <a:cubicBezTo>
                    <a:pt x="1055" y="676"/>
                    <a:pt x="1171" y="699"/>
                    <a:pt x="1198" y="681"/>
                  </a:cubicBezTo>
                  <a:cubicBezTo>
                    <a:pt x="1224" y="663"/>
                    <a:pt x="1284" y="704"/>
                    <a:pt x="1333" y="598"/>
                  </a:cubicBezTo>
                  <a:cubicBezTo>
                    <a:pt x="1333" y="598"/>
                    <a:pt x="1362" y="575"/>
                    <a:pt x="1356" y="543"/>
                  </a:cubicBezTo>
                  <a:cubicBezTo>
                    <a:pt x="1356" y="543"/>
                    <a:pt x="1393" y="519"/>
                    <a:pt x="1372" y="429"/>
                  </a:cubicBezTo>
                  <a:cubicBezTo>
                    <a:pt x="1360" y="374"/>
                    <a:pt x="1355" y="362"/>
                    <a:pt x="1355" y="362"/>
                  </a:cubicBezTo>
                  <a:cubicBezTo>
                    <a:pt x="1355" y="362"/>
                    <a:pt x="1355" y="286"/>
                    <a:pt x="1328" y="277"/>
                  </a:cubicBezTo>
                  <a:cubicBezTo>
                    <a:pt x="1312" y="249"/>
                    <a:pt x="1284" y="206"/>
                    <a:pt x="1247" y="194"/>
                  </a:cubicBezTo>
                  <a:cubicBezTo>
                    <a:pt x="1247" y="194"/>
                    <a:pt x="1238" y="134"/>
                    <a:pt x="1171" y="116"/>
                  </a:cubicBezTo>
                  <a:cubicBezTo>
                    <a:pt x="1135" y="107"/>
                    <a:pt x="1099" y="99"/>
                    <a:pt x="1090" y="86"/>
                  </a:cubicBezTo>
                  <a:cubicBezTo>
                    <a:pt x="1090" y="86"/>
                    <a:pt x="1067" y="42"/>
                    <a:pt x="982" y="37"/>
                  </a:cubicBezTo>
                  <a:cubicBezTo>
                    <a:pt x="982" y="37"/>
                    <a:pt x="963" y="25"/>
                    <a:pt x="945" y="26"/>
                  </a:cubicBezTo>
                  <a:cubicBezTo>
                    <a:pt x="928" y="28"/>
                    <a:pt x="880" y="0"/>
                    <a:pt x="850" y="14"/>
                  </a:cubicBezTo>
                  <a:cubicBezTo>
                    <a:pt x="850" y="14"/>
                    <a:pt x="822" y="4"/>
                    <a:pt x="802" y="5"/>
                  </a:cubicBezTo>
                  <a:cubicBezTo>
                    <a:pt x="783" y="7"/>
                    <a:pt x="767" y="5"/>
                    <a:pt x="764" y="19"/>
                  </a:cubicBezTo>
                  <a:cubicBezTo>
                    <a:pt x="764" y="19"/>
                    <a:pt x="725" y="4"/>
                    <a:pt x="702" y="5"/>
                  </a:cubicBezTo>
                  <a:cubicBezTo>
                    <a:pt x="679" y="7"/>
                    <a:pt x="659" y="5"/>
                    <a:pt x="659" y="19"/>
                  </a:cubicBezTo>
                  <a:cubicBezTo>
                    <a:pt x="659" y="19"/>
                    <a:pt x="631" y="2"/>
                    <a:pt x="606" y="7"/>
                  </a:cubicBezTo>
                  <a:cubicBezTo>
                    <a:pt x="582" y="12"/>
                    <a:pt x="527" y="7"/>
                    <a:pt x="490" y="28"/>
                  </a:cubicBezTo>
                  <a:cubicBezTo>
                    <a:pt x="490" y="28"/>
                    <a:pt x="411" y="26"/>
                    <a:pt x="381" y="55"/>
                  </a:cubicBezTo>
                  <a:cubicBezTo>
                    <a:pt x="381" y="55"/>
                    <a:pt x="345" y="72"/>
                    <a:pt x="337" y="81"/>
                  </a:cubicBezTo>
                  <a:cubicBezTo>
                    <a:pt x="337" y="81"/>
                    <a:pt x="225" y="129"/>
                    <a:pt x="209" y="191"/>
                  </a:cubicBezTo>
                  <a:cubicBezTo>
                    <a:pt x="209" y="191"/>
                    <a:pt x="179" y="194"/>
                    <a:pt x="165" y="229"/>
                  </a:cubicBezTo>
                  <a:cubicBezTo>
                    <a:pt x="165" y="229"/>
                    <a:pt x="107" y="259"/>
                    <a:pt x="98" y="330"/>
                  </a:cubicBezTo>
                  <a:cubicBezTo>
                    <a:pt x="98" y="330"/>
                    <a:pt x="47" y="351"/>
                    <a:pt x="31" y="415"/>
                  </a:cubicBezTo>
                  <a:cubicBezTo>
                    <a:pt x="31" y="415"/>
                    <a:pt x="7" y="439"/>
                    <a:pt x="3" y="466"/>
                  </a:cubicBezTo>
                  <a:cubicBezTo>
                    <a:pt x="0" y="492"/>
                    <a:pt x="10" y="528"/>
                    <a:pt x="12" y="545"/>
                  </a:cubicBezTo>
                  <a:cubicBezTo>
                    <a:pt x="14" y="563"/>
                    <a:pt x="35" y="580"/>
                    <a:pt x="35" y="580"/>
                  </a:cubicBezTo>
                  <a:cubicBezTo>
                    <a:pt x="35" y="580"/>
                    <a:pt x="21" y="697"/>
                    <a:pt x="141" y="637"/>
                  </a:cubicBezTo>
                  <a:cubicBezTo>
                    <a:pt x="172" y="621"/>
                    <a:pt x="185" y="619"/>
                    <a:pt x="215" y="614"/>
                  </a:cubicBezTo>
                  <a:cubicBezTo>
                    <a:pt x="215" y="614"/>
                    <a:pt x="229" y="639"/>
                    <a:pt x="264" y="630"/>
                  </a:cubicBezTo>
                  <a:cubicBezTo>
                    <a:pt x="264" y="630"/>
                    <a:pt x="333" y="693"/>
                    <a:pt x="379" y="662"/>
                  </a:cubicBezTo>
                  <a:cubicBezTo>
                    <a:pt x="379" y="662"/>
                    <a:pt x="414" y="704"/>
                    <a:pt x="448" y="700"/>
                  </a:cubicBezTo>
                  <a:cubicBezTo>
                    <a:pt x="481" y="697"/>
                    <a:pt x="490" y="662"/>
                    <a:pt x="504" y="669"/>
                  </a:cubicBezTo>
                  <a:cubicBezTo>
                    <a:pt x="504" y="669"/>
                    <a:pt x="516" y="683"/>
                    <a:pt x="532" y="690"/>
                  </a:cubicBezTo>
                  <a:cubicBezTo>
                    <a:pt x="548" y="697"/>
                    <a:pt x="591" y="746"/>
                    <a:pt x="663" y="716"/>
                  </a:cubicBezTo>
                  <a:cubicBezTo>
                    <a:pt x="663" y="716"/>
                    <a:pt x="617" y="752"/>
                    <a:pt x="688" y="780"/>
                  </a:cubicBezTo>
                  <a:cubicBezTo>
                    <a:pt x="758" y="808"/>
                    <a:pt x="735" y="810"/>
                    <a:pt x="779" y="819"/>
                  </a:cubicBezTo>
                  <a:cubicBezTo>
                    <a:pt x="824" y="828"/>
                    <a:pt x="887" y="849"/>
                    <a:pt x="942" y="803"/>
                  </a:cubicBezTo>
                  <a:cubicBezTo>
                    <a:pt x="996" y="757"/>
                    <a:pt x="1058" y="708"/>
                    <a:pt x="1055" y="67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92" name="Freeform 1110">
              <a:extLst>
                <a:ext uri="{FF2B5EF4-FFF2-40B4-BE49-F238E27FC236}">
                  <a16:creationId xmlns:a16="http://schemas.microsoft.com/office/drawing/2014/main" id="{D25BB799-53C2-4386-BDDA-104622638D4A}"/>
                </a:ext>
              </a:extLst>
            </p:cNvPr>
            <p:cNvSpPr/>
            <p:nvPr>
              <p:custDataLst>
                <p:tags r:id="rId2009"/>
              </p:custDataLst>
            </p:nvPr>
          </p:nvSpPr>
          <p:spPr bwMode="auto">
            <a:xfrm>
              <a:off x="397" y="1170"/>
              <a:ext cx="374" cy="214"/>
            </a:xfrm>
            <a:custGeom>
              <a:avLst/>
              <a:gdLst>
                <a:gd name="T0" fmla="*/ 200 w 508"/>
                <a:gd name="T1" fmla="*/ 38 h 290"/>
                <a:gd name="T2" fmla="*/ 194 w 508"/>
                <a:gd name="T3" fmla="*/ 56 h 290"/>
                <a:gd name="T4" fmla="*/ 189 w 508"/>
                <a:gd name="T5" fmla="*/ 72 h 290"/>
                <a:gd name="T6" fmla="*/ 170 w 508"/>
                <a:gd name="T7" fmla="*/ 83 h 290"/>
                <a:gd name="T8" fmla="*/ 153 w 508"/>
                <a:gd name="T9" fmla="*/ 99 h 290"/>
                <a:gd name="T10" fmla="*/ 145 w 508"/>
                <a:gd name="T11" fmla="*/ 101 h 290"/>
                <a:gd name="T12" fmla="*/ 138 w 508"/>
                <a:gd name="T13" fmla="*/ 109 h 290"/>
                <a:gd name="T14" fmla="*/ 116 w 508"/>
                <a:gd name="T15" fmla="*/ 108 h 290"/>
                <a:gd name="T16" fmla="*/ 93 w 508"/>
                <a:gd name="T17" fmla="*/ 114 h 290"/>
                <a:gd name="T18" fmla="*/ 71 w 508"/>
                <a:gd name="T19" fmla="*/ 101 h 290"/>
                <a:gd name="T20" fmla="*/ 4 w 508"/>
                <a:gd name="T21" fmla="*/ 34 h 290"/>
                <a:gd name="T22" fmla="*/ 7 w 508"/>
                <a:gd name="T23" fmla="*/ 0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8" h="290">
                  <a:moveTo>
                    <a:pt x="502" y="95"/>
                  </a:moveTo>
                  <a:cubicBezTo>
                    <a:pt x="508" y="109"/>
                    <a:pt x="490" y="128"/>
                    <a:pt x="485" y="139"/>
                  </a:cubicBezTo>
                  <a:cubicBezTo>
                    <a:pt x="479" y="152"/>
                    <a:pt x="484" y="164"/>
                    <a:pt x="474" y="178"/>
                  </a:cubicBezTo>
                  <a:cubicBezTo>
                    <a:pt x="462" y="195"/>
                    <a:pt x="440" y="195"/>
                    <a:pt x="427" y="206"/>
                  </a:cubicBezTo>
                  <a:cubicBezTo>
                    <a:pt x="409" y="222"/>
                    <a:pt x="411" y="235"/>
                    <a:pt x="385" y="245"/>
                  </a:cubicBezTo>
                  <a:cubicBezTo>
                    <a:pt x="376" y="248"/>
                    <a:pt x="370" y="247"/>
                    <a:pt x="362" y="252"/>
                  </a:cubicBezTo>
                  <a:cubicBezTo>
                    <a:pt x="355" y="257"/>
                    <a:pt x="352" y="267"/>
                    <a:pt x="345" y="271"/>
                  </a:cubicBezTo>
                  <a:cubicBezTo>
                    <a:pt x="326" y="282"/>
                    <a:pt x="309" y="267"/>
                    <a:pt x="292" y="269"/>
                  </a:cubicBezTo>
                  <a:cubicBezTo>
                    <a:pt x="273" y="270"/>
                    <a:pt x="255" y="290"/>
                    <a:pt x="232" y="285"/>
                  </a:cubicBezTo>
                  <a:cubicBezTo>
                    <a:pt x="212" y="281"/>
                    <a:pt x="196" y="260"/>
                    <a:pt x="178" y="252"/>
                  </a:cubicBezTo>
                  <a:cubicBezTo>
                    <a:pt x="100" y="219"/>
                    <a:pt x="26" y="172"/>
                    <a:pt x="9" y="85"/>
                  </a:cubicBezTo>
                  <a:cubicBezTo>
                    <a:pt x="2" y="50"/>
                    <a:pt x="0" y="24"/>
                    <a:pt x="1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05" name="Group 1112">
            <a:extLst>
              <a:ext uri="{FF2B5EF4-FFF2-40B4-BE49-F238E27FC236}">
                <a16:creationId xmlns:a16="http://schemas.microsoft.com/office/drawing/2014/main" id="{0D283F01-4275-4551-92ED-F4BC1DF12592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6042025" y="1143000"/>
            <a:ext cx="762000" cy="512763"/>
            <a:chOff x="816" y="1392"/>
            <a:chExt cx="2590" cy="1742"/>
          </a:xfrm>
        </p:grpSpPr>
        <p:sp>
          <p:nvSpPr>
            <p:cNvPr id="128127" name="Rectangle 1113">
              <a:extLst>
                <a:ext uri="{FF2B5EF4-FFF2-40B4-BE49-F238E27FC236}">
                  <a16:creationId xmlns:a16="http://schemas.microsoft.com/office/drawing/2014/main" id="{13CF7B70-08B1-499E-BD22-D1D58B56C40D}"/>
                </a:ext>
              </a:extLst>
            </p:cNvPr>
            <p:cNvSpPr>
              <a:spLocks noChangeArrowheads="1"/>
            </p:cNvSpPr>
            <p:nvPr>
              <p:custDataLst>
                <p:tags r:id="rId1144"/>
              </p:custDataLst>
            </p:nvPr>
          </p:nvSpPr>
          <p:spPr bwMode="auto">
            <a:xfrm>
              <a:off x="816" y="1444"/>
              <a:ext cx="2156" cy="1686"/>
            </a:xfrm>
            <a:prstGeom prst="rect">
              <a:avLst/>
            </a:prstGeom>
            <a:solidFill>
              <a:srgbClr val="FEE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128" name="Freeform 1114">
              <a:extLst>
                <a:ext uri="{FF2B5EF4-FFF2-40B4-BE49-F238E27FC236}">
                  <a16:creationId xmlns:a16="http://schemas.microsoft.com/office/drawing/2014/main" id="{EF5BA181-CD62-4D9F-B88E-0E7954990547}"/>
                </a:ext>
              </a:extLst>
            </p:cNvPr>
            <p:cNvSpPr/>
            <p:nvPr>
              <p:custDataLst>
                <p:tags r:id="rId1145"/>
              </p:custDataLst>
            </p:nvPr>
          </p:nvSpPr>
          <p:spPr bwMode="auto">
            <a:xfrm>
              <a:off x="952" y="2109"/>
              <a:ext cx="2454" cy="1025"/>
            </a:xfrm>
            <a:custGeom>
              <a:avLst/>
              <a:gdLst>
                <a:gd name="T0" fmla="*/ 0 w 559"/>
                <a:gd name="T1" fmla="*/ 4928 h 219"/>
                <a:gd name="T2" fmla="*/ 30875 w 559"/>
                <a:gd name="T3" fmla="*/ 11172 h 219"/>
                <a:gd name="T4" fmla="*/ 4219 w 559"/>
                <a:gd name="T5" fmla="*/ 2364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9" h="219">
                  <a:moveTo>
                    <a:pt x="0" y="48"/>
                  </a:moveTo>
                  <a:cubicBezTo>
                    <a:pt x="20" y="96"/>
                    <a:pt x="172" y="219"/>
                    <a:pt x="365" y="109"/>
                  </a:cubicBezTo>
                  <a:cubicBezTo>
                    <a:pt x="559" y="0"/>
                    <a:pt x="50" y="23"/>
                    <a:pt x="50" y="23"/>
                  </a:cubicBezTo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9" name="Freeform 1115">
              <a:extLst>
                <a:ext uri="{FF2B5EF4-FFF2-40B4-BE49-F238E27FC236}">
                  <a16:creationId xmlns:a16="http://schemas.microsoft.com/office/drawing/2014/main" id="{BDA3F8EA-EC27-4085-A415-21BAEABB4EAB}"/>
                </a:ext>
              </a:extLst>
            </p:cNvPr>
            <p:cNvSpPr/>
            <p:nvPr>
              <p:custDataLst>
                <p:tags r:id="rId1146"/>
              </p:custDataLst>
            </p:nvPr>
          </p:nvSpPr>
          <p:spPr bwMode="auto">
            <a:xfrm>
              <a:off x="921" y="1668"/>
              <a:ext cx="1976" cy="942"/>
            </a:xfrm>
            <a:custGeom>
              <a:avLst/>
              <a:gdLst>
                <a:gd name="T0" fmla="*/ 37329 w 450"/>
                <a:gd name="T1" fmla="*/ 14824 h 201"/>
                <a:gd name="T2" fmla="*/ 20919 w 450"/>
                <a:gd name="T3" fmla="*/ 1645 h 201"/>
                <a:gd name="T4" fmla="*/ 676 w 450"/>
                <a:gd name="T5" fmla="*/ 14210 h 201"/>
                <a:gd name="T6" fmla="*/ 2024 w 450"/>
                <a:gd name="T7" fmla="*/ 14608 h 201"/>
                <a:gd name="T8" fmla="*/ 5340 w 450"/>
                <a:gd name="T9" fmla="*/ 13905 h 201"/>
                <a:gd name="T10" fmla="*/ 20823 w 450"/>
                <a:gd name="T11" fmla="*/ 8234 h 201"/>
                <a:gd name="T12" fmla="*/ 37004 w 450"/>
                <a:gd name="T13" fmla="*/ 19351 h 201"/>
                <a:gd name="T14" fmla="*/ 37079 w 450"/>
                <a:gd name="T15" fmla="*/ 18934 h 201"/>
                <a:gd name="T16" fmla="*/ 37329 w 450"/>
                <a:gd name="T17" fmla="*/ 14824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201">
                  <a:moveTo>
                    <a:pt x="441" y="144"/>
                  </a:moveTo>
                  <a:cubicBezTo>
                    <a:pt x="404" y="87"/>
                    <a:pt x="346" y="29"/>
                    <a:pt x="247" y="16"/>
                  </a:cubicBezTo>
                  <a:cubicBezTo>
                    <a:pt x="120" y="0"/>
                    <a:pt x="60" y="46"/>
                    <a:pt x="8" y="138"/>
                  </a:cubicBezTo>
                  <a:cubicBezTo>
                    <a:pt x="0" y="152"/>
                    <a:pt x="24" y="142"/>
                    <a:pt x="24" y="142"/>
                  </a:cubicBezTo>
                  <a:cubicBezTo>
                    <a:pt x="21" y="142"/>
                    <a:pt x="53" y="145"/>
                    <a:pt x="63" y="135"/>
                  </a:cubicBezTo>
                  <a:cubicBezTo>
                    <a:pt x="78" y="118"/>
                    <a:pt x="242" y="79"/>
                    <a:pt x="246" y="80"/>
                  </a:cubicBezTo>
                  <a:cubicBezTo>
                    <a:pt x="250" y="82"/>
                    <a:pt x="445" y="174"/>
                    <a:pt x="437" y="188"/>
                  </a:cubicBezTo>
                  <a:cubicBezTo>
                    <a:pt x="429" y="201"/>
                    <a:pt x="426" y="197"/>
                    <a:pt x="438" y="184"/>
                  </a:cubicBezTo>
                  <a:cubicBezTo>
                    <a:pt x="450" y="170"/>
                    <a:pt x="450" y="159"/>
                    <a:pt x="441" y="144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0" name="Freeform 1116">
              <a:extLst>
                <a:ext uri="{FF2B5EF4-FFF2-40B4-BE49-F238E27FC236}">
                  <a16:creationId xmlns:a16="http://schemas.microsoft.com/office/drawing/2014/main" id="{D7B53D74-1A6D-4019-862A-9F9C3D293732}"/>
                </a:ext>
              </a:extLst>
            </p:cNvPr>
            <p:cNvSpPr/>
            <p:nvPr>
              <p:custDataLst>
                <p:tags r:id="rId1147"/>
              </p:custDataLst>
            </p:nvPr>
          </p:nvSpPr>
          <p:spPr bwMode="auto">
            <a:xfrm>
              <a:off x="1176" y="1392"/>
              <a:ext cx="1559" cy="937"/>
            </a:xfrm>
            <a:custGeom>
              <a:avLst/>
              <a:gdLst>
                <a:gd name="T0" fmla="*/ 0 w 355"/>
                <a:gd name="T1" fmla="*/ 19030 h 200"/>
                <a:gd name="T2" fmla="*/ 30065 w 355"/>
                <a:gd name="T3" fmla="*/ 20567 h 2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5" h="200">
                  <a:moveTo>
                    <a:pt x="0" y="185"/>
                  </a:moveTo>
                  <a:cubicBezTo>
                    <a:pt x="1" y="141"/>
                    <a:pt x="180" y="0"/>
                    <a:pt x="355" y="200"/>
                  </a:cubicBezTo>
                </a:path>
              </a:pathLst>
            </a:custGeom>
            <a:solidFill>
              <a:srgbClr val="E9A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1" name="Freeform 1117">
              <a:extLst>
                <a:ext uri="{FF2B5EF4-FFF2-40B4-BE49-F238E27FC236}">
                  <a16:creationId xmlns:a16="http://schemas.microsoft.com/office/drawing/2014/main" id="{68058AE8-DB2B-4641-ABB7-F7EF11F064E6}"/>
                </a:ext>
              </a:extLst>
            </p:cNvPr>
            <p:cNvSpPr/>
            <p:nvPr>
              <p:custDataLst>
                <p:tags r:id="rId1148"/>
              </p:custDataLst>
            </p:nvPr>
          </p:nvSpPr>
          <p:spPr bwMode="auto">
            <a:xfrm>
              <a:off x="1198" y="1856"/>
              <a:ext cx="1664" cy="819"/>
            </a:xfrm>
            <a:custGeom>
              <a:avLst/>
              <a:gdLst>
                <a:gd name="T0" fmla="*/ 0 w 379"/>
                <a:gd name="T1" fmla="*/ 9748 h 175"/>
                <a:gd name="T2" fmla="*/ 12605 w 379"/>
                <a:gd name="T3" fmla="*/ 17742 h 175"/>
                <a:gd name="T4" fmla="*/ 27506 w 379"/>
                <a:gd name="T5" fmla="*/ 15570 h 175"/>
                <a:gd name="T6" fmla="*/ 30053 w 379"/>
                <a:gd name="T7" fmla="*/ 15790 h 175"/>
                <a:gd name="T8" fmla="*/ 31998 w 379"/>
                <a:gd name="T9" fmla="*/ 14040 h 175"/>
                <a:gd name="T10" fmla="*/ 29531 w 379"/>
                <a:gd name="T11" fmla="*/ 10446 h 175"/>
                <a:gd name="T12" fmla="*/ 12280 w 379"/>
                <a:gd name="T13" fmla="*/ 810 h 175"/>
                <a:gd name="T14" fmla="*/ 0 w 379"/>
                <a:gd name="T15" fmla="*/ 9748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9" h="175">
                  <a:moveTo>
                    <a:pt x="0" y="95"/>
                  </a:moveTo>
                  <a:cubicBezTo>
                    <a:pt x="12" y="121"/>
                    <a:pt x="66" y="172"/>
                    <a:pt x="149" y="173"/>
                  </a:cubicBezTo>
                  <a:cubicBezTo>
                    <a:pt x="232" y="175"/>
                    <a:pt x="303" y="152"/>
                    <a:pt x="325" y="152"/>
                  </a:cubicBezTo>
                  <a:cubicBezTo>
                    <a:pt x="334" y="152"/>
                    <a:pt x="345" y="153"/>
                    <a:pt x="355" y="154"/>
                  </a:cubicBezTo>
                  <a:cubicBezTo>
                    <a:pt x="367" y="154"/>
                    <a:pt x="377" y="147"/>
                    <a:pt x="378" y="137"/>
                  </a:cubicBezTo>
                  <a:cubicBezTo>
                    <a:pt x="379" y="118"/>
                    <a:pt x="354" y="106"/>
                    <a:pt x="349" y="102"/>
                  </a:cubicBezTo>
                  <a:cubicBezTo>
                    <a:pt x="332" y="86"/>
                    <a:pt x="251" y="0"/>
                    <a:pt x="145" y="8"/>
                  </a:cubicBezTo>
                  <a:cubicBezTo>
                    <a:pt x="40" y="16"/>
                    <a:pt x="5" y="8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2" name="Freeform 1118">
              <a:extLst>
                <a:ext uri="{FF2B5EF4-FFF2-40B4-BE49-F238E27FC236}">
                  <a16:creationId xmlns:a16="http://schemas.microsoft.com/office/drawing/2014/main" id="{2A1D9212-9A8F-44A4-8082-9F7C96D797FD}"/>
                </a:ext>
              </a:extLst>
            </p:cNvPr>
            <p:cNvSpPr/>
            <p:nvPr>
              <p:custDataLst>
                <p:tags r:id="rId1149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3" name="Freeform 1119">
              <a:extLst>
                <a:ext uri="{FF2B5EF4-FFF2-40B4-BE49-F238E27FC236}">
                  <a16:creationId xmlns:a16="http://schemas.microsoft.com/office/drawing/2014/main" id="{454352DD-AF1F-49DB-BA09-44B96CEDB817}"/>
                </a:ext>
              </a:extLst>
            </p:cNvPr>
            <p:cNvSpPr>
              <a:spLocks noEditPoints="1"/>
            </p:cNvSpPr>
            <p:nvPr>
              <p:custDataLst>
                <p:tags r:id="rId1150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15580 w 184"/>
                <a:gd name="T1" fmla="*/ 8651 h 169"/>
                <a:gd name="T2" fmla="*/ 14057 w 184"/>
                <a:gd name="T3" fmla="*/ 2985 h 169"/>
                <a:gd name="T4" fmla="*/ 4242 w 184"/>
                <a:gd name="T5" fmla="*/ 309 h 169"/>
                <a:gd name="T6" fmla="*/ 3974 w 184"/>
                <a:gd name="T7" fmla="*/ 417 h 169"/>
                <a:gd name="T8" fmla="*/ 0 w 184"/>
                <a:gd name="T9" fmla="*/ 8651 h 169"/>
                <a:gd name="T10" fmla="*/ 4743 w 184"/>
                <a:gd name="T11" fmla="*/ 17283 h 169"/>
                <a:gd name="T12" fmla="*/ 11861 w 184"/>
                <a:gd name="T13" fmla="*/ 16669 h 169"/>
                <a:gd name="T14" fmla="*/ 15580 w 184"/>
                <a:gd name="T15" fmla="*/ 8651 h 169"/>
                <a:gd name="T16" fmla="*/ 11611 w 184"/>
                <a:gd name="T17" fmla="*/ 15943 h 169"/>
                <a:gd name="T18" fmla="*/ 4822 w 184"/>
                <a:gd name="T19" fmla="*/ 16580 h 169"/>
                <a:gd name="T20" fmla="*/ 597 w 184"/>
                <a:gd name="T21" fmla="*/ 8651 h 169"/>
                <a:gd name="T22" fmla="*/ 4242 w 184"/>
                <a:gd name="T23" fmla="*/ 1143 h 169"/>
                <a:gd name="T24" fmla="*/ 4321 w 184"/>
                <a:gd name="T25" fmla="*/ 1143 h 169"/>
                <a:gd name="T26" fmla="*/ 4321 w 184"/>
                <a:gd name="T27" fmla="*/ 1143 h 169"/>
                <a:gd name="T28" fmla="*/ 13635 w 184"/>
                <a:gd name="T29" fmla="*/ 3604 h 169"/>
                <a:gd name="T30" fmla="*/ 14904 w 184"/>
                <a:gd name="T31" fmla="*/ 8651 h 169"/>
                <a:gd name="T32" fmla="*/ 11611 w 184"/>
                <a:gd name="T33" fmla="*/ 15943 h 1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4" h="169">
                  <a:moveTo>
                    <a:pt x="184" y="84"/>
                  </a:move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lose/>
                  <a:moveTo>
                    <a:pt x="137" y="155"/>
                  </a:moveTo>
                  <a:cubicBezTo>
                    <a:pt x="108" y="159"/>
                    <a:pt x="82" y="161"/>
                    <a:pt x="57" y="161"/>
                  </a:cubicBezTo>
                  <a:cubicBezTo>
                    <a:pt x="27" y="148"/>
                    <a:pt x="7" y="117"/>
                    <a:pt x="7" y="84"/>
                  </a:cubicBezTo>
                  <a:cubicBezTo>
                    <a:pt x="7" y="54"/>
                    <a:pt x="24" y="26"/>
                    <a:pt x="50" y="11"/>
                  </a:cubicBezTo>
                  <a:cubicBezTo>
                    <a:pt x="50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87" y="8"/>
                    <a:pt x="124" y="16"/>
                    <a:pt x="161" y="35"/>
                  </a:cubicBezTo>
                  <a:cubicBezTo>
                    <a:pt x="171" y="50"/>
                    <a:pt x="176" y="66"/>
                    <a:pt x="176" y="84"/>
                  </a:cubicBezTo>
                  <a:cubicBezTo>
                    <a:pt x="176" y="113"/>
                    <a:pt x="162" y="140"/>
                    <a:pt x="137" y="155"/>
                  </a:cubicBezTo>
                  <a:close/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128134" name="Picture 1120">
              <a:extLst>
                <a:ext uri="{FF2B5EF4-FFF2-40B4-BE49-F238E27FC236}">
                  <a16:creationId xmlns:a16="http://schemas.microsoft.com/office/drawing/2014/main" id="{07774876-4103-492C-98A0-4516406EC99C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151"/>
              </p:custDataLst>
            </p:nvPr>
          </p:nvPicPr>
          <p:blipFill>
            <a:blip r:embed="rId2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854" y="2096"/>
              <a:ext cx="329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8135" name="Freeform 1121">
              <a:extLst>
                <a:ext uri="{FF2B5EF4-FFF2-40B4-BE49-F238E27FC236}">
                  <a16:creationId xmlns:a16="http://schemas.microsoft.com/office/drawing/2014/main" id="{E534A1AB-B156-4EA3-A895-F74476756F4F}"/>
                </a:ext>
              </a:extLst>
            </p:cNvPr>
            <p:cNvSpPr/>
            <p:nvPr>
              <p:custDataLst>
                <p:tags r:id="rId1152"/>
              </p:custDataLst>
            </p:nvPr>
          </p:nvSpPr>
          <p:spPr bwMode="auto">
            <a:xfrm>
              <a:off x="1154" y="1903"/>
              <a:ext cx="1581" cy="833"/>
            </a:xfrm>
            <a:custGeom>
              <a:avLst/>
              <a:gdLst>
                <a:gd name="T0" fmla="*/ 28370 w 360"/>
                <a:gd name="T1" fmla="*/ 14563 h 178"/>
                <a:gd name="T2" fmla="*/ 13460 w 360"/>
                <a:gd name="T3" fmla="*/ 16711 h 178"/>
                <a:gd name="T4" fmla="*/ 848 w 360"/>
                <a:gd name="T5" fmla="*/ 8718 h 178"/>
                <a:gd name="T6" fmla="*/ 927 w 360"/>
                <a:gd name="T7" fmla="*/ 8410 h 178"/>
                <a:gd name="T8" fmla="*/ 1098 w 360"/>
                <a:gd name="T9" fmla="*/ 8105 h 178"/>
                <a:gd name="T10" fmla="*/ 1098 w 360"/>
                <a:gd name="T11" fmla="*/ 8105 h 178"/>
                <a:gd name="T12" fmla="*/ 1274 w 360"/>
                <a:gd name="T13" fmla="*/ 7689 h 178"/>
                <a:gd name="T14" fmla="*/ 1348 w 360"/>
                <a:gd name="T15" fmla="*/ 7577 h 178"/>
                <a:gd name="T16" fmla="*/ 1603 w 360"/>
                <a:gd name="T17" fmla="*/ 7183 h 178"/>
                <a:gd name="T18" fmla="*/ 1603 w 360"/>
                <a:gd name="T19" fmla="*/ 7076 h 178"/>
                <a:gd name="T20" fmla="*/ 1950 w 360"/>
                <a:gd name="T21" fmla="*/ 6570 h 178"/>
                <a:gd name="T22" fmla="*/ 1950 w 360"/>
                <a:gd name="T23" fmla="*/ 6463 h 178"/>
                <a:gd name="T24" fmla="*/ 2372 w 360"/>
                <a:gd name="T25" fmla="*/ 5934 h 178"/>
                <a:gd name="T26" fmla="*/ 2451 w 360"/>
                <a:gd name="T27" fmla="*/ 5850 h 178"/>
                <a:gd name="T28" fmla="*/ 2872 w 360"/>
                <a:gd name="T29" fmla="*/ 5232 h 178"/>
                <a:gd name="T30" fmla="*/ 2872 w 360"/>
                <a:gd name="T31" fmla="*/ 5232 h 178"/>
                <a:gd name="T32" fmla="*/ 4071 w 360"/>
                <a:gd name="T33" fmla="*/ 3898 h 178"/>
                <a:gd name="T34" fmla="*/ 4146 w 360"/>
                <a:gd name="T35" fmla="*/ 3791 h 178"/>
                <a:gd name="T36" fmla="*/ 4822 w 360"/>
                <a:gd name="T37" fmla="*/ 3178 h 178"/>
                <a:gd name="T38" fmla="*/ 4919 w 360"/>
                <a:gd name="T39" fmla="*/ 3178 h 178"/>
                <a:gd name="T40" fmla="*/ 5670 w 360"/>
                <a:gd name="T41" fmla="*/ 2565 h 178"/>
                <a:gd name="T42" fmla="*/ 5766 w 360"/>
                <a:gd name="T43" fmla="*/ 2452 h 178"/>
                <a:gd name="T44" fmla="*/ 6614 w 360"/>
                <a:gd name="T45" fmla="*/ 1951 h 178"/>
                <a:gd name="T46" fmla="*/ 6768 w 360"/>
                <a:gd name="T47" fmla="*/ 1839 h 178"/>
                <a:gd name="T48" fmla="*/ 7716 w 360"/>
                <a:gd name="T49" fmla="*/ 1334 h 178"/>
                <a:gd name="T50" fmla="*/ 7791 w 360"/>
                <a:gd name="T51" fmla="*/ 1226 h 178"/>
                <a:gd name="T52" fmla="*/ 8814 w 360"/>
                <a:gd name="T53" fmla="*/ 810 h 178"/>
                <a:gd name="T54" fmla="*/ 8990 w 360"/>
                <a:gd name="T55" fmla="*/ 721 h 178"/>
                <a:gd name="T56" fmla="*/ 10162 w 360"/>
                <a:gd name="T57" fmla="*/ 417 h 178"/>
                <a:gd name="T58" fmla="*/ 10241 w 360"/>
                <a:gd name="T59" fmla="*/ 309 h 178"/>
                <a:gd name="T60" fmla="*/ 11515 w 360"/>
                <a:gd name="T61" fmla="*/ 0 h 178"/>
                <a:gd name="T62" fmla="*/ 11515 w 360"/>
                <a:gd name="T63" fmla="*/ 0 h 178"/>
                <a:gd name="T64" fmla="*/ 0 w 360"/>
                <a:gd name="T65" fmla="*/ 8915 h 178"/>
                <a:gd name="T66" fmla="*/ 13460 w 360"/>
                <a:gd name="T67" fmla="*/ 18134 h 178"/>
                <a:gd name="T68" fmla="*/ 27444 w 360"/>
                <a:gd name="T69" fmla="*/ 15373 h 178"/>
                <a:gd name="T70" fmla="*/ 30491 w 360"/>
                <a:gd name="T71" fmla="*/ 14652 h 178"/>
                <a:gd name="T72" fmla="*/ 28370 w 360"/>
                <a:gd name="T73" fmla="*/ 145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0" h="178">
                  <a:moveTo>
                    <a:pt x="335" y="142"/>
                  </a:moveTo>
                  <a:cubicBezTo>
                    <a:pt x="313" y="142"/>
                    <a:pt x="242" y="165"/>
                    <a:pt x="159" y="163"/>
                  </a:cubicBezTo>
                  <a:cubicBezTo>
                    <a:pt x="76" y="162"/>
                    <a:pt x="22" y="111"/>
                    <a:pt x="10" y="85"/>
                  </a:cubicBez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  <a:cubicBezTo>
                    <a:pt x="352" y="143"/>
                    <a:pt x="343" y="142"/>
                    <a:pt x="335" y="142"/>
                  </a:cubicBezTo>
                  <a:close/>
                </a:path>
              </a:pathLst>
            </a:custGeom>
            <a:solidFill>
              <a:srgbClr val="F4C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6" name="Freeform 1122">
              <a:extLst>
                <a:ext uri="{FF2B5EF4-FFF2-40B4-BE49-F238E27FC236}">
                  <a16:creationId xmlns:a16="http://schemas.microsoft.com/office/drawing/2014/main" id="{18A11CD5-C191-4E3E-9E89-B8A2A9AF45AC}"/>
                </a:ext>
              </a:extLst>
            </p:cNvPr>
            <p:cNvSpPr/>
            <p:nvPr>
              <p:custDataLst>
                <p:tags r:id="rId1153"/>
              </p:custDataLst>
            </p:nvPr>
          </p:nvSpPr>
          <p:spPr bwMode="auto">
            <a:xfrm>
              <a:off x="2699" y="2329"/>
              <a:ext cx="163" cy="248"/>
            </a:xfrm>
            <a:custGeom>
              <a:avLst/>
              <a:gdLst>
                <a:gd name="T0" fmla="*/ 604 w 37"/>
                <a:gd name="T1" fmla="*/ 108 h 53"/>
                <a:gd name="T2" fmla="*/ 604 w 37"/>
                <a:gd name="T3" fmla="*/ 0 h 53"/>
                <a:gd name="T4" fmla="*/ 0 w 37"/>
                <a:gd name="T5" fmla="*/ 5320 h 53"/>
                <a:gd name="T6" fmla="*/ 1106 w 37"/>
                <a:gd name="T7" fmla="*/ 5428 h 53"/>
                <a:gd name="T8" fmla="*/ 3084 w 37"/>
                <a:gd name="T9" fmla="*/ 3678 h 53"/>
                <a:gd name="T10" fmla="*/ 604 w 37"/>
                <a:gd name="T11" fmla="*/ 10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2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10" y="17"/>
                    <a:pt x="7" y="34"/>
                    <a:pt x="0" y="52"/>
                  </a:cubicBezTo>
                  <a:cubicBezTo>
                    <a:pt x="4" y="52"/>
                    <a:pt x="9" y="52"/>
                    <a:pt x="13" y="53"/>
                  </a:cubicBezTo>
                  <a:cubicBezTo>
                    <a:pt x="25" y="53"/>
                    <a:pt x="35" y="46"/>
                    <a:pt x="36" y="36"/>
                  </a:cubicBezTo>
                  <a:cubicBezTo>
                    <a:pt x="37" y="17"/>
                    <a:pt x="12" y="5"/>
                    <a:pt x="7" y="1"/>
                  </a:cubicBezTo>
                  <a:close/>
                </a:path>
              </a:pathLst>
            </a:custGeom>
            <a:solidFill>
              <a:srgbClr val="F5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7" name="Freeform 1123">
              <a:extLst>
                <a:ext uri="{FF2B5EF4-FFF2-40B4-BE49-F238E27FC236}">
                  <a16:creationId xmlns:a16="http://schemas.microsoft.com/office/drawing/2014/main" id="{1580C0D4-8753-4141-BBBE-035909092E84}"/>
                </a:ext>
              </a:extLst>
            </p:cNvPr>
            <p:cNvSpPr/>
            <p:nvPr>
              <p:custDataLst>
                <p:tags r:id="rId1154"/>
              </p:custDataLst>
            </p:nvPr>
          </p:nvSpPr>
          <p:spPr bwMode="auto">
            <a:xfrm>
              <a:off x="1655" y="2198"/>
              <a:ext cx="175" cy="84"/>
            </a:xfrm>
            <a:custGeom>
              <a:avLst/>
              <a:gdLst>
                <a:gd name="T0" fmla="*/ 0 w 40"/>
                <a:gd name="T1" fmla="*/ 1330 h 18"/>
                <a:gd name="T2" fmla="*/ 3351 w 40"/>
                <a:gd name="T3" fmla="*/ 915 h 18"/>
                <a:gd name="T4" fmla="*/ 1684 w 40"/>
                <a:gd name="T5" fmla="*/ 611 h 18"/>
                <a:gd name="T6" fmla="*/ 0 w 40"/>
                <a:gd name="T7" fmla="*/ 10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13"/>
                  </a:moveTo>
                  <a:cubicBezTo>
                    <a:pt x="6" y="18"/>
                    <a:pt x="35" y="17"/>
                    <a:pt x="40" y="9"/>
                  </a:cubicBezTo>
                  <a:cubicBezTo>
                    <a:pt x="35" y="5"/>
                    <a:pt x="28" y="9"/>
                    <a:pt x="20" y="6"/>
                  </a:cubicBezTo>
                  <a:cubicBezTo>
                    <a:pt x="13" y="4"/>
                    <a:pt x="9" y="0"/>
                    <a:pt x="0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8" name="Freeform 1124">
              <a:extLst>
                <a:ext uri="{FF2B5EF4-FFF2-40B4-BE49-F238E27FC236}">
                  <a16:creationId xmlns:a16="http://schemas.microsoft.com/office/drawing/2014/main" id="{F68A6327-6A4A-48EF-BF92-1A56F93C5955}"/>
                </a:ext>
              </a:extLst>
            </p:cNvPr>
            <p:cNvSpPr/>
            <p:nvPr>
              <p:custDataLst>
                <p:tags r:id="rId1155"/>
              </p:custDataLst>
            </p:nvPr>
          </p:nvSpPr>
          <p:spPr bwMode="auto">
            <a:xfrm>
              <a:off x="1672" y="2305"/>
              <a:ext cx="171" cy="117"/>
            </a:xfrm>
            <a:custGeom>
              <a:avLst/>
              <a:gdLst>
                <a:gd name="T0" fmla="*/ 0 w 39"/>
                <a:gd name="T1" fmla="*/ 1226 h 25"/>
                <a:gd name="T2" fmla="*/ 3288 w 39"/>
                <a:gd name="T3" fmla="*/ 417 h 25"/>
                <a:gd name="T4" fmla="*/ 2442 w 39"/>
                <a:gd name="T5" fmla="*/ 1535 h 25"/>
                <a:gd name="T6" fmla="*/ 846 w 39"/>
                <a:gd name="T7" fmla="*/ 2565 h 25"/>
                <a:gd name="T8" fmla="*/ 0 w 39"/>
                <a:gd name="T9" fmla="*/ 2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0" y="12"/>
                  </a:moveTo>
                  <a:cubicBezTo>
                    <a:pt x="5" y="8"/>
                    <a:pt x="33" y="0"/>
                    <a:pt x="39" y="4"/>
                  </a:cubicBezTo>
                  <a:cubicBezTo>
                    <a:pt x="33" y="6"/>
                    <a:pt x="30" y="10"/>
                    <a:pt x="29" y="15"/>
                  </a:cubicBezTo>
                  <a:cubicBezTo>
                    <a:pt x="20" y="12"/>
                    <a:pt x="12" y="16"/>
                    <a:pt x="10" y="25"/>
                  </a:cubicBezTo>
                  <a:cubicBezTo>
                    <a:pt x="3" y="22"/>
                    <a:pt x="2" y="19"/>
                    <a:pt x="0" y="2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39" name="Freeform 1125">
              <a:extLst>
                <a:ext uri="{FF2B5EF4-FFF2-40B4-BE49-F238E27FC236}">
                  <a16:creationId xmlns:a16="http://schemas.microsoft.com/office/drawing/2014/main" id="{E899D267-3D5B-47F1-AC62-34DEA88EE74F}"/>
                </a:ext>
              </a:extLst>
            </p:cNvPr>
            <p:cNvSpPr/>
            <p:nvPr>
              <p:custDataLst>
                <p:tags r:id="rId1156"/>
              </p:custDataLst>
            </p:nvPr>
          </p:nvSpPr>
          <p:spPr bwMode="auto">
            <a:xfrm>
              <a:off x="1729" y="2390"/>
              <a:ext cx="132" cy="117"/>
            </a:xfrm>
            <a:custGeom>
              <a:avLst/>
              <a:gdLst>
                <a:gd name="T0" fmla="*/ 0 w 30"/>
                <a:gd name="T1" fmla="*/ 2256 h 25"/>
                <a:gd name="T2" fmla="*/ 2556 w 30"/>
                <a:gd name="T3" fmla="*/ 309 h 25"/>
                <a:gd name="T4" fmla="*/ 1531 w 30"/>
                <a:gd name="T5" fmla="*/ 1334 h 25"/>
                <a:gd name="T6" fmla="*/ 1452 w 30"/>
                <a:gd name="T7" fmla="*/ 2256 h 25"/>
                <a:gd name="T8" fmla="*/ 854 w 30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0" y="22"/>
                  </a:moveTo>
                  <a:cubicBezTo>
                    <a:pt x="7" y="16"/>
                    <a:pt x="22" y="0"/>
                    <a:pt x="30" y="3"/>
                  </a:cubicBezTo>
                  <a:cubicBezTo>
                    <a:pt x="27" y="7"/>
                    <a:pt x="25" y="13"/>
                    <a:pt x="18" y="13"/>
                  </a:cubicBezTo>
                  <a:cubicBezTo>
                    <a:pt x="18" y="16"/>
                    <a:pt x="17" y="19"/>
                    <a:pt x="17" y="22"/>
                  </a:cubicBezTo>
                  <a:cubicBezTo>
                    <a:pt x="13" y="21"/>
                    <a:pt x="11" y="25"/>
                    <a:pt x="10" y="25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0" name="Freeform 1126">
              <a:extLst>
                <a:ext uri="{FF2B5EF4-FFF2-40B4-BE49-F238E27FC236}">
                  <a16:creationId xmlns:a16="http://schemas.microsoft.com/office/drawing/2014/main" id="{9A83DF0E-AAE6-4C60-873B-C2268703F9ED}"/>
                </a:ext>
              </a:extLst>
            </p:cNvPr>
            <p:cNvSpPr/>
            <p:nvPr>
              <p:custDataLst>
                <p:tags r:id="rId1157"/>
              </p:custDataLst>
            </p:nvPr>
          </p:nvSpPr>
          <p:spPr bwMode="auto">
            <a:xfrm>
              <a:off x="1791" y="2441"/>
              <a:ext cx="127" cy="117"/>
            </a:xfrm>
            <a:custGeom>
              <a:avLst/>
              <a:gdLst>
                <a:gd name="T0" fmla="*/ 0 w 29"/>
                <a:gd name="T1" fmla="*/ 2565 h 25"/>
                <a:gd name="T2" fmla="*/ 2435 w 29"/>
                <a:gd name="T3" fmla="*/ 0 h 25"/>
                <a:gd name="T4" fmla="*/ 1344 w 29"/>
                <a:gd name="T5" fmla="*/ 23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25"/>
                  </a:moveTo>
                  <a:cubicBezTo>
                    <a:pt x="10" y="16"/>
                    <a:pt x="16" y="2"/>
                    <a:pt x="29" y="0"/>
                  </a:cubicBezTo>
                  <a:cubicBezTo>
                    <a:pt x="28" y="8"/>
                    <a:pt x="19" y="14"/>
                    <a:pt x="16" y="23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1" name="Freeform 1127">
              <a:extLst>
                <a:ext uri="{FF2B5EF4-FFF2-40B4-BE49-F238E27FC236}">
                  <a16:creationId xmlns:a16="http://schemas.microsoft.com/office/drawing/2014/main" id="{7CEA3CA2-769C-4011-8C0E-0B69A0CA03DA}"/>
                </a:ext>
              </a:extLst>
            </p:cNvPr>
            <p:cNvSpPr/>
            <p:nvPr>
              <p:custDataLst>
                <p:tags r:id="rId1158"/>
              </p:custDataLst>
            </p:nvPr>
          </p:nvSpPr>
          <p:spPr bwMode="auto">
            <a:xfrm>
              <a:off x="1918" y="2465"/>
              <a:ext cx="48" cy="93"/>
            </a:xfrm>
            <a:custGeom>
              <a:avLst/>
              <a:gdLst>
                <a:gd name="T0" fmla="*/ 0 w 11"/>
                <a:gd name="T1" fmla="*/ 2009 h 20"/>
                <a:gd name="T2" fmla="*/ 838 w 11"/>
                <a:gd name="T3" fmla="*/ 0 h 20"/>
                <a:gd name="T4" fmla="*/ 668 w 11"/>
                <a:gd name="T5" fmla="*/ 1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1" y="12"/>
                    <a:pt x="2" y="3"/>
                    <a:pt x="10" y="0"/>
                  </a:cubicBezTo>
                  <a:cubicBezTo>
                    <a:pt x="11" y="3"/>
                    <a:pt x="10" y="7"/>
                    <a:pt x="8" y="1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2" name="Freeform 1128">
              <a:extLst>
                <a:ext uri="{FF2B5EF4-FFF2-40B4-BE49-F238E27FC236}">
                  <a16:creationId xmlns:a16="http://schemas.microsoft.com/office/drawing/2014/main" id="{16D866FD-6BDE-4331-B860-03F97BB6CA18}"/>
                </a:ext>
              </a:extLst>
            </p:cNvPr>
            <p:cNvSpPr/>
            <p:nvPr>
              <p:custDataLst>
                <p:tags r:id="rId1159"/>
              </p:custDataLst>
            </p:nvPr>
          </p:nvSpPr>
          <p:spPr bwMode="auto">
            <a:xfrm>
              <a:off x="1997" y="2465"/>
              <a:ext cx="44" cy="145"/>
            </a:xfrm>
            <a:custGeom>
              <a:avLst/>
              <a:gdLst>
                <a:gd name="T0" fmla="*/ 598 w 10"/>
                <a:gd name="T1" fmla="*/ 2671 h 31"/>
                <a:gd name="T2" fmla="*/ 502 w 10"/>
                <a:gd name="T3" fmla="*/ 0 h 31"/>
                <a:gd name="T4" fmla="*/ 854 w 10"/>
                <a:gd name="T5" fmla="*/ 317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7" y="26"/>
                  </a:moveTo>
                  <a:cubicBezTo>
                    <a:pt x="0" y="20"/>
                    <a:pt x="1" y="7"/>
                    <a:pt x="6" y="0"/>
                  </a:cubicBezTo>
                  <a:cubicBezTo>
                    <a:pt x="10" y="8"/>
                    <a:pt x="10" y="20"/>
                    <a:pt x="10" y="3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3" name="Freeform 1129">
              <a:extLst>
                <a:ext uri="{FF2B5EF4-FFF2-40B4-BE49-F238E27FC236}">
                  <a16:creationId xmlns:a16="http://schemas.microsoft.com/office/drawing/2014/main" id="{AE9E4995-FEB6-49C1-B3C2-012982A25C85}"/>
                </a:ext>
              </a:extLst>
            </p:cNvPr>
            <p:cNvSpPr/>
            <p:nvPr>
              <p:custDataLst>
                <p:tags r:id="rId1160"/>
              </p:custDataLst>
            </p:nvPr>
          </p:nvSpPr>
          <p:spPr bwMode="auto">
            <a:xfrm>
              <a:off x="2067" y="2450"/>
              <a:ext cx="62" cy="164"/>
            </a:xfrm>
            <a:custGeom>
              <a:avLst/>
              <a:gdLst>
                <a:gd name="T0" fmla="*/ 531 w 14"/>
                <a:gd name="T1" fmla="*/ 3491 h 35"/>
                <a:gd name="T2" fmla="*/ 257 w 14"/>
                <a:gd name="T3" fmla="*/ 0 h 35"/>
                <a:gd name="T4" fmla="*/ 1218 w 14"/>
                <a:gd name="T5" fmla="*/ 359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5">
                  <a:moveTo>
                    <a:pt x="6" y="34"/>
                  </a:moveTo>
                  <a:cubicBezTo>
                    <a:pt x="7" y="22"/>
                    <a:pt x="0" y="10"/>
                    <a:pt x="3" y="0"/>
                  </a:cubicBezTo>
                  <a:cubicBezTo>
                    <a:pt x="10" y="8"/>
                    <a:pt x="10" y="25"/>
                    <a:pt x="14" y="35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4" name="Freeform 1130">
              <a:extLst>
                <a:ext uri="{FF2B5EF4-FFF2-40B4-BE49-F238E27FC236}">
                  <a16:creationId xmlns:a16="http://schemas.microsoft.com/office/drawing/2014/main" id="{82C30A33-5192-4433-B005-524B2C705B68}"/>
                </a:ext>
              </a:extLst>
            </p:cNvPr>
            <p:cNvSpPr/>
            <p:nvPr>
              <p:custDataLst>
                <p:tags r:id="rId1161"/>
              </p:custDataLst>
            </p:nvPr>
          </p:nvSpPr>
          <p:spPr bwMode="auto">
            <a:xfrm>
              <a:off x="2116" y="2418"/>
              <a:ext cx="92" cy="159"/>
            </a:xfrm>
            <a:custGeom>
              <a:avLst/>
              <a:gdLst>
                <a:gd name="T0" fmla="*/ 1766 w 21"/>
                <a:gd name="T1" fmla="*/ 2867 h 34"/>
                <a:gd name="T2" fmla="*/ 0 w 21"/>
                <a:gd name="T3" fmla="*/ 416 h 34"/>
                <a:gd name="T4" fmla="*/ 920 w 21"/>
                <a:gd name="T5" fmla="*/ 102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21" y="28"/>
                  </a:moveTo>
                  <a:cubicBezTo>
                    <a:pt x="7" y="34"/>
                    <a:pt x="4" y="14"/>
                    <a:pt x="0" y="4"/>
                  </a:cubicBezTo>
                  <a:cubicBezTo>
                    <a:pt x="6" y="0"/>
                    <a:pt x="10" y="3"/>
                    <a:pt x="11" y="1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5" name="Freeform 1131">
              <a:extLst>
                <a:ext uri="{FF2B5EF4-FFF2-40B4-BE49-F238E27FC236}">
                  <a16:creationId xmlns:a16="http://schemas.microsoft.com/office/drawing/2014/main" id="{397BCC83-0C3B-4C41-9895-FCFF30185115}"/>
                </a:ext>
              </a:extLst>
            </p:cNvPr>
            <p:cNvSpPr/>
            <p:nvPr>
              <p:custDataLst>
                <p:tags r:id="rId1162"/>
              </p:custDataLst>
            </p:nvPr>
          </p:nvSpPr>
          <p:spPr bwMode="auto">
            <a:xfrm>
              <a:off x="2186" y="2404"/>
              <a:ext cx="22" cy="37"/>
            </a:xfrm>
            <a:custGeom>
              <a:avLst/>
              <a:gdLst>
                <a:gd name="T0" fmla="*/ 348 w 5"/>
                <a:gd name="T1" fmla="*/ 791 h 8"/>
                <a:gd name="T2" fmla="*/ 0 w 5"/>
                <a:gd name="T3" fmla="*/ 301 h 8"/>
                <a:gd name="T4" fmla="*/ 427 w 5"/>
                <a:gd name="T5" fmla="*/ 10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6" name="Freeform 1132">
              <a:extLst>
                <a:ext uri="{FF2B5EF4-FFF2-40B4-BE49-F238E27FC236}">
                  <a16:creationId xmlns:a16="http://schemas.microsoft.com/office/drawing/2014/main" id="{55264BD4-1A49-4DCF-903D-45DC63A23692}"/>
                </a:ext>
              </a:extLst>
            </p:cNvPr>
            <p:cNvSpPr/>
            <p:nvPr>
              <p:custDataLst>
                <p:tags r:id="rId1163"/>
              </p:custDataLst>
            </p:nvPr>
          </p:nvSpPr>
          <p:spPr bwMode="auto">
            <a:xfrm>
              <a:off x="2186" y="2324"/>
              <a:ext cx="171" cy="70"/>
            </a:xfrm>
            <a:custGeom>
              <a:avLst/>
              <a:gdLst>
                <a:gd name="T0" fmla="*/ 3113 w 39"/>
                <a:gd name="T1" fmla="*/ 915 h 15"/>
                <a:gd name="T2" fmla="*/ 346 w 39"/>
                <a:gd name="T3" fmla="*/ 107 h 15"/>
                <a:gd name="T4" fmla="*/ 3288 w 39"/>
                <a:gd name="T5" fmla="*/ 4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5">
                  <a:moveTo>
                    <a:pt x="37" y="9"/>
                  </a:moveTo>
                  <a:cubicBezTo>
                    <a:pt x="26" y="9"/>
                    <a:pt x="0" y="15"/>
                    <a:pt x="4" y="1"/>
                  </a:cubicBezTo>
                  <a:cubicBezTo>
                    <a:pt x="16" y="0"/>
                    <a:pt x="27" y="4"/>
                    <a:pt x="39" y="4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7" name="Freeform 1133">
              <a:extLst>
                <a:ext uri="{FF2B5EF4-FFF2-40B4-BE49-F238E27FC236}">
                  <a16:creationId xmlns:a16="http://schemas.microsoft.com/office/drawing/2014/main" id="{A9D1B772-E09D-47FD-932C-DD3B50473217}"/>
                </a:ext>
              </a:extLst>
            </p:cNvPr>
            <p:cNvSpPr/>
            <p:nvPr>
              <p:custDataLst>
                <p:tags r:id="rId1164"/>
              </p:custDataLst>
            </p:nvPr>
          </p:nvSpPr>
          <p:spPr bwMode="auto">
            <a:xfrm>
              <a:off x="2212" y="2273"/>
              <a:ext cx="79" cy="23"/>
            </a:xfrm>
            <a:custGeom>
              <a:avLst/>
              <a:gdLst>
                <a:gd name="T0" fmla="*/ 1523 w 18"/>
                <a:gd name="T1" fmla="*/ 382 h 5"/>
                <a:gd name="T2" fmla="*/ 0 w 18"/>
                <a:gd name="T3" fmla="*/ 189 h 5"/>
                <a:gd name="T4" fmla="*/ 500 w 18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1" y="5"/>
                    <a:pt x="5" y="5"/>
                    <a:pt x="0" y="2"/>
                  </a:cubicBezTo>
                  <a:cubicBezTo>
                    <a:pt x="2" y="0"/>
                    <a:pt x="3" y="2"/>
                    <a:pt x="6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8" name="Freeform 1134">
              <a:extLst>
                <a:ext uri="{FF2B5EF4-FFF2-40B4-BE49-F238E27FC236}">
                  <a16:creationId xmlns:a16="http://schemas.microsoft.com/office/drawing/2014/main" id="{3C30FD27-B709-4EB2-B9CE-137C20EE8510}"/>
                </a:ext>
              </a:extLst>
            </p:cNvPr>
            <p:cNvSpPr/>
            <p:nvPr>
              <p:custDataLst>
                <p:tags r:id="rId1165"/>
              </p:custDataLst>
            </p:nvPr>
          </p:nvSpPr>
          <p:spPr bwMode="auto">
            <a:xfrm>
              <a:off x="1971" y="1940"/>
              <a:ext cx="65" cy="150"/>
            </a:xfrm>
            <a:custGeom>
              <a:avLst/>
              <a:gdLst>
                <a:gd name="T0" fmla="*/ 74 w 15"/>
                <a:gd name="T1" fmla="*/ 417 h 32"/>
                <a:gd name="T2" fmla="*/ 806 w 15"/>
                <a:gd name="T3" fmla="*/ 3295 h 32"/>
                <a:gd name="T4" fmla="*/ 1053 w 15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1" y="4"/>
                  </a:moveTo>
                  <a:cubicBezTo>
                    <a:pt x="1" y="14"/>
                    <a:pt x="0" y="29"/>
                    <a:pt x="10" y="32"/>
                  </a:cubicBezTo>
                  <a:cubicBezTo>
                    <a:pt x="15" y="23"/>
                    <a:pt x="7" y="11"/>
                    <a:pt x="13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49" name="Freeform 1135">
              <a:extLst>
                <a:ext uri="{FF2B5EF4-FFF2-40B4-BE49-F238E27FC236}">
                  <a16:creationId xmlns:a16="http://schemas.microsoft.com/office/drawing/2014/main" id="{92B9243B-D2D4-4663-8D00-B9BDB3A42096}"/>
                </a:ext>
              </a:extLst>
            </p:cNvPr>
            <p:cNvSpPr/>
            <p:nvPr>
              <p:custDataLst>
                <p:tags r:id="rId1166"/>
              </p:custDataLst>
            </p:nvPr>
          </p:nvSpPr>
          <p:spPr bwMode="auto">
            <a:xfrm>
              <a:off x="2045" y="2034"/>
              <a:ext cx="35" cy="51"/>
            </a:xfrm>
            <a:custGeom>
              <a:avLst/>
              <a:gdLst>
                <a:gd name="T0" fmla="*/ 171 w 8"/>
                <a:gd name="T1" fmla="*/ 0 h 11"/>
                <a:gd name="T2" fmla="*/ 79 w 8"/>
                <a:gd name="T3" fmla="*/ 797 h 11"/>
                <a:gd name="T4" fmla="*/ 669 w 8"/>
                <a:gd name="T5" fmla="*/ 10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7" y="11"/>
                    <a:pt x="7" y="7"/>
                    <a:pt x="8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0" name="Freeform 1136">
              <a:extLst>
                <a:ext uri="{FF2B5EF4-FFF2-40B4-BE49-F238E27FC236}">
                  <a16:creationId xmlns:a16="http://schemas.microsoft.com/office/drawing/2014/main" id="{5435BFB3-B857-42D6-950B-BE7574F10983}"/>
                </a:ext>
              </a:extLst>
            </p:cNvPr>
            <p:cNvSpPr/>
            <p:nvPr>
              <p:custDataLst>
                <p:tags r:id="rId1167"/>
              </p:custDataLst>
            </p:nvPr>
          </p:nvSpPr>
          <p:spPr bwMode="auto">
            <a:xfrm>
              <a:off x="2102" y="1977"/>
              <a:ext cx="88" cy="132"/>
            </a:xfrm>
            <a:custGeom>
              <a:avLst/>
              <a:gdLst>
                <a:gd name="T0" fmla="*/ 928 w 20"/>
                <a:gd name="T1" fmla="*/ 0 h 28"/>
                <a:gd name="T2" fmla="*/ 0 w 20"/>
                <a:gd name="T3" fmla="*/ 2513 h 28"/>
                <a:gd name="T4" fmla="*/ 1703 w 20"/>
                <a:gd name="T5" fmla="*/ 4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8" y="8"/>
                    <a:pt x="3" y="16"/>
                    <a:pt x="0" y="24"/>
                  </a:cubicBezTo>
                  <a:cubicBezTo>
                    <a:pt x="7" y="28"/>
                    <a:pt x="16" y="12"/>
                    <a:pt x="20" y="4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1" name="Freeform 1137">
              <a:extLst>
                <a:ext uri="{FF2B5EF4-FFF2-40B4-BE49-F238E27FC236}">
                  <a16:creationId xmlns:a16="http://schemas.microsoft.com/office/drawing/2014/main" id="{A8EA997F-299C-4F83-92CF-A5CFF73BD469}"/>
                </a:ext>
              </a:extLst>
            </p:cNvPr>
            <p:cNvSpPr/>
            <p:nvPr>
              <p:custDataLst>
                <p:tags r:id="rId1168"/>
              </p:custDataLst>
            </p:nvPr>
          </p:nvSpPr>
          <p:spPr bwMode="auto">
            <a:xfrm>
              <a:off x="2151" y="2038"/>
              <a:ext cx="92" cy="108"/>
            </a:xfrm>
            <a:custGeom>
              <a:avLst/>
              <a:gdLst>
                <a:gd name="T0" fmla="*/ 499 w 21"/>
                <a:gd name="T1" fmla="*/ 1146 h 23"/>
                <a:gd name="T2" fmla="*/ 0 w 21"/>
                <a:gd name="T3" fmla="*/ 1766 h 23"/>
                <a:gd name="T4" fmla="*/ 176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6" y="11"/>
                  </a:moveTo>
                  <a:cubicBezTo>
                    <a:pt x="3" y="13"/>
                    <a:pt x="0" y="13"/>
                    <a:pt x="0" y="17"/>
                  </a:cubicBezTo>
                  <a:cubicBezTo>
                    <a:pt x="9" y="23"/>
                    <a:pt x="12" y="4"/>
                    <a:pt x="21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2" name="Freeform 1138">
              <a:extLst>
                <a:ext uri="{FF2B5EF4-FFF2-40B4-BE49-F238E27FC236}">
                  <a16:creationId xmlns:a16="http://schemas.microsoft.com/office/drawing/2014/main" id="{044C167F-ADFC-4E9F-83F2-C757606DFA94}"/>
                </a:ext>
              </a:extLst>
            </p:cNvPr>
            <p:cNvSpPr/>
            <p:nvPr>
              <p:custDataLst>
                <p:tags r:id="rId1169"/>
              </p:custDataLst>
            </p:nvPr>
          </p:nvSpPr>
          <p:spPr bwMode="auto">
            <a:xfrm>
              <a:off x="2190" y="2104"/>
              <a:ext cx="158" cy="122"/>
            </a:xfrm>
            <a:custGeom>
              <a:avLst/>
              <a:gdLst>
                <a:gd name="T0" fmla="*/ 1773 w 36"/>
                <a:gd name="T1" fmla="*/ 0 h 26"/>
                <a:gd name="T2" fmla="*/ 0 w 36"/>
                <a:gd name="T3" fmla="*/ 1455 h 26"/>
                <a:gd name="T4" fmla="*/ 1444 w 36"/>
                <a:gd name="T5" fmla="*/ 1037 h 26"/>
                <a:gd name="T6" fmla="*/ 3042 w 36"/>
                <a:gd name="T7" fmla="*/ 72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21" y="0"/>
                  </a:moveTo>
                  <a:cubicBezTo>
                    <a:pt x="13" y="3"/>
                    <a:pt x="6" y="9"/>
                    <a:pt x="0" y="14"/>
                  </a:cubicBezTo>
                  <a:cubicBezTo>
                    <a:pt x="9" y="26"/>
                    <a:pt x="11" y="12"/>
                    <a:pt x="17" y="10"/>
                  </a:cubicBezTo>
                  <a:cubicBezTo>
                    <a:pt x="25" y="7"/>
                    <a:pt x="28" y="8"/>
                    <a:pt x="36" y="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3" name="Freeform 1139">
              <a:extLst>
                <a:ext uri="{FF2B5EF4-FFF2-40B4-BE49-F238E27FC236}">
                  <a16:creationId xmlns:a16="http://schemas.microsoft.com/office/drawing/2014/main" id="{132DA3DB-1401-4E86-A731-16775EC7DDF0}"/>
                </a:ext>
              </a:extLst>
            </p:cNvPr>
            <p:cNvSpPr/>
            <p:nvPr>
              <p:custDataLst>
                <p:tags r:id="rId1170"/>
              </p:custDataLst>
            </p:nvPr>
          </p:nvSpPr>
          <p:spPr bwMode="auto">
            <a:xfrm>
              <a:off x="2238" y="2202"/>
              <a:ext cx="128" cy="33"/>
            </a:xfrm>
            <a:custGeom>
              <a:avLst/>
              <a:gdLst>
                <a:gd name="T0" fmla="*/ 1382 w 29"/>
                <a:gd name="T1" fmla="*/ 113 h 7"/>
                <a:gd name="T2" fmla="*/ 0 w 29"/>
                <a:gd name="T3" fmla="*/ 311 h 7"/>
                <a:gd name="T4" fmla="*/ 2494 w 29"/>
                <a:gd name="T5" fmla="*/ 73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">
                  <a:moveTo>
                    <a:pt x="16" y="1"/>
                  </a:moveTo>
                  <a:cubicBezTo>
                    <a:pt x="11" y="0"/>
                    <a:pt x="5" y="1"/>
                    <a:pt x="0" y="3"/>
                  </a:cubicBezTo>
                  <a:cubicBezTo>
                    <a:pt x="9" y="4"/>
                    <a:pt x="19" y="6"/>
                    <a:pt x="29" y="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4" name="Freeform 1140">
              <a:extLst>
                <a:ext uri="{FF2B5EF4-FFF2-40B4-BE49-F238E27FC236}">
                  <a16:creationId xmlns:a16="http://schemas.microsoft.com/office/drawing/2014/main" id="{D038581B-731C-417D-BD0E-ED5C99FA84EA}"/>
                </a:ext>
              </a:extLst>
            </p:cNvPr>
            <p:cNvSpPr/>
            <p:nvPr>
              <p:custDataLst>
                <p:tags r:id="rId1171"/>
              </p:custDataLst>
            </p:nvPr>
          </p:nvSpPr>
          <p:spPr bwMode="auto">
            <a:xfrm>
              <a:off x="1685" y="2113"/>
              <a:ext cx="128" cy="75"/>
            </a:xfrm>
            <a:custGeom>
              <a:avLst/>
              <a:gdLst>
                <a:gd name="T0" fmla="*/ 0 w 29"/>
                <a:gd name="T1" fmla="*/ 0 h 16"/>
                <a:gd name="T2" fmla="*/ 2494 w 29"/>
                <a:gd name="T3" fmla="*/ 1233 h 16"/>
                <a:gd name="T4" fmla="*/ 1284 w 29"/>
                <a:gd name="T5" fmla="*/ 30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0" y="0"/>
                  </a:moveTo>
                  <a:cubicBezTo>
                    <a:pt x="3" y="8"/>
                    <a:pt x="21" y="16"/>
                    <a:pt x="29" y="12"/>
                  </a:cubicBezTo>
                  <a:cubicBezTo>
                    <a:pt x="24" y="10"/>
                    <a:pt x="17" y="8"/>
                    <a:pt x="15" y="3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5" name="Freeform 1141">
              <a:extLst>
                <a:ext uri="{FF2B5EF4-FFF2-40B4-BE49-F238E27FC236}">
                  <a16:creationId xmlns:a16="http://schemas.microsoft.com/office/drawing/2014/main" id="{E1C9E6AB-465A-44E6-AE99-6B565866B689}"/>
                </a:ext>
              </a:extLst>
            </p:cNvPr>
            <p:cNvSpPr/>
            <p:nvPr>
              <p:custDataLst>
                <p:tags r:id="rId1172"/>
              </p:custDataLst>
            </p:nvPr>
          </p:nvSpPr>
          <p:spPr bwMode="auto">
            <a:xfrm>
              <a:off x="1799" y="2099"/>
              <a:ext cx="40" cy="33"/>
            </a:xfrm>
            <a:custGeom>
              <a:avLst/>
              <a:gdLst>
                <a:gd name="T0" fmla="*/ 0 w 9"/>
                <a:gd name="T1" fmla="*/ 113 h 7"/>
                <a:gd name="T2" fmla="*/ 436 w 9"/>
                <a:gd name="T3" fmla="*/ 735 h 7"/>
                <a:gd name="T4" fmla="*/ 35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4"/>
                    <a:pt x="2" y="6"/>
                    <a:pt x="5" y="7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6" name="Freeform 1142">
              <a:extLst>
                <a:ext uri="{FF2B5EF4-FFF2-40B4-BE49-F238E27FC236}">
                  <a16:creationId xmlns:a16="http://schemas.microsoft.com/office/drawing/2014/main" id="{899DD147-6245-4EDC-B1BE-89F7DCF7493A}"/>
                </a:ext>
              </a:extLst>
            </p:cNvPr>
            <p:cNvSpPr/>
            <p:nvPr>
              <p:custDataLst>
                <p:tags r:id="rId1173"/>
              </p:custDataLst>
            </p:nvPr>
          </p:nvSpPr>
          <p:spPr bwMode="auto">
            <a:xfrm>
              <a:off x="1799" y="1940"/>
              <a:ext cx="101" cy="178"/>
            </a:xfrm>
            <a:custGeom>
              <a:avLst/>
              <a:gdLst>
                <a:gd name="T0" fmla="*/ 0 w 23"/>
                <a:gd name="T1" fmla="*/ 1143 h 38"/>
                <a:gd name="T2" fmla="*/ 1445 w 23"/>
                <a:gd name="T3" fmla="*/ 3907 h 38"/>
                <a:gd name="T4" fmla="*/ 501 w 23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0" y="11"/>
                  </a:moveTo>
                  <a:cubicBezTo>
                    <a:pt x="2" y="23"/>
                    <a:pt x="14" y="27"/>
                    <a:pt x="17" y="38"/>
                  </a:cubicBezTo>
                  <a:cubicBezTo>
                    <a:pt x="23" y="34"/>
                    <a:pt x="7" y="12"/>
                    <a:pt x="6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7" name="Freeform 1143">
              <a:extLst>
                <a:ext uri="{FF2B5EF4-FFF2-40B4-BE49-F238E27FC236}">
                  <a16:creationId xmlns:a16="http://schemas.microsoft.com/office/drawing/2014/main" id="{A351F9E8-6AEE-4779-9A62-3874BDCC2BE9}"/>
                </a:ext>
              </a:extLst>
            </p:cNvPr>
            <p:cNvSpPr/>
            <p:nvPr>
              <p:custDataLst>
                <p:tags r:id="rId1174"/>
              </p:custDataLst>
            </p:nvPr>
          </p:nvSpPr>
          <p:spPr bwMode="auto">
            <a:xfrm>
              <a:off x="1865" y="1935"/>
              <a:ext cx="75" cy="136"/>
            </a:xfrm>
            <a:custGeom>
              <a:avLst/>
              <a:gdLst>
                <a:gd name="T0" fmla="*/ 0 w 17"/>
                <a:gd name="T1" fmla="*/ 417 h 29"/>
                <a:gd name="T2" fmla="*/ 776 w 17"/>
                <a:gd name="T3" fmla="*/ 2992 h 29"/>
                <a:gd name="T4" fmla="*/ 856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4"/>
                  </a:moveTo>
                  <a:cubicBezTo>
                    <a:pt x="2" y="13"/>
                    <a:pt x="7" y="21"/>
                    <a:pt x="9" y="29"/>
                  </a:cubicBezTo>
                  <a:cubicBezTo>
                    <a:pt x="17" y="20"/>
                    <a:pt x="5" y="10"/>
                    <a:pt x="10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8" name="Freeform 1144">
              <a:extLst>
                <a:ext uri="{FF2B5EF4-FFF2-40B4-BE49-F238E27FC236}">
                  <a16:creationId xmlns:a16="http://schemas.microsoft.com/office/drawing/2014/main" id="{59D235DF-8702-44DA-87E2-F30AB3B2AB02}"/>
                </a:ext>
              </a:extLst>
            </p:cNvPr>
            <p:cNvSpPr/>
            <p:nvPr>
              <p:custDataLst>
                <p:tags r:id="rId1175"/>
              </p:custDataLst>
            </p:nvPr>
          </p:nvSpPr>
          <p:spPr bwMode="auto">
            <a:xfrm>
              <a:off x="2243" y="2408"/>
              <a:ext cx="79" cy="80"/>
            </a:xfrm>
            <a:custGeom>
              <a:avLst/>
              <a:gdLst>
                <a:gd name="T0" fmla="*/ 1273 w 18"/>
                <a:gd name="T1" fmla="*/ 842 h 17"/>
                <a:gd name="T2" fmla="*/ 0 w 18"/>
                <a:gd name="T3" fmla="*/ 532 h 17"/>
                <a:gd name="T4" fmla="*/ 847 w 18"/>
                <a:gd name="T5" fmla="*/ 932 h 17"/>
                <a:gd name="T6" fmla="*/ 1523 w 18"/>
                <a:gd name="T7" fmla="*/ 176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5" y="8"/>
                  </a:moveTo>
                  <a:cubicBezTo>
                    <a:pt x="12" y="6"/>
                    <a:pt x="0" y="0"/>
                    <a:pt x="0" y="5"/>
                  </a:cubicBezTo>
                  <a:cubicBezTo>
                    <a:pt x="3" y="6"/>
                    <a:pt x="8" y="7"/>
                    <a:pt x="10" y="9"/>
                  </a:cubicBezTo>
                  <a:cubicBezTo>
                    <a:pt x="13" y="11"/>
                    <a:pt x="15" y="15"/>
                    <a:pt x="18" y="1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59" name="Freeform 1145">
              <a:extLst>
                <a:ext uri="{FF2B5EF4-FFF2-40B4-BE49-F238E27FC236}">
                  <a16:creationId xmlns:a16="http://schemas.microsoft.com/office/drawing/2014/main" id="{917285E7-3C04-447A-928F-6D0D3BAA2C13}"/>
                </a:ext>
              </a:extLst>
            </p:cNvPr>
            <p:cNvSpPr/>
            <p:nvPr>
              <p:custDataLst>
                <p:tags r:id="rId1176"/>
              </p:custDataLst>
            </p:nvPr>
          </p:nvSpPr>
          <p:spPr bwMode="auto">
            <a:xfrm>
              <a:off x="1949" y="2530"/>
              <a:ext cx="35" cy="89"/>
            </a:xfrm>
            <a:custGeom>
              <a:avLst/>
              <a:gdLst>
                <a:gd name="T0" fmla="*/ 0 w 8"/>
                <a:gd name="T1" fmla="*/ 1953 h 19"/>
                <a:gd name="T2" fmla="*/ 249 w 8"/>
                <a:gd name="T3" fmla="*/ 1227 h 19"/>
                <a:gd name="T4" fmla="*/ 346 w 8"/>
                <a:gd name="T5" fmla="*/ 614 h 19"/>
                <a:gd name="T6" fmla="*/ 499 w 8"/>
                <a:gd name="T7" fmla="*/ 0 h 19"/>
                <a:gd name="T8" fmla="*/ 499 w 8"/>
                <a:gd name="T9" fmla="*/ 1340 h 19"/>
                <a:gd name="T10" fmla="*/ 346 w 8"/>
                <a:gd name="T11" fmla="*/ 195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1" y="15"/>
                    <a:pt x="1" y="17"/>
                    <a:pt x="3" y="12"/>
                  </a:cubicBezTo>
                  <a:cubicBezTo>
                    <a:pt x="4" y="9"/>
                    <a:pt x="4" y="9"/>
                    <a:pt x="4" y="6"/>
                  </a:cubicBezTo>
                  <a:cubicBezTo>
                    <a:pt x="5" y="3"/>
                    <a:pt x="4" y="2"/>
                    <a:pt x="6" y="0"/>
                  </a:cubicBezTo>
                  <a:cubicBezTo>
                    <a:pt x="8" y="2"/>
                    <a:pt x="7" y="9"/>
                    <a:pt x="6" y="13"/>
                  </a:cubicBezTo>
                  <a:cubicBezTo>
                    <a:pt x="5" y="18"/>
                    <a:pt x="3" y="13"/>
                    <a:pt x="4" y="19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0" name="Freeform 1146">
              <a:extLst>
                <a:ext uri="{FF2B5EF4-FFF2-40B4-BE49-F238E27FC236}">
                  <a16:creationId xmlns:a16="http://schemas.microsoft.com/office/drawing/2014/main" id="{BE892B34-D679-4474-9119-C92AE10A65B8}"/>
                </a:ext>
              </a:extLst>
            </p:cNvPr>
            <p:cNvSpPr/>
            <p:nvPr>
              <p:custDataLst>
                <p:tags r:id="rId1177"/>
              </p:custDataLst>
            </p:nvPr>
          </p:nvSpPr>
          <p:spPr bwMode="auto">
            <a:xfrm>
              <a:off x="1668" y="2296"/>
              <a:ext cx="83" cy="42"/>
            </a:xfrm>
            <a:custGeom>
              <a:avLst/>
              <a:gdLst>
                <a:gd name="T0" fmla="*/ 743 w 19"/>
                <a:gd name="T1" fmla="*/ 196 h 9"/>
                <a:gd name="T2" fmla="*/ 1586 w 19"/>
                <a:gd name="T3" fmla="*/ 107 h 9"/>
                <a:gd name="T4" fmla="*/ 917 w 19"/>
                <a:gd name="T5" fmla="*/ 415 h 9"/>
                <a:gd name="T6" fmla="*/ 0 w 19"/>
                <a:gd name="T7" fmla="*/ 9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2" y="2"/>
                    <a:pt x="16" y="0"/>
                    <a:pt x="19" y="1"/>
                  </a:cubicBezTo>
                  <a:cubicBezTo>
                    <a:pt x="18" y="6"/>
                    <a:pt x="14" y="3"/>
                    <a:pt x="11" y="4"/>
                  </a:cubicBezTo>
                  <a:cubicBezTo>
                    <a:pt x="7" y="5"/>
                    <a:pt x="2" y="7"/>
                    <a:pt x="0" y="9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1" name="Freeform 1147">
              <a:extLst>
                <a:ext uri="{FF2B5EF4-FFF2-40B4-BE49-F238E27FC236}">
                  <a16:creationId xmlns:a16="http://schemas.microsoft.com/office/drawing/2014/main" id="{EEFB4F05-AF7F-4F4F-8DB2-3DAED810C831}"/>
                </a:ext>
              </a:extLst>
            </p:cNvPr>
            <p:cNvSpPr/>
            <p:nvPr>
              <p:custDataLst>
                <p:tags r:id="rId1178"/>
              </p:custDataLst>
            </p:nvPr>
          </p:nvSpPr>
          <p:spPr bwMode="auto">
            <a:xfrm>
              <a:off x="1698" y="2408"/>
              <a:ext cx="79" cy="75"/>
            </a:xfrm>
            <a:custGeom>
              <a:avLst/>
              <a:gdLst>
                <a:gd name="T0" fmla="*/ 0 w 18"/>
                <a:gd name="T1" fmla="*/ 1031 h 16"/>
                <a:gd name="T2" fmla="*/ 1444 w 18"/>
                <a:gd name="T3" fmla="*/ 0 h 16"/>
                <a:gd name="T4" fmla="*/ 250 w 18"/>
                <a:gd name="T5" fmla="*/ 16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0"/>
                  </a:moveTo>
                  <a:cubicBezTo>
                    <a:pt x="6" y="7"/>
                    <a:pt x="11" y="1"/>
                    <a:pt x="17" y="0"/>
                  </a:cubicBezTo>
                  <a:cubicBezTo>
                    <a:pt x="18" y="4"/>
                    <a:pt x="6" y="12"/>
                    <a:pt x="3" y="16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2" name="Freeform 1148">
              <a:extLst>
                <a:ext uri="{FF2B5EF4-FFF2-40B4-BE49-F238E27FC236}">
                  <a16:creationId xmlns:a16="http://schemas.microsoft.com/office/drawing/2014/main" id="{3A7364BA-B136-4C6F-B637-D1EFCAE199E1}"/>
                </a:ext>
              </a:extLst>
            </p:cNvPr>
            <p:cNvSpPr/>
            <p:nvPr>
              <p:custDataLst>
                <p:tags r:id="rId1179"/>
              </p:custDataLst>
            </p:nvPr>
          </p:nvSpPr>
          <p:spPr bwMode="auto">
            <a:xfrm>
              <a:off x="1927" y="1931"/>
              <a:ext cx="26" cy="79"/>
            </a:xfrm>
            <a:custGeom>
              <a:avLst/>
              <a:gdLst>
                <a:gd name="T0" fmla="*/ 74 w 6"/>
                <a:gd name="T1" fmla="*/ 0 h 17"/>
                <a:gd name="T2" fmla="*/ 243 w 6"/>
                <a:gd name="T3" fmla="*/ 1705 h 17"/>
                <a:gd name="T4" fmla="*/ 243 w 6"/>
                <a:gd name="T5" fmla="*/ 604 h 17"/>
                <a:gd name="T6" fmla="*/ 243 w 6"/>
                <a:gd name="T7" fmla="*/ 10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1" y="0"/>
                  </a:moveTo>
                  <a:cubicBezTo>
                    <a:pt x="2" y="5"/>
                    <a:pt x="0" y="13"/>
                    <a:pt x="3" y="17"/>
                  </a:cubicBezTo>
                  <a:cubicBezTo>
                    <a:pt x="5" y="14"/>
                    <a:pt x="3" y="10"/>
                    <a:pt x="3" y="6"/>
                  </a:cubicBezTo>
                  <a:cubicBezTo>
                    <a:pt x="4" y="2"/>
                    <a:pt x="6" y="5"/>
                    <a:pt x="3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3" name="Freeform 1149">
              <a:extLst>
                <a:ext uri="{FF2B5EF4-FFF2-40B4-BE49-F238E27FC236}">
                  <a16:creationId xmlns:a16="http://schemas.microsoft.com/office/drawing/2014/main" id="{64B6BB58-5EC9-488A-BA62-8912DF206252}"/>
                </a:ext>
              </a:extLst>
            </p:cNvPr>
            <p:cNvSpPr/>
            <p:nvPr>
              <p:custDataLst>
                <p:tags r:id="rId1180"/>
              </p:custDataLst>
            </p:nvPr>
          </p:nvSpPr>
          <p:spPr bwMode="auto">
            <a:xfrm>
              <a:off x="2234" y="2034"/>
              <a:ext cx="70" cy="65"/>
            </a:xfrm>
            <a:custGeom>
              <a:avLst/>
              <a:gdLst>
                <a:gd name="T0" fmla="*/ 1015 w 16"/>
                <a:gd name="T1" fmla="*/ 0 h 14"/>
                <a:gd name="T2" fmla="*/ 0 w 16"/>
                <a:gd name="T3" fmla="*/ 1402 h 14"/>
                <a:gd name="T4" fmla="*/ 748 w 16"/>
                <a:gd name="T5" fmla="*/ 497 h 14"/>
                <a:gd name="T6" fmla="*/ 1339 w 16"/>
                <a:gd name="T7" fmla="*/ 1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2" y="0"/>
                  </a:moveTo>
                  <a:cubicBezTo>
                    <a:pt x="7" y="3"/>
                    <a:pt x="1" y="9"/>
                    <a:pt x="0" y="14"/>
                  </a:cubicBezTo>
                  <a:cubicBezTo>
                    <a:pt x="4" y="13"/>
                    <a:pt x="6" y="8"/>
                    <a:pt x="9" y="5"/>
                  </a:cubicBezTo>
                  <a:cubicBezTo>
                    <a:pt x="13" y="3"/>
                    <a:pt x="12" y="4"/>
                    <a:pt x="16" y="2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4" name="Freeform 1150">
              <a:extLst>
                <a:ext uri="{FF2B5EF4-FFF2-40B4-BE49-F238E27FC236}">
                  <a16:creationId xmlns:a16="http://schemas.microsoft.com/office/drawing/2014/main" id="{F15A223E-DFCF-458B-83BE-B60FA3638D88}"/>
                </a:ext>
              </a:extLst>
            </p:cNvPr>
            <p:cNvSpPr/>
            <p:nvPr>
              <p:custDataLst>
                <p:tags r:id="rId1181"/>
              </p:custDataLst>
            </p:nvPr>
          </p:nvSpPr>
          <p:spPr bwMode="auto">
            <a:xfrm>
              <a:off x="1782" y="2427"/>
              <a:ext cx="101" cy="127"/>
            </a:xfrm>
            <a:custGeom>
              <a:avLst/>
              <a:gdLst>
                <a:gd name="T0" fmla="*/ 79 w 23"/>
                <a:gd name="T1" fmla="*/ 1971 h 27"/>
                <a:gd name="T2" fmla="*/ 1950 w 23"/>
                <a:gd name="T3" fmla="*/ 0 h 27"/>
                <a:gd name="T4" fmla="*/ 1177 w 23"/>
                <a:gd name="T5" fmla="*/ 931 h 27"/>
                <a:gd name="T6" fmla="*/ 0 w 23"/>
                <a:gd name="T7" fmla="*/ 280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7">
                  <a:moveTo>
                    <a:pt x="1" y="19"/>
                  </a:moveTo>
                  <a:cubicBezTo>
                    <a:pt x="7" y="13"/>
                    <a:pt x="14" y="0"/>
                    <a:pt x="23" y="0"/>
                  </a:cubicBezTo>
                  <a:cubicBezTo>
                    <a:pt x="23" y="3"/>
                    <a:pt x="17" y="6"/>
                    <a:pt x="14" y="9"/>
                  </a:cubicBezTo>
                  <a:cubicBezTo>
                    <a:pt x="10" y="15"/>
                    <a:pt x="2" y="20"/>
                    <a:pt x="0" y="2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5" name="Freeform 1151">
              <a:extLst>
                <a:ext uri="{FF2B5EF4-FFF2-40B4-BE49-F238E27FC236}">
                  <a16:creationId xmlns:a16="http://schemas.microsoft.com/office/drawing/2014/main" id="{2EF84DAD-498F-497E-97B0-AF896F54A190}"/>
                </a:ext>
              </a:extLst>
            </p:cNvPr>
            <p:cNvSpPr/>
            <p:nvPr>
              <p:custDataLst>
                <p:tags r:id="rId1182"/>
              </p:custDataLst>
            </p:nvPr>
          </p:nvSpPr>
          <p:spPr bwMode="auto">
            <a:xfrm>
              <a:off x="1892" y="2450"/>
              <a:ext cx="48" cy="75"/>
            </a:xfrm>
            <a:custGeom>
              <a:avLst/>
              <a:gdLst>
                <a:gd name="T0" fmla="*/ 0 w 11"/>
                <a:gd name="T1" fmla="*/ 1650 h 16"/>
                <a:gd name="T2" fmla="*/ 668 w 11"/>
                <a:gd name="T3" fmla="*/ 0 h 16"/>
                <a:gd name="T4" fmla="*/ 249 w 11"/>
                <a:gd name="T5" fmla="*/ 144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2"/>
                    <a:pt x="4" y="2"/>
                    <a:pt x="8" y="0"/>
                  </a:cubicBezTo>
                  <a:cubicBezTo>
                    <a:pt x="11" y="2"/>
                    <a:pt x="4" y="10"/>
                    <a:pt x="3" y="1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6" name="Freeform 1152">
              <a:extLst>
                <a:ext uri="{FF2B5EF4-FFF2-40B4-BE49-F238E27FC236}">
                  <a16:creationId xmlns:a16="http://schemas.microsoft.com/office/drawing/2014/main" id="{0B7BACFC-EF0E-41D9-A03E-1DF05095F03E}"/>
                </a:ext>
              </a:extLst>
            </p:cNvPr>
            <p:cNvSpPr/>
            <p:nvPr>
              <p:custDataLst>
                <p:tags r:id="rId1183"/>
              </p:custDataLst>
            </p:nvPr>
          </p:nvSpPr>
          <p:spPr bwMode="auto">
            <a:xfrm>
              <a:off x="1927" y="2469"/>
              <a:ext cx="61" cy="178"/>
            </a:xfrm>
            <a:custGeom>
              <a:avLst/>
              <a:gdLst>
                <a:gd name="T0" fmla="*/ 0 w 14"/>
                <a:gd name="T1" fmla="*/ 2984 h 38"/>
                <a:gd name="T2" fmla="*/ 911 w 14"/>
                <a:gd name="T3" fmla="*/ 0 h 38"/>
                <a:gd name="T4" fmla="*/ 667 w 14"/>
                <a:gd name="T5" fmla="*/ 1644 h 38"/>
                <a:gd name="T6" fmla="*/ 248 w 14"/>
                <a:gd name="T7" fmla="*/ 390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29"/>
                  </a:moveTo>
                  <a:cubicBezTo>
                    <a:pt x="4" y="22"/>
                    <a:pt x="4" y="5"/>
                    <a:pt x="11" y="0"/>
                  </a:cubicBezTo>
                  <a:cubicBezTo>
                    <a:pt x="14" y="3"/>
                    <a:pt x="10" y="12"/>
                    <a:pt x="8" y="16"/>
                  </a:cubicBezTo>
                  <a:cubicBezTo>
                    <a:pt x="5" y="23"/>
                    <a:pt x="3" y="30"/>
                    <a:pt x="3" y="38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7" name="Freeform 1153">
              <a:extLst>
                <a:ext uri="{FF2B5EF4-FFF2-40B4-BE49-F238E27FC236}">
                  <a16:creationId xmlns:a16="http://schemas.microsoft.com/office/drawing/2014/main" id="{99B5844E-F40D-4867-BC5C-EAA2588B3FE8}"/>
                </a:ext>
              </a:extLst>
            </p:cNvPr>
            <p:cNvSpPr/>
            <p:nvPr>
              <p:custDataLst>
                <p:tags r:id="rId1184"/>
              </p:custDataLst>
            </p:nvPr>
          </p:nvSpPr>
          <p:spPr bwMode="auto">
            <a:xfrm>
              <a:off x="2041" y="2474"/>
              <a:ext cx="35" cy="126"/>
            </a:xfrm>
            <a:custGeom>
              <a:avLst/>
              <a:gdLst>
                <a:gd name="T0" fmla="*/ 249 w 8"/>
                <a:gd name="T1" fmla="*/ 1937 h 27"/>
                <a:gd name="T2" fmla="*/ 171 w 8"/>
                <a:gd name="T3" fmla="*/ 0 h 27"/>
                <a:gd name="T4" fmla="*/ 346 w 8"/>
                <a:gd name="T5" fmla="*/ 1022 h 27"/>
                <a:gd name="T6" fmla="*/ 669 w 8"/>
                <a:gd name="T7" fmla="*/ 274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7">
                  <a:moveTo>
                    <a:pt x="3" y="19"/>
                  </a:moveTo>
                  <a:cubicBezTo>
                    <a:pt x="1" y="15"/>
                    <a:pt x="0" y="4"/>
                    <a:pt x="2" y="0"/>
                  </a:cubicBezTo>
                  <a:cubicBezTo>
                    <a:pt x="4" y="2"/>
                    <a:pt x="4" y="6"/>
                    <a:pt x="4" y="10"/>
                  </a:cubicBezTo>
                  <a:cubicBezTo>
                    <a:pt x="5" y="16"/>
                    <a:pt x="7" y="21"/>
                    <a:pt x="8" y="2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8" name="Freeform 1154">
              <a:extLst>
                <a:ext uri="{FF2B5EF4-FFF2-40B4-BE49-F238E27FC236}">
                  <a16:creationId xmlns:a16="http://schemas.microsoft.com/office/drawing/2014/main" id="{C7A84DF9-DCF2-4C77-A98C-9D2D9E32DC3D}"/>
                </a:ext>
              </a:extLst>
            </p:cNvPr>
            <p:cNvSpPr/>
            <p:nvPr>
              <p:custDataLst>
                <p:tags r:id="rId1185"/>
              </p:custDataLst>
            </p:nvPr>
          </p:nvSpPr>
          <p:spPr bwMode="auto">
            <a:xfrm>
              <a:off x="2089" y="2436"/>
              <a:ext cx="66" cy="150"/>
            </a:xfrm>
            <a:custGeom>
              <a:avLst/>
              <a:gdLst>
                <a:gd name="T0" fmla="*/ 348 w 15"/>
                <a:gd name="T1" fmla="*/ 1341 h 32"/>
                <a:gd name="T2" fmla="*/ 79 w 15"/>
                <a:gd name="T3" fmla="*/ 0 h 32"/>
                <a:gd name="T4" fmla="*/ 598 w 15"/>
                <a:gd name="T5" fmla="*/ 1448 h 32"/>
                <a:gd name="T6" fmla="*/ 1276 w 15"/>
                <a:gd name="T7" fmla="*/ 329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2">
                  <a:moveTo>
                    <a:pt x="4" y="13"/>
                  </a:moveTo>
                  <a:cubicBezTo>
                    <a:pt x="2" y="9"/>
                    <a:pt x="0" y="4"/>
                    <a:pt x="1" y="0"/>
                  </a:cubicBezTo>
                  <a:cubicBezTo>
                    <a:pt x="5" y="4"/>
                    <a:pt x="6" y="9"/>
                    <a:pt x="7" y="14"/>
                  </a:cubicBezTo>
                  <a:cubicBezTo>
                    <a:pt x="9" y="21"/>
                    <a:pt x="12" y="26"/>
                    <a:pt x="15" y="32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69" name="Freeform 1155">
              <a:extLst>
                <a:ext uri="{FF2B5EF4-FFF2-40B4-BE49-F238E27FC236}">
                  <a16:creationId xmlns:a16="http://schemas.microsoft.com/office/drawing/2014/main" id="{23AA8058-51CF-4BE6-BD79-CD01CFC9DE21}"/>
                </a:ext>
              </a:extLst>
            </p:cNvPr>
            <p:cNvSpPr/>
            <p:nvPr>
              <p:custDataLst>
                <p:tags r:id="rId1186"/>
              </p:custDataLst>
            </p:nvPr>
          </p:nvSpPr>
          <p:spPr bwMode="auto">
            <a:xfrm>
              <a:off x="2151" y="2394"/>
              <a:ext cx="74" cy="99"/>
            </a:xfrm>
            <a:custGeom>
              <a:avLst/>
              <a:gdLst>
                <a:gd name="T0" fmla="*/ 836 w 17"/>
                <a:gd name="T1" fmla="*/ 2202 h 21"/>
                <a:gd name="T2" fmla="*/ 0 w 17"/>
                <a:gd name="T3" fmla="*/ 424 h 21"/>
                <a:gd name="T4" fmla="*/ 418 w 17"/>
                <a:gd name="T5" fmla="*/ 844 h 21"/>
                <a:gd name="T6" fmla="*/ 1402 w 17"/>
                <a:gd name="T7" fmla="*/ 220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10" y="21"/>
                  </a:moveTo>
                  <a:cubicBezTo>
                    <a:pt x="5" y="16"/>
                    <a:pt x="4" y="9"/>
                    <a:pt x="0" y="4"/>
                  </a:cubicBezTo>
                  <a:cubicBezTo>
                    <a:pt x="4" y="0"/>
                    <a:pt x="4" y="6"/>
                    <a:pt x="5" y="8"/>
                  </a:cubicBezTo>
                  <a:cubicBezTo>
                    <a:pt x="9" y="12"/>
                    <a:pt x="14" y="16"/>
                    <a:pt x="17" y="2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0" name="Freeform 1156">
              <a:extLst>
                <a:ext uri="{FF2B5EF4-FFF2-40B4-BE49-F238E27FC236}">
                  <a16:creationId xmlns:a16="http://schemas.microsoft.com/office/drawing/2014/main" id="{5EDA0F5A-4782-4595-AF6E-F48B8E0E4E73}"/>
                </a:ext>
              </a:extLst>
            </p:cNvPr>
            <p:cNvSpPr/>
            <p:nvPr>
              <p:custDataLst>
                <p:tags r:id="rId1187"/>
              </p:custDataLst>
            </p:nvPr>
          </p:nvSpPr>
          <p:spPr bwMode="auto">
            <a:xfrm>
              <a:off x="2186" y="2287"/>
              <a:ext cx="136" cy="42"/>
            </a:xfrm>
            <a:custGeom>
              <a:avLst/>
              <a:gdLst>
                <a:gd name="T0" fmla="*/ 1176 w 31"/>
                <a:gd name="T1" fmla="*/ 303 h 9"/>
                <a:gd name="T2" fmla="*/ 0 w 31"/>
                <a:gd name="T3" fmla="*/ 415 h 9"/>
                <a:gd name="T4" fmla="*/ 2619 w 31"/>
                <a:gd name="T5" fmla="*/ 7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14" y="3"/>
                  </a:moveTo>
                  <a:cubicBezTo>
                    <a:pt x="10" y="3"/>
                    <a:pt x="1" y="0"/>
                    <a:pt x="0" y="4"/>
                  </a:cubicBezTo>
                  <a:cubicBezTo>
                    <a:pt x="10" y="5"/>
                    <a:pt x="20" y="9"/>
                    <a:pt x="31" y="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1" name="Freeform 1157">
              <a:extLst>
                <a:ext uri="{FF2B5EF4-FFF2-40B4-BE49-F238E27FC236}">
                  <a16:creationId xmlns:a16="http://schemas.microsoft.com/office/drawing/2014/main" id="{6C6269E3-A5E1-4447-B310-CB5563D10824}"/>
                </a:ext>
              </a:extLst>
            </p:cNvPr>
            <p:cNvSpPr/>
            <p:nvPr>
              <p:custDataLst>
                <p:tags r:id="rId1188"/>
              </p:custDataLst>
            </p:nvPr>
          </p:nvSpPr>
          <p:spPr bwMode="auto">
            <a:xfrm>
              <a:off x="2177" y="2184"/>
              <a:ext cx="123" cy="56"/>
            </a:xfrm>
            <a:custGeom>
              <a:avLst/>
              <a:gdLst>
                <a:gd name="T0" fmla="*/ 1098 w 28"/>
                <a:gd name="T1" fmla="*/ 107 h 12"/>
                <a:gd name="T2" fmla="*/ 176 w 28"/>
                <a:gd name="T3" fmla="*/ 807 h 12"/>
                <a:gd name="T4" fmla="*/ 347 w 28"/>
                <a:gd name="T5" fmla="*/ 1111 h 12"/>
                <a:gd name="T6" fmla="*/ 1098 w 28"/>
                <a:gd name="T7" fmla="*/ 415 h 12"/>
                <a:gd name="T8" fmla="*/ 2372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13" y="1"/>
                  </a:moveTo>
                  <a:cubicBezTo>
                    <a:pt x="10" y="3"/>
                    <a:pt x="3" y="5"/>
                    <a:pt x="2" y="8"/>
                  </a:cubicBezTo>
                  <a:cubicBezTo>
                    <a:pt x="0" y="11"/>
                    <a:pt x="0" y="12"/>
                    <a:pt x="4" y="11"/>
                  </a:cubicBezTo>
                  <a:cubicBezTo>
                    <a:pt x="8" y="10"/>
                    <a:pt x="9" y="6"/>
                    <a:pt x="13" y="4"/>
                  </a:cubicBezTo>
                  <a:cubicBezTo>
                    <a:pt x="17" y="2"/>
                    <a:pt x="23" y="1"/>
                    <a:pt x="28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2" name="Freeform 1158">
              <a:extLst>
                <a:ext uri="{FF2B5EF4-FFF2-40B4-BE49-F238E27FC236}">
                  <a16:creationId xmlns:a16="http://schemas.microsoft.com/office/drawing/2014/main" id="{4147E7B9-5846-48FC-AFD6-CCA6ECCD155C}"/>
                </a:ext>
              </a:extLst>
            </p:cNvPr>
            <p:cNvSpPr/>
            <p:nvPr>
              <p:custDataLst>
                <p:tags r:id="rId1189"/>
              </p:custDataLst>
            </p:nvPr>
          </p:nvSpPr>
          <p:spPr bwMode="auto">
            <a:xfrm>
              <a:off x="2203" y="2240"/>
              <a:ext cx="53" cy="18"/>
            </a:xfrm>
            <a:custGeom>
              <a:avLst/>
              <a:gdLst>
                <a:gd name="T0" fmla="*/ 857 w 12"/>
                <a:gd name="T1" fmla="*/ 284 h 4"/>
                <a:gd name="T2" fmla="*/ 0 w 12"/>
                <a:gd name="T3" fmla="*/ 284 h 4"/>
                <a:gd name="T4" fmla="*/ 1034 w 1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10" y="3"/>
                  </a:moveTo>
                  <a:cubicBezTo>
                    <a:pt x="7" y="0"/>
                    <a:pt x="2" y="0"/>
                    <a:pt x="0" y="3"/>
                  </a:cubicBezTo>
                  <a:cubicBezTo>
                    <a:pt x="4" y="4"/>
                    <a:pt x="8" y="3"/>
                    <a:pt x="12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3" name="Freeform 1159">
              <a:extLst>
                <a:ext uri="{FF2B5EF4-FFF2-40B4-BE49-F238E27FC236}">
                  <a16:creationId xmlns:a16="http://schemas.microsoft.com/office/drawing/2014/main" id="{1CCAE30A-6CF9-45E1-8802-13195C8CB796}"/>
                </a:ext>
              </a:extLst>
            </p:cNvPr>
            <p:cNvSpPr/>
            <p:nvPr>
              <p:custDataLst>
                <p:tags r:id="rId1190"/>
              </p:custDataLst>
            </p:nvPr>
          </p:nvSpPr>
          <p:spPr bwMode="auto">
            <a:xfrm>
              <a:off x="2116" y="2048"/>
              <a:ext cx="74" cy="79"/>
            </a:xfrm>
            <a:custGeom>
              <a:avLst/>
              <a:gdLst>
                <a:gd name="T0" fmla="*/ 740 w 17"/>
                <a:gd name="T1" fmla="*/ 497 h 17"/>
                <a:gd name="T2" fmla="*/ 74 w 17"/>
                <a:gd name="T3" fmla="*/ 1705 h 17"/>
                <a:gd name="T4" fmla="*/ 1402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9" y="5"/>
                  </a:moveTo>
                  <a:cubicBezTo>
                    <a:pt x="5" y="8"/>
                    <a:pt x="0" y="12"/>
                    <a:pt x="1" y="17"/>
                  </a:cubicBezTo>
                  <a:cubicBezTo>
                    <a:pt x="6" y="11"/>
                    <a:pt x="11" y="5"/>
                    <a:pt x="17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4" name="Freeform 1160">
              <a:extLst>
                <a:ext uri="{FF2B5EF4-FFF2-40B4-BE49-F238E27FC236}">
                  <a16:creationId xmlns:a16="http://schemas.microsoft.com/office/drawing/2014/main" id="{4E41F5F8-97CA-4975-8815-EF208A8BE4A5}"/>
                </a:ext>
              </a:extLst>
            </p:cNvPr>
            <p:cNvSpPr/>
            <p:nvPr>
              <p:custDataLst>
                <p:tags r:id="rId1191"/>
              </p:custDataLst>
            </p:nvPr>
          </p:nvSpPr>
          <p:spPr bwMode="auto">
            <a:xfrm>
              <a:off x="2023" y="1992"/>
              <a:ext cx="27" cy="107"/>
            </a:xfrm>
            <a:custGeom>
              <a:avLst/>
              <a:gdLst>
                <a:gd name="T0" fmla="*/ 185 w 6"/>
                <a:gd name="T1" fmla="*/ 605 h 23"/>
                <a:gd name="T2" fmla="*/ 104 w 6"/>
                <a:gd name="T3" fmla="*/ 2317 h 23"/>
                <a:gd name="T4" fmla="*/ 549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2" y="6"/>
                  </a:moveTo>
                  <a:cubicBezTo>
                    <a:pt x="0" y="10"/>
                    <a:pt x="0" y="20"/>
                    <a:pt x="1" y="23"/>
                  </a:cubicBezTo>
                  <a:cubicBezTo>
                    <a:pt x="6" y="19"/>
                    <a:pt x="3" y="6"/>
                    <a:pt x="6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5" name="Freeform 1161">
              <a:extLst>
                <a:ext uri="{FF2B5EF4-FFF2-40B4-BE49-F238E27FC236}">
                  <a16:creationId xmlns:a16="http://schemas.microsoft.com/office/drawing/2014/main" id="{630D980E-566B-4F63-A68A-91CB1EE1C536}"/>
                </a:ext>
              </a:extLst>
            </p:cNvPr>
            <p:cNvSpPr/>
            <p:nvPr>
              <p:custDataLst>
                <p:tags r:id="rId1192"/>
              </p:custDataLst>
            </p:nvPr>
          </p:nvSpPr>
          <p:spPr bwMode="auto">
            <a:xfrm>
              <a:off x="1953" y="2015"/>
              <a:ext cx="26" cy="70"/>
            </a:xfrm>
            <a:custGeom>
              <a:avLst/>
              <a:gdLst>
                <a:gd name="T0" fmla="*/ 0 w 6"/>
                <a:gd name="T1" fmla="*/ 0 h 15"/>
                <a:gd name="T2" fmla="*/ 412 w 6"/>
                <a:gd name="T3" fmla="*/ 1526 h 15"/>
                <a:gd name="T4" fmla="*/ 243 w 6"/>
                <a:gd name="T5" fmla="*/ 3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1" y="5"/>
                    <a:pt x="0" y="14"/>
                    <a:pt x="5" y="15"/>
                  </a:cubicBezTo>
                  <a:cubicBezTo>
                    <a:pt x="6" y="11"/>
                    <a:pt x="3" y="7"/>
                    <a:pt x="3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6" name="Freeform 1162">
              <a:extLst>
                <a:ext uri="{FF2B5EF4-FFF2-40B4-BE49-F238E27FC236}">
                  <a16:creationId xmlns:a16="http://schemas.microsoft.com/office/drawing/2014/main" id="{7DF4E9FC-A8BD-424A-AF88-55B9EEC431F2}"/>
                </a:ext>
              </a:extLst>
            </p:cNvPr>
            <p:cNvSpPr/>
            <p:nvPr>
              <p:custDataLst>
                <p:tags r:id="rId1193"/>
              </p:custDataLst>
            </p:nvPr>
          </p:nvSpPr>
          <p:spPr bwMode="auto">
            <a:xfrm>
              <a:off x="1870" y="2024"/>
              <a:ext cx="35" cy="99"/>
            </a:xfrm>
            <a:custGeom>
              <a:avLst/>
              <a:gdLst>
                <a:gd name="T0" fmla="*/ 249 w 8"/>
                <a:gd name="T1" fmla="*/ 0 h 21"/>
                <a:gd name="T2" fmla="*/ 420 w 8"/>
                <a:gd name="T3" fmla="*/ 1047 h 21"/>
                <a:gd name="T4" fmla="*/ 669 w 8"/>
                <a:gd name="T5" fmla="*/ 2202 h 21"/>
                <a:gd name="T6" fmla="*/ 0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1">
                  <a:moveTo>
                    <a:pt x="3" y="0"/>
                  </a:moveTo>
                  <a:cubicBezTo>
                    <a:pt x="4" y="3"/>
                    <a:pt x="4" y="6"/>
                    <a:pt x="5" y="10"/>
                  </a:cubicBezTo>
                  <a:cubicBezTo>
                    <a:pt x="5" y="13"/>
                    <a:pt x="8" y="17"/>
                    <a:pt x="8" y="21"/>
                  </a:cubicBezTo>
                  <a:cubicBezTo>
                    <a:pt x="2" y="18"/>
                    <a:pt x="4" y="5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7" name="Freeform 1163">
              <a:extLst>
                <a:ext uri="{FF2B5EF4-FFF2-40B4-BE49-F238E27FC236}">
                  <a16:creationId xmlns:a16="http://schemas.microsoft.com/office/drawing/2014/main" id="{550D50C0-E321-4E0F-8E80-4C292ED9D2F4}"/>
                </a:ext>
              </a:extLst>
            </p:cNvPr>
            <p:cNvSpPr/>
            <p:nvPr>
              <p:custDataLst>
                <p:tags r:id="rId1194"/>
              </p:custDataLst>
            </p:nvPr>
          </p:nvSpPr>
          <p:spPr bwMode="auto">
            <a:xfrm>
              <a:off x="1804" y="2071"/>
              <a:ext cx="61" cy="70"/>
            </a:xfrm>
            <a:custGeom>
              <a:avLst/>
              <a:gdLst>
                <a:gd name="T0" fmla="*/ 571 w 14"/>
                <a:gd name="T1" fmla="*/ 196 h 15"/>
                <a:gd name="T2" fmla="*/ 1159 w 14"/>
                <a:gd name="T3" fmla="*/ 1526 h 15"/>
                <a:gd name="T4" fmla="*/ 0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7" y="2"/>
                  </a:moveTo>
                  <a:cubicBezTo>
                    <a:pt x="12" y="5"/>
                    <a:pt x="14" y="10"/>
                    <a:pt x="14" y="15"/>
                  </a:cubicBezTo>
                  <a:cubicBezTo>
                    <a:pt x="9" y="11"/>
                    <a:pt x="5" y="4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8" name="Freeform 1164">
              <a:extLst>
                <a:ext uri="{FF2B5EF4-FFF2-40B4-BE49-F238E27FC236}">
                  <a16:creationId xmlns:a16="http://schemas.microsoft.com/office/drawing/2014/main" id="{37ACD6D3-7622-4E93-BF40-32DF7CC97D3E}"/>
                </a:ext>
              </a:extLst>
            </p:cNvPr>
            <p:cNvSpPr/>
            <p:nvPr>
              <p:custDataLst>
                <p:tags r:id="rId1195"/>
              </p:custDataLst>
            </p:nvPr>
          </p:nvSpPr>
          <p:spPr bwMode="auto">
            <a:xfrm>
              <a:off x="1729" y="2179"/>
              <a:ext cx="114" cy="28"/>
            </a:xfrm>
            <a:custGeom>
              <a:avLst/>
              <a:gdLst>
                <a:gd name="T0" fmla="*/ 596 w 26"/>
                <a:gd name="T1" fmla="*/ 0 h 6"/>
                <a:gd name="T2" fmla="*/ 2192 w 26"/>
                <a:gd name="T3" fmla="*/ 415 h 6"/>
                <a:gd name="T4" fmla="*/ 0 w 26"/>
                <a:gd name="T5" fmla="*/ 30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">
                  <a:moveTo>
                    <a:pt x="7" y="0"/>
                  </a:moveTo>
                  <a:cubicBezTo>
                    <a:pt x="11" y="1"/>
                    <a:pt x="25" y="1"/>
                    <a:pt x="26" y="4"/>
                  </a:cubicBezTo>
                  <a:cubicBezTo>
                    <a:pt x="21" y="6"/>
                    <a:pt x="6" y="5"/>
                    <a:pt x="0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79" name="Freeform 1165">
              <a:extLst>
                <a:ext uri="{FF2B5EF4-FFF2-40B4-BE49-F238E27FC236}">
                  <a16:creationId xmlns:a16="http://schemas.microsoft.com/office/drawing/2014/main" id="{A99C6BFD-54D4-44FA-B57A-EE8F8A7CB095}"/>
                </a:ext>
              </a:extLst>
            </p:cNvPr>
            <p:cNvSpPr/>
            <p:nvPr>
              <p:custDataLst>
                <p:tags r:id="rId1196"/>
              </p:custDataLst>
            </p:nvPr>
          </p:nvSpPr>
          <p:spPr bwMode="auto">
            <a:xfrm>
              <a:off x="1734" y="2263"/>
              <a:ext cx="101" cy="28"/>
            </a:xfrm>
            <a:custGeom>
              <a:avLst/>
              <a:gdLst>
                <a:gd name="T0" fmla="*/ 426 w 23"/>
                <a:gd name="T1" fmla="*/ 415 h 6"/>
                <a:gd name="T2" fmla="*/ 1950 w 23"/>
                <a:gd name="T3" fmla="*/ 0 h 6"/>
                <a:gd name="T4" fmla="*/ 0 w 23"/>
                <a:gd name="T5" fmla="*/ 49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5" y="4"/>
                  </a:moveTo>
                  <a:cubicBezTo>
                    <a:pt x="10" y="1"/>
                    <a:pt x="18" y="0"/>
                    <a:pt x="23" y="0"/>
                  </a:cubicBezTo>
                  <a:cubicBezTo>
                    <a:pt x="22" y="6"/>
                    <a:pt x="5" y="4"/>
                    <a:pt x="0" y="5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0" name="Freeform 1166">
              <a:extLst>
                <a:ext uri="{FF2B5EF4-FFF2-40B4-BE49-F238E27FC236}">
                  <a16:creationId xmlns:a16="http://schemas.microsoft.com/office/drawing/2014/main" id="{A42BD0F3-0DD0-4258-94E1-E3E2A2F37519}"/>
                </a:ext>
              </a:extLst>
            </p:cNvPr>
            <p:cNvSpPr/>
            <p:nvPr>
              <p:custDataLst>
                <p:tags r:id="rId1197"/>
              </p:custDataLst>
            </p:nvPr>
          </p:nvSpPr>
          <p:spPr bwMode="auto">
            <a:xfrm>
              <a:off x="1742" y="2343"/>
              <a:ext cx="114" cy="61"/>
            </a:xfrm>
            <a:custGeom>
              <a:avLst/>
              <a:gdLst>
                <a:gd name="T0" fmla="*/ 0 w 26"/>
                <a:gd name="T1" fmla="*/ 1234 h 13"/>
                <a:gd name="T2" fmla="*/ 1267 w 26"/>
                <a:gd name="T3" fmla="*/ 727 h 13"/>
                <a:gd name="T4" fmla="*/ 2192 w 26"/>
                <a:gd name="T5" fmla="*/ 507 h 13"/>
                <a:gd name="T6" fmla="*/ 79 w 26"/>
                <a:gd name="T7" fmla="*/ 134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">
                  <a:moveTo>
                    <a:pt x="0" y="12"/>
                  </a:moveTo>
                  <a:cubicBezTo>
                    <a:pt x="5" y="10"/>
                    <a:pt x="10" y="9"/>
                    <a:pt x="15" y="7"/>
                  </a:cubicBezTo>
                  <a:cubicBezTo>
                    <a:pt x="19" y="6"/>
                    <a:pt x="23" y="0"/>
                    <a:pt x="26" y="5"/>
                  </a:cubicBezTo>
                  <a:cubicBezTo>
                    <a:pt x="18" y="10"/>
                    <a:pt x="9" y="10"/>
                    <a:pt x="1" y="1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1" name="Freeform 1167">
              <a:extLst>
                <a:ext uri="{FF2B5EF4-FFF2-40B4-BE49-F238E27FC236}">
                  <a16:creationId xmlns:a16="http://schemas.microsoft.com/office/drawing/2014/main" id="{CAC453F7-4D59-4F80-8B09-C27382D58335}"/>
                </a:ext>
              </a:extLst>
            </p:cNvPr>
            <p:cNvSpPr/>
            <p:nvPr>
              <p:custDataLst>
                <p:tags r:id="rId1198"/>
              </p:custDataLst>
            </p:nvPr>
          </p:nvSpPr>
          <p:spPr bwMode="auto">
            <a:xfrm>
              <a:off x="1685" y="2048"/>
              <a:ext cx="75" cy="56"/>
            </a:xfrm>
            <a:custGeom>
              <a:avLst/>
              <a:gdLst>
                <a:gd name="T0" fmla="*/ 0 w 17"/>
                <a:gd name="T1" fmla="*/ 415 h 12"/>
                <a:gd name="T2" fmla="*/ 1460 w 17"/>
                <a:gd name="T3" fmla="*/ 1218 h 12"/>
                <a:gd name="T4" fmla="*/ 0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5" y="8"/>
                    <a:pt x="12" y="10"/>
                    <a:pt x="17" y="12"/>
                  </a:cubicBezTo>
                  <a:cubicBezTo>
                    <a:pt x="14" y="5"/>
                    <a:pt x="5" y="5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2" name="Freeform 1168">
              <a:extLst>
                <a:ext uri="{FF2B5EF4-FFF2-40B4-BE49-F238E27FC236}">
                  <a16:creationId xmlns:a16="http://schemas.microsoft.com/office/drawing/2014/main" id="{93BEB617-5487-4BED-BF67-182252BA7A9B}"/>
                </a:ext>
              </a:extLst>
            </p:cNvPr>
            <p:cNvSpPr/>
            <p:nvPr>
              <p:custDataLst>
                <p:tags r:id="rId1199"/>
              </p:custDataLst>
            </p:nvPr>
          </p:nvSpPr>
          <p:spPr bwMode="auto">
            <a:xfrm>
              <a:off x="1826" y="1926"/>
              <a:ext cx="30" cy="70"/>
            </a:xfrm>
            <a:custGeom>
              <a:avLst/>
              <a:gdLst>
                <a:gd name="T0" fmla="*/ 0 w 7"/>
                <a:gd name="T1" fmla="*/ 0 h 15"/>
                <a:gd name="T2" fmla="*/ 553 w 7"/>
                <a:gd name="T3" fmla="*/ 1526 h 15"/>
                <a:gd name="T4" fmla="*/ 476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5"/>
                    <a:pt x="4" y="10"/>
                    <a:pt x="7" y="15"/>
                  </a:cubicBezTo>
                  <a:cubicBezTo>
                    <a:pt x="6" y="10"/>
                    <a:pt x="4" y="5"/>
                    <a:pt x="6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3" name="Freeform 1169">
              <a:extLst>
                <a:ext uri="{FF2B5EF4-FFF2-40B4-BE49-F238E27FC236}">
                  <a16:creationId xmlns:a16="http://schemas.microsoft.com/office/drawing/2014/main" id="{2C5B9B9B-69B1-4D04-A872-3EFE61BCDEC1}"/>
                </a:ext>
              </a:extLst>
            </p:cNvPr>
            <p:cNvSpPr/>
            <p:nvPr>
              <p:custDataLst>
                <p:tags r:id="rId1200"/>
              </p:custDataLst>
            </p:nvPr>
          </p:nvSpPr>
          <p:spPr bwMode="auto">
            <a:xfrm>
              <a:off x="1949" y="1912"/>
              <a:ext cx="30" cy="56"/>
            </a:xfrm>
            <a:custGeom>
              <a:avLst/>
              <a:gdLst>
                <a:gd name="T0" fmla="*/ 240 w 7"/>
                <a:gd name="T1" fmla="*/ 107 h 12"/>
                <a:gd name="T2" fmla="*/ 167 w 7"/>
                <a:gd name="T3" fmla="*/ 1218 h 12"/>
                <a:gd name="T4" fmla="*/ 553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3"/>
                    <a:pt x="1" y="9"/>
                    <a:pt x="2" y="12"/>
                  </a:cubicBezTo>
                  <a:cubicBezTo>
                    <a:pt x="4" y="8"/>
                    <a:pt x="2" y="3"/>
                    <a:pt x="7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4" name="Freeform 1170">
              <a:extLst>
                <a:ext uri="{FF2B5EF4-FFF2-40B4-BE49-F238E27FC236}">
                  <a16:creationId xmlns:a16="http://schemas.microsoft.com/office/drawing/2014/main" id="{1511DA38-21BF-417A-BD03-74CE2BFE65CD}"/>
                </a:ext>
              </a:extLst>
            </p:cNvPr>
            <p:cNvSpPr/>
            <p:nvPr>
              <p:custDataLst>
                <p:tags r:id="rId1201"/>
              </p:custDataLst>
            </p:nvPr>
          </p:nvSpPr>
          <p:spPr bwMode="auto">
            <a:xfrm>
              <a:off x="2094" y="1949"/>
              <a:ext cx="48" cy="99"/>
            </a:xfrm>
            <a:custGeom>
              <a:avLst/>
              <a:gdLst>
                <a:gd name="T0" fmla="*/ 493 w 11"/>
                <a:gd name="T1" fmla="*/ 0 h 21"/>
                <a:gd name="T2" fmla="*/ 74 w 11"/>
                <a:gd name="T3" fmla="*/ 2202 h 21"/>
                <a:gd name="T4" fmla="*/ 912 w 11"/>
                <a:gd name="T5" fmla="*/ 1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0"/>
                  </a:moveTo>
                  <a:cubicBezTo>
                    <a:pt x="4" y="7"/>
                    <a:pt x="0" y="14"/>
                    <a:pt x="1" y="21"/>
                  </a:cubicBezTo>
                  <a:cubicBezTo>
                    <a:pt x="6" y="16"/>
                    <a:pt x="4" y="4"/>
                    <a:pt x="11" y="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5" name="Freeform 1171">
              <a:extLst>
                <a:ext uri="{FF2B5EF4-FFF2-40B4-BE49-F238E27FC236}">
                  <a16:creationId xmlns:a16="http://schemas.microsoft.com/office/drawing/2014/main" id="{1262E644-EEA8-424F-88EA-E8DD281414C9}"/>
                </a:ext>
              </a:extLst>
            </p:cNvPr>
            <p:cNvSpPr/>
            <p:nvPr>
              <p:custDataLst>
                <p:tags r:id="rId1202"/>
              </p:custDataLst>
            </p:nvPr>
          </p:nvSpPr>
          <p:spPr bwMode="auto">
            <a:xfrm>
              <a:off x="2181" y="1982"/>
              <a:ext cx="66" cy="66"/>
            </a:xfrm>
            <a:custGeom>
              <a:avLst/>
              <a:gdLst>
                <a:gd name="T0" fmla="*/ 678 w 15"/>
                <a:gd name="T1" fmla="*/ 113 h 14"/>
                <a:gd name="T2" fmla="*/ 0 w 15"/>
                <a:gd name="T3" fmla="*/ 1466 h 14"/>
                <a:gd name="T4" fmla="*/ 1276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8" y="1"/>
                  </a:moveTo>
                  <a:cubicBezTo>
                    <a:pt x="4" y="4"/>
                    <a:pt x="2" y="10"/>
                    <a:pt x="0" y="14"/>
                  </a:cubicBezTo>
                  <a:cubicBezTo>
                    <a:pt x="5" y="10"/>
                    <a:pt x="10" y="5"/>
                    <a:pt x="15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6" name="Freeform 1172">
              <a:extLst>
                <a:ext uri="{FF2B5EF4-FFF2-40B4-BE49-F238E27FC236}">
                  <a16:creationId xmlns:a16="http://schemas.microsoft.com/office/drawing/2014/main" id="{6D419BD7-F21E-4388-A3D7-C959E87D3B53}"/>
                </a:ext>
              </a:extLst>
            </p:cNvPr>
            <p:cNvSpPr/>
            <p:nvPr>
              <p:custDataLst>
                <p:tags r:id="rId1203"/>
              </p:custDataLst>
            </p:nvPr>
          </p:nvSpPr>
          <p:spPr bwMode="auto">
            <a:xfrm>
              <a:off x="2256" y="2043"/>
              <a:ext cx="83" cy="61"/>
            </a:xfrm>
            <a:custGeom>
              <a:avLst/>
              <a:gdLst>
                <a:gd name="T0" fmla="*/ 1088 w 19"/>
                <a:gd name="T1" fmla="*/ 0 h 13"/>
                <a:gd name="T2" fmla="*/ 0 w 19"/>
                <a:gd name="T3" fmla="*/ 1342 h 13"/>
                <a:gd name="T4" fmla="*/ 1586 w 19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13" y="0"/>
                  </a:moveTo>
                  <a:cubicBezTo>
                    <a:pt x="8" y="1"/>
                    <a:pt x="1" y="8"/>
                    <a:pt x="0" y="13"/>
                  </a:cubicBezTo>
                  <a:cubicBezTo>
                    <a:pt x="5" y="10"/>
                    <a:pt x="13" y="3"/>
                    <a:pt x="19" y="6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7" name="Freeform 1173">
              <a:extLst>
                <a:ext uri="{FF2B5EF4-FFF2-40B4-BE49-F238E27FC236}">
                  <a16:creationId xmlns:a16="http://schemas.microsoft.com/office/drawing/2014/main" id="{C0548219-E94C-48E7-AA0E-F59EE21A269E}"/>
                </a:ext>
              </a:extLst>
            </p:cNvPr>
            <p:cNvSpPr/>
            <p:nvPr>
              <p:custDataLst>
                <p:tags r:id="rId1204"/>
              </p:custDataLst>
            </p:nvPr>
          </p:nvSpPr>
          <p:spPr bwMode="auto">
            <a:xfrm>
              <a:off x="2300" y="2249"/>
              <a:ext cx="96" cy="19"/>
            </a:xfrm>
            <a:custGeom>
              <a:avLst/>
              <a:gdLst>
                <a:gd name="T0" fmla="*/ 1658 w 22"/>
                <a:gd name="T1" fmla="*/ 228 h 4"/>
                <a:gd name="T2" fmla="*/ 0 w 22"/>
                <a:gd name="T3" fmla="*/ 114 h 4"/>
                <a:gd name="T4" fmla="*/ 1828 w 22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0" y="2"/>
                  </a:moveTo>
                  <a:cubicBezTo>
                    <a:pt x="14" y="2"/>
                    <a:pt x="7" y="0"/>
                    <a:pt x="0" y="1"/>
                  </a:cubicBezTo>
                  <a:cubicBezTo>
                    <a:pt x="5" y="4"/>
                    <a:pt x="15" y="4"/>
                    <a:pt x="22" y="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8" name="Freeform 1174">
              <a:extLst>
                <a:ext uri="{FF2B5EF4-FFF2-40B4-BE49-F238E27FC236}">
                  <a16:creationId xmlns:a16="http://schemas.microsoft.com/office/drawing/2014/main" id="{FB26E7FA-3123-41FE-A7CF-4779F6C19A9D}"/>
                </a:ext>
              </a:extLst>
            </p:cNvPr>
            <p:cNvSpPr/>
            <p:nvPr>
              <p:custDataLst>
                <p:tags r:id="rId1205"/>
              </p:custDataLst>
            </p:nvPr>
          </p:nvSpPr>
          <p:spPr bwMode="auto">
            <a:xfrm>
              <a:off x="2208" y="2371"/>
              <a:ext cx="149" cy="47"/>
            </a:xfrm>
            <a:custGeom>
              <a:avLst/>
              <a:gdLst>
                <a:gd name="T0" fmla="*/ 2515 w 34"/>
                <a:gd name="T1" fmla="*/ 310 h 10"/>
                <a:gd name="T2" fmla="*/ 1017 w 34"/>
                <a:gd name="T3" fmla="*/ 197 h 10"/>
                <a:gd name="T4" fmla="*/ 0 w 34"/>
                <a:gd name="T5" fmla="*/ 0 h 10"/>
                <a:gd name="T6" fmla="*/ 1442 w 34"/>
                <a:gd name="T7" fmla="*/ 531 h 10"/>
                <a:gd name="T8" fmla="*/ 2862 w 34"/>
                <a:gd name="T9" fmla="*/ 103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">
                  <a:moveTo>
                    <a:pt x="30" y="3"/>
                  </a:moveTo>
                  <a:cubicBezTo>
                    <a:pt x="24" y="3"/>
                    <a:pt x="18" y="3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ubicBezTo>
                    <a:pt x="3" y="5"/>
                    <a:pt x="12" y="4"/>
                    <a:pt x="17" y="5"/>
                  </a:cubicBezTo>
                  <a:cubicBezTo>
                    <a:pt x="23" y="6"/>
                    <a:pt x="29" y="6"/>
                    <a:pt x="34" y="1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89" name="Freeform 1175">
              <a:extLst>
                <a:ext uri="{FF2B5EF4-FFF2-40B4-BE49-F238E27FC236}">
                  <a16:creationId xmlns:a16="http://schemas.microsoft.com/office/drawing/2014/main" id="{143D8F9B-8731-4217-B795-02311FEF1A12}"/>
                </a:ext>
              </a:extLst>
            </p:cNvPr>
            <p:cNvSpPr/>
            <p:nvPr>
              <p:custDataLst>
                <p:tags r:id="rId1206"/>
              </p:custDataLst>
            </p:nvPr>
          </p:nvSpPr>
          <p:spPr bwMode="auto">
            <a:xfrm>
              <a:off x="2221" y="2422"/>
              <a:ext cx="88" cy="113"/>
            </a:xfrm>
            <a:custGeom>
              <a:avLst/>
              <a:gdLst>
                <a:gd name="T0" fmla="*/ 1703 w 20"/>
                <a:gd name="T1" fmla="*/ 1883 h 24"/>
                <a:gd name="T2" fmla="*/ 0 w 20"/>
                <a:gd name="T3" fmla="*/ 419 h 24"/>
                <a:gd name="T4" fmla="*/ 1452 w 20"/>
                <a:gd name="T5" fmla="*/ 25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19" y="13"/>
                    <a:pt x="4" y="0"/>
                    <a:pt x="0" y="4"/>
                  </a:cubicBezTo>
                  <a:cubicBezTo>
                    <a:pt x="12" y="7"/>
                    <a:pt x="11" y="15"/>
                    <a:pt x="17" y="2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0" name="Freeform 1176">
              <a:extLst>
                <a:ext uri="{FF2B5EF4-FFF2-40B4-BE49-F238E27FC236}">
                  <a16:creationId xmlns:a16="http://schemas.microsoft.com/office/drawing/2014/main" id="{1D2DDEBB-DD82-44EB-A12E-B547FB27569E}"/>
                </a:ext>
              </a:extLst>
            </p:cNvPr>
            <p:cNvSpPr/>
            <p:nvPr>
              <p:custDataLst>
                <p:tags r:id="rId1207"/>
              </p:custDataLst>
            </p:nvPr>
          </p:nvSpPr>
          <p:spPr bwMode="auto">
            <a:xfrm>
              <a:off x="2186" y="2469"/>
              <a:ext cx="52" cy="117"/>
            </a:xfrm>
            <a:custGeom>
              <a:avLst/>
              <a:gdLst>
                <a:gd name="T0" fmla="*/ 806 w 12"/>
                <a:gd name="T1" fmla="*/ 2565 h 25"/>
                <a:gd name="T2" fmla="*/ 0 w 12"/>
                <a:gd name="T3" fmla="*/ 0 h 25"/>
                <a:gd name="T4" fmla="*/ 975 w 12"/>
                <a:gd name="T5" fmla="*/ 195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6" y="16"/>
                    <a:pt x="4" y="8"/>
                    <a:pt x="0" y="0"/>
                  </a:cubicBezTo>
                  <a:cubicBezTo>
                    <a:pt x="3" y="6"/>
                    <a:pt x="10" y="12"/>
                    <a:pt x="12" y="19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1" name="Freeform 1177">
              <a:extLst>
                <a:ext uri="{FF2B5EF4-FFF2-40B4-BE49-F238E27FC236}">
                  <a16:creationId xmlns:a16="http://schemas.microsoft.com/office/drawing/2014/main" id="{1F7276E0-DE24-4456-A977-E2CEC0EBBFD5}"/>
                </a:ext>
              </a:extLst>
            </p:cNvPr>
            <p:cNvSpPr/>
            <p:nvPr>
              <p:custDataLst>
                <p:tags r:id="rId1208"/>
              </p:custDataLst>
            </p:nvPr>
          </p:nvSpPr>
          <p:spPr bwMode="auto">
            <a:xfrm>
              <a:off x="1984" y="2539"/>
              <a:ext cx="39" cy="94"/>
            </a:xfrm>
            <a:custGeom>
              <a:avLst/>
              <a:gdLst>
                <a:gd name="T0" fmla="*/ 563 w 9"/>
                <a:gd name="T1" fmla="*/ 1965 h 20"/>
                <a:gd name="T2" fmla="*/ 243 w 9"/>
                <a:gd name="T3" fmla="*/ 0 h 20"/>
                <a:gd name="T4" fmla="*/ 169 w 9"/>
                <a:gd name="T5" fmla="*/ 207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7" y="19"/>
                  </a:moveTo>
                  <a:cubicBezTo>
                    <a:pt x="9" y="17"/>
                    <a:pt x="4" y="5"/>
                    <a:pt x="3" y="0"/>
                  </a:cubicBezTo>
                  <a:cubicBezTo>
                    <a:pt x="0" y="5"/>
                    <a:pt x="2" y="14"/>
                    <a:pt x="2" y="2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2" name="Freeform 1178">
              <a:extLst>
                <a:ext uri="{FF2B5EF4-FFF2-40B4-BE49-F238E27FC236}">
                  <a16:creationId xmlns:a16="http://schemas.microsoft.com/office/drawing/2014/main" id="{CDB3B957-352B-4C9C-986F-EF5E02363507}"/>
                </a:ext>
              </a:extLst>
            </p:cNvPr>
            <p:cNvSpPr/>
            <p:nvPr>
              <p:custDataLst>
                <p:tags r:id="rId1209"/>
              </p:custDataLst>
            </p:nvPr>
          </p:nvSpPr>
          <p:spPr bwMode="auto">
            <a:xfrm>
              <a:off x="1839" y="2530"/>
              <a:ext cx="48" cy="80"/>
            </a:xfrm>
            <a:custGeom>
              <a:avLst/>
              <a:gdLst>
                <a:gd name="T0" fmla="*/ 0 w 11"/>
                <a:gd name="T1" fmla="*/ 1769 h 17"/>
                <a:gd name="T2" fmla="*/ 912 w 11"/>
                <a:gd name="T3" fmla="*/ 0 h 17"/>
                <a:gd name="T4" fmla="*/ 0 w 11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4" y="12"/>
                    <a:pt x="8" y="6"/>
                    <a:pt x="11" y="0"/>
                  </a:cubicBezTo>
                  <a:cubicBezTo>
                    <a:pt x="6" y="3"/>
                    <a:pt x="6" y="11"/>
                    <a:pt x="0" y="1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3" name="Freeform 1179">
              <a:extLst>
                <a:ext uri="{FF2B5EF4-FFF2-40B4-BE49-F238E27FC236}">
                  <a16:creationId xmlns:a16="http://schemas.microsoft.com/office/drawing/2014/main" id="{B13585B9-019B-45E8-9D0E-F82A91A250DE}"/>
                </a:ext>
              </a:extLst>
            </p:cNvPr>
            <p:cNvSpPr/>
            <p:nvPr>
              <p:custDataLst>
                <p:tags r:id="rId1210"/>
              </p:custDataLst>
            </p:nvPr>
          </p:nvSpPr>
          <p:spPr bwMode="auto">
            <a:xfrm>
              <a:off x="1659" y="2404"/>
              <a:ext cx="70" cy="46"/>
            </a:xfrm>
            <a:custGeom>
              <a:avLst/>
              <a:gdLst>
                <a:gd name="T0" fmla="*/ 0 w 16"/>
                <a:gd name="T1" fmla="*/ 294 h 10"/>
                <a:gd name="T2" fmla="*/ 1339 w 16"/>
                <a:gd name="T3" fmla="*/ 0 h 10"/>
                <a:gd name="T4" fmla="*/ 249 w 16"/>
                <a:gd name="T5" fmla="*/ 97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6" y="6"/>
                    <a:pt x="12" y="1"/>
                    <a:pt x="16" y="0"/>
                  </a:cubicBezTo>
                  <a:cubicBezTo>
                    <a:pt x="12" y="3"/>
                    <a:pt x="7" y="5"/>
                    <a:pt x="3" y="1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4" name="Freeform 1180">
              <a:extLst>
                <a:ext uri="{FF2B5EF4-FFF2-40B4-BE49-F238E27FC236}">
                  <a16:creationId xmlns:a16="http://schemas.microsoft.com/office/drawing/2014/main" id="{96430702-91D0-4388-A765-736F7A95569B}"/>
                </a:ext>
              </a:extLst>
            </p:cNvPr>
            <p:cNvSpPr/>
            <p:nvPr>
              <p:custDataLst>
                <p:tags r:id="rId1211"/>
              </p:custDataLst>
            </p:nvPr>
          </p:nvSpPr>
          <p:spPr bwMode="auto">
            <a:xfrm>
              <a:off x="1637" y="2268"/>
              <a:ext cx="70" cy="28"/>
            </a:xfrm>
            <a:custGeom>
              <a:avLst/>
              <a:gdLst>
                <a:gd name="T0" fmla="*/ 0 w 16"/>
                <a:gd name="T1" fmla="*/ 0 h 6"/>
                <a:gd name="T2" fmla="*/ 1339 w 16"/>
                <a:gd name="T3" fmla="*/ 303 h 6"/>
                <a:gd name="T4" fmla="*/ 79 w 16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0"/>
                    <a:pt x="10" y="2"/>
                    <a:pt x="16" y="3"/>
                  </a:cubicBezTo>
                  <a:cubicBezTo>
                    <a:pt x="11" y="3"/>
                    <a:pt x="5" y="3"/>
                    <a:pt x="1" y="6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5" name="Freeform 1181">
              <a:extLst>
                <a:ext uri="{FF2B5EF4-FFF2-40B4-BE49-F238E27FC236}">
                  <a16:creationId xmlns:a16="http://schemas.microsoft.com/office/drawing/2014/main" id="{6859157D-0CFD-486C-ABA6-8D06628D79F6}"/>
                </a:ext>
              </a:extLst>
            </p:cNvPr>
            <p:cNvSpPr/>
            <p:nvPr>
              <p:custDataLst>
                <p:tags r:id="rId1212"/>
              </p:custDataLst>
            </p:nvPr>
          </p:nvSpPr>
          <p:spPr bwMode="auto">
            <a:xfrm>
              <a:off x="1742" y="1977"/>
              <a:ext cx="66" cy="61"/>
            </a:xfrm>
            <a:custGeom>
              <a:avLst/>
              <a:gdLst>
                <a:gd name="T0" fmla="*/ 427 w 15"/>
                <a:gd name="T1" fmla="*/ 0 h 13"/>
                <a:gd name="T2" fmla="*/ 1276 w 15"/>
                <a:gd name="T3" fmla="*/ 1342 h 13"/>
                <a:gd name="T4" fmla="*/ 0 w 15"/>
                <a:gd name="T5" fmla="*/ 10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8" y="5"/>
                    <a:pt x="12" y="9"/>
                    <a:pt x="15" y="13"/>
                  </a:cubicBezTo>
                  <a:cubicBezTo>
                    <a:pt x="9" y="11"/>
                    <a:pt x="5" y="6"/>
                    <a:pt x="0" y="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6" name="Freeform 1182">
              <a:extLst>
                <a:ext uri="{FF2B5EF4-FFF2-40B4-BE49-F238E27FC236}">
                  <a16:creationId xmlns:a16="http://schemas.microsoft.com/office/drawing/2014/main" id="{DB6FC2EA-7F13-43FB-987D-682212F999A1}"/>
                </a:ext>
              </a:extLst>
            </p:cNvPr>
            <p:cNvSpPr/>
            <p:nvPr>
              <p:custDataLst>
                <p:tags r:id="rId1213"/>
              </p:custDataLst>
            </p:nvPr>
          </p:nvSpPr>
          <p:spPr bwMode="auto">
            <a:xfrm>
              <a:off x="1791" y="2184"/>
              <a:ext cx="44" cy="23"/>
            </a:xfrm>
            <a:custGeom>
              <a:avLst/>
              <a:gdLst>
                <a:gd name="T0" fmla="*/ 0 w 10"/>
                <a:gd name="T1" fmla="*/ 294 h 5"/>
                <a:gd name="T2" fmla="*/ 854 w 10"/>
                <a:gd name="T3" fmla="*/ 189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5"/>
                    <a:pt x="8" y="4"/>
                    <a:pt x="10" y="2"/>
                  </a:cubicBez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7" name="Freeform 1183">
              <a:extLst>
                <a:ext uri="{FF2B5EF4-FFF2-40B4-BE49-F238E27FC236}">
                  <a16:creationId xmlns:a16="http://schemas.microsoft.com/office/drawing/2014/main" id="{829623B6-8622-491C-8A01-6367DE3644B7}"/>
                </a:ext>
              </a:extLst>
            </p:cNvPr>
            <p:cNvSpPr/>
            <p:nvPr>
              <p:custDataLst>
                <p:tags r:id="rId1214"/>
              </p:custDataLst>
            </p:nvPr>
          </p:nvSpPr>
          <p:spPr bwMode="auto">
            <a:xfrm>
              <a:off x="1839" y="2099"/>
              <a:ext cx="31" cy="38"/>
            </a:xfrm>
            <a:custGeom>
              <a:avLst/>
              <a:gdLst>
                <a:gd name="T0" fmla="*/ 0 w 7"/>
                <a:gd name="T1" fmla="*/ 114 h 8"/>
                <a:gd name="T2" fmla="*/ 531 w 7"/>
                <a:gd name="T3" fmla="*/ 746 h 8"/>
                <a:gd name="T4" fmla="*/ 3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3"/>
                    <a:pt x="3" y="8"/>
                    <a:pt x="6" y="7"/>
                  </a:cubicBezTo>
                  <a:cubicBezTo>
                    <a:pt x="7" y="5"/>
                    <a:pt x="4" y="3"/>
                    <a:pt x="4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8" name="Freeform 1184">
              <a:extLst>
                <a:ext uri="{FF2B5EF4-FFF2-40B4-BE49-F238E27FC236}">
                  <a16:creationId xmlns:a16="http://schemas.microsoft.com/office/drawing/2014/main" id="{D6486F46-4340-4D75-B209-3B6B975F7BCF}"/>
                </a:ext>
              </a:extLst>
            </p:cNvPr>
            <p:cNvSpPr/>
            <p:nvPr>
              <p:custDataLst>
                <p:tags r:id="rId1215"/>
              </p:custDataLst>
            </p:nvPr>
          </p:nvSpPr>
          <p:spPr bwMode="auto">
            <a:xfrm>
              <a:off x="1883" y="2095"/>
              <a:ext cx="22" cy="23"/>
            </a:xfrm>
            <a:custGeom>
              <a:avLst/>
              <a:gdLst>
                <a:gd name="T0" fmla="*/ 0 w 5"/>
                <a:gd name="T1" fmla="*/ 0 h 5"/>
                <a:gd name="T2" fmla="*/ 348 w 5"/>
                <a:gd name="T3" fmla="*/ 488 h 5"/>
                <a:gd name="T4" fmla="*/ 348 w 5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5" y="4"/>
                    <a:pt x="5" y="2"/>
                    <a:pt x="4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99" name="Freeform 1185">
              <a:extLst>
                <a:ext uri="{FF2B5EF4-FFF2-40B4-BE49-F238E27FC236}">
                  <a16:creationId xmlns:a16="http://schemas.microsoft.com/office/drawing/2014/main" id="{9520B9D5-BE02-4BF6-B597-4F9554CF4215}"/>
                </a:ext>
              </a:extLst>
            </p:cNvPr>
            <p:cNvSpPr/>
            <p:nvPr>
              <p:custDataLst>
                <p:tags r:id="rId1216"/>
              </p:custDataLst>
            </p:nvPr>
          </p:nvSpPr>
          <p:spPr bwMode="auto">
            <a:xfrm>
              <a:off x="2023" y="2038"/>
              <a:ext cx="22" cy="57"/>
            </a:xfrm>
            <a:custGeom>
              <a:avLst/>
              <a:gdLst>
                <a:gd name="T0" fmla="*/ 79 w 5"/>
                <a:gd name="T1" fmla="*/ 0 h 12"/>
                <a:gd name="T2" fmla="*/ 251 w 5"/>
                <a:gd name="T3" fmla="*/ 1287 h 12"/>
                <a:gd name="T4" fmla="*/ 251 w 5"/>
                <a:gd name="T5" fmla="*/ 1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4"/>
                    <a:pt x="0" y="9"/>
                    <a:pt x="3" y="12"/>
                  </a:cubicBezTo>
                  <a:cubicBezTo>
                    <a:pt x="5" y="11"/>
                    <a:pt x="3" y="4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0" name="Freeform 1186">
              <a:extLst>
                <a:ext uri="{FF2B5EF4-FFF2-40B4-BE49-F238E27FC236}">
                  <a16:creationId xmlns:a16="http://schemas.microsoft.com/office/drawing/2014/main" id="{D7CB772F-2FA7-4C86-A7DB-226FC9795113}"/>
                </a:ext>
              </a:extLst>
            </p:cNvPr>
            <p:cNvSpPr/>
            <p:nvPr>
              <p:custDataLst>
                <p:tags r:id="rId1217"/>
              </p:custDataLst>
            </p:nvPr>
          </p:nvSpPr>
          <p:spPr bwMode="auto">
            <a:xfrm>
              <a:off x="2256" y="2062"/>
              <a:ext cx="26" cy="37"/>
            </a:xfrm>
            <a:custGeom>
              <a:avLst/>
              <a:gdLst>
                <a:gd name="T0" fmla="*/ 490 w 6"/>
                <a:gd name="T1" fmla="*/ 0 h 8"/>
                <a:gd name="T2" fmla="*/ 74 w 6"/>
                <a:gd name="T3" fmla="*/ 685 h 8"/>
                <a:gd name="T4" fmla="*/ 490 w 6"/>
                <a:gd name="T5" fmla="*/ 4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0" y="4"/>
                    <a:pt x="1" y="7"/>
                  </a:cubicBezTo>
                  <a:cubicBezTo>
                    <a:pt x="2" y="8"/>
                    <a:pt x="5" y="6"/>
                    <a:pt x="6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1" name="Freeform 1187">
              <a:extLst>
                <a:ext uri="{FF2B5EF4-FFF2-40B4-BE49-F238E27FC236}">
                  <a16:creationId xmlns:a16="http://schemas.microsoft.com/office/drawing/2014/main" id="{63A207BD-EBD2-4E1F-8550-4519FAA1B497}"/>
                </a:ext>
              </a:extLst>
            </p:cNvPr>
            <p:cNvSpPr/>
            <p:nvPr>
              <p:custDataLst>
                <p:tags r:id="rId1218"/>
              </p:custDataLst>
            </p:nvPr>
          </p:nvSpPr>
          <p:spPr bwMode="auto">
            <a:xfrm>
              <a:off x="2177" y="2202"/>
              <a:ext cx="39" cy="38"/>
            </a:xfrm>
            <a:custGeom>
              <a:avLst/>
              <a:gdLst>
                <a:gd name="T0" fmla="*/ 563 w 9"/>
                <a:gd name="T1" fmla="*/ 0 h 8"/>
                <a:gd name="T2" fmla="*/ 74 w 9"/>
                <a:gd name="T3" fmla="*/ 746 h 8"/>
                <a:gd name="T4" fmla="*/ 732 w 9"/>
                <a:gd name="T5" fmla="*/ 4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5" y="0"/>
                    <a:pt x="0" y="4"/>
                    <a:pt x="1" y="7"/>
                  </a:cubicBezTo>
                  <a:cubicBezTo>
                    <a:pt x="4" y="8"/>
                    <a:pt x="7" y="5"/>
                    <a:pt x="9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2" name="Freeform 1188">
              <a:extLst>
                <a:ext uri="{FF2B5EF4-FFF2-40B4-BE49-F238E27FC236}">
                  <a16:creationId xmlns:a16="http://schemas.microsoft.com/office/drawing/2014/main" id="{641A46D9-A690-4D29-A614-3118214F580A}"/>
                </a:ext>
              </a:extLst>
            </p:cNvPr>
            <p:cNvSpPr/>
            <p:nvPr>
              <p:custDataLst>
                <p:tags r:id="rId1219"/>
              </p:custDataLst>
            </p:nvPr>
          </p:nvSpPr>
          <p:spPr bwMode="auto">
            <a:xfrm>
              <a:off x="2190" y="2291"/>
              <a:ext cx="44" cy="19"/>
            </a:xfrm>
            <a:custGeom>
              <a:avLst/>
              <a:gdLst>
                <a:gd name="T0" fmla="*/ 854 w 10"/>
                <a:gd name="T1" fmla="*/ 318 h 4"/>
                <a:gd name="T2" fmla="*/ 0 w 10"/>
                <a:gd name="T3" fmla="*/ 228 h 4"/>
                <a:gd name="T4" fmla="*/ 176 w 10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1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3" name="Freeform 1189">
              <a:extLst>
                <a:ext uri="{FF2B5EF4-FFF2-40B4-BE49-F238E27FC236}">
                  <a16:creationId xmlns:a16="http://schemas.microsoft.com/office/drawing/2014/main" id="{1432AFA4-1B26-4D95-924E-7D0AB50CD8AA}"/>
                </a:ext>
              </a:extLst>
            </p:cNvPr>
            <p:cNvSpPr/>
            <p:nvPr>
              <p:custDataLst>
                <p:tags r:id="rId1220"/>
              </p:custDataLst>
            </p:nvPr>
          </p:nvSpPr>
          <p:spPr bwMode="auto">
            <a:xfrm>
              <a:off x="2208" y="2362"/>
              <a:ext cx="39" cy="23"/>
            </a:xfrm>
            <a:custGeom>
              <a:avLst/>
              <a:gdLst>
                <a:gd name="T0" fmla="*/ 732 w 9"/>
                <a:gd name="T1" fmla="*/ 488 h 5"/>
                <a:gd name="T2" fmla="*/ 0 w 9"/>
                <a:gd name="T3" fmla="*/ 189 h 5"/>
                <a:gd name="T4" fmla="*/ 563 w 9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4"/>
                    <a:pt x="2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4" name="Freeform 1190">
              <a:extLst>
                <a:ext uri="{FF2B5EF4-FFF2-40B4-BE49-F238E27FC236}">
                  <a16:creationId xmlns:a16="http://schemas.microsoft.com/office/drawing/2014/main" id="{45A6CD2D-5E75-4000-82DE-506A499E3933}"/>
                </a:ext>
              </a:extLst>
            </p:cNvPr>
            <p:cNvSpPr/>
            <p:nvPr>
              <p:custDataLst>
                <p:tags r:id="rId1221"/>
              </p:custDataLst>
            </p:nvPr>
          </p:nvSpPr>
          <p:spPr bwMode="auto">
            <a:xfrm>
              <a:off x="2120" y="2376"/>
              <a:ext cx="61" cy="60"/>
            </a:xfrm>
            <a:custGeom>
              <a:avLst/>
              <a:gdLst>
                <a:gd name="T0" fmla="*/ 1159 w 14"/>
                <a:gd name="T1" fmla="*/ 1278 h 13"/>
                <a:gd name="T2" fmla="*/ 571 w 14"/>
                <a:gd name="T3" fmla="*/ 194 h 13"/>
                <a:gd name="T4" fmla="*/ 837 w 14"/>
                <a:gd name="T5" fmla="*/ 11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1" y="10"/>
                    <a:pt x="10" y="4"/>
                    <a:pt x="7" y="2"/>
                  </a:cubicBezTo>
                  <a:cubicBezTo>
                    <a:pt x="0" y="0"/>
                    <a:pt x="9" y="11"/>
                    <a:pt x="10" y="1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5" name="Freeform 1191">
              <a:extLst>
                <a:ext uri="{FF2B5EF4-FFF2-40B4-BE49-F238E27FC236}">
                  <a16:creationId xmlns:a16="http://schemas.microsoft.com/office/drawing/2014/main" id="{2FA393C4-753E-4059-ADD8-056DFBEAEA9F}"/>
                </a:ext>
              </a:extLst>
            </p:cNvPr>
            <p:cNvSpPr/>
            <p:nvPr>
              <p:custDataLst>
                <p:tags r:id="rId1222"/>
              </p:custDataLst>
            </p:nvPr>
          </p:nvSpPr>
          <p:spPr bwMode="auto">
            <a:xfrm>
              <a:off x="2080" y="2427"/>
              <a:ext cx="31" cy="61"/>
            </a:xfrm>
            <a:custGeom>
              <a:avLst/>
              <a:gdLst>
                <a:gd name="T0" fmla="*/ 430 w 7"/>
                <a:gd name="T1" fmla="*/ 1342 h 13"/>
                <a:gd name="T2" fmla="*/ 354 w 7"/>
                <a:gd name="T3" fmla="*/ 0 h 13"/>
                <a:gd name="T4" fmla="*/ 607 w 7"/>
                <a:gd name="T5" fmla="*/ 10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4" y="10"/>
                    <a:pt x="0" y="1"/>
                    <a:pt x="4" y="0"/>
                  </a:cubicBezTo>
                  <a:cubicBezTo>
                    <a:pt x="5" y="3"/>
                    <a:pt x="5" y="7"/>
                    <a:pt x="7" y="1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6" name="Freeform 1192">
              <a:extLst>
                <a:ext uri="{FF2B5EF4-FFF2-40B4-BE49-F238E27FC236}">
                  <a16:creationId xmlns:a16="http://schemas.microsoft.com/office/drawing/2014/main" id="{838272A2-8EE0-46A1-85FA-E1B85C3F97B1}"/>
                </a:ext>
              </a:extLst>
            </p:cNvPr>
            <p:cNvSpPr/>
            <p:nvPr>
              <p:custDataLst>
                <p:tags r:id="rId1223"/>
              </p:custDataLst>
            </p:nvPr>
          </p:nvSpPr>
          <p:spPr bwMode="auto">
            <a:xfrm>
              <a:off x="2041" y="2446"/>
              <a:ext cx="26" cy="61"/>
            </a:xfrm>
            <a:custGeom>
              <a:avLst/>
              <a:gdLst>
                <a:gd name="T0" fmla="*/ 169 w 6"/>
                <a:gd name="T1" fmla="*/ 1234 h 13"/>
                <a:gd name="T2" fmla="*/ 243 w 6"/>
                <a:gd name="T3" fmla="*/ 0 h 13"/>
                <a:gd name="T4" fmla="*/ 321 w 6"/>
                <a:gd name="T5" fmla="*/ 13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2" y="9"/>
                    <a:pt x="0" y="2"/>
                    <a:pt x="3" y="0"/>
                  </a:cubicBezTo>
                  <a:cubicBezTo>
                    <a:pt x="6" y="2"/>
                    <a:pt x="3" y="10"/>
                    <a:pt x="4" y="1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7" name="Freeform 1193">
              <a:extLst>
                <a:ext uri="{FF2B5EF4-FFF2-40B4-BE49-F238E27FC236}">
                  <a16:creationId xmlns:a16="http://schemas.microsoft.com/office/drawing/2014/main" id="{D0DBC61B-CA14-46D7-8287-1C4F974E3F13}"/>
                </a:ext>
              </a:extLst>
            </p:cNvPr>
            <p:cNvSpPr/>
            <p:nvPr>
              <p:custDataLst>
                <p:tags r:id="rId1224"/>
              </p:custDataLst>
            </p:nvPr>
          </p:nvSpPr>
          <p:spPr bwMode="auto">
            <a:xfrm>
              <a:off x="1962" y="2436"/>
              <a:ext cx="31" cy="80"/>
            </a:xfrm>
            <a:custGeom>
              <a:avLst/>
              <a:gdLst>
                <a:gd name="T0" fmla="*/ 0 w 7"/>
                <a:gd name="T1" fmla="*/ 1242 h 17"/>
                <a:gd name="T2" fmla="*/ 531 w 7"/>
                <a:gd name="T3" fmla="*/ 0 h 17"/>
                <a:gd name="T4" fmla="*/ 177 w 7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12"/>
                  </a:moveTo>
                  <a:cubicBezTo>
                    <a:pt x="0" y="8"/>
                    <a:pt x="2" y="2"/>
                    <a:pt x="6" y="0"/>
                  </a:cubicBezTo>
                  <a:cubicBezTo>
                    <a:pt x="7" y="6"/>
                    <a:pt x="4" y="12"/>
                    <a:pt x="2" y="17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8" name="Freeform 1194">
              <a:extLst>
                <a:ext uri="{FF2B5EF4-FFF2-40B4-BE49-F238E27FC236}">
                  <a16:creationId xmlns:a16="http://schemas.microsoft.com/office/drawing/2014/main" id="{5323C1C5-5854-4BF6-BCF8-05A00581DB1B}"/>
                </a:ext>
              </a:extLst>
            </p:cNvPr>
            <p:cNvSpPr/>
            <p:nvPr>
              <p:custDataLst>
                <p:tags r:id="rId1225"/>
              </p:custDataLst>
            </p:nvPr>
          </p:nvSpPr>
          <p:spPr bwMode="auto">
            <a:xfrm>
              <a:off x="1914" y="2432"/>
              <a:ext cx="30" cy="51"/>
            </a:xfrm>
            <a:custGeom>
              <a:avLst/>
              <a:gdLst>
                <a:gd name="T0" fmla="*/ 0 w 7"/>
                <a:gd name="T1" fmla="*/ 686 h 11"/>
                <a:gd name="T2" fmla="*/ 476 w 7"/>
                <a:gd name="T3" fmla="*/ 0 h 11"/>
                <a:gd name="T4" fmla="*/ 0 w 7"/>
                <a:gd name="T5" fmla="*/ 109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cubicBezTo>
                    <a:pt x="2" y="5"/>
                    <a:pt x="3" y="1"/>
                    <a:pt x="6" y="0"/>
                  </a:cubicBezTo>
                  <a:cubicBezTo>
                    <a:pt x="7" y="4"/>
                    <a:pt x="2" y="8"/>
                    <a:pt x="0" y="1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09" name="Freeform 1195">
              <a:extLst>
                <a:ext uri="{FF2B5EF4-FFF2-40B4-BE49-F238E27FC236}">
                  <a16:creationId xmlns:a16="http://schemas.microsoft.com/office/drawing/2014/main" id="{6B53E101-C658-453F-B7E0-5F3F96A90324}"/>
                </a:ext>
              </a:extLst>
            </p:cNvPr>
            <p:cNvSpPr/>
            <p:nvPr>
              <p:custDataLst>
                <p:tags r:id="rId1226"/>
              </p:custDataLst>
            </p:nvPr>
          </p:nvSpPr>
          <p:spPr bwMode="auto">
            <a:xfrm>
              <a:off x="1861" y="2394"/>
              <a:ext cx="48" cy="42"/>
            </a:xfrm>
            <a:custGeom>
              <a:avLst/>
              <a:gdLst>
                <a:gd name="T0" fmla="*/ 0 w 11"/>
                <a:gd name="T1" fmla="*/ 807 h 9"/>
                <a:gd name="T2" fmla="*/ 912 w 11"/>
                <a:gd name="T3" fmla="*/ 196 h 9"/>
                <a:gd name="T4" fmla="*/ 170 w 11"/>
                <a:gd name="T5" fmla="*/ 9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2" y="6"/>
                    <a:pt x="8" y="0"/>
                    <a:pt x="11" y="2"/>
                  </a:cubicBezTo>
                  <a:cubicBezTo>
                    <a:pt x="10" y="5"/>
                    <a:pt x="5" y="7"/>
                    <a:pt x="2" y="9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0" name="Freeform 1196">
              <a:extLst>
                <a:ext uri="{FF2B5EF4-FFF2-40B4-BE49-F238E27FC236}">
                  <a16:creationId xmlns:a16="http://schemas.microsoft.com/office/drawing/2014/main" id="{C2020969-D248-4D5C-9704-CA35E5F06F1F}"/>
                </a:ext>
              </a:extLst>
            </p:cNvPr>
            <p:cNvSpPr/>
            <p:nvPr>
              <p:custDataLst>
                <p:tags r:id="rId1227"/>
              </p:custDataLst>
            </p:nvPr>
          </p:nvSpPr>
          <p:spPr bwMode="auto">
            <a:xfrm>
              <a:off x="1830" y="2343"/>
              <a:ext cx="40" cy="28"/>
            </a:xfrm>
            <a:custGeom>
              <a:avLst/>
              <a:gdLst>
                <a:gd name="T0" fmla="*/ 80 w 9"/>
                <a:gd name="T1" fmla="*/ 415 h 6"/>
                <a:gd name="T2" fmla="*/ 791 w 9"/>
                <a:gd name="T3" fmla="*/ 196 h 6"/>
                <a:gd name="T4" fmla="*/ 0 w 9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3" y="3"/>
                    <a:pt x="7" y="0"/>
                    <a:pt x="9" y="2"/>
                  </a:cubicBezTo>
                  <a:cubicBezTo>
                    <a:pt x="8" y="4"/>
                    <a:pt x="3" y="5"/>
                    <a:pt x="0" y="6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1" name="Freeform 1197">
              <a:extLst>
                <a:ext uri="{FF2B5EF4-FFF2-40B4-BE49-F238E27FC236}">
                  <a16:creationId xmlns:a16="http://schemas.microsoft.com/office/drawing/2014/main" id="{DBB4DBDB-3033-43F0-BC6A-62334870CD45}"/>
                </a:ext>
              </a:extLst>
            </p:cNvPr>
            <p:cNvSpPr/>
            <p:nvPr>
              <p:custDataLst>
                <p:tags r:id="rId1228"/>
              </p:custDataLst>
            </p:nvPr>
          </p:nvSpPr>
          <p:spPr bwMode="auto">
            <a:xfrm>
              <a:off x="1813" y="2244"/>
              <a:ext cx="43" cy="33"/>
            </a:xfrm>
            <a:custGeom>
              <a:avLst/>
              <a:gdLst>
                <a:gd name="T0" fmla="*/ 0 w 10"/>
                <a:gd name="T1" fmla="*/ 735 h 7"/>
                <a:gd name="T2" fmla="*/ 722 w 10"/>
                <a:gd name="T3" fmla="*/ 424 h 7"/>
                <a:gd name="T4" fmla="*/ 73 w 10"/>
                <a:gd name="T5" fmla="*/ 3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7"/>
                    <a:pt x="8" y="6"/>
                    <a:pt x="9" y="4"/>
                  </a:cubicBezTo>
                  <a:cubicBezTo>
                    <a:pt x="10" y="0"/>
                    <a:pt x="3" y="3"/>
                    <a:pt x="1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2" name="Freeform 1198">
              <a:extLst>
                <a:ext uri="{FF2B5EF4-FFF2-40B4-BE49-F238E27FC236}">
                  <a16:creationId xmlns:a16="http://schemas.microsoft.com/office/drawing/2014/main" id="{12D610B7-D845-47C4-BF9C-0163111B5270}"/>
                </a:ext>
              </a:extLst>
            </p:cNvPr>
            <p:cNvSpPr/>
            <p:nvPr>
              <p:custDataLst>
                <p:tags r:id="rId1229"/>
              </p:custDataLst>
            </p:nvPr>
          </p:nvSpPr>
          <p:spPr bwMode="auto">
            <a:xfrm>
              <a:off x="1843" y="2109"/>
              <a:ext cx="49" cy="51"/>
            </a:xfrm>
            <a:custGeom>
              <a:avLst/>
              <a:gdLst>
                <a:gd name="T0" fmla="*/ 0 w 11"/>
                <a:gd name="T1" fmla="*/ 0 h 11"/>
                <a:gd name="T2" fmla="*/ 713 w 11"/>
                <a:gd name="T3" fmla="*/ 988 h 11"/>
                <a:gd name="T4" fmla="*/ 258 w 11"/>
                <a:gd name="T5" fmla="*/ 19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2"/>
                    <a:pt x="4" y="11"/>
                    <a:pt x="8" y="10"/>
                  </a:cubicBezTo>
                  <a:cubicBezTo>
                    <a:pt x="11" y="10"/>
                    <a:pt x="4" y="3"/>
                    <a:pt x="3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3" name="Freeform 1199">
              <a:extLst>
                <a:ext uri="{FF2B5EF4-FFF2-40B4-BE49-F238E27FC236}">
                  <a16:creationId xmlns:a16="http://schemas.microsoft.com/office/drawing/2014/main" id="{D1AC1679-79AF-4182-BB24-7AA911528F13}"/>
                </a:ext>
              </a:extLst>
            </p:cNvPr>
            <p:cNvSpPr/>
            <p:nvPr>
              <p:custDataLst>
                <p:tags r:id="rId1230"/>
              </p:custDataLst>
            </p:nvPr>
          </p:nvSpPr>
          <p:spPr bwMode="auto">
            <a:xfrm>
              <a:off x="1887" y="2099"/>
              <a:ext cx="27" cy="33"/>
            </a:xfrm>
            <a:custGeom>
              <a:avLst/>
              <a:gdLst>
                <a:gd name="T0" fmla="*/ 0 w 6"/>
                <a:gd name="T1" fmla="*/ 0 h 7"/>
                <a:gd name="T2" fmla="*/ 365 w 6"/>
                <a:gd name="T3" fmla="*/ 735 h 7"/>
                <a:gd name="T4" fmla="*/ 284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  <a:cubicBezTo>
                    <a:pt x="6" y="6"/>
                    <a:pt x="4" y="2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4" name="Freeform 1200">
              <a:extLst>
                <a:ext uri="{FF2B5EF4-FFF2-40B4-BE49-F238E27FC236}">
                  <a16:creationId xmlns:a16="http://schemas.microsoft.com/office/drawing/2014/main" id="{08CF0C7E-230E-4365-8646-83C2A7EC78B3}"/>
                </a:ext>
              </a:extLst>
            </p:cNvPr>
            <p:cNvSpPr/>
            <p:nvPr>
              <p:custDataLst>
                <p:tags r:id="rId1231"/>
              </p:custDataLst>
            </p:nvPr>
          </p:nvSpPr>
          <p:spPr bwMode="auto">
            <a:xfrm>
              <a:off x="1962" y="2066"/>
              <a:ext cx="26" cy="43"/>
            </a:xfrm>
            <a:custGeom>
              <a:avLst/>
              <a:gdLst>
                <a:gd name="T0" fmla="*/ 0 w 6"/>
                <a:gd name="T1" fmla="*/ 0 h 9"/>
                <a:gd name="T2" fmla="*/ 321 w 6"/>
                <a:gd name="T3" fmla="*/ 979 h 9"/>
                <a:gd name="T4" fmla="*/ 169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2"/>
                    <a:pt x="0" y="8"/>
                    <a:pt x="4" y="9"/>
                  </a:cubicBezTo>
                  <a:cubicBezTo>
                    <a:pt x="6" y="6"/>
                    <a:pt x="2" y="3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5" name="Freeform 1201">
              <a:extLst>
                <a:ext uri="{FF2B5EF4-FFF2-40B4-BE49-F238E27FC236}">
                  <a16:creationId xmlns:a16="http://schemas.microsoft.com/office/drawing/2014/main" id="{9FF917F3-FD5F-4DBA-8905-D2C8201C2FB8}"/>
                </a:ext>
              </a:extLst>
            </p:cNvPr>
            <p:cNvSpPr/>
            <p:nvPr>
              <p:custDataLst>
                <p:tags r:id="rId1232"/>
              </p:custDataLst>
            </p:nvPr>
          </p:nvSpPr>
          <p:spPr bwMode="auto">
            <a:xfrm>
              <a:off x="2023" y="2071"/>
              <a:ext cx="18" cy="38"/>
            </a:xfrm>
            <a:custGeom>
              <a:avLst/>
              <a:gdLst>
                <a:gd name="T0" fmla="*/ 0 w 4"/>
                <a:gd name="T1" fmla="*/ 0 h 8"/>
                <a:gd name="T2" fmla="*/ 104 w 4"/>
                <a:gd name="T3" fmla="*/ 860 h 8"/>
                <a:gd name="T4" fmla="*/ 284 w 4"/>
                <a:gd name="T5" fmla="*/ 1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4" y="7"/>
                    <a:pt x="3" y="3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6" name="Freeform 1202">
              <a:extLst>
                <a:ext uri="{FF2B5EF4-FFF2-40B4-BE49-F238E27FC236}">
                  <a16:creationId xmlns:a16="http://schemas.microsoft.com/office/drawing/2014/main" id="{BE0D5910-5CE5-4F56-B0F4-D67D3F430BC1}"/>
                </a:ext>
              </a:extLst>
            </p:cNvPr>
            <p:cNvSpPr/>
            <p:nvPr>
              <p:custDataLst>
                <p:tags r:id="rId1233"/>
              </p:custDataLst>
            </p:nvPr>
          </p:nvSpPr>
          <p:spPr bwMode="auto">
            <a:xfrm>
              <a:off x="2107" y="2095"/>
              <a:ext cx="44" cy="42"/>
            </a:xfrm>
            <a:custGeom>
              <a:avLst/>
              <a:gdLst>
                <a:gd name="T0" fmla="*/ 427 w 10"/>
                <a:gd name="T1" fmla="*/ 196 h 9"/>
                <a:gd name="T2" fmla="*/ 79 w 10"/>
                <a:gd name="T3" fmla="*/ 915 h 9"/>
                <a:gd name="T4" fmla="*/ 854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2"/>
                  </a:moveTo>
                  <a:cubicBezTo>
                    <a:pt x="3" y="3"/>
                    <a:pt x="0" y="7"/>
                    <a:pt x="1" y="9"/>
                  </a:cubicBezTo>
                  <a:cubicBezTo>
                    <a:pt x="5" y="8"/>
                    <a:pt x="6" y="2"/>
                    <a:pt x="1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7" name="Freeform 1203">
              <a:extLst>
                <a:ext uri="{FF2B5EF4-FFF2-40B4-BE49-F238E27FC236}">
                  <a16:creationId xmlns:a16="http://schemas.microsoft.com/office/drawing/2014/main" id="{12798DF2-32F3-48C6-B457-BD785906E3A4}"/>
                </a:ext>
              </a:extLst>
            </p:cNvPr>
            <p:cNvSpPr/>
            <p:nvPr>
              <p:custDataLst>
                <p:tags r:id="rId1234"/>
              </p:custDataLst>
            </p:nvPr>
          </p:nvSpPr>
          <p:spPr bwMode="auto">
            <a:xfrm>
              <a:off x="2190" y="2244"/>
              <a:ext cx="48" cy="19"/>
            </a:xfrm>
            <a:custGeom>
              <a:avLst/>
              <a:gdLst>
                <a:gd name="T0" fmla="*/ 838 w 11"/>
                <a:gd name="T1" fmla="*/ 0 h 4"/>
                <a:gd name="T2" fmla="*/ 74 w 11"/>
                <a:gd name="T3" fmla="*/ 228 h 4"/>
                <a:gd name="T4" fmla="*/ 912 w 11"/>
                <a:gd name="T5" fmla="*/ 2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10" y="2"/>
                    <a:pt x="11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8" name="Freeform 1204">
              <a:extLst>
                <a:ext uri="{FF2B5EF4-FFF2-40B4-BE49-F238E27FC236}">
                  <a16:creationId xmlns:a16="http://schemas.microsoft.com/office/drawing/2014/main" id="{3CE7F943-0584-4D61-8CD8-5A158E8DE865}"/>
                </a:ext>
              </a:extLst>
            </p:cNvPr>
            <p:cNvSpPr/>
            <p:nvPr>
              <p:custDataLst>
                <p:tags r:id="rId1235"/>
              </p:custDataLst>
            </p:nvPr>
          </p:nvSpPr>
          <p:spPr bwMode="auto">
            <a:xfrm>
              <a:off x="1979" y="2043"/>
              <a:ext cx="40" cy="47"/>
            </a:xfrm>
            <a:custGeom>
              <a:avLst/>
              <a:gdLst>
                <a:gd name="T0" fmla="*/ 0 w 9"/>
                <a:gd name="T1" fmla="*/ 0 h 10"/>
                <a:gd name="T2" fmla="*/ 533 w 9"/>
                <a:gd name="T3" fmla="*/ 926 h 10"/>
                <a:gd name="T4" fmla="*/ 711 w 9"/>
                <a:gd name="T5" fmla="*/ 0 h 10"/>
                <a:gd name="T6" fmla="*/ 533 w 9"/>
                <a:gd name="T7" fmla="*/ 729 h 10"/>
                <a:gd name="T8" fmla="*/ 178 w 9"/>
                <a:gd name="T9" fmla="*/ 4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3" y="10"/>
                    <a:pt x="6" y="9"/>
                  </a:cubicBezTo>
                  <a:cubicBezTo>
                    <a:pt x="9" y="9"/>
                    <a:pt x="9" y="1"/>
                    <a:pt x="8" y="0"/>
                  </a:cubicBezTo>
                  <a:cubicBezTo>
                    <a:pt x="8" y="1"/>
                    <a:pt x="8" y="6"/>
                    <a:pt x="6" y="7"/>
                  </a:cubicBezTo>
                  <a:cubicBezTo>
                    <a:pt x="4" y="8"/>
                    <a:pt x="2" y="5"/>
                    <a:pt x="2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19" name="Freeform 1205">
              <a:extLst>
                <a:ext uri="{FF2B5EF4-FFF2-40B4-BE49-F238E27FC236}">
                  <a16:creationId xmlns:a16="http://schemas.microsoft.com/office/drawing/2014/main" id="{DDE2CD32-A232-41F1-AC7F-E4A7EC74F942}"/>
                </a:ext>
              </a:extLst>
            </p:cNvPr>
            <p:cNvSpPr/>
            <p:nvPr>
              <p:custDataLst>
                <p:tags r:id="rId1236"/>
              </p:custDataLst>
            </p:nvPr>
          </p:nvSpPr>
          <p:spPr bwMode="auto">
            <a:xfrm>
              <a:off x="1786" y="2216"/>
              <a:ext cx="66" cy="42"/>
            </a:xfrm>
            <a:custGeom>
              <a:avLst/>
              <a:gdLst>
                <a:gd name="T0" fmla="*/ 176 w 15"/>
                <a:gd name="T1" fmla="*/ 915 h 9"/>
                <a:gd name="T2" fmla="*/ 1201 w 15"/>
                <a:gd name="T3" fmla="*/ 499 h 9"/>
                <a:gd name="T4" fmla="*/ 0 w 15"/>
                <a:gd name="T5" fmla="*/ 415 h 9"/>
                <a:gd name="T6" fmla="*/ 678 w 15"/>
                <a:gd name="T7" fmla="*/ 415 h 9"/>
                <a:gd name="T8" fmla="*/ 502 w 15"/>
                <a:gd name="T9" fmla="*/ 7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2" y="9"/>
                  </a:moveTo>
                  <a:cubicBezTo>
                    <a:pt x="4" y="9"/>
                    <a:pt x="13" y="7"/>
                    <a:pt x="14" y="5"/>
                  </a:cubicBezTo>
                  <a:cubicBezTo>
                    <a:pt x="15" y="0"/>
                    <a:pt x="2" y="3"/>
                    <a:pt x="0" y="4"/>
                  </a:cubicBezTo>
                  <a:cubicBezTo>
                    <a:pt x="2" y="3"/>
                    <a:pt x="6" y="3"/>
                    <a:pt x="8" y="4"/>
                  </a:cubicBezTo>
                  <a:cubicBezTo>
                    <a:pt x="9" y="5"/>
                    <a:pt x="8" y="7"/>
                    <a:pt x="6" y="7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0" name="Freeform 1206">
              <a:extLst>
                <a:ext uri="{FF2B5EF4-FFF2-40B4-BE49-F238E27FC236}">
                  <a16:creationId xmlns:a16="http://schemas.microsoft.com/office/drawing/2014/main" id="{8EF4C657-D0B0-48DE-AF77-54A68872A59D}"/>
                </a:ext>
              </a:extLst>
            </p:cNvPr>
            <p:cNvSpPr/>
            <p:nvPr>
              <p:custDataLst>
                <p:tags r:id="rId1237"/>
              </p:custDataLst>
            </p:nvPr>
          </p:nvSpPr>
          <p:spPr bwMode="auto">
            <a:xfrm>
              <a:off x="1817" y="2376"/>
              <a:ext cx="75" cy="56"/>
            </a:xfrm>
            <a:custGeom>
              <a:avLst/>
              <a:gdLst>
                <a:gd name="T0" fmla="*/ 0 w 17"/>
                <a:gd name="T1" fmla="*/ 719 h 12"/>
                <a:gd name="T2" fmla="*/ 1032 w 17"/>
                <a:gd name="T3" fmla="*/ 107 h 12"/>
                <a:gd name="T4" fmla="*/ 428 w 17"/>
                <a:gd name="T5" fmla="*/ 1218 h 12"/>
                <a:gd name="T6" fmla="*/ 507 w 17"/>
                <a:gd name="T7" fmla="*/ 61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6"/>
                    <a:pt x="9" y="0"/>
                    <a:pt x="12" y="1"/>
                  </a:cubicBezTo>
                  <a:cubicBezTo>
                    <a:pt x="17" y="3"/>
                    <a:pt x="6" y="11"/>
                    <a:pt x="5" y="12"/>
                  </a:cubicBezTo>
                  <a:cubicBezTo>
                    <a:pt x="5" y="11"/>
                    <a:pt x="11" y="4"/>
                    <a:pt x="6" y="6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1" name="Freeform 1207">
              <a:extLst>
                <a:ext uri="{FF2B5EF4-FFF2-40B4-BE49-F238E27FC236}">
                  <a16:creationId xmlns:a16="http://schemas.microsoft.com/office/drawing/2014/main" id="{6C9AC81B-B313-4F16-AEC3-369F1EC60D44}"/>
                </a:ext>
              </a:extLst>
            </p:cNvPr>
            <p:cNvSpPr/>
            <p:nvPr>
              <p:custDataLst>
                <p:tags r:id="rId1238"/>
              </p:custDataLst>
            </p:nvPr>
          </p:nvSpPr>
          <p:spPr bwMode="auto">
            <a:xfrm>
              <a:off x="1874" y="2418"/>
              <a:ext cx="62" cy="51"/>
            </a:xfrm>
            <a:custGeom>
              <a:avLst/>
              <a:gdLst>
                <a:gd name="T0" fmla="*/ 0 w 14"/>
                <a:gd name="T1" fmla="*/ 797 h 11"/>
                <a:gd name="T2" fmla="*/ 961 w 14"/>
                <a:gd name="T3" fmla="*/ 107 h 11"/>
                <a:gd name="T4" fmla="*/ 607 w 14"/>
                <a:gd name="T5" fmla="*/ 1094 h 11"/>
                <a:gd name="T6" fmla="*/ 686 w 14"/>
                <a:gd name="T7" fmla="*/ 496 h 11"/>
                <a:gd name="T8" fmla="*/ 531 w 14"/>
                <a:gd name="T9" fmla="*/ 6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7"/>
                    <a:pt x="8" y="0"/>
                    <a:pt x="11" y="1"/>
                  </a:cubicBezTo>
                  <a:cubicBezTo>
                    <a:pt x="14" y="2"/>
                    <a:pt x="8" y="10"/>
                    <a:pt x="7" y="11"/>
                  </a:cubicBezTo>
                  <a:cubicBezTo>
                    <a:pt x="8" y="9"/>
                    <a:pt x="9" y="7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2" name="Freeform 1208">
              <a:extLst>
                <a:ext uri="{FF2B5EF4-FFF2-40B4-BE49-F238E27FC236}">
                  <a16:creationId xmlns:a16="http://schemas.microsoft.com/office/drawing/2014/main" id="{B288426E-86E9-47C2-8425-431A6546D682}"/>
                </a:ext>
              </a:extLst>
            </p:cNvPr>
            <p:cNvSpPr/>
            <p:nvPr>
              <p:custDataLst>
                <p:tags r:id="rId1239"/>
              </p:custDataLst>
            </p:nvPr>
          </p:nvSpPr>
          <p:spPr bwMode="auto">
            <a:xfrm>
              <a:off x="2006" y="2446"/>
              <a:ext cx="30" cy="61"/>
            </a:xfrm>
            <a:custGeom>
              <a:avLst/>
              <a:gdLst>
                <a:gd name="T0" fmla="*/ 0 w 7"/>
                <a:gd name="T1" fmla="*/ 1145 h 13"/>
                <a:gd name="T2" fmla="*/ 313 w 7"/>
                <a:gd name="T3" fmla="*/ 108 h 13"/>
                <a:gd name="T4" fmla="*/ 553 w 7"/>
                <a:gd name="T5" fmla="*/ 1342 h 13"/>
                <a:gd name="T6" fmla="*/ 240 w 7"/>
                <a:gd name="T7" fmla="*/ 507 h 13"/>
                <a:gd name="T8" fmla="*/ 167 w 7"/>
                <a:gd name="T9" fmla="*/ 8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0" y="11"/>
                  </a:moveTo>
                  <a:cubicBezTo>
                    <a:pt x="1" y="9"/>
                    <a:pt x="1" y="0"/>
                    <a:pt x="4" y="1"/>
                  </a:cubicBezTo>
                  <a:cubicBezTo>
                    <a:pt x="7" y="1"/>
                    <a:pt x="7" y="10"/>
                    <a:pt x="7" y="13"/>
                  </a:cubicBezTo>
                  <a:cubicBezTo>
                    <a:pt x="6" y="10"/>
                    <a:pt x="6" y="7"/>
                    <a:pt x="3" y="5"/>
                  </a:cubicBezTo>
                  <a:cubicBezTo>
                    <a:pt x="2" y="5"/>
                    <a:pt x="2" y="6"/>
                    <a:pt x="2" y="8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3" name="Freeform 1209">
              <a:extLst>
                <a:ext uri="{FF2B5EF4-FFF2-40B4-BE49-F238E27FC236}">
                  <a16:creationId xmlns:a16="http://schemas.microsoft.com/office/drawing/2014/main" id="{F1BC5AF6-3F6D-4C71-BDFB-430164F04FE9}"/>
                </a:ext>
              </a:extLst>
            </p:cNvPr>
            <p:cNvSpPr/>
            <p:nvPr>
              <p:custDataLst>
                <p:tags r:id="rId1240"/>
              </p:custDataLst>
            </p:nvPr>
          </p:nvSpPr>
          <p:spPr bwMode="auto">
            <a:xfrm>
              <a:off x="2102" y="2413"/>
              <a:ext cx="57" cy="61"/>
            </a:xfrm>
            <a:custGeom>
              <a:avLst/>
              <a:gdLst>
                <a:gd name="T0" fmla="*/ 1096 w 13"/>
                <a:gd name="T1" fmla="*/ 727 h 13"/>
                <a:gd name="T2" fmla="*/ 421 w 13"/>
                <a:gd name="T3" fmla="*/ 0 h 13"/>
                <a:gd name="T4" fmla="*/ 500 w 13"/>
                <a:gd name="T5" fmla="*/ 1342 h 13"/>
                <a:gd name="T6" fmla="*/ 500 w 13"/>
                <a:gd name="T7" fmla="*/ 108 h 13"/>
                <a:gd name="T8" fmla="*/ 750 w 13"/>
                <a:gd name="T9" fmla="*/ 3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1" y="5"/>
                    <a:pt x="8" y="0"/>
                    <a:pt x="5" y="0"/>
                  </a:cubicBezTo>
                  <a:cubicBezTo>
                    <a:pt x="0" y="1"/>
                    <a:pt x="5" y="10"/>
                    <a:pt x="6" y="13"/>
                  </a:cubicBezTo>
                  <a:cubicBezTo>
                    <a:pt x="6" y="10"/>
                    <a:pt x="4" y="4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4" name="Freeform 1210">
              <a:extLst>
                <a:ext uri="{FF2B5EF4-FFF2-40B4-BE49-F238E27FC236}">
                  <a16:creationId xmlns:a16="http://schemas.microsoft.com/office/drawing/2014/main" id="{1E61FCD9-298A-4FD1-A2F6-FFEA46137858}"/>
                </a:ext>
              </a:extLst>
            </p:cNvPr>
            <p:cNvSpPr/>
            <p:nvPr>
              <p:custDataLst>
                <p:tags r:id="rId1241"/>
              </p:custDataLst>
            </p:nvPr>
          </p:nvSpPr>
          <p:spPr bwMode="auto">
            <a:xfrm>
              <a:off x="2168" y="2315"/>
              <a:ext cx="66" cy="56"/>
            </a:xfrm>
            <a:custGeom>
              <a:avLst/>
              <a:gdLst>
                <a:gd name="T0" fmla="*/ 1276 w 15"/>
                <a:gd name="T1" fmla="*/ 303 h 12"/>
                <a:gd name="T2" fmla="*/ 79 w 15"/>
                <a:gd name="T3" fmla="*/ 415 h 12"/>
                <a:gd name="T4" fmla="*/ 1276 w 15"/>
                <a:gd name="T5" fmla="*/ 1218 h 12"/>
                <a:gd name="T6" fmla="*/ 502 w 15"/>
                <a:gd name="T7" fmla="*/ 719 h 12"/>
                <a:gd name="T8" fmla="*/ 1104 w 15"/>
                <a:gd name="T9" fmla="*/ 30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3"/>
                  </a:moveTo>
                  <a:cubicBezTo>
                    <a:pt x="12" y="2"/>
                    <a:pt x="3" y="0"/>
                    <a:pt x="1" y="4"/>
                  </a:cubicBezTo>
                  <a:cubicBezTo>
                    <a:pt x="0" y="9"/>
                    <a:pt x="12" y="11"/>
                    <a:pt x="15" y="12"/>
                  </a:cubicBezTo>
                  <a:cubicBezTo>
                    <a:pt x="12" y="11"/>
                    <a:pt x="7" y="9"/>
                    <a:pt x="6" y="7"/>
                  </a:cubicBezTo>
                  <a:cubicBezTo>
                    <a:pt x="4" y="3"/>
                    <a:pt x="10" y="4"/>
                    <a:pt x="13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5" name="Freeform 1211">
              <a:extLst>
                <a:ext uri="{FF2B5EF4-FFF2-40B4-BE49-F238E27FC236}">
                  <a16:creationId xmlns:a16="http://schemas.microsoft.com/office/drawing/2014/main" id="{79E2C98C-901E-46BF-A944-A46F41F0E25F}"/>
                </a:ext>
              </a:extLst>
            </p:cNvPr>
            <p:cNvSpPr/>
            <p:nvPr>
              <p:custDataLst>
                <p:tags r:id="rId1242"/>
              </p:custDataLst>
            </p:nvPr>
          </p:nvSpPr>
          <p:spPr bwMode="auto">
            <a:xfrm>
              <a:off x="2146" y="2146"/>
              <a:ext cx="97" cy="52"/>
            </a:xfrm>
            <a:custGeom>
              <a:avLst/>
              <a:gdLst>
                <a:gd name="T0" fmla="*/ 1459 w 22"/>
                <a:gd name="T1" fmla="*/ 0 h 11"/>
                <a:gd name="T2" fmla="*/ 679 w 22"/>
                <a:gd name="T3" fmla="*/ 1163 h 11"/>
                <a:gd name="T4" fmla="*/ 1887 w 22"/>
                <a:gd name="T5" fmla="*/ 534 h 11"/>
                <a:gd name="T6" fmla="*/ 952 w 22"/>
                <a:gd name="T7" fmla="*/ 851 h 11"/>
                <a:gd name="T8" fmla="*/ 1283 w 22"/>
                <a:gd name="T9" fmla="*/ 2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17" y="0"/>
                  </a:moveTo>
                  <a:cubicBezTo>
                    <a:pt x="14" y="1"/>
                    <a:pt x="0" y="11"/>
                    <a:pt x="8" y="11"/>
                  </a:cubicBezTo>
                  <a:cubicBezTo>
                    <a:pt x="13" y="11"/>
                    <a:pt x="19" y="9"/>
                    <a:pt x="22" y="5"/>
                  </a:cubicBezTo>
                  <a:cubicBezTo>
                    <a:pt x="20" y="7"/>
                    <a:pt x="14" y="11"/>
                    <a:pt x="11" y="8"/>
                  </a:cubicBezTo>
                  <a:cubicBezTo>
                    <a:pt x="11" y="6"/>
                    <a:pt x="13" y="3"/>
                    <a:pt x="15" y="2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6" name="Freeform 1212">
              <a:extLst>
                <a:ext uri="{FF2B5EF4-FFF2-40B4-BE49-F238E27FC236}">
                  <a16:creationId xmlns:a16="http://schemas.microsoft.com/office/drawing/2014/main" id="{092CA71D-44BB-4C60-9504-9C3D078AFD29}"/>
                </a:ext>
              </a:extLst>
            </p:cNvPr>
            <p:cNvSpPr/>
            <p:nvPr>
              <p:custDataLst>
                <p:tags r:id="rId1243"/>
              </p:custDataLst>
            </p:nvPr>
          </p:nvSpPr>
          <p:spPr bwMode="auto">
            <a:xfrm>
              <a:off x="2124" y="2109"/>
              <a:ext cx="66" cy="51"/>
            </a:xfrm>
            <a:custGeom>
              <a:avLst/>
              <a:gdLst>
                <a:gd name="T0" fmla="*/ 598 w 15"/>
                <a:gd name="T1" fmla="*/ 0 h 11"/>
                <a:gd name="T2" fmla="*/ 251 w 15"/>
                <a:gd name="T3" fmla="*/ 904 h 11"/>
                <a:gd name="T4" fmla="*/ 1276 w 15"/>
                <a:gd name="T5" fmla="*/ 0 h 11"/>
                <a:gd name="T6" fmla="*/ 427 w 15"/>
                <a:gd name="T7" fmla="*/ 603 h 11"/>
                <a:gd name="T8" fmla="*/ 598 w 1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4" y="0"/>
                    <a:pt x="0" y="8"/>
                    <a:pt x="3" y="9"/>
                  </a:cubicBezTo>
                  <a:cubicBezTo>
                    <a:pt x="8" y="11"/>
                    <a:pt x="14" y="2"/>
                    <a:pt x="15" y="0"/>
                  </a:cubicBezTo>
                  <a:cubicBezTo>
                    <a:pt x="12" y="2"/>
                    <a:pt x="9" y="5"/>
                    <a:pt x="5" y="6"/>
                  </a:cubicBezTo>
                  <a:cubicBezTo>
                    <a:pt x="4" y="4"/>
                    <a:pt x="5" y="1"/>
                    <a:pt x="7" y="0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7" name="Freeform 1213">
              <a:extLst>
                <a:ext uri="{FF2B5EF4-FFF2-40B4-BE49-F238E27FC236}">
                  <a16:creationId xmlns:a16="http://schemas.microsoft.com/office/drawing/2014/main" id="{01AD0E55-D143-464E-802B-A5B09F10F8E9}"/>
                </a:ext>
              </a:extLst>
            </p:cNvPr>
            <p:cNvSpPr/>
            <p:nvPr>
              <p:custDataLst>
                <p:tags r:id="rId1244"/>
              </p:custDataLst>
            </p:nvPr>
          </p:nvSpPr>
          <p:spPr bwMode="auto">
            <a:xfrm>
              <a:off x="1773" y="2146"/>
              <a:ext cx="79" cy="33"/>
            </a:xfrm>
            <a:custGeom>
              <a:avLst/>
              <a:gdLst>
                <a:gd name="T0" fmla="*/ 426 w 18"/>
                <a:gd name="T1" fmla="*/ 622 h 7"/>
                <a:gd name="T2" fmla="*/ 1176 w 18"/>
                <a:gd name="T3" fmla="*/ 198 h 7"/>
                <a:gd name="T4" fmla="*/ 176 w 18"/>
                <a:gd name="T5" fmla="*/ 198 h 7"/>
                <a:gd name="T6" fmla="*/ 676 w 18"/>
                <a:gd name="T7" fmla="*/ 424 h 7"/>
                <a:gd name="T8" fmla="*/ 0 w 18"/>
                <a:gd name="T9" fmla="*/ 5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5" y="6"/>
                  </a:moveTo>
                  <a:cubicBezTo>
                    <a:pt x="7" y="6"/>
                    <a:pt x="18" y="7"/>
                    <a:pt x="14" y="2"/>
                  </a:cubicBezTo>
                  <a:cubicBezTo>
                    <a:pt x="12" y="0"/>
                    <a:pt x="5" y="1"/>
                    <a:pt x="2" y="2"/>
                  </a:cubicBezTo>
                  <a:cubicBezTo>
                    <a:pt x="3" y="2"/>
                    <a:pt x="9" y="2"/>
                    <a:pt x="8" y="4"/>
                  </a:cubicBezTo>
                  <a:cubicBezTo>
                    <a:pt x="7" y="6"/>
                    <a:pt x="1" y="5"/>
                    <a:pt x="0" y="5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8" name="Freeform 1214">
              <a:extLst>
                <a:ext uri="{FF2B5EF4-FFF2-40B4-BE49-F238E27FC236}">
                  <a16:creationId xmlns:a16="http://schemas.microsoft.com/office/drawing/2014/main" id="{F6B01A24-E3B7-4531-9D0C-A69B15A32C40}"/>
                </a:ext>
              </a:extLst>
            </p:cNvPr>
            <p:cNvSpPr/>
            <p:nvPr>
              <p:custDataLst>
                <p:tags r:id="rId1245"/>
              </p:custDataLst>
            </p:nvPr>
          </p:nvSpPr>
          <p:spPr bwMode="auto">
            <a:xfrm>
              <a:off x="1804" y="2113"/>
              <a:ext cx="35" cy="19"/>
            </a:xfrm>
            <a:custGeom>
              <a:avLst/>
              <a:gdLst>
                <a:gd name="T0" fmla="*/ 0 w 8"/>
                <a:gd name="T1" fmla="*/ 114 h 4"/>
                <a:gd name="T2" fmla="*/ 346 w 8"/>
                <a:gd name="T3" fmla="*/ 0 h 4"/>
                <a:gd name="T4" fmla="*/ 346 w 8"/>
                <a:gd name="T5" fmla="*/ 228 h 4"/>
                <a:gd name="T6" fmla="*/ 0 w 8"/>
                <a:gd name="T7" fmla="*/ 1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4"/>
                    <a:pt x="8" y="2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29" name="Freeform 1215">
              <a:extLst>
                <a:ext uri="{FF2B5EF4-FFF2-40B4-BE49-F238E27FC236}">
                  <a16:creationId xmlns:a16="http://schemas.microsoft.com/office/drawing/2014/main" id="{42E0A649-2EF2-4103-882D-463C9F58B0D3}"/>
                </a:ext>
              </a:extLst>
            </p:cNvPr>
            <p:cNvSpPr/>
            <p:nvPr>
              <p:custDataLst>
                <p:tags r:id="rId1246"/>
              </p:custDataLst>
            </p:nvPr>
          </p:nvSpPr>
          <p:spPr bwMode="auto">
            <a:xfrm>
              <a:off x="2041" y="2038"/>
              <a:ext cx="39" cy="66"/>
            </a:xfrm>
            <a:custGeom>
              <a:avLst/>
              <a:gdLst>
                <a:gd name="T0" fmla="*/ 169 w 9"/>
                <a:gd name="T1" fmla="*/ 0 h 14"/>
                <a:gd name="T2" fmla="*/ 243 w 9"/>
                <a:gd name="T3" fmla="*/ 1047 h 14"/>
                <a:gd name="T4" fmla="*/ 732 w 9"/>
                <a:gd name="T5" fmla="*/ 311 h 14"/>
                <a:gd name="T6" fmla="*/ 169 w 9"/>
                <a:gd name="T7" fmla="*/ 5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3" y="3"/>
                    <a:pt x="0" y="7"/>
                    <a:pt x="3" y="10"/>
                  </a:cubicBezTo>
                  <a:cubicBezTo>
                    <a:pt x="8" y="14"/>
                    <a:pt x="8" y="6"/>
                    <a:pt x="9" y="3"/>
                  </a:cubicBezTo>
                  <a:cubicBezTo>
                    <a:pt x="8" y="6"/>
                    <a:pt x="3" y="12"/>
                    <a:pt x="2" y="5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0" name="Freeform 1216">
              <a:extLst>
                <a:ext uri="{FF2B5EF4-FFF2-40B4-BE49-F238E27FC236}">
                  <a16:creationId xmlns:a16="http://schemas.microsoft.com/office/drawing/2014/main" id="{EF5E7F20-9F4D-4B96-A6FF-37D9F57D75C7}"/>
                </a:ext>
              </a:extLst>
            </p:cNvPr>
            <p:cNvSpPr/>
            <p:nvPr>
              <p:custDataLst>
                <p:tags r:id="rId1247"/>
              </p:custDataLst>
            </p:nvPr>
          </p:nvSpPr>
          <p:spPr bwMode="auto">
            <a:xfrm>
              <a:off x="2085" y="2043"/>
              <a:ext cx="66" cy="75"/>
            </a:xfrm>
            <a:custGeom>
              <a:avLst/>
              <a:gdLst>
                <a:gd name="T0" fmla="*/ 678 w 15"/>
                <a:gd name="T1" fmla="*/ 0 h 16"/>
                <a:gd name="T2" fmla="*/ 251 w 15"/>
                <a:gd name="T3" fmla="*/ 1448 h 16"/>
                <a:gd name="T4" fmla="*/ 1276 w 15"/>
                <a:gd name="T5" fmla="*/ 417 h 16"/>
                <a:gd name="T6" fmla="*/ 427 w 15"/>
                <a:gd name="T7" fmla="*/ 1233 h 16"/>
                <a:gd name="T8" fmla="*/ 598 w 15"/>
                <a:gd name="T9" fmla="*/ 41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6" y="2"/>
                    <a:pt x="0" y="12"/>
                    <a:pt x="3" y="14"/>
                  </a:cubicBezTo>
                  <a:cubicBezTo>
                    <a:pt x="6" y="16"/>
                    <a:pt x="14" y="6"/>
                    <a:pt x="15" y="4"/>
                  </a:cubicBezTo>
                  <a:cubicBezTo>
                    <a:pt x="12" y="6"/>
                    <a:pt x="8" y="12"/>
                    <a:pt x="5" y="12"/>
                  </a:cubicBezTo>
                  <a:cubicBezTo>
                    <a:pt x="4" y="9"/>
                    <a:pt x="7" y="7"/>
                    <a:pt x="7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1" name="Freeform 1217">
              <a:extLst>
                <a:ext uri="{FF2B5EF4-FFF2-40B4-BE49-F238E27FC236}">
                  <a16:creationId xmlns:a16="http://schemas.microsoft.com/office/drawing/2014/main" id="{D7D3CE21-EF0E-4596-BC14-56E4E374DA0B}"/>
                </a:ext>
              </a:extLst>
            </p:cNvPr>
            <p:cNvSpPr/>
            <p:nvPr>
              <p:custDataLst>
                <p:tags r:id="rId1248"/>
              </p:custDataLst>
            </p:nvPr>
          </p:nvSpPr>
          <p:spPr bwMode="auto">
            <a:xfrm>
              <a:off x="1900" y="2020"/>
              <a:ext cx="36" cy="103"/>
            </a:xfrm>
            <a:custGeom>
              <a:avLst/>
              <a:gdLst>
                <a:gd name="T0" fmla="*/ 0 w 8"/>
                <a:gd name="T1" fmla="*/ 726 h 22"/>
                <a:gd name="T2" fmla="*/ 648 w 8"/>
                <a:gd name="T3" fmla="*/ 1447 h 22"/>
                <a:gd name="T4" fmla="*/ 284 w 8"/>
                <a:gd name="T5" fmla="*/ 0 h 22"/>
                <a:gd name="T6" fmla="*/ 185 w 8"/>
                <a:gd name="T7" fmla="*/ 1030 h 22"/>
                <a:gd name="T8" fmla="*/ 0 w 8"/>
                <a:gd name="T9" fmla="*/ 9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2">
                  <a:moveTo>
                    <a:pt x="0" y="7"/>
                  </a:moveTo>
                  <a:cubicBezTo>
                    <a:pt x="1" y="8"/>
                    <a:pt x="4" y="22"/>
                    <a:pt x="7" y="14"/>
                  </a:cubicBezTo>
                  <a:cubicBezTo>
                    <a:pt x="8" y="10"/>
                    <a:pt x="5" y="3"/>
                    <a:pt x="3" y="0"/>
                  </a:cubicBezTo>
                  <a:cubicBezTo>
                    <a:pt x="4" y="3"/>
                    <a:pt x="4" y="7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2" name="Freeform 1218">
              <a:extLst>
                <a:ext uri="{FF2B5EF4-FFF2-40B4-BE49-F238E27FC236}">
                  <a16:creationId xmlns:a16="http://schemas.microsoft.com/office/drawing/2014/main" id="{A099C394-9FF2-4F71-B652-A7C5758FD42C}"/>
                </a:ext>
              </a:extLst>
            </p:cNvPr>
            <p:cNvSpPr/>
            <p:nvPr>
              <p:custDataLst>
                <p:tags r:id="rId1249"/>
              </p:custDataLst>
            </p:nvPr>
          </p:nvSpPr>
          <p:spPr bwMode="auto">
            <a:xfrm>
              <a:off x="1861" y="2081"/>
              <a:ext cx="35" cy="60"/>
            </a:xfrm>
            <a:custGeom>
              <a:avLst/>
              <a:gdLst>
                <a:gd name="T0" fmla="*/ 0 w 8"/>
                <a:gd name="T1" fmla="*/ 300 h 13"/>
                <a:gd name="T2" fmla="*/ 420 w 8"/>
                <a:gd name="T3" fmla="*/ 1278 h 13"/>
                <a:gd name="T4" fmla="*/ 249 w 8"/>
                <a:gd name="T5" fmla="*/ 0 h 13"/>
                <a:gd name="T6" fmla="*/ 249 w 8"/>
                <a:gd name="T7" fmla="*/ 895 h 13"/>
                <a:gd name="T8" fmla="*/ 171 w 8"/>
                <a:gd name="T9" fmla="*/ 6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0" y="3"/>
                  </a:moveTo>
                  <a:cubicBezTo>
                    <a:pt x="1" y="4"/>
                    <a:pt x="3" y="13"/>
                    <a:pt x="5" y="13"/>
                  </a:cubicBezTo>
                  <a:cubicBezTo>
                    <a:pt x="8" y="12"/>
                    <a:pt x="4" y="2"/>
                    <a:pt x="3" y="0"/>
                  </a:cubicBezTo>
                  <a:cubicBezTo>
                    <a:pt x="2" y="3"/>
                    <a:pt x="4" y="6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3" name="Freeform 1219">
              <a:extLst>
                <a:ext uri="{FF2B5EF4-FFF2-40B4-BE49-F238E27FC236}">
                  <a16:creationId xmlns:a16="http://schemas.microsoft.com/office/drawing/2014/main" id="{796365DF-53D9-474C-8434-1CADEC4ABE1C}"/>
                </a:ext>
              </a:extLst>
            </p:cNvPr>
            <p:cNvSpPr/>
            <p:nvPr>
              <p:custDataLst>
                <p:tags r:id="rId1250"/>
              </p:custDataLst>
            </p:nvPr>
          </p:nvSpPr>
          <p:spPr bwMode="auto">
            <a:xfrm>
              <a:off x="1795" y="2305"/>
              <a:ext cx="66" cy="61"/>
            </a:xfrm>
            <a:custGeom>
              <a:avLst/>
              <a:gdLst>
                <a:gd name="T0" fmla="*/ 0 w 15"/>
                <a:gd name="T1" fmla="*/ 310 h 13"/>
                <a:gd name="T2" fmla="*/ 1201 w 15"/>
                <a:gd name="T3" fmla="*/ 507 h 13"/>
                <a:gd name="T4" fmla="*/ 79 w 15"/>
                <a:gd name="T5" fmla="*/ 1342 h 13"/>
                <a:gd name="T6" fmla="*/ 348 w 15"/>
                <a:gd name="T7" fmla="*/ 3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3"/>
                  </a:moveTo>
                  <a:cubicBezTo>
                    <a:pt x="3" y="3"/>
                    <a:pt x="15" y="0"/>
                    <a:pt x="14" y="5"/>
                  </a:cubicBezTo>
                  <a:cubicBezTo>
                    <a:pt x="13" y="8"/>
                    <a:pt x="5" y="13"/>
                    <a:pt x="1" y="13"/>
                  </a:cubicBezTo>
                  <a:cubicBezTo>
                    <a:pt x="5" y="10"/>
                    <a:pt x="14" y="3"/>
                    <a:pt x="4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4" name="Freeform 1220">
              <a:extLst>
                <a:ext uri="{FF2B5EF4-FFF2-40B4-BE49-F238E27FC236}">
                  <a16:creationId xmlns:a16="http://schemas.microsoft.com/office/drawing/2014/main" id="{E73CCF01-2BB2-4F56-9920-C8DED0F76BD5}"/>
                </a:ext>
              </a:extLst>
            </p:cNvPr>
            <p:cNvSpPr/>
            <p:nvPr>
              <p:custDataLst>
                <p:tags r:id="rId1251"/>
              </p:custDataLst>
            </p:nvPr>
          </p:nvSpPr>
          <p:spPr bwMode="auto">
            <a:xfrm>
              <a:off x="1927" y="2441"/>
              <a:ext cx="39" cy="47"/>
            </a:xfrm>
            <a:custGeom>
              <a:avLst/>
              <a:gdLst>
                <a:gd name="T0" fmla="*/ 0 w 9"/>
                <a:gd name="T1" fmla="*/ 1039 h 10"/>
                <a:gd name="T2" fmla="*/ 659 w 9"/>
                <a:gd name="T3" fmla="*/ 0 h 10"/>
                <a:gd name="T4" fmla="*/ 490 w 9"/>
                <a:gd name="T5" fmla="*/ 1039 h 10"/>
                <a:gd name="T6" fmla="*/ 412 w 9"/>
                <a:gd name="T7" fmla="*/ 41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8" y="0"/>
                  </a:cubicBezTo>
                  <a:cubicBezTo>
                    <a:pt x="9" y="2"/>
                    <a:pt x="8" y="8"/>
                    <a:pt x="6" y="10"/>
                  </a:cubicBezTo>
                  <a:cubicBezTo>
                    <a:pt x="7" y="8"/>
                    <a:pt x="8" y="3"/>
                    <a:pt x="5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5" name="Freeform 1221">
              <a:extLst>
                <a:ext uri="{FF2B5EF4-FFF2-40B4-BE49-F238E27FC236}">
                  <a16:creationId xmlns:a16="http://schemas.microsoft.com/office/drawing/2014/main" id="{C5F18BE2-B7F2-44D0-9B9C-AF2B1ED8E314}"/>
                </a:ext>
              </a:extLst>
            </p:cNvPr>
            <p:cNvSpPr/>
            <p:nvPr>
              <p:custDataLst>
                <p:tags r:id="rId1252"/>
              </p:custDataLst>
            </p:nvPr>
          </p:nvSpPr>
          <p:spPr bwMode="auto">
            <a:xfrm>
              <a:off x="2133" y="2160"/>
              <a:ext cx="26" cy="24"/>
            </a:xfrm>
            <a:custGeom>
              <a:avLst/>
              <a:gdLst>
                <a:gd name="T0" fmla="*/ 321 w 6"/>
                <a:gd name="T1" fmla="*/ 0 h 5"/>
                <a:gd name="T2" fmla="*/ 0 w 6"/>
                <a:gd name="T3" fmla="*/ 552 h 5"/>
                <a:gd name="T4" fmla="*/ 490 w 6"/>
                <a:gd name="T5" fmla="*/ 11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2" y="5"/>
                    <a:pt x="5" y="2"/>
                    <a:pt x="6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6" name="Freeform 1222">
              <a:extLst>
                <a:ext uri="{FF2B5EF4-FFF2-40B4-BE49-F238E27FC236}">
                  <a16:creationId xmlns:a16="http://schemas.microsoft.com/office/drawing/2014/main" id="{AB7AA290-09EA-4255-9D7C-D04163BB02BD}"/>
                </a:ext>
              </a:extLst>
            </p:cNvPr>
            <p:cNvSpPr/>
            <p:nvPr>
              <p:custDataLst>
                <p:tags r:id="rId1253"/>
              </p:custDataLst>
            </p:nvPr>
          </p:nvSpPr>
          <p:spPr bwMode="auto">
            <a:xfrm>
              <a:off x="2151" y="2202"/>
              <a:ext cx="26" cy="19"/>
            </a:xfrm>
            <a:custGeom>
              <a:avLst/>
              <a:gdLst>
                <a:gd name="T0" fmla="*/ 243 w 6"/>
                <a:gd name="T1" fmla="*/ 0 h 4"/>
                <a:gd name="T2" fmla="*/ 0 w 6"/>
                <a:gd name="T3" fmla="*/ 318 h 4"/>
                <a:gd name="T4" fmla="*/ 490 w 6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2" y="4"/>
                    <a:pt x="4" y="2"/>
                    <a:pt x="6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7" name="Freeform 1223">
              <a:extLst>
                <a:ext uri="{FF2B5EF4-FFF2-40B4-BE49-F238E27FC236}">
                  <a16:creationId xmlns:a16="http://schemas.microsoft.com/office/drawing/2014/main" id="{ACE221E6-A25C-4E11-902D-F9100D421004}"/>
                </a:ext>
              </a:extLst>
            </p:cNvPr>
            <p:cNvSpPr/>
            <p:nvPr>
              <p:custDataLst>
                <p:tags r:id="rId1254"/>
              </p:custDataLst>
            </p:nvPr>
          </p:nvSpPr>
          <p:spPr bwMode="auto">
            <a:xfrm>
              <a:off x="2155" y="2240"/>
              <a:ext cx="26" cy="14"/>
            </a:xfrm>
            <a:custGeom>
              <a:avLst/>
              <a:gdLst>
                <a:gd name="T0" fmla="*/ 412 w 6"/>
                <a:gd name="T1" fmla="*/ 0 h 3"/>
                <a:gd name="T2" fmla="*/ 0 w 6"/>
                <a:gd name="T3" fmla="*/ 196 h 3"/>
                <a:gd name="T4" fmla="*/ 490 w 6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3"/>
                    <a:pt x="4" y="2"/>
                    <a:pt x="6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8" name="Freeform 1224">
              <a:extLst>
                <a:ext uri="{FF2B5EF4-FFF2-40B4-BE49-F238E27FC236}">
                  <a16:creationId xmlns:a16="http://schemas.microsoft.com/office/drawing/2014/main" id="{20A381E2-75FD-494B-8DF4-339AA8B0C140}"/>
                </a:ext>
              </a:extLst>
            </p:cNvPr>
            <p:cNvSpPr/>
            <p:nvPr>
              <p:custDataLst>
                <p:tags r:id="rId1255"/>
              </p:custDataLst>
            </p:nvPr>
          </p:nvSpPr>
          <p:spPr bwMode="auto">
            <a:xfrm>
              <a:off x="2155" y="2291"/>
              <a:ext cx="22" cy="24"/>
            </a:xfrm>
            <a:custGeom>
              <a:avLst/>
              <a:gdLst>
                <a:gd name="T0" fmla="*/ 348 w 5"/>
                <a:gd name="T1" fmla="*/ 115 h 5"/>
                <a:gd name="T2" fmla="*/ 0 w 5"/>
                <a:gd name="T3" fmla="*/ 115 h 5"/>
                <a:gd name="T4" fmla="*/ 427 w 5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3"/>
                    <a:pt x="3" y="5"/>
                    <a:pt x="5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39" name="Freeform 1225">
              <a:extLst>
                <a:ext uri="{FF2B5EF4-FFF2-40B4-BE49-F238E27FC236}">
                  <a16:creationId xmlns:a16="http://schemas.microsoft.com/office/drawing/2014/main" id="{1E8BB5FB-9A6E-4F88-927D-D7CAC075B300}"/>
                </a:ext>
              </a:extLst>
            </p:cNvPr>
            <p:cNvSpPr/>
            <p:nvPr>
              <p:custDataLst>
                <p:tags r:id="rId1256"/>
              </p:custDataLst>
            </p:nvPr>
          </p:nvSpPr>
          <p:spPr bwMode="auto">
            <a:xfrm>
              <a:off x="2142" y="2347"/>
              <a:ext cx="13" cy="15"/>
            </a:xfrm>
            <a:custGeom>
              <a:avLst/>
              <a:gdLst>
                <a:gd name="T0" fmla="*/ 243 w 3"/>
                <a:gd name="T1" fmla="*/ 125 h 3"/>
                <a:gd name="T2" fmla="*/ 74 w 3"/>
                <a:gd name="T3" fmla="*/ 0 h 3"/>
                <a:gd name="T4" fmla="*/ 169 w 3"/>
                <a:gd name="T5" fmla="*/ 37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3"/>
                    <a:pt x="2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0" name="Freeform 1226">
              <a:extLst>
                <a:ext uri="{FF2B5EF4-FFF2-40B4-BE49-F238E27FC236}">
                  <a16:creationId xmlns:a16="http://schemas.microsoft.com/office/drawing/2014/main" id="{E1E86C54-4219-42EE-BDD6-84133C6CA933}"/>
                </a:ext>
              </a:extLst>
            </p:cNvPr>
            <p:cNvSpPr/>
            <p:nvPr>
              <p:custDataLst>
                <p:tags r:id="rId1257"/>
              </p:custDataLst>
            </p:nvPr>
          </p:nvSpPr>
          <p:spPr bwMode="auto">
            <a:xfrm>
              <a:off x="2111" y="2371"/>
              <a:ext cx="18" cy="23"/>
            </a:xfrm>
            <a:custGeom>
              <a:avLst/>
              <a:gdLst>
                <a:gd name="T0" fmla="*/ 365 w 4"/>
                <a:gd name="T1" fmla="*/ 294 h 5"/>
                <a:gd name="T2" fmla="*/ 185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1" name="Freeform 1227">
              <a:extLst>
                <a:ext uri="{FF2B5EF4-FFF2-40B4-BE49-F238E27FC236}">
                  <a16:creationId xmlns:a16="http://schemas.microsoft.com/office/drawing/2014/main" id="{58B0F7BB-9B69-4CDF-9AD3-FD36D6AD55CE}"/>
                </a:ext>
              </a:extLst>
            </p:cNvPr>
            <p:cNvSpPr/>
            <p:nvPr>
              <p:custDataLst>
                <p:tags r:id="rId1258"/>
              </p:custDataLst>
            </p:nvPr>
          </p:nvSpPr>
          <p:spPr bwMode="auto">
            <a:xfrm>
              <a:off x="2063" y="2413"/>
              <a:ext cx="22" cy="19"/>
            </a:xfrm>
            <a:custGeom>
              <a:avLst/>
              <a:gdLst>
                <a:gd name="T0" fmla="*/ 251 w 5"/>
                <a:gd name="T1" fmla="*/ 428 h 4"/>
                <a:gd name="T2" fmla="*/ 251 w 5"/>
                <a:gd name="T3" fmla="*/ 0 h 4"/>
                <a:gd name="T4" fmla="*/ 427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0" y="0"/>
                    <a:pt x="3" y="0"/>
                  </a:cubicBezTo>
                  <a:cubicBezTo>
                    <a:pt x="4" y="1"/>
                    <a:pt x="4" y="3"/>
                    <a:pt x="5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2" name="Freeform 1228">
              <a:extLst>
                <a:ext uri="{FF2B5EF4-FFF2-40B4-BE49-F238E27FC236}">
                  <a16:creationId xmlns:a16="http://schemas.microsoft.com/office/drawing/2014/main" id="{9FBD979D-F6E1-4E3D-89F9-A45B2B9E9F0B}"/>
                </a:ext>
              </a:extLst>
            </p:cNvPr>
            <p:cNvSpPr/>
            <p:nvPr>
              <p:custDataLst>
                <p:tags r:id="rId1259"/>
              </p:custDataLst>
            </p:nvPr>
          </p:nvSpPr>
          <p:spPr bwMode="auto">
            <a:xfrm>
              <a:off x="1944" y="2413"/>
              <a:ext cx="18" cy="23"/>
            </a:xfrm>
            <a:custGeom>
              <a:avLst/>
              <a:gdLst>
                <a:gd name="T0" fmla="*/ 0 w 4"/>
                <a:gd name="T1" fmla="*/ 294 h 5"/>
                <a:gd name="T2" fmla="*/ 284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4" y="2"/>
                    <a:pt x="3" y="4"/>
                    <a:pt x="3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3" name="Freeform 1229">
              <a:extLst>
                <a:ext uri="{FF2B5EF4-FFF2-40B4-BE49-F238E27FC236}">
                  <a16:creationId xmlns:a16="http://schemas.microsoft.com/office/drawing/2014/main" id="{48C4FD4E-5684-4BE5-8C67-C5EEFF66838C}"/>
                </a:ext>
              </a:extLst>
            </p:cNvPr>
            <p:cNvSpPr/>
            <p:nvPr>
              <p:custDataLst>
                <p:tags r:id="rId1260"/>
              </p:custDataLst>
            </p:nvPr>
          </p:nvSpPr>
          <p:spPr bwMode="auto">
            <a:xfrm>
              <a:off x="1975" y="2422"/>
              <a:ext cx="13" cy="14"/>
            </a:xfrm>
            <a:custGeom>
              <a:avLst/>
              <a:gdLst>
                <a:gd name="T0" fmla="*/ 0 w 3"/>
                <a:gd name="T1" fmla="*/ 303 h 3"/>
                <a:gd name="T2" fmla="*/ 169 w 3"/>
                <a:gd name="T3" fmla="*/ 0 h 3"/>
                <a:gd name="T4" fmla="*/ 243 w 3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4" name="Freeform 1230">
              <a:extLst>
                <a:ext uri="{FF2B5EF4-FFF2-40B4-BE49-F238E27FC236}">
                  <a16:creationId xmlns:a16="http://schemas.microsoft.com/office/drawing/2014/main" id="{D0E45841-574B-4D81-B0EB-183CF3D2E31E}"/>
                </a:ext>
              </a:extLst>
            </p:cNvPr>
            <p:cNvSpPr/>
            <p:nvPr>
              <p:custDataLst>
                <p:tags r:id="rId1261"/>
              </p:custDataLst>
            </p:nvPr>
          </p:nvSpPr>
          <p:spPr bwMode="auto">
            <a:xfrm>
              <a:off x="2006" y="2427"/>
              <a:ext cx="13" cy="23"/>
            </a:xfrm>
            <a:custGeom>
              <a:avLst/>
              <a:gdLst>
                <a:gd name="T0" fmla="*/ 0 w 3"/>
                <a:gd name="T1" fmla="*/ 294 h 5"/>
                <a:gd name="T2" fmla="*/ 0 w 3"/>
                <a:gd name="T3" fmla="*/ 0 h 5"/>
                <a:gd name="T4" fmla="*/ 169 w 3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2" y="3"/>
                    <a:pt x="2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5" name="Freeform 1231">
              <a:extLst>
                <a:ext uri="{FF2B5EF4-FFF2-40B4-BE49-F238E27FC236}">
                  <a16:creationId xmlns:a16="http://schemas.microsoft.com/office/drawing/2014/main" id="{4953F2E9-B49F-4FF7-BC8B-BB00094533D0}"/>
                </a:ext>
              </a:extLst>
            </p:cNvPr>
            <p:cNvSpPr/>
            <p:nvPr>
              <p:custDataLst>
                <p:tags r:id="rId1262"/>
              </p:custDataLst>
            </p:nvPr>
          </p:nvSpPr>
          <p:spPr bwMode="auto">
            <a:xfrm>
              <a:off x="2028" y="2427"/>
              <a:ext cx="13" cy="19"/>
            </a:xfrm>
            <a:custGeom>
              <a:avLst/>
              <a:gdLst>
                <a:gd name="T0" fmla="*/ 0 w 3"/>
                <a:gd name="T1" fmla="*/ 428 h 4"/>
                <a:gd name="T2" fmla="*/ 169 w 3"/>
                <a:gd name="T3" fmla="*/ 0 h 4"/>
                <a:gd name="T4" fmla="*/ 243 w 3"/>
                <a:gd name="T5" fmla="*/ 31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6" name="Freeform 1232">
              <a:extLst>
                <a:ext uri="{FF2B5EF4-FFF2-40B4-BE49-F238E27FC236}">
                  <a16:creationId xmlns:a16="http://schemas.microsoft.com/office/drawing/2014/main" id="{6BCEC618-DABC-400D-955C-8D94217CE5BA}"/>
                </a:ext>
              </a:extLst>
            </p:cNvPr>
            <p:cNvSpPr/>
            <p:nvPr>
              <p:custDataLst>
                <p:tags r:id="rId1263"/>
              </p:custDataLst>
            </p:nvPr>
          </p:nvSpPr>
          <p:spPr bwMode="auto">
            <a:xfrm>
              <a:off x="2050" y="2418"/>
              <a:ext cx="8" cy="18"/>
            </a:xfrm>
            <a:custGeom>
              <a:avLst/>
              <a:gdLst>
                <a:gd name="T0" fmla="*/ 0 w 2"/>
                <a:gd name="T1" fmla="*/ 365 h 4"/>
                <a:gd name="T2" fmla="*/ 0 w 2"/>
                <a:gd name="T3" fmla="*/ 0 h 4"/>
                <a:gd name="T4" fmla="*/ 128 w 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7" name="Freeform 1233">
              <a:extLst>
                <a:ext uri="{FF2B5EF4-FFF2-40B4-BE49-F238E27FC236}">
                  <a16:creationId xmlns:a16="http://schemas.microsoft.com/office/drawing/2014/main" id="{2B140ED3-A0B2-45BB-8105-BAB1301BE2DD}"/>
                </a:ext>
              </a:extLst>
            </p:cNvPr>
            <p:cNvSpPr/>
            <p:nvPr>
              <p:custDataLst>
                <p:tags r:id="rId1264"/>
              </p:custDataLst>
            </p:nvPr>
          </p:nvSpPr>
          <p:spPr bwMode="auto">
            <a:xfrm>
              <a:off x="1896" y="2366"/>
              <a:ext cx="22" cy="19"/>
            </a:xfrm>
            <a:custGeom>
              <a:avLst/>
              <a:gdLst>
                <a:gd name="T0" fmla="*/ 0 w 5"/>
                <a:gd name="T1" fmla="*/ 228 h 4"/>
                <a:gd name="T2" fmla="*/ 251 w 5"/>
                <a:gd name="T3" fmla="*/ 0 h 4"/>
                <a:gd name="T4" fmla="*/ 0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0" y="4"/>
                    <a:pt x="0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8" name="Freeform 1234">
              <a:extLst>
                <a:ext uri="{FF2B5EF4-FFF2-40B4-BE49-F238E27FC236}">
                  <a16:creationId xmlns:a16="http://schemas.microsoft.com/office/drawing/2014/main" id="{1275317A-C585-4602-830F-CFCD0D44FC0A}"/>
                </a:ext>
              </a:extLst>
            </p:cNvPr>
            <p:cNvSpPr/>
            <p:nvPr>
              <p:custDataLst>
                <p:tags r:id="rId1265"/>
              </p:custDataLst>
            </p:nvPr>
          </p:nvSpPr>
          <p:spPr bwMode="auto">
            <a:xfrm>
              <a:off x="1905" y="2376"/>
              <a:ext cx="17" cy="18"/>
            </a:xfrm>
            <a:custGeom>
              <a:avLst/>
              <a:gdLst>
                <a:gd name="T0" fmla="*/ 0 w 4"/>
                <a:gd name="T1" fmla="*/ 284 h 4"/>
                <a:gd name="T2" fmla="*/ 162 w 4"/>
                <a:gd name="T3" fmla="*/ 36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0"/>
                    <a:pt x="4" y="3"/>
                    <a:pt x="2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49" name="Freeform 1235">
              <a:extLst>
                <a:ext uri="{FF2B5EF4-FFF2-40B4-BE49-F238E27FC236}">
                  <a16:creationId xmlns:a16="http://schemas.microsoft.com/office/drawing/2014/main" id="{E1D7A467-DA2C-43C9-AE0F-B15825F867E0}"/>
                </a:ext>
              </a:extLst>
            </p:cNvPr>
            <p:cNvSpPr/>
            <p:nvPr>
              <p:custDataLst>
                <p:tags r:id="rId1266"/>
              </p:custDataLst>
            </p:nvPr>
          </p:nvSpPr>
          <p:spPr bwMode="auto">
            <a:xfrm>
              <a:off x="1878" y="2338"/>
              <a:ext cx="18" cy="19"/>
            </a:xfrm>
            <a:custGeom>
              <a:avLst/>
              <a:gdLst>
                <a:gd name="T0" fmla="*/ 0 w 4"/>
                <a:gd name="T1" fmla="*/ 428 h 4"/>
                <a:gd name="T2" fmla="*/ 365 w 4"/>
                <a:gd name="T3" fmla="*/ 114 h 4"/>
                <a:gd name="T4" fmla="*/ 0 w 4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0" name="Freeform 1236">
              <a:extLst>
                <a:ext uri="{FF2B5EF4-FFF2-40B4-BE49-F238E27FC236}">
                  <a16:creationId xmlns:a16="http://schemas.microsoft.com/office/drawing/2014/main" id="{C413B014-0701-4272-B385-C9D3DF5F9E36}"/>
                </a:ext>
              </a:extLst>
            </p:cNvPr>
            <p:cNvSpPr/>
            <p:nvPr>
              <p:custDataLst>
                <p:tags r:id="rId1267"/>
              </p:custDataLst>
            </p:nvPr>
          </p:nvSpPr>
          <p:spPr bwMode="auto">
            <a:xfrm>
              <a:off x="1870" y="2319"/>
              <a:ext cx="13" cy="14"/>
            </a:xfrm>
            <a:custGeom>
              <a:avLst/>
              <a:gdLst>
                <a:gd name="T0" fmla="*/ 0 w 3"/>
                <a:gd name="T1" fmla="*/ 303 h 3"/>
                <a:gd name="T2" fmla="*/ 243 w 3"/>
                <a:gd name="T3" fmla="*/ 107 h 3"/>
                <a:gd name="T4" fmla="*/ 0 w 3"/>
                <a:gd name="T5" fmla="*/ 10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1" name="Freeform 1237">
              <a:extLst>
                <a:ext uri="{FF2B5EF4-FFF2-40B4-BE49-F238E27FC236}">
                  <a16:creationId xmlns:a16="http://schemas.microsoft.com/office/drawing/2014/main" id="{C6316185-2074-4D40-AC11-781C962A66A5}"/>
                </a:ext>
              </a:extLst>
            </p:cNvPr>
            <p:cNvSpPr/>
            <p:nvPr>
              <p:custDataLst>
                <p:tags r:id="rId1268"/>
              </p:custDataLst>
            </p:nvPr>
          </p:nvSpPr>
          <p:spPr bwMode="auto">
            <a:xfrm>
              <a:off x="1861" y="2277"/>
              <a:ext cx="17" cy="33"/>
            </a:xfrm>
            <a:custGeom>
              <a:avLst/>
              <a:gdLst>
                <a:gd name="T0" fmla="*/ 162 w 4"/>
                <a:gd name="T1" fmla="*/ 735 h 7"/>
                <a:gd name="T2" fmla="*/ 306 w 4"/>
                <a:gd name="T3" fmla="*/ 533 h 7"/>
                <a:gd name="T4" fmla="*/ 162 w 4"/>
                <a:gd name="T5" fmla="*/ 424 h 7"/>
                <a:gd name="T6" fmla="*/ 306 w 4"/>
                <a:gd name="T7" fmla="*/ 311 h 7"/>
                <a:gd name="T8" fmla="*/ 0 w 4"/>
                <a:gd name="T9" fmla="*/ 1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7"/>
                    <a:pt x="4" y="6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2" name="Freeform 1238">
              <a:extLst>
                <a:ext uri="{FF2B5EF4-FFF2-40B4-BE49-F238E27FC236}">
                  <a16:creationId xmlns:a16="http://schemas.microsoft.com/office/drawing/2014/main" id="{22A3A2DB-9EE6-4D9A-8D7E-4F992894EB02}"/>
                </a:ext>
              </a:extLst>
            </p:cNvPr>
            <p:cNvSpPr/>
            <p:nvPr>
              <p:custDataLst>
                <p:tags r:id="rId1269"/>
              </p:custDataLst>
            </p:nvPr>
          </p:nvSpPr>
          <p:spPr bwMode="auto">
            <a:xfrm>
              <a:off x="1870" y="2207"/>
              <a:ext cx="13" cy="19"/>
            </a:xfrm>
            <a:custGeom>
              <a:avLst/>
              <a:gdLst>
                <a:gd name="T0" fmla="*/ 0 w 3"/>
                <a:gd name="T1" fmla="*/ 428 h 4"/>
                <a:gd name="T2" fmla="*/ 243 w 3"/>
                <a:gd name="T3" fmla="*/ 318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3" name="Freeform 1239">
              <a:extLst>
                <a:ext uri="{FF2B5EF4-FFF2-40B4-BE49-F238E27FC236}">
                  <a16:creationId xmlns:a16="http://schemas.microsoft.com/office/drawing/2014/main" id="{30FFE4B7-B812-470E-AC79-DEC18545B9BD}"/>
                </a:ext>
              </a:extLst>
            </p:cNvPr>
            <p:cNvSpPr/>
            <p:nvPr>
              <p:custDataLst>
                <p:tags r:id="rId1270"/>
              </p:custDataLst>
            </p:nvPr>
          </p:nvSpPr>
          <p:spPr bwMode="auto">
            <a:xfrm>
              <a:off x="1870" y="2141"/>
              <a:ext cx="35" cy="38"/>
            </a:xfrm>
            <a:custGeom>
              <a:avLst/>
              <a:gdLst>
                <a:gd name="T0" fmla="*/ 0 w 8"/>
                <a:gd name="T1" fmla="*/ 114 h 8"/>
                <a:gd name="T2" fmla="*/ 420 w 8"/>
                <a:gd name="T3" fmla="*/ 746 h 8"/>
                <a:gd name="T4" fmla="*/ 79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3"/>
                    <a:pt x="3" y="8"/>
                    <a:pt x="5" y="7"/>
                  </a:cubicBezTo>
                  <a:cubicBezTo>
                    <a:pt x="8" y="6"/>
                    <a:pt x="1" y="1"/>
                    <a:pt x="1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4" name="Freeform 1240">
              <a:extLst>
                <a:ext uri="{FF2B5EF4-FFF2-40B4-BE49-F238E27FC236}">
                  <a16:creationId xmlns:a16="http://schemas.microsoft.com/office/drawing/2014/main" id="{63D44655-31F6-4013-922B-D7396757DAC1}"/>
                </a:ext>
              </a:extLst>
            </p:cNvPr>
            <p:cNvSpPr/>
            <p:nvPr>
              <p:custDataLst>
                <p:tags r:id="rId1271"/>
              </p:custDataLst>
            </p:nvPr>
          </p:nvSpPr>
          <p:spPr bwMode="auto">
            <a:xfrm>
              <a:off x="1896" y="2109"/>
              <a:ext cx="22" cy="37"/>
            </a:xfrm>
            <a:custGeom>
              <a:avLst/>
              <a:gdLst>
                <a:gd name="T0" fmla="*/ 0 w 5"/>
                <a:gd name="T1" fmla="*/ 194 h 8"/>
                <a:gd name="T2" fmla="*/ 251 w 5"/>
                <a:gd name="T3" fmla="*/ 791 h 8"/>
                <a:gd name="T4" fmla="*/ 176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1" y="7"/>
                    <a:pt x="3" y="8"/>
                  </a:cubicBezTo>
                  <a:cubicBezTo>
                    <a:pt x="5" y="6"/>
                    <a:pt x="3" y="2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5" name="Freeform 1241">
              <a:extLst>
                <a:ext uri="{FF2B5EF4-FFF2-40B4-BE49-F238E27FC236}">
                  <a16:creationId xmlns:a16="http://schemas.microsoft.com/office/drawing/2014/main" id="{68E118CF-9E04-4A88-A412-4FF00D54563B}"/>
                </a:ext>
              </a:extLst>
            </p:cNvPr>
            <p:cNvSpPr/>
            <p:nvPr>
              <p:custDataLst>
                <p:tags r:id="rId1272"/>
              </p:custDataLst>
            </p:nvPr>
          </p:nvSpPr>
          <p:spPr bwMode="auto">
            <a:xfrm>
              <a:off x="1966" y="2090"/>
              <a:ext cx="22" cy="33"/>
            </a:xfrm>
            <a:custGeom>
              <a:avLst/>
              <a:gdLst>
                <a:gd name="T0" fmla="*/ 0 w 5"/>
                <a:gd name="T1" fmla="*/ 0 h 7"/>
                <a:gd name="T2" fmla="*/ 251 w 5"/>
                <a:gd name="T3" fmla="*/ 533 h 7"/>
                <a:gd name="T4" fmla="*/ 25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1" y="7"/>
                    <a:pt x="3" y="5"/>
                  </a:cubicBezTo>
                  <a:cubicBezTo>
                    <a:pt x="5" y="4"/>
                    <a:pt x="3" y="1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6" name="Freeform 1242">
              <a:extLst>
                <a:ext uri="{FF2B5EF4-FFF2-40B4-BE49-F238E27FC236}">
                  <a16:creationId xmlns:a16="http://schemas.microsoft.com/office/drawing/2014/main" id="{572B4695-7C9A-4AB1-B0EE-61EAF8FCCC36}"/>
                </a:ext>
              </a:extLst>
            </p:cNvPr>
            <p:cNvSpPr/>
            <p:nvPr>
              <p:custDataLst>
                <p:tags r:id="rId1273"/>
              </p:custDataLst>
            </p:nvPr>
          </p:nvSpPr>
          <p:spPr bwMode="auto">
            <a:xfrm>
              <a:off x="1944" y="2109"/>
              <a:ext cx="18" cy="23"/>
            </a:xfrm>
            <a:custGeom>
              <a:avLst/>
              <a:gdLst>
                <a:gd name="T0" fmla="*/ 0 w 4"/>
                <a:gd name="T1" fmla="*/ 106 h 5"/>
                <a:gd name="T2" fmla="*/ 284 w 4"/>
                <a:gd name="T3" fmla="*/ 488 h 5"/>
                <a:gd name="T4" fmla="*/ 18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1" y="5"/>
                    <a:pt x="3" y="5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7" name="Freeform 1243">
              <a:extLst>
                <a:ext uri="{FF2B5EF4-FFF2-40B4-BE49-F238E27FC236}">
                  <a16:creationId xmlns:a16="http://schemas.microsoft.com/office/drawing/2014/main" id="{08A4FC2E-E318-4E00-852B-AC5BDC2E0B81}"/>
                </a:ext>
              </a:extLst>
            </p:cNvPr>
            <p:cNvSpPr/>
            <p:nvPr>
              <p:custDataLst>
                <p:tags r:id="rId1274"/>
              </p:custDataLst>
            </p:nvPr>
          </p:nvSpPr>
          <p:spPr bwMode="auto">
            <a:xfrm>
              <a:off x="1931" y="2127"/>
              <a:ext cx="9" cy="14"/>
            </a:xfrm>
            <a:custGeom>
              <a:avLst/>
              <a:gdLst>
                <a:gd name="T0" fmla="*/ 185 w 2"/>
                <a:gd name="T1" fmla="*/ 0 h 3"/>
                <a:gd name="T2" fmla="*/ 185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8" name="Freeform 1244">
              <a:extLst>
                <a:ext uri="{FF2B5EF4-FFF2-40B4-BE49-F238E27FC236}">
                  <a16:creationId xmlns:a16="http://schemas.microsoft.com/office/drawing/2014/main" id="{BB78879D-ABC9-41BD-B85F-BDE1CA8FEDB4}"/>
                </a:ext>
              </a:extLst>
            </p:cNvPr>
            <p:cNvSpPr/>
            <p:nvPr>
              <p:custDataLst>
                <p:tags r:id="rId1275"/>
              </p:custDataLst>
            </p:nvPr>
          </p:nvSpPr>
          <p:spPr bwMode="auto">
            <a:xfrm>
              <a:off x="1900" y="2151"/>
              <a:ext cx="9" cy="18"/>
            </a:xfrm>
            <a:custGeom>
              <a:avLst/>
              <a:gdLst>
                <a:gd name="T0" fmla="*/ 185 w 2"/>
                <a:gd name="T1" fmla="*/ 0 h 4"/>
                <a:gd name="T2" fmla="*/ 185 w 2"/>
                <a:gd name="T3" fmla="*/ 365 h 4"/>
                <a:gd name="T4" fmla="*/ 0 w 2"/>
                <a:gd name="T5" fmla="*/ 10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59" name="Freeform 1245">
              <a:extLst>
                <a:ext uri="{FF2B5EF4-FFF2-40B4-BE49-F238E27FC236}">
                  <a16:creationId xmlns:a16="http://schemas.microsoft.com/office/drawing/2014/main" id="{9A85BD23-FC9A-42BE-821C-81FA18D9894B}"/>
                </a:ext>
              </a:extLst>
            </p:cNvPr>
            <p:cNvSpPr/>
            <p:nvPr>
              <p:custDataLst>
                <p:tags r:id="rId1276"/>
              </p:custDataLst>
            </p:nvPr>
          </p:nvSpPr>
          <p:spPr bwMode="auto">
            <a:xfrm>
              <a:off x="1830" y="2249"/>
              <a:ext cx="35" cy="24"/>
            </a:xfrm>
            <a:custGeom>
              <a:avLst/>
              <a:gdLst>
                <a:gd name="T0" fmla="*/ 171 w 8"/>
                <a:gd name="T1" fmla="*/ 230 h 5"/>
                <a:gd name="T2" fmla="*/ 669 w 8"/>
                <a:gd name="T3" fmla="*/ 322 h 5"/>
                <a:gd name="T4" fmla="*/ 0 w 8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3" y="1"/>
                    <a:pt x="8" y="0"/>
                    <a:pt x="8" y="3"/>
                  </a:cubicBezTo>
                  <a:cubicBezTo>
                    <a:pt x="8" y="5"/>
                    <a:pt x="2" y="5"/>
                    <a:pt x="0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0" name="Freeform 1246">
              <a:extLst>
                <a:ext uri="{FF2B5EF4-FFF2-40B4-BE49-F238E27FC236}">
                  <a16:creationId xmlns:a16="http://schemas.microsoft.com/office/drawing/2014/main" id="{A5AC77EB-C36D-4018-ADBB-BA96BB3F7BE2}"/>
                </a:ext>
              </a:extLst>
            </p:cNvPr>
            <p:cNvSpPr/>
            <p:nvPr>
              <p:custDataLst>
                <p:tags r:id="rId1277"/>
              </p:custDataLst>
            </p:nvPr>
          </p:nvSpPr>
          <p:spPr bwMode="auto">
            <a:xfrm>
              <a:off x="2102" y="2113"/>
              <a:ext cx="35" cy="42"/>
            </a:xfrm>
            <a:custGeom>
              <a:avLst/>
              <a:gdLst>
                <a:gd name="T0" fmla="*/ 249 w 8"/>
                <a:gd name="T1" fmla="*/ 107 h 9"/>
                <a:gd name="T2" fmla="*/ 79 w 8"/>
                <a:gd name="T3" fmla="*/ 719 h 9"/>
                <a:gd name="T4" fmla="*/ 669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3"/>
                    <a:pt x="0" y="6"/>
                    <a:pt x="1" y="7"/>
                  </a:cubicBezTo>
                  <a:cubicBezTo>
                    <a:pt x="4" y="9"/>
                    <a:pt x="7" y="1"/>
                    <a:pt x="8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1" name="Freeform 1247">
              <a:extLst>
                <a:ext uri="{FF2B5EF4-FFF2-40B4-BE49-F238E27FC236}">
                  <a16:creationId xmlns:a16="http://schemas.microsoft.com/office/drawing/2014/main" id="{41AC371B-4CCF-493A-A3EB-C265541FD4D3}"/>
                </a:ext>
              </a:extLst>
            </p:cNvPr>
            <p:cNvSpPr/>
            <p:nvPr>
              <p:custDataLst>
                <p:tags r:id="rId1278"/>
              </p:custDataLst>
            </p:nvPr>
          </p:nvSpPr>
          <p:spPr bwMode="auto">
            <a:xfrm>
              <a:off x="2023" y="2081"/>
              <a:ext cx="22" cy="37"/>
            </a:xfrm>
            <a:custGeom>
              <a:avLst/>
              <a:gdLst>
                <a:gd name="T0" fmla="*/ 79 w 5"/>
                <a:gd name="T1" fmla="*/ 301 h 8"/>
                <a:gd name="T2" fmla="*/ 176 w 5"/>
                <a:gd name="T3" fmla="*/ 791 h 8"/>
                <a:gd name="T4" fmla="*/ 348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1" y="5"/>
                    <a:pt x="0" y="7"/>
                    <a:pt x="2" y="8"/>
                  </a:cubicBezTo>
                  <a:cubicBezTo>
                    <a:pt x="5" y="8"/>
                    <a:pt x="4" y="1"/>
                    <a:pt x="4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2" name="Freeform 1248">
              <a:extLst>
                <a:ext uri="{FF2B5EF4-FFF2-40B4-BE49-F238E27FC236}">
                  <a16:creationId xmlns:a16="http://schemas.microsoft.com/office/drawing/2014/main" id="{AB54F743-C634-45E6-AC1D-A8C48B4CB7FD}"/>
                </a:ext>
              </a:extLst>
            </p:cNvPr>
            <p:cNvSpPr/>
            <p:nvPr>
              <p:custDataLst>
                <p:tags r:id="rId1279"/>
              </p:custDataLst>
            </p:nvPr>
          </p:nvSpPr>
          <p:spPr bwMode="auto">
            <a:xfrm>
              <a:off x="2054" y="2109"/>
              <a:ext cx="9" cy="9"/>
            </a:xfrm>
            <a:custGeom>
              <a:avLst/>
              <a:gdLst>
                <a:gd name="T0" fmla="*/ 104 w 2"/>
                <a:gd name="T1" fmla="*/ 0 h 2"/>
                <a:gd name="T2" fmla="*/ 104 w 2"/>
                <a:gd name="T3" fmla="*/ 185 h 2"/>
                <a:gd name="T4" fmla="*/ 18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3" name="Freeform 1249">
              <a:extLst>
                <a:ext uri="{FF2B5EF4-FFF2-40B4-BE49-F238E27FC236}">
                  <a16:creationId xmlns:a16="http://schemas.microsoft.com/office/drawing/2014/main" id="{ABDD31FF-442D-4A5F-92A1-010032D3C952}"/>
                </a:ext>
              </a:extLst>
            </p:cNvPr>
            <p:cNvSpPr/>
            <p:nvPr>
              <p:custDataLst>
                <p:tags r:id="rId1280"/>
              </p:custDataLst>
            </p:nvPr>
          </p:nvSpPr>
          <p:spPr bwMode="auto">
            <a:xfrm>
              <a:off x="2085" y="2113"/>
              <a:ext cx="13" cy="19"/>
            </a:xfrm>
            <a:custGeom>
              <a:avLst/>
              <a:gdLst>
                <a:gd name="T0" fmla="*/ 74 w 3"/>
                <a:gd name="T1" fmla="*/ 0 h 4"/>
                <a:gd name="T2" fmla="*/ 0 w 3"/>
                <a:gd name="T3" fmla="*/ 428 h 4"/>
                <a:gd name="T4" fmla="*/ 243 w 3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4" name="Freeform 1250">
              <a:extLst>
                <a:ext uri="{FF2B5EF4-FFF2-40B4-BE49-F238E27FC236}">
                  <a16:creationId xmlns:a16="http://schemas.microsoft.com/office/drawing/2014/main" id="{006C58DE-22F7-4A79-A44A-E3A2BB314F7B}"/>
                </a:ext>
              </a:extLst>
            </p:cNvPr>
            <p:cNvSpPr/>
            <p:nvPr>
              <p:custDataLst>
                <p:tags r:id="rId1281"/>
              </p:custDataLst>
            </p:nvPr>
          </p:nvSpPr>
          <p:spPr bwMode="auto">
            <a:xfrm>
              <a:off x="2010" y="2099"/>
              <a:ext cx="9" cy="14"/>
            </a:xfrm>
            <a:custGeom>
              <a:avLst/>
              <a:gdLst>
                <a:gd name="T0" fmla="*/ 104 w 2"/>
                <a:gd name="T1" fmla="*/ 107 h 3"/>
                <a:gd name="T2" fmla="*/ 0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5" name="Freeform 1251">
              <a:extLst>
                <a:ext uri="{FF2B5EF4-FFF2-40B4-BE49-F238E27FC236}">
                  <a16:creationId xmlns:a16="http://schemas.microsoft.com/office/drawing/2014/main" id="{3C0B2594-EA0B-43FA-AA48-32C1EC29F4B4}"/>
                </a:ext>
              </a:extLst>
            </p:cNvPr>
            <p:cNvSpPr/>
            <p:nvPr>
              <p:custDataLst>
                <p:tags r:id="rId1282"/>
              </p:custDataLst>
            </p:nvPr>
          </p:nvSpPr>
          <p:spPr bwMode="auto">
            <a:xfrm>
              <a:off x="1988" y="2099"/>
              <a:ext cx="5" cy="14"/>
            </a:xfrm>
            <a:custGeom>
              <a:avLst/>
              <a:gdLst>
                <a:gd name="T0" fmla="*/ 125 w 1"/>
                <a:gd name="T1" fmla="*/ 0 h 3"/>
                <a:gd name="T2" fmla="*/ 125 w 1"/>
                <a:gd name="T3" fmla="*/ 303 h 3"/>
                <a:gd name="T4" fmla="*/ 0 w 1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6" name="Freeform 1252">
              <a:extLst>
                <a:ext uri="{FF2B5EF4-FFF2-40B4-BE49-F238E27FC236}">
                  <a16:creationId xmlns:a16="http://schemas.microsoft.com/office/drawing/2014/main" id="{8DD49BD6-2658-4607-A001-FDED60AF46F2}"/>
                </a:ext>
              </a:extLst>
            </p:cNvPr>
            <p:cNvSpPr/>
            <p:nvPr>
              <p:custDataLst>
                <p:tags r:id="rId1283"/>
              </p:custDataLst>
            </p:nvPr>
          </p:nvSpPr>
          <p:spPr bwMode="auto">
            <a:xfrm>
              <a:off x="1646" y="1931"/>
              <a:ext cx="189" cy="342"/>
            </a:xfrm>
            <a:custGeom>
              <a:avLst/>
              <a:gdLst>
                <a:gd name="T0" fmla="*/ 0 w 43"/>
                <a:gd name="T1" fmla="*/ 7505 h 73"/>
                <a:gd name="T2" fmla="*/ 3653 w 43"/>
                <a:gd name="T3" fmla="*/ 0 h 73"/>
                <a:gd name="T4" fmla="*/ 0 w 43"/>
                <a:gd name="T5" fmla="*/ 75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43"/>
                    <a:pt x="17" y="15"/>
                    <a:pt x="43" y="0"/>
                  </a:cubicBezTo>
                  <a:cubicBezTo>
                    <a:pt x="14" y="23"/>
                    <a:pt x="4" y="57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7" name="Freeform 1253">
              <a:extLst>
                <a:ext uri="{FF2B5EF4-FFF2-40B4-BE49-F238E27FC236}">
                  <a16:creationId xmlns:a16="http://schemas.microsoft.com/office/drawing/2014/main" id="{4B392D7C-273D-4259-8D8D-F3914271E0E9}"/>
                </a:ext>
              </a:extLst>
            </p:cNvPr>
            <p:cNvSpPr/>
            <p:nvPr>
              <p:custDataLst>
                <p:tags r:id="rId1284"/>
              </p:custDataLst>
            </p:nvPr>
          </p:nvSpPr>
          <p:spPr bwMode="auto">
            <a:xfrm>
              <a:off x="1229" y="1945"/>
              <a:ext cx="531" cy="693"/>
            </a:xfrm>
            <a:custGeom>
              <a:avLst/>
              <a:gdLst>
                <a:gd name="T0" fmla="*/ 9207 w 121"/>
                <a:gd name="T1" fmla="*/ 0 h 148"/>
                <a:gd name="T2" fmla="*/ 0 w 121"/>
                <a:gd name="T3" fmla="*/ 7698 h 148"/>
                <a:gd name="T4" fmla="*/ 10225 w 121"/>
                <a:gd name="T5" fmla="*/ 15194 h 148"/>
                <a:gd name="T6" fmla="*/ 7008 w 121"/>
                <a:gd name="T7" fmla="*/ 9032 h 148"/>
                <a:gd name="T8" fmla="*/ 2870 w 121"/>
                <a:gd name="T9" fmla="*/ 9646 h 148"/>
                <a:gd name="T10" fmla="*/ 9207 w 121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48">
                  <a:moveTo>
                    <a:pt x="109" y="0"/>
                  </a:moveTo>
                  <a:cubicBezTo>
                    <a:pt x="86" y="5"/>
                    <a:pt x="20" y="35"/>
                    <a:pt x="0" y="75"/>
                  </a:cubicBezTo>
                  <a:cubicBezTo>
                    <a:pt x="5" y="92"/>
                    <a:pt x="49" y="142"/>
                    <a:pt x="121" y="148"/>
                  </a:cubicBezTo>
                  <a:cubicBezTo>
                    <a:pt x="103" y="137"/>
                    <a:pt x="84" y="110"/>
                    <a:pt x="83" y="88"/>
                  </a:cubicBezTo>
                  <a:cubicBezTo>
                    <a:pt x="80" y="99"/>
                    <a:pt x="52" y="104"/>
                    <a:pt x="34" y="94"/>
                  </a:cubicBezTo>
                  <a:cubicBezTo>
                    <a:pt x="16" y="84"/>
                    <a:pt x="47" y="24"/>
                    <a:pt x="109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8" name="Freeform 1254">
              <a:extLst>
                <a:ext uri="{FF2B5EF4-FFF2-40B4-BE49-F238E27FC236}">
                  <a16:creationId xmlns:a16="http://schemas.microsoft.com/office/drawing/2014/main" id="{F187554C-70B3-4958-B298-2FC8AE2B5D95}"/>
                </a:ext>
              </a:extLst>
            </p:cNvPr>
            <p:cNvSpPr/>
            <p:nvPr>
              <p:custDataLst>
                <p:tags r:id="rId1285"/>
              </p:custDataLst>
            </p:nvPr>
          </p:nvSpPr>
          <p:spPr bwMode="auto">
            <a:xfrm>
              <a:off x="2326" y="2319"/>
              <a:ext cx="391" cy="272"/>
            </a:xfrm>
            <a:custGeom>
              <a:avLst/>
              <a:gdLst>
                <a:gd name="T0" fmla="*/ 2201 w 89"/>
                <a:gd name="T1" fmla="*/ 0 h 58"/>
                <a:gd name="T2" fmla="*/ 0 w 89"/>
                <a:gd name="T3" fmla="*/ 5984 h 58"/>
                <a:gd name="T4" fmla="*/ 3822 w 89"/>
                <a:gd name="T5" fmla="*/ 5257 h 58"/>
                <a:gd name="T6" fmla="*/ 6621 w 89"/>
                <a:gd name="T7" fmla="*/ 5060 h 58"/>
                <a:gd name="T8" fmla="*/ 7548 w 89"/>
                <a:gd name="T9" fmla="*/ 2486 h 58"/>
                <a:gd name="T10" fmla="*/ 2878 w 89"/>
                <a:gd name="T11" fmla="*/ 3916 h 58"/>
                <a:gd name="T12" fmla="*/ 2201 w 89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57">
                  <a:moveTo>
                    <a:pt x="26" y="0"/>
                  </a:moveTo>
                  <a:cubicBezTo>
                    <a:pt x="24" y="14"/>
                    <a:pt x="20" y="42"/>
                    <a:pt x="0" y="58"/>
                  </a:cubicBezTo>
                  <a:cubicBezTo>
                    <a:pt x="22" y="56"/>
                    <a:pt x="29" y="52"/>
                    <a:pt x="45" y="51"/>
                  </a:cubicBezTo>
                  <a:cubicBezTo>
                    <a:pt x="62" y="49"/>
                    <a:pt x="72" y="48"/>
                    <a:pt x="78" y="49"/>
                  </a:cubicBezTo>
                  <a:cubicBezTo>
                    <a:pt x="83" y="50"/>
                    <a:pt x="89" y="31"/>
                    <a:pt x="89" y="24"/>
                  </a:cubicBezTo>
                  <a:cubicBezTo>
                    <a:pt x="82" y="36"/>
                    <a:pt x="53" y="46"/>
                    <a:pt x="34" y="38"/>
                  </a:cubicBezTo>
                  <a:cubicBezTo>
                    <a:pt x="24" y="34"/>
                    <a:pt x="34" y="13"/>
                    <a:pt x="26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69" name="Freeform 1255">
              <a:extLst>
                <a:ext uri="{FF2B5EF4-FFF2-40B4-BE49-F238E27FC236}">
                  <a16:creationId xmlns:a16="http://schemas.microsoft.com/office/drawing/2014/main" id="{E6A85833-9C47-496B-A0A3-D7836951A476}"/>
                </a:ext>
              </a:extLst>
            </p:cNvPr>
            <p:cNvSpPr/>
            <p:nvPr>
              <p:custDataLst>
                <p:tags r:id="rId1286"/>
              </p:custDataLst>
            </p:nvPr>
          </p:nvSpPr>
          <p:spPr bwMode="auto">
            <a:xfrm>
              <a:off x="2410" y="2090"/>
              <a:ext cx="303" cy="253"/>
            </a:xfrm>
            <a:custGeom>
              <a:avLst/>
              <a:gdLst>
                <a:gd name="T0" fmla="*/ 0 w 69"/>
                <a:gd name="T1" fmla="*/ 0 h 54"/>
                <a:gd name="T2" fmla="*/ 5845 w 69"/>
                <a:gd name="T3" fmla="*/ 5552 h 54"/>
                <a:gd name="T4" fmla="*/ 347 w 69"/>
                <a:gd name="T5" fmla="*/ 153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4">
                  <a:moveTo>
                    <a:pt x="0" y="0"/>
                  </a:moveTo>
                  <a:cubicBezTo>
                    <a:pt x="7" y="1"/>
                    <a:pt x="53" y="35"/>
                    <a:pt x="69" y="54"/>
                  </a:cubicBezTo>
                  <a:cubicBezTo>
                    <a:pt x="53" y="43"/>
                    <a:pt x="11" y="8"/>
                    <a:pt x="4" y="15"/>
                  </a:cubicBezTo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0" name="Freeform 1256">
              <a:extLst>
                <a:ext uri="{FF2B5EF4-FFF2-40B4-BE49-F238E27FC236}">
                  <a16:creationId xmlns:a16="http://schemas.microsoft.com/office/drawing/2014/main" id="{AA738984-EF4E-4BBA-932C-952D002D18B3}"/>
                </a:ext>
              </a:extLst>
            </p:cNvPr>
            <p:cNvSpPr/>
            <p:nvPr>
              <p:custDataLst>
                <p:tags r:id="rId1287"/>
              </p:custDataLst>
            </p:nvPr>
          </p:nvSpPr>
          <p:spPr bwMode="auto">
            <a:xfrm>
              <a:off x="2730" y="2469"/>
              <a:ext cx="114" cy="85"/>
            </a:xfrm>
            <a:custGeom>
              <a:avLst/>
              <a:gdLst>
                <a:gd name="T0" fmla="*/ 0 w 26"/>
                <a:gd name="T1" fmla="*/ 1894 h 18"/>
                <a:gd name="T2" fmla="*/ 1767 w 26"/>
                <a:gd name="T3" fmla="*/ 0 h 18"/>
                <a:gd name="T4" fmla="*/ 596 w 26"/>
                <a:gd name="T5" fmla="*/ 425 h 18"/>
                <a:gd name="T6" fmla="*/ 79 w 26"/>
                <a:gd name="T7" fmla="*/ 158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11" y="18"/>
                    <a:pt x="26" y="15"/>
                    <a:pt x="21" y="0"/>
                  </a:cubicBezTo>
                  <a:cubicBezTo>
                    <a:pt x="20" y="8"/>
                    <a:pt x="11" y="17"/>
                    <a:pt x="7" y="4"/>
                  </a:cubicBezTo>
                  <a:cubicBezTo>
                    <a:pt x="2" y="5"/>
                    <a:pt x="0" y="10"/>
                    <a:pt x="1" y="15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1" name="Freeform 1257">
              <a:extLst>
                <a:ext uri="{FF2B5EF4-FFF2-40B4-BE49-F238E27FC236}">
                  <a16:creationId xmlns:a16="http://schemas.microsoft.com/office/drawing/2014/main" id="{19106F63-23C1-4232-8534-25D949970DC0}"/>
                </a:ext>
              </a:extLst>
            </p:cNvPr>
            <p:cNvSpPr/>
            <p:nvPr>
              <p:custDataLst>
                <p:tags r:id="rId1288"/>
              </p:custDataLst>
            </p:nvPr>
          </p:nvSpPr>
          <p:spPr bwMode="auto">
            <a:xfrm>
              <a:off x="2735" y="2347"/>
              <a:ext cx="70" cy="80"/>
            </a:xfrm>
            <a:custGeom>
              <a:avLst/>
              <a:gdLst>
                <a:gd name="T0" fmla="*/ 595 w 16"/>
                <a:gd name="T1" fmla="*/ 1769 h 17"/>
                <a:gd name="T2" fmla="*/ 1339 w 16"/>
                <a:gd name="T3" fmla="*/ 1464 h 17"/>
                <a:gd name="T4" fmla="*/ 346 w 16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9" y="15"/>
                    <a:pt x="12" y="14"/>
                    <a:pt x="16" y="14"/>
                  </a:cubicBezTo>
                  <a:cubicBezTo>
                    <a:pt x="13" y="12"/>
                    <a:pt x="0" y="0"/>
                    <a:pt x="4" y="13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2" name="Freeform 1258">
              <a:extLst>
                <a:ext uri="{FF2B5EF4-FFF2-40B4-BE49-F238E27FC236}">
                  <a16:creationId xmlns:a16="http://schemas.microsoft.com/office/drawing/2014/main" id="{60FCE1F1-D9B4-486D-8D07-3650B8C4A6C6}"/>
                </a:ext>
              </a:extLst>
            </p:cNvPr>
            <p:cNvSpPr/>
            <p:nvPr>
              <p:custDataLst>
                <p:tags r:id="rId1289"/>
              </p:custDataLst>
            </p:nvPr>
          </p:nvSpPr>
          <p:spPr bwMode="auto">
            <a:xfrm>
              <a:off x="2743" y="2413"/>
              <a:ext cx="62" cy="84"/>
            </a:xfrm>
            <a:custGeom>
              <a:avLst/>
              <a:gdLst>
                <a:gd name="T0" fmla="*/ 354 w 14"/>
                <a:gd name="T1" fmla="*/ 1111 h 18"/>
                <a:gd name="T2" fmla="*/ 1218 w 14"/>
                <a:gd name="T3" fmla="*/ 611 h 18"/>
                <a:gd name="T4" fmla="*/ 784 w 14"/>
                <a:gd name="T5" fmla="*/ 1633 h 18"/>
                <a:gd name="T6" fmla="*/ 257 w 14"/>
                <a:gd name="T7" fmla="*/ 133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4" y="11"/>
                  </a:moveTo>
                  <a:cubicBezTo>
                    <a:pt x="0" y="4"/>
                    <a:pt x="10" y="0"/>
                    <a:pt x="14" y="6"/>
                  </a:cubicBezTo>
                  <a:cubicBezTo>
                    <a:pt x="4" y="5"/>
                    <a:pt x="8" y="11"/>
                    <a:pt x="9" y="16"/>
                  </a:cubicBezTo>
                  <a:cubicBezTo>
                    <a:pt x="6" y="18"/>
                    <a:pt x="5" y="16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3" name="Freeform 1259">
              <a:extLst>
                <a:ext uri="{FF2B5EF4-FFF2-40B4-BE49-F238E27FC236}">
                  <a16:creationId xmlns:a16="http://schemas.microsoft.com/office/drawing/2014/main" id="{D775C032-B22C-4168-84A5-D5335D22E046}"/>
                </a:ext>
              </a:extLst>
            </p:cNvPr>
            <p:cNvSpPr/>
            <p:nvPr>
              <p:custDataLst>
                <p:tags r:id="rId1290"/>
              </p:custDataLst>
            </p:nvPr>
          </p:nvSpPr>
          <p:spPr bwMode="auto">
            <a:xfrm>
              <a:off x="1154" y="1903"/>
              <a:ext cx="597" cy="407"/>
            </a:xfrm>
            <a:custGeom>
              <a:avLst/>
              <a:gdLst>
                <a:gd name="T0" fmla="*/ 847 w 136"/>
                <a:gd name="T1" fmla="*/ 8711 h 87"/>
                <a:gd name="T2" fmla="*/ 926 w 136"/>
                <a:gd name="T3" fmla="*/ 8402 h 87"/>
                <a:gd name="T4" fmla="*/ 1097 w 136"/>
                <a:gd name="T5" fmla="*/ 8098 h 87"/>
                <a:gd name="T6" fmla="*/ 1097 w 136"/>
                <a:gd name="T7" fmla="*/ 8098 h 87"/>
                <a:gd name="T8" fmla="*/ 1273 w 136"/>
                <a:gd name="T9" fmla="*/ 7682 h 87"/>
                <a:gd name="T10" fmla="*/ 1348 w 136"/>
                <a:gd name="T11" fmla="*/ 7574 h 87"/>
                <a:gd name="T12" fmla="*/ 1598 w 136"/>
                <a:gd name="T13" fmla="*/ 7158 h 87"/>
                <a:gd name="T14" fmla="*/ 1598 w 136"/>
                <a:gd name="T15" fmla="*/ 7069 h 87"/>
                <a:gd name="T16" fmla="*/ 1945 w 136"/>
                <a:gd name="T17" fmla="*/ 6545 h 87"/>
                <a:gd name="T18" fmla="*/ 1945 w 136"/>
                <a:gd name="T19" fmla="*/ 6456 h 87"/>
                <a:gd name="T20" fmla="*/ 2370 w 136"/>
                <a:gd name="T21" fmla="*/ 5932 h 87"/>
                <a:gd name="T22" fmla="*/ 2445 w 136"/>
                <a:gd name="T23" fmla="*/ 5843 h 87"/>
                <a:gd name="T24" fmla="*/ 2871 w 136"/>
                <a:gd name="T25" fmla="*/ 5230 h 87"/>
                <a:gd name="T26" fmla="*/ 2871 w 136"/>
                <a:gd name="T27" fmla="*/ 5230 h 87"/>
                <a:gd name="T28" fmla="*/ 4065 w 136"/>
                <a:gd name="T29" fmla="*/ 3897 h 87"/>
                <a:gd name="T30" fmla="*/ 4144 w 136"/>
                <a:gd name="T31" fmla="*/ 3785 h 87"/>
                <a:gd name="T32" fmla="*/ 4816 w 136"/>
                <a:gd name="T33" fmla="*/ 3172 h 87"/>
                <a:gd name="T34" fmla="*/ 4912 w 136"/>
                <a:gd name="T35" fmla="*/ 3172 h 87"/>
                <a:gd name="T36" fmla="*/ 5667 w 136"/>
                <a:gd name="T37" fmla="*/ 2559 h 87"/>
                <a:gd name="T38" fmla="*/ 5764 w 136"/>
                <a:gd name="T39" fmla="*/ 2451 h 87"/>
                <a:gd name="T40" fmla="*/ 6589 w 136"/>
                <a:gd name="T41" fmla="*/ 1946 h 87"/>
                <a:gd name="T42" fmla="*/ 6765 w 136"/>
                <a:gd name="T43" fmla="*/ 1839 h 87"/>
                <a:gd name="T44" fmla="*/ 7686 w 136"/>
                <a:gd name="T45" fmla="*/ 1333 h 87"/>
                <a:gd name="T46" fmla="*/ 7783 w 136"/>
                <a:gd name="T47" fmla="*/ 1226 h 87"/>
                <a:gd name="T48" fmla="*/ 8806 w 136"/>
                <a:gd name="T49" fmla="*/ 809 h 87"/>
                <a:gd name="T50" fmla="*/ 8959 w 136"/>
                <a:gd name="T51" fmla="*/ 720 h 87"/>
                <a:gd name="T52" fmla="*/ 10153 w 136"/>
                <a:gd name="T53" fmla="*/ 416 h 87"/>
                <a:gd name="T54" fmla="*/ 10232 w 136"/>
                <a:gd name="T55" fmla="*/ 304 h 87"/>
                <a:gd name="T56" fmla="*/ 11505 w 136"/>
                <a:gd name="T57" fmla="*/ 0 h 87"/>
                <a:gd name="T58" fmla="*/ 11505 w 136"/>
                <a:gd name="T59" fmla="*/ 0 h 87"/>
                <a:gd name="T60" fmla="*/ 0 w 136"/>
                <a:gd name="T61" fmla="*/ 8907 h 87"/>
                <a:gd name="T62" fmla="*/ 0 w 136"/>
                <a:gd name="T63" fmla="*/ 8907 h 87"/>
                <a:gd name="T64" fmla="*/ 847 w 136"/>
                <a:gd name="T65" fmla="*/ 8711 h 87"/>
                <a:gd name="T66" fmla="*/ 847 w 136"/>
                <a:gd name="T67" fmla="*/ 8711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87">
                  <a:moveTo>
                    <a:pt x="10" y="85"/>
                  </a:move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3" y="87"/>
                    <a:pt x="7" y="86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lose/>
                </a:path>
              </a:pathLst>
            </a:custGeom>
            <a:solidFill>
              <a:srgbClr val="ED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4" name="Freeform 1260">
              <a:extLst>
                <a:ext uri="{FF2B5EF4-FFF2-40B4-BE49-F238E27FC236}">
                  <a16:creationId xmlns:a16="http://schemas.microsoft.com/office/drawing/2014/main" id="{DCD5D804-A32E-49AB-BA1D-3E9369102651}"/>
                </a:ext>
              </a:extLst>
            </p:cNvPr>
            <p:cNvSpPr/>
            <p:nvPr>
              <p:custDataLst>
                <p:tags r:id="rId1291"/>
              </p:custDataLst>
            </p:nvPr>
          </p:nvSpPr>
          <p:spPr bwMode="auto">
            <a:xfrm>
              <a:off x="1813" y="2638"/>
              <a:ext cx="553" cy="70"/>
            </a:xfrm>
            <a:custGeom>
              <a:avLst/>
              <a:gdLst>
                <a:gd name="T0" fmla="*/ 0 w 126"/>
                <a:gd name="T1" fmla="*/ 1218 h 15"/>
                <a:gd name="T2" fmla="*/ 10652 w 126"/>
                <a:gd name="T3" fmla="*/ 0 h 15"/>
                <a:gd name="T4" fmla="*/ 0 w 126"/>
                <a:gd name="T5" fmla="*/ 12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15">
                  <a:moveTo>
                    <a:pt x="0" y="12"/>
                  </a:moveTo>
                  <a:cubicBezTo>
                    <a:pt x="18" y="15"/>
                    <a:pt x="85" y="12"/>
                    <a:pt x="126" y="0"/>
                  </a:cubicBezTo>
                  <a:cubicBezTo>
                    <a:pt x="114" y="2"/>
                    <a:pt x="26" y="1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5" name="Freeform 1261">
              <a:extLst>
                <a:ext uri="{FF2B5EF4-FFF2-40B4-BE49-F238E27FC236}">
                  <a16:creationId xmlns:a16="http://schemas.microsoft.com/office/drawing/2014/main" id="{AF19B3BF-E849-48D0-B07A-67A488A4031A}"/>
                </a:ext>
              </a:extLst>
            </p:cNvPr>
            <p:cNvSpPr/>
            <p:nvPr>
              <p:custDataLst>
                <p:tags r:id="rId1292"/>
              </p:custDataLst>
            </p:nvPr>
          </p:nvSpPr>
          <p:spPr bwMode="auto">
            <a:xfrm>
              <a:off x="1101" y="1542"/>
              <a:ext cx="1234" cy="454"/>
            </a:xfrm>
            <a:custGeom>
              <a:avLst/>
              <a:gdLst>
                <a:gd name="T0" fmla="*/ 0 w 281"/>
                <a:gd name="T1" fmla="*/ 9946 h 97"/>
                <a:gd name="T2" fmla="*/ 23797 w 281"/>
                <a:gd name="T3" fmla="*/ 5851 h 97"/>
                <a:gd name="T4" fmla="*/ 0 w 281"/>
                <a:gd name="T5" fmla="*/ 9946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1" h="97">
                  <a:moveTo>
                    <a:pt x="0" y="97"/>
                  </a:moveTo>
                  <a:cubicBezTo>
                    <a:pt x="46" y="47"/>
                    <a:pt x="149" y="0"/>
                    <a:pt x="281" y="57"/>
                  </a:cubicBezTo>
                  <a:cubicBezTo>
                    <a:pt x="191" y="10"/>
                    <a:pt x="66" y="6"/>
                    <a:pt x="0" y="9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6" name="Freeform 1262">
              <a:extLst>
                <a:ext uri="{FF2B5EF4-FFF2-40B4-BE49-F238E27FC236}">
                  <a16:creationId xmlns:a16="http://schemas.microsoft.com/office/drawing/2014/main" id="{0B2E15D4-1AFE-4A23-9EA6-535FE651015E}"/>
                </a:ext>
              </a:extLst>
            </p:cNvPr>
            <p:cNvSpPr/>
            <p:nvPr>
              <p:custDataLst>
                <p:tags r:id="rId1293"/>
              </p:custDataLst>
            </p:nvPr>
          </p:nvSpPr>
          <p:spPr bwMode="auto">
            <a:xfrm>
              <a:off x="2028" y="2741"/>
              <a:ext cx="623" cy="197"/>
            </a:xfrm>
            <a:custGeom>
              <a:avLst/>
              <a:gdLst>
                <a:gd name="T0" fmla="*/ 0 w 142"/>
                <a:gd name="T1" fmla="*/ 3827 h 42"/>
                <a:gd name="T2" fmla="*/ 11991 w 142"/>
                <a:gd name="T3" fmla="*/ 0 h 42"/>
                <a:gd name="T4" fmla="*/ 0 w 142"/>
                <a:gd name="T5" fmla="*/ 382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2">
                  <a:moveTo>
                    <a:pt x="0" y="37"/>
                  </a:moveTo>
                  <a:cubicBezTo>
                    <a:pt x="29" y="36"/>
                    <a:pt x="112" y="17"/>
                    <a:pt x="142" y="0"/>
                  </a:cubicBezTo>
                  <a:cubicBezTo>
                    <a:pt x="124" y="15"/>
                    <a:pt x="47" y="42"/>
                    <a:pt x="0" y="3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7" name="Freeform 1263">
              <a:extLst>
                <a:ext uri="{FF2B5EF4-FFF2-40B4-BE49-F238E27FC236}">
                  <a16:creationId xmlns:a16="http://schemas.microsoft.com/office/drawing/2014/main" id="{6AA83BFD-A353-4C27-B7F6-F8B9A1F3BAA8}"/>
                </a:ext>
              </a:extLst>
            </p:cNvPr>
            <p:cNvSpPr/>
            <p:nvPr>
              <p:custDataLst>
                <p:tags r:id="rId1294"/>
              </p:custDataLst>
            </p:nvPr>
          </p:nvSpPr>
          <p:spPr bwMode="auto">
            <a:xfrm>
              <a:off x="1672" y="2188"/>
              <a:ext cx="158" cy="33"/>
            </a:xfrm>
            <a:custGeom>
              <a:avLst/>
              <a:gdLst>
                <a:gd name="T0" fmla="*/ 0 w 36"/>
                <a:gd name="T1" fmla="*/ 0 h 7"/>
                <a:gd name="T2" fmla="*/ 676 w 36"/>
                <a:gd name="T3" fmla="*/ 424 h 7"/>
                <a:gd name="T4" fmla="*/ 1598 w 36"/>
                <a:gd name="T5" fmla="*/ 424 h 7"/>
                <a:gd name="T6" fmla="*/ 2023 w 36"/>
                <a:gd name="T7" fmla="*/ 622 h 7"/>
                <a:gd name="T8" fmla="*/ 2541 w 36"/>
                <a:gd name="T9" fmla="*/ 735 h 7"/>
                <a:gd name="T10" fmla="*/ 3042 w 36"/>
                <a:gd name="T11" fmla="*/ 6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  <a:cubicBezTo>
                    <a:pt x="12" y="6"/>
                    <a:pt x="15" y="4"/>
                    <a:pt x="19" y="4"/>
                  </a:cubicBezTo>
                  <a:cubicBezTo>
                    <a:pt x="21" y="5"/>
                    <a:pt x="22" y="6"/>
                    <a:pt x="24" y="6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1" y="7"/>
                    <a:pt x="35" y="6"/>
                    <a:pt x="36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8" name="Freeform 1264">
              <a:extLst>
                <a:ext uri="{FF2B5EF4-FFF2-40B4-BE49-F238E27FC236}">
                  <a16:creationId xmlns:a16="http://schemas.microsoft.com/office/drawing/2014/main" id="{33810B92-7796-4184-9393-DB9F0DEE194E}"/>
                </a:ext>
              </a:extLst>
            </p:cNvPr>
            <p:cNvSpPr/>
            <p:nvPr>
              <p:custDataLst>
                <p:tags r:id="rId1295"/>
              </p:custDataLst>
            </p:nvPr>
          </p:nvSpPr>
          <p:spPr bwMode="auto">
            <a:xfrm>
              <a:off x="1738" y="2301"/>
              <a:ext cx="105" cy="23"/>
            </a:xfrm>
            <a:custGeom>
              <a:avLst/>
              <a:gdLst>
                <a:gd name="T0" fmla="*/ 0 w 24"/>
                <a:gd name="T1" fmla="*/ 488 h 5"/>
                <a:gd name="T2" fmla="*/ 669 w 24"/>
                <a:gd name="T3" fmla="*/ 294 h 5"/>
                <a:gd name="T4" fmla="*/ 1264 w 24"/>
                <a:gd name="T5" fmla="*/ 294 h 5"/>
                <a:gd name="T6" fmla="*/ 1588 w 24"/>
                <a:gd name="T7" fmla="*/ 0 h 5"/>
                <a:gd name="T8" fmla="*/ 2008 w 2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cubicBezTo>
                    <a:pt x="3" y="5"/>
                    <a:pt x="5" y="4"/>
                    <a:pt x="8" y="3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7" y="3"/>
                    <a:pt x="17" y="1"/>
                    <a:pt x="19" y="0"/>
                  </a:cubicBezTo>
                  <a:cubicBezTo>
                    <a:pt x="21" y="0"/>
                    <a:pt x="23" y="0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79" name="Freeform 1265">
              <a:extLst>
                <a:ext uri="{FF2B5EF4-FFF2-40B4-BE49-F238E27FC236}">
                  <a16:creationId xmlns:a16="http://schemas.microsoft.com/office/drawing/2014/main" id="{3821E861-C955-4F87-8066-CEAA47D9D858}"/>
                </a:ext>
              </a:extLst>
            </p:cNvPr>
            <p:cNvSpPr/>
            <p:nvPr>
              <p:custDataLst>
                <p:tags r:id="rId1296"/>
              </p:custDataLst>
            </p:nvPr>
          </p:nvSpPr>
          <p:spPr bwMode="auto">
            <a:xfrm>
              <a:off x="1769" y="2371"/>
              <a:ext cx="92" cy="65"/>
            </a:xfrm>
            <a:custGeom>
              <a:avLst/>
              <a:gdLst>
                <a:gd name="T0" fmla="*/ 0 w 21"/>
                <a:gd name="T1" fmla="*/ 1402 h 14"/>
                <a:gd name="T2" fmla="*/ 346 w 21"/>
                <a:gd name="T3" fmla="*/ 994 h 14"/>
                <a:gd name="T4" fmla="*/ 846 w 21"/>
                <a:gd name="T5" fmla="*/ 497 h 14"/>
                <a:gd name="T6" fmla="*/ 1766 w 2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3" y="14"/>
                    <a:pt x="3" y="12"/>
                    <a:pt x="4" y="10"/>
                  </a:cubicBezTo>
                  <a:cubicBezTo>
                    <a:pt x="6" y="7"/>
                    <a:pt x="7" y="7"/>
                    <a:pt x="10" y="5"/>
                  </a:cubicBezTo>
                  <a:cubicBezTo>
                    <a:pt x="13" y="4"/>
                    <a:pt x="17" y="1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0" name="Freeform 1266">
              <a:extLst>
                <a:ext uri="{FF2B5EF4-FFF2-40B4-BE49-F238E27FC236}">
                  <a16:creationId xmlns:a16="http://schemas.microsoft.com/office/drawing/2014/main" id="{F9E6F203-F912-451D-829C-867DDF11E649}"/>
                </a:ext>
              </a:extLst>
            </p:cNvPr>
            <p:cNvSpPr/>
            <p:nvPr>
              <p:custDataLst>
                <p:tags r:id="rId1297"/>
              </p:custDataLst>
            </p:nvPr>
          </p:nvSpPr>
          <p:spPr bwMode="auto">
            <a:xfrm>
              <a:off x="1900" y="2465"/>
              <a:ext cx="40" cy="74"/>
            </a:xfrm>
            <a:custGeom>
              <a:avLst/>
              <a:gdLst>
                <a:gd name="T0" fmla="*/ 0 w 9"/>
                <a:gd name="T1" fmla="*/ 1582 h 16"/>
                <a:gd name="T2" fmla="*/ 791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2" y="10"/>
                    <a:pt x="5" y="4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1" name="Freeform 1267">
              <a:extLst>
                <a:ext uri="{FF2B5EF4-FFF2-40B4-BE49-F238E27FC236}">
                  <a16:creationId xmlns:a16="http://schemas.microsoft.com/office/drawing/2014/main" id="{5E4E644D-BEF2-4150-B4F2-228F73DE0F96}"/>
                </a:ext>
              </a:extLst>
            </p:cNvPr>
            <p:cNvSpPr/>
            <p:nvPr>
              <p:custDataLst>
                <p:tags r:id="rId1298"/>
              </p:custDataLst>
            </p:nvPr>
          </p:nvSpPr>
          <p:spPr bwMode="auto">
            <a:xfrm>
              <a:off x="1975" y="2465"/>
              <a:ext cx="26" cy="154"/>
            </a:xfrm>
            <a:custGeom>
              <a:avLst/>
              <a:gdLst>
                <a:gd name="T0" fmla="*/ 490 w 6"/>
                <a:gd name="T1" fmla="*/ 0 h 33"/>
                <a:gd name="T2" fmla="*/ 243 w 6"/>
                <a:gd name="T3" fmla="*/ 807 h 33"/>
                <a:gd name="T4" fmla="*/ 169 w 6"/>
                <a:gd name="T5" fmla="*/ 1722 h 33"/>
                <a:gd name="T6" fmla="*/ 243 w 6"/>
                <a:gd name="T7" fmla="*/ 2329 h 33"/>
                <a:gd name="T8" fmla="*/ 169 w 6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6" y="0"/>
                  </a:moveTo>
                  <a:cubicBezTo>
                    <a:pt x="5" y="3"/>
                    <a:pt x="4" y="5"/>
                    <a:pt x="3" y="8"/>
                  </a:cubicBezTo>
                  <a:cubicBezTo>
                    <a:pt x="3" y="11"/>
                    <a:pt x="3" y="14"/>
                    <a:pt x="2" y="17"/>
                  </a:cubicBezTo>
                  <a:cubicBezTo>
                    <a:pt x="2" y="20"/>
                    <a:pt x="2" y="20"/>
                    <a:pt x="3" y="23"/>
                  </a:cubicBezTo>
                  <a:cubicBezTo>
                    <a:pt x="3" y="26"/>
                    <a:pt x="0" y="30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2" name="Freeform 1268">
              <a:extLst>
                <a:ext uri="{FF2B5EF4-FFF2-40B4-BE49-F238E27FC236}">
                  <a16:creationId xmlns:a16="http://schemas.microsoft.com/office/drawing/2014/main" id="{8E617AF1-D93E-4154-BFE1-8DB57C5DED80}"/>
                </a:ext>
              </a:extLst>
            </p:cNvPr>
            <p:cNvSpPr/>
            <p:nvPr>
              <p:custDataLst>
                <p:tags r:id="rId1299"/>
              </p:custDataLst>
            </p:nvPr>
          </p:nvSpPr>
          <p:spPr bwMode="auto">
            <a:xfrm>
              <a:off x="2063" y="2465"/>
              <a:ext cx="26" cy="149"/>
            </a:xfrm>
            <a:custGeom>
              <a:avLst/>
              <a:gdLst>
                <a:gd name="T0" fmla="*/ 74 w 6"/>
                <a:gd name="T1" fmla="*/ 0 h 32"/>
                <a:gd name="T2" fmla="*/ 0 w 6"/>
                <a:gd name="T3" fmla="*/ 717 h 32"/>
                <a:gd name="T4" fmla="*/ 243 w 6"/>
                <a:gd name="T5" fmla="*/ 1714 h 32"/>
                <a:gd name="T6" fmla="*/ 243 w 6"/>
                <a:gd name="T7" fmla="*/ 2733 h 32"/>
                <a:gd name="T8" fmla="*/ 321 w 6"/>
                <a:gd name="T9" fmla="*/ 3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11"/>
                    <a:pt x="2" y="13"/>
                    <a:pt x="3" y="17"/>
                  </a:cubicBezTo>
                  <a:cubicBezTo>
                    <a:pt x="4" y="20"/>
                    <a:pt x="2" y="23"/>
                    <a:pt x="3" y="27"/>
                  </a:cubicBezTo>
                  <a:cubicBezTo>
                    <a:pt x="4" y="30"/>
                    <a:pt x="6" y="29"/>
                    <a:pt x="4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3" name="Freeform 1269">
              <a:extLst>
                <a:ext uri="{FF2B5EF4-FFF2-40B4-BE49-F238E27FC236}">
                  <a16:creationId xmlns:a16="http://schemas.microsoft.com/office/drawing/2014/main" id="{1668109A-922C-4466-811E-5D2E844FABC4}"/>
                </a:ext>
              </a:extLst>
            </p:cNvPr>
            <p:cNvSpPr/>
            <p:nvPr>
              <p:custDataLst>
                <p:tags r:id="rId1300"/>
              </p:custDataLst>
            </p:nvPr>
          </p:nvSpPr>
          <p:spPr bwMode="auto">
            <a:xfrm>
              <a:off x="2164" y="2385"/>
              <a:ext cx="88" cy="178"/>
            </a:xfrm>
            <a:custGeom>
              <a:avLst/>
              <a:gdLst>
                <a:gd name="T0" fmla="*/ 0 w 20"/>
                <a:gd name="T1" fmla="*/ 0 h 38"/>
                <a:gd name="T2" fmla="*/ 854 w 20"/>
                <a:gd name="T3" fmla="*/ 1447 h 38"/>
                <a:gd name="T4" fmla="*/ 1628 w 20"/>
                <a:gd name="T5" fmla="*/ 390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0" y="6"/>
                    <a:pt x="6" y="10"/>
                    <a:pt x="10" y="14"/>
                  </a:cubicBezTo>
                  <a:cubicBezTo>
                    <a:pt x="16" y="20"/>
                    <a:pt x="20" y="29"/>
                    <a:pt x="19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4" name="Freeform 1270">
              <a:extLst>
                <a:ext uri="{FF2B5EF4-FFF2-40B4-BE49-F238E27FC236}">
                  <a16:creationId xmlns:a16="http://schemas.microsoft.com/office/drawing/2014/main" id="{0663C99D-5C33-4ACE-858E-DD2DE7600CD0}"/>
                </a:ext>
              </a:extLst>
            </p:cNvPr>
            <p:cNvSpPr/>
            <p:nvPr>
              <p:custDataLst>
                <p:tags r:id="rId1301"/>
              </p:custDataLst>
            </p:nvPr>
          </p:nvSpPr>
          <p:spPr bwMode="auto">
            <a:xfrm>
              <a:off x="2199" y="2385"/>
              <a:ext cx="123" cy="47"/>
            </a:xfrm>
            <a:custGeom>
              <a:avLst/>
              <a:gdLst>
                <a:gd name="T0" fmla="*/ 0 w 28"/>
                <a:gd name="T1" fmla="*/ 0 h 10"/>
                <a:gd name="T2" fmla="*/ 1098 w 28"/>
                <a:gd name="T3" fmla="*/ 418 h 10"/>
                <a:gd name="T4" fmla="*/ 2372 w 28"/>
                <a:gd name="T5" fmla="*/ 103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3"/>
                    <a:pt x="9" y="2"/>
                    <a:pt x="13" y="4"/>
                  </a:cubicBezTo>
                  <a:cubicBezTo>
                    <a:pt x="18" y="6"/>
                    <a:pt x="22" y="10"/>
                    <a:pt x="28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5" name="Freeform 1271">
              <a:extLst>
                <a:ext uri="{FF2B5EF4-FFF2-40B4-BE49-F238E27FC236}">
                  <a16:creationId xmlns:a16="http://schemas.microsoft.com/office/drawing/2014/main" id="{AC90F0D8-6D6F-4D20-99A7-A441EF5E3B6A}"/>
                </a:ext>
              </a:extLst>
            </p:cNvPr>
            <p:cNvSpPr/>
            <p:nvPr>
              <p:custDataLst>
                <p:tags r:id="rId1302"/>
              </p:custDataLst>
            </p:nvPr>
          </p:nvSpPr>
          <p:spPr bwMode="auto">
            <a:xfrm>
              <a:off x="2195" y="2263"/>
              <a:ext cx="101" cy="14"/>
            </a:xfrm>
            <a:custGeom>
              <a:avLst/>
              <a:gdLst>
                <a:gd name="T0" fmla="*/ 0 w 23"/>
                <a:gd name="T1" fmla="*/ 196 h 3"/>
                <a:gd name="T2" fmla="*/ 848 w 23"/>
                <a:gd name="T3" fmla="*/ 0 h 3"/>
                <a:gd name="T4" fmla="*/ 1950 w 23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14" y="0"/>
                    <a:pt x="19" y="3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6" name="Freeform 1272">
              <a:extLst>
                <a:ext uri="{FF2B5EF4-FFF2-40B4-BE49-F238E27FC236}">
                  <a16:creationId xmlns:a16="http://schemas.microsoft.com/office/drawing/2014/main" id="{6D643363-B163-4C8E-9CC9-051ABC368091}"/>
                </a:ext>
              </a:extLst>
            </p:cNvPr>
            <p:cNvSpPr/>
            <p:nvPr>
              <p:custDataLst>
                <p:tags r:id="rId1303"/>
              </p:custDataLst>
            </p:nvPr>
          </p:nvSpPr>
          <p:spPr bwMode="auto">
            <a:xfrm>
              <a:off x="2168" y="2024"/>
              <a:ext cx="84" cy="145"/>
            </a:xfrm>
            <a:custGeom>
              <a:avLst/>
              <a:gdLst>
                <a:gd name="T0" fmla="*/ 0 w 19"/>
                <a:gd name="T1" fmla="*/ 3171 h 31"/>
                <a:gd name="T2" fmla="*/ 177 w 19"/>
                <a:gd name="T3" fmla="*/ 2671 h 31"/>
                <a:gd name="T4" fmla="*/ 959 w 19"/>
                <a:gd name="T5" fmla="*/ 2058 h 31"/>
                <a:gd name="T6" fmla="*/ 1291 w 19"/>
                <a:gd name="T7" fmla="*/ 1118 h 31"/>
                <a:gd name="T8" fmla="*/ 1640 w 1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" y="30"/>
                    <a:pt x="1" y="28"/>
                    <a:pt x="2" y="26"/>
                  </a:cubicBezTo>
                  <a:cubicBezTo>
                    <a:pt x="5" y="22"/>
                    <a:pt x="8" y="23"/>
                    <a:pt x="11" y="20"/>
                  </a:cubicBezTo>
                  <a:cubicBezTo>
                    <a:pt x="13" y="18"/>
                    <a:pt x="14" y="14"/>
                    <a:pt x="15" y="11"/>
                  </a:cubicBezTo>
                  <a:cubicBezTo>
                    <a:pt x="16" y="7"/>
                    <a:pt x="17" y="4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7" name="Freeform 1273">
              <a:extLst>
                <a:ext uri="{FF2B5EF4-FFF2-40B4-BE49-F238E27FC236}">
                  <a16:creationId xmlns:a16="http://schemas.microsoft.com/office/drawing/2014/main" id="{EBDA6684-7D70-4938-8E14-6E75A9DCE8D3}"/>
                </a:ext>
              </a:extLst>
            </p:cNvPr>
            <p:cNvSpPr/>
            <p:nvPr>
              <p:custDataLst>
                <p:tags r:id="rId1304"/>
              </p:custDataLst>
            </p:nvPr>
          </p:nvSpPr>
          <p:spPr bwMode="auto">
            <a:xfrm>
              <a:off x="2080" y="1992"/>
              <a:ext cx="9" cy="117"/>
            </a:xfrm>
            <a:custGeom>
              <a:avLst/>
              <a:gdLst>
                <a:gd name="T0" fmla="*/ 0 w 2"/>
                <a:gd name="T1" fmla="*/ 2565 h 25"/>
                <a:gd name="T2" fmla="*/ 185 w 2"/>
                <a:gd name="T3" fmla="*/ 1446 h 25"/>
                <a:gd name="T4" fmla="*/ 185 w 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5">
                  <a:moveTo>
                    <a:pt x="0" y="25"/>
                  </a:moveTo>
                  <a:cubicBezTo>
                    <a:pt x="1" y="21"/>
                    <a:pt x="2" y="17"/>
                    <a:pt x="2" y="14"/>
                  </a:cubicBezTo>
                  <a:cubicBezTo>
                    <a:pt x="2" y="8"/>
                    <a:pt x="0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8" name="Freeform 1274">
              <a:extLst>
                <a:ext uri="{FF2B5EF4-FFF2-40B4-BE49-F238E27FC236}">
                  <a16:creationId xmlns:a16="http://schemas.microsoft.com/office/drawing/2014/main" id="{CF594BC8-C411-4E5D-8BB0-4335D1771C7A}"/>
                </a:ext>
              </a:extLst>
            </p:cNvPr>
            <p:cNvSpPr/>
            <p:nvPr>
              <p:custDataLst>
                <p:tags r:id="rId1305"/>
              </p:custDataLst>
            </p:nvPr>
          </p:nvSpPr>
          <p:spPr bwMode="auto">
            <a:xfrm>
              <a:off x="1914" y="2029"/>
              <a:ext cx="26" cy="80"/>
            </a:xfrm>
            <a:custGeom>
              <a:avLst/>
              <a:gdLst>
                <a:gd name="T0" fmla="*/ 321 w 6"/>
                <a:gd name="T1" fmla="*/ 0 h 17"/>
                <a:gd name="T2" fmla="*/ 412 w 6"/>
                <a:gd name="T3" fmla="*/ 1351 h 17"/>
                <a:gd name="T4" fmla="*/ 0 w 6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4"/>
                    <a:pt x="5" y="9"/>
                    <a:pt x="5" y="13"/>
                  </a:cubicBezTo>
                  <a:cubicBezTo>
                    <a:pt x="5" y="16"/>
                    <a:pt x="4" y="17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89" name="Freeform 1275">
              <a:extLst>
                <a:ext uri="{FF2B5EF4-FFF2-40B4-BE49-F238E27FC236}">
                  <a16:creationId xmlns:a16="http://schemas.microsoft.com/office/drawing/2014/main" id="{EA407E35-747F-4BD5-A60B-7E937599997C}"/>
                </a:ext>
              </a:extLst>
            </p:cNvPr>
            <p:cNvSpPr/>
            <p:nvPr>
              <p:custDataLst>
                <p:tags r:id="rId1306"/>
              </p:custDataLst>
            </p:nvPr>
          </p:nvSpPr>
          <p:spPr bwMode="auto">
            <a:xfrm>
              <a:off x="1773" y="2109"/>
              <a:ext cx="83" cy="60"/>
            </a:xfrm>
            <a:custGeom>
              <a:avLst/>
              <a:gdLst>
                <a:gd name="T0" fmla="*/ 0 w 19"/>
                <a:gd name="T1" fmla="*/ 0 h 13"/>
                <a:gd name="T2" fmla="*/ 419 w 19"/>
                <a:gd name="T3" fmla="*/ 383 h 13"/>
                <a:gd name="T4" fmla="*/ 1088 w 19"/>
                <a:gd name="T5" fmla="*/ 978 h 13"/>
                <a:gd name="T6" fmla="*/ 1258 w 19"/>
                <a:gd name="T7" fmla="*/ 59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1" y="3"/>
                    <a:pt x="3" y="3"/>
                    <a:pt x="5" y="4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8" y="13"/>
                    <a:pt x="19" y="9"/>
                    <a:pt x="15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0" name="Freeform 1276">
              <a:extLst>
                <a:ext uri="{FF2B5EF4-FFF2-40B4-BE49-F238E27FC236}">
                  <a16:creationId xmlns:a16="http://schemas.microsoft.com/office/drawing/2014/main" id="{0F9916E7-A02F-42F7-8644-E0F0EAF025DB}"/>
                </a:ext>
              </a:extLst>
            </p:cNvPr>
            <p:cNvSpPr/>
            <p:nvPr>
              <p:custDataLst>
                <p:tags r:id="rId1307"/>
              </p:custDataLst>
            </p:nvPr>
          </p:nvSpPr>
          <p:spPr bwMode="auto">
            <a:xfrm>
              <a:off x="2111" y="2408"/>
              <a:ext cx="44" cy="103"/>
            </a:xfrm>
            <a:custGeom>
              <a:avLst/>
              <a:gdLst>
                <a:gd name="T0" fmla="*/ 854 w 10"/>
                <a:gd name="T1" fmla="*/ 726 h 22"/>
                <a:gd name="T2" fmla="*/ 348 w 10"/>
                <a:gd name="T3" fmla="*/ 108 h 22"/>
                <a:gd name="T4" fmla="*/ 0 w 10"/>
                <a:gd name="T5" fmla="*/ 506 h 22"/>
                <a:gd name="T6" fmla="*/ 427 w 10"/>
                <a:gd name="T7" fmla="*/ 22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10" y="7"/>
                  </a:moveTo>
                  <a:cubicBezTo>
                    <a:pt x="9" y="5"/>
                    <a:pt x="7" y="1"/>
                    <a:pt x="4" y="1"/>
                  </a:cubicBezTo>
                  <a:cubicBezTo>
                    <a:pt x="1" y="0"/>
                    <a:pt x="0" y="3"/>
                    <a:pt x="0" y="5"/>
                  </a:cubicBezTo>
                  <a:cubicBezTo>
                    <a:pt x="0" y="12"/>
                    <a:pt x="5" y="16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1" name="Freeform 1277">
              <a:extLst>
                <a:ext uri="{FF2B5EF4-FFF2-40B4-BE49-F238E27FC236}">
                  <a16:creationId xmlns:a16="http://schemas.microsoft.com/office/drawing/2014/main" id="{708BF6B9-A379-4BE9-B6D1-AFEDA7CF44E6}"/>
                </a:ext>
              </a:extLst>
            </p:cNvPr>
            <p:cNvSpPr/>
            <p:nvPr>
              <p:custDataLst>
                <p:tags r:id="rId1308"/>
              </p:custDataLst>
            </p:nvPr>
          </p:nvSpPr>
          <p:spPr bwMode="auto">
            <a:xfrm>
              <a:off x="1071" y="1678"/>
              <a:ext cx="1541" cy="445"/>
            </a:xfrm>
            <a:custGeom>
              <a:avLst/>
              <a:gdLst>
                <a:gd name="T0" fmla="*/ 0 w 351"/>
                <a:gd name="T1" fmla="*/ 9762 h 95"/>
                <a:gd name="T2" fmla="*/ 0 w 351"/>
                <a:gd name="T3" fmla="*/ 9762 h 95"/>
                <a:gd name="T4" fmla="*/ 18022 w 351"/>
                <a:gd name="T5" fmla="*/ 1644 h 95"/>
                <a:gd name="T6" fmla="*/ 29700 w 351"/>
                <a:gd name="T7" fmla="*/ 7813 h 95"/>
                <a:gd name="T8" fmla="*/ 29700 w 351"/>
                <a:gd name="T9" fmla="*/ 7813 h 95"/>
                <a:gd name="T10" fmla="*/ 18119 w 351"/>
                <a:gd name="T11" fmla="*/ 1227 h 95"/>
                <a:gd name="T12" fmla="*/ 0 w 351"/>
                <a:gd name="T13" fmla="*/ 976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95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51" y="26"/>
                    <a:pt x="116" y="4"/>
                    <a:pt x="213" y="16"/>
                  </a:cubicBezTo>
                  <a:cubicBezTo>
                    <a:pt x="266" y="23"/>
                    <a:pt x="313" y="42"/>
                    <a:pt x="351" y="76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12" y="42"/>
                    <a:pt x="267" y="19"/>
                    <a:pt x="214" y="12"/>
                  </a:cubicBezTo>
                  <a:cubicBezTo>
                    <a:pt x="115" y="0"/>
                    <a:pt x="52" y="25"/>
                    <a:pt x="0" y="95"/>
                  </a:cubicBezTo>
                  <a:close/>
                </a:path>
              </a:pathLst>
            </a:custGeom>
            <a:solidFill>
              <a:srgbClr val="BC7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2" name="Freeform 1278">
              <a:extLst>
                <a:ext uri="{FF2B5EF4-FFF2-40B4-BE49-F238E27FC236}">
                  <a16:creationId xmlns:a16="http://schemas.microsoft.com/office/drawing/2014/main" id="{6072765D-9047-4123-95A7-F4D215EA7A25}"/>
                </a:ext>
              </a:extLst>
            </p:cNvPr>
            <p:cNvSpPr/>
            <p:nvPr>
              <p:custDataLst>
                <p:tags r:id="rId1309"/>
              </p:custDataLst>
            </p:nvPr>
          </p:nvSpPr>
          <p:spPr bwMode="auto">
            <a:xfrm>
              <a:off x="1387" y="2666"/>
              <a:ext cx="1369" cy="262"/>
            </a:xfrm>
            <a:custGeom>
              <a:avLst/>
              <a:gdLst>
                <a:gd name="T0" fmla="*/ 12668 w 312"/>
                <a:gd name="T1" fmla="*/ 4707 h 56"/>
                <a:gd name="T2" fmla="*/ 0 w 312"/>
                <a:gd name="T3" fmla="*/ 4398 h 56"/>
                <a:gd name="T4" fmla="*/ 0 w 312"/>
                <a:gd name="T5" fmla="*/ 4398 h 56"/>
                <a:gd name="T6" fmla="*/ 12668 w 312"/>
                <a:gd name="T7" fmla="*/ 5011 h 56"/>
                <a:gd name="T8" fmla="*/ 26358 w 312"/>
                <a:gd name="T9" fmla="*/ 0 h 56"/>
                <a:gd name="T10" fmla="*/ 26358 w 312"/>
                <a:gd name="T11" fmla="*/ 0 h 56"/>
                <a:gd name="T12" fmla="*/ 12668 w 312"/>
                <a:gd name="T13" fmla="*/ 4707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2" h="56">
                  <a:moveTo>
                    <a:pt x="150" y="46"/>
                  </a:moveTo>
                  <a:cubicBezTo>
                    <a:pt x="100" y="53"/>
                    <a:pt x="47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7" y="56"/>
                    <a:pt x="101" y="56"/>
                    <a:pt x="150" y="49"/>
                  </a:cubicBezTo>
                  <a:cubicBezTo>
                    <a:pt x="231" y="38"/>
                    <a:pt x="299" y="9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299" y="9"/>
                    <a:pt x="229" y="34"/>
                    <a:pt x="150" y="46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3" name="Freeform 1279">
              <a:extLst>
                <a:ext uri="{FF2B5EF4-FFF2-40B4-BE49-F238E27FC236}">
                  <a16:creationId xmlns:a16="http://schemas.microsoft.com/office/drawing/2014/main" id="{14F5B8C4-43B9-4AE0-8070-9EAA6644A33A}"/>
                </a:ext>
              </a:extLst>
            </p:cNvPr>
            <p:cNvSpPr/>
            <p:nvPr>
              <p:custDataLst>
                <p:tags r:id="rId1310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4" name="Freeform 1280">
              <a:extLst>
                <a:ext uri="{FF2B5EF4-FFF2-40B4-BE49-F238E27FC236}">
                  <a16:creationId xmlns:a16="http://schemas.microsoft.com/office/drawing/2014/main" id="{DFCDAAA5-07F3-49E4-84C5-5C16E6A16C53}"/>
                </a:ext>
              </a:extLst>
            </p:cNvPr>
            <p:cNvSpPr/>
            <p:nvPr>
              <p:custDataLst>
                <p:tags r:id="rId1311"/>
              </p:custDataLst>
            </p:nvPr>
          </p:nvSpPr>
          <p:spPr bwMode="auto">
            <a:xfrm>
              <a:off x="2234" y="2015"/>
              <a:ext cx="189" cy="618"/>
            </a:xfrm>
            <a:custGeom>
              <a:avLst/>
              <a:gdLst>
                <a:gd name="T0" fmla="*/ 0 w 43"/>
                <a:gd name="T1" fmla="*/ 13545 h 132"/>
                <a:gd name="T2" fmla="*/ 3653 w 43"/>
                <a:gd name="T3" fmla="*/ 5656 h 132"/>
                <a:gd name="T4" fmla="*/ 2123 w 4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32">
                  <a:moveTo>
                    <a:pt x="0" y="132"/>
                  </a:moveTo>
                  <a:cubicBezTo>
                    <a:pt x="26" y="116"/>
                    <a:pt x="43" y="87"/>
                    <a:pt x="43" y="55"/>
                  </a:cubicBezTo>
                  <a:cubicBezTo>
                    <a:pt x="43" y="34"/>
                    <a:pt x="36" y="16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5" name="Freeform 1281">
              <a:extLst>
                <a:ext uri="{FF2B5EF4-FFF2-40B4-BE49-F238E27FC236}">
                  <a16:creationId xmlns:a16="http://schemas.microsoft.com/office/drawing/2014/main" id="{A964FD47-0822-4C91-A878-3DCDC5A92530}"/>
                </a:ext>
              </a:extLst>
            </p:cNvPr>
            <p:cNvSpPr/>
            <p:nvPr>
              <p:custDataLst>
                <p:tags r:id="rId1312"/>
              </p:custDataLst>
            </p:nvPr>
          </p:nvSpPr>
          <p:spPr bwMode="auto">
            <a:xfrm>
              <a:off x="2691" y="2333"/>
              <a:ext cx="57" cy="230"/>
            </a:xfrm>
            <a:custGeom>
              <a:avLst/>
              <a:gdLst>
                <a:gd name="T0" fmla="*/ 750 w 13"/>
                <a:gd name="T1" fmla="*/ 0 h 49"/>
                <a:gd name="T2" fmla="*/ 0 w 13"/>
                <a:gd name="T3" fmla="*/ 5069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1" y="11"/>
                    <a:pt x="13" y="31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96" name="Oval 1282">
              <a:extLst>
                <a:ext uri="{FF2B5EF4-FFF2-40B4-BE49-F238E27FC236}">
                  <a16:creationId xmlns:a16="http://schemas.microsoft.com/office/drawing/2014/main" id="{E9B0458D-1E55-4BF4-8272-BC2FACD1C07F}"/>
                </a:ext>
              </a:extLst>
            </p:cNvPr>
            <p:cNvSpPr>
              <a:spLocks noChangeArrowheads="1"/>
            </p:cNvSpPr>
            <p:nvPr>
              <p:custDataLst>
                <p:tags r:id="rId1313"/>
              </p:custDataLst>
            </p:nvPr>
          </p:nvSpPr>
          <p:spPr bwMode="auto">
            <a:xfrm>
              <a:off x="1878" y="2123"/>
              <a:ext cx="88" cy="9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297" name="Oval 1283">
              <a:extLst>
                <a:ext uri="{FF2B5EF4-FFF2-40B4-BE49-F238E27FC236}">
                  <a16:creationId xmlns:a16="http://schemas.microsoft.com/office/drawing/2014/main" id="{E4666788-118D-4797-9E5F-2449ADF0D09A}"/>
                </a:ext>
              </a:extLst>
            </p:cNvPr>
            <p:cNvSpPr>
              <a:spLocks noChangeArrowheads="1"/>
            </p:cNvSpPr>
            <p:nvPr>
              <p:custDataLst>
                <p:tags r:id="rId1314"/>
              </p:custDataLst>
            </p:nvPr>
          </p:nvSpPr>
          <p:spPr bwMode="auto">
            <a:xfrm>
              <a:off x="1856" y="2212"/>
              <a:ext cx="44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298" name="Oval 1284">
              <a:extLst>
                <a:ext uri="{FF2B5EF4-FFF2-40B4-BE49-F238E27FC236}">
                  <a16:creationId xmlns:a16="http://schemas.microsoft.com/office/drawing/2014/main" id="{5C06693D-DA09-4376-8D7F-303061181199}"/>
                </a:ext>
              </a:extLst>
            </p:cNvPr>
            <p:cNvSpPr>
              <a:spLocks noChangeArrowheads="1"/>
            </p:cNvSpPr>
            <p:nvPr>
              <p:custDataLst>
                <p:tags r:id="rId1315"/>
              </p:custDataLst>
            </p:nvPr>
          </p:nvSpPr>
          <p:spPr bwMode="auto">
            <a:xfrm>
              <a:off x="1966" y="2090"/>
              <a:ext cx="44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299" name="Freeform 1285">
              <a:extLst>
                <a:ext uri="{FF2B5EF4-FFF2-40B4-BE49-F238E27FC236}">
                  <a16:creationId xmlns:a16="http://schemas.microsoft.com/office/drawing/2014/main" id="{F0AD1B9D-DEDB-4654-8EC0-FD610B0AE4E1}"/>
                </a:ext>
              </a:extLst>
            </p:cNvPr>
            <p:cNvSpPr/>
            <p:nvPr>
              <p:custDataLst>
                <p:tags r:id="rId1316"/>
              </p:custDataLst>
            </p:nvPr>
          </p:nvSpPr>
          <p:spPr bwMode="auto">
            <a:xfrm>
              <a:off x="1198" y="1926"/>
              <a:ext cx="1493" cy="749"/>
            </a:xfrm>
            <a:custGeom>
              <a:avLst/>
              <a:gdLst>
                <a:gd name="T0" fmla="*/ 8716 w 340"/>
                <a:gd name="T1" fmla="*/ 0 h 160"/>
                <a:gd name="T2" fmla="*/ 426 w 340"/>
                <a:gd name="T3" fmla="*/ 7275 h 160"/>
                <a:gd name="T4" fmla="*/ 347 w 340"/>
                <a:gd name="T5" fmla="*/ 8918 h 160"/>
                <a:gd name="T6" fmla="*/ 12611 w 340"/>
                <a:gd name="T7" fmla="*/ 16216 h 160"/>
                <a:gd name="T8" fmla="*/ 27515 w 340"/>
                <a:gd name="T9" fmla="*/ 14048 h 160"/>
                <a:gd name="T10" fmla="*/ 28789 w 340"/>
                <a:gd name="T11" fmla="*/ 1415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0" h="160">
                  <a:moveTo>
                    <a:pt x="103" y="0"/>
                  </a:moveTo>
                  <a:cubicBezTo>
                    <a:pt x="44" y="16"/>
                    <a:pt x="16" y="53"/>
                    <a:pt x="5" y="71"/>
                  </a:cubicBezTo>
                  <a:cubicBezTo>
                    <a:pt x="0" y="79"/>
                    <a:pt x="1" y="81"/>
                    <a:pt x="4" y="87"/>
                  </a:cubicBezTo>
                  <a:cubicBezTo>
                    <a:pt x="21" y="114"/>
                    <a:pt x="73" y="157"/>
                    <a:pt x="149" y="158"/>
                  </a:cubicBezTo>
                  <a:cubicBezTo>
                    <a:pt x="232" y="160"/>
                    <a:pt x="303" y="137"/>
                    <a:pt x="325" y="137"/>
                  </a:cubicBezTo>
                  <a:cubicBezTo>
                    <a:pt x="330" y="137"/>
                    <a:pt x="335" y="137"/>
                    <a:pt x="340" y="138"/>
                  </a:cubicBezTo>
                </a:path>
              </a:pathLst>
            </a:custGeom>
            <a:noFill/>
            <a:ln w="6350" cap="flat">
              <a:solidFill>
                <a:srgbClr val="BB575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0" name="Freeform 1286">
              <a:extLst>
                <a:ext uri="{FF2B5EF4-FFF2-40B4-BE49-F238E27FC236}">
                  <a16:creationId xmlns:a16="http://schemas.microsoft.com/office/drawing/2014/main" id="{36374451-DBCD-4917-9A2A-50FD19302A2B}"/>
                </a:ext>
              </a:extLst>
            </p:cNvPr>
            <p:cNvSpPr/>
            <p:nvPr>
              <p:custDataLst>
                <p:tags r:id="rId1317"/>
              </p:custDataLst>
            </p:nvPr>
          </p:nvSpPr>
          <p:spPr bwMode="auto">
            <a:xfrm>
              <a:off x="1742" y="1856"/>
              <a:ext cx="1120" cy="721"/>
            </a:xfrm>
            <a:custGeom>
              <a:avLst/>
              <a:gdLst>
                <a:gd name="T0" fmla="*/ 18307 w 255"/>
                <a:gd name="T1" fmla="*/ 15693 h 154"/>
                <a:gd name="T2" fmla="*/ 19580 w 255"/>
                <a:gd name="T3" fmla="*/ 15806 h 154"/>
                <a:gd name="T4" fmla="*/ 21530 w 255"/>
                <a:gd name="T5" fmla="*/ 14050 h 154"/>
                <a:gd name="T6" fmla="*/ 19058 w 255"/>
                <a:gd name="T7" fmla="*/ 10478 h 154"/>
                <a:gd name="T8" fmla="*/ 1774 w 255"/>
                <a:gd name="T9" fmla="*/ 810 h 154"/>
                <a:gd name="T10" fmla="*/ 0 w 255"/>
                <a:gd name="T11" fmla="*/ 113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154">
                  <a:moveTo>
                    <a:pt x="216" y="153"/>
                  </a:moveTo>
                  <a:cubicBezTo>
                    <a:pt x="221" y="153"/>
                    <a:pt x="226" y="153"/>
                    <a:pt x="231" y="154"/>
                  </a:cubicBezTo>
                  <a:cubicBezTo>
                    <a:pt x="243" y="154"/>
                    <a:pt x="253" y="147"/>
                    <a:pt x="254" y="137"/>
                  </a:cubicBezTo>
                  <a:cubicBezTo>
                    <a:pt x="255" y="118"/>
                    <a:pt x="230" y="106"/>
                    <a:pt x="225" y="102"/>
                  </a:cubicBezTo>
                  <a:cubicBezTo>
                    <a:pt x="208" y="86"/>
                    <a:pt x="127" y="0"/>
                    <a:pt x="21" y="8"/>
                  </a:cubicBezTo>
                  <a:cubicBezTo>
                    <a:pt x="14" y="9"/>
                    <a:pt x="7" y="10"/>
                    <a:pt x="0" y="11"/>
                  </a:cubicBezTo>
                </a:path>
              </a:pathLst>
            </a:custGeom>
            <a:noFill/>
            <a:ln w="3175" cap="rnd" cmpd="sng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1" name="Freeform 1287">
              <a:extLst>
                <a:ext uri="{FF2B5EF4-FFF2-40B4-BE49-F238E27FC236}">
                  <a16:creationId xmlns:a16="http://schemas.microsoft.com/office/drawing/2014/main" id="{EABC9CBD-62ED-46DE-95CB-8B88C6151BFB}"/>
                </a:ext>
              </a:extLst>
            </p:cNvPr>
            <p:cNvSpPr/>
            <p:nvPr>
              <p:custDataLst>
                <p:tags r:id="rId1318"/>
              </p:custDataLst>
            </p:nvPr>
          </p:nvSpPr>
          <p:spPr bwMode="auto">
            <a:xfrm>
              <a:off x="1154" y="1903"/>
              <a:ext cx="1581" cy="833"/>
            </a:xfrm>
            <a:custGeom>
              <a:avLst/>
              <a:gdLst>
                <a:gd name="T0" fmla="*/ 11515 w 360"/>
                <a:gd name="T1" fmla="*/ 0 h 178"/>
                <a:gd name="T2" fmla="*/ 11515 w 360"/>
                <a:gd name="T3" fmla="*/ 0 h 178"/>
                <a:gd name="T4" fmla="*/ 0 w 360"/>
                <a:gd name="T5" fmla="*/ 8915 h 178"/>
                <a:gd name="T6" fmla="*/ 13460 w 360"/>
                <a:gd name="T7" fmla="*/ 18134 h 178"/>
                <a:gd name="T8" fmla="*/ 27444 w 360"/>
                <a:gd name="T9" fmla="*/ 15373 h 178"/>
                <a:gd name="T10" fmla="*/ 30491 w 360"/>
                <a:gd name="T11" fmla="*/ 14652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0" h="178"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</a:path>
              </a:pathLst>
            </a:custGeom>
            <a:noFill/>
            <a:ln w="3175" cap="rnd" cmpd="sng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2" name="Freeform 1288">
              <a:extLst>
                <a:ext uri="{FF2B5EF4-FFF2-40B4-BE49-F238E27FC236}">
                  <a16:creationId xmlns:a16="http://schemas.microsoft.com/office/drawing/2014/main" id="{F632728D-0A3C-450F-B92D-31881BFA1623}"/>
                </a:ext>
              </a:extLst>
            </p:cNvPr>
            <p:cNvSpPr/>
            <p:nvPr>
              <p:custDataLst>
                <p:tags r:id="rId1319"/>
              </p:custDataLst>
            </p:nvPr>
          </p:nvSpPr>
          <p:spPr bwMode="auto">
            <a:xfrm>
              <a:off x="1751" y="2727"/>
              <a:ext cx="57" cy="178"/>
            </a:xfrm>
            <a:custGeom>
              <a:avLst/>
              <a:gdLst>
                <a:gd name="T0" fmla="*/ 0 w 13"/>
                <a:gd name="T1" fmla="*/ 3907 h 38"/>
                <a:gd name="T2" fmla="*/ 0 w 13"/>
                <a:gd name="T3" fmla="*/ 3907 h 38"/>
                <a:gd name="T4" fmla="*/ 1096 w 13"/>
                <a:gd name="T5" fmla="*/ 108 h 38"/>
                <a:gd name="T6" fmla="*/ 921 w 13"/>
                <a:gd name="T7" fmla="*/ 0 h 38"/>
                <a:gd name="T8" fmla="*/ 0 w 13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3" y="25"/>
                    <a:pt x="8" y="9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8"/>
                    <a:pt x="3" y="25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3" name="Freeform 1289">
              <a:extLst>
                <a:ext uri="{FF2B5EF4-FFF2-40B4-BE49-F238E27FC236}">
                  <a16:creationId xmlns:a16="http://schemas.microsoft.com/office/drawing/2014/main" id="{EC51366F-68D5-4216-A1BA-8B9827AC3A89}"/>
                </a:ext>
              </a:extLst>
            </p:cNvPr>
            <p:cNvSpPr/>
            <p:nvPr>
              <p:custDataLst>
                <p:tags r:id="rId1320"/>
              </p:custDataLst>
            </p:nvPr>
          </p:nvSpPr>
          <p:spPr bwMode="auto">
            <a:xfrm>
              <a:off x="1865" y="2736"/>
              <a:ext cx="27" cy="169"/>
            </a:xfrm>
            <a:custGeom>
              <a:avLst/>
              <a:gdLst>
                <a:gd name="T0" fmla="*/ 0 w 6"/>
                <a:gd name="T1" fmla="*/ 3723 h 36"/>
                <a:gd name="T2" fmla="*/ 0 w 6"/>
                <a:gd name="T3" fmla="*/ 3723 h 36"/>
                <a:gd name="T4" fmla="*/ 549 w 6"/>
                <a:gd name="T5" fmla="*/ 0 h 36"/>
                <a:gd name="T6" fmla="*/ 468 w 6"/>
                <a:gd name="T7" fmla="*/ 0 h 36"/>
                <a:gd name="T8" fmla="*/ 0 w 6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20"/>
                    <a:pt x="4" y="7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4" name="Freeform 1290">
              <a:extLst>
                <a:ext uri="{FF2B5EF4-FFF2-40B4-BE49-F238E27FC236}">
                  <a16:creationId xmlns:a16="http://schemas.microsoft.com/office/drawing/2014/main" id="{F1E3B6E5-7430-4C8A-BD2A-C31004EADBE0}"/>
                </a:ext>
              </a:extLst>
            </p:cNvPr>
            <p:cNvSpPr/>
            <p:nvPr>
              <p:custDataLst>
                <p:tags r:id="rId1321"/>
              </p:custDataLst>
            </p:nvPr>
          </p:nvSpPr>
          <p:spPr bwMode="auto">
            <a:xfrm>
              <a:off x="1984" y="2722"/>
              <a:ext cx="9" cy="173"/>
            </a:xfrm>
            <a:custGeom>
              <a:avLst/>
              <a:gdLst>
                <a:gd name="T0" fmla="*/ 0 w 2"/>
                <a:gd name="T1" fmla="*/ 0 h 37"/>
                <a:gd name="T2" fmla="*/ 0 w 2"/>
                <a:gd name="T3" fmla="*/ 3783 h 37"/>
                <a:gd name="T4" fmla="*/ 0 w 2"/>
                <a:gd name="T5" fmla="*/ 3783 h 37"/>
                <a:gd name="T6" fmla="*/ 185 w 2"/>
                <a:gd name="T7" fmla="*/ 0 h 37"/>
                <a:gd name="T8" fmla="*/ 0 w 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7">
                  <a:moveTo>
                    <a:pt x="0" y="0"/>
                  </a:moveTo>
                  <a:cubicBezTo>
                    <a:pt x="0" y="8"/>
                    <a:pt x="1" y="2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22"/>
                    <a:pt x="2" y="8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5" name="Freeform 1291">
              <a:extLst>
                <a:ext uri="{FF2B5EF4-FFF2-40B4-BE49-F238E27FC236}">
                  <a16:creationId xmlns:a16="http://schemas.microsoft.com/office/drawing/2014/main" id="{AF82D0DF-1AB4-4292-9A43-0DBD03738FA5}"/>
                </a:ext>
              </a:extLst>
            </p:cNvPr>
            <p:cNvSpPr/>
            <p:nvPr>
              <p:custDataLst>
                <p:tags r:id="rId1322"/>
              </p:custDataLst>
            </p:nvPr>
          </p:nvSpPr>
          <p:spPr bwMode="auto">
            <a:xfrm>
              <a:off x="864" y="2179"/>
              <a:ext cx="373" cy="150"/>
            </a:xfrm>
            <a:custGeom>
              <a:avLst/>
              <a:gdLst>
                <a:gd name="T0" fmla="*/ 0 w 85"/>
                <a:gd name="T1" fmla="*/ 2264 h 32"/>
                <a:gd name="T2" fmla="*/ 0 w 85"/>
                <a:gd name="T3" fmla="*/ 2264 h 32"/>
                <a:gd name="T4" fmla="*/ 7184 w 85"/>
                <a:gd name="T5" fmla="*/ 108 h 32"/>
                <a:gd name="T6" fmla="*/ 7105 w 85"/>
                <a:gd name="T7" fmla="*/ 0 h 32"/>
                <a:gd name="T8" fmla="*/ 0 w 85"/>
                <a:gd name="T9" fmla="*/ 226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5" y="32"/>
                    <a:pt x="66" y="25"/>
                    <a:pt x="85" y="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6" y="23"/>
                    <a:pt x="34" y="32"/>
                    <a:pt x="0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6" name="Freeform 1292">
              <a:extLst>
                <a:ext uri="{FF2B5EF4-FFF2-40B4-BE49-F238E27FC236}">
                  <a16:creationId xmlns:a16="http://schemas.microsoft.com/office/drawing/2014/main" id="{77FA8D41-A6CA-456F-B57E-B1AA9769885B}"/>
                </a:ext>
              </a:extLst>
            </p:cNvPr>
            <p:cNvSpPr/>
            <p:nvPr>
              <p:custDataLst>
                <p:tags r:id="rId1323"/>
              </p:custDataLst>
            </p:nvPr>
          </p:nvSpPr>
          <p:spPr bwMode="auto">
            <a:xfrm>
              <a:off x="873" y="2141"/>
              <a:ext cx="400" cy="103"/>
            </a:xfrm>
            <a:custGeom>
              <a:avLst/>
              <a:gdLst>
                <a:gd name="T0" fmla="*/ 0 w 91"/>
                <a:gd name="T1" fmla="*/ 726 h 22"/>
                <a:gd name="T2" fmla="*/ 0 w 91"/>
                <a:gd name="T3" fmla="*/ 726 h 22"/>
                <a:gd name="T4" fmla="*/ 7727 w 91"/>
                <a:gd name="T5" fmla="*/ 108 h 22"/>
                <a:gd name="T6" fmla="*/ 7653 w 91"/>
                <a:gd name="T7" fmla="*/ 0 h 22"/>
                <a:gd name="T8" fmla="*/ 0 w 91"/>
                <a:gd name="T9" fmla="*/ 7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35" y="22"/>
                    <a:pt x="72" y="20"/>
                    <a:pt x="91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2" y="18"/>
                    <a:pt x="35" y="22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7" name="Freeform 1293">
              <a:extLst>
                <a:ext uri="{FF2B5EF4-FFF2-40B4-BE49-F238E27FC236}">
                  <a16:creationId xmlns:a16="http://schemas.microsoft.com/office/drawing/2014/main" id="{0C728AE8-B080-4D3C-80E5-8A58012015B9}"/>
                </a:ext>
              </a:extLst>
            </p:cNvPr>
            <p:cNvSpPr/>
            <p:nvPr>
              <p:custDataLst>
                <p:tags r:id="rId1324"/>
              </p:custDataLst>
            </p:nvPr>
          </p:nvSpPr>
          <p:spPr bwMode="auto">
            <a:xfrm>
              <a:off x="930" y="2062"/>
              <a:ext cx="395" cy="122"/>
            </a:xfrm>
            <a:custGeom>
              <a:avLst/>
              <a:gdLst>
                <a:gd name="T0" fmla="*/ 0 w 90"/>
                <a:gd name="T1" fmla="*/ 0 h 26"/>
                <a:gd name="T2" fmla="*/ 7610 w 90"/>
                <a:gd name="T3" fmla="*/ 727 h 26"/>
                <a:gd name="T4" fmla="*/ 7531 w 90"/>
                <a:gd name="T5" fmla="*/ 615 h 26"/>
                <a:gd name="T6" fmla="*/ 0 w 9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6">
                  <a:moveTo>
                    <a:pt x="0" y="0"/>
                  </a:moveTo>
                  <a:cubicBezTo>
                    <a:pt x="27" y="16"/>
                    <a:pt x="66" y="26"/>
                    <a:pt x="90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66" y="24"/>
                    <a:pt x="26" y="1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8" name="Freeform 1294">
              <a:extLst>
                <a:ext uri="{FF2B5EF4-FFF2-40B4-BE49-F238E27FC236}">
                  <a16:creationId xmlns:a16="http://schemas.microsoft.com/office/drawing/2014/main" id="{E3A485AC-3394-4992-B648-519A9AB9A2FC}"/>
                </a:ext>
              </a:extLst>
            </p:cNvPr>
            <p:cNvSpPr/>
            <p:nvPr>
              <p:custDataLst>
                <p:tags r:id="rId1325"/>
              </p:custDataLst>
            </p:nvPr>
          </p:nvSpPr>
          <p:spPr bwMode="auto">
            <a:xfrm>
              <a:off x="983" y="1987"/>
              <a:ext cx="399" cy="131"/>
            </a:xfrm>
            <a:custGeom>
              <a:avLst/>
              <a:gdLst>
                <a:gd name="T0" fmla="*/ 0 w 91"/>
                <a:gd name="T1" fmla="*/ 0 h 28"/>
                <a:gd name="T2" fmla="*/ 7669 w 91"/>
                <a:gd name="T3" fmla="*/ 1333 h 28"/>
                <a:gd name="T4" fmla="*/ 7594 w 91"/>
                <a:gd name="T5" fmla="*/ 1118 h 28"/>
                <a:gd name="T6" fmla="*/ 0 w 9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8">
                  <a:moveTo>
                    <a:pt x="0" y="0"/>
                  </a:moveTo>
                  <a:cubicBezTo>
                    <a:pt x="25" y="22"/>
                    <a:pt x="67" y="28"/>
                    <a:pt x="91" y="13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67" y="26"/>
                    <a:pt x="25" y="2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09" name="Freeform 1295">
              <a:extLst>
                <a:ext uri="{FF2B5EF4-FFF2-40B4-BE49-F238E27FC236}">
                  <a16:creationId xmlns:a16="http://schemas.microsoft.com/office/drawing/2014/main" id="{F4128C06-643F-4007-B3F8-0D27E643F9B0}"/>
                </a:ext>
              </a:extLst>
            </p:cNvPr>
            <p:cNvSpPr/>
            <p:nvPr>
              <p:custDataLst>
                <p:tags r:id="rId1326"/>
              </p:custDataLst>
            </p:nvPr>
          </p:nvSpPr>
          <p:spPr bwMode="auto">
            <a:xfrm>
              <a:off x="1053" y="1903"/>
              <a:ext cx="391" cy="168"/>
            </a:xfrm>
            <a:custGeom>
              <a:avLst/>
              <a:gdLst>
                <a:gd name="T0" fmla="*/ 0 w 89"/>
                <a:gd name="T1" fmla="*/ 0 h 36"/>
                <a:gd name="T2" fmla="*/ 7548 w 89"/>
                <a:gd name="T3" fmla="*/ 2329 h 36"/>
                <a:gd name="T4" fmla="*/ 7469 w 89"/>
                <a:gd name="T5" fmla="*/ 2133 h 36"/>
                <a:gd name="T6" fmla="*/ 0 w 89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6">
                  <a:moveTo>
                    <a:pt x="0" y="0"/>
                  </a:moveTo>
                  <a:cubicBezTo>
                    <a:pt x="20" y="25"/>
                    <a:pt x="62" y="36"/>
                    <a:pt x="89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61" y="34"/>
                    <a:pt x="20" y="2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0" name="Freeform 1296">
              <a:extLst>
                <a:ext uri="{FF2B5EF4-FFF2-40B4-BE49-F238E27FC236}">
                  <a16:creationId xmlns:a16="http://schemas.microsoft.com/office/drawing/2014/main" id="{67536B2D-3B27-4C42-B8B2-0352A52C1290}"/>
                </a:ext>
              </a:extLst>
            </p:cNvPr>
            <p:cNvSpPr/>
            <p:nvPr>
              <p:custDataLst>
                <p:tags r:id="rId1327"/>
              </p:custDataLst>
            </p:nvPr>
          </p:nvSpPr>
          <p:spPr bwMode="auto">
            <a:xfrm>
              <a:off x="1141" y="1823"/>
              <a:ext cx="364" cy="206"/>
            </a:xfrm>
            <a:custGeom>
              <a:avLst/>
              <a:gdLst>
                <a:gd name="T0" fmla="*/ 0 w 83"/>
                <a:gd name="T1" fmla="*/ 0 h 44"/>
                <a:gd name="T2" fmla="*/ 6999 w 83"/>
                <a:gd name="T3" fmla="*/ 3399 h 44"/>
                <a:gd name="T4" fmla="*/ 6925 w 83"/>
                <a:gd name="T5" fmla="*/ 3179 h 44"/>
                <a:gd name="T6" fmla="*/ 0 w 8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4">
                  <a:moveTo>
                    <a:pt x="0" y="0"/>
                  </a:moveTo>
                  <a:cubicBezTo>
                    <a:pt x="16" y="28"/>
                    <a:pt x="54" y="44"/>
                    <a:pt x="83" y="33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54" y="42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1" name="Freeform 1297">
              <a:extLst>
                <a:ext uri="{FF2B5EF4-FFF2-40B4-BE49-F238E27FC236}">
                  <a16:creationId xmlns:a16="http://schemas.microsoft.com/office/drawing/2014/main" id="{28D6A4DA-A2F1-4567-8E61-9B96A1C9C04F}"/>
                </a:ext>
              </a:extLst>
            </p:cNvPr>
            <p:cNvSpPr/>
            <p:nvPr>
              <p:custDataLst>
                <p:tags r:id="rId1328"/>
              </p:custDataLst>
            </p:nvPr>
          </p:nvSpPr>
          <p:spPr bwMode="auto">
            <a:xfrm>
              <a:off x="1242" y="1748"/>
              <a:ext cx="329" cy="239"/>
            </a:xfrm>
            <a:custGeom>
              <a:avLst/>
              <a:gdLst>
                <a:gd name="T0" fmla="*/ 0 w 75"/>
                <a:gd name="T1" fmla="*/ 0 h 51"/>
                <a:gd name="T2" fmla="*/ 6330 w 75"/>
                <a:gd name="T3" fmla="*/ 4438 h 51"/>
                <a:gd name="T4" fmla="*/ 6330 w 75"/>
                <a:gd name="T5" fmla="*/ 4325 h 51"/>
                <a:gd name="T6" fmla="*/ 0 w 75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51">
                  <a:moveTo>
                    <a:pt x="0" y="0"/>
                  </a:moveTo>
                  <a:cubicBezTo>
                    <a:pt x="12" y="31"/>
                    <a:pt x="45" y="51"/>
                    <a:pt x="75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45" y="49"/>
                    <a:pt x="11" y="3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2" name="Freeform 1298">
              <a:extLst>
                <a:ext uri="{FF2B5EF4-FFF2-40B4-BE49-F238E27FC236}">
                  <a16:creationId xmlns:a16="http://schemas.microsoft.com/office/drawing/2014/main" id="{4358A674-DD44-404E-84AB-C70111C14F24}"/>
                </a:ext>
              </a:extLst>
            </p:cNvPr>
            <p:cNvSpPr/>
            <p:nvPr>
              <p:custDataLst>
                <p:tags r:id="rId1329"/>
              </p:custDataLst>
            </p:nvPr>
          </p:nvSpPr>
          <p:spPr bwMode="auto">
            <a:xfrm>
              <a:off x="1360" y="1678"/>
              <a:ext cx="295" cy="276"/>
            </a:xfrm>
            <a:custGeom>
              <a:avLst/>
              <a:gdLst>
                <a:gd name="T0" fmla="*/ 0 w 67"/>
                <a:gd name="T1" fmla="*/ 0 h 59"/>
                <a:gd name="T2" fmla="*/ 5719 w 67"/>
                <a:gd name="T3" fmla="*/ 5539 h 59"/>
                <a:gd name="T4" fmla="*/ 5640 w 67"/>
                <a:gd name="T5" fmla="*/ 5319 h 59"/>
                <a:gd name="T6" fmla="*/ 0 w 6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35"/>
                    <a:pt x="36" y="59"/>
                    <a:pt x="67" y="54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37" y="57"/>
                    <a:pt x="8" y="35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3" name="Freeform 1299">
              <a:extLst>
                <a:ext uri="{FF2B5EF4-FFF2-40B4-BE49-F238E27FC236}">
                  <a16:creationId xmlns:a16="http://schemas.microsoft.com/office/drawing/2014/main" id="{B24C7167-0AB2-454F-80BB-91E02331783B}"/>
                </a:ext>
              </a:extLst>
            </p:cNvPr>
            <p:cNvSpPr/>
            <p:nvPr>
              <p:custDataLst>
                <p:tags r:id="rId1330"/>
              </p:custDataLst>
            </p:nvPr>
          </p:nvSpPr>
          <p:spPr bwMode="auto">
            <a:xfrm>
              <a:off x="1483" y="1650"/>
              <a:ext cx="246" cy="271"/>
            </a:xfrm>
            <a:custGeom>
              <a:avLst/>
              <a:gdLst>
                <a:gd name="T0" fmla="*/ 0 w 56"/>
                <a:gd name="T1" fmla="*/ 0 h 58"/>
                <a:gd name="T2" fmla="*/ 4749 w 56"/>
                <a:gd name="T3" fmla="*/ 5719 h 58"/>
                <a:gd name="T4" fmla="*/ 4670 w 56"/>
                <a:gd name="T5" fmla="*/ 5499 h 58"/>
                <a:gd name="T6" fmla="*/ 0 w 5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7">
                  <a:moveTo>
                    <a:pt x="0" y="0"/>
                  </a:moveTo>
                  <a:cubicBezTo>
                    <a:pt x="6" y="36"/>
                    <a:pt x="27" y="58"/>
                    <a:pt x="56" y="56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22" y="56"/>
                    <a:pt x="4" y="2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4" name="Freeform 1300">
              <a:extLst>
                <a:ext uri="{FF2B5EF4-FFF2-40B4-BE49-F238E27FC236}">
                  <a16:creationId xmlns:a16="http://schemas.microsoft.com/office/drawing/2014/main" id="{26565E11-C38C-44B2-90B7-903B40AF5575}"/>
                </a:ext>
              </a:extLst>
            </p:cNvPr>
            <p:cNvSpPr/>
            <p:nvPr>
              <p:custDataLst>
                <p:tags r:id="rId1331"/>
              </p:custDataLst>
            </p:nvPr>
          </p:nvSpPr>
          <p:spPr bwMode="auto">
            <a:xfrm>
              <a:off x="1589" y="1617"/>
              <a:ext cx="206" cy="286"/>
            </a:xfrm>
            <a:custGeom>
              <a:avLst/>
              <a:gdLst>
                <a:gd name="T0" fmla="*/ 0 w 47"/>
                <a:gd name="T1" fmla="*/ 0 h 61"/>
                <a:gd name="T2" fmla="*/ 3958 w 47"/>
                <a:gd name="T3" fmla="*/ 6287 h 61"/>
                <a:gd name="T4" fmla="*/ 3958 w 47"/>
                <a:gd name="T5" fmla="*/ 6090 h 61"/>
                <a:gd name="T6" fmla="*/ 0 w 4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61">
                  <a:moveTo>
                    <a:pt x="0" y="0"/>
                  </a:moveTo>
                  <a:cubicBezTo>
                    <a:pt x="1" y="29"/>
                    <a:pt x="17" y="60"/>
                    <a:pt x="47" y="61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19" y="58"/>
                    <a:pt x="1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5" name="Freeform 1301">
              <a:extLst>
                <a:ext uri="{FF2B5EF4-FFF2-40B4-BE49-F238E27FC236}">
                  <a16:creationId xmlns:a16="http://schemas.microsoft.com/office/drawing/2014/main" id="{E642B0F9-192A-4BFD-9AC8-97B4F8D2E998}"/>
                </a:ext>
              </a:extLst>
            </p:cNvPr>
            <p:cNvSpPr/>
            <p:nvPr>
              <p:custDataLst>
                <p:tags r:id="rId1332"/>
              </p:custDataLst>
            </p:nvPr>
          </p:nvSpPr>
          <p:spPr bwMode="auto">
            <a:xfrm>
              <a:off x="1694" y="1598"/>
              <a:ext cx="171" cy="300"/>
            </a:xfrm>
            <a:custGeom>
              <a:avLst/>
              <a:gdLst>
                <a:gd name="T0" fmla="*/ 3288 w 39"/>
                <a:gd name="T1" fmla="*/ 6591 h 64"/>
                <a:gd name="T2" fmla="*/ 3288 w 39"/>
                <a:gd name="T3" fmla="*/ 6394 h 64"/>
                <a:gd name="T4" fmla="*/ 79 w 39"/>
                <a:gd name="T5" fmla="*/ 0 h 64"/>
                <a:gd name="T6" fmla="*/ 79 w 39"/>
                <a:gd name="T7" fmla="*/ 0 h 64"/>
                <a:gd name="T8" fmla="*/ 3288 w 39"/>
                <a:gd name="T9" fmla="*/ 659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39" y="64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14" y="57"/>
                    <a:pt x="0" y="2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7"/>
                    <a:pt x="13" y="59"/>
                    <a:pt x="39" y="6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6" name="Freeform 1302">
              <a:extLst>
                <a:ext uri="{FF2B5EF4-FFF2-40B4-BE49-F238E27FC236}">
                  <a16:creationId xmlns:a16="http://schemas.microsoft.com/office/drawing/2014/main" id="{A6504D53-DC3F-49ED-A3E5-B833D4D3E13A}"/>
                </a:ext>
              </a:extLst>
            </p:cNvPr>
            <p:cNvSpPr/>
            <p:nvPr>
              <p:custDataLst>
                <p:tags r:id="rId1333"/>
              </p:custDataLst>
            </p:nvPr>
          </p:nvSpPr>
          <p:spPr bwMode="auto">
            <a:xfrm>
              <a:off x="1813" y="1589"/>
              <a:ext cx="140" cy="309"/>
            </a:xfrm>
            <a:custGeom>
              <a:avLst/>
              <a:gdLst>
                <a:gd name="T0" fmla="*/ 2682 w 32"/>
                <a:gd name="T1" fmla="*/ 6775 h 66"/>
                <a:gd name="T2" fmla="*/ 2682 w 32"/>
                <a:gd name="T3" fmla="*/ 6662 h 66"/>
                <a:gd name="T4" fmla="*/ 420 w 32"/>
                <a:gd name="T5" fmla="*/ 0 h 66"/>
                <a:gd name="T6" fmla="*/ 420 w 32"/>
                <a:gd name="T7" fmla="*/ 0 h 66"/>
                <a:gd name="T8" fmla="*/ 2682 w 32"/>
                <a:gd name="T9" fmla="*/ 677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1" y="57"/>
                    <a:pt x="0" y="2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5"/>
                    <a:pt x="10" y="58"/>
                    <a:pt x="32" y="6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7" name="Freeform 1303">
              <a:extLst>
                <a:ext uri="{FF2B5EF4-FFF2-40B4-BE49-F238E27FC236}">
                  <a16:creationId xmlns:a16="http://schemas.microsoft.com/office/drawing/2014/main" id="{4789508F-357F-42E6-B651-F648ACB846BC}"/>
                </a:ext>
              </a:extLst>
            </p:cNvPr>
            <p:cNvSpPr/>
            <p:nvPr>
              <p:custDataLst>
                <p:tags r:id="rId1334"/>
              </p:custDataLst>
            </p:nvPr>
          </p:nvSpPr>
          <p:spPr bwMode="auto">
            <a:xfrm>
              <a:off x="1931" y="1626"/>
              <a:ext cx="110" cy="286"/>
            </a:xfrm>
            <a:custGeom>
              <a:avLst/>
              <a:gdLst>
                <a:gd name="T0" fmla="*/ 2050 w 25"/>
                <a:gd name="T1" fmla="*/ 6287 h 61"/>
                <a:gd name="T2" fmla="*/ 2130 w 25"/>
                <a:gd name="T3" fmla="*/ 6090 h 61"/>
                <a:gd name="T4" fmla="*/ 502 w 25"/>
                <a:gd name="T5" fmla="*/ 0 h 61"/>
                <a:gd name="T6" fmla="*/ 502 w 25"/>
                <a:gd name="T7" fmla="*/ 0 h 61"/>
                <a:gd name="T8" fmla="*/ 2050 w 25"/>
                <a:gd name="T9" fmla="*/ 628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4" y="61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10" y="49"/>
                    <a:pt x="0" y="2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2"/>
                    <a:pt x="8" y="50"/>
                    <a:pt x="24" y="6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8" name="Freeform 1304">
              <a:extLst>
                <a:ext uri="{FF2B5EF4-FFF2-40B4-BE49-F238E27FC236}">
                  <a16:creationId xmlns:a16="http://schemas.microsoft.com/office/drawing/2014/main" id="{BC14582B-1CEA-46C1-A5D3-CF6DED8D29AD}"/>
                </a:ext>
              </a:extLst>
            </p:cNvPr>
            <p:cNvSpPr/>
            <p:nvPr>
              <p:custDataLst>
                <p:tags r:id="rId1335"/>
              </p:custDataLst>
            </p:nvPr>
          </p:nvSpPr>
          <p:spPr bwMode="auto">
            <a:xfrm>
              <a:off x="2010" y="1645"/>
              <a:ext cx="97" cy="281"/>
            </a:xfrm>
            <a:custGeom>
              <a:avLst/>
              <a:gdLst>
                <a:gd name="T0" fmla="*/ 1808 w 22"/>
                <a:gd name="T1" fmla="*/ 6163 h 60"/>
                <a:gd name="T2" fmla="*/ 1887 w 22"/>
                <a:gd name="T3" fmla="*/ 5967 h 60"/>
                <a:gd name="T4" fmla="*/ 679 w 22"/>
                <a:gd name="T5" fmla="*/ 0 h 60"/>
                <a:gd name="T6" fmla="*/ 679 w 22"/>
                <a:gd name="T7" fmla="*/ 0 h 60"/>
                <a:gd name="T8" fmla="*/ 1808 w 22"/>
                <a:gd name="T9" fmla="*/ 616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1" y="60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7" y="49"/>
                    <a:pt x="0" y="1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1"/>
                    <a:pt x="6" y="50"/>
                    <a:pt x="21" y="6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19" name="Freeform 1305">
              <a:extLst>
                <a:ext uri="{FF2B5EF4-FFF2-40B4-BE49-F238E27FC236}">
                  <a16:creationId xmlns:a16="http://schemas.microsoft.com/office/drawing/2014/main" id="{FF1AE992-7883-43EB-AF09-663A3701C54D}"/>
                </a:ext>
              </a:extLst>
            </p:cNvPr>
            <p:cNvSpPr/>
            <p:nvPr>
              <p:custDataLst>
                <p:tags r:id="rId1336"/>
              </p:custDataLst>
            </p:nvPr>
          </p:nvSpPr>
          <p:spPr bwMode="auto">
            <a:xfrm>
              <a:off x="2098" y="1701"/>
              <a:ext cx="79" cy="244"/>
            </a:xfrm>
            <a:custGeom>
              <a:avLst/>
              <a:gdLst>
                <a:gd name="T0" fmla="*/ 1444 w 18"/>
                <a:gd name="T1" fmla="*/ 5373 h 52"/>
                <a:gd name="T2" fmla="*/ 1523 w 18"/>
                <a:gd name="T3" fmla="*/ 5260 h 52"/>
                <a:gd name="T4" fmla="*/ 676 w 18"/>
                <a:gd name="T5" fmla="*/ 0 h 52"/>
                <a:gd name="T6" fmla="*/ 676 w 18"/>
                <a:gd name="T7" fmla="*/ 0 h 52"/>
                <a:gd name="T8" fmla="*/ 1444 w 18"/>
                <a:gd name="T9" fmla="*/ 53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17" y="52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4" y="42"/>
                    <a:pt x="0" y="1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6"/>
                    <a:pt x="2" y="43"/>
                    <a:pt x="17" y="5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0" name="Freeform 1306">
              <a:extLst>
                <a:ext uri="{FF2B5EF4-FFF2-40B4-BE49-F238E27FC236}">
                  <a16:creationId xmlns:a16="http://schemas.microsoft.com/office/drawing/2014/main" id="{AB90A37C-48C7-47B2-A784-98231740ECF7}"/>
                </a:ext>
              </a:extLst>
            </p:cNvPr>
            <p:cNvSpPr/>
            <p:nvPr>
              <p:custDataLst>
                <p:tags r:id="rId1337"/>
              </p:custDataLst>
            </p:nvPr>
          </p:nvSpPr>
          <p:spPr bwMode="auto">
            <a:xfrm>
              <a:off x="2186" y="1757"/>
              <a:ext cx="61" cy="216"/>
            </a:xfrm>
            <a:custGeom>
              <a:avLst/>
              <a:gdLst>
                <a:gd name="T0" fmla="*/ 1081 w 14"/>
                <a:gd name="T1" fmla="*/ 4761 h 46"/>
                <a:gd name="T2" fmla="*/ 1159 w 14"/>
                <a:gd name="T3" fmla="*/ 4564 h 46"/>
                <a:gd name="T4" fmla="*/ 667 w 14"/>
                <a:gd name="T5" fmla="*/ 0 h 46"/>
                <a:gd name="T6" fmla="*/ 667 w 14"/>
                <a:gd name="T7" fmla="*/ 0 h 46"/>
                <a:gd name="T8" fmla="*/ 1081 w 14"/>
                <a:gd name="T9" fmla="*/ 47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6">
                  <a:moveTo>
                    <a:pt x="13" y="4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3" y="37"/>
                    <a:pt x="1" y="1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4"/>
                    <a:pt x="1" y="38"/>
                    <a:pt x="13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1" name="Freeform 1307">
              <a:extLst>
                <a:ext uri="{FF2B5EF4-FFF2-40B4-BE49-F238E27FC236}">
                  <a16:creationId xmlns:a16="http://schemas.microsoft.com/office/drawing/2014/main" id="{A02B7F9E-1529-46D3-82C9-D7FEABF14D67}"/>
                </a:ext>
              </a:extLst>
            </p:cNvPr>
            <p:cNvSpPr/>
            <p:nvPr>
              <p:custDataLst>
                <p:tags r:id="rId1338"/>
              </p:custDataLst>
            </p:nvPr>
          </p:nvSpPr>
          <p:spPr bwMode="auto">
            <a:xfrm>
              <a:off x="2269" y="1818"/>
              <a:ext cx="44" cy="183"/>
            </a:xfrm>
            <a:custGeom>
              <a:avLst/>
              <a:gdLst>
                <a:gd name="T0" fmla="*/ 176 w 10"/>
                <a:gd name="T1" fmla="*/ 2886 h 39"/>
                <a:gd name="T2" fmla="*/ 774 w 10"/>
                <a:gd name="T3" fmla="*/ 4031 h 39"/>
                <a:gd name="T4" fmla="*/ 854 w 10"/>
                <a:gd name="T5" fmla="*/ 3918 h 39"/>
                <a:gd name="T6" fmla="*/ 348 w 10"/>
                <a:gd name="T7" fmla="*/ 2886 h 39"/>
                <a:gd name="T8" fmla="*/ 678 w 10"/>
                <a:gd name="T9" fmla="*/ 0 h 39"/>
                <a:gd name="T10" fmla="*/ 678 w 10"/>
                <a:gd name="T11" fmla="*/ 0 h 39"/>
                <a:gd name="T12" fmla="*/ 176 w 10"/>
                <a:gd name="T13" fmla="*/ 288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9">
                  <a:moveTo>
                    <a:pt x="2" y="28"/>
                  </a:moveTo>
                  <a:cubicBezTo>
                    <a:pt x="3" y="33"/>
                    <a:pt x="6" y="37"/>
                    <a:pt x="9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36"/>
                    <a:pt x="5" y="33"/>
                    <a:pt x="4" y="28"/>
                  </a:cubicBezTo>
                  <a:cubicBezTo>
                    <a:pt x="2" y="19"/>
                    <a:pt x="3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8"/>
                    <a:pt x="0" y="19"/>
                    <a:pt x="2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2" name="Freeform 1308">
              <a:extLst>
                <a:ext uri="{FF2B5EF4-FFF2-40B4-BE49-F238E27FC236}">
                  <a16:creationId xmlns:a16="http://schemas.microsoft.com/office/drawing/2014/main" id="{19F8CFC1-ECF1-48F7-8860-2835F45DC905}"/>
                </a:ext>
              </a:extLst>
            </p:cNvPr>
            <p:cNvSpPr/>
            <p:nvPr>
              <p:custDataLst>
                <p:tags r:id="rId1339"/>
              </p:custDataLst>
            </p:nvPr>
          </p:nvSpPr>
          <p:spPr bwMode="auto">
            <a:xfrm>
              <a:off x="2344" y="1907"/>
              <a:ext cx="44" cy="131"/>
            </a:xfrm>
            <a:custGeom>
              <a:avLst/>
              <a:gdLst>
                <a:gd name="T0" fmla="*/ 427 w 10"/>
                <a:gd name="T1" fmla="*/ 2868 h 28"/>
                <a:gd name="T2" fmla="*/ 502 w 10"/>
                <a:gd name="T3" fmla="*/ 2671 h 28"/>
                <a:gd name="T4" fmla="*/ 854 w 10"/>
                <a:gd name="T5" fmla="*/ 0 h 28"/>
                <a:gd name="T6" fmla="*/ 854 w 10"/>
                <a:gd name="T7" fmla="*/ 0 h 28"/>
                <a:gd name="T8" fmla="*/ 427 w 10"/>
                <a:gd name="T9" fmla="*/ 286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5" y="28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3" y="23"/>
                    <a:pt x="5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24"/>
                    <a:pt x="5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3" name="Freeform 1309">
              <a:extLst>
                <a:ext uri="{FF2B5EF4-FFF2-40B4-BE49-F238E27FC236}">
                  <a16:creationId xmlns:a16="http://schemas.microsoft.com/office/drawing/2014/main" id="{48D0EFEF-3D1B-4A12-A26E-9B1852BEF314}"/>
                </a:ext>
              </a:extLst>
            </p:cNvPr>
            <p:cNvSpPr/>
            <p:nvPr>
              <p:custDataLst>
                <p:tags r:id="rId1340"/>
              </p:custDataLst>
            </p:nvPr>
          </p:nvSpPr>
          <p:spPr bwMode="auto">
            <a:xfrm>
              <a:off x="2423" y="2006"/>
              <a:ext cx="44" cy="65"/>
            </a:xfrm>
            <a:custGeom>
              <a:avLst/>
              <a:gdLst>
                <a:gd name="T0" fmla="*/ 22 w 44"/>
                <a:gd name="T1" fmla="*/ 28 h 65"/>
                <a:gd name="T2" fmla="*/ 0 w 44"/>
                <a:gd name="T3" fmla="*/ 60 h 65"/>
                <a:gd name="T4" fmla="*/ 4 w 44"/>
                <a:gd name="T5" fmla="*/ 65 h 65"/>
                <a:gd name="T6" fmla="*/ 44 w 44"/>
                <a:gd name="T7" fmla="*/ 0 h 65"/>
                <a:gd name="T8" fmla="*/ 44 w 44"/>
                <a:gd name="T9" fmla="*/ 0 h 65"/>
                <a:gd name="T10" fmla="*/ 44 w 44"/>
                <a:gd name="T11" fmla="*/ 0 h 65"/>
                <a:gd name="T12" fmla="*/ 22 w 44"/>
                <a:gd name="T13" fmla="*/ 2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5">
                  <a:moveTo>
                    <a:pt x="22" y="28"/>
                  </a:moveTo>
                  <a:lnTo>
                    <a:pt x="0" y="60"/>
                  </a:lnTo>
                  <a:lnTo>
                    <a:pt x="4" y="65"/>
                  </a:lnTo>
                  <a:lnTo>
                    <a:pt x="44" y="0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4" name="Freeform 1310">
              <a:extLst>
                <a:ext uri="{FF2B5EF4-FFF2-40B4-BE49-F238E27FC236}">
                  <a16:creationId xmlns:a16="http://schemas.microsoft.com/office/drawing/2014/main" id="{B3A52EB9-AD17-40A0-85DD-48277A24C0F6}"/>
                </a:ext>
              </a:extLst>
            </p:cNvPr>
            <p:cNvSpPr/>
            <p:nvPr>
              <p:custDataLst>
                <p:tags r:id="rId1341"/>
              </p:custDataLst>
            </p:nvPr>
          </p:nvSpPr>
          <p:spPr bwMode="auto">
            <a:xfrm>
              <a:off x="2480" y="2076"/>
              <a:ext cx="79" cy="42"/>
            </a:xfrm>
            <a:custGeom>
              <a:avLst/>
              <a:gdLst>
                <a:gd name="T0" fmla="*/ 0 w 18"/>
                <a:gd name="T1" fmla="*/ 499 h 9"/>
                <a:gd name="T2" fmla="*/ 0 w 18"/>
                <a:gd name="T3" fmla="*/ 719 h 9"/>
                <a:gd name="T4" fmla="*/ 1523 w 18"/>
                <a:gd name="T5" fmla="*/ 0 h 9"/>
                <a:gd name="T6" fmla="*/ 1523 w 18"/>
                <a:gd name="T7" fmla="*/ 0 h 9"/>
                <a:gd name="T8" fmla="*/ 0 w 18"/>
                <a:gd name="T9" fmla="*/ 49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7" y="9"/>
                    <a:pt x="15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7" y="7"/>
                    <a:pt x="0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5" name="Freeform 1311">
              <a:extLst>
                <a:ext uri="{FF2B5EF4-FFF2-40B4-BE49-F238E27FC236}">
                  <a16:creationId xmlns:a16="http://schemas.microsoft.com/office/drawing/2014/main" id="{C686BCC8-13C9-4BF3-BBF7-47B3DC193A35}"/>
                </a:ext>
              </a:extLst>
            </p:cNvPr>
            <p:cNvSpPr/>
            <p:nvPr>
              <p:custDataLst>
                <p:tags r:id="rId1342"/>
              </p:custDataLst>
            </p:nvPr>
          </p:nvSpPr>
          <p:spPr bwMode="auto">
            <a:xfrm>
              <a:off x="2072" y="2722"/>
              <a:ext cx="26" cy="150"/>
            </a:xfrm>
            <a:custGeom>
              <a:avLst/>
              <a:gdLst>
                <a:gd name="T0" fmla="*/ 0 w 6"/>
                <a:gd name="T1" fmla="*/ 108 h 32"/>
                <a:gd name="T2" fmla="*/ 490 w 6"/>
                <a:gd name="T3" fmla="*/ 3295 h 32"/>
                <a:gd name="T4" fmla="*/ 490 w 6"/>
                <a:gd name="T5" fmla="*/ 3295 h 32"/>
                <a:gd name="T6" fmla="*/ 169 w 6"/>
                <a:gd name="T7" fmla="*/ 0 h 32"/>
                <a:gd name="T8" fmla="*/ 0 w 6"/>
                <a:gd name="T9" fmla="*/ 10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0" y="1"/>
                  </a:moveTo>
                  <a:cubicBezTo>
                    <a:pt x="3" y="9"/>
                    <a:pt x="6" y="2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20"/>
                    <a:pt x="5" y="8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6" name="Freeform 1312">
              <a:extLst>
                <a:ext uri="{FF2B5EF4-FFF2-40B4-BE49-F238E27FC236}">
                  <a16:creationId xmlns:a16="http://schemas.microsoft.com/office/drawing/2014/main" id="{0626AD35-A0BA-4473-8705-7C6D9E129AA7}"/>
                </a:ext>
              </a:extLst>
            </p:cNvPr>
            <p:cNvSpPr/>
            <p:nvPr>
              <p:custDataLst>
                <p:tags r:id="rId1343"/>
              </p:custDataLst>
            </p:nvPr>
          </p:nvSpPr>
          <p:spPr bwMode="auto">
            <a:xfrm>
              <a:off x="2159" y="2703"/>
              <a:ext cx="31" cy="146"/>
            </a:xfrm>
            <a:custGeom>
              <a:avLst/>
              <a:gdLst>
                <a:gd name="T0" fmla="*/ 0 w 7"/>
                <a:gd name="T1" fmla="*/ 113 h 31"/>
                <a:gd name="T2" fmla="*/ 607 w 7"/>
                <a:gd name="T3" fmla="*/ 3240 h 31"/>
                <a:gd name="T4" fmla="*/ 607 w 7"/>
                <a:gd name="T5" fmla="*/ 3240 h 31"/>
                <a:gd name="T6" fmla="*/ 80 w 7"/>
                <a:gd name="T7" fmla="*/ 0 h 31"/>
                <a:gd name="T8" fmla="*/ 0 w 7"/>
                <a:gd name="T9" fmla="*/ 11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1"/>
                  </a:moveTo>
                  <a:cubicBezTo>
                    <a:pt x="3" y="8"/>
                    <a:pt x="6" y="19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19"/>
                    <a:pt x="5" y="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7" name="Freeform 1313">
              <a:extLst>
                <a:ext uri="{FF2B5EF4-FFF2-40B4-BE49-F238E27FC236}">
                  <a16:creationId xmlns:a16="http://schemas.microsoft.com/office/drawing/2014/main" id="{6ABD09EB-5FC0-4F45-9647-1B20B2178AA7}"/>
                </a:ext>
              </a:extLst>
            </p:cNvPr>
            <p:cNvSpPr/>
            <p:nvPr>
              <p:custDataLst>
                <p:tags r:id="rId1344"/>
              </p:custDataLst>
            </p:nvPr>
          </p:nvSpPr>
          <p:spPr bwMode="auto">
            <a:xfrm>
              <a:off x="2243" y="2689"/>
              <a:ext cx="39" cy="136"/>
            </a:xfrm>
            <a:custGeom>
              <a:avLst/>
              <a:gdLst>
                <a:gd name="T0" fmla="*/ 0 w 9"/>
                <a:gd name="T1" fmla="*/ 108 h 29"/>
                <a:gd name="T2" fmla="*/ 732 w 9"/>
                <a:gd name="T3" fmla="*/ 2992 h 29"/>
                <a:gd name="T4" fmla="*/ 732 w 9"/>
                <a:gd name="T5" fmla="*/ 2992 h 29"/>
                <a:gd name="T6" fmla="*/ 169 w 9"/>
                <a:gd name="T7" fmla="*/ 0 h 29"/>
                <a:gd name="T8" fmla="*/ 0 w 9"/>
                <a:gd name="T9" fmla="*/ 10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8">
                  <a:moveTo>
                    <a:pt x="0" y="1"/>
                  </a:moveTo>
                  <a:cubicBezTo>
                    <a:pt x="4" y="7"/>
                    <a:pt x="8" y="17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17"/>
                    <a:pt x="6" y="6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8" name="Freeform 1314">
              <a:extLst>
                <a:ext uri="{FF2B5EF4-FFF2-40B4-BE49-F238E27FC236}">
                  <a16:creationId xmlns:a16="http://schemas.microsoft.com/office/drawing/2014/main" id="{DF7E1449-5325-4DFB-9EB8-A052F010C30A}"/>
                </a:ext>
              </a:extLst>
            </p:cNvPr>
            <p:cNvSpPr/>
            <p:nvPr>
              <p:custDataLst>
                <p:tags r:id="rId1345"/>
              </p:custDataLst>
            </p:nvPr>
          </p:nvSpPr>
          <p:spPr bwMode="auto">
            <a:xfrm>
              <a:off x="2331" y="2671"/>
              <a:ext cx="48" cy="117"/>
            </a:xfrm>
            <a:custGeom>
              <a:avLst/>
              <a:gdLst>
                <a:gd name="T0" fmla="*/ 0 w 11"/>
                <a:gd name="T1" fmla="*/ 197 h 25"/>
                <a:gd name="T2" fmla="*/ 912 w 11"/>
                <a:gd name="T3" fmla="*/ 2565 h 25"/>
                <a:gd name="T4" fmla="*/ 912 w 11"/>
                <a:gd name="T5" fmla="*/ 2565 h 25"/>
                <a:gd name="T6" fmla="*/ 74 w 11"/>
                <a:gd name="T7" fmla="*/ 0 h 25"/>
                <a:gd name="T8" fmla="*/ 0 w 11"/>
                <a:gd name="T9" fmla="*/ 19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5">
                  <a:moveTo>
                    <a:pt x="0" y="2"/>
                  </a:moveTo>
                  <a:cubicBezTo>
                    <a:pt x="5" y="6"/>
                    <a:pt x="9" y="17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16"/>
                    <a:pt x="7" y="5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29" name="Freeform 1315">
              <a:extLst>
                <a:ext uri="{FF2B5EF4-FFF2-40B4-BE49-F238E27FC236}">
                  <a16:creationId xmlns:a16="http://schemas.microsoft.com/office/drawing/2014/main" id="{53D69357-B193-4F0D-B934-D8AF5DE14BB9}"/>
                </a:ext>
              </a:extLst>
            </p:cNvPr>
            <p:cNvSpPr/>
            <p:nvPr>
              <p:custDataLst>
                <p:tags r:id="rId1346"/>
              </p:custDataLst>
            </p:nvPr>
          </p:nvSpPr>
          <p:spPr bwMode="auto">
            <a:xfrm>
              <a:off x="2414" y="2647"/>
              <a:ext cx="57" cy="84"/>
            </a:xfrm>
            <a:custGeom>
              <a:avLst/>
              <a:gdLst>
                <a:gd name="T0" fmla="*/ 0 w 13"/>
                <a:gd name="T1" fmla="*/ 196 h 18"/>
                <a:gd name="T2" fmla="*/ 1096 w 13"/>
                <a:gd name="T3" fmla="*/ 1829 h 18"/>
                <a:gd name="T4" fmla="*/ 1096 w 13"/>
                <a:gd name="T5" fmla="*/ 1829 h 18"/>
                <a:gd name="T6" fmla="*/ 79 w 13"/>
                <a:gd name="T7" fmla="*/ 0 h 18"/>
                <a:gd name="T8" fmla="*/ 0 w 13"/>
                <a:gd name="T9" fmla="*/ 19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0" y="2"/>
                  </a:moveTo>
                  <a:cubicBezTo>
                    <a:pt x="6" y="5"/>
                    <a:pt x="11" y="14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4"/>
                    <a:pt x="8" y="3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0" name="Freeform 1316">
              <a:extLst>
                <a:ext uri="{FF2B5EF4-FFF2-40B4-BE49-F238E27FC236}">
                  <a16:creationId xmlns:a16="http://schemas.microsoft.com/office/drawing/2014/main" id="{6C1BD416-73A4-4706-B71A-9340393E30EE}"/>
                </a:ext>
              </a:extLst>
            </p:cNvPr>
            <p:cNvSpPr/>
            <p:nvPr>
              <p:custDataLst>
                <p:tags r:id="rId1347"/>
              </p:custDataLst>
            </p:nvPr>
          </p:nvSpPr>
          <p:spPr bwMode="auto">
            <a:xfrm>
              <a:off x="1646" y="2713"/>
              <a:ext cx="79" cy="178"/>
            </a:xfrm>
            <a:custGeom>
              <a:avLst/>
              <a:gdLst>
                <a:gd name="T0" fmla="*/ 0 w 18"/>
                <a:gd name="T1" fmla="*/ 3907 h 38"/>
                <a:gd name="T2" fmla="*/ 0 w 18"/>
                <a:gd name="T3" fmla="*/ 3907 h 38"/>
                <a:gd name="T4" fmla="*/ 1523 w 18"/>
                <a:gd name="T5" fmla="*/ 197 h 38"/>
                <a:gd name="T6" fmla="*/ 1444 w 18"/>
                <a:gd name="T7" fmla="*/ 0 h 38"/>
                <a:gd name="T8" fmla="*/ 0 w 18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5" y="20"/>
                    <a:pt x="12" y="7"/>
                    <a:pt x="18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8"/>
                    <a:pt x="3" y="27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1" name="Freeform 1317">
              <a:extLst>
                <a:ext uri="{FF2B5EF4-FFF2-40B4-BE49-F238E27FC236}">
                  <a16:creationId xmlns:a16="http://schemas.microsoft.com/office/drawing/2014/main" id="{01B7C69C-B568-4D81-9EC9-970EC9EAA21A}"/>
                </a:ext>
              </a:extLst>
            </p:cNvPr>
            <p:cNvSpPr/>
            <p:nvPr>
              <p:custDataLst>
                <p:tags r:id="rId1348"/>
              </p:custDataLst>
            </p:nvPr>
          </p:nvSpPr>
          <p:spPr bwMode="auto">
            <a:xfrm>
              <a:off x="1545" y="2694"/>
              <a:ext cx="101" cy="183"/>
            </a:xfrm>
            <a:custGeom>
              <a:avLst/>
              <a:gdLst>
                <a:gd name="T0" fmla="*/ 0 w 23"/>
                <a:gd name="T1" fmla="*/ 4031 h 39"/>
                <a:gd name="T2" fmla="*/ 0 w 23"/>
                <a:gd name="T3" fmla="*/ 4031 h 39"/>
                <a:gd name="T4" fmla="*/ 1950 w 23"/>
                <a:gd name="T5" fmla="*/ 197 h 39"/>
                <a:gd name="T6" fmla="*/ 1871 w 23"/>
                <a:gd name="T7" fmla="*/ 0 h 39"/>
                <a:gd name="T8" fmla="*/ 0 w 23"/>
                <a:gd name="T9" fmla="*/ 403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6" y="21"/>
                    <a:pt x="16" y="7"/>
                    <a:pt x="23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6" y="21"/>
                    <a:pt x="0" y="3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2" name="Freeform 1318">
              <a:extLst>
                <a:ext uri="{FF2B5EF4-FFF2-40B4-BE49-F238E27FC236}">
                  <a16:creationId xmlns:a16="http://schemas.microsoft.com/office/drawing/2014/main" id="{1460FA32-046E-4518-9D29-A882D15BA5A0}"/>
                </a:ext>
              </a:extLst>
            </p:cNvPr>
            <p:cNvSpPr/>
            <p:nvPr>
              <p:custDataLst>
                <p:tags r:id="rId1349"/>
              </p:custDataLst>
            </p:nvPr>
          </p:nvSpPr>
          <p:spPr bwMode="auto">
            <a:xfrm>
              <a:off x="1448" y="2666"/>
              <a:ext cx="119" cy="169"/>
            </a:xfrm>
            <a:custGeom>
              <a:avLst/>
              <a:gdLst>
                <a:gd name="T0" fmla="*/ 0 w 27"/>
                <a:gd name="T1" fmla="*/ 3723 h 36"/>
                <a:gd name="T2" fmla="*/ 0 w 27"/>
                <a:gd name="T3" fmla="*/ 3723 h 36"/>
                <a:gd name="T4" fmla="*/ 2309 w 27"/>
                <a:gd name="T5" fmla="*/ 108 h 36"/>
                <a:gd name="T6" fmla="*/ 2235 w 27"/>
                <a:gd name="T7" fmla="*/ 0 h 36"/>
                <a:gd name="T8" fmla="*/ 0 w 27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18"/>
                    <a:pt x="20" y="5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4"/>
                    <a:pt x="7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3" name="Freeform 1319">
              <a:extLst>
                <a:ext uri="{FF2B5EF4-FFF2-40B4-BE49-F238E27FC236}">
                  <a16:creationId xmlns:a16="http://schemas.microsoft.com/office/drawing/2014/main" id="{937D7038-95A2-43F9-A2D9-5710EA897304}"/>
                </a:ext>
              </a:extLst>
            </p:cNvPr>
            <p:cNvSpPr/>
            <p:nvPr>
              <p:custDataLst>
                <p:tags r:id="rId1350"/>
              </p:custDataLst>
            </p:nvPr>
          </p:nvSpPr>
          <p:spPr bwMode="auto">
            <a:xfrm>
              <a:off x="1352" y="2633"/>
              <a:ext cx="153" cy="178"/>
            </a:xfrm>
            <a:custGeom>
              <a:avLst/>
              <a:gdLst>
                <a:gd name="T0" fmla="*/ 0 w 35"/>
                <a:gd name="T1" fmla="*/ 3907 h 38"/>
                <a:gd name="T2" fmla="*/ 0 w 35"/>
                <a:gd name="T3" fmla="*/ 3907 h 38"/>
                <a:gd name="T4" fmla="*/ 2924 w 35"/>
                <a:gd name="T5" fmla="*/ 197 h 38"/>
                <a:gd name="T6" fmla="*/ 2846 w 35"/>
                <a:gd name="T7" fmla="*/ 0 h 38"/>
                <a:gd name="T8" fmla="*/ 0 w 35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0" y="18"/>
                    <a:pt x="27" y="4"/>
                    <a:pt x="35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3"/>
                    <a:pt x="11" y="17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4" name="Freeform 1320">
              <a:extLst>
                <a:ext uri="{FF2B5EF4-FFF2-40B4-BE49-F238E27FC236}">
                  <a16:creationId xmlns:a16="http://schemas.microsoft.com/office/drawing/2014/main" id="{F6FA9442-EF8F-4592-8016-125518CF0241}"/>
                </a:ext>
              </a:extLst>
            </p:cNvPr>
            <p:cNvSpPr/>
            <p:nvPr>
              <p:custDataLst>
                <p:tags r:id="rId1351"/>
              </p:custDataLst>
            </p:nvPr>
          </p:nvSpPr>
          <p:spPr bwMode="auto">
            <a:xfrm>
              <a:off x="1022" y="2441"/>
              <a:ext cx="224" cy="117"/>
            </a:xfrm>
            <a:custGeom>
              <a:avLst/>
              <a:gdLst>
                <a:gd name="T0" fmla="*/ 0 w 51"/>
                <a:gd name="T1" fmla="*/ 2565 h 25"/>
                <a:gd name="T2" fmla="*/ 0 w 51"/>
                <a:gd name="T3" fmla="*/ 2565 h 25"/>
                <a:gd name="T4" fmla="*/ 4322 w 51"/>
                <a:gd name="T5" fmla="*/ 197 h 25"/>
                <a:gd name="T6" fmla="*/ 4322 w 51"/>
                <a:gd name="T7" fmla="*/ 0 h 25"/>
                <a:gd name="T8" fmla="*/ 0 w 51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3" y="11"/>
                    <a:pt x="34" y="3"/>
                    <a:pt x="51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3" y="1"/>
                    <a:pt x="13" y="11"/>
                    <a:pt x="0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5" name="Freeform 1321">
              <a:extLst>
                <a:ext uri="{FF2B5EF4-FFF2-40B4-BE49-F238E27FC236}">
                  <a16:creationId xmlns:a16="http://schemas.microsoft.com/office/drawing/2014/main" id="{64850FAB-A28D-4CBF-A89A-281F5D96B6AD}"/>
                </a:ext>
              </a:extLst>
            </p:cNvPr>
            <p:cNvSpPr/>
            <p:nvPr>
              <p:custDataLst>
                <p:tags r:id="rId1352"/>
              </p:custDataLst>
            </p:nvPr>
          </p:nvSpPr>
          <p:spPr bwMode="auto">
            <a:xfrm>
              <a:off x="970" y="2376"/>
              <a:ext cx="224" cy="117"/>
            </a:xfrm>
            <a:custGeom>
              <a:avLst/>
              <a:gdLst>
                <a:gd name="T0" fmla="*/ 0 w 51"/>
                <a:gd name="T1" fmla="*/ 2565 h 25"/>
                <a:gd name="T2" fmla="*/ 0 w 51"/>
                <a:gd name="T3" fmla="*/ 2565 h 25"/>
                <a:gd name="T4" fmla="*/ 4322 w 51"/>
                <a:gd name="T5" fmla="*/ 197 h 25"/>
                <a:gd name="T6" fmla="*/ 4322 w 51"/>
                <a:gd name="T7" fmla="*/ 0 h 25"/>
                <a:gd name="T8" fmla="*/ 0 w 51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3" y="12"/>
                    <a:pt x="34" y="3"/>
                    <a:pt x="51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3" y="1"/>
                    <a:pt x="14" y="11"/>
                    <a:pt x="0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6" name="Freeform 1322">
              <a:extLst>
                <a:ext uri="{FF2B5EF4-FFF2-40B4-BE49-F238E27FC236}">
                  <a16:creationId xmlns:a16="http://schemas.microsoft.com/office/drawing/2014/main" id="{466E9A63-8FF6-4DB0-9BEF-B28EBA12174C}"/>
                </a:ext>
              </a:extLst>
            </p:cNvPr>
            <p:cNvSpPr/>
            <p:nvPr>
              <p:custDataLst>
                <p:tags r:id="rId1353"/>
              </p:custDataLst>
            </p:nvPr>
          </p:nvSpPr>
          <p:spPr bwMode="auto">
            <a:xfrm>
              <a:off x="1088" y="2497"/>
              <a:ext cx="220" cy="141"/>
            </a:xfrm>
            <a:custGeom>
              <a:avLst/>
              <a:gdLst>
                <a:gd name="T0" fmla="*/ 0 w 50"/>
                <a:gd name="T1" fmla="*/ 3116 h 30"/>
                <a:gd name="T2" fmla="*/ 0 w 50"/>
                <a:gd name="T3" fmla="*/ 3116 h 30"/>
                <a:gd name="T4" fmla="*/ 4259 w 50"/>
                <a:gd name="T5" fmla="*/ 197 h 30"/>
                <a:gd name="T6" fmla="*/ 4259 w 50"/>
                <a:gd name="T7" fmla="*/ 0 h 30"/>
                <a:gd name="T8" fmla="*/ 0 w 50"/>
                <a:gd name="T9" fmla="*/ 31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3" y="12"/>
                    <a:pt x="36" y="3"/>
                    <a:pt x="50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3" y="1"/>
                    <a:pt x="12" y="14"/>
                    <a:pt x="0" y="3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7" name="Freeform 1323">
              <a:extLst>
                <a:ext uri="{FF2B5EF4-FFF2-40B4-BE49-F238E27FC236}">
                  <a16:creationId xmlns:a16="http://schemas.microsoft.com/office/drawing/2014/main" id="{F10C1C10-219B-41F0-B368-0A15697C21D5}"/>
                </a:ext>
              </a:extLst>
            </p:cNvPr>
            <p:cNvSpPr/>
            <p:nvPr>
              <p:custDataLst>
                <p:tags r:id="rId1354"/>
              </p:custDataLst>
            </p:nvPr>
          </p:nvSpPr>
          <p:spPr bwMode="auto">
            <a:xfrm>
              <a:off x="1176" y="2549"/>
              <a:ext cx="198" cy="154"/>
            </a:xfrm>
            <a:custGeom>
              <a:avLst/>
              <a:gdLst>
                <a:gd name="T0" fmla="*/ 0 w 45"/>
                <a:gd name="T1" fmla="*/ 3355 h 33"/>
                <a:gd name="T2" fmla="*/ 0 w 45"/>
                <a:gd name="T3" fmla="*/ 3355 h 33"/>
                <a:gd name="T4" fmla="*/ 3832 w 45"/>
                <a:gd name="T5" fmla="*/ 196 h 33"/>
                <a:gd name="T6" fmla="*/ 3832 w 45"/>
                <a:gd name="T7" fmla="*/ 0 h 33"/>
                <a:gd name="T8" fmla="*/ 0 w 45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33" y="3"/>
                    <a:pt x="45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2" y="1"/>
                    <a:pt x="12" y="14"/>
                    <a:pt x="0" y="3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38" name="Freeform 1324">
              <a:extLst>
                <a:ext uri="{FF2B5EF4-FFF2-40B4-BE49-F238E27FC236}">
                  <a16:creationId xmlns:a16="http://schemas.microsoft.com/office/drawing/2014/main" id="{1067DCBE-CB86-499A-B0C6-F1076CF363D8}"/>
                </a:ext>
              </a:extLst>
            </p:cNvPr>
            <p:cNvSpPr/>
            <p:nvPr>
              <p:custDataLst>
                <p:tags r:id="rId1355"/>
              </p:custDataLst>
            </p:nvPr>
          </p:nvSpPr>
          <p:spPr bwMode="auto">
            <a:xfrm>
              <a:off x="1264" y="2596"/>
              <a:ext cx="171" cy="164"/>
            </a:xfrm>
            <a:custGeom>
              <a:avLst/>
              <a:gdLst>
                <a:gd name="T0" fmla="*/ 0 w 39"/>
                <a:gd name="T1" fmla="*/ 3599 h 35"/>
                <a:gd name="T2" fmla="*/ 0 w 39"/>
                <a:gd name="T3" fmla="*/ 3599 h 35"/>
                <a:gd name="T4" fmla="*/ 3288 w 39"/>
                <a:gd name="T5" fmla="*/ 197 h 35"/>
                <a:gd name="T6" fmla="*/ 3288 w 39"/>
                <a:gd name="T7" fmla="*/ 0 h 35"/>
                <a:gd name="T8" fmla="*/ 0 w 39"/>
                <a:gd name="T9" fmla="*/ 359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2" y="14"/>
                    <a:pt x="32" y="3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1"/>
                    <a:pt x="13" y="12"/>
                    <a:pt x="0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06" name="Group 1388">
            <a:extLst>
              <a:ext uri="{FF2B5EF4-FFF2-40B4-BE49-F238E27FC236}">
                <a16:creationId xmlns:a16="http://schemas.microsoft.com/office/drawing/2014/main" id="{E85F33F7-872F-4E2D-BC1C-299F744AD39F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7319963" y="1524000"/>
            <a:ext cx="360362" cy="566738"/>
            <a:chOff x="1202" y="1162"/>
            <a:chExt cx="768" cy="1221"/>
          </a:xfrm>
        </p:grpSpPr>
        <p:pic>
          <p:nvPicPr>
            <p:cNvPr id="128125" name="Picture 1389" descr="Image1">
              <a:extLst>
                <a:ext uri="{FF2B5EF4-FFF2-40B4-BE49-F238E27FC236}">
                  <a16:creationId xmlns:a16="http://schemas.microsoft.com/office/drawing/2014/main" id="{8F919EF4-A368-4F29-A7B6-B53252750108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142"/>
              </p:custDataLst>
            </p:nvPr>
          </p:nvPicPr>
          <p:blipFill>
            <a:blip r:embed="rId218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616"/>
            <a:stretch>
              <a:fillRect/>
            </a:stretch>
          </p:blipFill>
          <p:spPr bwMode="auto">
            <a:xfrm>
              <a:off x="1202" y="1162"/>
              <a:ext cx="541" cy="1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126" name="Picture 1390" descr="Image1">
              <a:extLst>
                <a:ext uri="{FF2B5EF4-FFF2-40B4-BE49-F238E27FC236}">
                  <a16:creationId xmlns:a16="http://schemas.microsoft.com/office/drawing/2014/main" id="{C26F633C-85A0-4D2B-B5A2-75962DBE6BCD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143"/>
              </p:custDataLst>
            </p:nvPr>
          </p:nvPicPr>
          <p:blipFill>
            <a:blip r:embed="rId218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404"/>
            <a:stretch>
              <a:fillRect/>
            </a:stretch>
          </p:blipFill>
          <p:spPr bwMode="auto">
            <a:xfrm>
              <a:off x="1519" y="1162"/>
              <a:ext cx="451" cy="1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6807" name="Group 1391">
            <a:extLst>
              <a:ext uri="{FF2B5EF4-FFF2-40B4-BE49-F238E27FC236}">
                <a16:creationId xmlns:a16="http://schemas.microsoft.com/office/drawing/2014/main" id="{8E88FC52-8927-4258-B07C-D3788505C797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6099175" y="1905000"/>
            <a:ext cx="792163" cy="944563"/>
            <a:chOff x="512" y="771"/>
            <a:chExt cx="2391" cy="2848"/>
          </a:xfrm>
        </p:grpSpPr>
        <p:sp>
          <p:nvSpPr>
            <p:cNvPr id="128012" name="Freeform 1392">
              <a:extLst>
                <a:ext uri="{FF2B5EF4-FFF2-40B4-BE49-F238E27FC236}">
                  <a16:creationId xmlns:a16="http://schemas.microsoft.com/office/drawing/2014/main" id="{E0767214-A144-4C2B-BF7A-E74E50F84F2A}"/>
                </a:ext>
              </a:extLst>
            </p:cNvPr>
            <p:cNvSpPr/>
            <p:nvPr>
              <p:custDataLst>
                <p:tags r:id="rId1029"/>
              </p:custDataLst>
            </p:nvPr>
          </p:nvSpPr>
          <p:spPr bwMode="auto">
            <a:xfrm>
              <a:off x="736" y="1385"/>
              <a:ext cx="374" cy="633"/>
            </a:xfrm>
            <a:custGeom>
              <a:avLst/>
              <a:gdLst>
                <a:gd name="T0" fmla="*/ 0 w 225"/>
                <a:gd name="T1" fmla="*/ 0 h 380"/>
                <a:gd name="T2" fmla="*/ 42 w 225"/>
                <a:gd name="T3" fmla="*/ 1458 h 380"/>
                <a:gd name="T4" fmla="*/ 997 w 225"/>
                <a:gd name="T5" fmla="*/ 1124 h 380"/>
                <a:gd name="T6" fmla="*/ 1034 w 225"/>
                <a:gd name="T7" fmla="*/ 0 h 380"/>
                <a:gd name="T8" fmla="*/ 0 w 225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380">
                  <a:moveTo>
                    <a:pt x="0" y="0"/>
                  </a:moveTo>
                  <a:cubicBezTo>
                    <a:pt x="0" y="0"/>
                    <a:pt x="14" y="271"/>
                    <a:pt x="9" y="315"/>
                  </a:cubicBezTo>
                  <a:cubicBezTo>
                    <a:pt x="9" y="315"/>
                    <a:pt x="104" y="380"/>
                    <a:pt x="217" y="243"/>
                  </a:cubicBezTo>
                  <a:cubicBezTo>
                    <a:pt x="225" y="0"/>
                    <a:pt x="225" y="0"/>
                    <a:pt x="2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3" name="Freeform 1393">
              <a:extLst>
                <a:ext uri="{FF2B5EF4-FFF2-40B4-BE49-F238E27FC236}">
                  <a16:creationId xmlns:a16="http://schemas.microsoft.com/office/drawing/2014/main" id="{2B66C6A2-E024-4F6F-BB14-CCDC65B9950E}"/>
                </a:ext>
              </a:extLst>
            </p:cNvPr>
            <p:cNvSpPr/>
            <p:nvPr>
              <p:custDataLst>
                <p:tags r:id="rId1030"/>
              </p:custDataLst>
            </p:nvPr>
          </p:nvSpPr>
          <p:spPr bwMode="auto">
            <a:xfrm>
              <a:off x="1004" y="771"/>
              <a:ext cx="1121" cy="1134"/>
            </a:xfrm>
            <a:custGeom>
              <a:avLst/>
              <a:gdLst>
                <a:gd name="T0" fmla="*/ 313 w 673"/>
                <a:gd name="T1" fmla="*/ 3042 h 680"/>
                <a:gd name="T2" fmla="*/ 408 w 673"/>
                <a:gd name="T3" fmla="*/ 1558 h 680"/>
                <a:gd name="T4" fmla="*/ 721 w 673"/>
                <a:gd name="T5" fmla="*/ 389 h 680"/>
                <a:gd name="T6" fmla="*/ 1238 w 673"/>
                <a:gd name="T7" fmla="*/ 222 h 680"/>
                <a:gd name="T8" fmla="*/ 1589 w 673"/>
                <a:gd name="T9" fmla="*/ 575 h 680"/>
                <a:gd name="T10" fmla="*/ 1979 w 673"/>
                <a:gd name="T11" fmla="*/ 0 h 680"/>
                <a:gd name="T12" fmla="*/ 2237 w 673"/>
                <a:gd name="T13" fmla="*/ 187 h 680"/>
                <a:gd name="T14" fmla="*/ 2200 w 673"/>
                <a:gd name="T15" fmla="*/ 592 h 680"/>
                <a:gd name="T16" fmla="*/ 2494 w 673"/>
                <a:gd name="T17" fmla="*/ 222 h 680"/>
                <a:gd name="T18" fmla="*/ 2827 w 673"/>
                <a:gd name="T19" fmla="*/ 425 h 680"/>
                <a:gd name="T20" fmla="*/ 2727 w 673"/>
                <a:gd name="T21" fmla="*/ 654 h 680"/>
                <a:gd name="T22" fmla="*/ 2772 w 673"/>
                <a:gd name="T23" fmla="*/ 951 h 680"/>
                <a:gd name="T24" fmla="*/ 3042 w 673"/>
                <a:gd name="T25" fmla="*/ 2008 h 680"/>
                <a:gd name="T26" fmla="*/ 1637 w 673"/>
                <a:gd name="T27" fmla="*/ 1854 h 680"/>
                <a:gd name="T28" fmla="*/ 1368 w 673"/>
                <a:gd name="T29" fmla="*/ 3154 h 680"/>
                <a:gd name="T30" fmla="*/ 313 w 673"/>
                <a:gd name="T31" fmla="*/ 3042 h 6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3" h="680">
                  <a:moveTo>
                    <a:pt x="68" y="656"/>
                  </a:moveTo>
                  <a:cubicBezTo>
                    <a:pt x="68" y="656"/>
                    <a:pt x="0" y="460"/>
                    <a:pt x="88" y="336"/>
                  </a:cubicBezTo>
                  <a:cubicBezTo>
                    <a:pt x="176" y="212"/>
                    <a:pt x="192" y="140"/>
                    <a:pt x="156" y="84"/>
                  </a:cubicBezTo>
                  <a:cubicBezTo>
                    <a:pt x="156" y="84"/>
                    <a:pt x="224" y="28"/>
                    <a:pt x="268" y="48"/>
                  </a:cubicBezTo>
                  <a:cubicBezTo>
                    <a:pt x="268" y="48"/>
                    <a:pt x="287" y="124"/>
                    <a:pt x="344" y="124"/>
                  </a:cubicBezTo>
                  <a:cubicBezTo>
                    <a:pt x="372" y="124"/>
                    <a:pt x="392" y="0"/>
                    <a:pt x="428" y="0"/>
                  </a:cubicBezTo>
                  <a:cubicBezTo>
                    <a:pt x="428" y="0"/>
                    <a:pt x="472" y="4"/>
                    <a:pt x="484" y="40"/>
                  </a:cubicBezTo>
                  <a:cubicBezTo>
                    <a:pt x="484" y="40"/>
                    <a:pt x="448" y="120"/>
                    <a:pt x="476" y="128"/>
                  </a:cubicBezTo>
                  <a:cubicBezTo>
                    <a:pt x="504" y="136"/>
                    <a:pt x="540" y="48"/>
                    <a:pt x="540" y="48"/>
                  </a:cubicBezTo>
                  <a:cubicBezTo>
                    <a:pt x="540" y="48"/>
                    <a:pt x="584" y="36"/>
                    <a:pt x="612" y="92"/>
                  </a:cubicBezTo>
                  <a:cubicBezTo>
                    <a:pt x="612" y="92"/>
                    <a:pt x="609" y="120"/>
                    <a:pt x="590" y="141"/>
                  </a:cubicBezTo>
                  <a:cubicBezTo>
                    <a:pt x="571" y="162"/>
                    <a:pt x="575" y="181"/>
                    <a:pt x="600" y="205"/>
                  </a:cubicBezTo>
                  <a:cubicBezTo>
                    <a:pt x="625" y="229"/>
                    <a:pt x="673" y="282"/>
                    <a:pt x="658" y="433"/>
                  </a:cubicBezTo>
                  <a:cubicBezTo>
                    <a:pt x="658" y="433"/>
                    <a:pt x="468" y="312"/>
                    <a:pt x="354" y="400"/>
                  </a:cubicBezTo>
                  <a:cubicBezTo>
                    <a:pt x="240" y="488"/>
                    <a:pt x="296" y="680"/>
                    <a:pt x="296" y="680"/>
                  </a:cubicBezTo>
                  <a:cubicBezTo>
                    <a:pt x="296" y="680"/>
                    <a:pt x="180" y="562"/>
                    <a:pt x="68" y="656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4" name="Freeform 1394">
              <a:extLst>
                <a:ext uri="{FF2B5EF4-FFF2-40B4-BE49-F238E27FC236}">
                  <a16:creationId xmlns:a16="http://schemas.microsoft.com/office/drawing/2014/main" id="{BFEB12E3-E5AC-4CCF-A065-99BE136E0ABF}"/>
                </a:ext>
              </a:extLst>
            </p:cNvPr>
            <p:cNvSpPr/>
            <p:nvPr>
              <p:custDataLst>
                <p:tags r:id="rId1031"/>
              </p:custDataLst>
            </p:nvPr>
          </p:nvSpPr>
          <p:spPr bwMode="auto">
            <a:xfrm>
              <a:off x="1069" y="1187"/>
              <a:ext cx="896" cy="751"/>
            </a:xfrm>
            <a:custGeom>
              <a:avLst/>
              <a:gdLst>
                <a:gd name="T0" fmla="*/ 2410 w 538"/>
                <a:gd name="T1" fmla="*/ 466 h 451"/>
                <a:gd name="T2" fmla="*/ 2022 w 538"/>
                <a:gd name="T3" fmla="*/ 88 h 451"/>
                <a:gd name="T4" fmla="*/ 1229 w 538"/>
                <a:gd name="T5" fmla="*/ 213 h 451"/>
                <a:gd name="T6" fmla="*/ 849 w 538"/>
                <a:gd name="T7" fmla="*/ 749 h 451"/>
                <a:gd name="T8" fmla="*/ 738 w 538"/>
                <a:gd name="T9" fmla="*/ 1312 h 451"/>
                <a:gd name="T10" fmla="*/ 172 w 538"/>
                <a:gd name="T11" fmla="*/ 1783 h 451"/>
                <a:gd name="T12" fmla="*/ 1146 w 538"/>
                <a:gd name="T13" fmla="*/ 1938 h 451"/>
                <a:gd name="T14" fmla="*/ 1501 w 538"/>
                <a:gd name="T15" fmla="*/ 1354 h 451"/>
                <a:gd name="T16" fmla="*/ 1854 w 538"/>
                <a:gd name="T17" fmla="*/ 1001 h 451"/>
                <a:gd name="T18" fmla="*/ 2172 w 538"/>
                <a:gd name="T19" fmla="*/ 868 h 451"/>
                <a:gd name="T20" fmla="*/ 2435 w 538"/>
                <a:gd name="T21" fmla="*/ 659 h 451"/>
                <a:gd name="T22" fmla="*/ 2425 w 538"/>
                <a:gd name="T23" fmla="*/ 471 h 4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8" h="451">
                  <a:moveTo>
                    <a:pt x="522" y="101"/>
                  </a:moveTo>
                  <a:cubicBezTo>
                    <a:pt x="513" y="64"/>
                    <a:pt x="473" y="30"/>
                    <a:pt x="438" y="19"/>
                  </a:cubicBezTo>
                  <a:cubicBezTo>
                    <a:pt x="377" y="0"/>
                    <a:pt x="317" y="5"/>
                    <a:pt x="266" y="46"/>
                  </a:cubicBezTo>
                  <a:cubicBezTo>
                    <a:pt x="228" y="75"/>
                    <a:pt x="200" y="115"/>
                    <a:pt x="184" y="162"/>
                  </a:cubicBezTo>
                  <a:cubicBezTo>
                    <a:pt x="171" y="202"/>
                    <a:pt x="160" y="245"/>
                    <a:pt x="160" y="284"/>
                  </a:cubicBezTo>
                  <a:cubicBezTo>
                    <a:pt x="160" y="335"/>
                    <a:pt x="0" y="272"/>
                    <a:pt x="37" y="386"/>
                  </a:cubicBezTo>
                  <a:cubicBezTo>
                    <a:pt x="50" y="426"/>
                    <a:pt x="224" y="451"/>
                    <a:pt x="248" y="420"/>
                  </a:cubicBezTo>
                  <a:cubicBezTo>
                    <a:pt x="278" y="380"/>
                    <a:pt x="299" y="335"/>
                    <a:pt x="325" y="293"/>
                  </a:cubicBezTo>
                  <a:cubicBezTo>
                    <a:pt x="345" y="261"/>
                    <a:pt x="369" y="237"/>
                    <a:pt x="401" y="217"/>
                  </a:cubicBezTo>
                  <a:cubicBezTo>
                    <a:pt x="423" y="203"/>
                    <a:pt x="447" y="198"/>
                    <a:pt x="470" y="188"/>
                  </a:cubicBezTo>
                  <a:cubicBezTo>
                    <a:pt x="491" y="178"/>
                    <a:pt x="517" y="165"/>
                    <a:pt x="527" y="143"/>
                  </a:cubicBezTo>
                  <a:cubicBezTo>
                    <a:pt x="534" y="128"/>
                    <a:pt x="538" y="113"/>
                    <a:pt x="525" y="102"/>
                  </a:cubicBezTo>
                </a:path>
              </a:pathLst>
            </a:custGeom>
            <a:solidFill>
              <a:srgbClr val="E1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5" name="Freeform 1395">
              <a:extLst>
                <a:ext uri="{FF2B5EF4-FFF2-40B4-BE49-F238E27FC236}">
                  <a16:creationId xmlns:a16="http://schemas.microsoft.com/office/drawing/2014/main" id="{3365C3DB-53C2-4CD8-A6F5-F2A02EC6D7E5}"/>
                </a:ext>
              </a:extLst>
            </p:cNvPr>
            <p:cNvSpPr/>
            <p:nvPr>
              <p:custDataLst>
                <p:tags r:id="rId1032"/>
              </p:custDataLst>
            </p:nvPr>
          </p:nvSpPr>
          <p:spPr bwMode="auto">
            <a:xfrm>
              <a:off x="826" y="3009"/>
              <a:ext cx="368" cy="542"/>
            </a:xfrm>
            <a:custGeom>
              <a:avLst/>
              <a:gdLst>
                <a:gd name="T0" fmla="*/ 0 w 221"/>
                <a:gd name="T1" fmla="*/ 0 h 325"/>
                <a:gd name="T2" fmla="*/ 145 w 221"/>
                <a:gd name="T3" fmla="*/ 1196 h 325"/>
                <a:gd name="T4" fmla="*/ 1021 w 221"/>
                <a:gd name="T5" fmla="*/ 1126 h 325"/>
                <a:gd name="T6" fmla="*/ 1014 w 221"/>
                <a:gd name="T7" fmla="*/ 487 h 325"/>
                <a:gd name="T8" fmla="*/ 0 w 22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7" y="181"/>
                    <a:pt x="31" y="258"/>
                  </a:cubicBezTo>
                  <a:cubicBezTo>
                    <a:pt x="31" y="258"/>
                    <a:pt x="151" y="325"/>
                    <a:pt x="221" y="243"/>
                  </a:cubicBezTo>
                  <a:cubicBezTo>
                    <a:pt x="221" y="243"/>
                    <a:pt x="211" y="181"/>
                    <a:pt x="220" y="105"/>
                  </a:cubicBezTo>
                  <a:cubicBezTo>
                    <a:pt x="220" y="105"/>
                    <a:pt x="66" y="4"/>
                    <a:pt x="0" y="0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6" name="Freeform 1396">
              <a:extLst>
                <a:ext uri="{FF2B5EF4-FFF2-40B4-BE49-F238E27FC236}">
                  <a16:creationId xmlns:a16="http://schemas.microsoft.com/office/drawing/2014/main" id="{1E342406-9428-46A7-A6A1-E77107B15914}"/>
                </a:ext>
              </a:extLst>
            </p:cNvPr>
            <p:cNvSpPr/>
            <p:nvPr>
              <p:custDataLst>
                <p:tags r:id="rId1033"/>
              </p:custDataLst>
            </p:nvPr>
          </p:nvSpPr>
          <p:spPr bwMode="auto">
            <a:xfrm>
              <a:off x="824" y="3007"/>
              <a:ext cx="370" cy="542"/>
            </a:xfrm>
            <a:custGeom>
              <a:avLst/>
              <a:gdLst>
                <a:gd name="T0" fmla="*/ 0 w 222"/>
                <a:gd name="T1" fmla="*/ 0 h 325"/>
                <a:gd name="T2" fmla="*/ 145 w 222"/>
                <a:gd name="T3" fmla="*/ 1196 h 325"/>
                <a:gd name="T4" fmla="*/ 1028 w 222"/>
                <a:gd name="T5" fmla="*/ 1132 h 325"/>
                <a:gd name="T6" fmla="*/ 1022 w 222"/>
                <a:gd name="T7" fmla="*/ 487 h 325"/>
                <a:gd name="T8" fmla="*/ 0 w 22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8" y="181"/>
                    <a:pt x="31" y="258"/>
                  </a:cubicBezTo>
                  <a:cubicBezTo>
                    <a:pt x="31" y="258"/>
                    <a:pt x="152" y="325"/>
                    <a:pt x="222" y="244"/>
                  </a:cubicBezTo>
                  <a:cubicBezTo>
                    <a:pt x="222" y="244"/>
                    <a:pt x="212" y="181"/>
                    <a:pt x="221" y="105"/>
                  </a:cubicBezTo>
                  <a:cubicBezTo>
                    <a:pt x="221" y="105"/>
                    <a:pt x="66" y="4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7" name="Freeform 1397">
              <a:extLst>
                <a:ext uri="{FF2B5EF4-FFF2-40B4-BE49-F238E27FC236}">
                  <a16:creationId xmlns:a16="http://schemas.microsoft.com/office/drawing/2014/main" id="{E668B74D-9142-42D5-8BB9-CBA9890494AB}"/>
                </a:ext>
              </a:extLst>
            </p:cNvPr>
            <p:cNvSpPr/>
            <p:nvPr>
              <p:custDataLst>
                <p:tags r:id="rId1034"/>
              </p:custDataLst>
            </p:nvPr>
          </p:nvSpPr>
          <p:spPr bwMode="auto">
            <a:xfrm>
              <a:off x="749" y="1870"/>
              <a:ext cx="2152" cy="1749"/>
            </a:xfrm>
            <a:custGeom>
              <a:avLst/>
              <a:gdLst>
                <a:gd name="T0" fmla="*/ 3984 w 1292"/>
                <a:gd name="T1" fmla="*/ 439 h 1049"/>
                <a:gd name="T2" fmla="*/ 5032 w 1292"/>
                <a:gd name="T3" fmla="*/ 1987 h 1049"/>
                <a:gd name="T4" fmla="*/ 5032 w 1292"/>
                <a:gd name="T5" fmla="*/ 4390 h 1049"/>
                <a:gd name="T6" fmla="*/ 3756 w 1292"/>
                <a:gd name="T7" fmla="*/ 4703 h 1049"/>
                <a:gd name="T8" fmla="*/ 526 w 1292"/>
                <a:gd name="T9" fmla="*/ 3208 h 1049"/>
                <a:gd name="T10" fmla="*/ 1804 w 1292"/>
                <a:gd name="T11" fmla="*/ 472 h 1049"/>
                <a:gd name="T12" fmla="*/ 3984 w 1292"/>
                <a:gd name="T13" fmla="*/ 439 h 10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2" h="1049">
                  <a:moveTo>
                    <a:pt x="862" y="95"/>
                  </a:moveTo>
                  <a:cubicBezTo>
                    <a:pt x="862" y="95"/>
                    <a:pt x="1044" y="177"/>
                    <a:pt x="1089" y="429"/>
                  </a:cubicBezTo>
                  <a:cubicBezTo>
                    <a:pt x="1135" y="682"/>
                    <a:pt x="1292" y="820"/>
                    <a:pt x="1089" y="947"/>
                  </a:cubicBezTo>
                  <a:cubicBezTo>
                    <a:pt x="952" y="1034"/>
                    <a:pt x="950" y="1049"/>
                    <a:pt x="813" y="1015"/>
                  </a:cubicBezTo>
                  <a:cubicBezTo>
                    <a:pt x="701" y="987"/>
                    <a:pt x="227" y="933"/>
                    <a:pt x="114" y="692"/>
                  </a:cubicBezTo>
                  <a:cubicBezTo>
                    <a:pt x="0" y="451"/>
                    <a:pt x="195" y="195"/>
                    <a:pt x="390" y="102"/>
                  </a:cubicBezTo>
                  <a:cubicBezTo>
                    <a:pt x="604" y="0"/>
                    <a:pt x="862" y="95"/>
                    <a:pt x="862" y="95"/>
                  </a:cubicBezTo>
                  <a:close/>
                </a:path>
              </a:pathLst>
            </a:custGeom>
            <a:solidFill>
              <a:srgbClr val="ED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8" name="Freeform 1398">
              <a:extLst>
                <a:ext uri="{FF2B5EF4-FFF2-40B4-BE49-F238E27FC236}">
                  <a16:creationId xmlns:a16="http://schemas.microsoft.com/office/drawing/2014/main" id="{90310238-086A-4C7A-BA2D-2E12F491C2B7}"/>
                </a:ext>
              </a:extLst>
            </p:cNvPr>
            <p:cNvSpPr/>
            <p:nvPr>
              <p:custDataLst>
                <p:tags r:id="rId1035"/>
              </p:custDataLst>
            </p:nvPr>
          </p:nvSpPr>
          <p:spPr bwMode="auto">
            <a:xfrm>
              <a:off x="2227" y="2070"/>
              <a:ext cx="333" cy="549"/>
            </a:xfrm>
            <a:custGeom>
              <a:avLst/>
              <a:gdLst>
                <a:gd name="T0" fmla="*/ 0 w 200"/>
                <a:gd name="T1" fmla="*/ 0 h 329"/>
                <a:gd name="T2" fmla="*/ 922 w 200"/>
                <a:gd name="T3" fmla="*/ 1529 h 329"/>
                <a:gd name="T4" fmla="*/ 0 w 200"/>
                <a:gd name="T5" fmla="*/ 0 h 3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29">
                  <a:moveTo>
                    <a:pt x="0" y="0"/>
                  </a:moveTo>
                  <a:cubicBezTo>
                    <a:pt x="0" y="0"/>
                    <a:pt x="159" y="86"/>
                    <a:pt x="200" y="329"/>
                  </a:cubicBezTo>
                  <a:cubicBezTo>
                    <a:pt x="200" y="329"/>
                    <a:pt x="110" y="101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19" name="Freeform 1399">
              <a:extLst>
                <a:ext uri="{FF2B5EF4-FFF2-40B4-BE49-F238E27FC236}">
                  <a16:creationId xmlns:a16="http://schemas.microsoft.com/office/drawing/2014/main" id="{2B7D624A-B1DC-4624-AF1E-088FC0C4B50C}"/>
                </a:ext>
              </a:extLst>
            </p:cNvPr>
            <p:cNvSpPr/>
            <p:nvPr>
              <p:custDataLst>
                <p:tags r:id="rId1036"/>
              </p:custDataLst>
            </p:nvPr>
          </p:nvSpPr>
          <p:spPr bwMode="auto">
            <a:xfrm>
              <a:off x="2302" y="2127"/>
              <a:ext cx="226" cy="388"/>
            </a:xfrm>
            <a:custGeom>
              <a:avLst/>
              <a:gdLst>
                <a:gd name="T0" fmla="*/ 0 w 136"/>
                <a:gd name="T1" fmla="*/ 0 h 233"/>
                <a:gd name="T2" fmla="*/ 625 w 136"/>
                <a:gd name="T3" fmla="*/ 1076 h 233"/>
                <a:gd name="T4" fmla="*/ 0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0" y="0"/>
                  </a:moveTo>
                  <a:cubicBezTo>
                    <a:pt x="0" y="0"/>
                    <a:pt x="99" y="87"/>
                    <a:pt x="136" y="233"/>
                  </a:cubicBezTo>
                  <a:cubicBezTo>
                    <a:pt x="136" y="233"/>
                    <a:pt x="86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0" name="Freeform 1400">
              <a:extLst>
                <a:ext uri="{FF2B5EF4-FFF2-40B4-BE49-F238E27FC236}">
                  <a16:creationId xmlns:a16="http://schemas.microsoft.com/office/drawing/2014/main" id="{3534DB02-90C3-44B1-81EE-B76C49F60D1C}"/>
                </a:ext>
              </a:extLst>
            </p:cNvPr>
            <p:cNvSpPr/>
            <p:nvPr>
              <p:custDataLst>
                <p:tags r:id="rId1037"/>
              </p:custDataLst>
            </p:nvPr>
          </p:nvSpPr>
          <p:spPr bwMode="auto">
            <a:xfrm>
              <a:off x="1870" y="1977"/>
              <a:ext cx="680" cy="1425"/>
            </a:xfrm>
            <a:custGeom>
              <a:avLst/>
              <a:gdLst>
                <a:gd name="T0" fmla="*/ 833 w 408"/>
                <a:gd name="T1" fmla="*/ 412 h 855"/>
                <a:gd name="T2" fmla="*/ 1472 w 408"/>
                <a:gd name="T3" fmla="*/ 630 h 855"/>
                <a:gd name="T4" fmla="*/ 1550 w 408"/>
                <a:gd name="T5" fmla="*/ 755 h 855"/>
                <a:gd name="T6" fmla="*/ 1522 w 408"/>
                <a:gd name="T7" fmla="*/ 745 h 855"/>
                <a:gd name="T8" fmla="*/ 825 w 408"/>
                <a:gd name="T9" fmla="*/ 472 h 855"/>
                <a:gd name="T10" fmla="*/ 338 w 408"/>
                <a:gd name="T11" fmla="*/ 342 h 855"/>
                <a:gd name="T12" fmla="*/ 695 w 408"/>
                <a:gd name="T13" fmla="*/ 575 h 855"/>
                <a:gd name="T14" fmla="*/ 1055 w 408"/>
                <a:gd name="T15" fmla="*/ 1167 h 855"/>
                <a:gd name="T16" fmla="*/ 1445 w 408"/>
                <a:gd name="T17" fmla="*/ 1492 h 855"/>
                <a:gd name="T18" fmla="*/ 1633 w 408"/>
                <a:gd name="T19" fmla="*/ 1717 h 855"/>
                <a:gd name="T20" fmla="*/ 1408 w 408"/>
                <a:gd name="T21" fmla="*/ 1478 h 855"/>
                <a:gd name="T22" fmla="*/ 1005 w 408"/>
                <a:gd name="T23" fmla="*/ 1167 h 855"/>
                <a:gd name="T24" fmla="*/ 825 w 408"/>
                <a:gd name="T25" fmla="*/ 792 h 855"/>
                <a:gd name="T26" fmla="*/ 778 w 408"/>
                <a:gd name="T27" fmla="*/ 980 h 855"/>
                <a:gd name="T28" fmla="*/ 787 w 408"/>
                <a:gd name="T29" fmla="*/ 1445 h 855"/>
                <a:gd name="T30" fmla="*/ 1062 w 408"/>
                <a:gd name="T31" fmla="*/ 1978 h 855"/>
                <a:gd name="T32" fmla="*/ 1370 w 408"/>
                <a:gd name="T33" fmla="*/ 2213 h 855"/>
                <a:gd name="T34" fmla="*/ 1728 w 408"/>
                <a:gd name="T35" fmla="*/ 2425 h 855"/>
                <a:gd name="T36" fmla="*/ 1880 w 408"/>
                <a:gd name="T37" fmla="*/ 2453 h 855"/>
                <a:gd name="T38" fmla="*/ 1703 w 408"/>
                <a:gd name="T39" fmla="*/ 2453 h 855"/>
                <a:gd name="T40" fmla="*/ 1375 w 408"/>
                <a:gd name="T41" fmla="*/ 2255 h 855"/>
                <a:gd name="T42" fmla="*/ 1133 w 408"/>
                <a:gd name="T43" fmla="*/ 2175 h 855"/>
                <a:gd name="T44" fmla="*/ 1195 w 408"/>
                <a:gd name="T45" fmla="*/ 2555 h 855"/>
                <a:gd name="T46" fmla="*/ 1338 w 408"/>
                <a:gd name="T47" fmla="*/ 2888 h 855"/>
                <a:gd name="T48" fmla="*/ 1770 w 408"/>
                <a:gd name="T49" fmla="*/ 3550 h 855"/>
                <a:gd name="T50" fmla="*/ 1888 w 408"/>
                <a:gd name="T51" fmla="*/ 3958 h 855"/>
                <a:gd name="T52" fmla="*/ 1722 w 408"/>
                <a:gd name="T53" fmla="*/ 3528 h 855"/>
                <a:gd name="T54" fmla="*/ 1297 w 408"/>
                <a:gd name="T55" fmla="*/ 2888 h 855"/>
                <a:gd name="T56" fmla="*/ 1208 w 408"/>
                <a:gd name="T57" fmla="*/ 2638 h 855"/>
                <a:gd name="T58" fmla="*/ 1180 w 408"/>
                <a:gd name="T59" fmla="*/ 2813 h 855"/>
                <a:gd name="T60" fmla="*/ 980 w 408"/>
                <a:gd name="T61" fmla="*/ 3075 h 855"/>
                <a:gd name="T62" fmla="*/ 787 w 408"/>
                <a:gd name="T63" fmla="*/ 3425 h 855"/>
                <a:gd name="T64" fmla="*/ 333 w 408"/>
                <a:gd name="T65" fmla="*/ 3592 h 855"/>
                <a:gd name="T66" fmla="*/ 578 w 408"/>
                <a:gd name="T67" fmla="*/ 3453 h 855"/>
                <a:gd name="T68" fmla="*/ 912 w 408"/>
                <a:gd name="T69" fmla="*/ 3130 h 855"/>
                <a:gd name="T70" fmla="*/ 1120 w 408"/>
                <a:gd name="T71" fmla="*/ 2813 h 855"/>
                <a:gd name="T72" fmla="*/ 1103 w 408"/>
                <a:gd name="T73" fmla="*/ 2537 h 855"/>
                <a:gd name="T74" fmla="*/ 1047 w 408"/>
                <a:gd name="T75" fmla="*/ 2195 h 855"/>
                <a:gd name="T76" fmla="*/ 930 w 408"/>
                <a:gd name="T77" fmla="*/ 1937 h 855"/>
                <a:gd name="T78" fmla="*/ 742 w 408"/>
                <a:gd name="T79" fmla="*/ 1425 h 855"/>
                <a:gd name="T80" fmla="*/ 505 w 408"/>
                <a:gd name="T81" fmla="*/ 1813 h 855"/>
                <a:gd name="T82" fmla="*/ 370 w 408"/>
                <a:gd name="T83" fmla="*/ 2270 h 855"/>
                <a:gd name="T84" fmla="*/ 467 w 408"/>
                <a:gd name="T85" fmla="*/ 1853 h 855"/>
                <a:gd name="T86" fmla="*/ 728 w 408"/>
                <a:gd name="T87" fmla="*/ 1312 h 855"/>
                <a:gd name="T88" fmla="*/ 695 w 408"/>
                <a:gd name="T89" fmla="*/ 1020 h 855"/>
                <a:gd name="T90" fmla="*/ 722 w 408"/>
                <a:gd name="T91" fmla="*/ 662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3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35" y="163"/>
                    <a:pt x="335" y="163"/>
                  </a:cubicBezTo>
                  <a:cubicBezTo>
                    <a:pt x="329" y="161"/>
                    <a:pt x="329" y="161"/>
                    <a:pt x="329" y="161"/>
                  </a:cubicBezTo>
                  <a:cubicBezTo>
                    <a:pt x="294" y="120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1" name="Freeform 1401">
              <a:extLst>
                <a:ext uri="{FF2B5EF4-FFF2-40B4-BE49-F238E27FC236}">
                  <a16:creationId xmlns:a16="http://schemas.microsoft.com/office/drawing/2014/main" id="{6197667A-CA94-4633-836D-990C8D1098CC}"/>
                </a:ext>
              </a:extLst>
            </p:cNvPr>
            <p:cNvSpPr/>
            <p:nvPr>
              <p:custDataLst>
                <p:tags r:id="rId1038"/>
              </p:custDataLst>
            </p:nvPr>
          </p:nvSpPr>
          <p:spPr bwMode="auto">
            <a:xfrm>
              <a:off x="962" y="2160"/>
              <a:ext cx="1026" cy="1154"/>
            </a:xfrm>
            <a:custGeom>
              <a:avLst/>
              <a:gdLst>
                <a:gd name="T0" fmla="*/ 2660 w 616"/>
                <a:gd name="T1" fmla="*/ 2565 h 692"/>
                <a:gd name="T2" fmla="*/ 2318 w 616"/>
                <a:gd name="T3" fmla="*/ 2940 h 692"/>
                <a:gd name="T4" fmla="*/ 1534 w 616"/>
                <a:gd name="T5" fmla="*/ 3015 h 692"/>
                <a:gd name="T6" fmla="*/ 951 w 616"/>
                <a:gd name="T7" fmla="*/ 2695 h 692"/>
                <a:gd name="T8" fmla="*/ 500 w 616"/>
                <a:gd name="T9" fmla="*/ 2590 h 692"/>
                <a:gd name="T10" fmla="*/ 380 w 616"/>
                <a:gd name="T11" fmla="*/ 2495 h 692"/>
                <a:gd name="T12" fmla="*/ 291 w 616"/>
                <a:gd name="T13" fmla="*/ 2111 h 692"/>
                <a:gd name="T14" fmla="*/ 222 w 616"/>
                <a:gd name="T15" fmla="*/ 1583 h 692"/>
                <a:gd name="T16" fmla="*/ 286 w 616"/>
                <a:gd name="T17" fmla="*/ 1521 h 692"/>
                <a:gd name="T18" fmla="*/ 518 w 616"/>
                <a:gd name="T19" fmla="*/ 1661 h 692"/>
                <a:gd name="T20" fmla="*/ 883 w 616"/>
                <a:gd name="T21" fmla="*/ 1929 h 692"/>
                <a:gd name="T22" fmla="*/ 1372 w 616"/>
                <a:gd name="T23" fmla="*/ 1903 h 692"/>
                <a:gd name="T24" fmla="*/ 1501 w 616"/>
                <a:gd name="T25" fmla="*/ 2263 h 692"/>
                <a:gd name="T26" fmla="*/ 1679 w 616"/>
                <a:gd name="T27" fmla="*/ 2425 h 692"/>
                <a:gd name="T28" fmla="*/ 1539 w 616"/>
                <a:gd name="T29" fmla="*/ 2253 h 692"/>
                <a:gd name="T30" fmla="*/ 1484 w 616"/>
                <a:gd name="T31" fmla="*/ 1966 h 692"/>
                <a:gd name="T32" fmla="*/ 1904 w 616"/>
                <a:gd name="T33" fmla="*/ 2138 h 692"/>
                <a:gd name="T34" fmla="*/ 1459 w 616"/>
                <a:gd name="T35" fmla="*/ 1896 h 692"/>
                <a:gd name="T36" fmla="*/ 1113 w 616"/>
                <a:gd name="T37" fmla="*/ 1861 h 692"/>
                <a:gd name="T38" fmla="*/ 730 w 616"/>
                <a:gd name="T39" fmla="*/ 1744 h 692"/>
                <a:gd name="T40" fmla="*/ 430 w 616"/>
                <a:gd name="T41" fmla="*/ 1578 h 692"/>
                <a:gd name="T42" fmla="*/ 338 w 616"/>
                <a:gd name="T43" fmla="*/ 1417 h 692"/>
                <a:gd name="T44" fmla="*/ 383 w 616"/>
                <a:gd name="T45" fmla="*/ 1242 h 692"/>
                <a:gd name="T46" fmla="*/ 660 w 616"/>
                <a:gd name="T47" fmla="*/ 887 h 692"/>
                <a:gd name="T48" fmla="*/ 660 w 616"/>
                <a:gd name="T49" fmla="*/ 882 h 692"/>
                <a:gd name="T50" fmla="*/ 701 w 616"/>
                <a:gd name="T51" fmla="*/ 901 h 692"/>
                <a:gd name="T52" fmla="*/ 1174 w 616"/>
                <a:gd name="T53" fmla="*/ 832 h 692"/>
                <a:gd name="T54" fmla="*/ 1471 w 616"/>
                <a:gd name="T55" fmla="*/ 909 h 692"/>
                <a:gd name="T56" fmla="*/ 1617 w 616"/>
                <a:gd name="T57" fmla="*/ 1071 h 692"/>
                <a:gd name="T58" fmla="*/ 1562 w 616"/>
                <a:gd name="T59" fmla="*/ 896 h 692"/>
                <a:gd name="T60" fmla="*/ 1722 w 616"/>
                <a:gd name="T61" fmla="*/ 825 h 692"/>
                <a:gd name="T62" fmla="*/ 2047 w 616"/>
                <a:gd name="T63" fmla="*/ 729 h 692"/>
                <a:gd name="T64" fmla="*/ 1401 w 616"/>
                <a:gd name="T65" fmla="*/ 849 h 692"/>
                <a:gd name="T66" fmla="*/ 859 w 616"/>
                <a:gd name="T67" fmla="*/ 891 h 692"/>
                <a:gd name="T68" fmla="*/ 638 w 616"/>
                <a:gd name="T69" fmla="*/ 750 h 692"/>
                <a:gd name="T70" fmla="*/ 808 w 616"/>
                <a:gd name="T71" fmla="*/ 542 h 692"/>
                <a:gd name="T72" fmla="*/ 1063 w 616"/>
                <a:gd name="T73" fmla="*/ 0 h 692"/>
                <a:gd name="T74" fmla="*/ 971 w 616"/>
                <a:gd name="T75" fmla="*/ 78 h 692"/>
                <a:gd name="T76" fmla="*/ 651 w 616"/>
                <a:gd name="T77" fmla="*/ 590 h 692"/>
                <a:gd name="T78" fmla="*/ 463 w 616"/>
                <a:gd name="T79" fmla="*/ 562 h 692"/>
                <a:gd name="T80" fmla="*/ 443 w 616"/>
                <a:gd name="T81" fmla="*/ 687 h 692"/>
                <a:gd name="T82" fmla="*/ 560 w 616"/>
                <a:gd name="T83" fmla="*/ 946 h 692"/>
                <a:gd name="T84" fmla="*/ 291 w 616"/>
                <a:gd name="T85" fmla="*/ 1304 h 692"/>
                <a:gd name="T86" fmla="*/ 138 w 616"/>
                <a:gd name="T87" fmla="*/ 1549 h 692"/>
                <a:gd name="T88" fmla="*/ 222 w 616"/>
                <a:gd name="T89" fmla="*/ 2071 h 692"/>
                <a:gd name="T90" fmla="*/ 346 w 616"/>
                <a:gd name="T91" fmla="*/ 2598 h 692"/>
                <a:gd name="T92" fmla="*/ 625 w 616"/>
                <a:gd name="T93" fmla="*/ 2958 h 692"/>
                <a:gd name="T94" fmla="*/ 416 w 616"/>
                <a:gd name="T95" fmla="*/ 2617 h 692"/>
                <a:gd name="T96" fmla="*/ 416 w 616"/>
                <a:gd name="T97" fmla="*/ 2617 h 692"/>
                <a:gd name="T98" fmla="*/ 471 w 616"/>
                <a:gd name="T99" fmla="*/ 2633 h 692"/>
                <a:gd name="T100" fmla="*/ 916 w 616"/>
                <a:gd name="T101" fmla="*/ 2737 h 692"/>
                <a:gd name="T102" fmla="*/ 1506 w 616"/>
                <a:gd name="T103" fmla="*/ 3057 h 692"/>
                <a:gd name="T104" fmla="*/ 2313 w 616"/>
                <a:gd name="T105" fmla="*/ 3000 h 692"/>
                <a:gd name="T106" fmla="*/ 2685 w 616"/>
                <a:gd name="T107" fmla="*/ 2591 h 692"/>
                <a:gd name="T108" fmla="*/ 2846 w 616"/>
                <a:gd name="T109" fmla="*/ 2383 h 692"/>
                <a:gd name="T110" fmla="*/ 2660 w 616"/>
                <a:gd name="T111" fmla="*/ 2565 h 6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" h="692">
                  <a:moveTo>
                    <a:pt x="576" y="553"/>
                  </a:moveTo>
                  <a:cubicBezTo>
                    <a:pt x="546" y="563"/>
                    <a:pt x="539" y="592"/>
                    <a:pt x="502" y="634"/>
                  </a:cubicBezTo>
                  <a:cubicBezTo>
                    <a:pt x="465" y="676"/>
                    <a:pt x="382" y="682"/>
                    <a:pt x="332" y="650"/>
                  </a:cubicBezTo>
                  <a:cubicBezTo>
                    <a:pt x="282" y="618"/>
                    <a:pt x="303" y="560"/>
                    <a:pt x="206" y="581"/>
                  </a:cubicBezTo>
                  <a:cubicBezTo>
                    <a:pt x="164" y="589"/>
                    <a:pt x="132" y="576"/>
                    <a:pt x="108" y="558"/>
                  </a:cubicBezTo>
                  <a:cubicBezTo>
                    <a:pt x="82" y="538"/>
                    <a:pt x="82" y="538"/>
                    <a:pt x="82" y="538"/>
                  </a:cubicBezTo>
                  <a:cubicBezTo>
                    <a:pt x="71" y="518"/>
                    <a:pt x="54" y="496"/>
                    <a:pt x="63" y="455"/>
                  </a:cubicBezTo>
                  <a:cubicBezTo>
                    <a:pt x="76" y="395"/>
                    <a:pt x="25" y="360"/>
                    <a:pt x="48" y="341"/>
                  </a:cubicBezTo>
                  <a:cubicBezTo>
                    <a:pt x="55" y="336"/>
                    <a:pt x="60" y="331"/>
                    <a:pt x="62" y="328"/>
                  </a:cubicBezTo>
                  <a:cubicBezTo>
                    <a:pt x="72" y="329"/>
                    <a:pt x="71" y="353"/>
                    <a:pt x="112" y="358"/>
                  </a:cubicBezTo>
                  <a:cubicBezTo>
                    <a:pt x="156" y="364"/>
                    <a:pt x="149" y="405"/>
                    <a:pt x="191" y="416"/>
                  </a:cubicBezTo>
                  <a:cubicBezTo>
                    <a:pt x="233" y="427"/>
                    <a:pt x="255" y="379"/>
                    <a:pt x="297" y="410"/>
                  </a:cubicBezTo>
                  <a:cubicBezTo>
                    <a:pt x="321" y="428"/>
                    <a:pt x="313" y="444"/>
                    <a:pt x="325" y="488"/>
                  </a:cubicBezTo>
                  <a:cubicBezTo>
                    <a:pt x="337" y="532"/>
                    <a:pt x="363" y="523"/>
                    <a:pt x="363" y="523"/>
                  </a:cubicBezTo>
                  <a:cubicBezTo>
                    <a:pt x="345" y="521"/>
                    <a:pt x="334" y="503"/>
                    <a:pt x="333" y="486"/>
                  </a:cubicBezTo>
                  <a:cubicBezTo>
                    <a:pt x="332" y="469"/>
                    <a:pt x="321" y="424"/>
                    <a:pt x="321" y="424"/>
                  </a:cubicBezTo>
                  <a:cubicBezTo>
                    <a:pt x="359" y="477"/>
                    <a:pt x="412" y="461"/>
                    <a:pt x="412" y="461"/>
                  </a:cubicBezTo>
                  <a:cubicBezTo>
                    <a:pt x="349" y="465"/>
                    <a:pt x="336" y="425"/>
                    <a:pt x="316" y="409"/>
                  </a:cubicBezTo>
                  <a:cubicBezTo>
                    <a:pt x="296" y="393"/>
                    <a:pt x="291" y="380"/>
                    <a:pt x="241" y="401"/>
                  </a:cubicBezTo>
                  <a:cubicBezTo>
                    <a:pt x="191" y="422"/>
                    <a:pt x="183" y="404"/>
                    <a:pt x="158" y="376"/>
                  </a:cubicBezTo>
                  <a:cubicBezTo>
                    <a:pt x="133" y="348"/>
                    <a:pt x="116" y="355"/>
                    <a:pt x="93" y="340"/>
                  </a:cubicBezTo>
                  <a:cubicBezTo>
                    <a:pt x="77" y="329"/>
                    <a:pt x="73" y="314"/>
                    <a:pt x="73" y="306"/>
                  </a:cubicBezTo>
                  <a:cubicBezTo>
                    <a:pt x="73" y="298"/>
                    <a:pt x="74" y="287"/>
                    <a:pt x="83" y="268"/>
                  </a:cubicBezTo>
                  <a:cubicBezTo>
                    <a:pt x="104" y="225"/>
                    <a:pt x="135" y="234"/>
                    <a:pt x="143" y="191"/>
                  </a:cubicBezTo>
                  <a:cubicBezTo>
                    <a:pt x="143" y="191"/>
                    <a:pt x="143" y="191"/>
                    <a:pt x="143" y="190"/>
                  </a:cubicBezTo>
                  <a:cubicBezTo>
                    <a:pt x="145" y="188"/>
                    <a:pt x="146" y="188"/>
                    <a:pt x="152" y="194"/>
                  </a:cubicBezTo>
                  <a:cubicBezTo>
                    <a:pt x="172" y="217"/>
                    <a:pt x="230" y="185"/>
                    <a:pt x="254" y="179"/>
                  </a:cubicBezTo>
                  <a:cubicBezTo>
                    <a:pt x="278" y="172"/>
                    <a:pt x="285" y="187"/>
                    <a:pt x="318" y="196"/>
                  </a:cubicBezTo>
                  <a:cubicBezTo>
                    <a:pt x="342" y="203"/>
                    <a:pt x="350" y="231"/>
                    <a:pt x="350" y="231"/>
                  </a:cubicBezTo>
                  <a:cubicBezTo>
                    <a:pt x="359" y="208"/>
                    <a:pt x="338" y="193"/>
                    <a:pt x="338" y="193"/>
                  </a:cubicBezTo>
                  <a:cubicBezTo>
                    <a:pt x="338" y="193"/>
                    <a:pt x="361" y="186"/>
                    <a:pt x="373" y="178"/>
                  </a:cubicBezTo>
                  <a:cubicBezTo>
                    <a:pt x="419" y="147"/>
                    <a:pt x="443" y="157"/>
                    <a:pt x="443" y="157"/>
                  </a:cubicBezTo>
                  <a:cubicBezTo>
                    <a:pt x="399" y="133"/>
                    <a:pt x="348" y="208"/>
                    <a:pt x="303" y="183"/>
                  </a:cubicBezTo>
                  <a:cubicBezTo>
                    <a:pt x="258" y="157"/>
                    <a:pt x="230" y="187"/>
                    <a:pt x="186" y="192"/>
                  </a:cubicBezTo>
                  <a:cubicBezTo>
                    <a:pt x="158" y="195"/>
                    <a:pt x="142" y="175"/>
                    <a:pt x="138" y="162"/>
                  </a:cubicBezTo>
                  <a:cubicBezTo>
                    <a:pt x="138" y="149"/>
                    <a:pt x="148" y="136"/>
                    <a:pt x="175" y="117"/>
                  </a:cubicBezTo>
                  <a:cubicBezTo>
                    <a:pt x="221" y="86"/>
                    <a:pt x="230" y="0"/>
                    <a:pt x="230" y="0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9" y="75"/>
                    <a:pt x="162" y="108"/>
                    <a:pt x="141" y="127"/>
                  </a:cubicBezTo>
                  <a:cubicBezTo>
                    <a:pt x="120" y="147"/>
                    <a:pt x="100" y="121"/>
                    <a:pt x="100" y="121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119" y="161"/>
                    <a:pt x="138" y="179"/>
                    <a:pt x="121" y="204"/>
                  </a:cubicBezTo>
                  <a:cubicBezTo>
                    <a:pt x="102" y="231"/>
                    <a:pt x="66" y="252"/>
                    <a:pt x="63" y="281"/>
                  </a:cubicBezTo>
                  <a:cubicBezTo>
                    <a:pt x="59" y="324"/>
                    <a:pt x="43" y="317"/>
                    <a:pt x="30" y="334"/>
                  </a:cubicBezTo>
                  <a:cubicBezTo>
                    <a:pt x="0" y="371"/>
                    <a:pt x="60" y="374"/>
                    <a:pt x="48" y="447"/>
                  </a:cubicBezTo>
                  <a:cubicBezTo>
                    <a:pt x="36" y="521"/>
                    <a:pt x="63" y="513"/>
                    <a:pt x="75" y="560"/>
                  </a:cubicBezTo>
                  <a:cubicBezTo>
                    <a:pt x="94" y="635"/>
                    <a:pt x="135" y="638"/>
                    <a:pt x="135" y="638"/>
                  </a:cubicBezTo>
                  <a:cubicBezTo>
                    <a:pt x="118" y="635"/>
                    <a:pt x="87" y="593"/>
                    <a:pt x="90" y="564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0" y="557"/>
                    <a:pt x="102" y="568"/>
                    <a:pt x="102" y="568"/>
                  </a:cubicBezTo>
                  <a:cubicBezTo>
                    <a:pt x="123" y="584"/>
                    <a:pt x="158" y="598"/>
                    <a:pt x="198" y="590"/>
                  </a:cubicBezTo>
                  <a:cubicBezTo>
                    <a:pt x="292" y="570"/>
                    <a:pt x="275" y="626"/>
                    <a:pt x="326" y="659"/>
                  </a:cubicBezTo>
                  <a:cubicBezTo>
                    <a:pt x="377" y="692"/>
                    <a:pt x="464" y="689"/>
                    <a:pt x="501" y="647"/>
                  </a:cubicBezTo>
                  <a:cubicBezTo>
                    <a:pt x="539" y="604"/>
                    <a:pt x="550" y="570"/>
                    <a:pt x="581" y="559"/>
                  </a:cubicBezTo>
                  <a:cubicBezTo>
                    <a:pt x="610" y="549"/>
                    <a:pt x="597" y="518"/>
                    <a:pt x="616" y="514"/>
                  </a:cubicBezTo>
                  <a:cubicBezTo>
                    <a:pt x="597" y="518"/>
                    <a:pt x="605" y="542"/>
                    <a:pt x="576" y="553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2" name="Freeform 1402">
              <a:extLst>
                <a:ext uri="{FF2B5EF4-FFF2-40B4-BE49-F238E27FC236}">
                  <a16:creationId xmlns:a16="http://schemas.microsoft.com/office/drawing/2014/main" id="{EDD3DF55-240F-47DA-BFFC-A9EB224BD49B}"/>
                </a:ext>
              </a:extLst>
            </p:cNvPr>
            <p:cNvSpPr/>
            <p:nvPr>
              <p:custDataLst>
                <p:tags r:id="rId1039"/>
              </p:custDataLst>
            </p:nvPr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3" name="Freeform 1403">
              <a:extLst>
                <a:ext uri="{FF2B5EF4-FFF2-40B4-BE49-F238E27FC236}">
                  <a16:creationId xmlns:a16="http://schemas.microsoft.com/office/drawing/2014/main" id="{D4F8F31B-BB05-44A0-B259-7177844FF088}"/>
                </a:ext>
              </a:extLst>
            </p:cNvPr>
            <p:cNvSpPr/>
            <p:nvPr>
              <p:custDataLst>
                <p:tags r:id="rId1040"/>
              </p:custDataLst>
            </p:nvPr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4" name="Freeform 1404">
              <a:extLst>
                <a:ext uri="{FF2B5EF4-FFF2-40B4-BE49-F238E27FC236}">
                  <a16:creationId xmlns:a16="http://schemas.microsoft.com/office/drawing/2014/main" id="{4005507E-C4A1-4EA1-9BCE-4F7BD1F77E76}"/>
                </a:ext>
              </a:extLst>
            </p:cNvPr>
            <p:cNvSpPr/>
            <p:nvPr>
              <p:custDataLst>
                <p:tags r:id="rId1041"/>
              </p:custDataLst>
            </p:nvPr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5" name="Freeform 1405">
              <a:extLst>
                <a:ext uri="{FF2B5EF4-FFF2-40B4-BE49-F238E27FC236}">
                  <a16:creationId xmlns:a16="http://schemas.microsoft.com/office/drawing/2014/main" id="{01F84216-F0BF-4AF4-9F06-76FB63836D40}"/>
                </a:ext>
              </a:extLst>
            </p:cNvPr>
            <p:cNvSpPr/>
            <p:nvPr>
              <p:custDataLst>
                <p:tags r:id="rId1042"/>
              </p:custDataLst>
            </p:nvPr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6" name="Freeform 1406">
              <a:extLst>
                <a:ext uri="{FF2B5EF4-FFF2-40B4-BE49-F238E27FC236}">
                  <a16:creationId xmlns:a16="http://schemas.microsoft.com/office/drawing/2014/main" id="{8804BDE9-3404-4FAC-8C85-CC83BCBB3A93}"/>
                </a:ext>
              </a:extLst>
            </p:cNvPr>
            <p:cNvSpPr/>
            <p:nvPr>
              <p:custDataLst>
                <p:tags r:id="rId1043"/>
              </p:custDataLst>
            </p:nvPr>
          </p:nvSpPr>
          <p:spPr bwMode="auto">
            <a:xfrm>
              <a:off x="1882" y="1973"/>
              <a:ext cx="679" cy="1426"/>
            </a:xfrm>
            <a:custGeom>
              <a:avLst/>
              <a:gdLst>
                <a:gd name="T0" fmla="*/ 830 w 408"/>
                <a:gd name="T1" fmla="*/ 412 h 855"/>
                <a:gd name="T2" fmla="*/ 1465 w 408"/>
                <a:gd name="T3" fmla="*/ 632 h 855"/>
                <a:gd name="T4" fmla="*/ 1513 w 408"/>
                <a:gd name="T5" fmla="*/ 762 h 855"/>
                <a:gd name="T6" fmla="*/ 1513 w 408"/>
                <a:gd name="T7" fmla="*/ 762 h 855"/>
                <a:gd name="T8" fmla="*/ 820 w 408"/>
                <a:gd name="T9" fmla="*/ 474 h 855"/>
                <a:gd name="T10" fmla="*/ 335 w 408"/>
                <a:gd name="T11" fmla="*/ 342 h 855"/>
                <a:gd name="T12" fmla="*/ 692 w 408"/>
                <a:gd name="T13" fmla="*/ 575 h 855"/>
                <a:gd name="T14" fmla="*/ 1050 w 408"/>
                <a:gd name="T15" fmla="*/ 1167 h 855"/>
                <a:gd name="T16" fmla="*/ 1438 w 408"/>
                <a:gd name="T17" fmla="*/ 1494 h 855"/>
                <a:gd name="T18" fmla="*/ 1626 w 408"/>
                <a:gd name="T19" fmla="*/ 1721 h 855"/>
                <a:gd name="T20" fmla="*/ 1401 w 408"/>
                <a:gd name="T21" fmla="*/ 1479 h 855"/>
                <a:gd name="T22" fmla="*/ 1000 w 408"/>
                <a:gd name="T23" fmla="*/ 1167 h 855"/>
                <a:gd name="T24" fmla="*/ 820 w 408"/>
                <a:gd name="T25" fmla="*/ 792 h 855"/>
                <a:gd name="T26" fmla="*/ 776 w 408"/>
                <a:gd name="T27" fmla="*/ 984 h 855"/>
                <a:gd name="T28" fmla="*/ 784 w 408"/>
                <a:gd name="T29" fmla="*/ 1446 h 855"/>
                <a:gd name="T30" fmla="*/ 1055 w 408"/>
                <a:gd name="T31" fmla="*/ 1980 h 855"/>
                <a:gd name="T32" fmla="*/ 1365 w 408"/>
                <a:gd name="T33" fmla="*/ 2217 h 855"/>
                <a:gd name="T34" fmla="*/ 1719 w 408"/>
                <a:gd name="T35" fmla="*/ 2432 h 855"/>
                <a:gd name="T36" fmla="*/ 1872 w 408"/>
                <a:gd name="T37" fmla="*/ 2458 h 855"/>
                <a:gd name="T38" fmla="*/ 1696 w 408"/>
                <a:gd name="T39" fmla="*/ 2458 h 855"/>
                <a:gd name="T40" fmla="*/ 1368 w 408"/>
                <a:gd name="T41" fmla="*/ 2258 h 855"/>
                <a:gd name="T42" fmla="*/ 1130 w 408"/>
                <a:gd name="T43" fmla="*/ 2182 h 855"/>
                <a:gd name="T44" fmla="*/ 1188 w 408"/>
                <a:gd name="T45" fmla="*/ 2562 h 855"/>
                <a:gd name="T46" fmla="*/ 1331 w 408"/>
                <a:gd name="T47" fmla="*/ 2895 h 855"/>
                <a:gd name="T48" fmla="*/ 1761 w 408"/>
                <a:gd name="T49" fmla="*/ 3557 h 855"/>
                <a:gd name="T50" fmla="*/ 1881 w 408"/>
                <a:gd name="T51" fmla="*/ 3966 h 855"/>
                <a:gd name="T52" fmla="*/ 1714 w 408"/>
                <a:gd name="T53" fmla="*/ 3536 h 855"/>
                <a:gd name="T54" fmla="*/ 1291 w 408"/>
                <a:gd name="T55" fmla="*/ 2895 h 855"/>
                <a:gd name="T56" fmla="*/ 1202 w 408"/>
                <a:gd name="T57" fmla="*/ 2645 h 855"/>
                <a:gd name="T58" fmla="*/ 1175 w 408"/>
                <a:gd name="T59" fmla="*/ 2820 h 855"/>
                <a:gd name="T60" fmla="*/ 977 w 408"/>
                <a:gd name="T61" fmla="*/ 3079 h 855"/>
                <a:gd name="T62" fmla="*/ 784 w 408"/>
                <a:gd name="T63" fmla="*/ 3432 h 855"/>
                <a:gd name="T64" fmla="*/ 333 w 408"/>
                <a:gd name="T65" fmla="*/ 3599 h 855"/>
                <a:gd name="T66" fmla="*/ 576 w 408"/>
                <a:gd name="T67" fmla="*/ 3461 h 855"/>
                <a:gd name="T68" fmla="*/ 909 w 408"/>
                <a:gd name="T69" fmla="*/ 3136 h 855"/>
                <a:gd name="T70" fmla="*/ 1117 w 408"/>
                <a:gd name="T71" fmla="*/ 2820 h 855"/>
                <a:gd name="T72" fmla="*/ 1097 w 408"/>
                <a:gd name="T73" fmla="*/ 2542 h 855"/>
                <a:gd name="T74" fmla="*/ 1042 w 408"/>
                <a:gd name="T75" fmla="*/ 2200 h 855"/>
                <a:gd name="T76" fmla="*/ 929 w 408"/>
                <a:gd name="T77" fmla="*/ 1938 h 855"/>
                <a:gd name="T78" fmla="*/ 737 w 408"/>
                <a:gd name="T79" fmla="*/ 1429 h 855"/>
                <a:gd name="T80" fmla="*/ 501 w 408"/>
                <a:gd name="T81" fmla="*/ 1820 h 855"/>
                <a:gd name="T82" fmla="*/ 368 w 408"/>
                <a:gd name="T83" fmla="*/ 2273 h 855"/>
                <a:gd name="T84" fmla="*/ 466 w 408"/>
                <a:gd name="T85" fmla="*/ 1855 h 855"/>
                <a:gd name="T86" fmla="*/ 722 w 408"/>
                <a:gd name="T87" fmla="*/ 1313 h 855"/>
                <a:gd name="T88" fmla="*/ 692 w 408"/>
                <a:gd name="T89" fmla="*/ 1021 h 855"/>
                <a:gd name="T90" fmla="*/ 721 w 408"/>
                <a:gd name="T91" fmla="*/ 665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0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28" y="164"/>
                    <a:pt x="328" y="164"/>
                  </a:cubicBezTo>
                  <a:cubicBezTo>
                    <a:pt x="328" y="164"/>
                    <a:pt x="328" y="164"/>
                    <a:pt x="328" y="164"/>
                  </a:cubicBezTo>
                  <a:cubicBezTo>
                    <a:pt x="293" y="123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7" name="Freeform 1407">
              <a:extLst>
                <a:ext uri="{FF2B5EF4-FFF2-40B4-BE49-F238E27FC236}">
                  <a16:creationId xmlns:a16="http://schemas.microsoft.com/office/drawing/2014/main" id="{85713200-3830-4BA3-B844-0916C061BCDD}"/>
                </a:ext>
              </a:extLst>
            </p:cNvPr>
            <p:cNvSpPr/>
            <p:nvPr>
              <p:custDataLst>
                <p:tags r:id="rId1044"/>
              </p:custDataLst>
            </p:nvPr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5" y="797"/>
                    <a:pt x="166" y="768"/>
                  </a:cubicBezTo>
                  <a:cubicBezTo>
                    <a:pt x="145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28" name="Oval 1408">
              <a:extLst>
                <a:ext uri="{FF2B5EF4-FFF2-40B4-BE49-F238E27FC236}">
                  <a16:creationId xmlns:a16="http://schemas.microsoft.com/office/drawing/2014/main" id="{1DBFDAF1-2898-4F77-AC97-8A816E468A11}"/>
                </a:ext>
              </a:extLst>
            </p:cNvPr>
            <p:cNvSpPr>
              <a:spLocks noChangeArrowheads="1"/>
            </p:cNvSpPr>
            <p:nvPr>
              <p:custDataLst>
                <p:tags r:id="rId1045"/>
              </p:custDataLst>
            </p:nvPr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029" name="Oval 1409">
              <a:extLst>
                <a:ext uri="{FF2B5EF4-FFF2-40B4-BE49-F238E27FC236}">
                  <a16:creationId xmlns:a16="http://schemas.microsoft.com/office/drawing/2014/main" id="{72DFED24-EEA6-42FA-AF1F-656089C1D5BA}"/>
                </a:ext>
              </a:extLst>
            </p:cNvPr>
            <p:cNvSpPr>
              <a:spLocks noChangeArrowheads="1"/>
            </p:cNvSpPr>
            <p:nvPr>
              <p:custDataLst>
                <p:tags r:id="rId1046"/>
              </p:custDataLst>
            </p:nvPr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solidFill>
              <a:srgbClr val="418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030" name="Freeform 1410">
              <a:extLst>
                <a:ext uri="{FF2B5EF4-FFF2-40B4-BE49-F238E27FC236}">
                  <a16:creationId xmlns:a16="http://schemas.microsoft.com/office/drawing/2014/main" id="{FE229B81-8EB0-4032-8794-A7FF2B9C00F4}"/>
                </a:ext>
              </a:extLst>
            </p:cNvPr>
            <p:cNvSpPr/>
            <p:nvPr>
              <p:custDataLst>
                <p:tags r:id="rId1047"/>
              </p:custDataLst>
            </p:nvPr>
          </p:nvSpPr>
          <p:spPr bwMode="auto">
            <a:xfrm>
              <a:off x="764" y="1350"/>
              <a:ext cx="318" cy="47"/>
            </a:xfrm>
            <a:custGeom>
              <a:avLst/>
              <a:gdLst>
                <a:gd name="T0" fmla="*/ 839 w 191"/>
                <a:gd name="T1" fmla="*/ 133 h 28"/>
                <a:gd name="T2" fmla="*/ 881 w 191"/>
                <a:gd name="T3" fmla="*/ 99 h 28"/>
                <a:gd name="T4" fmla="*/ 443 w 191"/>
                <a:gd name="T5" fmla="*/ 22 h 28"/>
                <a:gd name="T6" fmla="*/ 0 w 191"/>
                <a:gd name="T7" fmla="*/ 99 h 28"/>
                <a:gd name="T8" fmla="*/ 47 w 191"/>
                <a:gd name="T9" fmla="*/ 133 h 28"/>
                <a:gd name="T10" fmla="*/ 839 w 191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28">
                  <a:moveTo>
                    <a:pt x="182" y="28"/>
                  </a:moveTo>
                  <a:cubicBezTo>
                    <a:pt x="188" y="26"/>
                    <a:pt x="191" y="23"/>
                    <a:pt x="191" y="21"/>
                  </a:cubicBezTo>
                  <a:cubicBezTo>
                    <a:pt x="191" y="12"/>
                    <a:pt x="148" y="5"/>
                    <a:pt x="96" y="5"/>
                  </a:cubicBezTo>
                  <a:cubicBezTo>
                    <a:pt x="43" y="5"/>
                    <a:pt x="0" y="12"/>
                    <a:pt x="0" y="21"/>
                  </a:cubicBezTo>
                  <a:cubicBezTo>
                    <a:pt x="0" y="23"/>
                    <a:pt x="4" y="26"/>
                    <a:pt x="10" y="28"/>
                  </a:cubicBezTo>
                  <a:cubicBezTo>
                    <a:pt x="10" y="28"/>
                    <a:pt x="100" y="0"/>
                    <a:pt x="182" y="28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1" name="Line 1411">
              <a:extLst>
                <a:ext uri="{FF2B5EF4-FFF2-40B4-BE49-F238E27FC236}">
                  <a16:creationId xmlns:a16="http://schemas.microsoft.com/office/drawing/2014/main" id="{23E81806-158D-4C2A-B126-D1B4E5544533}"/>
                </a:ext>
              </a:extLst>
            </p:cNvPr>
            <p:cNvSpPr>
              <a:spLocks noChangeShapeType="1"/>
            </p:cNvSpPr>
            <p:nvPr>
              <p:custDataLst>
                <p:tags r:id="rId1048"/>
              </p:custDataLst>
            </p:nvPr>
          </p:nvSpPr>
          <p:spPr bwMode="auto">
            <a:xfrm flipV="1">
              <a:off x="1110" y="1385"/>
              <a:ext cx="1" cy="2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2" name="Freeform 1412">
              <a:extLst>
                <a:ext uri="{FF2B5EF4-FFF2-40B4-BE49-F238E27FC236}">
                  <a16:creationId xmlns:a16="http://schemas.microsoft.com/office/drawing/2014/main" id="{999DFBCE-AB48-4776-845F-33ADFFA937E4}"/>
                </a:ext>
              </a:extLst>
            </p:cNvPr>
            <p:cNvSpPr/>
            <p:nvPr>
              <p:custDataLst>
                <p:tags r:id="rId1049"/>
              </p:custDataLst>
            </p:nvPr>
          </p:nvSpPr>
          <p:spPr bwMode="auto">
            <a:xfrm>
              <a:off x="736" y="1385"/>
              <a:ext cx="21" cy="515"/>
            </a:xfrm>
            <a:custGeom>
              <a:avLst/>
              <a:gdLst>
                <a:gd name="T0" fmla="*/ 0 w 13"/>
                <a:gd name="T1" fmla="*/ 0 h 309"/>
                <a:gd name="T2" fmla="*/ 42 w 13"/>
                <a:gd name="T3" fmla="*/ 1430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09">
                  <a:moveTo>
                    <a:pt x="0" y="0"/>
                  </a:moveTo>
                  <a:cubicBezTo>
                    <a:pt x="0" y="0"/>
                    <a:pt x="13" y="250"/>
                    <a:pt x="10" y="30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3" name="Oval 1413">
              <a:extLst>
                <a:ext uri="{FF2B5EF4-FFF2-40B4-BE49-F238E27FC236}">
                  <a16:creationId xmlns:a16="http://schemas.microsoft.com/office/drawing/2014/main" id="{BD7B5949-07FE-41FD-A986-78819B793568}"/>
                </a:ext>
              </a:extLst>
            </p:cNvPr>
            <p:cNvSpPr>
              <a:spLocks noChangeArrowheads="1"/>
            </p:cNvSpPr>
            <p:nvPr>
              <p:custDataLst>
                <p:tags r:id="rId1050"/>
              </p:custDataLst>
            </p:nvPr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034" name="Oval 1414">
              <a:extLst>
                <a:ext uri="{FF2B5EF4-FFF2-40B4-BE49-F238E27FC236}">
                  <a16:creationId xmlns:a16="http://schemas.microsoft.com/office/drawing/2014/main" id="{9315C378-7CA3-4D24-A234-37B32107D73A}"/>
                </a:ext>
              </a:extLst>
            </p:cNvPr>
            <p:cNvSpPr>
              <a:spLocks noChangeArrowheads="1"/>
            </p:cNvSpPr>
            <p:nvPr>
              <p:custDataLst>
                <p:tags r:id="rId1051"/>
              </p:custDataLst>
            </p:nvPr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28035" name="Freeform 1415">
              <a:extLst>
                <a:ext uri="{FF2B5EF4-FFF2-40B4-BE49-F238E27FC236}">
                  <a16:creationId xmlns:a16="http://schemas.microsoft.com/office/drawing/2014/main" id="{BF9B79BF-78FB-46B7-A97B-2BD03136BCF0}"/>
                </a:ext>
              </a:extLst>
            </p:cNvPr>
            <p:cNvSpPr/>
            <p:nvPr>
              <p:custDataLst>
                <p:tags r:id="rId1052"/>
              </p:custDataLst>
            </p:nvPr>
          </p:nvSpPr>
          <p:spPr bwMode="auto">
            <a:xfrm>
              <a:off x="1029" y="771"/>
              <a:ext cx="1076" cy="1067"/>
            </a:xfrm>
            <a:custGeom>
              <a:avLst/>
              <a:gdLst>
                <a:gd name="T0" fmla="*/ 222 w 646"/>
                <a:gd name="T1" fmla="*/ 2966 h 640"/>
                <a:gd name="T2" fmla="*/ 338 w 646"/>
                <a:gd name="T3" fmla="*/ 1557 h 640"/>
                <a:gd name="T4" fmla="*/ 651 w 646"/>
                <a:gd name="T5" fmla="*/ 388 h 640"/>
                <a:gd name="T6" fmla="*/ 1168 w 646"/>
                <a:gd name="T7" fmla="*/ 222 h 640"/>
                <a:gd name="T8" fmla="*/ 1521 w 646"/>
                <a:gd name="T9" fmla="*/ 575 h 640"/>
                <a:gd name="T10" fmla="*/ 1909 w 646"/>
                <a:gd name="T11" fmla="*/ 0 h 640"/>
                <a:gd name="T12" fmla="*/ 2167 w 646"/>
                <a:gd name="T13" fmla="*/ 187 h 640"/>
                <a:gd name="T14" fmla="*/ 2130 w 646"/>
                <a:gd name="T15" fmla="*/ 592 h 640"/>
                <a:gd name="T16" fmla="*/ 2425 w 646"/>
                <a:gd name="T17" fmla="*/ 222 h 640"/>
                <a:gd name="T18" fmla="*/ 2758 w 646"/>
                <a:gd name="T19" fmla="*/ 425 h 640"/>
                <a:gd name="T20" fmla="*/ 2658 w 646"/>
                <a:gd name="T21" fmla="*/ 654 h 640"/>
                <a:gd name="T22" fmla="*/ 2702 w 646"/>
                <a:gd name="T23" fmla="*/ 950 h 640"/>
                <a:gd name="T24" fmla="*/ 2985 w 646"/>
                <a:gd name="T25" fmla="*/ 1766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6" h="640">
                  <a:moveTo>
                    <a:pt x="48" y="640"/>
                  </a:moveTo>
                  <a:cubicBezTo>
                    <a:pt x="34" y="590"/>
                    <a:pt x="0" y="439"/>
                    <a:pt x="73" y="336"/>
                  </a:cubicBezTo>
                  <a:cubicBezTo>
                    <a:pt x="161" y="212"/>
                    <a:pt x="177" y="140"/>
                    <a:pt x="141" y="84"/>
                  </a:cubicBezTo>
                  <a:cubicBezTo>
                    <a:pt x="141" y="84"/>
                    <a:pt x="209" y="28"/>
                    <a:pt x="253" y="48"/>
                  </a:cubicBezTo>
                  <a:cubicBezTo>
                    <a:pt x="253" y="48"/>
                    <a:pt x="272" y="124"/>
                    <a:pt x="329" y="124"/>
                  </a:cubicBezTo>
                  <a:cubicBezTo>
                    <a:pt x="357" y="124"/>
                    <a:pt x="377" y="0"/>
                    <a:pt x="413" y="0"/>
                  </a:cubicBezTo>
                  <a:cubicBezTo>
                    <a:pt x="413" y="0"/>
                    <a:pt x="457" y="4"/>
                    <a:pt x="469" y="40"/>
                  </a:cubicBezTo>
                  <a:cubicBezTo>
                    <a:pt x="469" y="40"/>
                    <a:pt x="433" y="120"/>
                    <a:pt x="461" y="128"/>
                  </a:cubicBezTo>
                  <a:cubicBezTo>
                    <a:pt x="489" y="136"/>
                    <a:pt x="525" y="48"/>
                    <a:pt x="525" y="48"/>
                  </a:cubicBezTo>
                  <a:cubicBezTo>
                    <a:pt x="525" y="48"/>
                    <a:pt x="569" y="36"/>
                    <a:pt x="597" y="92"/>
                  </a:cubicBezTo>
                  <a:cubicBezTo>
                    <a:pt x="597" y="92"/>
                    <a:pt x="594" y="120"/>
                    <a:pt x="575" y="141"/>
                  </a:cubicBezTo>
                  <a:cubicBezTo>
                    <a:pt x="556" y="162"/>
                    <a:pt x="560" y="181"/>
                    <a:pt x="585" y="205"/>
                  </a:cubicBezTo>
                  <a:cubicBezTo>
                    <a:pt x="607" y="226"/>
                    <a:pt x="646" y="269"/>
                    <a:pt x="646" y="38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6" name="Freeform 1416">
              <a:extLst>
                <a:ext uri="{FF2B5EF4-FFF2-40B4-BE49-F238E27FC236}">
                  <a16:creationId xmlns:a16="http://schemas.microsoft.com/office/drawing/2014/main" id="{1C23D49C-74AF-43F1-B3EA-1BAB6E72CE84}"/>
                </a:ext>
              </a:extLst>
            </p:cNvPr>
            <p:cNvSpPr/>
            <p:nvPr>
              <p:custDataLst>
                <p:tags r:id="rId1053"/>
              </p:custDataLst>
            </p:nvPr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2" y="792"/>
                    <a:pt x="166" y="768"/>
                  </a:cubicBezTo>
                  <a:cubicBezTo>
                    <a:pt x="146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7" name="Freeform 1417">
              <a:extLst>
                <a:ext uri="{FF2B5EF4-FFF2-40B4-BE49-F238E27FC236}">
                  <a16:creationId xmlns:a16="http://schemas.microsoft.com/office/drawing/2014/main" id="{DD9C3728-92DA-432B-95F4-01248A6320B5}"/>
                </a:ext>
              </a:extLst>
            </p:cNvPr>
            <p:cNvSpPr/>
            <p:nvPr>
              <p:custDataLst>
                <p:tags r:id="rId1054"/>
              </p:custDataLst>
            </p:nvPr>
          </p:nvSpPr>
          <p:spPr bwMode="auto">
            <a:xfrm>
              <a:off x="981" y="2247"/>
              <a:ext cx="1922" cy="1372"/>
            </a:xfrm>
            <a:custGeom>
              <a:avLst/>
              <a:gdLst>
                <a:gd name="T0" fmla="*/ 4014 w 1154"/>
                <a:gd name="T1" fmla="*/ 0 h 823"/>
                <a:gd name="T2" fmla="*/ 4400 w 1154"/>
                <a:gd name="T3" fmla="*/ 945 h 823"/>
                <a:gd name="T4" fmla="*/ 4400 w 1154"/>
                <a:gd name="T5" fmla="*/ 3346 h 823"/>
                <a:gd name="T6" fmla="*/ 3118 w 1154"/>
                <a:gd name="T7" fmla="*/ 3661 h 823"/>
                <a:gd name="T8" fmla="*/ 0 w 1154"/>
                <a:gd name="T9" fmla="*/ 2354 h 8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4" h="823">
                  <a:moveTo>
                    <a:pt x="869" y="0"/>
                  </a:moveTo>
                  <a:cubicBezTo>
                    <a:pt x="904" y="50"/>
                    <a:pt x="936" y="117"/>
                    <a:pt x="952" y="204"/>
                  </a:cubicBezTo>
                  <a:cubicBezTo>
                    <a:pt x="997" y="457"/>
                    <a:pt x="1154" y="594"/>
                    <a:pt x="952" y="722"/>
                  </a:cubicBezTo>
                  <a:cubicBezTo>
                    <a:pt x="814" y="808"/>
                    <a:pt x="812" y="823"/>
                    <a:pt x="675" y="790"/>
                  </a:cubicBezTo>
                  <a:cubicBezTo>
                    <a:pt x="570" y="764"/>
                    <a:pt x="145" y="714"/>
                    <a:pt x="0" y="5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8" name="Freeform 1418">
              <a:extLst>
                <a:ext uri="{FF2B5EF4-FFF2-40B4-BE49-F238E27FC236}">
                  <a16:creationId xmlns:a16="http://schemas.microsoft.com/office/drawing/2014/main" id="{8629E498-CEC3-4CAE-9475-77FCEBF9E88D}"/>
                </a:ext>
              </a:extLst>
            </p:cNvPr>
            <p:cNvSpPr/>
            <p:nvPr>
              <p:custDataLst>
                <p:tags r:id="rId1055"/>
              </p:custDataLst>
            </p:nvPr>
          </p:nvSpPr>
          <p:spPr bwMode="auto">
            <a:xfrm>
              <a:off x="2218" y="2047"/>
              <a:ext cx="155" cy="132"/>
            </a:xfrm>
            <a:custGeom>
              <a:avLst/>
              <a:gdLst>
                <a:gd name="T0" fmla="*/ 0 w 93"/>
                <a:gd name="T1" fmla="*/ 0 h 79"/>
                <a:gd name="T2" fmla="*/ 430 w 93"/>
                <a:gd name="T3" fmla="*/ 369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9">
                  <a:moveTo>
                    <a:pt x="0" y="0"/>
                  </a:moveTo>
                  <a:cubicBezTo>
                    <a:pt x="21" y="12"/>
                    <a:pt x="57" y="37"/>
                    <a:pt x="93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39" name="Freeform 1419">
              <a:extLst>
                <a:ext uri="{FF2B5EF4-FFF2-40B4-BE49-F238E27FC236}">
                  <a16:creationId xmlns:a16="http://schemas.microsoft.com/office/drawing/2014/main" id="{95FCCDD2-E631-4A06-A16A-0CB1D244DB12}"/>
                </a:ext>
              </a:extLst>
            </p:cNvPr>
            <p:cNvSpPr/>
            <p:nvPr>
              <p:custDataLst>
                <p:tags r:id="rId1056"/>
              </p:custDataLst>
            </p:nvPr>
          </p:nvSpPr>
          <p:spPr bwMode="auto">
            <a:xfrm>
              <a:off x="1384" y="1272"/>
              <a:ext cx="908" cy="997"/>
            </a:xfrm>
            <a:custGeom>
              <a:avLst/>
              <a:gdLst>
                <a:gd name="T0" fmla="*/ 825 w 545"/>
                <a:gd name="T1" fmla="*/ 97 h 598"/>
                <a:gd name="T2" fmla="*/ 245 w 545"/>
                <a:gd name="T3" fmla="*/ 570 h 598"/>
                <a:gd name="T4" fmla="*/ 147 w 545"/>
                <a:gd name="T5" fmla="*/ 1229 h 598"/>
                <a:gd name="T6" fmla="*/ 28 w 545"/>
                <a:gd name="T7" fmla="*/ 2359 h 598"/>
                <a:gd name="T8" fmla="*/ 1018 w 545"/>
                <a:gd name="T9" fmla="*/ 2279 h 598"/>
                <a:gd name="T10" fmla="*/ 1401 w 545"/>
                <a:gd name="T11" fmla="*/ 1987 h 598"/>
                <a:gd name="T12" fmla="*/ 1363 w 545"/>
                <a:gd name="T13" fmla="*/ 992 h 598"/>
                <a:gd name="T14" fmla="*/ 2058 w 545"/>
                <a:gd name="T15" fmla="*/ 1429 h 598"/>
                <a:gd name="T16" fmla="*/ 2501 w 545"/>
                <a:gd name="T17" fmla="*/ 884 h 598"/>
                <a:gd name="T18" fmla="*/ 1068 w 545"/>
                <a:gd name="T19" fmla="*/ 187 h 598"/>
                <a:gd name="T20" fmla="*/ 825 w 545"/>
                <a:gd name="T21" fmla="*/ 97 h 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5" h="598">
                  <a:moveTo>
                    <a:pt x="178" y="21"/>
                  </a:move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  <a:cubicBezTo>
                    <a:pt x="303" y="429"/>
                    <a:pt x="210" y="333"/>
                    <a:pt x="295" y="214"/>
                  </a:cubicBezTo>
                  <a:cubicBezTo>
                    <a:pt x="339" y="153"/>
                    <a:pt x="445" y="308"/>
                    <a:pt x="445" y="308"/>
                  </a:cubicBezTo>
                  <a:cubicBezTo>
                    <a:pt x="445" y="308"/>
                    <a:pt x="545" y="291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0" name="Freeform 1420">
              <a:extLst>
                <a:ext uri="{FF2B5EF4-FFF2-40B4-BE49-F238E27FC236}">
                  <a16:creationId xmlns:a16="http://schemas.microsoft.com/office/drawing/2014/main" id="{7D825C2B-6B28-4F58-A98A-711399BB3804}"/>
                </a:ext>
              </a:extLst>
            </p:cNvPr>
            <p:cNvSpPr/>
            <p:nvPr>
              <p:custDataLst>
                <p:tags r:id="rId1057"/>
              </p:custDataLst>
            </p:nvPr>
          </p:nvSpPr>
          <p:spPr bwMode="auto">
            <a:xfrm>
              <a:off x="1384" y="1272"/>
              <a:ext cx="906" cy="997"/>
            </a:xfrm>
            <a:custGeom>
              <a:avLst/>
              <a:gdLst>
                <a:gd name="T0" fmla="*/ 2092 w 544"/>
                <a:gd name="T1" fmla="*/ 1424 h 598"/>
                <a:gd name="T2" fmla="*/ 2500 w 544"/>
                <a:gd name="T3" fmla="*/ 884 h 598"/>
                <a:gd name="T4" fmla="*/ 1068 w 544"/>
                <a:gd name="T5" fmla="*/ 187 h 598"/>
                <a:gd name="T6" fmla="*/ 821 w 544"/>
                <a:gd name="T7" fmla="*/ 97 h 598"/>
                <a:gd name="T8" fmla="*/ 245 w 544"/>
                <a:gd name="T9" fmla="*/ 570 h 598"/>
                <a:gd name="T10" fmla="*/ 147 w 544"/>
                <a:gd name="T11" fmla="*/ 1229 h 598"/>
                <a:gd name="T12" fmla="*/ 28 w 544"/>
                <a:gd name="T13" fmla="*/ 2359 h 598"/>
                <a:gd name="T14" fmla="*/ 1016 w 544"/>
                <a:gd name="T15" fmla="*/ 2279 h 598"/>
                <a:gd name="T16" fmla="*/ 1401 w 544"/>
                <a:gd name="T17" fmla="*/ 1987 h 5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4" h="598">
                  <a:moveTo>
                    <a:pt x="453" y="307"/>
                  </a:moveTo>
                  <a:cubicBezTo>
                    <a:pt x="477" y="300"/>
                    <a:pt x="544" y="274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1" name="Freeform 1421">
              <a:extLst>
                <a:ext uri="{FF2B5EF4-FFF2-40B4-BE49-F238E27FC236}">
                  <a16:creationId xmlns:a16="http://schemas.microsoft.com/office/drawing/2014/main" id="{F1CA549B-8A75-472C-89D8-F2A9E17C0ACF}"/>
                </a:ext>
              </a:extLst>
            </p:cNvPr>
            <p:cNvSpPr/>
            <p:nvPr>
              <p:custDataLst>
                <p:tags r:id="rId1058"/>
              </p:custDataLst>
            </p:nvPr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2" name="Freeform 1422">
              <a:extLst>
                <a:ext uri="{FF2B5EF4-FFF2-40B4-BE49-F238E27FC236}">
                  <a16:creationId xmlns:a16="http://schemas.microsoft.com/office/drawing/2014/main" id="{D6A64E68-E425-4C19-A22F-34DE0A790E95}"/>
                </a:ext>
              </a:extLst>
            </p:cNvPr>
            <p:cNvSpPr/>
            <p:nvPr>
              <p:custDataLst>
                <p:tags r:id="rId1059"/>
              </p:custDataLst>
            </p:nvPr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3" name="Freeform 1423">
              <a:extLst>
                <a:ext uri="{FF2B5EF4-FFF2-40B4-BE49-F238E27FC236}">
                  <a16:creationId xmlns:a16="http://schemas.microsoft.com/office/drawing/2014/main" id="{D83ADDF5-57A5-4F20-8E6E-83121680C457}"/>
                </a:ext>
              </a:extLst>
            </p:cNvPr>
            <p:cNvSpPr/>
            <p:nvPr>
              <p:custDataLst>
                <p:tags r:id="rId1060"/>
              </p:custDataLst>
            </p:nvPr>
          </p:nvSpPr>
          <p:spPr bwMode="auto">
            <a:xfrm>
              <a:off x="917" y="1835"/>
              <a:ext cx="193" cy="275"/>
            </a:xfrm>
            <a:custGeom>
              <a:avLst/>
              <a:gdLst>
                <a:gd name="T0" fmla="*/ 534 w 116"/>
                <a:gd name="T1" fmla="*/ 0 h 165"/>
                <a:gd name="T2" fmla="*/ 484 w 116"/>
                <a:gd name="T3" fmla="*/ 97 h 165"/>
                <a:gd name="T4" fmla="*/ 409 w 116"/>
                <a:gd name="T5" fmla="*/ 245 h 165"/>
                <a:gd name="T6" fmla="*/ 216 w 116"/>
                <a:gd name="T7" fmla="*/ 450 h 165"/>
                <a:gd name="T8" fmla="*/ 166 w 116"/>
                <a:gd name="T9" fmla="*/ 592 h 165"/>
                <a:gd name="T10" fmla="*/ 70 w 116"/>
                <a:gd name="T11" fmla="*/ 620 h 165"/>
                <a:gd name="T12" fmla="*/ 13 w 116"/>
                <a:gd name="T13" fmla="*/ 763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65">
                  <a:moveTo>
                    <a:pt x="116" y="0"/>
                  </a:moveTo>
                  <a:cubicBezTo>
                    <a:pt x="114" y="7"/>
                    <a:pt x="108" y="14"/>
                    <a:pt x="105" y="21"/>
                  </a:cubicBezTo>
                  <a:cubicBezTo>
                    <a:pt x="101" y="33"/>
                    <a:pt x="99" y="46"/>
                    <a:pt x="89" y="53"/>
                  </a:cubicBezTo>
                  <a:cubicBezTo>
                    <a:pt x="72" y="65"/>
                    <a:pt x="45" y="71"/>
                    <a:pt x="47" y="97"/>
                  </a:cubicBezTo>
                  <a:cubicBezTo>
                    <a:pt x="48" y="113"/>
                    <a:pt x="52" y="118"/>
                    <a:pt x="36" y="128"/>
                  </a:cubicBezTo>
                  <a:cubicBezTo>
                    <a:pt x="29" y="132"/>
                    <a:pt x="22" y="130"/>
                    <a:pt x="15" y="134"/>
                  </a:cubicBezTo>
                  <a:cubicBezTo>
                    <a:pt x="4" y="140"/>
                    <a:pt x="0" y="154"/>
                    <a:pt x="3" y="16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4" name="Freeform 1424">
              <a:extLst>
                <a:ext uri="{FF2B5EF4-FFF2-40B4-BE49-F238E27FC236}">
                  <a16:creationId xmlns:a16="http://schemas.microsoft.com/office/drawing/2014/main" id="{741C99A5-6C32-4F25-BF82-4DD020D8C214}"/>
                </a:ext>
              </a:extLst>
            </p:cNvPr>
            <p:cNvSpPr/>
            <p:nvPr>
              <p:custDataLst>
                <p:tags r:id="rId1061"/>
              </p:custDataLst>
            </p:nvPr>
          </p:nvSpPr>
          <p:spPr bwMode="auto">
            <a:xfrm>
              <a:off x="891" y="2054"/>
              <a:ext cx="55" cy="46"/>
            </a:xfrm>
            <a:custGeom>
              <a:avLst/>
              <a:gdLst>
                <a:gd name="T0" fmla="*/ 105 w 33"/>
                <a:gd name="T1" fmla="*/ 118 h 28"/>
                <a:gd name="T2" fmla="*/ 22 w 33"/>
                <a:gd name="T3" fmla="*/ 54 h 28"/>
                <a:gd name="T4" fmla="*/ 153 w 33"/>
                <a:gd name="T5" fmla="*/ 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23" y="27"/>
                  </a:moveTo>
                  <a:cubicBezTo>
                    <a:pt x="15" y="28"/>
                    <a:pt x="0" y="24"/>
                    <a:pt x="5" y="12"/>
                  </a:cubicBezTo>
                  <a:cubicBezTo>
                    <a:pt x="11" y="0"/>
                    <a:pt x="27" y="10"/>
                    <a:pt x="33" y="15"/>
                  </a:cubicBezTo>
                </a:path>
              </a:pathLst>
            </a:custGeom>
            <a:noFill/>
            <a:ln w="20638" cap="flat">
              <a:solidFill>
                <a:srgbClr val="C199B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5" name="Freeform 1425">
              <a:extLst>
                <a:ext uri="{FF2B5EF4-FFF2-40B4-BE49-F238E27FC236}">
                  <a16:creationId xmlns:a16="http://schemas.microsoft.com/office/drawing/2014/main" id="{7111E9AB-B865-43F4-B590-83C69CD3F9D7}"/>
                </a:ext>
              </a:extLst>
            </p:cNvPr>
            <p:cNvSpPr/>
            <p:nvPr>
              <p:custDataLst>
                <p:tags r:id="rId1062"/>
              </p:custDataLst>
            </p:nvPr>
          </p:nvSpPr>
          <p:spPr bwMode="auto">
            <a:xfrm>
              <a:off x="949" y="2028"/>
              <a:ext cx="43" cy="42"/>
            </a:xfrm>
            <a:custGeom>
              <a:avLst/>
              <a:gdLst>
                <a:gd name="T0" fmla="*/ 46 w 26"/>
                <a:gd name="T1" fmla="*/ 111 h 25"/>
                <a:gd name="T2" fmla="*/ 28 w 26"/>
                <a:gd name="T3" fmla="*/ 22 h 25"/>
                <a:gd name="T4" fmla="*/ 117 w 26"/>
                <a:gd name="T5" fmla="*/ 1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10" y="23"/>
                  </a:moveTo>
                  <a:cubicBezTo>
                    <a:pt x="6" y="21"/>
                    <a:pt x="0" y="8"/>
                    <a:pt x="6" y="5"/>
                  </a:cubicBezTo>
                  <a:cubicBezTo>
                    <a:pt x="14" y="0"/>
                    <a:pt x="22" y="20"/>
                    <a:pt x="26" y="25"/>
                  </a:cubicBezTo>
                </a:path>
              </a:pathLst>
            </a:custGeom>
            <a:noFill/>
            <a:ln w="11113" cap="flat">
              <a:solidFill>
                <a:srgbClr val="C199B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6" name="Freeform 1426">
              <a:extLst>
                <a:ext uri="{FF2B5EF4-FFF2-40B4-BE49-F238E27FC236}">
                  <a16:creationId xmlns:a16="http://schemas.microsoft.com/office/drawing/2014/main" id="{B808580E-845D-48BB-8071-5A276F9B0B52}"/>
                </a:ext>
              </a:extLst>
            </p:cNvPr>
            <p:cNvSpPr/>
            <p:nvPr>
              <p:custDataLst>
                <p:tags r:id="rId1063"/>
              </p:custDataLst>
            </p:nvPr>
          </p:nvSpPr>
          <p:spPr bwMode="auto">
            <a:xfrm>
              <a:off x="972" y="2702"/>
              <a:ext cx="55" cy="75"/>
            </a:xfrm>
            <a:custGeom>
              <a:avLst/>
              <a:gdLst>
                <a:gd name="T0" fmla="*/ 153 w 33"/>
                <a:gd name="T1" fmla="*/ 0 h 45"/>
                <a:gd name="T2" fmla="*/ 105 w 33"/>
                <a:gd name="T3" fmla="*/ 208 h 45"/>
                <a:gd name="T4" fmla="*/ 15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0" y="11"/>
                    <a:pt x="23" y="45"/>
                  </a:cubicBezTo>
                  <a:cubicBezTo>
                    <a:pt x="23" y="45"/>
                    <a:pt x="9" y="20"/>
                    <a:pt x="3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7" name="Freeform 1427">
              <a:extLst>
                <a:ext uri="{FF2B5EF4-FFF2-40B4-BE49-F238E27FC236}">
                  <a16:creationId xmlns:a16="http://schemas.microsoft.com/office/drawing/2014/main" id="{9AFD1416-44FD-4384-A185-200401AC40F0}"/>
                </a:ext>
              </a:extLst>
            </p:cNvPr>
            <p:cNvSpPr/>
            <p:nvPr>
              <p:custDataLst>
                <p:tags r:id="rId1064"/>
              </p:custDataLst>
            </p:nvPr>
          </p:nvSpPr>
          <p:spPr bwMode="auto">
            <a:xfrm>
              <a:off x="1152" y="2405"/>
              <a:ext cx="72" cy="100"/>
            </a:xfrm>
            <a:custGeom>
              <a:avLst/>
              <a:gdLst>
                <a:gd name="T0" fmla="*/ 13 w 43"/>
                <a:gd name="T1" fmla="*/ 0 h 60"/>
                <a:gd name="T2" fmla="*/ 0 w 43"/>
                <a:gd name="T3" fmla="*/ 278 h 60"/>
                <a:gd name="T4" fmla="*/ 13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3" y="0"/>
                  </a:moveTo>
                  <a:cubicBezTo>
                    <a:pt x="3" y="0"/>
                    <a:pt x="29" y="31"/>
                    <a:pt x="0" y="60"/>
                  </a:cubicBezTo>
                  <a:cubicBezTo>
                    <a:pt x="0" y="60"/>
                    <a:pt x="43" y="33"/>
                    <a:pt x="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8" name="Freeform 1428">
              <a:extLst>
                <a:ext uri="{FF2B5EF4-FFF2-40B4-BE49-F238E27FC236}">
                  <a16:creationId xmlns:a16="http://schemas.microsoft.com/office/drawing/2014/main" id="{6430F7E5-3F0C-4333-8BBB-810E73ED5191}"/>
                </a:ext>
              </a:extLst>
            </p:cNvPr>
            <p:cNvSpPr/>
            <p:nvPr>
              <p:custDataLst>
                <p:tags r:id="rId1065"/>
              </p:custDataLst>
            </p:nvPr>
          </p:nvSpPr>
          <p:spPr bwMode="auto">
            <a:xfrm>
              <a:off x="1940" y="2052"/>
              <a:ext cx="187" cy="143"/>
            </a:xfrm>
            <a:custGeom>
              <a:avLst/>
              <a:gdLst>
                <a:gd name="T0" fmla="*/ 0 w 112"/>
                <a:gd name="T1" fmla="*/ 0 h 86"/>
                <a:gd name="T2" fmla="*/ 521 w 112"/>
                <a:gd name="T3" fmla="*/ 396 h 86"/>
                <a:gd name="T4" fmla="*/ 42 w 112"/>
                <a:gd name="T5" fmla="*/ 13 h 86"/>
                <a:gd name="T6" fmla="*/ 0 w 11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86">
                  <a:moveTo>
                    <a:pt x="0" y="0"/>
                  </a:moveTo>
                  <a:cubicBezTo>
                    <a:pt x="0" y="0"/>
                    <a:pt x="36" y="52"/>
                    <a:pt x="112" y="86"/>
                  </a:cubicBezTo>
                  <a:cubicBezTo>
                    <a:pt x="112" y="86"/>
                    <a:pt x="28" y="32"/>
                    <a:pt x="9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49" name="Freeform 1429">
              <a:extLst>
                <a:ext uri="{FF2B5EF4-FFF2-40B4-BE49-F238E27FC236}">
                  <a16:creationId xmlns:a16="http://schemas.microsoft.com/office/drawing/2014/main" id="{CF98C8F5-4CA5-469D-9F99-C52F386E8221}"/>
                </a:ext>
              </a:extLst>
            </p:cNvPr>
            <p:cNvSpPr/>
            <p:nvPr>
              <p:custDataLst>
                <p:tags r:id="rId1066"/>
              </p:custDataLst>
            </p:nvPr>
          </p:nvSpPr>
          <p:spPr bwMode="auto">
            <a:xfrm>
              <a:off x="2247" y="2697"/>
              <a:ext cx="36" cy="165"/>
            </a:xfrm>
            <a:custGeom>
              <a:avLst/>
              <a:gdLst>
                <a:gd name="T0" fmla="*/ 21 w 22"/>
                <a:gd name="T1" fmla="*/ 0 h 99"/>
                <a:gd name="T2" fmla="*/ 43 w 22"/>
                <a:gd name="T3" fmla="*/ 195 h 99"/>
                <a:gd name="T4" fmla="*/ 62 w 22"/>
                <a:gd name="T5" fmla="*/ 458 h 99"/>
                <a:gd name="T6" fmla="*/ 62 w 22"/>
                <a:gd name="T7" fmla="*/ 195 h 99"/>
                <a:gd name="T8" fmla="*/ 21 w 22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9">
                  <a:moveTo>
                    <a:pt x="5" y="0"/>
                  </a:moveTo>
                  <a:cubicBezTo>
                    <a:pt x="5" y="0"/>
                    <a:pt x="19" y="17"/>
                    <a:pt x="10" y="42"/>
                  </a:cubicBezTo>
                  <a:cubicBezTo>
                    <a:pt x="0" y="68"/>
                    <a:pt x="14" y="99"/>
                    <a:pt x="14" y="99"/>
                  </a:cubicBezTo>
                  <a:cubicBezTo>
                    <a:pt x="14" y="99"/>
                    <a:pt x="6" y="67"/>
                    <a:pt x="14" y="42"/>
                  </a:cubicBezTo>
                  <a:cubicBezTo>
                    <a:pt x="22" y="1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0" name="Freeform 1430">
              <a:extLst>
                <a:ext uri="{FF2B5EF4-FFF2-40B4-BE49-F238E27FC236}">
                  <a16:creationId xmlns:a16="http://schemas.microsoft.com/office/drawing/2014/main" id="{FFB6FE52-92D2-43B7-82C7-B4A177B853E7}"/>
                </a:ext>
              </a:extLst>
            </p:cNvPr>
            <p:cNvSpPr/>
            <p:nvPr>
              <p:custDataLst>
                <p:tags r:id="rId1067"/>
              </p:custDataLst>
            </p:nvPr>
          </p:nvSpPr>
          <p:spPr bwMode="auto">
            <a:xfrm>
              <a:off x="1160" y="2412"/>
              <a:ext cx="37" cy="73"/>
            </a:xfrm>
            <a:custGeom>
              <a:avLst/>
              <a:gdLst>
                <a:gd name="T0" fmla="*/ 0 w 22"/>
                <a:gd name="T1" fmla="*/ 0 h 44"/>
                <a:gd name="T2" fmla="*/ 20 w 22"/>
                <a:gd name="T3" fmla="*/ 201 h 44"/>
                <a:gd name="T4" fmla="*/ 0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0" y="0"/>
                  </a:moveTo>
                  <a:cubicBezTo>
                    <a:pt x="0" y="0"/>
                    <a:pt x="19" y="25"/>
                    <a:pt x="4" y="44"/>
                  </a:cubicBezTo>
                  <a:cubicBezTo>
                    <a:pt x="4" y="44"/>
                    <a:pt x="2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1" name="Freeform 1431">
              <a:extLst>
                <a:ext uri="{FF2B5EF4-FFF2-40B4-BE49-F238E27FC236}">
                  <a16:creationId xmlns:a16="http://schemas.microsoft.com/office/drawing/2014/main" id="{4B842546-F55F-4B3E-9436-B691EF5B002F}"/>
                </a:ext>
              </a:extLst>
            </p:cNvPr>
            <p:cNvSpPr/>
            <p:nvPr>
              <p:custDataLst>
                <p:tags r:id="rId1068"/>
              </p:custDataLst>
            </p:nvPr>
          </p:nvSpPr>
          <p:spPr bwMode="auto">
            <a:xfrm>
              <a:off x="989" y="2707"/>
              <a:ext cx="25" cy="47"/>
            </a:xfrm>
            <a:custGeom>
              <a:avLst/>
              <a:gdLst>
                <a:gd name="T0" fmla="*/ 70 w 15"/>
                <a:gd name="T1" fmla="*/ 0 h 28"/>
                <a:gd name="T2" fmla="*/ 28 w 15"/>
                <a:gd name="T3" fmla="*/ 133 h 28"/>
                <a:gd name="T4" fmla="*/ 70 w 1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15" y="0"/>
                    <a:pt x="0" y="12"/>
                    <a:pt x="6" y="28"/>
                  </a:cubicBezTo>
                  <a:cubicBezTo>
                    <a:pt x="6" y="28"/>
                    <a:pt x="3" y="1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2" name="Freeform 1432">
              <a:extLst>
                <a:ext uri="{FF2B5EF4-FFF2-40B4-BE49-F238E27FC236}">
                  <a16:creationId xmlns:a16="http://schemas.microsoft.com/office/drawing/2014/main" id="{17FF155A-9EC1-4AB2-AA0A-5915FABC78F2}"/>
                </a:ext>
              </a:extLst>
            </p:cNvPr>
            <p:cNvSpPr/>
            <p:nvPr>
              <p:custDataLst>
                <p:tags r:id="rId1069"/>
              </p:custDataLst>
            </p:nvPr>
          </p:nvSpPr>
          <p:spPr bwMode="auto">
            <a:xfrm>
              <a:off x="1059" y="2677"/>
              <a:ext cx="15" cy="17"/>
            </a:xfrm>
            <a:custGeom>
              <a:avLst/>
              <a:gdLst>
                <a:gd name="T0" fmla="*/ 0 w 9"/>
                <a:gd name="T1" fmla="*/ 49 h 10"/>
                <a:gd name="T2" fmla="*/ 42 w 9"/>
                <a:gd name="T3" fmla="*/ 41 h 10"/>
                <a:gd name="T4" fmla="*/ 0 w 9"/>
                <a:gd name="T5" fmla="*/ 4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10"/>
                    <a:pt x="5" y="4"/>
                    <a:pt x="9" y="8"/>
                  </a:cubicBezTo>
                  <a:cubicBezTo>
                    <a:pt x="9" y="8"/>
                    <a:pt x="5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3" name="Freeform 1433">
              <a:extLst>
                <a:ext uri="{FF2B5EF4-FFF2-40B4-BE49-F238E27FC236}">
                  <a16:creationId xmlns:a16="http://schemas.microsoft.com/office/drawing/2014/main" id="{333771A6-09BA-4DA4-932C-6B61D7CBFFA1}"/>
                </a:ext>
              </a:extLst>
            </p:cNvPr>
            <p:cNvSpPr/>
            <p:nvPr>
              <p:custDataLst>
                <p:tags r:id="rId1070"/>
              </p:custDataLst>
            </p:nvPr>
          </p:nvSpPr>
          <p:spPr bwMode="auto">
            <a:xfrm>
              <a:off x="1027" y="2939"/>
              <a:ext cx="29" cy="85"/>
            </a:xfrm>
            <a:custGeom>
              <a:avLst/>
              <a:gdLst>
                <a:gd name="T0" fmla="*/ 20 w 17"/>
                <a:gd name="T1" fmla="*/ 0 h 51"/>
                <a:gd name="T2" fmla="*/ 84 w 17"/>
                <a:gd name="T3" fmla="*/ 237 h 51"/>
                <a:gd name="T4" fmla="*/ 20 w 1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1">
                  <a:moveTo>
                    <a:pt x="4" y="0"/>
                  </a:moveTo>
                  <a:cubicBezTo>
                    <a:pt x="4" y="0"/>
                    <a:pt x="0" y="31"/>
                    <a:pt x="17" y="51"/>
                  </a:cubicBezTo>
                  <a:cubicBezTo>
                    <a:pt x="17" y="51"/>
                    <a:pt x="3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4" name="Freeform 1434">
              <a:extLst>
                <a:ext uri="{FF2B5EF4-FFF2-40B4-BE49-F238E27FC236}">
                  <a16:creationId xmlns:a16="http://schemas.microsoft.com/office/drawing/2014/main" id="{7BC25C64-5C7A-498B-8C61-4E7D732E099C}"/>
                </a:ext>
              </a:extLst>
            </p:cNvPr>
            <p:cNvSpPr/>
            <p:nvPr>
              <p:custDataLst>
                <p:tags r:id="rId1071"/>
              </p:custDataLst>
            </p:nvPr>
          </p:nvSpPr>
          <p:spPr bwMode="auto">
            <a:xfrm>
              <a:off x="1089" y="3072"/>
              <a:ext cx="30" cy="33"/>
            </a:xfrm>
            <a:custGeom>
              <a:avLst/>
              <a:gdLst>
                <a:gd name="T0" fmla="*/ 83 w 18"/>
                <a:gd name="T1" fmla="*/ 35 h 20"/>
                <a:gd name="T2" fmla="*/ 28 w 18"/>
                <a:gd name="T3" fmla="*/ 89 h 20"/>
                <a:gd name="T4" fmla="*/ 83 w 18"/>
                <a:gd name="T5" fmla="*/ 3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5" y="3"/>
                    <a:pt x="6" y="20"/>
                  </a:cubicBezTo>
                  <a:cubicBezTo>
                    <a:pt x="6" y="20"/>
                    <a:pt x="0" y="0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5" name="Freeform 1435">
              <a:extLst>
                <a:ext uri="{FF2B5EF4-FFF2-40B4-BE49-F238E27FC236}">
                  <a16:creationId xmlns:a16="http://schemas.microsoft.com/office/drawing/2014/main" id="{8D144078-7069-45C2-BDE7-7408EDC4BEA7}"/>
                </a:ext>
              </a:extLst>
            </p:cNvPr>
            <p:cNvSpPr/>
            <p:nvPr>
              <p:custDataLst>
                <p:tags r:id="rId1072"/>
              </p:custDataLst>
            </p:nvPr>
          </p:nvSpPr>
          <p:spPr bwMode="auto">
            <a:xfrm>
              <a:off x="1364" y="3116"/>
              <a:ext cx="71" cy="35"/>
            </a:xfrm>
            <a:custGeom>
              <a:avLst/>
              <a:gdLst>
                <a:gd name="T0" fmla="*/ 0 w 43"/>
                <a:gd name="T1" fmla="*/ 5 h 21"/>
                <a:gd name="T2" fmla="*/ 193 w 43"/>
                <a:gd name="T3" fmla="*/ 97 h 21"/>
                <a:gd name="T4" fmla="*/ 0 w 43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0" y="1"/>
                    <a:pt x="24" y="0"/>
                    <a:pt x="43" y="21"/>
                  </a:cubicBezTo>
                  <a:cubicBezTo>
                    <a:pt x="43" y="2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6" name="Freeform 1436">
              <a:extLst>
                <a:ext uri="{FF2B5EF4-FFF2-40B4-BE49-F238E27FC236}">
                  <a16:creationId xmlns:a16="http://schemas.microsoft.com/office/drawing/2014/main" id="{C72D89DC-0B3D-4810-97D0-C85B36720407}"/>
                </a:ext>
              </a:extLst>
            </p:cNvPr>
            <p:cNvSpPr/>
            <p:nvPr>
              <p:custDataLst>
                <p:tags r:id="rId1073"/>
              </p:custDataLst>
            </p:nvPr>
          </p:nvSpPr>
          <p:spPr bwMode="auto">
            <a:xfrm>
              <a:off x="1667" y="3241"/>
              <a:ext cx="97" cy="33"/>
            </a:xfrm>
            <a:custGeom>
              <a:avLst/>
              <a:gdLst>
                <a:gd name="T0" fmla="*/ 271 w 58"/>
                <a:gd name="T1" fmla="*/ 0 h 20"/>
                <a:gd name="T2" fmla="*/ 0 w 58"/>
                <a:gd name="T3" fmla="*/ 89 h 20"/>
                <a:gd name="T4" fmla="*/ 271 w 5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0">
                  <a:moveTo>
                    <a:pt x="58" y="0"/>
                  </a:moveTo>
                  <a:cubicBezTo>
                    <a:pt x="58" y="0"/>
                    <a:pt x="43" y="15"/>
                    <a:pt x="0" y="20"/>
                  </a:cubicBezTo>
                  <a:cubicBezTo>
                    <a:pt x="0" y="20"/>
                    <a:pt x="39" y="2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7" name="Freeform 1437">
              <a:extLst>
                <a:ext uri="{FF2B5EF4-FFF2-40B4-BE49-F238E27FC236}">
                  <a16:creationId xmlns:a16="http://schemas.microsoft.com/office/drawing/2014/main" id="{F998DA63-914F-445C-B830-FAC0FD6CC8F8}"/>
                </a:ext>
              </a:extLst>
            </p:cNvPr>
            <p:cNvSpPr/>
            <p:nvPr>
              <p:custDataLst>
                <p:tags r:id="rId1074"/>
              </p:custDataLst>
            </p:nvPr>
          </p:nvSpPr>
          <p:spPr bwMode="auto">
            <a:xfrm>
              <a:off x="1415" y="2797"/>
              <a:ext cx="55" cy="30"/>
            </a:xfrm>
            <a:custGeom>
              <a:avLst/>
              <a:gdLst>
                <a:gd name="T0" fmla="*/ 0 w 33"/>
                <a:gd name="T1" fmla="*/ 28 h 18"/>
                <a:gd name="T2" fmla="*/ 153 w 33"/>
                <a:gd name="T3" fmla="*/ 83 h 18"/>
                <a:gd name="T4" fmla="*/ 0 w 33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8">
                  <a:moveTo>
                    <a:pt x="0" y="6"/>
                  </a:moveTo>
                  <a:cubicBezTo>
                    <a:pt x="0" y="6"/>
                    <a:pt x="16" y="0"/>
                    <a:pt x="33" y="18"/>
                  </a:cubicBezTo>
                  <a:cubicBezTo>
                    <a:pt x="33" y="18"/>
                    <a:pt x="21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8" name="Freeform 1438">
              <a:extLst>
                <a:ext uri="{FF2B5EF4-FFF2-40B4-BE49-F238E27FC236}">
                  <a16:creationId xmlns:a16="http://schemas.microsoft.com/office/drawing/2014/main" id="{AD3C2ACE-12D2-493C-90D6-E515BAAEB0E4}"/>
                </a:ext>
              </a:extLst>
            </p:cNvPr>
            <p:cNvSpPr/>
            <p:nvPr>
              <p:custDataLst>
                <p:tags r:id="rId1075"/>
              </p:custDataLst>
            </p:nvPr>
          </p:nvSpPr>
          <p:spPr bwMode="auto">
            <a:xfrm>
              <a:off x="1209" y="2769"/>
              <a:ext cx="45" cy="50"/>
            </a:xfrm>
            <a:custGeom>
              <a:avLst/>
              <a:gdLst>
                <a:gd name="T0" fmla="*/ 0 w 27"/>
                <a:gd name="T1" fmla="*/ 0 h 30"/>
                <a:gd name="T2" fmla="*/ 125 w 27"/>
                <a:gd name="T3" fmla="*/ 13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59" name="Freeform 1439">
              <a:extLst>
                <a:ext uri="{FF2B5EF4-FFF2-40B4-BE49-F238E27FC236}">
                  <a16:creationId xmlns:a16="http://schemas.microsoft.com/office/drawing/2014/main" id="{87459242-8107-4087-AE7D-A8ECA95578A0}"/>
                </a:ext>
              </a:extLst>
            </p:cNvPr>
            <p:cNvSpPr/>
            <p:nvPr>
              <p:custDataLst>
                <p:tags r:id="rId1076"/>
              </p:custDataLst>
            </p:nvPr>
          </p:nvSpPr>
          <p:spPr bwMode="auto">
            <a:xfrm>
              <a:off x="1219" y="2245"/>
              <a:ext cx="83" cy="102"/>
            </a:xfrm>
            <a:custGeom>
              <a:avLst/>
              <a:gdLst>
                <a:gd name="T0" fmla="*/ 229 w 50"/>
                <a:gd name="T1" fmla="*/ 0 h 61"/>
                <a:gd name="T2" fmla="*/ 0 w 50"/>
                <a:gd name="T3" fmla="*/ 286 h 61"/>
                <a:gd name="T4" fmla="*/ 229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0"/>
                  </a:moveTo>
                  <a:cubicBezTo>
                    <a:pt x="50" y="0"/>
                    <a:pt x="42" y="33"/>
                    <a:pt x="0" y="61"/>
                  </a:cubicBezTo>
                  <a:cubicBezTo>
                    <a:pt x="0" y="61"/>
                    <a:pt x="39" y="4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0" name="Freeform 1440">
              <a:extLst>
                <a:ext uri="{FF2B5EF4-FFF2-40B4-BE49-F238E27FC236}">
                  <a16:creationId xmlns:a16="http://schemas.microsoft.com/office/drawing/2014/main" id="{FFE5B522-8079-4291-BBFF-D883C71322D0}"/>
                </a:ext>
              </a:extLst>
            </p:cNvPr>
            <p:cNvSpPr/>
            <p:nvPr>
              <p:custDataLst>
                <p:tags r:id="rId1077"/>
              </p:custDataLst>
            </p:nvPr>
          </p:nvSpPr>
          <p:spPr bwMode="auto">
            <a:xfrm>
              <a:off x="1500" y="2477"/>
              <a:ext cx="42" cy="45"/>
            </a:xfrm>
            <a:custGeom>
              <a:avLst/>
              <a:gdLst>
                <a:gd name="T0" fmla="*/ 0 w 25"/>
                <a:gd name="T1" fmla="*/ 0 h 27"/>
                <a:gd name="T2" fmla="*/ 119 w 25"/>
                <a:gd name="T3" fmla="*/ 125 h 27"/>
                <a:gd name="T4" fmla="*/ 0 w 2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0" y="0"/>
                    <a:pt x="19" y="8"/>
                    <a:pt x="25" y="27"/>
                  </a:cubicBezTo>
                  <a:cubicBezTo>
                    <a:pt x="25" y="27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1" name="Freeform 1441">
              <a:extLst>
                <a:ext uri="{FF2B5EF4-FFF2-40B4-BE49-F238E27FC236}">
                  <a16:creationId xmlns:a16="http://schemas.microsoft.com/office/drawing/2014/main" id="{E8D25FED-99CD-4120-A14D-0AC61F8F5D34}"/>
                </a:ext>
              </a:extLst>
            </p:cNvPr>
            <p:cNvSpPr/>
            <p:nvPr>
              <p:custDataLst>
                <p:tags r:id="rId1078"/>
              </p:custDataLst>
            </p:nvPr>
          </p:nvSpPr>
          <p:spPr bwMode="auto">
            <a:xfrm>
              <a:off x="1948" y="2062"/>
              <a:ext cx="117" cy="100"/>
            </a:xfrm>
            <a:custGeom>
              <a:avLst/>
              <a:gdLst>
                <a:gd name="T0" fmla="*/ 0 w 70"/>
                <a:gd name="T1" fmla="*/ 0 h 60"/>
                <a:gd name="T2" fmla="*/ 328 w 70"/>
                <a:gd name="T3" fmla="*/ 278 h 60"/>
                <a:gd name="T4" fmla="*/ 0 w 7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0">
                  <a:moveTo>
                    <a:pt x="0" y="0"/>
                  </a:moveTo>
                  <a:cubicBezTo>
                    <a:pt x="0" y="0"/>
                    <a:pt x="36" y="41"/>
                    <a:pt x="70" y="60"/>
                  </a:cubicBezTo>
                  <a:cubicBezTo>
                    <a:pt x="70" y="60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2" name="Freeform 1442">
              <a:extLst>
                <a:ext uri="{FF2B5EF4-FFF2-40B4-BE49-F238E27FC236}">
                  <a16:creationId xmlns:a16="http://schemas.microsoft.com/office/drawing/2014/main" id="{04F888A3-6230-49FC-AF8B-7961602E027F}"/>
                </a:ext>
              </a:extLst>
            </p:cNvPr>
            <p:cNvSpPr/>
            <p:nvPr>
              <p:custDataLst>
                <p:tags r:id="rId1079"/>
              </p:custDataLst>
            </p:nvPr>
          </p:nvSpPr>
          <p:spPr bwMode="auto">
            <a:xfrm>
              <a:off x="2118" y="2322"/>
              <a:ext cx="27" cy="75"/>
            </a:xfrm>
            <a:custGeom>
              <a:avLst/>
              <a:gdLst>
                <a:gd name="T0" fmla="*/ 78 w 16"/>
                <a:gd name="T1" fmla="*/ 0 h 45"/>
                <a:gd name="T2" fmla="*/ 62 w 16"/>
                <a:gd name="T3" fmla="*/ 208 h 45"/>
                <a:gd name="T4" fmla="*/ 78 w 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6" y="0"/>
                    <a:pt x="0" y="19"/>
                    <a:pt x="13" y="45"/>
                  </a:cubicBezTo>
                  <a:cubicBezTo>
                    <a:pt x="13" y="45"/>
                    <a:pt x="2" y="2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3" name="Freeform 1443">
              <a:extLst>
                <a:ext uri="{FF2B5EF4-FFF2-40B4-BE49-F238E27FC236}">
                  <a16:creationId xmlns:a16="http://schemas.microsoft.com/office/drawing/2014/main" id="{D936ECBA-8847-4CAF-8830-71668C9568DD}"/>
                </a:ext>
              </a:extLst>
            </p:cNvPr>
            <p:cNvSpPr/>
            <p:nvPr>
              <p:custDataLst>
                <p:tags r:id="rId1080"/>
              </p:custDataLst>
            </p:nvPr>
          </p:nvSpPr>
          <p:spPr bwMode="auto">
            <a:xfrm>
              <a:off x="2338" y="2452"/>
              <a:ext cx="47" cy="30"/>
            </a:xfrm>
            <a:custGeom>
              <a:avLst/>
              <a:gdLst>
                <a:gd name="T0" fmla="*/ 0 w 28"/>
                <a:gd name="T1" fmla="*/ 0 h 18"/>
                <a:gd name="T2" fmla="*/ 133 w 28"/>
                <a:gd name="T3" fmla="*/ 83 h 18"/>
                <a:gd name="T4" fmla="*/ 0 w 2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0" y="0"/>
                    <a:pt x="17" y="2"/>
                    <a:pt x="28" y="18"/>
                  </a:cubicBezTo>
                  <a:cubicBezTo>
                    <a:pt x="28" y="18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4" name="Freeform 1444">
              <a:extLst>
                <a:ext uri="{FF2B5EF4-FFF2-40B4-BE49-F238E27FC236}">
                  <a16:creationId xmlns:a16="http://schemas.microsoft.com/office/drawing/2014/main" id="{0CFFCEB9-D896-4817-98A8-1372FC9EE385}"/>
                </a:ext>
              </a:extLst>
            </p:cNvPr>
            <p:cNvSpPr/>
            <p:nvPr>
              <p:custDataLst>
                <p:tags r:id="rId1081"/>
              </p:custDataLst>
            </p:nvPr>
          </p:nvSpPr>
          <p:spPr bwMode="auto">
            <a:xfrm>
              <a:off x="2057" y="2540"/>
              <a:ext cx="21" cy="70"/>
            </a:xfrm>
            <a:custGeom>
              <a:avLst/>
              <a:gdLst>
                <a:gd name="T0" fmla="*/ 55 w 13"/>
                <a:gd name="T1" fmla="*/ 0 h 42"/>
                <a:gd name="T2" fmla="*/ 0 w 13"/>
                <a:gd name="T3" fmla="*/ 195 h 42"/>
                <a:gd name="T4" fmla="*/ 55 w 13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13" y="0"/>
                    <a:pt x="1" y="21"/>
                    <a:pt x="0" y="42"/>
                  </a:cubicBezTo>
                  <a:cubicBezTo>
                    <a:pt x="0" y="42"/>
                    <a:pt x="5" y="1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5" name="Freeform 1445">
              <a:extLst>
                <a:ext uri="{FF2B5EF4-FFF2-40B4-BE49-F238E27FC236}">
                  <a16:creationId xmlns:a16="http://schemas.microsoft.com/office/drawing/2014/main" id="{EB016A0F-2D95-468E-A67E-1CA9E50A58D9}"/>
                </a:ext>
              </a:extLst>
            </p:cNvPr>
            <p:cNvSpPr/>
            <p:nvPr>
              <p:custDataLst>
                <p:tags r:id="rId1082"/>
              </p:custDataLst>
            </p:nvPr>
          </p:nvSpPr>
          <p:spPr bwMode="auto">
            <a:xfrm>
              <a:off x="2255" y="2725"/>
              <a:ext cx="18" cy="125"/>
            </a:xfrm>
            <a:custGeom>
              <a:avLst/>
              <a:gdLst>
                <a:gd name="T0" fmla="*/ 34 w 11"/>
                <a:gd name="T1" fmla="*/ 0 h 75"/>
                <a:gd name="T2" fmla="*/ 21 w 11"/>
                <a:gd name="T3" fmla="*/ 125 h 75"/>
                <a:gd name="T4" fmla="*/ 26 w 11"/>
                <a:gd name="T5" fmla="*/ 347 h 75"/>
                <a:gd name="T6" fmla="*/ 26 w 11"/>
                <a:gd name="T7" fmla="*/ 158 h 75"/>
                <a:gd name="T8" fmla="*/ 34 w 11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5">
                  <a:moveTo>
                    <a:pt x="8" y="0"/>
                  </a:moveTo>
                  <a:cubicBezTo>
                    <a:pt x="8" y="0"/>
                    <a:pt x="9" y="13"/>
                    <a:pt x="5" y="27"/>
                  </a:cubicBezTo>
                  <a:cubicBezTo>
                    <a:pt x="0" y="46"/>
                    <a:pt x="6" y="75"/>
                    <a:pt x="6" y="75"/>
                  </a:cubicBezTo>
                  <a:cubicBezTo>
                    <a:pt x="6" y="75"/>
                    <a:pt x="3" y="43"/>
                    <a:pt x="6" y="34"/>
                  </a:cubicBezTo>
                  <a:cubicBezTo>
                    <a:pt x="11" y="1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6" name="Freeform 1446">
              <a:extLst>
                <a:ext uri="{FF2B5EF4-FFF2-40B4-BE49-F238E27FC236}">
                  <a16:creationId xmlns:a16="http://schemas.microsoft.com/office/drawing/2014/main" id="{2FC20C82-65B9-444D-8DE6-C49B8E0D3A6C}"/>
                </a:ext>
              </a:extLst>
            </p:cNvPr>
            <p:cNvSpPr/>
            <p:nvPr>
              <p:custDataLst>
                <p:tags r:id="rId1083"/>
              </p:custDataLst>
            </p:nvPr>
          </p:nvSpPr>
          <p:spPr bwMode="auto">
            <a:xfrm>
              <a:off x="2213" y="3065"/>
              <a:ext cx="22" cy="44"/>
            </a:xfrm>
            <a:custGeom>
              <a:avLst/>
              <a:gdLst>
                <a:gd name="T0" fmla="*/ 63 w 13"/>
                <a:gd name="T1" fmla="*/ 0 h 26"/>
                <a:gd name="T2" fmla="*/ 0 w 13"/>
                <a:gd name="T3" fmla="*/ 125 h 26"/>
                <a:gd name="T4" fmla="*/ 63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3" y="0"/>
                    <a:pt x="0" y="8"/>
                    <a:pt x="0" y="26"/>
                  </a:cubicBezTo>
                  <a:cubicBezTo>
                    <a:pt x="0" y="26"/>
                    <a:pt x="5" y="5"/>
                    <a:pt x="13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7" name="Freeform 1447">
              <a:extLst>
                <a:ext uri="{FF2B5EF4-FFF2-40B4-BE49-F238E27FC236}">
                  <a16:creationId xmlns:a16="http://schemas.microsoft.com/office/drawing/2014/main" id="{A5C5524A-74F7-465A-A64E-4A9385115974}"/>
                </a:ext>
              </a:extLst>
            </p:cNvPr>
            <p:cNvSpPr/>
            <p:nvPr>
              <p:custDataLst>
                <p:tags r:id="rId1084"/>
              </p:custDataLst>
            </p:nvPr>
          </p:nvSpPr>
          <p:spPr bwMode="auto">
            <a:xfrm>
              <a:off x="2485" y="3194"/>
              <a:ext cx="25" cy="65"/>
            </a:xfrm>
            <a:custGeom>
              <a:avLst/>
              <a:gdLst>
                <a:gd name="T0" fmla="*/ 0 w 15"/>
                <a:gd name="T1" fmla="*/ 0 h 39"/>
                <a:gd name="T2" fmla="*/ 62 w 15"/>
                <a:gd name="T3" fmla="*/ 180 h 39"/>
                <a:gd name="T4" fmla="*/ 0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0"/>
                  </a:moveTo>
                  <a:cubicBezTo>
                    <a:pt x="0" y="0"/>
                    <a:pt x="12" y="14"/>
                    <a:pt x="13" y="39"/>
                  </a:cubicBezTo>
                  <a:cubicBezTo>
                    <a:pt x="13" y="39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8" name="Freeform 1448">
              <a:extLst>
                <a:ext uri="{FF2B5EF4-FFF2-40B4-BE49-F238E27FC236}">
                  <a16:creationId xmlns:a16="http://schemas.microsoft.com/office/drawing/2014/main" id="{AA173D98-43FB-4DC8-9B57-6CD4CE3394FC}"/>
                </a:ext>
              </a:extLst>
            </p:cNvPr>
            <p:cNvSpPr/>
            <p:nvPr>
              <p:custDataLst>
                <p:tags r:id="rId1085"/>
              </p:custDataLst>
            </p:nvPr>
          </p:nvSpPr>
          <p:spPr bwMode="auto">
            <a:xfrm>
              <a:off x="2352" y="3010"/>
              <a:ext cx="60" cy="102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286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0" y="0"/>
                    <a:pt x="9" y="30"/>
                    <a:pt x="36" y="61"/>
                  </a:cubicBezTo>
                  <a:cubicBezTo>
                    <a:pt x="36" y="61"/>
                    <a:pt x="6" y="20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69" name="Freeform 1449">
              <a:extLst>
                <a:ext uri="{FF2B5EF4-FFF2-40B4-BE49-F238E27FC236}">
                  <a16:creationId xmlns:a16="http://schemas.microsoft.com/office/drawing/2014/main" id="{EFC66F2E-ACF3-43F4-86BA-3934B19E2578}"/>
                </a:ext>
              </a:extLst>
            </p:cNvPr>
            <p:cNvSpPr/>
            <p:nvPr>
              <p:custDataLst>
                <p:tags r:id="rId1086"/>
              </p:custDataLst>
            </p:nvPr>
          </p:nvSpPr>
          <p:spPr bwMode="auto">
            <a:xfrm>
              <a:off x="2428" y="2594"/>
              <a:ext cx="35" cy="18"/>
            </a:xfrm>
            <a:custGeom>
              <a:avLst/>
              <a:gdLst>
                <a:gd name="T0" fmla="*/ 0 w 21"/>
                <a:gd name="T1" fmla="*/ 0 h 11"/>
                <a:gd name="T2" fmla="*/ 97 w 21"/>
                <a:gd name="T3" fmla="*/ 5 h 11"/>
                <a:gd name="T4" fmla="*/ 0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cubicBezTo>
                    <a:pt x="0" y="0"/>
                    <a:pt x="8" y="11"/>
                    <a:pt x="21" y="1"/>
                  </a:cubicBezTo>
                  <a:cubicBezTo>
                    <a:pt x="21" y="1"/>
                    <a:pt x="12" y="8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0" name="Freeform 1450">
              <a:extLst>
                <a:ext uri="{FF2B5EF4-FFF2-40B4-BE49-F238E27FC236}">
                  <a16:creationId xmlns:a16="http://schemas.microsoft.com/office/drawing/2014/main" id="{F3C07448-AB6B-40C5-9E6D-EB7C1D963D5D}"/>
                </a:ext>
              </a:extLst>
            </p:cNvPr>
            <p:cNvSpPr/>
            <p:nvPr>
              <p:custDataLst>
                <p:tags r:id="rId1087"/>
              </p:custDataLst>
            </p:nvPr>
          </p:nvSpPr>
          <p:spPr bwMode="auto">
            <a:xfrm>
              <a:off x="1504" y="2925"/>
              <a:ext cx="20" cy="67"/>
            </a:xfrm>
            <a:custGeom>
              <a:avLst/>
              <a:gdLst>
                <a:gd name="T0" fmla="*/ 0 w 12"/>
                <a:gd name="T1" fmla="*/ 0 h 40"/>
                <a:gd name="T2" fmla="*/ 55 w 12"/>
                <a:gd name="T3" fmla="*/ 188 h 40"/>
                <a:gd name="T4" fmla="*/ 0 w 1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0" y="0"/>
                    <a:pt x="6" y="33"/>
                    <a:pt x="12" y="40"/>
                  </a:cubicBezTo>
                  <a:cubicBezTo>
                    <a:pt x="12" y="4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1" name="Freeform 1451">
              <a:extLst>
                <a:ext uri="{FF2B5EF4-FFF2-40B4-BE49-F238E27FC236}">
                  <a16:creationId xmlns:a16="http://schemas.microsoft.com/office/drawing/2014/main" id="{4692E719-5834-4C44-ABFF-6793A6788772}"/>
                </a:ext>
              </a:extLst>
            </p:cNvPr>
            <p:cNvSpPr/>
            <p:nvPr>
              <p:custDataLst>
                <p:tags r:id="rId1088"/>
              </p:custDataLst>
            </p:nvPr>
          </p:nvSpPr>
          <p:spPr bwMode="auto">
            <a:xfrm>
              <a:off x="1895" y="1680"/>
              <a:ext cx="292" cy="367"/>
            </a:xfrm>
            <a:custGeom>
              <a:avLst/>
              <a:gdLst>
                <a:gd name="T0" fmla="*/ 167 w 175"/>
                <a:gd name="T1" fmla="*/ 50 h 220"/>
                <a:gd name="T2" fmla="*/ 42 w 175"/>
                <a:gd name="T3" fmla="*/ 70 h 220"/>
                <a:gd name="T4" fmla="*/ 33 w 175"/>
                <a:gd name="T5" fmla="*/ 279 h 220"/>
                <a:gd name="T6" fmla="*/ 138 w 175"/>
                <a:gd name="T7" fmla="*/ 751 h 220"/>
                <a:gd name="T8" fmla="*/ 729 w 175"/>
                <a:gd name="T9" fmla="*/ 776 h 220"/>
                <a:gd name="T10" fmla="*/ 399 w 175"/>
                <a:gd name="T11" fmla="*/ 666 h 220"/>
                <a:gd name="T12" fmla="*/ 105 w 175"/>
                <a:gd name="T13" fmla="*/ 390 h 220"/>
                <a:gd name="T14" fmla="*/ 138 w 175"/>
                <a:gd name="T15" fmla="*/ 162 h 220"/>
                <a:gd name="T16" fmla="*/ 159 w 175"/>
                <a:gd name="T17" fmla="*/ 37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20">
                  <a:moveTo>
                    <a:pt x="36" y="11"/>
                  </a:moveTo>
                  <a:cubicBezTo>
                    <a:pt x="28" y="0"/>
                    <a:pt x="14" y="5"/>
                    <a:pt x="9" y="15"/>
                  </a:cubicBezTo>
                  <a:cubicBezTo>
                    <a:pt x="3" y="27"/>
                    <a:pt x="7" y="47"/>
                    <a:pt x="7" y="60"/>
                  </a:cubicBezTo>
                  <a:cubicBezTo>
                    <a:pt x="5" y="98"/>
                    <a:pt x="0" y="134"/>
                    <a:pt x="30" y="162"/>
                  </a:cubicBezTo>
                  <a:cubicBezTo>
                    <a:pt x="46" y="177"/>
                    <a:pt x="175" y="220"/>
                    <a:pt x="157" y="167"/>
                  </a:cubicBezTo>
                  <a:cubicBezTo>
                    <a:pt x="148" y="141"/>
                    <a:pt x="105" y="149"/>
                    <a:pt x="86" y="143"/>
                  </a:cubicBezTo>
                  <a:cubicBezTo>
                    <a:pt x="54" y="134"/>
                    <a:pt x="29" y="118"/>
                    <a:pt x="23" y="84"/>
                  </a:cubicBezTo>
                  <a:cubicBezTo>
                    <a:pt x="19" y="67"/>
                    <a:pt x="22" y="50"/>
                    <a:pt x="30" y="35"/>
                  </a:cubicBezTo>
                  <a:cubicBezTo>
                    <a:pt x="35" y="25"/>
                    <a:pt x="41" y="19"/>
                    <a:pt x="34" y="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2" name="Freeform 1452">
              <a:extLst>
                <a:ext uri="{FF2B5EF4-FFF2-40B4-BE49-F238E27FC236}">
                  <a16:creationId xmlns:a16="http://schemas.microsoft.com/office/drawing/2014/main" id="{141E98C3-E327-4E50-A109-55D12B1DBAA6}"/>
                </a:ext>
              </a:extLst>
            </p:cNvPr>
            <p:cNvSpPr/>
            <p:nvPr>
              <p:custDataLst>
                <p:tags r:id="rId1089"/>
              </p:custDataLst>
            </p:nvPr>
          </p:nvSpPr>
          <p:spPr bwMode="auto">
            <a:xfrm>
              <a:off x="2003" y="1938"/>
              <a:ext cx="210" cy="119"/>
            </a:xfrm>
            <a:custGeom>
              <a:avLst/>
              <a:gdLst>
                <a:gd name="T0" fmla="*/ 467 w 126"/>
                <a:gd name="T1" fmla="*/ 42 h 71"/>
                <a:gd name="T2" fmla="*/ 445 w 126"/>
                <a:gd name="T3" fmla="*/ 183 h 71"/>
                <a:gd name="T4" fmla="*/ 255 w 126"/>
                <a:gd name="T5" fmla="*/ 216 h 71"/>
                <a:gd name="T6" fmla="*/ 147 w 126"/>
                <a:gd name="T7" fmla="*/ 194 h 71"/>
                <a:gd name="T8" fmla="*/ 8 w 126"/>
                <a:gd name="T9" fmla="*/ 225 h 71"/>
                <a:gd name="T10" fmla="*/ 263 w 126"/>
                <a:gd name="T11" fmla="*/ 307 h 71"/>
                <a:gd name="T12" fmla="*/ 395 w 126"/>
                <a:gd name="T13" fmla="*/ 320 h 71"/>
                <a:gd name="T14" fmla="*/ 508 w 126"/>
                <a:gd name="T15" fmla="*/ 325 h 71"/>
                <a:gd name="T16" fmla="*/ 563 w 126"/>
                <a:gd name="T17" fmla="*/ 137 h 71"/>
                <a:gd name="T18" fmla="*/ 508 w 126"/>
                <a:gd name="T19" fmla="*/ 13 h 71"/>
                <a:gd name="T20" fmla="*/ 467 w 126"/>
                <a:gd name="T21" fmla="*/ 42 h 71"/>
                <a:gd name="T22" fmla="*/ 467 w 126"/>
                <a:gd name="T23" fmla="*/ 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71">
                  <a:moveTo>
                    <a:pt x="101" y="9"/>
                  </a:moveTo>
                  <a:cubicBezTo>
                    <a:pt x="105" y="19"/>
                    <a:pt x="105" y="33"/>
                    <a:pt x="96" y="39"/>
                  </a:cubicBezTo>
                  <a:cubicBezTo>
                    <a:pt x="84" y="49"/>
                    <a:pt x="69" y="47"/>
                    <a:pt x="55" y="46"/>
                  </a:cubicBezTo>
                  <a:cubicBezTo>
                    <a:pt x="47" y="45"/>
                    <a:pt x="40" y="42"/>
                    <a:pt x="32" y="41"/>
                  </a:cubicBezTo>
                  <a:cubicBezTo>
                    <a:pt x="25" y="40"/>
                    <a:pt x="4" y="38"/>
                    <a:pt x="2" y="48"/>
                  </a:cubicBezTo>
                  <a:cubicBezTo>
                    <a:pt x="0" y="62"/>
                    <a:pt x="48" y="63"/>
                    <a:pt x="57" y="65"/>
                  </a:cubicBezTo>
                  <a:cubicBezTo>
                    <a:pt x="66" y="66"/>
                    <a:pt x="75" y="67"/>
                    <a:pt x="85" y="68"/>
                  </a:cubicBezTo>
                  <a:cubicBezTo>
                    <a:pt x="92" y="69"/>
                    <a:pt x="102" y="71"/>
                    <a:pt x="110" y="69"/>
                  </a:cubicBezTo>
                  <a:cubicBezTo>
                    <a:pt x="126" y="65"/>
                    <a:pt x="124" y="41"/>
                    <a:pt x="122" y="29"/>
                  </a:cubicBezTo>
                  <a:cubicBezTo>
                    <a:pt x="121" y="21"/>
                    <a:pt x="118" y="7"/>
                    <a:pt x="110" y="3"/>
                  </a:cubicBezTo>
                  <a:cubicBezTo>
                    <a:pt x="105" y="0"/>
                    <a:pt x="100" y="3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3" name="Freeform 1453">
              <a:extLst>
                <a:ext uri="{FF2B5EF4-FFF2-40B4-BE49-F238E27FC236}">
                  <a16:creationId xmlns:a16="http://schemas.microsoft.com/office/drawing/2014/main" id="{274A6040-D944-4179-BD5B-1794DDC20757}"/>
                </a:ext>
              </a:extLst>
            </p:cNvPr>
            <p:cNvSpPr/>
            <p:nvPr>
              <p:custDataLst>
                <p:tags r:id="rId1090"/>
              </p:custDataLst>
            </p:nvPr>
          </p:nvSpPr>
          <p:spPr bwMode="auto">
            <a:xfrm>
              <a:off x="1830" y="1605"/>
              <a:ext cx="137" cy="217"/>
            </a:xfrm>
            <a:custGeom>
              <a:avLst/>
              <a:gdLst>
                <a:gd name="T0" fmla="*/ 307 w 82"/>
                <a:gd name="T1" fmla="*/ 47 h 130"/>
                <a:gd name="T2" fmla="*/ 234 w 82"/>
                <a:gd name="T3" fmla="*/ 5 h 130"/>
                <a:gd name="T4" fmla="*/ 159 w 82"/>
                <a:gd name="T5" fmla="*/ 37 h 130"/>
                <a:gd name="T6" fmla="*/ 50 w 82"/>
                <a:gd name="T7" fmla="*/ 229 h 130"/>
                <a:gd name="T8" fmla="*/ 22 w 82"/>
                <a:gd name="T9" fmla="*/ 499 h 130"/>
                <a:gd name="T10" fmla="*/ 104 w 82"/>
                <a:gd name="T11" fmla="*/ 396 h 130"/>
                <a:gd name="T12" fmla="*/ 140 w 82"/>
                <a:gd name="T13" fmla="*/ 257 h 130"/>
                <a:gd name="T14" fmla="*/ 195 w 82"/>
                <a:gd name="T15" fmla="*/ 154 h 130"/>
                <a:gd name="T16" fmla="*/ 284 w 82"/>
                <a:gd name="T17" fmla="*/ 134 h 130"/>
                <a:gd name="T18" fmla="*/ 346 w 82"/>
                <a:gd name="T19" fmla="*/ 154 h 130"/>
                <a:gd name="T20" fmla="*/ 361 w 82"/>
                <a:gd name="T21" fmla="*/ 78 h 130"/>
                <a:gd name="T22" fmla="*/ 304 w 82"/>
                <a:gd name="T23" fmla="*/ 4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130">
                  <a:moveTo>
                    <a:pt x="66" y="10"/>
                  </a:moveTo>
                  <a:cubicBezTo>
                    <a:pt x="62" y="7"/>
                    <a:pt x="56" y="3"/>
                    <a:pt x="50" y="1"/>
                  </a:cubicBezTo>
                  <a:cubicBezTo>
                    <a:pt x="42" y="0"/>
                    <a:pt x="40" y="3"/>
                    <a:pt x="34" y="8"/>
                  </a:cubicBezTo>
                  <a:cubicBezTo>
                    <a:pt x="22" y="20"/>
                    <a:pt x="16" y="33"/>
                    <a:pt x="11" y="49"/>
                  </a:cubicBezTo>
                  <a:cubicBezTo>
                    <a:pt x="7" y="66"/>
                    <a:pt x="0" y="91"/>
                    <a:pt x="5" y="107"/>
                  </a:cubicBezTo>
                  <a:cubicBezTo>
                    <a:pt x="13" y="130"/>
                    <a:pt x="21" y="91"/>
                    <a:pt x="22" y="85"/>
                  </a:cubicBezTo>
                  <a:cubicBezTo>
                    <a:pt x="24" y="75"/>
                    <a:pt x="27" y="64"/>
                    <a:pt x="30" y="55"/>
                  </a:cubicBezTo>
                  <a:cubicBezTo>
                    <a:pt x="33" y="47"/>
                    <a:pt x="35" y="38"/>
                    <a:pt x="42" y="33"/>
                  </a:cubicBezTo>
                  <a:cubicBezTo>
                    <a:pt x="47" y="30"/>
                    <a:pt x="55" y="29"/>
                    <a:pt x="61" y="29"/>
                  </a:cubicBezTo>
                  <a:cubicBezTo>
                    <a:pt x="65" y="29"/>
                    <a:pt x="70" y="33"/>
                    <a:pt x="74" y="33"/>
                  </a:cubicBezTo>
                  <a:cubicBezTo>
                    <a:pt x="82" y="32"/>
                    <a:pt x="80" y="22"/>
                    <a:pt x="77" y="17"/>
                  </a:cubicBezTo>
                  <a:cubicBezTo>
                    <a:pt x="74" y="12"/>
                    <a:pt x="70" y="10"/>
                    <a:pt x="65" y="9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4" name="Freeform 1454">
              <a:extLst>
                <a:ext uri="{FF2B5EF4-FFF2-40B4-BE49-F238E27FC236}">
                  <a16:creationId xmlns:a16="http://schemas.microsoft.com/office/drawing/2014/main" id="{6D69BF1C-8C34-400C-828D-D66F59F3C5FE}"/>
                </a:ext>
              </a:extLst>
            </p:cNvPr>
            <p:cNvSpPr/>
            <p:nvPr>
              <p:custDataLst>
                <p:tags r:id="rId1091"/>
              </p:custDataLst>
            </p:nvPr>
          </p:nvSpPr>
          <p:spPr bwMode="auto">
            <a:xfrm>
              <a:off x="1810" y="1760"/>
              <a:ext cx="223" cy="305"/>
            </a:xfrm>
            <a:custGeom>
              <a:avLst/>
              <a:gdLst>
                <a:gd name="T0" fmla="*/ 33 w 134"/>
                <a:gd name="T1" fmla="*/ 0 h 183"/>
                <a:gd name="T2" fmla="*/ 88 w 134"/>
                <a:gd name="T3" fmla="*/ 388 h 183"/>
                <a:gd name="T4" fmla="*/ 617 w 134"/>
                <a:gd name="T5" fmla="*/ 847 h 183"/>
                <a:gd name="T6" fmla="*/ 213 w 134"/>
                <a:gd name="T7" fmla="*/ 575 h 183"/>
                <a:gd name="T8" fmla="*/ 33 w 13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3">
                  <a:moveTo>
                    <a:pt x="7" y="0"/>
                  </a:moveTo>
                  <a:cubicBezTo>
                    <a:pt x="7" y="0"/>
                    <a:pt x="0" y="45"/>
                    <a:pt x="19" y="84"/>
                  </a:cubicBezTo>
                  <a:cubicBezTo>
                    <a:pt x="38" y="124"/>
                    <a:pt x="75" y="181"/>
                    <a:pt x="134" y="183"/>
                  </a:cubicBezTo>
                  <a:cubicBezTo>
                    <a:pt x="134" y="183"/>
                    <a:pt x="79" y="176"/>
                    <a:pt x="46" y="124"/>
                  </a:cubicBezTo>
                  <a:cubicBezTo>
                    <a:pt x="14" y="73"/>
                    <a:pt x="10" y="5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5" name="Freeform 1455">
              <a:extLst>
                <a:ext uri="{FF2B5EF4-FFF2-40B4-BE49-F238E27FC236}">
                  <a16:creationId xmlns:a16="http://schemas.microsoft.com/office/drawing/2014/main" id="{5738D058-F831-48CF-AD1C-29A02A7989C3}"/>
                </a:ext>
              </a:extLst>
            </p:cNvPr>
            <p:cNvSpPr/>
            <p:nvPr>
              <p:custDataLst>
                <p:tags r:id="rId1092"/>
              </p:custDataLst>
            </p:nvPr>
          </p:nvSpPr>
          <p:spPr bwMode="auto">
            <a:xfrm>
              <a:off x="1882" y="1682"/>
              <a:ext cx="45" cy="160"/>
            </a:xfrm>
            <a:custGeom>
              <a:avLst/>
              <a:gdLst>
                <a:gd name="T0" fmla="*/ 125 w 27"/>
                <a:gd name="T1" fmla="*/ 0 h 96"/>
                <a:gd name="T2" fmla="*/ 28 w 27"/>
                <a:gd name="T3" fmla="*/ 147 h 96"/>
                <a:gd name="T4" fmla="*/ 33 w 27"/>
                <a:gd name="T5" fmla="*/ 445 h 96"/>
                <a:gd name="T6" fmla="*/ 13 w 27"/>
                <a:gd name="T7" fmla="*/ 195 h 96"/>
                <a:gd name="T8" fmla="*/ 125 w 2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6">
                  <a:moveTo>
                    <a:pt x="27" y="0"/>
                  </a:moveTo>
                  <a:cubicBezTo>
                    <a:pt x="27" y="0"/>
                    <a:pt x="4" y="7"/>
                    <a:pt x="6" y="32"/>
                  </a:cubicBezTo>
                  <a:cubicBezTo>
                    <a:pt x="8" y="57"/>
                    <a:pt x="7" y="96"/>
                    <a:pt x="7" y="96"/>
                  </a:cubicBezTo>
                  <a:cubicBezTo>
                    <a:pt x="7" y="96"/>
                    <a:pt x="7" y="50"/>
                    <a:pt x="3" y="42"/>
                  </a:cubicBezTo>
                  <a:cubicBezTo>
                    <a:pt x="0" y="33"/>
                    <a:pt x="5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6" name="Freeform 1456">
              <a:extLst>
                <a:ext uri="{FF2B5EF4-FFF2-40B4-BE49-F238E27FC236}">
                  <a16:creationId xmlns:a16="http://schemas.microsoft.com/office/drawing/2014/main" id="{43C7A837-EF18-4F83-9E0B-6B3ED7915F80}"/>
                </a:ext>
              </a:extLst>
            </p:cNvPr>
            <p:cNvSpPr/>
            <p:nvPr>
              <p:custDataLst>
                <p:tags r:id="rId1093"/>
              </p:custDataLst>
            </p:nvPr>
          </p:nvSpPr>
          <p:spPr bwMode="auto">
            <a:xfrm>
              <a:off x="971" y="2100"/>
              <a:ext cx="303" cy="250"/>
            </a:xfrm>
            <a:custGeom>
              <a:avLst/>
              <a:gdLst>
                <a:gd name="T0" fmla="*/ 839 w 182"/>
                <a:gd name="T1" fmla="*/ 347 h 150"/>
                <a:gd name="T2" fmla="*/ 351 w 182"/>
                <a:gd name="T3" fmla="*/ 305 h 150"/>
                <a:gd name="T4" fmla="*/ 50 w 182"/>
                <a:gd name="T5" fmla="*/ 0 h 150"/>
                <a:gd name="T6" fmla="*/ 120 w 182"/>
                <a:gd name="T7" fmla="*/ 222 h 150"/>
                <a:gd name="T8" fmla="*/ 255 w 182"/>
                <a:gd name="T9" fmla="*/ 467 h 150"/>
                <a:gd name="T10" fmla="*/ 499 w 182"/>
                <a:gd name="T11" fmla="*/ 662 h 150"/>
                <a:gd name="T12" fmla="*/ 563 w 182"/>
                <a:gd name="T13" fmla="*/ 563 h 150"/>
                <a:gd name="T14" fmla="*/ 646 w 182"/>
                <a:gd name="T15" fmla="*/ 492 h 150"/>
                <a:gd name="T16" fmla="*/ 831 w 182"/>
                <a:gd name="T17" fmla="*/ 362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0">
                  <a:moveTo>
                    <a:pt x="182" y="75"/>
                  </a:moveTo>
                  <a:cubicBezTo>
                    <a:pt x="146" y="74"/>
                    <a:pt x="110" y="83"/>
                    <a:pt x="76" y="66"/>
                  </a:cubicBezTo>
                  <a:cubicBezTo>
                    <a:pt x="50" y="52"/>
                    <a:pt x="41" y="6"/>
                    <a:pt x="11" y="0"/>
                  </a:cubicBezTo>
                  <a:cubicBezTo>
                    <a:pt x="0" y="16"/>
                    <a:pt x="18" y="35"/>
                    <a:pt x="26" y="48"/>
                  </a:cubicBezTo>
                  <a:cubicBezTo>
                    <a:pt x="35" y="66"/>
                    <a:pt x="44" y="84"/>
                    <a:pt x="55" y="101"/>
                  </a:cubicBezTo>
                  <a:cubicBezTo>
                    <a:pt x="63" y="113"/>
                    <a:pt x="89" y="150"/>
                    <a:pt x="108" y="143"/>
                  </a:cubicBezTo>
                  <a:cubicBezTo>
                    <a:pt x="116" y="140"/>
                    <a:pt x="117" y="128"/>
                    <a:pt x="122" y="122"/>
                  </a:cubicBezTo>
                  <a:cubicBezTo>
                    <a:pt x="127" y="116"/>
                    <a:pt x="133" y="111"/>
                    <a:pt x="140" y="106"/>
                  </a:cubicBezTo>
                  <a:cubicBezTo>
                    <a:pt x="155" y="97"/>
                    <a:pt x="165" y="87"/>
                    <a:pt x="180" y="7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7" name="Freeform 1457">
              <a:extLst>
                <a:ext uri="{FF2B5EF4-FFF2-40B4-BE49-F238E27FC236}">
                  <a16:creationId xmlns:a16="http://schemas.microsoft.com/office/drawing/2014/main" id="{A5DF71F7-FD5E-4779-9B78-372753C4BE8C}"/>
                </a:ext>
              </a:extLst>
            </p:cNvPr>
            <p:cNvSpPr/>
            <p:nvPr>
              <p:custDataLst>
                <p:tags r:id="rId1094"/>
              </p:custDataLst>
            </p:nvPr>
          </p:nvSpPr>
          <p:spPr bwMode="auto">
            <a:xfrm>
              <a:off x="742" y="2394"/>
              <a:ext cx="319" cy="201"/>
            </a:xfrm>
            <a:custGeom>
              <a:avLst/>
              <a:gdLst>
                <a:gd name="T0" fmla="*/ 870 w 191"/>
                <a:gd name="T1" fmla="*/ 201 h 121"/>
                <a:gd name="T2" fmla="*/ 578 w 191"/>
                <a:gd name="T3" fmla="*/ 262 h 121"/>
                <a:gd name="T4" fmla="*/ 182 w 191"/>
                <a:gd name="T5" fmla="*/ 101 h 121"/>
                <a:gd name="T6" fmla="*/ 47 w 191"/>
                <a:gd name="T7" fmla="*/ 22 h 121"/>
                <a:gd name="T8" fmla="*/ 75 w 191"/>
                <a:gd name="T9" fmla="*/ 168 h 121"/>
                <a:gd name="T10" fmla="*/ 204 w 191"/>
                <a:gd name="T11" fmla="*/ 297 h 121"/>
                <a:gd name="T12" fmla="*/ 317 w 191"/>
                <a:gd name="T13" fmla="*/ 430 h 121"/>
                <a:gd name="T14" fmla="*/ 521 w 191"/>
                <a:gd name="T15" fmla="*/ 522 h 121"/>
                <a:gd name="T16" fmla="*/ 708 w 191"/>
                <a:gd name="T17" fmla="*/ 347 h 121"/>
                <a:gd name="T18" fmla="*/ 890 w 191"/>
                <a:gd name="T19" fmla="*/ 209 h 121"/>
                <a:gd name="T20" fmla="*/ 870 w 191"/>
                <a:gd name="T21" fmla="*/ 20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120">
                  <a:moveTo>
                    <a:pt x="187" y="44"/>
                  </a:moveTo>
                  <a:cubicBezTo>
                    <a:pt x="166" y="47"/>
                    <a:pt x="145" y="55"/>
                    <a:pt x="124" y="57"/>
                  </a:cubicBezTo>
                  <a:cubicBezTo>
                    <a:pt x="88" y="60"/>
                    <a:pt x="64" y="45"/>
                    <a:pt x="39" y="22"/>
                  </a:cubicBezTo>
                  <a:cubicBezTo>
                    <a:pt x="34" y="18"/>
                    <a:pt x="18" y="0"/>
                    <a:pt x="10" y="5"/>
                  </a:cubicBezTo>
                  <a:cubicBezTo>
                    <a:pt x="0" y="11"/>
                    <a:pt x="12" y="32"/>
                    <a:pt x="16" y="37"/>
                  </a:cubicBezTo>
                  <a:cubicBezTo>
                    <a:pt x="24" y="48"/>
                    <a:pt x="35" y="56"/>
                    <a:pt x="44" y="65"/>
                  </a:cubicBezTo>
                  <a:cubicBezTo>
                    <a:pt x="52" y="74"/>
                    <a:pt x="59" y="86"/>
                    <a:pt x="68" y="94"/>
                  </a:cubicBezTo>
                  <a:cubicBezTo>
                    <a:pt x="79" y="104"/>
                    <a:pt x="99" y="121"/>
                    <a:pt x="112" y="114"/>
                  </a:cubicBezTo>
                  <a:cubicBezTo>
                    <a:pt x="124" y="109"/>
                    <a:pt x="141" y="83"/>
                    <a:pt x="152" y="76"/>
                  </a:cubicBezTo>
                  <a:cubicBezTo>
                    <a:pt x="164" y="67"/>
                    <a:pt x="188" y="61"/>
                    <a:pt x="191" y="46"/>
                  </a:cubicBezTo>
                  <a:cubicBezTo>
                    <a:pt x="188" y="47"/>
                    <a:pt x="188" y="45"/>
                    <a:pt x="187" y="44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8" name="Freeform 1458">
              <a:extLst>
                <a:ext uri="{FF2B5EF4-FFF2-40B4-BE49-F238E27FC236}">
                  <a16:creationId xmlns:a16="http://schemas.microsoft.com/office/drawing/2014/main" id="{2C1F4765-6DA3-45FE-B0F9-D8A314D3E229}"/>
                </a:ext>
              </a:extLst>
            </p:cNvPr>
            <p:cNvSpPr/>
            <p:nvPr>
              <p:custDataLst>
                <p:tags r:id="rId1095"/>
              </p:custDataLst>
            </p:nvPr>
          </p:nvSpPr>
          <p:spPr bwMode="auto">
            <a:xfrm>
              <a:off x="777" y="2740"/>
              <a:ext cx="119" cy="142"/>
            </a:xfrm>
            <a:custGeom>
              <a:avLst/>
              <a:gdLst>
                <a:gd name="T0" fmla="*/ 307 w 71"/>
                <a:gd name="T1" fmla="*/ 276 h 85"/>
                <a:gd name="T2" fmla="*/ 174 w 71"/>
                <a:gd name="T3" fmla="*/ 120 h 85"/>
                <a:gd name="T4" fmla="*/ 20 w 71"/>
                <a:gd name="T5" fmla="*/ 13 h 85"/>
                <a:gd name="T6" fmla="*/ 154 w 71"/>
                <a:gd name="T7" fmla="*/ 242 h 85"/>
                <a:gd name="T8" fmla="*/ 325 w 71"/>
                <a:gd name="T9" fmla="*/ 391 h 85"/>
                <a:gd name="T10" fmla="*/ 307 w 71"/>
                <a:gd name="T11" fmla="*/ 27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5">
                  <a:moveTo>
                    <a:pt x="65" y="59"/>
                  </a:moveTo>
                  <a:cubicBezTo>
                    <a:pt x="61" y="42"/>
                    <a:pt x="49" y="37"/>
                    <a:pt x="37" y="26"/>
                  </a:cubicBezTo>
                  <a:cubicBezTo>
                    <a:pt x="28" y="17"/>
                    <a:pt x="20" y="0"/>
                    <a:pt x="4" y="3"/>
                  </a:cubicBezTo>
                  <a:cubicBezTo>
                    <a:pt x="0" y="23"/>
                    <a:pt x="22" y="39"/>
                    <a:pt x="33" y="52"/>
                  </a:cubicBezTo>
                  <a:cubicBezTo>
                    <a:pt x="40" y="60"/>
                    <a:pt x="55" y="85"/>
                    <a:pt x="69" y="84"/>
                  </a:cubicBezTo>
                  <a:cubicBezTo>
                    <a:pt x="71" y="76"/>
                    <a:pt x="66" y="67"/>
                    <a:pt x="65" y="5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79" name="Freeform 1459">
              <a:extLst>
                <a:ext uri="{FF2B5EF4-FFF2-40B4-BE49-F238E27FC236}">
                  <a16:creationId xmlns:a16="http://schemas.microsoft.com/office/drawing/2014/main" id="{C69F3B31-92C7-4ECF-A40A-D919BC345EC0}"/>
                </a:ext>
              </a:extLst>
            </p:cNvPr>
            <p:cNvSpPr/>
            <p:nvPr>
              <p:custDataLst>
                <p:tags r:id="rId1096"/>
              </p:custDataLst>
            </p:nvPr>
          </p:nvSpPr>
          <p:spPr bwMode="auto">
            <a:xfrm>
              <a:off x="984" y="1755"/>
              <a:ext cx="118" cy="218"/>
            </a:xfrm>
            <a:custGeom>
              <a:avLst/>
              <a:gdLst>
                <a:gd name="T0" fmla="*/ 279 w 71"/>
                <a:gd name="T1" fmla="*/ 0 h 131"/>
                <a:gd name="T2" fmla="*/ 297 w 71"/>
                <a:gd name="T3" fmla="*/ 125 h 131"/>
                <a:gd name="T4" fmla="*/ 326 w 71"/>
                <a:gd name="T5" fmla="*/ 226 h 131"/>
                <a:gd name="T6" fmla="*/ 291 w 71"/>
                <a:gd name="T7" fmla="*/ 313 h 131"/>
                <a:gd name="T8" fmla="*/ 258 w 71"/>
                <a:gd name="T9" fmla="*/ 404 h 131"/>
                <a:gd name="T10" fmla="*/ 101 w 71"/>
                <a:gd name="T11" fmla="*/ 513 h 131"/>
                <a:gd name="T12" fmla="*/ 8 w 71"/>
                <a:gd name="T13" fmla="*/ 547 h 131"/>
                <a:gd name="T14" fmla="*/ 20 w 71"/>
                <a:gd name="T15" fmla="*/ 484 h 131"/>
                <a:gd name="T16" fmla="*/ 20 w 71"/>
                <a:gd name="T17" fmla="*/ 409 h 131"/>
                <a:gd name="T18" fmla="*/ 70 w 71"/>
                <a:gd name="T19" fmla="*/ 263 h 131"/>
                <a:gd name="T20" fmla="*/ 175 w 71"/>
                <a:gd name="T21" fmla="*/ 175 h 131"/>
                <a:gd name="T22" fmla="*/ 249 w 71"/>
                <a:gd name="T23" fmla="*/ 92 h 131"/>
                <a:gd name="T24" fmla="*/ 279 w 71"/>
                <a:gd name="T25" fmla="*/ 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31">
                  <a:moveTo>
                    <a:pt x="61" y="0"/>
                  </a:moveTo>
                  <a:cubicBezTo>
                    <a:pt x="61" y="9"/>
                    <a:pt x="64" y="18"/>
                    <a:pt x="65" y="27"/>
                  </a:cubicBezTo>
                  <a:cubicBezTo>
                    <a:pt x="66" y="34"/>
                    <a:pt x="71" y="42"/>
                    <a:pt x="71" y="49"/>
                  </a:cubicBezTo>
                  <a:cubicBezTo>
                    <a:pt x="70" y="55"/>
                    <a:pt x="65" y="62"/>
                    <a:pt x="63" y="68"/>
                  </a:cubicBezTo>
                  <a:cubicBezTo>
                    <a:pt x="61" y="75"/>
                    <a:pt x="59" y="82"/>
                    <a:pt x="56" y="88"/>
                  </a:cubicBezTo>
                  <a:cubicBezTo>
                    <a:pt x="49" y="102"/>
                    <a:pt x="33" y="102"/>
                    <a:pt x="22" y="111"/>
                  </a:cubicBezTo>
                  <a:cubicBezTo>
                    <a:pt x="16" y="116"/>
                    <a:pt x="7" y="131"/>
                    <a:pt x="2" y="119"/>
                  </a:cubicBezTo>
                  <a:cubicBezTo>
                    <a:pt x="0" y="114"/>
                    <a:pt x="3" y="110"/>
                    <a:pt x="4" y="105"/>
                  </a:cubicBezTo>
                  <a:cubicBezTo>
                    <a:pt x="5" y="100"/>
                    <a:pt x="4" y="94"/>
                    <a:pt x="4" y="89"/>
                  </a:cubicBezTo>
                  <a:cubicBezTo>
                    <a:pt x="4" y="75"/>
                    <a:pt x="4" y="66"/>
                    <a:pt x="15" y="57"/>
                  </a:cubicBezTo>
                  <a:cubicBezTo>
                    <a:pt x="22" y="50"/>
                    <a:pt x="30" y="44"/>
                    <a:pt x="38" y="38"/>
                  </a:cubicBezTo>
                  <a:cubicBezTo>
                    <a:pt x="44" y="32"/>
                    <a:pt x="50" y="27"/>
                    <a:pt x="54" y="20"/>
                  </a:cubicBezTo>
                  <a:cubicBezTo>
                    <a:pt x="57" y="14"/>
                    <a:pt x="57" y="6"/>
                    <a:pt x="61" y="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0" name="Freeform 1460">
              <a:extLst>
                <a:ext uri="{FF2B5EF4-FFF2-40B4-BE49-F238E27FC236}">
                  <a16:creationId xmlns:a16="http://schemas.microsoft.com/office/drawing/2014/main" id="{0720AACA-E63C-434A-A225-9988D1966DAB}"/>
                </a:ext>
              </a:extLst>
            </p:cNvPr>
            <p:cNvSpPr/>
            <p:nvPr>
              <p:custDataLst>
                <p:tags r:id="rId1097"/>
              </p:custDataLst>
            </p:nvPr>
          </p:nvSpPr>
          <p:spPr bwMode="auto">
            <a:xfrm>
              <a:off x="742" y="1895"/>
              <a:ext cx="130" cy="40"/>
            </a:xfrm>
            <a:custGeom>
              <a:avLst/>
              <a:gdLst>
                <a:gd name="T0" fmla="*/ 8 w 78"/>
                <a:gd name="T1" fmla="*/ 97 h 24"/>
                <a:gd name="T2" fmla="*/ 117 w 78"/>
                <a:gd name="T3" fmla="*/ 37 h 24"/>
                <a:gd name="T4" fmla="*/ 362 w 78"/>
                <a:gd name="T5" fmla="*/ 92 h 24"/>
                <a:gd name="T6" fmla="*/ 153 w 78"/>
                <a:gd name="T7" fmla="*/ 70 h 24"/>
                <a:gd name="T8" fmla="*/ 8 w 78"/>
                <a:gd name="T9" fmla="*/ 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4">
                  <a:moveTo>
                    <a:pt x="2" y="21"/>
                  </a:moveTo>
                  <a:cubicBezTo>
                    <a:pt x="2" y="21"/>
                    <a:pt x="0" y="0"/>
                    <a:pt x="25" y="8"/>
                  </a:cubicBezTo>
                  <a:cubicBezTo>
                    <a:pt x="50" y="16"/>
                    <a:pt x="71" y="23"/>
                    <a:pt x="78" y="20"/>
                  </a:cubicBezTo>
                  <a:cubicBezTo>
                    <a:pt x="78" y="20"/>
                    <a:pt x="56" y="24"/>
                    <a:pt x="33" y="15"/>
                  </a:cubicBezTo>
                  <a:cubicBezTo>
                    <a:pt x="10" y="6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1" name="Freeform 1461">
              <a:extLst>
                <a:ext uri="{FF2B5EF4-FFF2-40B4-BE49-F238E27FC236}">
                  <a16:creationId xmlns:a16="http://schemas.microsoft.com/office/drawing/2014/main" id="{E23E0AC4-F6DF-4A04-9ADA-21EFA16A0D5D}"/>
                </a:ext>
              </a:extLst>
            </p:cNvPr>
            <p:cNvSpPr/>
            <p:nvPr>
              <p:custDataLst>
                <p:tags r:id="rId1098"/>
              </p:custDataLst>
            </p:nvPr>
          </p:nvSpPr>
          <p:spPr bwMode="auto">
            <a:xfrm>
              <a:off x="1001" y="1710"/>
              <a:ext cx="341" cy="280"/>
            </a:xfrm>
            <a:custGeom>
              <a:avLst/>
              <a:gdLst>
                <a:gd name="T0" fmla="*/ 943 w 205"/>
                <a:gd name="T1" fmla="*/ 172 h 168"/>
                <a:gd name="T2" fmla="*/ 318 w 205"/>
                <a:gd name="T3" fmla="*/ 362 h 168"/>
                <a:gd name="T4" fmla="*/ 226 w 205"/>
                <a:gd name="T5" fmla="*/ 578 h 168"/>
                <a:gd name="T6" fmla="*/ 0 w 205"/>
                <a:gd name="T7" fmla="*/ 778 h 168"/>
                <a:gd name="T8" fmla="*/ 125 w 205"/>
                <a:gd name="T9" fmla="*/ 662 h 168"/>
                <a:gd name="T10" fmla="*/ 299 w 205"/>
                <a:gd name="T11" fmla="*/ 463 h 168"/>
                <a:gd name="T12" fmla="*/ 943 w 205"/>
                <a:gd name="T13" fmla="*/ 172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5" h="168">
                  <a:moveTo>
                    <a:pt x="205" y="37"/>
                  </a:moveTo>
                  <a:cubicBezTo>
                    <a:pt x="205" y="37"/>
                    <a:pt x="154" y="0"/>
                    <a:pt x="69" y="78"/>
                  </a:cubicBezTo>
                  <a:cubicBezTo>
                    <a:pt x="58" y="88"/>
                    <a:pt x="61" y="113"/>
                    <a:pt x="49" y="125"/>
                  </a:cubicBezTo>
                  <a:cubicBezTo>
                    <a:pt x="37" y="138"/>
                    <a:pt x="1" y="146"/>
                    <a:pt x="0" y="168"/>
                  </a:cubicBezTo>
                  <a:cubicBezTo>
                    <a:pt x="0" y="168"/>
                    <a:pt x="8" y="148"/>
                    <a:pt x="27" y="143"/>
                  </a:cubicBezTo>
                  <a:cubicBezTo>
                    <a:pt x="47" y="138"/>
                    <a:pt x="65" y="126"/>
                    <a:pt x="65" y="100"/>
                  </a:cubicBezTo>
                  <a:cubicBezTo>
                    <a:pt x="66" y="73"/>
                    <a:pt x="149" y="18"/>
                    <a:pt x="20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2" name="Freeform 1462">
              <a:extLst>
                <a:ext uri="{FF2B5EF4-FFF2-40B4-BE49-F238E27FC236}">
                  <a16:creationId xmlns:a16="http://schemas.microsoft.com/office/drawing/2014/main" id="{18A1E26E-E9BB-4E44-8DAB-925FA745BA74}"/>
                </a:ext>
              </a:extLst>
            </p:cNvPr>
            <p:cNvSpPr/>
            <p:nvPr>
              <p:custDataLst>
                <p:tags r:id="rId1099"/>
              </p:custDataLst>
            </p:nvPr>
          </p:nvSpPr>
          <p:spPr bwMode="auto">
            <a:xfrm>
              <a:off x="1047" y="1855"/>
              <a:ext cx="350" cy="359"/>
            </a:xfrm>
            <a:custGeom>
              <a:avLst/>
              <a:gdLst>
                <a:gd name="T0" fmla="*/ 967 w 210"/>
                <a:gd name="T1" fmla="*/ 159 h 215"/>
                <a:gd name="T2" fmla="*/ 938 w 210"/>
                <a:gd name="T3" fmla="*/ 453 h 215"/>
                <a:gd name="T4" fmla="*/ 875 w 210"/>
                <a:gd name="T5" fmla="*/ 703 h 215"/>
                <a:gd name="T6" fmla="*/ 550 w 210"/>
                <a:gd name="T7" fmla="*/ 982 h 215"/>
                <a:gd name="T8" fmla="*/ 278 w 210"/>
                <a:gd name="T9" fmla="*/ 992 h 215"/>
                <a:gd name="T10" fmla="*/ 47 w 210"/>
                <a:gd name="T11" fmla="*/ 798 h 215"/>
                <a:gd name="T12" fmla="*/ 103 w 210"/>
                <a:gd name="T13" fmla="*/ 653 h 215"/>
                <a:gd name="T14" fmla="*/ 383 w 210"/>
                <a:gd name="T15" fmla="*/ 653 h 215"/>
                <a:gd name="T16" fmla="*/ 703 w 210"/>
                <a:gd name="T17" fmla="*/ 200 h 215"/>
                <a:gd name="T18" fmla="*/ 972 w 210"/>
                <a:gd name="T19" fmla="*/ 190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215">
                  <a:moveTo>
                    <a:pt x="209" y="34"/>
                  </a:moveTo>
                  <a:cubicBezTo>
                    <a:pt x="210" y="54"/>
                    <a:pt x="206" y="77"/>
                    <a:pt x="203" y="97"/>
                  </a:cubicBezTo>
                  <a:cubicBezTo>
                    <a:pt x="200" y="114"/>
                    <a:pt x="197" y="136"/>
                    <a:pt x="189" y="151"/>
                  </a:cubicBezTo>
                  <a:cubicBezTo>
                    <a:pt x="176" y="177"/>
                    <a:pt x="149" y="205"/>
                    <a:pt x="119" y="211"/>
                  </a:cubicBezTo>
                  <a:cubicBezTo>
                    <a:pt x="99" y="215"/>
                    <a:pt x="79" y="215"/>
                    <a:pt x="60" y="213"/>
                  </a:cubicBezTo>
                  <a:cubicBezTo>
                    <a:pt x="30" y="210"/>
                    <a:pt x="21" y="199"/>
                    <a:pt x="10" y="171"/>
                  </a:cubicBezTo>
                  <a:cubicBezTo>
                    <a:pt x="4" y="154"/>
                    <a:pt x="0" y="141"/>
                    <a:pt x="22" y="140"/>
                  </a:cubicBezTo>
                  <a:cubicBezTo>
                    <a:pt x="43" y="139"/>
                    <a:pt x="61" y="147"/>
                    <a:pt x="83" y="140"/>
                  </a:cubicBezTo>
                  <a:cubicBezTo>
                    <a:pt x="120" y="128"/>
                    <a:pt x="137" y="76"/>
                    <a:pt x="152" y="43"/>
                  </a:cubicBezTo>
                  <a:cubicBezTo>
                    <a:pt x="169" y="9"/>
                    <a:pt x="202" y="0"/>
                    <a:pt x="210" y="41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3" name="Freeform 1463">
              <a:extLst>
                <a:ext uri="{FF2B5EF4-FFF2-40B4-BE49-F238E27FC236}">
                  <a16:creationId xmlns:a16="http://schemas.microsoft.com/office/drawing/2014/main" id="{67B92831-2C69-4D34-B1A6-F009ACF90AC5}"/>
                </a:ext>
              </a:extLst>
            </p:cNvPr>
            <p:cNvSpPr/>
            <p:nvPr>
              <p:custDataLst>
                <p:tags r:id="rId1100"/>
              </p:custDataLst>
            </p:nvPr>
          </p:nvSpPr>
          <p:spPr bwMode="auto">
            <a:xfrm>
              <a:off x="766" y="2179"/>
              <a:ext cx="336" cy="298"/>
            </a:xfrm>
            <a:custGeom>
              <a:avLst/>
              <a:gdLst>
                <a:gd name="T0" fmla="*/ 91 w 202"/>
                <a:gd name="T1" fmla="*/ 599 h 179"/>
                <a:gd name="T2" fmla="*/ 547 w 202"/>
                <a:gd name="T3" fmla="*/ 776 h 179"/>
                <a:gd name="T4" fmla="*/ 800 w 202"/>
                <a:gd name="T5" fmla="*/ 738 h 179"/>
                <a:gd name="T6" fmla="*/ 910 w 202"/>
                <a:gd name="T7" fmla="*/ 516 h 179"/>
                <a:gd name="T8" fmla="*/ 838 w 202"/>
                <a:gd name="T9" fmla="*/ 416 h 179"/>
                <a:gd name="T10" fmla="*/ 755 w 202"/>
                <a:gd name="T11" fmla="*/ 268 h 179"/>
                <a:gd name="T12" fmla="*/ 484 w 202"/>
                <a:gd name="T13" fmla="*/ 42 h 179"/>
                <a:gd name="T14" fmla="*/ 487 w 202"/>
                <a:gd name="T15" fmla="*/ 346 h 179"/>
                <a:gd name="T16" fmla="*/ 258 w 202"/>
                <a:gd name="T17" fmla="*/ 416 h 179"/>
                <a:gd name="T18" fmla="*/ 111 w 202"/>
                <a:gd name="T19" fmla="*/ 613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79">
                  <a:moveTo>
                    <a:pt x="20" y="130"/>
                  </a:moveTo>
                  <a:cubicBezTo>
                    <a:pt x="50" y="154"/>
                    <a:pt x="79" y="179"/>
                    <a:pt x="119" y="168"/>
                  </a:cubicBezTo>
                  <a:cubicBezTo>
                    <a:pt x="137" y="164"/>
                    <a:pt x="156" y="163"/>
                    <a:pt x="174" y="160"/>
                  </a:cubicBezTo>
                  <a:cubicBezTo>
                    <a:pt x="191" y="156"/>
                    <a:pt x="202" y="131"/>
                    <a:pt x="198" y="112"/>
                  </a:cubicBezTo>
                  <a:cubicBezTo>
                    <a:pt x="196" y="103"/>
                    <a:pt x="188" y="98"/>
                    <a:pt x="182" y="90"/>
                  </a:cubicBezTo>
                  <a:cubicBezTo>
                    <a:pt x="174" y="80"/>
                    <a:pt x="170" y="69"/>
                    <a:pt x="164" y="58"/>
                  </a:cubicBezTo>
                  <a:cubicBezTo>
                    <a:pt x="156" y="46"/>
                    <a:pt x="124" y="0"/>
                    <a:pt x="105" y="9"/>
                  </a:cubicBezTo>
                  <a:cubicBezTo>
                    <a:pt x="89" y="17"/>
                    <a:pt x="112" y="60"/>
                    <a:pt x="106" y="75"/>
                  </a:cubicBezTo>
                  <a:cubicBezTo>
                    <a:pt x="99" y="95"/>
                    <a:pt x="75" y="89"/>
                    <a:pt x="56" y="90"/>
                  </a:cubicBezTo>
                  <a:cubicBezTo>
                    <a:pt x="32" y="91"/>
                    <a:pt x="0" y="108"/>
                    <a:pt x="24" y="133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4" name="Freeform 1464">
              <a:extLst>
                <a:ext uri="{FF2B5EF4-FFF2-40B4-BE49-F238E27FC236}">
                  <a16:creationId xmlns:a16="http://schemas.microsoft.com/office/drawing/2014/main" id="{C49808EA-8304-47DB-B239-B3264D54AEE0}"/>
                </a:ext>
              </a:extLst>
            </p:cNvPr>
            <p:cNvSpPr/>
            <p:nvPr>
              <p:custDataLst>
                <p:tags r:id="rId1101"/>
              </p:custDataLst>
            </p:nvPr>
          </p:nvSpPr>
          <p:spPr bwMode="auto">
            <a:xfrm>
              <a:off x="764" y="2477"/>
              <a:ext cx="117" cy="290"/>
            </a:xfrm>
            <a:custGeom>
              <a:avLst/>
              <a:gdLst>
                <a:gd name="T0" fmla="*/ 33 w 70"/>
                <a:gd name="T1" fmla="*/ 588 h 174"/>
                <a:gd name="T2" fmla="*/ 284 w 70"/>
                <a:gd name="T3" fmla="*/ 783 h 174"/>
                <a:gd name="T4" fmla="*/ 284 w 70"/>
                <a:gd name="T5" fmla="*/ 570 h 174"/>
                <a:gd name="T6" fmla="*/ 299 w 70"/>
                <a:gd name="T7" fmla="*/ 388 h 174"/>
                <a:gd name="T8" fmla="*/ 13 w 70"/>
                <a:gd name="T9" fmla="*/ 153 h 174"/>
                <a:gd name="T10" fmla="*/ 84 w 70"/>
                <a:gd name="T11" fmla="*/ 438 h 174"/>
                <a:gd name="T12" fmla="*/ 20 w 70"/>
                <a:gd name="T13" fmla="*/ 520 h 174"/>
                <a:gd name="T14" fmla="*/ 42 w 70"/>
                <a:gd name="T15" fmla="*/ 60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74">
                  <a:moveTo>
                    <a:pt x="7" y="127"/>
                  </a:moveTo>
                  <a:cubicBezTo>
                    <a:pt x="16" y="139"/>
                    <a:pt x="46" y="174"/>
                    <a:pt x="61" y="169"/>
                  </a:cubicBezTo>
                  <a:cubicBezTo>
                    <a:pt x="63" y="154"/>
                    <a:pt x="58" y="138"/>
                    <a:pt x="61" y="123"/>
                  </a:cubicBezTo>
                  <a:cubicBezTo>
                    <a:pt x="63" y="107"/>
                    <a:pt x="70" y="101"/>
                    <a:pt x="64" y="84"/>
                  </a:cubicBezTo>
                  <a:cubicBezTo>
                    <a:pt x="60" y="71"/>
                    <a:pt x="8" y="0"/>
                    <a:pt x="3" y="33"/>
                  </a:cubicBezTo>
                  <a:cubicBezTo>
                    <a:pt x="0" y="53"/>
                    <a:pt x="31" y="71"/>
                    <a:pt x="18" y="95"/>
                  </a:cubicBezTo>
                  <a:cubicBezTo>
                    <a:pt x="14" y="102"/>
                    <a:pt x="7" y="102"/>
                    <a:pt x="4" y="112"/>
                  </a:cubicBezTo>
                  <a:cubicBezTo>
                    <a:pt x="3" y="119"/>
                    <a:pt x="3" y="126"/>
                    <a:pt x="9" y="13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5" name="Freeform 1465">
              <a:extLst>
                <a:ext uri="{FF2B5EF4-FFF2-40B4-BE49-F238E27FC236}">
                  <a16:creationId xmlns:a16="http://schemas.microsoft.com/office/drawing/2014/main" id="{3E43EABF-29AA-4618-BC5B-CFE2215F556F}"/>
                </a:ext>
              </a:extLst>
            </p:cNvPr>
            <p:cNvSpPr/>
            <p:nvPr>
              <p:custDataLst>
                <p:tags r:id="rId1102"/>
              </p:custDataLst>
            </p:nvPr>
          </p:nvSpPr>
          <p:spPr bwMode="auto">
            <a:xfrm>
              <a:off x="1280" y="1890"/>
              <a:ext cx="104" cy="204"/>
            </a:xfrm>
            <a:custGeom>
              <a:avLst/>
              <a:gdLst>
                <a:gd name="T0" fmla="*/ 75 w 62"/>
                <a:gd name="T1" fmla="*/ 125 h 122"/>
                <a:gd name="T2" fmla="*/ 245 w 62"/>
                <a:gd name="T3" fmla="*/ 64 h 122"/>
                <a:gd name="T4" fmla="*/ 237 w 62"/>
                <a:gd name="T5" fmla="*/ 349 h 122"/>
                <a:gd name="T6" fmla="*/ 75 w 62"/>
                <a:gd name="T7" fmla="*/ 12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22">
                  <a:moveTo>
                    <a:pt x="16" y="27"/>
                  </a:moveTo>
                  <a:cubicBezTo>
                    <a:pt x="21" y="13"/>
                    <a:pt x="41" y="0"/>
                    <a:pt x="52" y="14"/>
                  </a:cubicBezTo>
                  <a:cubicBezTo>
                    <a:pt x="62" y="26"/>
                    <a:pt x="57" y="63"/>
                    <a:pt x="50" y="75"/>
                  </a:cubicBezTo>
                  <a:cubicBezTo>
                    <a:pt x="23" y="122"/>
                    <a:pt x="0" y="53"/>
                    <a:pt x="16" y="26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6" name="Freeform 1466">
              <a:extLst>
                <a:ext uri="{FF2B5EF4-FFF2-40B4-BE49-F238E27FC236}">
                  <a16:creationId xmlns:a16="http://schemas.microsoft.com/office/drawing/2014/main" id="{985BF7C1-EBC6-4EA9-8A67-8905B77F1AB1}"/>
                </a:ext>
              </a:extLst>
            </p:cNvPr>
            <p:cNvSpPr/>
            <p:nvPr>
              <p:custDataLst>
                <p:tags r:id="rId1103"/>
              </p:custDataLst>
            </p:nvPr>
          </p:nvSpPr>
          <p:spPr bwMode="auto">
            <a:xfrm>
              <a:off x="947" y="2209"/>
              <a:ext cx="97" cy="141"/>
            </a:xfrm>
            <a:custGeom>
              <a:avLst/>
              <a:gdLst>
                <a:gd name="T0" fmla="*/ 8 w 58"/>
                <a:gd name="T1" fmla="*/ 109 h 85"/>
                <a:gd name="T2" fmla="*/ 5 w 58"/>
                <a:gd name="T3" fmla="*/ 22 h 85"/>
                <a:gd name="T4" fmla="*/ 258 w 58"/>
                <a:gd name="T5" fmla="*/ 284 h 85"/>
                <a:gd name="T6" fmla="*/ 140 w 58"/>
                <a:gd name="T7" fmla="*/ 338 h 85"/>
                <a:gd name="T8" fmla="*/ 37 w 58"/>
                <a:gd name="T9" fmla="*/ 166 h 85"/>
                <a:gd name="T10" fmla="*/ 5 w 58"/>
                <a:gd name="T11" fmla="*/ 10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5">
                  <a:moveTo>
                    <a:pt x="2" y="24"/>
                  </a:moveTo>
                  <a:cubicBezTo>
                    <a:pt x="0" y="18"/>
                    <a:pt x="0" y="11"/>
                    <a:pt x="1" y="5"/>
                  </a:cubicBezTo>
                  <a:cubicBezTo>
                    <a:pt x="23" y="0"/>
                    <a:pt x="53" y="43"/>
                    <a:pt x="55" y="62"/>
                  </a:cubicBezTo>
                  <a:cubicBezTo>
                    <a:pt x="58" y="79"/>
                    <a:pt x="43" y="85"/>
                    <a:pt x="30" y="74"/>
                  </a:cubicBezTo>
                  <a:cubicBezTo>
                    <a:pt x="22" y="68"/>
                    <a:pt x="10" y="45"/>
                    <a:pt x="8" y="36"/>
                  </a:cubicBezTo>
                  <a:cubicBezTo>
                    <a:pt x="2" y="33"/>
                    <a:pt x="2" y="29"/>
                    <a:pt x="1" y="23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7" name="Freeform 1467">
              <a:extLst>
                <a:ext uri="{FF2B5EF4-FFF2-40B4-BE49-F238E27FC236}">
                  <a16:creationId xmlns:a16="http://schemas.microsoft.com/office/drawing/2014/main" id="{46A04954-52EB-4972-8CF5-E328E90EB7AC}"/>
                </a:ext>
              </a:extLst>
            </p:cNvPr>
            <p:cNvSpPr/>
            <p:nvPr>
              <p:custDataLst>
                <p:tags r:id="rId1104"/>
              </p:custDataLst>
            </p:nvPr>
          </p:nvSpPr>
          <p:spPr bwMode="auto">
            <a:xfrm>
              <a:off x="777" y="2522"/>
              <a:ext cx="65" cy="83"/>
            </a:xfrm>
            <a:custGeom>
              <a:avLst/>
              <a:gdLst>
                <a:gd name="T0" fmla="*/ 8 w 39"/>
                <a:gd name="T1" fmla="*/ 70 h 50"/>
                <a:gd name="T2" fmla="*/ 180 w 39"/>
                <a:gd name="T3" fmla="*/ 229 h 50"/>
                <a:gd name="T4" fmla="*/ 0 w 39"/>
                <a:gd name="T5" fmla="*/ 7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2" y="15"/>
                  </a:moveTo>
                  <a:cubicBezTo>
                    <a:pt x="19" y="0"/>
                    <a:pt x="38" y="36"/>
                    <a:pt x="39" y="50"/>
                  </a:cubicBezTo>
                  <a:cubicBezTo>
                    <a:pt x="26" y="50"/>
                    <a:pt x="5" y="26"/>
                    <a:pt x="0" y="15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8" name="Freeform 1468">
              <a:extLst>
                <a:ext uri="{FF2B5EF4-FFF2-40B4-BE49-F238E27FC236}">
                  <a16:creationId xmlns:a16="http://schemas.microsoft.com/office/drawing/2014/main" id="{DF90E472-3D79-4FD1-8D68-EE161CF5DB90}"/>
                </a:ext>
              </a:extLst>
            </p:cNvPr>
            <p:cNvSpPr/>
            <p:nvPr>
              <p:custDataLst>
                <p:tags r:id="rId1105"/>
              </p:custDataLst>
            </p:nvPr>
          </p:nvSpPr>
          <p:spPr bwMode="auto">
            <a:xfrm>
              <a:off x="1425" y="3377"/>
              <a:ext cx="1065" cy="202"/>
            </a:xfrm>
            <a:custGeom>
              <a:avLst/>
              <a:gdLst>
                <a:gd name="T0" fmla="*/ 2958 w 639"/>
                <a:gd name="T1" fmla="*/ 317 h 121"/>
                <a:gd name="T2" fmla="*/ 2408 w 639"/>
                <a:gd name="T3" fmla="*/ 563 h 121"/>
                <a:gd name="T4" fmla="*/ 0 w 639"/>
                <a:gd name="T5" fmla="*/ 0 h 121"/>
                <a:gd name="T6" fmla="*/ 2412 w 639"/>
                <a:gd name="T7" fmla="*/ 471 h 121"/>
                <a:gd name="T8" fmla="*/ 2958 w 639"/>
                <a:gd name="T9" fmla="*/ 31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9" h="120">
                  <a:moveTo>
                    <a:pt x="639" y="68"/>
                  </a:moveTo>
                  <a:cubicBezTo>
                    <a:pt x="639" y="68"/>
                    <a:pt x="563" y="121"/>
                    <a:pt x="520" y="121"/>
                  </a:cubicBezTo>
                  <a:cubicBezTo>
                    <a:pt x="476" y="121"/>
                    <a:pt x="52" y="44"/>
                    <a:pt x="0" y="0"/>
                  </a:cubicBezTo>
                  <a:cubicBezTo>
                    <a:pt x="0" y="0"/>
                    <a:pt x="450" y="107"/>
                    <a:pt x="521" y="101"/>
                  </a:cubicBezTo>
                  <a:cubicBezTo>
                    <a:pt x="593" y="96"/>
                    <a:pt x="607" y="80"/>
                    <a:pt x="639" y="68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89" name="Freeform 1469">
              <a:extLst>
                <a:ext uri="{FF2B5EF4-FFF2-40B4-BE49-F238E27FC236}">
                  <a16:creationId xmlns:a16="http://schemas.microsoft.com/office/drawing/2014/main" id="{F508AF20-64D7-4EEA-A9EF-3840C72A45A7}"/>
                </a:ext>
              </a:extLst>
            </p:cNvPr>
            <p:cNvSpPr/>
            <p:nvPr>
              <p:custDataLst>
                <p:tags r:id="rId1106"/>
              </p:custDataLst>
            </p:nvPr>
          </p:nvSpPr>
          <p:spPr bwMode="auto">
            <a:xfrm>
              <a:off x="1387" y="1987"/>
              <a:ext cx="488" cy="277"/>
            </a:xfrm>
            <a:custGeom>
              <a:avLst/>
              <a:gdLst>
                <a:gd name="T0" fmla="*/ 13 w 293"/>
                <a:gd name="T1" fmla="*/ 400 h 166"/>
                <a:gd name="T2" fmla="*/ 361 w 293"/>
                <a:gd name="T3" fmla="*/ 604 h 166"/>
                <a:gd name="T4" fmla="*/ 1076 w 293"/>
                <a:gd name="T5" fmla="*/ 259 h 166"/>
                <a:gd name="T6" fmla="*/ 1354 w 293"/>
                <a:gd name="T7" fmla="*/ 22 h 166"/>
                <a:gd name="T8" fmla="*/ 1083 w 293"/>
                <a:gd name="T9" fmla="*/ 370 h 166"/>
                <a:gd name="T10" fmla="*/ 313 w 293"/>
                <a:gd name="T11" fmla="*/ 682 h 166"/>
                <a:gd name="T12" fmla="*/ 13 w 293"/>
                <a:gd name="T13" fmla="*/ 40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66">
                  <a:moveTo>
                    <a:pt x="3" y="86"/>
                  </a:moveTo>
                  <a:cubicBezTo>
                    <a:pt x="3" y="86"/>
                    <a:pt x="3" y="116"/>
                    <a:pt x="78" y="130"/>
                  </a:cubicBezTo>
                  <a:cubicBezTo>
                    <a:pt x="153" y="143"/>
                    <a:pt x="217" y="81"/>
                    <a:pt x="233" y="56"/>
                  </a:cubicBezTo>
                  <a:cubicBezTo>
                    <a:pt x="250" y="30"/>
                    <a:pt x="276" y="0"/>
                    <a:pt x="293" y="5"/>
                  </a:cubicBezTo>
                  <a:cubicBezTo>
                    <a:pt x="293" y="5"/>
                    <a:pt x="255" y="21"/>
                    <a:pt x="234" y="80"/>
                  </a:cubicBezTo>
                  <a:cubicBezTo>
                    <a:pt x="213" y="140"/>
                    <a:pt x="110" y="166"/>
                    <a:pt x="68" y="147"/>
                  </a:cubicBezTo>
                  <a:cubicBezTo>
                    <a:pt x="26" y="128"/>
                    <a:pt x="0" y="112"/>
                    <a:pt x="3" y="86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0" name="Freeform 1470">
              <a:extLst>
                <a:ext uri="{FF2B5EF4-FFF2-40B4-BE49-F238E27FC236}">
                  <a16:creationId xmlns:a16="http://schemas.microsoft.com/office/drawing/2014/main" id="{340A0F41-66DC-46EB-9C1C-EEA106C7499C}"/>
                </a:ext>
              </a:extLst>
            </p:cNvPr>
            <p:cNvSpPr/>
            <p:nvPr>
              <p:custDataLst>
                <p:tags r:id="rId1107"/>
              </p:custDataLst>
            </p:nvPr>
          </p:nvSpPr>
          <p:spPr bwMode="auto">
            <a:xfrm>
              <a:off x="1462" y="2149"/>
              <a:ext cx="255" cy="125"/>
            </a:xfrm>
            <a:custGeom>
              <a:avLst/>
              <a:gdLst>
                <a:gd name="T0" fmla="*/ 0 w 153"/>
                <a:gd name="T1" fmla="*/ 125 h 75"/>
                <a:gd name="T2" fmla="*/ 708 w 153"/>
                <a:gd name="T3" fmla="*/ 0 h 75"/>
                <a:gd name="T4" fmla="*/ 0 w 153"/>
                <a:gd name="T5" fmla="*/ 12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75">
                  <a:moveTo>
                    <a:pt x="0" y="27"/>
                  </a:moveTo>
                  <a:cubicBezTo>
                    <a:pt x="0" y="27"/>
                    <a:pt x="93" y="62"/>
                    <a:pt x="153" y="0"/>
                  </a:cubicBezTo>
                  <a:cubicBezTo>
                    <a:pt x="153" y="0"/>
                    <a:pt x="109" y="7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1" name="Freeform 1471">
              <a:extLst>
                <a:ext uri="{FF2B5EF4-FFF2-40B4-BE49-F238E27FC236}">
                  <a16:creationId xmlns:a16="http://schemas.microsoft.com/office/drawing/2014/main" id="{C302E846-E475-4E04-9D4B-A2FA71838FD8}"/>
                </a:ext>
              </a:extLst>
            </p:cNvPr>
            <p:cNvSpPr/>
            <p:nvPr>
              <p:custDataLst>
                <p:tags r:id="rId1108"/>
              </p:custDataLst>
            </p:nvPr>
          </p:nvSpPr>
          <p:spPr bwMode="auto">
            <a:xfrm>
              <a:off x="2410" y="3157"/>
              <a:ext cx="140" cy="317"/>
            </a:xfrm>
            <a:custGeom>
              <a:avLst/>
              <a:gdLst>
                <a:gd name="T0" fmla="*/ 0 w 84"/>
                <a:gd name="T1" fmla="*/ 0 h 190"/>
                <a:gd name="T2" fmla="*/ 237 w 84"/>
                <a:gd name="T3" fmla="*/ 883 h 190"/>
                <a:gd name="T4" fmla="*/ 0 w 8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0">
                  <a:moveTo>
                    <a:pt x="0" y="0"/>
                  </a:moveTo>
                  <a:cubicBezTo>
                    <a:pt x="0" y="0"/>
                    <a:pt x="84" y="81"/>
                    <a:pt x="51" y="190"/>
                  </a:cubicBezTo>
                  <a:cubicBezTo>
                    <a:pt x="51" y="190"/>
                    <a:pt x="53" y="87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2" name="Freeform 1472">
              <a:extLst>
                <a:ext uri="{FF2B5EF4-FFF2-40B4-BE49-F238E27FC236}">
                  <a16:creationId xmlns:a16="http://schemas.microsoft.com/office/drawing/2014/main" id="{E1493025-959E-4694-B64B-D8CE40C94079}"/>
                </a:ext>
              </a:extLst>
            </p:cNvPr>
            <p:cNvSpPr/>
            <p:nvPr>
              <p:custDataLst>
                <p:tags r:id="rId1109"/>
              </p:custDataLst>
            </p:nvPr>
          </p:nvSpPr>
          <p:spPr bwMode="auto">
            <a:xfrm>
              <a:off x="2475" y="3261"/>
              <a:ext cx="71" cy="238"/>
            </a:xfrm>
            <a:custGeom>
              <a:avLst/>
              <a:gdLst>
                <a:gd name="T0" fmla="*/ 0 w 43"/>
                <a:gd name="T1" fmla="*/ 0 h 143"/>
                <a:gd name="T2" fmla="*/ 5 w 43"/>
                <a:gd name="T3" fmla="*/ 659 h 143"/>
                <a:gd name="T4" fmla="*/ 0 w 4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3">
                  <a:moveTo>
                    <a:pt x="0" y="0"/>
                  </a:moveTo>
                  <a:cubicBezTo>
                    <a:pt x="0" y="0"/>
                    <a:pt x="43" y="106"/>
                    <a:pt x="1" y="143"/>
                  </a:cubicBezTo>
                  <a:cubicBezTo>
                    <a:pt x="1" y="143"/>
                    <a:pt x="33" y="10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3" name="Freeform 1473">
              <a:extLst>
                <a:ext uri="{FF2B5EF4-FFF2-40B4-BE49-F238E27FC236}">
                  <a16:creationId xmlns:a16="http://schemas.microsoft.com/office/drawing/2014/main" id="{2F3FF7C3-2676-4EB7-A43F-38AB0CAAF8DC}"/>
                </a:ext>
              </a:extLst>
            </p:cNvPr>
            <p:cNvSpPr/>
            <p:nvPr>
              <p:custDataLst>
                <p:tags r:id="rId1110"/>
              </p:custDataLst>
            </p:nvPr>
          </p:nvSpPr>
          <p:spPr bwMode="auto">
            <a:xfrm>
              <a:off x="759" y="2505"/>
              <a:ext cx="283" cy="544"/>
            </a:xfrm>
            <a:custGeom>
              <a:avLst/>
              <a:gdLst>
                <a:gd name="T0" fmla="*/ 784 w 170"/>
                <a:gd name="T1" fmla="*/ 0 h 326"/>
                <a:gd name="T2" fmla="*/ 576 w 170"/>
                <a:gd name="T3" fmla="*/ 1515 h 326"/>
                <a:gd name="T4" fmla="*/ 784 w 170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326">
                  <a:moveTo>
                    <a:pt x="170" y="0"/>
                  </a:moveTo>
                  <a:cubicBezTo>
                    <a:pt x="170" y="0"/>
                    <a:pt x="0" y="68"/>
                    <a:pt x="125" y="326"/>
                  </a:cubicBezTo>
                  <a:cubicBezTo>
                    <a:pt x="125" y="326"/>
                    <a:pt x="40" y="108"/>
                    <a:pt x="170" y="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4" name="Freeform 1474">
              <a:extLst>
                <a:ext uri="{FF2B5EF4-FFF2-40B4-BE49-F238E27FC236}">
                  <a16:creationId xmlns:a16="http://schemas.microsoft.com/office/drawing/2014/main" id="{CEF6CCA2-7DC4-4C84-907F-42CB6685ED13}"/>
                </a:ext>
              </a:extLst>
            </p:cNvPr>
            <p:cNvSpPr/>
            <p:nvPr>
              <p:custDataLst>
                <p:tags r:id="rId1111"/>
              </p:custDataLst>
            </p:nvPr>
          </p:nvSpPr>
          <p:spPr bwMode="auto">
            <a:xfrm>
              <a:off x="1150" y="2222"/>
              <a:ext cx="147" cy="150"/>
            </a:xfrm>
            <a:custGeom>
              <a:avLst/>
              <a:gdLst>
                <a:gd name="T0" fmla="*/ 0 w 88"/>
                <a:gd name="T1" fmla="*/ 417 h 90"/>
                <a:gd name="T2" fmla="*/ 140 w 88"/>
                <a:gd name="T3" fmla="*/ 203 h 90"/>
                <a:gd name="T4" fmla="*/ 411 w 88"/>
                <a:gd name="T5" fmla="*/ 0 h 90"/>
                <a:gd name="T6" fmla="*/ 209 w 88"/>
                <a:gd name="T7" fmla="*/ 203 h 90"/>
                <a:gd name="T8" fmla="*/ 0 w 88"/>
                <a:gd name="T9" fmla="*/ 41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0">
                  <a:moveTo>
                    <a:pt x="0" y="90"/>
                  </a:moveTo>
                  <a:cubicBezTo>
                    <a:pt x="0" y="90"/>
                    <a:pt x="19" y="51"/>
                    <a:pt x="30" y="44"/>
                  </a:cubicBezTo>
                  <a:cubicBezTo>
                    <a:pt x="41" y="36"/>
                    <a:pt x="81" y="12"/>
                    <a:pt x="88" y="0"/>
                  </a:cubicBezTo>
                  <a:cubicBezTo>
                    <a:pt x="88" y="0"/>
                    <a:pt x="80" y="24"/>
                    <a:pt x="45" y="44"/>
                  </a:cubicBezTo>
                  <a:cubicBezTo>
                    <a:pt x="10" y="63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5" name="Freeform 1475">
              <a:extLst>
                <a:ext uri="{FF2B5EF4-FFF2-40B4-BE49-F238E27FC236}">
                  <a16:creationId xmlns:a16="http://schemas.microsoft.com/office/drawing/2014/main" id="{41663D1A-EC40-4965-B0ED-514CE788DA52}"/>
                </a:ext>
              </a:extLst>
            </p:cNvPr>
            <p:cNvSpPr/>
            <p:nvPr>
              <p:custDataLst>
                <p:tags r:id="rId1112"/>
              </p:custDataLst>
            </p:nvPr>
          </p:nvSpPr>
          <p:spPr bwMode="auto">
            <a:xfrm>
              <a:off x="1044" y="2557"/>
              <a:ext cx="40" cy="77"/>
            </a:xfrm>
            <a:custGeom>
              <a:avLst/>
              <a:gdLst>
                <a:gd name="T0" fmla="*/ 112 w 24"/>
                <a:gd name="T1" fmla="*/ 0 h 46"/>
                <a:gd name="T2" fmla="*/ 20 w 24"/>
                <a:gd name="T3" fmla="*/ 216 h 46"/>
                <a:gd name="T4" fmla="*/ 112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0"/>
                    <a:pt x="4" y="27"/>
                    <a:pt x="4" y="46"/>
                  </a:cubicBezTo>
                  <a:cubicBezTo>
                    <a:pt x="4" y="46"/>
                    <a:pt x="0" y="2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6" name="Freeform 1476">
              <a:extLst>
                <a:ext uri="{FF2B5EF4-FFF2-40B4-BE49-F238E27FC236}">
                  <a16:creationId xmlns:a16="http://schemas.microsoft.com/office/drawing/2014/main" id="{15A4D30F-944C-4AAB-8F0B-D0ACE4B7BAAA}"/>
                </a:ext>
              </a:extLst>
            </p:cNvPr>
            <p:cNvSpPr/>
            <p:nvPr>
              <p:custDataLst>
                <p:tags r:id="rId1113"/>
              </p:custDataLst>
            </p:nvPr>
          </p:nvSpPr>
          <p:spPr bwMode="auto">
            <a:xfrm>
              <a:off x="2108" y="2205"/>
              <a:ext cx="60" cy="185"/>
            </a:xfrm>
            <a:custGeom>
              <a:avLst/>
              <a:gdLst>
                <a:gd name="T0" fmla="*/ 8 w 36"/>
                <a:gd name="T1" fmla="*/ 0 h 111"/>
                <a:gd name="T2" fmla="*/ 105 w 36"/>
                <a:gd name="T3" fmla="*/ 228 h 111"/>
                <a:gd name="T4" fmla="*/ 37 w 36"/>
                <a:gd name="T5" fmla="*/ 513 h 111"/>
                <a:gd name="T6" fmla="*/ 47 w 36"/>
                <a:gd name="T7" fmla="*/ 333 h 111"/>
                <a:gd name="T8" fmla="*/ 8 w 3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0">
                  <a:moveTo>
                    <a:pt x="2" y="0"/>
                  </a:moveTo>
                  <a:cubicBezTo>
                    <a:pt x="2" y="0"/>
                    <a:pt x="36" y="12"/>
                    <a:pt x="23" y="49"/>
                  </a:cubicBezTo>
                  <a:cubicBezTo>
                    <a:pt x="9" y="86"/>
                    <a:pt x="1" y="91"/>
                    <a:pt x="8" y="111"/>
                  </a:cubicBezTo>
                  <a:cubicBezTo>
                    <a:pt x="8" y="111"/>
                    <a:pt x="0" y="102"/>
                    <a:pt x="10" y="72"/>
                  </a:cubicBezTo>
                  <a:cubicBezTo>
                    <a:pt x="21" y="42"/>
                    <a:pt x="35" y="27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7" name="Freeform 1477">
              <a:extLst>
                <a:ext uri="{FF2B5EF4-FFF2-40B4-BE49-F238E27FC236}">
                  <a16:creationId xmlns:a16="http://schemas.microsoft.com/office/drawing/2014/main" id="{269E458B-5C64-4B71-A7A1-254330541303}"/>
                </a:ext>
              </a:extLst>
            </p:cNvPr>
            <p:cNvSpPr/>
            <p:nvPr>
              <p:custDataLst>
                <p:tags r:id="rId1114"/>
              </p:custDataLst>
            </p:nvPr>
          </p:nvSpPr>
          <p:spPr bwMode="auto">
            <a:xfrm>
              <a:off x="1442" y="2837"/>
              <a:ext cx="47" cy="67"/>
            </a:xfrm>
            <a:custGeom>
              <a:avLst/>
              <a:gdLst>
                <a:gd name="T0" fmla="*/ 0 w 28"/>
                <a:gd name="T1" fmla="*/ 0 h 40"/>
                <a:gd name="T2" fmla="*/ 133 w 28"/>
                <a:gd name="T3" fmla="*/ 188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0" y="0"/>
                    <a:pt x="25" y="11"/>
                    <a:pt x="28" y="40"/>
                  </a:cubicBezTo>
                  <a:cubicBezTo>
                    <a:pt x="28" y="40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8" name="Freeform 1478">
              <a:extLst>
                <a:ext uri="{FF2B5EF4-FFF2-40B4-BE49-F238E27FC236}">
                  <a16:creationId xmlns:a16="http://schemas.microsoft.com/office/drawing/2014/main" id="{3D9475CA-EFA7-44A1-87DD-749B9124C095}"/>
                </a:ext>
              </a:extLst>
            </p:cNvPr>
            <p:cNvSpPr/>
            <p:nvPr>
              <p:custDataLst>
                <p:tags r:id="rId1115"/>
              </p:custDataLst>
            </p:nvPr>
          </p:nvSpPr>
          <p:spPr bwMode="auto">
            <a:xfrm>
              <a:off x="1549" y="2919"/>
              <a:ext cx="98" cy="28"/>
            </a:xfrm>
            <a:custGeom>
              <a:avLst/>
              <a:gdLst>
                <a:gd name="T0" fmla="*/ 0 w 59"/>
                <a:gd name="T1" fmla="*/ 0 h 17"/>
                <a:gd name="T2" fmla="*/ 271 w 59"/>
                <a:gd name="T3" fmla="*/ 41 h 17"/>
                <a:gd name="T4" fmla="*/ 0 w 5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cubicBezTo>
                    <a:pt x="0" y="0"/>
                    <a:pt x="30" y="15"/>
                    <a:pt x="59" y="9"/>
                  </a:cubicBezTo>
                  <a:cubicBezTo>
                    <a:pt x="59" y="9"/>
                    <a:pt x="32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99" name="Freeform 1479">
              <a:extLst>
                <a:ext uri="{FF2B5EF4-FFF2-40B4-BE49-F238E27FC236}">
                  <a16:creationId xmlns:a16="http://schemas.microsoft.com/office/drawing/2014/main" id="{25C7716B-434B-44E7-B457-E8D5059BFAE6}"/>
                </a:ext>
              </a:extLst>
            </p:cNvPr>
            <p:cNvSpPr/>
            <p:nvPr>
              <p:custDataLst>
                <p:tags r:id="rId1116"/>
              </p:custDataLst>
            </p:nvPr>
          </p:nvSpPr>
          <p:spPr bwMode="auto">
            <a:xfrm>
              <a:off x="939" y="2432"/>
              <a:ext cx="183" cy="245"/>
            </a:xfrm>
            <a:custGeom>
              <a:avLst/>
              <a:gdLst>
                <a:gd name="T0" fmla="*/ 506 w 110"/>
                <a:gd name="T1" fmla="*/ 0 h 147"/>
                <a:gd name="T2" fmla="*/ 291 w 110"/>
                <a:gd name="T3" fmla="*/ 237 h 147"/>
                <a:gd name="T4" fmla="*/ 0 w 110"/>
                <a:gd name="T5" fmla="*/ 680 h 147"/>
                <a:gd name="T6" fmla="*/ 266 w 110"/>
                <a:gd name="T7" fmla="*/ 287 h 147"/>
                <a:gd name="T8" fmla="*/ 506 w 110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7">
                  <a:moveTo>
                    <a:pt x="110" y="0"/>
                  </a:moveTo>
                  <a:cubicBezTo>
                    <a:pt x="110" y="0"/>
                    <a:pt x="93" y="32"/>
                    <a:pt x="63" y="51"/>
                  </a:cubicBezTo>
                  <a:cubicBezTo>
                    <a:pt x="32" y="71"/>
                    <a:pt x="3" y="129"/>
                    <a:pt x="0" y="147"/>
                  </a:cubicBezTo>
                  <a:cubicBezTo>
                    <a:pt x="0" y="147"/>
                    <a:pt x="25" y="86"/>
                    <a:pt x="58" y="62"/>
                  </a:cubicBezTo>
                  <a:cubicBezTo>
                    <a:pt x="74" y="51"/>
                    <a:pt x="107" y="19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0" name="Freeform 1480">
              <a:extLst>
                <a:ext uri="{FF2B5EF4-FFF2-40B4-BE49-F238E27FC236}">
                  <a16:creationId xmlns:a16="http://schemas.microsoft.com/office/drawing/2014/main" id="{B936CCA2-752A-4C83-B197-143B4BC6D9C7}"/>
                </a:ext>
              </a:extLst>
            </p:cNvPr>
            <p:cNvSpPr/>
            <p:nvPr>
              <p:custDataLst>
                <p:tags r:id="rId1117"/>
              </p:custDataLst>
            </p:nvPr>
          </p:nvSpPr>
          <p:spPr bwMode="auto">
            <a:xfrm>
              <a:off x="952" y="2972"/>
              <a:ext cx="195" cy="274"/>
            </a:xfrm>
            <a:custGeom>
              <a:avLst/>
              <a:gdLst>
                <a:gd name="T0" fmla="*/ 0 w 117"/>
                <a:gd name="T1" fmla="*/ 0 h 164"/>
                <a:gd name="T2" fmla="*/ 542 w 117"/>
                <a:gd name="T3" fmla="*/ 765 h 164"/>
                <a:gd name="T4" fmla="*/ 0 w 11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64">
                  <a:moveTo>
                    <a:pt x="0" y="0"/>
                  </a:moveTo>
                  <a:cubicBezTo>
                    <a:pt x="0" y="0"/>
                    <a:pt x="5" y="95"/>
                    <a:pt x="117" y="164"/>
                  </a:cubicBezTo>
                  <a:cubicBezTo>
                    <a:pt x="117" y="164"/>
                    <a:pt x="24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1" name="Freeform 1481">
              <a:extLst>
                <a:ext uri="{FF2B5EF4-FFF2-40B4-BE49-F238E27FC236}">
                  <a16:creationId xmlns:a16="http://schemas.microsoft.com/office/drawing/2014/main" id="{1AB0F53D-52EA-4CC2-B71C-5FA74C3E81EA}"/>
                </a:ext>
              </a:extLst>
            </p:cNvPr>
            <p:cNvSpPr/>
            <p:nvPr>
              <p:custDataLst>
                <p:tags r:id="rId1118"/>
              </p:custDataLst>
            </p:nvPr>
          </p:nvSpPr>
          <p:spPr bwMode="auto">
            <a:xfrm>
              <a:off x="1012" y="1268"/>
              <a:ext cx="192" cy="519"/>
            </a:xfrm>
            <a:custGeom>
              <a:avLst/>
              <a:gdLst>
                <a:gd name="T0" fmla="*/ 270 w 115"/>
                <a:gd name="T1" fmla="*/ 1445 h 311"/>
                <a:gd name="T2" fmla="*/ 536 w 115"/>
                <a:gd name="T3" fmla="*/ 0 h 311"/>
                <a:gd name="T4" fmla="*/ 270 w 115"/>
                <a:gd name="T5" fmla="*/ 1445 h 3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11">
                  <a:moveTo>
                    <a:pt x="58" y="311"/>
                  </a:moveTo>
                  <a:cubicBezTo>
                    <a:pt x="58" y="311"/>
                    <a:pt x="0" y="130"/>
                    <a:pt x="115" y="0"/>
                  </a:cubicBezTo>
                  <a:cubicBezTo>
                    <a:pt x="115" y="0"/>
                    <a:pt x="35" y="126"/>
                    <a:pt x="58" y="311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2" name="Freeform 1482">
              <a:extLst>
                <a:ext uri="{FF2B5EF4-FFF2-40B4-BE49-F238E27FC236}">
                  <a16:creationId xmlns:a16="http://schemas.microsoft.com/office/drawing/2014/main" id="{7C9A0D10-9F6B-46EB-A895-C2ACF57AFBEA}"/>
                </a:ext>
              </a:extLst>
            </p:cNvPr>
            <p:cNvSpPr/>
            <p:nvPr>
              <p:custDataLst>
                <p:tags r:id="rId1119"/>
              </p:custDataLst>
            </p:nvPr>
          </p:nvSpPr>
          <p:spPr bwMode="auto">
            <a:xfrm>
              <a:off x="1059" y="1342"/>
              <a:ext cx="98" cy="378"/>
            </a:xfrm>
            <a:custGeom>
              <a:avLst/>
              <a:gdLst>
                <a:gd name="T0" fmla="*/ 271 w 59"/>
                <a:gd name="T1" fmla="*/ 0 h 227"/>
                <a:gd name="T2" fmla="*/ 105 w 59"/>
                <a:gd name="T3" fmla="*/ 1047 h 227"/>
                <a:gd name="T4" fmla="*/ 271 w 59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26">
                  <a:moveTo>
                    <a:pt x="59" y="0"/>
                  </a:moveTo>
                  <a:cubicBezTo>
                    <a:pt x="59" y="0"/>
                    <a:pt x="0" y="88"/>
                    <a:pt x="23" y="227"/>
                  </a:cubicBezTo>
                  <a:cubicBezTo>
                    <a:pt x="23" y="227"/>
                    <a:pt x="6" y="10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3" name="Freeform 1483">
              <a:extLst>
                <a:ext uri="{FF2B5EF4-FFF2-40B4-BE49-F238E27FC236}">
                  <a16:creationId xmlns:a16="http://schemas.microsoft.com/office/drawing/2014/main" id="{3C931E11-4D65-4846-9DA2-AF9D226B3B2B}"/>
                </a:ext>
              </a:extLst>
            </p:cNvPr>
            <p:cNvSpPr/>
            <p:nvPr>
              <p:custDataLst>
                <p:tags r:id="rId1120"/>
              </p:custDataLst>
            </p:nvPr>
          </p:nvSpPr>
          <p:spPr bwMode="auto">
            <a:xfrm>
              <a:off x="1272" y="898"/>
              <a:ext cx="62" cy="185"/>
            </a:xfrm>
            <a:custGeom>
              <a:avLst/>
              <a:gdLst>
                <a:gd name="T0" fmla="*/ 0 w 37"/>
                <a:gd name="T1" fmla="*/ 42 h 111"/>
                <a:gd name="T2" fmla="*/ 57 w 37"/>
                <a:gd name="T3" fmla="*/ 513 h 111"/>
                <a:gd name="T4" fmla="*/ 70 w 37"/>
                <a:gd name="T5" fmla="*/ 0 h 111"/>
                <a:gd name="T6" fmla="*/ 0 w 37"/>
                <a:gd name="T7" fmla="*/ 42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0">
                  <a:moveTo>
                    <a:pt x="0" y="9"/>
                  </a:moveTo>
                  <a:cubicBezTo>
                    <a:pt x="0" y="9"/>
                    <a:pt x="32" y="49"/>
                    <a:pt x="12" y="111"/>
                  </a:cubicBezTo>
                  <a:cubicBezTo>
                    <a:pt x="12" y="111"/>
                    <a:pt x="37" y="95"/>
                    <a:pt x="1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4" name="Freeform 1484">
              <a:extLst>
                <a:ext uri="{FF2B5EF4-FFF2-40B4-BE49-F238E27FC236}">
                  <a16:creationId xmlns:a16="http://schemas.microsoft.com/office/drawing/2014/main" id="{0EB1DF2B-2AA2-46FE-A62F-68FC8FB78E85}"/>
                </a:ext>
              </a:extLst>
            </p:cNvPr>
            <p:cNvSpPr/>
            <p:nvPr>
              <p:custDataLst>
                <p:tags r:id="rId1121"/>
              </p:custDataLst>
            </p:nvPr>
          </p:nvSpPr>
          <p:spPr bwMode="auto">
            <a:xfrm>
              <a:off x="1629" y="778"/>
              <a:ext cx="106" cy="143"/>
            </a:xfrm>
            <a:custGeom>
              <a:avLst/>
              <a:gdLst>
                <a:gd name="T0" fmla="*/ 222 w 64"/>
                <a:gd name="T1" fmla="*/ 0 h 86"/>
                <a:gd name="T2" fmla="*/ 0 w 64"/>
                <a:gd name="T3" fmla="*/ 396 h 86"/>
                <a:gd name="T4" fmla="*/ 292 w 64"/>
                <a:gd name="T5" fmla="*/ 5 h 86"/>
                <a:gd name="T6" fmla="*/ 222 w 6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6">
                  <a:moveTo>
                    <a:pt x="49" y="0"/>
                  </a:moveTo>
                  <a:cubicBezTo>
                    <a:pt x="49" y="0"/>
                    <a:pt x="27" y="14"/>
                    <a:pt x="0" y="86"/>
                  </a:cubicBezTo>
                  <a:cubicBezTo>
                    <a:pt x="0" y="86"/>
                    <a:pt x="47" y="8"/>
                    <a:pt x="64" y="1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5" name="Freeform 1485">
              <a:extLst>
                <a:ext uri="{FF2B5EF4-FFF2-40B4-BE49-F238E27FC236}">
                  <a16:creationId xmlns:a16="http://schemas.microsoft.com/office/drawing/2014/main" id="{848FDC53-7CDE-48AD-B004-861C6CC79A94}"/>
                </a:ext>
              </a:extLst>
            </p:cNvPr>
            <p:cNvSpPr/>
            <p:nvPr>
              <p:custDataLst>
                <p:tags r:id="rId1122"/>
              </p:custDataLst>
            </p:nvPr>
          </p:nvSpPr>
          <p:spPr bwMode="auto">
            <a:xfrm>
              <a:off x="1833" y="856"/>
              <a:ext cx="95" cy="122"/>
            </a:xfrm>
            <a:custGeom>
              <a:avLst/>
              <a:gdLst>
                <a:gd name="T0" fmla="*/ 203 w 57"/>
                <a:gd name="T1" fmla="*/ 5 h 73"/>
                <a:gd name="T2" fmla="*/ 0 w 57"/>
                <a:gd name="T3" fmla="*/ 341 h 73"/>
                <a:gd name="T4" fmla="*/ 263 w 57"/>
                <a:gd name="T5" fmla="*/ 0 h 73"/>
                <a:gd name="T6" fmla="*/ 203 w 57"/>
                <a:gd name="T7" fmla="*/ 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73">
                  <a:moveTo>
                    <a:pt x="44" y="1"/>
                  </a:moveTo>
                  <a:cubicBezTo>
                    <a:pt x="44" y="1"/>
                    <a:pt x="27" y="48"/>
                    <a:pt x="0" y="73"/>
                  </a:cubicBezTo>
                  <a:cubicBezTo>
                    <a:pt x="0" y="73"/>
                    <a:pt x="35" y="55"/>
                    <a:pt x="57" y="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6" name="Freeform 1486">
              <a:extLst>
                <a:ext uri="{FF2B5EF4-FFF2-40B4-BE49-F238E27FC236}">
                  <a16:creationId xmlns:a16="http://schemas.microsoft.com/office/drawing/2014/main" id="{D8C7A494-5B79-4A8D-B20F-2B975810F52A}"/>
                </a:ext>
              </a:extLst>
            </p:cNvPr>
            <p:cNvSpPr/>
            <p:nvPr>
              <p:custDataLst>
                <p:tags r:id="rId1123"/>
              </p:custDataLst>
            </p:nvPr>
          </p:nvSpPr>
          <p:spPr bwMode="auto">
            <a:xfrm>
              <a:off x="1279" y="920"/>
              <a:ext cx="50" cy="143"/>
            </a:xfrm>
            <a:custGeom>
              <a:avLst/>
              <a:gdLst>
                <a:gd name="T0" fmla="*/ 0 w 30"/>
                <a:gd name="T1" fmla="*/ 0 h 86"/>
                <a:gd name="T2" fmla="*/ 62 w 30"/>
                <a:gd name="T3" fmla="*/ 396 h 86"/>
                <a:gd name="T4" fmla="*/ 0 w 3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6">
                  <a:moveTo>
                    <a:pt x="0" y="0"/>
                  </a:moveTo>
                  <a:cubicBezTo>
                    <a:pt x="0" y="0"/>
                    <a:pt x="25" y="38"/>
                    <a:pt x="13" y="86"/>
                  </a:cubicBezTo>
                  <a:cubicBezTo>
                    <a:pt x="13" y="86"/>
                    <a:pt x="3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7" name="Freeform 1487">
              <a:extLst>
                <a:ext uri="{FF2B5EF4-FFF2-40B4-BE49-F238E27FC236}">
                  <a16:creationId xmlns:a16="http://schemas.microsoft.com/office/drawing/2014/main" id="{40E75169-B9E0-408E-B256-56A89F3A216D}"/>
                </a:ext>
              </a:extLst>
            </p:cNvPr>
            <p:cNvSpPr/>
            <p:nvPr>
              <p:custDataLst>
                <p:tags r:id="rId1124"/>
              </p:custDataLst>
            </p:nvPr>
          </p:nvSpPr>
          <p:spPr bwMode="auto">
            <a:xfrm>
              <a:off x="1645" y="783"/>
              <a:ext cx="60" cy="97"/>
            </a:xfrm>
            <a:custGeom>
              <a:avLst/>
              <a:gdLst>
                <a:gd name="T0" fmla="*/ 167 w 36"/>
                <a:gd name="T1" fmla="*/ 0 h 58"/>
                <a:gd name="T2" fmla="*/ 0 w 36"/>
                <a:gd name="T3" fmla="*/ 271 h 58"/>
                <a:gd name="T4" fmla="*/ 167 w 36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0"/>
                  </a:moveTo>
                  <a:cubicBezTo>
                    <a:pt x="36" y="0"/>
                    <a:pt x="13" y="26"/>
                    <a:pt x="0" y="58"/>
                  </a:cubicBezTo>
                  <a:cubicBezTo>
                    <a:pt x="0" y="58"/>
                    <a:pt x="27" y="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8" name="Freeform 1488">
              <a:extLst>
                <a:ext uri="{FF2B5EF4-FFF2-40B4-BE49-F238E27FC236}">
                  <a16:creationId xmlns:a16="http://schemas.microsoft.com/office/drawing/2014/main" id="{5C89AB5D-0C2A-4EF2-927E-CF5D5F89E387}"/>
                </a:ext>
              </a:extLst>
            </p:cNvPr>
            <p:cNvSpPr/>
            <p:nvPr>
              <p:custDataLst>
                <p:tags r:id="rId1125"/>
              </p:custDataLst>
            </p:nvPr>
          </p:nvSpPr>
          <p:spPr bwMode="auto">
            <a:xfrm>
              <a:off x="1852" y="863"/>
              <a:ext cx="55" cy="97"/>
            </a:xfrm>
            <a:custGeom>
              <a:avLst/>
              <a:gdLst>
                <a:gd name="T0" fmla="*/ 153 w 33"/>
                <a:gd name="T1" fmla="*/ 0 h 58"/>
                <a:gd name="T2" fmla="*/ 0 w 33"/>
                <a:gd name="T3" fmla="*/ 271 h 58"/>
                <a:gd name="T4" fmla="*/ 153 w 3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7">
                  <a:moveTo>
                    <a:pt x="33" y="0"/>
                  </a:moveTo>
                  <a:cubicBezTo>
                    <a:pt x="33" y="0"/>
                    <a:pt x="13" y="45"/>
                    <a:pt x="0" y="58"/>
                  </a:cubicBezTo>
                  <a:cubicBezTo>
                    <a:pt x="0" y="58"/>
                    <a:pt x="22" y="3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09" name="Freeform 1489">
              <a:extLst>
                <a:ext uri="{FF2B5EF4-FFF2-40B4-BE49-F238E27FC236}">
                  <a16:creationId xmlns:a16="http://schemas.microsoft.com/office/drawing/2014/main" id="{2067B7EC-EC19-4528-8CEB-90F141695190}"/>
                </a:ext>
              </a:extLst>
            </p:cNvPr>
            <p:cNvSpPr/>
            <p:nvPr>
              <p:custDataLst>
                <p:tags r:id="rId1126"/>
              </p:custDataLst>
            </p:nvPr>
          </p:nvSpPr>
          <p:spPr bwMode="auto">
            <a:xfrm>
              <a:off x="1394" y="1755"/>
              <a:ext cx="483" cy="459"/>
            </a:xfrm>
            <a:custGeom>
              <a:avLst/>
              <a:gdLst>
                <a:gd name="T0" fmla="*/ 1339 w 290"/>
                <a:gd name="T1" fmla="*/ 619 h 275"/>
                <a:gd name="T2" fmla="*/ 1166 w 290"/>
                <a:gd name="T3" fmla="*/ 696 h 275"/>
                <a:gd name="T4" fmla="*/ 610 w 290"/>
                <a:gd name="T5" fmla="*/ 1162 h 275"/>
                <a:gd name="T6" fmla="*/ 13 w 290"/>
                <a:gd name="T7" fmla="*/ 1033 h 275"/>
                <a:gd name="T8" fmla="*/ 37 w 290"/>
                <a:gd name="T9" fmla="*/ 641 h 275"/>
                <a:gd name="T10" fmla="*/ 1146 w 290"/>
                <a:gd name="T11" fmla="*/ 0 h 275"/>
                <a:gd name="T12" fmla="*/ 1339 w 290"/>
                <a:gd name="T13" fmla="*/ 619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75">
                  <a:moveTo>
                    <a:pt x="290" y="133"/>
                  </a:moveTo>
                  <a:cubicBezTo>
                    <a:pt x="290" y="133"/>
                    <a:pt x="261" y="133"/>
                    <a:pt x="252" y="150"/>
                  </a:cubicBezTo>
                  <a:cubicBezTo>
                    <a:pt x="243" y="166"/>
                    <a:pt x="200" y="225"/>
                    <a:pt x="132" y="250"/>
                  </a:cubicBezTo>
                  <a:cubicBezTo>
                    <a:pt x="64" y="275"/>
                    <a:pt x="0" y="243"/>
                    <a:pt x="3" y="222"/>
                  </a:cubicBezTo>
                  <a:cubicBezTo>
                    <a:pt x="4" y="207"/>
                    <a:pt x="12" y="159"/>
                    <a:pt x="8" y="138"/>
                  </a:cubicBezTo>
                  <a:cubicBezTo>
                    <a:pt x="4" y="118"/>
                    <a:pt x="160" y="260"/>
                    <a:pt x="248" y="0"/>
                  </a:cubicBezTo>
                  <a:cubicBezTo>
                    <a:pt x="248" y="0"/>
                    <a:pt x="238" y="67"/>
                    <a:pt x="290" y="133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0" name="Freeform 1490">
              <a:extLst>
                <a:ext uri="{FF2B5EF4-FFF2-40B4-BE49-F238E27FC236}">
                  <a16:creationId xmlns:a16="http://schemas.microsoft.com/office/drawing/2014/main" id="{6563C214-9A8E-41F0-BD9D-BB521AB68978}"/>
                </a:ext>
              </a:extLst>
            </p:cNvPr>
            <p:cNvSpPr/>
            <p:nvPr>
              <p:custDataLst>
                <p:tags r:id="rId1127"/>
              </p:custDataLst>
            </p:nvPr>
          </p:nvSpPr>
          <p:spPr bwMode="auto">
            <a:xfrm>
              <a:off x="1697" y="1318"/>
              <a:ext cx="120" cy="77"/>
            </a:xfrm>
            <a:custGeom>
              <a:avLst/>
              <a:gdLst>
                <a:gd name="T0" fmla="*/ 0 w 72"/>
                <a:gd name="T1" fmla="*/ 0 h 46"/>
                <a:gd name="T2" fmla="*/ 333 w 72"/>
                <a:gd name="T3" fmla="*/ 75 h 46"/>
                <a:gd name="T4" fmla="*/ 0 w 7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6">
                  <a:moveTo>
                    <a:pt x="0" y="0"/>
                  </a:moveTo>
                  <a:cubicBezTo>
                    <a:pt x="0" y="0"/>
                    <a:pt x="26" y="30"/>
                    <a:pt x="72" y="16"/>
                  </a:cubicBezTo>
                  <a:cubicBezTo>
                    <a:pt x="72" y="16"/>
                    <a:pt x="3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1" name="Freeform 1491">
              <a:extLst>
                <a:ext uri="{FF2B5EF4-FFF2-40B4-BE49-F238E27FC236}">
                  <a16:creationId xmlns:a16="http://schemas.microsoft.com/office/drawing/2014/main" id="{580BF251-1310-491E-90AD-CBBA1F980AA4}"/>
                </a:ext>
              </a:extLst>
            </p:cNvPr>
            <p:cNvSpPr/>
            <p:nvPr>
              <p:custDataLst>
                <p:tags r:id="rId1128"/>
              </p:custDataLst>
            </p:nvPr>
          </p:nvSpPr>
          <p:spPr bwMode="auto">
            <a:xfrm>
              <a:off x="1837" y="1497"/>
              <a:ext cx="153" cy="135"/>
            </a:xfrm>
            <a:custGeom>
              <a:avLst/>
              <a:gdLst>
                <a:gd name="T0" fmla="*/ 0 w 92"/>
                <a:gd name="T1" fmla="*/ 375 h 81"/>
                <a:gd name="T2" fmla="*/ 422 w 92"/>
                <a:gd name="T3" fmla="*/ 338 h 81"/>
                <a:gd name="T4" fmla="*/ 0 w 92"/>
                <a:gd name="T5" fmla="*/ 375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cubicBezTo>
                    <a:pt x="0" y="81"/>
                    <a:pt x="25" y="16"/>
                    <a:pt x="92" y="73"/>
                  </a:cubicBezTo>
                  <a:cubicBezTo>
                    <a:pt x="92" y="73"/>
                    <a:pt x="31" y="0"/>
                    <a:pt x="0" y="81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2" name="Freeform 1492">
              <a:extLst>
                <a:ext uri="{FF2B5EF4-FFF2-40B4-BE49-F238E27FC236}">
                  <a16:creationId xmlns:a16="http://schemas.microsoft.com/office/drawing/2014/main" id="{27891022-F5D8-4D92-9153-3933A8037003}"/>
                </a:ext>
              </a:extLst>
            </p:cNvPr>
            <p:cNvSpPr/>
            <p:nvPr>
              <p:custDataLst>
                <p:tags r:id="rId1129"/>
              </p:custDataLst>
            </p:nvPr>
          </p:nvSpPr>
          <p:spPr bwMode="auto">
            <a:xfrm>
              <a:off x="989" y="1650"/>
              <a:ext cx="95" cy="180"/>
            </a:xfrm>
            <a:custGeom>
              <a:avLst/>
              <a:gdLst>
                <a:gd name="T0" fmla="*/ 230 w 57"/>
                <a:gd name="T1" fmla="*/ 0 h 108"/>
                <a:gd name="T2" fmla="*/ 255 w 57"/>
                <a:gd name="T3" fmla="*/ 222 h 108"/>
                <a:gd name="T4" fmla="*/ 213 w 57"/>
                <a:gd name="T5" fmla="*/ 347 h 108"/>
                <a:gd name="T6" fmla="*/ 55 w 57"/>
                <a:gd name="T7" fmla="*/ 487 h 108"/>
                <a:gd name="T8" fmla="*/ 230 w 57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8">
                  <a:moveTo>
                    <a:pt x="50" y="0"/>
                  </a:moveTo>
                  <a:cubicBezTo>
                    <a:pt x="50" y="0"/>
                    <a:pt x="53" y="38"/>
                    <a:pt x="55" y="48"/>
                  </a:cubicBezTo>
                  <a:cubicBezTo>
                    <a:pt x="56" y="54"/>
                    <a:pt x="50" y="66"/>
                    <a:pt x="46" y="75"/>
                  </a:cubicBezTo>
                  <a:cubicBezTo>
                    <a:pt x="42" y="85"/>
                    <a:pt x="25" y="101"/>
                    <a:pt x="12" y="105"/>
                  </a:cubicBezTo>
                  <a:cubicBezTo>
                    <a:pt x="0" y="108"/>
                    <a:pt x="57" y="66"/>
                    <a:pt x="5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3" name="Freeform 1493">
              <a:extLst>
                <a:ext uri="{FF2B5EF4-FFF2-40B4-BE49-F238E27FC236}">
                  <a16:creationId xmlns:a16="http://schemas.microsoft.com/office/drawing/2014/main" id="{69BB6E98-7891-4206-AFDB-FF9D1C5863BE}"/>
                </a:ext>
              </a:extLst>
            </p:cNvPr>
            <p:cNvSpPr/>
            <p:nvPr>
              <p:custDataLst>
                <p:tags r:id="rId1130"/>
              </p:custDataLst>
            </p:nvPr>
          </p:nvSpPr>
          <p:spPr bwMode="auto">
            <a:xfrm>
              <a:off x="746" y="1412"/>
              <a:ext cx="55" cy="468"/>
            </a:xfrm>
            <a:custGeom>
              <a:avLst/>
              <a:gdLst>
                <a:gd name="T0" fmla="*/ 0 w 33"/>
                <a:gd name="T1" fmla="*/ 0 h 281"/>
                <a:gd name="T2" fmla="*/ 47 w 33"/>
                <a:gd name="T3" fmla="*/ 1297 h 281"/>
                <a:gd name="T4" fmla="*/ 153 w 33"/>
                <a:gd name="T5" fmla="*/ 47 h 281"/>
                <a:gd name="T6" fmla="*/ 0 w 33"/>
                <a:gd name="T7" fmla="*/ 0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1">
                  <a:moveTo>
                    <a:pt x="0" y="0"/>
                  </a:moveTo>
                  <a:cubicBezTo>
                    <a:pt x="0" y="0"/>
                    <a:pt x="13" y="260"/>
                    <a:pt x="10" y="281"/>
                  </a:cubicBezTo>
                  <a:cubicBezTo>
                    <a:pt x="10" y="281"/>
                    <a:pt x="7" y="10"/>
                    <a:pt x="33" y="10"/>
                  </a:cubicBezTo>
                  <a:cubicBezTo>
                    <a:pt x="33" y="10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4" name="Freeform 1494">
              <a:extLst>
                <a:ext uri="{FF2B5EF4-FFF2-40B4-BE49-F238E27FC236}">
                  <a16:creationId xmlns:a16="http://schemas.microsoft.com/office/drawing/2014/main" id="{23CA3304-4636-4470-940C-9E9D8FD206CD}"/>
                </a:ext>
              </a:extLst>
            </p:cNvPr>
            <p:cNvSpPr/>
            <p:nvPr>
              <p:custDataLst>
                <p:tags r:id="rId1131"/>
              </p:custDataLst>
            </p:nvPr>
          </p:nvSpPr>
          <p:spPr bwMode="auto">
            <a:xfrm>
              <a:off x="751" y="1437"/>
              <a:ext cx="13" cy="281"/>
            </a:xfrm>
            <a:custGeom>
              <a:avLst/>
              <a:gdLst>
                <a:gd name="T0" fmla="*/ 0 w 8"/>
                <a:gd name="T1" fmla="*/ 0 h 169"/>
                <a:gd name="T2" fmla="*/ 26 w 8"/>
                <a:gd name="T3" fmla="*/ 776 h 169"/>
                <a:gd name="T4" fmla="*/ 0 w 8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9">
                  <a:moveTo>
                    <a:pt x="0" y="0"/>
                  </a:moveTo>
                  <a:cubicBezTo>
                    <a:pt x="6" y="169"/>
                    <a:pt x="6" y="169"/>
                    <a:pt x="6" y="169"/>
                  </a:cubicBezTo>
                  <a:cubicBezTo>
                    <a:pt x="6" y="169"/>
                    <a:pt x="8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5" name="Freeform 1495">
              <a:extLst>
                <a:ext uri="{FF2B5EF4-FFF2-40B4-BE49-F238E27FC236}">
                  <a16:creationId xmlns:a16="http://schemas.microsoft.com/office/drawing/2014/main" id="{F8405325-87C8-4507-B337-35126203D1F6}"/>
                </a:ext>
              </a:extLst>
            </p:cNvPr>
            <p:cNvSpPr/>
            <p:nvPr>
              <p:custDataLst>
                <p:tags r:id="rId1132"/>
              </p:custDataLst>
            </p:nvPr>
          </p:nvSpPr>
          <p:spPr bwMode="auto">
            <a:xfrm>
              <a:off x="914" y="3070"/>
              <a:ext cx="88" cy="49"/>
            </a:xfrm>
            <a:custGeom>
              <a:avLst/>
              <a:gdLst>
                <a:gd name="T0" fmla="*/ 141 w 53"/>
                <a:gd name="T1" fmla="*/ 0 h 29"/>
                <a:gd name="T2" fmla="*/ 0 w 53"/>
                <a:gd name="T3" fmla="*/ 0 h 29"/>
                <a:gd name="T4" fmla="*/ 141 w 5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8">
                  <a:moveTo>
                    <a:pt x="31" y="0"/>
                  </a:moveTo>
                  <a:cubicBezTo>
                    <a:pt x="31" y="0"/>
                    <a:pt x="53" y="29"/>
                    <a:pt x="0" y="0"/>
                  </a:cubicBezTo>
                  <a:cubicBezTo>
                    <a:pt x="0" y="0"/>
                    <a:pt x="46" y="2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6" name="Freeform 1496">
              <a:extLst>
                <a:ext uri="{FF2B5EF4-FFF2-40B4-BE49-F238E27FC236}">
                  <a16:creationId xmlns:a16="http://schemas.microsoft.com/office/drawing/2014/main" id="{E6685C8A-1F0B-4359-A9D1-04F55B49156F}"/>
                </a:ext>
              </a:extLst>
            </p:cNvPr>
            <p:cNvSpPr/>
            <p:nvPr>
              <p:custDataLst>
                <p:tags r:id="rId1133"/>
              </p:custDataLst>
            </p:nvPr>
          </p:nvSpPr>
          <p:spPr bwMode="auto">
            <a:xfrm>
              <a:off x="837" y="3045"/>
              <a:ext cx="80" cy="399"/>
            </a:xfrm>
            <a:custGeom>
              <a:avLst/>
              <a:gdLst>
                <a:gd name="T0" fmla="*/ 120 w 48"/>
                <a:gd name="T1" fmla="*/ 1090 h 239"/>
                <a:gd name="T2" fmla="*/ 0 w 48"/>
                <a:gd name="T3" fmla="*/ 0 h 239"/>
                <a:gd name="T4" fmla="*/ 172 w 48"/>
                <a:gd name="T5" fmla="*/ 88 h 239"/>
                <a:gd name="T6" fmla="*/ 172 w 48"/>
                <a:gd name="T7" fmla="*/ 1112 h 239"/>
                <a:gd name="T8" fmla="*/ 120 w 48"/>
                <a:gd name="T9" fmla="*/ 109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39">
                  <a:moveTo>
                    <a:pt x="26" y="234"/>
                  </a:moveTo>
                  <a:cubicBezTo>
                    <a:pt x="26" y="234"/>
                    <a:pt x="36" y="201"/>
                    <a:pt x="0" y="0"/>
                  </a:cubicBezTo>
                  <a:cubicBezTo>
                    <a:pt x="0" y="0"/>
                    <a:pt x="27" y="14"/>
                    <a:pt x="37" y="19"/>
                  </a:cubicBezTo>
                  <a:cubicBezTo>
                    <a:pt x="48" y="24"/>
                    <a:pt x="29" y="223"/>
                    <a:pt x="37" y="239"/>
                  </a:cubicBezTo>
                  <a:cubicBezTo>
                    <a:pt x="37" y="239"/>
                    <a:pt x="29" y="236"/>
                    <a:pt x="26" y="234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7" name="Freeform 1497">
              <a:extLst>
                <a:ext uri="{FF2B5EF4-FFF2-40B4-BE49-F238E27FC236}">
                  <a16:creationId xmlns:a16="http://schemas.microsoft.com/office/drawing/2014/main" id="{2AE2FBB6-11B7-46F4-AE5D-4EEA288D801C}"/>
                </a:ext>
              </a:extLst>
            </p:cNvPr>
            <p:cNvSpPr/>
            <p:nvPr>
              <p:custDataLst>
                <p:tags r:id="rId1134"/>
              </p:custDataLst>
            </p:nvPr>
          </p:nvSpPr>
          <p:spPr bwMode="auto">
            <a:xfrm>
              <a:off x="844" y="3062"/>
              <a:ext cx="42" cy="297"/>
            </a:xfrm>
            <a:custGeom>
              <a:avLst/>
              <a:gdLst>
                <a:gd name="T0" fmla="*/ 0 w 25"/>
                <a:gd name="T1" fmla="*/ 0 h 178"/>
                <a:gd name="T2" fmla="*/ 119 w 25"/>
                <a:gd name="T3" fmla="*/ 828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0" y="0"/>
                    <a:pt x="21" y="135"/>
                    <a:pt x="25" y="178"/>
                  </a:cubicBezTo>
                  <a:cubicBezTo>
                    <a:pt x="25" y="178"/>
                    <a:pt x="13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8" name="Freeform 1498">
              <a:extLst>
                <a:ext uri="{FF2B5EF4-FFF2-40B4-BE49-F238E27FC236}">
                  <a16:creationId xmlns:a16="http://schemas.microsoft.com/office/drawing/2014/main" id="{3CFAB815-258E-47A8-BBF5-D5260BCFEBB5}"/>
                </a:ext>
              </a:extLst>
            </p:cNvPr>
            <p:cNvSpPr/>
            <p:nvPr>
              <p:custDataLst>
                <p:tags r:id="rId1135"/>
              </p:custDataLst>
            </p:nvPr>
          </p:nvSpPr>
          <p:spPr bwMode="auto">
            <a:xfrm>
              <a:off x="981" y="3107"/>
              <a:ext cx="199" cy="219"/>
            </a:xfrm>
            <a:custGeom>
              <a:avLst/>
              <a:gdLst>
                <a:gd name="T0" fmla="*/ 0 w 120"/>
                <a:gd name="T1" fmla="*/ 0 h 131"/>
                <a:gd name="T2" fmla="*/ 547 w 120"/>
                <a:gd name="T3" fmla="*/ 491 h 131"/>
                <a:gd name="T4" fmla="*/ 547 w 120"/>
                <a:gd name="T5" fmla="*/ 612 h 131"/>
                <a:gd name="T6" fmla="*/ 0 w 120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0" y="0"/>
                    <a:pt x="60" y="78"/>
                    <a:pt x="120" y="10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3" y="48"/>
                    <a:pt x="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19" name="Freeform 1499">
              <a:extLst>
                <a:ext uri="{FF2B5EF4-FFF2-40B4-BE49-F238E27FC236}">
                  <a16:creationId xmlns:a16="http://schemas.microsoft.com/office/drawing/2014/main" id="{2997D036-FB46-4D42-879B-4432D35FBEE4}"/>
                </a:ext>
              </a:extLst>
            </p:cNvPr>
            <p:cNvSpPr/>
            <p:nvPr>
              <p:custDataLst>
                <p:tags r:id="rId1136"/>
              </p:custDataLst>
            </p:nvPr>
          </p:nvSpPr>
          <p:spPr bwMode="auto">
            <a:xfrm>
              <a:off x="1442" y="1413"/>
              <a:ext cx="80" cy="200"/>
            </a:xfrm>
            <a:custGeom>
              <a:avLst/>
              <a:gdLst>
                <a:gd name="T0" fmla="*/ 222 w 48"/>
                <a:gd name="T1" fmla="*/ 0 h 120"/>
                <a:gd name="T2" fmla="*/ 75 w 48"/>
                <a:gd name="T3" fmla="*/ 555 h 120"/>
                <a:gd name="T4" fmla="*/ 222 w 4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20">
                  <a:moveTo>
                    <a:pt x="48" y="0"/>
                  </a:moveTo>
                  <a:cubicBezTo>
                    <a:pt x="48" y="0"/>
                    <a:pt x="0" y="45"/>
                    <a:pt x="16" y="120"/>
                  </a:cubicBezTo>
                  <a:cubicBezTo>
                    <a:pt x="16" y="120"/>
                    <a:pt x="13" y="3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0" name="Freeform 1500">
              <a:extLst>
                <a:ext uri="{FF2B5EF4-FFF2-40B4-BE49-F238E27FC236}">
                  <a16:creationId xmlns:a16="http://schemas.microsoft.com/office/drawing/2014/main" id="{94079DE3-CB2D-4767-A39D-FF629A25AA8C}"/>
                </a:ext>
              </a:extLst>
            </p:cNvPr>
            <p:cNvSpPr/>
            <p:nvPr>
              <p:custDataLst>
                <p:tags r:id="rId1137"/>
              </p:custDataLst>
            </p:nvPr>
          </p:nvSpPr>
          <p:spPr bwMode="auto">
            <a:xfrm>
              <a:off x="2028" y="2097"/>
              <a:ext cx="175" cy="42"/>
            </a:xfrm>
            <a:custGeom>
              <a:avLst/>
              <a:gdLst>
                <a:gd name="T0" fmla="*/ 0 w 105"/>
                <a:gd name="T1" fmla="*/ 5 h 25"/>
                <a:gd name="T2" fmla="*/ 487 w 105"/>
                <a:gd name="T3" fmla="*/ 119 h 25"/>
                <a:gd name="T4" fmla="*/ 0 w 10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5">
                  <a:moveTo>
                    <a:pt x="0" y="1"/>
                  </a:moveTo>
                  <a:cubicBezTo>
                    <a:pt x="0" y="1"/>
                    <a:pt x="36" y="20"/>
                    <a:pt x="105" y="25"/>
                  </a:cubicBezTo>
                  <a:cubicBezTo>
                    <a:pt x="105" y="25"/>
                    <a:pt x="18" y="10"/>
                    <a:pt x="0" y="0"/>
                  </a:cubicBezTo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1" name="Freeform 1501">
              <a:extLst>
                <a:ext uri="{FF2B5EF4-FFF2-40B4-BE49-F238E27FC236}">
                  <a16:creationId xmlns:a16="http://schemas.microsoft.com/office/drawing/2014/main" id="{DAF30ADF-33CD-4AB9-B3F7-C90C20298D0D}"/>
                </a:ext>
              </a:extLst>
            </p:cNvPr>
            <p:cNvSpPr/>
            <p:nvPr>
              <p:custDataLst>
                <p:tags r:id="rId1138"/>
              </p:custDataLst>
            </p:nvPr>
          </p:nvSpPr>
          <p:spPr bwMode="auto">
            <a:xfrm>
              <a:off x="2300" y="2160"/>
              <a:ext cx="127" cy="72"/>
            </a:xfrm>
            <a:custGeom>
              <a:avLst/>
              <a:gdLst>
                <a:gd name="T0" fmla="*/ 354 w 76"/>
                <a:gd name="T1" fmla="*/ 203 h 43"/>
                <a:gd name="T2" fmla="*/ 0 w 76"/>
                <a:gd name="T3" fmla="*/ 0 h 43"/>
                <a:gd name="T4" fmla="*/ 354 w 76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3">
                  <a:moveTo>
                    <a:pt x="76" y="43"/>
                  </a:moveTo>
                  <a:cubicBezTo>
                    <a:pt x="76" y="43"/>
                    <a:pt x="53" y="17"/>
                    <a:pt x="0" y="0"/>
                  </a:cubicBezTo>
                  <a:cubicBezTo>
                    <a:pt x="0" y="0"/>
                    <a:pt x="65" y="14"/>
                    <a:pt x="76" y="43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2" name="Freeform 1502">
              <a:extLst>
                <a:ext uri="{FF2B5EF4-FFF2-40B4-BE49-F238E27FC236}">
                  <a16:creationId xmlns:a16="http://schemas.microsoft.com/office/drawing/2014/main" id="{A1FB4485-E44B-46F0-A4B7-8AD808909098}"/>
                </a:ext>
              </a:extLst>
            </p:cNvPr>
            <p:cNvSpPr/>
            <p:nvPr>
              <p:custDataLst>
                <p:tags r:id="rId1139"/>
              </p:custDataLst>
            </p:nvPr>
          </p:nvSpPr>
          <p:spPr bwMode="auto">
            <a:xfrm>
              <a:off x="2037" y="2100"/>
              <a:ext cx="176" cy="39"/>
            </a:xfrm>
            <a:custGeom>
              <a:avLst/>
              <a:gdLst>
                <a:gd name="T0" fmla="*/ 0 w 106"/>
                <a:gd name="T1" fmla="*/ 0 h 23"/>
                <a:gd name="T2" fmla="*/ 485 w 106"/>
                <a:gd name="T3" fmla="*/ 112 h 23"/>
                <a:gd name="T4" fmla="*/ 0 w 10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3">
                  <a:moveTo>
                    <a:pt x="0" y="0"/>
                  </a:moveTo>
                  <a:cubicBezTo>
                    <a:pt x="0" y="0"/>
                    <a:pt x="62" y="21"/>
                    <a:pt x="106" y="23"/>
                  </a:cubicBezTo>
                  <a:cubicBezTo>
                    <a:pt x="106" y="23"/>
                    <a:pt x="2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3" name="Freeform 1503">
              <a:extLst>
                <a:ext uri="{FF2B5EF4-FFF2-40B4-BE49-F238E27FC236}">
                  <a16:creationId xmlns:a16="http://schemas.microsoft.com/office/drawing/2014/main" id="{9FC5C138-B5AA-458E-A763-EE1740858E37}"/>
                </a:ext>
              </a:extLst>
            </p:cNvPr>
            <p:cNvSpPr/>
            <p:nvPr>
              <p:custDataLst>
                <p:tags r:id="rId1140"/>
              </p:custDataLst>
            </p:nvPr>
          </p:nvSpPr>
          <p:spPr bwMode="auto">
            <a:xfrm>
              <a:off x="2335" y="2172"/>
              <a:ext cx="90" cy="58"/>
            </a:xfrm>
            <a:custGeom>
              <a:avLst/>
              <a:gdLst>
                <a:gd name="T0" fmla="*/ 0 w 54"/>
                <a:gd name="T1" fmla="*/ 0 h 35"/>
                <a:gd name="T2" fmla="*/ 250 w 54"/>
                <a:gd name="T3" fmla="*/ 159 h 35"/>
                <a:gd name="T4" fmla="*/ 0 w 5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0" y="0"/>
                    <a:pt x="46" y="19"/>
                    <a:pt x="54" y="35"/>
                  </a:cubicBezTo>
                  <a:cubicBezTo>
                    <a:pt x="54" y="35"/>
                    <a:pt x="5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24" name="Freeform 1504">
              <a:extLst>
                <a:ext uri="{FF2B5EF4-FFF2-40B4-BE49-F238E27FC236}">
                  <a16:creationId xmlns:a16="http://schemas.microsoft.com/office/drawing/2014/main" id="{BD9924B5-4473-48B1-9202-F660135D13CF}"/>
                </a:ext>
              </a:extLst>
            </p:cNvPr>
            <p:cNvSpPr/>
            <p:nvPr>
              <p:custDataLst>
                <p:tags r:id="rId1141"/>
              </p:custDataLst>
            </p:nvPr>
          </p:nvSpPr>
          <p:spPr bwMode="auto">
            <a:xfrm>
              <a:off x="1888" y="1987"/>
              <a:ext cx="673" cy="1412"/>
            </a:xfrm>
            <a:custGeom>
              <a:avLst/>
              <a:gdLst>
                <a:gd name="T0" fmla="*/ 230 w 404"/>
                <a:gd name="T1" fmla="*/ 200 h 847"/>
                <a:gd name="T2" fmla="*/ 237 w 404"/>
                <a:gd name="T3" fmla="*/ 203 h 847"/>
                <a:gd name="T4" fmla="*/ 813 w 404"/>
                <a:gd name="T5" fmla="*/ 380 h 847"/>
                <a:gd name="T6" fmla="*/ 1458 w 404"/>
                <a:gd name="T7" fmla="*/ 592 h 847"/>
                <a:gd name="T8" fmla="*/ 1499 w 404"/>
                <a:gd name="T9" fmla="*/ 722 h 847"/>
                <a:gd name="T10" fmla="*/ 1499 w 404"/>
                <a:gd name="T11" fmla="*/ 722 h 847"/>
                <a:gd name="T12" fmla="*/ 805 w 404"/>
                <a:gd name="T13" fmla="*/ 437 h 847"/>
                <a:gd name="T14" fmla="*/ 320 w 404"/>
                <a:gd name="T15" fmla="*/ 305 h 847"/>
                <a:gd name="T16" fmla="*/ 675 w 404"/>
                <a:gd name="T17" fmla="*/ 537 h 847"/>
                <a:gd name="T18" fmla="*/ 1034 w 404"/>
                <a:gd name="T19" fmla="*/ 1130 h 847"/>
                <a:gd name="T20" fmla="*/ 1424 w 404"/>
                <a:gd name="T21" fmla="*/ 1454 h 847"/>
                <a:gd name="T22" fmla="*/ 1613 w 404"/>
                <a:gd name="T23" fmla="*/ 1682 h 847"/>
                <a:gd name="T24" fmla="*/ 1388 w 404"/>
                <a:gd name="T25" fmla="*/ 1440 h 847"/>
                <a:gd name="T26" fmla="*/ 985 w 404"/>
                <a:gd name="T27" fmla="*/ 1130 h 847"/>
                <a:gd name="T28" fmla="*/ 810 w 404"/>
                <a:gd name="T29" fmla="*/ 755 h 847"/>
                <a:gd name="T30" fmla="*/ 758 w 404"/>
                <a:gd name="T31" fmla="*/ 945 h 847"/>
                <a:gd name="T32" fmla="*/ 771 w 404"/>
                <a:gd name="T33" fmla="*/ 1409 h 847"/>
                <a:gd name="T34" fmla="*/ 1041 w 404"/>
                <a:gd name="T35" fmla="*/ 1940 h 847"/>
                <a:gd name="T36" fmla="*/ 1349 w 404"/>
                <a:gd name="T37" fmla="*/ 2179 h 847"/>
                <a:gd name="T38" fmla="*/ 1706 w 404"/>
                <a:gd name="T39" fmla="*/ 2391 h 847"/>
                <a:gd name="T40" fmla="*/ 1862 w 404"/>
                <a:gd name="T41" fmla="*/ 2417 h 847"/>
                <a:gd name="T42" fmla="*/ 1683 w 404"/>
                <a:gd name="T43" fmla="*/ 2417 h 847"/>
                <a:gd name="T44" fmla="*/ 1354 w 404"/>
                <a:gd name="T45" fmla="*/ 2221 h 847"/>
                <a:gd name="T46" fmla="*/ 1113 w 404"/>
                <a:gd name="T47" fmla="*/ 2141 h 847"/>
                <a:gd name="T48" fmla="*/ 1179 w 404"/>
                <a:gd name="T49" fmla="*/ 2521 h 847"/>
                <a:gd name="T50" fmla="*/ 1318 w 404"/>
                <a:gd name="T51" fmla="*/ 2854 h 847"/>
                <a:gd name="T52" fmla="*/ 1751 w 404"/>
                <a:gd name="T53" fmla="*/ 3516 h 847"/>
                <a:gd name="T54" fmla="*/ 1867 w 404"/>
                <a:gd name="T55" fmla="*/ 3924 h 847"/>
                <a:gd name="T56" fmla="*/ 1701 w 404"/>
                <a:gd name="T57" fmla="*/ 3492 h 847"/>
                <a:gd name="T58" fmla="*/ 1276 w 404"/>
                <a:gd name="T59" fmla="*/ 2854 h 847"/>
                <a:gd name="T60" fmla="*/ 1188 w 404"/>
                <a:gd name="T61" fmla="*/ 2604 h 847"/>
                <a:gd name="T62" fmla="*/ 1159 w 404"/>
                <a:gd name="T63" fmla="*/ 2779 h 847"/>
                <a:gd name="T64" fmla="*/ 960 w 404"/>
                <a:gd name="T65" fmla="*/ 3041 h 847"/>
                <a:gd name="T66" fmla="*/ 771 w 404"/>
                <a:gd name="T67" fmla="*/ 3391 h 847"/>
                <a:gd name="T68" fmla="*/ 313 w 404"/>
                <a:gd name="T69" fmla="*/ 3558 h 847"/>
                <a:gd name="T70" fmla="*/ 561 w 404"/>
                <a:gd name="T71" fmla="*/ 3417 h 847"/>
                <a:gd name="T72" fmla="*/ 893 w 404"/>
                <a:gd name="T73" fmla="*/ 3096 h 847"/>
                <a:gd name="T74" fmla="*/ 1104 w 404"/>
                <a:gd name="T75" fmla="*/ 2779 h 847"/>
                <a:gd name="T76" fmla="*/ 1084 w 404"/>
                <a:gd name="T77" fmla="*/ 2501 h 847"/>
                <a:gd name="T78" fmla="*/ 1029 w 404"/>
                <a:gd name="T79" fmla="*/ 2159 h 847"/>
                <a:gd name="T80" fmla="*/ 910 w 404"/>
                <a:gd name="T81" fmla="*/ 1899 h 847"/>
                <a:gd name="T82" fmla="*/ 721 w 404"/>
                <a:gd name="T83" fmla="*/ 1390 h 847"/>
                <a:gd name="T84" fmla="*/ 486 w 404"/>
                <a:gd name="T85" fmla="*/ 1779 h 847"/>
                <a:gd name="T86" fmla="*/ 353 w 404"/>
                <a:gd name="T87" fmla="*/ 2234 h 847"/>
                <a:gd name="T88" fmla="*/ 450 w 404"/>
                <a:gd name="T89" fmla="*/ 1815 h 847"/>
                <a:gd name="T90" fmla="*/ 708 w 404"/>
                <a:gd name="T91" fmla="*/ 1274 h 847"/>
                <a:gd name="T92" fmla="*/ 675 w 404"/>
                <a:gd name="T93" fmla="*/ 980 h 847"/>
                <a:gd name="T94" fmla="*/ 701 w 404"/>
                <a:gd name="T95" fmla="*/ 625 h 847"/>
                <a:gd name="T96" fmla="*/ 0 w 404"/>
                <a:gd name="T97" fmla="*/ 0 h 8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02" h="845">
                  <a:moveTo>
                    <a:pt x="50" y="43"/>
                  </a:moveTo>
                  <a:cubicBezTo>
                    <a:pt x="50" y="43"/>
                    <a:pt x="51" y="44"/>
                    <a:pt x="51" y="44"/>
                  </a:cubicBezTo>
                  <a:cubicBezTo>
                    <a:pt x="51" y="44"/>
                    <a:pt x="96" y="73"/>
                    <a:pt x="176" y="82"/>
                  </a:cubicBezTo>
                  <a:cubicBezTo>
                    <a:pt x="246" y="89"/>
                    <a:pt x="301" y="118"/>
                    <a:pt x="315" y="128"/>
                  </a:cubicBezTo>
                  <a:cubicBezTo>
                    <a:pt x="335" y="142"/>
                    <a:pt x="324" y="156"/>
                    <a:pt x="324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289" y="115"/>
                    <a:pt x="232" y="100"/>
                    <a:pt x="174" y="94"/>
                  </a:cubicBezTo>
                  <a:cubicBezTo>
                    <a:pt x="116" y="88"/>
                    <a:pt x="69" y="66"/>
                    <a:pt x="69" y="66"/>
                  </a:cubicBezTo>
                  <a:cubicBezTo>
                    <a:pt x="87" y="83"/>
                    <a:pt x="109" y="96"/>
                    <a:pt x="146" y="116"/>
                  </a:cubicBezTo>
                  <a:cubicBezTo>
                    <a:pt x="191" y="140"/>
                    <a:pt x="207" y="195"/>
                    <a:pt x="224" y="244"/>
                  </a:cubicBezTo>
                  <a:cubicBezTo>
                    <a:pt x="241" y="294"/>
                    <a:pt x="289" y="256"/>
                    <a:pt x="308" y="314"/>
                  </a:cubicBezTo>
                  <a:cubicBezTo>
                    <a:pt x="327" y="371"/>
                    <a:pt x="328" y="364"/>
                    <a:pt x="349" y="363"/>
                  </a:cubicBezTo>
                  <a:cubicBezTo>
                    <a:pt x="349" y="363"/>
                    <a:pt x="320" y="402"/>
                    <a:pt x="300" y="311"/>
                  </a:cubicBezTo>
                  <a:cubicBezTo>
                    <a:pt x="292" y="273"/>
                    <a:pt x="231" y="299"/>
                    <a:pt x="213" y="244"/>
                  </a:cubicBezTo>
                  <a:cubicBezTo>
                    <a:pt x="191" y="176"/>
                    <a:pt x="191" y="182"/>
                    <a:pt x="175" y="163"/>
                  </a:cubicBezTo>
                  <a:cubicBezTo>
                    <a:pt x="175" y="163"/>
                    <a:pt x="173" y="192"/>
                    <a:pt x="164" y="204"/>
                  </a:cubicBezTo>
                  <a:cubicBezTo>
                    <a:pt x="146" y="229"/>
                    <a:pt x="175" y="272"/>
                    <a:pt x="167" y="304"/>
                  </a:cubicBezTo>
                  <a:cubicBezTo>
                    <a:pt x="159" y="336"/>
                    <a:pt x="196" y="399"/>
                    <a:pt x="225" y="419"/>
                  </a:cubicBezTo>
                  <a:cubicBezTo>
                    <a:pt x="255" y="439"/>
                    <a:pt x="241" y="466"/>
                    <a:pt x="292" y="470"/>
                  </a:cubicBezTo>
                  <a:cubicBezTo>
                    <a:pt x="343" y="474"/>
                    <a:pt x="348" y="492"/>
                    <a:pt x="369" y="516"/>
                  </a:cubicBezTo>
                  <a:cubicBezTo>
                    <a:pt x="391" y="540"/>
                    <a:pt x="403" y="522"/>
                    <a:pt x="403" y="522"/>
                  </a:cubicBezTo>
                  <a:cubicBezTo>
                    <a:pt x="403" y="522"/>
                    <a:pt x="391" y="544"/>
                    <a:pt x="364" y="522"/>
                  </a:cubicBezTo>
                  <a:cubicBezTo>
                    <a:pt x="337" y="499"/>
                    <a:pt x="339" y="479"/>
                    <a:pt x="293" y="479"/>
                  </a:cubicBezTo>
                  <a:cubicBezTo>
                    <a:pt x="248" y="479"/>
                    <a:pt x="241" y="462"/>
                    <a:pt x="241" y="462"/>
                  </a:cubicBezTo>
                  <a:cubicBezTo>
                    <a:pt x="241" y="462"/>
                    <a:pt x="211" y="511"/>
                    <a:pt x="255" y="544"/>
                  </a:cubicBezTo>
                  <a:cubicBezTo>
                    <a:pt x="299" y="578"/>
                    <a:pt x="272" y="581"/>
                    <a:pt x="285" y="616"/>
                  </a:cubicBezTo>
                  <a:cubicBezTo>
                    <a:pt x="313" y="690"/>
                    <a:pt x="373" y="706"/>
                    <a:pt x="379" y="759"/>
                  </a:cubicBezTo>
                  <a:cubicBezTo>
                    <a:pt x="384" y="812"/>
                    <a:pt x="384" y="836"/>
                    <a:pt x="404" y="847"/>
                  </a:cubicBezTo>
                  <a:cubicBezTo>
                    <a:pt x="404" y="847"/>
                    <a:pt x="374" y="840"/>
                    <a:pt x="368" y="754"/>
                  </a:cubicBezTo>
                  <a:cubicBezTo>
                    <a:pt x="365" y="715"/>
                    <a:pt x="297" y="681"/>
                    <a:pt x="276" y="616"/>
                  </a:cubicBezTo>
                  <a:cubicBezTo>
                    <a:pt x="268" y="592"/>
                    <a:pt x="280" y="568"/>
                    <a:pt x="257" y="562"/>
                  </a:cubicBezTo>
                  <a:cubicBezTo>
                    <a:pt x="257" y="562"/>
                    <a:pt x="249" y="580"/>
                    <a:pt x="251" y="600"/>
                  </a:cubicBezTo>
                  <a:cubicBezTo>
                    <a:pt x="251" y="609"/>
                    <a:pt x="241" y="636"/>
                    <a:pt x="208" y="656"/>
                  </a:cubicBezTo>
                  <a:cubicBezTo>
                    <a:pt x="192" y="666"/>
                    <a:pt x="217" y="707"/>
                    <a:pt x="167" y="732"/>
                  </a:cubicBezTo>
                  <a:cubicBezTo>
                    <a:pt x="119" y="756"/>
                    <a:pt x="85" y="738"/>
                    <a:pt x="68" y="768"/>
                  </a:cubicBezTo>
                  <a:cubicBezTo>
                    <a:pt x="68" y="768"/>
                    <a:pt x="76" y="743"/>
                    <a:pt x="121" y="738"/>
                  </a:cubicBezTo>
                  <a:cubicBezTo>
                    <a:pt x="167" y="732"/>
                    <a:pt x="191" y="717"/>
                    <a:pt x="193" y="668"/>
                  </a:cubicBezTo>
                  <a:cubicBezTo>
                    <a:pt x="195" y="638"/>
                    <a:pt x="234" y="645"/>
                    <a:pt x="239" y="600"/>
                  </a:cubicBezTo>
                  <a:cubicBezTo>
                    <a:pt x="240" y="586"/>
                    <a:pt x="255" y="562"/>
                    <a:pt x="235" y="540"/>
                  </a:cubicBezTo>
                  <a:cubicBezTo>
                    <a:pt x="215" y="519"/>
                    <a:pt x="217" y="494"/>
                    <a:pt x="223" y="466"/>
                  </a:cubicBezTo>
                  <a:cubicBezTo>
                    <a:pt x="228" y="438"/>
                    <a:pt x="217" y="427"/>
                    <a:pt x="197" y="410"/>
                  </a:cubicBezTo>
                  <a:cubicBezTo>
                    <a:pt x="177" y="392"/>
                    <a:pt x="148" y="344"/>
                    <a:pt x="156" y="300"/>
                  </a:cubicBezTo>
                  <a:cubicBezTo>
                    <a:pt x="156" y="300"/>
                    <a:pt x="103" y="340"/>
                    <a:pt x="105" y="384"/>
                  </a:cubicBezTo>
                  <a:cubicBezTo>
                    <a:pt x="108" y="428"/>
                    <a:pt x="100" y="479"/>
                    <a:pt x="76" y="482"/>
                  </a:cubicBezTo>
                  <a:cubicBezTo>
                    <a:pt x="76" y="482"/>
                    <a:pt x="97" y="472"/>
                    <a:pt x="97" y="392"/>
                  </a:cubicBezTo>
                  <a:cubicBezTo>
                    <a:pt x="97" y="312"/>
                    <a:pt x="148" y="311"/>
                    <a:pt x="153" y="275"/>
                  </a:cubicBezTo>
                  <a:cubicBezTo>
                    <a:pt x="157" y="253"/>
                    <a:pt x="137" y="236"/>
                    <a:pt x="146" y="212"/>
                  </a:cubicBezTo>
                  <a:cubicBezTo>
                    <a:pt x="156" y="188"/>
                    <a:pt x="177" y="158"/>
                    <a:pt x="152" y="135"/>
                  </a:cubicBezTo>
                  <a:cubicBezTo>
                    <a:pt x="127" y="113"/>
                    <a:pt x="53" y="10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08" name="Group 1505">
            <a:extLst>
              <a:ext uri="{FF2B5EF4-FFF2-40B4-BE49-F238E27FC236}">
                <a16:creationId xmlns:a16="http://schemas.microsoft.com/office/drawing/2014/main" id="{334A00D7-38E8-46C7-BDA7-5ED477C665FB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6932613" y="2514600"/>
            <a:ext cx="1068387" cy="1212850"/>
            <a:chOff x="1701" y="1202"/>
            <a:chExt cx="2231" cy="2532"/>
          </a:xfrm>
        </p:grpSpPr>
        <p:grpSp>
          <p:nvGrpSpPr>
            <p:cNvPr id="77599" name="Group 1506">
              <a:extLst>
                <a:ext uri="{FF2B5EF4-FFF2-40B4-BE49-F238E27FC236}">
                  <a16:creationId xmlns:a16="http://schemas.microsoft.com/office/drawing/2014/main" id="{77C379BA-5ABA-45C9-817D-D3B9D106EE8A}"/>
                </a:ext>
              </a:extLst>
            </p:cNvPr>
            <p:cNvGrpSpPr/>
            <p:nvPr>
              <p:custDataLst>
                <p:tags r:id="rId792"/>
              </p:custDataLst>
            </p:nvPr>
          </p:nvGrpSpPr>
          <p:grpSpPr>
            <a:xfrm>
              <a:off x="1701" y="1202"/>
              <a:ext cx="2231" cy="2532"/>
              <a:chOff x="1701" y="1202"/>
              <a:chExt cx="2231" cy="2532"/>
            </a:xfrm>
          </p:grpSpPr>
          <p:sp>
            <p:nvSpPr>
              <p:cNvPr id="77636" name="Freeform 1507">
                <a:extLst>
                  <a:ext uri="{FF2B5EF4-FFF2-40B4-BE49-F238E27FC236}">
                    <a16:creationId xmlns:a16="http://schemas.microsoft.com/office/drawing/2014/main" id="{39A292BF-1217-4432-8805-52A1D781C340}"/>
                  </a:ext>
                </a:extLst>
              </p:cNvPr>
              <p:cNvSpPr/>
              <p:nvPr>
                <p:custDataLst>
                  <p:tags r:id="rId829"/>
                </p:custDataLst>
              </p:nvPr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37" name="Freeform 1508">
                <a:extLst>
                  <a:ext uri="{FF2B5EF4-FFF2-40B4-BE49-F238E27FC236}">
                    <a16:creationId xmlns:a16="http://schemas.microsoft.com/office/drawing/2014/main" id="{FCED96E1-46D4-4C0B-B7C0-86D39B2A1435}"/>
                  </a:ext>
                </a:extLst>
              </p:cNvPr>
              <p:cNvSpPr/>
              <p:nvPr>
                <p:custDataLst>
                  <p:tags r:id="rId830"/>
                </p:custDataLst>
              </p:nvPr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38" name="Freeform 1509">
                <a:extLst>
                  <a:ext uri="{FF2B5EF4-FFF2-40B4-BE49-F238E27FC236}">
                    <a16:creationId xmlns:a16="http://schemas.microsoft.com/office/drawing/2014/main" id="{A7656A30-DF98-4430-8F52-A4D72E30D070}"/>
                  </a:ext>
                </a:extLst>
              </p:cNvPr>
              <p:cNvSpPr/>
              <p:nvPr>
                <p:custDataLst>
                  <p:tags r:id="rId831"/>
                </p:custDataLst>
              </p:nvPr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39" name="Freeform 1510">
                <a:extLst>
                  <a:ext uri="{FF2B5EF4-FFF2-40B4-BE49-F238E27FC236}">
                    <a16:creationId xmlns:a16="http://schemas.microsoft.com/office/drawing/2014/main" id="{44732689-03B9-46C2-A574-E9BAF381C95D}"/>
                  </a:ext>
                </a:extLst>
              </p:cNvPr>
              <p:cNvSpPr/>
              <p:nvPr>
                <p:custDataLst>
                  <p:tags r:id="rId832"/>
                </p:custDataLst>
              </p:nvPr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0" name="Freeform 1511">
                <a:extLst>
                  <a:ext uri="{FF2B5EF4-FFF2-40B4-BE49-F238E27FC236}">
                    <a16:creationId xmlns:a16="http://schemas.microsoft.com/office/drawing/2014/main" id="{1FCC99F4-B6BB-4D13-A8A8-743B6230D051}"/>
                  </a:ext>
                </a:extLst>
              </p:cNvPr>
              <p:cNvSpPr/>
              <p:nvPr>
                <p:custDataLst>
                  <p:tags r:id="rId833"/>
                </p:custDataLst>
              </p:nvPr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1" name="Freeform 1512">
                <a:extLst>
                  <a:ext uri="{FF2B5EF4-FFF2-40B4-BE49-F238E27FC236}">
                    <a16:creationId xmlns:a16="http://schemas.microsoft.com/office/drawing/2014/main" id="{1DB99224-E675-4C37-9D46-9FBD0E6BEEE2}"/>
                  </a:ext>
                </a:extLst>
              </p:cNvPr>
              <p:cNvSpPr/>
              <p:nvPr>
                <p:custDataLst>
                  <p:tags r:id="rId834"/>
                </p:custDataLst>
              </p:nvPr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2" name="Freeform 1513">
                <a:extLst>
                  <a:ext uri="{FF2B5EF4-FFF2-40B4-BE49-F238E27FC236}">
                    <a16:creationId xmlns:a16="http://schemas.microsoft.com/office/drawing/2014/main" id="{2CCC4F14-A591-48CA-BB9F-773B048EC125}"/>
                  </a:ext>
                </a:extLst>
              </p:cNvPr>
              <p:cNvSpPr/>
              <p:nvPr>
                <p:custDataLst>
                  <p:tags r:id="rId835"/>
                </p:custDataLst>
              </p:nvPr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3" name="Freeform 1514">
                <a:extLst>
                  <a:ext uri="{FF2B5EF4-FFF2-40B4-BE49-F238E27FC236}">
                    <a16:creationId xmlns:a16="http://schemas.microsoft.com/office/drawing/2014/main" id="{A8135413-14E2-4D65-BFD0-43847BE9DF14}"/>
                  </a:ext>
                </a:extLst>
              </p:cNvPr>
              <p:cNvSpPr/>
              <p:nvPr>
                <p:custDataLst>
                  <p:tags r:id="rId836"/>
                </p:custDataLst>
              </p:nvPr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4" name="Freeform 1515">
                <a:extLst>
                  <a:ext uri="{FF2B5EF4-FFF2-40B4-BE49-F238E27FC236}">
                    <a16:creationId xmlns:a16="http://schemas.microsoft.com/office/drawing/2014/main" id="{239BDCA6-BDB0-4D25-8C4F-A2D35F1B78DA}"/>
                  </a:ext>
                </a:extLst>
              </p:cNvPr>
              <p:cNvSpPr/>
              <p:nvPr>
                <p:custDataLst>
                  <p:tags r:id="rId837"/>
                </p:custDataLst>
              </p:nvPr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5" name="Freeform 1516">
                <a:extLst>
                  <a:ext uri="{FF2B5EF4-FFF2-40B4-BE49-F238E27FC236}">
                    <a16:creationId xmlns:a16="http://schemas.microsoft.com/office/drawing/2014/main" id="{39CB216A-572A-404C-A116-616A760C7EB0}"/>
                  </a:ext>
                </a:extLst>
              </p:cNvPr>
              <p:cNvSpPr/>
              <p:nvPr>
                <p:custDataLst>
                  <p:tags r:id="rId838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6" name="Freeform 1517">
                <a:extLst>
                  <a:ext uri="{FF2B5EF4-FFF2-40B4-BE49-F238E27FC236}">
                    <a16:creationId xmlns:a16="http://schemas.microsoft.com/office/drawing/2014/main" id="{FDC959CE-6AFD-4727-9E46-C3E74160A4F2}"/>
                  </a:ext>
                </a:extLst>
              </p:cNvPr>
              <p:cNvSpPr/>
              <p:nvPr>
                <p:custDataLst>
                  <p:tags r:id="rId839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7" name="Freeform 1518">
                <a:extLst>
                  <a:ext uri="{FF2B5EF4-FFF2-40B4-BE49-F238E27FC236}">
                    <a16:creationId xmlns:a16="http://schemas.microsoft.com/office/drawing/2014/main" id="{AFAF5606-B223-4DDD-B204-123FA9EB64C2}"/>
                  </a:ext>
                </a:extLst>
              </p:cNvPr>
              <p:cNvSpPr/>
              <p:nvPr>
                <p:custDataLst>
                  <p:tags r:id="rId840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8" name="Freeform 1519">
                <a:extLst>
                  <a:ext uri="{FF2B5EF4-FFF2-40B4-BE49-F238E27FC236}">
                    <a16:creationId xmlns:a16="http://schemas.microsoft.com/office/drawing/2014/main" id="{410F40B9-1C17-4441-B0C0-6540E495DFF8}"/>
                  </a:ext>
                </a:extLst>
              </p:cNvPr>
              <p:cNvSpPr/>
              <p:nvPr>
                <p:custDataLst>
                  <p:tags r:id="rId841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49" name="Freeform 1520">
                <a:extLst>
                  <a:ext uri="{FF2B5EF4-FFF2-40B4-BE49-F238E27FC236}">
                    <a16:creationId xmlns:a16="http://schemas.microsoft.com/office/drawing/2014/main" id="{38999ACB-3F8F-4334-A7AE-2103F7D7CFE7}"/>
                  </a:ext>
                </a:extLst>
              </p:cNvPr>
              <p:cNvSpPr/>
              <p:nvPr>
                <p:custDataLst>
                  <p:tags r:id="rId842"/>
                </p:custDataLst>
              </p:nvPr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0" name="Freeform 1521">
                <a:extLst>
                  <a:ext uri="{FF2B5EF4-FFF2-40B4-BE49-F238E27FC236}">
                    <a16:creationId xmlns:a16="http://schemas.microsoft.com/office/drawing/2014/main" id="{6E5E2A1A-697A-45C5-8430-F4F8F044A950}"/>
                  </a:ext>
                </a:extLst>
              </p:cNvPr>
              <p:cNvSpPr/>
              <p:nvPr>
                <p:custDataLst>
                  <p:tags r:id="rId843"/>
                </p:custDataLst>
              </p:nvPr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1" name="Freeform 1522">
                <a:extLst>
                  <a:ext uri="{FF2B5EF4-FFF2-40B4-BE49-F238E27FC236}">
                    <a16:creationId xmlns:a16="http://schemas.microsoft.com/office/drawing/2014/main" id="{7F7E86C3-571C-4EB2-B391-1EB1564148B8}"/>
                  </a:ext>
                </a:extLst>
              </p:cNvPr>
              <p:cNvSpPr/>
              <p:nvPr>
                <p:custDataLst>
                  <p:tags r:id="rId844"/>
                </p:custDataLst>
              </p:nvPr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2" name="Freeform 1523">
                <a:extLst>
                  <a:ext uri="{FF2B5EF4-FFF2-40B4-BE49-F238E27FC236}">
                    <a16:creationId xmlns:a16="http://schemas.microsoft.com/office/drawing/2014/main" id="{9D3CB5E9-88A2-488C-8A4C-A2C64F31BB02}"/>
                  </a:ext>
                </a:extLst>
              </p:cNvPr>
              <p:cNvSpPr/>
              <p:nvPr>
                <p:custDataLst>
                  <p:tags r:id="rId845"/>
                </p:custDataLst>
              </p:nvPr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3" name="Freeform 1524">
                <a:extLst>
                  <a:ext uri="{FF2B5EF4-FFF2-40B4-BE49-F238E27FC236}">
                    <a16:creationId xmlns:a16="http://schemas.microsoft.com/office/drawing/2014/main" id="{79957983-2D6D-47A5-9F88-92FA508B4F8C}"/>
                  </a:ext>
                </a:extLst>
              </p:cNvPr>
              <p:cNvSpPr/>
              <p:nvPr>
                <p:custDataLst>
                  <p:tags r:id="rId846"/>
                </p:custDataLst>
              </p:nvPr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4" name="Freeform 1525">
                <a:extLst>
                  <a:ext uri="{FF2B5EF4-FFF2-40B4-BE49-F238E27FC236}">
                    <a16:creationId xmlns:a16="http://schemas.microsoft.com/office/drawing/2014/main" id="{E0F8454D-C14B-467D-BE47-BDEC7F77A341}"/>
                  </a:ext>
                </a:extLst>
              </p:cNvPr>
              <p:cNvSpPr/>
              <p:nvPr>
                <p:custDataLst>
                  <p:tags r:id="rId847"/>
                </p:custDataLst>
              </p:nvPr>
            </p:nvSpPr>
            <p:spPr bwMode="auto">
              <a:xfrm>
                <a:off x="2723" y="1202"/>
                <a:ext cx="155" cy="39"/>
              </a:xfrm>
              <a:custGeom>
                <a:avLst/>
                <a:gdLst>
                  <a:gd name="T0" fmla="*/ 8 w 77"/>
                  <a:gd name="T1" fmla="*/ 156 h 18"/>
                  <a:gd name="T2" fmla="*/ 308 w 77"/>
                  <a:gd name="T3" fmla="*/ 184 h 18"/>
                  <a:gd name="T4" fmla="*/ 308 w 77"/>
                  <a:gd name="T5" fmla="*/ 184 h 18"/>
                  <a:gd name="T6" fmla="*/ 628 w 77"/>
                  <a:gd name="T7" fmla="*/ 156 h 18"/>
                  <a:gd name="T8" fmla="*/ 628 w 77"/>
                  <a:gd name="T9" fmla="*/ 156 h 18"/>
                  <a:gd name="T10" fmla="*/ 604 w 77"/>
                  <a:gd name="T11" fmla="*/ 0 h 18"/>
                  <a:gd name="T12" fmla="*/ 24 w 77"/>
                  <a:gd name="T13" fmla="*/ 0 h 18"/>
                  <a:gd name="T14" fmla="*/ 0 w 77"/>
                  <a:gd name="T15" fmla="*/ 141 h 18"/>
                  <a:gd name="T16" fmla="*/ 8 w 77"/>
                  <a:gd name="T17" fmla="*/ 1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5" name="Freeform 1526">
                <a:extLst>
                  <a:ext uri="{FF2B5EF4-FFF2-40B4-BE49-F238E27FC236}">
                    <a16:creationId xmlns:a16="http://schemas.microsoft.com/office/drawing/2014/main" id="{B5780FF0-0B31-44C4-BA47-0E80A10E3D03}"/>
                  </a:ext>
                </a:extLst>
              </p:cNvPr>
              <p:cNvSpPr/>
              <p:nvPr>
                <p:custDataLst>
                  <p:tags r:id="rId848"/>
                </p:custDataLst>
              </p:nvPr>
            </p:nvSpPr>
            <p:spPr bwMode="auto">
              <a:xfrm>
                <a:off x="2711" y="1245"/>
                <a:ext cx="121" cy="41"/>
              </a:xfrm>
              <a:custGeom>
                <a:avLst/>
                <a:gdLst>
                  <a:gd name="T0" fmla="*/ 492 w 60"/>
                  <a:gd name="T1" fmla="*/ 28 h 19"/>
                  <a:gd name="T2" fmla="*/ 163 w 60"/>
                  <a:gd name="T3" fmla="*/ 9 h 19"/>
                  <a:gd name="T4" fmla="*/ 56 w 60"/>
                  <a:gd name="T5" fmla="*/ 19 h 19"/>
                  <a:gd name="T6" fmla="*/ 97 w 60"/>
                  <a:gd name="T7" fmla="*/ 190 h 19"/>
                  <a:gd name="T8" fmla="*/ 89 w 60"/>
                  <a:gd name="T9" fmla="*/ 69 h 19"/>
                  <a:gd name="T10" fmla="*/ 264 w 60"/>
                  <a:gd name="T11" fmla="*/ 52 h 19"/>
                  <a:gd name="T12" fmla="*/ 492 w 60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6" name="Freeform 1527">
                <a:extLst>
                  <a:ext uri="{FF2B5EF4-FFF2-40B4-BE49-F238E27FC236}">
                    <a16:creationId xmlns:a16="http://schemas.microsoft.com/office/drawing/2014/main" id="{E7F88B93-21EF-4705-ABA9-A41C4DA4260A}"/>
                  </a:ext>
                </a:extLst>
              </p:cNvPr>
              <p:cNvSpPr/>
              <p:nvPr>
                <p:custDataLst>
                  <p:tags r:id="rId849"/>
                </p:custDataLst>
              </p:nvPr>
            </p:nvSpPr>
            <p:spPr bwMode="auto">
              <a:xfrm>
                <a:off x="2709" y="133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1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9 h 19"/>
                  <a:gd name="T10" fmla="*/ 264 w 61"/>
                  <a:gd name="T11" fmla="*/ 52 h 19"/>
                  <a:gd name="T12" fmla="*/ 500 w 61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7" name="Freeform 1528">
                <a:extLst>
                  <a:ext uri="{FF2B5EF4-FFF2-40B4-BE49-F238E27FC236}">
                    <a16:creationId xmlns:a16="http://schemas.microsoft.com/office/drawing/2014/main" id="{6DAAE78C-88EA-4C8B-B15F-13AC609ECBF7}"/>
                  </a:ext>
                </a:extLst>
              </p:cNvPr>
              <p:cNvSpPr/>
              <p:nvPr>
                <p:custDataLst>
                  <p:tags r:id="rId850"/>
                </p:custDataLst>
              </p:nvPr>
            </p:nvSpPr>
            <p:spPr bwMode="auto">
              <a:xfrm>
                <a:off x="2707" y="1430"/>
                <a:ext cx="121" cy="49"/>
              </a:xfrm>
              <a:custGeom>
                <a:avLst/>
                <a:gdLst>
                  <a:gd name="T0" fmla="*/ 492 w 60"/>
                  <a:gd name="T1" fmla="*/ 28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97 w 60"/>
                  <a:gd name="T9" fmla="*/ 68 h 23"/>
                  <a:gd name="T10" fmla="*/ 264 w 60"/>
                  <a:gd name="T11" fmla="*/ 49 h 23"/>
                  <a:gd name="T12" fmla="*/ 492 w 60"/>
                  <a:gd name="T13" fmla="*/ 4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8" name="Freeform 1529">
                <a:extLst>
                  <a:ext uri="{FF2B5EF4-FFF2-40B4-BE49-F238E27FC236}">
                    <a16:creationId xmlns:a16="http://schemas.microsoft.com/office/drawing/2014/main" id="{F59AA348-443A-4DDC-B298-ADC3D45697D8}"/>
                  </a:ext>
                </a:extLst>
              </p:cNvPr>
              <p:cNvSpPr/>
              <p:nvPr>
                <p:custDataLst>
                  <p:tags r:id="rId851"/>
                </p:custDataLst>
              </p:nvPr>
            </p:nvSpPr>
            <p:spPr bwMode="auto">
              <a:xfrm>
                <a:off x="2707" y="1533"/>
                <a:ext cx="121" cy="40"/>
              </a:xfrm>
              <a:custGeom>
                <a:avLst/>
                <a:gdLst>
                  <a:gd name="T0" fmla="*/ 492 w 60"/>
                  <a:gd name="T1" fmla="*/ 27 h 19"/>
                  <a:gd name="T2" fmla="*/ 163 w 60"/>
                  <a:gd name="T3" fmla="*/ 1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67 h 19"/>
                  <a:gd name="T10" fmla="*/ 256 w 60"/>
                  <a:gd name="T11" fmla="*/ 48 h 19"/>
                  <a:gd name="T12" fmla="*/ 492 w 60"/>
                  <a:gd name="T13" fmla="*/ 3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59" name="Freeform 1530">
                <a:extLst>
                  <a:ext uri="{FF2B5EF4-FFF2-40B4-BE49-F238E27FC236}">
                    <a16:creationId xmlns:a16="http://schemas.microsoft.com/office/drawing/2014/main" id="{0B6DD631-6DF6-4174-B94C-5C3F1563A410}"/>
                  </a:ext>
                </a:extLst>
              </p:cNvPr>
              <p:cNvSpPr/>
              <p:nvPr>
                <p:custDataLst>
                  <p:tags r:id="rId852"/>
                </p:custDataLst>
              </p:nvPr>
            </p:nvSpPr>
            <p:spPr bwMode="auto">
              <a:xfrm>
                <a:off x="2705" y="1726"/>
                <a:ext cx="123" cy="41"/>
              </a:xfrm>
              <a:custGeom>
                <a:avLst/>
                <a:gdLst>
                  <a:gd name="T0" fmla="*/ 492 w 61"/>
                  <a:gd name="T1" fmla="*/ 19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41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0" name="Freeform 1531">
                <a:extLst>
                  <a:ext uri="{FF2B5EF4-FFF2-40B4-BE49-F238E27FC236}">
                    <a16:creationId xmlns:a16="http://schemas.microsoft.com/office/drawing/2014/main" id="{52533E07-7E3A-4F00-8B50-5E964BCEE4E1}"/>
                  </a:ext>
                </a:extLst>
              </p:cNvPr>
              <p:cNvSpPr/>
              <p:nvPr>
                <p:custDataLst>
                  <p:tags r:id="rId853"/>
                </p:custDataLst>
              </p:nvPr>
            </p:nvSpPr>
            <p:spPr bwMode="auto">
              <a:xfrm>
                <a:off x="2705" y="180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52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1" name="Freeform 1532">
                <a:extLst>
                  <a:ext uri="{FF2B5EF4-FFF2-40B4-BE49-F238E27FC236}">
                    <a16:creationId xmlns:a16="http://schemas.microsoft.com/office/drawing/2014/main" id="{AE37D3F2-CCD1-4560-BBE5-84580CFC9FEA}"/>
                  </a:ext>
                </a:extLst>
              </p:cNvPr>
              <p:cNvSpPr/>
              <p:nvPr>
                <p:custDataLst>
                  <p:tags r:id="rId854"/>
                </p:custDataLst>
              </p:nvPr>
            </p:nvSpPr>
            <p:spPr bwMode="auto">
              <a:xfrm>
                <a:off x="2707" y="1887"/>
                <a:ext cx="121" cy="40"/>
              </a:xfrm>
              <a:custGeom>
                <a:avLst/>
                <a:gdLst>
                  <a:gd name="T0" fmla="*/ 492 w 60"/>
                  <a:gd name="T1" fmla="*/ 57 h 19"/>
                  <a:gd name="T2" fmla="*/ 155 w 60"/>
                  <a:gd name="T3" fmla="*/ 2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76 h 19"/>
                  <a:gd name="T10" fmla="*/ 264 w 60"/>
                  <a:gd name="T11" fmla="*/ 84 h 19"/>
                  <a:gd name="T12" fmla="*/ 492 w 60"/>
                  <a:gd name="T13" fmla="*/ 6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2" name="Freeform 1533">
                <a:extLst>
                  <a:ext uri="{FF2B5EF4-FFF2-40B4-BE49-F238E27FC236}">
                    <a16:creationId xmlns:a16="http://schemas.microsoft.com/office/drawing/2014/main" id="{E82A57D0-94AD-4D1F-BFE3-059E49BFA03B}"/>
                  </a:ext>
                </a:extLst>
              </p:cNvPr>
              <p:cNvSpPr/>
              <p:nvPr>
                <p:custDataLst>
                  <p:tags r:id="rId855"/>
                </p:custDataLst>
              </p:nvPr>
            </p:nvSpPr>
            <p:spPr bwMode="auto">
              <a:xfrm>
                <a:off x="2707" y="1625"/>
                <a:ext cx="121" cy="49"/>
              </a:xfrm>
              <a:custGeom>
                <a:avLst/>
                <a:gdLst>
                  <a:gd name="T0" fmla="*/ 492 w 60"/>
                  <a:gd name="T1" fmla="*/ 19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89 w 60"/>
                  <a:gd name="T9" fmla="*/ 60 h 23"/>
                  <a:gd name="T10" fmla="*/ 256 w 60"/>
                  <a:gd name="T11" fmla="*/ 40 h 23"/>
                  <a:gd name="T12" fmla="*/ 492 w 60"/>
                  <a:gd name="T13" fmla="*/ 2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3" name="Freeform 1534">
                <a:extLst>
                  <a:ext uri="{FF2B5EF4-FFF2-40B4-BE49-F238E27FC236}">
                    <a16:creationId xmlns:a16="http://schemas.microsoft.com/office/drawing/2014/main" id="{81FB8487-F539-46A6-8884-5EA0C85D6A9A}"/>
                  </a:ext>
                </a:extLst>
              </p:cNvPr>
              <p:cNvSpPr/>
              <p:nvPr>
                <p:custDataLst>
                  <p:tags r:id="rId856"/>
                </p:custDataLst>
              </p:nvPr>
            </p:nvSpPr>
            <p:spPr bwMode="auto">
              <a:xfrm>
                <a:off x="2711" y="1968"/>
                <a:ext cx="111" cy="65"/>
              </a:xfrm>
              <a:custGeom>
                <a:avLst/>
                <a:gdLst>
                  <a:gd name="T0" fmla="*/ 452 w 55"/>
                  <a:gd name="T1" fmla="*/ 80 h 30"/>
                  <a:gd name="T2" fmla="*/ 89 w 55"/>
                  <a:gd name="T3" fmla="*/ 113 h 30"/>
                  <a:gd name="T4" fmla="*/ 180 w 55"/>
                  <a:gd name="T5" fmla="*/ 306 h 30"/>
                  <a:gd name="T6" fmla="*/ 81 w 55"/>
                  <a:gd name="T7" fmla="*/ 202 h 30"/>
                  <a:gd name="T8" fmla="*/ 40 w 55"/>
                  <a:gd name="T9" fmla="*/ 33 h 30"/>
                  <a:gd name="T10" fmla="*/ 180 w 55"/>
                  <a:gd name="T11" fmla="*/ 61 h 30"/>
                  <a:gd name="T12" fmla="*/ 452 w 55"/>
                  <a:gd name="T13" fmla="*/ 8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4" name="Freeform 1535">
                <a:extLst>
                  <a:ext uri="{FF2B5EF4-FFF2-40B4-BE49-F238E27FC236}">
                    <a16:creationId xmlns:a16="http://schemas.microsoft.com/office/drawing/2014/main" id="{24201D0E-33D8-4DB5-A179-2FBC8230343C}"/>
                  </a:ext>
                </a:extLst>
              </p:cNvPr>
              <p:cNvSpPr/>
              <p:nvPr>
                <p:custDataLst>
                  <p:tags r:id="rId857"/>
                </p:custDataLst>
              </p:nvPr>
            </p:nvSpPr>
            <p:spPr bwMode="auto">
              <a:xfrm>
                <a:off x="2791" y="1247"/>
                <a:ext cx="103" cy="65"/>
              </a:xfrm>
              <a:custGeom>
                <a:avLst/>
                <a:gdLst>
                  <a:gd name="T0" fmla="*/ 0 w 51"/>
                  <a:gd name="T1" fmla="*/ 234 h 30"/>
                  <a:gd name="T2" fmla="*/ 355 w 51"/>
                  <a:gd name="T3" fmla="*/ 0 h 30"/>
                  <a:gd name="T4" fmla="*/ 196 w 51"/>
                  <a:gd name="T5" fmla="*/ 173 h 30"/>
                  <a:gd name="T6" fmla="*/ 0 w 51"/>
                  <a:gd name="T7" fmla="*/ 23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5" name="Freeform 1536">
                <a:extLst>
                  <a:ext uri="{FF2B5EF4-FFF2-40B4-BE49-F238E27FC236}">
                    <a16:creationId xmlns:a16="http://schemas.microsoft.com/office/drawing/2014/main" id="{902C800D-5D8B-4E09-88AC-602BB653EA3C}"/>
                  </a:ext>
                </a:extLst>
              </p:cNvPr>
              <p:cNvSpPr/>
              <p:nvPr>
                <p:custDataLst>
                  <p:tags r:id="rId858"/>
                </p:custDataLst>
              </p:nvPr>
            </p:nvSpPr>
            <p:spPr bwMode="auto">
              <a:xfrm>
                <a:off x="2791" y="1340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6" name="Freeform 1537">
                <a:extLst>
                  <a:ext uri="{FF2B5EF4-FFF2-40B4-BE49-F238E27FC236}">
                    <a16:creationId xmlns:a16="http://schemas.microsoft.com/office/drawing/2014/main" id="{DCCB76E8-C284-4403-A84C-E10C9CB1512F}"/>
                  </a:ext>
                </a:extLst>
              </p:cNvPr>
              <p:cNvSpPr/>
              <p:nvPr>
                <p:custDataLst>
                  <p:tags r:id="rId859"/>
                </p:custDataLst>
              </p:nvPr>
            </p:nvSpPr>
            <p:spPr bwMode="auto">
              <a:xfrm>
                <a:off x="2791" y="1535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7" name="Freeform 1538">
                <a:extLst>
                  <a:ext uri="{FF2B5EF4-FFF2-40B4-BE49-F238E27FC236}">
                    <a16:creationId xmlns:a16="http://schemas.microsoft.com/office/drawing/2014/main" id="{4BB051C2-19BA-419C-B76A-DEBD16E2FF08}"/>
                  </a:ext>
                </a:extLst>
              </p:cNvPr>
              <p:cNvSpPr/>
              <p:nvPr>
                <p:custDataLst>
                  <p:tags r:id="rId860"/>
                </p:custDataLst>
              </p:nvPr>
            </p:nvSpPr>
            <p:spPr bwMode="auto">
              <a:xfrm>
                <a:off x="2793" y="1636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8" name="Freeform 1539">
                <a:extLst>
                  <a:ext uri="{FF2B5EF4-FFF2-40B4-BE49-F238E27FC236}">
                    <a16:creationId xmlns:a16="http://schemas.microsoft.com/office/drawing/2014/main" id="{413491F2-9BE5-4FF6-BC38-28221DEF0E39}"/>
                  </a:ext>
                </a:extLst>
              </p:cNvPr>
              <p:cNvSpPr/>
              <p:nvPr>
                <p:custDataLst>
                  <p:tags r:id="rId861"/>
                </p:custDataLst>
              </p:nvPr>
            </p:nvSpPr>
            <p:spPr bwMode="auto">
              <a:xfrm>
                <a:off x="2793" y="1728"/>
                <a:ext cx="103" cy="64"/>
              </a:xfrm>
              <a:custGeom>
                <a:avLst/>
                <a:gdLst>
                  <a:gd name="T0" fmla="*/ 0 w 51"/>
                  <a:gd name="T1" fmla="*/ 224 h 30"/>
                  <a:gd name="T2" fmla="*/ 355 w 51"/>
                  <a:gd name="T3" fmla="*/ 0 h 30"/>
                  <a:gd name="T4" fmla="*/ 196 w 51"/>
                  <a:gd name="T5" fmla="*/ 164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69" name="Freeform 1540">
                <a:extLst>
                  <a:ext uri="{FF2B5EF4-FFF2-40B4-BE49-F238E27FC236}">
                    <a16:creationId xmlns:a16="http://schemas.microsoft.com/office/drawing/2014/main" id="{05D87C4C-2E32-4E7B-8076-6AA19B6727B2}"/>
                  </a:ext>
                </a:extLst>
              </p:cNvPr>
              <p:cNvSpPr/>
              <p:nvPr>
                <p:custDataLst>
                  <p:tags r:id="rId862"/>
                </p:custDataLst>
              </p:nvPr>
            </p:nvSpPr>
            <p:spPr bwMode="auto">
              <a:xfrm>
                <a:off x="2793" y="1807"/>
                <a:ext cx="103" cy="65"/>
              </a:xfrm>
              <a:custGeom>
                <a:avLst/>
                <a:gdLst>
                  <a:gd name="T0" fmla="*/ 0 w 51"/>
                  <a:gd name="T1" fmla="*/ 286 h 30"/>
                  <a:gd name="T2" fmla="*/ 364 w 51"/>
                  <a:gd name="T3" fmla="*/ 0 h 30"/>
                  <a:gd name="T4" fmla="*/ 224 w 51"/>
                  <a:gd name="T5" fmla="*/ 202 h 30"/>
                  <a:gd name="T6" fmla="*/ 0 w 51"/>
                  <a:gd name="T7" fmla="*/ 286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0" name="Freeform 1541">
                <a:extLst>
                  <a:ext uri="{FF2B5EF4-FFF2-40B4-BE49-F238E27FC236}">
                    <a16:creationId xmlns:a16="http://schemas.microsoft.com/office/drawing/2014/main" id="{D09B8EC9-187F-4E05-BC46-1861E728BA0A}"/>
                  </a:ext>
                </a:extLst>
              </p:cNvPr>
              <p:cNvSpPr/>
              <p:nvPr>
                <p:custDataLst>
                  <p:tags r:id="rId863"/>
                </p:custDataLst>
              </p:nvPr>
            </p:nvSpPr>
            <p:spPr bwMode="auto">
              <a:xfrm>
                <a:off x="2793" y="1887"/>
                <a:ext cx="103" cy="64"/>
              </a:xfrm>
              <a:custGeom>
                <a:avLst/>
                <a:gdLst>
                  <a:gd name="T0" fmla="*/ 0 w 51"/>
                  <a:gd name="T1" fmla="*/ 273 h 30"/>
                  <a:gd name="T2" fmla="*/ 364 w 51"/>
                  <a:gd name="T3" fmla="*/ 0 h 30"/>
                  <a:gd name="T4" fmla="*/ 224 w 51"/>
                  <a:gd name="T5" fmla="*/ 196 h 30"/>
                  <a:gd name="T6" fmla="*/ 0 w 51"/>
                  <a:gd name="T7" fmla="*/ 27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1" name="Freeform 1542">
                <a:extLst>
                  <a:ext uri="{FF2B5EF4-FFF2-40B4-BE49-F238E27FC236}">
                    <a16:creationId xmlns:a16="http://schemas.microsoft.com/office/drawing/2014/main" id="{2167DE54-97AB-4CE6-9E7E-977605E0371D}"/>
                  </a:ext>
                </a:extLst>
              </p:cNvPr>
              <p:cNvSpPr/>
              <p:nvPr>
                <p:custDataLst>
                  <p:tags r:id="rId864"/>
                </p:custDataLst>
              </p:nvPr>
            </p:nvSpPr>
            <p:spPr bwMode="auto">
              <a:xfrm>
                <a:off x="2793" y="1434"/>
                <a:ext cx="101" cy="66"/>
              </a:xfrm>
              <a:custGeom>
                <a:avLst/>
                <a:gdLst>
                  <a:gd name="T0" fmla="*/ 0 w 50"/>
                  <a:gd name="T1" fmla="*/ 281 h 31"/>
                  <a:gd name="T2" fmla="*/ 347 w 50"/>
                  <a:gd name="T3" fmla="*/ 0 h 31"/>
                  <a:gd name="T4" fmla="*/ 188 w 50"/>
                  <a:gd name="T5" fmla="*/ 204 h 31"/>
                  <a:gd name="T6" fmla="*/ 0 w 50"/>
                  <a:gd name="T7" fmla="*/ 28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2" name="Freeform 1543">
                <a:extLst>
                  <a:ext uri="{FF2B5EF4-FFF2-40B4-BE49-F238E27FC236}">
                    <a16:creationId xmlns:a16="http://schemas.microsoft.com/office/drawing/2014/main" id="{C7114A3F-0354-4B38-B473-3D727EFF940B}"/>
                  </a:ext>
                </a:extLst>
              </p:cNvPr>
              <p:cNvSpPr/>
              <p:nvPr>
                <p:custDataLst>
                  <p:tags r:id="rId865"/>
                </p:custDataLst>
              </p:nvPr>
            </p:nvSpPr>
            <p:spPr bwMode="auto">
              <a:xfrm>
                <a:off x="2824" y="1968"/>
                <a:ext cx="64" cy="60"/>
              </a:xfrm>
              <a:custGeom>
                <a:avLst/>
                <a:gdLst>
                  <a:gd name="T0" fmla="*/ 0 w 32"/>
                  <a:gd name="T1" fmla="*/ 276 h 28"/>
                  <a:gd name="T2" fmla="*/ 240 w 32"/>
                  <a:gd name="T3" fmla="*/ 60 h 28"/>
                  <a:gd name="T4" fmla="*/ 152 w 32"/>
                  <a:gd name="T5" fmla="*/ 51 h 28"/>
                  <a:gd name="T6" fmla="*/ 0 w 32"/>
                  <a:gd name="T7" fmla="*/ 27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3" name="Freeform 1544">
                <a:extLst>
                  <a:ext uri="{FF2B5EF4-FFF2-40B4-BE49-F238E27FC236}">
                    <a16:creationId xmlns:a16="http://schemas.microsoft.com/office/drawing/2014/main" id="{10037D3A-E9A9-4089-A2A6-27E2A17A539C}"/>
                  </a:ext>
                </a:extLst>
              </p:cNvPr>
              <p:cNvSpPr/>
              <p:nvPr>
                <p:custDataLst>
                  <p:tags r:id="rId866"/>
                </p:custDataLst>
              </p:nvPr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4" name="Freeform 1545">
                <a:extLst>
                  <a:ext uri="{FF2B5EF4-FFF2-40B4-BE49-F238E27FC236}">
                    <a16:creationId xmlns:a16="http://schemas.microsoft.com/office/drawing/2014/main" id="{726110D9-135C-4E0B-978C-7F2C1776C03C}"/>
                  </a:ext>
                </a:extLst>
              </p:cNvPr>
              <p:cNvSpPr/>
              <p:nvPr>
                <p:custDataLst>
                  <p:tags r:id="rId867"/>
                </p:custDataLst>
              </p:nvPr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5" name="Freeform 1546">
                <a:extLst>
                  <a:ext uri="{FF2B5EF4-FFF2-40B4-BE49-F238E27FC236}">
                    <a16:creationId xmlns:a16="http://schemas.microsoft.com/office/drawing/2014/main" id="{AA367837-EF2E-4B3F-95B1-BA63FC19ABDD}"/>
                  </a:ext>
                </a:extLst>
              </p:cNvPr>
              <p:cNvSpPr/>
              <p:nvPr>
                <p:custDataLst>
                  <p:tags r:id="rId868"/>
                </p:custDataLst>
              </p:nvPr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6" name="Freeform 1547">
                <a:extLst>
                  <a:ext uri="{FF2B5EF4-FFF2-40B4-BE49-F238E27FC236}">
                    <a16:creationId xmlns:a16="http://schemas.microsoft.com/office/drawing/2014/main" id="{70114DF4-DA1A-4E44-99CF-010A12700C9D}"/>
                  </a:ext>
                </a:extLst>
              </p:cNvPr>
              <p:cNvSpPr/>
              <p:nvPr>
                <p:custDataLst>
                  <p:tags r:id="rId869"/>
                </p:custDataLst>
              </p:nvPr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7" name="Freeform 1548">
                <a:extLst>
                  <a:ext uri="{FF2B5EF4-FFF2-40B4-BE49-F238E27FC236}">
                    <a16:creationId xmlns:a16="http://schemas.microsoft.com/office/drawing/2014/main" id="{E43B3593-2550-4ECC-B8CD-6A81FF6E1706}"/>
                  </a:ext>
                </a:extLst>
              </p:cNvPr>
              <p:cNvSpPr/>
              <p:nvPr>
                <p:custDataLst>
                  <p:tags r:id="rId870"/>
                </p:custDataLst>
              </p:nvPr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8" name="Freeform 1549">
                <a:extLst>
                  <a:ext uri="{FF2B5EF4-FFF2-40B4-BE49-F238E27FC236}">
                    <a16:creationId xmlns:a16="http://schemas.microsoft.com/office/drawing/2014/main" id="{8A613FFB-68EA-4EA0-B279-46D5D072ADB2}"/>
                  </a:ext>
                </a:extLst>
              </p:cNvPr>
              <p:cNvSpPr/>
              <p:nvPr>
                <p:custDataLst>
                  <p:tags r:id="rId871"/>
                </p:custDataLst>
              </p:nvPr>
            </p:nvSpPr>
            <p:spPr bwMode="auto">
              <a:xfrm>
                <a:off x="3162" y="2749"/>
                <a:ext cx="20" cy="13"/>
              </a:xfrm>
              <a:custGeom>
                <a:avLst/>
                <a:gdLst>
                  <a:gd name="T0" fmla="*/ 80 w 10"/>
                  <a:gd name="T1" fmla="*/ 0 h 6"/>
                  <a:gd name="T2" fmla="*/ 0 w 10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79" name="Freeform 1550">
                <a:extLst>
                  <a:ext uri="{FF2B5EF4-FFF2-40B4-BE49-F238E27FC236}">
                    <a16:creationId xmlns:a16="http://schemas.microsoft.com/office/drawing/2014/main" id="{0663D2C0-C768-424A-8031-B9BDF9B21885}"/>
                  </a:ext>
                </a:extLst>
              </p:cNvPr>
              <p:cNvSpPr/>
              <p:nvPr>
                <p:custDataLst>
                  <p:tags r:id="rId872"/>
                </p:custDataLst>
              </p:nvPr>
            </p:nvSpPr>
            <p:spPr bwMode="auto">
              <a:xfrm>
                <a:off x="3445" y="2648"/>
                <a:ext cx="18" cy="2"/>
              </a:xfrm>
              <a:custGeom>
                <a:avLst/>
                <a:gdLst>
                  <a:gd name="T0" fmla="*/ 0 w 9"/>
                  <a:gd name="T1" fmla="*/ 8 h 1"/>
                  <a:gd name="T2" fmla="*/ 72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0" name="Freeform 1551">
                <a:extLst>
                  <a:ext uri="{FF2B5EF4-FFF2-40B4-BE49-F238E27FC236}">
                    <a16:creationId xmlns:a16="http://schemas.microsoft.com/office/drawing/2014/main" id="{159E6637-F542-441C-A3D6-97AE252EC7C0}"/>
                  </a:ext>
                </a:extLst>
              </p:cNvPr>
              <p:cNvSpPr/>
              <p:nvPr>
                <p:custDataLst>
                  <p:tags r:id="rId873"/>
                </p:custDataLst>
              </p:nvPr>
            </p:nvSpPr>
            <p:spPr bwMode="auto">
              <a:xfrm>
                <a:off x="2222" y="2101"/>
                <a:ext cx="8" cy="28"/>
              </a:xfrm>
              <a:custGeom>
                <a:avLst/>
                <a:gdLst>
                  <a:gd name="T0" fmla="*/ 32 w 4"/>
                  <a:gd name="T1" fmla="*/ 0 h 13"/>
                  <a:gd name="T2" fmla="*/ 0 w 4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1" name="Freeform 1552">
                <a:extLst>
                  <a:ext uri="{FF2B5EF4-FFF2-40B4-BE49-F238E27FC236}">
                    <a16:creationId xmlns:a16="http://schemas.microsoft.com/office/drawing/2014/main" id="{5F4B8533-A005-40F6-97B9-9E2AF6D3B8BF}"/>
                  </a:ext>
                </a:extLst>
              </p:cNvPr>
              <p:cNvSpPr/>
              <p:nvPr>
                <p:custDataLst>
                  <p:tags r:id="rId874"/>
                </p:custDataLst>
              </p:nvPr>
            </p:nvSpPr>
            <p:spPr bwMode="auto">
              <a:xfrm>
                <a:off x="2218" y="2018"/>
                <a:ext cx="8" cy="34"/>
              </a:xfrm>
              <a:custGeom>
                <a:avLst/>
                <a:gdLst>
                  <a:gd name="T0" fmla="*/ 32 w 4"/>
                  <a:gd name="T1" fmla="*/ 0 h 16"/>
                  <a:gd name="T2" fmla="*/ 8 w 4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2" name="Freeform 1553">
                <a:extLst>
                  <a:ext uri="{FF2B5EF4-FFF2-40B4-BE49-F238E27FC236}">
                    <a16:creationId xmlns:a16="http://schemas.microsoft.com/office/drawing/2014/main" id="{8A6AF8D9-85D0-45CA-A0D9-D244F1392958}"/>
                  </a:ext>
                </a:extLst>
              </p:cNvPr>
              <p:cNvSpPr/>
              <p:nvPr>
                <p:custDataLst>
                  <p:tags r:id="rId875"/>
                </p:custDataLst>
              </p:nvPr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3" name="Freeform 1554">
                <a:extLst>
                  <a:ext uri="{FF2B5EF4-FFF2-40B4-BE49-F238E27FC236}">
                    <a16:creationId xmlns:a16="http://schemas.microsoft.com/office/drawing/2014/main" id="{71618EEA-52E9-4AF6-9B90-1810F2D0D887}"/>
                  </a:ext>
                </a:extLst>
              </p:cNvPr>
              <p:cNvSpPr/>
              <p:nvPr>
                <p:custDataLst>
                  <p:tags r:id="rId876"/>
                </p:custDataLst>
              </p:nvPr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4" name="Freeform 1555">
                <a:extLst>
                  <a:ext uri="{FF2B5EF4-FFF2-40B4-BE49-F238E27FC236}">
                    <a16:creationId xmlns:a16="http://schemas.microsoft.com/office/drawing/2014/main" id="{4F98AA11-CFE2-467B-B0B6-626DA471EABC}"/>
                  </a:ext>
                </a:extLst>
              </p:cNvPr>
              <p:cNvSpPr/>
              <p:nvPr>
                <p:custDataLst>
                  <p:tags r:id="rId877"/>
                </p:custDataLst>
              </p:nvPr>
            </p:nvSpPr>
            <p:spPr bwMode="auto">
              <a:xfrm>
                <a:off x="2258" y="2657"/>
                <a:ext cx="33" cy="8"/>
              </a:xfrm>
              <a:custGeom>
                <a:avLst/>
                <a:gdLst>
                  <a:gd name="T0" fmla="*/ 0 w 16"/>
                  <a:gd name="T1" fmla="*/ 32 h 4"/>
                  <a:gd name="T2" fmla="*/ 14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5" name="Freeform 1556">
                <a:extLst>
                  <a:ext uri="{FF2B5EF4-FFF2-40B4-BE49-F238E27FC236}">
                    <a16:creationId xmlns:a16="http://schemas.microsoft.com/office/drawing/2014/main" id="{73C7A531-6B09-4B27-8D2D-D3A8C837182D}"/>
                  </a:ext>
                </a:extLst>
              </p:cNvPr>
              <p:cNvSpPr/>
              <p:nvPr>
                <p:custDataLst>
                  <p:tags r:id="rId878"/>
                </p:custDataLst>
              </p:nvPr>
            </p:nvSpPr>
            <p:spPr bwMode="auto">
              <a:xfrm>
                <a:off x="2393" y="2509"/>
                <a:ext cx="10" cy="30"/>
              </a:xfrm>
              <a:custGeom>
                <a:avLst/>
                <a:gdLst>
                  <a:gd name="T0" fmla="*/ 0 w 5"/>
                  <a:gd name="T1" fmla="*/ 0 h 14"/>
                  <a:gd name="T2" fmla="*/ 40 w 5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6" name="Freeform 1557">
                <a:extLst>
                  <a:ext uri="{FF2B5EF4-FFF2-40B4-BE49-F238E27FC236}">
                    <a16:creationId xmlns:a16="http://schemas.microsoft.com/office/drawing/2014/main" id="{1F8EEEB1-F4A5-4E0A-83A5-0691C0F11271}"/>
                  </a:ext>
                </a:extLst>
              </p:cNvPr>
              <p:cNvSpPr/>
              <p:nvPr>
                <p:custDataLst>
                  <p:tags r:id="rId879"/>
                </p:custDataLst>
              </p:nvPr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7" name="Freeform 1558">
                <a:extLst>
                  <a:ext uri="{FF2B5EF4-FFF2-40B4-BE49-F238E27FC236}">
                    <a16:creationId xmlns:a16="http://schemas.microsoft.com/office/drawing/2014/main" id="{D07B5A8D-F9C9-4DB4-A1FC-3C72C938E1DA}"/>
                  </a:ext>
                </a:extLst>
              </p:cNvPr>
              <p:cNvSpPr/>
              <p:nvPr>
                <p:custDataLst>
                  <p:tags r:id="rId880"/>
                </p:custDataLst>
              </p:nvPr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8" name="Freeform 1559">
                <a:extLst>
                  <a:ext uri="{FF2B5EF4-FFF2-40B4-BE49-F238E27FC236}">
                    <a16:creationId xmlns:a16="http://schemas.microsoft.com/office/drawing/2014/main" id="{C0A19C0F-1E43-4BC7-82EC-2DBE53058291}"/>
                  </a:ext>
                </a:extLst>
              </p:cNvPr>
              <p:cNvSpPr/>
              <p:nvPr>
                <p:custDataLst>
                  <p:tags r:id="rId881"/>
                </p:custDataLst>
              </p:nvPr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89" name="Freeform 1560">
                <a:extLst>
                  <a:ext uri="{FF2B5EF4-FFF2-40B4-BE49-F238E27FC236}">
                    <a16:creationId xmlns:a16="http://schemas.microsoft.com/office/drawing/2014/main" id="{80018627-7D4B-4047-8F64-4E21AB77AD89}"/>
                  </a:ext>
                </a:extLst>
              </p:cNvPr>
              <p:cNvSpPr/>
              <p:nvPr>
                <p:custDataLst>
                  <p:tags r:id="rId882"/>
                </p:custDataLst>
              </p:nvPr>
            </p:nvSpPr>
            <p:spPr bwMode="auto">
              <a:xfrm>
                <a:off x="2367" y="2466"/>
                <a:ext cx="121" cy="277"/>
              </a:xfrm>
              <a:custGeom>
                <a:avLst/>
                <a:gdLst>
                  <a:gd name="T0" fmla="*/ 492 w 60"/>
                  <a:gd name="T1" fmla="*/ 0 h 129"/>
                  <a:gd name="T2" fmla="*/ 0 w 60"/>
                  <a:gd name="T3" fmla="*/ 1278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0" name="Freeform 1561">
                <a:extLst>
                  <a:ext uri="{FF2B5EF4-FFF2-40B4-BE49-F238E27FC236}">
                    <a16:creationId xmlns:a16="http://schemas.microsoft.com/office/drawing/2014/main" id="{14A6376A-7AB8-4970-BED7-2BD5E8A0406A}"/>
                  </a:ext>
                </a:extLst>
              </p:cNvPr>
              <p:cNvSpPr/>
              <p:nvPr>
                <p:custDataLst>
                  <p:tags r:id="rId883"/>
                </p:custDataLst>
              </p:nvPr>
            </p:nvSpPr>
            <p:spPr bwMode="auto">
              <a:xfrm>
                <a:off x="2983" y="2331"/>
                <a:ext cx="402" cy="577"/>
              </a:xfrm>
              <a:custGeom>
                <a:avLst/>
                <a:gdLst>
                  <a:gd name="T0" fmla="*/ 0 w 200"/>
                  <a:gd name="T1" fmla="*/ 0 h 269"/>
                  <a:gd name="T2" fmla="*/ 732 w 200"/>
                  <a:gd name="T3" fmla="*/ 888 h 269"/>
                  <a:gd name="T4" fmla="*/ 1624 w 200"/>
                  <a:gd name="T5" fmla="*/ 2655 h 269"/>
                  <a:gd name="T6" fmla="*/ 917 w 200"/>
                  <a:gd name="T7" fmla="*/ 100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1" name="Freeform 1562">
                <a:extLst>
                  <a:ext uri="{FF2B5EF4-FFF2-40B4-BE49-F238E27FC236}">
                    <a16:creationId xmlns:a16="http://schemas.microsoft.com/office/drawing/2014/main" id="{F8530F44-7BFB-4012-9B4C-0B4701491DB7}"/>
                  </a:ext>
                </a:extLst>
              </p:cNvPr>
              <p:cNvSpPr/>
              <p:nvPr>
                <p:custDataLst>
                  <p:tags r:id="rId884"/>
                </p:custDataLst>
              </p:nvPr>
            </p:nvSpPr>
            <p:spPr bwMode="auto">
              <a:xfrm>
                <a:off x="2377" y="2226"/>
                <a:ext cx="231" cy="143"/>
              </a:xfrm>
              <a:custGeom>
                <a:avLst/>
                <a:gdLst>
                  <a:gd name="T0" fmla="*/ 0 w 115"/>
                  <a:gd name="T1" fmla="*/ 455 h 67"/>
                  <a:gd name="T2" fmla="*/ 585 w 115"/>
                  <a:gd name="T3" fmla="*/ 386 h 67"/>
                  <a:gd name="T4" fmla="*/ 932 w 115"/>
                  <a:gd name="T5" fmla="*/ 0 h 67"/>
                  <a:gd name="T6" fmla="*/ 0 w 115"/>
                  <a:gd name="T7" fmla="*/ 455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2" name="Freeform 1563">
                <a:extLst>
                  <a:ext uri="{FF2B5EF4-FFF2-40B4-BE49-F238E27FC236}">
                    <a16:creationId xmlns:a16="http://schemas.microsoft.com/office/drawing/2014/main" id="{54F1922E-5F97-4733-BF1C-BE6C750AABDF}"/>
                  </a:ext>
                </a:extLst>
              </p:cNvPr>
              <p:cNvSpPr/>
              <p:nvPr>
                <p:custDataLst>
                  <p:tags r:id="rId885"/>
                </p:custDataLst>
              </p:nvPr>
            </p:nvSpPr>
            <p:spPr bwMode="auto">
              <a:xfrm>
                <a:off x="2278" y="2069"/>
                <a:ext cx="31" cy="178"/>
              </a:xfrm>
              <a:custGeom>
                <a:avLst/>
                <a:gdLst>
                  <a:gd name="T0" fmla="*/ 132 w 15"/>
                  <a:gd name="T1" fmla="*/ 0 h 83"/>
                  <a:gd name="T2" fmla="*/ 52 w 15"/>
                  <a:gd name="T3" fmla="*/ 819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3" name="Freeform 1564">
                <a:extLst>
                  <a:ext uri="{FF2B5EF4-FFF2-40B4-BE49-F238E27FC236}">
                    <a16:creationId xmlns:a16="http://schemas.microsoft.com/office/drawing/2014/main" id="{14376526-B9E3-466A-99DC-4AED9A399EB8}"/>
                  </a:ext>
                </a:extLst>
              </p:cNvPr>
              <p:cNvSpPr/>
              <p:nvPr>
                <p:custDataLst>
                  <p:tags r:id="rId886"/>
                </p:custDataLst>
              </p:nvPr>
            </p:nvSpPr>
            <p:spPr bwMode="auto">
              <a:xfrm>
                <a:off x="2156" y="3037"/>
                <a:ext cx="143" cy="92"/>
              </a:xfrm>
              <a:custGeom>
                <a:avLst/>
                <a:gdLst>
                  <a:gd name="T0" fmla="*/ 0 w 71"/>
                  <a:gd name="T1" fmla="*/ 421 h 43"/>
                  <a:gd name="T2" fmla="*/ 580 w 71"/>
                  <a:gd name="T3" fmla="*/ 0 h 43"/>
                  <a:gd name="T4" fmla="*/ 0 w 71"/>
                  <a:gd name="T5" fmla="*/ 42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4" name="Freeform 1565">
                <a:extLst>
                  <a:ext uri="{FF2B5EF4-FFF2-40B4-BE49-F238E27FC236}">
                    <a16:creationId xmlns:a16="http://schemas.microsoft.com/office/drawing/2014/main" id="{A23AB4F3-F40A-468E-8AD8-EB52E8C2C5D2}"/>
                  </a:ext>
                </a:extLst>
              </p:cNvPr>
              <p:cNvSpPr/>
              <p:nvPr>
                <p:custDataLst>
                  <p:tags r:id="rId887"/>
                </p:custDataLst>
              </p:nvPr>
            </p:nvSpPr>
            <p:spPr bwMode="auto">
              <a:xfrm>
                <a:off x="2154" y="3204"/>
                <a:ext cx="112" cy="139"/>
              </a:xfrm>
              <a:custGeom>
                <a:avLst/>
                <a:gdLst>
                  <a:gd name="T0" fmla="*/ 0 w 56"/>
                  <a:gd name="T1" fmla="*/ 635 h 65"/>
                  <a:gd name="T2" fmla="*/ 448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5" name="Freeform 1566">
                <a:extLst>
                  <a:ext uri="{FF2B5EF4-FFF2-40B4-BE49-F238E27FC236}">
                    <a16:creationId xmlns:a16="http://schemas.microsoft.com/office/drawing/2014/main" id="{04AA0DE9-9176-46A8-B1D3-427CAA667213}"/>
                  </a:ext>
                </a:extLst>
              </p:cNvPr>
              <p:cNvSpPr/>
              <p:nvPr>
                <p:custDataLst>
                  <p:tags r:id="rId888"/>
                </p:custDataLst>
              </p:nvPr>
            </p:nvSpPr>
            <p:spPr bwMode="auto">
              <a:xfrm>
                <a:off x="3333" y="3163"/>
                <a:ext cx="96" cy="208"/>
              </a:xfrm>
              <a:custGeom>
                <a:avLst/>
                <a:gdLst>
                  <a:gd name="T0" fmla="*/ 384 w 48"/>
                  <a:gd name="T1" fmla="*/ 0 h 97"/>
                  <a:gd name="T2" fmla="*/ 120 w 48"/>
                  <a:gd name="T3" fmla="*/ 603 h 97"/>
                  <a:gd name="T4" fmla="*/ 0 w 48"/>
                  <a:gd name="T5" fmla="*/ 956 h 97"/>
                  <a:gd name="T6" fmla="*/ 200 w 48"/>
                  <a:gd name="T7" fmla="*/ 543 h 97"/>
                  <a:gd name="T8" fmla="*/ 384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6" name="Freeform 1567">
                <a:extLst>
                  <a:ext uri="{FF2B5EF4-FFF2-40B4-BE49-F238E27FC236}">
                    <a16:creationId xmlns:a16="http://schemas.microsoft.com/office/drawing/2014/main" id="{BA6900B4-6CE8-44B3-8B25-1C45198C9A84}"/>
                  </a:ext>
                </a:extLst>
              </p:cNvPr>
              <p:cNvSpPr/>
              <p:nvPr>
                <p:custDataLst>
                  <p:tags r:id="rId889"/>
                </p:custDataLst>
              </p:nvPr>
            </p:nvSpPr>
            <p:spPr bwMode="auto">
              <a:xfrm>
                <a:off x="3353" y="2466"/>
                <a:ext cx="94" cy="99"/>
              </a:xfrm>
              <a:custGeom>
                <a:avLst/>
                <a:gdLst>
                  <a:gd name="T0" fmla="*/ 0 w 47"/>
                  <a:gd name="T1" fmla="*/ 0 h 46"/>
                  <a:gd name="T2" fmla="*/ 376 w 47"/>
                  <a:gd name="T3" fmla="*/ 458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7" name="Freeform 1568">
                <a:extLst>
                  <a:ext uri="{FF2B5EF4-FFF2-40B4-BE49-F238E27FC236}">
                    <a16:creationId xmlns:a16="http://schemas.microsoft.com/office/drawing/2014/main" id="{78ED2DB7-E937-48D9-AF30-00BB43DBFBB9}"/>
                  </a:ext>
                </a:extLst>
              </p:cNvPr>
              <p:cNvSpPr/>
              <p:nvPr>
                <p:custDataLst>
                  <p:tags r:id="rId890"/>
                </p:custDataLst>
              </p:nvPr>
            </p:nvSpPr>
            <p:spPr bwMode="auto">
              <a:xfrm>
                <a:off x="3419" y="2219"/>
                <a:ext cx="50" cy="82"/>
              </a:xfrm>
              <a:custGeom>
                <a:avLst/>
                <a:gdLst>
                  <a:gd name="T0" fmla="*/ 120 w 25"/>
                  <a:gd name="T1" fmla="*/ 0 h 38"/>
                  <a:gd name="T2" fmla="*/ 56 w 25"/>
                  <a:gd name="T3" fmla="*/ 313 h 38"/>
                  <a:gd name="T4" fmla="*/ 200 w 25"/>
                  <a:gd name="T5" fmla="*/ 121 h 38"/>
                  <a:gd name="T6" fmla="*/ 144 w 25"/>
                  <a:gd name="T7" fmla="*/ 173 h 38"/>
                  <a:gd name="T8" fmla="*/ 128 w 25"/>
                  <a:gd name="T9" fmla="*/ 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8" name="Freeform 1569">
                <a:extLst>
                  <a:ext uri="{FF2B5EF4-FFF2-40B4-BE49-F238E27FC236}">
                    <a16:creationId xmlns:a16="http://schemas.microsoft.com/office/drawing/2014/main" id="{64992205-BA1D-42E4-B40A-D3071CF7D3C4}"/>
                  </a:ext>
                </a:extLst>
              </p:cNvPr>
              <p:cNvSpPr/>
              <p:nvPr>
                <p:custDataLst>
                  <p:tags r:id="rId891"/>
                </p:custDataLst>
              </p:nvPr>
            </p:nvSpPr>
            <p:spPr bwMode="auto">
              <a:xfrm>
                <a:off x="3508" y="3202"/>
                <a:ext cx="38" cy="60"/>
              </a:xfrm>
              <a:custGeom>
                <a:avLst/>
                <a:gdLst>
                  <a:gd name="T0" fmla="*/ 88 w 19"/>
                  <a:gd name="T1" fmla="*/ 0 h 28"/>
                  <a:gd name="T2" fmla="*/ 56 w 19"/>
                  <a:gd name="T3" fmla="*/ 276 h 28"/>
                  <a:gd name="T4" fmla="*/ 152 w 19"/>
                  <a:gd name="T5" fmla="*/ 8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699" name="Freeform 1570">
                <a:extLst>
                  <a:ext uri="{FF2B5EF4-FFF2-40B4-BE49-F238E27FC236}">
                    <a16:creationId xmlns:a16="http://schemas.microsoft.com/office/drawing/2014/main" id="{12CD4BD7-B083-4CAD-9C24-9115E4361B18}"/>
                  </a:ext>
                </a:extLst>
              </p:cNvPr>
              <p:cNvSpPr/>
              <p:nvPr>
                <p:custDataLst>
                  <p:tags r:id="rId892"/>
                </p:custDataLst>
              </p:nvPr>
            </p:nvSpPr>
            <p:spPr bwMode="auto">
              <a:xfrm>
                <a:off x="3316" y="3288"/>
                <a:ext cx="29" cy="73"/>
              </a:xfrm>
              <a:custGeom>
                <a:avLst/>
                <a:gdLst>
                  <a:gd name="T0" fmla="*/ 0 w 14"/>
                  <a:gd name="T1" fmla="*/ 112 h 34"/>
                  <a:gd name="T2" fmla="*/ 8 w 14"/>
                  <a:gd name="T3" fmla="*/ 337 h 34"/>
                  <a:gd name="T4" fmla="*/ 124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0" name="Freeform 1571">
                <a:extLst>
                  <a:ext uri="{FF2B5EF4-FFF2-40B4-BE49-F238E27FC236}">
                    <a16:creationId xmlns:a16="http://schemas.microsoft.com/office/drawing/2014/main" id="{C8DFC656-5420-421D-BEE9-7A951ABB982A}"/>
                  </a:ext>
                </a:extLst>
              </p:cNvPr>
              <p:cNvSpPr/>
              <p:nvPr>
                <p:custDataLst>
                  <p:tags r:id="rId893"/>
                </p:custDataLst>
              </p:nvPr>
            </p:nvSpPr>
            <p:spPr bwMode="auto">
              <a:xfrm>
                <a:off x="2270" y="3206"/>
                <a:ext cx="25" cy="58"/>
              </a:xfrm>
              <a:custGeom>
                <a:avLst/>
                <a:gdLst>
                  <a:gd name="T0" fmla="*/ 44 w 12"/>
                  <a:gd name="T1" fmla="*/ 9 h 27"/>
                  <a:gd name="T2" fmla="*/ 0 w 12"/>
                  <a:gd name="T3" fmla="*/ 269 h 27"/>
                  <a:gd name="T4" fmla="*/ 92 w 12"/>
                  <a:gd name="T5" fmla="*/ 129 h 27"/>
                  <a:gd name="T6" fmla="*/ 92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1" name="Freeform 1572">
                <a:extLst>
                  <a:ext uri="{FF2B5EF4-FFF2-40B4-BE49-F238E27FC236}">
                    <a16:creationId xmlns:a16="http://schemas.microsoft.com/office/drawing/2014/main" id="{1198FD94-0567-4E4B-B55A-A2E9085C7958}"/>
                  </a:ext>
                </a:extLst>
              </p:cNvPr>
              <p:cNvSpPr/>
              <p:nvPr>
                <p:custDataLst>
                  <p:tags r:id="rId894"/>
                </p:custDataLst>
              </p:nvPr>
            </p:nvSpPr>
            <p:spPr bwMode="auto">
              <a:xfrm>
                <a:off x="2367" y="3343"/>
                <a:ext cx="34" cy="97"/>
              </a:xfrm>
              <a:custGeom>
                <a:avLst/>
                <a:gdLst>
                  <a:gd name="T0" fmla="*/ 8 w 17"/>
                  <a:gd name="T1" fmla="*/ 0 h 45"/>
                  <a:gd name="T2" fmla="*/ 112 w 17"/>
                  <a:gd name="T3" fmla="*/ 209 h 45"/>
                  <a:gd name="T4" fmla="*/ 136 w 17"/>
                  <a:gd name="T5" fmla="*/ 451 h 45"/>
                  <a:gd name="T6" fmla="*/ 0 w 17"/>
                  <a:gd name="T7" fmla="*/ 52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2" name="Freeform 1573">
                <a:extLst>
                  <a:ext uri="{FF2B5EF4-FFF2-40B4-BE49-F238E27FC236}">
                    <a16:creationId xmlns:a16="http://schemas.microsoft.com/office/drawing/2014/main" id="{07035212-F43F-43CA-90E2-6051260C1486}"/>
                  </a:ext>
                </a:extLst>
              </p:cNvPr>
              <p:cNvSpPr/>
              <p:nvPr>
                <p:custDataLst>
                  <p:tags r:id="rId895"/>
                </p:custDataLst>
              </p:nvPr>
            </p:nvSpPr>
            <p:spPr bwMode="auto">
              <a:xfrm>
                <a:off x="2206" y="2213"/>
                <a:ext cx="34" cy="64"/>
              </a:xfrm>
              <a:custGeom>
                <a:avLst/>
                <a:gdLst>
                  <a:gd name="T0" fmla="*/ 0 w 17"/>
                  <a:gd name="T1" fmla="*/ 173 h 30"/>
                  <a:gd name="T2" fmla="*/ 24 w 17"/>
                  <a:gd name="T3" fmla="*/ 273 h 30"/>
                  <a:gd name="T4" fmla="*/ 136 w 17"/>
                  <a:gd name="T5" fmla="*/ 292 h 30"/>
                  <a:gd name="T6" fmla="*/ 40 w 17"/>
                  <a:gd name="T7" fmla="*/ 0 h 30"/>
                  <a:gd name="T8" fmla="*/ 16 w 17"/>
                  <a:gd name="T9" fmla="*/ 1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3" name="Freeform 1574">
                <a:extLst>
                  <a:ext uri="{FF2B5EF4-FFF2-40B4-BE49-F238E27FC236}">
                    <a16:creationId xmlns:a16="http://schemas.microsoft.com/office/drawing/2014/main" id="{C809E1E5-493D-44B2-9B0C-48A42C0C9D1C}"/>
                  </a:ext>
                </a:extLst>
              </p:cNvPr>
              <p:cNvSpPr/>
              <p:nvPr>
                <p:custDataLst>
                  <p:tags r:id="rId896"/>
                </p:custDataLst>
              </p:nvPr>
            </p:nvSpPr>
            <p:spPr bwMode="auto">
              <a:xfrm>
                <a:off x="2278" y="2093"/>
                <a:ext cx="15" cy="17"/>
              </a:xfrm>
              <a:custGeom>
                <a:avLst/>
                <a:gdLst>
                  <a:gd name="T0" fmla="*/ 9 w 7"/>
                  <a:gd name="T1" fmla="*/ 0 h 8"/>
                  <a:gd name="T2" fmla="*/ 0 w 7"/>
                  <a:gd name="T3" fmla="*/ 77 h 8"/>
                  <a:gd name="T4" fmla="*/ 69 w 7"/>
                  <a:gd name="T5" fmla="*/ 4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4" name="Freeform 1575">
                <a:extLst>
                  <a:ext uri="{FF2B5EF4-FFF2-40B4-BE49-F238E27FC236}">
                    <a16:creationId xmlns:a16="http://schemas.microsoft.com/office/drawing/2014/main" id="{87ED46E5-3958-4D20-81C0-22FEB390FB8A}"/>
                  </a:ext>
                </a:extLst>
              </p:cNvPr>
              <p:cNvSpPr/>
              <p:nvPr>
                <p:custDataLst>
                  <p:tags r:id="rId897"/>
                </p:custDataLst>
              </p:nvPr>
            </p:nvSpPr>
            <p:spPr bwMode="auto">
              <a:xfrm>
                <a:off x="2834" y="2022"/>
                <a:ext cx="72" cy="64"/>
              </a:xfrm>
              <a:custGeom>
                <a:avLst/>
                <a:gdLst>
                  <a:gd name="T0" fmla="*/ 168 w 36"/>
                  <a:gd name="T1" fmla="*/ 0 h 30"/>
                  <a:gd name="T2" fmla="*/ 0 w 36"/>
                  <a:gd name="T3" fmla="*/ 292 h 30"/>
                  <a:gd name="T4" fmla="*/ 176 w 36"/>
                  <a:gd name="T5" fmla="*/ 6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5" name="Freeform 1576">
                <a:extLst>
                  <a:ext uri="{FF2B5EF4-FFF2-40B4-BE49-F238E27FC236}">
                    <a16:creationId xmlns:a16="http://schemas.microsoft.com/office/drawing/2014/main" id="{F9F0147C-30E1-4E62-A63B-69EE5B8D3055}"/>
                  </a:ext>
                </a:extLst>
              </p:cNvPr>
              <p:cNvSpPr/>
              <p:nvPr>
                <p:custDataLst>
                  <p:tags r:id="rId898"/>
                </p:custDataLst>
              </p:nvPr>
            </p:nvSpPr>
            <p:spPr bwMode="auto">
              <a:xfrm>
                <a:off x="2918" y="2140"/>
                <a:ext cx="61" cy="49"/>
              </a:xfrm>
              <a:custGeom>
                <a:avLst/>
                <a:gdLst>
                  <a:gd name="T0" fmla="*/ 100 w 30"/>
                  <a:gd name="T1" fmla="*/ 0 h 23"/>
                  <a:gd name="T2" fmla="*/ 0 w 30"/>
                  <a:gd name="T3" fmla="*/ 222 h 23"/>
                  <a:gd name="T4" fmla="*/ 67 w 30"/>
                  <a:gd name="T5" fmla="*/ 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6" name="Freeform 1577">
                <a:extLst>
                  <a:ext uri="{FF2B5EF4-FFF2-40B4-BE49-F238E27FC236}">
                    <a16:creationId xmlns:a16="http://schemas.microsoft.com/office/drawing/2014/main" id="{93DAD796-73AD-4A7B-BF75-B879ADBA72C2}"/>
                  </a:ext>
                </a:extLst>
              </p:cNvPr>
              <p:cNvSpPr/>
              <p:nvPr>
                <p:custDataLst>
                  <p:tags r:id="rId899"/>
                </p:custDataLst>
              </p:nvPr>
            </p:nvSpPr>
            <p:spPr bwMode="auto">
              <a:xfrm>
                <a:off x="2731" y="2187"/>
                <a:ext cx="44" cy="26"/>
              </a:xfrm>
              <a:custGeom>
                <a:avLst/>
                <a:gdLst>
                  <a:gd name="T0" fmla="*/ 0 w 22"/>
                  <a:gd name="T1" fmla="*/ 20 h 12"/>
                  <a:gd name="T2" fmla="*/ 176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7" name="Freeform 1578">
                <a:extLst>
                  <a:ext uri="{FF2B5EF4-FFF2-40B4-BE49-F238E27FC236}">
                    <a16:creationId xmlns:a16="http://schemas.microsoft.com/office/drawing/2014/main" id="{00EF4C18-361D-4429-8A42-D68035FA4F1C}"/>
                  </a:ext>
                </a:extLst>
              </p:cNvPr>
              <p:cNvSpPr/>
              <p:nvPr>
                <p:custDataLst>
                  <p:tags r:id="rId900"/>
                </p:custDataLst>
              </p:nvPr>
            </p:nvSpPr>
            <p:spPr bwMode="auto">
              <a:xfrm>
                <a:off x="2522" y="2254"/>
                <a:ext cx="191" cy="313"/>
              </a:xfrm>
              <a:custGeom>
                <a:avLst/>
                <a:gdLst>
                  <a:gd name="T0" fmla="*/ 537 w 95"/>
                  <a:gd name="T1" fmla="*/ 0 h 146"/>
                  <a:gd name="T2" fmla="*/ 772 w 95"/>
                  <a:gd name="T3" fmla="*/ 96 h 146"/>
                  <a:gd name="T4" fmla="*/ 0 w 95"/>
                  <a:gd name="T5" fmla="*/ 1439 h 146"/>
                  <a:gd name="T6" fmla="*/ 619 w 95"/>
                  <a:gd name="T7" fmla="*/ 197 h 146"/>
                  <a:gd name="T8" fmla="*/ 537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8" name="Freeform 1579">
                <a:extLst>
                  <a:ext uri="{FF2B5EF4-FFF2-40B4-BE49-F238E27FC236}">
                    <a16:creationId xmlns:a16="http://schemas.microsoft.com/office/drawing/2014/main" id="{2C33654A-4821-4FD4-8F3A-A3B241A97361}"/>
                  </a:ext>
                </a:extLst>
              </p:cNvPr>
              <p:cNvSpPr/>
              <p:nvPr>
                <p:custDataLst>
                  <p:tags r:id="rId901"/>
                </p:custDataLst>
              </p:nvPr>
            </p:nvSpPr>
            <p:spPr bwMode="auto">
              <a:xfrm>
                <a:off x="3463" y="2970"/>
                <a:ext cx="43" cy="165"/>
              </a:xfrm>
              <a:custGeom>
                <a:avLst/>
                <a:gdLst>
                  <a:gd name="T0" fmla="*/ 0 w 21"/>
                  <a:gd name="T1" fmla="*/ 0 h 77"/>
                  <a:gd name="T2" fmla="*/ 180 w 21"/>
                  <a:gd name="T3" fmla="*/ 759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09" name="Freeform 1580">
                <a:extLst>
                  <a:ext uri="{FF2B5EF4-FFF2-40B4-BE49-F238E27FC236}">
                    <a16:creationId xmlns:a16="http://schemas.microsoft.com/office/drawing/2014/main" id="{0CE7891C-161E-4DF6-B577-14AD3C0D24EE}"/>
                  </a:ext>
                </a:extLst>
              </p:cNvPr>
              <p:cNvSpPr/>
              <p:nvPr>
                <p:custDataLst>
                  <p:tags r:id="rId902"/>
                </p:custDataLst>
              </p:nvPr>
            </p:nvSpPr>
            <p:spPr bwMode="auto">
              <a:xfrm>
                <a:off x="2335" y="2979"/>
                <a:ext cx="44" cy="210"/>
              </a:xfrm>
              <a:custGeom>
                <a:avLst/>
                <a:gdLst>
                  <a:gd name="T0" fmla="*/ 176 w 22"/>
                  <a:gd name="T1" fmla="*/ 0 h 98"/>
                  <a:gd name="T2" fmla="*/ 32 w 22"/>
                  <a:gd name="T3" fmla="*/ 964 h 98"/>
                  <a:gd name="T4" fmla="*/ 176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0" name="Freeform 1581">
                <a:extLst>
                  <a:ext uri="{FF2B5EF4-FFF2-40B4-BE49-F238E27FC236}">
                    <a16:creationId xmlns:a16="http://schemas.microsoft.com/office/drawing/2014/main" id="{4128DE0C-9531-456D-8038-34BCEB384FBE}"/>
                  </a:ext>
                </a:extLst>
              </p:cNvPr>
              <p:cNvSpPr/>
              <p:nvPr>
                <p:custDataLst>
                  <p:tags r:id="rId903"/>
                </p:custDataLst>
              </p:nvPr>
            </p:nvSpPr>
            <p:spPr bwMode="auto">
              <a:xfrm>
                <a:off x="2031" y="3065"/>
                <a:ext cx="14" cy="12"/>
              </a:xfrm>
              <a:custGeom>
                <a:avLst/>
                <a:gdLst>
                  <a:gd name="T0" fmla="*/ 0 w 7"/>
                  <a:gd name="T1" fmla="*/ 16 h 6"/>
                  <a:gd name="T2" fmla="*/ 32 w 7"/>
                  <a:gd name="T3" fmla="*/ 8 h 6"/>
                  <a:gd name="T4" fmla="*/ 56 w 7"/>
                  <a:gd name="T5" fmla="*/ 32 h 6"/>
                  <a:gd name="T6" fmla="*/ 24 w 7"/>
                  <a:gd name="T7" fmla="*/ 40 h 6"/>
                  <a:gd name="T8" fmla="*/ 0 w 7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1" name="Freeform 1582">
                <a:extLst>
                  <a:ext uri="{FF2B5EF4-FFF2-40B4-BE49-F238E27FC236}">
                    <a16:creationId xmlns:a16="http://schemas.microsoft.com/office/drawing/2014/main" id="{AAF3FAA0-223D-4F4E-8B8F-8DEE80EB3003}"/>
                  </a:ext>
                </a:extLst>
              </p:cNvPr>
              <p:cNvSpPr/>
              <p:nvPr>
                <p:custDataLst>
                  <p:tags r:id="rId904"/>
                </p:custDataLst>
              </p:nvPr>
            </p:nvSpPr>
            <p:spPr bwMode="auto">
              <a:xfrm>
                <a:off x="2103" y="3060"/>
                <a:ext cx="17" cy="11"/>
              </a:xfrm>
              <a:custGeom>
                <a:avLst/>
                <a:gdLst>
                  <a:gd name="T0" fmla="*/ 9 w 8"/>
                  <a:gd name="T1" fmla="*/ 44 h 5"/>
                  <a:gd name="T2" fmla="*/ 28 w 8"/>
                  <a:gd name="T3" fmla="*/ 0 h 5"/>
                  <a:gd name="T4" fmla="*/ 68 w 8"/>
                  <a:gd name="T5" fmla="*/ 9 h 5"/>
                  <a:gd name="T6" fmla="*/ 49 w 8"/>
                  <a:gd name="T7" fmla="*/ 53 h 5"/>
                  <a:gd name="T8" fmla="*/ 9 w 8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2" name="Freeform 1583">
                <a:extLst>
                  <a:ext uri="{FF2B5EF4-FFF2-40B4-BE49-F238E27FC236}">
                    <a16:creationId xmlns:a16="http://schemas.microsoft.com/office/drawing/2014/main" id="{8E8ED146-86B7-4780-AEAD-587E19A1BA40}"/>
                  </a:ext>
                </a:extLst>
              </p:cNvPr>
              <p:cNvSpPr/>
              <p:nvPr>
                <p:custDataLst>
                  <p:tags r:id="rId905"/>
                </p:custDataLst>
              </p:nvPr>
            </p:nvSpPr>
            <p:spPr bwMode="auto">
              <a:xfrm>
                <a:off x="1912" y="3352"/>
                <a:ext cx="14" cy="11"/>
              </a:xfrm>
              <a:custGeom>
                <a:avLst/>
                <a:gdLst>
                  <a:gd name="T0" fmla="*/ 0 w 7"/>
                  <a:gd name="T1" fmla="*/ 33 h 5"/>
                  <a:gd name="T2" fmla="*/ 24 w 7"/>
                  <a:gd name="T3" fmla="*/ 0 h 5"/>
                  <a:gd name="T4" fmla="*/ 56 w 7"/>
                  <a:gd name="T5" fmla="*/ 33 h 5"/>
                  <a:gd name="T6" fmla="*/ 24 w 7"/>
                  <a:gd name="T7" fmla="*/ 53 h 5"/>
                  <a:gd name="T8" fmla="*/ 0 w 7"/>
                  <a:gd name="T9" fmla="*/ 3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3" name="Freeform 1584">
                <a:extLst>
                  <a:ext uri="{FF2B5EF4-FFF2-40B4-BE49-F238E27FC236}">
                    <a16:creationId xmlns:a16="http://schemas.microsoft.com/office/drawing/2014/main" id="{69E7F470-50E2-4FFD-835E-1F070A100243}"/>
                  </a:ext>
                </a:extLst>
              </p:cNvPr>
              <p:cNvSpPr/>
              <p:nvPr>
                <p:custDataLst>
                  <p:tags r:id="rId906"/>
                </p:custDataLst>
              </p:nvPr>
            </p:nvSpPr>
            <p:spPr bwMode="auto">
              <a:xfrm>
                <a:off x="1780" y="3567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48 w 7"/>
                  <a:gd name="T5" fmla="*/ 51 h 7"/>
                  <a:gd name="T6" fmla="*/ 16 w 7"/>
                  <a:gd name="T7" fmla="*/ 51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4" name="Freeform 1585">
                <a:extLst>
                  <a:ext uri="{FF2B5EF4-FFF2-40B4-BE49-F238E27FC236}">
                    <a16:creationId xmlns:a16="http://schemas.microsoft.com/office/drawing/2014/main" id="{3F61D034-7ED1-4A33-A0E3-AB689C4DE886}"/>
                  </a:ext>
                </a:extLst>
              </p:cNvPr>
              <p:cNvSpPr/>
              <p:nvPr>
                <p:custDataLst>
                  <p:tags r:id="rId907"/>
                </p:custDataLst>
              </p:nvPr>
            </p:nvSpPr>
            <p:spPr bwMode="auto">
              <a:xfrm>
                <a:off x="1973" y="3717"/>
                <a:ext cx="14" cy="10"/>
              </a:xfrm>
              <a:custGeom>
                <a:avLst/>
                <a:gdLst>
                  <a:gd name="T0" fmla="*/ 0 w 7"/>
                  <a:gd name="T1" fmla="*/ 24 h 5"/>
                  <a:gd name="T2" fmla="*/ 24 w 7"/>
                  <a:gd name="T3" fmla="*/ 0 h 5"/>
                  <a:gd name="T4" fmla="*/ 56 w 7"/>
                  <a:gd name="T5" fmla="*/ 16 h 5"/>
                  <a:gd name="T6" fmla="*/ 32 w 7"/>
                  <a:gd name="T7" fmla="*/ 40 h 5"/>
                  <a:gd name="T8" fmla="*/ 0 w 7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5" name="Freeform 1586">
                <a:extLst>
                  <a:ext uri="{FF2B5EF4-FFF2-40B4-BE49-F238E27FC236}">
                    <a16:creationId xmlns:a16="http://schemas.microsoft.com/office/drawing/2014/main" id="{2FA91823-8651-4EB2-958C-756C69AC5744}"/>
                  </a:ext>
                </a:extLst>
              </p:cNvPr>
              <p:cNvSpPr/>
              <p:nvPr>
                <p:custDataLst>
                  <p:tags r:id="rId908"/>
                </p:custDataLst>
              </p:nvPr>
            </p:nvSpPr>
            <p:spPr bwMode="auto">
              <a:xfrm>
                <a:off x="2170" y="3706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6" name="Freeform 1587">
                <a:extLst>
                  <a:ext uri="{FF2B5EF4-FFF2-40B4-BE49-F238E27FC236}">
                    <a16:creationId xmlns:a16="http://schemas.microsoft.com/office/drawing/2014/main" id="{5233C62A-4B2E-4055-8F6C-89333BA4FE2B}"/>
                  </a:ext>
                </a:extLst>
              </p:cNvPr>
              <p:cNvSpPr/>
              <p:nvPr>
                <p:custDataLst>
                  <p:tags r:id="rId909"/>
                </p:custDataLst>
              </p:nvPr>
            </p:nvSpPr>
            <p:spPr bwMode="auto">
              <a:xfrm>
                <a:off x="2417" y="3592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24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7" name="Freeform 1588">
                <a:extLst>
                  <a:ext uri="{FF2B5EF4-FFF2-40B4-BE49-F238E27FC236}">
                    <a16:creationId xmlns:a16="http://schemas.microsoft.com/office/drawing/2014/main" id="{681842EC-7B2D-495C-AF1D-BFBC553A44E4}"/>
                  </a:ext>
                </a:extLst>
              </p:cNvPr>
              <p:cNvSpPr/>
              <p:nvPr>
                <p:custDataLst>
                  <p:tags r:id="rId910"/>
                </p:custDataLst>
              </p:nvPr>
            </p:nvSpPr>
            <p:spPr bwMode="auto">
              <a:xfrm>
                <a:off x="2530" y="3481"/>
                <a:ext cx="16" cy="10"/>
              </a:xfrm>
              <a:custGeom>
                <a:avLst/>
                <a:gdLst>
                  <a:gd name="T0" fmla="*/ 8 w 8"/>
                  <a:gd name="T1" fmla="*/ 32 h 5"/>
                  <a:gd name="T2" fmla="*/ 24 w 8"/>
                  <a:gd name="T3" fmla="*/ 0 h 5"/>
                  <a:gd name="T4" fmla="*/ 56 w 8"/>
                  <a:gd name="T5" fmla="*/ 8 h 5"/>
                  <a:gd name="T6" fmla="*/ 40 w 8"/>
                  <a:gd name="T7" fmla="*/ 40 h 5"/>
                  <a:gd name="T8" fmla="*/ 8 w 8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8" name="Freeform 1589">
                <a:extLst>
                  <a:ext uri="{FF2B5EF4-FFF2-40B4-BE49-F238E27FC236}">
                    <a16:creationId xmlns:a16="http://schemas.microsoft.com/office/drawing/2014/main" id="{AF53B373-DAC4-4546-81DE-F3E6C6C574CC}"/>
                  </a:ext>
                </a:extLst>
              </p:cNvPr>
              <p:cNvSpPr/>
              <p:nvPr>
                <p:custDataLst>
                  <p:tags r:id="rId911"/>
                </p:custDataLst>
              </p:nvPr>
            </p:nvSpPr>
            <p:spPr bwMode="auto">
              <a:xfrm>
                <a:off x="2476" y="32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0 h 6"/>
                  <a:gd name="T4" fmla="*/ 56 w 7"/>
                  <a:gd name="T5" fmla="*/ 43 h 6"/>
                  <a:gd name="T6" fmla="*/ 24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19" name="Freeform 1590">
                <a:extLst>
                  <a:ext uri="{FF2B5EF4-FFF2-40B4-BE49-F238E27FC236}">
                    <a16:creationId xmlns:a16="http://schemas.microsoft.com/office/drawing/2014/main" id="{35F2C8D7-1C81-498D-81AE-D81CAF1E7425}"/>
                  </a:ext>
                </a:extLst>
              </p:cNvPr>
              <p:cNvSpPr/>
              <p:nvPr>
                <p:custDataLst>
                  <p:tags r:id="rId912"/>
                </p:custDataLst>
              </p:nvPr>
            </p:nvSpPr>
            <p:spPr bwMode="auto">
              <a:xfrm>
                <a:off x="2220" y="27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9 h 6"/>
                  <a:gd name="T4" fmla="*/ 48 w 7"/>
                  <a:gd name="T5" fmla="*/ 52 h 6"/>
                  <a:gd name="T6" fmla="*/ 16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0" name="Freeform 1591">
                <a:extLst>
                  <a:ext uri="{FF2B5EF4-FFF2-40B4-BE49-F238E27FC236}">
                    <a16:creationId xmlns:a16="http://schemas.microsoft.com/office/drawing/2014/main" id="{9BAAE933-1C90-4276-835B-0A5AB58E244A}"/>
                  </a:ext>
                </a:extLst>
              </p:cNvPr>
              <p:cNvSpPr/>
              <p:nvPr>
                <p:custDataLst>
                  <p:tags r:id="rId913"/>
                </p:custDataLst>
              </p:nvPr>
            </p:nvSpPr>
            <p:spPr bwMode="auto">
              <a:xfrm>
                <a:off x="2592" y="2781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16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1" name="Freeform 1592">
                <a:extLst>
                  <a:ext uri="{FF2B5EF4-FFF2-40B4-BE49-F238E27FC236}">
                    <a16:creationId xmlns:a16="http://schemas.microsoft.com/office/drawing/2014/main" id="{9DB7ED4E-AE72-45BA-B3F0-5AB4A7288174}"/>
                  </a:ext>
                </a:extLst>
              </p:cNvPr>
              <p:cNvSpPr/>
              <p:nvPr>
                <p:custDataLst>
                  <p:tags r:id="rId914"/>
                </p:custDataLst>
              </p:nvPr>
            </p:nvSpPr>
            <p:spPr bwMode="auto">
              <a:xfrm>
                <a:off x="3133" y="2811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2" name="Freeform 1593">
                <a:extLst>
                  <a:ext uri="{FF2B5EF4-FFF2-40B4-BE49-F238E27FC236}">
                    <a16:creationId xmlns:a16="http://schemas.microsoft.com/office/drawing/2014/main" id="{AF06314A-16E1-4533-9D2C-0BA4F6FAFD43}"/>
                  </a:ext>
                </a:extLst>
              </p:cNvPr>
              <p:cNvSpPr/>
              <p:nvPr>
                <p:custDataLst>
                  <p:tags r:id="rId915"/>
                </p:custDataLst>
              </p:nvPr>
            </p:nvSpPr>
            <p:spPr bwMode="auto">
              <a:xfrm>
                <a:off x="3254" y="3406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56 w 7"/>
                  <a:gd name="T5" fmla="*/ 51 h 7"/>
                  <a:gd name="T6" fmla="*/ 16 w 7"/>
                  <a:gd name="T7" fmla="*/ 60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3" name="Freeform 1594">
                <a:extLst>
                  <a:ext uri="{FF2B5EF4-FFF2-40B4-BE49-F238E27FC236}">
                    <a16:creationId xmlns:a16="http://schemas.microsoft.com/office/drawing/2014/main" id="{CBBF59BA-FFD5-4274-B10C-BB52FAB91B9A}"/>
                  </a:ext>
                </a:extLst>
              </p:cNvPr>
              <p:cNvSpPr/>
              <p:nvPr>
                <p:custDataLst>
                  <p:tags r:id="rId916"/>
                </p:custDataLst>
              </p:nvPr>
            </p:nvSpPr>
            <p:spPr bwMode="auto">
              <a:xfrm>
                <a:off x="3487" y="3564"/>
                <a:ext cx="13" cy="18"/>
              </a:xfrm>
              <a:custGeom>
                <a:avLst/>
                <a:gdLst>
                  <a:gd name="T0" fmla="*/ 9 w 6"/>
                  <a:gd name="T1" fmla="*/ 81 h 8"/>
                  <a:gd name="T2" fmla="*/ 0 w 6"/>
                  <a:gd name="T3" fmla="*/ 36 h 8"/>
                  <a:gd name="T4" fmla="*/ 43 w 6"/>
                  <a:gd name="T5" fmla="*/ 11 h 8"/>
                  <a:gd name="T6" fmla="*/ 52 w 6"/>
                  <a:gd name="T7" fmla="*/ 56 h 8"/>
                  <a:gd name="T8" fmla="*/ 9 w 6"/>
                  <a:gd name="T9" fmla="*/ 8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4" name="Freeform 1595">
                <a:extLst>
                  <a:ext uri="{FF2B5EF4-FFF2-40B4-BE49-F238E27FC236}">
                    <a16:creationId xmlns:a16="http://schemas.microsoft.com/office/drawing/2014/main" id="{E4CFCF0C-125A-41C7-A24B-E93BA2B348AE}"/>
                  </a:ext>
                </a:extLst>
              </p:cNvPr>
              <p:cNvSpPr/>
              <p:nvPr>
                <p:custDataLst>
                  <p:tags r:id="rId917"/>
                </p:custDataLst>
              </p:nvPr>
            </p:nvSpPr>
            <p:spPr bwMode="auto">
              <a:xfrm>
                <a:off x="3671" y="3655"/>
                <a:ext cx="10" cy="15"/>
              </a:xfrm>
              <a:custGeom>
                <a:avLst/>
                <a:gdLst>
                  <a:gd name="T0" fmla="*/ 16 w 5"/>
                  <a:gd name="T1" fmla="*/ 9 h 7"/>
                  <a:gd name="T2" fmla="*/ 40 w 5"/>
                  <a:gd name="T3" fmla="*/ 19 h 7"/>
                  <a:gd name="T4" fmla="*/ 24 w 5"/>
                  <a:gd name="T5" fmla="*/ 60 h 7"/>
                  <a:gd name="T6" fmla="*/ 0 w 5"/>
                  <a:gd name="T7" fmla="*/ 51 h 7"/>
                  <a:gd name="T8" fmla="*/ 16 w 5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5" name="Freeform 1596">
                <a:extLst>
                  <a:ext uri="{FF2B5EF4-FFF2-40B4-BE49-F238E27FC236}">
                    <a16:creationId xmlns:a16="http://schemas.microsoft.com/office/drawing/2014/main" id="{32F7D11B-D1C2-4679-BDFC-A1C973F58650}"/>
                  </a:ext>
                </a:extLst>
              </p:cNvPr>
              <p:cNvSpPr/>
              <p:nvPr>
                <p:custDataLst>
                  <p:tags r:id="rId918"/>
                </p:custDataLst>
              </p:nvPr>
            </p:nvSpPr>
            <p:spPr bwMode="auto">
              <a:xfrm>
                <a:off x="3491" y="2683"/>
                <a:ext cx="15" cy="13"/>
              </a:xfrm>
              <a:custGeom>
                <a:avLst/>
                <a:gdLst>
                  <a:gd name="T0" fmla="*/ 9 w 7"/>
                  <a:gd name="T1" fmla="*/ 52 h 6"/>
                  <a:gd name="T2" fmla="*/ 19 w 7"/>
                  <a:gd name="T3" fmla="*/ 9 h 6"/>
                  <a:gd name="T4" fmla="*/ 60 w 7"/>
                  <a:gd name="T5" fmla="*/ 9 h 6"/>
                  <a:gd name="T6" fmla="*/ 51 w 7"/>
                  <a:gd name="T7" fmla="*/ 52 h 6"/>
                  <a:gd name="T8" fmla="*/ 9 w 7"/>
                  <a:gd name="T9" fmla="*/ 5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6" name="Freeform 1597">
                <a:extLst>
                  <a:ext uri="{FF2B5EF4-FFF2-40B4-BE49-F238E27FC236}">
                    <a16:creationId xmlns:a16="http://schemas.microsoft.com/office/drawing/2014/main" id="{03C1963E-CA6E-466C-A285-4EC20DDFE8ED}"/>
                  </a:ext>
                </a:extLst>
              </p:cNvPr>
              <p:cNvSpPr/>
              <p:nvPr>
                <p:custDataLst>
                  <p:tags r:id="rId919"/>
                </p:custDataLst>
              </p:nvPr>
            </p:nvSpPr>
            <p:spPr bwMode="auto">
              <a:xfrm>
                <a:off x="2025" y="2075"/>
                <a:ext cx="12" cy="9"/>
              </a:xfrm>
              <a:custGeom>
                <a:avLst/>
                <a:gdLst>
                  <a:gd name="T0" fmla="*/ 8 w 6"/>
                  <a:gd name="T1" fmla="*/ 36 h 4"/>
                  <a:gd name="T2" fmla="*/ 16 w 6"/>
                  <a:gd name="T3" fmla="*/ 0 h 4"/>
                  <a:gd name="T4" fmla="*/ 48 w 6"/>
                  <a:gd name="T5" fmla="*/ 11 h 4"/>
                  <a:gd name="T6" fmla="*/ 32 w 6"/>
                  <a:gd name="T7" fmla="*/ 36 h 4"/>
                  <a:gd name="T8" fmla="*/ 8 w 6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7" name="Freeform 1598">
                <a:extLst>
                  <a:ext uri="{FF2B5EF4-FFF2-40B4-BE49-F238E27FC236}">
                    <a16:creationId xmlns:a16="http://schemas.microsoft.com/office/drawing/2014/main" id="{195416A3-5890-4779-9BD4-ED4535900121}"/>
                  </a:ext>
                </a:extLst>
              </p:cNvPr>
              <p:cNvSpPr/>
              <p:nvPr>
                <p:custDataLst>
                  <p:tags r:id="rId920"/>
                </p:custDataLst>
              </p:nvPr>
            </p:nvSpPr>
            <p:spPr bwMode="auto">
              <a:xfrm>
                <a:off x="1894" y="2187"/>
                <a:ext cx="8" cy="13"/>
              </a:xfrm>
              <a:custGeom>
                <a:avLst/>
                <a:gdLst>
                  <a:gd name="T0" fmla="*/ 8 w 4"/>
                  <a:gd name="T1" fmla="*/ 61 h 6"/>
                  <a:gd name="T2" fmla="*/ 8 w 4"/>
                  <a:gd name="T3" fmla="*/ 33 h 6"/>
                  <a:gd name="T4" fmla="*/ 24 w 4"/>
                  <a:gd name="T5" fmla="*/ 9 h 6"/>
                  <a:gd name="T6" fmla="*/ 32 w 4"/>
                  <a:gd name="T7" fmla="*/ 43 h 6"/>
                  <a:gd name="T8" fmla="*/ 8 w 4"/>
                  <a:gd name="T9" fmla="*/ 6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8" name="Freeform 1599">
                <a:extLst>
                  <a:ext uri="{FF2B5EF4-FFF2-40B4-BE49-F238E27FC236}">
                    <a16:creationId xmlns:a16="http://schemas.microsoft.com/office/drawing/2014/main" id="{808EB5F6-5320-4FA2-806A-E7D08C0EE62E}"/>
                  </a:ext>
                </a:extLst>
              </p:cNvPr>
              <p:cNvSpPr/>
              <p:nvPr>
                <p:custDataLst>
                  <p:tags r:id="rId921"/>
                </p:custDataLst>
              </p:nvPr>
            </p:nvSpPr>
            <p:spPr bwMode="auto">
              <a:xfrm>
                <a:off x="1804" y="2339"/>
                <a:ext cx="10" cy="11"/>
              </a:xfrm>
              <a:custGeom>
                <a:avLst/>
                <a:gdLst>
                  <a:gd name="T0" fmla="*/ 0 w 5"/>
                  <a:gd name="T1" fmla="*/ 9 h 5"/>
                  <a:gd name="T2" fmla="*/ 24 w 5"/>
                  <a:gd name="T3" fmla="*/ 9 h 5"/>
                  <a:gd name="T4" fmla="*/ 40 w 5"/>
                  <a:gd name="T5" fmla="*/ 44 h 5"/>
                  <a:gd name="T6" fmla="*/ 16 w 5"/>
                  <a:gd name="T7" fmla="*/ 44 h 5"/>
                  <a:gd name="T8" fmla="*/ 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29" name="Freeform 1600">
                <a:extLst>
                  <a:ext uri="{FF2B5EF4-FFF2-40B4-BE49-F238E27FC236}">
                    <a16:creationId xmlns:a16="http://schemas.microsoft.com/office/drawing/2014/main" id="{8828EAA9-BC67-403B-8F8F-E5CD8D2404CF}"/>
                  </a:ext>
                </a:extLst>
              </p:cNvPr>
              <p:cNvSpPr/>
              <p:nvPr>
                <p:custDataLst>
                  <p:tags r:id="rId922"/>
                </p:custDataLst>
              </p:nvPr>
            </p:nvSpPr>
            <p:spPr bwMode="auto">
              <a:xfrm>
                <a:off x="2005" y="2432"/>
                <a:ext cx="12" cy="8"/>
              </a:xfrm>
              <a:custGeom>
                <a:avLst/>
                <a:gdLst>
                  <a:gd name="T0" fmla="*/ 8 w 6"/>
                  <a:gd name="T1" fmla="*/ 24 h 4"/>
                  <a:gd name="T2" fmla="*/ 16 w 6"/>
                  <a:gd name="T3" fmla="*/ 8 h 4"/>
                  <a:gd name="T4" fmla="*/ 48 w 6"/>
                  <a:gd name="T5" fmla="*/ 8 h 4"/>
                  <a:gd name="T6" fmla="*/ 32 w 6"/>
                  <a:gd name="T7" fmla="*/ 32 h 4"/>
                  <a:gd name="T8" fmla="*/ 8 w 6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0" name="Freeform 1601">
                <a:extLst>
                  <a:ext uri="{FF2B5EF4-FFF2-40B4-BE49-F238E27FC236}">
                    <a16:creationId xmlns:a16="http://schemas.microsoft.com/office/drawing/2014/main" id="{F3CA59F2-A3F1-46AD-AA59-94EF60556907}"/>
                  </a:ext>
                </a:extLst>
              </p:cNvPr>
              <p:cNvSpPr/>
              <p:nvPr>
                <p:custDataLst>
                  <p:tags r:id="rId923"/>
                </p:custDataLst>
              </p:nvPr>
            </p:nvSpPr>
            <p:spPr bwMode="auto">
              <a:xfrm>
                <a:off x="2387" y="2037"/>
                <a:ext cx="10" cy="6"/>
              </a:xfrm>
              <a:custGeom>
                <a:avLst/>
                <a:gdLst>
                  <a:gd name="T0" fmla="*/ 0 w 5"/>
                  <a:gd name="T1" fmla="*/ 16 h 3"/>
                  <a:gd name="T2" fmla="*/ 16 w 5"/>
                  <a:gd name="T3" fmla="*/ 0 h 3"/>
                  <a:gd name="T4" fmla="*/ 40 w 5"/>
                  <a:gd name="T5" fmla="*/ 8 h 3"/>
                  <a:gd name="T6" fmla="*/ 24 w 5"/>
                  <a:gd name="T7" fmla="*/ 24 h 3"/>
                  <a:gd name="T8" fmla="*/ 0 w 5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1" name="Freeform 1602">
                <a:extLst>
                  <a:ext uri="{FF2B5EF4-FFF2-40B4-BE49-F238E27FC236}">
                    <a16:creationId xmlns:a16="http://schemas.microsoft.com/office/drawing/2014/main" id="{5AC61D72-5435-4200-B2E5-3F4792168A1A}"/>
                  </a:ext>
                </a:extLst>
              </p:cNvPr>
              <p:cNvSpPr/>
              <p:nvPr>
                <p:custDataLst>
                  <p:tags r:id="rId924"/>
                </p:custDataLst>
              </p:nvPr>
            </p:nvSpPr>
            <p:spPr bwMode="auto">
              <a:xfrm>
                <a:off x="2258" y="1988"/>
                <a:ext cx="8" cy="12"/>
              </a:xfrm>
              <a:custGeom>
                <a:avLst/>
                <a:gdLst>
                  <a:gd name="T0" fmla="*/ 8 w 4"/>
                  <a:gd name="T1" fmla="*/ 8 h 6"/>
                  <a:gd name="T2" fmla="*/ 24 w 4"/>
                  <a:gd name="T3" fmla="*/ 16 h 6"/>
                  <a:gd name="T4" fmla="*/ 24 w 4"/>
                  <a:gd name="T5" fmla="*/ 40 h 6"/>
                  <a:gd name="T6" fmla="*/ 0 w 4"/>
                  <a:gd name="T7" fmla="*/ 32 h 6"/>
                  <a:gd name="T8" fmla="*/ 8 w 4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2" name="Freeform 1603">
                <a:extLst>
                  <a:ext uri="{FF2B5EF4-FFF2-40B4-BE49-F238E27FC236}">
                    <a16:creationId xmlns:a16="http://schemas.microsoft.com/office/drawing/2014/main" id="{3EC0ED80-98B5-457B-825A-DC685E969DE8}"/>
                  </a:ext>
                </a:extLst>
              </p:cNvPr>
              <p:cNvSpPr/>
              <p:nvPr>
                <p:custDataLst>
                  <p:tags r:id="rId925"/>
                </p:custDataLst>
              </p:nvPr>
            </p:nvSpPr>
            <p:spPr bwMode="auto">
              <a:xfrm>
                <a:off x="2186" y="1754"/>
                <a:ext cx="10" cy="10"/>
              </a:xfrm>
              <a:custGeom>
                <a:avLst/>
                <a:gdLst>
                  <a:gd name="T0" fmla="*/ 0 w 5"/>
                  <a:gd name="T1" fmla="*/ 32 h 5"/>
                  <a:gd name="T2" fmla="*/ 8 w 5"/>
                  <a:gd name="T3" fmla="*/ 8 h 5"/>
                  <a:gd name="T4" fmla="*/ 32 w 5"/>
                  <a:gd name="T5" fmla="*/ 8 h 5"/>
                  <a:gd name="T6" fmla="*/ 32 w 5"/>
                  <a:gd name="T7" fmla="*/ 32 h 5"/>
                  <a:gd name="T8" fmla="*/ 0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3" name="Freeform 1604">
                <a:extLst>
                  <a:ext uri="{FF2B5EF4-FFF2-40B4-BE49-F238E27FC236}">
                    <a16:creationId xmlns:a16="http://schemas.microsoft.com/office/drawing/2014/main" id="{9C2888D3-DF43-4808-B66E-6ADBE8369B48}"/>
                  </a:ext>
                </a:extLst>
              </p:cNvPr>
              <p:cNvSpPr/>
              <p:nvPr>
                <p:custDataLst>
                  <p:tags r:id="rId926"/>
                </p:custDataLst>
              </p:nvPr>
            </p:nvSpPr>
            <p:spPr bwMode="auto">
              <a:xfrm>
                <a:off x="2443" y="1749"/>
                <a:ext cx="10" cy="9"/>
              </a:xfrm>
              <a:custGeom>
                <a:avLst/>
                <a:gdLst>
                  <a:gd name="T0" fmla="*/ 0 w 5"/>
                  <a:gd name="T1" fmla="*/ 36 h 4"/>
                  <a:gd name="T2" fmla="*/ 16 w 5"/>
                  <a:gd name="T3" fmla="*/ 0 h 4"/>
                  <a:gd name="T4" fmla="*/ 40 w 5"/>
                  <a:gd name="T5" fmla="*/ 25 h 4"/>
                  <a:gd name="T6" fmla="*/ 24 w 5"/>
                  <a:gd name="T7" fmla="*/ 45 h 4"/>
                  <a:gd name="T8" fmla="*/ 0 w 5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4" name="Freeform 1605">
                <a:extLst>
                  <a:ext uri="{FF2B5EF4-FFF2-40B4-BE49-F238E27FC236}">
                    <a16:creationId xmlns:a16="http://schemas.microsoft.com/office/drawing/2014/main" id="{DE7B4299-9A04-4A91-9417-9D07B7B43A52}"/>
                  </a:ext>
                </a:extLst>
              </p:cNvPr>
              <p:cNvSpPr/>
              <p:nvPr>
                <p:custDataLst>
                  <p:tags r:id="rId927"/>
                </p:custDataLst>
              </p:nvPr>
            </p:nvSpPr>
            <p:spPr bwMode="auto">
              <a:xfrm>
                <a:off x="3302" y="1730"/>
                <a:ext cx="10" cy="11"/>
              </a:xfrm>
              <a:custGeom>
                <a:avLst/>
                <a:gdLst>
                  <a:gd name="T0" fmla="*/ 8 w 5"/>
                  <a:gd name="T1" fmla="*/ 9 h 5"/>
                  <a:gd name="T2" fmla="*/ 32 w 5"/>
                  <a:gd name="T3" fmla="*/ 9 h 5"/>
                  <a:gd name="T4" fmla="*/ 32 w 5"/>
                  <a:gd name="T5" fmla="*/ 53 h 5"/>
                  <a:gd name="T6" fmla="*/ 8 w 5"/>
                  <a:gd name="T7" fmla="*/ 44 h 5"/>
                  <a:gd name="T8" fmla="*/ 8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5" name="Freeform 1606">
                <a:extLst>
                  <a:ext uri="{FF2B5EF4-FFF2-40B4-BE49-F238E27FC236}">
                    <a16:creationId xmlns:a16="http://schemas.microsoft.com/office/drawing/2014/main" id="{C2589F65-C77B-4240-8EC5-19E2707514F4}"/>
                  </a:ext>
                </a:extLst>
              </p:cNvPr>
              <p:cNvSpPr/>
              <p:nvPr>
                <p:custDataLst>
                  <p:tags r:id="rId928"/>
                </p:custDataLst>
              </p:nvPr>
            </p:nvSpPr>
            <p:spPr bwMode="auto">
              <a:xfrm>
                <a:off x="3556" y="1788"/>
                <a:ext cx="8" cy="13"/>
              </a:xfrm>
              <a:custGeom>
                <a:avLst/>
                <a:gdLst>
                  <a:gd name="T0" fmla="*/ 8 w 4"/>
                  <a:gd name="T1" fmla="*/ 9 h 6"/>
                  <a:gd name="T2" fmla="*/ 24 w 4"/>
                  <a:gd name="T3" fmla="*/ 20 h 6"/>
                  <a:gd name="T4" fmla="*/ 24 w 4"/>
                  <a:gd name="T5" fmla="*/ 52 h 6"/>
                  <a:gd name="T6" fmla="*/ 0 w 4"/>
                  <a:gd name="T7" fmla="*/ 43 h 6"/>
                  <a:gd name="T8" fmla="*/ 8 w 4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6" name="Freeform 1607">
                <a:extLst>
                  <a:ext uri="{FF2B5EF4-FFF2-40B4-BE49-F238E27FC236}">
                    <a16:creationId xmlns:a16="http://schemas.microsoft.com/office/drawing/2014/main" id="{CE601677-BBB7-4AAE-8A43-46858B927D76}"/>
                  </a:ext>
                </a:extLst>
              </p:cNvPr>
              <p:cNvSpPr/>
              <p:nvPr>
                <p:custDataLst>
                  <p:tags r:id="rId929"/>
                </p:custDataLst>
              </p:nvPr>
            </p:nvSpPr>
            <p:spPr bwMode="auto">
              <a:xfrm>
                <a:off x="3626" y="1962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32 w 5"/>
                  <a:gd name="T3" fmla="*/ 16 h 5"/>
                  <a:gd name="T4" fmla="*/ 24 w 5"/>
                  <a:gd name="T5" fmla="*/ 40 h 5"/>
                  <a:gd name="T6" fmla="*/ 8 w 5"/>
                  <a:gd name="T7" fmla="*/ 24 h 5"/>
                  <a:gd name="T8" fmla="*/ 16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7" name="Freeform 1608">
                <a:extLst>
                  <a:ext uri="{FF2B5EF4-FFF2-40B4-BE49-F238E27FC236}">
                    <a16:creationId xmlns:a16="http://schemas.microsoft.com/office/drawing/2014/main" id="{91BD9A77-DD06-4890-83A7-F5FE6EFEC059}"/>
                  </a:ext>
                </a:extLst>
              </p:cNvPr>
              <p:cNvSpPr/>
              <p:nvPr>
                <p:custDataLst>
                  <p:tags r:id="rId930"/>
                </p:custDataLst>
              </p:nvPr>
            </p:nvSpPr>
            <p:spPr bwMode="auto">
              <a:xfrm>
                <a:off x="3679" y="2146"/>
                <a:ext cx="8" cy="13"/>
              </a:xfrm>
              <a:custGeom>
                <a:avLst/>
                <a:gdLst>
                  <a:gd name="T0" fmla="*/ 16 w 4"/>
                  <a:gd name="T1" fmla="*/ 0 h 6"/>
                  <a:gd name="T2" fmla="*/ 32 w 4"/>
                  <a:gd name="T3" fmla="*/ 33 h 6"/>
                  <a:gd name="T4" fmla="*/ 16 w 4"/>
                  <a:gd name="T5" fmla="*/ 61 h 6"/>
                  <a:gd name="T6" fmla="*/ 0 w 4"/>
                  <a:gd name="T7" fmla="*/ 33 h 6"/>
                  <a:gd name="T8" fmla="*/ 1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8" name="Freeform 1609">
                <a:extLst>
                  <a:ext uri="{FF2B5EF4-FFF2-40B4-BE49-F238E27FC236}">
                    <a16:creationId xmlns:a16="http://schemas.microsoft.com/office/drawing/2014/main" id="{FBCF1BBB-1A76-4CEC-8DC2-20B2EA023EC4}"/>
                  </a:ext>
                </a:extLst>
              </p:cNvPr>
              <p:cNvSpPr/>
              <p:nvPr>
                <p:custDataLst>
                  <p:tags r:id="rId931"/>
                </p:custDataLst>
              </p:nvPr>
            </p:nvSpPr>
            <p:spPr bwMode="auto">
              <a:xfrm>
                <a:off x="3630" y="2200"/>
                <a:ext cx="12" cy="8"/>
              </a:xfrm>
              <a:custGeom>
                <a:avLst/>
                <a:gdLst>
                  <a:gd name="T0" fmla="*/ 0 w 6"/>
                  <a:gd name="T1" fmla="*/ 16 h 4"/>
                  <a:gd name="T2" fmla="*/ 16 w 6"/>
                  <a:gd name="T3" fmla="*/ 0 h 4"/>
                  <a:gd name="T4" fmla="*/ 40 w 6"/>
                  <a:gd name="T5" fmla="*/ 16 h 4"/>
                  <a:gd name="T6" fmla="*/ 24 w 6"/>
                  <a:gd name="T7" fmla="*/ 32 h 4"/>
                  <a:gd name="T8" fmla="*/ 0 w 6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39" name="Freeform 1610">
                <a:extLst>
                  <a:ext uri="{FF2B5EF4-FFF2-40B4-BE49-F238E27FC236}">
                    <a16:creationId xmlns:a16="http://schemas.microsoft.com/office/drawing/2014/main" id="{FDB3ACAF-3C20-473E-82B9-AF03A4789497}"/>
                  </a:ext>
                </a:extLst>
              </p:cNvPr>
              <p:cNvSpPr/>
              <p:nvPr>
                <p:custDataLst>
                  <p:tags r:id="rId932"/>
                </p:custDataLst>
              </p:nvPr>
            </p:nvSpPr>
            <p:spPr bwMode="auto">
              <a:xfrm>
                <a:off x="3858" y="2251"/>
                <a:ext cx="8" cy="13"/>
              </a:xfrm>
              <a:custGeom>
                <a:avLst/>
                <a:gdLst>
                  <a:gd name="T0" fmla="*/ 24 w 4"/>
                  <a:gd name="T1" fmla="*/ 0 h 6"/>
                  <a:gd name="T2" fmla="*/ 32 w 4"/>
                  <a:gd name="T3" fmla="*/ 33 h 6"/>
                  <a:gd name="T4" fmla="*/ 16 w 4"/>
                  <a:gd name="T5" fmla="*/ 52 h 6"/>
                  <a:gd name="T6" fmla="*/ 0 w 4"/>
                  <a:gd name="T7" fmla="*/ 33 h 6"/>
                  <a:gd name="T8" fmla="*/ 2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0" name="Freeform 1611">
                <a:extLst>
                  <a:ext uri="{FF2B5EF4-FFF2-40B4-BE49-F238E27FC236}">
                    <a16:creationId xmlns:a16="http://schemas.microsoft.com/office/drawing/2014/main" id="{936F4967-5219-4D92-8DD2-C0D31F15E49C}"/>
                  </a:ext>
                </a:extLst>
              </p:cNvPr>
              <p:cNvSpPr/>
              <p:nvPr>
                <p:custDataLst>
                  <p:tags r:id="rId933"/>
                </p:custDataLst>
              </p:nvPr>
            </p:nvSpPr>
            <p:spPr bwMode="auto">
              <a:xfrm>
                <a:off x="3878" y="2412"/>
                <a:ext cx="10" cy="11"/>
              </a:xfrm>
              <a:custGeom>
                <a:avLst/>
                <a:gdLst>
                  <a:gd name="T0" fmla="*/ 40 w 5"/>
                  <a:gd name="T1" fmla="*/ 9 h 5"/>
                  <a:gd name="T2" fmla="*/ 32 w 5"/>
                  <a:gd name="T3" fmla="*/ 44 h 5"/>
                  <a:gd name="T4" fmla="*/ 8 w 5"/>
                  <a:gd name="T5" fmla="*/ 44 h 5"/>
                  <a:gd name="T6" fmla="*/ 16 w 5"/>
                  <a:gd name="T7" fmla="*/ 9 h 5"/>
                  <a:gd name="T8" fmla="*/ 4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1" name="Freeform 1612">
                <a:extLst>
                  <a:ext uri="{FF2B5EF4-FFF2-40B4-BE49-F238E27FC236}">
                    <a16:creationId xmlns:a16="http://schemas.microsoft.com/office/drawing/2014/main" id="{AA80A373-B5F7-4A7A-AD68-24881EFA9642}"/>
                  </a:ext>
                </a:extLst>
              </p:cNvPr>
              <p:cNvSpPr/>
              <p:nvPr>
                <p:custDataLst>
                  <p:tags r:id="rId934"/>
                </p:custDataLst>
              </p:nvPr>
            </p:nvSpPr>
            <p:spPr bwMode="auto">
              <a:xfrm>
                <a:off x="3777" y="2447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2" name="Freeform 1613">
                <a:extLst>
                  <a:ext uri="{FF2B5EF4-FFF2-40B4-BE49-F238E27FC236}">
                    <a16:creationId xmlns:a16="http://schemas.microsoft.com/office/drawing/2014/main" id="{C6763A39-A194-405A-94B6-37E25A98E31F}"/>
                  </a:ext>
                </a:extLst>
              </p:cNvPr>
              <p:cNvSpPr/>
              <p:nvPr>
                <p:custDataLst>
                  <p:tags r:id="rId935"/>
                </p:custDataLst>
              </p:nvPr>
            </p:nvSpPr>
            <p:spPr bwMode="auto">
              <a:xfrm>
                <a:off x="3677" y="2535"/>
                <a:ext cx="10" cy="10"/>
              </a:xfrm>
              <a:custGeom>
                <a:avLst/>
                <a:gdLst>
                  <a:gd name="T0" fmla="*/ 40 w 5"/>
                  <a:gd name="T1" fmla="*/ 24 h 5"/>
                  <a:gd name="T2" fmla="*/ 16 w 5"/>
                  <a:gd name="T3" fmla="*/ 32 h 5"/>
                  <a:gd name="T4" fmla="*/ 0 w 5"/>
                  <a:gd name="T5" fmla="*/ 16 h 5"/>
                  <a:gd name="T6" fmla="*/ 24 w 5"/>
                  <a:gd name="T7" fmla="*/ 8 h 5"/>
                  <a:gd name="T8" fmla="*/ 40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3" name="Freeform 1614">
                <a:extLst>
                  <a:ext uri="{FF2B5EF4-FFF2-40B4-BE49-F238E27FC236}">
                    <a16:creationId xmlns:a16="http://schemas.microsoft.com/office/drawing/2014/main" id="{CB3E4A19-95A5-4CF2-B0A2-3A5DB811A929}"/>
                  </a:ext>
                </a:extLst>
              </p:cNvPr>
              <p:cNvSpPr/>
              <p:nvPr>
                <p:custDataLst>
                  <p:tags r:id="rId936"/>
                </p:custDataLst>
              </p:nvPr>
            </p:nvSpPr>
            <p:spPr bwMode="auto">
              <a:xfrm>
                <a:off x="3918" y="2700"/>
                <a:ext cx="10" cy="11"/>
              </a:xfrm>
              <a:custGeom>
                <a:avLst/>
                <a:gdLst>
                  <a:gd name="T0" fmla="*/ 32 w 5"/>
                  <a:gd name="T1" fmla="*/ 0 h 5"/>
                  <a:gd name="T2" fmla="*/ 32 w 5"/>
                  <a:gd name="T3" fmla="*/ 33 h 5"/>
                  <a:gd name="T4" fmla="*/ 8 w 5"/>
                  <a:gd name="T5" fmla="*/ 44 h 5"/>
                  <a:gd name="T6" fmla="*/ 8 w 5"/>
                  <a:gd name="T7" fmla="*/ 9 h 5"/>
                  <a:gd name="T8" fmla="*/ 32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4" name="Freeform 1615">
                <a:extLst>
                  <a:ext uri="{FF2B5EF4-FFF2-40B4-BE49-F238E27FC236}">
                    <a16:creationId xmlns:a16="http://schemas.microsoft.com/office/drawing/2014/main" id="{A16E68A9-9227-4EE0-98B1-BABC0CEEC703}"/>
                  </a:ext>
                </a:extLst>
              </p:cNvPr>
              <p:cNvSpPr/>
              <p:nvPr>
                <p:custDataLst>
                  <p:tags r:id="rId937"/>
                </p:custDataLst>
              </p:nvPr>
            </p:nvSpPr>
            <p:spPr bwMode="auto">
              <a:xfrm>
                <a:off x="3858" y="2826"/>
                <a:ext cx="8" cy="11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33 h 5"/>
                  <a:gd name="T4" fmla="*/ 8 w 4"/>
                  <a:gd name="T5" fmla="*/ 53 h 5"/>
                  <a:gd name="T6" fmla="*/ 0 w 4"/>
                  <a:gd name="T7" fmla="*/ 20 h 5"/>
                  <a:gd name="T8" fmla="*/ 16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5" name="Freeform 1616">
                <a:extLst>
                  <a:ext uri="{FF2B5EF4-FFF2-40B4-BE49-F238E27FC236}">
                    <a16:creationId xmlns:a16="http://schemas.microsoft.com/office/drawing/2014/main" id="{1DE9A70A-03D7-4B9B-8E3B-6B0FA921BFB3}"/>
                  </a:ext>
                </a:extLst>
              </p:cNvPr>
              <p:cNvSpPr/>
              <p:nvPr>
                <p:custDataLst>
                  <p:tags r:id="rId938"/>
                </p:custDataLst>
              </p:nvPr>
            </p:nvSpPr>
            <p:spPr bwMode="auto">
              <a:xfrm>
                <a:off x="3707" y="2844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6" name="Freeform 1617">
                <a:extLst>
                  <a:ext uri="{FF2B5EF4-FFF2-40B4-BE49-F238E27FC236}">
                    <a16:creationId xmlns:a16="http://schemas.microsoft.com/office/drawing/2014/main" id="{BC3D8586-CB9C-413B-859E-64BA681C85B8}"/>
                  </a:ext>
                </a:extLst>
              </p:cNvPr>
              <p:cNvSpPr/>
              <p:nvPr>
                <p:custDataLst>
                  <p:tags r:id="rId939"/>
                </p:custDataLst>
              </p:nvPr>
            </p:nvSpPr>
            <p:spPr bwMode="auto">
              <a:xfrm>
                <a:off x="3616" y="2891"/>
                <a:ext cx="10" cy="10"/>
              </a:xfrm>
              <a:custGeom>
                <a:avLst/>
                <a:gdLst>
                  <a:gd name="T0" fmla="*/ 32 w 5"/>
                  <a:gd name="T1" fmla="*/ 8 h 5"/>
                  <a:gd name="T2" fmla="*/ 32 w 5"/>
                  <a:gd name="T3" fmla="*/ 32 h 5"/>
                  <a:gd name="T4" fmla="*/ 8 w 5"/>
                  <a:gd name="T5" fmla="*/ 40 h 5"/>
                  <a:gd name="T6" fmla="*/ 8 w 5"/>
                  <a:gd name="T7" fmla="*/ 16 h 5"/>
                  <a:gd name="T8" fmla="*/ 32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7" name="Freeform 1618">
                <a:extLst>
                  <a:ext uri="{FF2B5EF4-FFF2-40B4-BE49-F238E27FC236}">
                    <a16:creationId xmlns:a16="http://schemas.microsoft.com/office/drawing/2014/main" id="{845AA33E-883F-45F4-BBA3-54F11801F049}"/>
                  </a:ext>
                </a:extLst>
              </p:cNvPr>
              <p:cNvSpPr/>
              <p:nvPr>
                <p:custDataLst>
                  <p:tags r:id="rId940"/>
                </p:custDataLst>
              </p:nvPr>
            </p:nvSpPr>
            <p:spPr bwMode="auto">
              <a:xfrm>
                <a:off x="2214" y="1773"/>
                <a:ext cx="4" cy="15"/>
              </a:xfrm>
              <a:custGeom>
                <a:avLst/>
                <a:gdLst>
                  <a:gd name="T0" fmla="*/ 16 w 2"/>
                  <a:gd name="T1" fmla="*/ 0 h 7"/>
                  <a:gd name="T2" fmla="*/ 0 w 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8" name="Freeform 1619">
                <a:extLst>
                  <a:ext uri="{FF2B5EF4-FFF2-40B4-BE49-F238E27FC236}">
                    <a16:creationId xmlns:a16="http://schemas.microsoft.com/office/drawing/2014/main" id="{9001C1BD-F5FB-42DF-A12D-87163EC46668}"/>
                  </a:ext>
                </a:extLst>
              </p:cNvPr>
              <p:cNvSpPr/>
              <p:nvPr>
                <p:custDataLst>
                  <p:tags r:id="rId941"/>
                </p:custDataLst>
              </p:nvPr>
            </p:nvSpPr>
            <p:spPr bwMode="auto">
              <a:xfrm>
                <a:off x="2375" y="1773"/>
                <a:ext cx="8" cy="11"/>
              </a:xfrm>
              <a:custGeom>
                <a:avLst/>
                <a:gdLst>
                  <a:gd name="T0" fmla="*/ 0 w 4"/>
                  <a:gd name="T1" fmla="*/ 0 h 5"/>
                  <a:gd name="T2" fmla="*/ 32 w 4"/>
                  <a:gd name="T3" fmla="*/ 5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49" name="Freeform 1620">
                <a:extLst>
                  <a:ext uri="{FF2B5EF4-FFF2-40B4-BE49-F238E27FC236}">
                    <a16:creationId xmlns:a16="http://schemas.microsoft.com/office/drawing/2014/main" id="{D6E860E8-A5DA-4AB7-825B-D43E273E8E6C}"/>
                  </a:ext>
                </a:extLst>
              </p:cNvPr>
              <p:cNvSpPr/>
              <p:nvPr>
                <p:custDataLst>
                  <p:tags r:id="rId942"/>
                </p:custDataLst>
              </p:nvPr>
            </p:nvSpPr>
            <p:spPr bwMode="auto">
              <a:xfrm>
                <a:off x="2453" y="1786"/>
                <a:ext cx="9" cy="6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0" name="Freeform 1621">
                <a:extLst>
                  <a:ext uri="{FF2B5EF4-FFF2-40B4-BE49-F238E27FC236}">
                    <a16:creationId xmlns:a16="http://schemas.microsoft.com/office/drawing/2014/main" id="{689DDB45-3DDC-4BB6-8254-2EE92E61A6FA}"/>
                  </a:ext>
                </a:extLst>
              </p:cNvPr>
              <p:cNvSpPr/>
              <p:nvPr>
                <p:custDataLst>
                  <p:tags r:id="rId943"/>
                </p:custDataLst>
              </p:nvPr>
            </p:nvSpPr>
            <p:spPr bwMode="auto">
              <a:xfrm>
                <a:off x="2134" y="1857"/>
                <a:ext cx="28" cy="6"/>
              </a:xfrm>
              <a:custGeom>
                <a:avLst/>
                <a:gdLst>
                  <a:gd name="T0" fmla="*/ 0 w 14"/>
                  <a:gd name="T1" fmla="*/ 0 h 3"/>
                  <a:gd name="T2" fmla="*/ 112 w 1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1" name="Freeform 1622">
                <a:extLst>
                  <a:ext uri="{FF2B5EF4-FFF2-40B4-BE49-F238E27FC236}">
                    <a16:creationId xmlns:a16="http://schemas.microsoft.com/office/drawing/2014/main" id="{EA88B875-ECB0-4A56-9679-8401898333A1}"/>
                  </a:ext>
                </a:extLst>
              </p:cNvPr>
              <p:cNvSpPr/>
              <p:nvPr>
                <p:custDataLst>
                  <p:tags r:id="rId944"/>
                </p:custDataLst>
              </p:nvPr>
            </p:nvSpPr>
            <p:spPr bwMode="auto">
              <a:xfrm>
                <a:off x="1842" y="2284"/>
                <a:ext cx="32" cy="17"/>
              </a:xfrm>
              <a:custGeom>
                <a:avLst/>
                <a:gdLst>
                  <a:gd name="T0" fmla="*/ 0 w 16"/>
                  <a:gd name="T1" fmla="*/ 77 h 8"/>
                  <a:gd name="T2" fmla="*/ 12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2" name="Freeform 1623">
                <a:extLst>
                  <a:ext uri="{FF2B5EF4-FFF2-40B4-BE49-F238E27FC236}">
                    <a16:creationId xmlns:a16="http://schemas.microsoft.com/office/drawing/2014/main" id="{EB2FB6E4-602A-430B-8EC3-9A8BCD03764D}"/>
                  </a:ext>
                </a:extLst>
              </p:cNvPr>
              <p:cNvSpPr/>
              <p:nvPr>
                <p:custDataLst>
                  <p:tags r:id="rId945"/>
                </p:custDataLst>
              </p:nvPr>
            </p:nvSpPr>
            <p:spPr bwMode="auto">
              <a:xfrm>
                <a:off x="1997" y="2365"/>
                <a:ext cx="6" cy="26"/>
              </a:xfrm>
              <a:custGeom>
                <a:avLst/>
                <a:gdLst>
                  <a:gd name="T0" fmla="*/ 24 w 3"/>
                  <a:gd name="T1" fmla="*/ 0 h 12"/>
                  <a:gd name="T2" fmla="*/ 0 w 3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3" name="Freeform 1624">
                <a:extLst>
                  <a:ext uri="{FF2B5EF4-FFF2-40B4-BE49-F238E27FC236}">
                    <a16:creationId xmlns:a16="http://schemas.microsoft.com/office/drawing/2014/main" id="{811E4010-CABE-4DDE-B417-D78084CEB808}"/>
                  </a:ext>
                </a:extLst>
              </p:cNvPr>
              <p:cNvSpPr/>
              <p:nvPr>
                <p:custDataLst>
                  <p:tags r:id="rId946"/>
                </p:custDataLst>
              </p:nvPr>
            </p:nvSpPr>
            <p:spPr bwMode="auto">
              <a:xfrm>
                <a:off x="2464" y="3009"/>
                <a:ext cx="14" cy="23"/>
              </a:xfrm>
              <a:custGeom>
                <a:avLst/>
                <a:gdLst>
                  <a:gd name="T0" fmla="*/ 0 w 7"/>
                  <a:gd name="T1" fmla="*/ 0 h 11"/>
                  <a:gd name="T2" fmla="*/ 56 w 7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4" name="Freeform 1625">
                <a:extLst>
                  <a:ext uri="{FF2B5EF4-FFF2-40B4-BE49-F238E27FC236}">
                    <a16:creationId xmlns:a16="http://schemas.microsoft.com/office/drawing/2014/main" id="{C842DD8A-B1AB-452B-9FD9-E60C6CF0DC30}"/>
                  </a:ext>
                </a:extLst>
              </p:cNvPr>
              <p:cNvSpPr/>
              <p:nvPr>
                <p:custDataLst>
                  <p:tags r:id="rId947"/>
                </p:custDataLst>
              </p:nvPr>
            </p:nvSpPr>
            <p:spPr bwMode="auto">
              <a:xfrm>
                <a:off x="2478" y="3065"/>
                <a:ext cx="16" cy="45"/>
              </a:xfrm>
              <a:custGeom>
                <a:avLst/>
                <a:gdLst>
                  <a:gd name="T0" fmla="*/ 0 w 8"/>
                  <a:gd name="T1" fmla="*/ 0 h 21"/>
                  <a:gd name="T2" fmla="*/ 64 w 8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5" name="Freeform 1626">
                <a:extLst>
                  <a:ext uri="{FF2B5EF4-FFF2-40B4-BE49-F238E27FC236}">
                    <a16:creationId xmlns:a16="http://schemas.microsoft.com/office/drawing/2014/main" id="{E23B9DDE-6376-4324-A2EB-95824FDF3315}"/>
                  </a:ext>
                </a:extLst>
              </p:cNvPr>
              <p:cNvSpPr/>
              <p:nvPr>
                <p:custDataLst>
                  <p:tags r:id="rId948"/>
                </p:custDataLst>
              </p:nvPr>
            </p:nvSpPr>
            <p:spPr bwMode="auto">
              <a:xfrm>
                <a:off x="2363" y="3313"/>
                <a:ext cx="42" cy="58"/>
              </a:xfrm>
              <a:custGeom>
                <a:avLst/>
                <a:gdLst>
                  <a:gd name="T0" fmla="*/ 0 w 21"/>
                  <a:gd name="T1" fmla="*/ 0 h 27"/>
                  <a:gd name="T2" fmla="*/ 168 w 21"/>
                  <a:gd name="T3" fmla="*/ 26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6" name="Freeform 1627">
                <a:extLst>
                  <a:ext uri="{FF2B5EF4-FFF2-40B4-BE49-F238E27FC236}">
                    <a16:creationId xmlns:a16="http://schemas.microsoft.com/office/drawing/2014/main" id="{835FC0CA-4560-43D1-9F92-64BFDBD84FB8}"/>
                  </a:ext>
                </a:extLst>
              </p:cNvPr>
              <p:cNvSpPr/>
              <p:nvPr>
                <p:custDataLst>
                  <p:tags r:id="rId949"/>
                </p:custDataLst>
              </p:nvPr>
            </p:nvSpPr>
            <p:spPr bwMode="auto">
              <a:xfrm>
                <a:off x="2365" y="3361"/>
                <a:ext cx="2" cy="21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7" name="Freeform 1628">
                <a:extLst>
                  <a:ext uri="{FF2B5EF4-FFF2-40B4-BE49-F238E27FC236}">
                    <a16:creationId xmlns:a16="http://schemas.microsoft.com/office/drawing/2014/main" id="{4C302BB0-19F1-4E0D-B7D0-20D189DF9A9F}"/>
                  </a:ext>
                </a:extLst>
              </p:cNvPr>
              <p:cNvSpPr/>
              <p:nvPr>
                <p:custDataLst>
                  <p:tags r:id="rId950"/>
                </p:custDataLst>
              </p:nvPr>
            </p:nvSpPr>
            <p:spPr bwMode="auto">
              <a:xfrm>
                <a:off x="2383" y="3487"/>
                <a:ext cx="4" cy="39"/>
              </a:xfrm>
              <a:custGeom>
                <a:avLst/>
                <a:gdLst>
                  <a:gd name="T0" fmla="*/ 0 w 2"/>
                  <a:gd name="T1" fmla="*/ 0 h 18"/>
                  <a:gd name="T2" fmla="*/ 16 w 2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8" name="Freeform 1629">
                <a:extLst>
                  <a:ext uri="{FF2B5EF4-FFF2-40B4-BE49-F238E27FC236}">
                    <a16:creationId xmlns:a16="http://schemas.microsoft.com/office/drawing/2014/main" id="{33F92F56-B8D1-4029-BECE-4D91A48244B2}"/>
                  </a:ext>
                </a:extLst>
              </p:cNvPr>
              <p:cNvSpPr/>
              <p:nvPr>
                <p:custDataLst>
                  <p:tags r:id="rId951"/>
                </p:custDataLst>
              </p:nvPr>
            </p:nvSpPr>
            <p:spPr bwMode="auto">
              <a:xfrm>
                <a:off x="2196" y="3607"/>
                <a:ext cx="4" cy="20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9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59" name="Freeform 1630">
                <a:extLst>
                  <a:ext uri="{FF2B5EF4-FFF2-40B4-BE49-F238E27FC236}">
                    <a16:creationId xmlns:a16="http://schemas.microsoft.com/office/drawing/2014/main" id="{2FD12039-0A4E-42AD-A0AD-4CA87F8F063E}"/>
                  </a:ext>
                </a:extLst>
              </p:cNvPr>
              <p:cNvSpPr/>
              <p:nvPr>
                <p:custDataLst>
                  <p:tags r:id="rId952"/>
                </p:custDataLst>
              </p:nvPr>
            </p:nvSpPr>
            <p:spPr bwMode="auto">
              <a:xfrm>
                <a:off x="2496" y="3406"/>
                <a:ext cx="18" cy="15"/>
              </a:xfrm>
              <a:custGeom>
                <a:avLst/>
                <a:gdLst>
                  <a:gd name="T0" fmla="*/ 0 w 9"/>
                  <a:gd name="T1" fmla="*/ 0 h 7"/>
                  <a:gd name="T2" fmla="*/ 72 w 9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0" name="Freeform 1631">
                <a:extLst>
                  <a:ext uri="{FF2B5EF4-FFF2-40B4-BE49-F238E27FC236}">
                    <a16:creationId xmlns:a16="http://schemas.microsoft.com/office/drawing/2014/main" id="{C1BE57E9-1BEC-4A18-92A8-0CFA4D498C50}"/>
                  </a:ext>
                </a:extLst>
              </p:cNvPr>
              <p:cNvSpPr/>
              <p:nvPr>
                <p:custDataLst>
                  <p:tags r:id="rId953"/>
                </p:custDataLst>
              </p:nvPr>
            </p:nvSpPr>
            <p:spPr bwMode="auto">
              <a:xfrm>
                <a:off x="1979" y="3633"/>
                <a:ext cx="22" cy="41"/>
              </a:xfrm>
              <a:custGeom>
                <a:avLst/>
                <a:gdLst>
                  <a:gd name="T0" fmla="*/ 0 w 11"/>
                  <a:gd name="T1" fmla="*/ 190 h 19"/>
                  <a:gd name="T2" fmla="*/ 88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1" name="Freeform 1632">
                <a:extLst>
                  <a:ext uri="{FF2B5EF4-FFF2-40B4-BE49-F238E27FC236}">
                    <a16:creationId xmlns:a16="http://schemas.microsoft.com/office/drawing/2014/main" id="{026CA9F5-F757-46D0-B501-8FE5913DD8E5}"/>
                  </a:ext>
                </a:extLst>
              </p:cNvPr>
              <p:cNvSpPr/>
              <p:nvPr>
                <p:custDataLst>
                  <p:tags r:id="rId954"/>
                </p:custDataLst>
              </p:nvPr>
            </p:nvSpPr>
            <p:spPr bwMode="auto">
              <a:xfrm>
                <a:off x="1957" y="3438"/>
                <a:ext cx="74" cy="30"/>
              </a:xfrm>
              <a:custGeom>
                <a:avLst/>
                <a:gdLst>
                  <a:gd name="T0" fmla="*/ 0 w 37"/>
                  <a:gd name="T1" fmla="*/ 137 h 14"/>
                  <a:gd name="T2" fmla="*/ 296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2" name="Freeform 1633">
                <a:extLst>
                  <a:ext uri="{FF2B5EF4-FFF2-40B4-BE49-F238E27FC236}">
                    <a16:creationId xmlns:a16="http://schemas.microsoft.com/office/drawing/2014/main" id="{3C1EDA5F-43D4-4A7E-946E-7EB1F4F628B9}"/>
                  </a:ext>
                </a:extLst>
              </p:cNvPr>
              <p:cNvSpPr/>
              <p:nvPr>
                <p:custDataLst>
                  <p:tags r:id="rId955"/>
                </p:custDataLst>
              </p:nvPr>
            </p:nvSpPr>
            <p:spPr bwMode="auto">
              <a:xfrm>
                <a:off x="1878" y="3504"/>
                <a:ext cx="22" cy="1"/>
              </a:xfrm>
              <a:custGeom>
                <a:avLst/>
                <a:gdLst>
                  <a:gd name="T0" fmla="*/ 0 w 11"/>
                  <a:gd name="T1" fmla="*/ 0 h 1"/>
                  <a:gd name="T2" fmla="*/ 88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3" name="Freeform 1634">
                <a:extLst>
                  <a:ext uri="{FF2B5EF4-FFF2-40B4-BE49-F238E27FC236}">
                    <a16:creationId xmlns:a16="http://schemas.microsoft.com/office/drawing/2014/main" id="{5EB7BFB9-1F6E-4B2A-805F-28819B780D88}"/>
                  </a:ext>
                </a:extLst>
              </p:cNvPr>
              <p:cNvSpPr/>
              <p:nvPr>
                <p:custDataLst>
                  <p:tags r:id="rId956"/>
                </p:custDataLst>
              </p:nvPr>
            </p:nvSpPr>
            <p:spPr bwMode="auto">
              <a:xfrm>
                <a:off x="2295" y="3187"/>
                <a:ext cx="14" cy="56"/>
              </a:xfrm>
              <a:custGeom>
                <a:avLst/>
                <a:gdLst>
                  <a:gd name="T0" fmla="*/ 0 w 7"/>
                  <a:gd name="T1" fmla="*/ 0 h 26"/>
                  <a:gd name="T2" fmla="*/ 56 w 7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4" name="Freeform 1635">
                <a:extLst>
                  <a:ext uri="{FF2B5EF4-FFF2-40B4-BE49-F238E27FC236}">
                    <a16:creationId xmlns:a16="http://schemas.microsoft.com/office/drawing/2014/main" id="{07DDF000-C495-44FD-BB55-E29A2383A6A6}"/>
                  </a:ext>
                </a:extLst>
              </p:cNvPr>
              <p:cNvSpPr/>
              <p:nvPr>
                <p:custDataLst>
                  <p:tags r:id="rId957"/>
                </p:custDataLst>
              </p:nvPr>
            </p:nvSpPr>
            <p:spPr bwMode="auto">
              <a:xfrm>
                <a:off x="2337" y="2816"/>
                <a:ext cx="38" cy="21"/>
              </a:xfrm>
              <a:custGeom>
                <a:avLst/>
                <a:gdLst>
                  <a:gd name="T0" fmla="*/ 0 w 19"/>
                  <a:gd name="T1" fmla="*/ 92 h 10"/>
                  <a:gd name="T2" fmla="*/ 152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5" name="Freeform 1636">
                <a:extLst>
                  <a:ext uri="{FF2B5EF4-FFF2-40B4-BE49-F238E27FC236}">
                    <a16:creationId xmlns:a16="http://schemas.microsoft.com/office/drawing/2014/main" id="{614FB211-B8B1-4D84-B357-7DAFBB8AAF64}"/>
                  </a:ext>
                </a:extLst>
              </p:cNvPr>
              <p:cNvSpPr/>
              <p:nvPr>
                <p:custDataLst>
                  <p:tags r:id="rId958"/>
                </p:custDataLst>
              </p:nvPr>
            </p:nvSpPr>
            <p:spPr bwMode="auto">
              <a:xfrm>
                <a:off x="2375" y="2947"/>
                <a:ext cx="14" cy="36"/>
              </a:xfrm>
              <a:custGeom>
                <a:avLst/>
                <a:gdLst>
                  <a:gd name="T0" fmla="*/ 0 w 7"/>
                  <a:gd name="T1" fmla="*/ 0 h 17"/>
                  <a:gd name="T2" fmla="*/ 56 w 7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6" name="Freeform 1637">
                <a:extLst>
                  <a:ext uri="{FF2B5EF4-FFF2-40B4-BE49-F238E27FC236}">
                    <a16:creationId xmlns:a16="http://schemas.microsoft.com/office/drawing/2014/main" id="{A5C521F8-F0F0-4195-A7FC-5DF0BE24A325}"/>
                  </a:ext>
                </a:extLst>
              </p:cNvPr>
              <p:cNvSpPr/>
              <p:nvPr>
                <p:custDataLst>
                  <p:tags r:id="rId959"/>
                </p:custDataLst>
              </p:nvPr>
            </p:nvSpPr>
            <p:spPr bwMode="auto">
              <a:xfrm>
                <a:off x="3409" y="2296"/>
                <a:ext cx="46" cy="22"/>
              </a:xfrm>
              <a:custGeom>
                <a:avLst/>
                <a:gdLst>
                  <a:gd name="T0" fmla="*/ 0 w 23"/>
                  <a:gd name="T1" fmla="*/ 106 h 10"/>
                  <a:gd name="T2" fmla="*/ 184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7" name="Freeform 1638">
                <a:extLst>
                  <a:ext uri="{FF2B5EF4-FFF2-40B4-BE49-F238E27FC236}">
                    <a16:creationId xmlns:a16="http://schemas.microsoft.com/office/drawing/2014/main" id="{4CEC5F66-B849-44B5-92D7-85C3FF92CDAE}"/>
                  </a:ext>
                </a:extLst>
              </p:cNvPr>
              <p:cNvSpPr/>
              <p:nvPr>
                <p:custDataLst>
                  <p:tags r:id="rId960"/>
                </p:custDataLst>
              </p:nvPr>
            </p:nvSpPr>
            <p:spPr bwMode="auto">
              <a:xfrm>
                <a:off x="3731" y="2326"/>
                <a:ext cx="38" cy="5"/>
              </a:xfrm>
              <a:custGeom>
                <a:avLst/>
                <a:gdLst>
                  <a:gd name="T0" fmla="*/ 0 w 19"/>
                  <a:gd name="T1" fmla="*/ 33 h 2"/>
                  <a:gd name="T2" fmla="*/ 152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8" name="Freeform 1639">
                <a:extLst>
                  <a:ext uri="{FF2B5EF4-FFF2-40B4-BE49-F238E27FC236}">
                    <a16:creationId xmlns:a16="http://schemas.microsoft.com/office/drawing/2014/main" id="{EDE8D7C7-71AA-4C9D-8795-2306BE9C443B}"/>
                  </a:ext>
                </a:extLst>
              </p:cNvPr>
              <p:cNvSpPr/>
              <p:nvPr>
                <p:custDataLst>
                  <p:tags r:id="rId961"/>
                </p:custDataLst>
              </p:nvPr>
            </p:nvSpPr>
            <p:spPr bwMode="auto">
              <a:xfrm>
                <a:off x="2299" y="2985"/>
                <a:ext cx="24" cy="37"/>
              </a:xfrm>
              <a:custGeom>
                <a:avLst/>
                <a:gdLst>
                  <a:gd name="T0" fmla="*/ 96 w 12"/>
                  <a:gd name="T1" fmla="*/ 0 h 17"/>
                  <a:gd name="T2" fmla="*/ 0 w 12"/>
                  <a:gd name="T3" fmla="*/ 1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69" name="Freeform 1640">
                <a:extLst>
                  <a:ext uri="{FF2B5EF4-FFF2-40B4-BE49-F238E27FC236}">
                    <a16:creationId xmlns:a16="http://schemas.microsoft.com/office/drawing/2014/main" id="{6EE20778-39A8-4E43-AE4A-B1F582492E57}"/>
                  </a:ext>
                </a:extLst>
              </p:cNvPr>
              <p:cNvSpPr/>
              <p:nvPr>
                <p:custDataLst>
                  <p:tags r:id="rId962"/>
                </p:custDataLst>
              </p:nvPr>
            </p:nvSpPr>
            <p:spPr bwMode="auto">
              <a:xfrm>
                <a:off x="2287" y="3092"/>
                <a:ext cx="26" cy="18"/>
              </a:xfrm>
              <a:custGeom>
                <a:avLst/>
                <a:gdLst>
                  <a:gd name="T0" fmla="*/ 0 w 13"/>
                  <a:gd name="T1" fmla="*/ 92 h 8"/>
                  <a:gd name="T2" fmla="*/ 10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0" name="Freeform 1641">
                <a:extLst>
                  <a:ext uri="{FF2B5EF4-FFF2-40B4-BE49-F238E27FC236}">
                    <a16:creationId xmlns:a16="http://schemas.microsoft.com/office/drawing/2014/main" id="{E29565BA-F6BB-4DD2-845A-2E271B5A88F1}"/>
                  </a:ext>
                </a:extLst>
              </p:cNvPr>
              <p:cNvSpPr/>
              <p:nvPr>
                <p:custDataLst>
                  <p:tags r:id="rId963"/>
                </p:custDataLst>
              </p:nvPr>
            </p:nvSpPr>
            <p:spPr bwMode="auto">
              <a:xfrm>
                <a:off x="3421" y="2264"/>
                <a:ext cx="2" cy="26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1" name="Freeform 1642">
                <a:extLst>
                  <a:ext uri="{FF2B5EF4-FFF2-40B4-BE49-F238E27FC236}">
                    <a16:creationId xmlns:a16="http://schemas.microsoft.com/office/drawing/2014/main" id="{AA0ECD61-8F79-4321-A9A9-1AB106A1ACE5}"/>
                  </a:ext>
                </a:extLst>
              </p:cNvPr>
              <p:cNvSpPr/>
              <p:nvPr>
                <p:custDataLst>
                  <p:tags r:id="rId964"/>
                </p:custDataLst>
              </p:nvPr>
            </p:nvSpPr>
            <p:spPr bwMode="auto">
              <a:xfrm>
                <a:off x="3582" y="2344"/>
                <a:ext cx="18" cy="17"/>
              </a:xfrm>
              <a:custGeom>
                <a:avLst/>
                <a:gdLst>
                  <a:gd name="T0" fmla="*/ 0 w 9"/>
                  <a:gd name="T1" fmla="*/ 0 h 8"/>
                  <a:gd name="T2" fmla="*/ 72 w 9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2" name="Freeform 1643">
                <a:extLst>
                  <a:ext uri="{FF2B5EF4-FFF2-40B4-BE49-F238E27FC236}">
                    <a16:creationId xmlns:a16="http://schemas.microsoft.com/office/drawing/2014/main" id="{A40BCA0E-3EB6-46C2-AF60-C4E12F5E1367}"/>
                  </a:ext>
                </a:extLst>
              </p:cNvPr>
              <p:cNvSpPr/>
              <p:nvPr>
                <p:custDataLst>
                  <p:tags r:id="rId965"/>
                </p:custDataLst>
              </p:nvPr>
            </p:nvSpPr>
            <p:spPr bwMode="auto">
              <a:xfrm>
                <a:off x="3322" y="3260"/>
                <a:ext cx="51" cy="98"/>
              </a:xfrm>
              <a:custGeom>
                <a:avLst/>
                <a:gdLst>
                  <a:gd name="T0" fmla="*/ 212 w 25"/>
                  <a:gd name="T1" fmla="*/ 0 h 46"/>
                  <a:gd name="T2" fmla="*/ 0 w 25"/>
                  <a:gd name="T3" fmla="*/ 44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3" name="Freeform 1644">
                <a:extLst>
                  <a:ext uri="{FF2B5EF4-FFF2-40B4-BE49-F238E27FC236}">
                    <a16:creationId xmlns:a16="http://schemas.microsoft.com/office/drawing/2014/main" id="{25268330-7668-4ED1-A18D-96AB3268D0FC}"/>
                  </a:ext>
                </a:extLst>
              </p:cNvPr>
              <p:cNvSpPr/>
              <p:nvPr>
                <p:custDataLst>
                  <p:tags r:id="rId966"/>
                </p:custDataLst>
              </p:nvPr>
            </p:nvSpPr>
            <p:spPr bwMode="auto">
              <a:xfrm>
                <a:off x="3632" y="3380"/>
                <a:ext cx="16" cy="51"/>
              </a:xfrm>
              <a:custGeom>
                <a:avLst/>
                <a:gdLst>
                  <a:gd name="T0" fmla="*/ 0 w 8"/>
                  <a:gd name="T1" fmla="*/ 0 h 24"/>
                  <a:gd name="T2" fmla="*/ 64 w 8"/>
                  <a:gd name="T3" fmla="*/ 2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4" name="Freeform 1645">
                <a:extLst>
                  <a:ext uri="{FF2B5EF4-FFF2-40B4-BE49-F238E27FC236}">
                    <a16:creationId xmlns:a16="http://schemas.microsoft.com/office/drawing/2014/main" id="{7E296DD6-F123-474C-96BA-3556E5B77967}"/>
                  </a:ext>
                </a:extLst>
              </p:cNvPr>
              <p:cNvSpPr/>
              <p:nvPr>
                <p:custDataLst>
                  <p:tags r:id="rId967"/>
                </p:custDataLst>
              </p:nvPr>
            </p:nvSpPr>
            <p:spPr bwMode="auto">
              <a:xfrm>
                <a:off x="3671" y="3511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5" name="Freeform 1646">
                <a:extLst>
                  <a:ext uri="{FF2B5EF4-FFF2-40B4-BE49-F238E27FC236}">
                    <a16:creationId xmlns:a16="http://schemas.microsoft.com/office/drawing/2014/main" id="{CF200316-C28B-4009-96EE-C135DF76364F}"/>
                  </a:ext>
                </a:extLst>
              </p:cNvPr>
              <p:cNvSpPr/>
              <p:nvPr>
                <p:custDataLst>
                  <p:tags r:id="rId968"/>
                </p:custDataLst>
              </p:nvPr>
            </p:nvSpPr>
            <p:spPr bwMode="auto">
              <a:xfrm>
                <a:off x="3761" y="3472"/>
                <a:ext cx="24" cy="15"/>
              </a:xfrm>
              <a:custGeom>
                <a:avLst/>
                <a:gdLst>
                  <a:gd name="T0" fmla="*/ 0 w 12"/>
                  <a:gd name="T1" fmla="*/ 0 h 7"/>
                  <a:gd name="T2" fmla="*/ 96 w 1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6" name="Freeform 1647">
                <a:extLst>
                  <a:ext uri="{FF2B5EF4-FFF2-40B4-BE49-F238E27FC236}">
                    <a16:creationId xmlns:a16="http://schemas.microsoft.com/office/drawing/2014/main" id="{02538B7C-74C4-4A5C-BB36-D21092391085}"/>
                  </a:ext>
                </a:extLst>
              </p:cNvPr>
              <p:cNvSpPr/>
              <p:nvPr>
                <p:custDataLst>
                  <p:tags r:id="rId969"/>
                </p:custDataLst>
              </p:nvPr>
            </p:nvSpPr>
            <p:spPr bwMode="auto">
              <a:xfrm>
                <a:off x="3401" y="3483"/>
                <a:ext cx="6" cy="56"/>
              </a:xfrm>
              <a:custGeom>
                <a:avLst/>
                <a:gdLst>
                  <a:gd name="T0" fmla="*/ 16 w 3"/>
                  <a:gd name="T1" fmla="*/ 0 h 26"/>
                  <a:gd name="T2" fmla="*/ 24 w 3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7" name="Freeform 1648">
                <a:extLst>
                  <a:ext uri="{FF2B5EF4-FFF2-40B4-BE49-F238E27FC236}">
                    <a16:creationId xmlns:a16="http://schemas.microsoft.com/office/drawing/2014/main" id="{D8578C20-CC98-4D19-8AE9-852542E4FC2D}"/>
                  </a:ext>
                </a:extLst>
              </p:cNvPr>
              <p:cNvSpPr/>
              <p:nvPr>
                <p:custDataLst>
                  <p:tags r:id="rId970"/>
                </p:custDataLst>
              </p:nvPr>
            </p:nvSpPr>
            <p:spPr bwMode="auto">
              <a:xfrm>
                <a:off x="3314" y="3416"/>
                <a:ext cx="6" cy="39"/>
              </a:xfrm>
              <a:custGeom>
                <a:avLst/>
                <a:gdLst>
                  <a:gd name="T0" fmla="*/ 24 w 3"/>
                  <a:gd name="T1" fmla="*/ 0 h 18"/>
                  <a:gd name="T2" fmla="*/ 0 w 3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8" name="Freeform 1649">
                <a:extLst>
                  <a:ext uri="{FF2B5EF4-FFF2-40B4-BE49-F238E27FC236}">
                    <a16:creationId xmlns:a16="http://schemas.microsoft.com/office/drawing/2014/main" id="{1B6DCF3F-E1B4-425B-BE78-047AA5C0EA34}"/>
                  </a:ext>
                </a:extLst>
              </p:cNvPr>
              <p:cNvSpPr/>
              <p:nvPr>
                <p:custDataLst>
                  <p:tags r:id="rId971"/>
                </p:custDataLst>
              </p:nvPr>
            </p:nvSpPr>
            <p:spPr bwMode="auto">
              <a:xfrm>
                <a:off x="3602" y="2743"/>
                <a:ext cx="4" cy="25"/>
              </a:xfrm>
              <a:custGeom>
                <a:avLst/>
                <a:gdLst>
                  <a:gd name="T0" fmla="*/ 0 w 2"/>
                  <a:gd name="T1" fmla="*/ 0 h 12"/>
                  <a:gd name="T2" fmla="*/ 16 w 2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79" name="Freeform 1650">
                <a:extLst>
                  <a:ext uri="{FF2B5EF4-FFF2-40B4-BE49-F238E27FC236}">
                    <a16:creationId xmlns:a16="http://schemas.microsoft.com/office/drawing/2014/main" id="{E8C0A0DF-43FA-4654-87E9-55E972DEB030}"/>
                  </a:ext>
                </a:extLst>
              </p:cNvPr>
              <p:cNvSpPr/>
              <p:nvPr>
                <p:custDataLst>
                  <p:tags r:id="rId972"/>
                </p:custDataLst>
              </p:nvPr>
            </p:nvSpPr>
            <p:spPr bwMode="auto">
              <a:xfrm>
                <a:off x="3848" y="2655"/>
                <a:ext cx="26" cy="6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0" name="Freeform 1651">
                <a:extLst>
                  <a:ext uri="{FF2B5EF4-FFF2-40B4-BE49-F238E27FC236}">
                    <a16:creationId xmlns:a16="http://schemas.microsoft.com/office/drawing/2014/main" id="{E4F35087-3E28-4B15-B77F-F046C81AD4EB}"/>
                  </a:ext>
                </a:extLst>
              </p:cNvPr>
              <p:cNvSpPr/>
              <p:nvPr>
                <p:custDataLst>
                  <p:tags r:id="rId973"/>
                </p:custDataLst>
              </p:nvPr>
            </p:nvSpPr>
            <p:spPr bwMode="auto">
              <a:xfrm>
                <a:off x="3534" y="2610"/>
                <a:ext cx="18" cy="23"/>
              </a:xfrm>
              <a:custGeom>
                <a:avLst/>
                <a:gdLst>
                  <a:gd name="T0" fmla="*/ 0 w 9"/>
                  <a:gd name="T1" fmla="*/ 0 h 11"/>
                  <a:gd name="T2" fmla="*/ 72 w 9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1" name="Freeform 1652">
                <a:extLst>
                  <a:ext uri="{FF2B5EF4-FFF2-40B4-BE49-F238E27FC236}">
                    <a16:creationId xmlns:a16="http://schemas.microsoft.com/office/drawing/2014/main" id="{E7AEC3B5-8C7F-437C-AE32-73F293B912F1}"/>
                  </a:ext>
                </a:extLst>
              </p:cNvPr>
              <p:cNvSpPr/>
              <p:nvPr>
                <p:custDataLst>
                  <p:tags r:id="rId974"/>
                </p:custDataLst>
              </p:nvPr>
            </p:nvSpPr>
            <p:spPr bwMode="auto">
              <a:xfrm>
                <a:off x="3475" y="3176"/>
                <a:ext cx="6" cy="28"/>
              </a:xfrm>
              <a:custGeom>
                <a:avLst/>
                <a:gdLst>
                  <a:gd name="T0" fmla="*/ 24 w 3"/>
                  <a:gd name="T1" fmla="*/ 0 h 13"/>
                  <a:gd name="T2" fmla="*/ 0 w 3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2" name="Freeform 1653">
                <a:extLst>
                  <a:ext uri="{FF2B5EF4-FFF2-40B4-BE49-F238E27FC236}">
                    <a16:creationId xmlns:a16="http://schemas.microsoft.com/office/drawing/2014/main" id="{2D9B1CD9-AACA-4C8D-AD11-A3AB6AA2BF8C}"/>
                  </a:ext>
                </a:extLst>
              </p:cNvPr>
              <p:cNvSpPr/>
              <p:nvPr>
                <p:custDataLst>
                  <p:tags r:id="rId975"/>
                </p:custDataLst>
              </p:nvPr>
            </p:nvSpPr>
            <p:spPr bwMode="auto">
              <a:xfrm>
                <a:off x="3469" y="1801"/>
                <a:ext cx="26" cy="32"/>
              </a:xfrm>
              <a:custGeom>
                <a:avLst/>
                <a:gdLst>
                  <a:gd name="T0" fmla="*/ 104 w 13"/>
                  <a:gd name="T1" fmla="*/ 0 h 15"/>
                  <a:gd name="T2" fmla="*/ 0 w 13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3" name="Freeform 1654">
                <a:extLst>
                  <a:ext uri="{FF2B5EF4-FFF2-40B4-BE49-F238E27FC236}">
                    <a16:creationId xmlns:a16="http://schemas.microsoft.com/office/drawing/2014/main" id="{6F1EF73D-B667-4C58-AA75-BAA38CC923A4}"/>
                  </a:ext>
                </a:extLst>
              </p:cNvPr>
              <p:cNvSpPr/>
              <p:nvPr>
                <p:custDataLst>
                  <p:tags r:id="rId976"/>
                </p:custDataLst>
              </p:nvPr>
            </p:nvSpPr>
            <p:spPr bwMode="auto">
              <a:xfrm>
                <a:off x="3246" y="1801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4" name="Freeform 1655">
                <a:extLst>
                  <a:ext uri="{FF2B5EF4-FFF2-40B4-BE49-F238E27FC236}">
                    <a16:creationId xmlns:a16="http://schemas.microsoft.com/office/drawing/2014/main" id="{07206869-B96B-422D-AA47-E8FCF7852848}"/>
                  </a:ext>
                </a:extLst>
              </p:cNvPr>
              <p:cNvSpPr/>
              <p:nvPr>
                <p:custDataLst>
                  <p:tags r:id="rId977"/>
                </p:custDataLst>
              </p:nvPr>
            </p:nvSpPr>
            <p:spPr bwMode="auto">
              <a:xfrm>
                <a:off x="3558" y="1966"/>
                <a:ext cx="20" cy="19"/>
              </a:xfrm>
              <a:custGeom>
                <a:avLst/>
                <a:gdLst>
                  <a:gd name="T0" fmla="*/ 80 w 10"/>
                  <a:gd name="T1" fmla="*/ 0 h 9"/>
                  <a:gd name="T2" fmla="*/ 0 w 10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5" name="Freeform 1656">
                <a:extLst>
                  <a:ext uri="{FF2B5EF4-FFF2-40B4-BE49-F238E27FC236}">
                    <a16:creationId xmlns:a16="http://schemas.microsoft.com/office/drawing/2014/main" id="{4087E742-1E7C-4FF9-8AA4-C14D07258DF7}"/>
                  </a:ext>
                </a:extLst>
              </p:cNvPr>
              <p:cNvSpPr/>
              <p:nvPr>
                <p:custDataLst>
                  <p:tags r:id="rId978"/>
                </p:custDataLst>
              </p:nvPr>
            </p:nvSpPr>
            <p:spPr bwMode="auto">
              <a:xfrm>
                <a:off x="3586" y="2131"/>
                <a:ext cx="22" cy="7"/>
              </a:xfrm>
              <a:custGeom>
                <a:avLst/>
                <a:gdLst>
                  <a:gd name="T0" fmla="*/ 0 w 11"/>
                  <a:gd name="T1" fmla="*/ 37 h 3"/>
                  <a:gd name="T2" fmla="*/ 88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6" name="Freeform 1657">
                <a:extLst>
                  <a:ext uri="{FF2B5EF4-FFF2-40B4-BE49-F238E27FC236}">
                    <a16:creationId xmlns:a16="http://schemas.microsoft.com/office/drawing/2014/main" id="{06009B34-88E8-49E0-B414-D6DE89638966}"/>
                  </a:ext>
                </a:extLst>
              </p:cNvPr>
              <p:cNvSpPr/>
              <p:nvPr>
                <p:custDataLst>
                  <p:tags r:id="rId979"/>
                </p:custDataLst>
              </p:nvPr>
            </p:nvSpPr>
            <p:spPr bwMode="auto">
              <a:xfrm>
                <a:off x="3586" y="2322"/>
                <a:ext cx="26" cy="7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7" name="Freeform 1658">
                <a:extLst>
                  <a:ext uri="{FF2B5EF4-FFF2-40B4-BE49-F238E27FC236}">
                    <a16:creationId xmlns:a16="http://schemas.microsoft.com/office/drawing/2014/main" id="{FF25CA67-4FF6-48AF-A43E-2175D9038F02}"/>
                  </a:ext>
                </a:extLst>
              </p:cNvPr>
              <p:cNvSpPr/>
              <p:nvPr>
                <p:custDataLst>
                  <p:tags r:id="rId980"/>
                </p:custDataLst>
              </p:nvPr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8" name="Freeform 1659">
                <a:extLst>
                  <a:ext uri="{FF2B5EF4-FFF2-40B4-BE49-F238E27FC236}">
                    <a16:creationId xmlns:a16="http://schemas.microsoft.com/office/drawing/2014/main" id="{89DC2F58-DCD3-4BF3-9D60-82942E38EA9E}"/>
                  </a:ext>
                </a:extLst>
              </p:cNvPr>
              <p:cNvSpPr/>
              <p:nvPr>
                <p:custDataLst>
                  <p:tags r:id="rId981"/>
                </p:custDataLst>
              </p:nvPr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89" name="Freeform 1660">
                <a:extLst>
                  <a:ext uri="{FF2B5EF4-FFF2-40B4-BE49-F238E27FC236}">
                    <a16:creationId xmlns:a16="http://schemas.microsoft.com/office/drawing/2014/main" id="{7F84F999-D38F-4CB7-87E9-FD6E09A87478}"/>
                  </a:ext>
                </a:extLst>
              </p:cNvPr>
              <p:cNvSpPr/>
              <p:nvPr>
                <p:custDataLst>
                  <p:tags r:id="rId982"/>
                </p:custDataLst>
              </p:nvPr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0" name="Freeform 1661">
                <a:extLst>
                  <a:ext uri="{FF2B5EF4-FFF2-40B4-BE49-F238E27FC236}">
                    <a16:creationId xmlns:a16="http://schemas.microsoft.com/office/drawing/2014/main" id="{16CE6EB1-53CB-4C62-B585-E0FB99DCDA04}"/>
                  </a:ext>
                </a:extLst>
              </p:cNvPr>
              <p:cNvSpPr/>
              <p:nvPr>
                <p:custDataLst>
                  <p:tags r:id="rId983"/>
                </p:custDataLst>
              </p:nvPr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1" name="Freeform 1662">
                <a:extLst>
                  <a:ext uri="{FF2B5EF4-FFF2-40B4-BE49-F238E27FC236}">
                    <a16:creationId xmlns:a16="http://schemas.microsoft.com/office/drawing/2014/main" id="{A1FEF767-B420-4214-B270-BAC890448E39}"/>
                  </a:ext>
                </a:extLst>
              </p:cNvPr>
              <p:cNvSpPr/>
              <p:nvPr>
                <p:custDataLst>
                  <p:tags r:id="rId984"/>
                </p:custDataLst>
              </p:nvPr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2" name="Freeform 1663">
                <a:extLst>
                  <a:ext uri="{FF2B5EF4-FFF2-40B4-BE49-F238E27FC236}">
                    <a16:creationId xmlns:a16="http://schemas.microsoft.com/office/drawing/2014/main" id="{7D8EF4CC-237B-48BD-ABA6-491FB594F459}"/>
                  </a:ext>
                </a:extLst>
              </p:cNvPr>
              <p:cNvSpPr/>
              <p:nvPr>
                <p:custDataLst>
                  <p:tags r:id="rId985"/>
                </p:custDataLst>
              </p:nvPr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3" name="Freeform 1664">
                <a:extLst>
                  <a:ext uri="{FF2B5EF4-FFF2-40B4-BE49-F238E27FC236}">
                    <a16:creationId xmlns:a16="http://schemas.microsoft.com/office/drawing/2014/main" id="{05832AC9-999F-40AC-8A31-BF38A900AA47}"/>
                  </a:ext>
                </a:extLst>
              </p:cNvPr>
              <p:cNvSpPr/>
              <p:nvPr>
                <p:custDataLst>
                  <p:tags r:id="rId986"/>
                </p:custDataLst>
              </p:nvPr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4" name="Freeform 1665">
                <a:extLst>
                  <a:ext uri="{FF2B5EF4-FFF2-40B4-BE49-F238E27FC236}">
                    <a16:creationId xmlns:a16="http://schemas.microsoft.com/office/drawing/2014/main" id="{5735607B-6013-4BE5-8155-7A35EE49D112}"/>
                  </a:ext>
                </a:extLst>
              </p:cNvPr>
              <p:cNvSpPr/>
              <p:nvPr>
                <p:custDataLst>
                  <p:tags r:id="rId987"/>
                </p:custDataLst>
              </p:nvPr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5" name="Freeform 1666">
                <a:extLst>
                  <a:ext uri="{FF2B5EF4-FFF2-40B4-BE49-F238E27FC236}">
                    <a16:creationId xmlns:a16="http://schemas.microsoft.com/office/drawing/2014/main" id="{BF9B0646-25F3-497F-BE72-F202A4E089C9}"/>
                  </a:ext>
                </a:extLst>
              </p:cNvPr>
              <p:cNvSpPr/>
              <p:nvPr>
                <p:custDataLst>
                  <p:tags r:id="rId988"/>
                </p:custDataLst>
              </p:nvPr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6" name="Freeform 1667">
                <a:extLst>
                  <a:ext uri="{FF2B5EF4-FFF2-40B4-BE49-F238E27FC236}">
                    <a16:creationId xmlns:a16="http://schemas.microsoft.com/office/drawing/2014/main" id="{4CBCB505-84D2-432E-A9F0-765FA74DBF9B}"/>
                  </a:ext>
                </a:extLst>
              </p:cNvPr>
              <p:cNvSpPr/>
              <p:nvPr>
                <p:custDataLst>
                  <p:tags r:id="rId989"/>
                </p:custDataLst>
              </p:nvPr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7" name="Freeform 1668">
                <a:extLst>
                  <a:ext uri="{FF2B5EF4-FFF2-40B4-BE49-F238E27FC236}">
                    <a16:creationId xmlns:a16="http://schemas.microsoft.com/office/drawing/2014/main" id="{FCD4BA59-808D-48AD-8EDC-410CEA04DEC1}"/>
                  </a:ext>
                </a:extLst>
              </p:cNvPr>
              <p:cNvSpPr/>
              <p:nvPr>
                <p:custDataLst>
                  <p:tags r:id="rId990"/>
                </p:custDataLst>
              </p:nvPr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8" name="Freeform 1669">
                <a:extLst>
                  <a:ext uri="{FF2B5EF4-FFF2-40B4-BE49-F238E27FC236}">
                    <a16:creationId xmlns:a16="http://schemas.microsoft.com/office/drawing/2014/main" id="{4E8D0327-1558-4109-8E8A-4B58B9BB98B0}"/>
                  </a:ext>
                </a:extLst>
              </p:cNvPr>
              <p:cNvSpPr/>
              <p:nvPr>
                <p:custDataLst>
                  <p:tags r:id="rId991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799" name="Freeform 1670">
                <a:extLst>
                  <a:ext uri="{FF2B5EF4-FFF2-40B4-BE49-F238E27FC236}">
                    <a16:creationId xmlns:a16="http://schemas.microsoft.com/office/drawing/2014/main" id="{7B789DA3-A93B-4848-9AAE-5BF7FE9037B2}"/>
                  </a:ext>
                </a:extLst>
              </p:cNvPr>
              <p:cNvSpPr/>
              <p:nvPr>
                <p:custDataLst>
                  <p:tags r:id="rId992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0" name="Freeform 1671">
                <a:extLst>
                  <a:ext uri="{FF2B5EF4-FFF2-40B4-BE49-F238E27FC236}">
                    <a16:creationId xmlns:a16="http://schemas.microsoft.com/office/drawing/2014/main" id="{6D2E8C75-FB3B-479F-B6A6-7D81C55AF388}"/>
                  </a:ext>
                </a:extLst>
              </p:cNvPr>
              <p:cNvSpPr/>
              <p:nvPr>
                <p:custDataLst>
                  <p:tags r:id="rId993"/>
                </p:custDataLst>
              </p:nvPr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1" name="Freeform 1672">
                <a:extLst>
                  <a:ext uri="{FF2B5EF4-FFF2-40B4-BE49-F238E27FC236}">
                    <a16:creationId xmlns:a16="http://schemas.microsoft.com/office/drawing/2014/main" id="{539E9AA3-D5C6-44D4-B5A7-6D61F92DE850}"/>
                  </a:ext>
                </a:extLst>
              </p:cNvPr>
              <p:cNvSpPr/>
              <p:nvPr>
                <p:custDataLst>
                  <p:tags r:id="rId994"/>
                </p:custDataLst>
              </p:nvPr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2" name="Freeform 1673">
                <a:extLst>
                  <a:ext uri="{FF2B5EF4-FFF2-40B4-BE49-F238E27FC236}">
                    <a16:creationId xmlns:a16="http://schemas.microsoft.com/office/drawing/2014/main" id="{884B0EAB-06F3-4B9D-81D7-C5C92E90D525}"/>
                  </a:ext>
                </a:extLst>
              </p:cNvPr>
              <p:cNvSpPr/>
              <p:nvPr>
                <p:custDataLst>
                  <p:tags r:id="rId995"/>
                </p:custDataLst>
              </p:nvPr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3" name="Freeform 1674">
                <a:extLst>
                  <a:ext uri="{FF2B5EF4-FFF2-40B4-BE49-F238E27FC236}">
                    <a16:creationId xmlns:a16="http://schemas.microsoft.com/office/drawing/2014/main" id="{67A1E93E-EE67-4CB5-884E-9FEB0E8D1AE1}"/>
                  </a:ext>
                </a:extLst>
              </p:cNvPr>
              <p:cNvSpPr/>
              <p:nvPr>
                <p:custDataLst>
                  <p:tags r:id="rId996"/>
                </p:custDataLst>
              </p:nvPr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4" name="Freeform 1675">
                <a:extLst>
                  <a:ext uri="{FF2B5EF4-FFF2-40B4-BE49-F238E27FC236}">
                    <a16:creationId xmlns:a16="http://schemas.microsoft.com/office/drawing/2014/main" id="{FEBA3B4C-0CD4-45DC-9855-B2F009B053AF}"/>
                  </a:ext>
                </a:extLst>
              </p:cNvPr>
              <p:cNvSpPr/>
              <p:nvPr>
                <p:custDataLst>
                  <p:tags r:id="rId997"/>
                </p:custDataLst>
              </p:nvPr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5" name="Freeform 1676">
                <a:extLst>
                  <a:ext uri="{FF2B5EF4-FFF2-40B4-BE49-F238E27FC236}">
                    <a16:creationId xmlns:a16="http://schemas.microsoft.com/office/drawing/2014/main" id="{531BF95F-5666-4C07-9F34-F99C5ED4CDC7}"/>
                  </a:ext>
                </a:extLst>
              </p:cNvPr>
              <p:cNvSpPr/>
              <p:nvPr>
                <p:custDataLst>
                  <p:tags r:id="rId998"/>
                </p:custDataLst>
              </p:nvPr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6" name="Freeform 1677">
                <a:extLst>
                  <a:ext uri="{FF2B5EF4-FFF2-40B4-BE49-F238E27FC236}">
                    <a16:creationId xmlns:a16="http://schemas.microsoft.com/office/drawing/2014/main" id="{8EE9B73F-A5E1-448F-8410-15EC3D068941}"/>
                  </a:ext>
                </a:extLst>
              </p:cNvPr>
              <p:cNvSpPr/>
              <p:nvPr>
                <p:custDataLst>
                  <p:tags r:id="rId999"/>
                </p:custDataLst>
              </p:nvPr>
            </p:nvSpPr>
            <p:spPr bwMode="auto">
              <a:xfrm>
                <a:off x="2846" y="2078"/>
                <a:ext cx="94" cy="94"/>
              </a:xfrm>
              <a:custGeom>
                <a:avLst/>
                <a:gdLst>
                  <a:gd name="T0" fmla="*/ 248 w 47"/>
                  <a:gd name="T1" fmla="*/ 265 h 44"/>
                  <a:gd name="T2" fmla="*/ 264 w 47"/>
                  <a:gd name="T3" fmla="*/ 0 h 44"/>
                  <a:gd name="T4" fmla="*/ 336 w 47"/>
                  <a:gd name="T5" fmla="*/ 241 h 44"/>
                  <a:gd name="T6" fmla="*/ 0 w 47"/>
                  <a:gd name="T7" fmla="*/ 429 h 44"/>
                  <a:gd name="T8" fmla="*/ 248 w 47"/>
                  <a:gd name="T9" fmla="*/ 26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7" name="Freeform 1678">
                <a:extLst>
                  <a:ext uri="{FF2B5EF4-FFF2-40B4-BE49-F238E27FC236}">
                    <a16:creationId xmlns:a16="http://schemas.microsoft.com/office/drawing/2014/main" id="{364CD0DB-C047-4F89-A1E6-C1244559DE2C}"/>
                  </a:ext>
                </a:extLst>
              </p:cNvPr>
              <p:cNvSpPr/>
              <p:nvPr>
                <p:custDataLst>
                  <p:tags r:id="rId1000"/>
                </p:custDataLst>
              </p:nvPr>
            </p:nvSpPr>
            <p:spPr bwMode="auto">
              <a:xfrm>
                <a:off x="2677" y="2078"/>
                <a:ext cx="141" cy="40"/>
              </a:xfrm>
              <a:custGeom>
                <a:avLst/>
                <a:gdLst>
                  <a:gd name="T0" fmla="*/ 0 w 70"/>
                  <a:gd name="T1" fmla="*/ 177 h 19"/>
                  <a:gd name="T2" fmla="*/ 89 w 70"/>
                  <a:gd name="T3" fmla="*/ 8 h 19"/>
                  <a:gd name="T4" fmla="*/ 137 w 70"/>
                  <a:gd name="T5" fmla="*/ 48 h 19"/>
                  <a:gd name="T6" fmla="*/ 212 w 70"/>
                  <a:gd name="T7" fmla="*/ 84 h 19"/>
                  <a:gd name="T8" fmla="*/ 572 w 70"/>
                  <a:gd name="T9" fmla="*/ 141 h 19"/>
                  <a:gd name="T10" fmla="*/ 483 w 70"/>
                  <a:gd name="T11" fmla="*/ 160 h 19"/>
                  <a:gd name="T12" fmla="*/ 268 w 70"/>
                  <a:gd name="T13" fmla="*/ 160 h 19"/>
                  <a:gd name="T14" fmla="*/ 73 w 70"/>
                  <a:gd name="T15" fmla="*/ 93 h 19"/>
                  <a:gd name="T16" fmla="*/ 0 w 70"/>
                  <a:gd name="T17" fmla="*/ 17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8" name="Freeform 1679">
                <a:extLst>
                  <a:ext uri="{FF2B5EF4-FFF2-40B4-BE49-F238E27FC236}">
                    <a16:creationId xmlns:a16="http://schemas.microsoft.com/office/drawing/2014/main" id="{B8F15A28-CED5-43DD-9862-D22ECD03238A}"/>
                  </a:ext>
                </a:extLst>
              </p:cNvPr>
              <p:cNvSpPr/>
              <p:nvPr>
                <p:custDataLst>
                  <p:tags r:id="rId1001"/>
                </p:custDataLst>
              </p:nvPr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7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09" name="Freeform 1680">
                <a:extLst>
                  <a:ext uri="{FF2B5EF4-FFF2-40B4-BE49-F238E27FC236}">
                    <a16:creationId xmlns:a16="http://schemas.microsoft.com/office/drawing/2014/main" id="{E62D2D7C-FA05-43EF-86C1-69DD18EEA4D8}"/>
                  </a:ext>
                </a:extLst>
              </p:cNvPr>
              <p:cNvSpPr/>
              <p:nvPr>
                <p:custDataLst>
                  <p:tags r:id="rId1002"/>
                </p:custDataLst>
              </p:nvPr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0" name="Freeform 1681">
                <a:extLst>
                  <a:ext uri="{FF2B5EF4-FFF2-40B4-BE49-F238E27FC236}">
                    <a16:creationId xmlns:a16="http://schemas.microsoft.com/office/drawing/2014/main" id="{43BB9674-8C25-4FED-AB60-84A76309D994}"/>
                  </a:ext>
                </a:extLst>
              </p:cNvPr>
              <p:cNvSpPr/>
              <p:nvPr>
                <p:custDataLst>
                  <p:tags r:id="rId1003"/>
                </p:custDataLst>
              </p:nvPr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1" name="Freeform 1682">
                <a:extLst>
                  <a:ext uri="{FF2B5EF4-FFF2-40B4-BE49-F238E27FC236}">
                    <a16:creationId xmlns:a16="http://schemas.microsoft.com/office/drawing/2014/main" id="{7AEBD67E-218E-405B-A013-7A78C3053453}"/>
                  </a:ext>
                </a:extLst>
              </p:cNvPr>
              <p:cNvSpPr/>
              <p:nvPr>
                <p:custDataLst>
                  <p:tags r:id="rId1004"/>
                </p:custDataLst>
              </p:nvPr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7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2" name="Freeform 1683">
                <a:extLst>
                  <a:ext uri="{FF2B5EF4-FFF2-40B4-BE49-F238E27FC236}">
                    <a16:creationId xmlns:a16="http://schemas.microsoft.com/office/drawing/2014/main" id="{19351992-ADA6-4419-B277-F428F8D7AFF6}"/>
                  </a:ext>
                </a:extLst>
              </p:cNvPr>
              <p:cNvSpPr/>
              <p:nvPr>
                <p:custDataLst>
                  <p:tags r:id="rId1005"/>
                </p:custDataLst>
              </p:nvPr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3" name="Freeform 1684">
                <a:extLst>
                  <a:ext uri="{FF2B5EF4-FFF2-40B4-BE49-F238E27FC236}">
                    <a16:creationId xmlns:a16="http://schemas.microsoft.com/office/drawing/2014/main" id="{22AC98ED-0842-4762-8EF9-947716505AA3}"/>
                  </a:ext>
                </a:extLst>
              </p:cNvPr>
              <p:cNvSpPr/>
              <p:nvPr>
                <p:custDataLst>
                  <p:tags r:id="rId1006"/>
                </p:custDataLst>
              </p:nvPr>
            </p:nvSpPr>
            <p:spPr bwMode="auto">
              <a:xfrm>
                <a:off x="3415" y="2854"/>
                <a:ext cx="350" cy="468"/>
              </a:xfrm>
              <a:custGeom>
                <a:avLst/>
                <a:gdLst>
                  <a:gd name="T0" fmla="*/ 1416 w 174"/>
                  <a:gd name="T1" fmla="*/ 811 h 218"/>
                  <a:gd name="T2" fmla="*/ 1368 w 174"/>
                  <a:gd name="T3" fmla="*/ 792 h 218"/>
                  <a:gd name="T4" fmla="*/ 780 w 174"/>
                  <a:gd name="T5" fmla="*/ 655 h 218"/>
                  <a:gd name="T6" fmla="*/ 376 w 174"/>
                  <a:gd name="T7" fmla="*/ 240 h 218"/>
                  <a:gd name="T8" fmla="*/ 89 w 174"/>
                  <a:gd name="T9" fmla="*/ 0 h 218"/>
                  <a:gd name="T10" fmla="*/ 16 w 174"/>
                  <a:gd name="T11" fmla="*/ 208 h 218"/>
                  <a:gd name="T12" fmla="*/ 97 w 174"/>
                  <a:gd name="T13" fmla="*/ 386 h 218"/>
                  <a:gd name="T14" fmla="*/ 384 w 174"/>
                  <a:gd name="T15" fmla="*/ 751 h 218"/>
                  <a:gd name="T16" fmla="*/ 376 w 174"/>
                  <a:gd name="T17" fmla="*/ 1337 h 218"/>
                  <a:gd name="T18" fmla="*/ 161 w 174"/>
                  <a:gd name="T19" fmla="*/ 2018 h 218"/>
                  <a:gd name="T20" fmla="*/ 187 w 174"/>
                  <a:gd name="T21" fmla="*/ 2130 h 218"/>
                  <a:gd name="T22" fmla="*/ 276 w 174"/>
                  <a:gd name="T23" fmla="*/ 2078 h 218"/>
                  <a:gd name="T24" fmla="*/ 489 w 174"/>
                  <a:gd name="T25" fmla="*/ 1456 h 218"/>
                  <a:gd name="T26" fmla="*/ 716 w 174"/>
                  <a:gd name="T27" fmla="*/ 1724 h 218"/>
                  <a:gd name="T28" fmla="*/ 813 w 174"/>
                  <a:gd name="T29" fmla="*/ 1700 h 218"/>
                  <a:gd name="T30" fmla="*/ 772 w 174"/>
                  <a:gd name="T31" fmla="*/ 1571 h 218"/>
                  <a:gd name="T32" fmla="*/ 644 w 174"/>
                  <a:gd name="T33" fmla="*/ 1395 h 218"/>
                  <a:gd name="T34" fmla="*/ 579 w 174"/>
                  <a:gd name="T35" fmla="*/ 820 h 218"/>
                  <a:gd name="T36" fmla="*/ 611 w 174"/>
                  <a:gd name="T37" fmla="*/ 792 h 218"/>
                  <a:gd name="T38" fmla="*/ 789 w 174"/>
                  <a:gd name="T39" fmla="*/ 1050 h 218"/>
                  <a:gd name="T40" fmla="*/ 976 w 174"/>
                  <a:gd name="T41" fmla="*/ 1318 h 218"/>
                  <a:gd name="T42" fmla="*/ 1024 w 174"/>
                  <a:gd name="T43" fmla="*/ 1234 h 218"/>
                  <a:gd name="T44" fmla="*/ 903 w 174"/>
                  <a:gd name="T45" fmla="*/ 1028 h 218"/>
                  <a:gd name="T46" fmla="*/ 968 w 174"/>
                  <a:gd name="T47" fmla="*/ 960 h 218"/>
                  <a:gd name="T48" fmla="*/ 1320 w 174"/>
                  <a:gd name="T49" fmla="*/ 1267 h 218"/>
                  <a:gd name="T50" fmla="*/ 1360 w 174"/>
                  <a:gd name="T51" fmla="*/ 1286 h 218"/>
                  <a:gd name="T52" fmla="*/ 1384 w 174"/>
                  <a:gd name="T53" fmla="*/ 1258 h 218"/>
                  <a:gd name="T54" fmla="*/ 1384 w 174"/>
                  <a:gd name="T55" fmla="*/ 1245 h 218"/>
                  <a:gd name="T56" fmla="*/ 1229 w 174"/>
                  <a:gd name="T57" fmla="*/ 949 h 218"/>
                  <a:gd name="T58" fmla="*/ 1229 w 174"/>
                  <a:gd name="T59" fmla="*/ 932 h 218"/>
                  <a:gd name="T60" fmla="*/ 1239 w 174"/>
                  <a:gd name="T61" fmla="*/ 921 h 218"/>
                  <a:gd name="T62" fmla="*/ 1400 w 174"/>
                  <a:gd name="T63" fmla="*/ 861 h 218"/>
                  <a:gd name="T64" fmla="*/ 1416 w 174"/>
                  <a:gd name="T65" fmla="*/ 829 h 218"/>
                  <a:gd name="T66" fmla="*/ 1416 w 174"/>
                  <a:gd name="T67" fmla="*/ 811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4" name="Freeform 1685">
                <a:extLst>
                  <a:ext uri="{FF2B5EF4-FFF2-40B4-BE49-F238E27FC236}">
                    <a16:creationId xmlns:a16="http://schemas.microsoft.com/office/drawing/2014/main" id="{8E50DEB9-411C-44E6-A080-5DF75A3A94F5}"/>
                  </a:ext>
                </a:extLst>
              </p:cNvPr>
              <p:cNvSpPr/>
              <p:nvPr>
                <p:custDataLst>
                  <p:tags r:id="rId1007"/>
                </p:custDataLst>
              </p:nvPr>
            </p:nvSpPr>
            <p:spPr bwMode="auto">
              <a:xfrm>
                <a:off x="3457" y="3296"/>
                <a:ext cx="20" cy="17"/>
              </a:xfrm>
              <a:custGeom>
                <a:avLst/>
                <a:gdLst>
                  <a:gd name="T0" fmla="*/ 8 w 10"/>
                  <a:gd name="T1" fmla="*/ 9 h 8"/>
                  <a:gd name="T2" fmla="*/ 56 w 10"/>
                  <a:gd name="T3" fmla="*/ 9 h 8"/>
                  <a:gd name="T4" fmla="*/ 72 w 10"/>
                  <a:gd name="T5" fmla="*/ 60 h 8"/>
                  <a:gd name="T6" fmla="*/ 32 w 10"/>
                  <a:gd name="T7" fmla="*/ 60 h 8"/>
                  <a:gd name="T8" fmla="*/ 8 w 10"/>
                  <a:gd name="T9" fmla="*/ 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5" name="Freeform 1686">
                <a:extLst>
                  <a:ext uri="{FF2B5EF4-FFF2-40B4-BE49-F238E27FC236}">
                    <a16:creationId xmlns:a16="http://schemas.microsoft.com/office/drawing/2014/main" id="{96BC16DE-C042-4408-B8C2-4CCC80F67235}"/>
                  </a:ext>
                </a:extLst>
              </p:cNvPr>
              <p:cNvSpPr/>
              <p:nvPr>
                <p:custDataLst>
                  <p:tags r:id="rId1008"/>
                </p:custDataLst>
              </p:nvPr>
            </p:nvSpPr>
            <p:spPr bwMode="auto">
              <a:xfrm>
                <a:off x="3437" y="2854"/>
                <a:ext cx="328" cy="468"/>
              </a:xfrm>
              <a:custGeom>
                <a:avLst/>
                <a:gdLst>
                  <a:gd name="T0" fmla="*/ 8 w 163"/>
                  <a:gd name="T1" fmla="*/ 386 h 218"/>
                  <a:gd name="T2" fmla="*/ 292 w 163"/>
                  <a:gd name="T3" fmla="*/ 751 h 218"/>
                  <a:gd name="T4" fmla="*/ 284 w 163"/>
                  <a:gd name="T5" fmla="*/ 1337 h 218"/>
                  <a:gd name="T6" fmla="*/ 72 w 163"/>
                  <a:gd name="T7" fmla="*/ 2018 h 218"/>
                  <a:gd name="T8" fmla="*/ 97 w 163"/>
                  <a:gd name="T9" fmla="*/ 2130 h 218"/>
                  <a:gd name="T10" fmla="*/ 187 w 163"/>
                  <a:gd name="T11" fmla="*/ 2078 h 218"/>
                  <a:gd name="T12" fmla="*/ 400 w 163"/>
                  <a:gd name="T13" fmla="*/ 1456 h 218"/>
                  <a:gd name="T14" fmla="*/ 628 w 163"/>
                  <a:gd name="T15" fmla="*/ 1724 h 218"/>
                  <a:gd name="T16" fmla="*/ 724 w 163"/>
                  <a:gd name="T17" fmla="*/ 1700 h 218"/>
                  <a:gd name="T18" fmla="*/ 684 w 163"/>
                  <a:gd name="T19" fmla="*/ 1571 h 218"/>
                  <a:gd name="T20" fmla="*/ 555 w 163"/>
                  <a:gd name="T21" fmla="*/ 1395 h 218"/>
                  <a:gd name="T22" fmla="*/ 489 w 163"/>
                  <a:gd name="T23" fmla="*/ 820 h 218"/>
                  <a:gd name="T24" fmla="*/ 523 w 163"/>
                  <a:gd name="T25" fmla="*/ 792 h 218"/>
                  <a:gd name="T26" fmla="*/ 700 w 163"/>
                  <a:gd name="T27" fmla="*/ 1050 h 218"/>
                  <a:gd name="T28" fmla="*/ 887 w 163"/>
                  <a:gd name="T29" fmla="*/ 1318 h 218"/>
                  <a:gd name="T30" fmla="*/ 936 w 163"/>
                  <a:gd name="T31" fmla="*/ 1234 h 218"/>
                  <a:gd name="T32" fmla="*/ 813 w 163"/>
                  <a:gd name="T33" fmla="*/ 1028 h 218"/>
                  <a:gd name="T34" fmla="*/ 879 w 163"/>
                  <a:gd name="T35" fmla="*/ 960 h 218"/>
                  <a:gd name="T36" fmla="*/ 1232 w 163"/>
                  <a:gd name="T37" fmla="*/ 1267 h 218"/>
                  <a:gd name="T38" fmla="*/ 1272 w 163"/>
                  <a:gd name="T39" fmla="*/ 1286 h 218"/>
                  <a:gd name="T40" fmla="*/ 1296 w 163"/>
                  <a:gd name="T41" fmla="*/ 1258 h 218"/>
                  <a:gd name="T42" fmla="*/ 1296 w 163"/>
                  <a:gd name="T43" fmla="*/ 1245 h 218"/>
                  <a:gd name="T44" fmla="*/ 1141 w 163"/>
                  <a:gd name="T45" fmla="*/ 949 h 218"/>
                  <a:gd name="T46" fmla="*/ 1141 w 163"/>
                  <a:gd name="T47" fmla="*/ 932 h 218"/>
                  <a:gd name="T48" fmla="*/ 1149 w 163"/>
                  <a:gd name="T49" fmla="*/ 921 h 218"/>
                  <a:gd name="T50" fmla="*/ 1312 w 163"/>
                  <a:gd name="T51" fmla="*/ 861 h 218"/>
                  <a:gd name="T52" fmla="*/ 1328 w 163"/>
                  <a:gd name="T53" fmla="*/ 829 h 218"/>
                  <a:gd name="T54" fmla="*/ 1328 w 163"/>
                  <a:gd name="T55" fmla="*/ 811 h 218"/>
                  <a:gd name="T56" fmla="*/ 1280 w 163"/>
                  <a:gd name="T57" fmla="*/ 792 h 218"/>
                  <a:gd name="T58" fmla="*/ 692 w 163"/>
                  <a:gd name="T59" fmla="*/ 655 h 218"/>
                  <a:gd name="T60" fmla="*/ 284 w 163"/>
                  <a:gd name="T61" fmla="*/ 240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6" name="Freeform 1687">
                <a:extLst>
                  <a:ext uri="{FF2B5EF4-FFF2-40B4-BE49-F238E27FC236}">
                    <a16:creationId xmlns:a16="http://schemas.microsoft.com/office/drawing/2014/main" id="{5C04D79E-4AAF-41BD-B38C-2C0DEBE398EF}"/>
                  </a:ext>
                </a:extLst>
              </p:cNvPr>
              <p:cNvSpPr/>
              <p:nvPr>
                <p:custDataLst>
                  <p:tags r:id="rId1009"/>
                </p:custDataLst>
              </p:nvPr>
            </p:nvSpPr>
            <p:spPr bwMode="auto">
              <a:xfrm>
                <a:off x="3546" y="2977"/>
                <a:ext cx="12" cy="53"/>
              </a:xfrm>
              <a:custGeom>
                <a:avLst/>
                <a:gdLst>
                  <a:gd name="T0" fmla="*/ 0 w 6"/>
                  <a:gd name="T1" fmla="*/ 0 h 25"/>
                  <a:gd name="T2" fmla="*/ 48 w 6"/>
                  <a:gd name="T3" fmla="*/ 2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7" name="Freeform 1688">
                <a:extLst>
                  <a:ext uri="{FF2B5EF4-FFF2-40B4-BE49-F238E27FC236}">
                    <a16:creationId xmlns:a16="http://schemas.microsoft.com/office/drawing/2014/main" id="{150BC77A-E0AB-4908-9DAF-180C8834033C}"/>
                  </a:ext>
                </a:extLst>
              </p:cNvPr>
              <p:cNvSpPr/>
              <p:nvPr>
                <p:custDataLst>
                  <p:tags r:id="rId1010"/>
                </p:custDataLst>
              </p:nvPr>
            </p:nvSpPr>
            <p:spPr bwMode="auto">
              <a:xfrm>
                <a:off x="3536" y="3150"/>
                <a:ext cx="4" cy="24"/>
              </a:xfrm>
              <a:custGeom>
                <a:avLst/>
                <a:gdLst>
                  <a:gd name="T0" fmla="*/ 16 w 2"/>
                  <a:gd name="T1" fmla="*/ 0 h 11"/>
                  <a:gd name="T2" fmla="*/ 0 w 2"/>
                  <a:gd name="T3" fmla="*/ 11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8" name="Freeform 1689">
                <a:extLst>
                  <a:ext uri="{FF2B5EF4-FFF2-40B4-BE49-F238E27FC236}">
                    <a16:creationId xmlns:a16="http://schemas.microsoft.com/office/drawing/2014/main" id="{66DAD581-6F04-45EA-A00D-807550CD17E3}"/>
                  </a:ext>
                </a:extLst>
              </p:cNvPr>
              <p:cNvSpPr/>
              <p:nvPr>
                <p:custDataLst>
                  <p:tags r:id="rId1011"/>
                </p:custDataLst>
              </p:nvPr>
            </p:nvSpPr>
            <p:spPr bwMode="auto">
              <a:xfrm>
                <a:off x="3697" y="3047"/>
                <a:ext cx="22" cy="13"/>
              </a:xfrm>
              <a:custGeom>
                <a:avLst/>
                <a:gdLst>
                  <a:gd name="T0" fmla="*/ 0 w 11"/>
                  <a:gd name="T1" fmla="*/ 0 h 6"/>
                  <a:gd name="T2" fmla="*/ 88 w 11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19" name="Freeform 1690">
                <a:extLst>
                  <a:ext uri="{FF2B5EF4-FFF2-40B4-BE49-F238E27FC236}">
                    <a16:creationId xmlns:a16="http://schemas.microsoft.com/office/drawing/2014/main" id="{D5A096D5-D52B-47BF-A7CB-C1B87C610574}"/>
                  </a:ext>
                </a:extLst>
              </p:cNvPr>
              <p:cNvSpPr/>
              <p:nvPr>
                <p:custDataLst>
                  <p:tags r:id="rId1012"/>
                </p:custDataLst>
              </p:nvPr>
            </p:nvSpPr>
            <p:spPr bwMode="auto">
              <a:xfrm>
                <a:off x="3634" y="3043"/>
                <a:ext cx="4" cy="30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20" name="Freeform 1691">
                <a:extLst>
                  <a:ext uri="{FF2B5EF4-FFF2-40B4-BE49-F238E27FC236}">
                    <a16:creationId xmlns:a16="http://schemas.microsoft.com/office/drawing/2014/main" id="{12EC520B-3267-4327-85FE-FF1D3D3C0D54}"/>
                  </a:ext>
                </a:extLst>
              </p:cNvPr>
              <p:cNvSpPr/>
              <p:nvPr>
                <p:custDataLst>
                  <p:tags r:id="rId1013"/>
                </p:custDataLst>
              </p:nvPr>
            </p:nvSpPr>
            <p:spPr bwMode="auto">
              <a:xfrm>
                <a:off x="3475" y="2067"/>
                <a:ext cx="18" cy="32"/>
              </a:xfrm>
              <a:custGeom>
                <a:avLst/>
                <a:gdLst>
                  <a:gd name="T0" fmla="*/ 40 w 9"/>
                  <a:gd name="T1" fmla="*/ 0 h 15"/>
                  <a:gd name="T2" fmla="*/ 72 w 9"/>
                  <a:gd name="T3" fmla="*/ 41 h 15"/>
                  <a:gd name="T4" fmla="*/ 24 w 9"/>
                  <a:gd name="T5" fmla="*/ 137 h 15"/>
                  <a:gd name="T6" fmla="*/ 24 w 9"/>
                  <a:gd name="T7" fmla="*/ 145 h 15"/>
                  <a:gd name="T8" fmla="*/ 0 w 9"/>
                  <a:gd name="T9" fmla="*/ 8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21" name="Freeform 1692">
                <a:extLst>
                  <a:ext uri="{FF2B5EF4-FFF2-40B4-BE49-F238E27FC236}">
                    <a16:creationId xmlns:a16="http://schemas.microsoft.com/office/drawing/2014/main" id="{1D5DC757-3996-4EF8-A327-495493F9593E}"/>
                  </a:ext>
                </a:extLst>
              </p:cNvPr>
              <p:cNvSpPr/>
              <p:nvPr>
                <p:custDataLst>
                  <p:tags r:id="rId1014"/>
                </p:custDataLst>
              </p:nvPr>
            </p:nvSpPr>
            <p:spPr bwMode="auto">
              <a:xfrm>
                <a:off x="3588" y="2125"/>
                <a:ext cx="12" cy="19"/>
              </a:xfrm>
              <a:custGeom>
                <a:avLst/>
                <a:gdLst>
                  <a:gd name="T0" fmla="*/ 0 w 6"/>
                  <a:gd name="T1" fmla="*/ 27 h 9"/>
                  <a:gd name="T2" fmla="*/ 24 w 6"/>
                  <a:gd name="T3" fmla="*/ 68 h 9"/>
                  <a:gd name="T4" fmla="*/ 32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22" name="Freeform 1693">
                <a:extLst>
                  <a:ext uri="{FF2B5EF4-FFF2-40B4-BE49-F238E27FC236}">
                    <a16:creationId xmlns:a16="http://schemas.microsoft.com/office/drawing/2014/main" id="{235336BB-4FB0-471A-BF14-D1CFD9442D23}"/>
                  </a:ext>
                </a:extLst>
              </p:cNvPr>
              <p:cNvSpPr/>
              <p:nvPr>
                <p:custDataLst>
                  <p:tags r:id="rId1015"/>
                </p:custDataLst>
              </p:nvPr>
            </p:nvSpPr>
            <p:spPr bwMode="auto">
              <a:xfrm>
                <a:off x="3588" y="2316"/>
                <a:ext cx="10" cy="15"/>
              </a:xfrm>
              <a:custGeom>
                <a:avLst/>
                <a:gdLst>
                  <a:gd name="T0" fmla="*/ 8 w 5"/>
                  <a:gd name="T1" fmla="*/ 19 h 7"/>
                  <a:gd name="T2" fmla="*/ 0 w 5"/>
                  <a:gd name="T3" fmla="*/ 60 h 7"/>
                  <a:gd name="T4" fmla="*/ 4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823" name="Freeform 1694">
                <a:extLst>
                  <a:ext uri="{FF2B5EF4-FFF2-40B4-BE49-F238E27FC236}">
                    <a16:creationId xmlns:a16="http://schemas.microsoft.com/office/drawing/2014/main" id="{249D2E43-E6AF-4B05-BB10-3FDCD5FA54EC}"/>
                  </a:ext>
                </a:extLst>
              </p:cNvPr>
              <p:cNvSpPr/>
              <p:nvPr>
                <p:custDataLst>
                  <p:tags r:id="rId1016"/>
                </p:custDataLst>
              </p:nvPr>
            </p:nvSpPr>
            <p:spPr bwMode="auto">
              <a:xfrm>
                <a:off x="3582" y="2342"/>
                <a:ext cx="12" cy="12"/>
              </a:xfrm>
              <a:custGeom>
                <a:avLst/>
                <a:gdLst>
                  <a:gd name="T0" fmla="*/ 32 w 6"/>
                  <a:gd name="T1" fmla="*/ 0 h 6"/>
                  <a:gd name="T2" fmla="*/ 8 w 6"/>
                  <a:gd name="T3" fmla="*/ 48 h 6"/>
                  <a:gd name="T4" fmla="*/ 48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0" name="Freeform 1695">
                <a:extLst>
                  <a:ext uri="{FF2B5EF4-FFF2-40B4-BE49-F238E27FC236}">
                    <a16:creationId xmlns:a16="http://schemas.microsoft.com/office/drawing/2014/main" id="{4D7B40F6-5D7E-419A-BE28-E7BD6C673DD1}"/>
                  </a:ext>
                </a:extLst>
              </p:cNvPr>
              <p:cNvSpPr/>
              <p:nvPr>
                <p:custDataLst>
                  <p:tags r:id="rId1017"/>
                </p:custDataLst>
              </p:nvPr>
            </p:nvSpPr>
            <p:spPr bwMode="auto">
              <a:xfrm>
                <a:off x="3735" y="2320"/>
                <a:ext cx="16" cy="15"/>
              </a:xfrm>
              <a:custGeom>
                <a:avLst/>
                <a:gdLst>
                  <a:gd name="T0" fmla="*/ 0 w 8"/>
                  <a:gd name="T1" fmla="*/ 28 h 7"/>
                  <a:gd name="T2" fmla="*/ 8 w 8"/>
                  <a:gd name="T3" fmla="*/ 69 h 7"/>
                  <a:gd name="T4" fmla="*/ 4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1" name="Freeform 1696">
                <a:extLst>
                  <a:ext uri="{FF2B5EF4-FFF2-40B4-BE49-F238E27FC236}">
                    <a16:creationId xmlns:a16="http://schemas.microsoft.com/office/drawing/2014/main" id="{810E0D73-CFFF-4D55-A592-F6AF816560A7}"/>
                  </a:ext>
                </a:extLst>
              </p:cNvPr>
              <p:cNvSpPr/>
              <p:nvPr>
                <p:custDataLst>
                  <p:tags r:id="rId1018"/>
                </p:custDataLst>
              </p:nvPr>
            </p:nvSpPr>
            <p:spPr bwMode="auto">
              <a:xfrm>
                <a:off x="3530" y="2612"/>
                <a:ext cx="22" cy="19"/>
              </a:xfrm>
              <a:custGeom>
                <a:avLst/>
                <a:gdLst>
                  <a:gd name="T0" fmla="*/ 48 w 11"/>
                  <a:gd name="T1" fmla="*/ 0 h 9"/>
                  <a:gd name="T2" fmla="*/ 8 w 11"/>
                  <a:gd name="T3" fmla="*/ 57 h 9"/>
                  <a:gd name="T4" fmla="*/ 88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2" name="Freeform 1697">
                <a:extLst>
                  <a:ext uri="{FF2B5EF4-FFF2-40B4-BE49-F238E27FC236}">
                    <a16:creationId xmlns:a16="http://schemas.microsoft.com/office/drawing/2014/main" id="{6197AF46-8471-4558-9BD8-20580BB8A276}"/>
                  </a:ext>
                </a:extLst>
              </p:cNvPr>
              <p:cNvSpPr/>
              <p:nvPr>
                <p:custDataLst>
                  <p:tags r:id="rId1019"/>
                </p:custDataLst>
              </p:nvPr>
            </p:nvSpPr>
            <p:spPr bwMode="auto">
              <a:xfrm>
                <a:off x="3848" y="2650"/>
                <a:ext cx="16" cy="13"/>
              </a:xfrm>
              <a:custGeom>
                <a:avLst/>
                <a:gdLst>
                  <a:gd name="T0" fmla="*/ 24 w 8"/>
                  <a:gd name="T1" fmla="*/ 9 h 6"/>
                  <a:gd name="T2" fmla="*/ 64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3" name="Freeform 1698">
                <a:extLst>
                  <a:ext uri="{FF2B5EF4-FFF2-40B4-BE49-F238E27FC236}">
                    <a16:creationId xmlns:a16="http://schemas.microsoft.com/office/drawing/2014/main" id="{5EFFABF5-A289-4A0D-BF02-EDA2DBDDC4D9}"/>
                  </a:ext>
                </a:extLst>
              </p:cNvPr>
              <p:cNvSpPr/>
              <p:nvPr>
                <p:custDataLst>
                  <p:tags r:id="rId1020"/>
                </p:custDataLst>
              </p:nvPr>
            </p:nvSpPr>
            <p:spPr bwMode="auto">
              <a:xfrm>
                <a:off x="3596" y="2749"/>
                <a:ext cx="16" cy="19"/>
              </a:xfrm>
              <a:custGeom>
                <a:avLst/>
                <a:gdLst>
                  <a:gd name="T0" fmla="*/ 48 w 8"/>
                  <a:gd name="T1" fmla="*/ 8 h 9"/>
                  <a:gd name="T2" fmla="*/ 64 w 8"/>
                  <a:gd name="T3" fmla="*/ 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4" name="Freeform 1699">
                <a:extLst>
                  <a:ext uri="{FF2B5EF4-FFF2-40B4-BE49-F238E27FC236}">
                    <a16:creationId xmlns:a16="http://schemas.microsoft.com/office/drawing/2014/main" id="{6534DB97-6D58-4C89-8160-B79A1E84A43F}"/>
                  </a:ext>
                </a:extLst>
              </p:cNvPr>
              <p:cNvSpPr/>
              <p:nvPr>
                <p:custDataLst>
                  <p:tags r:id="rId1021"/>
                </p:custDataLst>
              </p:nvPr>
            </p:nvSpPr>
            <p:spPr bwMode="auto">
              <a:xfrm>
                <a:off x="3437" y="2931"/>
                <a:ext cx="20" cy="16"/>
              </a:xfrm>
              <a:custGeom>
                <a:avLst/>
                <a:gdLst>
                  <a:gd name="T0" fmla="*/ 32 w 10"/>
                  <a:gd name="T1" fmla="*/ 0 h 7"/>
                  <a:gd name="T2" fmla="*/ 32 w 10"/>
                  <a:gd name="T3" fmla="*/ 85 h 7"/>
                  <a:gd name="T4" fmla="*/ 8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5" name="Freeform 1700">
                <a:extLst>
                  <a:ext uri="{FF2B5EF4-FFF2-40B4-BE49-F238E27FC236}">
                    <a16:creationId xmlns:a16="http://schemas.microsoft.com/office/drawing/2014/main" id="{BC692002-ED51-4B05-9749-5076DB8C642C}"/>
                  </a:ext>
                </a:extLst>
              </p:cNvPr>
              <p:cNvSpPr/>
              <p:nvPr>
                <p:custDataLst>
                  <p:tags r:id="rId1022"/>
                </p:custDataLst>
              </p:nvPr>
            </p:nvSpPr>
            <p:spPr bwMode="auto">
              <a:xfrm>
                <a:off x="3544" y="2979"/>
                <a:ext cx="16" cy="19"/>
              </a:xfrm>
              <a:custGeom>
                <a:avLst/>
                <a:gdLst>
                  <a:gd name="T0" fmla="*/ 32 w 8"/>
                  <a:gd name="T1" fmla="*/ 0 h 9"/>
                  <a:gd name="T2" fmla="*/ 8 w 8"/>
                  <a:gd name="T3" fmla="*/ 49 h 9"/>
                  <a:gd name="T4" fmla="*/ 56 w 8"/>
                  <a:gd name="T5" fmla="*/ 27 h 9"/>
                  <a:gd name="T6" fmla="*/ 8 w 8"/>
                  <a:gd name="T7" fmla="*/ 8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6" name="Freeform 1701">
                <a:extLst>
                  <a:ext uri="{FF2B5EF4-FFF2-40B4-BE49-F238E27FC236}">
                    <a16:creationId xmlns:a16="http://schemas.microsoft.com/office/drawing/2014/main" id="{4F75DCC6-3BB2-4C94-B00E-D199FD9AAE1F}"/>
                  </a:ext>
                </a:extLst>
              </p:cNvPr>
              <p:cNvSpPr/>
              <p:nvPr>
                <p:custDataLst>
                  <p:tags r:id="rId1023"/>
                </p:custDataLst>
              </p:nvPr>
            </p:nvSpPr>
            <p:spPr bwMode="auto">
              <a:xfrm>
                <a:off x="3624" y="3041"/>
                <a:ext cx="16" cy="21"/>
              </a:xfrm>
              <a:custGeom>
                <a:avLst/>
                <a:gdLst>
                  <a:gd name="T0" fmla="*/ 56 w 8"/>
                  <a:gd name="T1" fmla="*/ 17 h 10"/>
                  <a:gd name="T2" fmla="*/ 64 w 8"/>
                  <a:gd name="T3" fmla="*/ 4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7" name="Freeform 1702">
                <a:extLst>
                  <a:ext uri="{FF2B5EF4-FFF2-40B4-BE49-F238E27FC236}">
                    <a16:creationId xmlns:a16="http://schemas.microsoft.com/office/drawing/2014/main" id="{CF5B88AD-8C7C-4182-9EC6-4A8C1D6B04BD}"/>
                  </a:ext>
                </a:extLst>
              </p:cNvPr>
              <p:cNvSpPr/>
              <p:nvPr>
                <p:custDataLst>
                  <p:tags r:id="rId1024"/>
                </p:custDataLst>
              </p:nvPr>
            </p:nvSpPr>
            <p:spPr bwMode="auto">
              <a:xfrm>
                <a:off x="3699" y="3041"/>
                <a:ext cx="8" cy="13"/>
              </a:xfrm>
              <a:custGeom>
                <a:avLst/>
                <a:gdLst>
                  <a:gd name="T0" fmla="*/ 0 w 4"/>
                  <a:gd name="T1" fmla="*/ 52 h 6"/>
                  <a:gd name="T2" fmla="*/ 32 w 4"/>
                  <a:gd name="T3" fmla="*/ 0 h 6"/>
                  <a:gd name="T4" fmla="*/ 32 w 4"/>
                  <a:gd name="T5" fmla="*/ 6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8" name="Freeform 1703">
                <a:extLst>
                  <a:ext uri="{FF2B5EF4-FFF2-40B4-BE49-F238E27FC236}">
                    <a16:creationId xmlns:a16="http://schemas.microsoft.com/office/drawing/2014/main" id="{B020EFD9-F28F-4D75-B2B5-2ABA72B111FC}"/>
                  </a:ext>
                </a:extLst>
              </p:cNvPr>
              <p:cNvSpPr/>
              <p:nvPr>
                <p:custDataLst>
                  <p:tags r:id="rId1025"/>
                </p:custDataLst>
              </p:nvPr>
            </p:nvSpPr>
            <p:spPr bwMode="auto">
              <a:xfrm>
                <a:off x="3526" y="3148"/>
                <a:ext cx="18" cy="15"/>
              </a:xfrm>
              <a:custGeom>
                <a:avLst/>
                <a:gdLst>
                  <a:gd name="T0" fmla="*/ 64 w 9"/>
                  <a:gd name="T1" fmla="*/ 19 h 7"/>
                  <a:gd name="T2" fmla="*/ 72 w 9"/>
                  <a:gd name="T3" fmla="*/ 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09" name="Freeform 1704">
                <a:extLst>
                  <a:ext uri="{FF2B5EF4-FFF2-40B4-BE49-F238E27FC236}">
                    <a16:creationId xmlns:a16="http://schemas.microsoft.com/office/drawing/2014/main" id="{34CAA40B-D5F6-4F40-9B4C-9DC1E3E57573}"/>
                  </a:ext>
                </a:extLst>
              </p:cNvPr>
              <p:cNvSpPr/>
              <p:nvPr>
                <p:custDataLst>
                  <p:tags r:id="rId1026"/>
                </p:custDataLst>
              </p:nvPr>
            </p:nvSpPr>
            <p:spPr bwMode="auto">
              <a:xfrm>
                <a:off x="3473" y="3178"/>
                <a:ext cx="16" cy="17"/>
              </a:xfrm>
              <a:custGeom>
                <a:avLst/>
                <a:gdLst>
                  <a:gd name="T0" fmla="*/ 64 w 8"/>
                  <a:gd name="T1" fmla="*/ 28 h 8"/>
                  <a:gd name="T2" fmla="*/ 24 w 8"/>
                  <a:gd name="T3" fmla="*/ 0 h 8"/>
                  <a:gd name="T4" fmla="*/ 48 w 8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10" name="Freeform 1705">
                <a:extLst>
                  <a:ext uri="{FF2B5EF4-FFF2-40B4-BE49-F238E27FC236}">
                    <a16:creationId xmlns:a16="http://schemas.microsoft.com/office/drawing/2014/main" id="{A26AEC58-4532-454A-862E-DD32B23C8ECB}"/>
                  </a:ext>
                </a:extLst>
              </p:cNvPr>
              <p:cNvSpPr/>
              <p:nvPr>
                <p:custDataLst>
                  <p:tags r:id="rId1027"/>
                </p:custDataLst>
              </p:nvPr>
            </p:nvSpPr>
            <p:spPr bwMode="auto">
              <a:xfrm>
                <a:off x="3310" y="3421"/>
                <a:ext cx="12" cy="15"/>
              </a:xfrm>
              <a:custGeom>
                <a:avLst/>
                <a:gdLst>
                  <a:gd name="T0" fmla="*/ 48 w 6"/>
                  <a:gd name="T1" fmla="*/ 9 h 7"/>
                  <a:gd name="T2" fmla="*/ 8 w 6"/>
                  <a:gd name="T3" fmla="*/ 41 h 7"/>
                  <a:gd name="T4" fmla="*/ 40 w 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011" name="Freeform 1706">
                <a:extLst>
                  <a:ext uri="{FF2B5EF4-FFF2-40B4-BE49-F238E27FC236}">
                    <a16:creationId xmlns:a16="http://schemas.microsoft.com/office/drawing/2014/main" id="{A51D20B9-6CC6-41E4-A994-5326FDC313E9}"/>
                  </a:ext>
                </a:extLst>
              </p:cNvPr>
              <p:cNvSpPr/>
              <p:nvPr>
                <p:custDataLst>
                  <p:tags r:id="rId1028"/>
                </p:custDataLst>
              </p:nvPr>
            </p:nvSpPr>
            <p:spPr bwMode="auto">
              <a:xfrm>
                <a:off x="3391" y="3491"/>
                <a:ext cx="18" cy="13"/>
              </a:xfrm>
              <a:custGeom>
                <a:avLst/>
                <a:gdLst>
                  <a:gd name="T0" fmla="*/ 72 w 9"/>
                  <a:gd name="T1" fmla="*/ 0 h 6"/>
                  <a:gd name="T2" fmla="*/ 64 w 9"/>
                  <a:gd name="T3" fmla="*/ 5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7600" name="Freeform 1707">
              <a:extLst>
                <a:ext uri="{FF2B5EF4-FFF2-40B4-BE49-F238E27FC236}">
                  <a16:creationId xmlns:a16="http://schemas.microsoft.com/office/drawing/2014/main" id="{51DAD158-FB03-4365-B01E-D19848C9AA68}"/>
                </a:ext>
              </a:extLst>
            </p:cNvPr>
            <p:cNvSpPr/>
            <p:nvPr>
              <p:custDataLst>
                <p:tags r:id="rId793"/>
              </p:custDataLst>
            </p:nvPr>
          </p:nvSpPr>
          <p:spPr bwMode="auto">
            <a:xfrm>
              <a:off x="3626" y="3384"/>
              <a:ext cx="16" cy="13"/>
            </a:xfrm>
            <a:custGeom>
              <a:avLst/>
              <a:gdLst>
                <a:gd name="T0" fmla="*/ 40 w 8"/>
                <a:gd name="T1" fmla="*/ 0 h 6"/>
                <a:gd name="T2" fmla="*/ 8 w 8"/>
                <a:gd name="T3" fmla="*/ 52 h 6"/>
                <a:gd name="T4" fmla="*/ 64 w 8"/>
                <a:gd name="T5" fmla="*/ 5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1" name="Freeform 1708">
              <a:extLst>
                <a:ext uri="{FF2B5EF4-FFF2-40B4-BE49-F238E27FC236}">
                  <a16:creationId xmlns:a16="http://schemas.microsoft.com/office/drawing/2014/main" id="{DB31ED3C-E1C8-443A-A57F-6D8B8108C787}"/>
                </a:ext>
              </a:extLst>
            </p:cNvPr>
            <p:cNvSpPr/>
            <p:nvPr>
              <p:custDataLst>
                <p:tags r:id="rId794"/>
              </p:custDataLst>
            </p:nvPr>
          </p:nvSpPr>
          <p:spPr bwMode="auto">
            <a:xfrm>
              <a:off x="3660" y="3513"/>
              <a:ext cx="17" cy="17"/>
            </a:xfrm>
            <a:custGeom>
              <a:avLst/>
              <a:gdLst>
                <a:gd name="T0" fmla="*/ 68 w 8"/>
                <a:gd name="T1" fmla="*/ 0 h 8"/>
                <a:gd name="T2" fmla="*/ 77 w 8"/>
                <a:gd name="T3" fmla="*/ 4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2" name="Freeform 1709">
              <a:extLst>
                <a:ext uri="{FF2B5EF4-FFF2-40B4-BE49-F238E27FC236}">
                  <a16:creationId xmlns:a16="http://schemas.microsoft.com/office/drawing/2014/main" id="{297C96BD-C3FF-44B3-BAE6-CF87C938EB86}"/>
                </a:ext>
              </a:extLst>
            </p:cNvPr>
            <p:cNvSpPr/>
            <p:nvPr>
              <p:custDataLst>
                <p:tags r:id="rId795"/>
              </p:custDataLst>
            </p:nvPr>
          </p:nvSpPr>
          <p:spPr bwMode="auto">
            <a:xfrm>
              <a:off x="3761" y="347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3" name="Freeform 1710">
              <a:extLst>
                <a:ext uri="{FF2B5EF4-FFF2-40B4-BE49-F238E27FC236}">
                  <a16:creationId xmlns:a16="http://schemas.microsoft.com/office/drawing/2014/main" id="{1AD32960-D326-4183-869C-9C1F88EF7FEB}"/>
                </a:ext>
              </a:extLst>
            </p:cNvPr>
            <p:cNvSpPr/>
            <p:nvPr>
              <p:custDataLst>
                <p:tags r:id="rId796"/>
              </p:custDataLst>
            </p:nvPr>
          </p:nvSpPr>
          <p:spPr bwMode="auto">
            <a:xfrm>
              <a:off x="3409" y="2303"/>
              <a:ext cx="22" cy="19"/>
            </a:xfrm>
            <a:custGeom>
              <a:avLst/>
              <a:gdLst>
                <a:gd name="T0" fmla="*/ 8 w 11"/>
                <a:gd name="T1" fmla="*/ 36 h 9"/>
                <a:gd name="T2" fmla="*/ 48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4" name="Freeform 1711">
              <a:extLst>
                <a:ext uri="{FF2B5EF4-FFF2-40B4-BE49-F238E27FC236}">
                  <a16:creationId xmlns:a16="http://schemas.microsoft.com/office/drawing/2014/main" id="{2C2499FC-2974-45C3-BD4F-18702853B319}"/>
                </a:ext>
              </a:extLst>
            </p:cNvPr>
            <p:cNvSpPr/>
            <p:nvPr>
              <p:custDataLst>
                <p:tags r:id="rId797"/>
              </p:custDataLst>
            </p:nvPr>
          </p:nvSpPr>
          <p:spPr bwMode="auto">
            <a:xfrm>
              <a:off x="3415" y="2277"/>
              <a:ext cx="14" cy="11"/>
            </a:xfrm>
            <a:custGeom>
              <a:avLst/>
              <a:gdLst>
                <a:gd name="T0" fmla="*/ 0 w 7"/>
                <a:gd name="T1" fmla="*/ 53 h 5"/>
                <a:gd name="T2" fmla="*/ 56 w 7"/>
                <a:gd name="T3" fmla="*/ 20 h 5"/>
                <a:gd name="T4" fmla="*/ 0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5" name="Freeform 1712">
              <a:extLst>
                <a:ext uri="{FF2B5EF4-FFF2-40B4-BE49-F238E27FC236}">
                  <a16:creationId xmlns:a16="http://schemas.microsoft.com/office/drawing/2014/main" id="{34B7D230-021A-4373-80B2-AB9A23C74A05}"/>
                </a:ext>
              </a:extLst>
            </p:cNvPr>
            <p:cNvSpPr/>
            <p:nvPr>
              <p:custDataLst>
                <p:tags r:id="rId798"/>
              </p:custDataLst>
            </p:nvPr>
          </p:nvSpPr>
          <p:spPr bwMode="auto">
            <a:xfrm>
              <a:off x="3558" y="1968"/>
              <a:ext cx="14" cy="17"/>
            </a:xfrm>
            <a:custGeom>
              <a:avLst/>
              <a:gdLst>
                <a:gd name="T0" fmla="*/ 0 w 7"/>
                <a:gd name="T1" fmla="*/ 49 h 8"/>
                <a:gd name="T2" fmla="*/ 48 w 7"/>
                <a:gd name="T3" fmla="*/ 60 h 8"/>
                <a:gd name="T4" fmla="*/ 16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6" name="Freeform 1713">
              <a:extLst>
                <a:ext uri="{FF2B5EF4-FFF2-40B4-BE49-F238E27FC236}">
                  <a16:creationId xmlns:a16="http://schemas.microsoft.com/office/drawing/2014/main" id="{32DEE0D2-E066-4C1E-9596-ED99E1F6FFEB}"/>
                </a:ext>
              </a:extLst>
            </p:cNvPr>
            <p:cNvSpPr/>
            <p:nvPr>
              <p:custDataLst>
                <p:tags r:id="rId799"/>
              </p:custDataLst>
            </p:nvPr>
          </p:nvSpPr>
          <p:spPr bwMode="auto">
            <a:xfrm>
              <a:off x="3469" y="1814"/>
              <a:ext cx="14" cy="17"/>
            </a:xfrm>
            <a:custGeom>
              <a:avLst/>
              <a:gdLst>
                <a:gd name="T0" fmla="*/ 0 w 7"/>
                <a:gd name="T1" fmla="*/ 60 h 8"/>
                <a:gd name="T2" fmla="*/ 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7" name="Freeform 1714">
              <a:extLst>
                <a:ext uri="{FF2B5EF4-FFF2-40B4-BE49-F238E27FC236}">
                  <a16:creationId xmlns:a16="http://schemas.microsoft.com/office/drawing/2014/main" id="{CB97B4E1-BEA8-440D-86E9-D2EB3D95CB22}"/>
                </a:ext>
              </a:extLst>
            </p:cNvPr>
            <p:cNvSpPr/>
            <p:nvPr>
              <p:custDataLst>
                <p:tags r:id="rId800"/>
              </p:custDataLst>
            </p:nvPr>
          </p:nvSpPr>
          <p:spPr bwMode="auto">
            <a:xfrm>
              <a:off x="3246" y="1812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8" name="Freeform 1715">
              <a:extLst>
                <a:ext uri="{FF2B5EF4-FFF2-40B4-BE49-F238E27FC236}">
                  <a16:creationId xmlns:a16="http://schemas.microsoft.com/office/drawing/2014/main" id="{90C38258-B00B-4AFC-8E5C-D41FF9B96FF9}"/>
                </a:ext>
              </a:extLst>
            </p:cNvPr>
            <p:cNvSpPr/>
            <p:nvPr>
              <p:custDataLst>
                <p:tags r:id="rId801"/>
              </p:custDataLst>
            </p:nvPr>
          </p:nvSpPr>
          <p:spPr bwMode="auto">
            <a:xfrm>
              <a:off x="2393" y="2511"/>
              <a:ext cx="18" cy="26"/>
            </a:xfrm>
            <a:custGeom>
              <a:avLst/>
              <a:gdLst>
                <a:gd name="T0" fmla="*/ 16 w 9"/>
                <a:gd name="T1" fmla="*/ 121 h 12"/>
                <a:gd name="T2" fmla="*/ 0 w 9"/>
                <a:gd name="T3" fmla="*/ 9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09" name="Freeform 1716">
              <a:extLst>
                <a:ext uri="{FF2B5EF4-FFF2-40B4-BE49-F238E27FC236}">
                  <a16:creationId xmlns:a16="http://schemas.microsoft.com/office/drawing/2014/main" id="{E3CE9C6A-3605-4747-B8C6-FA8199F01F10}"/>
                </a:ext>
              </a:extLst>
            </p:cNvPr>
            <p:cNvSpPr/>
            <p:nvPr>
              <p:custDataLst>
                <p:tags r:id="rId802"/>
              </p:custDataLst>
            </p:nvPr>
          </p:nvSpPr>
          <p:spPr bwMode="auto">
            <a:xfrm>
              <a:off x="2270" y="2653"/>
              <a:ext cx="17" cy="12"/>
            </a:xfrm>
            <a:custGeom>
              <a:avLst/>
              <a:gdLst>
                <a:gd name="T0" fmla="*/ 77 w 8"/>
                <a:gd name="T1" fmla="*/ 32 h 6"/>
                <a:gd name="T2" fmla="*/ 60 w 8"/>
                <a:gd name="T3" fmla="*/ 0 h 6"/>
                <a:gd name="T4" fmla="*/ 40 w 8"/>
                <a:gd name="T5" fmla="*/ 48 h 6"/>
                <a:gd name="T6" fmla="*/ 19 w 8"/>
                <a:gd name="T7" fmla="*/ 0 h 6"/>
                <a:gd name="T8" fmla="*/ 0 w 8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0" name="Freeform 1717">
              <a:extLst>
                <a:ext uri="{FF2B5EF4-FFF2-40B4-BE49-F238E27FC236}">
                  <a16:creationId xmlns:a16="http://schemas.microsoft.com/office/drawing/2014/main" id="{91378F2A-697D-4F18-A60C-890558CD3680}"/>
                </a:ext>
              </a:extLst>
            </p:cNvPr>
            <p:cNvSpPr/>
            <p:nvPr>
              <p:custDataLst>
                <p:tags r:id="rId803"/>
              </p:custDataLst>
            </p:nvPr>
          </p:nvSpPr>
          <p:spPr bwMode="auto">
            <a:xfrm>
              <a:off x="1997" y="236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1" name="Freeform 1718">
              <a:extLst>
                <a:ext uri="{FF2B5EF4-FFF2-40B4-BE49-F238E27FC236}">
                  <a16:creationId xmlns:a16="http://schemas.microsoft.com/office/drawing/2014/main" id="{2D51AB00-AC07-4BA9-AAC4-D393F29277C4}"/>
                </a:ext>
              </a:extLst>
            </p:cNvPr>
            <p:cNvSpPr/>
            <p:nvPr>
              <p:custDataLst>
                <p:tags r:id="rId804"/>
              </p:custDataLst>
            </p:nvPr>
          </p:nvSpPr>
          <p:spPr bwMode="auto">
            <a:xfrm>
              <a:off x="2212" y="1782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2" name="Freeform 1719">
              <a:extLst>
                <a:ext uri="{FF2B5EF4-FFF2-40B4-BE49-F238E27FC236}">
                  <a16:creationId xmlns:a16="http://schemas.microsoft.com/office/drawing/2014/main" id="{39948940-E5E1-4A64-A1F2-FDB0F1A3096A}"/>
                </a:ext>
              </a:extLst>
            </p:cNvPr>
            <p:cNvSpPr/>
            <p:nvPr>
              <p:custDataLst>
                <p:tags r:id="rId805"/>
              </p:custDataLst>
            </p:nvPr>
          </p:nvSpPr>
          <p:spPr bwMode="auto">
            <a:xfrm>
              <a:off x="2453" y="1786"/>
              <a:ext cx="7" cy="6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4 h 3"/>
                <a:gd name="T4" fmla="*/ 28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3" name="Freeform 1720">
              <a:extLst>
                <a:ext uri="{FF2B5EF4-FFF2-40B4-BE49-F238E27FC236}">
                  <a16:creationId xmlns:a16="http://schemas.microsoft.com/office/drawing/2014/main" id="{DCDB2069-16ED-46D9-9301-CB6C91AA3CF1}"/>
                </a:ext>
              </a:extLst>
            </p:cNvPr>
            <p:cNvSpPr/>
            <p:nvPr>
              <p:custDataLst>
                <p:tags r:id="rId806"/>
              </p:custDataLst>
            </p:nvPr>
          </p:nvSpPr>
          <p:spPr bwMode="auto">
            <a:xfrm>
              <a:off x="1856" y="2284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48 h 6"/>
                <a:gd name="T4" fmla="*/ 0 w 6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4" name="Freeform 1721">
              <a:extLst>
                <a:ext uri="{FF2B5EF4-FFF2-40B4-BE49-F238E27FC236}">
                  <a16:creationId xmlns:a16="http://schemas.microsoft.com/office/drawing/2014/main" id="{C8FC4EA3-F53F-4D17-9FA2-5E737AB567BD}"/>
                </a:ext>
              </a:extLst>
            </p:cNvPr>
            <p:cNvSpPr/>
            <p:nvPr>
              <p:custDataLst>
                <p:tags r:id="rId807"/>
              </p:custDataLst>
            </p:nvPr>
          </p:nvSpPr>
          <p:spPr bwMode="auto">
            <a:xfrm>
              <a:off x="2357" y="2805"/>
              <a:ext cx="18" cy="26"/>
            </a:xfrm>
            <a:custGeom>
              <a:avLst/>
              <a:gdLst>
                <a:gd name="T0" fmla="*/ 32 w 9"/>
                <a:gd name="T1" fmla="*/ 0 h 12"/>
                <a:gd name="T2" fmla="*/ 48 w 9"/>
                <a:gd name="T3" fmla="*/ 113 h 12"/>
                <a:gd name="T4" fmla="*/ 0 w 9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5" name="Freeform 1722">
              <a:extLst>
                <a:ext uri="{FF2B5EF4-FFF2-40B4-BE49-F238E27FC236}">
                  <a16:creationId xmlns:a16="http://schemas.microsoft.com/office/drawing/2014/main" id="{65371A1D-E005-4B9B-8B28-65D3761691D8}"/>
                </a:ext>
              </a:extLst>
            </p:cNvPr>
            <p:cNvSpPr/>
            <p:nvPr>
              <p:custDataLst>
                <p:tags r:id="rId808"/>
              </p:custDataLst>
            </p:nvPr>
          </p:nvSpPr>
          <p:spPr bwMode="auto">
            <a:xfrm>
              <a:off x="2371" y="2942"/>
              <a:ext cx="16" cy="17"/>
            </a:xfrm>
            <a:custGeom>
              <a:avLst/>
              <a:gdLst>
                <a:gd name="T0" fmla="*/ 0 w 8"/>
                <a:gd name="T1" fmla="*/ 40 h 8"/>
                <a:gd name="T2" fmla="*/ 56 w 8"/>
                <a:gd name="T3" fmla="*/ 9 h 8"/>
                <a:gd name="T4" fmla="*/ 16 w 8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6" name="Freeform 1723">
              <a:extLst>
                <a:ext uri="{FF2B5EF4-FFF2-40B4-BE49-F238E27FC236}">
                  <a16:creationId xmlns:a16="http://schemas.microsoft.com/office/drawing/2014/main" id="{28D2F1D7-E9B1-40F3-B8D7-CF08A19F8267}"/>
                </a:ext>
              </a:extLst>
            </p:cNvPr>
            <p:cNvSpPr/>
            <p:nvPr>
              <p:custDataLst>
                <p:tags r:id="rId809"/>
              </p:custDataLst>
            </p:nvPr>
          </p:nvSpPr>
          <p:spPr bwMode="auto">
            <a:xfrm>
              <a:off x="2476" y="3067"/>
              <a:ext cx="16" cy="10"/>
            </a:xfrm>
            <a:custGeom>
              <a:avLst/>
              <a:gdLst>
                <a:gd name="T0" fmla="*/ 32 w 8"/>
                <a:gd name="T1" fmla="*/ 0 h 5"/>
                <a:gd name="T2" fmla="*/ 0 w 8"/>
                <a:gd name="T3" fmla="*/ 24 h 5"/>
                <a:gd name="T4" fmla="*/ 64 w 8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7" name="Freeform 1724">
              <a:extLst>
                <a:ext uri="{FF2B5EF4-FFF2-40B4-BE49-F238E27FC236}">
                  <a16:creationId xmlns:a16="http://schemas.microsoft.com/office/drawing/2014/main" id="{7B3FE8D0-63BC-47C9-9CF5-4F98629157CE}"/>
                </a:ext>
              </a:extLst>
            </p:cNvPr>
            <p:cNvSpPr/>
            <p:nvPr>
              <p:custDataLst>
                <p:tags r:id="rId810"/>
              </p:custDataLst>
            </p:nvPr>
          </p:nvSpPr>
          <p:spPr bwMode="auto">
            <a:xfrm>
              <a:off x="2315" y="2987"/>
              <a:ext cx="14" cy="9"/>
            </a:xfrm>
            <a:custGeom>
              <a:avLst/>
              <a:gdLst>
                <a:gd name="T0" fmla="*/ 0 w 7"/>
                <a:gd name="T1" fmla="*/ 0 h 4"/>
                <a:gd name="T2" fmla="*/ 48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8" name="Freeform 1725">
              <a:extLst>
                <a:ext uri="{FF2B5EF4-FFF2-40B4-BE49-F238E27FC236}">
                  <a16:creationId xmlns:a16="http://schemas.microsoft.com/office/drawing/2014/main" id="{21CBC378-09D2-4FB8-9FEE-8254D3A16453}"/>
                </a:ext>
              </a:extLst>
            </p:cNvPr>
            <p:cNvSpPr/>
            <p:nvPr>
              <p:custDataLst>
                <p:tags r:id="rId811"/>
              </p:custDataLst>
            </p:nvPr>
          </p:nvSpPr>
          <p:spPr bwMode="auto">
            <a:xfrm>
              <a:off x="2299" y="3086"/>
              <a:ext cx="14" cy="19"/>
            </a:xfrm>
            <a:custGeom>
              <a:avLst/>
              <a:gdLst>
                <a:gd name="T0" fmla="*/ 40 w 7"/>
                <a:gd name="T1" fmla="*/ 0 h 9"/>
                <a:gd name="T2" fmla="*/ 40 w 7"/>
                <a:gd name="T3" fmla="*/ 84 h 9"/>
                <a:gd name="T4" fmla="*/ 0 w 7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19" name="Freeform 1726">
              <a:extLst>
                <a:ext uri="{FF2B5EF4-FFF2-40B4-BE49-F238E27FC236}">
                  <a16:creationId xmlns:a16="http://schemas.microsoft.com/office/drawing/2014/main" id="{B903256D-ACE4-4D04-A649-9A9F59AA2888}"/>
                </a:ext>
              </a:extLst>
            </p:cNvPr>
            <p:cNvSpPr/>
            <p:nvPr>
              <p:custDataLst>
                <p:tags r:id="rId812"/>
              </p:custDataLst>
            </p:nvPr>
          </p:nvSpPr>
          <p:spPr bwMode="auto">
            <a:xfrm>
              <a:off x="1894" y="3500"/>
              <a:ext cx="2" cy="13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0" name="Freeform 1727">
              <a:extLst>
                <a:ext uri="{FF2B5EF4-FFF2-40B4-BE49-F238E27FC236}">
                  <a16:creationId xmlns:a16="http://schemas.microsoft.com/office/drawing/2014/main" id="{003491D2-2BBC-4F55-A80C-122368B7D911}"/>
                </a:ext>
              </a:extLst>
            </p:cNvPr>
            <p:cNvSpPr/>
            <p:nvPr>
              <p:custDataLst>
                <p:tags r:id="rId813"/>
              </p:custDataLst>
            </p:nvPr>
          </p:nvSpPr>
          <p:spPr bwMode="auto">
            <a:xfrm>
              <a:off x="1987" y="3624"/>
              <a:ext cx="16" cy="20"/>
            </a:xfrm>
            <a:custGeom>
              <a:avLst/>
              <a:gdLst>
                <a:gd name="T0" fmla="*/ 64 w 8"/>
                <a:gd name="T1" fmla="*/ 53 h 9"/>
                <a:gd name="T2" fmla="*/ 64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1" name="Freeform 1728">
              <a:extLst>
                <a:ext uri="{FF2B5EF4-FFF2-40B4-BE49-F238E27FC236}">
                  <a16:creationId xmlns:a16="http://schemas.microsoft.com/office/drawing/2014/main" id="{0AFD3B31-B81A-4504-B42B-26ED245EFFD7}"/>
                </a:ext>
              </a:extLst>
            </p:cNvPr>
            <p:cNvSpPr/>
            <p:nvPr>
              <p:custDataLst>
                <p:tags r:id="rId814"/>
              </p:custDataLst>
            </p:nvPr>
          </p:nvSpPr>
          <p:spPr bwMode="auto">
            <a:xfrm>
              <a:off x="2198" y="3607"/>
              <a:ext cx="8" cy="5"/>
            </a:xfrm>
            <a:custGeom>
              <a:avLst/>
              <a:gdLst>
                <a:gd name="T0" fmla="*/ 0 w 4"/>
                <a:gd name="T1" fmla="*/ 33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2" name="Freeform 1729">
              <a:extLst>
                <a:ext uri="{FF2B5EF4-FFF2-40B4-BE49-F238E27FC236}">
                  <a16:creationId xmlns:a16="http://schemas.microsoft.com/office/drawing/2014/main" id="{C8AF480F-8A00-4135-A5B8-5B7150644AE9}"/>
                </a:ext>
              </a:extLst>
            </p:cNvPr>
            <p:cNvSpPr/>
            <p:nvPr>
              <p:custDataLst>
                <p:tags r:id="rId815"/>
              </p:custDataLst>
            </p:nvPr>
          </p:nvSpPr>
          <p:spPr bwMode="auto">
            <a:xfrm>
              <a:off x="2375" y="3487"/>
              <a:ext cx="14" cy="19"/>
            </a:xfrm>
            <a:custGeom>
              <a:avLst/>
              <a:gdLst>
                <a:gd name="T0" fmla="*/ 16 w 7"/>
                <a:gd name="T1" fmla="*/ 36 h 9"/>
                <a:gd name="T2" fmla="*/ 0 w 7"/>
                <a:gd name="T3" fmla="*/ 7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3" name="Freeform 1730">
              <a:extLst>
                <a:ext uri="{FF2B5EF4-FFF2-40B4-BE49-F238E27FC236}">
                  <a16:creationId xmlns:a16="http://schemas.microsoft.com/office/drawing/2014/main" id="{8B268F43-A194-4BAE-8D48-0AFF5BFB9205}"/>
                </a:ext>
              </a:extLst>
            </p:cNvPr>
            <p:cNvSpPr/>
            <p:nvPr>
              <p:custDataLst>
                <p:tags r:id="rId816"/>
              </p:custDataLst>
            </p:nvPr>
          </p:nvSpPr>
          <p:spPr bwMode="auto">
            <a:xfrm>
              <a:off x="2498" y="340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4" name="Freeform 1731">
              <a:extLst>
                <a:ext uri="{FF2B5EF4-FFF2-40B4-BE49-F238E27FC236}">
                  <a16:creationId xmlns:a16="http://schemas.microsoft.com/office/drawing/2014/main" id="{D9D4F338-F197-446C-8C8D-8A18A69EB053}"/>
                </a:ext>
              </a:extLst>
            </p:cNvPr>
            <p:cNvSpPr/>
            <p:nvPr>
              <p:custDataLst>
                <p:tags r:id="rId817"/>
              </p:custDataLst>
            </p:nvPr>
          </p:nvSpPr>
          <p:spPr bwMode="auto">
            <a:xfrm>
              <a:off x="2357" y="3313"/>
              <a:ext cx="20" cy="26"/>
            </a:xfrm>
            <a:custGeom>
              <a:avLst/>
              <a:gdLst>
                <a:gd name="T0" fmla="*/ 48 w 10"/>
                <a:gd name="T1" fmla="*/ 0 h 12"/>
                <a:gd name="T2" fmla="*/ 8 w 10"/>
                <a:gd name="T3" fmla="*/ 52 h 12"/>
                <a:gd name="T4" fmla="*/ 64 w 10"/>
                <a:gd name="T5" fmla="*/ 43 h 12"/>
                <a:gd name="T6" fmla="*/ 40 w 10"/>
                <a:gd name="T7" fmla="*/ 1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5" name="Freeform 1732">
              <a:extLst>
                <a:ext uri="{FF2B5EF4-FFF2-40B4-BE49-F238E27FC236}">
                  <a16:creationId xmlns:a16="http://schemas.microsoft.com/office/drawing/2014/main" id="{BFA91C54-B7E7-464D-BCA7-E94338941766}"/>
                </a:ext>
              </a:extLst>
            </p:cNvPr>
            <p:cNvSpPr/>
            <p:nvPr>
              <p:custDataLst>
                <p:tags r:id="rId818"/>
              </p:custDataLst>
            </p:nvPr>
          </p:nvSpPr>
          <p:spPr bwMode="auto">
            <a:xfrm>
              <a:off x="2289" y="3187"/>
              <a:ext cx="18" cy="15"/>
            </a:xfrm>
            <a:custGeom>
              <a:avLst/>
              <a:gdLst>
                <a:gd name="T0" fmla="*/ 48 w 9"/>
                <a:gd name="T1" fmla="*/ 0 h 7"/>
                <a:gd name="T2" fmla="*/ 8 w 9"/>
                <a:gd name="T3" fmla="*/ 51 h 7"/>
                <a:gd name="T4" fmla="*/ 72 w 9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6" name="Freeform 1733">
              <a:extLst>
                <a:ext uri="{FF2B5EF4-FFF2-40B4-BE49-F238E27FC236}">
                  <a16:creationId xmlns:a16="http://schemas.microsoft.com/office/drawing/2014/main" id="{2D8BE286-A766-4101-A53F-A950CB1444CE}"/>
                </a:ext>
              </a:extLst>
            </p:cNvPr>
            <p:cNvSpPr/>
            <p:nvPr>
              <p:custDataLst>
                <p:tags r:id="rId819"/>
              </p:custDataLst>
            </p:nvPr>
          </p:nvSpPr>
          <p:spPr bwMode="auto">
            <a:xfrm>
              <a:off x="2089" y="2992"/>
              <a:ext cx="6" cy="30"/>
            </a:xfrm>
            <a:custGeom>
              <a:avLst/>
              <a:gdLst>
                <a:gd name="T0" fmla="*/ 24 w 3"/>
                <a:gd name="T1" fmla="*/ 0 h 14"/>
                <a:gd name="T2" fmla="*/ 0 w 3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7" name="Freeform 1734">
              <a:extLst>
                <a:ext uri="{FF2B5EF4-FFF2-40B4-BE49-F238E27FC236}">
                  <a16:creationId xmlns:a16="http://schemas.microsoft.com/office/drawing/2014/main" id="{3839F011-6D3C-49A9-88E1-51E21411E06E}"/>
                </a:ext>
              </a:extLst>
            </p:cNvPr>
            <p:cNvSpPr/>
            <p:nvPr>
              <p:custDataLst>
                <p:tags r:id="rId820"/>
              </p:custDataLst>
            </p:nvPr>
          </p:nvSpPr>
          <p:spPr bwMode="auto">
            <a:xfrm>
              <a:off x="1916" y="3103"/>
              <a:ext cx="29" cy="7"/>
            </a:xfrm>
            <a:custGeom>
              <a:avLst/>
              <a:gdLst>
                <a:gd name="T0" fmla="*/ 0 w 14"/>
                <a:gd name="T1" fmla="*/ 0 h 3"/>
                <a:gd name="T2" fmla="*/ 124 w 1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8" name="Freeform 1735">
              <a:extLst>
                <a:ext uri="{FF2B5EF4-FFF2-40B4-BE49-F238E27FC236}">
                  <a16:creationId xmlns:a16="http://schemas.microsoft.com/office/drawing/2014/main" id="{C83E099C-B4DF-4383-80A6-0700AD7EBBC0}"/>
                </a:ext>
              </a:extLst>
            </p:cNvPr>
            <p:cNvSpPr/>
            <p:nvPr>
              <p:custDataLst>
                <p:tags r:id="rId821"/>
              </p:custDataLst>
            </p:nvPr>
          </p:nvSpPr>
          <p:spPr bwMode="auto">
            <a:xfrm>
              <a:off x="1936" y="3105"/>
              <a:ext cx="5" cy="13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29" name="Freeform 1736">
              <a:extLst>
                <a:ext uri="{FF2B5EF4-FFF2-40B4-BE49-F238E27FC236}">
                  <a16:creationId xmlns:a16="http://schemas.microsoft.com/office/drawing/2014/main" id="{C1F0E6AE-3D13-4F7D-8F8C-32850C3594D3}"/>
                </a:ext>
              </a:extLst>
            </p:cNvPr>
            <p:cNvSpPr/>
            <p:nvPr>
              <p:custDataLst>
                <p:tags r:id="rId822"/>
              </p:custDataLst>
            </p:nvPr>
          </p:nvSpPr>
          <p:spPr bwMode="auto">
            <a:xfrm>
              <a:off x="2087" y="2998"/>
              <a:ext cx="10" cy="4"/>
            </a:xfrm>
            <a:custGeom>
              <a:avLst/>
              <a:gdLst>
                <a:gd name="T0" fmla="*/ 0 w 5"/>
                <a:gd name="T1" fmla="*/ 16 h 2"/>
                <a:gd name="T2" fmla="*/ 4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0" name="Freeform 1737">
              <a:extLst>
                <a:ext uri="{FF2B5EF4-FFF2-40B4-BE49-F238E27FC236}">
                  <a16:creationId xmlns:a16="http://schemas.microsoft.com/office/drawing/2014/main" id="{01B97355-9BF1-4CE7-8321-B9DC52EC80A2}"/>
                </a:ext>
              </a:extLst>
            </p:cNvPr>
            <p:cNvSpPr/>
            <p:nvPr>
              <p:custDataLst>
                <p:tags r:id="rId823"/>
              </p:custDataLst>
            </p:nvPr>
          </p:nvSpPr>
          <p:spPr bwMode="auto">
            <a:xfrm>
              <a:off x="2626" y="2163"/>
              <a:ext cx="85" cy="50"/>
            </a:xfrm>
            <a:custGeom>
              <a:avLst/>
              <a:gdLst>
                <a:gd name="T0" fmla="*/ 0 w 42"/>
                <a:gd name="T1" fmla="*/ 165 h 23"/>
                <a:gd name="T2" fmla="*/ 107 w 42"/>
                <a:gd name="T3" fmla="*/ 61 h 23"/>
                <a:gd name="T4" fmla="*/ 184 w 42"/>
                <a:gd name="T5" fmla="*/ 157 h 23"/>
                <a:gd name="T6" fmla="*/ 348 w 42"/>
                <a:gd name="T7" fmla="*/ 237 h 23"/>
                <a:gd name="T8" fmla="*/ 140 w 42"/>
                <a:gd name="T9" fmla="*/ 157 h 23"/>
                <a:gd name="T10" fmla="*/ 0 w 42"/>
                <a:gd name="T11" fmla="*/ 1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1" name="Freeform 1738">
              <a:extLst>
                <a:ext uri="{FF2B5EF4-FFF2-40B4-BE49-F238E27FC236}">
                  <a16:creationId xmlns:a16="http://schemas.microsoft.com/office/drawing/2014/main" id="{8B29414C-6C59-4B86-BEA6-DC922B0809BA}"/>
                </a:ext>
              </a:extLst>
            </p:cNvPr>
            <p:cNvSpPr/>
            <p:nvPr>
              <p:custDataLst>
                <p:tags r:id="rId824"/>
              </p:custDataLst>
            </p:nvPr>
          </p:nvSpPr>
          <p:spPr bwMode="auto">
            <a:xfrm>
              <a:off x="2860" y="2187"/>
              <a:ext cx="96" cy="73"/>
            </a:xfrm>
            <a:custGeom>
              <a:avLst/>
              <a:gdLst>
                <a:gd name="T0" fmla="*/ 160 w 48"/>
                <a:gd name="T1" fmla="*/ 217 h 34"/>
                <a:gd name="T2" fmla="*/ 384 w 48"/>
                <a:gd name="T3" fmla="*/ 0 h 34"/>
                <a:gd name="T4" fmla="*/ 48 w 48"/>
                <a:gd name="T5" fmla="*/ 198 h 34"/>
                <a:gd name="T6" fmla="*/ 128 w 48"/>
                <a:gd name="T7" fmla="*/ 337 h 34"/>
                <a:gd name="T8" fmla="*/ 160 w 48"/>
                <a:gd name="T9" fmla="*/ 2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2" name="Freeform 1739">
              <a:extLst>
                <a:ext uri="{FF2B5EF4-FFF2-40B4-BE49-F238E27FC236}">
                  <a16:creationId xmlns:a16="http://schemas.microsoft.com/office/drawing/2014/main" id="{0EE9CE0F-4EEC-4E27-86E3-391E0252B827}"/>
                </a:ext>
              </a:extLst>
            </p:cNvPr>
            <p:cNvSpPr/>
            <p:nvPr>
              <p:custDataLst>
                <p:tags r:id="rId825"/>
              </p:custDataLst>
            </p:nvPr>
          </p:nvSpPr>
          <p:spPr bwMode="auto">
            <a:xfrm>
              <a:off x="2946" y="2170"/>
              <a:ext cx="49" cy="71"/>
            </a:xfrm>
            <a:custGeom>
              <a:avLst/>
              <a:gdLst>
                <a:gd name="T0" fmla="*/ 0 w 24"/>
                <a:gd name="T1" fmla="*/ 329 h 33"/>
                <a:gd name="T2" fmla="*/ 196 w 24"/>
                <a:gd name="T3" fmla="*/ 120 h 33"/>
                <a:gd name="T4" fmla="*/ 129 w 24"/>
                <a:gd name="T5" fmla="*/ 0 h 33"/>
                <a:gd name="T6" fmla="*/ 145 w 24"/>
                <a:gd name="T7" fmla="*/ 157 h 33"/>
                <a:gd name="T8" fmla="*/ 0 w 24"/>
                <a:gd name="T9" fmla="*/ 3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3" name="Freeform 1740">
              <a:extLst>
                <a:ext uri="{FF2B5EF4-FFF2-40B4-BE49-F238E27FC236}">
                  <a16:creationId xmlns:a16="http://schemas.microsoft.com/office/drawing/2014/main" id="{3030A0F3-9366-4308-9B7C-C31E9909F357}"/>
                </a:ext>
              </a:extLst>
            </p:cNvPr>
            <p:cNvSpPr/>
            <p:nvPr>
              <p:custDataLst>
                <p:tags r:id="rId826"/>
              </p:custDataLst>
            </p:nvPr>
          </p:nvSpPr>
          <p:spPr bwMode="auto">
            <a:xfrm>
              <a:off x="2663" y="2232"/>
              <a:ext cx="94" cy="30"/>
            </a:xfrm>
            <a:custGeom>
              <a:avLst/>
              <a:gdLst>
                <a:gd name="T0" fmla="*/ 0 w 47"/>
                <a:gd name="T1" fmla="*/ 9 h 14"/>
                <a:gd name="T2" fmla="*/ 280 w 47"/>
                <a:gd name="T3" fmla="*/ 129 h 14"/>
                <a:gd name="T4" fmla="*/ 376 w 47"/>
                <a:gd name="T5" fmla="*/ 0 h 14"/>
                <a:gd name="T6" fmla="*/ 192 w 47"/>
                <a:gd name="T7" fmla="*/ 69 h 14"/>
                <a:gd name="T8" fmla="*/ 0 w 47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4" name="Freeform 1741">
              <a:extLst>
                <a:ext uri="{FF2B5EF4-FFF2-40B4-BE49-F238E27FC236}">
                  <a16:creationId xmlns:a16="http://schemas.microsoft.com/office/drawing/2014/main" id="{916C6BF0-9FB9-4187-B504-55766C5A23C4}"/>
                </a:ext>
              </a:extLst>
            </p:cNvPr>
            <p:cNvSpPr/>
            <p:nvPr>
              <p:custDataLst>
                <p:tags r:id="rId827"/>
              </p:custDataLst>
            </p:nvPr>
          </p:nvSpPr>
          <p:spPr bwMode="auto">
            <a:xfrm>
              <a:off x="2723" y="1202"/>
              <a:ext cx="10" cy="30"/>
            </a:xfrm>
            <a:custGeom>
              <a:avLst/>
              <a:gdLst>
                <a:gd name="T0" fmla="*/ 24 w 5"/>
                <a:gd name="T1" fmla="*/ 0 h 14"/>
                <a:gd name="T2" fmla="*/ 0 w 5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635" name="Freeform 1742">
              <a:extLst>
                <a:ext uri="{FF2B5EF4-FFF2-40B4-BE49-F238E27FC236}">
                  <a16:creationId xmlns:a16="http://schemas.microsoft.com/office/drawing/2014/main" id="{3F46E31D-5578-4F4D-8E6E-4CFEF62F0280}"/>
                </a:ext>
              </a:extLst>
            </p:cNvPr>
            <p:cNvSpPr/>
            <p:nvPr>
              <p:custDataLst>
                <p:tags r:id="rId828"/>
              </p:custDataLst>
            </p:nvPr>
          </p:nvSpPr>
          <p:spPr bwMode="auto">
            <a:xfrm>
              <a:off x="2868" y="1202"/>
              <a:ext cx="10" cy="32"/>
            </a:xfrm>
            <a:custGeom>
              <a:avLst/>
              <a:gdLst>
                <a:gd name="T0" fmla="*/ 40 w 5"/>
                <a:gd name="T1" fmla="*/ 145 h 15"/>
                <a:gd name="T2" fmla="*/ 16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09" name="Group 2655">
            <a:extLst>
              <a:ext uri="{FF2B5EF4-FFF2-40B4-BE49-F238E27FC236}">
                <a16:creationId xmlns:a16="http://schemas.microsoft.com/office/drawing/2014/main" id="{D6E9CDDC-F0F9-4D2F-B6AA-1250C4B88551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5489575" y="3281363"/>
            <a:ext cx="685800" cy="595312"/>
            <a:chOff x="1680" y="2067"/>
            <a:chExt cx="432" cy="375"/>
          </a:xfrm>
        </p:grpSpPr>
        <p:sp>
          <p:nvSpPr>
            <p:cNvPr id="77571" name="Freeform 1745">
              <a:extLst>
                <a:ext uri="{FF2B5EF4-FFF2-40B4-BE49-F238E27FC236}">
                  <a16:creationId xmlns:a16="http://schemas.microsoft.com/office/drawing/2014/main" id="{619BE4E6-5710-43F2-9DB8-5C303E5481E6}"/>
                </a:ext>
              </a:extLst>
            </p:cNvPr>
            <p:cNvSpPr/>
            <p:nvPr>
              <p:custDataLst>
                <p:tags r:id="rId764"/>
              </p:custDataLst>
            </p:nvPr>
          </p:nvSpPr>
          <p:spPr bwMode="auto">
            <a:xfrm>
              <a:off x="1695" y="2134"/>
              <a:ext cx="417" cy="304"/>
            </a:xfrm>
            <a:custGeom>
              <a:avLst/>
              <a:gdLst>
                <a:gd name="T0" fmla="*/ 41 w 563"/>
                <a:gd name="T1" fmla="*/ 174 h 385"/>
                <a:gd name="T2" fmla="*/ 71 w 563"/>
                <a:gd name="T3" fmla="*/ 139 h 385"/>
                <a:gd name="T4" fmla="*/ 102 w 563"/>
                <a:gd name="T5" fmla="*/ 108 h 385"/>
                <a:gd name="T6" fmla="*/ 134 w 563"/>
                <a:gd name="T7" fmla="*/ 81 h 385"/>
                <a:gd name="T8" fmla="*/ 184 w 563"/>
                <a:gd name="T9" fmla="*/ 48 h 385"/>
                <a:gd name="T10" fmla="*/ 204 w 563"/>
                <a:gd name="T11" fmla="*/ 34 h 385"/>
                <a:gd name="T12" fmla="*/ 225 w 563"/>
                <a:gd name="T13" fmla="*/ 6 h 385"/>
                <a:gd name="T14" fmla="*/ 185 w 563"/>
                <a:gd name="T15" fmla="*/ 28 h 385"/>
                <a:gd name="T16" fmla="*/ 147 w 563"/>
                <a:gd name="T17" fmla="*/ 39 h 385"/>
                <a:gd name="T18" fmla="*/ 119 w 563"/>
                <a:gd name="T19" fmla="*/ 46 h 385"/>
                <a:gd name="T20" fmla="*/ 87 w 563"/>
                <a:gd name="T21" fmla="*/ 71 h 385"/>
                <a:gd name="T22" fmla="*/ 54 w 563"/>
                <a:gd name="T23" fmla="*/ 82 h 385"/>
                <a:gd name="T24" fmla="*/ 37 w 563"/>
                <a:gd name="T25" fmla="*/ 126 h 385"/>
                <a:gd name="T26" fmla="*/ 16 w 563"/>
                <a:gd name="T27" fmla="*/ 156 h 385"/>
                <a:gd name="T28" fmla="*/ 6 w 563"/>
                <a:gd name="T29" fmla="*/ 184 h 385"/>
                <a:gd name="T30" fmla="*/ 41 w 563"/>
                <a:gd name="T31" fmla="*/ 174 h 3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5">
                  <a:moveTo>
                    <a:pt x="101" y="353"/>
                  </a:moveTo>
                  <a:cubicBezTo>
                    <a:pt x="144" y="322"/>
                    <a:pt x="147" y="302"/>
                    <a:pt x="174" y="283"/>
                  </a:cubicBezTo>
                  <a:cubicBezTo>
                    <a:pt x="200" y="264"/>
                    <a:pt x="217" y="247"/>
                    <a:pt x="251" y="219"/>
                  </a:cubicBezTo>
                  <a:cubicBezTo>
                    <a:pt x="276" y="198"/>
                    <a:pt x="318" y="178"/>
                    <a:pt x="329" y="163"/>
                  </a:cubicBezTo>
                  <a:cubicBezTo>
                    <a:pt x="372" y="166"/>
                    <a:pt x="394" y="137"/>
                    <a:pt x="453" y="97"/>
                  </a:cubicBezTo>
                  <a:cubicBezTo>
                    <a:pt x="466" y="88"/>
                    <a:pt x="491" y="80"/>
                    <a:pt x="502" y="69"/>
                  </a:cubicBezTo>
                  <a:cubicBezTo>
                    <a:pt x="539" y="32"/>
                    <a:pt x="563" y="19"/>
                    <a:pt x="554" y="11"/>
                  </a:cubicBezTo>
                  <a:cubicBezTo>
                    <a:pt x="542" y="0"/>
                    <a:pt x="505" y="38"/>
                    <a:pt x="455" y="57"/>
                  </a:cubicBezTo>
                  <a:cubicBezTo>
                    <a:pt x="405" y="76"/>
                    <a:pt x="399" y="73"/>
                    <a:pt x="362" y="78"/>
                  </a:cubicBezTo>
                  <a:cubicBezTo>
                    <a:pt x="326" y="82"/>
                    <a:pt x="317" y="81"/>
                    <a:pt x="293" y="94"/>
                  </a:cubicBezTo>
                  <a:cubicBezTo>
                    <a:pt x="269" y="108"/>
                    <a:pt x="239" y="128"/>
                    <a:pt x="213" y="144"/>
                  </a:cubicBezTo>
                  <a:cubicBezTo>
                    <a:pt x="186" y="159"/>
                    <a:pt x="167" y="144"/>
                    <a:pt x="133" y="167"/>
                  </a:cubicBezTo>
                  <a:cubicBezTo>
                    <a:pt x="99" y="190"/>
                    <a:pt x="93" y="234"/>
                    <a:pt x="91" y="256"/>
                  </a:cubicBezTo>
                  <a:cubicBezTo>
                    <a:pt x="89" y="278"/>
                    <a:pt x="60" y="296"/>
                    <a:pt x="41" y="316"/>
                  </a:cubicBezTo>
                  <a:cubicBezTo>
                    <a:pt x="16" y="340"/>
                    <a:pt x="0" y="358"/>
                    <a:pt x="15" y="373"/>
                  </a:cubicBezTo>
                  <a:cubicBezTo>
                    <a:pt x="26" y="385"/>
                    <a:pt x="58" y="384"/>
                    <a:pt x="101" y="353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2" name="Freeform 1746">
              <a:extLst>
                <a:ext uri="{FF2B5EF4-FFF2-40B4-BE49-F238E27FC236}">
                  <a16:creationId xmlns:a16="http://schemas.microsoft.com/office/drawing/2014/main" id="{CB38A905-EDC7-4ED6-8CFD-A00234F1AE53}"/>
                </a:ext>
              </a:extLst>
            </p:cNvPr>
            <p:cNvSpPr/>
            <p:nvPr>
              <p:custDataLst>
                <p:tags r:id="rId765"/>
              </p:custDataLst>
            </p:nvPr>
          </p:nvSpPr>
          <p:spPr bwMode="auto">
            <a:xfrm>
              <a:off x="1680" y="2067"/>
              <a:ext cx="426" cy="361"/>
            </a:xfrm>
            <a:custGeom>
              <a:avLst/>
              <a:gdLst>
                <a:gd name="T0" fmla="*/ 24 w 575"/>
                <a:gd name="T1" fmla="*/ 196 h 458"/>
                <a:gd name="T2" fmla="*/ 45 w 575"/>
                <a:gd name="T3" fmla="*/ 167 h 458"/>
                <a:gd name="T4" fmla="*/ 62 w 575"/>
                <a:gd name="T5" fmla="*/ 124 h 458"/>
                <a:gd name="T6" fmla="*/ 95 w 575"/>
                <a:gd name="T7" fmla="*/ 113 h 458"/>
                <a:gd name="T8" fmla="*/ 127 w 575"/>
                <a:gd name="T9" fmla="*/ 87 h 458"/>
                <a:gd name="T10" fmla="*/ 156 w 575"/>
                <a:gd name="T11" fmla="*/ 80 h 458"/>
                <a:gd name="T12" fmla="*/ 193 w 575"/>
                <a:gd name="T13" fmla="*/ 69 h 458"/>
                <a:gd name="T14" fmla="*/ 233 w 575"/>
                <a:gd name="T15" fmla="*/ 47 h 458"/>
                <a:gd name="T16" fmla="*/ 234 w 575"/>
                <a:gd name="T17" fmla="*/ 47 h 458"/>
                <a:gd name="T18" fmla="*/ 200 w 575"/>
                <a:gd name="T19" fmla="*/ 29 h 458"/>
                <a:gd name="T20" fmla="*/ 166 w 575"/>
                <a:gd name="T21" fmla="*/ 27 h 458"/>
                <a:gd name="T22" fmla="*/ 155 w 575"/>
                <a:gd name="T23" fmla="*/ 29 h 458"/>
                <a:gd name="T24" fmla="*/ 39 w 575"/>
                <a:gd name="T25" fmla="*/ 17 h 458"/>
                <a:gd name="T26" fmla="*/ 4 w 575"/>
                <a:gd name="T27" fmla="*/ 84 h 458"/>
                <a:gd name="T28" fmla="*/ 7 w 575"/>
                <a:gd name="T29" fmla="*/ 164 h 458"/>
                <a:gd name="T30" fmla="*/ 14 w 575"/>
                <a:gd name="T31" fmla="*/ 225 h 458"/>
                <a:gd name="T32" fmla="*/ 24 w 575"/>
                <a:gd name="T33" fmla="*/ 196 h 4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458">
                  <a:moveTo>
                    <a:pt x="61" y="401"/>
                  </a:moveTo>
                  <a:cubicBezTo>
                    <a:pt x="80" y="381"/>
                    <a:pt x="109" y="363"/>
                    <a:pt x="111" y="341"/>
                  </a:cubicBezTo>
                  <a:cubicBezTo>
                    <a:pt x="113" y="319"/>
                    <a:pt x="119" y="275"/>
                    <a:pt x="153" y="252"/>
                  </a:cubicBezTo>
                  <a:cubicBezTo>
                    <a:pt x="187" y="229"/>
                    <a:pt x="206" y="244"/>
                    <a:pt x="233" y="229"/>
                  </a:cubicBezTo>
                  <a:cubicBezTo>
                    <a:pt x="259" y="213"/>
                    <a:pt x="289" y="193"/>
                    <a:pt x="313" y="179"/>
                  </a:cubicBezTo>
                  <a:cubicBezTo>
                    <a:pt x="337" y="166"/>
                    <a:pt x="346" y="167"/>
                    <a:pt x="382" y="163"/>
                  </a:cubicBezTo>
                  <a:cubicBezTo>
                    <a:pt x="419" y="158"/>
                    <a:pt x="425" y="161"/>
                    <a:pt x="475" y="142"/>
                  </a:cubicBezTo>
                  <a:cubicBezTo>
                    <a:pt x="525" y="123"/>
                    <a:pt x="562" y="85"/>
                    <a:pt x="574" y="96"/>
                  </a:cubicBezTo>
                  <a:cubicBezTo>
                    <a:pt x="574" y="96"/>
                    <a:pt x="574" y="96"/>
                    <a:pt x="575" y="96"/>
                  </a:cubicBezTo>
                  <a:cubicBezTo>
                    <a:pt x="573" y="75"/>
                    <a:pt x="536" y="70"/>
                    <a:pt x="493" y="60"/>
                  </a:cubicBezTo>
                  <a:cubicBezTo>
                    <a:pt x="465" y="54"/>
                    <a:pt x="428" y="48"/>
                    <a:pt x="407" y="54"/>
                  </a:cubicBezTo>
                  <a:cubicBezTo>
                    <a:pt x="398" y="56"/>
                    <a:pt x="389" y="60"/>
                    <a:pt x="380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40" y="55"/>
                    <a:pt x="20" y="107"/>
                    <a:pt x="11" y="171"/>
                  </a:cubicBezTo>
                  <a:cubicBezTo>
                    <a:pt x="0" y="255"/>
                    <a:pt x="15" y="306"/>
                    <a:pt x="17" y="335"/>
                  </a:cubicBezTo>
                  <a:cubicBezTo>
                    <a:pt x="19" y="362"/>
                    <a:pt x="3" y="434"/>
                    <a:pt x="35" y="458"/>
                  </a:cubicBezTo>
                  <a:cubicBezTo>
                    <a:pt x="20" y="443"/>
                    <a:pt x="36" y="425"/>
                    <a:pt x="61" y="401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3" name="Freeform 1747">
              <a:extLst>
                <a:ext uri="{FF2B5EF4-FFF2-40B4-BE49-F238E27FC236}">
                  <a16:creationId xmlns:a16="http://schemas.microsoft.com/office/drawing/2014/main" id="{7557A4B4-6B24-4477-9157-0201D3A62ACC}"/>
                </a:ext>
              </a:extLst>
            </p:cNvPr>
            <p:cNvSpPr/>
            <p:nvPr>
              <p:custDataLst>
                <p:tags r:id="rId766"/>
              </p:custDataLst>
            </p:nvPr>
          </p:nvSpPr>
          <p:spPr bwMode="auto">
            <a:xfrm>
              <a:off x="1696" y="2084"/>
              <a:ext cx="180" cy="138"/>
            </a:xfrm>
            <a:custGeom>
              <a:avLst/>
              <a:gdLst>
                <a:gd name="T0" fmla="*/ 98 w 244"/>
                <a:gd name="T1" fmla="*/ 13 h 176"/>
                <a:gd name="T2" fmla="*/ 26 w 244"/>
                <a:gd name="T3" fmla="*/ 13 h 176"/>
                <a:gd name="T4" fmla="*/ 0 w 244"/>
                <a:gd name="T5" fmla="*/ 85 h 176"/>
                <a:gd name="T6" fmla="*/ 30 w 244"/>
                <a:gd name="T7" fmla="*/ 15 h 176"/>
                <a:gd name="T8" fmla="*/ 98 w 244"/>
                <a:gd name="T9" fmla="*/ 1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76">
                  <a:moveTo>
                    <a:pt x="244" y="25"/>
                  </a:moveTo>
                  <a:cubicBezTo>
                    <a:pt x="208" y="14"/>
                    <a:pt x="112" y="0"/>
                    <a:pt x="65" y="28"/>
                  </a:cubicBezTo>
                  <a:cubicBezTo>
                    <a:pt x="19" y="56"/>
                    <a:pt x="4" y="113"/>
                    <a:pt x="0" y="176"/>
                  </a:cubicBezTo>
                  <a:cubicBezTo>
                    <a:pt x="7" y="144"/>
                    <a:pt x="19" y="53"/>
                    <a:pt x="75" y="31"/>
                  </a:cubicBezTo>
                  <a:cubicBezTo>
                    <a:pt x="130" y="8"/>
                    <a:pt x="188" y="15"/>
                    <a:pt x="24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4" name="Freeform 1748">
              <a:extLst>
                <a:ext uri="{FF2B5EF4-FFF2-40B4-BE49-F238E27FC236}">
                  <a16:creationId xmlns:a16="http://schemas.microsoft.com/office/drawing/2014/main" id="{CBB034DE-2EEC-49B9-A31C-81E8466FB851}"/>
                </a:ext>
              </a:extLst>
            </p:cNvPr>
            <p:cNvSpPr/>
            <p:nvPr>
              <p:custDataLst>
                <p:tags r:id="rId767"/>
              </p:custDataLst>
            </p:nvPr>
          </p:nvSpPr>
          <p:spPr bwMode="auto">
            <a:xfrm>
              <a:off x="1693" y="2085"/>
              <a:ext cx="197" cy="262"/>
            </a:xfrm>
            <a:custGeom>
              <a:avLst/>
              <a:gdLst>
                <a:gd name="T0" fmla="*/ 39 w 266"/>
                <a:gd name="T1" fmla="*/ 22 h 332"/>
                <a:gd name="T2" fmla="*/ 10 w 266"/>
                <a:gd name="T3" fmla="*/ 84 h 332"/>
                <a:gd name="T4" fmla="*/ 5 w 266"/>
                <a:gd name="T5" fmla="*/ 163 h 332"/>
                <a:gd name="T6" fmla="*/ 1 w 266"/>
                <a:gd name="T7" fmla="*/ 85 h 332"/>
                <a:gd name="T8" fmla="*/ 30 w 266"/>
                <a:gd name="T9" fmla="*/ 13 h 332"/>
                <a:gd name="T10" fmla="*/ 108 w 266"/>
                <a:gd name="T11" fmla="*/ 13 h 332"/>
                <a:gd name="T12" fmla="*/ 39 w 266"/>
                <a:gd name="T13" fmla="*/ 22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332">
                  <a:moveTo>
                    <a:pt x="97" y="44"/>
                  </a:moveTo>
                  <a:cubicBezTo>
                    <a:pt x="39" y="69"/>
                    <a:pt x="27" y="134"/>
                    <a:pt x="23" y="172"/>
                  </a:cubicBezTo>
                  <a:cubicBezTo>
                    <a:pt x="19" y="209"/>
                    <a:pt x="20" y="303"/>
                    <a:pt x="12" y="332"/>
                  </a:cubicBezTo>
                  <a:cubicBezTo>
                    <a:pt x="15" y="310"/>
                    <a:pt x="0" y="237"/>
                    <a:pt x="4" y="174"/>
                  </a:cubicBezTo>
                  <a:cubicBezTo>
                    <a:pt x="8" y="111"/>
                    <a:pt x="27" y="56"/>
                    <a:pt x="73" y="28"/>
                  </a:cubicBezTo>
                  <a:cubicBezTo>
                    <a:pt x="120" y="0"/>
                    <a:pt x="231" y="13"/>
                    <a:pt x="266" y="25"/>
                  </a:cubicBezTo>
                  <a:cubicBezTo>
                    <a:pt x="245" y="21"/>
                    <a:pt x="153" y="20"/>
                    <a:pt x="97" y="4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5" name="Freeform 1749">
              <a:extLst>
                <a:ext uri="{FF2B5EF4-FFF2-40B4-BE49-F238E27FC236}">
                  <a16:creationId xmlns:a16="http://schemas.microsoft.com/office/drawing/2014/main" id="{537A5863-3B22-4539-BCE8-08BE01792261}"/>
                </a:ext>
              </a:extLst>
            </p:cNvPr>
            <p:cNvSpPr/>
            <p:nvPr>
              <p:custDataLst>
                <p:tags r:id="rId768"/>
              </p:custDataLst>
            </p:nvPr>
          </p:nvSpPr>
          <p:spPr bwMode="auto">
            <a:xfrm>
              <a:off x="1926" y="2111"/>
              <a:ext cx="130" cy="78"/>
            </a:xfrm>
            <a:custGeom>
              <a:avLst/>
              <a:gdLst>
                <a:gd name="T0" fmla="*/ 71 w 176"/>
                <a:gd name="T1" fmla="*/ 9 h 100"/>
                <a:gd name="T2" fmla="*/ 38 w 176"/>
                <a:gd name="T3" fmla="*/ 2 h 100"/>
                <a:gd name="T4" fmla="*/ 22 w 176"/>
                <a:gd name="T5" fmla="*/ 10 h 100"/>
                <a:gd name="T6" fmla="*/ 10 w 176"/>
                <a:gd name="T7" fmla="*/ 32 h 100"/>
                <a:gd name="T8" fmla="*/ 0 w 176"/>
                <a:gd name="T9" fmla="*/ 48 h 100"/>
                <a:gd name="T10" fmla="*/ 21 w 176"/>
                <a:gd name="T11" fmla="*/ 25 h 100"/>
                <a:gd name="T12" fmla="*/ 71 w 176"/>
                <a:gd name="T13" fmla="*/ 9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0">
                  <a:moveTo>
                    <a:pt x="176" y="18"/>
                  </a:moveTo>
                  <a:cubicBezTo>
                    <a:pt x="150" y="8"/>
                    <a:pt x="109" y="3"/>
                    <a:pt x="94" y="3"/>
                  </a:cubicBezTo>
                  <a:cubicBezTo>
                    <a:pt x="75" y="4"/>
                    <a:pt x="60" y="10"/>
                    <a:pt x="55" y="22"/>
                  </a:cubicBezTo>
                  <a:cubicBezTo>
                    <a:pt x="50" y="34"/>
                    <a:pt x="38" y="53"/>
                    <a:pt x="25" y="67"/>
                  </a:cubicBezTo>
                  <a:cubicBezTo>
                    <a:pt x="12" y="81"/>
                    <a:pt x="3" y="91"/>
                    <a:pt x="0" y="100"/>
                  </a:cubicBezTo>
                  <a:cubicBezTo>
                    <a:pt x="14" y="86"/>
                    <a:pt x="40" y="71"/>
                    <a:pt x="52" y="52"/>
                  </a:cubicBezTo>
                  <a:cubicBezTo>
                    <a:pt x="64" y="33"/>
                    <a:pt x="89" y="0"/>
                    <a:pt x="176" y="18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6" name="Freeform 1750">
              <a:extLst>
                <a:ext uri="{FF2B5EF4-FFF2-40B4-BE49-F238E27FC236}">
                  <a16:creationId xmlns:a16="http://schemas.microsoft.com/office/drawing/2014/main" id="{B8719628-E8EE-42D4-B3FE-3A0EBE65BE63}"/>
                </a:ext>
              </a:extLst>
            </p:cNvPr>
            <p:cNvSpPr/>
            <p:nvPr>
              <p:custDataLst>
                <p:tags r:id="rId769"/>
              </p:custDataLst>
            </p:nvPr>
          </p:nvSpPr>
          <p:spPr bwMode="auto">
            <a:xfrm>
              <a:off x="1942" y="2109"/>
              <a:ext cx="69" cy="57"/>
            </a:xfrm>
            <a:custGeom>
              <a:avLst/>
              <a:gdLst>
                <a:gd name="T0" fmla="*/ 0 w 93"/>
                <a:gd name="T1" fmla="*/ 35 h 73"/>
                <a:gd name="T2" fmla="*/ 13 w 93"/>
                <a:gd name="T3" fmla="*/ 10 h 73"/>
                <a:gd name="T4" fmla="*/ 38 w 93"/>
                <a:gd name="T5" fmla="*/ 3 h 73"/>
                <a:gd name="T6" fmla="*/ 14 w 93"/>
                <a:gd name="T7" fmla="*/ 12 h 73"/>
                <a:gd name="T8" fmla="*/ 0 w 93"/>
                <a:gd name="T9" fmla="*/ 3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13" y="57"/>
                    <a:pt x="23" y="36"/>
                    <a:pt x="32" y="22"/>
                  </a:cubicBezTo>
                  <a:cubicBezTo>
                    <a:pt x="41" y="9"/>
                    <a:pt x="59" y="0"/>
                    <a:pt x="93" y="6"/>
                  </a:cubicBezTo>
                  <a:cubicBezTo>
                    <a:pt x="73" y="5"/>
                    <a:pt x="49" y="6"/>
                    <a:pt x="35" y="25"/>
                  </a:cubicBezTo>
                  <a:cubicBezTo>
                    <a:pt x="21" y="47"/>
                    <a:pt x="9" y="66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7" name="Freeform 1751">
              <a:extLst>
                <a:ext uri="{FF2B5EF4-FFF2-40B4-BE49-F238E27FC236}">
                  <a16:creationId xmlns:a16="http://schemas.microsoft.com/office/drawing/2014/main" id="{4BA3D18D-4DB9-4FBA-A412-1B8411D09D46}"/>
                </a:ext>
              </a:extLst>
            </p:cNvPr>
            <p:cNvSpPr/>
            <p:nvPr>
              <p:custDataLst>
                <p:tags r:id="rId770"/>
              </p:custDataLst>
            </p:nvPr>
          </p:nvSpPr>
          <p:spPr bwMode="auto">
            <a:xfrm>
              <a:off x="1698" y="2282"/>
              <a:ext cx="206" cy="160"/>
            </a:xfrm>
            <a:custGeom>
              <a:avLst/>
              <a:gdLst>
                <a:gd name="T0" fmla="*/ 15 w 278"/>
                <a:gd name="T1" fmla="*/ 92 h 202"/>
                <a:gd name="T2" fmla="*/ 2 w 278"/>
                <a:gd name="T3" fmla="*/ 89 h 202"/>
                <a:gd name="T4" fmla="*/ 5 w 278"/>
                <a:gd name="T5" fmla="*/ 74 h 202"/>
                <a:gd name="T6" fmla="*/ 29 w 278"/>
                <a:gd name="T7" fmla="*/ 48 h 202"/>
                <a:gd name="T8" fmla="*/ 34 w 278"/>
                <a:gd name="T9" fmla="*/ 38 h 202"/>
                <a:gd name="T10" fmla="*/ 35 w 278"/>
                <a:gd name="T11" fmla="*/ 30 h 202"/>
                <a:gd name="T12" fmla="*/ 40 w 278"/>
                <a:gd name="T13" fmla="*/ 31 h 202"/>
                <a:gd name="T14" fmla="*/ 39 w 278"/>
                <a:gd name="T15" fmla="*/ 44 h 202"/>
                <a:gd name="T16" fmla="*/ 18 w 278"/>
                <a:gd name="T17" fmla="*/ 70 h 202"/>
                <a:gd name="T18" fmla="*/ 14 w 278"/>
                <a:gd name="T19" fmla="*/ 86 h 202"/>
                <a:gd name="T20" fmla="*/ 36 w 278"/>
                <a:gd name="T21" fmla="*/ 75 h 202"/>
                <a:gd name="T22" fmla="*/ 50 w 278"/>
                <a:gd name="T23" fmla="*/ 55 h 202"/>
                <a:gd name="T24" fmla="*/ 59 w 278"/>
                <a:gd name="T25" fmla="*/ 45 h 202"/>
                <a:gd name="T26" fmla="*/ 68 w 278"/>
                <a:gd name="T27" fmla="*/ 37 h 202"/>
                <a:gd name="T28" fmla="*/ 113 w 278"/>
                <a:gd name="T29" fmla="*/ 0 h 202"/>
                <a:gd name="T30" fmla="*/ 113 w 278"/>
                <a:gd name="T31" fmla="*/ 2 h 202"/>
                <a:gd name="T32" fmla="*/ 77 w 278"/>
                <a:gd name="T33" fmla="*/ 35 h 202"/>
                <a:gd name="T34" fmla="*/ 67 w 278"/>
                <a:gd name="T35" fmla="*/ 47 h 202"/>
                <a:gd name="T36" fmla="*/ 56 w 278"/>
                <a:gd name="T37" fmla="*/ 59 h 202"/>
                <a:gd name="T38" fmla="*/ 29 w 278"/>
                <a:gd name="T39" fmla="*/ 87 h 202"/>
                <a:gd name="T40" fmla="*/ 3 w 278"/>
                <a:gd name="T41" fmla="*/ 87 h 2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8" h="201">
                  <a:moveTo>
                    <a:pt x="36" y="185"/>
                  </a:moveTo>
                  <a:cubicBezTo>
                    <a:pt x="26" y="189"/>
                    <a:pt x="12" y="189"/>
                    <a:pt x="6" y="179"/>
                  </a:cubicBezTo>
                  <a:cubicBezTo>
                    <a:pt x="0" y="170"/>
                    <a:pt x="8" y="158"/>
                    <a:pt x="14" y="150"/>
                  </a:cubicBezTo>
                  <a:cubicBezTo>
                    <a:pt x="30" y="129"/>
                    <a:pt x="52" y="114"/>
                    <a:pt x="70" y="96"/>
                  </a:cubicBezTo>
                  <a:cubicBezTo>
                    <a:pt x="76" y="90"/>
                    <a:pt x="80" y="84"/>
                    <a:pt x="83" y="77"/>
                  </a:cubicBezTo>
                  <a:cubicBezTo>
                    <a:pt x="86" y="72"/>
                    <a:pt x="85" y="66"/>
                    <a:pt x="87" y="60"/>
                  </a:cubicBezTo>
                  <a:cubicBezTo>
                    <a:pt x="90" y="53"/>
                    <a:pt x="95" y="56"/>
                    <a:pt x="98" y="62"/>
                  </a:cubicBezTo>
                  <a:cubicBezTo>
                    <a:pt x="102" y="70"/>
                    <a:pt x="100" y="80"/>
                    <a:pt x="96" y="88"/>
                  </a:cubicBezTo>
                  <a:cubicBezTo>
                    <a:pt x="84" y="110"/>
                    <a:pt x="62" y="125"/>
                    <a:pt x="44" y="142"/>
                  </a:cubicBezTo>
                  <a:cubicBezTo>
                    <a:pt x="35" y="151"/>
                    <a:pt x="13" y="171"/>
                    <a:pt x="34" y="174"/>
                  </a:cubicBezTo>
                  <a:cubicBezTo>
                    <a:pt x="52" y="177"/>
                    <a:pt x="76" y="164"/>
                    <a:pt x="89" y="152"/>
                  </a:cubicBezTo>
                  <a:cubicBezTo>
                    <a:pt x="96" y="146"/>
                    <a:pt x="117" y="119"/>
                    <a:pt x="123" y="112"/>
                  </a:cubicBezTo>
                  <a:cubicBezTo>
                    <a:pt x="130" y="104"/>
                    <a:pt x="136" y="97"/>
                    <a:pt x="144" y="91"/>
                  </a:cubicBezTo>
                  <a:cubicBezTo>
                    <a:pt x="152" y="86"/>
                    <a:pt x="161" y="81"/>
                    <a:pt x="167" y="74"/>
                  </a:cubicBezTo>
                  <a:cubicBezTo>
                    <a:pt x="190" y="49"/>
                    <a:pt x="272" y="2"/>
                    <a:pt x="278" y="0"/>
                  </a:cubicBezTo>
                  <a:cubicBezTo>
                    <a:pt x="277" y="2"/>
                    <a:pt x="277" y="2"/>
                    <a:pt x="277" y="2"/>
                  </a:cubicBezTo>
                  <a:cubicBezTo>
                    <a:pt x="255" y="17"/>
                    <a:pt x="204" y="56"/>
                    <a:pt x="190" y="71"/>
                  </a:cubicBezTo>
                  <a:cubicBezTo>
                    <a:pt x="181" y="78"/>
                    <a:pt x="174" y="87"/>
                    <a:pt x="165" y="94"/>
                  </a:cubicBezTo>
                  <a:cubicBezTo>
                    <a:pt x="156" y="102"/>
                    <a:pt x="144" y="110"/>
                    <a:pt x="136" y="119"/>
                  </a:cubicBezTo>
                  <a:cubicBezTo>
                    <a:pt x="118" y="140"/>
                    <a:pt x="97" y="162"/>
                    <a:pt x="72" y="175"/>
                  </a:cubicBezTo>
                  <a:cubicBezTo>
                    <a:pt x="62" y="180"/>
                    <a:pt x="3" y="202"/>
                    <a:pt x="7" y="176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8" name="Freeform 1752">
              <a:extLst>
                <a:ext uri="{FF2B5EF4-FFF2-40B4-BE49-F238E27FC236}">
                  <a16:creationId xmlns:a16="http://schemas.microsoft.com/office/drawing/2014/main" id="{3E1DF1C2-441A-4692-AC49-AD7527893071}"/>
                </a:ext>
              </a:extLst>
            </p:cNvPr>
            <p:cNvSpPr/>
            <p:nvPr>
              <p:custDataLst>
                <p:tags r:id="rId771"/>
              </p:custDataLst>
            </p:nvPr>
          </p:nvSpPr>
          <p:spPr bwMode="auto">
            <a:xfrm>
              <a:off x="1918" y="2141"/>
              <a:ext cx="190" cy="121"/>
            </a:xfrm>
            <a:custGeom>
              <a:avLst/>
              <a:gdLst>
                <a:gd name="T0" fmla="*/ 80 w 256"/>
                <a:gd name="T1" fmla="*/ 32 h 153"/>
                <a:gd name="T2" fmla="*/ 102 w 256"/>
                <a:gd name="T3" fmla="*/ 8 h 153"/>
                <a:gd name="T4" fmla="*/ 100 w 256"/>
                <a:gd name="T5" fmla="*/ 2 h 153"/>
                <a:gd name="T6" fmla="*/ 82 w 256"/>
                <a:gd name="T7" fmla="*/ 25 h 153"/>
                <a:gd name="T8" fmla="*/ 59 w 256"/>
                <a:gd name="T9" fmla="*/ 41 h 153"/>
                <a:gd name="T10" fmla="*/ 27 w 256"/>
                <a:gd name="T11" fmla="*/ 63 h 153"/>
                <a:gd name="T12" fmla="*/ 16 w 256"/>
                <a:gd name="T13" fmla="*/ 47 h 153"/>
                <a:gd name="T14" fmla="*/ 49 w 256"/>
                <a:gd name="T15" fmla="*/ 37 h 153"/>
                <a:gd name="T16" fmla="*/ 88 w 256"/>
                <a:gd name="T17" fmla="*/ 9 h 153"/>
                <a:gd name="T18" fmla="*/ 94 w 256"/>
                <a:gd name="T19" fmla="*/ 3 h 153"/>
                <a:gd name="T20" fmla="*/ 63 w 256"/>
                <a:gd name="T21" fmla="*/ 24 h 153"/>
                <a:gd name="T22" fmla="*/ 24 w 256"/>
                <a:gd name="T23" fmla="*/ 34 h 153"/>
                <a:gd name="T24" fmla="*/ 2 w 256"/>
                <a:gd name="T25" fmla="*/ 39 h 153"/>
                <a:gd name="T26" fmla="*/ 1 w 256"/>
                <a:gd name="T27" fmla="*/ 41 h 153"/>
                <a:gd name="T28" fmla="*/ 4 w 256"/>
                <a:gd name="T29" fmla="*/ 57 h 153"/>
                <a:gd name="T30" fmla="*/ 16 w 256"/>
                <a:gd name="T31" fmla="*/ 76 h 153"/>
                <a:gd name="T32" fmla="*/ 27 w 256"/>
                <a:gd name="T33" fmla="*/ 73 h 153"/>
                <a:gd name="T34" fmla="*/ 62 w 256"/>
                <a:gd name="T35" fmla="*/ 43 h 153"/>
                <a:gd name="T36" fmla="*/ 80 w 256"/>
                <a:gd name="T37" fmla="*/ 32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153">
                  <a:moveTo>
                    <a:pt x="195" y="64"/>
                  </a:moveTo>
                  <a:cubicBezTo>
                    <a:pt x="215" y="41"/>
                    <a:pt x="244" y="23"/>
                    <a:pt x="248" y="16"/>
                  </a:cubicBezTo>
                  <a:cubicBezTo>
                    <a:pt x="256" y="5"/>
                    <a:pt x="249" y="0"/>
                    <a:pt x="245" y="2"/>
                  </a:cubicBezTo>
                  <a:cubicBezTo>
                    <a:pt x="248" y="6"/>
                    <a:pt x="217" y="38"/>
                    <a:pt x="199" y="49"/>
                  </a:cubicBezTo>
                  <a:cubicBezTo>
                    <a:pt x="181" y="60"/>
                    <a:pt x="172" y="63"/>
                    <a:pt x="143" y="83"/>
                  </a:cubicBezTo>
                  <a:cubicBezTo>
                    <a:pt x="120" y="99"/>
                    <a:pt x="83" y="123"/>
                    <a:pt x="66" y="128"/>
                  </a:cubicBezTo>
                  <a:cubicBezTo>
                    <a:pt x="49" y="133"/>
                    <a:pt x="37" y="115"/>
                    <a:pt x="40" y="95"/>
                  </a:cubicBezTo>
                  <a:cubicBezTo>
                    <a:pt x="43" y="75"/>
                    <a:pt x="76" y="90"/>
                    <a:pt x="120" y="76"/>
                  </a:cubicBezTo>
                  <a:cubicBezTo>
                    <a:pt x="164" y="62"/>
                    <a:pt x="205" y="29"/>
                    <a:pt x="216" y="19"/>
                  </a:cubicBezTo>
                  <a:cubicBezTo>
                    <a:pt x="222" y="15"/>
                    <a:pt x="229" y="8"/>
                    <a:pt x="231" y="6"/>
                  </a:cubicBezTo>
                  <a:cubicBezTo>
                    <a:pt x="212" y="16"/>
                    <a:pt x="186" y="36"/>
                    <a:pt x="154" y="48"/>
                  </a:cubicBezTo>
                  <a:cubicBezTo>
                    <a:pt x="104" y="67"/>
                    <a:pt x="98" y="64"/>
                    <a:pt x="61" y="69"/>
                  </a:cubicBezTo>
                  <a:cubicBezTo>
                    <a:pt x="33" y="72"/>
                    <a:pt x="21" y="72"/>
                    <a:pt x="5" y="79"/>
                  </a:cubicBezTo>
                  <a:cubicBezTo>
                    <a:pt x="3" y="80"/>
                    <a:pt x="1" y="82"/>
                    <a:pt x="1" y="84"/>
                  </a:cubicBezTo>
                  <a:cubicBezTo>
                    <a:pt x="0" y="93"/>
                    <a:pt x="9" y="107"/>
                    <a:pt x="9" y="115"/>
                  </a:cubicBezTo>
                  <a:cubicBezTo>
                    <a:pt x="10" y="137"/>
                    <a:pt x="20" y="153"/>
                    <a:pt x="40" y="153"/>
                  </a:cubicBezTo>
                  <a:cubicBezTo>
                    <a:pt x="47" y="153"/>
                    <a:pt x="56" y="148"/>
                    <a:pt x="65" y="147"/>
                  </a:cubicBezTo>
                  <a:cubicBezTo>
                    <a:pt x="89" y="137"/>
                    <a:pt x="112" y="115"/>
                    <a:pt x="152" y="88"/>
                  </a:cubicBezTo>
                  <a:cubicBezTo>
                    <a:pt x="163" y="80"/>
                    <a:pt x="182" y="72"/>
                    <a:pt x="195" y="64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9" name="Freeform 1753">
              <a:extLst>
                <a:ext uri="{FF2B5EF4-FFF2-40B4-BE49-F238E27FC236}">
                  <a16:creationId xmlns:a16="http://schemas.microsoft.com/office/drawing/2014/main" id="{873C44BD-2DE3-4E3E-AD88-F9B62023343E}"/>
                </a:ext>
              </a:extLst>
            </p:cNvPr>
            <p:cNvSpPr/>
            <p:nvPr>
              <p:custDataLst>
                <p:tags r:id="rId772"/>
              </p:custDataLst>
            </p:nvPr>
          </p:nvSpPr>
          <p:spPr bwMode="auto">
            <a:xfrm>
              <a:off x="1890" y="2229"/>
              <a:ext cx="38" cy="61"/>
            </a:xfrm>
            <a:custGeom>
              <a:avLst/>
              <a:gdLst>
                <a:gd name="T0" fmla="*/ 16 w 51"/>
                <a:gd name="T1" fmla="*/ 0 h 78"/>
                <a:gd name="T2" fmla="*/ 17 w 51"/>
                <a:gd name="T3" fmla="*/ 10 h 78"/>
                <a:gd name="T4" fmla="*/ 21 w 51"/>
                <a:gd name="T5" fmla="*/ 21 h 78"/>
                <a:gd name="T6" fmla="*/ 13 w 51"/>
                <a:gd name="T7" fmla="*/ 29 h 78"/>
                <a:gd name="T8" fmla="*/ 0 w 51"/>
                <a:gd name="T9" fmla="*/ 38 h 78"/>
                <a:gd name="T10" fmla="*/ 16 w 51"/>
                <a:gd name="T11" fmla="*/ 20 h 78"/>
                <a:gd name="T12" fmla="*/ 14 w 51"/>
                <a:gd name="T13" fmla="*/ 2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8">
                  <a:moveTo>
                    <a:pt x="37" y="0"/>
                  </a:moveTo>
                  <a:cubicBezTo>
                    <a:pt x="39" y="7"/>
                    <a:pt x="39" y="15"/>
                    <a:pt x="42" y="22"/>
                  </a:cubicBezTo>
                  <a:cubicBezTo>
                    <a:pt x="45" y="29"/>
                    <a:pt x="51" y="35"/>
                    <a:pt x="49" y="43"/>
                  </a:cubicBezTo>
                  <a:cubicBezTo>
                    <a:pt x="48" y="50"/>
                    <a:pt x="38" y="56"/>
                    <a:pt x="32" y="60"/>
                  </a:cubicBezTo>
                  <a:cubicBezTo>
                    <a:pt x="23" y="66"/>
                    <a:pt x="11" y="76"/>
                    <a:pt x="0" y="78"/>
                  </a:cubicBezTo>
                  <a:cubicBezTo>
                    <a:pt x="13" y="73"/>
                    <a:pt x="34" y="56"/>
                    <a:pt x="37" y="42"/>
                  </a:cubicBezTo>
                  <a:cubicBezTo>
                    <a:pt x="40" y="29"/>
                    <a:pt x="29" y="15"/>
                    <a:pt x="35" y="2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0" name="Freeform 1754">
              <a:extLst>
                <a:ext uri="{FF2B5EF4-FFF2-40B4-BE49-F238E27FC236}">
                  <a16:creationId xmlns:a16="http://schemas.microsoft.com/office/drawing/2014/main" id="{5C647B7A-AE50-414D-B892-FA158EFCCC48}"/>
                </a:ext>
              </a:extLst>
            </p:cNvPr>
            <p:cNvSpPr/>
            <p:nvPr>
              <p:custDataLst>
                <p:tags r:id="rId773"/>
              </p:custDataLst>
            </p:nvPr>
          </p:nvSpPr>
          <p:spPr bwMode="auto">
            <a:xfrm>
              <a:off x="1751" y="2211"/>
              <a:ext cx="168" cy="147"/>
            </a:xfrm>
            <a:custGeom>
              <a:avLst/>
              <a:gdLst>
                <a:gd name="T0" fmla="*/ 88 w 226"/>
                <a:gd name="T1" fmla="*/ 1 h 186"/>
                <a:gd name="T2" fmla="*/ 80 w 226"/>
                <a:gd name="T3" fmla="*/ 6 h 186"/>
                <a:gd name="T4" fmla="*/ 59 w 226"/>
                <a:gd name="T5" fmla="*/ 21 h 186"/>
                <a:gd name="T6" fmla="*/ 50 w 226"/>
                <a:gd name="T7" fmla="*/ 25 h 186"/>
                <a:gd name="T8" fmla="*/ 48 w 226"/>
                <a:gd name="T9" fmla="*/ 26 h 186"/>
                <a:gd name="T10" fmla="*/ 46 w 226"/>
                <a:gd name="T11" fmla="*/ 27 h 186"/>
                <a:gd name="T12" fmla="*/ 42 w 226"/>
                <a:gd name="T13" fmla="*/ 28 h 186"/>
                <a:gd name="T14" fmla="*/ 42 w 226"/>
                <a:gd name="T15" fmla="*/ 27 h 186"/>
                <a:gd name="T16" fmla="*/ 23 w 226"/>
                <a:gd name="T17" fmla="*/ 34 h 186"/>
                <a:gd name="T18" fmla="*/ 6 w 226"/>
                <a:gd name="T19" fmla="*/ 78 h 186"/>
                <a:gd name="T20" fmla="*/ 0 w 226"/>
                <a:gd name="T21" fmla="*/ 92 h 186"/>
                <a:gd name="T22" fmla="*/ 10 w 226"/>
                <a:gd name="T23" fmla="*/ 85 h 186"/>
                <a:gd name="T24" fmla="*/ 33 w 226"/>
                <a:gd name="T25" fmla="*/ 61 h 186"/>
                <a:gd name="T26" fmla="*/ 42 w 226"/>
                <a:gd name="T27" fmla="*/ 35 h 186"/>
                <a:gd name="T28" fmla="*/ 58 w 226"/>
                <a:gd name="T29" fmla="*/ 28 h 186"/>
                <a:gd name="T30" fmla="*/ 68 w 226"/>
                <a:gd name="T31" fmla="*/ 21 h 186"/>
                <a:gd name="T32" fmla="*/ 76 w 226"/>
                <a:gd name="T33" fmla="*/ 13 h 186"/>
                <a:gd name="T34" fmla="*/ 87 w 226"/>
                <a:gd name="T35" fmla="*/ 7 h 186"/>
                <a:gd name="T36" fmla="*/ 92 w 226"/>
                <a:gd name="T37" fmla="*/ 21 h 186"/>
                <a:gd name="T38" fmla="*/ 91 w 226"/>
                <a:gd name="T39" fmla="*/ 5 h 186"/>
                <a:gd name="T40" fmla="*/ 88 w 226"/>
                <a:gd name="T41" fmla="*/ 1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6" h="186">
                  <a:moveTo>
                    <a:pt x="214" y="1"/>
                  </a:moveTo>
                  <a:cubicBezTo>
                    <a:pt x="207" y="3"/>
                    <a:pt x="199" y="7"/>
                    <a:pt x="194" y="11"/>
                  </a:cubicBezTo>
                  <a:cubicBezTo>
                    <a:pt x="179" y="22"/>
                    <a:pt x="159" y="35"/>
                    <a:pt x="143" y="43"/>
                  </a:cubicBezTo>
                  <a:cubicBezTo>
                    <a:pt x="134" y="47"/>
                    <a:pt x="130" y="50"/>
                    <a:pt x="121" y="52"/>
                  </a:cubicBezTo>
                  <a:cubicBezTo>
                    <a:pt x="120" y="53"/>
                    <a:pt x="118" y="53"/>
                    <a:pt x="117" y="53"/>
                  </a:cubicBezTo>
                  <a:cubicBezTo>
                    <a:pt x="115" y="53"/>
                    <a:pt x="113" y="54"/>
                    <a:pt x="111" y="54"/>
                  </a:cubicBezTo>
                  <a:cubicBezTo>
                    <a:pt x="107" y="54"/>
                    <a:pt x="104" y="55"/>
                    <a:pt x="101" y="56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89" y="55"/>
                    <a:pt x="75" y="57"/>
                    <a:pt x="57" y="69"/>
                  </a:cubicBezTo>
                  <a:cubicBezTo>
                    <a:pt x="23" y="92"/>
                    <a:pt x="17" y="136"/>
                    <a:pt x="15" y="158"/>
                  </a:cubicBezTo>
                  <a:cubicBezTo>
                    <a:pt x="14" y="168"/>
                    <a:pt x="8" y="177"/>
                    <a:pt x="0" y="186"/>
                  </a:cubicBezTo>
                  <a:cubicBezTo>
                    <a:pt x="8" y="185"/>
                    <a:pt x="18" y="182"/>
                    <a:pt x="24" y="173"/>
                  </a:cubicBezTo>
                  <a:cubicBezTo>
                    <a:pt x="38" y="152"/>
                    <a:pt x="69" y="149"/>
                    <a:pt x="82" y="124"/>
                  </a:cubicBezTo>
                  <a:cubicBezTo>
                    <a:pt x="95" y="99"/>
                    <a:pt x="79" y="79"/>
                    <a:pt x="102" y="71"/>
                  </a:cubicBezTo>
                  <a:cubicBezTo>
                    <a:pt x="115" y="66"/>
                    <a:pt x="129" y="60"/>
                    <a:pt x="141" y="56"/>
                  </a:cubicBezTo>
                  <a:cubicBezTo>
                    <a:pt x="149" y="52"/>
                    <a:pt x="157" y="48"/>
                    <a:pt x="164" y="43"/>
                  </a:cubicBezTo>
                  <a:cubicBezTo>
                    <a:pt x="171" y="38"/>
                    <a:pt x="177" y="32"/>
                    <a:pt x="184" y="27"/>
                  </a:cubicBezTo>
                  <a:cubicBezTo>
                    <a:pt x="192" y="22"/>
                    <a:pt x="203" y="8"/>
                    <a:pt x="213" y="15"/>
                  </a:cubicBezTo>
                  <a:cubicBezTo>
                    <a:pt x="221" y="21"/>
                    <a:pt x="217" y="38"/>
                    <a:pt x="225" y="43"/>
                  </a:cubicBezTo>
                  <a:cubicBezTo>
                    <a:pt x="226" y="33"/>
                    <a:pt x="224" y="20"/>
                    <a:pt x="222" y="10"/>
                  </a:cubicBezTo>
                  <a:cubicBezTo>
                    <a:pt x="221" y="5"/>
                    <a:pt x="221" y="0"/>
                    <a:pt x="214" y="1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1" name="Freeform 1755">
              <a:extLst>
                <a:ext uri="{FF2B5EF4-FFF2-40B4-BE49-F238E27FC236}">
                  <a16:creationId xmlns:a16="http://schemas.microsoft.com/office/drawing/2014/main" id="{789EE138-EF04-4546-81B5-D56399DECD66}"/>
                </a:ext>
              </a:extLst>
            </p:cNvPr>
            <p:cNvSpPr/>
            <p:nvPr>
              <p:custDataLst>
                <p:tags r:id="rId774"/>
              </p:custDataLst>
            </p:nvPr>
          </p:nvSpPr>
          <p:spPr bwMode="auto">
            <a:xfrm>
              <a:off x="1910" y="2118"/>
              <a:ext cx="48" cy="84"/>
            </a:xfrm>
            <a:custGeom>
              <a:avLst/>
              <a:gdLst>
                <a:gd name="T0" fmla="*/ 26 w 65"/>
                <a:gd name="T1" fmla="*/ 0 h 106"/>
                <a:gd name="T2" fmla="*/ 15 w 65"/>
                <a:gd name="T3" fmla="*/ 25 h 106"/>
                <a:gd name="T4" fmla="*/ 3 w 65"/>
                <a:gd name="T5" fmla="*/ 53 h 106"/>
                <a:gd name="T6" fmla="*/ 10 w 65"/>
                <a:gd name="T7" fmla="*/ 26 h 106"/>
                <a:gd name="T8" fmla="*/ 26 w 65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5">
                  <a:moveTo>
                    <a:pt x="65" y="0"/>
                  </a:moveTo>
                  <a:cubicBezTo>
                    <a:pt x="65" y="12"/>
                    <a:pt x="57" y="32"/>
                    <a:pt x="36" y="52"/>
                  </a:cubicBezTo>
                  <a:cubicBezTo>
                    <a:pt x="15" y="72"/>
                    <a:pt x="5" y="94"/>
                    <a:pt x="8" y="106"/>
                  </a:cubicBezTo>
                  <a:cubicBezTo>
                    <a:pt x="0" y="90"/>
                    <a:pt x="13" y="67"/>
                    <a:pt x="25" y="53"/>
                  </a:cubicBezTo>
                  <a:cubicBezTo>
                    <a:pt x="45" y="28"/>
                    <a:pt x="63" y="24"/>
                    <a:pt x="65" y="0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2" name="Freeform 1756">
              <a:extLst>
                <a:ext uri="{FF2B5EF4-FFF2-40B4-BE49-F238E27FC236}">
                  <a16:creationId xmlns:a16="http://schemas.microsoft.com/office/drawing/2014/main" id="{65716E80-47A5-4139-99AD-AE2138F4698F}"/>
                </a:ext>
              </a:extLst>
            </p:cNvPr>
            <p:cNvSpPr/>
            <p:nvPr>
              <p:custDataLst>
                <p:tags r:id="rId775"/>
              </p:custDataLst>
            </p:nvPr>
          </p:nvSpPr>
          <p:spPr bwMode="auto">
            <a:xfrm>
              <a:off x="1961" y="2139"/>
              <a:ext cx="129" cy="50"/>
            </a:xfrm>
            <a:custGeom>
              <a:avLst/>
              <a:gdLst>
                <a:gd name="T0" fmla="*/ 0 w 175"/>
                <a:gd name="T1" fmla="*/ 30 h 64"/>
                <a:gd name="T2" fmla="*/ 28 w 175"/>
                <a:gd name="T3" fmla="*/ 25 h 64"/>
                <a:gd name="T4" fmla="*/ 55 w 175"/>
                <a:gd name="T5" fmla="*/ 10 h 64"/>
                <a:gd name="T6" fmla="*/ 70 w 175"/>
                <a:gd name="T7" fmla="*/ 0 h 64"/>
                <a:gd name="T8" fmla="*/ 53 w 175"/>
                <a:gd name="T9" fmla="*/ 6 h 64"/>
                <a:gd name="T10" fmla="*/ 36 w 175"/>
                <a:gd name="T11" fmla="*/ 16 h 64"/>
                <a:gd name="T12" fmla="*/ 19 w 175"/>
                <a:gd name="T13" fmla="*/ 23 h 64"/>
                <a:gd name="T14" fmla="*/ 0 w 175"/>
                <a:gd name="T15" fmla="*/ 3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64">
                  <a:moveTo>
                    <a:pt x="0" y="64"/>
                  </a:moveTo>
                  <a:cubicBezTo>
                    <a:pt x="26" y="58"/>
                    <a:pt x="38" y="64"/>
                    <a:pt x="71" y="52"/>
                  </a:cubicBezTo>
                  <a:cubicBezTo>
                    <a:pt x="96" y="42"/>
                    <a:pt x="114" y="28"/>
                    <a:pt x="135" y="20"/>
                  </a:cubicBezTo>
                  <a:cubicBezTo>
                    <a:pt x="156" y="13"/>
                    <a:pt x="169" y="3"/>
                    <a:pt x="175" y="0"/>
                  </a:cubicBezTo>
                  <a:cubicBezTo>
                    <a:pt x="158" y="2"/>
                    <a:pt x="150" y="8"/>
                    <a:pt x="133" y="13"/>
                  </a:cubicBezTo>
                  <a:cubicBezTo>
                    <a:pt x="116" y="18"/>
                    <a:pt x="102" y="22"/>
                    <a:pt x="90" y="32"/>
                  </a:cubicBezTo>
                  <a:cubicBezTo>
                    <a:pt x="78" y="41"/>
                    <a:pt x="68" y="45"/>
                    <a:pt x="48" y="50"/>
                  </a:cubicBezTo>
                  <a:cubicBezTo>
                    <a:pt x="28" y="56"/>
                    <a:pt x="4" y="60"/>
                    <a:pt x="0" y="64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3" name="Freeform 1757">
              <a:extLst>
                <a:ext uri="{FF2B5EF4-FFF2-40B4-BE49-F238E27FC236}">
                  <a16:creationId xmlns:a16="http://schemas.microsoft.com/office/drawing/2014/main" id="{453C8353-7D28-4C73-863A-52A3EB1BD19B}"/>
                </a:ext>
              </a:extLst>
            </p:cNvPr>
            <p:cNvSpPr/>
            <p:nvPr>
              <p:custDataLst>
                <p:tags r:id="rId776"/>
              </p:custDataLst>
            </p:nvPr>
          </p:nvSpPr>
          <p:spPr bwMode="auto">
            <a:xfrm>
              <a:off x="2011" y="2171"/>
              <a:ext cx="69" cy="48"/>
            </a:xfrm>
            <a:custGeom>
              <a:avLst/>
              <a:gdLst>
                <a:gd name="T0" fmla="*/ 0 w 93"/>
                <a:gd name="T1" fmla="*/ 30 h 60"/>
                <a:gd name="T2" fmla="*/ 4 w 93"/>
                <a:gd name="T3" fmla="*/ 21 h 60"/>
                <a:gd name="T4" fmla="*/ 10 w 93"/>
                <a:gd name="T5" fmla="*/ 11 h 60"/>
                <a:gd name="T6" fmla="*/ 29 w 93"/>
                <a:gd name="T7" fmla="*/ 1 h 60"/>
                <a:gd name="T8" fmla="*/ 34 w 93"/>
                <a:gd name="T9" fmla="*/ 5 h 60"/>
                <a:gd name="T10" fmla="*/ 24 w 93"/>
                <a:gd name="T11" fmla="*/ 12 h 60"/>
                <a:gd name="T12" fmla="*/ 2 w 93"/>
                <a:gd name="T13" fmla="*/ 3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0">
                  <a:moveTo>
                    <a:pt x="0" y="60"/>
                  </a:moveTo>
                  <a:cubicBezTo>
                    <a:pt x="5" y="55"/>
                    <a:pt x="6" y="47"/>
                    <a:pt x="10" y="41"/>
                  </a:cubicBezTo>
                  <a:cubicBezTo>
                    <a:pt x="14" y="34"/>
                    <a:pt x="21" y="27"/>
                    <a:pt x="26" y="22"/>
                  </a:cubicBezTo>
                  <a:cubicBezTo>
                    <a:pt x="38" y="10"/>
                    <a:pt x="56" y="3"/>
                    <a:pt x="72" y="1"/>
                  </a:cubicBezTo>
                  <a:cubicBezTo>
                    <a:pt x="79" y="1"/>
                    <a:pt x="93" y="0"/>
                    <a:pt x="84" y="9"/>
                  </a:cubicBezTo>
                  <a:cubicBezTo>
                    <a:pt x="78" y="16"/>
                    <a:pt x="68" y="20"/>
                    <a:pt x="60" y="24"/>
                  </a:cubicBezTo>
                  <a:cubicBezTo>
                    <a:pt x="41" y="34"/>
                    <a:pt x="24" y="46"/>
                    <a:pt x="6" y="58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4" name="Freeform 1758">
              <a:extLst>
                <a:ext uri="{FF2B5EF4-FFF2-40B4-BE49-F238E27FC236}">
                  <a16:creationId xmlns:a16="http://schemas.microsoft.com/office/drawing/2014/main" id="{3F05AEA6-2271-427B-8409-1AF68E856798}"/>
                </a:ext>
              </a:extLst>
            </p:cNvPr>
            <p:cNvSpPr/>
            <p:nvPr>
              <p:custDataLst>
                <p:tags r:id="rId777"/>
              </p:custDataLst>
            </p:nvPr>
          </p:nvSpPr>
          <p:spPr bwMode="auto">
            <a:xfrm>
              <a:off x="1949" y="2222"/>
              <a:ext cx="52" cy="35"/>
            </a:xfrm>
            <a:custGeom>
              <a:avLst/>
              <a:gdLst>
                <a:gd name="T0" fmla="*/ 0 w 71"/>
                <a:gd name="T1" fmla="*/ 5 h 44"/>
                <a:gd name="T2" fmla="*/ 28 w 71"/>
                <a:gd name="T3" fmla="*/ 0 h 44"/>
                <a:gd name="T4" fmla="*/ 0 w 71"/>
                <a:gd name="T5" fmla="*/ 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4">
                  <a:moveTo>
                    <a:pt x="0" y="9"/>
                  </a:moveTo>
                  <a:cubicBezTo>
                    <a:pt x="5" y="20"/>
                    <a:pt x="12" y="44"/>
                    <a:pt x="71" y="0"/>
                  </a:cubicBezTo>
                  <a:cubicBezTo>
                    <a:pt x="56" y="9"/>
                    <a:pt x="11" y="33"/>
                    <a:pt x="0" y="9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5" name="Freeform 1759">
              <a:extLst>
                <a:ext uri="{FF2B5EF4-FFF2-40B4-BE49-F238E27FC236}">
                  <a16:creationId xmlns:a16="http://schemas.microsoft.com/office/drawing/2014/main" id="{8FACD3E6-E481-4DB6-8DBD-579538798C7C}"/>
                </a:ext>
              </a:extLst>
            </p:cNvPr>
            <p:cNvSpPr/>
            <p:nvPr>
              <p:custDataLst>
                <p:tags r:id="rId778"/>
              </p:custDataLst>
            </p:nvPr>
          </p:nvSpPr>
          <p:spPr bwMode="auto">
            <a:xfrm>
              <a:off x="1746" y="2245"/>
              <a:ext cx="84" cy="106"/>
            </a:xfrm>
            <a:custGeom>
              <a:avLst/>
              <a:gdLst>
                <a:gd name="T0" fmla="*/ 0 w 113"/>
                <a:gd name="T1" fmla="*/ 66 h 134"/>
                <a:gd name="T2" fmla="*/ 8 w 113"/>
                <a:gd name="T3" fmla="*/ 39 h 134"/>
                <a:gd name="T4" fmla="*/ 46 w 113"/>
                <a:gd name="T5" fmla="*/ 2 h 134"/>
                <a:gd name="T6" fmla="*/ 17 w 113"/>
                <a:gd name="T7" fmla="*/ 9 h 134"/>
                <a:gd name="T8" fmla="*/ 7 w 113"/>
                <a:gd name="T9" fmla="*/ 37 h 134"/>
                <a:gd name="T10" fmla="*/ 0 w 113"/>
                <a:gd name="T11" fmla="*/ 66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34">
                  <a:moveTo>
                    <a:pt x="0" y="134"/>
                  </a:moveTo>
                  <a:cubicBezTo>
                    <a:pt x="9" y="126"/>
                    <a:pt x="11" y="114"/>
                    <a:pt x="20" y="79"/>
                  </a:cubicBezTo>
                  <a:cubicBezTo>
                    <a:pt x="29" y="45"/>
                    <a:pt x="46" y="4"/>
                    <a:pt x="113" y="5"/>
                  </a:cubicBezTo>
                  <a:cubicBezTo>
                    <a:pt x="87" y="3"/>
                    <a:pt x="60" y="0"/>
                    <a:pt x="42" y="18"/>
                  </a:cubicBezTo>
                  <a:cubicBezTo>
                    <a:pt x="23" y="35"/>
                    <a:pt x="23" y="41"/>
                    <a:pt x="16" y="74"/>
                  </a:cubicBezTo>
                  <a:cubicBezTo>
                    <a:pt x="9" y="107"/>
                    <a:pt x="8" y="124"/>
                    <a:pt x="0" y="13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6" name="Freeform 1760">
              <a:extLst>
                <a:ext uri="{FF2B5EF4-FFF2-40B4-BE49-F238E27FC236}">
                  <a16:creationId xmlns:a16="http://schemas.microsoft.com/office/drawing/2014/main" id="{BFBF5DC0-6557-4685-8DB4-C24F3311BDF3}"/>
                </a:ext>
              </a:extLst>
            </p:cNvPr>
            <p:cNvSpPr/>
            <p:nvPr>
              <p:custDataLst>
                <p:tags r:id="rId779"/>
              </p:custDataLst>
            </p:nvPr>
          </p:nvSpPr>
          <p:spPr bwMode="auto">
            <a:xfrm>
              <a:off x="1695" y="2134"/>
              <a:ext cx="417" cy="304"/>
            </a:xfrm>
            <a:custGeom>
              <a:avLst/>
              <a:gdLst>
                <a:gd name="T0" fmla="*/ 41 w 563"/>
                <a:gd name="T1" fmla="*/ 174 h 385"/>
                <a:gd name="T2" fmla="*/ 71 w 563"/>
                <a:gd name="T3" fmla="*/ 139 h 385"/>
                <a:gd name="T4" fmla="*/ 102 w 563"/>
                <a:gd name="T5" fmla="*/ 108 h 385"/>
                <a:gd name="T6" fmla="*/ 134 w 563"/>
                <a:gd name="T7" fmla="*/ 81 h 385"/>
                <a:gd name="T8" fmla="*/ 184 w 563"/>
                <a:gd name="T9" fmla="*/ 48 h 385"/>
                <a:gd name="T10" fmla="*/ 204 w 563"/>
                <a:gd name="T11" fmla="*/ 34 h 385"/>
                <a:gd name="T12" fmla="*/ 225 w 563"/>
                <a:gd name="T13" fmla="*/ 6 h 385"/>
                <a:gd name="T14" fmla="*/ 185 w 563"/>
                <a:gd name="T15" fmla="*/ 28 h 385"/>
                <a:gd name="T16" fmla="*/ 147 w 563"/>
                <a:gd name="T17" fmla="*/ 39 h 385"/>
                <a:gd name="T18" fmla="*/ 119 w 563"/>
                <a:gd name="T19" fmla="*/ 46 h 385"/>
                <a:gd name="T20" fmla="*/ 87 w 563"/>
                <a:gd name="T21" fmla="*/ 71 h 385"/>
                <a:gd name="T22" fmla="*/ 54 w 563"/>
                <a:gd name="T23" fmla="*/ 82 h 385"/>
                <a:gd name="T24" fmla="*/ 37 w 563"/>
                <a:gd name="T25" fmla="*/ 126 h 385"/>
                <a:gd name="T26" fmla="*/ 16 w 563"/>
                <a:gd name="T27" fmla="*/ 156 h 385"/>
                <a:gd name="T28" fmla="*/ 6 w 563"/>
                <a:gd name="T29" fmla="*/ 184 h 385"/>
                <a:gd name="T30" fmla="*/ 41 w 563"/>
                <a:gd name="T31" fmla="*/ 174 h 3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5">
                  <a:moveTo>
                    <a:pt x="101" y="353"/>
                  </a:moveTo>
                  <a:cubicBezTo>
                    <a:pt x="144" y="322"/>
                    <a:pt x="147" y="302"/>
                    <a:pt x="174" y="283"/>
                  </a:cubicBezTo>
                  <a:cubicBezTo>
                    <a:pt x="200" y="264"/>
                    <a:pt x="217" y="247"/>
                    <a:pt x="251" y="219"/>
                  </a:cubicBezTo>
                  <a:cubicBezTo>
                    <a:pt x="276" y="198"/>
                    <a:pt x="318" y="178"/>
                    <a:pt x="329" y="163"/>
                  </a:cubicBezTo>
                  <a:cubicBezTo>
                    <a:pt x="372" y="166"/>
                    <a:pt x="394" y="137"/>
                    <a:pt x="453" y="97"/>
                  </a:cubicBezTo>
                  <a:cubicBezTo>
                    <a:pt x="466" y="88"/>
                    <a:pt x="491" y="80"/>
                    <a:pt x="502" y="69"/>
                  </a:cubicBezTo>
                  <a:cubicBezTo>
                    <a:pt x="539" y="32"/>
                    <a:pt x="563" y="19"/>
                    <a:pt x="554" y="11"/>
                  </a:cubicBezTo>
                  <a:cubicBezTo>
                    <a:pt x="542" y="0"/>
                    <a:pt x="505" y="38"/>
                    <a:pt x="455" y="57"/>
                  </a:cubicBezTo>
                  <a:cubicBezTo>
                    <a:pt x="405" y="76"/>
                    <a:pt x="399" y="73"/>
                    <a:pt x="362" y="78"/>
                  </a:cubicBezTo>
                  <a:cubicBezTo>
                    <a:pt x="326" y="82"/>
                    <a:pt x="317" y="81"/>
                    <a:pt x="293" y="94"/>
                  </a:cubicBezTo>
                  <a:cubicBezTo>
                    <a:pt x="269" y="108"/>
                    <a:pt x="239" y="128"/>
                    <a:pt x="213" y="144"/>
                  </a:cubicBezTo>
                  <a:cubicBezTo>
                    <a:pt x="186" y="159"/>
                    <a:pt x="167" y="144"/>
                    <a:pt x="133" y="167"/>
                  </a:cubicBezTo>
                  <a:cubicBezTo>
                    <a:pt x="99" y="190"/>
                    <a:pt x="93" y="234"/>
                    <a:pt x="91" y="256"/>
                  </a:cubicBezTo>
                  <a:cubicBezTo>
                    <a:pt x="89" y="278"/>
                    <a:pt x="60" y="296"/>
                    <a:pt x="41" y="316"/>
                  </a:cubicBezTo>
                  <a:cubicBezTo>
                    <a:pt x="16" y="340"/>
                    <a:pt x="0" y="358"/>
                    <a:pt x="15" y="373"/>
                  </a:cubicBezTo>
                  <a:cubicBezTo>
                    <a:pt x="26" y="385"/>
                    <a:pt x="58" y="384"/>
                    <a:pt x="101" y="353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7" name="Freeform 1761">
              <a:extLst>
                <a:ext uri="{FF2B5EF4-FFF2-40B4-BE49-F238E27FC236}">
                  <a16:creationId xmlns:a16="http://schemas.microsoft.com/office/drawing/2014/main" id="{22688F7F-E3AD-4723-97B6-9C5FA806A8CC}"/>
                </a:ext>
              </a:extLst>
            </p:cNvPr>
            <p:cNvSpPr/>
            <p:nvPr>
              <p:custDataLst>
                <p:tags r:id="rId780"/>
              </p:custDataLst>
            </p:nvPr>
          </p:nvSpPr>
          <p:spPr bwMode="auto">
            <a:xfrm>
              <a:off x="1680" y="2067"/>
              <a:ext cx="426" cy="361"/>
            </a:xfrm>
            <a:custGeom>
              <a:avLst/>
              <a:gdLst>
                <a:gd name="T0" fmla="*/ 24 w 575"/>
                <a:gd name="T1" fmla="*/ 196 h 458"/>
                <a:gd name="T2" fmla="*/ 45 w 575"/>
                <a:gd name="T3" fmla="*/ 167 h 458"/>
                <a:gd name="T4" fmla="*/ 62 w 575"/>
                <a:gd name="T5" fmla="*/ 124 h 458"/>
                <a:gd name="T6" fmla="*/ 95 w 575"/>
                <a:gd name="T7" fmla="*/ 113 h 458"/>
                <a:gd name="T8" fmla="*/ 127 w 575"/>
                <a:gd name="T9" fmla="*/ 87 h 458"/>
                <a:gd name="T10" fmla="*/ 156 w 575"/>
                <a:gd name="T11" fmla="*/ 80 h 458"/>
                <a:gd name="T12" fmla="*/ 193 w 575"/>
                <a:gd name="T13" fmla="*/ 69 h 458"/>
                <a:gd name="T14" fmla="*/ 233 w 575"/>
                <a:gd name="T15" fmla="*/ 47 h 458"/>
                <a:gd name="T16" fmla="*/ 234 w 575"/>
                <a:gd name="T17" fmla="*/ 47 h 458"/>
                <a:gd name="T18" fmla="*/ 200 w 575"/>
                <a:gd name="T19" fmla="*/ 29 h 458"/>
                <a:gd name="T20" fmla="*/ 166 w 575"/>
                <a:gd name="T21" fmla="*/ 27 h 458"/>
                <a:gd name="T22" fmla="*/ 155 w 575"/>
                <a:gd name="T23" fmla="*/ 29 h 458"/>
                <a:gd name="T24" fmla="*/ 39 w 575"/>
                <a:gd name="T25" fmla="*/ 17 h 458"/>
                <a:gd name="T26" fmla="*/ 4 w 575"/>
                <a:gd name="T27" fmla="*/ 84 h 458"/>
                <a:gd name="T28" fmla="*/ 7 w 575"/>
                <a:gd name="T29" fmla="*/ 164 h 458"/>
                <a:gd name="T30" fmla="*/ 14 w 575"/>
                <a:gd name="T31" fmla="*/ 225 h 458"/>
                <a:gd name="T32" fmla="*/ 24 w 575"/>
                <a:gd name="T33" fmla="*/ 196 h 4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458">
                  <a:moveTo>
                    <a:pt x="61" y="401"/>
                  </a:moveTo>
                  <a:cubicBezTo>
                    <a:pt x="80" y="381"/>
                    <a:pt x="109" y="363"/>
                    <a:pt x="111" y="341"/>
                  </a:cubicBezTo>
                  <a:cubicBezTo>
                    <a:pt x="113" y="319"/>
                    <a:pt x="119" y="275"/>
                    <a:pt x="153" y="252"/>
                  </a:cubicBezTo>
                  <a:cubicBezTo>
                    <a:pt x="187" y="229"/>
                    <a:pt x="206" y="244"/>
                    <a:pt x="233" y="229"/>
                  </a:cubicBezTo>
                  <a:cubicBezTo>
                    <a:pt x="259" y="213"/>
                    <a:pt x="289" y="193"/>
                    <a:pt x="313" y="179"/>
                  </a:cubicBezTo>
                  <a:cubicBezTo>
                    <a:pt x="337" y="166"/>
                    <a:pt x="346" y="167"/>
                    <a:pt x="382" y="163"/>
                  </a:cubicBezTo>
                  <a:cubicBezTo>
                    <a:pt x="419" y="158"/>
                    <a:pt x="425" y="161"/>
                    <a:pt x="475" y="142"/>
                  </a:cubicBezTo>
                  <a:cubicBezTo>
                    <a:pt x="525" y="123"/>
                    <a:pt x="562" y="85"/>
                    <a:pt x="574" y="96"/>
                  </a:cubicBezTo>
                  <a:cubicBezTo>
                    <a:pt x="574" y="96"/>
                    <a:pt x="574" y="96"/>
                    <a:pt x="575" y="96"/>
                  </a:cubicBezTo>
                  <a:cubicBezTo>
                    <a:pt x="573" y="75"/>
                    <a:pt x="536" y="70"/>
                    <a:pt x="493" y="60"/>
                  </a:cubicBezTo>
                  <a:cubicBezTo>
                    <a:pt x="465" y="54"/>
                    <a:pt x="428" y="48"/>
                    <a:pt x="407" y="54"/>
                  </a:cubicBezTo>
                  <a:cubicBezTo>
                    <a:pt x="398" y="56"/>
                    <a:pt x="389" y="60"/>
                    <a:pt x="380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40" y="55"/>
                    <a:pt x="20" y="107"/>
                    <a:pt x="11" y="171"/>
                  </a:cubicBezTo>
                  <a:cubicBezTo>
                    <a:pt x="0" y="255"/>
                    <a:pt x="15" y="306"/>
                    <a:pt x="17" y="335"/>
                  </a:cubicBezTo>
                  <a:cubicBezTo>
                    <a:pt x="19" y="362"/>
                    <a:pt x="3" y="434"/>
                    <a:pt x="35" y="458"/>
                  </a:cubicBezTo>
                  <a:cubicBezTo>
                    <a:pt x="20" y="443"/>
                    <a:pt x="36" y="425"/>
                    <a:pt x="61" y="40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8" name="Freeform 1762">
              <a:extLst>
                <a:ext uri="{FF2B5EF4-FFF2-40B4-BE49-F238E27FC236}">
                  <a16:creationId xmlns:a16="http://schemas.microsoft.com/office/drawing/2014/main" id="{211C09C2-B49A-4CDB-AAB3-9224496C750F}"/>
                </a:ext>
              </a:extLst>
            </p:cNvPr>
            <p:cNvSpPr/>
            <p:nvPr>
              <p:custDataLst>
                <p:tags r:id="rId781"/>
              </p:custDataLst>
            </p:nvPr>
          </p:nvSpPr>
          <p:spPr bwMode="auto">
            <a:xfrm>
              <a:off x="1914" y="2118"/>
              <a:ext cx="47" cy="85"/>
            </a:xfrm>
            <a:custGeom>
              <a:avLst/>
              <a:gdLst>
                <a:gd name="T0" fmla="*/ 24 w 63"/>
                <a:gd name="T1" fmla="*/ 0 h 108"/>
                <a:gd name="T2" fmla="*/ 8 w 63"/>
                <a:gd name="T3" fmla="*/ 32 h 108"/>
                <a:gd name="T4" fmla="*/ 1 w 63"/>
                <a:gd name="T5" fmla="*/ 53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08">
                  <a:moveTo>
                    <a:pt x="58" y="0"/>
                  </a:moveTo>
                  <a:cubicBezTo>
                    <a:pt x="63" y="16"/>
                    <a:pt x="38" y="43"/>
                    <a:pt x="20" y="66"/>
                  </a:cubicBezTo>
                  <a:cubicBezTo>
                    <a:pt x="2" y="89"/>
                    <a:pt x="0" y="103"/>
                    <a:pt x="2" y="10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89" name="Freeform 1763">
              <a:extLst>
                <a:ext uri="{FF2B5EF4-FFF2-40B4-BE49-F238E27FC236}">
                  <a16:creationId xmlns:a16="http://schemas.microsoft.com/office/drawing/2014/main" id="{13B62F09-6216-4222-A94B-13853E2F863F}"/>
                </a:ext>
              </a:extLst>
            </p:cNvPr>
            <p:cNvSpPr/>
            <p:nvPr>
              <p:custDataLst>
                <p:tags r:id="rId782"/>
              </p:custDataLst>
            </p:nvPr>
          </p:nvSpPr>
          <p:spPr bwMode="auto">
            <a:xfrm>
              <a:off x="1915" y="2206"/>
              <a:ext cx="27" cy="56"/>
            </a:xfrm>
            <a:custGeom>
              <a:avLst/>
              <a:gdLst>
                <a:gd name="T0" fmla="*/ 0 w 36"/>
                <a:gd name="T1" fmla="*/ 0 h 71"/>
                <a:gd name="T2" fmla="*/ 15 w 36"/>
                <a:gd name="T3" fmla="*/ 3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1">
                  <a:moveTo>
                    <a:pt x="0" y="0"/>
                  </a:moveTo>
                  <a:cubicBezTo>
                    <a:pt x="14" y="8"/>
                    <a:pt x="8" y="63"/>
                    <a:pt x="36" y="7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0" name="Freeform 1765">
              <a:extLst>
                <a:ext uri="{FF2B5EF4-FFF2-40B4-BE49-F238E27FC236}">
                  <a16:creationId xmlns:a16="http://schemas.microsoft.com/office/drawing/2014/main" id="{D94CB45A-B7C4-495A-BB6E-7F94BC7436AB}"/>
                </a:ext>
              </a:extLst>
            </p:cNvPr>
            <p:cNvSpPr/>
            <p:nvPr>
              <p:custDataLst>
                <p:tags r:id="rId783"/>
              </p:custDataLst>
            </p:nvPr>
          </p:nvSpPr>
          <p:spPr bwMode="auto">
            <a:xfrm>
              <a:off x="1766" y="2267"/>
              <a:ext cx="134" cy="157"/>
            </a:xfrm>
            <a:custGeom>
              <a:avLst/>
              <a:gdLst>
                <a:gd name="T0" fmla="*/ 67 w 175"/>
                <a:gd name="T1" fmla="*/ 45 h 192"/>
                <a:gd name="T2" fmla="*/ 71 w 175"/>
                <a:gd name="T3" fmla="*/ 60 h 192"/>
                <a:gd name="T4" fmla="*/ 71 w 175"/>
                <a:gd name="T5" fmla="*/ 105 h 192"/>
                <a:gd name="T6" fmla="*/ 77 w 175"/>
                <a:gd name="T7" fmla="*/ 105 h 192"/>
                <a:gd name="T8" fmla="*/ 78 w 175"/>
                <a:gd name="T9" fmla="*/ 76 h 192"/>
                <a:gd name="T10" fmla="*/ 70 w 175"/>
                <a:gd name="T11" fmla="*/ 11 h 192"/>
                <a:gd name="T12" fmla="*/ 64 w 175"/>
                <a:gd name="T13" fmla="*/ 11 h 192"/>
                <a:gd name="T14" fmla="*/ 68 w 175"/>
                <a:gd name="T15" fmla="*/ 37 h 192"/>
                <a:gd name="T16" fmla="*/ 53 w 175"/>
                <a:gd name="T17" fmla="*/ 18 h 192"/>
                <a:gd name="T18" fmla="*/ 34 w 175"/>
                <a:gd name="T19" fmla="*/ 6 h 192"/>
                <a:gd name="T20" fmla="*/ 5 w 175"/>
                <a:gd name="T21" fmla="*/ 20 h 192"/>
                <a:gd name="T22" fmla="*/ 28 w 175"/>
                <a:gd name="T23" fmla="*/ 44 h 192"/>
                <a:gd name="T24" fmla="*/ 51 w 175"/>
                <a:gd name="T25" fmla="*/ 38 h 192"/>
                <a:gd name="T26" fmla="*/ 67 w 175"/>
                <a:gd name="T27" fmla="*/ 45 h 1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5" h="192">
                  <a:moveTo>
                    <a:pt x="149" y="82"/>
                  </a:moveTo>
                  <a:cubicBezTo>
                    <a:pt x="152" y="88"/>
                    <a:pt x="155" y="100"/>
                    <a:pt x="158" y="109"/>
                  </a:cubicBezTo>
                  <a:cubicBezTo>
                    <a:pt x="164" y="127"/>
                    <a:pt x="161" y="176"/>
                    <a:pt x="158" y="192"/>
                  </a:cubicBezTo>
                  <a:cubicBezTo>
                    <a:pt x="158" y="192"/>
                    <a:pt x="171" y="192"/>
                    <a:pt x="172" y="192"/>
                  </a:cubicBezTo>
                  <a:cubicBezTo>
                    <a:pt x="174" y="176"/>
                    <a:pt x="174" y="140"/>
                    <a:pt x="174" y="140"/>
                  </a:cubicBezTo>
                  <a:cubicBezTo>
                    <a:pt x="175" y="105"/>
                    <a:pt x="163" y="51"/>
                    <a:pt x="155" y="20"/>
                  </a:cubicBezTo>
                  <a:cubicBezTo>
                    <a:pt x="154" y="20"/>
                    <a:pt x="145" y="20"/>
                    <a:pt x="142" y="20"/>
                  </a:cubicBezTo>
                  <a:cubicBezTo>
                    <a:pt x="146" y="33"/>
                    <a:pt x="149" y="52"/>
                    <a:pt x="152" y="67"/>
                  </a:cubicBezTo>
                  <a:cubicBezTo>
                    <a:pt x="146" y="52"/>
                    <a:pt x="139" y="39"/>
                    <a:pt x="117" y="33"/>
                  </a:cubicBezTo>
                  <a:cubicBezTo>
                    <a:pt x="93" y="26"/>
                    <a:pt x="97" y="22"/>
                    <a:pt x="74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7"/>
                    <a:pt x="30" y="84"/>
                    <a:pt x="61" y="81"/>
                  </a:cubicBezTo>
                  <a:cubicBezTo>
                    <a:pt x="91" y="78"/>
                    <a:pt x="99" y="68"/>
                    <a:pt x="114" y="68"/>
                  </a:cubicBezTo>
                  <a:cubicBezTo>
                    <a:pt x="132" y="68"/>
                    <a:pt x="138" y="62"/>
                    <a:pt x="149" y="8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1" name="Freeform 1766">
              <a:extLst>
                <a:ext uri="{FF2B5EF4-FFF2-40B4-BE49-F238E27FC236}">
                  <a16:creationId xmlns:a16="http://schemas.microsoft.com/office/drawing/2014/main" id="{3430F456-8E46-49B2-AAB2-06C67F491A32}"/>
                </a:ext>
              </a:extLst>
            </p:cNvPr>
            <p:cNvSpPr/>
            <p:nvPr>
              <p:custDataLst>
                <p:tags r:id="rId784"/>
              </p:custDataLst>
            </p:nvPr>
          </p:nvSpPr>
          <p:spPr bwMode="auto">
            <a:xfrm>
              <a:off x="1885" y="2283"/>
              <a:ext cx="15" cy="141"/>
            </a:xfrm>
            <a:custGeom>
              <a:avLst/>
              <a:gdLst>
                <a:gd name="T0" fmla="*/ 8 w 20"/>
                <a:gd name="T1" fmla="*/ 95 h 172"/>
                <a:gd name="T2" fmla="*/ 8 w 20"/>
                <a:gd name="T3" fmla="*/ 66 h 172"/>
                <a:gd name="T4" fmla="*/ 0 w 20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2">
                  <a:moveTo>
                    <a:pt x="17" y="172"/>
                  </a:moveTo>
                  <a:cubicBezTo>
                    <a:pt x="19" y="156"/>
                    <a:pt x="19" y="120"/>
                    <a:pt x="19" y="120"/>
                  </a:cubicBezTo>
                  <a:cubicBezTo>
                    <a:pt x="20" y="85"/>
                    <a:pt x="8" y="3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2" name="Freeform 1767">
              <a:extLst>
                <a:ext uri="{FF2B5EF4-FFF2-40B4-BE49-F238E27FC236}">
                  <a16:creationId xmlns:a16="http://schemas.microsoft.com/office/drawing/2014/main" id="{4DCBDEBF-646F-40E9-91DB-2FF524E11A18}"/>
                </a:ext>
              </a:extLst>
            </p:cNvPr>
            <p:cNvSpPr/>
            <p:nvPr>
              <p:custDataLst>
                <p:tags r:id="rId785"/>
              </p:custDataLst>
            </p:nvPr>
          </p:nvSpPr>
          <p:spPr bwMode="auto">
            <a:xfrm>
              <a:off x="1766" y="2267"/>
              <a:ext cx="125" cy="157"/>
            </a:xfrm>
            <a:custGeom>
              <a:avLst/>
              <a:gdLst>
                <a:gd name="T0" fmla="*/ 63 w 164"/>
                <a:gd name="T1" fmla="*/ 11 h 192"/>
                <a:gd name="T2" fmla="*/ 67 w 164"/>
                <a:gd name="T3" fmla="*/ 37 h 192"/>
                <a:gd name="T4" fmla="*/ 52 w 164"/>
                <a:gd name="T5" fmla="*/ 18 h 192"/>
                <a:gd name="T6" fmla="*/ 33 w 164"/>
                <a:gd name="T7" fmla="*/ 6 h 192"/>
                <a:gd name="T8" fmla="*/ 5 w 164"/>
                <a:gd name="T9" fmla="*/ 20 h 192"/>
                <a:gd name="T10" fmla="*/ 27 w 164"/>
                <a:gd name="T11" fmla="*/ 44 h 192"/>
                <a:gd name="T12" fmla="*/ 50 w 164"/>
                <a:gd name="T13" fmla="*/ 38 h 192"/>
                <a:gd name="T14" fmla="*/ 66 w 164"/>
                <a:gd name="T15" fmla="*/ 45 h 192"/>
                <a:gd name="T16" fmla="*/ 69 w 164"/>
                <a:gd name="T17" fmla="*/ 60 h 192"/>
                <a:gd name="T18" fmla="*/ 69 w 164"/>
                <a:gd name="T19" fmla="*/ 10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192">
                  <a:moveTo>
                    <a:pt x="142" y="20"/>
                  </a:moveTo>
                  <a:cubicBezTo>
                    <a:pt x="146" y="33"/>
                    <a:pt x="149" y="52"/>
                    <a:pt x="152" y="67"/>
                  </a:cubicBezTo>
                  <a:cubicBezTo>
                    <a:pt x="146" y="52"/>
                    <a:pt x="139" y="39"/>
                    <a:pt x="117" y="33"/>
                  </a:cubicBezTo>
                  <a:cubicBezTo>
                    <a:pt x="93" y="26"/>
                    <a:pt x="97" y="22"/>
                    <a:pt x="74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7"/>
                    <a:pt x="30" y="84"/>
                    <a:pt x="61" y="81"/>
                  </a:cubicBezTo>
                  <a:cubicBezTo>
                    <a:pt x="91" y="78"/>
                    <a:pt x="99" y="68"/>
                    <a:pt x="114" y="68"/>
                  </a:cubicBezTo>
                  <a:cubicBezTo>
                    <a:pt x="132" y="68"/>
                    <a:pt x="138" y="62"/>
                    <a:pt x="149" y="82"/>
                  </a:cubicBezTo>
                  <a:cubicBezTo>
                    <a:pt x="152" y="88"/>
                    <a:pt x="155" y="100"/>
                    <a:pt x="158" y="109"/>
                  </a:cubicBezTo>
                  <a:cubicBezTo>
                    <a:pt x="164" y="127"/>
                    <a:pt x="161" y="176"/>
                    <a:pt x="158" y="19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3" name="Freeform 1768">
              <a:extLst>
                <a:ext uri="{FF2B5EF4-FFF2-40B4-BE49-F238E27FC236}">
                  <a16:creationId xmlns:a16="http://schemas.microsoft.com/office/drawing/2014/main" id="{70E6D82B-DF6A-4979-BAB5-766B46AF26D6}"/>
                </a:ext>
              </a:extLst>
            </p:cNvPr>
            <p:cNvSpPr/>
            <p:nvPr>
              <p:custDataLst>
                <p:tags r:id="rId786"/>
              </p:custDataLst>
            </p:nvPr>
          </p:nvSpPr>
          <p:spPr bwMode="auto">
            <a:xfrm>
              <a:off x="1778" y="2271"/>
              <a:ext cx="59" cy="41"/>
            </a:xfrm>
            <a:custGeom>
              <a:avLst/>
              <a:gdLst>
                <a:gd name="T0" fmla="*/ 0 w 78"/>
                <a:gd name="T1" fmla="*/ 28 h 50"/>
                <a:gd name="T2" fmla="*/ 13 w 78"/>
                <a:gd name="T3" fmla="*/ 5 h 50"/>
                <a:gd name="T4" fmla="*/ 34 w 78"/>
                <a:gd name="T5" fmla="*/ 14 h 50"/>
                <a:gd name="T6" fmla="*/ 0 w 78"/>
                <a:gd name="T7" fmla="*/ 2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50"/>
                  </a:moveTo>
                  <a:cubicBezTo>
                    <a:pt x="0" y="31"/>
                    <a:pt x="7" y="11"/>
                    <a:pt x="31" y="8"/>
                  </a:cubicBezTo>
                  <a:cubicBezTo>
                    <a:pt x="55" y="6"/>
                    <a:pt x="61" y="16"/>
                    <a:pt x="78" y="25"/>
                  </a:cubicBezTo>
                  <a:cubicBezTo>
                    <a:pt x="65" y="19"/>
                    <a:pt x="17" y="0"/>
                    <a:pt x="0" y="50"/>
                  </a:cubicBezTo>
                  <a:close/>
                </a:path>
              </a:pathLst>
            </a:custGeom>
            <a:solidFill>
              <a:srgbClr val="BFD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4" name="Freeform 1769">
              <a:extLst>
                <a:ext uri="{FF2B5EF4-FFF2-40B4-BE49-F238E27FC236}">
                  <a16:creationId xmlns:a16="http://schemas.microsoft.com/office/drawing/2014/main" id="{EA09C036-206A-499E-9977-E9DC42D7E5C3}"/>
                </a:ext>
              </a:extLst>
            </p:cNvPr>
            <p:cNvSpPr/>
            <p:nvPr>
              <p:custDataLst>
                <p:tags r:id="rId787"/>
              </p:custDataLst>
            </p:nvPr>
          </p:nvSpPr>
          <p:spPr bwMode="auto">
            <a:xfrm>
              <a:off x="1780" y="2271"/>
              <a:ext cx="48" cy="25"/>
            </a:xfrm>
            <a:custGeom>
              <a:avLst/>
              <a:gdLst>
                <a:gd name="T0" fmla="*/ 28 w 63"/>
                <a:gd name="T1" fmla="*/ 10 h 31"/>
                <a:gd name="T2" fmla="*/ 12 w 63"/>
                <a:gd name="T3" fmla="*/ 4 h 31"/>
                <a:gd name="T4" fmla="*/ 0 w 63"/>
                <a:gd name="T5" fmla="*/ 16 h 31"/>
                <a:gd name="T6" fmla="*/ 28 w 63"/>
                <a:gd name="T7" fmla="*/ 1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1">
                  <a:moveTo>
                    <a:pt x="63" y="18"/>
                  </a:moveTo>
                  <a:cubicBezTo>
                    <a:pt x="53" y="12"/>
                    <a:pt x="45" y="7"/>
                    <a:pt x="28" y="8"/>
                  </a:cubicBezTo>
                  <a:cubicBezTo>
                    <a:pt x="12" y="10"/>
                    <a:pt x="4" y="19"/>
                    <a:pt x="0" y="31"/>
                  </a:cubicBezTo>
                  <a:cubicBezTo>
                    <a:pt x="10" y="16"/>
                    <a:pt x="30" y="0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5" name="Freeform 1770">
              <a:extLst>
                <a:ext uri="{FF2B5EF4-FFF2-40B4-BE49-F238E27FC236}">
                  <a16:creationId xmlns:a16="http://schemas.microsoft.com/office/drawing/2014/main" id="{AA68D23E-FDFE-49AB-A206-5754A47CEF94}"/>
                </a:ext>
              </a:extLst>
            </p:cNvPr>
            <p:cNvSpPr/>
            <p:nvPr>
              <p:custDataLst>
                <p:tags r:id="rId788"/>
              </p:custDataLst>
            </p:nvPr>
          </p:nvSpPr>
          <p:spPr bwMode="auto">
            <a:xfrm>
              <a:off x="1853" y="2314"/>
              <a:ext cx="18" cy="9"/>
            </a:xfrm>
            <a:custGeom>
              <a:avLst/>
              <a:gdLst>
                <a:gd name="T0" fmla="*/ 11 w 23"/>
                <a:gd name="T1" fmla="*/ 0 h 11"/>
                <a:gd name="T2" fmla="*/ 0 w 23"/>
                <a:gd name="T3" fmla="*/ 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cubicBezTo>
                    <a:pt x="19" y="8"/>
                    <a:pt x="15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6" name="Freeform 1771">
              <a:extLst>
                <a:ext uri="{FF2B5EF4-FFF2-40B4-BE49-F238E27FC236}">
                  <a16:creationId xmlns:a16="http://schemas.microsoft.com/office/drawing/2014/main" id="{5B936470-7C5E-4C59-927A-7E26E6DA03EA}"/>
                </a:ext>
              </a:extLst>
            </p:cNvPr>
            <p:cNvSpPr/>
            <p:nvPr>
              <p:custDataLst>
                <p:tags r:id="rId789"/>
              </p:custDataLst>
            </p:nvPr>
          </p:nvSpPr>
          <p:spPr bwMode="auto">
            <a:xfrm>
              <a:off x="1790" y="2304"/>
              <a:ext cx="78" cy="28"/>
            </a:xfrm>
            <a:custGeom>
              <a:avLst/>
              <a:gdLst>
                <a:gd name="T0" fmla="*/ 0 w 102"/>
                <a:gd name="T1" fmla="*/ 14 h 35"/>
                <a:gd name="T2" fmla="*/ 24 w 102"/>
                <a:gd name="T3" fmla="*/ 13 h 35"/>
                <a:gd name="T4" fmla="*/ 43 w 102"/>
                <a:gd name="T5" fmla="*/ 8 h 35"/>
                <a:gd name="T6" fmla="*/ 44 w 102"/>
                <a:gd name="T7" fmla="*/ 0 h 35"/>
                <a:gd name="T8" fmla="*/ 35 w 102"/>
                <a:gd name="T9" fmla="*/ 6 h 35"/>
                <a:gd name="T10" fmla="*/ 21 w 102"/>
                <a:gd name="T11" fmla="*/ 9 h 35"/>
                <a:gd name="T12" fmla="*/ 0 w 102"/>
                <a:gd name="T13" fmla="*/ 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5">
                  <a:moveTo>
                    <a:pt x="0" y="28"/>
                  </a:moveTo>
                  <a:cubicBezTo>
                    <a:pt x="14" y="31"/>
                    <a:pt x="31" y="35"/>
                    <a:pt x="54" y="25"/>
                  </a:cubicBezTo>
                  <a:cubicBezTo>
                    <a:pt x="79" y="14"/>
                    <a:pt x="89" y="19"/>
                    <a:pt x="95" y="15"/>
                  </a:cubicBezTo>
                  <a:cubicBezTo>
                    <a:pt x="102" y="11"/>
                    <a:pt x="101" y="3"/>
                    <a:pt x="98" y="0"/>
                  </a:cubicBezTo>
                  <a:cubicBezTo>
                    <a:pt x="101" y="3"/>
                    <a:pt x="93" y="9"/>
                    <a:pt x="79" y="11"/>
                  </a:cubicBezTo>
                  <a:cubicBezTo>
                    <a:pt x="65" y="13"/>
                    <a:pt x="56" y="13"/>
                    <a:pt x="46" y="18"/>
                  </a:cubicBezTo>
                  <a:cubicBezTo>
                    <a:pt x="35" y="22"/>
                    <a:pt x="14" y="31"/>
                    <a:pt x="0" y="28"/>
                  </a:cubicBezTo>
                  <a:close/>
                </a:path>
              </a:pathLst>
            </a:custGeom>
            <a:solidFill>
              <a:srgbClr val="299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7" name="Freeform 1772">
              <a:extLst>
                <a:ext uri="{FF2B5EF4-FFF2-40B4-BE49-F238E27FC236}">
                  <a16:creationId xmlns:a16="http://schemas.microsoft.com/office/drawing/2014/main" id="{0B105683-6BB9-44A9-85F6-3E7B83660FC6}"/>
                </a:ext>
              </a:extLst>
            </p:cNvPr>
            <p:cNvSpPr/>
            <p:nvPr>
              <p:custDataLst>
                <p:tags r:id="rId790"/>
              </p:custDataLst>
            </p:nvPr>
          </p:nvSpPr>
          <p:spPr bwMode="auto">
            <a:xfrm>
              <a:off x="1886" y="2339"/>
              <a:ext cx="8" cy="64"/>
            </a:xfrm>
            <a:custGeom>
              <a:avLst/>
              <a:gdLst>
                <a:gd name="T0" fmla="*/ 3 w 11"/>
                <a:gd name="T1" fmla="*/ 17 h 78"/>
                <a:gd name="T2" fmla="*/ 4 w 11"/>
                <a:gd name="T3" fmla="*/ 43 h 78"/>
                <a:gd name="T4" fmla="*/ 4 w 11"/>
                <a:gd name="T5" fmla="*/ 17 h 78"/>
                <a:gd name="T6" fmla="*/ 0 w 11"/>
                <a:gd name="T7" fmla="*/ 0 h 78"/>
                <a:gd name="T8" fmla="*/ 3 w 11"/>
                <a:gd name="T9" fmla="*/ 1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8">
                  <a:moveTo>
                    <a:pt x="7" y="31"/>
                  </a:moveTo>
                  <a:cubicBezTo>
                    <a:pt x="9" y="48"/>
                    <a:pt x="10" y="68"/>
                    <a:pt x="9" y="78"/>
                  </a:cubicBezTo>
                  <a:cubicBezTo>
                    <a:pt x="11" y="64"/>
                    <a:pt x="11" y="45"/>
                    <a:pt x="9" y="31"/>
                  </a:cubicBezTo>
                  <a:cubicBezTo>
                    <a:pt x="8" y="18"/>
                    <a:pt x="4" y="8"/>
                    <a:pt x="0" y="0"/>
                  </a:cubicBezTo>
                  <a:cubicBezTo>
                    <a:pt x="2" y="5"/>
                    <a:pt x="5" y="17"/>
                    <a:pt x="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98" name="Freeform 1773">
              <a:extLst>
                <a:ext uri="{FF2B5EF4-FFF2-40B4-BE49-F238E27FC236}">
                  <a16:creationId xmlns:a16="http://schemas.microsoft.com/office/drawing/2014/main" id="{DFA2B988-BB1F-4B8A-A80C-305A475AE06F}"/>
                </a:ext>
              </a:extLst>
            </p:cNvPr>
            <p:cNvSpPr/>
            <p:nvPr>
              <p:custDataLst>
                <p:tags r:id="rId791"/>
              </p:custDataLst>
            </p:nvPr>
          </p:nvSpPr>
          <p:spPr bwMode="auto">
            <a:xfrm>
              <a:off x="1865" y="2313"/>
              <a:ext cx="7" cy="6"/>
            </a:xfrm>
            <a:custGeom>
              <a:avLst/>
              <a:gdLst>
                <a:gd name="T0" fmla="*/ 5 w 8"/>
                <a:gd name="T1" fmla="*/ 3 h 7"/>
                <a:gd name="T2" fmla="*/ 4 w 8"/>
                <a:gd name="T3" fmla="*/ 1 h 7"/>
                <a:gd name="T4" fmla="*/ 5 w 8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2"/>
                    <a:pt x="5" y="0"/>
                    <a:pt x="4" y="1"/>
                  </a:cubicBezTo>
                  <a:cubicBezTo>
                    <a:pt x="0" y="3"/>
                    <a:pt x="5" y="7"/>
                    <a:pt x="8" y="7"/>
                  </a:cubicBezTo>
                </a:path>
              </a:pathLst>
            </a:custGeom>
            <a:noFill/>
            <a:ln w="7938" cap="rnd">
              <a:solidFill>
                <a:srgbClr val="74AA2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10" name="Group 1787">
            <a:extLst>
              <a:ext uri="{FF2B5EF4-FFF2-40B4-BE49-F238E27FC236}">
                <a16:creationId xmlns:a16="http://schemas.microsoft.com/office/drawing/2014/main" id="{BCAF53B2-C6F1-4B61-95EE-D9F6233AD49C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6242050" y="3500438"/>
            <a:ext cx="503238" cy="546100"/>
            <a:chOff x="2370" y="1601"/>
            <a:chExt cx="1032" cy="1115"/>
          </a:xfrm>
        </p:grpSpPr>
        <p:sp>
          <p:nvSpPr>
            <p:cNvPr id="77558" name="Freeform 1788">
              <a:extLst>
                <a:ext uri="{FF2B5EF4-FFF2-40B4-BE49-F238E27FC236}">
                  <a16:creationId xmlns:a16="http://schemas.microsoft.com/office/drawing/2014/main" id="{F8933A56-2795-4140-A02E-C3FEADAB564E}"/>
                </a:ext>
              </a:extLst>
            </p:cNvPr>
            <p:cNvSpPr/>
            <p:nvPr>
              <p:custDataLst>
                <p:tags r:id="rId751"/>
              </p:custDataLst>
            </p:nvPr>
          </p:nvSpPr>
          <p:spPr bwMode="auto">
            <a:xfrm>
              <a:off x="2370" y="1601"/>
              <a:ext cx="1032" cy="1115"/>
            </a:xfrm>
            <a:custGeom>
              <a:avLst/>
              <a:gdLst>
                <a:gd name="T0" fmla="*/ 230 w 413"/>
                <a:gd name="T1" fmla="*/ 6205 h 418"/>
                <a:gd name="T2" fmla="*/ 542 w 413"/>
                <a:gd name="T3" fmla="*/ 6431 h 418"/>
                <a:gd name="T4" fmla="*/ 917 w 413"/>
                <a:gd name="T5" fmla="*/ 7058 h 418"/>
                <a:gd name="T6" fmla="*/ 1824 w 413"/>
                <a:gd name="T7" fmla="*/ 7386 h 418"/>
                <a:gd name="T8" fmla="*/ 3041 w 413"/>
                <a:gd name="T9" fmla="*/ 7842 h 418"/>
                <a:gd name="T10" fmla="*/ 6120 w 413"/>
                <a:gd name="T11" fmla="*/ 4156 h 418"/>
                <a:gd name="T12" fmla="*/ 5058 w 413"/>
                <a:gd name="T13" fmla="*/ 149 h 418"/>
                <a:gd name="T14" fmla="*/ 3696 w 413"/>
                <a:gd name="T15" fmla="*/ 683 h 418"/>
                <a:gd name="T16" fmla="*/ 3258 w 413"/>
                <a:gd name="T17" fmla="*/ 1422 h 418"/>
                <a:gd name="T18" fmla="*/ 3133 w 413"/>
                <a:gd name="T19" fmla="*/ 1400 h 418"/>
                <a:gd name="T20" fmla="*/ 3133 w 413"/>
                <a:gd name="T21" fmla="*/ 1422 h 418"/>
                <a:gd name="T22" fmla="*/ 3133 w 413"/>
                <a:gd name="T23" fmla="*/ 1400 h 418"/>
                <a:gd name="T24" fmla="*/ 2841 w 413"/>
                <a:gd name="T25" fmla="*/ 683 h 418"/>
                <a:gd name="T26" fmla="*/ 2499 w 413"/>
                <a:gd name="T27" fmla="*/ 931 h 418"/>
                <a:gd name="T28" fmla="*/ 2074 w 413"/>
                <a:gd name="T29" fmla="*/ 888 h 418"/>
                <a:gd name="T30" fmla="*/ 2416 w 413"/>
                <a:gd name="T31" fmla="*/ 1993 h 418"/>
                <a:gd name="T32" fmla="*/ 2416 w 413"/>
                <a:gd name="T33" fmla="*/ 1993 h 418"/>
                <a:gd name="T34" fmla="*/ 2416 w 413"/>
                <a:gd name="T35" fmla="*/ 1993 h 418"/>
                <a:gd name="T36" fmla="*/ 2479 w 413"/>
                <a:gd name="T37" fmla="*/ 2070 h 418"/>
                <a:gd name="T38" fmla="*/ 2946 w 413"/>
                <a:gd name="T39" fmla="*/ 3052 h 418"/>
                <a:gd name="T40" fmla="*/ 2684 w 413"/>
                <a:gd name="T41" fmla="*/ 4497 h 418"/>
                <a:gd name="T42" fmla="*/ 1887 w 413"/>
                <a:gd name="T43" fmla="*/ 5543 h 418"/>
                <a:gd name="T44" fmla="*/ 1312 w 413"/>
                <a:gd name="T45" fmla="*/ 5351 h 418"/>
                <a:gd name="T46" fmla="*/ 887 w 413"/>
                <a:gd name="T47" fmla="*/ 5351 h 418"/>
                <a:gd name="T48" fmla="*/ 355 w 413"/>
                <a:gd name="T49" fmla="*/ 5087 h 418"/>
                <a:gd name="T50" fmla="*/ 230 w 413"/>
                <a:gd name="T51" fmla="*/ 6205 h 4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12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9" name="Freeform 1789">
              <a:extLst>
                <a:ext uri="{FF2B5EF4-FFF2-40B4-BE49-F238E27FC236}">
                  <a16:creationId xmlns:a16="http://schemas.microsoft.com/office/drawing/2014/main" id="{D8175CFB-A344-4ECD-A2E5-33DC4195C7DC}"/>
                </a:ext>
              </a:extLst>
            </p:cNvPr>
            <p:cNvSpPr/>
            <p:nvPr>
              <p:custDataLst>
                <p:tags r:id="rId752"/>
              </p:custDataLst>
            </p:nvPr>
          </p:nvSpPr>
          <p:spPr bwMode="auto">
            <a:xfrm>
              <a:off x="2437" y="1703"/>
              <a:ext cx="938" cy="1000"/>
            </a:xfrm>
            <a:custGeom>
              <a:avLst/>
              <a:gdLst>
                <a:gd name="T0" fmla="*/ 50 w 375"/>
                <a:gd name="T1" fmla="*/ 5461 h 375"/>
                <a:gd name="T2" fmla="*/ 208 w 375"/>
                <a:gd name="T3" fmla="*/ 5632 h 375"/>
                <a:gd name="T4" fmla="*/ 563 w 375"/>
                <a:gd name="T5" fmla="*/ 6237 h 375"/>
                <a:gd name="T6" fmla="*/ 1438 w 375"/>
                <a:gd name="T7" fmla="*/ 6563 h 375"/>
                <a:gd name="T8" fmla="*/ 2596 w 375"/>
                <a:gd name="T9" fmla="*/ 6997 h 375"/>
                <a:gd name="T10" fmla="*/ 5555 w 375"/>
                <a:gd name="T11" fmla="*/ 3491 h 375"/>
                <a:gd name="T12" fmla="*/ 5163 w 375"/>
                <a:gd name="T13" fmla="*/ 0 h 375"/>
                <a:gd name="T14" fmla="*/ 4943 w 375"/>
                <a:gd name="T15" fmla="*/ 4437 h 375"/>
                <a:gd name="T16" fmla="*/ 2429 w 375"/>
                <a:gd name="T17" fmla="*/ 6280 h 375"/>
                <a:gd name="T18" fmla="*/ 1501 w 375"/>
                <a:gd name="T19" fmla="*/ 5896 h 375"/>
                <a:gd name="T20" fmla="*/ 395 w 375"/>
                <a:gd name="T21" fmla="*/ 5653 h 375"/>
                <a:gd name="T22" fmla="*/ 50 w 375"/>
                <a:gd name="T23" fmla="*/ 5461 h 3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5" h="375">
                  <a:moveTo>
                    <a:pt x="3" y="288"/>
                  </a:moveTo>
                  <a:cubicBezTo>
                    <a:pt x="7" y="291"/>
                    <a:pt x="10" y="294"/>
                    <a:pt x="13" y="297"/>
                  </a:cubicBezTo>
                  <a:cubicBezTo>
                    <a:pt x="20" y="305"/>
                    <a:pt x="25" y="320"/>
                    <a:pt x="36" y="329"/>
                  </a:cubicBezTo>
                  <a:cubicBezTo>
                    <a:pt x="59" y="348"/>
                    <a:pt x="73" y="345"/>
                    <a:pt x="92" y="346"/>
                  </a:cubicBezTo>
                  <a:cubicBezTo>
                    <a:pt x="112" y="348"/>
                    <a:pt x="114" y="364"/>
                    <a:pt x="166" y="369"/>
                  </a:cubicBezTo>
                  <a:cubicBezTo>
                    <a:pt x="224" y="375"/>
                    <a:pt x="334" y="291"/>
                    <a:pt x="355" y="184"/>
                  </a:cubicBezTo>
                  <a:cubicBezTo>
                    <a:pt x="371" y="106"/>
                    <a:pt x="370" y="30"/>
                    <a:pt x="330" y="0"/>
                  </a:cubicBezTo>
                  <a:cubicBezTo>
                    <a:pt x="365" y="30"/>
                    <a:pt x="375" y="135"/>
                    <a:pt x="316" y="234"/>
                  </a:cubicBezTo>
                  <a:cubicBezTo>
                    <a:pt x="257" y="333"/>
                    <a:pt x="182" y="344"/>
                    <a:pt x="155" y="331"/>
                  </a:cubicBezTo>
                  <a:cubicBezTo>
                    <a:pt x="128" y="318"/>
                    <a:pt x="116" y="310"/>
                    <a:pt x="96" y="311"/>
                  </a:cubicBezTo>
                  <a:cubicBezTo>
                    <a:pt x="75" y="312"/>
                    <a:pt x="38" y="318"/>
                    <a:pt x="25" y="298"/>
                  </a:cubicBezTo>
                  <a:cubicBezTo>
                    <a:pt x="16" y="286"/>
                    <a:pt x="0" y="287"/>
                    <a:pt x="3" y="288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0" name="Freeform 1790">
              <a:extLst>
                <a:ext uri="{FF2B5EF4-FFF2-40B4-BE49-F238E27FC236}">
                  <a16:creationId xmlns:a16="http://schemas.microsoft.com/office/drawing/2014/main" id="{67AC2482-5A55-4C09-BE4F-DDB152E9A81F}"/>
                </a:ext>
              </a:extLst>
            </p:cNvPr>
            <p:cNvSpPr/>
            <p:nvPr>
              <p:custDataLst>
                <p:tags r:id="rId753"/>
              </p:custDataLst>
            </p:nvPr>
          </p:nvSpPr>
          <p:spPr bwMode="auto">
            <a:xfrm>
              <a:off x="2705" y="2383"/>
              <a:ext cx="17" cy="2"/>
            </a:xfrm>
            <a:custGeom>
              <a:avLst/>
              <a:gdLst>
                <a:gd name="T0" fmla="*/ 100 w 7"/>
                <a:gd name="T1" fmla="*/ 0 h 1"/>
                <a:gd name="T2" fmla="*/ 0 w 7"/>
                <a:gd name="T3" fmla="*/ 8 h 1"/>
                <a:gd name="T4" fmla="*/ 100 w 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1" name="Freeform 1791">
              <a:extLst>
                <a:ext uri="{FF2B5EF4-FFF2-40B4-BE49-F238E27FC236}">
                  <a16:creationId xmlns:a16="http://schemas.microsoft.com/office/drawing/2014/main" id="{670F703C-2D6A-40C3-B4C2-0AC35B3A23CC}"/>
                </a:ext>
              </a:extLst>
            </p:cNvPr>
            <p:cNvSpPr/>
            <p:nvPr>
              <p:custDataLst>
                <p:tags r:id="rId754"/>
              </p:custDataLst>
            </p:nvPr>
          </p:nvSpPr>
          <p:spPr bwMode="auto">
            <a:xfrm>
              <a:off x="2722" y="1764"/>
              <a:ext cx="193" cy="619"/>
            </a:xfrm>
            <a:custGeom>
              <a:avLst/>
              <a:gdLst>
                <a:gd name="T0" fmla="*/ 346 w 77"/>
                <a:gd name="T1" fmla="*/ 760 h 232"/>
                <a:gd name="T2" fmla="*/ 409 w 77"/>
                <a:gd name="T3" fmla="*/ 832 h 232"/>
                <a:gd name="T4" fmla="*/ 880 w 77"/>
                <a:gd name="T5" fmla="*/ 1900 h 232"/>
                <a:gd name="T6" fmla="*/ 617 w 77"/>
                <a:gd name="T7" fmla="*/ 3324 h 232"/>
                <a:gd name="T8" fmla="*/ 0 w 77"/>
                <a:gd name="T9" fmla="*/ 4408 h 232"/>
                <a:gd name="T10" fmla="*/ 566 w 77"/>
                <a:gd name="T11" fmla="*/ 3951 h 232"/>
                <a:gd name="T12" fmla="*/ 1100 w 77"/>
                <a:gd name="T13" fmla="*/ 1958 h 232"/>
                <a:gd name="T14" fmla="*/ 491 w 77"/>
                <a:gd name="T15" fmla="*/ 662 h 232"/>
                <a:gd name="T16" fmla="*/ 95 w 77"/>
                <a:gd name="T17" fmla="*/ 0 h 232"/>
                <a:gd name="T18" fmla="*/ 346 w 77"/>
                <a:gd name="T19" fmla="*/ 760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231">
                  <a:moveTo>
                    <a:pt x="22" y="40"/>
                  </a:moveTo>
                  <a:cubicBezTo>
                    <a:pt x="23" y="42"/>
                    <a:pt x="24" y="43"/>
                    <a:pt x="26" y="44"/>
                  </a:cubicBezTo>
                  <a:cubicBezTo>
                    <a:pt x="51" y="68"/>
                    <a:pt x="59" y="75"/>
                    <a:pt x="56" y="100"/>
                  </a:cubicBezTo>
                  <a:cubicBezTo>
                    <a:pt x="53" y="124"/>
                    <a:pt x="44" y="154"/>
                    <a:pt x="39" y="175"/>
                  </a:cubicBezTo>
                  <a:cubicBezTo>
                    <a:pt x="33" y="199"/>
                    <a:pt x="23" y="225"/>
                    <a:pt x="0" y="232"/>
                  </a:cubicBezTo>
                  <a:cubicBezTo>
                    <a:pt x="11" y="229"/>
                    <a:pt x="28" y="222"/>
                    <a:pt x="36" y="208"/>
                  </a:cubicBezTo>
                  <a:cubicBezTo>
                    <a:pt x="47" y="190"/>
                    <a:pt x="63" y="148"/>
                    <a:pt x="70" y="103"/>
                  </a:cubicBezTo>
                  <a:cubicBezTo>
                    <a:pt x="77" y="59"/>
                    <a:pt x="52" y="57"/>
                    <a:pt x="31" y="35"/>
                  </a:cubicBezTo>
                  <a:cubicBezTo>
                    <a:pt x="19" y="26"/>
                    <a:pt x="9" y="13"/>
                    <a:pt x="6" y="0"/>
                  </a:cubicBezTo>
                  <a:cubicBezTo>
                    <a:pt x="7" y="9"/>
                    <a:pt x="11" y="29"/>
                    <a:pt x="22" y="4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2" name="Freeform 1792">
              <a:extLst>
                <a:ext uri="{FF2B5EF4-FFF2-40B4-BE49-F238E27FC236}">
                  <a16:creationId xmlns:a16="http://schemas.microsoft.com/office/drawing/2014/main" id="{9C1878DD-29E9-43AC-83EA-FFEDC4A2D6C0}"/>
                </a:ext>
              </a:extLst>
            </p:cNvPr>
            <p:cNvSpPr/>
            <p:nvPr>
              <p:custDataLst>
                <p:tags r:id="rId755"/>
              </p:custDataLst>
            </p:nvPr>
          </p:nvSpPr>
          <p:spPr bwMode="auto">
            <a:xfrm>
              <a:off x="2695" y="2385"/>
              <a:ext cx="10" cy="1"/>
            </a:xfrm>
            <a:custGeom>
              <a:avLst/>
              <a:gdLst>
                <a:gd name="T0" fmla="*/ 63 w 4"/>
                <a:gd name="T1" fmla="*/ 0 h 1"/>
                <a:gd name="T2" fmla="*/ 0 w 4"/>
                <a:gd name="T3" fmla="*/ 0 h 1"/>
                <a:gd name="T4" fmla="*/ 63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3" name="Freeform 1793">
              <a:extLst>
                <a:ext uri="{FF2B5EF4-FFF2-40B4-BE49-F238E27FC236}">
                  <a16:creationId xmlns:a16="http://schemas.microsoft.com/office/drawing/2014/main" id="{A171C376-7AA5-4988-86E1-BA4AA07F0E4E}"/>
                </a:ext>
              </a:extLst>
            </p:cNvPr>
            <p:cNvSpPr/>
            <p:nvPr>
              <p:custDataLst>
                <p:tags r:id="rId756"/>
              </p:custDataLst>
            </p:nvPr>
          </p:nvSpPr>
          <p:spPr bwMode="auto">
            <a:xfrm>
              <a:off x="2787" y="1881"/>
              <a:ext cx="95" cy="350"/>
            </a:xfrm>
            <a:custGeom>
              <a:avLst/>
              <a:gdLst>
                <a:gd name="T0" fmla="*/ 208 w 38"/>
                <a:gd name="T1" fmla="*/ 2498 h 131"/>
                <a:gd name="T2" fmla="*/ 470 w 38"/>
                <a:gd name="T3" fmla="*/ 1071 h 131"/>
                <a:gd name="T4" fmla="*/ 0 w 38"/>
                <a:gd name="T5" fmla="*/ 0 h 131"/>
                <a:gd name="T6" fmla="*/ 550 w 38"/>
                <a:gd name="T7" fmla="*/ 1085 h 131"/>
                <a:gd name="T8" fmla="*/ 208 w 38"/>
                <a:gd name="T9" fmla="*/ 249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10"/>
                    <a:pt x="27" y="80"/>
                    <a:pt x="30" y="56"/>
                  </a:cubicBezTo>
                  <a:cubicBezTo>
                    <a:pt x="33" y="31"/>
                    <a:pt x="25" y="24"/>
                    <a:pt x="0" y="0"/>
                  </a:cubicBezTo>
                  <a:cubicBezTo>
                    <a:pt x="17" y="11"/>
                    <a:pt x="38" y="26"/>
                    <a:pt x="35" y="57"/>
                  </a:cubicBezTo>
                  <a:cubicBezTo>
                    <a:pt x="32" y="85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4" name="Freeform 1794">
              <a:extLst>
                <a:ext uri="{FF2B5EF4-FFF2-40B4-BE49-F238E27FC236}">
                  <a16:creationId xmlns:a16="http://schemas.microsoft.com/office/drawing/2014/main" id="{45C21D5B-DC69-4C95-93EA-0AC3E0B5F160}"/>
                </a:ext>
              </a:extLst>
            </p:cNvPr>
            <p:cNvSpPr/>
            <p:nvPr>
              <p:custDataLst>
                <p:tags r:id="rId757"/>
              </p:custDataLst>
            </p:nvPr>
          </p:nvSpPr>
          <p:spPr bwMode="auto">
            <a:xfrm>
              <a:off x="2667" y="2201"/>
              <a:ext cx="658" cy="502"/>
            </a:xfrm>
            <a:custGeom>
              <a:avLst/>
              <a:gdLst>
                <a:gd name="T0" fmla="*/ 0 w 263"/>
                <a:gd name="T1" fmla="*/ 3031 h 188"/>
                <a:gd name="T2" fmla="*/ 1158 w 263"/>
                <a:gd name="T3" fmla="*/ 3466 h 188"/>
                <a:gd name="T4" fmla="*/ 4118 w 263"/>
                <a:gd name="T5" fmla="*/ 0 h 188"/>
                <a:gd name="T6" fmla="*/ 1208 w 263"/>
                <a:gd name="T7" fmla="*/ 3274 h 188"/>
                <a:gd name="T8" fmla="*/ 0 w 263"/>
                <a:gd name="T9" fmla="*/ 3031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88">
                  <a:moveTo>
                    <a:pt x="0" y="159"/>
                  </a:moveTo>
                  <a:cubicBezTo>
                    <a:pt x="20" y="161"/>
                    <a:pt x="22" y="177"/>
                    <a:pt x="74" y="182"/>
                  </a:cubicBezTo>
                  <a:cubicBezTo>
                    <a:pt x="132" y="188"/>
                    <a:pt x="241" y="106"/>
                    <a:pt x="263" y="0"/>
                  </a:cubicBezTo>
                  <a:cubicBezTo>
                    <a:pt x="252" y="29"/>
                    <a:pt x="199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5" name="Freeform 1795">
              <a:extLst>
                <a:ext uri="{FF2B5EF4-FFF2-40B4-BE49-F238E27FC236}">
                  <a16:creationId xmlns:a16="http://schemas.microsoft.com/office/drawing/2014/main" id="{DEE70264-06B0-4681-9A6A-76407D50632F}"/>
                </a:ext>
              </a:extLst>
            </p:cNvPr>
            <p:cNvSpPr/>
            <p:nvPr>
              <p:custDataLst>
                <p:tags r:id="rId758"/>
              </p:custDataLst>
            </p:nvPr>
          </p:nvSpPr>
          <p:spPr bwMode="auto">
            <a:xfrm>
              <a:off x="2932" y="1604"/>
              <a:ext cx="250" cy="173"/>
            </a:xfrm>
            <a:custGeom>
              <a:avLst/>
              <a:gdLst>
                <a:gd name="T0" fmla="*/ 1563 w 100"/>
                <a:gd name="T1" fmla="*/ 261 h 65"/>
                <a:gd name="T2" fmla="*/ 0 w 100"/>
                <a:gd name="T3" fmla="*/ 1224 h 65"/>
                <a:gd name="T4" fmla="*/ 1563 w 100"/>
                <a:gd name="T5" fmla="*/ 26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65">
                  <a:moveTo>
                    <a:pt x="100" y="14"/>
                  </a:moveTo>
                  <a:cubicBezTo>
                    <a:pt x="51" y="0"/>
                    <a:pt x="9" y="39"/>
                    <a:pt x="0" y="65"/>
                  </a:cubicBezTo>
                  <a:cubicBezTo>
                    <a:pt x="13" y="46"/>
                    <a:pt x="50" y="8"/>
                    <a:pt x="10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6" name="Freeform 1796">
              <a:extLst>
                <a:ext uri="{FF2B5EF4-FFF2-40B4-BE49-F238E27FC236}">
                  <a16:creationId xmlns:a16="http://schemas.microsoft.com/office/drawing/2014/main" id="{FB5A5A08-B82D-4AEF-8A9B-EA62E1662C0C}"/>
                </a:ext>
              </a:extLst>
            </p:cNvPr>
            <p:cNvSpPr/>
            <p:nvPr>
              <p:custDataLst>
                <p:tags r:id="rId759"/>
              </p:custDataLst>
            </p:nvPr>
          </p:nvSpPr>
          <p:spPr bwMode="auto">
            <a:xfrm>
              <a:off x="2700" y="1673"/>
              <a:ext cx="127" cy="72"/>
            </a:xfrm>
            <a:custGeom>
              <a:avLst/>
              <a:gdLst>
                <a:gd name="T0" fmla="*/ 12 w 51"/>
                <a:gd name="T1" fmla="*/ 363 h 27"/>
                <a:gd name="T2" fmla="*/ 433 w 51"/>
                <a:gd name="T3" fmla="*/ 419 h 27"/>
                <a:gd name="T4" fmla="*/ 774 w 51"/>
                <a:gd name="T5" fmla="*/ 136 h 27"/>
                <a:gd name="T6" fmla="*/ 371 w 51"/>
                <a:gd name="T7" fmla="*/ 115 h 27"/>
                <a:gd name="T8" fmla="*/ 12 w 51"/>
                <a:gd name="T9" fmla="*/ 3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solidFill>
              <a:srgbClr val="F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7" name="Freeform 1797">
              <a:extLst>
                <a:ext uri="{FF2B5EF4-FFF2-40B4-BE49-F238E27FC236}">
                  <a16:creationId xmlns:a16="http://schemas.microsoft.com/office/drawing/2014/main" id="{EED2C452-1364-4F17-9DDE-644C4BA22713}"/>
                </a:ext>
              </a:extLst>
            </p:cNvPr>
            <p:cNvSpPr/>
            <p:nvPr>
              <p:custDataLst>
                <p:tags r:id="rId760"/>
              </p:custDataLst>
            </p:nvPr>
          </p:nvSpPr>
          <p:spPr bwMode="auto">
            <a:xfrm>
              <a:off x="2715" y="1692"/>
              <a:ext cx="92" cy="37"/>
            </a:xfrm>
            <a:custGeom>
              <a:avLst/>
              <a:gdLst>
                <a:gd name="T0" fmla="*/ 30 w 37"/>
                <a:gd name="T1" fmla="*/ 225 h 14"/>
                <a:gd name="T2" fmla="*/ 124 w 37"/>
                <a:gd name="T3" fmla="*/ 238 h 14"/>
                <a:gd name="T4" fmla="*/ 167 w 37"/>
                <a:gd name="T5" fmla="*/ 225 h 14"/>
                <a:gd name="T6" fmla="*/ 186 w 37"/>
                <a:gd name="T7" fmla="*/ 225 h 14"/>
                <a:gd name="T8" fmla="*/ 308 w 37"/>
                <a:gd name="T9" fmla="*/ 182 h 14"/>
                <a:gd name="T10" fmla="*/ 353 w 37"/>
                <a:gd name="T11" fmla="*/ 167 h 14"/>
                <a:gd name="T12" fmla="*/ 415 w 37"/>
                <a:gd name="T13" fmla="*/ 148 h 14"/>
                <a:gd name="T14" fmla="*/ 475 w 37"/>
                <a:gd name="T15" fmla="*/ 132 h 14"/>
                <a:gd name="T16" fmla="*/ 507 w 37"/>
                <a:gd name="T17" fmla="*/ 90 h 14"/>
                <a:gd name="T18" fmla="*/ 537 w 37"/>
                <a:gd name="T19" fmla="*/ 90 h 14"/>
                <a:gd name="T20" fmla="*/ 557 w 37"/>
                <a:gd name="T21" fmla="*/ 21 h 14"/>
                <a:gd name="T22" fmla="*/ 433 w 37"/>
                <a:gd name="T23" fmla="*/ 34 h 14"/>
                <a:gd name="T24" fmla="*/ 341 w 37"/>
                <a:gd name="T25" fmla="*/ 56 h 14"/>
                <a:gd name="T26" fmla="*/ 278 w 37"/>
                <a:gd name="T27" fmla="*/ 77 h 14"/>
                <a:gd name="T28" fmla="*/ 167 w 37"/>
                <a:gd name="T29" fmla="*/ 90 h 14"/>
                <a:gd name="T30" fmla="*/ 124 w 37"/>
                <a:gd name="T31" fmla="*/ 132 h 14"/>
                <a:gd name="T32" fmla="*/ 30 w 37"/>
                <a:gd name="T33" fmla="*/ 22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8" name="Freeform 1798">
              <a:extLst>
                <a:ext uri="{FF2B5EF4-FFF2-40B4-BE49-F238E27FC236}">
                  <a16:creationId xmlns:a16="http://schemas.microsoft.com/office/drawing/2014/main" id="{9F22EBB2-31C9-40C8-A69B-A44F4055211D}"/>
                </a:ext>
              </a:extLst>
            </p:cNvPr>
            <p:cNvSpPr/>
            <p:nvPr>
              <p:custDataLst>
                <p:tags r:id="rId761"/>
              </p:custDataLst>
            </p:nvPr>
          </p:nvSpPr>
          <p:spPr bwMode="auto">
            <a:xfrm>
              <a:off x="2700" y="1673"/>
              <a:ext cx="127" cy="72"/>
            </a:xfrm>
            <a:custGeom>
              <a:avLst/>
              <a:gdLst>
                <a:gd name="T0" fmla="*/ 12 w 51"/>
                <a:gd name="T1" fmla="*/ 363 h 27"/>
                <a:gd name="T2" fmla="*/ 433 w 51"/>
                <a:gd name="T3" fmla="*/ 419 h 27"/>
                <a:gd name="T4" fmla="*/ 774 w 51"/>
                <a:gd name="T5" fmla="*/ 136 h 27"/>
                <a:gd name="T6" fmla="*/ 371 w 51"/>
                <a:gd name="T7" fmla="*/ 115 h 27"/>
                <a:gd name="T8" fmla="*/ 12 w 51"/>
                <a:gd name="T9" fmla="*/ 3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69" name="Freeform 1799">
              <a:extLst>
                <a:ext uri="{FF2B5EF4-FFF2-40B4-BE49-F238E27FC236}">
                  <a16:creationId xmlns:a16="http://schemas.microsoft.com/office/drawing/2014/main" id="{ABCC843E-F89E-42CE-A485-C25786372596}"/>
                </a:ext>
              </a:extLst>
            </p:cNvPr>
            <p:cNvSpPr/>
            <p:nvPr>
              <p:custDataLst>
                <p:tags r:id="rId762"/>
              </p:custDataLst>
            </p:nvPr>
          </p:nvSpPr>
          <p:spPr bwMode="auto">
            <a:xfrm>
              <a:off x="2715" y="1692"/>
              <a:ext cx="92" cy="37"/>
            </a:xfrm>
            <a:custGeom>
              <a:avLst/>
              <a:gdLst>
                <a:gd name="T0" fmla="*/ 30 w 37"/>
                <a:gd name="T1" fmla="*/ 225 h 14"/>
                <a:gd name="T2" fmla="*/ 124 w 37"/>
                <a:gd name="T3" fmla="*/ 238 h 14"/>
                <a:gd name="T4" fmla="*/ 167 w 37"/>
                <a:gd name="T5" fmla="*/ 225 h 14"/>
                <a:gd name="T6" fmla="*/ 186 w 37"/>
                <a:gd name="T7" fmla="*/ 225 h 14"/>
                <a:gd name="T8" fmla="*/ 308 w 37"/>
                <a:gd name="T9" fmla="*/ 182 h 14"/>
                <a:gd name="T10" fmla="*/ 353 w 37"/>
                <a:gd name="T11" fmla="*/ 167 h 14"/>
                <a:gd name="T12" fmla="*/ 415 w 37"/>
                <a:gd name="T13" fmla="*/ 148 h 14"/>
                <a:gd name="T14" fmla="*/ 475 w 37"/>
                <a:gd name="T15" fmla="*/ 132 h 14"/>
                <a:gd name="T16" fmla="*/ 507 w 37"/>
                <a:gd name="T17" fmla="*/ 90 h 14"/>
                <a:gd name="T18" fmla="*/ 537 w 37"/>
                <a:gd name="T19" fmla="*/ 90 h 14"/>
                <a:gd name="T20" fmla="*/ 557 w 37"/>
                <a:gd name="T21" fmla="*/ 21 h 14"/>
                <a:gd name="T22" fmla="*/ 433 w 37"/>
                <a:gd name="T23" fmla="*/ 34 h 14"/>
                <a:gd name="T24" fmla="*/ 341 w 37"/>
                <a:gd name="T25" fmla="*/ 56 h 14"/>
                <a:gd name="T26" fmla="*/ 278 w 37"/>
                <a:gd name="T27" fmla="*/ 77 h 14"/>
                <a:gd name="T28" fmla="*/ 167 w 37"/>
                <a:gd name="T29" fmla="*/ 90 h 14"/>
                <a:gd name="T30" fmla="*/ 124 w 37"/>
                <a:gd name="T31" fmla="*/ 132 h 14"/>
                <a:gd name="T32" fmla="*/ 30 w 37"/>
                <a:gd name="T33" fmla="*/ 22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70" name="Freeform 1800">
              <a:extLst>
                <a:ext uri="{FF2B5EF4-FFF2-40B4-BE49-F238E27FC236}">
                  <a16:creationId xmlns:a16="http://schemas.microsoft.com/office/drawing/2014/main" id="{EFBF18F9-B504-4B2E-B4E0-DB3D1D01FF81}"/>
                </a:ext>
              </a:extLst>
            </p:cNvPr>
            <p:cNvSpPr/>
            <p:nvPr>
              <p:custDataLst>
                <p:tags r:id="rId763"/>
              </p:custDataLst>
            </p:nvPr>
          </p:nvSpPr>
          <p:spPr bwMode="auto">
            <a:xfrm>
              <a:off x="2370" y="1601"/>
              <a:ext cx="1032" cy="1115"/>
            </a:xfrm>
            <a:custGeom>
              <a:avLst/>
              <a:gdLst>
                <a:gd name="T0" fmla="*/ 230 w 413"/>
                <a:gd name="T1" fmla="*/ 6205 h 418"/>
                <a:gd name="T2" fmla="*/ 542 w 413"/>
                <a:gd name="T3" fmla="*/ 6431 h 418"/>
                <a:gd name="T4" fmla="*/ 917 w 413"/>
                <a:gd name="T5" fmla="*/ 7058 h 418"/>
                <a:gd name="T6" fmla="*/ 1824 w 413"/>
                <a:gd name="T7" fmla="*/ 7386 h 418"/>
                <a:gd name="T8" fmla="*/ 3041 w 413"/>
                <a:gd name="T9" fmla="*/ 7842 h 418"/>
                <a:gd name="T10" fmla="*/ 6120 w 413"/>
                <a:gd name="T11" fmla="*/ 4156 h 418"/>
                <a:gd name="T12" fmla="*/ 5058 w 413"/>
                <a:gd name="T13" fmla="*/ 149 h 418"/>
                <a:gd name="T14" fmla="*/ 3696 w 413"/>
                <a:gd name="T15" fmla="*/ 683 h 418"/>
                <a:gd name="T16" fmla="*/ 3258 w 413"/>
                <a:gd name="T17" fmla="*/ 1422 h 418"/>
                <a:gd name="T18" fmla="*/ 3133 w 413"/>
                <a:gd name="T19" fmla="*/ 1400 h 418"/>
                <a:gd name="T20" fmla="*/ 3133 w 413"/>
                <a:gd name="T21" fmla="*/ 1422 h 418"/>
                <a:gd name="T22" fmla="*/ 3133 w 413"/>
                <a:gd name="T23" fmla="*/ 1400 h 418"/>
                <a:gd name="T24" fmla="*/ 2841 w 413"/>
                <a:gd name="T25" fmla="*/ 683 h 418"/>
                <a:gd name="T26" fmla="*/ 2499 w 413"/>
                <a:gd name="T27" fmla="*/ 931 h 418"/>
                <a:gd name="T28" fmla="*/ 2074 w 413"/>
                <a:gd name="T29" fmla="*/ 888 h 418"/>
                <a:gd name="T30" fmla="*/ 2416 w 413"/>
                <a:gd name="T31" fmla="*/ 1993 h 418"/>
                <a:gd name="T32" fmla="*/ 2416 w 413"/>
                <a:gd name="T33" fmla="*/ 1993 h 418"/>
                <a:gd name="T34" fmla="*/ 2416 w 413"/>
                <a:gd name="T35" fmla="*/ 1993 h 418"/>
                <a:gd name="T36" fmla="*/ 2479 w 413"/>
                <a:gd name="T37" fmla="*/ 2070 h 418"/>
                <a:gd name="T38" fmla="*/ 2946 w 413"/>
                <a:gd name="T39" fmla="*/ 3052 h 418"/>
                <a:gd name="T40" fmla="*/ 2684 w 413"/>
                <a:gd name="T41" fmla="*/ 4497 h 418"/>
                <a:gd name="T42" fmla="*/ 1887 w 413"/>
                <a:gd name="T43" fmla="*/ 5543 h 418"/>
                <a:gd name="T44" fmla="*/ 1312 w 413"/>
                <a:gd name="T45" fmla="*/ 5351 h 418"/>
                <a:gd name="T46" fmla="*/ 887 w 413"/>
                <a:gd name="T47" fmla="*/ 5351 h 418"/>
                <a:gd name="T48" fmla="*/ 355 w 413"/>
                <a:gd name="T49" fmla="*/ 5087 h 418"/>
                <a:gd name="T50" fmla="*/ 230 w 413"/>
                <a:gd name="T51" fmla="*/ 6205 h 4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12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11" name="Group 2662">
            <a:extLst>
              <a:ext uri="{FF2B5EF4-FFF2-40B4-BE49-F238E27FC236}">
                <a16:creationId xmlns:a16="http://schemas.microsoft.com/office/drawing/2014/main" id="{3A4DD373-94AD-4AF8-88E8-2DEAA92CE1B5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6711950" y="4600575"/>
            <a:ext cx="609600" cy="893763"/>
            <a:chOff x="2400" y="2880"/>
            <a:chExt cx="384" cy="563"/>
          </a:xfrm>
        </p:grpSpPr>
        <p:sp>
          <p:nvSpPr>
            <p:cNvPr id="77293" name="Freeform 1911">
              <a:extLst>
                <a:ext uri="{FF2B5EF4-FFF2-40B4-BE49-F238E27FC236}">
                  <a16:creationId xmlns:a16="http://schemas.microsoft.com/office/drawing/2014/main" id="{B65B6FA1-6862-46FB-A6AA-047D1B74DF87}"/>
                </a:ext>
              </a:extLst>
            </p:cNvPr>
            <p:cNvSpPr/>
            <p:nvPr>
              <p:custDataLst>
                <p:tags r:id="rId486"/>
              </p:custDataLst>
            </p:nvPr>
          </p:nvSpPr>
          <p:spPr bwMode="auto">
            <a:xfrm>
              <a:off x="2771" y="3179"/>
              <a:ext cx="9" cy="20"/>
            </a:xfrm>
            <a:custGeom>
              <a:avLst/>
              <a:gdLst>
                <a:gd name="T0" fmla="*/ 2 w 15"/>
                <a:gd name="T1" fmla="*/ 0 h 34"/>
                <a:gd name="T2" fmla="*/ 3 w 15"/>
                <a:gd name="T3" fmla="*/ 5 h 34"/>
                <a:gd name="T4" fmla="*/ 0 w 15"/>
                <a:gd name="T5" fmla="*/ 6 h 34"/>
                <a:gd name="T6" fmla="*/ 2 w 15"/>
                <a:gd name="T7" fmla="*/ 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0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4" name="Freeform 1912">
              <a:extLst>
                <a:ext uri="{FF2B5EF4-FFF2-40B4-BE49-F238E27FC236}">
                  <a16:creationId xmlns:a16="http://schemas.microsoft.com/office/drawing/2014/main" id="{77DE3F31-8FC9-4E66-9450-2F9A0B2E715B}"/>
                </a:ext>
              </a:extLst>
            </p:cNvPr>
            <p:cNvSpPr/>
            <p:nvPr>
              <p:custDataLst>
                <p:tags r:id="rId487"/>
              </p:custDataLst>
            </p:nvPr>
          </p:nvSpPr>
          <p:spPr bwMode="auto">
            <a:xfrm>
              <a:off x="2400" y="2880"/>
              <a:ext cx="384" cy="563"/>
            </a:xfrm>
            <a:custGeom>
              <a:avLst/>
              <a:gdLst>
                <a:gd name="T0" fmla="*/ 113 w 701"/>
                <a:gd name="T1" fmla="*/ 99 h 963"/>
                <a:gd name="T2" fmla="*/ 110 w 701"/>
                <a:gd name="T3" fmla="*/ 82 h 963"/>
                <a:gd name="T4" fmla="*/ 107 w 701"/>
                <a:gd name="T5" fmla="*/ 62 h 963"/>
                <a:gd name="T6" fmla="*/ 106 w 701"/>
                <a:gd name="T7" fmla="*/ 47 h 963"/>
                <a:gd name="T8" fmla="*/ 106 w 701"/>
                <a:gd name="T9" fmla="*/ 31 h 963"/>
                <a:gd name="T10" fmla="*/ 106 w 701"/>
                <a:gd name="T11" fmla="*/ 13 h 963"/>
                <a:gd name="T12" fmla="*/ 96 w 701"/>
                <a:gd name="T13" fmla="*/ 1 h 963"/>
                <a:gd name="T14" fmla="*/ 85 w 701"/>
                <a:gd name="T15" fmla="*/ 11 h 963"/>
                <a:gd name="T16" fmla="*/ 79 w 701"/>
                <a:gd name="T17" fmla="*/ 23 h 963"/>
                <a:gd name="T18" fmla="*/ 70 w 701"/>
                <a:gd name="T19" fmla="*/ 33 h 963"/>
                <a:gd name="T20" fmla="*/ 54 w 701"/>
                <a:gd name="T21" fmla="*/ 35 h 963"/>
                <a:gd name="T22" fmla="*/ 39 w 701"/>
                <a:gd name="T23" fmla="*/ 33 h 963"/>
                <a:gd name="T24" fmla="*/ 26 w 701"/>
                <a:gd name="T25" fmla="*/ 24 h 963"/>
                <a:gd name="T26" fmla="*/ 12 w 701"/>
                <a:gd name="T27" fmla="*/ 17 h 963"/>
                <a:gd name="T28" fmla="*/ 4 w 701"/>
                <a:gd name="T29" fmla="*/ 25 h 963"/>
                <a:gd name="T30" fmla="*/ 4 w 701"/>
                <a:gd name="T31" fmla="*/ 51 h 963"/>
                <a:gd name="T32" fmla="*/ 4 w 701"/>
                <a:gd name="T33" fmla="*/ 74 h 963"/>
                <a:gd name="T34" fmla="*/ 2 w 701"/>
                <a:gd name="T35" fmla="*/ 95 h 963"/>
                <a:gd name="T36" fmla="*/ 8 w 701"/>
                <a:gd name="T37" fmla="*/ 122 h 963"/>
                <a:gd name="T38" fmla="*/ 27 w 701"/>
                <a:gd name="T39" fmla="*/ 140 h 963"/>
                <a:gd name="T40" fmla="*/ 33 w 701"/>
                <a:gd name="T41" fmla="*/ 132 h 963"/>
                <a:gd name="T42" fmla="*/ 32 w 701"/>
                <a:gd name="T43" fmla="*/ 130 h 963"/>
                <a:gd name="T44" fmla="*/ 34 w 701"/>
                <a:gd name="T45" fmla="*/ 130 h 963"/>
                <a:gd name="T46" fmla="*/ 26 w 701"/>
                <a:gd name="T47" fmla="*/ 110 h 963"/>
                <a:gd name="T48" fmla="*/ 21 w 701"/>
                <a:gd name="T49" fmla="*/ 92 h 963"/>
                <a:gd name="T50" fmla="*/ 20 w 701"/>
                <a:gd name="T51" fmla="*/ 73 h 963"/>
                <a:gd name="T52" fmla="*/ 21 w 701"/>
                <a:gd name="T53" fmla="*/ 55 h 963"/>
                <a:gd name="T54" fmla="*/ 29 w 701"/>
                <a:gd name="T55" fmla="*/ 53 h 963"/>
                <a:gd name="T56" fmla="*/ 46 w 701"/>
                <a:gd name="T57" fmla="*/ 57 h 963"/>
                <a:gd name="T58" fmla="*/ 62 w 701"/>
                <a:gd name="T59" fmla="*/ 58 h 963"/>
                <a:gd name="T60" fmla="*/ 77 w 701"/>
                <a:gd name="T61" fmla="*/ 53 h 963"/>
                <a:gd name="T62" fmla="*/ 89 w 701"/>
                <a:gd name="T63" fmla="*/ 41 h 963"/>
                <a:gd name="T64" fmla="*/ 90 w 701"/>
                <a:gd name="T65" fmla="*/ 56 h 963"/>
                <a:gd name="T66" fmla="*/ 93 w 701"/>
                <a:gd name="T67" fmla="*/ 76 h 963"/>
                <a:gd name="T68" fmla="*/ 95 w 701"/>
                <a:gd name="T69" fmla="*/ 92 h 963"/>
                <a:gd name="T70" fmla="*/ 96 w 701"/>
                <a:gd name="T71" fmla="*/ 102 h 963"/>
                <a:gd name="T72" fmla="*/ 98 w 701"/>
                <a:gd name="T73" fmla="*/ 112 h 963"/>
                <a:gd name="T74" fmla="*/ 95 w 701"/>
                <a:gd name="T75" fmla="*/ 123 h 963"/>
                <a:gd name="T76" fmla="*/ 91 w 701"/>
                <a:gd name="T77" fmla="*/ 130 h 963"/>
                <a:gd name="T78" fmla="*/ 75 w 701"/>
                <a:gd name="T79" fmla="*/ 130 h 963"/>
                <a:gd name="T80" fmla="*/ 49 w 701"/>
                <a:gd name="T81" fmla="*/ 153 h 963"/>
                <a:gd name="T82" fmla="*/ 54 w 701"/>
                <a:gd name="T83" fmla="*/ 182 h 963"/>
                <a:gd name="T84" fmla="*/ 61 w 701"/>
                <a:gd name="T85" fmla="*/ 191 h 963"/>
                <a:gd name="T86" fmla="*/ 68 w 701"/>
                <a:gd name="T87" fmla="*/ 163 h 963"/>
                <a:gd name="T88" fmla="*/ 67 w 701"/>
                <a:gd name="T89" fmla="*/ 147 h 963"/>
                <a:gd name="T90" fmla="*/ 91 w 701"/>
                <a:gd name="T91" fmla="*/ 153 h 963"/>
                <a:gd name="T92" fmla="*/ 106 w 701"/>
                <a:gd name="T93" fmla="*/ 133 h 963"/>
                <a:gd name="T94" fmla="*/ 114 w 701"/>
                <a:gd name="T95" fmla="*/ 11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5" name="Freeform 1913">
              <a:extLst>
                <a:ext uri="{FF2B5EF4-FFF2-40B4-BE49-F238E27FC236}">
                  <a16:creationId xmlns:a16="http://schemas.microsoft.com/office/drawing/2014/main" id="{466DBF10-4FF0-44A6-9B80-8C4595A5E6D8}"/>
                </a:ext>
              </a:extLst>
            </p:cNvPr>
            <p:cNvSpPr/>
            <p:nvPr>
              <p:custDataLst>
                <p:tags r:id="rId488"/>
              </p:custDataLst>
            </p:nvPr>
          </p:nvSpPr>
          <p:spPr bwMode="auto">
            <a:xfrm>
              <a:off x="2419" y="3175"/>
              <a:ext cx="30" cy="70"/>
            </a:xfrm>
            <a:custGeom>
              <a:avLst/>
              <a:gdLst>
                <a:gd name="T0" fmla="*/ 0 w 56"/>
                <a:gd name="T1" fmla="*/ 5 h 121"/>
                <a:gd name="T2" fmla="*/ 3 w 56"/>
                <a:gd name="T3" fmla="*/ 10 h 121"/>
                <a:gd name="T4" fmla="*/ 3 w 56"/>
                <a:gd name="T5" fmla="*/ 16 h 121"/>
                <a:gd name="T6" fmla="*/ 9 w 56"/>
                <a:gd name="T7" fmla="*/ 23 h 121"/>
                <a:gd name="T8" fmla="*/ 8 w 56"/>
                <a:gd name="T9" fmla="*/ 18 h 121"/>
                <a:gd name="T10" fmla="*/ 5 w 56"/>
                <a:gd name="T11" fmla="*/ 12 h 121"/>
                <a:gd name="T12" fmla="*/ 3 w 56"/>
                <a:gd name="T13" fmla="*/ 7 h 121"/>
                <a:gd name="T14" fmla="*/ 2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20">
                  <a:moveTo>
                    <a:pt x="0" y="24"/>
                  </a:moveTo>
                  <a:cubicBezTo>
                    <a:pt x="7" y="31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4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6" name="Freeform 1914">
              <a:extLst>
                <a:ext uri="{FF2B5EF4-FFF2-40B4-BE49-F238E27FC236}">
                  <a16:creationId xmlns:a16="http://schemas.microsoft.com/office/drawing/2014/main" id="{ECC9BD80-D2B5-4BF6-8305-FE1875730FA4}"/>
                </a:ext>
              </a:extLst>
            </p:cNvPr>
            <p:cNvSpPr/>
            <p:nvPr>
              <p:custDataLst>
                <p:tags r:id="rId489"/>
              </p:custDataLst>
            </p:nvPr>
          </p:nvSpPr>
          <p:spPr bwMode="auto">
            <a:xfrm>
              <a:off x="2413" y="3089"/>
              <a:ext cx="23" cy="101"/>
            </a:xfrm>
            <a:custGeom>
              <a:avLst/>
              <a:gdLst>
                <a:gd name="T0" fmla="*/ 3 w 42"/>
                <a:gd name="T1" fmla="*/ 2 h 174"/>
                <a:gd name="T2" fmla="*/ 3 w 42"/>
                <a:gd name="T3" fmla="*/ 8 h 174"/>
                <a:gd name="T4" fmla="*/ 0 w 42"/>
                <a:gd name="T5" fmla="*/ 12 h 174"/>
                <a:gd name="T6" fmla="*/ 2 w 42"/>
                <a:gd name="T7" fmla="*/ 17 h 174"/>
                <a:gd name="T8" fmla="*/ 1 w 42"/>
                <a:gd name="T9" fmla="*/ 23 h 174"/>
                <a:gd name="T10" fmla="*/ 1 w 42"/>
                <a:gd name="T11" fmla="*/ 27 h 174"/>
                <a:gd name="T12" fmla="*/ 1 w 42"/>
                <a:gd name="T13" fmla="*/ 34 h 174"/>
                <a:gd name="T14" fmla="*/ 4 w 42"/>
                <a:gd name="T15" fmla="*/ 34 h 174"/>
                <a:gd name="T16" fmla="*/ 3 w 42"/>
                <a:gd name="T17" fmla="*/ 23 h 174"/>
                <a:gd name="T18" fmla="*/ 7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74">
                  <a:moveTo>
                    <a:pt x="20" y="9"/>
                  </a:moveTo>
                  <a:cubicBezTo>
                    <a:pt x="31" y="18"/>
                    <a:pt x="20" y="31"/>
                    <a:pt x="18" y="41"/>
                  </a:cubicBezTo>
                  <a:cubicBezTo>
                    <a:pt x="15" y="57"/>
                    <a:pt x="16" y="57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7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7" name="Freeform 1915">
              <a:extLst>
                <a:ext uri="{FF2B5EF4-FFF2-40B4-BE49-F238E27FC236}">
                  <a16:creationId xmlns:a16="http://schemas.microsoft.com/office/drawing/2014/main" id="{8921DCE3-335E-4D55-8D58-A6A90B6E76E3}"/>
                </a:ext>
              </a:extLst>
            </p:cNvPr>
            <p:cNvSpPr/>
            <p:nvPr>
              <p:custDataLst>
                <p:tags r:id="rId490"/>
              </p:custDataLst>
            </p:nvPr>
          </p:nvSpPr>
          <p:spPr bwMode="auto">
            <a:xfrm>
              <a:off x="2415" y="2978"/>
              <a:ext cx="26" cy="123"/>
            </a:xfrm>
            <a:custGeom>
              <a:avLst/>
              <a:gdLst>
                <a:gd name="T0" fmla="*/ 0 w 47"/>
                <a:gd name="T1" fmla="*/ 0 h 212"/>
                <a:gd name="T2" fmla="*/ 3 w 47"/>
                <a:gd name="T3" fmla="*/ 3 h 212"/>
                <a:gd name="T4" fmla="*/ 6 w 47"/>
                <a:gd name="T5" fmla="*/ 6 h 212"/>
                <a:gd name="T6" fmla="*/ 8 w 47"/>
                <a:gd name="T7" fmla="*/ 16 h 212"/>
                <a:gd name="T8" fmla="*/ 7 w 47"/>
                <a:gd name="T9" fmla="*/ 28 h 212"/>
                <a:gd name="T10" fmla="*/ 5 w 47"/>
                <a:gd name="T11" fmla="*/ 41 h 212"/>
                <a:gd name="T12" fmla="*/ 1 w 47"/>
                <a:gd name="T13" fmla="*/ 39 h 212"/>
                <a:gd name="T14" fmla="*/ 4 w 47"/>
                <a:gd name="T15" fmla="*/ 36 h 212"/>
                <a:gd name="T16" fmla="*/ 4 w 47"/>
                <a:gd name="T17" fmla="*/ 28 h 212"/>
                <a:gd name="T18" fmla="*/ 2 w 47"/>
                <a:gd name="T19" fmla="*/ 27 h 212"/>
                <a:gd name="T20" fmla="*/ 1 w 47"/>
                <a:gd name="T21" fmla="*/ 17 h 212"/>
                <a:gd name="T22" fmla="*/ 5 w 47"/>
                <a:gd name="T23" fmla="*/ 13 h 212"/>
                <a:gd name="T24" fmla="*/ 5 w 47"/>
                <a:gd name="T25" fmla="*/ 9 h 212"/>
                <a:gd name="T26" fmla="*/ 3 w 47"/>
                <a:gd name="T27" fmla="*/ 9 h 212"/>
                <a:gd name="T28" fmla="*/ 1 w 47"/>
                <a:gd name="T29" fmla="*/ 2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211">
                  <a:moveTo>
                    <a:pt x="0" y="0"/>
                  </a:moveTo>
                  <a:cubicBezTo>
                    <a:pt x="3" y="11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2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10" y="198"/>
                    <a:pt x="1" y="198"/>
                  </a:cubicBezTo>
                  <a:cubicBezTo>
                    <a:pt x="15" y="193"/>
                    <a:pt x="19" y="194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8" name="Freeform 1916">
              <a:extLst>
                <a:ext uri="{FF2B5EF4-FFF2-40B4-BE49-F238E27FC236}">
                  <a16:creationId xmlns:a16="http://schemas.microsoft.com/office/drawing/2014/main" id="{FBB531B4-1A3C-4409-BA10-7C407F5F8322}"/>
                </a:ext>
              </a:extLst>
            </p:cNvPr>
            <p:cNvSpPr/>
            <p:nvPr>
              <p:custDataLst>
                <p:tags r:id="rId491"/>
              </p:custDataLst>
            </p:nvPr>
          </p:nvSpPr>
          <p:spPr bwMode="auto">
            <a:xfrm>
              <a:off x="2438" y="3001"/>
              <a:ext cx="19" cy="70"/>
            </a:xfrm>
            <a:custGeom>
              <a:avLst/>
              <a:gdLst>
                <a:gd name="T0" fmla="*/ 6 w 33"/>
                <a:gd name="T1" fmla="*/ 7 h 118"/>
                <a:gd name="T2" fmla="*/ 3 w 33"/>
                <a:gd name="T3" fmla="*/ 15 h 118"/>
                <a:gd name="T4" fmla="*/ 3 w 33"/>
                <a:gd name="T5" fmla="*/ 20 h 118"/>
                <a:gd name="T6" fmla="*/ 1 w 33"/>
                <a:gd name="T7" fmla="*/ 25 h 118"/>
                <a:gd name="T8" fmla="*/ 1 w 33"/>
                <a:gd name="T9" fmla="*/ 11 h 118"/>
                <a:gd name="T10" fmla="*/ 1 w 33"/>
                <a:gd name="T11" fmla="*/ 4 h 118"/>
                <a:gd name="T12" fmla="*/ 1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0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1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8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9" name="Freeform 1917">
              <a:extLst>
                <a:ext uri="{FF2B5EF4-FFF2-40B4-BE49-F238E27FC236}">
                  <a16:creationId xmlns:a16="http://schemas.microsoft.com/office/drawing/2014/main" id="{2C0C8FD0-648A-43A1-BEF6-279C20851C78}"/>
                </a:ext>
              </a:extLst>
            </p:cNvPr>
            <p:cNvSpPr/>
            <p:nvPr>
              <p:custDataLst>
                <p:tags r:id="rId492"/>
              </p:custDataLst>
            </p:nvPr>
          </p:nvSpPr>
          <p:spPr bwMode="auto">
            <a:xfrm>
              <a:off x="2661" y="3172"/>
              <a:ext cx="95" cy="114"/>
            </a:xfrm>
            <a:custGeom>
              <a:avLst/>
              <a:gdLst>
                <a:gd name="T0" fmla="*/ 18 w 173"/>
                <a:gd name="T1" fmla="*/ 36 h 194"/>
                <a:gd name="T2" fmla="*/ 13 w 173"/>
                <a:gd name="T3" fmla="*/ 38 h 194"/>
                <a:gd name="T4" fmla="*/ 7 w 173"/>
                <a:gd name="T5" fmla="*/ 39 h 194"/>
                <a:gd name="T6" fmla="*/ 3 w 173"/>
                <a:gd name="T7" fmla="*/ 39 h 194"/>
                <a:gd name="T8" fmla="*/ 0 w 173"/>
                <a:gd name="T9" fmla="*/ 37 h 194"/>
                <a:gd name="T10" fmla="*/ 7 w 173"/>
                <a:gd name="T11" fmla="*/ 36 h 194"/>
                <a:gd name="T12" fmla="*/ 14 w 173"/>
                <a:gd name="T13" fmla="*/ 34 h 194"/>
                <a:gd name="T14" fmla="*/ 17 w 173"/>
                <a:gd name="T15" fmla="*/ 32 h 194"/>
                <a:gd name="T16" fmla="*/ 20 w 173"/>
                <a:gd name="T17" fmla="*/ 29 h 194"/>
                <a:gd name="T18" fmla="*/ 23 w 173"/>
                <a:gd name="T19" fmla="*/ 22 h 194"/>
                <a:gd name="T20" fmla="*/ 25 w 173"/>
                <a:gd name="T21" fmla="*/ 15 h 194"/>
                <a:gd name="T22" fmla="*/ 26 w 173"/>
                <a:gd name="T23" fmla="*/ 7 h 194"/>
                <a:gd name="T24" fmla="*/ 26 w 173"/>
                <a:gd name="T25" fmla="*/ 1 h 194"/>
                <a:gd name="T26" fmla="*/ 28 w 173"/>
                <a:gd name="T27" fmla="*/ 0 h 194"/>
                <a:gd name="T28" fmla="*/ 29 w 173"/>
                <a:gd name="T29" fmla="*/ 15 h 194"/>
                <a:gd name="T30" fmla="*/ 26 w 173"/>
                <a:gd name="T31" fmla="*/ 24 h 194"/>
                <a:gd name="T32" fmla="*/ 24 w 173"/>
                <a:gd name="T33" fmla="*/ 29 h 1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94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6" y="194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5"/>
                    <a:pt x="96" y="163"/>
                    <a:pt x="103" y="159"/>
                  </a:cubicBezTo>
                  <a:cubicBezTo>
                    <a:pt x="109" y="155"/>
                    <a:pt x="124" y="151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0" name="Freeform 1918">
              <a:extLst>
                <a:ext uri="{FF2B5EF4-FFF2-40B4-BE49-F238E27FC236}">
                  <a16:creationId xmlns:a16="http://schemas.microsoft.com/office/drawing/2014/main" id="{CD7CA4A3-8F23-4BF8-966D-B05A68052168}"/>
                </a:ext>
              </a:extLst>
            </p:cNvPr>
            <p:cNvSpPr/>
            <p:nvPr>
              <p:custDataLst>
                <p:tags r:id="rId493"/>
              </p:custDataLst>
            </p:nvPr>
          </p:nvSpPr>
          <p:spPr bwMode="auto">
            <a:xfrm>
              <a:off x="2697" y="2934"/>
              <a:ext cx="62" cy="259"/>
            </a:xfrm>
            <a:custGeom>
              <a:avLst/>
              <a:gdLst>
                <a:gd name="T0" fmla="*/ 0 w 113"/>
                <a:gd name="T1" fmla="*/ 22 h 444"/>
                <a:gd name="T2" fmla="*/ 6 w 113"/>
                <a:gd name="T3" fmla="*/ 20 h 444"/>
                <a:gd name="T4" fmla="*/ 5 w 113"/>
                <a:gd name="T5" fmla="*/ 27 h 444"/>
                <a:gd name="T6" fmla="*/ 7 w 113"/>
                <a:gd name="T7" fmla="*/ 32 h 444"/>
                <a:gd name="T8" fmla="*/ 7 w 113"/>
                <a:gd name="T9" fmla="*/ 37 h 444"/>
                <a:gd name="T10" fmla="*/ 8 w 113"/>
                <a:gd name="T11" fmla="*/ 47 h 444"/>
                <a:gd name="T12" fmla="*/ 9 w 113"/>
                <a:gd name="T13" fmla="*/ 52 h 444"/>
                <a:gd name="T14" fmla="*/ 8 w 113"/>
                <a:gd name="T15" fmla="*/ 57 h 444"/>
                <a:gd name="T16" fmla="*/ 9 w 113"/>
                <a:gd name="T17" fmla="*/ 66 h 444"/>
                <a:gd name="T18" fmla="*/ 12 w 113"/>
                <a:gd name="T19" fmla="*/ 69 h 444"/>
                <a:gd name="T20" fmla="*/ 11 w 113"/>
                <a:gd name="T21" fmla="*/ 74 h 444"/>
                <a:gd name="T22" fmla="*/ 14 w 113"/>
                <a:gd name="T23" fmla="*/ 81 h 444"/>
                <a:gd name="T24" fmla="*/ 16 w 113"/>
                <a:gd name="T25" fmla="*/ 88 h 444"/>
                <a:gd name="T26" fmla="*/ 17 w 113"/>
                <a:gd name="T27" fmla="*/ 80 h 444"/>
                <a:gd name="T28" fmla="*/ 14 w 113"/>
                <a:gd name="T29" fmla="*/ 67 h 444"/>
                <a:gd name="T30" fmla="*/ 10 w 113"/>
                <a:gd name="T31" fmla="*/ 37 h 444"/>
                <a:gd name="T32" fmla="*/ 10 w 113"/>
                <a:gd name="T33" fmla="*/ 24 h 444"/>
                <a:gd name="T34" fmla="*/ 10 w 113"/>
                <a:gd name="T35" fmla="*/ 18 h 444"/>
                <a:gd name="T36" fmla="*/ 12 w 113"/>
                <a:gd name="T37" fmla="*/ 12 h 444"/>
                <a:gd name="T38" fmla="*/ 12 w 113"/>
                <a:gd name="T39" fmla="*/ 5 h 444"/>
                <a:gd name="T40" fmla="*/ 10 w 113"/>
                <a:gd name="T41" fmla="*/ 0 h 444"/>
                <a:gd name="T42" fmla="*/ 7 w 113"/>
                <a:gd name="T43" fmla="*/ 9 h 444"/>
                <a:gd name="T44" fmla="*/ 3 w 113"/>
                <a:gd name="T45" fmla="*/ 18 h 444"/>
                <a:gd name="T46" fmla="*/ 2 w 113"/>
                <a:gd name="T47" fmla="*/ 20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442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7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5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1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9" y="367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89"/>
                  </a:cubicBezTo>
                  <a:cubicBezTo>
                    <a:pt x="59" y="167"/>
                    <a:pt x="56" y="142"/>
                    <a:pt x="60" y="120"/>
                  </a:cubicBezTo>
                  <a:cubicBezTo>
                    <a:pt x="61" y="109"/>
                    <a:pt x="61" y="99"/>
                    <a:pt x="63" y="88"/>
                  </a:cubicBezTo>
                  <a:cubicBezTo>
                    <a:pt x="65" y="78"/>
                    <a:pt x="70" y="69"/>
                    <a:pt x="71" y="59"/>
                  </a:cubicBezTo>
                  <a:cubicBezTo>
                    <a:pt x="72" y="47"/>
                    <a:pt x="72" y="33"/>
                    <a:pt x="70" y="22"/>
                  </a:cubicBezTo>
                  <a:cubicBezTo>
                    <a:pt x="69" y="16"/>
                    <a:pt x="67" y="1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1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1" name="Freeform 1919">
              <a:extLst>
                <a:ext uri="{FF2B5EF4-FFF2-40B4-BE49-F238E27FC236}">
                  <a16:creationId xmlns:a16="http://schemas.microsoft.com/office/drawing/2014/main" id="{CE947BA1-4E0F-43CD-AA55-4AD4AD94A4A4}"/>
                </a:ext>
              </a:extLst>
            </p:cNvPr>
            <p:cNvSpPr/>
            <p:nvPr>
              <p:custDataLst>
                <p:tags r:id="rId494"/>
              </p:custDataLst>
            </p:nvPr>
          </p:nvSpPr>
          <p:spPr bwMode="auto">
            <a:xfrm>
              <a:off x="2505" y="3257"/>
              <a:ext cx="42" cy="18"/>
            </a:xfrm>
            <a:custGeom>
              <a:avLst/>
              <a:gdLst>
                <a:gd name="T0" fmla="*/ 1 w 78"/>
                <a:gd name="T1" fmla="*/ 1 h 31"/>
                <a:gd name="T2" fmla="*/ 1 w 78"/>
                <a:gd name="T3" fmla="*/ 2 h 31"/>
                <a:gd name="T4" fmla="*/ 1 w 78"/>
                <a:gd name="T5" fmla="*/ 3 h 31"/>
                <a:gd name="T6" fmla="*/ 2 w 78"/>
                <a:gd name="T7" fmla="*/ 3 h 31"/>
                <a:gd name="T8" fmla="*/ 7 w 78"/>
                <a:gd name="T9" fmla="*/ 5 h 31"/>
                <a:gd name="T10" fmla="*/ 11 w 78"/>
                <a:gd name="T11" fmla="*/ 3 h 31"/>
                <a:gd name="T12" fmla="*/ 12 w 78"/>
                <a:gd name="T13" fmla="*/ 2 h 31"/>
                <a:gd name="T14" fmla="*/ 12 w 78"/>
                <a:gd name="T15" fmla="*/ 1 h 31"/>
                <a:gd name="T16" fmla="*/ 10 w 78"/>
                <a:gd name="T17" fmla="*/ 1 h 31"/>
                <a:gd name="T18" fmla="*/ 6 w 78"/>
                <a:gd name="T19" fmla="*/ 3 h 31"/>
                <a:gd name="T20" fmla="*/ 3 w 78"/>
                <a:gd name="T21" fmla="*/ 2 h 31"/>
                <a:gd name="T22" fmla="*/ 1 w 78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2" name="Freeform 1920">
              <a:extLst>
                <a:ext uri="{FF2B5EF4-FFF2-40B4-BE49-F238E27FC236}">
                  <a16:creationId xmlns:a16="http://schemas.microsoft.com/office/drawing/2014/main" id="{F7272FDD-4B8B-4E64-93CE-392994C230B8}"/>
                </a:ext>
              </a:extLst>
            </p:cNvPr>
            <p:cNvSpPr/>
            <p:nvPr>
              <p:custDataLst>
                <p:tags r:id="rId495"/>
              </p:custDataLst>
            </p:nvPr>
          </p:nvSpPr>
          <p:spPr bwMode="auto">
            <a:xfrm>
              <a:off x="2421" y="2994"/>
              <a:ext cx="88" cy="276"/>
            </a:xfrm>
            <a:custGeom>
              <a:avLst/>
              <a:gdLst>
                <a:gd name="T0" fmla="*/ 26 w 161"/>
                <a:gd name="T1" fmla="*/ 92 h 473"/>
                <a:gd name="T2" fmla="*/ 25 w 161"/>
                <a:gd name="T3" fmla="*/ 91 h 473"/>
                <a:gd name="T4" fmla="*/ 26 w 161"/>
                <a:gd name="T5" fmla="*/ 90 h 473"/>
                <a:gd name="T6" fmla="*/ 20 w 161"/>
                <a:gd name="T7" fmla="*/ 90 h 473"/>
                <a:gd name="T8" fmla="*/ 11 w 161"/>
                <a:gd name="T9" fmla="*/ 82 h 473"/>
                <a:gd name="T10" fmla="*/ 7 w 161"/>
                <a:gd name="T11" fmla="*/ 76 h 473"/>
                <a:gd name="T12" fmla="*/ 4 w 161"/>
                <a:gd name="T13" fmla="*/ 67 h 473"/>
                <a:gd name="T14" fmla="*/ 3 w 161"/>
                <a:gd name="T15" fmla="*/ 60 h 473"/>
                <a:gd name="T16" fmla="*/ 3 w 161"/>
                <a:gd name="T17" fmla="*/ 53 h 473"/>
                <a:gd name="T18" fmla="*/ 3 w 161"/>
                <a:gd name="T19" fmla="*/ 48 h 473"/>
                <a:gd name="T20" fmla="*/ 4 w 161"/>
                <a:gd name="T21" fmla="*/ 42 h 473"/>
                <a:gd name="T22" fmla="*/ 5 w 161"/>
                <a:gd name="T23" fmla="*/ 40 h 473"/>
                <a:gd name="T24" fmla="*/ 6 w 161"/>
                <a:gd name="T25" fmla="*/ 33 h 473"/>
                <a:gd name="T26" fmla="*/ 6 w 161"/>
                <a:gd name="T27" fmla="*/ 28 h 473"/>
                <a:gd name="T28" fmla="*/ 7 w 161"/>
                <a:gd name="T29" fmla="*/ 23 h 473"/>
                <a:gd name="T30" fmla="*/ 7 w 161"/>
                <a:gd name="T31" fmla="*/ 15 h 473"/>
                <a:gd name="T32" fmla="*/ 7 w 161"/>
                <a:gd name="T33" fmla="*/ 7 h 473"/>
                <a:gd name="T34" fmla="*/ 7 w 161"/>
                <a:gd name="T35" fmla="*/ 2 h 473"/>
                <a:gd name="T36" fmla="*/ 4 w 161"/>
                <a:gd name="T37" fmla="*/ 0 h 473"/>
                <a:gd name="T38" fmla="*/ 4 w 161"/>
                <a:gd name="T39" fmla="*/ 3 h 473"/>
                <a:gd name="T40" fmla="*/ 5 w 161"/>
                <a:gd name="T41" fmla="*/ 10 h 473"/>
                <a:gd name="T42" fmla="*/ 4 w 161"/>
                <a:gd name="T43" fmla="*/ 15 h 473"/>
                <a:gd name="T44" fmla="*/ 4 w 161"/>
                <a:gd name="T45" fmla="*/ 19 h 473"/>
                <a:gd name="T46" fmla="*/ 4 w 161"/>
                <a:gd name="T47" fmla="*/ 23 h 473"/>
                <a:gd name="T48" fmla="*/ 4 w 161"/>
                <a:gd name="T49" fmla="*/ 27 h 473"/>
                <a:gd name="T50" fmla="*/ 3 w 161"/>
                <a:gd name="T51" fmla="*/ 35 h 473"/>
                <a:gd name="T52" fmla="*/ 2 w 161"/>
                <a:gd name="T53" fmla="*/ 40 h 473"/>
                <a:gd name="T54" fmla="*/ 2 w 161"/>
                <a:gd name="T55" fmla="*/ 45 h 473"/>
                <a:gd name="T56" fmla="*/ 2 w 161"/>
                <a:gd name="T57" fmla="*/ 50 h 473"/>
                <a:gd name="T58" fmla="*/ 1 w 161"/>
                <a:gd name="T59" fmla="*/ 55 h 473"/>
                <a:gd name="T60" fmla="*/ 1 w 161"/>
                <a:gd name="T61" fmla="*/ 61 h 473"/>
                <a:gd name="T62" fmla="*/ 1 w 161"/>
                <a:gd name="T63" fmla="*/ 64 h 473"/>
                <a:gd name="T64" fmla="*/ 3 w 161"/>
                <a:gd name="T65" fmla="*/ 71 h 473"/>
                <a:gd name="T66" fmla="*/ 5 w 161"/>
                <a:gd name="T67" fmla="*/ 78 h 473"/>
                <a:gd name="T68" fmla="*/ 8 w 161"/>
                <a:gd name="T69" fmla="*/ 83 h 473"/>
                <a:gd name="T70" fmla="*/ 11 w 161"/>
                <a:gd name="T71" fmla="*/ 85 h 473"/>
                <a:gd name="T72" fmla="*/ 13 w 161"/>
                <a:gd name="T73" fmla="*/ 89 h 473"/>
                <a:gd name="T74" fmla="*/ 25 w 161"/>
                <a:gd name="T75" fmla="*/ 93 h 473"/>
                <a:gd name="T76" fmla="*/ 26 w 161"/>
                <a:gd name="T77" fmla="*/ 92 h 473"/>
                <a:gd name="T78" fmla="*/ 26 w 161"/>
                <a:gd name="T79" fmla="*/ 92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3" name="Freeform 1921">
              <a:extLst>
                <a:ext uri="{FF2B5EF4-FFF2-40B4-BE49-F238E27FC236}">
                  <a16:creationId xmlns:a16="http://schemas.microsoft.com/office/drawing/2014/main" id="{A8FECB3B-776D-48B1-A89B-A11546E4CA81}"/>
                </a:ext>
              </a:extLst>
            </p:cNvPr>
            <p:cNvSpPr/>
            <p:nvPr>
              <p:custDataLst>
                <p:tags r:id="rId496"/>
              </p:custDataLst>
            </p:nvPr>
          </p:nvSpPr>
          <p:spPr bwMode="auto">
            <a:xfrm>
              <a:off x="2593" y="2912"/>
              <a:ext cx="168" cy="376"/>
            </a:xfrm>
            <a:custGeom>
              <a:avLst/>
              <a:gdLst>
                <a:gd name="T0" fmla="*/ 0 w 306"/>
                <a:gd name="T1" fmla="*/ 115 h 644"/>
                <a:gd name="T2" fmla="*/ 10 w 306"/>
                <a:gd name="T3" fmla="*/ 117 h 644"/>
                <a:gd name="T4" fmla="*/ 18 w 306"/>
                <a:gd name="T5" fmla="*/ 122 h 644"/>
                <a:gd name="T6" fmla="*/ 23 w 306"/>
                <a:gd name="T7" fmla="*/ 126 h 644"/>
                <a:gd name="T8" fmla="*/ 38 w 306"/>
                <a:gd name="T9" fmla="*/ 121 h 644"/>
                <a:gd name="T10" fmla="*/ 43 w 306"/>
                <a:gd name="T11" fmla="*/ 117 h 644"/>
                <a:gd name="T12" fmla="*/ 46 w 306"/>
                <a:gd name="T13" fmla="*/ 111 h 644"/>
                <a:gd name="T14" fmla="*/ 48 w 306"/>
                <a:gd name="T15" fmla="*/ 102 h 644"/>
                <a:gd name="T16" fmla="*/ 48 w 306"/>
                <a:gd name="T17" fmla="*/ 92 h 644"/>
                <a:gd name="T18" fmla="*/ 47 w 306"/>
                <a:gd name="T19" fmla="*/ 83 h 644"/>
                <a:gd name="T20" fmla="*/ 44 w 306"/>
                <a:gd name="T21" fmla="*/ 76 h 644"/>
                <a:gd name="T22" fmla="*/ 42 w 306"/>
                <a:gd name="T23" fmla="*/ 68 h 644"/>
                <a:gd name="T24" fmla="*/ 42 w 306"/>
                <a:gd name="T25" fmla="*/ 58 h 644"/>
                <a:gd name="T26" fmla="*/ 41 w 306"/>
                <a:gd name="T27" fmla="*/ 49 h 644"/>
                <a:gd name="T28" fmla="*/ 40 w 306"/>
                <a:gd name="T29" fmla="*/ 40 h 644"/>
                <a:gd name="T30" fmla="*/ 40 w 306"/>
                <a:gd name="T31" fmla="*/ 32 h 644"/>
                <a:gd name="T32" fmla="*/ 41 w 306"/>
                <a:gd name="T33" fmla="*/ 26 h 644"/>
                <a:gd name="T34" fmla="*/ 41 w 306"/>
                <a:gd name="T35" fmla="*/ 18 h 644"/>
                <a:gd name="T36" fmla="*/ 42 w 306"/>
                <a:gd name="T37" fmla="*/ 8 h 644"/>
                <a:gd name="T38" fmla="*/ 42 w 306"/>
                <a:gd name="T39" fmla="*/ 8 h 644"/>
                <a:gd name="T40" fmla="*/ 42 w 306"/>
                <a:gd name="T41" fmla="*/ 7 h 644"/>
                <a:gd name="T42" fmla="*/ 42 w 306"/>
                <a:gd name="T43" fmla="*/ 1 h 644"/>
                <a:gd name="T44" fmla="*/ 42 w 306"/>
                <a:gd name="T45" fmla="*/ 1 h 644"/>
                <a:gd name="T46" fmla="*/ 42 w 306"/>
                <a:gd name="T47" fmla="*/ 1 h 644"/>
                <a:gd name="T48" fmla="*/ 43 w 306"/>
                <a:gd name="T49" fmla="*/ 5 h 644"/>
                <a:gd name="T50" fmla="*/ 43 w 306"/>
                <a:gd name="T51" fmla="*/ 12 h 644"/>
                <a:gd name="T52" fmla="*/ 43 w 306"/>
                <a:gd name="T53" fmla="*/ 19 h 644"/>
                <a:gd name="T54" fmla="*/ 43 w 306"/>
                <a:gd name="T55" fmla="*/ 24 h 644"/>
                <a:gd name="T56" fmla="*/ 43 w 306"/>
                <a:gd name="T57" fmla="*/ 27 h 644"/>
                <a:gd name="T58" fmla="*/ 43 w 306"/>
                <a:gd name="T59" fmla="*/ 31 h 644"/>
                <a:gd name="T60" fmla="*/ 42 w 306"/>
                <a:gd name="T61" fmla="*/ 36 h 644"/>
                <a:gd name="T62" fmla="*/ 42 w 306"/>
                <a:gd name="T63" fmla="*/ 40 h 644"/>
                <a:gd name="T64" fmla="*/ 43 w 306"/>
                <a:gd name="T65" fmla="*/ 44 h 644"/>
                <a:gd name="T66" fmla="*/ 43 w 306"/>
                <a:gd name="T67" fmla="*/ 48 h 644"/>
                <a:gd name="T68" fmla="*/ 43 w 306"/>
                <a:gd name="T69" fmla="*/ 54 h 644"/>
                <a:gd name="T70" fmla="*/ 44 w 306"/>
                <a:gd name="T71" fmla="*/ 60 h 644"/>
                <a:gd name="T72" fmla="*/ 44 w 306"/>
                <a:gd name="T73" fmla="*/ 65 h 644"/>
                <a:gd name="T74" fmla="*/ 45 w 306"/>
                <a:gd name="T75" fmla="*/ 69 h 644"/>
                <a:gd name="T76" fmla="*/ 46 w 306"/>
                <a:gd name="T77" fmla="*/ 73 h 644"/>
                <a:gd name="T78" fmla="*/ 48 w 306"/>
                <a:gd name="T79" fmla="*/ 76 h 644"/>
                <a:gd name="T80" fmla="*/ 48 w 306"/>
                <a:gd name="T81" fmla="*/ 81 h 644"/>
                <a:gd name="T82" fmla="*/ 49 w 306"/>
                <a:gd name="T83" fmla="*/ 85 h 644"/>
                <a:gd name="T84" fmla="*/ 50 w 306"/>
                <a:gd name="T85" fmla="*/ 92 h 644"/>
                <a:gd name="T86" fmla="*/ 51 w 306"/>
                <a:gd name="T87" fmla="*/ 98 h 644"/>
                <a:gd name="T88" fmla="*/ 50 w 306"/>
                <a:gd name="T89" fmla="*/ 105 h 644"/>
                <a:gd name="T90" fmla="*/ 47 w 306"/>
                <a:gd name="T91" fmla="*/ 112 h 644"/>
                <a:gd name="T92" fmla="*/ 44 w 306"/>
                <a:gd name="T93" fmla="*/ 119 h 644"/>
                <a:gd name="T94" fmla="*/ 39 w 306"/>
                <a:gd name="T95" fmla="*/ 123 h 644"/>
                <a:gd name="T96" fmla="*/ 32 w 306"/>
                <a:gd name="T97" fmla="*/ 127 h 644"/>
                <a:gd name="T98" fmla="*/ 25 w 306"/>
                <a:gd name="T99" fmla="*/ 128 h 644"/>
                <a:gd name="T100" fmla="*/ 19 w 306"/>
                <a:gd name="T101" fmla="*/ 126 h 644"/>
                <a:gd name="T102" fmla="*/ 14 w 306"/>
                <a:gd name="T103" fmla="*/ 123 h 644"/>
                <a:gd name="T104" fmla="*/ 8 w 306"/>
                <a:gd name="T105" fmla="*/ 119 h 644"/>
                <a:gd name="T106" fmla="*/ 0 w 306"/>
                <a:gd name="T107" fmla="*/ 115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4" name="Freeform 1922">
              <a:extLst>
                <a:ext uri="{FF2B5EF4-FFF2-40B4-BE49-F238E27FC236}">
                  <a16:creationId xmlns:a16="http://schemas.microsoft.com/office/drawing/2014/main" id="{E67D988B-513F-4408-9FFC-8DB9EF7AAA79}"/>
                </a:ext>
              </a:extLst>
            </p:cNvPr>
            <p:cNvSpPr/>
            <p:nvPr>
              <p:custDataLst>
                <p:tags r:id="rId497"/>
              </p:custDataLst>
            </p:nvPr>
          </p:nvSpPr>
          <p:spPr bwMode="auto">
            <a:xfrm>
              <a:off x="2427" y="2881"/>
              <a:ext cx="292" cy="142"/>
            </a:xfrm>
            <a:custGeom>
              <a:avLst/>
              <a:gdLst>
                <a:gd name="T0" fmla="*/ 86 w 534"/>
                <a:gd name="T1" fmla="*/ 3 h 242"/>
                <a:gd name="T2" fmla="*/ 84 w 534"/>
                <a:gd name="T3" fmla="*/ 10 h 242"/>
                <a:gd name="T4" fmla="*/ 83 w 534"/>
                <a:gd name="T5" fmla="*/ 15 h 242"/>
                <a:gd name="T6" fmla="*/ 81 w 534"/>
                <a:gd name="T7" fmla="*/ 21 h 242"/>
                <a:gd name="T8" fmla="*/ 79 w 534"/>
                <a:gd name="T9" fmla="*/ 27 h 242"/>
                <a:gd name="T10" fmla="*/ 77 w 534"/>
                <a:gd name="T11" fmla="*/ 31 h 242"/>
                <a:gd name="T12" fmla="*/ 75 w 534"/>
                <a:gd name="T13" fmla="*/ 37 h 242"/>
                <a:gd name="T14" fmla="*/ 73 w 534"/>
                <a:gd name="T15" fmla="*/ 40 h 242"/>
                <a:gd name="T16" fmla="*/ 67 w 534"/>
                <a:gd name="T17" fmla="*/ 45 h 242"/>
                <a:gd name="T18" fmla="*/ 61 w 534"/>
                <a:gd name="T19" fmla="*/ 48 h 242"/>
                <a:gd name="T20" fmla="*/ 54 w 534"/>
                <a:gd name="T21" fmla="*/ 49 h 242"/>
                <a:gd name="T22" fmla="*/ 46 w 534"/>
                <a:gd name="T23" fmla="*/ 49 h 242"/>
                <a:gd name="T24" fmla="*/ 39 w 534"/>
                <a:gd name="T25" fmla="*/ 48 h 242"/>
                <a:gd name="T26" fmla="*/ 32 w 534"/>
                <a:gd name="T27" fmla="*/ 47 h 242"/>
                <a:gd name="T28" fmla="*/ 28 w 534"/>
                <a:gd name="T29" fmla="*/ 45 h 242"/>
                <a:gd name="T30" fmla="*/ 24 w 534"/>
                <a:gd name="T31" fmla="*/ 42 h 242"/>
                <a:gd name="T32" fmla="*/ 17 w 534"/>
                <a:gd name="T33" fmla="*/ 34 h 242"/>
                <a:gd name="T34" fmla="*/ 11 w 534"/>
                <a:gd name="T35" fmla="*/ 29 h 242"/>
                <a:gd name="T36" fmla="*/ 5 w 534"/>
                <a:gd name="T37" fmla="*/ 23 h 242"/>
                <a:gd name="T38" fmla="*/ 1 w 534"/>
                <a:gd name="T39" fmla="*/ 20 h 242"/>
                <a:gd name="T40" fmla="*/ 0 w 534"/>
                <a:gd name="T41" fmla="*/ 19 h 242"/>
                <a:gd name="T42" fmla="*/ 1 w 534"/>
                <a:gd name="T43" fmla="*/ 19 h 242"/>
                <a:gd name="T44" fmla="*/ 3 w 534"/>
                <a:gd name="T45" fmla="*/ 17 h 242"/>
                <a:gd name="T46" fmla="*/ 9 w 534"/>
                <a:gd name="T47" fmla="*/ 22 h 242"/>
                <a:gd name="T48" fmla="*/ 13 w 534"/>
                <a:gd name="T49" fmla="*/ 25 h 242"/>
                <a:gd name="T50" fmla="*/ 16 w 534"/>
                <a:gd name="T51" fmla="*/ 27 h 242"/>
                <a:gd name="T52" fmla="*/ 19 w 534"/>
                <a:gd name="T53" fmla="*/ 31 h 242"/>
                <a:gd name="T54" fmla="*/ 23 w 534"/>
                <a:gd name="T55" fmla="*/ 36 h 242"/>
                <a:gd name="T56" fmla="*/ 26 w 534"/>
                <a:gd name="T57" fmla="*/ 40 h 242"/>
                <a:gd name="T58" fmla="*/ 31 w 534"/>
                <a:gd name="T59" fmla="*/ 41 h 242"/>
                <a:gd name="T60" fmla="*/ 36 w 534"/>
                <a:gd name="T61" fmla="*/ 45 h 242"/>
                <a:gd name="T62" fmla="*/ 40 w 534"/>
                <a:gd name="T63" fmla="*/ 44 h 242"/>
                <a:gd name="T64" fmla="*/ 46 w 534"/>
                <a:gd name="T65" fmla="*/ 45 h 242"/>
                <a:gd name="T66" fmla="*/ 49 w 534"/>
                <a:gd name="T67" fmla="*/ 45 h 242"/>
                <a:gd name="T68" fmla="*/ 55 w 534"/>
                <a:gd name="T69" fmla="*/ 44 h 242"/>
                <a:gd name="T70" fmla="*/ 61 w 534"/>
                <a:gd name="T71" fmla="*/ 42 h 242"/>
                <a:gd name="T72" fmla="*/ 67 w 534"/>
                <a:gd name="T73" fmla="*/ 41 h 242"/>
                <a:gd name="T74" fmla="*/ 72 w 534"/>
                <a:gd name="T75" fmla="*/ 36 h 242"/>
                <a:gd name="T76" fmla="*/ 75 w 534"/>
                <a:gd name="T77" fmla="*/ 32 h 242"/>
                <a:gd name="T78" fmla="*/ 78 w 534"/>
                <a:gd name="T79" fmla="*/ 27 h 242"/>
                <a:gd name="T80" fmla="*/ 80 w 534"/>
                <a:gd name="T81" fmla="*/ 19 h 242"/>
                <a:gd name="T82" fmla="*/ 82 w 534"/>
                <a:gd name="T83" fmla="*/ 11 h 242"/>
                <a:gd name="T84" fmla="*/ 84 w 534"/>
                <a:gd name="T85" fmla="*/ 6 h 242"/>
                <a:gd name="T86" fmla="*/ 85 w 534"/>
                <a:gd name="T87" fmla="*/ 3 h 242"/>
                <a:gd name="T88" fmla="*/ 87 w 534"/>
                <a:gd name="T89" fmla="*/ 1 h 242"/>
                <a:gd name="T90" fmla="*/ 86 w 534"/>
                <a:gd name="T91" fmla="*/ 3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5" name="Freeform 1923">
              <a:extLst>
                <a:ext uri="{FF2B5EF4-FFF2-40B4-BE49-F238E27FC236}">
                  <a16:creationId xmlns:a16="http://schemas.microsoft.com/office/drawing/2014/main" id="{97F64D38-E128-4C5A-B872-3EFE73948032}"/>
                </a:ext>
              </a:extLst>
            </p:cNvPr>
            <p:cNvSpPr/>
            <p:nvPr>
              <p:custDataLst>
                <p:tags r:id="rId498"/>
              </p:custDataLst>
            </p:nvPr>
          </p:nvSpPr>
          <p:spPr bwMode="auto">
            <a:xfrm>
              <a:off x="2582" y="2957"/>
              <a:ext cx="97" cy="45"/>
            </a:xfrm>
            <a:custGeom>
              <a:avLst/>
              <a:gdLst>
                <a:gd name="T0" fmla="*/ 0 w 177"/>
                <a:gd name="T1" fmla="*/ 15 h 78"/>
                <a:gd name="T2" fmla="*/ 5 w 177"/>
                <a:gd name="T3" fmla="*/ 13 h 78"/>
                <a:gd name="T4" fmla="*/ 9 w 177"/>
                <a:gd name="T5" fmla="*/ 13 h 78"/>
                <a:gd name="T6" fmla="*/ 14 w 177"/>
                <a:gd name="T7" fmla="*/ 12 h 78"/>
                <a:gd name="T8" fmla="*/ 18 w 177"/>
                <a:gd name="T9" fmla="*/ 11 h 78"/>
                <a:gd name="T10" fmla="*/ 21 w 177"/>
                <a:gd name="T11" fmla="*/ 9 h 78"/>
                <a:gd name="T12" fmla="*/ 24 w 177"/>
                <a:gd name="T13" fmla="*/ 7 h 78"/>
                <a:gd name="T14" fmla="*/ 27 w 177"/>
                <a:gd name="T15" fmla="*/ 5 h 78"/>
                <a:gd name="T16" fmla="*/ 29 w 177"/>
                <a:gd name="T17" fmla="*/ 0 h 78"/>
                <a:gd name="T18" fmla="*/ 27 w 177"/>
                <a:gd name="T19" fmla="*/ 1 h 78"/>
                <a:gd name="T20" fmla="*/ 26 w 177"/>
                <a:gd name="T21" fmla="*/ 2 h 78"/>
                <a:gd name="T22" fmla="*/ 25 w 177"/>
                <a:gd name="T23" fmla="*/ 6 h 78"/>
                <a:gd name="T24" fmla="*/ 21 w 177"/>
                <a:gd name="T25" fmla="*/ 7 h 78"/>
                <a:gd name="T26" fmla="*/ 18 w 177"/>
                <a:gd name="T27" fmla="*/ 9 h 78"/>
                <a:gd name="T28" fmla="*/ 14 w 177"/>
                <a:gd name="T29" fmla="*/ 10 h 78"/>
                <a:gd name="T30" fmla="*/ 10 w 177"/>
                <a:gd name="T31" fmla="*/ 11 h 78"/>
                <a:gd name="T32" fmla="*/ 8 w 177"/>
                <a:gd name="T33" fmla="*/ 12 h 78"/>
                <a:gd name="T34" fmla="*/ 7 w 177"/>
                <a:gd name="T35" fmla="*/ 13 h 78"/>
                <a:gd name="T36" fmla="*/ 1 w 177"/>
                <a:gd name="T37" fmla="*/ 14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69"/>
                  </a:cubicBezTo>
                  <a:cubicBezTo>
                    <a:pt x="39" y="68"/>
                    <a:pt x="47" y="69"/>
                    <a:pt x="56" y="67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8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7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8"/>
                    <a:pt x="4" y="7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6" name="Freeform 1924">
              <a:extLst>
                <a:ext uri="{FF2B5EF4-FFF2-40B4-BE49-F238E27FC236}">
                  <a16:creationId xmlns:a16="http://schemas.microsoft.com/office/drawing/2014/main" id="{22F8E896-08F7-497F-81B8-81B65486C789}"/>
                </a:ext>
              </a:extLst>
            </p:cNvPr>
            <p:cNvSpPr/>
            <p:nvPr>
              <p:custDataLst>
                <p:tags r:id="rId499"/>
              </p:custDataLst>
            </p:nvPr>
          </p:nvSpPr>
          <p:spPr bwMode="auto">
            <a:xfrm>
              <a:off x="2674" y="2883"/>
              <a:ext cx="37" cy="82"/>
            </a:xfrm>
            <a:custGeom>
              <a:avLst/>
              <a:gdLst>
                <a:gd name="T0" fmla="*/ 1 w 67"/>
                <a:gd name="T1" fmla="*/ 28 h 141"/>
                <a:gd name="T2" fmla="*/ 6 w 67"/>
                <a:gd name="T3" fmla="*/ 16 h 141"/>
                <a:gd name="T4" fmla="*/ 8 w 67"/>
                <a:gd name="T5" fmla="*/ 9 h 141"/>
                <a:gd name="T6" fmla="*/ 9 w 67"/>
                <a:gd name="T7" fmla="*/ 5 h 141"/>
                <a:gd name="T8" fmla="*/ 10 w 67"/>
                <a:gd name="T9" fmla="*/ 1 h 141"/>
                <a:gd name="T10" fmla="*/ 4 w 67"/>
                <a:gd name="T11" fmla="*/ 6 h 141"/>
                <a:gd name="T12" fmla="*/ 7 w 67"/>
                <a:gd name="T13" fmla="*/ 6 h 141"/>
                <a:gd name="T14" fmla="*/ 7 w 67"/>
                <a:gd name="T15" fmla="*/ 9 h 141"/>
                <a:gd name="T16" fmla="*/ 5 w 67"/>
                <a:gd name="T17" fmla="*/ 12 h 141"/>
                <a:gd name="T18" fmla="*/ 4 w 67"/>
                <a:gd name="T19" fmla="*/ 14 h 141"/>
                <a:gd name="T20" fmla="*/ 5 w 67"/>
                <a:gd name="T21" fmla="*/ 17 h 141"/>
                <a:gd name="T22" fmla="*/ 3 w 67"/>
                <a:gd name="T23" fmla="*/ 19 h 141"/>
                <a:gd name="T24" fmla="*/ 2 w 67"/>
                <a:gd name="T25" fmla="*/ 22 h 141"/>
                <a:gd name="T26" fmla="*/ 0 w 67"/>
                <a:gd name="T27" fmla="*/ 27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5"/>
                    <a:pt x="33" y="85"/>
                  </a:cubicBezTo>
                  <a:cubicBezTo>
                    <a:pt x="38" y="72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7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4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9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1" y="77"/>
                    <a:pt x="32" y="81"/>
                    <a:pt x="29" y="86"/>
                  </a:cubicBezTo>
                  <a:cubicBezTo>
                    <a:pt x="25" y="92"/>
                    <a:pt x="21" y="89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3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7" name="Freeform 1925">
              <a:extLst>
                <a:ext uri="{FF2B5EF4-FFF2-40B4-BE49-F238E27FC236}">
                  <a16:creationId xmlns:a16="http://schemas.microsoft.com/office/drawing/2014/main" id="{5C2C3EAE-2E7B-4BB1-B5AB-4EF333936ACB}"/>
                </a:ext>
              </a:extLst>
            </p:cNvPr>
            <p:cNvSpPr/>
            <p:nvPr>
              <p:custDataLst>
                <p:tags r:id="rId500"/>
              </p:custDataLst>
            </p:nvPr>
          </p:nvSpPr>
          <p:spPr bwMode="auto">
            <a:xfrm>
              <a:off x="2550" y="2982"/>
              <a:ext cx="20" cy="15"/>
            </a:xfrm>
            <a:custGeom>
              <a:avLst/>
              <a:gdLst>
                <a:gd name="T0" fmla="*/ 6 w 36"/>
                <a:gd name="T1" fmla="*/ 1 h 25"/>
                <a:gd name="T2" fmla="*/ 3 w 36"/>
                <a:gd name="T3" fmla="*/ 1 h 25"/>
                <a:gd name="T4" fmla="*/ 1 w 36"/>
                <a:gd name="T5" fmla="*/ 5 h 25"/>
                <a:gd name="T6" fmla="*/ 3 w 36"/>
                <a:gd name="T7" fmla="*/ 2 h 25"/>
                <a:gd name="T8" fmla="*/ 6 w 3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5">
                  <a:moveTo>
                    <a:pt x="36" y="2"/>
                  </a:moveTo>
                  <a:cubicBezTo>
                    <a:pt x="30" y="0"/>
                    <a:pt x="23" y="1"/>
                    <a:pt x="17" y="3"/>
                  </a:cubicBezTo>
                  <a:cubicBezTo>
                    <a:pt x="11" y="5"/>
                    <a:pt x="0" y="19"/>
                    <a:pt x="8" y="25"/>
                  </a:cubicBezTo>
                  <a:cubicBezTo>
                    <a:pt x="13" y="22"/>
                    <a:pt x="14" y="14"/>
                    <a:pt x="19" y="10"/>
                  </a:cubicBezTo>
                  <a:cubicBezTo>
                    <a:pt x="23" y="6"/>
                    <a:pt x="30" y="2"/>
                    <a:pt x="35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8" name="Freeform 1926">
              <a:extLst>
                <a:ext uri="{FF2B5EF4-FFF2-40B4-BE49-F238E27FC236}">
                  <a16:creationId xmlns:a16="http://schemas.microsoft.com/office/drawing/2014/main" id="{CBCF568B-E25D-435A-96F6-7A621C8363C6}"/>
                </a:ext>
              </a:extLst>
            </p:cNvPr>
            <p:cNvSpPr/>
            <p:nvPr>
              <p:custDataLst>
                <p:tags r:id="rId501"/>
              </p:custDataLst>
            </p:nvPr>
          </p:nvSpPr>
          <p:spPr bwMode="auto">
            <a:xfrm>
              <a:off x="2579" y="2977"/>
              <a:ext cx="19" cy="19"/>
            </a:xfrm>
            <a:custGeom>
              <a:avLst/>
              <a:gdLst>
                <a:gd name="T0" fmla="*/ 6 w 34"/>
                <a:gd name="T1" fmla="*/ 1 h 32"/>
                <a:gd name="T2" fmla="*/ 2 w 34"/>
                <a:gd name="T3" fmla="*/ 7 h 32"/>
                <a:gd name="T4" fmla="*/ 6 w 34"/>
                <a:gd name="T5" fmla="*/ 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09" name="Freeform 1927">
              <a:extLst>
                <a:ext uri="{FF2B5EF4-FFF2-40B4-BE49-F238E27FC236}">
                  <a16:creationId xmlns:a16="http://schemas.microsoft.com/office/drawing/2014/main" id="{E95FDCC9-43F7-49E8-BDC3-059C7F4784CD}"/>
                </a:ext>
              </a:extLst>
            </p:cNvPr>
            <p:cNvSpPr/>
            <p:nvPr>
              <p:custDataLst>
                <p:tags r:id="rId502"/>
              </p:custDataLst>
            </p:nvPr>
          </p:nvSpPr>
          <p:spPr bwMode="auto">
            <a:xfrm>
              <a:off x="2609" y="2975"/>
              <a:ext cx="13" cy="20"/>
            </a:xfrm>
            <a:custGeom>
              <a:avLst/>
              <a:gdLst>
                <a:gd name="T0" fmla="*/ 4 w 24"/>
                <a:gd name="T1" fmla="*/ 0 h 34"/>
                <a:gd name="T2" fmla="*/ 1 w 24"/>
                <a:gd name="T3" fmla="*/ 2 h 34"/>
                <a:gd name="T4" fmla="*/ 1 w 24"/>
                <a:gd name="T5" fmla="*/ 5 h 34"/>
                <a:gd name="T6" fmla="*/ 1 w 24"/>
                <a:gd name="T7" fmla="*/ 7 h 34"/>
                <a:gd name="T8" fmla="*/ 3 w 24"/>
                <a:gd name="T9" fmla="*/ 5 h 34"/>
                <a:gd name="T10" fmla="*/ 3 w 24"/>
                <a:gd name="T11" fmla="*/ 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0" name="Freeform 1928">
              <a:extLst>
                <a:ext uri="{FF2B5EF4-FFF2-40B4-BE49-F238E27FC236}">
                  <a16:creationId xmlns:a16="http://schemas.microsoft.com/office/drawing/2014/main" id="{6B4A2DD6-13DA-4A8B-802B-91D89D8AD329}"/>
                </a:ext>
              </a:extLst>
            </p:cNvPr>
            <p:cNvSpPr/>
            <p:nvPr>
              <p:custDataLst>
                <p:tags r:id="rId503"/>
              </p:custDataLst>
            </p:nvPr>
          </p:nvSpPr>
          <p:spPr bwMode="auto">
            <a:xfrm>
              <a:off x="2523" y="2978"/>
              <a:ext cx="19" cy="8"/>
            </a:xfrm>
            <a:custGeom>
              <a:avLst/>
              <a:gdLst>
                <a:gd name="T0" fmla="*/ 0 w 34"/>
                <a:gd name="T1" fmla="*/ 3 h 14"/>
                <a:gd name="T2" fmla="*/ 6 w 34"/>
                <a:gd name="T3" fmla="*/ 1 h 14"/>
                <a:gd name="T4" fmla="*/ 1 w 34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5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1" name="Freeform 1929">
              <a:extLst>
                <a:ext uri="{FF2B5EF4-FFF2-40B4-BE49-F238E27FC236}">
                  <a16:creationId xmlns:a16="http://schemas.microsoft.com/office/drawing/2014/main" id="{CA28529D-5A35-47EE-842B-064ABFF9C512}"/>
                </a:ext>
              </a:extLst>
            </p:cNvPr>
            <p:cNvSpPr/>
            <p:nvPr>
              <p:custDataLst>
                <p:tags r:id="rId504"/>
              </p:custDataLst>
            </p:nvPr>
          </p:nvSpPr>
          <p:spPr bwMode="auto">
            <a:xfrm>
              <a:off x="2497" y="2967"/>
              <a:ext cx="22" cy="8"/>
            </a:xfrm>
            <a:custGeom>
              <a:avLst/>
              <a:gdLst>
                <a:gd name="T0" fmla="*/ 0 w 41"/>
                <a:gd name="T1" fmla="*/ 1 h 13"/>
                <a:gd name="T2" fmla="*/ 4 w 41"/>
                <a:gd name="T3" fmla="*/ 1 h 13"/>
                <a:gd name="T4" fmla="*/ 6 w 41"/>
                <a:gd name="T5" fmla="*/ 3 h 13"/>
                <a:gd name="T6" fmla="*/ 1 w 41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2" name="Freeform 1930">
              <a:extLst>
                <a:ext uri="{FF2B5EF4-FFF2-40B4-BE49-F238E27FC236}">
                  <a16:creationId xmlns:a16="http://schemas.microsoft.com/office/drawing/2014/main" id="{3A66AAC7-3CFF-455F-826E-917AB6939F08}"/>
                </a:ext>
              </a:extLst>
            </p:cNvPr>
            <p:cNvSpPr/>
            <p:nvPr>
              <p:custDataLst>
                <p:tags r:id="rId505"/>
              </p:custDataLst>
            </p:nvPr>
          </p:nvSpPr>
          <p:spPr bwMode="auto">
            <a:xfrm>
              <a:off x="2499" y="3013"/>
              <a:ext cx="26" cy="15"/>
            </a:xfrm>
            <a:custGeom>
              <a:avLst/>
              <a:gdLst>
                <a:gd name="T0" fmla="*/ 0 w 47"/>
                <a:gd name="T1" fmla="*/ 5 h 26"/>
                <a:gd name="T2" fmla="*/ 3 w 47"/>
                <a:gd name="T3" fmla="*/ 1 h 26"/>
                <a:gd name="T4" fmla="*/ 8 w 47"/>
                <a:gd name="T5" fmla="*/ 2 h 26"/>
                <a:gd name="T6" fmla="*/ 8 w 47"/>
                <a:gd name="T7" fmla="*/ 2 h 26"/>
                <a:gd name="T8" fmla="*/ 4 w 47"/>
                <a:gd name="T9" fmla="*/ 2 h 26"/>
                <a:gd name="T10" fmla="*/ 1 w 47"/>
                <a:gd name="T11" fmla="*/ 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1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7" y="13"/>
                    <a:pt x="45" y="11"/>
                    <a:pt x="45" y="13"/>
                  </a:cubicBezTo>
                  <a:cubicBezTo>
                    <a:pt x="39" y="11"/>
                    <a:pt x="35" y="9"/>
                    <a:pt x="28" y="9"/>
                  </a:cubicBezTo>
                  <a:cubicBezTo>
                    <a:pt x="22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3" name="Freeform 1931">
              <a:extLst>
                <a:ext uri="{FF2B5EF4-FFF2-40B4-BE49-F238E27FC236}">
                  <a16:creationId xmlns:a16="http://schemas.microsoft.com/office/drawing/2014/main" id="{3E279752-E5B3-45E5-BD32-3B6FAC06ABE1}"/>
                </a:ext>
              </a:extLst>
            </p:cNvPr>
            <p:cNvSpPr/>
            <p:nvPr>
              <p:custDataLst>
                <p:tags r:id="rId506"/>
              </p:custDataLst>
            </p:nvPr>
          </p:nvSpPr>
          <p:spPr bwMode="auto">
            <a:xfrm>
              <a:off x="2526" y="3020"/>
              <a:ext cx="24" cy="17"/>
            </a:xfrm>
            <a:custGeom>
              <a:avLst/>
              <a:gdLst>
                <a:gd name="T0" fmla="*/ 1 w 45"/>
                <a:gd name="T1" fmla="*/ 6 h 28"/>
                <a:gd name="T2" fmla="*/ 2 w 45"/>
                <a:gd name="T3" fmla="*/ 1 h 28"/>
                <a:gd name="T4" fmla="*/ 7 w 45"/>
                <a:gd name="T5" fmla="*/ 2 h 28"/>
                <a:gd name="T6" fmla="*/ 3 w 45"/>
                <a:gd name="T7" fmla="*/ 2 h 28"/>
                <a:gd name="T8" fmla="*/ 1 w 45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8">
                  <a:moveTo>
                    <a:pt x="4" y="28"/>
                  </a:moveTo>
                  <a:cubicBezTo>
                    <a:pt x="0" y="19"/>
                    <a:pt x="4" y="3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4" name="Freeform 1932">
              <a:extLst>
                <a:ext uri="{FF2B5EF4-FFF2-40B4-BE49-F238E27FC236}">
                  <a16:creationId xmlns:a16="http://schemas.microsoft.com/office/drawing/2014/main" id="{164C445F-45BA-44B4-BB09-3BF4A1E64FC7}"/>
                </a:ext>
              </a:extLst>
            </p:cNvPr>
            <p:cNvSpPr/>
            <p:nvPr>
              <p:custDataLst>
                <p:tags r:id="rId507"/>
              </p:custDataLst>
            </p:nvPr>
          </p:nvSpPr>
          <p:spPr bwMode="auto">
            <a:xfrm>
              <a:off x="2555" y="3023"/>
              <a:ext cx="24" cy="18"/>
            </a:xfrm>
            <a:custGeom>
              <a:avLst/>
              <a:gdLst>
                <a:gd name="T0" fmla="*/ 1 w 43"/>
                <a:gd name="T1" fmla="*/ 6 h 31"/>
                <a:gd name="T2" fmla="*/ 2 w 43"/>
                <a:gd name="T3" fmla="*/ 1 h 31"/>
                <a:gd name="T4" fmla="*/ 7 w 43"/>
                <a:gd name="T5" fmla="*/ 1 h 31"/>
                <a:gd name="T6" fmla="*/ 1 w 43"/>
                <a:gd name="T7" fmla="*/ 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5" name="Freeform 1933">
              <a:extLst>
                <a:ext uri="{FF2B5EF4-FFF2-40B4-BE49-F238E27FC236}">
                  <a16:creationId xmlns:a16="http://schemas.microsoft.com/office/drawing/2014/main" id="{45FAFD18-E36B-4FA0-896D-2AA1468308A9}"/>
                </a:ext>
              </a:extLst>
            </p:cNvPr>
            <p:cNvSpPr/>
            <p:nvPr>
              <p:custDataLst>
                <p:tags r:id="rId508"/>
              </p:custDataLst>
            </p:nvPr>
          </p:nvSpPr>
          <p:spPr bwMode="auto">
            <a:xfrm>
              <a:off x="2586" y="3023"/>
              <a:ext cx="17" cy="18"/>
            </a:xfrm>
            <a:custGeom>
              <a:avLst/>
              <a:gdLst>
                <a:gd name="T0" fmla="*/ 1 w 32"/>
                <a:gd name="T1" fmla="*/ 7 h 30"/>
                <a:gd name="T2" fmla="*/ 1 w 32"/>
                <a:gd name="T3" fmla="*/ 1 h 30"/>
                <a:gd name="T4" fmla="*/ 5 w 32"/>
                <a:gd name="T5" fmla="*/ 1 h 30"/>
                <a:gd name="T6" fmla="*/ 1 w 32"/>
                <a:gd name="T7" fmla="*/ 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2" y="30"/>
                  </a:moveTo>
                  <a:cubicBezTo>
                    <a:pt x="2" y="22"/>
                    <a:pt x="0" y="11"/>
                    <a:pt x="6" y="6"/>
                  </a:cubicBezTo>
                  <a:cubicBezTo>
                    <a:pt x="13" y="0"/>
                    <a:pt x="26" y="3"/>
                    <a:pt x="32" y="7"/>
                  </a:cubicBezTo>
                  <a:cubicBezTo>
                    <a:pt x="26" y="8"/>
                    <a:pt x="0" y="2"/>
                    <a:pt x="2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6" name="Freeform 1934">
              <a:extLst>
                <a:ext uri="{FF2B5EF4-FFF2-40B4-BE49-F238E27FC236}">
                  <a16:creationId xmlns:a16="http://schemas.microsoft.com/office/drawing/2014/main" id="{7160FF79-2322-4023-A169-096B85F94711}"/>
                </a:ext>
              </a:extLst>
            </p:cNvPr>
            <p:cNvSpPr/>
            <p:nvPr>
              <p:custDataLst>
                <p:tags r:id="rId509"/>
              </p:custDataLst>
            </p:nvPr>
          </p:nvSpPr>
          <p:spPr bwMode="auto">
            <a:xfrm>
              <a:off x="2608" y="3017"/>
              <a:ext cx="21" cy="18"/>
            </a:xfrm>
            <a:custGeom>
              <a:avLst/>
              <a:gdLst>
                <a:gd name="T0" fmla="*/ 1 w 39"/>
                <a:gd name="T1" fmla="*/ 6 h 32"/>
                <a:gd name="T2" fmla="*/ 6 w 39"/>
                <a:gd name="T3" fmla="*/ 2 h 32"/>
                <a:gd name="T4" fmla="*/ 1 w 39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2">
                  <a:moveTo>
                    <a:pt x="8" y="32"/>
                  </a:moveTo>
                  <a:cubicBezTo>
                    <a:pt x="0" y="11"/>
                    <a:pt x="22" y="0"/>
                    <a:pt x="39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7" name="Freeform 1935">
              <a:extLst>
                <a:ext uri="{FF2B5EF4-FFF2-40B4-BE49-F238E27FC236}">
                  <a16:creationId xmlns:a16="http://schemas.microsoft.com/office/drawing/2014/main" id="{695250B3-09B3-4013-BD27-0CB66E83EA93}"/>
                </a:ext>
              </a:extLst>
            </p:cNvPr>
            <p:cNvSpPr/>
            <p:nvPr>
              <p:custDataLst>
                <p:tags r:id="rId510"/>
              </p:custDataLst>
            </p:nvPr>
          </p:nvSpPr>
          <p:spPr bwMode="auto">
            <a:xfrm>
              <a:off x="2472" y="2983"/>
              <a:ext cx="28" cy="26"/>
            </a:xfrm>
            <a:custGeom>
              <a:avLst/>
              <a:gdLst>
                <a:gd name="T0" fmla="*/ 0 w 50"/>
                <a:gd name="T1" fmla="*/ 9 h 44"/>
                <a:gd name="T2" fmla="*/ 3 w 50"/>
                <a:gd name="T3" fmla="*/ 2 h 44"/>
                <a:gd name="T4" fmla="*/ 9 w 50"/>
                <a:gd name="T5" fmla="*/ 7 h 44"/>
                <a:gd name="T6" fmla="*/ 4 w 50"/>
                <a:gd name="T7" fmla="*/ 4 h 44"/>
                <a:gd name="T8" fmla="*/ 1 w 50"/>
                <a:gd name="T9" fmla="*/ 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9" y="24"/>
                    <a:pt x="6" y="3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8" name="Freeform 1936">
              <a:extLst>
                <a:ext uri="{FF2B5EF4-FFF2-40B4-BE49-F238E27FC236}">
                  <a16:creationId xmlns:a16="http://schemas.microsoft.com/office/drawing/2014/main" id="{5EB6AC7D-C607-46CE-B7B8-BC3CA047BAC1}"/>
                </a:ext>
              </a:extLst>
            </p:cNvPr>
            <p:cNvSpPr/>
            <p:nvPr>
              <p:custDataLst>
                <p:tags r:id="rId511"/>
              </p:custDataLst>
            </p:nvPr>
          </p:nvSpPr>
          <p:spPr bwMode="auto">
            <a:xfrm>
              <a:off x="2449" y="2971"/>
              <a:ext cx="27" cy="22"/>
            </a:xfrm>
            <a:custGeom>
              <a:avLst/>
              <a:gdLst>
                <a:gd name="T0" fmla="*/ 1 w 49"/>
                <a:gd name="T1" fmla="*/ 7 h 39"/>
                <a:gd name="T2" fmla="*/ 4 w 49"/>
                <a:gd name="T3" fmla="*/ 1 h 39"/>
                <a:gd name="T4" fmla="*/ 8 w 49"/>
                <a:gd name="T5" fmla="*/ 3 h 39"/>
                <a:gd name="T6" fmla="*/ 1 w 49"/>
                <a:gd name="T7" fmla="*/ 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19" name="Freeform 1937">
              <a:extLst>
                <a:ext uri="{FF2B5EF4-FFF2-40B4-BE49-F238E27FC236}">
                  <a16:creationId xmlns:a16="http://schemas.microsoft.com/office/drawing/2014/main" id="{609A8C13-E207-4273-BD67-F0C6BB7FF8D1}"/>
                </a:ext>
              </a:extLst>
            </p:cNvPr>
            <p:cNvSpPr/>
            <p:nvPr>
              <p:custDataLst>
                <p:tags r:id="rId512"/>
              </p:custDataLst>
            </p:nvPr>
          </p:nvSpPr>
          <p:spPr bwMode="auto">
            <a:xfrm>
              <a:off x="2430" y="2953"/>
              <a:ext cx="29" cy="25"/>
            </a:xfrm>
            <a:custGeom>
              <a:avLst/>
              <a:gdLst>
                <a:gd name="T0" fmla="*/ 0 w 53"/>
                <a:gd name="T1" fmla="*/ 9 h 42"/>
                <a:gd name="T2" fmla="*/ 5 w 53"/>
                <a:gd name="T3" fmla="*/ 1 h 42"/>
                <a:gd name="T4" fmla="*/ 9 w 53"/>
                <a:gd name="T5" fmla="*/ 4 h 42"/>
                <a:gd name="T6" fmla="*/ 0 w 53"/>
                <a:gd name="T7" fmla="*/ 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0" name="Freeform 1938">
              <a:extLst>
                <a:ext uri="{FF2B5EF4-FFF2-40B4-BE49-F238E27FC236}">
                  <a16:creationId xmlns:a16="http://schemas.microsoft.com/office/drawing/2014/main" id="{DE5FCA08-A89B-4BFC-91EE-7CDBC4939A6D}"/>
                </a:ext>
              </a:extLst>
            </p:cNvPr>
            <p:cNvSpPr/>
            <p:nvPr>
              <p:custDataLst>
                <p:tags r:id="rId513"/>
              </p:custDataLst>
            </p:nvPr>
          </p:nvSpPr>
          <p:spPr bwMode="auto">
            <a:xfrm>
              <a:off x="2414" y="2939"/>
              <a:ext cx="22" cy="20"/>
            </a:xfrm>
            <a:custGeom>
              <a:avLst/>
              <a:gdLst>
                <a:gd name="T0" fmla="*/ 0 w 41"/>
                <a:gd name="T1" fmla="*/ 6 h 35"/>
                <a:gd name="T2" fmla="*/ 2 w 41"/>
                <a:gd name="T3" fmla="*/ 2 h 35"/>
                <a:gd name="T4" fmla="*/ 6 w 41"/>
                <a:gd name="T5" fmla="*/ 2 h 35"/>
                <a:gd name="T6" fmla="*/ 2 w 41"/>
                <a:gd name="T7" fmla="*/ 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2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1" name="Freeform 1939">
              <a:extLst>
                <a:ext uri="{FF2B5EF4-FFF2-40B4-BE49-F238E27FC236}">
                  <a16:creationId xmlns:a16="http://schemas.microsoft.com/office/drawing/2014/main" id="{094CFE80-F4B2-420C-8DC2-D4C40DA2D9B7}"/>
                </a:ext>
              </a:extLst>
            </p:cNvPr>
            <p:cNvSpPr/>
            <p:nvPr>
              <p:custDataLst>
                <p:tags r:id="rId514"/>
              </p:custDataLst>
            </p:nvPr>
          </p:nvSpPr>
          <p:spPr bwMode="auto">
            <a:xfrm>
              <a:off x="2549" y="3254"/>
              <a:ext cx="43" cy="73"/>
            </a:xfrm>
            <a:custGeom>
              <a:avLst/>
              <a:gdLst>
                <a:gd name="T0" fmla="*/ 12 w 80"/>
                <a:gd name="T1" fmla="*/ 0 h 125"/>
                <a:gd name="T2" fmla="*/ 5 w 80"/>
                <a:gd name="T3" fmla="*/ 25 h 125"/>
                <a:gd name="T4" fmla="*/ 12 w 80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2" name="Freeform 1940">
              <a:extLst>
                <a:ext uri="{FF2B5EF4-FFF2-40B4-BE49-F238E27FC236}">
                  <a16:creationId xmlns:a16="http://schemas.microsoft.com/office/drawing/2014/main" id="{EF07D421-413F-4CDB-A3F9-6F7D3E1DE4CD}"/>
                </a:ext>
              </a:extLst>
            </p:cNvPr>
            <p:cNvSpPr/>
            <p:nvPr>
              <p:custDataLst>
                <p:tags r:id="rId515"/>
              </p:custDataLst>
            </p:nvPr>
          </p:nvSpPr>
          <p:spPr bwMode="auto">
            <a:xfrm>
              <a:off x="2560" y="3338"/>
              <a:ext cx="33" cy="97"/>
            </a:xfrm>
            <a:custGeom>
              <a:avLst/>
              <a:gdLst>
                <a:gd name="T0" fmla="*/ 2 w 60"/>
                <a:gd name="T1" fmla="*/ 0 h 165"/>
                <a:gd name="T2" fmla="*/ 2 w 60"/>
                <a:gd name="T3" fmla="*/ 15 h 165"/>
                <a:gd name="T4" fmla="*/ 10 w 60"/>
                <a:gd name="T5" fmla="*/ 34 h 165"/>
                <a:gd name="T6" fmla="*/ 3 w 60"/>
                <a:gd name="T7" fmla="*/ 15 h 165"/>
                <a:gd name="T8" fmla="*/ 2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3" name="Freeform 1941">
              <a:extLst>
                <a:ext uri="{FF2B5EF4-FFF2-40B4-BE49-F238E27FC236}">
                  <a16:creationId xmlns:a16="http://schemas.microsoft.com/office/drawing/2014/main" id="{D60CF9D3-FC23-43EE-ACE7-932DA209FD8C}"/>
                </a:ext>
              </a:extLst>
            </p:cNvPr>
            <p:cNvSpPr/>
            <p:nvPr>
              <p:custDataLst>
                <p:tags r:id="rId516"/>
              </p:custDataLst>
            </p:nvPr>
          </p:nvSpPr>
          <p:spPr bwMode="auto">
            <a:xfrm>
              <a:off x="2708" y="3245"/>
              <a:ext cx="7" cy="11"/>
            </a:xfrm>
            <a:custGeom>
              <a:avLst/>
              <a:gdLst>
                <a:gd name="T0" fmla="*/ 2 w 13"/>
                <a:gd name="T1" fmla="*/ 0 h 19"/>
                <a:gd name="T2" fmla="*/ 0 w 13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4" name="Freeform 1942">
              <a:extLst>
                <a:ext uri="{FF2B5EF4-FFF2-40B4-BE49-F238E27FC236}">
                  <a16:creationId xmlns:a16="http://schemas.microsoft.com/office/drawing/2014/main" id="{0E74E958-7E92-45BB-876F-97F736A397B9}"/>
                </a:ext>
              </a:extLst>
            </p:cNvPr>
            <p:cNvSpPr/>
            <p:nvPr>
              <p:custDataLst>
                <p:tags r:id="rId517"/>
              </p:custDataLst>
            </p:nvPr>
          </p:nvSpPr>
          <p:spPr bwMode="auto">
            <a:xfrm>
              <a:off x="2701" y="3043"/>
              <a:ext cx="12" cy="22"/>
            </a:xfrm>
            <a:custGeom>
              <a:avLst/>
              <a:gdLst>
                <a:gd name="T0" fmla="*/ 1 w 23"/>
                <a:gd name="T1" fmla="*/ 2 h 37"/>
                <a:gd name="T2" fmla="*/ 3 w 23"/>
                <a:gd name="T3" fmla="*/ 0 h 37"/>
                <a:gd name="T4" fmla="*/ 0 w 23"/>
                <a:gd name="T5" fmla="*/ 2 h 37"/>
                <a:gd name="T6" fmla="*/ 1 w 23"/>
                <a:gd name="T7" fmla="*/ 8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5" name="Freeform 1943">
              <a:extLst>
                <a:ext uri="{FF2B5EF4-FFF2-40B4-BE49-F238E27FC236}">
                  <a16:creationId xmlns:a16="http://schemas.microsoft.com/office/drawing/2014/main" id="{8871BCF9-7025-4F4F-97E1-6F771CEE7BDE}"/>
                </a:ext>
              </a:extLst>
            </p:cNvPr>
            <p:cNvSpPr/>
            <p:nvPr>
              <p:custDataLst>
                <p:tags r:id="rId518"/>
              </p:custDataLst>
            </p:nvPr>
          </p:nvSpPr>
          <p:spPr bwMode="auto">
            <a:xfrm>
              <a:off x="2697" y="3017"/>
              <a:ext cx="13" cy="21"/>
            </a:xfrm>
            <a:custGeom>
              <a:avLst/>
              <a:gdLst>
                <a:gd name="T0" fmla="*/ 1 w 23"/>
                <a:gd name="T1" fmla="*/ 2 h 37"/>
                <a:gd name="T2" fmla="*/ 4 w 23"/>
                <a:gd name="T3" fmla="*/ 0 h 37"/>
                <a:gd name="T4" fmla="*/ 0 w 23"/>
                <a:gd name="T5" fmla="*/ 2 h 37"/>
                <a:gd name="T6" fmla="*/ 1 w 23"/>
                <a:gd name="T7" fmla="*/ 7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6" name="Freeform 1944">
              <a:extLst>
                <a:ext uri="{FF2B5EF4-FFF2-40B4-BE49-F238E27FC236}">
                  <a16:creationId xmlns:a16="http://schemas.microsoft.com/office/drawing/2014/main" id="{940F4419-B24B-4C9A-9559-C25072FFC8FF}"/>
                </a:ext>
              </a:extLst>
            </p:cNvPr>
            <p:cNvSpPr/>
            <p:nvPr>
              <p:custDataLst>
                <p:tags r:id="rId519"/>
              </p:custDataLst>
            </p:nvPr>
          </p:nvSpPr>
          <p:spPr bwMode="auto">
            <a:xfrm>
              <a:off x="2704" y="3071"/>
              <a:ext cx="13" cy="23"/>
            </a:xfrm>
            <a:custGeom>
              <a:avLst/>
              <a:gdLst>
                <a:gd name="T0" fmla="*/ 1 w 24"/>
                <a:gd name="T1" fmla="*/ 3 h 40"/>
                <a:gd name="T2" fmla="*/ 4 w 24"/>
                <a:gd name="T3" fmla="*/ 1 h 40"/>
                <a:gd name="T4" fmla="*/ 1 w 24"/>
                <a:gd name="T5" fmla="*/ 3 h 40"/>
                <a:gd name="T6" fmla="*/ 1 w 24"/>
                <a:gd name="T7" fmla="*/ 7 h 40"/>
                <a:gd name="T8" fmla="*/ 1 w 24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7" name="Freeform 1945">
              <a:extLst>
                <a:ext uri="{FF2B5EF4-FFF2-40B4-BE49-F238E27FC236}">
                  <a16:creationId xmlns:a16="http://schemas.microsoft.com/office/drawing/2014/main" id="{2B6EC4FF-ABA1-4B45-8D85-4926067F2FF0}"/>
                </a:ext>
              </a:extLst>
            </p:cNvPr>
            <p:cNvSpPr/>
            <p:nvPr>
              <p:custDataLst>
                <p:tags r:id="rId520"/>
              </p:custDataLst>
            </p:nvPr>
          </p:nvSpPr>
          <p:spPr bwMode="auto">
            <a:xfrm>
              <a:off x="2709" y="3104"/>
              <a:ext cx="13" cy="22"/>
            </a:xfrm>
            <a:custGeom>
              <a:avLst/>
              <a:gdLst>
                <a:gd name="T0" fmla="*/ 1 w 23"/>
                <a:gd name="T1" fmla="*/ 2 h 37"/>
                <a:gd name="T2" fmla="*/ 4 w 23"/>
                <a:gd name="T3" fmla="*/ 0 h 37"/>
                <a:gd name="T4" fmla="*/ 0 w 23"/>
                <a:gd name="T5" fmla="*/ 2 h 37"/>
                <a:gd name="T6" fmla="*/ 1 w 23"/>
                <a:gd name="T7" fmla="*/ 8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8" name="Freeform 1946">
              <a:extLst>
                <a:ext uri="{FF2B5EF4-FFF2-40B4-BE49-F238E27FC236}">
                  <a16:creationId xmlns:a16="http://schemas.microsoft.com/office/drawing/2014/main" id="{9393C332-9B58-4162-91C8-55F9FF4BC5A1}"/>
                </a:ext>
              </a:extLst>
            </p:cNvPr>
            <p:cNvSpPr/>
            <p:nvPr>
              <p:custDataLst>
                <p:tags r:id="rId521"/>
              </p:custDataLst>
            </p:nvPr>
          </p:nvSpPr>
          <p:spPr bwMode="auto">
            <a:xfrm>
              <a:off x="2710" y="3131"/>
              <a:ext cx="10" cy="16"/>
            </a:xfrm>
            <a:custGeom>
              <a:avLst/>
              <a:gdLst>
                <a:gd name="T0" fmla="*/ 3 w 19"/>
                <a:gd name="T1" fmla="*/ 0 h 26"/>
                <a:gd name="T2" fmla="*/ 1 w 19"/>
                <a:gd name="T3" fmla="*/ 1 h 26"/>
                <a:gd name="T4" fmla="*/ 2 w 19"/>
                <a:gd name="T5" fmla="*/ 6 h 26"/>
                <a:gd name="T6" fmla="*/ 1 w 19"/>
                <a:gd name="T7" fmla="*/ 2 h 26"/>
                <a:gd name="T8" fmla="*/ 3 w 19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2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9" y="22"/>
                    <a:pt x="7" y="16"/>
                    <a:pt x="7" y="11"/>
                  </a:cubicBezTo>
                  <a:cubicBezTo>
                    <a:pt x="8" y="5"/>
                    <a:pt x="12" y="4"/>
                    <a:pt x="17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29" name="Freeform 1947">
              <a:extLst>
                <a:ext uri="{FF2B5EF4-FFF2-40B4-BE49-F238E27FC236}">
                  <a16:creationId xmlns:a16="http://schemas.microsoft.com/office/drawing/2014/main" id="{8731638A-9BE7-4F91-8665-49BFCFF080F7}"/>
                </a:ext>
              </a:extLst>
            </p:cNvPr>
            <p:cNvSpPr/>
            <p:nvPr>
              <p:custDataLst>
                <p:tags r:id="rId522"/>
              </p:custDataLst>
            </p:nvPr>
          </p:nvSpPr>
          <p:spPr bwMode="auto">
            <a:xfrm>
              <a:off x="2714" y="3153"/>
              <a:ext cx="20" cy="15"/>
            </a:xfrm>
            <a:custGeom>
              <a:avLst/>
              <a:gdLst>
                <a:gd name="T0" fmla="*/ 6 w 35"/>
                <a:gd name="T1" fmla="*/ 0 h 25"/>
                <a:gd name="T2" fmla="*/ 2 w 35"/>
                <a:gd name="T3" fmla="*/ 1 h 25"/>
                <a:gd name="T4" fmla="*/ 2 w 35"/>
                <a:gd name="T5" fmla="*/ 5 h 25"/>
                <a:gd name="T6" fmla="*/ 5 w 35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6" y="2"/>
                    <a:pt x="21" y="0"/>
                    <a:pt x="12" y="2"/>
                  </a:cubicBezTo>
                  <a:cubicBezTo>
                    <a:pt x="0" y="4"/>
                    <a:pt x="9" y="18"/>
                    <a:pt x="11" y="25"/>
                  </a:cubicBezTo>
                  <a:cubicBezTo>
                    <a:pt x="4" y="11"/>
                    <a:pt x="15" y="5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0" name="Freeform 1948">
              <a:extLst>
                <a:ext uri="{FF2B5EF4-FFF2-40B4-BE49-F238E27FC236}">
                  <a16:creationId xmlns:a16="http://schemas.microsoft.com/office/drawing/2014/main" id="{C4971084-F750-499B-B5DE-27A2FA9D5D11}"/>
                </a:ext>
              </a:extLst>
            </p:cNvPr>
            <p:cNvSpPr/>
            <p:nvPr>
              <p:custDataLst>
                <p:tags r:id="rId523"/>
              </p:custDataLst>
            </p:nvPr>
          </p:nvSpPr>
          <p:spPr bwMode="auto">
            <a:xfrm>
              <a:off x="2721" y="3172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1 w 27"/>
                <a:gd name="T3" fmla="*/ 1 h 23"/>
                <a:gd name="T4" fmla="*/ 2 w 27"/>
                <a:gd name="T5" fmla="*/ 5 h 23"/>
                <a:gd name="T6" fmla="*/ 2 w 27"/>
                <a:gd name="T7" fmla="*/ 2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6" y="2"/>
                  </a:move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1" name="Freeform 1949">
              <a:extLst>
                <a:ext uri="{FF2B5EF4-FFF2-40B4-BE49-F238E27FC236}">
                  <a16:creationId xmlns:a16="http://schemas.microsoft.com/office/drawing/2014/main" id="{766AECD2-51E9-47E1-8735-2BEA341DF46C}"/>
                </a:ext>
              </a:extLst>
            </p:cNvPr>
            <p:cNvSpPr/>
            <p:nvPr>
              <p:custDataLst>
                <p:tags r:id="rId524"/>
              </p:custDataLst>
            </p:nvPr>
          </p:nvSpPr>
          <p:spPr bwMode="auto">
            <a:xfrm>
              <a:off x="2725" y="3193"/>
              <a:ext cx="17" cy="13"/>
            </a:xfrm>
            <a:custGeom>
              <a:avLst/>
              <a:gdLst>
                <a:gd name="T0" fmla="*/ 6 w 30"/>
                <a:gd name="T1" fmla="*/ 1 h 21"/>
                <a:gd name="T2" fmla="*/ 2 w 30"/>
                <a:gd name="T3" fmla="*/ 1 h 21"/>
                <a:gd name="T4" fmla="*/ 1 w 30"/>
                <a:gd name="T5" fmla="*/ 1 h 21"/>
                <a:gd name="T6" fmla="*/ 1 w 30"/>
                <a:gd name="T7" fmla="*/ 5 h 21"/>
                <a:gd name="T8" fmla="*/ 1 w 30"/>
                <a:gd name="T9" fmla="*/ 1 h 21"/>
                <a:gd name="T10" fmla="*/ 6 w 30"/>
                <a:gd name="T11" fmla="*/ 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1">
                  <a:moveTo>
                    <a:pt x="30" y="4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4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3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2" name="Freeform 1950">
              <a:extLst>
                <a:ext uri="{FF2B5EF4-FFF2-40B4-BE49-F238E27FC236}">
                  <a16:creationId xmlns:a16="http://schemas.microsoft.com/office/drawing/2014/main" id="{BE669B76-E73F-4CF7-90B8-8B8417E88425}"/>
                </a:ext>
              </a:extLst>
            </p:cNvPr>
            <p:cNvSpPr/>
            <p:nvPr>
              <p:custDataLst>
                <p:tags r:id="rId525"/>
              </p:custDataLst>
            </p:nvPr>
          </p:nvSpPr>
          <p:spPr bwMode="auto">
            <a:xfrm>
              <a:off x="2722" y="3211"/>
              <a:ext cx="19" cy="16"/>
            </a:xfrm>
            <a:custGeom>
              <a:avLst/>
              <a:gdLst>
                <a:gd name="T0" fmla="*/ 6 w 34"/>
                <a:gd name="T1" fmla="*/ 2 h 26"/>
                <a:gd name="T2" fmla="*/ 4 w 34"/>
                <a:gd name="T3" fmla="*/ 1 h 26"/>
                <a:gd name="T4" fmla="*/ 2 w 34"/>
                <a:gd name="T5" fmla="*/ 1 h 26"/>
                <a:gd name="T6" fmla="*/ 1 w 34"/>
                <a:gd name="T7" fmla="*/ 6 h 26"/>
                <a:gd name="T8" fmla="*/ 1 w 34"/>
                <a:gd name="T9" fmla="*/ 2 h 26"/>
                <a:gd name="T10" fmla="*/ 4 w 34"/>
                <a:gd name="T11" fmla="*/ 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34" y="10"/>
                  </a:moveTo>
                  <a:cubicBezTo>
                    <a:pt x="30" y="9"/>
                    <a:pt x="25" y="8"/>
                    <a:pt x="21" y="6"/>
                  </a:cubicBezTo>
                  <a:cubicBezTo>
                    <a:pt x="18" y="5"/>
                    <a:pt x="14" y="2"/>
                    <a:pt x="11" y="1"/>
                  </a:cubicBezTo>
                  <a:cubicBezTo>
                    <a:pt x="3" y="0"/>
                    <a:pt x="0" y="20"/>
                    <a:pt x="1" y="26"/>
                  </a:cubicBezTo>
                  <a:cubicBezTo>
                    <a:pt x="3" y="21"/>
                    <a:pt x="3" y="12"/>
                    <a:pt x="8" y="8"/>
                  </a:cubicBezTo>
                  <a:cubicBezTo>
                    <a:pt x="13" y="6"/>
                    <a:pt x="22" y="8"/>
                    <a:pt x="26" y="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3" name="Freeform 1951">
              <a:extLst>
                <a:ext uri="{FF2B5EF4-FFF2-40B4-BE49-F238E27FC236}">
                  <a16:creationId xmlns:a16="http://schemas.microsoft.com/office/drawing/2014/main" id="{5D92A081-5957-42BB-8C91-02951F8FA7DB}"/>
                </a:ext>
              </a:extLst>
            </p:cNvPr>
            <p:cNvSpPr/>
            <p:nvPr>
              <p:custDataLst>
                <p:tags r:id="rId526"/>
              </p:custDataLst>
            </p:nvPr>
          </p:nvSpPr>
          <p:spPr bwMode="auto">
            <a:xfrm>
              <a:off x="2761" y="3200"/>
              <a:ext cx="14" cy="20"/>
            </a:xfrm>
            <a:custGeom>
              <a:avLst/>
              <a:gdLst>
                <a:gd name="T0" fmla="*/ 4 w 25"/>
                <a:gd name="T1" fmla="*/ 1 h 34"/>
                <a:gd name="T2" fmla="*/ 1 w 25"/>
                <a:gd name="T3" fmla="*/ 1 h 34"/>
                <a:gd name="T4" fmla="*/ 1 w 25"/>
                <a:gd name="T5" fmla="*/ 7 h 34"/>
                <a:gd name="T6" fmla="*/ 4 w 25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3"/>
                    <a:pt x="25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4" name="Freeform 1952">
              <a:extLst>
                <a:ext uri="{FF2B5EF4-FFF2-40B4-BE49-F238E27FC236}">
                  <a16:creationId xmlns:a16="http://schemas.microsoft.com/office/drawing/2014/main" id="{C1691F62-4545-4FD7-9FAD-6663D15EBD8F}"/>
                </a:ext>
              </a:extLst>
            </p:cNvPr>
            <p:cNvSpPr/>
            <p:nvPr>
              <p:custDataLst>
                <p:tags r:id="rId527"/>
              </p:custDataLst>
            </p:nvPr>
          </p:nvSpPr>
          <p:spPr bwMode="auto">
            <a:xfrm>
              <a:off x="2760" y="3173"/>
              <a:ext cx="12" cy="17"/>
            </a:xfrm>
            <a:custGeom>
              <a:avLst/>
              <a:gdLst>
                <a:gd name="T0" fmla="*/ 4 w 22"/>
                <a:gd name="T1" fmla="*/ 1 h 29"/>
                <a:gd name="T2" fmla="*/ 1 w 22"/>
                <a:gd name="T3" fmla="*/ 1 h 29"/>
                <a:gd name="T4" fmla="*/ 1 w 22"/>
                <a:gd name="T5" fmla="*/ 6 h 29"/>
                <a:gd name="T6" fmla="*/ 1 w 22"/>
                <a:gd name="T7" fmla="*/ 2 h 29"/>
                <a:gd name="T8" fmla="*/ 4 w 22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2" y="1"/>
                  </a:moveTo>
                  <a:cubicBezTo>
                    <a:pt x="17" y="2"/>
                    <a:pt x="10" y="0"/>
                    <a:pt x="6" y="4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3"/>
                    <a:pt x="8" y="8"/>
                  </a:cubicBezTo>
                  <a:cubicBezTo>
                    <a:pt x="11" y="4"/>
                    <a:pt x="17" y="3"/>
                    <a:pt x="22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5" name="Freeform 1953">
              <a:extLst>
                <a:ext uri="{FF2B5EF4-FFF2-40B4-BE49-F238E27FC236}">
                  <a16:creationId xmlns:a16="http://schemas.microsoft.com/office/drawing/2014/main" id="{88E8E7F2-468E-43CB-AB42-6B20B5B50480}"/>
                </a:ext>
              </a:extLst>
            </p:cNvPr>
            <p:cNvSpPr/>
            <p:nvPr>
              <p:custDataLst>
                <p:tags r:id="rId528"/>
              </p:custDataLst>
            </p:nvPr>
          </p:nvSpPr>
          <p:spPr bwMode="auto">
            <a:xfrm>
              <a:off x="2755" y="3145"/>
              <a:ext cx="16" cy="18"/>
            </a:xfrm>
            <a:custGeom>
              <a:avLst/>
              <a:gdLst>
                <a:gd name="T0" fmla="*/ 1 w 30"/>
                <a:gd name="T1" fmla="*/ 7 h 30"/>
                <a:gd name="T2" fmla="*/ 1 w 30"/>
                <a:gd name="T3" fmla="*/ 1 h 30"/>
                <a:gd name="T4" fmla="*/ 5 w 30"/>
                <a:gd name="T5" fmla="*/ 1 h 30"/>
                <a:gd name="T6" fmla="*/ 2 w 30"/>
                <a:gd name="T7" fmla="*/ 1 h 30"/>
                <a:gd name="T8" fmla="*/ 1 w 30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7" y="30"/>
                  </a:moveTo>
                  <a:cubicBezTo>
                    <a:pt x="8" y="23"/>
                    <a:pt x="0" y="14"/>
                    <a:pt x="4" y="7"/>
                  </a:cubicBezTo>
                  <a:cubicBezTo>
                    <a:pt x="9" y="0"/>
                    <a:pt x="24" y="3"/>
                    <a:pt x="30" y="5"/>
                  </a:cubicBezTo>
                  <a:cubicBezTo>
                    <a:pt x="25" y="7"/>
                    <a:pt x="19" y="5"/>
                    <a:pt x="13" y="7"/>
                  </a:cubicBezTo>
                  <a:cubicBezTo>
                    <a:pt x="6" y="9"/>
                    <a:pt x="8" y="13"/>
                    <a:pt x="7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6" name="Freeform 1954">
              <a:extLst>
                <a:ext uri="{FF2B5EF4-FFF2-40B4-BE49-F238E27FC236}">
                  <a16:creationId xmlns:a16="http://schemas.microsoft.com/office/drawing/2014/main" id="{79C861BC-A233-4ADF-90E2-5C19E6A65F54}"/>
                </a:ext>
              </a:extLst>
            </p:cNvPr>
            <p:cNvSpPr/>
            <p:nvPr>
              <p:custDataLst>
                <p:tags r:id="rId529"/>
              </p:custDataLst>
            </p:nvPr>
          </p:nvSpPr>
          <p:spPr bwMode="auto">
            <a:xfrm>
              <a:off x="2749" y="3122"/>
              <a:ext cx="12" cy="16"/>
            </a:xfrm>
            <a:custGeom>
              <a:avLst/>
              <a:gdLst>
                <a:gd name="T0" fmla="*/ 1 w 21"/>
                <a:gd name="T1" fmla="*/ 5 h 27"/>
                <a:gd name="T2" fmla="*/ 1 w 21"/>
                <a:gd name="T3" fmla="*/ 3 h 27"/>
                <a:gd name="T4" fmla="*/ 0 w 21"/>
                <a:gd name="T5" fmla="*/ 2 h 27"/>
                <a:gd name="T6" fmla="*/ 4 w 21"/>
                <a:gd name="T7" fmla="*/ 1 h 27"/>
                <a:gd name="T8" fmla="*/ 2 w 21"/>
                <a:gd name="T9" fmla="*/ 1 h 27"/>
                <a:gd name="T10" fmla="*/ 1 w 21"/>
                <a:gd name="T11" fmla="*/ 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7">
                  <a:moveTo>
                    <a:pt x="7" y="27"/>
                  </a:moveTo>
                  <a:cubicBezTo>
                    <a:pt x="6" y="23"/>
                    <a:pt x="6" y="20"/>
                    <a:pt x="4" y="16"/>
                  </a:cubicBezTo>
                  <a:cubicBezTo>
                    <a:pt x="3" y="14"/>
                    <a:pt x="0" y="10"/>
                    <a:pt x="0" y="8"/>
                  </a:cubicBezTo>
                  <a:cubicBezTo>
                    <a:pt x="2" y="2"/>
                    <a:pt x="17" y="0"/>
                    <a:pt x="21" y="2"/>
                  </a:cubicBezTo>
                  <a:cubicBezTo>
                    <a:pt x="17" y="3"/>
                    <a:pt x="12" y="2"/>
                    <a:pt x="9" y="6"/>
                  </a:cubicBezTo>
                  <a:cubicBezTo>
                    <a:pt x="7" y="9"/>
                    <a:pt x="5" y="17"/>
                    <a:pt x="6" y="2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7" name="Freeform 1955">
              <a:extLst>
                <a:ext uri="{FF2B5EF4-FFF2-40B4-BE49-F238E27FC236}">
                  <a16:creationId xmlns:a16="http://schemas.microsoft.com/office/drawing/2014/main" id="{3E4C8250-B30D-47C5-8DF7-FFCB073960D4}"/>
                </a:ext>
              </a:extLst>
            </p:cNvPr>
            <p:cNvSpPr/>
            <p:nvPr>
              <p:custDataLst>
                <p:tags r:id="rId530"/>
              </p:custDataLst>
            </p:nvPr>
          </p:nvSpPr>
          <p:spPr bwMode="auto">
            <a:xfrm>
              <a:off x="2743" y="3097"/>
              <a:ext cx="11" cy="15"/>
            </a:xfrm>
            <a:custGeom>
              <a:avLst/>
              <a:gdLst>
                <a:gd name="T0" fmla="*/ 1 w 20"/>
                <a:gd name="T1" fmla="*/ 5 h 26"/>
                <a:gd name="T2" fmla="*/ 1 w 20"/>
                <a:gd name="T3" fmla="*/ 2 h 26"/>
                <a:gd name="T4" fmla="*/ 3 w 20"/>
                <a:gd name="T5" fmla="*/ 1 h 26"/>
                <a:gd name="T6" fmla="*/ 1 w 20"/>
                <a:gd name="T7" fmla="*/ 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3" y="26"/>
                  </a:moveTo>
                  <a:cubicBezTo>
                    <a:pt x="4" y="20"/>
                    <a:pt x="0" y="13"/>
                    <a:pt x="3" y="8"/>
                  </a:cubicBezTo>
                  <a:cubicBezTo>
                    <a:pt x="6" y="2"/>
                    <a:pt x="15" y="0"/>
                    <a:pt x="20" y="1"/>
                  </a:cubicBezTo>
                  <a:cubicBezTo>
                    <a:pt x="11" y="3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8" name="Freeform 1956">
              <a:extLst>
                <a:ext uri="{FF2B5EF4-FFF2-40B4-BE49-F238E27FC236}">
                  <a16:creationId xmlns:a16="http://schemas.microsoft.com/office/drawing/2014/main" id="{EF18B16A-1BFD-4C80-A873-F1BC68192E01}"/>
                </a:ext>
              </a:extLst>
            </p:cNvPr>
            <p:cNvSpPr/>
            <p:nvPr>
              <p:custDataLst>
                <p:tags r:id="rId531"/>
              </p:custDataLst>
            </p:nvPr>
          </p:nvSpPr>
          <p:spPr bwMode="auto">
            <a:xfrm>
              <a:off x="2740" y="3066"/>
              <a:ext cx="10" cy="24"/>
            </a:xfrm>
            <a:custGeom>
              <a:avLst/>
              <a:gdLst>
                <a:gd name="T0" fmla="*/ 3 w 20"/>
                <a:gd name="T1" fmla="*/ 0 h 40"/>
                <a:gd name="T2" fmla="*/ 0 w 20"/>
                <a:gd name="T3" fmla="*/ 2 h 40"/>
                <a:gd name="T4" fmla="*/ 1 w 20"/>
                <a:gd name="T5" fmla="*/ 8 h 40"/>
                <a:gd name="T6" fmla="*/ 1 w 20"/>
                <a:gd name="T7" fmla="*/ 6 h 40"/>
                <a:gd name="T8" fmla="*/ 1 w 20"/>
                <a:gd name="T9" fmla="*/ 4 h 40"/>
                <a:gd name="T10" fmla="*/ 2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7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39" name="Freeform 1957">
              <a:extLst>
                <a:ext uri="{FF2B5EF4-FFF2-40B4-BE49-F238E27FC236}">
                  <a16:creationId xmlns:a16="http://schemas.microsoft.com/office/drawing/2014/main" id="{A07C09FA-4C70-4E57-A6BD-6F1334422789}"/>
                </a:ext>
              </a:extLst>
            </p:cNvPr>
            <p:cNvSpPr/>
            <p:nvPr>
              <p:custDataLst>
                <p:tags r:id="rId532"/>
              </p:custDataLst>
            </p:nvPr>
          </p:nvSpPr>
          <p:spPr bwMode="auto">
            <a:xfrm>
              <a:off x="2737" y="3041"/>
              <a:ext cx="9" cy="17"/>
            </a:xfrm>
            <a:custGeom>
              <a:avLst/>
              <a:gdLst>
                <a:gd name="T0" fmla="*/ 3 w 16"/>
                <a:gd name="T1" fmla="*/ 1 h 28"/>
                <a:gd name="T2" fmla="*/ 1 w 16"/>
                <a:gd name="T3" fmla="*/ 1 h 28"/>
                <a:gd name="T4" fmla="*/ 1 w 16"/>
                <a:gd name="T5" fmla="*/ 6 h 28"/>
                <a:gd name="T6" fmla="*/ 2 w 16"/>
                <a:gd name="T7" fmla="*/ 2 h 28"/>
                <a:gd name="T8" fmla="*/ 3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5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1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0" name="Freeform 1958">
              <a:extLst>
                <a:ext uri="{FF2B5EF4-FFF2-40B4-BE49-F238E27FC236}">
                  <a16:creationId xmlns:a16="http://schemas.microsoft.com/office/drawing/2014/main" id="{6287D980-31F1-4FF5-8736-0C695A5BC825}"/>
                </a:ext>
              </a:extLst>
            </p:cNvPr>
            <p:cNvSpPr/>
            <p:nvPr>
              <p:custDataLst>
                <p:tags r:id="rId533"/>
              </p:custDataLst>
            </p:nvPr>
          </p:nvSpPr>
          <p:spPr bwMode="auto">
            <a:xfrm>
              <a:off x="2733" y="3017"/>
              <a:ext cx="12" cy="16"/>
            </a:xfrm>
            <a:custGeom>
              <a:avLst/>
              <a:gdLst>
                <a:gd name="T0" fmla="*/ 4 w 21"/>
                <a:gd name="T1" fmla="*/ 1 h 27"/>
                <a:gd name="T2" fmla="*/ 2 w 21"/>
                <a:gd name="T3" fmla="*/ 1 h 27"/>
                <a:gd name="T4" fmla="*/ 1 w 21"/>
                <a:gd name="T5" fmla="*/ 5 h 27"/>
                <a:gd name="T6" fmla="*/ 4 w 21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7">
                  <a:moveTo>
                    <a:pt x="21" y="4"/>
                  </a:moveTo>
                  <a:cubicBezTo>
                    <a:pt x="17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1" name="Freeform 1959">
              <a:extLst>
                <a:ext uri="{FF2B5EF4-FFF2-40B4-BE49-F238E27FC236}">
                  <a16:creationId xmlns:a16="http://schemas.microsoft.com/office/drawing/2014/main" id="{5B04D42C-33C4-4CF2-8721-F2B4BE516A28}"/>
                </a:ext>
              </a:extLst>
            </p:cNvPr>
            <p:cNvSpPr/>
            <p:nvPr>
              <p:custDataLst>
                <p:tags r:id="rId534"/>
              </p:custDataLst>
            </p:nvPr>
          </p:nvSpPr>
          <p:spPr bwMode="auto">
            <a:xfrm>
              <a:off x="2736" y="2992"/>
              <a:ext cx="8" cy="17"/>
            </a:xfrm>
            <a:custGeom>
              <a:avLst/>
              <a:gdLst>
                <a:gd name="T0" fmla="*/ 1 w 14"/>
                <a:gd name="T1" fmla="*/ 1 h 29"/>
                <a:gd name="T2" fmla="*/ 0 w 14"/>
                <a:gd name="T3" fmla="*/ 6 h 29"/>
                <a:gd name="T4" fmla="*/ 2 w 14"/>
                <a:gd name="T5" fmla="*/ 2 h 29"/>
                <a:gd name="T6" fmla="*/ 3 w 14"/>
                <a:gd name="T7" fmla="*/ 1 h 29"/>
                <a:gd name="T8" fmla="*/ 1 w 1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0"/>
                    <a:pt x="5" y="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2" name="Freeform 1960">
              <a:extLst>
                <a:ext uri="{FF2B5EF4-FFF2-40B4-BE49-F238E27FC236}">
                  <a16:creationId xmlns:a16="http://schemas.microsoft.com/office/drawing/2014/main" id="{8949FED1-A646-4B51-A001-109A9761BE5F}"/>
                </a:ext>
              </a:extLst>
            </p:cNvPr>
            <p:cNvSpPr/>
            <p:nvPr>
              <p:custDataLst>
                <p:tags r:id="rId535"/>
              </p:custDataLst>
            </p:nvPr>
          </p:nvSpPr>
          <p:spPr bwMode="auto">
            <a:xfrm>
              <a:off x="2738" y="2969"/>
              <a:ext cx="10" cy="16"/>
            </a:xfrm>
            <a:custGeom>
              <a:avLst/>
              <a:gdLst>
                <a:gd name="T0" fmla="*/ 3 w 19"/>
                <a:gd name="T1" fmla="*/ 1 h 28"/>
                <a:gd name="T2" fmla="*/ 1 w 19"/>
                <a:gd name="T3" fmla="*/ 1 h 28"/>
                <a:gd name="T4" fmla="*/ 1 w 19"/>
                <a:gd name="T5" fmla="*/ 5 h 28"/>
                <a:gd name="T6" fmla="*/ 1 w 19"/>
                <a:gd name="T7" fmla="*/ 2 h 28"/>
                <a:gd name="T8" fmla="*/ 3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19" y="4"/>
                  </a:moveTo>
                  <a:cubicBezTo>
                    <a:pt x="13" y="4"/>
                    <a:pt x="8" y="0"/>
                    <a:pt x="4" y="6"/>
                  </a:cubicBezTo>
                  <a:cubicBezTo>
                    <a:pt x="0" y="12"/>
                    <a:pt x="5" y="21"/>
                    <a:pt x="1" y="28"/>
                  </a:cubicBezTo>
                  <a:cubicBezTo>
                    <a:pt x="4" y="22"/>
                    <a:pt x="5" y="18"/>
                    <a:pt x="7" y="12"/>
                  </a:cubicBezTo>
                  <a:cubicBezTo>
                    <a:pt x="9" y="5"/>
                    <a:pt x="12" y="6"/>
                    <a:pt x="18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3" name="Freeform 1961">
              <a:extLst>
                <a:ext uri="{FF2B5EF4-FFF2-40B4-BE49-F238E27FC236}">
                  <a16:creationId xmlns:a16="http://schemas.microsoft.com/office/drawing/2014/main" id="{5F8D7A89-CC9F-4D29-9933-EB90A7B0E10A}"/>
                </a:ext>
              </a:extLst>
            </p:cNvPr>
            <p:cNvSpPr/>
            <p:nvPr>
              <p:custDataLst>
                <p:tags r:id="rId536"/>
              </p:custDataLst>
            </p:nvPr>
          </p:nvSpPr>
          <p:spPr bwMode="auto">
            <a:xfrm>
              <a:off x="2741" y="2947"/>
              <a:ext cx="8" cy="12"/>
            </a:xfrm>
            <a:custGeom>
              <a:avLst/>
              <a:gdLst>
                <a:gd name="T0" fmla="*/ 3 w 14"/>
                <a:gd name="T1" fmla="*/ 0 h 22"/>
                <a:gd name="T2" fmla="*/ 1 w 14"/>
                <a:gd name="T3" fmla="*/ 1 h 22"/>
                <a:gd name="T4" fmla="*/ 1 w 14"/>
                <a:gd name="T5" fmla="*/ 4 h 22"/>
                <a:gd name="T6" fmla="*/ 2 w 14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0"/>
                  </a:moveTo>
                  <a:cubicBezTo>
                    <a:pt x="10" y="0"/>
                    <a:pt x="5" y="0"/>
                    <a:pt x="2" y="4"/>
                  </a:cubicBezTo>
                  <a:cubicBezTo>
                    <a:pt x="0" y="8"/>
                    <a:pt x="2" y="17"/>
                    <a:pt x="3" y="22"/>
                  </a:cubicBezTo>
                  <a:cubicBezTo>
                    <a:pt x="3" y="16"/>
                    <a:pt x="5" y="3"/>
                    <a:pt x="13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4" name="Freeform 1962">
              <a:extLst>
                <a:ext uri="{FF2B5EF4-FFF2-40B4-BE49-F238E27FC236}">
                  <a16:creationId xmlns:a16="http://schemas.microsoft.com/office/drawing/2014/main" id="{63280823-F7BA-47A5-8C7E-321A69F69A8B}"/>
                </a:ext>
              </a:extLst>
            </p:cNvPr>
            <p:cNvSpPr/>
            <p:nvPr>
              <p:custDataLst>
                <p:tags r:id="rId537"/>
              </p:custDataLst>
            </p:nvPr>
          </p:nvSpPr>
          <p:spPr bwMode="auto">
            <a:xfrm>
              <a:off x="2446" y="3090"/>
              <a:ext cx="18" cy="7"/>
            </a:xfrm>
            <a:custGeom>
              <a:avLst/>
              <a:gdLst>
                <a:gd name="T0" fmla="*/ 0 w 33"/>
                <a:gd name="T1" fmla="*/ 1 h 12"/>
                <a:gd name="T2" fmla="*/ 5 w 33"/>
                <a:gd name="T3" fmla="*/ 2 h 12"/>
                <a:gd name="T4" fmla="*/ 1 w 33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7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5" name="Freeform 1963">
              <a:extLst>
                <a:ext uri="{FF2B5EF4-FFF2-40B4-BE49-F238E27FC236}">
                  <a16:creationId xmlns:a16="http://schemas.microsoft.com/office/drawing/2014/main" id="{284DBCEA-87B0-4CAA-8FC4-14FC7A54DE97}"/>
                </a:ext>
              </a:extLst>
            </p:cNvPr>
            <p:cNvSpPr/>
            <p:nvPr>
              <p:custDataLst>
                <p:tags r:id="rId538"/>
              </p:custDataLst>
            </p:nvPr>
          </p:nvSpPr>
          <p:spPr bwMode="auto">
            <a:xfrm>
              <a:off x="2436" y="3119"/>
              <a:ext cx="25" cy="18"/>
            </a:xfrm>
            <a:custGeom>
              <a:avLst/>
              <a:gdLst>
                <a:gd name="T0" fmla="*/ 8 w 45"/>
                <a:gd name="T1" fmla="*/ 1 h 32"/>
                <a:gd name="T2" fmla="*/ 2 w 45"/>
                <a:gd name="T3" fmla="*/ 1 h 32"/>
                <a:gd name="T4" fmla="*/ 1 w 45"/>
                <a:gd name="T5" fmla="*/ 6 h 32"/>
                <a:gd name="T6" fmla="*/ 5 w 45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2">
                  <a:moveTo>
                    <a:pt x="45" y="5"/>
                  </a:moveTo>
                  <a:cubicBezTo>
                    <a:pt x="35" y="2"/>
                    <a:pt x="21" y="0"/>
                    <a:pt x="11" y="4"/>
                  </a:cubicBezTo>
                  <a:cubicBezTo>
                    <a:pt x="1" y="8"/>
                    <a:pt x="0" y="25"/>
                    <a:pt x="7" y="32"/>
                  </a:cubicBezTo>
                  <a:cubicBezTo>
                    <a:pt x="4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6" name="Freeform 1964">
              <a:extLst>
                <a:ext uri="{FF2B5EF4-FFF2-40B4-BE49-F238E27FC236}">
                  <a16:creationId xmlns:a16="http://schemas.microsoft.com/office/drawing/2014/main" id="{019BC54D-C98B-4373-9082-1E3BEAC12C72}"/>
                </a:ext>
              </a:extLst>
            </p:cNvPr>
            <p:cNvSpPr/>
            <p:nvPr>
              <p:custDataLst>
                <p:tags r:id="rId539"/>
              </p:custDataLst>
            </p:nvPr>
          </p:nvSpPr>
          <p:spPr bwMode="auto">
            <a:xfrm>
              <a:off x="2429" y="3145"/>
              <a:ext cx="28" cy="30"/>
            </a:xfrm>
            <a:custGeom>
              <a:avLst/>
              <a:gdLst>
                <a:gd name="T0" fmla="*/ 9 w 50"/>
                <a:gd name="T1" fmla="*/ 1 h 51"/>
                <a:gd name="T2" fmla="*/ 2 w 50"/>
                <a:gd name="T3" fmla="*/ 2 h 51"/>
                <a:gd name="T4" fmla="*/ 3 w 50"/>
                <a:gd name="T5" fmla="*/ 11 h 51"/>
                <a:gd name="T6" fmla="*/ 7 w 50"/>
                <a:gd name="T7" fmla="*/ 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7" name="Freeform 1965">
              <a:extLst>
                <a:ext uri="{FF2B5EF4-FFF2-40B4-BE49-F238E27FC236}">
                  <a16:creationId xmlns:a16="http://schemas.microsoft.com/office/drawing/2014/main" id="{1BF368FD-F170-4A8A-BFA1-D0D04532717A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 bwMode="auto">
            <a:xfrm>
              <a:off x="2438" y="3178"/>
              <a:ext cx="19" cy="39"/>
            </a:xfrm>
            <a:custGeom>
              <a:avLst/>
              <a:gdLst>
                <a:gd name="T0" fmla="*/ 6 w 34"/>
                <a:gd name="T1" fmla="*/ 1 h 67"/>
                <a:gd name="T2" fmla="*/ 1 w 34"/>
                <a:gd name="T3" fmla="*/ 5 h 67"/>
                <a:gd name="T4" fmla="*/ 2 w 34"/>
                <a:gd name="T5" fmla="*/ 10 h 67"/>
                <a:gd name="T6" fmla="*/ 4 w 34"/>
                <a:gd name="T7" fmla="*/ 13 h 67"/>
                <a:gd name="T8" fmla="*/ 2 w 34"/>
                <a:gd name="T9" fmla="*/ 6 h 67"/>
                <a:gd name="T10" fmla="*/ 6 w 34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29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8" name="Freeform 1966">
              <a:extLst>
                <a:ext uri="{FF2B5EF4-FFF2-40B4-BE49-F238E27FC236}">
                  <a16:creationId xmlns:a16="http://schemas.microsoft.com/office/drawing/2014/main" id="{178E18B4-37D5-4C00-BF6D-37B8BFFF4FE8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 bwMode="auto">
            <a:xfrm>
              <a:off x="2468" y="3206"/>
              <a:ext cx="39" cy="18"/>
            </a:xfrm>
            <a:custGeom>
              <a:avLst/>
              <a:gdLst>
                <a:gd name="T0" fmla="*/ 0 w 71"/>
                <a:gd name="T1" fmla="*/ 6 h 32"/>
                <a:gd name="T2" fmla="*/ 5 w 71"/>
                <a:gd name="T3" fmla="*/ 1 h 32"/>
                <a:gd name="T4" fmla="*/ 12 w 71"/>
                <a:gd name="T5" fmla="*/ 5 h 32"/>
                <a:gd name="T6" fmla="*/ 7 w 71"/>
                <a:gd name="T7" fmla="*/ 2 h 32"/>
                <a:gd name="T8" fmla="*/ 3 w 7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1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3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49" name="Freeform 1967">
              <a:extLst>
                <a:ext uri="{FF2B5EF4-FFF2-40B4-BE49-F238E27FC236}">
                  <a16:creationId xmlns:a16="http://schemas.microsoft.com/office/drawing/2014/main" id="{5A1D60CC-E0F5-4E10-A850-ECFBF73808F6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 bwMode="auto">
            <a:xfrm>
              <a:off x="2446" y="3064"/>
              <a:ext cx="14" cy="17"/>
            </a:xfrm>
            <a:custGeom>
              <a:avLst/>
              <a:gdLst>
                <a:gd name="T0" fmla="*/ 4 w 25"/>
                <a:gd name="T1" fmla="*/ 1 h 30"/>
                <a:gd name="T2" fmla="*/ 1 w 25"/>
                <a:gd name="T3" fmla="*/ 1 h 30"/>
                <a:gd name="T4" fmla="*/ 1 w 25"/>
                <a:gd name="T5" fmla="*/ 6 h 30"/>
                <a:gd name="T6" fmla="*/ 2 w 25"/>
                <a:gd name="T7" fmla="*/ 2 h 30"/>
                <a:gd name="T8" fmla="*/ 4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25" y="2"/>
                  </a:moveTo>
                  <a:cubicBezTo>
                    <a:pt x="18" y="1"/>
                    <a:pt x="10" y="0"/>
                    <a:pt x="5" y="7"/>
                  </a:cubicBezTo>
                  <a:cubicBezTo>
                    <a:pt x="0" y="13"/>
                    <a:pt x="2" y="23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0" name="Freeform 1968">
              <a:extLst>
                <a:ext uri="{FF2B5EF4-FFF2-40B4-BE49-F238E27FC236}">
                  <a16:creationId xmlns:a16="http://schemas.microsoft.com/office/drawing/2014/main" id="{7A3F1C62-BEF6-45D2-B542-2E56DFF0CC83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 bwMode="auto">
            <a:xfrm>
              <a:off x="2448" y="3040"/>
              <a:ext cx="15" cy="14"/>
            </a:xfrm>
            <a:custGeom>
              <a:avLst/>
              <a:gdLst>
                <a:gd name="T0" fmla="*/ 4 w 27"/>
                <a:gd name="T1" fmla="*/ 1 h 25"/>
                <a:gd name="T2" fmla="*/ 1 w 27"/>
                <a:gd name="T3" fmla="*/ 1 h 25"/>
                <a:gd name="T4" fmla="*/ 1 w 27"/>
                <a:gd name="T5" fmla="*/ 4 h 25"/>
                <a:gd name="T6" fmla="*/ 4 w 27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3"/>
                    <a:pt x="10" y="9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1" name="Freeform 1969">
              <a:extLst>
                <a:ext uri="{FF2B5EF4-FFF2-40B4-BE49-F238E27FC236}">
                  <a16:creationId xmlns:a16="http://schemas.microsoft.com/office/drawing/2014/main" id="{43ACE07D-299E-49A6-AB08-8EC7512FC876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 bwMode="auto">
            <a:xfrm>
              <a:off x="2414" y="3028"/>
              <a:ext cx="11" cy="26"/>
            </a:xfrm>
            <a:custGeom>
              <a:avLst/>
              <a:gdLst>
                <a:gd name="T0" fmla="*/ 3 w 20"/>
                <a:gd name="T1" fmla="*/ 0 h 43"/>
                <a:gd name="T2" fmla="*/ 1 w 20"/>
                <a:gd name="T3" fmla="*/ 2 h 43"/>
                <a:gd name="T4" fmla="*/ 1 w 20"/>
                <a:gd name="T5" fmla="*/ 10 h 43"/>
                <a:gd name="T6" fmla="*/ 1 w 20"/>
                <a:gd name="T7" fmla="*/ 4 h 43"/>
                <a:gd name="T8" fmla="*/ 3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6"/>
                    <a:pt x="20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2" name="Freeform 1970">
              <a:extLst>
                <a:ext uri="{FF2B5EF4-FFF2-40B4-BE49-F238E27FC236}">
                  <a16:creationId xmlns:a16="http://schemas.microsoft.com/office/drawing/2014/main" id="{EB83DAC5-2B07-4E25-A433-9E45AE723DCC}"/>
                </a:ext>
              </a:extLst>
            </p:cNvPr>
            <p:cNvSpPr/>
            <p:nvPr>
              <p:custDataLst>
                <p:tags r:id="rId545"/>
              </p:custDataLst>
            </p:nvPr>
          </p:nvSpPr>
          <p:spPr bwMode="auto">
            <a:xfrm>
              <a:off x="2411" y="3058"/>
              <a:ext cx="16" cy="29"/>
            </a:xfrm>
            <a:custGeom>
              <a:avLst/>
              <a:gdLst>
                <a:gd name="T0" fmla="*/ 5 w 30"/>
                <a:gd name="T1" fmla="*/ 0 h 49"/>
                <a:gd name="T2" fmla="*/ 2 w 30"/>
                <a:gd name="T3" fmla="*/ 3 h 49"/>
                <a:gd name="T4" fmla="*/ 1 w 30"/>
                <a:gd name="T5" fmla="*/ 10 h 49"/>
                <a:gd name="T6" fmla="*/ 4 w 30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21" y="4"/>
                    <a:pt x="14" y="5"/>
                    <a:pt x="9" y="14"/>
                  </a:cubicBezTo>
                  <a:cubicBezTo>
                    <a:pt x="6" y="21"/>
                    <a:pt x="0" y="44"/>
                    <a:pt x="6" y="49"/>
                  </a:cubicBezTo>
                  <a:cubicBezTo>
                    <a:pt x="7" y="34"/>
                    <a:pt x="12" y="6"/>
                    <a:pt x="2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3" name="Freeform 1971">
              <a:extLst>
                <a:ext uri="{FF2B5EF4-FFF2-40B4-BE49-F238E27FC236}">
                  <a16:creationId xmlns:a16="http://schemas.microsoft.com/office/drawing/2014/main" id="{273977C1-83D8-49D3-A1DC-F2BC0F07B5F4}"/>
                </a:ext>
              </a:extLst>
            </p:cNvPr>
            <p:cNvSpPr/>
            <p:nvPr>
              <p:custDataLst>
                <p:tags r:id="rId546"/>
              </p:custDataLst>
            </p:nvPr>
          </p:nvSpPr>
          <p:spPr bwMode="auto">
            <a:xfrm>
              <a:off x="2408" y="3097"/>
              <a:ext cx="18" cy="24"/>
            </a:xfrm>
            <a:custGeom>
              <a:avLst/>
              <a:gdLst>
                <a:gd name="T0" fmla="*/ 6 w 32"/>
                <a:gd name="T1" fmla="*/ 1 h 41"/>
                <a:gd name="T2" fmla="*/ 1 w 32"/>
                <a:gd name="T3" fmla="*/ 1 h 41"/>
                <a:gd name="T4" fmla="*/ 1 w 32"/>
                <a:gd name="T5" fmla="*/ 8 h 41"/>
                <a:gd name="T6" fmla="*/ 2 w 32"/>
                <a:gd name="T7" fmla="*/ 2 h 41"/>
                <a:gd name="T8" fmla="*/ 5 w 32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32" y="2"/>
                  </a:moveTo>
                  <a:cubicBezTo>
                    <a:pt x="26" y="0"/>
                    <a:pt x="12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0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4" name="Freeform 1972">
              <a:extLst>
                <a:ext uri="{FF2B5EF4-FFF2-40B4-BE49-F238E27FC236}">
                  <a16:creationId xmlns:a16="http://schemas.microsoft.com/office/drawing/2014/main" id="{FDB41548-7136-4D7D-8EB4-1FEAEE571F7F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 bwMode="auto">
            <a:xfrm>
              <a:off x="2406" y="3129"/>
              <a:ext cx="14" cy="21"/>
            </a:xfrm>
            <a:custGeom>
              <a:avLst/>
              <a:gdLst>
                <a:gd name="T0" fmla="*/ 4 w 26"/>
                <a:gd name="T1" fmla="*/ 1 h 35"/>
                <a:gd name="T2" fmla="*/ 1 w 26"/>
                <a:gd name="T3" fmla="*/ 1 h 35"/>
                <a:gd name="T4" fmla="*/ 1 w 26"/>
                <a:gd name="T5" fmla="*/ 8 h 35"/>
                <a:gd name="T6" fmla="*/ 3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8" y="4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5" name="Freeform 1973">
              <a:extLst>
                <a:ext uri="{FF2B5EF4-FFF2-40B4-BE49-F238E27FC236}">
                  <a16:creationId xmlns:a16="http://schemas.microsoft.com/office/drawing/2014/main" id="{25AB1CFB-0B3F-461B-8051-0E864C0DB6E3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 bwMode="auto">
            <a:xfrm>
              <a:off x="2404" y="3160"/>
              <a:ext cx="13" cy="24"/>
            </a:xfrm>
            <a:custGeom>
              <a:avLst/>
              <a:gdLst>
                <a:gd name="T0" fmla="*/ 4 w 23"/>
                <a:gd name="T1" fmla="*/ 0 h 41"/>
                <a:gd name="T2" fmla="*/ 1 w 23"/>
                <a:gd name="T3" fmla="*/ 2 h 41"/>
                <a:gd name="T4" fmla="*/ 1 w 23"/>
                <a:gd name="T5" fmla="*/ 8 h 41"/>
                <a:gd name="T6" fmla="*/ 1 w 23"/>
                <a:gd name="T7" fmla="*/ 4 h 41"/>
                <a:gd name="T8" fmla="*/ 4 w 23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5" y="1"/>
                    <a:pt x="10" y="0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6" name="Freeform 1974">
              <a:extLst>
                <a:ext uri="{FF2B5EF4-FFF2-40B4-BE49-F238E27FC236}">
                  <a16:creationId xmlns:a16="http://schemas.microsoft.com/office/drawing/2014/main" id="{DC38C270-D17E-483F-B4A1-96F04E596DE2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 bwMode="auto">
            <a:xfrm>
              <a:off x="2407" y="3193"/>
              <a:ext cx="14" cy="31"/>
            </a:xfrm>
            <a:custGeom>
              <a:avLst/>
              <a:gdLst>
                <a:gd name="T0" fmla="*/ 4 w 26"/>
                <a:gd name="T1" fmla="*/ 0 h 54"/>
                <a:gd name="T2" fmla="*/ 4 w 26"/>
                <a:gd name="T3" fmla="*/ 10 h 54"/>
                <a:gd name="T4" fmla="*/ 4 w 26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1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7" name="Freeform 1975">
              <a:extLst>
                <a:ext uri="{FF2B5EF4-FFF2-40B4-BE49-F238E27FC236}">
                  <a16:creationId xmlns:a16="http://schemas.microsoft.com/office/drawing/2014/main" id="{22941C2A-8CCA-4A13-BBED-C4DB642E2637}"/>
                </a:ext>
              </a:extLst>
            </p:cNvPr>
            <p:cNvSpPr/>
            <p:nvPr>
              <p:custDataLst>
                <p:tags r:id="rId550"/>
              </p:custDataLst>
            </p:nvPr>
          </p:nvSpPr>
          <p:spPr bwMode="auto">
            <a:xfrm>
              <a:off x="2427" y="3228"/>
              <a:ext cx="8" cy="26"/>
            </a:xfrm>
            <a:custGeom>
              <a:avLst/>
              <a:gdLst>
                <a:gd name="T0" fmla="*/ 2 w 15"/>
                <a:gd name="T1" fmla="*/ 0 h 45"/>
                <a:gd name="T2" fmla="*/ 2 w 15"/>
                <a:gd name="T3" fmla="*/ 9 h 45"/>
                <a:gd name="T4" fmla="*/ 2 w 15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5">
                  <a:moveTo>
                    <a:pt x="12" y="0"/>
                  </a:moveTo>
                  <a:cubicBezTo>
                    <a:pt x="0" y="12"/>
                    <a:pt x="0" y="35"/>
                    <a:pt x="15" y="45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8" name="Freeform 1976">
              <a:extLst>
                <a:ext uri="{FF2B5EF4-FFF2-40B4-BE49-F238E27FC236}">
                  <a16:creationId xmlns:a16="http://schemas.microsoft.com/office/drawing/2014/main" id="{5D08C8E8-7A7C-42B9-8B32-BC12A20447F8}"/>
                </a:ext>
              </a:extLst>
            </p:cNvPr>
            <p:cNvSpPr/>
            <p:nvPr>
              <p:custDataLst>
                <p:tags r:id="rId551"/>
              </p:custDataLst>
            </p:nvPr>
          </p:nvSpPr>
          <p:spPr bwMode="auto">
            <a:xfrm>
              <a:off x="2482" y="2952"/>
              <a:ext cx="12" cy="3"/>
            </a:xfrm>
            <a:custGeom>
              <a:avLst/>
              <a:gdLst>
                <a:gd name="T0" fmla="*/ 0 w 22"/>
                <a:gd name="T1" fmla="*/ 1 h 6"/>
                <a:gd name="T2" fmla="*/ 4 w 22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59" name="Freeform 1977">
              <a:extLst>
                <a:ext uri="{FF2B5EF4-FFF2-40B4-BE49-F238E27FC236}">
                  <a16:creationId xmlns:a16="http://schemas.microsoft.com/office/drawing/2014/main" id="{6CA5C47D-92ED-4E95-B375-0B78C021322F}"/>
                </a:ext>
              </a:extLst>
            </p:cNvPr>
            <p:cNvSpPr/>
            <p:nvPr>
              <p:custDataLst>
                <p:tags r:id="rId552"/>
              </p:custDataLst>
            </p:nvPr>
          </p:nvSpPr>
          <p:spPr bwMode="auto">
            <a:xfrm>
              <a:off x="2707" y="2924"/>
              <a:ext cx="16" cy="14"/>
            </a:xfrm>
            <a:custGeom>
              <a:avLst/>
              <a:gdLst>
                <a:gd name="T0" fmla="*/ 5 w 28"/>
                <a:gd name="T1" fmla="*/ 1 h 24"/>
                <a:gd name="T2" fmla="*/ 2 w 28"/>
                <a:gd name="T3" fmla="*/ 1 h 24"/>
                <a:gd name="T4" fmla="*/ 1 w 28"/>
                <a:gd name="T5" fmla="*/ 2 h 24"/>
                <a:gd name="T6" fmla="*/ 1 w 28"/>
                <a:gd name="T7" fmla="*/ 5 h 24"/>
                <a:gd name="T8" fmla="*/ 1 w 28"/>
                <a:gd name="T9" fmla="*/ 2 h 24"/>
                <a:gd name="T10" fmla="*/ 4 w 28"/>
                <a:gd name="T11" fmla="*/ 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4">
                  <a:moveTo>
                    <a:pt x="28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3"/>
                    <a:pt x="0" y="21"/>
                    <a:pt x="1" y="24"/>
                  </a:cubicBezTo>
                  <a:cubicBezTo>
                    <a:pt x="4" y="20"/>
                    <a:pt x="4" y="14"/>
                    <a:pt x="6" y="11"/>
                  </a:cubicBezTo>
                  <a:cubicBezTo>
                    <a:pt x="10" y="6"/>
                    <a:pt x="16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0" name="Freeform 1978">
              <a:extLst>
                <a:ext uri="{FF2B5EF4-FFF2-40B4-BE49-F238E27FC236}">
                  <a16:creationId xmlns:a16="http://schemas.microsoft.com/office/drawing/2014/main" id="{0C6C1121-75B6-46CD-AC96-532DA323D992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 bwMode="auto">
            <a:xfrm>
              <a:off x="2712" y="2904"/>
              <a:ext cx="12" cy="13"/>
            </a:xfrm>
            <a:custGeom>
              <a:avLst/>
              <a:gdLst>
                <a:gd name="T0" fmla="*/ 3 w 23"/>
                <a:gd name="T1" fmla="*/ 1 h 23"/>
                <a:gd name="T2" fmla="*/ 1 w 23"/>
                <a:gd name="T3" fmla="*/ 1 h 23"/>
                <a:gd name="T4" fmla="*/ 0 w 23"/>
                <a:gd name="T5" fmla="*/ 4 h 23"/>
                <a:gd name="T6" fmla="*/ 3 w 23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8" y="0"/>
                    <a:pt x="10" y="1"/>
                    <a:pt x="6" y="4"/>
                  </a:cubicBezTo>
                  <a:cubicBezTo>
                    <a:pt x="0" y="9"/>
                    <a:pt x="2" y="17"/>
                    <a:pt x="0" y="23"/>
                  </a:cubicBezTo>
                  <a:cubicBezTo>
                    <a:pt x="4" y="14"/>
                    <a:pt x="12" y="2"/>
                    <a:pt x="23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1" name="Freeform 1979">
              <a:extLst>
                <a:ext uri="{FF2B5EF4-FFF2-40B4-BE49-F238E27FC236}">
                  <a16:creationId xmlns:a16="http://schemas.microsoft.com/office/drawing/2014/main" id="{8C0AE9F5-E8A7-4903-AB6B-57BDBE1995D9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 bwMode="auto">
            <a:xfrm>
              <a:off x="2697" y="2945"/>
              <a:ext cx="14" cy="17"/>
            </a:xfrm>
            <a:custGeom>
              <a:avLst/>
              <a:gdLst>
                <a:gd name="T0" fmla="*/ 5 w 24"/>
                <a:gd name="T1" fmla="*/ 1 h 29"/>
                <a:gd name="T2" fmla="*/ 2 w 24"/>
                <a:gd name="T3" fmla="*/ 1 h 29"/>
                <a:gd name="T4" fmla="*/ 1 w 24"/>
                <a:gd name="T5" fmla="*/ 4 h 29"/>
                <a:gd name="T6" fmla="*/ 0 w 24"/>
                <a:gd name="T7" fmla="*/ 5 h 29"/>
                <a:gd name="T8" fmla="*/ 2 w 24"/>
                <a:gd name="T9" fmla="*/ 6 h 29"/>
                <a:gd name="T10" fmla="*/ 4 w 24"/>
                <a:gd name="T11" fmla="*/ 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2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1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2" name="Freeform 1980">
              <a:extLst>
                <a:ext uri="{FF2B5EF4-FFF2-40B4-BE49-F238E27FC236}">
                  <a16:creationId xmlns:a16="http://schemas.microsoft.com/office/drawing/2014/main" id="{CDD2467A-287E-407C-B401-D9FDE6B96800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 bwMode="auto">
            <a:xfrm>
              <a:off x="2679" y="2965"/>
              <a:ext cx="17" cy="27"/>
            </a:xfrm>
            <a:custGeom>
              <a:avLst/>
              <a:gdLst>
                <a:gd name="T0" fmla="*/ 5 w 32"/>
                <a:gd name="T1" fmla="*/ 1 h 46"/>
                <a:gd name="T2" fmla="*/ 3 w 32"/>
                <a:gd name="T3" fmla="*/ 2 h 46"/>
                <a:gd name="T4" fmla="*/ 2 w 32"/>
                <a:gd name="T5" fmla="*/ 5 h 46"/>
                <a:gd name="T6" fmla="*/ 1 w 32"/>
                <a:gd name="T7" fmla="*/ 8 h 46"/>
                <a:gd name="T8" fmla="*/ 0 w 32"/>
                <a:gd name="T9" fmla="*/ 9 h 46"/>
                <a:gd name="T10" fmla="*/ 2 w 32"/>
                <a:gd name="T11" fmla="*/ 8 h 46"/>
                <a:gd name="T12" fmla="*/ 3 w 32"/>
                <a:gd name="T13" fmla="*/ 9 h 46"/>
                <a:gd name="T14" fmla="*/ 4 w 32"/>
                <a:gd name="T15" fmla="*/ 3 h 46"/>
                <a:gd name="T16" fmla="*/ 5 w 32"/>
                <a:gd name="T17" fmla="*/ 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2" y="40"/>
                  </a:cubicBezTo>
                  <a:cubicBezTo>
                    <a:pt x="16" y="39"/>
                    <a:pt x="16" y="42"/>
                    <a:pt x="20" y="43"/>
                  </a:cubicBezTo>
                  <a:cubicBezTo>
                    <a:pt x="12" y="34"/>
                    <a:pt x="14" y="12"/>
                    <a:pt x="29" y="15"/>
                  </a:cubicBezTo>
                  <a:cubicBezTo>
                    <a:pt x="27" y="12"/>
                    <a:pt x="29" y="6"/>
                    <a:pt x="32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3" name="Freeform 1981">
              <a:extLst>
                <a:ext uri="{FF2B5EF4-FFF2-40B4-BE49-F238E27FC236}">
                  <a16:creationId xmlns:a16="http://schemas.microsoft.com/office/drawing/2014/main" id="{228956C9-305B-4D04-8F60-5A15ADB49983}"/>
                </a:ext>
              </a:extLst>
            </p:cNvPr>
            <p:cNvSpPr/>
            <p:nvPr>
              <p:custDataLst>
                <p:tags r:id="rId556"/>
              </p:custDataLst>
            </p:nvPr>
          </p:nvSpPr>
          <p:spPr bwMode="auto">
            <a:xfrm>
              <a:off x="2658" y="2998"/>
              <a:ext cx="20" cy="11"/>
            </a:xfrm>
            <a:custGeom>
              <a:avLst/>
              <a:gdLst>
                <a:gd name="T0" fmla="*/ 0 w 36"/>
                <a:gd name="T1" fmla="*/ 3 h 19"/>
                <a:gd name="T2" fmla="*/ 1 w 36"/>
                <a:gd name="T3" fmla="*/ 3 h 19"/>
                <a:gd name="T4" fmla="*/ 2 w 36"/>
                <a:gd name="T5" fmla="*/ 1 h 19"/>
                <a:gd name="T6" fmla="*/ 6 w 36"/>
                <a:gd name="T7" fmla="*/ 2 h 19"/>
                <a:gd name="T8" fmla="*/ 2 w 36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9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6" y="8"/>
                  </a:cubicBezTo>
                  <a:cubicBezTo>
                    <a:pt x="27" y="5"/>
                    <a:pt x="16" y="9"/>
                    <a:pt x="10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4" name="Freeform 1982">
              <a:extLst>
                <a:ext uri="{FF2B5EF4-FFF2-40B4-BE49-F238E27FC236}">
                  <a16:creationId xmlns:a16="http://schemas.microsoft.com/office/drawing/2014/main" id="{D736D430-74F9-43D6-83BD-65A8E5E1AD12}"/>
                </a:ext>
              </a:extLst>
            </p:cNvPr>
            <p:cNvSpPr/>
            <p:nvPr>
              <p:custDataLst>
                <p:tags r:id="rId557"/>
              </p:custDataLst>
            </p:nvPr>
          </p:nvSpPr>
          <p:spPr bwMode="auto">
            <a:xfrm>
              <a:off x="2598" y="3313"/>
              <a:ext cx="29" cy="121"/>
            </a:xfrm>
            <a:custGeom>
              <a:avLst/>
              <a:gdLst>
                <a:gd name="T0" fmla="*/ 8 w 52"/>
                <a:gd name="T1" fmla="*/ 1 h 207"/>
                <a:gd name="T2" fmla="*/ 8 w 52"/>
                <a:gd name="T3" fmla="*/ 6 h 207"/>
                <a:gd name="T4" fmla="*/ 8 w 52"/>
                <a:gd name="T5" fmla="*/ 12 h 207"/>
                <a:gd name="T6" fmla="*/ 9 w 52"/>
                <a:gd name="T7" fmla="*/ 16 h 207"/>
                <a:gd name="T8" fmla="*/ 6 w 52"/>
                <a:gd name="T9" fmla="*/ 29 h 207"/>
                <a:gd name="T10" fmla="*/ 0 w 52"/>
                <a:gd name="T11" fmla="*/ 42 h 207"/>
                <a:gd name="T12" fmla="*/ 2 w 52"/>
                <a:gd name="T13" fmla="*/ 31 h 207"/>
                <a:gd name="T14" fmla="*/ 6 w 52"/>
                <a:gd name="T15" fmla="*/ 15 h 207"/>
                <a:gd name="T16" fmla="*/ 6 w 52"/>
                <a:gd name="T17" fmla="*/ 4 h 207"/>
                <a:gd name="T18" fmla="*/ 8 w 52"/>
                <a:gd name="T19" fmla="*/ 1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06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50" y="69"/>
                    <a:pt x="50" y="81"/>
                  </a:cubicBezTo>
                  <a:cubicBezTo>
                    <a:pt x="51" y="98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5" name="Freeform 1983">
              <a:extLst>
                <a:ext uri="{FF2B5EF4-FFF2-40B4-BE49-F238E27FC236}">
                  <a16:creationId xmlns:a16="http://schemas.microsoft.com/office/drawing/2014/main" id="{BA56BD73-1C11-42BA-BFF8-6BF278728CCB}"/>
                </a:ext>
              </a:extLst>
            </p:cNvPr>
            <p:cNvSpPr/>
            <p:nvPr>
              <p:custDataLst>
                <p:tags r:id="rId558"/>
              </p:custDataLst>
            </p:nvPr>
          </p:nvSpPr>
          <p:spPr bwMode="auto">
            <a:xfrm>
              <a:off x="2616" y="3298"/>
              <a:ext cx="88" cy="31"/>
            </a:xfrm>
            <a:custGeom>
              <a:avLst/>
              <a:gdLst>
                <a:gd name="T0" fmla="*/ 0 w 160"/>
                <a:gd name="T1" fmla="*/ 4 h 54"/>
                <a:gd name="T2" fmla="*/ 7 w 160"/>
                <a:gd name="T3" fmla="*/ 4 h 54"/>
                <a:gd name="T4" fmla="*/ 18 w 160"/>
                <a:gd name="T5" fmla="*/ 10 h 54"/>
                <a:gd name="T6" fmla="*/ 26 w 160"/>
                <a:gd name="T7" fmla="*/ 8 h 54"/>
                <a:gd name="T8" fmla="*/ 26 w 160"/>
                <a:gd name="T9" fmla="*/ 5 h 54"/>
                <a:gd name="T10" fmla="*/ 21 w 160"/>
                <a:gd name="T11" fmla="*/ 8 h 54"/>
                <a:gd name="T12" fmla="*/ 10 w 160"/>
                <a:gd name="T13" fmla="*/ 5 h 54"/>
                <a:gd name="T14" fmla="*/ 0 w 160"/>
                <a:gd name="T15" fmla="*/ 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6" name="Freeform 1984">
              <a:extLst>
                <a:ext uri="{FF2B5EF4-FFF2-40B4-BE49-F238E27FC236}">
                  <a16:creationId xmlns:a16="http://schemas.microsoft.com/office/drawing/2014/main" id="{1680F816-7919-4D8F-AB72-31596FAC6BD9}"/>
                </a:ext>
              </a:extLst>
            </p:cNvPr>
            <p:cNvSpPr/>
            <p:nvPr>
              <p:custDataLst>
                <p:tags r:id="rId559"/>
              </p:custDataLst>
            </p:nvPr>
          </p:nvSpPr>
          <p:spPr bwMode="auto">
            <a:xfrm>
              <a:off x="2706" y="3290"/>
              <a:ext cx="26" cy="33"/>
            </a:xfrm>
            <a:custGeom>
              <a:avLst/>
              <a:gdLst>
                <a:gd name="T0" fmla="*/ 1 w 48"/>
                <a:gd name="T1" fmla="*/ 8 h 56"/>
                <a:gd name="T2" fmla="*/ 2 w 48"/>
                <a:gd name="T3" fmla="*/ 11 h 56"/>
                <a:gd name="T4" fmla="*/ 5 w 48"/>
                <a:gd name="T5" fmla="*/ 8 h 56"/>
                <a:gd name="T6" fmla="*/ 7 w 48"/>
                <a:gd name="T7" fmla="*/ 0 h 56"/>
                <a:gd name="T8" fmla="*/ 5 w 48"/>
                <a:gd name="T9" fmla="*/ 5 h 56"/>
                <a:gd name="T10" fmla="*/ 1 w 48"/>
                <a:gd name="T11" fmla="*/ 7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1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1"/>
                    <a:pt x="5" y="3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7" name="Freeform 1985">
              <a:extLst>
                <a:ext uri="{FF2B5EF4-FFF2-40B4-BE49-F238E27FC236}">
                  <a16:creationId xmlns:a16="http://schemas.microsoft.com/office/drawing/2014/main" id="{961C18D5-F30A-4D1D-8CA3-B76B352BD95A}"/>
                </a:ext>
              </a:extLst>
            </p:cNvPr>
            <p:cNvSpPr/>
            <p:nvPr>
              <p:custDataLst>
                <p:tags r:id="rId560"/>
              </p:custDataLst>
            </p:nvPr>
          </p:nvSpPr>
          <p:spPr bwMode="auto">
            <a:xfrm>
              <a:off x="2733" y="3268"/>
              <a:ext cx="24" cy="25"/>
            </a:xfrm>
            <a:custGeom>
              <a:avLst/>
              <a:gdLst>
                <a:gd name="T0" fmla="*/ 0 w 44"/>
                <a:gd name="T1" fmla="*/ 7 h 42"/>
                <a:gd name="T2" fmla="*/ 2 w 44"/>
                <a:gd name="T3" fmla="*/ 8 h 42"/>
                <a:gd name="T4" fmla="*/ 4 w 44"/>
                <a:gd name="T5" fmla="*/ 7 h 42"/>
                <a:gd name="T6" fmla="*/ 5 w 44"/>
                <a:gd name="T7" fmla="*/ 0 h 42"/>
                <a:gd name="T8" fmla="*/ 1 w 44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0" y="31"/>
                  </a:moveTo>
                  <a:cubicBezTo>
                    <a:pt x="3" y="36"/>
                    <a:pt x="3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1" y="29"/>
                    <a:pt x="8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8" name="Freeform 1986">
              <a:extLst>
                <a:ext uri="{FF2B5EF4-FFF2-40B4-BE49-F238E27FC236}">
                  <a16:creationId xmlns:a16="http://schemas.microsoft.com/office/drawing/2014/main" id="{195A4C2B-0537-4B58-A08F-67365697972B}"/>
                </a:ext>
              </a:extLst>
            </p:cNvPr>
            <p:cNvSpPr/>
            <p:nvPr>
              <p:custDataLst>
                <p:tags r:id="rId561"/>
              </p:custDataLst>
            </p:nvPr>
          </p:nvSpPr>
          <p:spPr bwMode="auto">
            <a:xfrm>
              <a:off x="2751" y="3235"/>
              <a:ext cx="20" cy="33"/>
            </a:xfrm>
            <a:custGeom>
              <a:avLst/>
              <a:gdLst>
                <a:gd name="T0" fmla="*/ 1 w 37"/>
                <a:gd name="T1" fmla="*/ 9 h 55"/>
                <a:gd name="T2" fmla="*/ 4 w 37"/>
                <a:gd name="T3" fmla="*/ 7 h 55"/>
                <a:gd name="T4" fmla="*/ 6 w 37"/>
                <a:gd name="T5" fmla="*/ 0 h 55"/>
                <a:gd name="T6" fmla="*/ 0 w 37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69" name="Freeform 1987">
              <a:extLst>
                <a:ext uri="{FF2B5EF4-FFF2-40B4-BE49-F238E27FC236}">
                  <a16:creationId xmlns:a16="http://schemas.microsoft.com/office/drawing/2014/main" id="{7F9B6B3E-378D-4674-968B-A5DF061B7287}"/>
                </a:ext>
              </a:extLst>
            </p:cNvPr>
            <p:cNvSpPr/>
            <p:nvPr>
              <p:custDataLst>
                <p:tags r:id="rId562"/>
              </p:custDataLst>
            </p:nvPr>
          </p:nvSpPr>
          <p:spPr bwMode="auto">
            <a:xfrm>
              <a:off x="2768" y="3211"/>
              <a:ext cx="11" cy="23"/>
            </a:xfrm>
            <a:custGeom>
              <a:avLst/>
              <a:gdLst>
                <a:gd name="T0" fmla="*/ 3 w 20"/>
                <a:gd name="T1" fmla="*/ 0 h 39"/>
                <a:gd name="T2" fmla="*/ 0 w 20"/>
                <a:gd name="T3" fmla="*/ 6 h 39"/>
                <a:gd name="T4" fmla="*/ 2 w 20"/>
                <a:gd name="T5" fmla="*/ 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9">
                  <a:moveTo>
                    <a:pt x="19" y="0"/>
                  </a:moveTo>
                  <a:cubicBezTo>
                    <a:pt x="20" y="8"/>
                    <a:pt x="15" y="39"/>
                    <a:pt x="0" y="28"/>
                  </a:cubicBezTo>
                  <a:cubicBezTo>
                    <a:pt x="9" y="26"/>
                    <a:pt x="11" y="21"/>
                    <a:pt x="15" y="1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0" name="Freeform 1988">
              <a:extLst>
                <a:ext uri="{FF2B5EF4-FFF2-40B4-BE49-F238E27FC236}">
                  <a16:creationId xmlns:a16="http://schemas.microsoft.com/office/drawing/2014/main" id="{CD047ACF-7471-4EE3-A6C0-7A7FEEA60E4A}"/>
                </a:ext>
              </a:extLst>
            </p:cNvPr>
            <p:cNvSpPr/>
            <p:nvPr>
              <p:custDataLst>
                <p:tags r:id="rId563"/>
              </p:custDataLst>
            </p:nvPr>
          </p:nvSpPr>
          <p:spPr bwMode="auto">
            <a:xfrm>
              <a:off x="2767" y="3156"/>
              <a:ext cx="8" cy="12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3 h 21"/>
                <a:gd name="T4" fmla="*/ 0 w 15"/>
                <a:gd name="T5" fmla="*/ 4 h 21"/>
                <a:gd name="T6" fmla="*/ 2 w 15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1" name="Freeform 1989">
              <a:extLst>
                <a:ext uri="{FF2B5EF4-FFF2-40B4-BE49-F238E27FC236}">
                  <a16:creationId xmlns:a16="http://schemas.microsoft.com/office/drawing/2014/main" id="{526F478C-0E62-402A-9C93-1A263EDEAAA4}"/>
                </a:ext>
              </a:extLst>
            </p:cNvPr>
            <p:cNvSpPr/>
            <p:nvPr>
              <p:custDataLst>
                <p:tags r:id="rId564"/>
              </p:custDataLst>
            </p:nvPr>
          </p:nvSpPr>
          <p:spPr bwMode="auto">
            <a:xfrm>
              <a:off x="2757" y="3102"/>
              <a:ext cx="6" cy="18"/>
            </a:xfrm>
            <a:custGeom>
              <a:avLst/>
              <a:gdLst>
                <a:gd name="T0" fmla="*/ 1 w 10"/>
                <a:gd name="T1" fmla="*/ 0 h 30"/>
                <a:gd name="T2" fmla="*/ 2 w 10"/>
                <a:gd name="T3" fmla="*/ 4 h 30"/>
                <a:gd name="T4" fmla="*/ 0 w 10"/>
                <a:gd name="T5" fmla="*/ 6 h 30"/>
                <a:gd name="T6" fmla="*/ 2 w 10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2" name="Freeform 1990">
              <a:extLst>
                <a:ext uri="{FF2B5EF4-FFF2-40B4-BE49-F238E27FC236}">
                  <a16:creationId xmlns:a16="http://schemas.microsoft.com/office/drawing/2014/main" id="{5226F542-0FF6-4BCC-87CF-24F9E68DE33A}"/>
                </a:ext>
              </a:extLst>
            </p:cNvPr>
            <p:cNvSpPr/>
            <p:nvPr>
              <p:custDataLst>
                <p:tags r:id="rId565"/>
              </p:custDataLst>
            </p:nvPr>
          </p:nvSpPr>
          <p:spPr bwMode="auto">
            <a:xfrm>
              <a:off x="2761" y="3129"/>
              <a:ext cx="8" cy="12"/>
            </a:xfrm>
            <a:custGeom>
              <a:avLst/>
              <a:gdLst>
                <a:gd name="T0" fmla="*/ 2 w 13"/>
                <a:gd name="T1" fmla="*/ 0 h 20"/>
                <a:gd name="T2" fmla="*/ 2 w 13"/>
                <a:gd name="T3" fmla="*/ 4 h 20"/>
                <a:gd name="T4" fmla="*/ 0 w 13"/>
                <a:gd name="T5" fmla="*/ 4 h 20"/>
                <a:gd name="T6" fmla="*/ 2 w 13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0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3" name="Freeform 1991">
              <a:extLst>
                <a:ext uri="{FF2B5EF4-FFF2-40B4-BE49-F238E27FC236}">
                  <a16:creationId xmlns:a16="http://schemas.microsoft.com/office/drawing/2014/main" id="{6CCF8757-A77D-4A16-8F36-768F8A6AB44C}"/>
                </a:ext>
              </a:extLst>
            </p:cNvPr>
            <p:cNvSpPr/>
            <p:nvPr>
              <p:custDataLst>
                <p:tags r:id="rId566"/>
              </p:custDataLst>
            </p:nvPr>
          </p:nvSpPr>
          <p:spPr bwMode="auto">
            <a:xfrm>
              <a:off x="2751" y="3072"/>
              <a:ext cx="10" cy="22"/>
            </a:xfrm>
            <a:custGeom>
              <a:avLst/>
              <a:gdLst>
                <a:gd name="T0" fmla="*/ 1 w 19"/>
                <a:gd name="T1" fmla="*/ 0 h 39"/>
                <a:gd name="T2" fmla="*/ 0 w 19"/>
                <a:gd name="T3" fmla="*/ 6 h 39"/>
                <a:gd name="T4" fmla="*/ 1 w 19"/>
                <a:gd name="T5" fmla="*/ 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4" name="Freeform 1992">
              <a:extLst>
                <a:ext uri="{FF2B5EF4-FFF2-40B4-BE49-F238E27FC236}">
                  <a16:creationId xmlns:a16="http://schemas.microsoft.com/office/drawing/2014/main" id="{E0B0EDDF-DF68-4A96-9BDE-9C8EF943FC94}"/>
                </a:ext>
              </a:extLst>
            </p:cNvPr>
            <p:cNvSpPr/>
            <p:nvPr>
              <p:custDataLst>
                <p:tags r:id="rId567"/>
              </p:custDataLst>
            </p:nvPr>
          </p:nvSpPr>
          <p:spPr bwMode="auto">
            <a:xfrm>
              <a:off x="2748" y="3047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0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3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5" name="Freeform 1993">
              <a:extLst>
                <a:ext uri="{FF2B5EF4-FFF2-40B4-BE49-F238E27FC236}">
                  <a16:creationId xmlns:a16="http://schemas.microsoft.com/office/drawing/2014/main" id="{38281C38-BCB9-41C7-8694-7437CFB93782}"/>
                </a:ext>
              </a:extLst>
            </p:cNvPr>
            <p:cNvSpPr/>
            <p:nvPr>
              <p:custDataLst>
                <p:tags r:id="rId568"/>
              </p:custDataLst>
            </p:nvPr>
          </p:nvSpPr>
          <p:spPr bwMode="auto">
            <a:xfrm>
              <a:off x="2751" y="3026"/>
              <a:ext cx="5" cy="12"/>
            </a:xfrm>
            <a:custGeom>
              <a:avLst/>
              <a:gdLst>
                <a:gd name="T0" fmla="*/ 1 w 8"/>
                <a:gd name="T1" fmla="*/ 0 h 21"/>
                <a:gd name="T2" fmla="*/ 0 w 8"/>
                <a:gd name="T3" fmla="*/ 3 h 21"/>
                <a:gd name="T4" fmla="*/ 1 w 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6" name="Freeform 1994">
              <a:extLst>
                <a:ext uri="{FF2B5EF4-FFF2-40B4-BE49-F238E27FC236}">
                  <a16:creationId xmlns:a16="http://schemas.microsoft.com/office/drawing/2014/main" id="{1D85899C-A0E7-41DB-9064-B5749F90C588}"/>
                </a:ext>
              </a:extLst>
            </p:cNvPr>
            <p:cNvSpPr/>
            <p:nvPr>
              <p:custDataLst>
                <p:tags r:id="rId569"/>
              </p:custDataLst>
            </p:nvPr>
          </p:nvSpPr>
          <p:spPr bwMode="auto">
            <a:xfrm>
              <a:off x="2750" y="2922"/>
              <a:ext cx="4" cy="1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7" name="Freeform 1995">
              <a:extLst>
                <a:ext uri="{FF2B5EF4-FFF2-40B4-BE49-F238E27FC236}">
                  <a16:creationId xmlns:a16="http://schemas.microsoft.com/office/drawing/2014/main" id="{7315DC24-2D6B-4B1C-85F6-C623EFEB0E75}"/>
                </a:ext>
              </a:extLst>
            </p:cNvPr>
            <p:cNvSpPr/>
            <p:nvPr>
              <p:custDataLst>
                <p:tags r:id="rId570"/>
              </p:custDataLst>
            </p:nvPr>
          </p:nvSpPr>
          <p:spPr bwMode="auto">
            <a:xfrm>
              <a:off x="2748" y="3001"/>
              <a:ext cx="4" cy="12"/>
            </a:xfrm>
            <a:custGeom>
              <a:avLst/>
              <a:gdLst>
                <a:gd name="T0" fmla="*/ 1 w 7"/>
                <a:gd name="T1" fmla="*/ 0 h 21"/>
                <a:gd name="T2" fmla="*/ 0 w 7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7" y="14"/>
                    <a:pt x="5" y="20"/>
                    <a:pt x="0" y="2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8" name="Freeform 1996">
              <a:extLst>
                <a:ext uri="{FF2B5EF4-FFF2-40B4-BE49-F238E27FC236}">
                  <a16:creationId xmlns:a16="http://schemas.microsoft.com/office/drawing/2014/main" id="{86770375-4DF6-4476-B520-ED722E09AC99}"/>
                </a:ext>
              </a:extLst>
            </p:cNvPr>
            <p:cNvSpPr/>
            <p:nvPr>
              <p:custDataLst>
                <p:tags r:id="rId571"/>
              </p:custDataLst>
            </p:nvPr>
          </p:nvSpPr>
          <p:spPr bwMode="auto">
            <a:xfrm>
              <a:off x="2660" y="3013"/>
              <a:ext cx="16" cy="18"/>
            </a:xfrm>
            <a:custGeom>
              <a:avLst/>
              <a:gdLst>
                <a:gd name="T0" fmla="*/ 0 w 30"/>
                <a:gd name="T1" fmla="*/ 2 h 32"/>
                <a:gd name="T2" fmla="*/ 1 w 30"/>
                <a:gd name="T3" fmla="*/ 6 h 32"/>
                <a:gd name="T4" fmla="*/ 4 w 30"/>
                <a:gd name="T5" fmla="*/ 0 h 32"/>
                <a:gd name="T6" fmla="*/ 2 w 30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7" y="28"/>
                    <a:pt x="30" y="14"/>
                    <a:pt x="28" y="0"/>
                  </a:cubicBezTo>
                  <a:cubicBezTo>
                    <a:pt x="27" y="6"/>
                    <a:pt x="19" y="25"/>
                    <a:pt x="11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79" name="Freeform 1997">
              <a:extLst>
                <a:ext uri="{FF2B5EF4-FFF2-40B4-BE49-F238E27FC236}">
                  <a16:creationId xmlns:a16="http://schemas.microsoft.com/office/drawing/2014/main" id="{3BCF93AE-6F66-4390-BDB7-3BB2ED7BE46B}"/>
                </a:ext>
              </a:extLst>
            </p:cNvPr>
            <p:cNvSpPr/>
            <p:nvPr>
              <p:custDataLst>
                <p:tags r:id="rId572"/>
              </p:custDataLst>
            </p:nvPr>
          </p:nvSpPr>
          <p:spPr bwMode="auto">
            <a:xfrm>
              <a:off x="2684" y="2995"/>
              <a:ext cx="10" cy="17"/>
            </a:xfrm>
            <a:custGeom>
              <a:avLst/>
              <a:gdLst>
                <a:gd name="T0" fmla="*/ 0 w 18"/>
                <a:gd name="T1" fmla="*/ 3 h 29"/>
                <a:gd name="T2" fmla="*/ 0 w 18"/>
                <a:gd name="T3" fmla="*/ 6 h 29"/>
                <a:gd name="T4" fmla="*/ 3 w 18"/>
                <a:gd name="T5" fmla="*/ 0 h 29"/>
                <a:gd name="T6" fmla="*/ 1 w 18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0" name="Freeform 1998">
              <a:extLst>
                <a:ext uri="{FF2B5EF4-FFF2-40B4-BE49-F238E27FC236}">
                  <a16:creationId xmlns:a16="http://schemas.microsoft.com/office/drawing/2014/main" id="{7FF96C3A-E83D-4955-AF7B-8F41CA283613}"/>
                </a:ext>
              </a:extLst>
            </p:cNvPr>
            <p:cNvSpPr/>
            <p:nvPr>
              <p:custDataLst>
                <p:tags r:id="rId573"/>
              </p:custDataLst>
            </p:nvPr>
          </p:nvSpPr>
          <p:spPr bwMode="auto">
            <a:xfrm>
              <a:off x="2635" y="3021"/>
              <a:ext cx="21" cy="19"/>
            </a:xfrm>
            <a:custGeom>
              <a:avLst/>
              <a:gdLst>
                <a:gd name="T0" fmla="*/ 1 w 38"/>
                <a:gd name="T1" fmla="*/ 2 h 31"/>
                <a:gd name="T2" fmla="*/ 0 w 38"/>
                <a:gd name="T3" fmla="*/ 7 h 31"/>
                <a:gd name="T4" fmla="*/ 4 w 38"/>
                <a:gd name="T5" fmla="*/ 6 h 31"/>
                <a:gd name="T6" fmla="*/ 6 w 38"/>
                <a:gd name="T7" fmla="*/ 0 h 31"/>
                <a:gd name="T8" fmla="*/ 3 w 38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1" name="Freeform 1999">
              <a:extLst>
                <a:ext uri="{FF2B5EF4-FFF2-40B4-BE49-F238E27FC236}">
                  <a16:creationId xmlns:a16="http://schemas.microsoft.com/office/drawing/2014/main" id="{7797F0FF-9E26-4928-A566-D3A03B04AF9E}"/>
                </a:ext>
              </a:extLst>
            </p:cNvPr>
            <p:cNvSpPr/>
            <p:nvPr>
              <p:custDataLst>
                <p:tags r:id="rId574"/>
              </p:custDataLst>
            </p:nvPr>
          </p:nvSpPr>
          <p:spPr bwMode="auto">
            <a:xfrm>
              <a:off x="2612" y="3030"/>
              <a:ext cx="19" cy="17"/>
            </a:xfrm>
            <a:custGeom>
              <a:avLst/>
              <a:gdLst>
                <a:gd name="T0" fmla="*/ 0 w 34"/>
                <a:gd name="T1" fmla="*/ 3 h 29"/>
                <a:gd name="T2" fmla="*/ 3 w 34"/>
                <a:gd name="T3" fmla="*/ 5 h 29"/>
                <a:gd name="T4" fmla="*/ 6 w 34"/>
                <a:gd name="T5" fmla="*/ 0 h 29"/>
                <a:gd name="T6" fmla="*/ 2 w 34"/>
                <a:gd name="T7" fmla="*/ 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8">
                  <a:moveTo>
                    <a:pt x="0" y="14"/>
                  </a:moveTo>
                  <a:cubicBezTo>
                    <a:pt x="0" y="28"/>
                    <a:pt x="5" y="29"/>
                    <a:pt x="18" y="24"/>
                  </a:cubicBezTo>
                  <a:cubicBezTo>
                    <a:pt x="28" y="20"/>
                    <a:pt x="34" y="11"/>
                    <a:pt x="32" y="0"/>
                  </a:cubicBezTo>
                  <a:cubicBezTo>
                    <a:pt x="34" y="12"/>
                    <a:pt x="25" y="18"/>
                    <a:pt x="14" y="1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2" name="Freeform 2000">
              <a:extLst>
                <a:ext uri="{FF2B5EF4-FFF2-40B4-BE49-F238E27FC236}">
                  <a16:creationId xmlns:a16="http://schemas.microsoft.com/office/drawing/2014/main" id="{A6EAEE71-D05A-45CB-8181-D06B5437A427}"/>
                </a:ext>
              </a:extLst>
            </p:cNvPr>
            <p:cNvSpPr/>
            <p:nvPr>
              <p:custDataLst>
                <p:tags r:id="rId575"/>
              </p:custDataLst>
            </p:nvPr>
          </p:nvSpPr>
          <p:spPr bwMode="auto">
            <a:xfrm>
              <a:off x="2587" y="3035"/>
              <a:ext cx="18" cy="15"/>
            </a:xfrm>
            <a:custGeom>
              <a:avLst/>
              <a:gdLst>
                <a:gd name="T0" fmla="*/ 1 w 32"/>
                <a:gd name="T1" fmla="*/ 2 h 25"/>
                <a:gd name="T2" fmla="*/ 3 w 32"/>
                <a:gd name="T3" fmla="*/ 5 h 25"/>
                <a:gd name="T4" fmla="*/ 6 w 32"/>
                <a:gd name="T5" fmla="*/ 0 h 25"/>
                <a:gd name="T6" fmla="*/ 2 w 32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0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3" name="Freeform 2001">
              <a:extLst>
                <a:ext uri="{FF2B5EF4-FFF2-40B4-BE49-F238E27FC236}">
                  <a16:creationId xmlns:a16="http://schemas.microsoft.com/office/drawing/2014/main" id="{10AD1A1C-ABC5-4044-B7A2-4FAC800D5F1D}"/>
                </a:ext>
              </a:extLst>
            </p:cNvPr>
            <p:cNvSpPr/>
            <p:nvPr>
              <p:custDataLst>
                <p:tags r:id="rId576"/>
              </p:custDataLst>
            </p:nvPr>
          </p:nvSpPr>
          <p:spPr bwMode="auto">
            <a:xfrm>
              <a:off x="2558" y="3034"/>
              <a:ext cx="21" cy="18"/>
            </a:xfrm>
            <a:custGeom>
              <a:avLst/>
              <a:gdLst>
                <a:gd name="T0" fmla="*/ 0 w 38"/>
                <a:gd name="T1" fmla="*/ 4 h 31"/>
                <a:gd name="T2" fmla="*/ 4 w 38"/>
                <a:gd name="T3" fmla="*/ 5 h 31"/>
                <a:gd name="T4" fmla="*/ 6 w 38"/>
                <a:gd name="T5" fmla="*/ 0 h 31"/>
                <a:gd name="T6" fmla="*/ 3 w 38"/>
                <a:gd name="T7" fmla="*/ 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4" name="Freeform 2002">
              <a:extLst>
                <a:ext uri="{FF2B5EF4-FFF2-40B4-BE49-F238E27FC236}">
                  <a16:creationId xmlns:a16="http://schemas.microsoft.com/office/drawing/2014/main" id="{89F17A5E-5954-4B13-86E0-903686CEB930}"/>
                </a:ext>
              </a:extLst>
            </p:cNvPr>
            <p:cNvSpPr/>
            <p:nvPr>
              <p:custDataLst>
                <p:tags r:id="rId577"/>
              </p:custDataLst>
            </p:nvPr>
          </p:nvSpPr>
          <p:spPr bwMode="auto">
            <a:xfrm>
              <a:off x="2530" y="3032"/>
              <a:ext cx="24" cy="18"/>
            </a:xfrm>
            <a:custGeom>
              <a:avLst/>
              <a:gdLst>
                <a:gd name="T0" fmla="*/ 0 w 44"/>
                <a:gd name="T1" fmla="*/ 4 h 31"/>
                <a:gd name="T2" fmla="*/ 5 w 44"/>
                <a:gd name="T3" fmla="*/ 0 h 31"/>
                <a:gd name="T4" fmla="*/ 1 w 44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20" y="15"/>
                    <a:pt x="8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5" name="Freeform 2003">
              <a:extLst>
                <a:ext uri="{FF2B5EF4-FFF2-40B4-BE49-F238E27FC236}">
                  <a16:creationId xmlns:a16="http://schemas.microsoft.com/office/drawing/2014/main" id="{EA579E8D-4C13-4D27-BE25-4383CCA87E67}"/>
                </a:ext>
              </a:extLst>
            </p:cNvPr>
            <p:cNvSpPr/>
            <p:nvPr>
              <p:custDataLst>
                <p:tags r:id="rId578"/>
              </p:custDataLst>
            </p:nvPr>
          </p:nvSpPr>
          <p:spPr bwMode="auto">
            <a:xfrm>
              <a:off x="2503" y="3028"/>
              <a:ext cx="17" cy="14"/>
            </a:xfrm>
            <a:custGeom>
              <a:avLst/>
              <a:gdLst>
                <a:gd name="T0" fmla="*/ 0 w 33"/>
                <a:gd name="T1" fmla="*/ 2 h 24"/>
                <a:gd name="T2" fmla="*/ 3 w 33"/>
                <a:gd name="T3" fmla="*/ 5 h 24"/>
                <a:gd name="T4" fmla="*/ 5 w 33"/>
                <a:gd name="T5" fmla="*/ 0 h 24"/>
                <a:gd name="T6" fmla="*/ 1 w 33"/>
                <a:gd name="T7" fmla="*/ 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3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6" name="Freeform 2004">
              <a:extLst>
                <a:ext uri="{FF2B5EF4-FFF2-40B4-BE49-F238E27FC236}">
                  <a16:creationId xmlns:a16="http://schemas.microsoft.com/office/drawing/2014/main" id="{D5D2E90A-36B8-4099-8B11-DBF1F937215B}"/>
                </a:ext>
              </a:extLst>
            </p:cNvPr>
            <p:cNvSpPr/>
            <p:nvPr>
              <p:custDataLst>
                <p:tags r:id="rId579"/>
              </p:custDataLst>
            </p:nvPr>
          </p:nvSpPr>
          <p:spPr bwMode="auto">
            <a:xfrm>
              <a:off x="2476" y="3015"/>
              <a:ext cx="23" cy="16"/>
            </a:xfrm>
            <a:custGeom>
              <a:avLst/>
              <a:gdLst>
                <a:gd name="T0" fmla="*/ 0 w 42"/>
                <a:gd name="T1" fmla="*/ 1 h 27"/>
                <a:gd name="T2" fmla="*/ 4 w 42"/>
                <a:gd name="T3" fmla="*/ 5 h 27"/>
                <a:gd name="T4" fmla="*/ 7 w 42"/>
                <a:gd name="T5" fmla="*/ 0 h 27"/>
                <a:gd name="T6" fmla="*/ 4 w 42"/>
                <a:gd name="T7" fmla="*/ 2 h 27"/>
                <a:gd name="T8" fmla="*/ 0 w 4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7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7"/>
                    <a:pt x="28" y="5"/>
                    <a:pt x="42" y="0"/>
                  </a:cubicBezTo>
                  <a:cubicBezTo>
                    <a:pt x="35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7" name="Freeform 2005">
              <a:extLst>
                <a:ext uri="{FF2B5EF4-FFF2-40B4-BE49-F238E27FC236}">
                  <a16:creationId xmlns:a16="http://schemas.microsoft.com/office/drawing/2014/main" id="{882151B9-AA1F-491D-8C49-1877C23E9192}"/>
                </a:ext>
              </a:extLst>
            </p:cNvPr>
            <p:cNvSpPr/>
            <p:nvPr>
              <p:custDataLst>
                <p:tags r:id="rId580"/>
              </p:custDataLst>
            </p:nvPr>
          </p:nvSpPr>
          <p:spPr bwMode="auto">
            <a:xfrm>
              <a:off x="2451" y="2994"/>
              <a:ext cx="18" cy="19"/>
            </a:xfrm>
            <a:custGeom>
              <a:avLst/>
              <a:gdLst>
                <a:gd name="T0" fmla="*/ 0 w 32"/>
                <a:gd name="T1" fmla="*/ 2 h 33"/>
                <a:gd name="T2" fmla="*/ 5 w 32"/>
                <a:gd name="T3" fmla="*/ 5 h 33"/>
                <a:gd name="T4" fmla="*/ 6 w 32"/>
                <a:gd name="T5" fmla="*/ 0 h 33"/>
                <a:gd name="T6" fmla="*/ 4 w 32"/>
                <a:gd name="T7" fmla="*/ 3 h 33"/>
                <a:gd name="T8" fmla="*/ 1 w 32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0" y="11"/>
                  </a:moveTo>
                  <a:cubicBezTo>
                    <a:pt x="4" y="17"/>
                    <a:pt x="14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1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8" name="Freeform 2006">
              <a:extLst>
                <a:ext uri="{FF2B5EF4-FFF2-40B4-BE49-F238E27FC236}">
                  <a16:creationId xmlns:a16="http://schemas.microsoft.com/office/drawing/2014/main" id="{4C4C130F-DAF7-45C1-93C4-E881873A6B69}"/>
                </a:ext>
              </a:extLst>
            </p:cNvPr>
            <p:cNvSpPr/>
            <p:nvPr>
              <p:custDataLst>
                <p:tags r:id="rId581"/>
              </p:custDataLst>
            </p:nvPr>
          </p:nvSpPr>
          <p:spPr bwMode="auto">
            <a:xfrm>
              <a:off x="2432" y="2980"/>
              <a:ext cx="13" cy="14"/>
            </a:xfrm>
            <a:custGeom>
              <a:avLst/>
              <a:gdLst>
                <a:gd name="T0" fmla="*/ 0 w 23"/>
                <a:gd name="T1" fmla="*/ 3 h 24"/>
                <a:gd name="T2" fmla="*/ 3 w 23"/>
                <a:gd name="T3" fmla="*/ 5 h 24"/>
                <a:gd name="T4" fmla="*/ 4 w 23"/>
                <a:gd name="T5" fmla="*/ 0 h 24"/>
                <a:gd name="T6" fmla="*/ 1 w 23"/>
                <a:gd name="T7" fmla="*/ 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5" y="20"/>
                    <a:pt x="11" y="23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89" name="Freeform 2007">
              <a:extLst>
                <a:ext uri="{FF2B5EF4-FFF2-40B4-BE49-F238E27FC236}">
                  <a16:creationId xmlns:a16="http://schemas.microsoft.com/office/drawing/2014/main" id="{CF13C479-2EAA-4D8F-99C8-F7CA34813028}"/>
                </a:ext>
              </a:extLst>
            </p:cNvPr>
            <p:cNvSpPr/>
            <p:nvPr>
              <p:custDataLst>
                <p:tags r:id="rId582"/>
              </p:custDataLst>
            </p:nvPr>
          </p:nvSpPr>
          <p:spPr bwMode="auto">
            <a:xfrm>
              <a:off x="2441" y="2999"/>
              <a:ext cx="30" cy="36"/>
            </a:xfrm>
            <a:custGeom>
              <a:avLst/>
              <a:gdLst>
                <a:gd name="T0" fmla="*/ 1 w 56"/>
                <a:gd name="T1" fmla="*/ 1 h 62"/>
                <a:gd name="T2" fmla="*/ 3 w 56"/>
                <a:gd name="T3" fmla="*/ 7 h 62"/>
                <a:gd name="T4" fmla="*/ 5 w 56"/>
                <a:gd name="T5" fmla="*/ 12 h 62"/>
                <a:gd name="T6" fmla="*/ 9 w 56"/>
                <a:gd name="T7" fmla="*/ 12 h 62"/>
                <a:gd name="T8" fmla="*/ 8 w 56"/>
                <a:gd name="T9" fmla="*/ 6 h 62"/>
                <a:gd name="T10" fmla="*/ 2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2">
                  <a:moveTo>
                    <a:pt x="5" y="2"/>
                  </a:moveTo>
                  <a:cubicBezTo>
                    <a:pt x="8" y="14"/>
                    <a:pt x="11" y="25"/>
                    <a:pt x="20" y="34"/>
                  </a:cubicBezTo>
                  <a:cubicBezTo>
                    <a:pt x="25" y="40"/>
                    <a:pt x="42" y="53"/>
                    <a:pt x="31" y="61"/>
                  </a:cubicBezTo>
                  <a:cubicBezTo>
                    <a:pt x="38" y="57"/>
                    <a:pt x="47" y="60"/>
                    <a:pt x="55" y="62"/>
                  </a:cubicBezTo>
                  <a:cubicBezTo>
                    <a:pt x="56" y="53"/>
                    <a:pt x="51" y="41"/>
                    <a:pt x="51" y="32"/>
                  </a:cubicBezTo>
                  <a:cubicBezTo>
                    <a:pt x="35" y="41"/>
                    <a:pt x="0" y="16"/>
                    <a:pt x="9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0" name="Freeform 2008">
              <a:extLst>
                <a:ext uri="{FF2B5EF4-FFF2-40B4-BE49-F238E27FC236}">
                  <a16:creationId xmlns:a16="http://schemas.microsoft.com/office/drawing/2014/main" id="{3A951341-6789-4C03-BF13-042629F3DDF5}"/>
                </a:ext>
              </a:extLst>
            </p:cNvPr>
            <p:cNvSpPr/>
            <p:nvPr>
              <p:custDataLst>
                <p:tags r:id="rId583"/>
              </p:custDataLst>
            </p:nvPr>
          </p:nvSpPr>
          <p:spPr bwMode="auto">
            <a:xfrm>
              <a:off x="2457" y="3043"/>
              <a:ext cx="15" cy="19"/>
            </a:xfrm>
            <a:custGeom>
              <a:avLst/>
              <a:gdLst>
                <a:gd name="T0" fmla="*/ 3 w 28"/>
                <a:gd name="T1" fmla="*/ 0 h 33"/>
                <a:gd name="T2" fmla="*/ 4 w 28"/>
                <a:gd name="T3" fmla="*/ 5 h 33"/>
                <a:gd name="T4" fmla="*/ 0 w 28"/>
                <a:gd name="T5" fmla="*/ 5 h 33"/>
                <a:gd name="T6" fmla="*/ 3 w 28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9" y="33"/>
                    <a:pt x="10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1" name="Freeform 2009">
              <a:extLst>
                <a:ext uri="{FF2B5EF4-FFF2-40B4-BE49-F238E27FC236}">
                  <a16:creationId xmlns:a16="http://schemas.microsoft.com/office/drawing/2014/main" id="{7A592047-2DA3-44E3-9AB9-4467BB744AAF}"/>
                </a:ext>
              </a:extLst>
            </p:cNvPr>
            <p:cNvSpPr/>
            <p:nvPr>
              <p:custDataLst>
                <p:tags r:id="rId584"/>
              </p:custDataLst>
            </p:nvPr>
          </p:nvSpPr>
          <p:spPr bwMode="auto">
            <a:xfrm>
              <a:off x="2451" y="3068"/>
              <a:ext cx="21" cy="21"/>
            </a:xfrm>
            <a:custGeom>
              <a:avLst/>
              <a:gdLst>
                <a:gd name="T0" fmla="*/ 6 w 37"/>
                <a:gd name="T1" fmla="*/ 0 h 36"/>
                <a:gd name="T2" fmla="*/ 5 w 37"/>
                <a:gd name="T3" fmla="*/ 6 h 36"/>
                <a:gd name="T4" fmla="*/ 0 w 37"/>
                <a:gd name="T5" fmla="*/ 6 h 36"/>
                <a:gd name="T6" fmla="*/ 5 w 37"/>
                <a:gd name="T7" fmla="*/ 5 h 36"/>
                <a:gd name="T8" fmla="*/ 7 w 37"/>
                <a:gd name="T9" fmla="*/ 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2" name="Freeform 2010">
              <a:extLst>
                <a:ext uri="{FF2B5EF4-FFF2-40B4-BE49-F238E27FC236}">
                  <a16:creationId xmlns:a16="http://schemas.microsoft.com/office/drawing/2014/main" id="{77073F1E-5A8D-4630-B834-3645E0E61714}"/>
                </a:ext>
              </a:extLst>
            </p:cNvPr>
            <p:cNvSpPr/>
            <p:nvPr>
              <p:custDataLst>
                <p:tags r:id="rId585"/>
              </p:custDataLst>
            </p:nvPr>
          </p:nvSpPr>
          <p:spPr bwMode="auto">
            <a:xfrm>
              <a:off x="2449" y="3101"/>
              <a:ext cx="21" cy="17"/>
            </a:xfrm>
            <a:custGeom>
              <a:avLst/>
              <a:gdLst>
                <a:gd name="T0" fmla="*/ 5 w 39"/>
                <a:gd name="T1" fmla="*/ 0 h 28"/>
                <a:gd name="T2" fmla="*/ 5 w 39"/>
                <a:gd name="T3" fmla="*/ 6 h 28"/>
                <a:gd name="T4" fmla="*/ 0 w 39"/>
                <a:gd name="T5" fmla="*/ 5 h 28"/>
                <a:gd name="T6" fmla="*/ 5 w 39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1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3" name="Freeform 2011">
              <a:extLst>
                <a:ext uri="{FF2B5EF4-FFF2-40B4-BE49-F238E27FC236}">
                  <a16:creationId xmlns:a16="http://schemas.microsoft.com/office/drawing/2014/main" id="{077953B1-3CA6-49AD-AE29-10083C9C8C0D}"/>
                </a:ext>
              </a:extLst>
            </p:cNvPr>
            <p:cNvSpPr/>
            <p:nvPr>
              <p:custDataLst>
                <p:tags r:id="rId586"/>
              </p:custDataLst>
            </p:nvPr>
          </p:nvSpPr>
          <p:spPr bwMode="auto">
            <a:xfrm>
              <a:off x="2452" y="3127"/>
              <a:ext cx="19" cy="18"/>
            </a:xfrm>
            <a:custGeom>
              <a:avLst/>
              <a:gdLst>
                <a:gd name="T0" fmla="*/ 4 w 35"/>
                <a:gd name="T1" fmla="*/ 0 h 30"/>
                <a:gd name="T2" fmla="*/ 4 w 35"/>
                <a:gd name="T3" fmla="*/ 7 h 30"/>
                <a:gd name="T4" fmla="*/ 2 w 35"/>
                <a:gd name="T5" fmla="*/ 5 h 30"/>
                <a:gd name="T6" fmla="*/ 0 w 35"/>
                <a:gd name="T7" fmla="*/ 5 h 30"/>
                <a:gd name="T8" fmla="*/ 3 w 35"/>
                <a:gd name="T9" fmla="*/ 5 h 30"/>
                <a:gd name="T10" fmla="*/ 4 w 3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0">
                  <a:moveTo>
                    <a:pt x="28" y="0"/>
                  </a:moveTo>
                  <a:cubicBezTo>
                    <a:pt x="29" y="5"/>
                    <a:pt x="35" y="27"/>
                    <a:pt x="28" y="30"/>
                  </a:cubicBezTo>
                  <a:cubicBezTo>
                    <a:pt x="27" y="30"/>
                    <a:pt x="17" y="25"/>
                    <a:pt x="15" y="25"/>
                  </a:cubicBezTo>
                  <a:cubicBezTo>
                    <a:pt x="11" y="24"/>
                    <a:pt x="4" y="24"/>
                    <a:pt x="0" y="24"/>
                  </a:cubicBezTo>
                  <a:cubicBezTo>
                    <a:pt x="5" y="24"/>
                    <a:pt x="15" y="23"/>
                    <a:pt x="20" y="21"/>
                  </a:cubicBezTo>
                  <a:cubicBezTo>
                    <a:pt x="27" y="17"/>
                    <a:pt x="25" y="11"/>
                    <a:pt x="28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4" name="Freeform 2012">
              <a:extLst>
                <a:ext uri="{FF2B5EF4-FFF2-40B4-BE49-F238E27FC236}">
                  <a16:creationId xmlns:a16="http://schemas.microsoft.com/office/drawing/2014/main" id="{6E9EAE1D-9034-4B92-BB96-64A8480C7366}"/>
                </a:ext>
              </a:extLst>
            </p:cNvPr>
            <p:cNvSpPr/>
            <p:nvPr>
              <p:custDataLst>
                <p:tags r:id="rId587"/>
              </p:custDataLst>
            </p:nvPr>
          </p:nvSpPr>
          <p:spPr bwMode="auto">
            <a:xfrm>
              <a:off x="2448" y="3154"/>
              <a:ext cx="22" cy="21"/>
            </a:xfrm>
            <a:custGeom>
              <a:avLst/>
              <a:gdLst>
                <a:gd name="T0" fmla="*/ 6 w 41"/>
                <a:gd name="T1" fmla="*/ 0 h 35"/>
                <a:gd name="T2" fmla="*/ 5 w 41"/>
                <a:gd name="T3" fmla="*/ 7 h 35"/>
                <a:gd name="T4" fmla="*/ 2 w 41"/>
                <a:gd name="T5" fmla="*/ 7 h 35"/>
                <a:gd name="T6" fmla="*/ 0 w 41"/>
                <a:gd name="T7" fmla="*/ 8 h 35"/>
                <a:gd name="T8" fmla="*/ 4 w 41"/>
                <a:gd name="T9" fmla="*/ 5 h 35"/>
                <a:gd name="T10" fmla="*/ 6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5">
                  <a:moveTo>
                    <a:pt x="38" y="0"/>
                  </a:moveTo>
                  <a:cubicBezTo>
                    <a:pt x="38" y="9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8" y="26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5" name="Freeform 2013">
              <a:extLst>
                <a:ext uri="{FF2B5EF4-FFF2-40B4-BE49-F238E27FC236}">
                  <a16:creationId xmlns:a16="http://schemas.microsoft.com/office/drawing/2014/main" id="{4E227B4F-3E24-4D5D-A77D-C4070248003F}"/>
                </a:ext>
              </a:extLst>
            </p:cNvPr>
            <p:cNvSpPr/>
            <p:nvPr>
              <p:custDataLst>
                <p:tags r:id="rId588"/>
              </p:custDataLst>
            </p:nvPr>
          </p:nvSpPr>
          <p:spPr bwMode="auto">
            <a:xfrm>
              <a:off x="2467" y="3182"/>
              <a:ext cx="14" cy="29"/>
            </a:xfrm>
            <a:custGeom>
              <a:avLst/>
              <a:gdLst>
                <a:gd name="T0" fmla="*/ 2 w 26"/>
                <a:gd name="T1" fmla="*/ 1 h 50"/>
                <a:gd name="T2" fmla="*/ 4 w 26"/>
                <a:gd name="T3" fmla="*/ 5 h 50"/>
                <a:gd name="T4" fmla="*/ 0 w 26"/>
                <a:gd name="T5" fmla="*/ 10 h 50"/>
                <a:gd name="T6" fmla="*/ 2 w 26"/>
                <a:gd name="T7" fmla="*/ 5 h 50"/>
                <a:gd name="T8" fmla="*/ 1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2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6" name="Freeform 2014">
              <a:extLst>
                <a:ext uri="{FF2B5EF4-FFF2-40B4-BE49-F238E27FC236}">
                  <a16:creationId xmlns:a16="http://schemas.microsoft.com/office/drawing/2014/main" id="{A56CAA4F-577B-4C88-A6E3-835AF64D7FC9}"/>
                </a:ext>
              </a:extLst>
            </p:cNvPr>
            <p:cNvSpPr/>
            <p:nvPr>
              <p:custDataLst>
                <p:tags r:id="rId589"/>
              </p:custDataLst>
            </p:nvPr>
          </p:nvSpPr>
          <p:spPr bwMode="auto">
            <a:xfrm>
              <a:off x="2479" y="3229"/>
              <a:ext cx="37" cy="26"/>
            </a:xfrm>
            <a:custGeom>
              <a:avLst/>
              <a:gdLst>
                <a:gd name="T0" fmla="*/ 0 w 68"/>
                <a:gd name="T1" fmla="*/ 6 h 45"/>
                <a:gd name="T2" fmla="*/ 8 w 68"/>
                <a:gd name="T3" fmla="*/ 8 h 45"/>
                <a:gd name="T4" fmla="*/ 11 w 68"/>
                <a:gd name="T5" fmla="*/ 5 h 45"/>
                <a:gd name="T6" fmla="*/ 9 w 68"/>
                <a:gd name="T7" fmla="*/ 0 h 45"/>
                <a:gd name="T8" fmla="*/ 9 w 68"/>
                <a:gd name="T9" fmla="*/ 6 h 45"/>
                <a:gd name="T10" fmla="*/ 1 w 68"/>
                <a:gd name="T11" fmla="*/ 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8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7" name="Freeform 2015">
              <a:extLst>
                <a:ext uri="{FF2B5EF4-FFF2-40B4-BE49-F238E27FC236}">
                  <a16:creationId xmlns:a16="http://schemas.microsoft.com/office/drawing/2014/main" id="{03EDB932-BDE6-49AE-8428-9616402F7A3C}"/>
                </a:ext>
              </a:extLst>
            </p:cNvPr>
            <p:cNvSpPr/>
            <p:nvPr>
              <p:custDataLst>
                <p:tags r:id="rId590"/>
              </p:custDataLst>
            </p:nvPr>
          </p:nvSpPr>
          <p:spPr bwMode="auto">
            <a:xfrm>
              <a:off x="2455" y="3265"/>
              <a:ext cx="44" cy="24"/>
            </a:xfrm>
            <a:custGeom>
              <a:avLst/>
              <a:gdLst>
                <a:gd name="T0" fmla="*/ 0 w 81"/>
                <a:gd name="T1" fmla="*/ 4 h 40"/>
                <a:gd name="T2" fmla="*/ 8 w 81"/>
                <a:gd name="T3" fmla="*/ 8 h 40"/>
                <a:gd name="T4" fmla="*/ 12 w 81"/>
                <a:gd name="T5" fmla="*/ 2 h 40"/>
                <a:gd name="T6" fmla="*/ 5 w 81"/>
                <a:gd name="T7" fmla="*/ 0 h 40"/>
                <a:gd name="T8" fmla="*/ 6 w 81"/>
                <a:gd name="T9" fmla="*/ 4 h 40"/>
                <a:gd name="T10" fmla="*/ 2 w 81"/>
                <a:gd name="T11" fmla="*/ 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0">
                  <a:moveTo>
                    <a:pt x="0" y="17"/>
                  </a:moveTo>
                  <a:cubicBezTo>
                    <a:pt x="10" y="30"/>
                    <a:pt x="31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5"/>
                    <a:pt x="46" y="13"/>
                    <a:pt x="38" y="20"/>
                  </a:cubicBezTo>
                  <a:cubicBezTo>
                    <a:pt x="33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8" name="Freeform 2016">
              <a:extLst>
                <a:ext uri="{FF2B5EF4-FFF2-40B4-BE49-F238E27FC236}">
                  <a16:creationId xmlns:a16="http://schemas.microsoft.com/office/drawing/2014/main" id="{FF663EC7-5D83-4AF0-B2DC-0ADB7E805A99}"/>
                </a:ext>
              </a:extLst>
            </p:cNvPr>
            <p:cNvSpPr/>
            <p:nvPr>
              <p:custDataLst>
                <p:tags r:id="rId591"/>
              </p:custDataLst>
            </p:nvPr>
          </p:nvSpPr>
          <p:spPr bwMode="auto">
            <a:xfrm>
              <a:off x="2442" y="3231"/>
              <a:ext cx="15" cy="32"/>
            </a:xfrm>
            <a:custGeom>
              <a:avLst/>
              <a:gdLst>
                <a:gd name="T0" fmla="*/ 3 w 28"/>
                <a:gd name="T1" fmla="*/ 5 h 56"/>
                <a:gd name="T2" fmla="*/ 1 w 28"/>
                <a:gd name="T3" fmla="*/ 10 h 56"/>
                <a:gd name="T4" fmla="*/ 1 w 28"/>
                <a:gd name="T5" fmla="*/ 5 h 56"/>
                <a:gd name="T6" fmla="*/ 1 w 28"/>
                <a:gd name="T7" fmla="*/ 0 h 56"/>
                <a:gd name="T8" fmla="*/ 4 w 28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7" y="19"/>
                    <a:pt x="0" y="10"/>
                    <a:pt x="1" y="0"/>
                  </a:cubicBezTo>
                  <a:cubicBezTo>
                    <a:pt x="7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399" name="Freeform 2017">
              <a:extLst>
                <a:ext uri="{FF2B5EF4-FFF2-40B4-BE49-F238E27FC236}">
                  <a16:creationId xmlns:a16="http://schemas.microsoft.com/office/drawing/2014/main" id="{51195963-5DDB-4CDF-A10E-59F14BF382FE}"/>
                </a:ext>
              </a:extLst>
            </p:cNvPr>
            <p:cNvSpPr/>
            <p:nvPr>
              <p:custDataLst>
                <p:tags r:id="rId592"/>
              </p:custDataLst>
            </p:nvPr>
          </p:nvSpPr>
          <p:spPr bwMode="auto">
            <a:xfrm>
              <a:off x="2444" y="3086"/>
              <a:ext cx="25" cy="8"/>
            </a:xfrm>
            <a:custGeom>
              <a:avLst/>
              <a:gdLst>
                <a:gd name="T0" fmla="*/ 0 w 46"/>
                <a:gd name="T1" fmla="*/ 1 h 14"/>
                <a:gd name="T2" fmla="*/ 8 w 46"/>
                <a:gd name="T3" fmla="*/ 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0" name="Freeform 2018">
              <a:extLst>
                <a:ext uri="{FF2B5EF4-FFF2-40B4-BE49-F238E27FC236}">
                  <a16:creationId xmlns:a16="http://schemas.microsoft.com/office/drawing/2014/main" id="{F34F4DC0-E28B-4DE5-AD73-04B74C90E893}"/>
                </a:ext>
              </a:extLst>
            </p:cNvPr>
            <p:cNvSpPr/>
            <p:nvPr>
              <p:custDataLst>
                <p:tags r:id="rId593"/>
              </p:custDataLst>
            </p:nvPr>
          </p:nvSpPr>
          <p:spPr bwMode="auto">
            <a:xfrm>
              <a:off x="2442" y="3116"/>
              <a:ext cx="27" cy="6"/>
            </a:xfrm>
            <a:custGeom>
              <a:avLst/>
              <a:gdLst>
                <a:gd name="T0" fmla="*/ 0 w 49"/>
                <a:gd name="T1" fmla="*/ 1 h 11"/>
                <a:gd name="T2" fmla="*/ 8 w 49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1">
                  <a:moveTo>
                    <a:pt x="0" y="1"/>
                  </a:moveTo>
                  <a:cubicBezTo>
                    <a:pt x="13" y="0"/>
                    <a:pt x="39" y="3"/>
                    <a:pt x="49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1" name="Freeform 2019">
              <a:extLst>
                <a:ext uri="{FF2B5EF4-FFF2-40B4-BE49-F238E27FC236}">
                  <a16:creationId xmlns:a16="http://schemas.microsoft.com/office/drawing/2014/main" id="{8F4A0F46-2522-4F0E-8800-C3183831A5D4}"/>
                </a:ext>
              </a:extLst>
            </p:cNvPr>
            <p:cNvSpPr/>
            <p:nvPr>
              <p:custDataLst>
                <p:tags r:id="rId594"/>
              </p:custDataLst>
            </p:nvPr>
          </p:nvSpPr>
          <p:spPr bwMode="auto">
            <a:xfrm>
              <a:off x="2439" y="3143"/>
              <a:ext cx="32" cy="8"/>
            </a:xfrm>
            <a:custGeom>
              <a:avLst/>
              <a:gdLst>
                <a:gd name="T0" fmla="*/ 0 w 58"/>
                <a:gd name="T1" fmla="*/ 1 h 13"/>
                <a:gd name="T2" fmla="*/ 10 w 58"/>
                <a:gd name="T3" fmla="*/ 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3"/>
                  </a:moveTo>
                  <a:cubicBezTo>
                    <a:pt x="19" y="0"/>
                    <a:pt x="43" y="2"/>
                    <a:pt x="58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2" name="Freeform 2020">
              <a:extLst>
                <a:ext uri="{FF2B5EF4-FFF2-40B4-BE49-F238E27FC236}">
                  <a16:creationId xmlns:a16="http://schemas.microsoft.com/office/drawing/2014/main" id="{D913195A-D3D0-4961-9E11-3E919367C4D3}"/>
                </a:ext>
              </a:extLst>
            </p:cNvPr>
            <p:cNvSpPr/>
            <p:nvPr>
              <p:custDataLst>
                <p:tags r:id="rId595"/>
              </p:custDataLst>
            </p:nvPr>
          </p:nvSpPr>
          <p:spPr bwMode="auto">
            <a:xfrm>
              <a:off x="2442" y="3175"/>
              <a:ext cx="28" cy="6"/>
            </a:xfrm>
            <a:custGeom>
              <a:avLst/>
              <a:gdLst>
                <a:gd name="T0" fmla="*/ 8 w 52"/>
                <a:gd name="T1" fmla="*/ 1 h 11"/>
                <a:gd name="T2" fmla="*/ 0 w 52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3" name="Freeform 2021">
              <a:extLst>
                <a:ext uri="{FF2B5EF4-FFF2-40B4-BE49-F238E27FC236}">
                  <a16:creationId xmlns:a16="http://schemas.microsoft.com/office/drawing/2014/main" id="{67C38535-E277-4BA8-921E-58662E2A7C8E}"/>
                </a:ext>
              </a:extLst>
            </p:cNvPr>
            <p:cNvSpPr/>
            <p:nvPr>
              <p:custDataLst>
                <p:tags r:id="rId596"/>
              </p:custDataLst>
            </p:nvPr>
          </p:nvSpPr>
          <p:spPr bwMode="auto">
            <a:xfrm>
              <a:off x="2464" y="3201"/>
              <a:ext cx="23" cy="24"/>
            </a:xfrm>
            <a:custGeom>
              <a:avLst/>
              <a:gdLst>
                <a:gd name="T0" fmla="*/ 7 w 42"/>
                <a:gd name="T1" fmla="*/ 0 h 40"/>
                <a:gd name="T2" fmla="*/ 0 w 42"/>
                <a:gd name="T3" fmla="*/ 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4" name="Freeform 2022">
              <a:extLst>
                <a:ext uri="{FF2B5EF4-FFF2-40B4-BE49-F238E27FC236}">
                  <a16:creationId xmlns:a16="http://schemas.microsoft.com/office/drawing/2014/main" id="{9E334EE2-3A32-497D-948D-60227BF9C3F2}"/>
                </a:ext>
              </a:extLst>
            </p:cNvPr>
            <p:cNvSpPr/>
            <p:nvPr>
              <p:custDataLst>
                <p:tags r:id="rId597"/>
              </p:custDataLst>
            </p:nvPr>
          </p:nvSpPr>
          <p:spPr bwMode="auto">
            <a:xfrm>
              <a:off x="2505" y="3257"/>
              <a:ext cx="42" cy="18"/>
            </a:xfrm>
            <a:custGeom>
              <a:avLst/>
              <a:gdLst>
                <a:gd name="T0" fmla="*/ 1 w 78"/>
                <a:gd name="T1" fmla="*/ 1 h 31"/>
                <a:gd name="T2" fmla="*/ 1 w 78"/>
                <a:gd name="T3" fmla="*/ 2 h 31"/>
                <a:gd name="T4" fmla="*/ 1 w 78"/>
                <a:gd name="T5" fmla="*/ 3 h 31"/>
                <a:gd name="T6" fmla="*/ 2 w 78"/>
                <a:gd name="T7" fmla="*/ 3 h 31"/>
                <a:gd name="T8" fmla="*/ 7 w 78"/>
                <a:gd name="T9" fmla="*/ 5 h 31"/>
                <a:gd name="T10" fmla="*/ 11 w 78"/>
                <a:gd name="T11" fmla="*/ 3 h 31"/>
                <a:gd name="T12" fmla="*/ 12 w 78"/>
                <a:gd name="T13" fmla="*/ 2 h 31"/>
                <a:gd name="T14" fmla="*/ 12 w 78"/>
                <a:gd name="T15" fmla="*/ 1 h 31"/>
                <a:gd name="T16" fmla="*/ 10 w 78"/>
                <a:gd name="T17" fmla="*/ 1 h 31"/>
                <a:gd name="T18" fmla="*/ 6 w 78"/>
                <a:gd name="T19" fmla="*/ 3 h 31"/>
                <a:gd name="T20" fmla="*/ 3 w 78"/>
                <a:gd name="T21" fmla="*/ 2 h 31"/>
                <a:gd name="T22" fmla="*/ 1 w 78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5" name="Freeform 2023">
              <a:extLst>
                <a:ext uri="{FF2B5EF4-FFF2-40B4-BE49-F238E27FC236}">
                  <a16:creationId xmlns:a16="http://schemas.microsoft.com/office/drawing/2014/main" id="{EB11EAAD-AC62-4830-ACA4-882BAFCF822B}"/>
                </a:ext>
              </a:extLst>
            </p:cNvPr>
            <p:cNvSpPr/>
            <p:nvPr>
              <p:custDataLst>
                <p:tags r:id="rId598"/>
              </p:custDataLst>
            </p:nvPr>
          </p:nvSpPr>
          <p:spPr bwMode="auto">
            <a:xfrm>
              <a:off x="2425" y="3222"/>
              <a:ext cx="9" cy="14"/>
            </a:xfrm>
            <a:custGeom>
              <a:avLst/>
              <a:gdLst>
                <a:gd name="T0" fmla="*/ 3 w 16"/>
                <a:gd name="T1" fmla="*/ 0 h 25"/>
                <a:gd name="T2" fmla="*/ 0 w 16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6" name="Freeform 2024">
              <a:extLst>
                <a:ext uri="{FF2B5EF4-FFF2-40B4-BE49-F238E27FC236}">
                  <a16:creationId xmlns:a16="http://schemas.microsoft.com/office/drawing/2014/main" id="{8822AFE5-C920-4453-8623-285731F2C72D}"/>
                </a:ext>
              </a:extLst>
            </p:cNvPr>
            <p:cNvSpPr/>
            <p:nvPr>
              <p:custDataLst>
                <p:tags r:id="rId599"/>
              </p:custDataLst>
            </p:nvPr>
          </p:nvSpPr>
          <p:spPr bwMode="auto">
            <a:xfrm>
              <a:off x="2448" y="3253"/>
              <a:ext cx="3" cy="18"/>
            </a:xfrm>
            <a:custGeom>
              <a:avLst/>
              <a:gdLst>
                <a:gd name="T0" fmla="*/ 1 w 6"/>
                <a:gd name="T1" fmla="*/ 0 h 31"/>
                <a:gd name="T2" fmla="*/ 1 w 6"/>
                <a:gd name="T3" fmla="*/ 6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7" name="Freeform 2025">
              <a:extLst>
                <a:ext uri="{FF2B5EF4-FFF2-40B4-BE49-F238E27FC236}">
                  <a16:creationId xmlns:a16="http://schemas.microsoft.com/office/drawing/2014/main" id="{094BF2DD-F233-466B-AEFF-54B6E6C9F55C}"/>
                </a:ext>
              </a:extLst>
            </p:cNvPr>
            <p:cNvSpPr/>
            <p:nvPr>
              <p:custDataLst>
                <p:tags r:id="rId600"/>
              </p:custDataLst>
            </p:nvPr>
          </p:nvSpPr>
          <p:spPr bwMode="auto">
            <a:xfrm>
              <a:off x="2409" y="3189"/>
              <a:ext cx="14" cy="7"/>
            </a:xfrm>
            <a:custGeom>
              <a:avLst/>
              <a:gdLst>
                <a:gd name="T0" fmla="*/ 0 w 24"/>
                <a:gd name="T1" fmla="*/ 2 h 12"/>
                <a:gd name="T2" fmla="*/ 5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4" y="4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8" name="Freeform 2026">
              <a:extLst>
                <a:ext uri="{FF2B5EF4-FFF2-40B4-BE49-F238E27FC236}">
                  <a16:creationId xmlns:a16="http://schemas.microsoft.com/office/drawing/2014/main" id="{024C32E0-6A5A-485B-8EB3-207CC8CAFB5B}"/>
                </a:ext>
              </a:extLst>
            </p:cNvPr>
            <p:cNvSpPr/>
            <p:nvPr>
              <p:custDataLst>
                <p:tags r:id="rId601"/>
              </p:custDataLst>
            </p:nvPr>
          </p:nvSpPr>
          <p:spPr bwMode="auto">
            <a:xfrm>
              <a:off x="2407" y="3154"/>
              <a:ext cx="15" cy="5"/>
            </a:xfrm>
            <a:custGeom>
              <a:avLst/>
              <a:gdLst>
                <a:gd name="T0" fmla="*/ 0 w 27"/>
                <a:gd name="T1" fmla="*/ 2 h 8"/>
                <a:gd name="T2" fmla="*/ 4 w 27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09" name="Freeform 2027">
              <a:extLst>
                <a:ext uri="{FF2B5EF4-FFF2-40B4-BE49-F238E27FC236}">
                  <a16:creationId xmlns:a16="http://schemas.microsoft.com/office/drawing/2014/main" id="{55088205-6B66-4194-B54D-3DB40EE882E2}"/>
                </a:ext>
              </a:extLst>
            </p:cNvPr>
            <p:cNvSpPr/>
            <p:nvPr>
              <p:custDataLst>
                <p:tags r:id="rId602"/>
              </p:custDataLst>
            </p:nvPr>
          </p:nvSpPr>
          <p:spPr bwMode="auto">
            <a:xfrm>
              <a:off x="2409" y="3125"/>
              <a:ext cx="14" cy="2"/>
            </a:xfrm>
            <a:custGeom>
              <a:avLst/>
              <a:gdLst>
                <a:gd name="T0" fmla="*/ 0 w 25"/>
                <a:gd name="T1" fmla="*/ 1 h 4"/>
                <a:gd name="T2" fmla="*/ 4 w 25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3"/>
                  </a:moveTo>
                  <a:cubicBezTo>
                    <a:pt x="9" y="0"/>
                    <a:pt x="25" y="4"/>
                    <a:pt x="25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0" name="Freeform 2028">
              <a:extLst>
                <a:ext uri="{FF2B5EF4-FFF2-40B4-BE49-F238E27FC236}">
                  <a16:creationId xmlns:a16="http://schemas.microsoft.com/office/drawing/2014/main" id="{EA5D5CC4-8E3C-43E8-B887-AF14629668E7}"/>
                </a:ext>
              </a:extLst>
            </p:cNvPr>
            <p:cNvSpPr/>
            <p:nvPr>
              <p:custDataLst>
                <p:tags r:id="rId603"/>
              </p:custDataLst>
            </p:nvPr>
          </p:nvSpPr>
          <p:spPr bwMode="auto">
            <a:xfrm>
              <a:off x="2413" y="3093"/>
              <a:ext cx="18" cy="3"/>
            </a:xfrm>
            <a:custGeom>
              <a:avLst/>
              <a:gdLst>
                <a:gd name="T0" fmla="*/ 0 w 33"/>
                <a:gd name="T1" fmla="*/ 2 h 4"/>
                <a:gd name="T2" fmla="*/ 5 w 33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1" name="Freeform 2029">
              <a:extLst>
                <a:ext uri="{FF2B5EF4-FFF2-40B4-BE49-F238E27FC236}">
                  <a16:creationId xmlns:a16="http://schemas.microsoft.com/office/drawing/2014/main" id="{60D62647-A6EA-423A-B7F0-67F5A593C79E}"/>
                </a:ext>
              </a:extLst>
            </p:cNvPr>
            <p:cNvSpPr/>
            <p:nvPr>
              <p:custDataLst>
                <p:tags r:id="rId604"/>
              </p:custDataLst>
            </p:nvPr>
          </p:nvSpPr>
          <p:spPr bwMode="auto">
            <a:xfrm>
              <a:off x="2415" y="3056"/>
              <a:ext cx="15" cy="5"/>
            </a:xfrm>
            <a:custGeom>
              <a:avLst/>
              <a:gdLst>
                <a:gd name="T0" fmla="*/ 0 w 26"/>
                <a:gd name="T1" fmla="*/ 3 h 7"/>
                <a:gd name="T2" fmla="*/ 5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2" name="Freeform 2030">
              <a:extLst>
                <a:ext uri="{FF2B5EF4-FFF2-40B4-BE49-F238E27FC236}">
                  <a16:creationId xmlns:a16="http://schemas.microsoft.com/office/drawing/2014/main" id="{5628EE4B-9128-4A73-BAFF-83F3445C3DBD}"/>
                </a:ext>
              </a:extLst>
            </p:cNvPr>
            <p:cNvSpPr/>
            <p:nvPr>
              <p:custDataLst>
                <p:tags r:id="rId605"/>
              </p:custDataLst>
            </p:nvPr>
          </p:nvSpPr>
          <p:spPr bwMode="auto">
            <a:xfrm>
              <a:off x="2455" y="3061"/>
              <a:ext cx="18" cy="3"/>
            </a:xfrm>
            <a:custGeom>
              <a:avLst/>
              <a:gdLst>
                <a:gd name="T0" fmla="*/ 0 w 33"/>
                <a:gd name="T1" fmla="*/ 1 h 6"/>
                <a:gd name="T2" fmla="*/ 5 w 33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6">
                  <a:moveTo>
                    <a:pt x="0" y="1"/>
                  </a:moveTo>
                  <a:cubicBezTo>
                    <a:pt x="16" y="0"/>
                    <a:pt x="33" y="6"/>
                    <a:pt x="33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3" name="Freeform 2031">
              <a:extLst>
                <a:ext uri="{FF2B5EF4-FFF2-40B4-BE49-F238E27FC236}">
                  <a16:creationId xmlns:a16="http://schemas.microsoft.com/office/drawing/2014/main" id="{02246CBB-F379-4BF1-B148-FDDC15DE8787}"/>
                </a:ext>
              </a:extLst>
            </p:cNvPr>
            <p:cNvSpPr/>
            <p:nvPr>
              <p:custDataLst>
                <p:tags r:id="rId606"/>
              </p:custDataLst>
            </p:nvPr>
          </p:nvSpPr>
          <p:spPr bwMode="auto">
            <a:xfrm>
              <a:off x="2455" y="3038"/>
              <a:ext cx="17" cy="3"/>
            </a:xfrm>
            <a:custGeom>
              <a:avLst/>
              <a:gdLst>
                <a:gd name="T0" fmla="*/ 0 w 32"/>
                <a:gd name="T1" fmla="*/ 0 h 5"/>
                <a:gd name="T2" fmla="*/ 5 w 32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0"/>
                  </a:moveTo>
                  <a:cubicBezTo>
                    <a:pt x="8" y="0"/>
                    <a:pt x="27" y="0"/>
                    <a:pt x="32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4" name="Freeform 2032">
              <a:extLst>
                <a:ext uri="{FF2B5EF4-FFF2-40B4-BE49-F238E27FC236}">
                  <a16:creationId xmlns:a16="http://schemas.microsoft.com/office/drawing/2014/main" id="{A36A9B50-13D5-4D6C-9BE0-0C82C913F9CC}"/>
                </a:ext>
              </a:extLst>
            </p:cNvPr>
            <p:cNvSpPr/>
            <p:nvPr>
              <p:custDataLst>
                <p:tags r:id="rId607"/>
              </p:custDataLst>
            </p:nvPr>
          </p:nvSpPr>
          <p:spPr bwMode="auto">
            <a:xfrm>
              <a:off x="2415" y="3025"/>
              <a:ext cx="13" cy="5"/>
            </a:xfrm>
            <a:custGeom>
              <a:avLst/>
              <a:gdLst>
                <a:gd name="T0" fmla="*/ 0 w 25"/>
                <a:gd name="T1" fmla="*/ 2 h 8"/>
                <a:gd name="T2" fmla="*/ 4 w 25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5" name="Freeform 2033">
              <a:extLst>
                <a:ext uri="{FF2B5EF4-FFF2-40B4-BE49-F238E27FC236}">
                  <a16:creationId xmlns:a16="http://schemas.microsoft.com/office/drawing/2014/main" id="{5C3C511E-5222-48AE-BF09-E10985D51E52}"/>
                </a:ext>
              </a:extLst>
            </p:cNvPr>
            <p:cNvSpPr/>
            <p:nvPr>
              <p:custDataLst>
                <p:tags r:id="rId608"/>
              </p:custDataLst>
            </p:nvPr>
          </p:nvSpPr>
          <p:spPr bwMode="auto">
            <a:xfrm>
              <a:off x="2415" y="2971"/>
              <a:ext cx="55" cy="46"/>
            </a:xfrm>
            <a:custGeom>
              <a:avLst/>
              <a:gdLst>
                <a:gd name="T0" fmla="*/ 0 w 101"/>
                <a:gd name="T1" fmla="*/ 0 h 79"/>
                <a:gd name="T2" fmla="*/ 4 w 101"/>
                <a:gd name="T3" fmla="*/ 5 h 79"/>
                <a:gd name="T4" fmla="*/ 9 w 101"/>
                <a:gd name="T5" fmla="*/ 9 h 79"/>
                <a:gd name="T6" fmla="*/ 16 w 101"/>
                <a:gd name="T7" fmla="*/ 1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9">
                  <a:moveTo>
                    <a:pt x="0" y="0"/>
                  </a:moveTo>
                  <a:cubicBezTo>
                    <a:pt x="6" y="19"/>
                    <a:pt x="12" y="28"/>
                    <a:pt x="24" y="25"/>
                  </a:cubicBezTo>
                  <a:cubicBezTo>
                    <a:pt x="25" y="38"/>
                    <a:pt x="48" y="48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6" name="Freeform 2034">
              <a:extLst>
                <a:ext uri="{FF2B5EF4-FFF2-40B4-BE49-F238E27FC236}">
                  <a16:creationId xmlns:a16="http://schemas.microsoft.com/office/drawing/2014/main" id="{93341AB8-5F41-4F03-A5D6-EDDE8055346F}"/>
                </a:ext>
              </a:extLst>
            </p:cNvPr>
            <p:cNvSpPr/>
            <p:nvPr>
              <p:custDataLst>
                <p:tags r:id="rId609"/>
              </p:custDataLst>
            </p:nvPr>
          </p:nvSpPr>
          <p:spPr bwMode="auto">
            <a:xfrm>
              <a:off x="2444" y="2968"/>
              <a:ext cx="17" cy="31"/>
            </a:xfrm>
            <a:custGeom>
              <a:avLst/>
              <a:gdLst>
                <a:gd name="T0" fmla="*/ 5 w 31"/>
                <a:gd name="T1" fmla="*/ 0 h 54"/>
                <a:gd name="T2" fmla="*/ 1 w 31"/>
                <a:gd name="T3" fmla="*/ 1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4">
                  <a:moveTo>
                    <a:pt x="31" y="0"/>
                  </a:moveTo>
                  <a:cubicBezTo>
                    <a:pt x="15" y="13"/>
                    <a:pt x="0" y="32"/>
                    <a:pt x="4" y="5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7" name="Freeform 2035">
              <a:extLst>
                <a:ext uri="{FF2B5EF4-FFF2-40B4-BE49-F238E27FC236}">
                  <a16:creationId xmlns:a16="http://schemas.microsoft.com/office/drawing/2014/main" id="{A5B5EE96-1941-4ACD-B46E-DDEBEC50E1CD}"/>
                </a:ext>
              </a:extLst>
            </p:cNvPr>
            <p:cNvSpPr/>
            <p:nvPr>
              <p:custDataLst>
                <p:tags r:id="rId610"/>
              </p:custDataLst>
            </p:nvPr>
          </p:nvSpPr>
          <p:spPr bwMode="auto">
            <a:xfrm>
              <a:off x="2464" y="2982"/>
              <a:ext cx="19" cy="33"/>
            </a:xfrm>
            <a:custGeom>
              <a:avLst/>
              <a:gdLst>
                <a:gd name="T0" fmla="*/ 6 w 34"/>
                <a:gd name="T1" fmla="*/ 0 h 57"/>
                <a:gd name="T2" fmla="*/ 2 w 34"/>
                <a:gd name="T3" fmla="*/ 1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8" name="Freeform 2036">
              <a:extLst>
                <a:ext uri="{FF2B5EF4-FFF2-40B4-BE49-F238E27FC236}">
                  <a16:creationId xmlns:a16="http://schemas.microsoft.com/office/drawing/2014/main" id="{2ACD3DC5-8F68-4EAB-BE5B-C55CA89C18C9}"/>
                </a:ext>
              </a:extLst>
            </p:cNvPr>
            <p:cNvSpPr/>
            <p:nvPr>
              <p:custDataLst>
                <p:tags r:id="rId611"/>
              </p:custDataLst>
            </p:nvPr>
          </p:nvSpPr>
          <p:spPr bwMode="auto">
            <a:xfrm>
              <a:off x="2495" y="3008"/>
              <a:ext cx="16" cy="27"/>
            </a:xfrm>
            <a:custGeom>
              <a:avLst/>
              <a:gdLst>
                <a:gd name="T0" fmla="*/ 5 w 29"/>
                <a:gd name="T1" fmla="*/ 0 h 46"/>
                <a:gd name="T2" fmla="*/ 1 w 29"/>
                <a:gd name="T3" fmla="*/ 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19" name="Freeform 2037">
              <a:extLst>
                <a:ext uri="{FF2B5EF4-FFF2-40B4-BE49-F238E27FC236}">
                  <a16:creationId xmlns:a16="http://schemas.microsoft.com/office/drawing/2014/main" id="{7CA3BF2A-1F9F-4DAA-A0A9-82894ACC066A}"/>
                </a:ext>
              </a:extLst>
            </p:cNvPr>
            <p:cNvSpPr/>
            <p:nvPr>
              <p:custDataLst>
                <p:tags r:id="rId612"/>
              </p:custDataLst>
            </p:nvPr>
          </p:nvSpPr>
          <p:spPr bwMode="auto">
            <a:xfrm>
              <a:off x="2522" y="3020"/>
              <a:ext cx="6" cy="25"/>
            </a:xfrm>
            <a:custGeom>
              <a:avLst/>
              <a:gdLst>
                <a:gd name="T0" fmla="*/ 2 w 10"/>
                <a:gd name="T1" fmla="*/ 0 h 43"/>
                <a:gd name="T2" fmla="*/ 1 w 10"/>
                <a:gd name="T3" fmla="*/ 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0" name="Freeform 2038">
              <a:extLst>
                <a:ext uri="{FF2B5EF4-FFF2-40B4-BE49-F238E27FC236}">
                  <a16:creationId xmlns:a16="http://schemas.microsoft.com/office/drawing/2014/main" id="{B25E9B9C-2CBC-4E00-8D8F-4367A89E27A4}"/>
                </a:ext>
              </a:extLst>
            </p:cNvPr>
            <p:cNvSpPr/>
            <p:nvPr>
              <p:custDataLst>
                <p:tags r:id="rId613"/>
              </p:custDataLst>
            </p:nvPr>
          </p:nvSpPr>
          <p:spPr bwMode="auto">
            <a:xfrm>
              <a:off x="2425" y="2952"/>
              <a:ext cx="17" cy="34"/>
            </a:xfrm>
            <a:custGeom>
              <a:avLst/>
              <a:gdLst>
                <a:gd name="T0" fmla="*/ 5 w 31"/>
                <a:gd name="T1" fmla="*/ 0 h 58"/>
                <a:gd name="T2" fmla="*/ 1 w 31"/>
                <a:gd name="T3" fmla="*/ 1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7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1" name="Freeform 2039">
              <a:extLst>
                <a:ext uri="{FF2B5EF4-FFF2-40B4-BE49-F238E27FC236}">
                  <a16:creationId xmlns:a16="http://schemas.microsoft.com/office/drawing/2014/main" id="{F1965A43-4606-4294-B2E5-B6D6C524B6EF}"/>
                </a:ext>
              </a:extLst>
            </p:cNvPr>
            <p:cNvSpPr/>
            <p:nvPr>
              <p:custDataLst>
                <p:tags r:id="rId614"/>
              </p:custDataLst>
            </p:nvPr>
          </p:nvSpPr>
          <p:spPr bwMode="auto">
            <a:xfrm>
              <a:off x="2457" y="2935"/>
              <a:ext cx="10" cy="4"/>
            </a:xfrm>
            <a:custGeom>
              <a:avLst/>
              <a:gdLst>
                <a:gd name="T0" fmla="*/ 0 w 19"/>
                <a:gd name="T1" fmla="*/ 2 h 6"/>
                <a:gd name="T2" fmla="*/ 3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8" y="0"/>
                    <a:pt x="19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2" name="Freeform 2040">
              <a:extLst>
                <a:ext uri="{FF2B5EF4-FFF2-40B4-BE49-F238E27FC236}">
                  <a16:creationId xmlns:a16="http://schemas.microsoft.com/office/drawing/2014/main" id="{7E8705FD-9837-49FF-B341-6D46617B7C49}"/>
                </a:ext>
              </a:extLst>
            </p:cNvPr>
            <p:cNvSpPr/>
            <p:nvPr>
              <p:custDataLst>
                <p:tags r:id="rId615"/>
              </p:custDataLst>
            </p:nvPr>
          </p:nvSpPr>
          <p:spPr bwMode="auto">
            <a:xfrm>
              <a:off x="2477" y="2948"/>
              <a:ext cx="12" cy="6"/>
            </a:xfrm>
            <a:custGeom>
              <a:avLst/>
              <a:gdLst>
                <a:gd name="T0" fmla="*/ 0 w 21"/>
                <a:gd name="T1" fmla="*/ 3 h 9"/>
                <a:gd name="T2" fmla="*/ 4 w 21"/>
                <a:gd name="T3" fmla="*/ 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3" name="Freeform 2041">
              <a:extLst>
                <a:ext uri="{FF2B5EF4-FFF2-40B4-BE49-F238E27FC236}">
                  <a16:creationId xmlns:a16="http://schemas.microsoft.com/office/drawing/2014/main" id="{EB2DB108-8F4D-4B3A-9128-025DDEE60E7B}"/>
                </a:ext>
              </a:extLst>
            </p:cNvPr>
            <p:cNvSpPr/>
            <p:nvPr>
              <p:custDataLst>
                <p:tags r:id="rId616"/>
              </p:custDataLst>
            </p:nvPr>
          </p:nvSpPr>
          <p:spPr bwMode="auto">
            <a:xfrm>
              <a:off x="2497" y="2964"/>
              <a:ext cx="8" cy="4"/>
            </a:xfrm>
            <a:custGeom>
              <a:avLst/>
              <a:gdLst>
                <a:gd name="T0" fmla="*/ 0 w 14"/>
                <a:gd name="T1" fmla="*/ 1 h 7"/>
                <a:gd name="T2" fmla="*/ 3 w 14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8" y="0"/>
                    <a:pt x="14" y="2"/>
                    <a:pt x="14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4" name="Freeform 2042">
              <a:extLst>
                <a:ext uri="{FF2B5EF4-FFF2-40B4-BE49-F238E27FC236}">
                  <a16:creationId xmlns:a16="http://schemas.microsoft.com/office/drawing/2014/main" id="{2E7F36C0-CE0E-4BAF-8291-DFAF0411674C}"/>
                </a:ext>
              </a:extLst>
            </p:cNvPr>
            <p:cNvSpPr/>
            <p:nvPr>
              <p:custDataLst>
                <p:tags r:id="rId617"/>
              </p:custDataLst>
            </p:nvPr>
          </p:nvSpPr>
          <p:spPr bwMode="auto">
            <a:xfrm>
              <a:off x="2520" y="2977"/>
              <a:ext cx="8" cy="9"/>
            </a:xfrm>
            <a:custGeom>
              <a:avLst/>
              <a:gdLst>
                <a:gd name="T0" fmla="*/ 2 w 15"/>
                <a:gd name="T1" fmla="*/ 0 h 15"/>
                <a:gd name="T2" fmla="*/ 0 w 15"/>
                <a:gd name="T3" fmla="*/ 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5" name="Freeform 2043">
              <a:extLst>
                <a:ext uri="{FF2B5EF4-FFF2-40B4-BE49-F238E27FC236}">
                  <a16:creationId xmlns:a16="http://schemas.microsoft.com/office/drawing/2014/main" id="{BD04772C-A7D4-4B89-B009-9138B8AFD3B2}"/>
                </a:ext>
              </a:extLst>
            </p:cNvPr>
            <p:cNvSpPr/>
            <p:nvPr>
              <p:custDataLst>
                <p:tags r:id="rId618"/>
              </p:custDataLst>
            </p:nvPr>
          </p:nvSpPr>
          <p:spPr bwMode="auto">
            <a:xfrm>
              <a:off x="2548" y="2980"/>
              <a:ext cx="4" cy="15"/>
            </a:xfrm>
            <a:custGeom>
              <a:avLst/>
              <a:gdLst>
                <a:gd name="T0" fmla="*/ 1 w 7"/>
                <a:gd name="T1" fmla="*/ 0 h 25"/>
                <a:gd name="T2" fmla="*/ 0 w 7"/>
                <a:gd name="T3" fmla="*/ 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2" y="9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6" name="Freeform 2044">
              <a:extLst>
                <a:ext uri="{FF2B5EF4-FFF2-40B4-BE49-F238E27FC236}">
                  <a16:creationId xmlns:a16="http://schemas.microsoft.com/office/drawing/2014/main" id="{6999B3C9-0C05-4A3B-A568-1D70900CF9F4}"/>
                </a:ext>
              </a:extLst>
            </p:cNvPr>
            <p:cNvSpPr/>
            <p:nvPr>
              <p:custDataLst>
                <p:tags r:id="rId619"/>
              </p:custDataLst>
            </p:nvPr>
          </p:nvSpPr>
          <p:spPr bwMode="auto">
            <a:xfrm>
              <a:off x="2579" y="2982"/>
              <a:ext cx="2" cy="14"/>
            </a:xfrm>
            <a:custGeom>
              <a:avLst/>
              <a:gdLst>
                <a:gd name="T0" fmla="*/ 0 w 5"/>
                <a:gd name="T1" fmla="*/ 0 h 25"/>
                <a:gd name="T2" fmla="*/ 0 w 5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3" y="7"/>
                    <a:pt x="5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7" name="Freeform 2045">
              <a:extLst>
                <a:ext uri="{FF2B5EF4-FFF2-40B4-BE49-F238E27FC236}">
                  <a16:creationId xmlns:a16="http://schemas.microsoft.com/office/drawing/2014/main" id="{DC4D2A36-13F1-4458-A9A3-E4DCDC4473D2}"/>
                </a:ext>
              </a:extLst>
            </p:cNvPr>
            <p:cNvSpPr/>
            <p:nvPr>
              <p:custDataLst>
                <p:tags r:id="rId620"/>
              </p:custDataLst>
            </p:nvPr>
          </p:nvSpPr>
          <p:spPr bwMode="auto">
            <a:xfrm>
              <a:off x="2581" y="3026"/>
              <a:ext cx="4" cy="24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8" name="Freeform 2046">
              <a:extLst>
                <a:ext uri="{FF2B5EF4-FFF2-40B4-BE49-F238E27FC236}">
                  <a16:creationId xmlns:a16="http://schemas.microsoft.com/office/drawing/2014/main" id="{1F3B7939-3C14-4CC7-AFE2-4DAC2994A7D7}"/>
                </a:ext>
              </a:extLst>
            </p:cNvPr>
            <p:cNvSpPr/>
            <p:nvPr>
              <p:custDataLst>
                <p:tags r:id="rId621"/>
              </p:custDataLst>
            </p:nvPr>
          </p:nvSpPr>
          <p:spPr bwMode="auto">
            <a:xfrm>
              <a:off x="2554" y="3024"/>
              <a:ext cx="2" cy="24"/>
            </a:xfrm>
            <a:custGeom>
              <a:avLst/>
              <a:gdLst>
                <a:gd name="T0" fmla="*/ 1 w 4"/>
                <a:gd name="T1" fmla="*/ 0 h 41"/>
                <a:gd name="T2" fmla="*/ 1 w 4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4" y="0"/>
                  </a:moveTo>
                  <a:cubicBezTo>
                    <a:pt x="0" y="11"/>
                    <a:pt x="0" y="34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29" name="Freeform 2047">
              <a:extLst>
                <a:ext uri="{FF2B5EF4-FFF2-40B4-BE49-F238E27FC236}">
                  <a16:creationId xmlns:a16="http://schemas.microsoft.com/office/drawing/2014/main" id="{81E5A91E-135A-41CF-A7CB-E63F4087C214}"/>
                </a:ext>
              </a:extLst>
            </p:cNvPr>
            <p:cNvSpPr/>
            <p:nvPr>
              <p:custDataLst>
                <p:tags r:id="rId622"/>
              </p:custDataLst>
            </p:nvPr>
          </p:nvSpPr>
          <p:spPr bwMode="auto">
            <a:xfrm>
              <a:off x="2605" y="2979"/>
              <a:ext cx="4" cy="12"/>
            </a:xfrm>
            <a:custGeom>
              <a:avLst/>
              <a:gdLst>
                <a:gd name="T0" fmla="*/ 0 w 7"/>
                <a:gd name="T1" fmla="*/ 0 h 21"/>
                <a:gd name="T2" fmla="*/ 1 w 7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0" name="Freeform 2048">
              <a:extLst>
                <a:ext uri="{FF2B5EF4-FFF2-40B4-BE49-F238E27FC236}">
                  <a16:creationId xmlns:a16="http://schemas.microsoft.com/office/drawing/2014/main" id="{DB5D5799-5C05-4A88-BE2C-AC55333FA813}"/>
                </a:ext>
              </a:extLst>
            </p:cNvPr>
            <p:cNvSpPr/>
            <p:nvPr>
              <p:custDataLst>
                <p:tags r:id="rId623"/>
              </p:custDataLst>
            </p:nvPr>
          </p:nvSpPr>
          <p:spPr bwMode="auto">
            <a:xfrm>
              <a:off x="2606" y="3025"/>
              <a:ext cx="3" cy="24"/>
            </a:xfrm>
            <a:custGeom>
              <a:avLst/>
              <a:gdLst>
                <a:gd name="T0" fmla="*/ 1 w 5"/>
                <a:gd name="T1" fmla="*/ 0 h 41"/>
                <a:gd name="T2" fmla="*/ 0 w 5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1">
                  <a:moveTo>
                    <a:pt x="2" y="0"/>
                  </a:moveTo>
                  <a:cubicBezTo>
                    <a:pt x="4" y="16"/>
                    <a:pt x="5" y="35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1" name="Freeform 2049">
              <a:extLst>
                <a:ext uri="{FF2B5EF4-FFF2-40B4-BE49-F238E27FC236}">
                  <a16:creationId xmlns:a16="http://schemas.microsoft.com/office/drawing/2014/main" id="{99200B52-9B4C-4311-BF5C-02704418FF43}"/>
                </a:ext>
              </a:extLst>
            </p:cNvPr>
            <p:cNvSpPr/>
            <p:nvPr>
              <p:custDataLst>
                <p:tags r:id="rId624"/>
              </p:custDataLst>
            </p:nvPr>
          </p:nvSpPr>
          <p:spPr bwMode="auto">
            <a:xfrm>
              <a:off x="2632" y="2975"/>
              <a:ext cx="4" cy="10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2" name="Freeform 2050">
              <a:extLst>
                <a:ext uri="{FF2B5EF4-FFF2-40B4-BE49-F238E27FC236}">
                  <a16:creationId xmlns:a16="http://schemas.microsoft.com/office/drawing/2014/main" id="{E3394180-E270-442D-AD63-AB8D897D208D}"/>
                </a:ext>
              </a:extLst>
            </p:cNvPr>
            <p:cNvSpPr/>
            <p:nvPr>
              <p:custDataLst>
                <p:tags r:id="rId625"/>
              </p:custDataLst>
            </p:nvPr>
          </p:nvSpPr>
          <p:spPr bwMode="auto">
            <a:xfrm>
              <a:off x="2631" y="3026"/>
              <a:ext cx="4" cy="16"/>
            </a:xfrm>
            <a:custGeom>
              <a:avLst/>
              <a:gdLst>
                <a:gd name="T0" fmla="*/ 1 w 7"/>
                <a:gd name="T1" fmla="*/ 0 h 29"/>
                <a:gd name="T2" fmla="*/ 0 w 7"/>
                <a:gd name="T3" fmla="*/ 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3" name="Freeform 2051">
              <a:extLst>
                <a:ext uri="{FF2B5EF4-FFF2-40B4-BE49-F238E27FC236}">
                  <a16:creationId xmlns:a16="http://schemas.microsoft.com/office/drawing/2014/main" id="{7CF60046-F3F8-4827-BE48-CE302A4ADD6C}"/>
                </a:ext>
              </a:extLst>
            </p:cNvPr>
            <p:cNvSpPr/>
            <p:nvPr>
              <p:custDataLst>
                <p:tags r:id="rId626"/>
              </p:custDataLst>
            </p:nvPr>
          </p:nvSpPr>
          <p:spPr bwMode="auto">
            <a:xfrm>
              <a:off x="2656" y="3013"/>
              <a:ext cx="2" cy="24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4" name="Freeform 2052">
              <a:extLst>
                <a:ext uri="{FF2B5EF4-FFF2-40B4-BE49-F238E27FC236}">
                  <a16:creationId xmlns:a16="http://schemas.microsoft.com/office/drawing/2014/main" id="{47C06EE8-72CC-4868-8730-BE328F6E9B4D}"/>
                </a:ext>
              </a:extLst>
            </p:cNvPr>
            <p:cNvSpPr/>
            <p:nvPr>
              <p:custDataLst>
                <p:tags r:id="rId627"/>
              </p:custDataLst>
            </p:nvPr>
          </p:nvSpPr>
          <p:spPr bwMode="auto">
            <a:xfrm>
              <a:off x="2654" y="2964"/>
              <a:ext cx="8" cy="14"/>
            </a:xfrm>
            <a:custGeom>
              <a:avLst/>
              <a:gdLst>
                <a:gd name="T0" fmla="*/ 0 w 16"/>
                <a:gd name="T1" fmla="*/ 0 h 25"/>
                <a:gd name="T2" fmla="*/ 2 w 16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5" name="Freeform 2053">
              <a:extLst>
                <a:ext uri="{FF2B5EF4-FFF2-40B4-BE49-F238E27FC236}">
                  <a16:creationId xmlns:a16="http://schemas.microsoft.com/office/drawing/2014/main" id="{B6F6F263-1F95-4071-BA15-127EFD5DE8A0}"/>
                </a:ext>
              </a:extLst>
            </p:cNvPr>
            <p:cNvSpPr/>
            <p:nvPr>
              <p:custDataLst>
                <p:tags r:id="rId628"/>
              </p:custDataLst>
            </p:nvPr>
          </p:nvSpPr>
          <p:spPr bwMode="auto">
            <a:xfrm>
              <a:off x="2679" y="3000"/>
              <a:ext cx="3" cy="20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6" name="Freeform 2054">
              <a:extLst>
                <a:ext uri="{FF2B5EF4-FFF2-40B4-BE49-F238E27FC236}">
                  <a16:creationId xmlns:a16="http://schemas.microsoft.com/office/drawing/2014/main" id="{17B1EBC8-8A66-4CE9-B8F2-6559AB5F0103}"/>
                </a:ext>
              </a:extLst>
            </p:cNvPr>
            <p:cNvSpPr/>
            <p:nvPr>
              <p:custDataLst>
                <p:tags r:id="rId629"/>
              </p:custDataLst>
            </p:nvPr>
          </p:nvSpPr>
          <p:spPr bwMode="auto">
            <a:xfrm>
              <a:off x="2696" y="2912"/>
              <a:ext cx="39" cy="87"/>
            </a:xfrm>
            <a:custGeom>
              <a:avLst/>
              <a:gdLst>
                <a:gd name="T0" fmla="*/ 0 w 71"/>
                <a:gd name="T1" fmla="*/ 30 h 149"/>
                <a:gd name="T2" fmla="*/ 3 w 71"/>
                <a:gd name="T3" fmla="*/ 24 h 149"/>
                <a:gd name="T4" fmla="*/ 8 w 71"/>
                <a:gd name="T5" fmla="*/ 16 h 149"/>
                <a:gd name="T6" fmla="*/ 10 w 71"/>
                <a:gd name="T7" fmla="*/ 7 h 149"/>
                <a:gd name="T8" fmla="*/ 11 w 71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9">
                  <a:moveTo>
                    <a:pt x="0" y="149"/>
                  </a:moveTo>
                  <a:cubicBezTo>
                    <a:pt x="6" y="144"/>
                    <a:pt x="18" y="132"/>
                    <a:pt x="17" y="122"/>
                  </a:cubicBezTo>
                  <a:cubicBezTo>
                    <a:pt x="31" y="124"/>
                    <a:pt x="45" y="91"/>
                    <a:pt x="45" y="80"/>
                  </a:cubicBezTo>
                  <a:cubicBezTo>
                    <a:pt x="59" y="71"/>
                    <a:pt x="66" y="44"/>
                    <a:pt x="64" y="34"/>
                  </a:cubicBezTo>
                  <a:cubicBezTo>
                    <a:pt x="71" y="30"/>
                    <a:pt x="70" y="5"/>
                    <a:pt x="6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7" name="Freeform 2055">
              <a:extLst>
                <a:ext uri="{FF2B5EF4-FFF2-40B4-BE49-F238E27FC236}">
                  <a16:creationId xmlns:a16="http://schemas.microsoft.com/office/drawing/2014/main" id="{2A5AE398-B81B-44D0-B7C1-6B9A4197B9D1}"/>
                </a:ext>
              </a:extLst>
            </p:cNvPr>
            <p:cNvSpPr/>
            <p:nvPr>
              <p:custDataLst>
                <p:tags r:id="rId630"/>
              </p:custDataLst>
            </p:nvPr>
          </p:nvSpPr>
          <p:spPr bwMode="auto">
            <a:xfrm>
              <a:off x="2719" y="2902"/>
              <a:ext cx="15" cy="11"/>
            </a:xfrm>
            <a:custGeom>
              <a:avLst/>
              <a:gdLst>
                <a:gd name="T0" fmla="*/ 0 w 27"/>
                <a:gd name="T1" fmla="*/ 0 h 19"/>
                <a:gd name="T2" fmla="*/ 4 w 27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8" name="Freeform 2056">
              <a:extLst>
                <a:ext uri="{FF2B5EF4-FFF2-40B4-BE49-F238E27FC236}">
                  <a16:creationId xmlns:a16="http://schemas.microsoft.com/office/drawing/2014/main" id="{A1D9C9D3-1FB3-461E-8E64-B25953358DA3}"/>
                </a:ext>
              </a:extLst>
            </p:cNvPr>
            <p:cNvSpPr/>
            <p:nvPr>
              <p:custDataLst>
                <p:tags r:id="rId631"/>
              </p:custDataLst>
            </p:nvPr>
          </p:nvSpPr>
          <p:spPr bwMode="auto">
            <a:xfrm>
              <a:off x="2712" y="2922"/>
              <a:ext cx="19" cy="10"/>
            </a:xfrm>
            <a:custGeom>
              <a:avLst/>
              <a:gdLst>
                <a:gd name="T0" fmla="*/ 0 w 36"/>
                <a:gd name="T1" fmla="*/ 0 h 17"/>
                <a:gd name="T2" fmla="*/ 5 w 36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13" y="2"/>
                    <a:pt x="31" y="6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39" name="Freeform 2057">
              <a:extLst>
                <a:ext uri="{FF2B5EF4-FFF2-40B4-BE49-F238E27FC236}">
                  <a16:creationId xmlns:a16="http://schemas.microsoft.com/office/drawing/2014/main" id="{8C024010-8857-4DC0-8DC2-A314CF6D2CF8}"/>
                </a:ext>
              </a:extLst>
            </p:cNvPr>
            <p:cNvSpPr/>
            <p:nvPr>
              <p:custDataLst>
                <p:tags r:id="rId632"/>
              </p:custDataLst>
            </p:nvPr>
          </p:nvSpPr>
          <p:spPr bwMode="auto">
            <a:xfrm>
              <a:off x="2703" y="2941"/>
              <a:ext cx="18" cy="17"/>
            </a:xfrm>
            <a:custGeom>
              <a:avLst/>
              <a:gdLst>
                <a:gd name="T0" fmla="*/ 0 w 32"/>
                <a:gd name="T1" fmla="*/ 0 h 29"/>
                <a:gd name="T2" fmla="*/ 6 w 32"/>
                <a:gd name="T3" fmla="*/ 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8">
                  <a:moveTo>
                    <a:pt x="0" y="0"/>
                  </a:moveTo>
                  <a:cubicBezTo>
                    <a:pt x="18" y="2"/>
                    <a:pt x="31" y="18"/>
                    <a:pt x="32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0" name="Freeform 2058">
              <a:extLst>
                <a:ext uri="{FF2B5EF4-FFF2-40B4-BE49-F238E27FC236}">
                  <a16:creationId xmlns:a16="http://schemas.microsoft.com/office/drawing/2014/main" id="{F09DB3FB-8747-4C69-8182-8EF0BE98C262}"/>
                </a:ext>
              </a:extLst>
            </p:cNvPr>
            <p:cNvSpPr/>
            <p:nvPr>
              <p:custDataLst>
                <p:tags r:id="rId633"/>
              </p:custDataLst>
            </p:nvPr>
          </p:nvSpPr>
          <p:spPr bwMode="auto">
            <a:xfrm>
              <a:off x="2697" y="2965"/>
              <a:ext cx="9" cy="20"/>
            </a:xfrm>
            <a:custGeom>
              <a:avLst/>
              <a:gdLst>
                <a:gd name="T0" fmla="*/ 0 w 15"/>
                <a:gd name="T1" fmla="*/ 0 h 33"/>
                <a:gd name="T2" fmla="*/ 3 w 15"/>
                <a:gd name="T3" fmla="*/ 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0" y="0"/>
                  </a:moveTo>
                  <a:cubicBezTo>
                    <a:pt x="8" y="7"/>
                    <a:pt x="15" y="17"/>
                    <a:pt x="15" y="3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1" name="Freeform 2059">
              <a:extLst>
                <a:ext uri="{FF2B5EF4-FFF2-40B4-BE49-F238E27FC236}">
                  <a16:creationId xmlns:a16="http://schemas.microsoft.com/office/drawing/2014/main" id="{94766846-5526-4F61-910E-E1E8860BECA3}"/>
                </a:ext>
              </a:extLst>
            </p:cNvPr>
            <p:cNvSpPr/>
            <p:nvPr>
              <p:custDataLst>
                <p:tags r:id="rId634"/>
              </p:custDataLst>
            </p:nvPr>
          </p:nvSpPr>
          <p:spPr bwMode="auto">
            <a:xfrm>
              <a:off x="2705" y="2986"/>
              <a:ext cx="16" cy="1"/>
            </a:xfrm>
            <a:custGeom>
              <a:avLst/>
              <a:gdLst>
                <a:gd name="T0" fmla="*/ 0 w 29"/>
                <a:gd name="T1" fmla="*/ 1 h 2"/>
                <a:gd name="T2" fmla="*/ 5 w 2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0" y="2"/>
                  </a:moveTo>
                  <a:cubicBezTo>
                    <a:pt x="12" y="0"/>
                    <a:pt x="26" y="1"/>
                    <a:pt x="2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2" name="Freeform 2060">
              <a:extLst>
                <a:ext uri="{FF2B5EF4-FFF2-40B4-BE49-F238E27FC236}">
                  <a16:creationId xmlns:a16="http://schemas.microsoft.com/office/drawing/2014/main" id="{096F4206-1499-48C7-9B68-18300663A488}"/>
                </a:ext>
              </a:extLst>
            </p:cNvPr>
            <p:cNvSpPr/>
            <p:nvPr>
              <p:custDataLst>
                <p:tags r:id="rId635"/>
              </p:custDataLst>
            </p:nvPr>
          </p:nvSpPr>
          <p:spPr bwMode="auto">
            <a:xfrm>
              <a:off x="2696" y="3014"/>
              <a:ext cx="27" cy="3"/>
            </a:xfrm>
            <a:custGeom>
              <a:avLst/>
              <a:gdLst>
                <a:gd name="T0" fmla="*/ 0 w 48"/>
                <a:gd name="T1" fmla="*/ 1 h 5"/>
                <a:gd name="T2" fmla="*/ 8 w 48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10" y="0"/>
                    <a:pt x="46" y="1"/>
                    <a:pt x="48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3" name="Freeform 2061">
              <a:extLst>
                <a:ext uri="{FF2B5EF4-FFF2-40B4-BE49-F238E27FC236}">
                  <a16:creationId xmlns:a16="http://schemas.microsoft.com/office/drawing/2014/main" id="{E32FCC24-D1D5-43AF-8AE2-0F42814BE3BE}"/>
                </a:ext>
              </a:extLst>
            </p:cNvPr>
            <p:cNvSpPr/>
            <p:nvPr>
              <p:custDataLst>
                <p:tags r:id="rId636"/>
              </p:custDataLst>
            </p:nvPr>
          </p:nvSpPr>
          <p:spPr bwMode="auto">
            <a:xfrm>
              <a:off x="2700" y="3041"/>
              <a:ext cx="24" cy="2"/>
            </a:xfrm>
            <a:custGeom>
              <a:avLst/>
              <a:gdLst>
                <a:gd name="T0" fmla="*/ 0 w 45"/>
                <a:gd name="T1" fmla="*/ 1 h 3"/>
                <a:gd name="T2" fmla="*/ 7 w 45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4" name="Freeform 2062">
              <a:extLst>
                <a:ext uri="{FF2B5EF4-FFF2-40B4-BE49-F238E27FC236}">
                  <a16:creationId xmlns:a16="http://schemas.microsoft.com/office/drawing/2014/main" id="{F16A3E8D-AB17-452A-8BF0-238C3C639A05}"/>
                </a:ext>
              </a:extLst>
            </p:cNvPr>
            <p:cNvSpPr/>
            <p:nvPr>
              <p:custDataLst>
                <p:tags r:id="rId637"/>
              </p:custDataLst>
            </p:nvPr>
          </p:nvSpPr>
          <p:spPr bwMode="auto">
            <a:xfrm>
              <a:off x="2705" y="3069"/>
              <a:ext cx="22" cy="2"/>
            </a:xfrm>
            <a:custGeom>
              <a:avLst/>
              <a:gdLst>
                <a:gd name="T0" fmla="*/ 0 w 41"/>
                <a:gd name="T1" fmla="*/ 1 h 3"/>
                <a:gd name="T2" fmla="*/ 6 w 4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5" name="Freeform 2063">
              <a:extLst>
                <a:ext uri="{FF2B5EF4-FFF2-40B4-BE49-F238E27FC236}">
                  <a16:creationId xmlns:a16="http://schemas.microsoft.com/office/drawing/2014/main" id="{5632C0FC-18B9-49F4-A082-AEBA93F76DCE}"/>
                </a:ext>
              </a:extLst>
            </p:cNvPr>
            <p:cNvSpPr/>
            <p:nvPr>
              <p:custDataLst>
                <p:tags r:id="rId638"/>
              </p:custDataLst>
            </p:nvPr>
          </p:nvSpPr>
          <p:spPr bwMode="auto">
            <a:xfrm>
              <a:off x="2733" y="3015"/>
              <a:ext cx="20" cy="4"/>
            </a:xfrm>
            <a:custGeom>
              <a:avLst/>
              <a:gdLst>
                <a:gd name="T0" fmla="*/ 0 w 37"/>
                <a:gd name="T1" fmla="*/ 0 h 6"/>
                <a:gd name="T2" fmla="*/ 6 w 37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6" name="Freeform 2064">
              <a:extLst>
                <a:ext uri="{FF2B5EF4-FFF2-40B4-BE49-F238E27FC236}">
                  <a16:creationId xmlns:a16="http://schemas.microsoft.com/office/drawing/2014/main" id="{F68C596E-E98A-4BBF-A19C-30E903297305}"/>
                </a:ext>
              </a:extLst>
            </p:cNvPr>
            <p:cNvSpPr/>
            <p:nvPr>
              <p:custDataLst>
                <p:tags r:id="rId639"/>
              </p:custDataLst>
            </p:nvPr>
          </p:nvSpPr>
          <p:spPr bwMode="auto">
            <a:xfrm>
              <a:off x="2735" y="2989"/>
              <a:ext cx="18" cy="7"/>
            </a:xfrm>
            <a:custGeom>
              <a:avLst/>
              <a:gdLst>
                <a:gd name="T0" fmla="*/ 0 w 33"/>
                <a:gd name="T1" fmla="*/ 0 h 12"/>
                <a:gd name="T2" fmla="*/ 5 w 33"/>
                <a:gd name="T3" fmla="*/ 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12" y="0"/>
                    <a:pt x="30" y="6"/>
                    <a:pt x="33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7" name="Freeform 2065">
              <a:extLst>
                <a:ext uri="{FF2B5EF4-FFF2-40B4-BE49-F238E27FC236}">
                  <a16:creationId xmlns:a16="http://schemas.microsoft.com/office/drawing/2014/main" id="{222D8878-7B4F-498B-A550-8771E26B8779}"/>
                </a:ext>
              </a:extLst>
            </p:cNvPr>
            <p:cNvSpPr/>
            <p:nvPr>
              <p:custDataLst>
                <p:tags r:id="rId640"/>
              </p:custDataLst>
            </p:nvPr>
          </p:nvSpPr>
          <p:spPr bwMode="auto">
            <a:xfrm>
              <a:off x="2741" y="2966"/>
              <a:ext cx="13" cy="5"/>
            </a:xfrm>
            <a:custGeom>
              <a:avLst/>
              <a:gdLst>
                <a:gd name="T0" fmla="*/ 0 w 25"/>
                <a:gd name="T1" fmla="*/ 0 h 8"/>
                <a:gd name="T2" fmla="*/ 4 w 25"/>
                <a:gd name="T3" fmla="*/ 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8" name="Freeform 2066">
              <a:extLst>
                <a:ext uri="{FF2B5EF4-FFF2-40B4-BE49-F238E27FC236}">
                  <a16:creationId xmlns:a16="http://schemas.microsoft.com/office/drawing/2014/main" id="{ADBC6D15-2372-47FA-B939-D05BD17F3ED0}"/>
                </a:ext>
              </a:extLst>
            </p:cNvPr>
            <p:cNvSpPr/>
            <p:nvPr>
              <p:custDataLst>
                <p:tags r:id="rId641"/>
              </p:custDataLst>
            </p:nvPr>
          </p:nvSpPr>
          <p:spPr bwMode="auto">
            <a:xfrm>
              <a:off x="2740" y="2942"/>
              <a:ext cx="12" cy="3"/>
            </a:xfrm>
            <a:custGeom>
              <a:avLst/>
              <a:gdLst>
                <a:gd name="T0" fmla="*/ 0 w 22"/>
                <a:gd name="T1" fmla="*/ 2 h 4"/>
                <a:gd name="T2" fmla="*/ 4 w 22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10" y="0"/>
                    <a:pt x="22" y="3"/>
                    <a:pt x="22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49" name="Freeform 2067">
              <a:extLst>
                <a:ext uri="{FF2B5EF4-FFF2-40B4-BE49-F238E27FC236}">
                  <a16:creationId xmlns:a16="http://schemas.microsoft.com/office/drawing/2014/main" id="{0AF9EFED-6BCB-4385-B013-EA2353B8E3B2}"/>
                </a:ext>
              </a:extLst>
            </p:cNvPr>
            <p:cNvSpPr/>
            <p:nvPr>
              <p:custDataLst>
                <p:tags r:id="rId642"/>
              </p:custDataLst>
            </p:nvPr>
          </p:nvSpPr>
          <p:spPr bwMode="auto">
            <a:xfrm>
              <a:off x="2741" y="2916"/>
              <a:ext cx="11" cy="1"/>
            </a:xfrm>
            <a:custGeom>
              <a:avLst/>
              <a:gdLst>
                <a:gd name="T0" fmla="*/ 0 w 19"/>
                <a:gd name="T1" fmla="*/ 1 h 2"/>
                <a:gd name="T2" fmla="*/ 3 w 1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7" y="0"/>
                    <a:pt x="19" y="2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0" name="Freeform 2068">
              <a:extLst>
                <a:ext uri="{FF2B5EF4-FFF2-40B4-BE49-F238E27FC236}">
                  <a16:creationId xmlns:a16="http://schemas.microsoft.com/office/drawing/2014/main" id="{E84545F5-7425-4E37-B7C2-05456B67E796}"/>
                </a:ext>
              </a:extLst>
            </p:cNvPr>
            <p:cNvSpPr/>
            <p:nvPr>
              <p:custDataLst>
                <p:tags r:id="rId643"/>
              </p:custDataLst>
            </p:nvPr>
          </p:nvSpPr>
          <p:spPr bwMode="auto">
            <a:xfrm>
              <a:off x="2740" y="3062"/>
              <a:ext cx="16" cy="4"/>
            </a:xfrm>
            <a:custGeom>
              <a:avLst/>
              <a:gdLst>
                <a:gd name="T0" fmla="*/ 5 w 29"/>
                <a:gd name="T1" fmla="*/ 0 h 7"/>
                <a:gd name="T2" fmla="*/ 0 w 29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1" name="Freeform 2069">
              <a:extLst>
                <a:ext uri="{FF2B5EF4-FFF2-40B4-BE49-F238E27FC236}">
                  <a16:creationId xmlns:a16="http://schemas.microsoft.com/office/drawing/2014/main" id="{CCD97865-F7DF-4306-A329-2A49FC9C453B}"/>
                </a:ext>
              </a:extLst>
            </p:cNvPr>
            <p:cNvSpPr/>
            <p:nvPr>
              <p:custDataLst>
                <p:tags r:id="rId644"/>
              </p:custDataLst>
            </p:nvPr>
          </p:nvSpPr>
          <p:spPr bwMode="auto">
            <a:xfrm>
              <a:off x="2741" y="3038"/>
              <a:ext cx="15" cy="3"/>
            </a:xfrm>
            <a:custGeom>
              <a:avLst/>
              <a:gdLst>
                <a:gd name="T0" fmla="*/ 0 w 27"/>
                <a:gd name="T1" fmla="*/ 2 h 4"/>
                <a:gd name="T2" fmla="*/ 4 w 27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10" y="0"/>
                    <a:pt x="27" y="4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2" name="Freeform 2070">
              <a:extLst>
                <a:ext uri="{FF2B5EF4-FFF2-40B4-BE49-F238E27FC236}">
                  <a16:creationId xmlns:a16="http://schemas.microsoft.com/office/drawing/2014/main" id="{84A2AB1A-EE5C-49FC-AF6F-2DC8ADC191BF}"/>
                </a:ext>
              </a:extLst>
            </p:cNvPr>
            <p:cNvSpPr/>
            <p:nvPr>
              <p:custDataLst>
                <p:tags r:id="rId645"/>
              </p:custDataLst>
            </p:nvPr>
          </p:nvSpPr>
          <p:spPr bwMode="auto">
            <a:xfrm>
              <a:off x="2708" y="3101"/>
              <a:ext cx="20" cy="3"/>
            </a:xfrm>
            <a:custGeom>
              <a:avLst/>
              <a:gdLst>
                <a:gd name="T0" fmla="*/ 0 w 37"/>
                <a:gd name="T1" fmla="*/ 1 h 5"/>
                <a:gd name="T2" fmla="*/ 6 w 3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5">
                  <a:moveTo>
                    <a:pt x="0" y="3"/>
                  </a:moveTo>
                  <a:cubicBezTo>
                    <a:pt x="9" y="5"/>
                    <a:pt x="30" y="3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3" name="Freeform 2071">
              <a:extLst>
                <a:ext uri="{FF2B5EF4-FFF2-40B4-BE49-F238E27FC236}">
                  <a16:creationId xmlns:a16="http://schemas.microsoft.com/office/drawing/2014/main" id="{B028F7F2-739D-4A6F-BA7D-D1728EE2181F}"/>
                </a:ext>
              </a:extLst>
            </p:cNvPr>
            <p:cNvSpPr/>
            <p:nvPr>
              <p:custDataLst>
                <p:tags r:id="rId646"/>
              </p:custDataLst>
            </p:nvPr>
          </p:nvSpPr>
          <p:spPr bwMode="auto">
            <a:xfrm>
              <a:off x="2743" y="3093"/>
              <a:ext cx="16" cy="3"/>
            </a:xfrm>
            <a:custGeom>
              <a:avLst/>
              <a:gdLst>
                <a:gd name="T0" fmla="*/ 0 w 28"/>
                <a:gd name="T1" fmla="*/ 1 h 6"/>
                <a:gd name="T2" fmla="*/ 5 w 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4" name="Freeform 2072">
              <a:extLst>
                <a:ext uri="{FF2B5EF4-FFF2-40B4-BE49-F238E27FC236}">
                  <a16:creationId xmlns:a16="http://schemas.microsoft.com/office/drawing/2014/main" id="{05A43F1E-F601-40C6-B838-974FFD8957BD}"/>
                </a:ext>
              </a:extLst>
            </p:cNvPr>
            <p:cNvSpPr/>
            <p:nvPr>
              <p:custDataLst>
                <p:tags r:id="rId647"/>
              </p:custDataLst>
            </p:nvPr>
          </p:nvSpPr>
          <p:spPr bwMode="auto">
            <a:xfrm>
              <a:off x="2710" y="3126"/>
              <a:ext cx="23" cy="3"/>
            </a:xfrm>
            <a:custGeom>
              <a:avLst/>
              <a:gdLst>
                <a:gd name="T0" fmla="*/ 0 w 41"/>
                <a:gd name="T1" fmla="*/ 0 h 7"/>
                <a:gd name="T2" fmla="*/ 7 w 4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5" name="Freeform 2073">
              <a:extLst>
                <a:ext uri="{FF2B5EF4-FFF2-40B4-BE49-F238E27FC236}">
                  <a16:creationId xmlns:a16="http://schemas.microsoft.com/office/drawing/2014/main" id="{C2427C6C-F39B-4CEE-954E-4A84C24C6A08}"/>
                </a:ext>
              </a:extLst>
            </p:cNvPr>
            <p:cNvSpPr/>
            <p:nvPr>
              <p:custDataLst>
                <p:tags r:id="rId648"/>
              </p:custDataLst>
            </p:nvPr>
          </p:nvSpPr>
          <p:spPr bwMode="auto">
            <a:xfrm>
              <a:off x="2750" y="3120"/>
              <a:ext cx="15" cy="2"/>
            </a:xfrm>
            <a:custGeom>
              <a:avLst/>
              <a:gdLst>
                <a:gd name="T0" fmla="*/ 0 w 28"/>
                <a:gd name="T1" fmla="*/ 1 h 4"/>
                <a:gd name="T2" fmla="*/ 4 w 28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0" y="4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6" name="Freeform 2074">
              <a:extLst>
                <a:ext uri="{FF2B5EF4-FFF2-40B4-BE49-F238E27FC236}">
                  <a16:creationId xmlns:a16="http://schemas.microsoft.com/office/drawing/2014/main" id="{C6109825-7047-419D-81A4-F55B3B46A87F}"/>
                </a:ext>
              </a:extLst>
            </p:cNvPr>
            <p:cNvSpPr/>
            <p:nvPr>
              <p:custDataLst>
                <p:tags r:id="rId649"/>
              </p:custDataLst>
            </p:nvPr>
          </p:nvSpPr>
          <p:spPr bwMode="auto">
            <a:xfrm>
              <a:off x="2716" y="3150"/>
              <a:ext cx="20" cy="2"/>
            </a:xfrm>
            <a:custGeom>
              <a:avLst/>
              <a:gdLst>
                <a:gd name="T0" fmla="*/ 0 w 36"/>
                <a:gd name="T1" fmla="*/ 1 h 4"/>
                <a:gd name="T2" fmla="*/ 6 w 3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7" name="Freeform 2075">
              <a:extLst>
                <a:ext uri="{FF2B5EF4-FFF2-40B4-BE49-F238E27FC236}">
                  <a16:creationId xmlns:a16="http://schemas.microsoft.com/office/drawing/2014/main" id="{D2141B75-0788-4EC3-9C77-39645B713696}"/>
                </a:ext>
              </a:extLst>
            </p:cNvPr>
            <p:cNvSpPr/>
            <p:nvPr>
              <p:custDataLst>
                <p:tags r:id="rId650"/>
              </p:custDataLst>
            </p:nvPr>
          </p:nvSpPr>
          <p:spPr bwMode="auto">
            <a:xfrm>
              <a:off x="2755" y="3142"/>
              <a:ext cx="15" cy="3"/>
            </a:xfrm>
            <a:custGeom>
              <a:avLst/>
              <a:gdLst>
                <a:gd name="T0" fmla="*/ 0 w 27"/>
                <a:gd name="T1" fmla="*/ 1 h 5"/>
                <a:gd name="T2" fmla="*/ 4 w 27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8" name="Freeform 2076">
              <a:extLst>
                <a:ext uri="{FF2B5EF4-FFF2-40B4-BE49-F238E27FC236}">
                  <a16:creationId xmlns:a16="http://schemas.microsoft.com/office/drawing/2014/main" id="{467344D9-A7FA-43C2-AD3B-64E69DE59A4A}"/>
                </a:ext>
              </a:extLst>
            </p:cNvPr>
            <p:cNvSpPr/>
            <p:nvPr>
              <p:custDataLst>
                <p:tags r:id="rId651"/>
              </p:custDataLst>
            </p:nvPr>
          </p:nvSpPr>
          <p:spPr bwMode="auto">
            <a:xfrm>
              <a:off x="2722" y="3170"/>
              <a:ext cx="20" cy="2"/>
            </a:xfrm>
            <a:custGeom>
              <a:avLst/>
              <a:gdLst>
                <a:gd name="T0" fmla="*/ 0 w 38"/>
                <a:gd name="T1" fmla="*/ 1 h 2"/>
                <a:gd name="T2" fmla="*/ 6 w 3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59" name="Freeform 2077">
              <a:extLst>
                <a:ext uri="{FF2B5EF4-FFF2-40B4-BE49-F238E27FC236}">
                  <a16:creationId xmlns:a16="http://schemas.microsoft.com/office/drawing/2014/main" id="{6329C2FF-3A17-4B09-B379-50E8FF5F15B5}"/>
                </a:ext>
              </a:extLst>
            </p:cNvPr>
            <p:cNvSpPr/>
            <p:nvPr>
              <p:custDataLst>
                <p:tags r:id="rId652"/>
              </p:custDataLst>
            </p:nvPr>
          </p:nvSpPr>
          <p:spPr bwMode="auto">
            <a:xfrm>
              <a:off x="2763" y="3170"/>
              <a:ext cx="13" cy="1"/>
            </a:xfrm>
            <a:custGeom>
              <a:avLst/>
              <a:gdLst>
                <a:gd name="T0" fmla="*/ 0 w 25"/>
                <a:gd name="T1" fmla="*/ 1 h 1"/>
                <a:gd name="T2" fmla="*/ 4 w 2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11" y="1"/>
                    <a:pt x="23" y="0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0" name="Freeform 2078">
              <a:extLst>
                <a:ext uri="{FF2B5EF4-FFF2-40B4-BE49-F238E27FC236}">
                  <a16:creationId xmlns:a16="http://schemas.microsoft.com/office/drawing/2014/main" id="{7CB83852-86A4-4A3D-89C8-E3AFC83D5D0E}"/>
                </a:ext>
              </a:extLst>
            </p:cNvPr>
            <p:cNvSpPr/>
            <p:nvPr>
              <p:custDataLst>
                <p:tags r:id="rId653"/>
              </p:custDataLst>
            </p:nvPr>
          </p:nvSpPr>
          <p:spPr bwMode="auto">
            <a:xfrm>
              <a:off x="2726" y="3191"/>
              <a:ext cx="22" cy="3"/>
            </a:xfrm>
            <a:custGeom>
              <a:avLst/>
              <a:gdLst>
                <a:gd name="T0" fmla="*/ 0 w 41"/>
                <a:gd name="T1" fmla="*/ 0 h 6"/>
                <a:gd name="T2" fmla="*/ 6 w 41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">
                  <a:moveTo>
                    <a:pt x="0" y="0"/>
                  </a:moveTo>
                  <a:cubicBezTo>
                    <a:pt x="11" y="3"/>
                    <a:pt x="32" y="6"/>
                    <a:pt x="41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1" name="Freeform 2079">
              <a:extLst>
                <a:ext uri="{FF2B5EF4-FFF2-40B4-BE49-F238E27FC236}">
                  <a16:creationId xmlns:a16="http://schemas.microsoft.com/office/drawing/2014/main" id="{F07B1324-93EF-4296-A9B7-41FFBDA0C0D7}"/>
                </a:ext>
              </a:extLst>
            </p:cNvPr>
            <p:cNvSpPr/>
            <p:nvPr>
              <p:custDataLst>
                <p:tags r:id="rId654"/>
              </p:custDataLst>
            </p:nvPr>
          </p:nvSpPr>
          <p:spPr bwMode="auto">
            <a:xfrm>
              <a:off x="2765" y="3198"/>
              <a:ext cx="15" cy="3"/>
            </a:xfrm>
            <a:custGeom>
              <a:avLst/>
              <a:gdLst>
                <a:gd name="T0" fmla="*/ 0 w 27"/>
                <a:gd name="T1" fmla="*/ 0 h 6"/>
                <a:gd name="T2" fmla="*/ 4 w 27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cubicBezTo>
                    <a:pt x="10" y="4"/>
                    <a:pt x="27" y="6"/>
                    <a:pt x="2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2" name="Freeform 2080">
              <a:extLst>
                <a:ext uri="{FF2B5EF4-FFF2-40B4-BE49-F238E27FC236}">
                  <a16:creationId xmlns:a16="http://schemas.microsoft.com/office/drawing/2014/main" id="{8C549328-AD9C-4FFA-B207-FD0DCB9A0B9F}"/>
                </a:ext>
              </a:extLst>
            </p:cNvPr>
            <p:cNvSpPr/>
            <p:nvPr>
              <p:custDataLst>
                <p:tags r:id="rId655"/>
              </p:custDataLst>
            </p:nvPr>
          </p:nvSpPr>
          <p:spPr bwMode="auto">
            <a:xfrm>
              <a:off x="2726" y="3208"/>
              <a:ext cx="19" cy="7"/>
            </a:xfrm>
            <a:custGeom>
              <a:avLst/>
              <a:gdLst>
                <a:gd name="T0" fmla="*/ 0 w 35"/>
                <a:gd name="T1" fmla="*/ 0 h 13"/>
                <a:gd name="T2" fmla="*/ 5 w 35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3" name="Freeform 2081">
              <a:extLst>
                <a:ext uri="{FF2B5EF4-FFF2-40B4-BE49-F238E27FC236}">
                  <a16:creationId xmlns:a16="http://schemas.microsoft.com/office/drawing/2014/main" id="{B07FD285-E191-4296-B65E-074908946D86}"/>
                </a:ext>
              </a:extLst>
            </p:cNvPr>
            <p:cNvSpPr/>
            <p:nvPr>
              <p:custDataLst>
                <p:tags r:id="rId656"/>
              </p:custDataLst>
            </p:nvPr>
          </p:nvSpPr>
          <p:spPr bwMode="auto">
            <a:xfrm>
              <a:off x="2761" y="3226"/>
              <a:ext cx="14" cy="7"/>
            </a:xfrm>
            <a:custGeom>
              <a:avLst/>
              <a:gdLst>
                <a:gd name="T0" fmla="*/ 0 w 26"/>
                <a:gd name="T1" fmla="*/ 0 h 11"/>
                <a:gd name="T2" fmla="*/ 4 w 26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4" name="Freeform 2082">
              <a:extLst>
                <a:ext uri="{FF2B5EF4-FFF2-40B4-BE49-F238E27FC236}">
                  <a16:creationId xmlns:a16="http://schemas.microsoft.com/office/drawing/2014/main" id="{6E0BE77C-0221-4394-B42D-A152530AA543}"/>
                </a:ext>
              </a:extLst>
            </p:cNvPr>
            <p:cNvSpPr/>
            <p:nvPr>
              <p:custDataLst>
                <p:tags r:id="rId657"/>
              </p:custDataLst>
            </p:nvPr>
          </p:nvSpPr>
          <p:spPr bwMode="auto">
            <a:xfrm>
              <a:off x="2720" y="3226"/>
              <a:ext cx="13" cy="1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5" y="10"/>
                    <a:pt x="17" y="15"/>
                    <a:pt x="24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5" name="Freeform 2083">
              <a:extLst>
                <a:ext uri="{FF2B5EF4-FFF2-40B4-BE49-F238E27FC236}">
                  <a16:creationId xmlns:a16="http://schemas.microsoft.com/office/drawing/2014/main" id="{F5F1DA73-6274-43F7-910D-232C0F615DF7}"/>
                </a:ext>
              </a:extLst>
            </p:cNvPr>
            <p:cNvSpPr/>
            <p:nvPr>
              <p:custDataLst>
                <p:tags r:id="rId658"/>
              </p:custDataLst>
            </p:nvPr>
          </p:nvSpPr>
          <p:spPr bwMode="auto">
            <a:xfrm>
              <a:off x="2726" y="3283"/>
              <a:ext cx="8" cy="14"/>
            </a:xfrm>
            <a:custGeom>
              <a:avLst/>
              <a:gdLst>
                <a:gd name="T0" fmla="*/ 0 w 13"/>
                <a:gd name="T1" fmla="*/ 0 h 24"/>
                <a:gd name="T2" fmla="*/ 3 w 13"/>
                <a:gd name="T3" fmla="*/ 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6" name="Freeform 2084">
              <a:extLst>
                <a:ext uri="{FF2B5EF4-FFF2-40B4-BE49-F238E27FC236}">
                  <a16:creationId xmlns:a16="http://schemas.microsoft.com/office/drawing/2014/main" id="{CF4D2232-AA44-4E89-AE50-9E8ED6A4C12C}"/>
                </a:ext>
              </a:extLst>
            </p:cNvPr>
            <p:cNvSpPr/>
            <p:nvPr>
              <p:custDataLst>
                <p:tags r:id="rId659"/>
              </p:custDataLst>
            </p:nvPr>
          </p:nvSpPr>
          <p:spPr bwMode="auto">
            <a:xfrm>
              <a:off x="2746" y="3259"/>
              <a:ext cx="9" cy="9"/>
            </a:xfrm>
            <a:custGeom>
              <a:avLst/>
              <a:gdLst>
                <a:gd name="T0" fmla="*/ 0 w 16"/>
                <a:gd name="T1" fmla="*/ 0 h 14"/>
                <a:gd name="T2" fmla="*/ 3 w 16"/>
                <a:gd name="T3" fmla="*/ 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7" name="Freeform 2085">
              <a:extLst>
                <a:ext uri="{FF2B5EF4-FFF2-40B4-BE49-F238E27FC236}">
                  <a16:creationId xmlns:a16="http://schemas.microsoft.com/office/drawing/2014/main" id="{CDBFF63D-ECEB-4461-89C4-EFE5E238FF21}"/>
                </a:ext>
              </a:extLst>
            </p:cNvPr>
            <p:cNvSpPr/>
            <p:nvPr>
              <p:custDataLst>
                <p:tags r:id="rId660"/>
              </p:custDataLst>
            </p:nvPr>
          </p:nvSpPr>
          <p:spPr bwMode="auto">
            <a:xfrm>
              <a:off x="2703" y="3311"/>
              <a:ext cx="3" cy="15"/>
            </a:xfrm>
            <a:custGeom>
              <a:avLst/>
              <a:gdLst>
                <a:gd name="T0" fmla="*/ 0 w 4"/>
                <a:gd name="T1" fmla="*/ 0 h 26"/>
                <a:gd name="T2" fmla="*/ 2 w 4"/>
                <a:gd name="T3" fmla="*/ 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22"/>
                    <a:pt x="2" y="2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8" name="Freeform 2086">
              <a:extLst>
                <a:ext uri="{FF2B5EF4-FFF2-40B4-BE49-F238E27FC236}">
                  <a16:creationId xmlns:a16="http://schemas.microsoft.com/office/drawing/2014/main" id="{D029EF8E-9C5D-442C-BC90-F0C9F58E5AEE}"/>
                </a:ext>
              </a:extLst>
            </p:cNvPr>
            <p:cNvSpPr/>
            <p:nvPr>
              <p:custDataLst>
                <p:tags r:id="rId661"/>
              </p:custDataLst>
            </p:nvPr>
          </p:nvSpPr>
          <p:spPr bwMode="auto">
            <a:xfrm>
              <a:off x="2613" y="3311"/>
              <a:ext cx="13" cy="8"/>
            </a:xfrm>
            <a:custGeom>
              <a:avLst/>
              <a:gdLst>
                <a:gd name="T0" fmla="*/ 0 w 24"/>
                <a:gd name="T1" fmla="*/ 3 h 14"/>
                <a:gd name="T2" fmla="*/ 4 w 2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69" name="Freeform 2087">
              <a:extLst>
                <a:ext uri="{FF2B5EF4-FFF2-40B4-BE49-F238E27FC236}">
                  <a16:creationId xmlns:a16="http://schemas.microsoft.com/office/drawing/2014/main" id="{C59D8B0F-0C35-46D1-82E4-A8E453373AA9}"/>
                </a:ext>
              </a:extLst>
            </p:cNvPr>
            <p:cNvSpPr/>
            <p:nvPr>
              <p:custDataLst>
                <p:tags r:id="rId662"/>
              </p:custDataLst>
            </p:nvPr>
          </p:nvSpPr>
          <p:spPr bwMode="auto">
            <a:xfrm>
              <a:off x="2411" y="2989"/>
              <a:ext cx="15" cy="11"/>
            </a:xfrm>
            <a:custGeom>
              <a:avLst/>
              <a:gdLst>
                <a:gd name="T0" fmla="*/ 0 w 27"/>
                <a:gd name="T1" fmla="*/ 0 h 18"/>
                <a:gd name="T2" fmla="*/ 4 w 27"/>
                <a:gd name="T3" fmla="*/ 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6" y="13"/>
                    <a:pt x="17" y="17"/>
                    <a:pt x="2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0" name="Freeform 2088">
              <a:extLst>
                <a:ext uri="{FF2B5EF4-FFF2-40B4-BE49-F238E27FC236}">
                  <a16:creationId xmlns:a16="http://schemas.microsoft.com/office/drawing/2014/main" id="{1EABA382-DA33-41CF-B4DE-EE77977262F1}"/>
                </a:ext>
              </a:extLst>
            </p:cNvPr>
            <p:cNvSpPr/>
            <p:nvPr>
              <p:custDataLst>
                <p:tags r:id="rId663"/>
              </p:custDataLst>
            </p:nvPr>
          </p:nvSpPr>
          <p:spPr bwMode="auto">
            <a:xfrm>
              <a:off x="2421" y="2994"/>
              <a:ext cx="88" cy="276"/>
            </a:xfrm>
            <a:custGeom>
              <a:avLst/>
              <a:gdLst>
                <a:gd name="T0" fmla="*/ 26 w 161"/>
                <a:gd name="T1" fmla="*/ 92 h 473"/>
                <a:gd name="T2" fmla="*/ 25 w 161"/>
                <a:gd name="T3" fmla="*/ 91 h 473"/>
                <a:gd name="T4" fmla="*/ 26 w 161"/>
                <a:gd name="T5" fmla="*/ 90 h 473"/>
                <a:gd name="T6" fmla="*/ 20 w 161"/>
                <a:gd name="T7" fmla="*/ 90 h 473"/>
                <a:gd name="T8" fmla="*/ 11 w 161"/>
                <a:gd name="T9" fmla="*/ 82 h 473"/>
                <a:gd name="T10" fmla="*/ 7 w 161"/>
                <a:gd name="T11" fmla="*/ 76 h 473"/>
                <a:gd name="T12" fmla="*/ 4 w 161"/>
                <a:gd name="T13" fmla="*/ 67 h 473"/>
                <a:gd name="T14" fmla="*/ 3 w 161"/>
                <a:gd name="T15" fmla="*/ 60 h 473"/>
                <a:gd name="T16" fmla="*/ 3 w 161"/>
                <a:gd name="T17" fmla="*/ 53 h 473"/>
                <a:gd name="T18" fmla="*/ 3 w 161"/>
                <a:gd name="T19" fmla="*/ 48 h 473"/>
                <a:gd name="T20" fmla="*/ 4 w 161"/>
                <a:gd name="T21" fmla="*/ 42 h 473"/>
                <a:gd name="T22" fmla="*/ 5 w 161"/>
                <a:gd name="T23" fmla="*/ 40 h 473"/>
                <a:gd name="T24" fmla="*/ 6 w 161"/>
                <a:gd name="T25" fmla="*/ 33 h 473"/>
                <a:gd name="T26" fmla="*/ 6 w 161"/>
                <a:gd name="T27" fmla="*/ 28 h 473"/>
                <a:gd name="T28" fmla="*/ 7 w 161"/>
                <a:gd name="T29" fmla="*/ 23 h 473"/>
                <a:gd name="T30" fmla="*/ 7 w 161"/>
                <a:gd name="T31" fmla="*/ 15 h 473"/>
                <a:gd name="T32" fmla="*/ 7 w 161"/>
                <a:gd name="T33" fmla="*/ 7 h 473"/>
                <a:gd name="T34" fmla="*/ 7 w 161"/>
                <a:gd name="T35" fmla="*/ 2 h 473"/>
                <a:gd name="T36" fmla="*/ 4 w 161"/>
                <a:gd name="T37" fmla="*/ 0 h 473"/>
                <a:gd name="T38" fmla="*/ 4 w 161"/>
                <a:gd name="T39" fmla="*/ 3 h 473"/>
                <a:gd name="T40" fmla="*/ 5 w 161"/>
                <a:gd name="T41" fmla="*/ 10 h 473"/>
                <a:gd name="T42" fmla="*/ 4 w 161"/>
                <a:gd name="T43" fmla="*/ 15 h 473"/>
                <a:gd name="T44" fmla="*/ 4 w 161"/>
                <a:gd name="T45" fmla="*/ 19 h 473"/>
                <a:gd name="T46" fmla="*/ 4 w 161"/>
                <a:gd name="T47" fmla="*/ 23 h 473"/>
                <a:gd name="T48" fmla="*/ 4 w 161"/>
                <a:gd name="T49" fmla="*/ 27 h 473"/>
                <a:gd name="T50" fmla="*/ 3 w 161"/>
                <a:gd name="T51" fmla="*/ 35 h 473"/>
                <a:gd name="T52" fmla="*/ 2 w 161"/>
                <a:gd name="T53" fmla="*/ 40 h 473"/>
                <a:gd name="T54" fmla="*/ 2 w 161"/>
                <a:gd name="T55" fmla="*/ 45 h 473"/>
                <a:gd name="T56" fmla="*/ 2 w 161"/>
                <a:gd name="T57" fmla="*/ 50 h 473"/>
                <a:gd name="T58" fmla="*/ 1 w 161"/>
                <a:gd name="T59" fmla="*/ 55 h 473"/>
                <a:gd name="T60" fmla="*/ 1 w 161"/>
                <a:gd name="T61" fmla="*/ 61 h 473"/>
                <a:gd name="T62" fmla="*/ 1 w 161"/>
                <a:gd name="T63" fmla="*/ 64 h 473"/>
                <a:gd name="T64" fmla="*/ 3 w 161"/>
                <a:gd name="T65" fmla="*/ 71 h 473"/>
                <a:gd name="T66" fmla="*/ 5 w 161"/>
                <a:gd name="T67" fmla="*/ 78 h 473"/>
                <a:gd name="T68" fmla="*/ 8 w 161"/>
                <a:gd name="T69" fmla="*/ 83 h 473"/>
                <a:gd name="T70" fmla="*/ 11 w 161"/>
                <a:gd name="T71" fmla="*/ 85 h 473"/>
                <a:gd name="T72" fmla="*/ 13 w 161"/>
                <a:gd name="T73" fmla="*/ 89 h 473"/>
                <a:gd name="T74" fmla="*/ 25 w 161"/>
                <a:gd name="T75" fmla="*/ 93 h 473"/>
                <a:gd name="T76" fmla="*/ 26 w 161"/>
                <a:gd name="T77" fmla="*/ 92 h 473"/>
                <a:gd name="T78" fmla="*/ 26 w 161"/>
                <a:gd name="T79" fmla="*/ 92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1" name="Freeform 2089">
              <a:extLst>
                <a:ext uri="{FF2B5EF4-FFF2-40B4-BE49-F238E27FC236}">
                  <a16:creationId xmlns:a16="http://schemas.microsoft.com/office/drawing/2014/main" id="{6726F49D-6FE2-4F7F-B0F7-2421DAE5387F}"/>
                </a:ext>
              </a:extLst>
            </p:cNvPr>
            <p:cNvSpPr/>
            <p:nvPr>
              <p:custDataLst>
                <p:tags r:id="rId664"/>
              </p:custDataLst>
            </p:nvPr>
          </p:nvSpPr>
          <p:spPr bwMode="auto">
            <a:xfrm>
              <a:off x="2680" y="3269"/>
              <a:ext cx="4" cy="13"/>
            </a:xfrm>
            <a:custGeom>
              <a:avLst/>
              <a:gdLst>
                <a:gd name="T0" fmla="*/ 1 w 7"/>
                <a:gd name="T1" fmla="*/ 0 h 22"/>
                <a:gd name="T2" fmla="*/ 1 w 7"/>
                <a:gd name="T3" fmla="*/ 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7" y="22"/>
                    <a:pt x="7" y="2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2" name="Freeform 2090">
              <a:extLst>
                <a:ext uri="{FF2B5EF4-FFF2-40B4-BE49-F238E27FC236}">
                  <a16:creationId xmlns:a16="http://schemas.microsoft.com/office/drawing/2014/main" id="{9D0C503D-55BC-4BF2-83D5-033B8C353D63}"/>
                </a:ext>
              </a:extLst>
            </p:cNvPr>
            <p:cNvSpPr/>
            <p:nvPr>
              <p:custDataLst>
                <p:tags r:id="rId665"/>
              </p:custDataLst>
            </p:nvPr>
          </p:nvSpPr>
          <p:spPr bwMode="auto">
            <a:xfrm>
              <a:off x="2563" y="3328"/>
              <a:ext cx="7" cy="12"/>
            </a:xfrm>
            <a:custGeom>
              <a:avLst/>
              <a:gdLst>
                <a:gd name="T0" fmla="*/ 0 w 13"/>
                <a:gd name="T1" fmla="*/ 0 h 20"/>
                <a:gd name="T2" fmla="*/ 2 w 13"/>
                <a:gd name="T3" fmla="*/ 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3" name="Freeform 2091">
              <a:extLst>
                <a:ext uri="{FF2B5EF4-FFF2-40B4-BE49-F238E27FC236}">
                  <a16:creationId xmlns:a16="http://schemas.microsoft.com/office/drawing/2014/main" id="{399DFEAF-782B-48D6-BA3D-5A3CDF1E3098}"/>
                </a:ext>
              </a:extLst>
            </p:cNvPr>
            <p:cNvSpPr/>
            <p:nvPr>
              <p:custDataLst>
                <p:tags r:id="rId666"/>
              </p:custDataLst>
            </p:nvPr>
          </p:nvSpPr>
          <p:spPr bwMode="auto">
            <a:xfrm>
              <a:off x="2717" y="3241"/>
              <a:ext cx="6" cy="8"/>
            </a:xfrm>
            <a:custGeom>
              <a:avLst/>
              <a:gdLst>
                <a:gd name="T0" fmla="*/ 0 w 11"/>
                <a:gd name="T1" fmla="*/ 0 h 15"/>
                <a:gd name="T2" fmla="*/ 2 w 11"/>
                <a:gd name="T3" fmla="*/ 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2" y="6"/>
                    <a:pt x="5" y="12"/>
                    <a:pt x="11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4" name="Freeform 2092">
              <a:extLst>
                <a:ext uri="{FF2B5EF4-FFF2-40B4-BE49-F238E27FC236}">
                  <a16:creationId xmlns:a16="http://schemas.microsoft.com/office/drawing/2014/main" id="{5B7EB771-8402-42A5-B978-E38EF0C1DD98}"/>
                </a:ext>
              </a:extLst>
            </p:cNvPr>
            <p:cNvSpPr/>
            <p:nvPr>
              <p:custDataLst>
                <p:tags r:id="rId667"/>
              </p:custDataLst>
            </p:nvPr>
          </p:nvSpPr>
          <p:spPr bwMode="auto">
            <a:xfrm>
              <a:off x="2593" y="2912"/>
              <a:ext cx="168" cy="376"/>
            </a:xfrm>
            <a:custGeom>
              <a:avLst/>
              <a:gdLst>
                <a:gd name="T0" fmla="*/ 0 w 306"/>
                <a:gd name="T1" fmla="*/ 115 h 644"/>
                <a:gd name="T2" fmla="*/ 10 w 306"/>
                <a:gd name="T3" fmla="*/ 117 h 644"/>
                <a:gd name="T4" fmla="*/ 18 w 306"/>
                <a:gd name="T5" fmla="*/ 122 h 644"/>
                <a:gd name="T6" fmla="*/ 23 w 306"/>
                <a:gd name="T7" fmla="*/ 126 h 644"/>
                <a:gd name="T8" fmla="*/ 38 w 306"/>
                <a:gd name="T9" fmla="*/ 121 h 644"/>
                <a:gd name="T10" fmla="*/ 43 w 306"/>
                <a:gd name="T11" fmla="*/ 117 h 644"/>
                <a:gd name="T12" fmla="*/ 46 w 306"/>
                <a:gd name="T13" fmla="*/ 111 h 644"/>
                <a:gd name="T14" fmla="*/ 48 w 306"/>
                <a:gd name="T15" fmla="*/ 102 h 644"/>
                <a:gd name="T16" fmla="*/ 48 w 306"/>
                <a:gd name="T17" fmla="*/ 92 h 644"/>
                <a:gd name="T18" fmla="*/ 47 w 306"/>
                <a:gd name="T19" fmla="*/ 83 h 644"/>
                <a:gd name="T20" fmla="*/ 44 w 306"/>
                <a:gd name="T21" fmla="*/ 76 h 644"/>
                <a:gd name="T22" fmla="*/ 42 w 306"/>
                <a:gd name="T23" fmla="*/ 68 h 644"/>
                <a:gd name="T24" fmla="*/ 42 w 306"/>
                <a:gd name="T25" fmla="*/ 58 h 644"/>
                <a:gd name="T26" fmla="*/ 41 w 306"/>
                <a:gd name="T27" fmla="*/ 49 h 644"/>
                <a:gd name="T28" fmla="*/ 40 w 306"/>
                <a:gd name="T29" fmla="*/ 40 h 644"/>
                <a:gd name="T30" fmla="*/ 40 w 306"/>
                <a:gd name="T31" fmla="*/ 32 h 644"/>
                <a:gd name="T32" fmla="*/ 41 w 306"/>
                <a:gd name="T33" fmla="*/ 26 h 644"/>
                <a:gd name="T34" fmla="*/ 41 w 306"/>
                <a:gd name="T35" fmla="*/ 18 h 644"/>
                <a:gd name="T36" fmla="*/ 42 w 306"/>
                <a:gd name="T37" fmla="*/ 8 h 644"/>
                <a:gd name="T38" fmla="*/ 42 w 306"/>
                <a:gd name="T39" fmla="*/ 8 h 644"/>
                <a:gd name="T40" fmla="*/ 42 w 306"/>
                <a:gd name="T41" fmla="*/ 7 h 644"/>
                <a:gd name="T42" fmla="*/ 42 w 306"/>
                <a:gd name="T43" fmla="*/ 1 h 644"/>
                <a:gd name="T44" fmla="*/ 42 w 306"/>
                <a:gd name="T45" fmla="*/ 1 h 644"/>
                <a:gd name="T46" fmla="*/ 42 w 306"/>
                <a:gd name="T47" fmla="*/ 1 h 644"/>
                <a:gd name="T48" fmla="*/ 43 w 306"/>
                <a:gd name="T49" fmla="*/ 5 h 644"/>
                <a:gd name="T50" fmla="*/ 43 w 306"/>
                <a:gd name="T51" fmla="*/ 12 h 644"/>
                <a:gd name="T52" fmla="*/ 43 w 306"/>
                <a:gd name="T53" fmla="*/ 19 h 644"/>
                <a:gd name="T54" fmla="*/ 43 w 306"/>
                <a:gd name="T55" fmla="*/ 24 h 644"/>
                <a:gd name="T56" fmla="*/ 43 w 306"/>
                <a:gd name="T57" fmla="*/ 27 h 644"/>
                <a:gd name="T58" fmla="*/ 43 w 306"/>
                <a:gd name="T59" fmla="*/ 31 h 644"/>
                <a:gd name="T60" fmla="*/ 42 w 306"/>
                <a:gd name="T61" fmla="*/ 36 h 644"/>
                <a:gd name="T62" fmla="*/ 42 w 306"/>
                <a:gd name="T63" fmla="*/ 40 h 644"/>
                <a:gd name="T64" fmla="*/ 43 w 306"/>
                <a:gd name="T65" fmla="*/ 44 h 644"/>
                <a:gd name="T66" fmla="*/ 43 w 306"/>
                <a:gd name="T67" fmla="*/ 48 h 644"/>
                <a:gd name="T68" fmla="*/ 43 w 306"/>
                <a:gd name="T69" fmla="*/ 54 h 644"/>
                <a:gd name="T70" fmla="*/ 44 w 306"/>
                <a:gd name="T71" fmla="*/ 60 h 644"/>
                <a:gd name="T72" fmla="*/ 44 w 306"/>
                <a:gd name="T73" fmla="*/ 65 h 644"/>
                <a:gd name="T74" fmla="*/ 45 w 306"/>
                <a:gd name="T75" fmla="*/ 69 h 644"/>
                <a:gd name="T76" fmla="*/ 46 w 306"/>
                <a:gd name="T77" fmla="*/ 73 h 644"/>
                <a:gd name="T78" fmla="*/ 48 w 306"/>
                <a:gd name="T79" fmla="*/ 76 h 644"/>
                <a:gd name="T80" fmla="*/ 48 w 306"/>
                <a:gd name="T81" fmla="*/ 81 h 644"/>
                <a:gd name="T82" fmla="*/ 49 w 306"/>
                <a:gd name="T83" fmla="*/ 85 h 644"/>
                <a:gd name="T84" fmla="*/ 50 w 306"/>
                <a:gd name="T85" fmla="*/ 92 h 644"/>
                <a:gd name="T86" fmla="*/ 51 w 306"/>
                <a:gd name="T87" fmla="*/ 98 h 644"/>
                <a:gd name="T88" fmla="*/ 50 w 306"/>
                <a:gd name="T89" fmla="*/ 105 h 644"/>
                <a:gd name="T90" fmla="*/ 47 w 306"/>
                <a:gd name="T91" fmla="*/ 112 h 644"/>
                <a:gd name="T92" fmla="*/ 44 w 306"/>
                <a:gd name="T93" fmla="*/ 119 h 644"/>
                <a:gd name="T94" fmla="*/ 39 w 306"/>
                <a:gd name="T95" fmla="*/ 123 h 644"/>
                <a:gd name="T96" fmla="*/ 32 w 306"/>
                <a:gd name="T97" fmla="*/ 127 h 644"/>
                <a:gd name="T98" fmla="*/ 25 w 306"/>
                <a:gd name="T99" fmla="*/ 128 h 644"/>
                <a:gd name="T100" fmla="*/ 19 w 306"/>
                <a:gd name="T101" fmla="*/ 126 h 644"/>
                <a:gd name="T102" fmla="*/ 14 w 306"/>
                <a:gd name="T103" fmla="*/ 123 h 644"/>
                <a:gd name="T104" fmla="*/ 8 w 306"/>
                <a:gd name="T105" fmla="*/ 119 h 644"/>
                <a:gd name="T106" fmla="*/ 0 w 306"/>
                <a:gd name="T107" fmla="*/ 115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5" name="Freeform 2093">
              <a:extLst>
                <a:ext uri="{FF2B5EF4-FFF2-40B4-BE49-F238E27FC236}">
                  <a16:creationId xmlns:a16="http://schemas.microsoft.com/office/drawing/2014/main" id="{746C46AA-0BB2-43F4-932E-6EF701C8C5AC}"/>
                </a:ext>
              </a:extLst>
            </p:cNvPr>
            <p:cNvSpPr/>
            <p:nvPr>
              <p:custDataLst>
                <p:tags r:id="rId668"/>
              </p:custDataLst>
            </p:nvPr>
          </p:nvSpPr>
          <p:spPr bwMode="auto">
            <a:xfrm>
              <a:off x="2703" y="3261"/>
              <a:ext cx="4" cy="7"/>
            </a:xfrm>
            <a:custGeom>
              <a:avLst/>
              <a:gdLst>
                <a:gd name="T0" fmla="*/ 0 w 7"/>
                <a:gd name="T1" fmla="*/ 0 h 13"/>
                <a:gd name="T2" fmla="*/ 1 w 7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0" y="6"/>
                    <a:pt x="5" y="9"/>
                    <a:pt x="7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6" name="Freeform 2094">
              <a:extLst>
                <a:ext uri="{FF2B5EF4-FFF2-40B4-BE49-F238E27FC236}">
                  <a16:creationId xmlns:a16="http://schemas.microsoft.com/office/drawing/2014/main" id="{0D09DE52-F370-4B30-9A06-117802275448}"/>
                </a:ext>
              </a:extLst>
            </p:cNvPr>
            <p:cNvSpPr/>
            <p:nvPr>
              <p:custDataLst>
                <p:tags r:id="rId669"/>
              </p:custDataLst>
            </p:nvPr>
          </p:nvSpPr>
          <p:spPr bwMode="auto">
            <a:xfrm>
              <a:off x="2665" y="2948"/>
              <a:ext cx="13" cy="4"/>
            </a:xfrm>
            <a:custGeom>
              <a:avLst/>
              <a:gdLst>
                <a:gd name="T0" fmla="*/ 0 w 24"/>
                <a:gd name="T1" fmla="*/ 1 h 7"/>
                <a:gd name="T2" fmla="*/ 4 w 24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7" name="Freeform 2095">
              <a:extLst>
                <a:ext uri="{FF2B5EF4-FFF2-40B4-BE49-F238E27FC236}">
                  <a16:creationId xmlns:a16="http://schemas.microsoft.com/office/drawing/2014/main" id="{AE2230D0-1E95-4EA6-BD4F-48EAFF71AADC}"/>
                </a:ext>
              </a:extLst>
            </p:cNvPr>
            <p:cNvSpPr/>
            <p:nvPr>
              <p:custDataLst>
                <p:tags r:id="rId670"/>
              </p:custDataLst>
            </p:nvPr>
          </p:nvSpPr>
          <p:spPr bwMode="auto">
            <a:xfrm>
              <a:off x="2676" y="2927"/>
              <a:ext cx="14" cy="3"/>
            </a:xfrm>
            <a:custGeom>
              <a:avLst/>
              <a:gdLst>
                <a:gd name="T0" fmla="*/ 0 w 26"/>
                <a:gd name="T1" fmla="*/ 1 h 5"/>
                <a:gd name="T2" fmla="*/ 4 w 26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cubicBezTo>
                    <a:pt x="16" y="0"/>
                    <a:pt x="26" y="4"/>
                    <a:pt x="26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8" name="Freeform 2096">
              <a:extLst>
                <a:ext uri="{FF2B5EF4-FFF2-40B4-BE49-F238E27FC236}">
                  <a16:creationId xmlns:a16="http://schemas.microsoft.com/office/drawing/2014/main" id="{CE2A90D4-215B-4969-B4A4-536A6CE54BB1}"/>
                </a:ext>
              </a:extLst>
            </p:cNvPr>
            <p:cNvSpPr/>
            <p:nvPr>
              <p:custDataLst>
                <p:tags r:id="rId671"/>
              </p:custDataLst>
            </p:nvPr>
          </p:nvSpPr>
          <p:spPr bwMode="auto">
            <a:xfrm>
              <a:off x="2683" y="2910"/>
              <a:ext cx="13" cy="3"/>
            </a:xfrm>
            <a:custGeom>
              <a:avLst/>
              <a:gdLst>
                <a:gd name="T0" fmla="*/ 4 w 24"/>
                <a:gd name="T1" fmla="*/ 1 h 5"/>
                <a:gd name="T2" fmla="*/ 0 w 24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79" name="Freeform 2097">
              <a:extLst>
                <a:ext uri="{FF2B5EF4-FFF2-40B4-BE49-F238E27FC236}">
                  <a16:creationId xmlns:a16="http://schemas.microsoft.com/office/drawing/2014/main" id="{60DB1091-317B-465F-AC3C-4B4AF5F17FEC}"/>
                </a:ext>
              </a:extLst>
            </p:cNvPr>
            <p:cNvSpPr/>
            <p:nvPr>
              <p:custDataLst>
                <p:tags r:id="rId672"/>
              </p:custDataLst>
            </p:nvPr>
          </p:nvSpPr>
          <p:spPr bwMode="auto">
            <a:xfrm>
              <a:off x="2721" y="2962"/>
              <a:ext cx="4" cy="0"/>
            </a:xfrm>
            <a:custGeom>
              <a:avLst/>
              <a:gdLst>
                <a:gd name="T0" fmla="*/ 0 w 7"/>
                <a:gd name="T1" fmla="*/ 1 h 1"/>
                <a:gd name="T2" fmla="*/ 1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0" name="Freeform 2098">
              <a:extLst>
                <a:ext uri="{FF2B5EF4-FFF2-40B4-BE49-F238E27FC236}">
                  <a16:creationId xmlns:a16="http://schemas.microsoft.com/office/drawing/2014/main" id="{03DD49BB-F93D-4F46-8B61-D0217287CF18}"/>
                </a:ext>
              </a:extLst>
            </p:cNvPr>
            <p:cNvSpPr/>
            <p:nvPr>
              <p:custDataLst>
                <p:tags r:id="rId673"/>
              </p:custDataLst>
            </p:nvPr>
          </p:nvSpPr>
          <p:spPr bwMode="auto">
            <a:xfrm>
              <a:off x="2694" y="2990"/>
              <a:ext cx="3" cy="10"/>
            </a:xfrm>
            <a:custGeom>
              <a:avLst/>
              <a:gdLst>
                <a:gd name="T0" fmla="*/ 0 w 6"/>
                <a:gd name="T1" fmla="*/ 0 h 16"/>
                <a:gd name="T2" fmla="*/ 1 w 6"/>
                <a:gd name="T3" fmla="*/ 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1" name="Freeform 2099">
              <a:extLst>
                <a:ext uri="{FF2B5EF4-FFF2-40B4-BE49-F238E27FC236}">
                  <a16:creationId xmlns:a16="http://schemas.microsoft.com/office/drawing/2014/main" id="{EF7E2F5A-4B12-48AC-B09F-0591316B00AF}"/>
                </a:ext>
              </a:extLst>
            </p:cNvPr>
            <p:cNvSpPr/>
            <p:nvPr>
              <p:custDataLst>
                <p:tags r:id="rId674"/>
              </p:custDataLst>
            </p:nvPr>
          </p:nvSpPr>
          <p:spPr bwMode="auto">
            <a:xfrm>
              <a:off x="2400" y="2880"/>
              <a:ext cx="384" cy="563"/>
            </a:xfrm>
            <a:custGeom>
              <a:avLst/>
              <a:gdLst>
                <a:gd name="T0" fmla="*/ 113 w 701"/>
                <a:gd name="T1" fmla="*/ 99 h 963"/>
                <a:gd name="T2" fmla="*/ 110 w 701"/>
                <a:gd name="T3" fmla="*/ 82 h 963"/>
                <a:gd name="T4" fmla="*/ 107 w 701"/>
                <a:gd name="T5" fmla="*/ 62 h 963"/>
                <a:gd name="T6" fmla="*/ 106 w 701"/>
                <a:gd name="T7" fmla="*/ 47 h 963"/>
                <a:gd name="T8" fmla="*/ 106 w 701"/>
                <a:gd name="T9" fmla="*/ 31 h 963"/>
                <a:gd name="T10" fmla="*/ 106 w 701"/>
                <a:gd name="T11" fmla="*/ 13 h 963"/>
                <a:gd name="T12" fmla="*/ 96 w 701"/>
                <a:gd name="T13" fmla="*/ 1 h 963"/>
                <a:gd name="T14" fmla="*/ 85 w 701"/>
                <a:gd name="T15" fmla="*/ 11 h 963"/>
                <a:gd name="T16" fmla="*/ 79 w 701"/>
                <a:gd name="T17" fmla="*/ 23 h 963"/>
                <a:gd name="T18" fmla="*/ 70 w 701"/>
                <a:gd name="T19" fmla="*/ 33 h 963"/>
                <a:gd name="T20" fmla="*/ 54 w 701"/>
                <a:gd name="T21" fmla="*/ 35 h 963"/>
                <a:gd name="T22" fmla="*/ 39 w 701"/>
                <a:gd name="T23" fmla="*/ 33 h 963"/>
                <a:gd name="T24" fmla="*/ 26 w 701"/>
                <a:gd name="T25" fmla="*/ 24 h 963"/>
                <a:gd name="T26" fmla="*/ 12 w 701"/>
                <a:gd name="T27" fmla="*/ 17 h 963"/>
                <a:gd name="T28" fmla="*/ 4 w 701"/>
                <a:gd name="T29" fmla="*/ 25 h 963"/>
                <a:gd name="T30" fmla="*/ 4 w 701"/>
                <a:gd name="T31" fmla="*/ 51 h 963"/>
                <a:gd name="T32" fmla="*/ 4 w 701"/>
                <a:gd name="T33" fmla="*/ 74 h 963"/>
                <a:gd name="T34" fmla="*/ 2 w 701"/>
                <a:gd name="T35" fmla="*/ 95 h 963"/>
                <a:gd name="T36" fmla="*/ 8 w 701"/>
                <a:gd name="T37" fmla="*/ 122 h 963"/>
                <a:gd name="T38" fmla="*/ 27 w 701"/>
                <a:gd name="T39" fmla="*/ 140 h 963"/>
                <a:gd name="T40" fmla="*/ 33 w 701"/>
                <a:gd name="T41" fmla="*/ 132 h 963"/>
                <a:gd name="T42" fmla="*/ 32 w 701"/>
                <a:gd name="T43" fmla="*/ 130 h 963"/>
                <a:gd name="T44" fmla="*/ 34 w 701"/>
                <a:gd name="T45" fmla="*/ 130 h 963"/>
                <a:gd name="T46" fmla="*/ 26 w 701"/>
                <a:gd name="T47" fmla="*/ 110 h 963"/>
                <a:gd name="T48" fmla="*/ 21 w 701"/>
                <a:gd name="T49" fmla="*/ 92 h 963"/>
                <a:gd name="T50" fmla="*/ 20 w 701"/>
                <a:gd name="T51" fmla="*/ 73 h 963"/>
                <a:gd name="T52" fmla="*/ 21 w 701"/>
                <a:gd name="T53" fmla="*/ 55 h 963"/>
                <a:gd name="T54" fmla="*/ 29 w 701"/>
                <a:gd name="T55" fmla="*/ 53 h 963"/>
                <a:gd name="T56" fmla="*/ 46 w 701"/>
                <a:gd name="T57" fmla="*/ 57 h 963"/>
                <a:gd name="T58" fmla="*/ 62 w 701"/>
                <a:gd name="T59" fmla="*/ 58 h 963"/>
                <a:gd name="T60" fmla="*/ 77 w 701"/>
                <a:gd name="T61" fmla="*/ 53 h 963"/>
                <a:gd name="T62" fmla="*/ 89 w 701"/>
                <a:gd name="T63" fmla="*/ 41 h 963"/>
                <a:gd name="T64" fmla="*/ 90 w 701"/>
                <a:gd name="T65" fmla="*/ 56 h 963"/>
                <a:gd name="T66" fmla="*/ 93 w 701"/>
                <a:gd name="T67" fmla="*/ 76 h 963"/>
                <a:gd name="T68" fmla="*/ 95 w 701"/>
                <a:gd name="T69" fmla="*/ 92 h 963"/>
                <a:gd name="T70" fmla="*/ 96 w 701"/>
                <a:gd name="T71" fmla="*/ 102 h 963"/>
                <a:gd name="T72" fmla="*/ 98 w 701"/>
                <a:gd name="T73" fmla="*/ 112 h 963"/>
                <a:gd name="T74" fmla="*/ 95 w 701"/>
                <a:gd name="T75" fmla="*/ 123 h 963"/>
                <a:gd name="T76" fmla="*/ 91 w 701"/>
                <a:gd name="T77" fmla="*/ 130 h 963"/>
                <a:gd name="T78" fmla="*/ 75 w 701"/>
                <a:gd name="T79" fmla="*/ 130 h 963"/>
                <a:gd name="T80" fmla="*/ 49 w 701"/>
                <a:gd name="T81" fmla="*/ 153 h 963"/>
                <a:gd name="T82" fmla="*/ 54 w 701"/>
                <a:gd name="T83" fmla="*/ 182 h 963"/>
                <a:gd name="T84" fmla="*/ 61 w 701"/>
                <a:gd name="T85" fmla="*/ 191 h 963"/>
                <a:gd name="T86" fmla="*/ 68 w 701"/>
                <a:gd name="T87" fmla="*/ 163 h 963"/>
                <a:gd name="T88" fmla="*/ 67 w 701"/>
                <a:gd name="T89" fmla="*/ 147 h 963"/>
                <a:gd name="T90" fmla="*/ 91 w 701"/>
                <a:gd name="T91" fmla="*/ 153 h 963"/>
                <a:gd name="T92" fmla="*/ 106 w 701"/>
                <a:gd name="T93" fmla="*/ 133 h 963"/>
                <a:gd name="T94" fmla="*/ 114 w 701"/>
                <a:gd name="T95" fmla="*/ 11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2" name="Freeform 2100">
              <a:extLst>
                <a:ext uri="{FF2B5EF4-FFF2-40B4-BE49-F238E27FC236}">
                  <a16:creationId xmlns:a16="http://schemas.microsoft.com/office/drawing/2014/main" id="{AE8C056A-A10B-489A-8472-DCA595F36D07}"/>
                </a:ext>
              </a:extLst>
            </p:cNvPr>
            <p:cNvSpPr/>
            <p:nvPr>
              <p:custDataLst>
                <p:tags r:id="rId675"/>
              </p:custDataLst>
            </p:nvPr>
          </p:nvSpPr>
          <p:spPr bwMode="auto">
            <a:xfrm>
              <a:off x="2427" y="2881"/>
              <a:ext cx="292" cy="142"/>
            </a:xfrm>
            <a:custGeom>
              <a:avLst/>
              <a:gdLst>
                <a:gd name="T0" fmla="*/ 86 w 534"/>
                <a:gd name="T1" fmla="*/ 3 h 242"/>
                <a:gd name="T2" fmla="*/ 84 w 534"/>
                <a:gd name="T3" fmla="*/ 10 h 242"/>
                <a:gd name="T4" fmla="*/ 83 w 534"/>
                <a:gd name="T5" fmla="*/ 15 h 242"/>
                <a:gd name="T6" fmla="*/ 81 w 534"/>
                <a:gd name="T7" fmla="*/ 21 h 242"/>
                <a:gd name="T8" fmla="*/ 79 w 534"/>
                <a:gd name="T9" fmla="*/ 27 h 242"/>
                <a:gd name="T10" fmla="*/ 77 w 534"/>
                <a:gd name="T11" fmla="*/ 31 h 242"/>
                <a:gd name="T12" fmla="*/ 75 w 534"/>
                <a:gd name="T13" fmla="*/ 37 h 242"/>
                <a:gd name="T14" fmla="*/ 73 w 534"/>
                <a:gd name="T15" fmla="*/ 40 h 242"/>
                <a:gd name="T16" fmla="*/ 67 w 534"/>
                <a:gd name="T17" fmla="*/ 45 h 242"/>
                <a:gd name="T18" fmla="*/ 61 w 534"/>
                <a:gd name="T19" fmla="*/ 48 h 242"/>
                <a:gd name="T20" fmla="*/ 54 w 534"/>
                <a:gd name="T21" fmla="*/ 49 h 242"/>
                <a:gd name="T22" fmla="*/ 46 w 534"/>
                <a:gd name="T23" fmla="*/ 49 h 242"/>
                <a:gd name="T24" fmla="*/ 39 w 534"/>
                <a:gd name="T25" fmla="*/ 48 h 242"/>
                <a:gd name="T26" fmla="*/ 32 w 534"/>
                <a:gd name="T27" fmla="*/ 47 h 242"/>
                <a:gd name="T28" fmla="*/ 28 w 534"/>
                <a:gd name="T29" fmla="*/ 45 h 242"/>
                <a:gd name="T30" fmla="*/ 24 w 534"/>
                <a:gd name="T31" fmla="*/ 42 h 242"/>
                <a:gd name="T32" fmla="*/ 17 w 534"/>
                <a:gd name="T33" fmla="*/ 34 h 242"/>
                <a:gd name="T34" fmla="*/ 11 w 534"/>
                <a:gd name="T35" fmla="*/ 29 h 242"/>
                <a:gd name="T36" fmla="*/ 5 w 534"/>
                <a:gd name="T37" fmla="*/ 23 h 242"/>
                <a:gd name="T38" fmla="*/ 1 w 534"/>
                <a:gd name="T39" fmla="*/ 20 h 242"/>
                <a:gd name="T40" fmla="*/ 0 w 534"/>
                <a:gd name="T41" fmla="*/ 19 h 242"/>
                <a:gd name="T42" fmla="*/ 1 w 534"/>
                <a:gd name="T43" fmla="*/ 19 h 242"/>
                <a:gd name="T44" fmla="*/ 3 w 534"/>
                <a:gd name="T45" fmla="*/ 17 h 242"/>
                <a:gd name="T46" fmla="*/ 9 w 534"/>
                <a:gd name="T47" fmla="*/ 22 h 242"/>
                <a:gd name="T48" fmla="*/ 13 w 534"/>
                <a:gd name="T49" fmla="*/ 25 h 242"/>
                <a:gd name="T50" fmla="*/ 16 w 534"/>
                <a:gd name="T51" fmla="*/ 27 h 242"/>
                <a:gd name="T52" fmla="*/ 19 w 534"/>
                <a:gd name="T53" fmla="*/ 31 h 242"/>
                <a:gd name="T54" fmla="*/ 23 w 534"/>
                <a:gd name="T55" fmla="*/ 36 h 242"/>
                <a:gd name="T56" fmla="*/ 26 w 534"/>
                <a:gd name="T57" fmla="*/ 40 h 242"/>
                <a:gd name="T58" fmla="*/ 31 w 534"/>
                <a:gd name="T59" fmla="*/ 41 h 242"/>
                <a:gd name="T60" fmla="*/ 36 w 534"/>
                <a:gd name="T61" fmla="*/ 45 h 242"/>
                <a:gd name="T62" fmla="*/ 40 w 534"/>
                <a:gd name="T63" fmla="*/ 44 h 242"/>
                <a:gd name="T64" fmla="*/ 46 w 534"/>
                <a:gd name="T65" fmla="*/ 45 h 242"/>
                <a:gd name="T66" fmla="*/ 49 w 534"/>
                <a:gd name="T67" fmla="*/ 45 h 242"/>
                <a:gd name="T68" fmla="*/ 55 w 534"/>
                <a:gd name="T69" fmla="*/ 44 h 242"/>
                <a:gd name="T70" fmla="*/ 61 w 534"/>
                <a:gd name="T71" fmla="*/ 42 h 242"/>
                <a:gd name="T72" fmla="*/ 67 w 534"/>
                <a:gd name="T73" fmla="*/ 41 h 242"/>
                <a:gd name="T74" fmla="*/ 72 w 534"/>
                <a:gd name="T75" fmla="*/ 36 h 242"/>
                <a:gd name="T76" fmla="*/ 75 w 534"/>
                <a:gd name="T77" fmla="*/ 32 h 242"/>
                <a:gd name="T78" fmla="*/ 78 w 534"/>
                <a:gd name="T79" fmla="*/ 27 h 242"/>
                <a:gd name="T80" fmla="*/ 80 w 534"/>
                <a:gd name="T81" fmla="*/ 19 h 242"/>
                <a:gd name="T82" fmla="*/ 82 w 534"/>
                <a:gd name="T83" fmla="*/ 11 h 242"/>
                <a:gd name="T84" fmla="*/ 84 w 534"/>
                <a:gd name="T85" fmla="*/ 6 h 242"/>
                <a:gd name="T86" fmla="*/ 85 w 534"/>
                <a:gd name="T87" fmla="*/ 3 h 242"/>
                <a:gd name="T88" fmla="*/ 87 w 534"/>
                <a:gd name="T89" fmla="*/ 1 h 242"/>
                <a:gd name="T90" fmla="*/ 86 w 534"/>
                <a:gd name="T91" fmla="*/ 3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3" name="Freeform 2101">
              <a:extLst>
                <a:ext uri="{FF2B5EF4-FFF2-40B4-BE49-F238E27FC236}">
                  <a16:creationId xmlns:a16="http://schemas.microsoft.com/office/drawing/2014/main" id="{4A327C23-0B8F-4171-B525-8FBCDF2A97D7}"/>
                </a:ext>
              </a:extLst>
            </p:cNvPr>
            <p:cNvSpPr/>
            <p:nvPr>
              <p:custDataLst>
                <p:tags r:id="rId676"/>
              </p:custDataLst>
            </p:nvPr>
          </p:nvSpPr>
          <p:spPr bwMode="auto">
            <a:xfrm>
              <a:off x="2734" y="2896"/>
              <a:ext cx="2" cy="17"/>
            </a:xfrm>
            <a:custGeom>
              <a:avLst/>
              <a:gdLst>
                <a:gd name="T0" fmla="*/ 1 w 4"/>
                <a:gd name="T1" fmla="*/ 6 h 29"/>
                <a:gd name="T2" fmla="*/ 0 w 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4" name="Freeform 2102">
              <a:extLst>
                <a:ext uri="{FF2B5EF4-FFF2-40B4-BE49-F238E27FC236}">
                  <a16:creationId xmlns:a16="http://schemas.microsoft.com/office/drawing/2014/main" id="{84BAAEE8-2F43-4906-9F62-0377DF33D5BC}"/>
                </a:ext>
              </a:extLst>
            </p:cNvPr>
            <p:cNvSpPr/>
            <p:nvPr>
              <p:custDataLst>
                <p:tags r:id="rId677"/>
              </p:custDataLst>
            </p:nvPr>
          </p:nvSpPr>
          <p:spPr bwMode="auto">
            <a:xfrm>
              <a:off x="2735" y="2900"/>
              <a:ext cx="6" cy="6"/>
            </a:xfrm>
            <a:custGeom>
              <a:avLst/>
              <a:gdLst>
                <a:gd name="T0" fmla="*/ 0 w 11"/>
                <a:gd name="T1" fmla="*/ 2 h 10"/>
                <a:gd name="T2" fmla="*/ 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5" name="Freeform 2103">
              <a:extLst>
                <a:ext uri="{FF2B5EF4-FFF2-40B4-BE49-F238E27FC236}">
                  <a16:creationId xmlns:a16="http://schemas.microsoft.com/office/drawing/2014/main" id="{E2CA16B2-CD88-4939-B5A3-96D36B5B975F}"/>
                </a:ext>
              </a:extLst>
            </p:cNvPr>
            <p:cNvSpPr/>
            <p:nvPr>
              <p:custDataLst>
                <p:tags r:id="rId678"/>
              </p:custDataLst>
            </p:nvPr>
          </p:nvSpPr>
          <p:spPr bwMode="auto">
            <a:xfrm>
              <a:off x="2632" y="2979"/>
              <a:ext cx="7" cy="6"/>
            </a:xfrm>
            <a:custGeom>
              <a:avLst/>
              <a:gdLst>
                <a:gd name="T0" fmla="*/ 1 w 14"/>
                <a:gd name="T1" fmla="*/ 2 h 9"/>
                <a:gd name="T2" fmla="*/ 2 w 14"/>
                <a:gd name="T3" fmla="*/ 0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9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6" name="Freeform 2104">
              <a:extLst>
                <a:ext uri="{FF2B5EF4-FFF2-40B4-BE49-F238E27FC236}">
                  <a16:creationId xmlns:a16="http://schemas.microsoft.com/office/drawing/2014/main" id="{592AEF8E-3C3F-4A0C-9986-E01AA3553958}"/>
                </a:ext>
              </a:extLst>
            </p:cNvPr>
            <p:cNvSpPr/>
            <p:nvPr>
              <p:custDataLst>
                <p:tags r:id="rId679"/>
              </p:custDataLst>
            </p:nvPr>
          </p:nvSpPr>
          <p:spPr bwMode="auto">
            <a:xfrm>
              <a:off x="2657" y="2969"/>
              <a:ext cx="8" cy="7"/>
            </a:xfrm>
            <a:custGeom>
              <a:avLst/>
              <a:gdLst>
                <a:gd name="T0" fmla="*/ 1 w 14"/>
                <a:gd name="T1" fmla="*/ 2 h 13"/>
                <a:gd name="T2" fmla="*/ 2 w 14"/>
                <a:gd name="T3" fmla="*/ 1 h 13"/>
                <a:gd name="T4" fmla="*/ 0 w 14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0" y="10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7" name="Freeform 2105">
              <a:extLst>
                <a:ext uri="{FF2B5EF4-FFF2-40B4-BE49-F238E27FC236}">
                  <a16:creationId xmlns:a16="http://schemas.microsoft.com/office/drawing/2014/main" id="{78F4A813-1FF0-45B4-A356-4A6D42EE713F}"/>
                </a:ext>
              </a:extLst>
            </p:cNvPr>
            <p:cNvSpPr/>
            <p:nvPr>
              <p:custDataLst>
                <p:tags r:id="rId680"/>
              </p:custDataLst>
            </p:nvPr>
          </p:nvSpPr>
          <p:spPr bwMode="auto">
            <a:xfrm>
              <a:off x="2671" y="2944"/>
              <a:ext cx="8" cy="11"/>
            </a:xfrm>
            <a:custGeom>
              <a:avLst/>
              <a:gdLst>
                <a:gd name="T0" fmla="*/ 2 w 14"/>
                <a:gd name="T1" fmla="*/ 4 h 18"/>
                <a:gd name="T2" fmla="*/ 3 w 14"/>
                <a:gd name="T3" fmla="*/ 1 h 18"/>
                <a:gd name="T4" fmla="*/ 0 w 14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8" name="Freeform 2106">
              <a:extLst>
                <a:ext uri="{FF2B5EF4-FFF2-40B4-BE49-F238E27FC236}">
                  <a16:creationId xmlns:a16="http://schemas.microsoft.com/office/drawing/2014/main" id="{8154F2C7-31B1-489C-B6B7-253F0165C69B}"/>
                </a:ext>
              </a:extLst>
            </p:cNvPr>
            <p:cNvSpPr/>
            <p:nvPr>
              <p:custDataLst>
                <p:tags r:id="rId681"/>
              </p:custDataLst>
            </p:nvPr>
          </p:nvSpPr>
          <p:spPr bwMode="auto">
            <a:xfrm>
              <a:off x="2688" y="2928"/>
              <a:ext cx="1" cy="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89" name="Freeform 2107">
              <a:extLst>
                <a:ext uri="{FF2B5EF4-FFF2-40B4-BE49-F238E27FC236}">
                  <a16:creationId xmlns:a16="http://schemas.microsoft.com/office/drawing/2014/main" id="{9D2EC036-9213-479B-975F-E7279EFF2D9F}"/>
                </a:ext>
              </a:extLst>
            </p:cNvPr>
            <p:cNvSpPr/>
            <p:nvPr>
              <p:custDataLst>
                <p:tags r:id="rId682"/>
              </p:custDataLst>
            </p:nvPr>
          </p:nvSpPr>
          <p:spPr bwMode="auto">
            <a:xfrm>
              <a:off x="2705" y="2936"/>
              <a:ext cx="7" cy="10"/>
            </a:xfrm>
            <a:custGeom>
              <a:avLst/>
              <a:gdLst>
                <a:gd name="T0" fmla="*/ 0 w 13"/>
                <a:gd name="T1" fmla="*/ 3 h 17"/>
                <a:gd name="T2" fmla="*/ 2 w 13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0" name="Freeform 2108">
              <a:extLst>
                <a:ext uri="{FF2B5EF4-FFF2-40B4-BE49-F238E27FC236}">
                  <a16:creationId xmlns:a16="http://schemas.microsoft.com/office/drawing/2014/main" id="{F923B4BA-97C3-48C7-BEAE-C51E7C2EC930}"/>
                </a:ext>
              </a:extLst>
            </p:cNvPr>
            <p:cNvSpPr/>
            <p:nvPr>
              <p:custDataLst>
                <p:tags r:id="rId683"/>
              </p:custDataLst>
            </p:nvPr>
          </p:nvSpPr>
          <p:spPr bwMode="auto">
            <a:xfrm>
              <a:off x="2713" y="2920"/>
              <a:ext cx="2" cy="4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1" name="Freeform 2109">
              <a:extLst>
                <a:ext uri="{FF2B5EF4-FFF2-40B4-BE49-F238E27FC236}">
                  <a16:creationId xmlns:a16="http://schemas.microsoft.com/office/drawing/2014/main" id="{9A3DC1B2-4232-4D26-94B6-B923EC3B1827}"/>
                </a:ext>
              </a:extLst>
            </p:cNvPr>
            <p:cNvSpPr/>
            <p:nvPr>
              <p:custDataLst>
                <p:tags r:id="rId684"/>
              </p:custDataLst>
            </p:nvPr>
          </p:nvSpPr>
          <p:spPr bwMode="auto">
            <a:xfrm>
              <a:off x="2719" y="2899"/>
              <a:ext cx="7" cy="8"/>
            </a:xfrm>
            <a:custGeom>
              <a:avLst/>
              <a:gdLst>
                <a:gd name="T0" fmla="*/ 1 w 13"/>
                <a:gd name="T1" fmla="*/ 1 h 13"/>
                <a:gd name="T2" fmla="*/ 2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2" name="Freeform 2110">
              <a:extLst>
                <a:ext uri="{FF2B5EF4-FFF2-40B4-BE49-F238E27FC236}">
                  <a16:creationId xmlns:a16="http://schemas.microsoft.com/office/drawing/2014/main" id="{83B68751-D2A7-4B91-B624-118E827F7A4B}"/>
                </a:ext>
              </a:extLst>
            </p:cNvPr>
            <p:cNvSpPr/>
            <p:nvPr>
              <p:custDataLst>
                <p:tags r:id="rId685"/>
              </p:custDataLst>
            </p:nvPr>
          </p:nvSpPr>
          <p:spPr bwMode="auto">
            <a:xfrm>
              <a:off x="2731" y="2899"/>
              <a:ext cx="5" cy="1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3" name="Freeform 2111">
              <a:extLst>
                <a:ext uri="{FF2B5EF4-FFF2-40B4-BE49-F238E27FC236}">
                  <a16:creationId xmlns:a16="http://schemas.microsoft.com/office/drawing/2014/main" id="{42976A71-7DBC-4099-BB12-C936DD9C5C7C}"/>
                </a:ext>
              </a:extLst>
            </p:cNvPr>
            <p:cNvSpPr/>
            <p:nvPr>
              <p:custDataLst>
                <p:tags r:id="rId686"/>
              </p:custDataLst>
            </p:nvPr>
          </p:nvSpPr>
          <p:spPr bwMode="auto">
            <a:xfrm>
              <a:off x="2742" y="2913"/>
              <a:ext cx="4" cy="10"/>
            </a:xfrm>
            <a:custGeom>
              <a:avLst/>
              <a:gdLst>
                <a:gd name="T0" fmla="*/ 1 w 8"/>
                <a:gd name="T1" fmla="*/ 2 h 17"/>
                <a:gd name="T2" fmla="*/ 1 w 8"/>
                <a:gd name="T3" fmla="*/ 0 h 17"/>
                <a:gd name="T4" fmla="*/ 1 w 8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2" y="12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1"/>
                    <a:pt x="7" y="1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4" name="Freeform 2112">
              <a:extLst>
                <a:ext uri="{FF2B5EF4-FFF2-40B4-BE49-F238E27FC236}">
                  <a16:creationId xmlns:a16="http://schemas.microsoft.com/office/drawing/2014/main" id="{D4743B7E-42C0-40F6-98F2-B7E1CE160D95}"/>
                </a:ext>
              </a:extLst>
            </p:cNvPr>
            <p:cNvSpPr/>
            <p:nvPr>
              <p:custDataLst>
                <p:tags r:id="rId687"/>
              </p:custDataLst>
            </p:nvPr>
          </p:nvSpPr>
          <p:spPr bwMode="auto">
            <a:xfrm flipH="1">
              <a:off x="2742" y="2942"/>
              <a:ext cx="0" cy="6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4"/>
                    <a:pt x="0" y="8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5" name="Freeform 2113">
              <a:extLst>
                <a:ext uri="{FF2B5EF4-FFF2-40B4-BE49-F238E27FC236}">
                  <a16:creationId xmlns:a16="http://schemas.microsoft.com/office/drawing/2014/main" id="{D56E47EA-FFE8-4F5F-A325-F9AB7C001F88}"/>
                </a:ext>
              </a:extLst>
            </p:cNvPr>
            <p:cNvSpPr/>
            <p:nvPr>
              <p:custDataLst>
                <p:tags r:id="rId688"/>
              </p:custDataLst>
            </p:nvPr>
          </p:nvSpPr>
          <p:spPr bwMode="auto">
            <a:xfrm>
              <a:off x="2742" y="2965"/>
              <a:ext cx="1" cy="4"/>
            </a:xfrm>
            <a:custGeom>
              <a:avLst/>
              <a:gdLst>
                <a:gd name="T0" fmla="*/ 1 w 2"/>
                <a:gd name="T1" fmla="*/ 0 h 7"/>
                <a:gd name="T2" fmla="*/ 1 w 2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6" name="Freeform 2114">
              <a:extLst>
                <a:ext uri="{FF2B5EF4-FFF2-40B4-BE49-F238E27FC236}">
                  <a16:creationId xmlns:a16="http://schemas.microsoft.com/office/drawing/2014/main" id="{77CC85D4-E597-4851-945B-320C96676450}"/>
                </a:ext>
              </a:extLst>
            </p:cNvPr>
            <p:cNvSpPr/>
            <p:nvPr>
              <p:custDataLst>
                <p:tags r:id="rId689"/>
              </p:custDataLst>
            </p:nvPr>
          </p:nvSpPr>
          <p:spPr bwMode="auto">
            <a:xfrm>
              <a:off x="2733" y="3013"/>
              <a:ext cx="4" cy="6"/>
            </a:xfrm>
            <a:custGeom>
              <a:avLst/>
              <a:gdLst>
                <a:gd name="T0" fmla="*/ 0 w 9"/>
                <a:gd name="T1" fmla="*/ 1 h 10"/>
                <a:gd name="T2" fmla="*/ 0 w 9"/>
                <a:gd name="T3" fmla="*/ 2 h 10"/>
                <a:gd name="T4" fmla="*/ 1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6" y="9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7" name="Freeform 2115">
              <a:extLst>
                <a:ext uri="{FF2B5EF4-FFF2-40B4-BE49-F238E27FC236}">
                  <a16:creationId xmlns:a16="http://schemas.microsoft.com/office/drawing/2014/main" id="{EAF94C36-2F6F-46A2-B2B5-CC9455AE0E60}"/>
                </a:ext>
              </a:extLst>
            </p:cNvPr>
            <p:cNvSpPr/>
            <p:nvPr>
              <p:custDataLst>
                <p:tags r:id="rId690"/>
              </p:custDataLst>
            </p:nvPr>
          </p:nvSpPr>
          <p:spPr bwMode="auto">
            <a:xfrm>
              <a:off x="2718" y="3040"/>
              <a:ext cx="1" cy="7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8" name="Freeform 2116">
              <a:extLst>
                <a:ext uri="{FF2B5EF4-FFF2-40B4-BE49-F238E27FC236}">
                  <a16:creationId xmlns:a16="http://schemas.microsoft.com/office/drawing/2014/main" id="{4BC77031-B90D-48A9-AE60-CC41412273AB}"/>
                </a:ext>
              </a:extLst>
            </p:cNvPr>
            <p:cNvSpPr/>
            <p:nvPr>
              <p:custDataLst>
                <p:tags r:id="rId691"/>
              </p:custDataLst>
            </p:nvPr>
          </p:nvSpPr>
          <p:spPr bwMode="auto">
            <a:xfrm>
              <a:off x="2717" y="3068"/>
              <a:ext cx="7" cy="8"/>
            </a:xfrm>
            <a:custGeom>
              <a:avLst/>
              <a:gdLst>
                <a:gd name="T0" fmla="*/ 2 w 13"/>
                <a:gd name="T1" fmla="*/ 0 h 15"/>
                <a:gd name="T2" fmla="*/ 1 w 13"/>
                <a:gd name="T3" fmla="*/ 2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8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499" name="Freeform 2117">
              <a:extLst>
                <a:ext uri="{FF2B5EF4-FFF2-40B4-BE49-F238E27FC236}">
                  <a16:creationId xmlns:a16="http://schemas.microsoft.com/office/drawing/2014/main" id="{C8DBE369-954C-4F10-86ED-4F29802C2BDF}"/>
                </a:ext>
              </a:extLst>
            </p:cNvPr>
            <p:cNvSpPr/>
            <p:nvPr>
              <p:custDataLst>
                <p:tags r:id="rId692"/>
              </p:custDataLst>
            </p:nvPr>
          </p:nvSpPr>
          <p:spPr bwMode="auto">
            <a:xfrm flipH="1">
              <a:off x="2743" y="3037"/>
              <a:ext cx="0" cy="4"/>
            </a:xfrm>
            <a:custGeom>
              <a:avLst/>
              <a:gdLst>
                <a:gd name="T0" fmla="*/ 0 w 1"/>
                <a:gd name="T1" fmla="*/ 1 h 7"/>
                <a:gd name="T2" fmla="*/ 1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0" name="Freeform 2118">
              <a:extLst>
                <a:ext uri="{FF2B5EF4-FFF2-40B4-BE49-F238E27FC236}">
                  <a16:creationId xmlns:a16="http://schemas.microsoft.com/office/drawing/2014/main" id="{C7C51F12-8F0D-43ED-AF28-BD30676655B6}"/>
                </a:ext>
              </a:extLst>
            </p:cNvPr>
            <p:cNvSpPr/>
            <p:nvPr>
              <p:custDataLst>
                <p:tags r:id="rId693"/>
              </p:custDataLst>
            </p:nvPr>
          </p:nvSpPr>
          <p:spPr bwMode="auto">
            <a:xfrm>
              <a:off x="2745" y="3092"/>
              <a:ext cx="5" cy="6"/>
            </a:xfrm>
            <a:custGeom>
              <a:avLst/>
              <a:gdLst>
                <a:gd name="T0" fmla="*/ 0 w 11"/>
                <a:gd name="T1" fmla="*/ 2 h 10"/>
                <a:gd name="T2" fmla="*/ 0 w 11"/>
                <a:gd name="T3" fmla="*/ 0 h 10"/>
                <a:gd name="T4" fmla="*/ 1 w 11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2" y="10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5" y="3"/>
                    <a:pt x="8" y="7"/>
                    <a:pt x="11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1" name="Freeform 2119">
              <a:extLst>
                <a:ext uri="{FF2B5EF4-FFF2-40B4-BE49-F238E27FC236}">
                  <a16:creationId xmlns:a16="http://schemas.microsoft.com/office/drawing/2014/main" id="{1E190C0F-DBCC-4D9E-A475-75AB9AC9178D}"/>
                </a:ext>
              </a:extLst>
            </p:cNvPr>
            <p:cNvSpPr/>
            <p:nvPr>
              <p:custDataLst>
                <p:tags r:id="rId694"/>
              </p:custDataLst>
            </p:nvPr>
          </p:nvSpPr>
          <p:spPr bwMode="auto">
            <a:xfrm>
              <a:off x="2728" y="3146"/>
              <a:ext cx="7" cy="6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0"/>
                    <a:pt x="0" y="4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2" name="Freeform 2120">
              <a:extLst>
                <a:ext uri="{FF2B5EF4-FFF2-40B4-BE49-F238E27FC236}">
                  <a16:creationId xmlns:a16="http://schemas.microsoft.com/office/drawing/2014/main" id="{17890DD7-212B-4C23-B0FC-399E9007D620}"/>
                </a:ext>
              </a:extLst>
            </p:cNvPr>
            <p:cNvSpPr/>
            <p:nvPr>
              <p:custDataLst>
                <p:tags r:id="rId695"/>
              </p:custDataLst>
            </p:nvPr>
          </p:nvSpPr>
          <p:spPr bwMode="auto">
            <a:xfrm>
              <a:off x="2739" y="3169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0" y="4"/>
                    <a:pt x="1" y="8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3" name="Freeform 2121">
              <a:extLst>
                <a:ext uri="{FF2B5EF4-FFF2-40B4-BE49-F238E27FC236}">
                  <a16:creationId xmlns:a16="http://schemas.microsoft.com/office/drawing/2014/main" id="{F127B349-E5ED-425D-9D75-4CEC3D01E05B}"/>
                </a:ext>
              </a:extLst>
            </p:cNvPr>
            <p:cNvSpPr/>
            <p:nvPr>
              <p:custDataLst>
                <p:tags r:id="rId696"/>
              </p:custDataLst>
            </p:nvPr>
          </p:nvSpPr>
          <p:spPr bwMode="auto">
            <a:xfrm>
              <a:off x="2746" y="3191"/>
              <a:ext cx="1" cy="7"/>
            </a:xfrm>
            <a:custGeom>
              <a:avLst/>
              <a:gdLst>
                <a:gd name="T0" fmla="*/ 1 w 2"/>
                <a:gd name="T1" fmla="*/ 0 h 12"/>
                <a:gd name="T2" fmla="*/ 1 w 2"/>
                <a:gd name="T3" fmla="*/ 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4" name="Freeform 2122">
              <a:extLst>
                <a:ext uri="{FF2B5EF4-FFF2-40B4-BE49-F238E27FC236}">
                  <a16:creationId xmlns:a16="http://schemas.microsoft.com/office/drawing/2014/main" id="{13C3F561-B168-420D-A3EA-E212EDFB9D39}"/>
                </a:ext>
              </a:extLst>
            </p:cNvPr>
            <p:cNvSpPr/>
            <p:nvPr>
              <p:custDataLst>
                <p:tags r:id="rId697"/>
              </p:custDataLst>
            </p:nvPr>
          </p:nvSpPr>
          <p:spPr bwMode="auto">
            <a:xfrm>
              <a:off x="2766" y="3198"/>
              <a:ext cx="2" cy="2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5" name="Freeform 2123">
              <a:extLst>
                <a:ext uri="{FF2B5EF4-FFF2-40B4-BE49-F238E27FC236}">
                  <a16:creationId xmlns:a16="http://schemas.microsoft.com/office/drawing/2014/main" id="{E490772F-103C-486A-9EDE-B868DD48D7EA}"/>
                </a:ext>
              </a:extLst>
            </p:cNvPr>
            <p:cNvSpPr/>
            <p:nvPr>
              <p:custDataLst>
                <p:tags r:id="rId698"/>
              </p:custDataLst>
            </p:nvPr>
          </p:nvSpPr>
          <p:spPr bwMode="auto">
            <a:xfrm>
              <a:off x="2765" y="3169"/>
              <a:ext cx="1" cy="4"/>
            </a:xfrm>
            <a:custGeom>
              <a:avLst/>
              <a:gdLst>
                <a:gd name="T0" fmla="*/ 0 w 1"/>
                <a:gd name="T1" fmla="*/ 1 h 7"/>
                <a:gd name="T2" fmla="*/ 1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6" name="Freeform 2124">
              <a:extLst>
                <a:ext uri="{FF2B5EF4-FFF2-40B4-BE49-F238E27FC236}">
                  <a16:creationId xmlns:a16="http://schemas.microsoft.com/office/drawing/2014/main" id="{84654B9A-0044-49EF-8B1B-7BFDDEDCD15C}"/>
                </a:ext>
              </a:extLst>
            </p:cNvPr>
            <p:cNvSpPr/>
            <p:nvPr>
              <p:custDataLst>
                <p:tags r:id="rId699"/>
              </p:custDataLst>
            </p:nvPr>
          </p:nvSpPr>
          <p:spPr bwMode="auto">
            <a:xfrm>
              <a:off x="2756" y="3140"/>
              <a:ext cx="4" cy="8"/>
            </a:xfrm>
            <a:custGeom>
              <a:avLst/>
              <a:gdLst>
                <a:gd name="T0" fmla="*/ 1 w 8"/>
                <a:gd name="T1" fmla="*/ 1 h 13"/>
                <a:gd name="T2" fmla="*/ 1 w 8"/>
                <a:gd name="T3" fmla="*/ 2 h 13"/>
                <a:gd name="T4" fmla="*/ 1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7" name="Freeform 2125">
              <a:extLst>
                <a:ext uri="{FF2B5EF4-FFF2-40B4-BE49-F238E27FC236}">
                  <a16:creationId xmlns:a16="http://schemas.microsoft.com/office/drawing/2014/main" id="{DA3898D4-0ACF-450C-906D-8037E742F392}"/>
                </a:ext>
              </a:extLst>
            </p:cNvPr>
            <p:cNvSpPr/>
            <p:nvPr>
              <p:custDataLst>
                <p:tags r:id="rId700"/>
              </p:custDataLst>
            </p:nvPr>
          </p:nvSpPr>
          <p:spPr bwMode="auto">
            <a:xfrm flipH="1">
              <a:off x="2752" y="3121"/>
              <a:ext cx="0" cy="3"/>
            </a:xfrm>
            <a:custGeom>
              <a:avLst/>
              <a:gdLst>
                <a:gd name="T0" fmla="*/ 0 h 6"/>
                <a:gd name="T1" fmla="*/ 1 h 6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8" name="Freeform 2126">
              <a:extLst>
                <a:ext uri="{FF2B5EF4-FFF2-40B4-BE49-F238E27FC236}">
                  <a16:creationId xmlns:a16="http://schemas.microsoft.com/office/drawing/2014/main" id="{2113E312-70BC-4872-8778-91C9A1EFDBB4}"/>
                </a:ext>
              </a:extLst>
            </p:cNvPr>
            <p:cNvSpPr/>
            <p:nvPr>
              <p:custDataLst>
                <p:tags r:id="rId701"/>
              </p:custDataLst>
            </p:nvPr>
          </p:nvSpPr>
          <p:spPr bwMode="auto">
            <a:xfrm>
              <a:off x="2739" y="3211"/>
              <a:ext cx="5" cy="5"/>
            </a:xfrm>
            <a:custGeom>
              <a:avLst/>
              <a:gdLst>
                <a:gd name="T0" fmla="*/ 1 w 9"/>
                <a:gd name="T1" fmla="*/ 2 h 9"/>
                <a:gd name="T2" fmla="*/ 1 w 9"/>
                <a:gd name="T3" fmla="*/ 0 h 9"/>
                <a:gd name="T4" fmla="*/ 0 w 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09" name="Freeform 2127">
              <a:extLst>
                <a:ext uri="{FF2B5EF4-FFF2-40B4-BE49-F238E27FC236}">
                  <a16:creationId xmlns:a16="http://schemas.microsoft.com/office/drawing/2014/main" id="{1A00F51F-847E-4171-81ED-9B5FE6AE9F0F}"/>
                </a:ext>
              </a:extLst>
            </p:cNvPr>
            <p:cNvSpPr/>
            <p:nvPr>
              <p:custDataLst>
                <p:tags r:id="rId702"/>
              </p:custDataLst>
            </p:nvPr>
          </p:nvSpPr>
          <p:spPr bwMode="auto">
            <a:xfrm>
              <a:off x="2760" y="3223"/>
              <a:ext cx="8" cy="8"/>
            </a:xfrm>
            <a:custGeom>
              <a:avLst/>
              <a:gdLst>
                <a:gd name="T0" fmla="*/ 0 w 13"/>
                <a:gd name="T1" fmla="*/ 2 h 14"/>
                <a:gd name="T2" fmla="*/ 2 w 13"/>
                <a:gd name="T3" fmla="*/ 1 h 14"/>
                <a:gd name="T4" fmla="*/ 2 w 13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0" name="Freeform 2128">
              <a:extLst>
                <a:ext uri="{FF2B5EF4-FFF2-40B4-BE49-F238E27FC236}">
                  <a16:creationId xmlns:a16="http://schemas.microsoft.com/office/drawing/2014/main" id="{A86F1BB8-6C9F-4AB2-9CF9-978C0059C882}"/>
                </a:ext>
              </a:extLst>
            </p:cNvPr>
            <p:cNvSpPr/>
            <p:nvPr>
              <p:custDataLst>
                <p:tags r:id="rId703"/>
              </p:custDataLst>
            </p:nvPr>
          </p:nvSpPr>
          <p:spPr bwMode="auto">
            <a:xfrm>
              <a:off x="2746" y="3255"/>
              <a:ext cx="8" cy="11"/>
            </a:xfrm>
            <a:custGeom>
              <a:avLst/>
              <a:gdLst>
                <a:gd name="T0" fmla="*/ 0 w 16"/>
                <a:gd name="T1" fmla="*/ 2 h 20"/>
                <a:gd name="T2" fmla="*/ 1 w 16"/>
                <a:gd name="T3" fmla="*/ 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0" y="13"/>
                  </a:moveTo>
                  <a:cubicBezTo>
                    <a:pt x="5" y="0"/>
                    <a:pt x="16" y="13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1" name="Freeform 2129">
              <a:extLst>
                <a:ext uri="{FF2B5EF4-FFF2-40B4-BE49-F238E27FC236}">
                  <a16:creationId xmlns:a16="http://schemas.microsoft.com/office/drawing/2014/main" id="{D132CA43-1E70-4BD8-82AC-2BDC88702CAD}"/>
                </a:ext>
              </a:extLst>
            </p:cNvPr>
            <p:cNvSpPr/>
            <p:nvPr>
              <p:custDataLst>
                <p:tags r:id="rId704"/>
              </p:custDataLst>
            </p:nvPr>
          </p:nvSpPr>
          <p:spPr bwMode="auto">
            <a:xfrm>
              <a:off x="2724" y="3229"/>
              <a:ext cx="11" cy="8"/>
            </a:xfrm>
            <a:custGeom>
              <a:avLst/>
              <a:gdLst>
                <a:gd name="T0" fmla="*/ 2 w 20"/>
                <a:gd name="T1" fmla="*/ 3 h 13"/>
                <a:gd name="T2" fmla="*/ 0 w 20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2" name="Freeform 2130">
              <a:extLst>
                <a:ext uri="{FF2B5EF4-FFF2-40B4-BE49-F238E27FC236}">
                  <a16:creationId xmlns:a16="http://schemas.microsoft.com/office/drawing/2014/main" id="{75B263FE-EC45-48D7-A8F2-9639C7135413}"/>
                </a:ext>
              </a:extLst>
            </p:cNvPr>
            <p:cNvSpPr/>
            <p:nvPr>
              <p:custDataLst>
                <p:tags r:id="rId705"/>
              </p:custDataLst>
            </p:nvPr>
          </p:nvSpPr>
          <p:spPr bwMode="auto">
            <a:xfrm>
              <a:off x="2719" y="3246"/>
              <a:ext cx="6" cy="5"/>
            </a:xfrm>
            <a:custGeom>
              <a:avLst/>
              <a:gdLst>
                <a:gd name="T0" fmla="*/ 0 w 10"/>
                <a:gd name="T1" fmla="*/ 2 h 8"/>
                <a:gd name="T2" fmla="*/ 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3" name="Freeform 2131">
              <a:extLst>
                <a:ext uri="{FF2B5EF4-FFF2-40B4-BE49-F238E27FC236}">
                  <a16:creationId xmlns:a16="http://schemas.microsoft.com/office/drawing/2014/main" id="{D5D68E33-CEE1-4A17-9E91-77A4642CA99C}"/>
                </a:ext>
              </a:extLst>
            </p:cNvPr>
            <p:cNvSpPr/>
            <p:nvPr>
              <p:custDataLst>
                <p:tags r:id="rId706"/>
              </p:custDataLst>
            </p:nvPr>
          </p:nvSpPr>
          <p:spPr bwMode="auto">
            <a:xfrm>
              <a:off x="2705" y="3263"/>
              <a:ext cx="5" cy="5"/>
            </a:xfrm>
            <a:custGeom>
              <a:avLst/>
              <a:gdLst>
                <a:gd name="T0" fmla="*/ 0 w 9"/>
                <a:gd name="T1" fmla="*/ 2 h 9"/>
                <a:gd name="T2" fmla="*/ 2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4" name="Freeform 2132">
              <a:extLst>
                <a:ext uri="{FF2B5EF4-FFF2-40B4-BE49-F238E27FC236}">
                  <a16:creationId xmlns:a16="http://schemas.microsoft.com/office/drawing/2014/main" id="{FBE95117-60FE-487C-86A0-AE10184BC308}"/>
                </a:ext>
              </a:extLst>
            </p:cNvPr>
            <p:cNvSpPr/>
            <p:nvPr>
              <p:custDataLst>
                <p:tags r:id="rId707"/>
              </p:custDataLst>
            </p:nvPr>
          </p:nvSpPr>
          <p:spPr bwMode="auto">
            <a:xfrm>
              <a:off x="2726" y="3280"/>
              <a:ext cx="4" cy="5"/>
            </a:xfrm>
            <a:custGeom>
              <a:avLst/>
              <a:gdLst>
                <a:gd name="T0" fmla="*/ 0 w 7"/>
                <a:gd name="T1" fmla="*/ 2 h 8"/>
                <a:gd name="T2" fmla="*/ 1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5" name="Freeform 2133">
              <a:extLst>
                <a:ext uri="{FF2B5EF4-FFF2-40B4-BE49-F238E27FC236}">
                  <a16:creationId xmlns:a16="http://schemas.microsoft.com/office/drawing/2014/main" id="{C430B178-C01C-4ABD-A17F-0267EF0474B2}"/>
                </a:ext>
              </a:extLst>
            </p:cNvPr>
            <p:cNvSpPr/>
            <p:nvPr>
              <p:custDataLst>
                <p:tags r:id="rId708"/>
              </p:custDataLst>
            </p:nvPr>
          </p:nvSpPr>
          <p:spPr bwMode="auto">
            <a:xfrm>
              <a:off x="2703" y="3313"/>
              <a:ext cx="3" cy="1"/>
            </a:xfrm>
            <a:custGeom>
              <a:avLst/>
              <a:gdLst>
                <a:gd name="T0" fmla="*/ 0 w 6"/>
                <a:gd name="T1" fmla="*/ 1 h 2"/>
                <a:gd name="T2" fmla="*/ 1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6" name="Freeform 2134">
              <a:extLst>
                <a:ext uri="{FF2B5EF4-FFF2-40B4-BE49-F238E27FC236}">
                  <a16:creationId xmlns:a16="http://schemas.microsoft.com/office/drawing/2014/main" id="{22D3CD81-2D6B-478F-B826-A5134F2BBFA2}"/>
                </a:ext>
              </a:extLst>
            </p:cNvPr>
            <p:cNvSpPr/>
            <p:nvPr>
              <p:custDataLst>
                <p:tags r:id="rId709"/>
              </p:custDataLst>
            </p:nvPr>
          </p:nvSpPr>
          <p:spPr bwMode="auto">
            <a:xfrm>
              <a:off x="2614" y="3313"/>
              <a:ext cx="5" cy="5"/>
            </a:xfrm>
            <a:custGeom>
              <a:avLst/>
              <a:gdLst>
                <a:gd name="T0" fmla="*/ 1 w 10"/>
                <a:gd name="T1" fmla="*/ 2 h 9"/>
                <a:gd name="T2" fmla="*/ 1 w 10"/>
                <a:gd name="T3" fmla="*/ 0 h 9"/>
                <a:gd name="T4" fmla="*/ 2 w 10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0" y="8"/>
                    <a:pt x="0" y="3"/>
                    <a:pt x="1" y="0"/>
                  </a:cubicBezTo>
                  <a:cubicBezTo>
                    <a:pt x="4" y="0"/>
                    <a:pt x="8" y="0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7" name="Freeform 2135">
              <a:extLst>
                <a:ext uri="{FF2B5EF4-FFF2-40B4-BE49-F238E27FC236}">
                  <a16:creationId xmlns:a16="http://schemas.microsoft.com/office/drawing/2014/main" id="{C0921D1A-B4A6-4327-9A5C-787481585FEA}"/>
                </a:ext>
              </a:extLst>
            </p:cNvPr>
            <p:cNvSpPr/>
            <p:nvPr>
              <p:custDataLst>
                <p:tags r:id="rId710"/>
              </p:custDataLst>
            </p:nvPr>
          </p:nvSpPr>
          <p:spPr bwMode="auto">
            <a:xfrm>
              <a:off x="2568" y="3333"/>
              <a:ext cx="5" cy="6"/>
            </a:xfrm>
            <a:custGeom>
              <a:avLst/>
              <a:gdLst>
                <a:gd name="T0" fmla="*/ 0 w 9"/>
                <a:gd name="T1" fmla="*/ 2 h 11"/>
                <a:gd name="T2" fmla="*/ 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9"/>
                    <a:pt x="6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8" name="Freeform 2136">
              <a:extLst>
                <a:ext uri="{FF2B5EF4-FFF2-40B4-BE49-F238E27FC236}">
                  <a16:creationId xmlns:a16="http://schemas.microsoft.com/office/drawing/2014/main" id="{73F2EA69-F9D2-4603-9A38-0C60DA302B42}"/>
                </a:ext>
              </a:extLst>
            </p:cNvPr>
            <p:cNvSpPr/>
            <p:nvPr>
              <p:custDataLst>
                <p:tags r:id="rId711"/>
              </p:custDataLst>
            </p:nvPr>
          </p:nvSpPr>
          <p:spPr bwMode="auto">
            <a:xfrm>
              <a:off x="2442" y="3174"/>
              <a:ext cx="6" cy="8"/>
            </a:xfrm>
            <a:custGeom>
              <a:avLst/>
              <a:gdLst>
                <a:gd name="T0" fmla="*/ 1 w 10"/>
                <a:gd name="T1" fmla="*/ 3 h 13"/>
                <a:gd name="T2" fmla="*/ 1 w 10"/>
                <a:gd name="T3" fmla="*/ 0 h 13"/>
                <a:gd name="T4" fmla="*/ 2 w 10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5" y="3"/>
                    <a:pt x="8" y="7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19" name="Freeform 2137">
              <a:extLst>
                <a:ext uri="{FF2B5EF4-FFF2-40B4-BE49-F238E27FC236}">
                  <a16:creationId xmlns:a16="http://schemas.microsoft.com/office/drawing/2014/main" id="{C6650F96-B900-483D-B4E6-DCCA0ED9C0C8}"/>
                </a:ext>
              </a:extLst>
            </p:cNvPr>
            <p:cNvSpPr/>
            <p:nvPr>
              <p:custDataLst>
                <p:tags r:id="rId712"/>
              </p:custDataLst>
            </p:nvPr>
          </p:nvSpPr>
          <p:spPr bwMode="auto">
            <a:xfrm>
              <a:off x="2440" y="3140"/>
              <a:ext cx="5" cy="7"/>
            </a:xfrm>
            <a:custGeom>
              <a:avLst/>
              <a:gdLst>
                <a:gd name="T0" fmla="*/ 0 w 9"/>
                <a:gd name="T1" fmla="*/ 3 h 11"/>
                <a:gd name="T2" fmla="*/ 1 w 9"/>
                <a:gd name="T3" fmla="*/ 0 h 11"/>
                <a:gd name="T4" fmla="*/ 2 w 9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5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0" name="Freeform 2138">
              <a:extLst>
                <a:ext uri="{FF2B5EF4-FFF2-40B4-BE49-F238E27FC236}">
                  <a16:creationId xmlns:a16="http://schemas.microsoft.com/office/drawing/2014/main" id="{450E504A-B239-4D21-9C83-8FB5F59B3B1D}"/>
                </a:ext>
              </a:extLst>
            </p:cNvPr>
            <p:cNvSpPr/>
            <p:nvPr>
              <p:custDataLst>
                <p:tags r:id="rId713"/>
              </p:custDataLst>
            </p:nvPr>
          </p:nvSpPr>
          <p:spPr bwMode="auto">
            <a:xfrm>
              <a:off x="2443" y="3114"/>
              <a:ext cx="5" cy="6"/>
            </a:xfrm>
            <a:custGeom>
              <a:avLst/>
              <a:gdLst>
                <a:gd name="T0" fmla="*/ 0 w 9"/>
                <a:gd name="T1" fmla="*/ 2 h 10"/>
                <a:gd name="T2" fmla="*/ 1 w 9"/>
                <a:gd name="T3" fmla="*/ 0 h 10"/>
                <a:gd name="T4" fmla="*/ 2 w 9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5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1" name="Freeform 2139">
              <a:extLst>
                <a:ext uri="{FF2B5EF4-FFF2-40B4-BE49-F238E27FC236}">
                  <a16:creationId xmlns:a16="http://schemas.microsoft.com/office/drawing/2014/main" id="{67D3E8D3-D74A-47D4-909F-6F831A0DFC7A}"/>
                </a:ext>
              </a:extLst>
            </p:cNvPr>
            <p:cNvSpPr/>
            <p:nvPr>
              <p:custDataLst>
                <p:tags r:id="rId714"/>
              </p:custDataLst>
            </p:nvPr>
          </p:nvSpPr>
          <p:spPr bwMode="auto">
            <a:xfrm>
              <a:off x="2446" y="3083"/>
              <a:ext cx="5" cy="8"/>
            </a:xfrm>
            <a:custGeom>
              <a:avLst/>
              <a:gdLst>
                <a:gd name="T0" fmla="*/ 1 w 9"/>
                <a:gd name="T1" fmla="*/ 1 h 13"/>
                <a:gd name="T2" fmla="*/ 1 w 9"/>
                <a:gd name="T3" fmla="*/ 3 h 13"/>
                <a:gd name="T4" fmla="*/ 1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3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2" name="Freeform 2140">
              <a:extLst>
                <a:ext uri="{FF2B5EF4-FFF2-40B4-BE49-F238E27FC236}">
                  <a16:creationId xmlns:a16="http://schemas.microsoft.com/office/drawing/2014/main" id="{BCC69878-A165-40ED-A82C-967F4B509E07}"/>
                </a:ext>
              </a:extLst>
            </p:cNvPr>
            <p:cNvSpPr/>
            <p:nvPr>
              <p:custDataLst>
                <p:tags r:id="rId715"/>
              </p:custDataLst>
            </p:nvPr>
          </p:nvSpPr>
          <p:spPr bwMode="auto">
            <a:xfrm flipH="1">
              <a:off x="2458" y="3060"/>
              <a:ext cx="0" cy="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3" name="Freeform 2141">
              <a:extLst>
                <a:ext uri="{FF2B5EF4-FFF2-40B4-BE49-F238E27FC236}">
                  <a16:creationId xmlns:a16="http://schemas.microsoft.com/office/drawing/2014/main" id="{B827B0C7-5534-47DC-9025-2EFF88BA1259}"/>
                </a:ext>
              </a:extLst>
            </p:cNvPr>
            <p:cNvSpPr/>
            <p:nvPr>
              <p:custDataLst>
                <p:tags r:id="rId716"/>
              </p:custDataLst>
            </p:nvPr>
          </p:nvSpPr>
          <p:spPr bwMode="auto">
            <a:xfrm flipH="1">
              <a:off x="2458" y="3036"/>
              <a:ext cx="0" cy="4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4" name="Freeform 2142">
              <a:extLst>
                <a:ext uri="{FF2B5EF4-FFF2-40B4-BE49-F238E27FC236}">
                  <a16:creationId xmlns:a16="http://schemas.microsoft.com/office/drawing/2014/main" id="{CC9C0EAB-BE0C-4913-83D8-79067BDA6290}"/>
                </a:ext>
              </a:extLst>
            </p:cNvPr>
            <p:cNvSpPr/>
            <p:nvPr>
              <p:custDataLst>
                <p:tags r:id="rId717"/>
              </p:custDataLst>
            </p:nvPr>
          </p:nvSpPr>
          <p:spPr bwMode="auto">
            <a:xfrm>
              <a:off x="2420" y="3220"/>
              <a:ext cx="10" cy="13"/>
            </a:xfrm>
            <a:custGeom>
              <a:avLst/>
              <a:gdLst>
                <a:gd name="T0" fmla="*/ 4 w 17"/>
                <a:gd name="T1" fmla="*/ 3 h 22"/>
                <a:gd name="T2" fmla="*/ 3 w 17"/>
                <a:gd name="T3" fmla="*/ 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5" name="Freeform 2143">
              <a:extLst>
                <a:ext uri="{FF2B5EF4-FFF2-40B4-BE49-F238E27FC236}">
                  <a16:creationId xmlns:a16="http://schemas.microsoft.com/office/drawing/2014/main" id="{4F27CB7D-B778-47AE-900D-A05FEE18DBD6}"/>
                </a:ext>
              </a:extLst>
            </p:cNvPr>
            <p:cNvSpPr/>
            <p:nvPr>
              <p:custDataLst>
                <p:tags r:id="rId718"/>
              </p:custDataLst>
            </p:nvPr>
          </p:nvSpPr>
          <p:spPr bwMode="auto">
            <a:xfrm>
              <a:off x="2448" y="3250"/>
              <a:ext cx="7" cy="12"/>
            </a:xfrm>
            <a:custGeom>
              <a:avLst/>
              <a:gdLst>
                <a:gd name="T0" fmla="*/ 1 w 13"/>
                <a:gd name="T1" fmla="*/ 1 h 20"/>
                <a:gd name="T2" fmla="*/ 1 w 13"/>
                <a:gd name="T3" fmla="*/ 2 h 20"/>
                <a:gd name="T4" fmla="*/ 2 w 13"/>
                <a:gd name="T5" fmla="*/ 4 h 20"/>
                <a:gd name="T6" fmla="*/ 0 w 13"/>
                <a:gd name="T7" fmla="*/ 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7"/>
                  </a:moveTo>
                  <a:cubicBezTo>
                    <a:pt x="3" y="0"/>
                    <a:pt x="0" y="6"/>
                    <a:pt x="4" y="11"/>
                  </a:cubicBezTo>
                  <a:cubicBezTo>
                    <a:pt x="6" y="14"/>
                    <a:pt x="13" y="13"/>
                    <a:pt x="9" y="18"/>
                  </a:cubicBezTo>
                  <a:cubicBezTo>
                    <a:pt x="8" y="20"/>
                    <a:pt x="1" y="19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6" name="Freeform 2144">
              <a:extLst>
                <a:ext uri="{FF2B5EF4-FFF2-40B4-BE49-F238E27FC236}">
                  <a16:creationId xmlns:a16="http://schemas.microsoft.com/office/drawing/2014/main" id="{E70E20BF-DD74-4FA5-BBEC-9D07611C702E}"/>
                </a:ext>
              </a:extLst>
            </p:cNvPr>
            <p:cNvSpPr/>
            <p:nvPr>
              <p:custDataLst>
                <p:tags r:id="rId719"/>
              </p:custDataLst>
            </p:nvPr>
          </p:nvSpPr>
          <p:spPr bwMode="auto">
            <a:xfrm>
              <a:off x="2526" y="3021"/>
              <a:ext cx="2" cy="1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7" name="Freeform 2145">
              <a:extLst>
                <a:ext uri="{FF2B5EF4-FFF2-40B4-BE49-F238E27FC236}">
                  <a16:creationId xmlns:a16="http://schemas.microsoft.com/office/drawing/2014/main" id="{582447AD-2575-43FC-8E0E-7CB3D14DBC24}"/>
                </a:ext>
              </a:extLst>
            </p:cNvPr>
            <p:cNvSpPr/>
            <p:nvPr>
              <p:custDataLst>
                <p:tags r:id="rId720"/>
              </p:custDataLst>
            </p:nvPr>
          </p:nvSpPr>
          <p:spPr bwMode="auto">
            <a:xfrm>
              <a:off x="2554" y="3026"/>
              <a:ext cx="4" cy="1"/>
            </a:xfrm>
            <a:custGeom>
              <a:avLst/>
              <a:gdLst>
                <a:gd name="T0" fmla="*/ 0 w 8"/>
                <a:gd name="T1" fmla="*/ 1 h 1"/>
                <a:gd name="T2" fmla="*/ 1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1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8" name="Freeform 2146">
              <a:extLst>
                <a:ext uri="{FF2B5EF4-FFF2-40B4-BE49-F238E27FC236}">
                  <a16:creationId xmlns:a16="http://schemas.microsoft.com/office/drawing/2014/main" id="{7FA1FA02-CD2B-48A8-9279-6C0C326A578E}"/>
                </a:ext>
              </a:extLst>
            </p:cNvPr>
            <p:cNvSpPr/>
            <p:nvPr>
              <p:custDataLst>
                <p:tags r:id="rId721"/>
              </p:custDataLst>
            </p:nvPr>
          </p:nvSpPr>
          <p:spPr bwMode="auto">
            <a:xfrm>
              <a:off x="2580" y="3027"/>
              <a:ext cx="5" cy="6"/>
            </a:xfrm>
            <a:custGeom>
              <a:avLst/>
              <a:gdLst>
                <a:gd name="T0" fmla="*/ 1 w 9"/>
                <a:gd name="T1" fmla="*/ 0 h 10"/>
                <a:gd name="T2" fmla="*/ 1 w 9"/>
                <a:gd name="T3" fmla="*/ 2 h 10"/>
                <a:gd name="T4" fmla="*/ 2 w 9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29" name="Freeform 2147">
              <a:extLst>
                <a:ext uri="{FF2B5EF4-FFF2-40B4-BE49-F238E27FC236}">
                  <a16:creationId xmlns:a16="http://schemas.microsoft.com/office/drawing/2014/main" id="{57421749-130B-477B-8FA6-D26E20A1A533}"/>
                </a:ext>
              </a:extLst>
            </p:cNvPr>
            <p:cNvSpPr/>
            <p:nvPr>
              <p:custDataLst>
                <p:tags r:id="rId722"/>
              </p:custDataLst>
            </p:nvPr>
          </p:nvSpPr>
          <p:spPr bwMode="auto">
            <a:xfrm>
              <a:off x="2605" y="3026"/>
              <a:ext cx="5" cy="5"/>
            </a:xfrm>
            <a:custGeom>
              <a:avLst/>
              <a:gdLst>
                <a:gd name="T0" fmla="*/ 1 w 8"/>
                <a:gd name="T1" fmla="*/ 0 h 9"/>
                <a:gd name="T2" fmla="*/ 1 w 8"/>
                <a:gd name="T3" fmla="*/ 1 h 9"/>
                <a:gd name="T4" fmla="*/ 2 w 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4" y="3"/>
                    <a:pt x="0" y="3"/>
                    <a:pt x="1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0" name="Freeform 2148">
              <a:extLst>
                <a:ext uri="{FF2B5EF4-FFF2-40B4-BE49-F238E27FC236}">
                  <a16:creationId xmlns:a16="http://schemas.microsoft.com/office/drawing/2014/main" id="{A2DC8B44-D722-4E88-A0F2-9877D21EB981}"/>
                </a:ext>
              </a:extLst>
            </p:cNvPr>
            <p:cNvSpPr/>
            <p:nvPr>
              <p:custDataLst>
                <p:tags r:id="rId723"/>
              </p:custDataLst>
            </p:nvPr>
          </p:nvSpPr>
          <p:spPr bwMode="auto">
            <a:xfrm>
              <a:off x="2631" y="3027"/>
              <a:ext cx="3" cy="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3" y="3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1" name="Freeform 2149">
              <a:extLst>
                <a:ext uri="{FF2B5EF4-FFF2-40B4-BE49-F238E27FC236}">
                  <a16:creationId xmlns:a16="http://schemas.microsoft.com/office/drawing/2014/main" id="{6E059F6B-F6D3-4420-BFEE-198F8DB88FB4}"/>
                </a:ext>
              </a:extLst>
            </p:cNvPr>
            <p:cNvSpPr/>
            <p:nvPr>
              <p:custDataLst>
                <p:tags r:id="rId724"/>
              </p:custDataLst>
            </p:nvPr>
          </p:nvSpPr>
          <p:spPr bwMode="auto">
            <a:xfrm>
              <a:off x="2652" y="3014"/>
              <a:ext cx="8" cy="7"/>
            </a:xfrm>
            <a:custGeom>
              <a:avLst/>
              <a:gdLst>
                <a:gd name="T0" fmla="*/ 2 w 15"/>
                <a:gd name="T1" fmla="*/ 0 h 11"/>
                <a:gd name="T2" fmla="*/ 2 w 15"/>
                <a:gd name="T3" fmla="*/ 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2" name="Freeform 2150">
              <a:extLst>
                <a:ext uri="{FF2B5EF4-FFF2-40B4-BE49-F238E27FC236}">
                  <a16:creationId xmlns:a16="http://schemas.microsoft.com/office/drawing/2014/main" id="{3567F949-279C-4BB8-A755-CEDD1134F3D5}"/>
                </a:ext>
              </a:extLst>
            </p:cNvPr>
            <p:cNvSpPr/>
            <p:nvPr>
              <p:custDataLst>
                <p:tags r:id="rId725"/>
              </p:custDataLst>
            </p:nvPr>
          </p:nvSpPr>
          <p:spPr bwMode="auto">
            <a:xfrm>
              <a:off x="2679" y="3001"/>
              <a:ext cx="1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3" name="Freeform 2151">
              <a:extLst>
                <a:ext uri="{FF2B5EF4-FFF2-40B4-BE49-F238E27FC236}">
                  <a16:creationId xmlns:a16="http://schemas.microsoft.com/office/drawing/2014/main" id="{08E18BCF-35D1-444B-B1A3-AAF2B18CEDF7}"/>
                </a:ext>
              </a:extLst>
            </p:cNvPr>
            <p:cNvSpPr/>
            <p:nvPr>
              <p:custDataLst>
                <p:tags r:id="rId726"/>
              </p:custDataLst>
            </p:nvPr>
          </p:nvSpPr>
          <p:spPr bwMode="auto">
            <a:xfrm>
              <a:off x="2694" y="2991"/>
              <a:ext cx="2" cy="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4" name="Freeform 2152">
              <a:extLst>
                <a:ext uri="{FF2B5EF4-FFF2-40B4-BE49-F238E27FC236}">
                  <a16:creationId xmlns:a16="http://schemas.microsoft.com/office/drawing/2014/main" id="{FC87058E-925E-4F51-9A83-DE2334613A75}"/>
                </a:ext>
              </a:extLst>
            </p:cNvPr>
            <p:cNvSpPr/>
            <p:nvPr>
              <p:custDataLst>
                <p:tags r:id="rId727"/>
              </p:custDataLst>
            </p:nvPr>
          </p:nvSpPr>
          <p:spPr bwMode="auto">
            <a:xfrm>
              <a:off x="2698" y="2965"/>
              <a:ext cx="2" cy="4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5" name="Freeform 2153">
              <a:extLst>
                <a:ext uri="{FF2B5EF4-FFF2-40B4-BE49-F238E27FC236}">
                  <a16:creationId xmlns:a16="http://schemas.microsoft.com/office/drawing/2014/main" id="{22DC04CA-E6F1-49D2-A982-F0D098792363}"/>
                </a:ext>
              </a:extLst>
            </p:cNvPr>
            <p:cNvSpPr/>
            <p:nvPr>
              <p:custDataLst>
                <p:tags r:id="rId728"/>
              </p:custDataLst>
            </p:nvPr>
          </p:nvSpPr>
          <p:spPr bwMode="auto">
            <a:xfrm>
              <a:off x="2607" y="2989"/>
              <a:ext cx="3" cy="0"/>
            </a:xfrm>
            <a:custGeom>
              <a:avLst/>
              <a:gdLst>
                <a:gd name="T0" fmla="*/ 1 w 6"/>
                <a:gd name="T1" fmla="*/ 0 w 6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6" name="Freeform 2154">
              <a:extLst>
                <a:ext uri="{FF2B5EF4-FFF2-40B4-BE49-F238E27FC236}">
                  <a16:creationId xmlns:a16="http://schemas.microsoft.com/office/drawing/2014/main" id="{39D46142-5690-45DD-9F2F-DE3956636EFC}"/>
                </a:ext>
              </a:extLst>
            </p:cNvPr>
            <p:cNvSpPr/>
            <p:nvPr>
              <p:custDataLst>
                <p:tags r:id="rId729"/>
              </p:custDataLst>
            </p:nvPr>
          </p:nvSpPr>
          <p:spPr bwMode="auto">
            <a:xfrm>
              <a:off x="2577" y="2989"/>
              <a:ext cx="7" cy="7"/>
            </a:xfrm>
            <a:custGeom>
              <a:avLst/>
              <a:gdLst>
                <a:gd name="T0" fmla="*/ 2 w 12"/>
                <a:gd name="T1" fmla="*/ 2 h 13"/>
                <a:gd name="T2" fmla="*/ 0 w 12"/>
                <a:gd name="T3" fmla="*/ 2 h 13"/>
                <a:gd name="T4" fmla="*/ 2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cubicBezTo>
                    <a:pt x="8" y="12"/>
                    <a:pt x="2" y="13"/>
                    <a:pt x="0" y="9"/>
                  </a:cubicBezTo>
                  <a:cubicBezTo>
                    <a:pt x="2" y="5"/>
                    <a:pt x="12" y="6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7" name="Freeform 2155">
              <a:extLst>
                <a:ext uri="{FF2B5EF4-FFF2-40B4-BE49-F238E27FC236}">
                  <a16:creationId xmlns:a16="http://schemas.microsoft.com/office/drawing/2014/main" id="{9DAC0A2F-E46E-4005-A493-5C852F7A108D}"/>
                </a:ext>
              </a:extLst>
            </p:cNvPr>
            <p:cNvSpPr/>
            <p:nvPr>
              <p:custDataLst>
                <p:tags r:id="rId730"/>
              </p:custDataLst>
            </p:nvPr>
          </p:nvSpPr>
          <p:spPr bwMode="auto">
            <a:xfrm>
              <a:off x="2545" y="2985"/>
              <a:ext cx="9" cy="9"/>
            </a:xfrm>
            <a:custGeom>
              <a:avLst/>
              <a:gdLst>
                <a:gd name="T0" fmla="*/ 2 w 17"/>
                <a:gd name="T1" fmla="*/ 3 h 15"/>
                <a:gd name="T2" fmla="*/ 0 w 17"/>
                <a:gd name="T3" fmla="*/ 2 h 15"/>
                <a:gd name="T4" fmla="*/ 2 w 17"/>
                <a:gd name="T5" fmla="*/ 1 h 15"/>
                <a:gd name="T6" fmla="*/ 1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8" name="Freeform 2156">
              <a:extLst>
                <a:ext uri="{FF2B5EF4-FFF2-40B4-BE49-F238E27FC236}">
                  <a16:creationId xmlns:a16="http://schemas.microsoft.com/office/drawing/2014/main" id="{C55430CE-6882-49DF-A5F4-AFD67B248CE0}"/>
                </a:ext>
              </a:extLst>
            </p:cNvPr>
            <p:cNvSpPr/>
            <p:nvPr>
              <p:custDataLst>
                <p:tags r:id="rId731"/>
              </p:custDataLst>
            </p:nvPr>
          </p:nvSpPr>
          <p:spPr bwMode="auto">
            <a:xfrm>
              <a:off x="2519" y="2983"/>
              <a:ext cx="3" cy="2"/>
            </a:xfrm>
            <a:custGeom>
              <a:avLst/>
              <a:gdLst>
                <a:gd name="T0" fmla="*/ 1 w 6"/>
                <a:gd name="T1" fmla="*/ 1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39" name="Freeform 2157">
              <a:extLst>
                <a:ext uri="{FF2B5EF4-FFF2-40B4-BE49-F238E27FC236}">
                  <a16:creationId xmlns:a16="http://schemas.microsoft.com/office/drawing/2014/main" id="{9F365817-5596-4F23-9354-40F7FB0B9158}"/>
                </a:ext>
              </a:extLst>
            </p:cNvPr>
            <p:cNvSpPr/>
            <p:nvPr>
              <p:custDataLst>
                <p:tags r:id="rId732"/>
              </p:custDataLst>
            </p:nvPr>
          </p:nvSpPr>
          <p:spPr bwMode="auto">
            <a:xfrm>
              <a:off x="2499" y="2965"/>
              <a:ext cx="3" cy="3"/>
            </a:xfrm>
            <a:custGeom>
              <a:avLst/>
              <a:gdLst>
                <a:gd name="T0" fmla="*/ 0 w 6"/>
                <a:gd name="T1" fmla="*/ 0 h 6"/>
                <a:gd name="T2" fmla="*/ 1 w 6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3"/>
                    <a:pt x="2" y="5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0" name="Freeform 2158">
              <a:extLst>
                <a:ext uri="{FF2B5EF4-FFF2-40B4-BE49-F238E27FC236}">
                  <a16:creationId xmlns:a16="http://schemas.microsoft.com/office/drawing/2014/main" id="{026AA1E5-8025-4130-86C0-70167AC53490}"/>
                </a:ext>
              </a:extLst>
            </p:cNvPr>
            <p:cNvSpPr/>
            <p:nvPr>
              <p:custDataLst>
                <p:tags r:id="rId733"/>
              </p:custDataLst>
            </p:nvPr>
          </p:nvSpPr>
          <p:spPr bwMode="auto">
            <a:xfrm>
              <a:off x="2475" y="2980"/>
              <a:ext cx="7" cy="8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1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1" name="Freeform 2159">
              <a:extLst>
                <a:ext uri="{FF2B5EF4-FFF2-40B4-BE49-F238E27FC236}">
                  <a16:creationId xmlns:a16="http://schemas.microsoft.com/office/drawing/2014/main" id="{51BB0FBD-E598-4895-8B9E-41FC95DA8929}"/>
                </a:ext>
              </a:extLst>
            </p:cNvPr>
            <p:cNvSpPr/>
            <p:nvPr>
              <p:custDataLst>
                <p:tags r:id="rId734"/>
              </p:custDataLst>
            </p:nvPr>
          </p:nvSpPr>
          <p:spPr bwMode="auto">
            <a:xfrm>
              <a:off x="2505" y="3008"/>
              <a:ext cx="6" cy="5"/>
            </a:xfrm>
            <a:custGeom>
              <a:avLst/>
              <a:gdLst>
                <a:gd name="T0" fmla="*/ 2 w 11"/>
                <a:gd name="T1" fmla="*/ 1 h 8"/>
                <a:gd name="T2" fmla="*/ 0 w 11"/>
                <a:gd name="T3" fmla="*/ 1 h 8"/>
                <a:gd name="T4" fmla="*/ 1 w 11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3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2" name="Freeform 2160">
              <a:extLst>
                <a:ext uri="{FF2B5EF4-FFF2-40B4-BE49-F238E27FC236}">
                  <a16:creationId xmlns:a16="http://schemas.microsoft.com/office/drawing/2014/main" id="{8FDA7816-8887-4448-98D1-18FD797786AB}"/>
                </a:ext>
              </a:extLst>
            </p:cNvPr>
            <p:cNvSpPr/>
            <p:nvPr>
              <p:custDataLst>
                <p:tags r:id="rId735"/>
              </p:custDataLst>
            </p:nvPr>
          </p:nvSpPr>
          <p:spPr bwMode="auto">
            <a:xfrm>
              <a:off x="2432" y="2947"/>
              <a:ext cx="9" cy="10"/>
            </a:xfrm>
            <a:custGeom>
              <a:avLst/>
              <a:gdLst>
                <a:gd name="T0" fmla="*/ 3 w 16"/>
                <a:gd name="T1" fmla="*/ 2 h 18"/>
                <a:gd name="T2" fmla="*/ 2 w 16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3" name="Freeform 2161">
              <a:extLst>
                <a:ext uri="{FF2B5EF4-FFF2-40B4-BE49-F238E27FC236}">
                  <a16:creationId xmlns:a16="http://schemas.microsoft.com/office/drawing/2014/main" id="{1F127C6D-28B0-4D45-8F18-9B11FD2E9B7E}"/>
                </a:ext>
              </a:extLst>
            </p:cNvPr>
            <p:cNvSpPr/>
            <p:nvPr>
              <p:custDataLst>
                <p:tags r:id="rId736"/>
              </p:custDataLst>
            </p:nvPr>
          </p:nvSpPr>
          <p:spPr bwMode="auto">
            <a:xfrm>
              <a:off x="2414" y="2971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4" name="Freeform 2162">
              <a:extLst>
                <a:ext uri="{FF2B5EF4-FFF2-40B4-BE49-F238E27FC236}">
                  <a16:creationId xmlns:a16="http://schemas.microsoft.com/office/drawing/2014/main" id="{06F5587E-BB0A-48DD-ADCC-84C4FD2FA802}"/>
                </a:ext>
              </a:extLst>
            </p:cNvPr>
            <p:cNvSpPr/>
            <p:nvPr>
              <p:custDataLst>
                <p:tags r:id="rId737"/>
              </p:custDataLst>
            </p:nvPr>
          </p:nvSpPr>
          <p:spPr bwMode="auto">
            <a:xfrm>
              <a:off x="2418" y="2994"/>
              <a:ext cx="7" cy="10"/>
            </a:xfrm>
            <a:custGeom>
              <a:avLst/>
              <a:gdLst>
                <a:gd name="T0" fmla="*/ 2 w 13"/>
                <a:gd name="T1" fmla="*/ 1 h 17"/>
                <a:gd name="T2" fmla="*/ 1 w 13"/>
                <a:gd name="T3" fmla="*/ 4 h 17"/>
                <a:gd name="T4" fmla="*/ 1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6"/>
                    <a:pt x="1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5" name="Freeform 2163">
              <a:extLst>
                <a:ext uri="{FF2B5EF4-FFF2-40B4-BE49-F238E27FC236}">
                  <a16:creationId xmlns:a16="http://schemas.microsoft.com/office/drawing/2014/main" id="{D9E583AA-5E75-4267-A885-3A01CB84542B}"/>
                </a:ext>
              </a:extLst>
            </p:cNvPr>
            <p:cNvSpPr/>
            <p:nvPr>
              <p:custDataLst>
                <p:tags r:id="rId738"/>
              </p:custDataLst>
            </p:nvPr>
          </p:nvSpPr>
          <p:spPr bwMode="auto">
            <a:xfrm>
              <a:off x="2456" y="2936"/>
              <a:ext cx="6" cy="4"/>
            </a:xfrm>
            <a:custGeom>
              <a:avLst/>
              <a:gdLst>
                <a:gd name="T0" fmla="*/ 0 w 12"/>
                <a:gd name="T1" fmla="*/ 0 h 7"/>
                <a:gd name="T2" fmla="*/ 2 w 12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6" name="Freeform 2164">
              <a:extLst>
                <a:ext uri="{FF2B5EF4-FFF2-40B4-BE49-F238E27FC236}">
                  <a16:creationId xmlns:a16="http://schemas.microsoft.com/office/drawing/2014/main" id="{76625283-DABB-4DFF-9EA9-BBF9D5CF2523}"/>
                </a:ext>
              </a:extLst>
            </p:cNvPr>
            <p:cNvSpPr/>
            <p:nvPr>
              <p:custDataLst>
                <p:tags r:id="rId739"/>
              </p:custDataLst>
            </p:nvPr>
          </p:nvSpPr>
          <p:spPr bwMode="auto">
            <a:xfrm>
              <a:off x="2479" y="2951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7" name="Freeform 2165">
              <a:extLst>
                <a:ext uri="{FF2B5EF4-FFF2-40B4-BE49-F238E27FC236}">
                  <a16:creationId xmlns:a16="http://schemas.microsoft.com/office/drawing/2014/main" id="{C0AE261F-0C9D-4628-9906-CBB3F5135C43}"/>
                </a:ext>
              </a:extLst>
            </p:cNvPr>
            <p:cNvSpPr/>
            <p:nvPr>
              <p:custDataLst>
                <p:tags r:id="rId740"/>
              </p:custDataLst>
            </p:nvPr>
          </p:nvSpPr>
          <p:spPr bwMode="auto">
            <a:xfrm>
              <a:off x="2459" y="3214"/>
              <a:ext cx="8" cy="10"/>
            </a:xfrm>
            <a:custGeom>
              <a:avLst/>
              <a:gdLst>
                <a:gd name="T0" fmla="*/ 2 w 16"/>
                <a:gd name="T1" fmla="*/ 4 h 17"/>
                <a:gd name="T2" fmla="*/ 2 w 16"/>
                <a:gd name="T3" fmla="*/ 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8" name="Freeform 2166">
              <a:extLst>
                <a:ext uri="{FF2B5EF4-FFF2-40B4-BE49-F238E27FC236}">
                  <a16:creationId xmlns:a16="http://schemas.microsoft.com/office/drawing/2014/main" id="{B2E85BFD-B214-4870-9B6C-2EA516287D31}"/>
                </a:ext>
              </a:extLst>
            </p:cNvPr>
            <p:cNvSpPr/>
            <p:nvPr>
              <p:custDataLst>
                <p:tags r:id="rId741"/>
              </p:custDataLst>
            </p:nvPr>
          </p:nvSpPr>
          <p:spPr bwMode="auto">
            <a:xfrm>
              <a:off x="2412" y="3189"/>
              <a:ext cx="6" cy="10"/>
            </a:xfrm>
            <a:custGeom>
              <a:avLst/>
              <a:gdLst>
                <a:gd name="T0" fmla="*/ 1 w 10"/>
                <a:gd name="T1" fmla="*/ 0 h 16"/>
                <a:gd name="T2" fmla="*/ 2 w 10"/>
                <a:gd name="T3" fmla="*/ 2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49" name="Freeform 2167">
              <a:extLst>
                <a:ext uri="{FF2B5EF4-FFF2-40B4-BE49-F238E27FC236}">
                  <a16:creationId xmlns:a16="http://schemas.microsoft.com/office/drawing/2014/main" id="{847AFB06-3895-4F21-85D0-493DEDDB79AB}"/>
                </a:ext>
              </a:extLst>
            </p:cNvPr>
            <p:cNvSpPr/>
            <p:nvPr>
              <p:custDataLst>
                <p:tags r:id="rId742"/>
              </p:custDataLst>
            </p:nvPr>
          </p:nvSpPr>
          <p:spPr bwMode="auto">
            <a:xfrm flipH="1">
              <a:off x="2417" y="3153"/>
              <a:ext cx="0" cy="5"/>
            </a:xfrm>
            <a:custGeom>
              <a:avLst/>
              <a:gdLst>
                <a:gd name="T0" fmla="*/ 2 h 9"/>
                <a:gd name="T1" fmla="*/ 0 h 9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0" name="Freeform 2168">
              <a:extLst>
                <a:ext uri="{FF2B5EF4-FFF2-40B4-BE49-F238E27FC236}">
                  <a16:creationId xmlns:a16="http://schemas.microsoft.com/office/drawing/2014/main" id="{E5B4D83A-A151-44D1-94D0-D058296A8A2B}"/>
                </a:ext>
              </a:extLst>
            </p:cNvPr>
            <p:cNvSpPr/>
            <p:nvPr>
              <p:custDataLst>
                <p:tags r:id="rId743"/>
              </p:custDataLst>
            </p:nvPr>
          </p:nvSpPr>
          <p:spPr bwMode="auto">
            <a:xfrm>
              <a:off x="2718" y="2986"/>
              <a:ext cx="1" cy="4"/>
            </a:xfrm>
            <a:custGeom>
              <a:avLst/>
              <a:gdLst>
                <a:gd name="T0" fmla="*/ 1 w 2"/>
                <a:gd name="T1" fmla="*/ 1 h 7"/>
                <a:gd name="T2" fmla="*/ 1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1" name="Freeform 2169">
              <a:extLst>
                <a:ext uri="{FF2B5EF4-FFF2-40B4-BE49-F238E27FC236}">
                  <a16:creationId xmlns:a16="http://schemas.microsoft.com/office/drawing/2014/main" id="{D2684572-6F69-46B5-88A8-A147C760D878}"/>
                </a:ext>
              </a:extLst>
            </p:cNvPr>
            <p:cNvSpPr/>
            <p:nvPr>
              <p:custDataLst>
                <p:tags r:id="rId744"/>
              </p:custDataLst>
            </p:nvPr>
          </p:nvSpPr>
          <p:spPr bwMode="auto">
            <a:xfrm>
              <a:off x="2720" y="3014"/>
              <a:ext cx="1" cy="3"/>
            </a:xfrm>
            <a:custGeom>
              <a:avLst/>
              <a:gdLst>
                <a:gd name="T0" fmla="*/ 1 w 1"/>
                <a:gd name="T1" fmla="*/ 1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2" name="Freeform 2170">
              <a:extLst>
                <a:ext uri="{FF2B5EF4-FFF2-40B4-BE49-F238E27FC236}">
                  <a16:creationId xmlns:a16="http://schemas.microsoft.com/office/drawing/2014/main" id="{9182049A-B331-422B-AB15-5CBAD3A371C4}"/>
                </a:ext>
              </a:extLst>
            </p:cNvPr>
            <p:cNvSpPr/>
            <p:nvPr>
              <p:custDataLst>
                <p:tags r:id="rId745"/>
              </p:custDataLst>
            </p:nvPr>
          </p:nvSpPr>
          <p:spPr bwMode="auto">
            <a:xfrm>
              <a:off x="2730" y="3125"/>
              <a:ext cx="1" cy="2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3" name="Freeform 2171">
              <a:extLst>
                <a:ext uri="{FF2B5EF4-FFF2-40B4-BE49-F238E27FC236}">
                  <a16:creationId xmlns:a16="http://schemas.microsoft.com/office/drawing/2014/main" id="{01336C90-F5AF-4874-B52F-5ADB3C22FB9F}"/>
                </a:ext>
              </a:extLst>
            </p:cNvPr>
            <p:cNvSpPr/>
            <p:nvPr>
              <p:custDataLst>
                <p:tags r:id="rId746"/>
              </p:custDataLst>
            </p:nvPr>
          </p:nvSpPr>
          <p:spPr bwMode="auto">
            <a:xfrm>
              <a:off x="2428" y="3055"/>
              <a:ext cx="1" cy="3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4" name="Freeform 2172">
              <a:extLst>
                <a:ext uri="{FF2B5EF4-FFF2-40B4-BE49-F238E27FC236}">
                  <a16:creationId xmlns:a16="http://schemas.microsoft.com/office/drawing/2014/main" id="{9D2A9B61-BB19-4AF2-9DCB-B206C758C087}"/>
                </a:ext>
              </a:extLst>
            </p:cNvPr>
            <p:cNvSpPr/>
            <p:nvPr>
              <p:custDataLst>
                <p:tags r:id="rId747"/>
              </p:custDataLst>
            </p:nvPr>
          </p:nvSpPr>
          <p:spPr bwMode="auto">
            <a:xfrm>
              <a:off x="2426" y="3024"/>
              <a:ext cx="1" cy="3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5" name="Freeform 2173">
              <a:extLst>
                <a:ext uri="{FF2B5EF4-FFF2-40B4-BE49-F238E27FC236}">
                  <a16:creationId xmlns:a16="http://schemas.microsoft.com/office/drawing/2014/main" id="{216448C8-F900-4FC6-8D95-515C37F86786}"/>
                </a:ext>
              </a:extLst>
            </p:cNvPr>
            <p:cNvSpPr/>
            <p:nvPr>
              <p:custDataLst>
                <p:tags r:id="rId748"/>
              </p:custDataLst>
            </p:nvPr>
          </p:nvSpPr>
          <p:spPr bwMode="auto">
            <a:xfrm>
              <a:off x="2420" y="3124"/>
              <a:ext cx="1" cy="5"/>
            </a:xfrm>
            <a:custGeom>
              <a:avLst/>
              <a:gdLst>
                <a:gd name="T0" fmla="*/ 0 w 2"/>
                <a:gd name="T1" fmla="*/ 2 h 8"/>
                <a:gd name="T2" fmla="*/ 1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6" name="Freeform 2174">
              <a:extLst>
                <a:ext uri="{FF2B5EF4-FFF2-40B4-BE49-F238E27FC236}">
                  <a16:creationId xmlns:a16="http://schemas.microsoft.com/office/drawing/2014/main" id="{B76C6D95-FF1D-46A6-8F59-1A1AC711A454}"/>
                </a:ext>
              </a:extLst>
            </p:cNvPr>
            <p:cNvSpPr/>
            <p:nvPr>
              <p:custDataLst>
                <p:tags r:id="rId749"/>
              </p:custDataLst>
            </p:nvPr>
          </p:nvSpPr>
          <p:spPr bwMode="auto">
            <a:xfrm>
              <a:off x="2428" y="3091"/>
              <a:ext cx="3" cy="6"/>
            </a:xfrm>
            <a:custGeom>
              <a:avLst/>
              <a:gdLst>
                <a:gd name="T0" fmla="*/ 0 w 4"/>
                <a:gd name="T1" fmla="*/ 2 h 10"/>
                <a:gd name="T2" fmla="*/ 2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557" name="Freeform 2175">
              <a:extLst>
                <a:ext uri="{FF2B5EF4-FFF2-40B4-BE49-F238E27FC236}">
                  <a16:creationId xmlns:a16="http://schemas.microsoft.com/office/drawing/2014/main" id="{B3FEAD8A-E787-4815-AC37-F8BCB1D43F52}"/>
                </a:ext>
              </a:extLst>
            </p:cNvPr>
            <p:cNvSpPr/>
            <p:nvPr>
              <p:custDataLst>
                <p:tags r:id="rId750"/>
              </p:custDataLst>
            </p:nvPr>
          </p:nvSpPr>
          <p:spPr bwMode="auto">
            <a:xfrm>
              <a:off x="2453" y="2968"/>
              <a:ext cx="9" cy="7"/>
            </a:xfrm>
            <a:custGeom>
              <a:avLst/>
              <a:gdLst>
                <a:gd name="T0" fmla="*/ 3 w 16"/>
                <a:gd name="T1" fmla="*/ 1 h 12"/>
                <a:gd name="T2" fmla="*/ 2 w 16"/>
                <a:gd name="T3" fmla="*/ 2 h 12"/>
                <a:gd name="T4" fmla="*/ 0 w 1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8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12" name="Group 2176">
            <a:extLst>
              <a:ext uri="{FF2B5EF4-FFF2-40B4-BE49-F238E27FC236}">
                <a16:creationId xmlns:a16="http://schemas.microsoft.com/office/drawing/2014/main" id="{2C72E8E9-77BF-4E95-A4DB-F5F1166BA339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6099175" y="5410200"/>
            <a:ext cx="427038" cy="685800"/>
            <a:chOff x="1970" y="769"/>
            <a:chExt cx="1854" cy="2975"/>
          </a:xfrm>
        </p:grpSpPr>
        <p:sp>
          <p:nvSpPr>
            <p:cNvPr id="76974" name="Freeform 2177">
              <a:extLst>
                <a:ext uri="{FF2B5EF4-FFF2-40B4-BE49-F238E27FC236}">
                  <a16:creationId xmlns:a16="http://schemas.microsoft.com/office/drawing/2014/main" id="{94DE32C3-0E37-45D3-BDA1-AA430BC33644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 bwMode="auto">
            <a:xfrm>
              <a:off x="3312" y="769"/>
              <a:ext cx="368" cy="1137"/>
            </a:xfrm>
            <a:custGeom>
              <a:avLst/>
              <a:gdLst>
                <a:gd name="T0" fmla="*/ 22 w 333"/>
                <a:gd name="T1" fmla="*/ 0 h 1029"/>
                <a:gd name="T2" fmla="*/ 136 w 333"/>
                <a:gd name="T3" fmla="*/ 676 h 1029"/>
                <a:gd name="T4" fmla="*/ 320 w 333"/>
                <a:gd name="T5" fmla="*/ 1299 h 1029"/>
                <a:gd name="T6" fmla="*/ 450 w 333"/>
                <a:gd name="T7" fmla="*/ 1388 h 1029"/>
                <a:gd name="T8" fmla="*/ 255 w 333"/>
                <a:gd name="T9" fmla="*/ 683 h 1029"/>
                <a:gd name="T10" fmla="*/ 150 w 333"/>
                <a:gd name="T11" fmla="*/ 1 h 1029"/>
                <a:gd name="T12" fmla="*/ 22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16" y="0"/>
                  </a:moveTo>
                  <a:cubicBezTo>
                    <a:pt x="16" y="0"/>
                    <a:pt x="0" y="281"/>
                    <a:pt x="100" y="501"/>
                  </a:cubicBezTo>
                  <a:cubicBezTo>
                    <a:pt x="219" y="764"/>
                    <a:pt x="237" y="963"/>
                    <a:pt x="237" y="963"/>
                  </a:cubicBezTo>
                  <a:cubicBezTo>
                    <a:pt x="333" y="1029"/>
                    <a:pt x="333" y="1029"/>
                    <a:pt x="333" y="1029"/>
                  </a:cubicBezTo>
                  <a:cubicBezTo>
                    <a:pt x="333" y="1029"/>
                    <a:pt x="296" y="718"/>
                    <a:pt x="189" y="506"/>
                  </a:cubicBezTo>
                  <a:cubicBezTo>
                    <a:pt x="128" y="386"/>
                    <a:pt x="111" y="1"/>
                    <a:pt x="111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5" name="Freeform 2178">
              <a:extLst>
                <a:ext uri="{FF2B5EF4-FFF2-40B4-BE49-F238E27FC236}">
                  <a16:creationId xmlns:a16="http://schemas.microsoft.com/office/drawing/2014/main" id="{C5D49474-1E8F-4FBC-B393-7CDD1EBF9E83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 bwMode="auto">
            <a:xfrm>
              <a:off x="3552" y="1650"/>
              <a:ext cx="113" cy="193"/>
            </a:xfrm>
            <a:custGeom>
              <a:avLst/>
              <a:gdLst>
                <a:gd name="T0" fmla="*/ 1 w 103"/>
                <a:gd name="T1" fmla="*/ 0 h 175"/>
                <a:gd name="T2" fmla="*/ 16 w 103"/>
                <a:gd name="T3" fmla="*/ 63 h 175"/>
                <a:gd name="T4" fmla="*/ 29 w 103"/>
                <a:gd name="T5" fmla="*/ 126 h 175"/>
                <a:gd name="T6" fmla="*/ 124 w 103"/>
                <a:gd name="T7" fmla="*/ 227 h 175"/>
                <a:gd name="T8" fmla="*/ 97 w 103"/>
                <a:gd name="T9" fmla="*/ 82 h 175"/>
                <a:gd name="T10" fmla="*/ 1 w 103"/>
                <a:gd name="T11" fmla="*/ 3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75">
                  <a:moveTo>
                    <a:pt x="1" y="0"/>
                  </a:moveTo>
                  <a:cubicBezTo>
                    <a:pt x="0" y="13"/>
                    <a:pt x="9" y="33"/>
                    <a:pt x="13" y="47"/>
                  </a:cubicBezTo>
                  <a:cubicBezTo>
                    <a:pt x="16" y="62"/>
                    <a:pt x="16" y="78"/>
                    <a:pt x="22" y="93"/>
                  </a:cubicBezTo>
                  <a:cubicBezTo>
                    <a:pt x="29" y="113"/>
                    <a:pt x="69" y="175"/>
                    <a:pt x="94" y="170"/>
                  </a:cubicBezTo>
                  <a:cubicBezTo>
                    <a:pt x="103" y="137"/>
                    <a:pt x="81" y="92"/>
                    <a:pt x="73" y="61"/>
                  </a:cubicBezTo>
                  <a:cubicBezTo>
                    <a:pt x="64" y="28"/>
                    <a:pt x="34" y="6"/>
                    <a:pt x="1" y="3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6" name="Freeform 2179">
              <a:extLst>
                <a:ext uri="{FF2B5EF4-FFF2-40B4-BE49-F238E27FC236}">
                  <a16:creationId xmlns:a16="http://schemas.microsoft.com/office/drawing/2014/main" id="{CCBE16D8-5DD8-4100-BF18-F12B93B172FF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 bwMode="auto">
            <a:xfrm>
              <a:off x="2094" y="769"/>
              <a:ext cx="368" cy="1137"/>
            </a:xfrm>
            <a:custGeom>
              <a:avLst/>
              <a:gdLst>
                <a:gd name="T0" fmla="*/ 429 w 333"/>
                <a:gd name="T1" fmla="*/ 0 h 1029"/>
                <a:gd name="T2" fmla="*/ 316 w 333"/>
                <a:gd name="T3" fmla="*/ 676 h 1029"/>
                <a:gd name="T4" fmla="*/ 129 w 333"/>
                <a:gd name="T5" fmla="*/ 1299 h 1029"/>
                <a:gd name="T6" fmla="*/ 0 w 333"/>
                <a:gd name="T7" fmla="*/ 1388 h 1029"/>
                <a:gd name="T8" fmla="*/ 196 w 333"/>
                <a:gd name="T9" fmla="*/ 683 h 1029"/>
                <a:gd name="T10" fmla="*/ 299 w 333"/>
                <a:gd name="T11" fmla="*/ 1 h 1029"/>
                <a:gd name="T12" fmla="*/ 429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318" y="0"/>
                  </a:moveTo>
                  <a:cubicBezTo>
                    <a:pt x="318" y="0"/>
                    <a:pt x="333" y="281"/>
                    <a:pt x="234" y="501"/>
                  </a:cubicBezTo>
                  <a:cubicBezTo>
                    <a:pt x="115" y="764"/>
                    <a:pt x="96" y="963"/>
                    <a:pt x="96" y="963"/>
                  </a:cubicBezTo>
                  <a:cubicBezTo>
                    <a:pt x="0" y="1029"/>
                    <a:pt x="0" y="1029"/>
                    <a:pt x="0" y="1029"/>
                  </a:cubicBezTo>
                  <a:cubicBezTo>
                    <a:pt x="0" y="1029"/>
                    <a:pt x="37" y="718"/>
                    <a:pt x="145" y="506"/>
                  </a:cubicBezTo>
                  <a:cubicBezTo>
                    <a:pt x="205" y="386"/>
                    <a:pt x="222" y="1"/>
                    <a:pt x="222" y="1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7" name="Freeform 2180">
              <a:extLst>
                <a:ext uri="{FF2B5EF4-FFF2-40B4-BE49-F238E27FC236}">
                  <a16:creationId xmlns:a16="http://schemas.microsoft.com/office/drawing/2014/main" id="{75781AE3-D22F-4F1F-B97D-764643FB5F59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 bwMode="auto">
            <a:xfrm>
              <a:off x="2113" y="1608"/>
              <a:ext cx="123" cy="224"/>
            </a:xfrm>
            <a:custGeom>
              <a:avLst/>
              <a:gdLst>
                <a:gd name="T0" fmla="*/ 145 w 112"/>
                <a:gd name="T1" fmla="*/ 0 h 203"/>
                <a:gd name="T2" fmla="*/ 133 w 112"/>
                <a:gd name="T3" fmla="*/ 57 h 203"/>
                <a:gd name="T4" fmla="*/ 122 w 112"/>
                <a:gd name="T5" fmla="*/ 121 h 203"/>
                <a:gd name="T6" fmla="*/ 52 w 112"/>
                <a:gd name="T7" fmla="*/ 243 h 203"/>
                <a:gd name="T8" fmla="*/ 5 w 112"/>
                <a:gd name="T9" fmla="*/ 257 h 203"/>
                <a:gd name="T10" fmla="*/ 13 w 112"/>
                <a:gd name="T11" fmla="*/ 193 h 203"/>
                <a:gd name="T12" fmla="*/ 65 w 112"/>
                <a:gd name="T13" fmla="*/ 56 h 203"/>
                <a:gd name="T14" fmla="*/ 143 w 112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203">
                  <a:moveTo>
                    <a:pt x="109" y="0"/>
                  </a:moveTo>
                  <a:cubicBezTo>
                    <a:pt x="112" y="5"/>
                    <a:pt x="102" y="33"/>
                    <a:pt x="100" y="43"/>
                  </a:cubicBezTo>
                  <a:cubicBezTo>
                    <a:pt x="97" y="59"/>
                    <a:pt x="95" y="75"/>
                    <a:pt x="92" y="91"/>
                  </a:cubicBezTo>
                  <a:cubicBezTo>
                    <a:pt x="85" y="127"/>
                    <a:pt x="71" y="158"/>
                    <a:pt x="39" y="180"/>
                  </a:cubicBezTo>
                  <a:cubicBezTo>
                    <a:pt x="30" y="186"/>
                    <a:pt x="12" y="203"/>
                    <a:pt x="5" y="191"/>
                  </a:cubicBezTo>
                  <a:cubicBezTo>
                    <a:pt x="0" y="182"/>
                    <a:pt x="8" y="153"/>
                    <a:pt x="10" y="144"/>
                  </a:cubicBezTo>
                  <a:cubicBezTo>
                    <a:pt x="17" y="108"/>
                    <a:pt x="21" y="69"/>
                    <a:pt x="49" y="42"/>
                  </a:cubicBezTo>
                  <a:cubicBezTo>
                    <a:pt x="67" y="24"/>
                    <a:pt x="90" y="15"/>
                    <a:pt x="107" y="0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8" name="Freeform 2181">
              <a:extLst>
                <a:ext uri="{FF2B5EF4-FFF2-40B4-BE49-F238E27FC236}">
                  <a16:creationId xmlns:a16="http://schemas.microsoft.com/office/drawing/2014/main" id="{B1297331-6245-4266-A6EC-7B2CF1A6B045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 bwMode="auto">
            <a:xfrm>
              <a:off x="1972" y="1466"/>
              <a:ext cx="1826" cy="664"/>
            </a:xfrm>
            <a:custGeom>
              <a:avLst/>
              <a:gdLst>
                <a:gd name="T0" fmla="*/ 0 w 1653"/>
                <a:gd name="T1" fmla="*/ 811 h 601"/>
                <a:gd name="T2" fmla="*/ 1106 w 1653"/>
                <a:gd name="T3" fmla="*/ 0 h 601"/>
                <a:gd name="T4" fmla="*/ 2228 w 1653"/>
                <a:gd name="T5" fmla="*/ 792 h 601"/>
                <a:gd name="T6" fmla="*/ 0 w 1653"/>
                <a:gd name="T7" fmla="*/ 811 h 6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3" h="601">
                  <a:moveTo>
                    <a:pt x="0" y="601"/>
                  </a:moveTo>
                  <a:cubicBezTo>
                    <a:pt x="0" y="601"/>
                    <a:pt x="93" y="0"/>
                    <a:pt x="820" y="0"/>
                  </a:cubicBezTo>
                  <a:cubicBezTo>
                    <a:pt x="1546" y="0"/>
                    <a:pt x="1653" y="587"/>
                    <a:pt x="1653" y="587"/>
                  </a:cubicBezTo>
                  <a:lnTo>
                    <a:pt x="0" y="601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9" name="Freeform 2182">
              <a:extLst>
                <a:ext uri="{FF2B5EF4-FFF2-40B4-BE49-F238E27FC236}">
                  <a16:creationId xmlns:a16="http://schemas.microsoft.com/office/drawing/2014/main" id="{D13CD751-1876-456F-81FF-94C19EA9F81D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 bwMode="auto">
            <a:xfrm>
              <a:off x="2006" y="1783"/>
              <a:ext cx="1766" cy="1899"/>
            </a:xfrm>
            <a:custGeom>
              <a:avLst/>
              <a:gdLst>
                <a:gd name="T0" fmla="*/ 0 w 1600"/>
                <a:gd name="T1" fmla="*/ 373 h 1719"/>
                <a:gd name="T2" fmla="*/ 830 w 1600"/>
                <a:gd name="T3" fmla="*/ 31 h 1719"/>
                <a:gd name="T4" fmla="*/ 2120 w 1600"/>
                <a:gd name="T5" fmla="*/ 373 h 1719"/>
                <a:gd name="T6" fmla="*/ 1635 w 1600"/>
                <a:gd name="T7" fmla="*/ 1362 h 1719"/>
                <a:gd name="T8" fmla="*/ 1132 w 1600"/>
                <a:gd name="T9" fmla="*/ 1756 h 1719"/>
                <a:gd name="T10" fmla="*/ 1022 w 1600"/>
                <a:gd name="T11" fmla="*/ 2314 h 1719"/>
                <a:gd name="T12" fmla="*/ 923 w 1600"/>
                <a:gd name="T13" fmla="*/ 1595 h 1719"/>
                <a:gd name="T14" fmla="*/ 0 w 1600"/>
                <a:gd name="T15" fmla="*/ 373 h 1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0" h="1719">
                  <a:moveTo>
                    <a:pt x="0" y="277"/>
                  </a:moveTo>
                  <a:cubicBezTo>
                    <a:pt x="0" y="277"/>
                    <a:pt x="270" y="47"/>
                    <a:pt x="617" y="23"/>
                  </a:cubicBezTo>
                  <a:cubicBezTo>
                    <a:pt x="963" y="0"/>
                    <a:pt x="1259" y="7"/>
                    <a:pt x="1576" y="277"/>
                  </a:cubicBezTo>
                  <a:cubicBezTo>
                    <a:pt x="1576" y="277"/>
                    <a:pt x="1600" y="676"/>
                    <a:pt x="1216" y="1010"/>
                  </a:cubicBezTo>
                  <a:cubicBezTo>
                    <a:pt x="986" y="1210"/>
                    <a:pt x="790" y="1156"/>
                    <a:pt x="843" y="1303"/>
                  </a:cubicBezTo>
                  <a:cubicBezTo>
                    <a:pt x="896" y="1450"/>
                    <a:pt x="860" y="1719"/>
                    <a:pt x="760" y="1716"/>
                  </a:cubicBezTo>
                  <a:cubicBezTo>
                    <a:pt x="660" y="1713"/>
                    <a:pt x="780" y="1223"/>
                    <a:pt x="686" y="1183"/>
                  </a:cubicBezTo>
                  <a:cubicBezTo>
                    <a:pt x="593" y="1143"/>
                    <a:pt x="50" y="963"/>
                    <a:pt x="0" y="277"/>
                  </a:cubicBezTo>
                  <a:close/>
                </a:path>
              </a:pathLst>
            </a:custGeom>
            <a:solidFill>
              <a:srgbClr val="EF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0" name="Freeform 2183">
              <a:extLst>
                <a:ext uri="{FF2B5EF4-FFF2-40B4-BE49-F238E27FC236}">
                  <a16:creationId xmlns:a16="http://schemas.microsoft.com/office/drawing/2014/main" id="{B279C640-4D52-4AD8-8BA2-E3E02010FF59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 bwMode="auto">
            <a:xfrm>
              <a:off x="2054" y="1981"/>
              <a:ext cx="1665" cy="528"/>
            </a:xfrm>
            <a:custGeom>
              <a:avLst/>
              <a:gdLst>
                <a:gd name="T0" fmla="*/ 0 w 1508"/>
                <a:gd name="T1" fmla="*/ 183 h 478"/>
                <a:gd name="T2" fmla="*/ 187 w 1508"/>
                <a:gd name="T3" fmla="*/ 54 h 478"/>
                <a:gd name="T4" fmla="*/ 262 w 1508"/>
                <a:gd name="T5" fmla="*/ 142 h 478"/>
                <a:gd name="T6" fmla="*/ 386 w 1508"/>
                <a:gd name="T7" fmla="*/ 80 h 478"/>
                <a:gd name="T8" fmla="*/ 528 w 1508"/>
                <a:gd name="T9" fmla="*/ 13 h 478"/>
                <a:gd name="T10" fmla="*/ 528 w 1508"/>
                <a:gd name="T11" fmla="*/ 65 h 478"/>
                <a:gd name="T12" fmla="*/ 413 w 1508"/>
                <a:gd name="T13" fmla="*/ 217 h 478"/>
                <a:gd name="T14" fmla="*/ 388 w 1508"/>
                <a:gd name="T15" fmla="*/ 317 h 478"/>
                <a:gd name="T16" fmla="*/ 478 w 1508"/>
                <a:gd name="T17" fmla="*/ 257 h 478"/>
                <a:gd name="T18" fmla="*/ 549 w 1508"/>
                <a:gd name="T19" fmla="*/ 261 h 478"/>
                <a:gd name="T20" fmla="*/ 519 w 1508"/>
                <a:gd name="T21" fmla="*/ 388 h 478"/>
                <a:gd name="T22" fmla="*/ 797 w 1508"/>
                <a:gd name="T23" fmla="*/ 173 h 478"/>
                <a:gd name="T24" fmla="*/ 940 w 1508"/>
                <a:gd name="T25" fmla="*/ 40 h 478"/>
                <a:gd name="T26" fmla="*/ 829 w 1508"/>
                <a:gd name="T27" fmla="*/ 250 h 478"/>
                <a:gd name="T28" fmla="*/ 853 w 1508"/>
                <a:gd name="T29" fmla="*/ 404 h 478"/>
                <a:gd name="T30" fmla="*/ 994 w 1508"/>
                <a:gd name="T31" fmla="*/ 281 h 478"/>
                <a:gd name="T32" fmla="*/ 1077 w 1508"/>
                <a:gd name="T33" fmla="*/ 453 h 478"/>
                <a:gd name="T34" fmla="*/ 1115 w 1508"/>
                <a:gd name="T35" fmla="*/ 313 h 478"/>
                <a:gd name="T36" fmla="*/ 1167 w 1508"/>
                <a:gd name="T37" fmla="*/ 168 h 478"/>
                <a:gd name="T38" fmla="*/ 1191 w 1508"/>
                <a:gd name="T39" fmla="*/ 233 h 478"/>
                <a:gd name="T40" fmla="*/ 1291 w 1508"/>
                <a:gd name="T41" fmla="*/ 404 h 478"/>
                <a:gd name="T42" fmla="*/ 1344 w 1508"/>
                <a:gd name="T43" fmla="*/ 445 h 478"/>
                <a:gd name="T44" fmla="*/ 1321 w 1508"/>
                <a:gd name="T45" fmla="*/ 241 h 478"/>
                <a:gd name="T46" fmla="*/ 1366 w 1508"/>
                <a:gd name="T47" fmla="*/ 112 h 478"/>
                <a:gd name="T48" fmla="*/ 1475 w 1508"/>
                <a:gd name="T49" fmla="*/ 211 h 478"/>
                <a:gd name="T50" fmla="*/ 1686 w 1508"/>
                <a:gd name="T51" fmla="*/ 390 h 478"/>
                <a:gd name="T52" fmla="*/ 1573 w 1508"/>
                <a:gd name="T53" fmla="*/ 173 h 478"/>
                <a:gd name="T54" fmla="*/ 1826 w 1508"/>
                <a:gd name="T55" fmla="*/ 250 h 478"/>
                <a:gd name="T56" fmla="*/ 1792 w 1508"/>
                <a:gd name="T57" fmla="*/ 92 h 478"/>
                <a:gd name="T58" fmla="*/ 1896 w 1508"/>
                <a:gd name="T59" fmla="*/ 131 h 478"/>
                <a:gd name="T60" fmla="*/ 1979 w 1508"/>
                <a:gd name="T61" fmla="*/ 165 h 478"/>
                <a:gd name="T62" fmla="*/ 1962 w 1508"/>
                <a:gd name="T63" fmla="*/ 257 h 478"/>
                <a:gd name="T64" fmla="*/ 1849 w 1508"/>
                <a:gd name="T65" fmla="*/ 360 h 478"/>
                <a:gd name="T66" fmla="*/ 1709 w 1508"/>
                <a:gd name="T67" fmla="*/ 427 h 478"/>
                <a:gd name="T68" fmla="*/ 1495 w 1508"/>
                <a:gd name="T69" fmla="*/ 525 h 478"/>
                <a:gd name="T70" fmla="*/ 1231 w 1508"/>
                <a:gd name="T71" fmla="*/ 595 h 478"/>
                <a:gd name="T72" fmla="*/ 962 w 1508"/>
                <a:gd name="T73" fmla="*/ 637 h 478"/>
                <a:gd name="T74" fmla="*/ 713 w 1508"/>
                <a:gd name="T75" fmla="*/ 617 h 478"/>
                <a:gd name="T76" fmla="*/ 464 w 1508"/>
                <a:gd name="T77" fmla="*/ 580 h 478"/>
                <a:gd name="T78" fmla="*/ 320 w 1508"/>
                <a:gd name="T79" fmla="*/ 501 h 478"/>
                <a:gd name="T80" fmla="*/ 118 w 1508"/>
                <a:gd name="T81" fmla="*/ 308 h 478"/>
                <a:gd name="T82" fmla="*/ 14 w 1508"/>
                <a:gd name="T83" fmla="*/ 197 h 4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08" h="478">
                  <a:moveTo>
                    <a:pt x="0" y="136"/>
                  </a:moveTo>
                  <a:cubicBezTo>
                    <a:pt x="40" y="98"/>
                    <a:pt x="78" y="46"/>
                    <a:pt x="139" y="40"/>
                  </a:cubicBezTo>
                  <a:cubicBezTo>
                    <a:pt x="201" y="33"/>
                    <a:pt x="161" y="105"/>
                    <a:pt x="195" y="106"/>
                  </a:cubicBezTo>
                  <a:cubicBezTo>
                    <a:pt x="214" y="107"/>
                    <a:pt x="269" y="69"/>
                    <a:pt x="287" y="59"/>
                  </a:cubicBezTo>
                  <a:cubicBezTo>
                    <a:pt x="310" y="46"/>
                    <a:pt x="362" y="0"/>
                    <a:pt x="392" y="10"/>
                  </a:cubicBezTo>
                  <a:cubicBezTo>
                    <a:pt x="413" y="17"/>
                    <a:pt x="405" y="28"/>
                    <a:pt x="392" y="48"/>
                  </a:cubicBezTo>
                  <a:cubicBezTo>
                    <a:pt x="366" y="88"/>
                    <a:pt x="327" y="116"/>
                    <a:pt x="307" y="160"/>
                  </a:cubicBezTo>
                  <a:cubicBezTo>
                    <a:pt x="299" y="176"/>
                    <a:pt x="280" y="216"/>
                    <a:pt x="288" y="235"/>
                  </a:cubicBezTo>
                  <a:cubicBezTo>
                    <a:pt x="303" y="271"/>
                    <a:pt x="339" y="203"/>
                    <a:pt x="355" y="191"/>
                  </a:cubicBezTo>
                  <a:cubicBezTo>
                    <a:pt x="376" y="176"/>
                    <a:pt x="404" y="164"/>
                    <a:pt x="408" y="194"/>
                  </a:cubicBezTo>
                  <a:cubicBezTo>
                    <a:pt x="411" y="217"/>
                    <a:pt x="364" y="264"/>
                    <a:pt x="386" y="288"/>
                  </a:cubicBezTo>
                  <a:cubicBezTo>
                    <a:pt x="413" y="318"/>
                    <a:pt x="576" y="151"/>
                    <a:pt x="592" y="129"/>
                  </a:cubicBezTo>
                  <a:cubicBezTo>
                    <a:pt x="604" y="114"/>
                    <a:pt x="670" y="6"/>
                    <a:pt x="698" y="30"/>
                  </a:cubicBezTo>
                  <a:cubicBezTo>
                    <a:pt x="714" y="44"/>
                    <a:pt x="620" y="162"/>
                    <a:pt x="616" y="186"/>
                  </a:cubicBezTo>
                  <a:cubicBezTo>
                    <a:pt x="612" y="205"/>
                    <a:pt x="595" y="306"/>
                    <a:pt x="634" y="300"/>
                  </a:cubicBezTo>
                  <a:cubicBezTo>
                    <a:pt x="663" y="296"/>
                    <a:pt x="698" y="172"/>
                    <a:pt x="738" y="208"/>
                  </a:cubicBezTo>
                  <a:cubicBezTo>
                    <a:pt x="754" y="223"/>
                    <a:pt x="747" y="360"/>
                    <a:pt x="800" y="336"/>
                  </a:cubicBezTo>
                  <a:cubicBezTo>
                    <a:pt x="823" y="325"/>
                    <a:pt x="825" y="252"/>
                    <a:pt x="829" y="232"/>
                  </a:cubicBezTo>
                  <a:cubicBezTo>
                    <a:pt x="835" y="206"/>
                    <a:pt x="835" y="136"/>
                    <a:pt x="867" y="125"/>
                  </a:cubicBezTo>
                  <a:cubicBezTo>
                    <a:pt x="893" y="115"/>
                    <a:pt x="879" y="148"/>
                    <a:pt x="885" y="173"/>
                  </a:cubicBezTo>
                  <a:cubicBezTo>
                    <a:pt x="898" y="221"/>
                    <a:pt x="934" y="257"/>
                    <a:pt x="959" y="300"/>
                  </a:cubicBezTo>
                  <a:cubicBezTo>
                    <a:pt x="966" y="311"/>
                    <a:pt x="980" y="337"/>
                    <a:pt x="998" y="330"/>
                  </a:cubicBezTo>
                  <a:cubicBezTo>
                    <a:pt x="1013" y="324"/>
                    <a:pt x="982" y="193"/>
                    <a:pt x="981" y="178"/>
                  </a:cubicBezTo>
                  <a:cubicBezTo>
                    <a:pt x="981" y="154"/>
                    <a:pt x="985" y="94"/>
                    <a:pt x="1014" y="82"/>
                  </a:cubicBezTo>
                  <a:cubicBezTo>
                    <a:pt x="1049" y="68"/>
                    <a:pt x="1080" y="136"/>
                    <a:pt x="1096" y="157"/>
                  </a:cubicBezTo>
                  <a:cubicBezTo>
                    <a:pt x="1125" y="197"/>
                    <a:pt x="1192" y="302"/>
                    <a:pt x="1253" y="290"/>
                  </a:cubicBezTo>
                  <a:cubicBezTo>
                    <a:pt x="1247" y="247"/>
                    <a:pt x="1114" y="162"/>
                    <a:pt x="1169" y="129"/>
                  </a:cubicBezTo>
                  <a:cubicBezTo>
                    <a:pt x="1220" y="99"/>
                    <a:pt x="1311" y="181"/>
                    <a:pt x="1357" y="186"/>
                  </a:cubicBezTo>
                  <a:cubicBezTo>
                    <a:pt x="1361" y="145"/>
                    <a:pt x="1325" y="110"/>
                    <a:pt x="1331" y="68"/>
                  </a:cubicBezTo>
                  <a:cubicBezTo>
                    <a:pt x="1357" y="60"/>
                    <a:pt x="1385" y="87"/>
                    <a:pt x="1408" y="98"/>
                  </a:cubicBezTo>
                  <a:cubicBezTo>
                    <a:pt x="1428" y="108"/>
                    <a:pt x="1451" y="113"/>
                    <a:pt x="1470" y="122"/>
                  </a:cubicBezTo>
                  <a:cubicBezTo>
                    <a:pt x="1508" y="142"/>
                    <a:pt x="1480" y="168"/>
                    <a:pt x="1457" y="191"/>
                  </a:cubicBezTo>
                  <a:cubicBezTo>
                    <a:pt x="1430" y="218"/>
                    <a:pt x="1407" y="247"/>
                    <a:pt x="1374" y="267"/>
                  </a:cubicBezTo>
                  <a:cubicBezTo>
                    <a:pt x="1341" y="286"/>
                    <a:pt x="1304" y="300"/>
                    <a:pt x="1270" y="317"/>
                  </a:cubicBezTo>
                  <a:cubicBezTo>
                    <a:pt x="1217" y="343"/>
                    <a:pt x="1166" y="370"/>
                    <a:pt x="1110" y="389"/>
                  </a:cubicBezTo>
                  <a:cubicBezTo>
                    <a:pt x="1046" y="411"/>
                    <a:pt x="980" y="423"/>
                    <a:pt x="915" y="442"/>
                  </a:cubicBezTo>
                  <a:cubicBezTo>
                    <a:pt x="852" y="460"/>
                    <a:pt x="780" y="467"/>
                    <a:pt x="715" y="473"/>
                  </a:cubicBezTo>
                  <a:cubicBezTo>
                    <a:pt x="650" y="478"/>
                    <a:pt x="593" y="467"/>
                    <a:pt x="530" y="458"/>
                  </a:cubicBezTo>
                  <a:cubicBezTo>
                    <a:pt x="468" y="450"/>
                    <a:pt x="403" y="454"/>
                    <a:pt x="344" y="430"/>
                  </a:cubicBezTo>
                  <a:cubicBezTo>
                    <a:pt x="306" y="414"/>
                    <a:pt x="273" y="394"/>
                    <a:pt x="238" y="372"/>
                  </a:cubicBezTo>
                  <a:cubicBezTo>
                    <a:pt x="181" y="338"/>
                    <a:pt x="133" y="278"/>
                    <a:pt x="88" y="229"/>
                  </a:cubicBezTo>
                  <a:cubicBezTo>
                    <a:pt x="65" y="204"/>
                    <a:pt x="38" y="164"/>
                    <a:pt x="11" y="146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1" name="Freeform 2184">
              <a:extLst>
                <a:ext uri="{FF2B5EF4-FFF2-40B4-BE49-F238E27FC236}">
                  <a16:creationId xmlns:a16="http://schemas.microsoft.com/office/drawing/2014/main" id="{586925AF-4060-4A55-A867-4C3809217E81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 bwMode="auto">
            <a:xfrm>
              <a:off x="2802" y="3104"/>
              <a:ext cx="153" cy="595"/>
            </a:xfrm>
            <a:custGeom>
              <a:avLst/>
              <a:gdLst>
                <a:gd name="T0" fmla="*/ 130 w 139"/>
                <a:gd name="T1" fmla="*/ 0 h 538"/>
                <a:gd name="T2" fmla="*/ 67 w 139"/>
                <a:gd name="T3" fmla="*/ 31 h 538"/>
                <a:gd name="T4" fmla="*/ 39 w 139"/>
                <a:gd name="T5" fmla="*/ 119 h 538"/>
                <a:gd name="T6" fmla="*/ 12 w 139"/>
                <a:gd name="T7" fmla="*/ 392 h 538"/>
                <a:gd name="T8" fmla="*/ 43 w 139"/>
                <a:gd name="T9" fmla="*/ 605 h 538"/>
                <a:gd name="T10" fmla="*/ 79 w 139"/>
                <a:gd name="T11" fmla="*/ 685 h 538"/>
                <a:gd name="T12" fmla="*/ 157 w 139"/>
                <a:gd name="T13" fmla="*/ 610 h 538"/>
                <a:gd name="T14" fmla="*/ 173 w 139"/>
                <a:gd name="T15" fmla="*/ 404 h 538"/>
                <a:gd name="T16" fmla="*/ 181 w 139"/>
                <a:gd name="T17" fmla="*/ 216 h 538"/>
                <a:gd name="T18" fmla="*/ 160 w 139"/>
                <a:gd name="T19" fmla="*/ 94 h 538"/>
                <a:gd name="T20" fmla="*/ 132 w 139"/>
                <a:gd name="T21" fmla="*/ 13 h 5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538">
                  <a:moveTo>
                    <a:pt x="97" y="0"/>
                  </a:moveTo>
                  <a:cubicBezTo>
                    <a:pt x="86" y="12"/>
                    <a:pt x="63" y="10"/>
                    <a:pt x="50" y="23"/>
                  </a:cubicBezTo>
                  <a:cubicBezTo>
                    <a:pt x="31" y="40"/>
                    <a:pt x="31" y="65"/>
                    <a:pt x="29" y="89"/>
                  </a:cubicBezTo>
                  <a:cubicBezTo>
                    <a:pt x="23" y="155"/>
                    <a:pt x="19" y="224"/>
                    <a:pt x="9" y="289"/>
                  </a:cubicBezTo>
                  <a:cubicBezTo>
                    <a:pt x="0" y="349"/>
                    <a:pt x="13" y="393"/>
                    <a:pt x="32" y="448"/>
                  </a:cubicBezTo>
                  <a:cubicBezTo>
                    <a:pt x="38" y="466"/>
                    <a:pt x="44" y="493"/>
                    <a:pt x="59" y="506"/>
                  </a:cubicBezTo>
                  <a:cubicBezTo>
                    <a:pt x="94" y="538"/>
                    <a:pt x="110" y="477"/>
                    <a:pt x="118" y="451"/>
                  </a:cubicBezTo>
                  <a:cubicBezTo>
                    <a:pt x="133" y="401"/>
                    <a:pt x="128" y="350"/>
                    <a:pt x="130" y="298"/>
                  </a:cubicBezTo>
                  <a:cubicBezTo>
                    <a:pt x="132" y="252"/>
                    <a:pt x="139" y="206"/>
                    <a:pt x="135" y="159"/>
                  </a:cubicBezTo>
                  <a:cubicBezTo>
                    <a:pt x="132" y="130"/>
                    <a:pt x="127" y="98"/>
                    <a:pt x="120" y="70"/>
                  </a:cubicBezTo>
                  <a:cubicBezTo>
                    <a:pt x="116" y="49"/>
                    <a:pt x="103" y="29"/>
                    <a:pt x="99" y="1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2" name="Freeform 2185">
              <a:extLst>
                <a:ext uri="{FF2B5EF4-FFF2-40B4-BE49-F238E27FC236}">
                  <a16:creationId xmlns:a16="http://schemas.microsoft.com/office/drawing/2014/main" id="{E2D439D1-DD68-4F46-AC5D-42D1F3378CB4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 bwMode="auto">
            <a:xfrm>
              <a:off x="2476" y="1816"/>
              <a:ext cx="533" cy="630"/>
            </a:xfrm>
            <a:custGeom>
              <a:avLst/>
              <a:gdLst>
                <a:gd name="T0" fmla="*/ 381 w 483"/>
                <a:gd name="T1" fmla="*/ 0 h 570"/>
                <a:gd name="T2" fmla="*/ 284 w 483"/>
                <a:gd name="T3" fmla="*/ 428 h 570"/>
                <a:gd name="T4" fmla="*/ 55 w 483"/>
                <a:gd name="T5" fmla="*/ 591 h 570"/>
                <a:gd name="T6" fmla="*/ 75 w 483"/>
                <a:gd name="T7" fmla="*/ 700 h 570"/>
                <a:gd name="T8" fmla="*/ 170 w 483"/>
                <a:gd name="T9" fmla="*/ 734 h 570"/>
                <a:gd name="T10" fmla="*/ 225 w 483"/>
                <a:gd name="T11" fmla="*/ 630 h 570"/>
                <a:gd name="T12" fmla="*/ 333 w 483"/>
                <a:gd name="T13" fmla="*/ 542 h 570"/>
                <a:gd name="T14" fmla="*/ 423 w 483"/>
                <a:gd name="T15" fmla="*/ 460 h 570"/>
                <a:gd name="T16" fmla="*/ 467 w 483"/>
                <a:gd name="T17" fmla="*/ 578 h 570"/>
                <a:gd name="T18" fmla="*/ 468 w 483"/>
                <a:gd name="T19" fmla="*/ 651 h 570"/>
                <a:gd name="T20" fmla="*/ 455 w 483"/>
                <a:gd name="T21" fmla="*/ 721 h 570"/>
                <a:gd name="T22" fmla="*/ 579 w 483"/>
                <a:gd name="T23" fmla="*/ 735 h 570"/>
                <a:gd name="T24" fmla="*/ 620 w 483"/>
                <a:gd name="T25" fmla="*/ 666 h 570"/>
                <a:gd name="T26" fmla="*/ 575 w 483"/>
                <a:gd name="T27" fmla="*/ 549 h 570"/>
                <a:gd name="T28" fmla="*/ 540 w 483"/>
                <a:gd name="T29" fmla="*/ 397 h 570"/>
                <a:gd name="T30" fmla="*/ 491 w 483"/>
                <a:gd name="T31" fmla="*/ 260 h 570"/>
                <a:gd name="T32" fmla="*/ 467 w 483"/>
                <a:gd name="T33" fmla="*/ 104 h 570"/>
                <a:gd name="T34" fmla="*/ 445 w 483"/>
                <a:gd name="T35" fmla="*/ 35 h 570"/>
                <a:gd name="T36" fmla="*/ 387 w 483"/>
                <a:gd name="T37" fmla="*/ 17 h 5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82" h="570">
                  <a:moveTo>
                    <a:pt x="284" y="0"/>
                  </a:moveTo>
                  <a:cubicBezTo>
                    <a:pt x="284" y="108"/>
                    <a:pt x="315" y="251"/>
                    <a:pt x="211" y="317"/>
                  </a:cubicBezTo>
                  <a:cubicBezTo>
                    <a:pt x="154" y="353"/>
                    <a:pt x="94" y="393"/>
                    <a:pt x="41" y="438"/>
                  </a:cubicBezTo>
                  <a:cubicBezTo>
                    <a:pt x="0" y="474"/>
                    <a:pt x="19" y="483"/>
                    <a:pt x="56" y="518"/>
                  </a:cubicBezTo>
                  <a:cubicBezTo>
                    <a:pt x="78" y="537"/>
                    <a:pt x="100" y="570"/>
                    <a:pt x="127" y="544"/>
                  </a:cubicBezTo>
                  <a:cubicBezTo>
                    <a:pt x="148" y="525"/>
                    <a:pt x="149" y="489"/>
                    <a:pt x="168" y="467"/>
                  </a:cubicBezTo>
                  <a:cubicBezTo>
                    <a:pt x="190" y="443"/>
                    <a:pt x="223" y="425"/>
                    <a:pt x="248" y="401"/>
                  </a:cubicBezTo>
                  <a:cubicBezTo>
                    <a:pt x="261" y="389"/>
                    <a:pt x="294" y="337"/>
                    <a:pt x="314" y="340"/>
                  </a:cubicBezTo>
                  <a:cubicBezTo>
                    <a:pt x="339" y="344"/>
                    <a:pt x="345" y="409"/>
                    <a:pt x="347" y="428"/>
                  </a:cubicBezTo>
                  <a:cubicBezTo>
                    <a:pt x="349" y="445"/>
                    <a:pt x="349" y="464"/>
                    <a:pt x="348" y="482"/>
                  </a:cubicBezTo>
                  <a:cubicBezTo>
                    <a:pt x="347" y="493"/>
                    <a:pt x="332" y="524"/>
                    <a:pt x="338" y="534"/>
                  </a:cubicBezTo>
                  <a:cubicBezTo>
                    <a:pt x="353" y="559"/>
                    <a:pt x="410" y="550"/>
                    <a:pt x="431" y="545"/>
                  </a:cubicBezTo>
                  <a:cubicBezTo>
                    <a:pt x="471" y="535"/>
                    <a:pt x="483" y="532"/>
                    <a:pt x="461" y="494"/>
                  </a:cubicBezTo>
                  <a:cubicBezTo>
                    <a:pt x="443" y="466"/>
                    <a:pt x="433" y="440"/>
                    <a:pt x="428" y="407"/>
                  </a:cubicBezTo>
                  <a:cubicBezTo>
                    <a:pt x="422" y="369"/>
                    <a:pt x="416" y="330"/>
                    <a:pt x="401" y="294"/>
                  </a:cubicBezTo>
                  <a:cubicBezTo>
                    <a:pt x="383" y="254"/>
                    <a:pt x="361" y="237"/>
                    <a:pt x="365" y="193"/>
                  </a:cubicBezTo>
                  <a:cubicBezTo>
                    <a:pt x="369" y="151"/>
                    <a:pt x="357" y="117"/>
                    <a:pt x="347" y="77"/>
                  </a:cubicBezTo>
                  <a:cubicBezTo>
                    <a:pt x="344" y="64"/>
                    <a:pt x="341" y="38"/>
                    <a:pt x="331" y="26"/>
                  </a:cubicBezTo>
                  <a:cubicBezTo>
                    <a:pt x="316" y="9"/>
                    <a:pt x="311" y="21"/>
                    <a:pt x="288" y="1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3" name="Freeform 2186">
              <a:extLst>
                <a:ext uri="{FF2B5EF4-FFF2-40B4-BE49-F238E27FC236}">
                  <a16:creationId xmlns:a16="http://schemas.microsoft.com/office/drawing/2014/main" id="{DF91C022-9826-486C-8AC3-A7D48C96A4B4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 bwMode="auto">
            <a:xfrm>
              <a:off x="3036" y="1823"/>
              <a:ext cx="362" cy="599"/>
            </a:xfrm>
            <a:custGeom>
              <a:avLst/>
              <a:gdLst>
                <a:gd name="T0" fmla="*/ 55 w 328"/>
                <a:gd name="T1" fmla="*/ 0 h 542"/>
                <a:gd name="T2" fmla="*/ 64 w 328"/>
                <a:gd name="T3" fmla="*/ 158 h 542"/>
                <a:gd name="T4" fmla="*/ 11 w 328"/>
                <a:gd name="T5" fmla="*/ 329 h 542"/>
                <a:gd name="T6" fmla="*/ 51 w 328"/>
                <a:gd name="T7" fmla="*/ 618 h 542"/>
                <a:gd name="T8" fmla="*/ 93 w 328"/>
                <a:gd name="T9" fmla="*/ 705 h 542"/>
                <a:gd name="T10" fmla="*/ 209 w 328"/>
                <a:gd name="T11" fmla="*/ 694 h 542"/>
                <a:gd name="T12" fmla="*/ 200 w 328"/>
                <a:gd name="T13" fmla="*/ 427 h 542"/>
                <a:gd name="T14" fmla="*/ 278 w 328"/>
                <a:gd name="T15" fmla="*/ 512 h 542"/>
                <a:gd name="T16" fmla="*/ 326 w 328"/>
                <a:gd name="T17" fmla="*/ 648 h 542"/>
                <a:gd name="T18" fmla="*/ 441 w 328"/>
                <a:gd name="T19" fmla="*/ 566 h 542"/>
                <a:gd name="T20" fmla="*/ 308 w 328"/>
                <a:gd name="T21" fmla="*/ 454 h 542"/>
                <a:gd name="T22" fmla="*/ 184 w 328"/>
                <a:gd name="T23" fmla="*/ 358 h 542"/>
                <a:gd name="T24" fmla="*/ 155 w 328"/>
                <a:gd name="T25" fmla="*/ 196 h 542"/>
                <a:gd name="T26" fmla="*/ 212 w 328"/>
                <a:gd name="T27" fmla="*/ 14 h 542"/>
                <a:gd name="T28" fmla="*/ 64 w 328"/>
                <a:gd name="T29" fmla="*/ 13 h 5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8" h="542">
                  <a:moveTo>
                    <a:pt x="41" y="0"/>
                  </a:moveTo>
                  <a:cubicBezTo>
                    <a:pt x="52" y="39"/>
                    <a:pt x="61" y="78"/>
                    <a:pt x="48" y="117"/>
                  </a:cubicBezTo>
                  <a:cubicBezTo>
                    <a:pt x="35" y="160"/>
                    <a:pt x="12" y="199"/>
                    <a:pt x="8" y="244"/>
                  </a:cubicBezTo>
                  <a:cubicBezTo>
                    <a:pt x="0" y="321"/>
                    <a:pt x="37" y="384"/>
                    <a:pt x="38" y="458"/>
                  </a:cubicBezTo>
                  <a:cubicBezTo>
                    <a:pt x="38" y="496"/>
                    <a:pt x="34" y="509"/>
                    <a:pt x="69" y="522"/>
                  </a:cubicBezTo>
                  <a:cubicBezTo>
                    <a:pt x="97" y="532"/>
                    <a:pt x="145" y="542"/>
                    <a:pt x="155" y="514"/>
                  </a:cubicBezTo>
                  <a:cubicBezTo>
                    <a:pt x="175" y="457"/>
                    <a:pt x="102" y="367"/>
                    <a:pt x="149" y="316"/>
                  </a:cubicBezTo>
                  <a:cubicBezTo>
                    <a:pt x="163" y="346"/>
                    <a:pt x="186" y="354"/>
                    <a:pt x="207" y="379"/>
                  </a:cubicBezTo>
                  <a:cubicBezTo>
                    <a:pt x="231" y="406"/>
                    <a:pt x="231" y="448"/>
                    <a:pt x="242" y="480"/>
                  </a:cubicBezTo>
                  <a:cubicBezTo>
                    <a:pt x="260" y="454"/>
                    <a:pt x="304" y="436"/>
                    <a:pt x="328" y="419"/>
                  </a:cubicBezTo>
                  <a:cubicBezTo>
                    <a:pt x="285" y="402"/>
                    <a:pt x="262" y="367"/>
                    <a:pt x="229" y="337"/>
                  </a:cubicBezTo>
                  <a:cubicBezTo>
                    <a:pt x="199" y="310"/>
                    <a:pt x="164" y="292"/>
                    <a:pt x="137" y="265"/>
                  </a:cubicBezTo>
                  <a:cubicBezTo>
                    <a:pt x="106" y="233"/>
                    <a:pt x="109" y="190"/>
                    <a:pt x="115" y="145"/>
                  </a:cubicBezTo>
                  <a:cubicBezTo>
                    <a:pt x="121" y="99"/>
                    <a:pt x="157" y="55"/>
                    <a:pt x="158" y="11"/>
                  </a:cubicBezTo>
                  <a:cubicBezTo>
                    <a:pt x="126" y="9"/>
                    <a:pt x="77" y="0"/>
                    <a:pt x="48" y="10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4" name="Freeform 2187">
              <a:extLst>
                <a:ext uri="{FF2B5EF4-FFF2-40B4-BE49-F238E27FC236}">
                  <a16:creationId xmlns:a16="http://schemas.microsoft.com/office/drawing/2014/main" id="{1A465F9D-015B-4651-AE63-010AB05E7375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 bwMode="auto">
            <a:xfrm>
              <a:off x="2234" y="1795"/>
              <a:ext cx="575" cy="589"/>
            </a:xfrm>
            <a:custGeom>
              <a:avLst/>
              <a:gdLst>
                <a:gd name="T0" fmla="*/ 524 w 521"/>
                <a:gd name="T1" fmla="*/ 30 h 533"/>
                <a:gd name="T2" fmla="*/ 116 w 521"/>
                <a:gd name="T3" fmla="*/ 417 h 533"/>
                <a:gd name="T4" fmla="*/ 66 w 521"/>
                <a:gd name="T5" fmla="*/ 642 h 533"/>
                <a:gd name="T6" fmla="*/ 156 w 521"/>
                <a:gd name="T7" fmla="*/ 490 h 533"/>
                <a:gd name="T8" fmla="*/ 220 w 521"/>
                <a:gd name="T9" fmla="*/ 530 h 533"/>
                <a:gd name="T10" fmla="*/ 148 w 521"/>
                <a:gd name="T11" fmla="*/ 660 h 533"/>
                <a:gd name="T12" fmla="*/ 213 w 521"/>
                <a:gd name="T13" fmla="*/ 688 h 533"/>
                <a:gd name="T14" fmla="*/ 273 w 521"/>
                <a:gd name="T15" fmla="*/ 534 h 533"/>
                <a:gd name="T16" fmla="*/ 419 w 521"/>
                <a:gd name="T17" fmla="*/ 422 h 533"/>
                <a:gd name="T18" fmla="*/ 384 w 521"/>
                <a:gd name="T19" fmla="*/ 512 h 533"/>
                <a:gd name="T20" fmla="*/ 358 w 521"/>
                <a:gd name="T21" fmla="*/ 616 h 533"/>
                <a:gd name="T22" fmla="*/ 398 w 521"/>
                <a:gd name="T23" fmla="*/ 716 h 533"/>
                <a:gd name="T24" fmla="*/ 457 w 521"/>
                <a:gd name="T25" fmla="*/ 638 h 533"/>
                <a:gd name="T26" fmla="*/ 522 w 521"/>
                <a:gd name="T27" fmla="*/ 396 h 533"/>
                <a:gd name="T28" fmla="*/ 691 w 521"/>
                <a:gd name="T29" fmla="*/ 161 h 533"/>
                <a:gd name="T30" fmla="*/ 678 w 521"/>
                <a:gd name="T31" fmla="*/ 2 h 533"/>
                <a:gd name="T32" fmla="*/ 606 w 521"/>
                <a:gd name="T33" fmla="*/ 15 h 533"/>
                <a:gd name="T34" fmla="*/ 532 w 521"/>
                <a:gd name="T35" fmla="*/ 21 h 5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1" h="533">
                  <a:moveTo>
                    <a:pt x="390" y="22"/>
                  </a:moveTo>
                  <a:cubicBezTo>
                    <a:pt x="395" y="163"/>
                    <a:pt x="154" y="197"/>
                    <a:pt x="86" y="309"/>
                  </a:cubicBezTo>
                  <a:cubicBezTo>
                    <a:pt x="75" y="326"/>
                    <a:pt x="0" y="466"/>
                    <a:pt x="49" y="476"/>
                  </a:cubicBezTo>
                  <a:cubicBezTo>
                    <a:pt x="61" y="478"/>
                    <a:pt x="100" y="376"/>
                    <a:pt x="116" y="363"/>
                  </a:cubicBezTo>
                  <a:cubicBezTo>
                    <a:pt x="149" y="333"/>
                    <a:pt x="180" y="350"/>
                    <a:pt x="163" y="393"/>
                  </a:cubicBezTo>
                  <a:cubicBezTo>
                    <a:pt x="149" y="426"/>
                    <a:pt x="107" y="452"/>
                    <a:pt x="110" y="489"/>
                  </a:cubicBezTo>
                  <a:cubicBezTo>
                    <a:pt x="125" y="497"/>
                    <a:pt x="144" y="501"/>
                    <a:pt x="159" y="510"/>
                  </a:cubicBezTo>
                  <a:cubicBezTo>
                    <a:pt x="181" y="477"/>
                    <a:pt x="178" y="431"/>
                    <a:pt x="203" y="395"/>
                  </a:cubicBezTo>
                  <a:cubicBezTo>
                    <a:pt x="221" y="369"/>
                    <a:pt x="275" y="306"/>
                    <a:pt x="312" y="313"/>
                  </a:cubicBezTo>
                  <a:cubicBezTo>
                    <a:pt x="313" y="335"/>
                    <a:pt x="293" y="359"/>
                    <a:pt x="285" y="379"/>
                  </a:cubicBezTo>
                  <a:cubicBezTo>
                    <a:pt x="276" y="404"/>
                    <a:pt x="269" y="428"/>
                    <a:pt x="266" y="456"/>
                  </a:cubicBezTo>
                  <a:cubicBezTo>
                    <a:pt x="262" y="497"/>
                    <a:pt x="246" y="526"/>
                    <a:pt x="296" y="530"/>
                  </a:cubicBezTo>
                  <a:cubicBezTo>
                    <a:pt x="340" y="533"/>
                    <a:pt x="338" y="510"/>
                    <a:pt x="340" y="472"/>
                  </a:cubicBezTo>
                  <a:cubicBezTo>
                    <a:pt x="343" y="402"/>
                    <a:pt x="348" y="353"/>
                    <a:pt x="389" y="293"/>
                  </a:cubicBezTo>
                  <a:cubicBezTo>
                    <a:pt x="429" y="233"/>
                    <a:pt x="501" y="190"/>
                    <a:pt x="514" y="119"/>
                  </a:cubicBezTo>
                  <a:cubicBezTo>
                    <a:pt x="517" y="100"/>
                    <a:pt x="521" y="14"/>
                    <a:pt x="504" y="2"/>
                  </a:cubicBezTo>
                  <a:cubicBezTo>
                    <a:pt x="499" y="0"/>
                    <a:pt x="458" y="12"/>
                    <a:pt x="450" y="12"/>
                  </a:cubicBezTo>
                  <a:cubicBezTo>
                    <a:pt x="432" y="13"/>
                    <a:pt x="410" y="9"/>
                    <a:pt x="396" y="15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5" name="Freeform 2188">
              <a:extLst>
                <a:ext uri="{FF2B5EF4-FFF2-40B4-BE49-F238E27FC236}">
                  <a16:creationId xmlns:a16="http://schemas.microsoft.com/office/drawing/2014/main" id="{C4E0E75B-CA94-4375-8B12-71ADDFE8F815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 bwMode="auto">
            <a:xfrm>
              <a:off x="2065" y="1798"/>
              <a:ext cx="536" cy="453"/>
            </a:xfrm>
            <a:custGeom>
              <a:avLst/>
              <a:gdLst>
                <a:gd name="T0" fmla="*/ 381 w 485"/>
                <a:gd name="T1" fmla="*/ 98 h 410"/>
                <a:gd name="T2" fmla="*/ 369 w 485"/>
                <a:gd name="T3" fmla="*/ 95 h 410"/>
                <a:gd name="T4" fmla="*/ 172 w 485"/>
                <a:gd name="T5" fmla="*/ 316 h 410"/>
                <a:gd name="T6" fmla="*/ 11 w 485"/>
                <a:gd name="T7" fmla="*/ 514 h 410"/>
                <a:gd name="T8" fmla="*/ 182 w 485"/>
                <a:gd name="T9" fmla="*/ 393 h 410"/>
                <a:gd name="T10" fmla="*/ 129 w 485"/>
                <a:gd name="T11" fmla="*/ 554 h 410"/>
                <a:gd name="T12" fmla="*/ 255 w 485"/>
                <a:gd name="T13" fmla="*/ 410 h 410"/>
                <a:gd name="T14" fmla="*/ 354 w 485"/>
                <a:gd name="T15" fmla="*/ 275 h 410"/>
                <a:gd name="T16" fmla="*/ 654 w 485"/>
                <a:gd name="T17" fmla="*/ 0 h 410"/>
                <a:gd name="T18" fmla="*/ 381 w 485"/>
                <a:gd name="T19" fmla="*/ 72 h 4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5" h="410">
                  <a:moveTo>
                    <a:pt x="282" y="73"/>
                  </a:moveTo>
                  <a:cubicBezTo>
                    <a:pt x="278" y="72"/>
                    <a:pt x="278" y="68"/>
                    <a:pt x="273" y="71"/>
                  </a:cubicBezTo>
                  <a:cubicBezTo>
                    <a:pt x="280" y="144"/>
                    <a:pt x="189" y="214"/>
                    <a:pt x="128" y="234"/>
                  </a:cubicBezTo>
                  <a:cubicBezTo>
                    <a:pt x="57" y="257"/>
                    <a:pt x="0" y="304"/>
                    <a:pt x="8" y="381"/>
                  </a:cubicBezTo>
                  <a:cubicBezTo>
                    <a:pt x="38" y="340"/>
                    <a:pt x="78" y="294"/>
                    <a:pt x="135" y="291"/>
                  </a:cubicBezTo>
                  <a:cubicBezTo>
                    <a:pt x="129" y="332"/>
                    <a:pt x="101" y="368"/>
                    <a:pt x="96" y="410"/>
                  </a:cubicBezTo>
                  <a:cubicBezTo>
                    <a:pt x="142" y="402"/>
                    <a:pt x="173" y="343"/>
                    <a:pt x="189" y="304"/>
                  </a:cubicBezTo>
                  <a:cubicBezTo>
                    <a:pt x="208" y="262"/>
                    <a:pt x="221" y="229"/>
                    <a:pt x="262" y="204"/>
                  </a:cubicBezTo>
                  <a:cubicBezTo>
                    <a:pt x="351" y="149"/>
                    <a:pt x="455" y="109"/>
                    <a:pt x="485" y="0"/>
                  </a:cubicBezTo>
                  <a:cubicBezTo>
                    <a:pt x="414" y="7"/>
                    <a:pt x="349" y="42"/>
                    <a:pt x="282" y="5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6" name="Freeform 2189">
              <a:extLst>
                <a:ext uri="{FF2B5EF4-FFF2-40B4-BE49-F238E27FC236}">
                  <a16:creationId xmlns:a16="http://schemas.microsoft.com/office/drawing/2014/main" id="{14368593-4334-4632-AED6-F0DEFF61D162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 bwMode="auto">
            <a:xfrm>
              <a:off x="2886" y="1801"/>
              <a:ext cx="161" cy="326"/>
            </a:xfrm>
            <a:custGeom>
              <a:avLst/>
              <a:gdLst>
                <a:gd name="T0" fmla="*/ 0 w 146"/>
                <a:gd name="T1" fmla="*/ 10 h 295"/>
                <a:gd name="T2" fmla="*/ 51 w 146"/>
                <a:gd name="T3" fmla="*/ 81 h 295"/>
                <a:gd name="T4" fmla="*/ 63 w 146"/>
                <a:gd name="T5" fmla="*/ 189 h 295"/>
                <a:gd name="T6" fmla="*/ 107 w 146"/>
                <a:gd name="T7" fmla="*/ 387 h 295"/>
                <a:gd name="T8" fmla="*/ 161 w 146"/>
                <a:gd name="T9" fmla="*/ 177 h 295"/>
                <a:gd name="T10" fmla="*/ 179 w 146"/>
                <a:gd name="T11" fmla="*/ 24 h 295"/>
                <a:gd name="T12" fmla="*/ 13 w 146"/>
                <a:gd name="T13" fmla="*/ 23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5">
                  <a:moveTo>
                    <a:pt x="0" y="7"/>
                  </a:moveTo>
                  <a:cubicBezTo>
                    <a:pt x="10" y="27"/>
                    <a:pt x="29" y="39"/>
                    <a:pt x="38" y="60"/>
                  </a:cubicBezTo>
                  <a:cubicBezTo>
                    <a:pt x="49" y="84"/>
                    <a:pt x="47" y="114"/>
                    <a:pt x="47" y="140"/>
                  </a:cubicBezTo>
                  <a:cubicBezTo>
                    <a:pt x="47" y="162"/>
                    <a:pt x="40" y="295"/>
                    <a:pt x="80" y="287"/>
                  </a:cubicBezTo>
                  <a:cubicBezTo>
                    <a:pt x="110" y="281"/>
                    <a:pt x="114" y="157"/>
                    <a:pt x="120" y="131"/>
                  </a:cubicBezTo>
                  <a:cubicBezTo>
                    <a:pt x="129" y="97"/>
                    <a:pt x="146" y="52"/>
                    <a:pt x="133" y="18"/>
                  </a:cubicBezTo>
                  <a:cubicBezTo>
                    <a:pt x="105" y="0"/>
                    <a:pt x="38" y="8"/>
                    <a:pt x="10" y="17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7" name="Freeform 2190">
              <a:extLst>
                <a:ext uri="{FF2B5EF4-FFF2-40B4-BE49-F238E27FC236}">
                  <a16:creationId xmlns:a16="http://schemas.microsoft.com/office/drawing/2014/main" id="{C602D304-2165-4024-8280-AA032E1F3A9F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 bwMode="auto">
            <a:xfrm>
              <a:off x="3134" y="1789"/>
              <a:ext cx="511" cy="499"/>
            </a:xfrm>
            <a:custGeom>
              <a:avLst/>
              <a:gdLst>
                <a:gd name="T0" fmla="*/ 220 w 463"/>
                <a:gd name="T1" fmla="*/ 82 h 452"/>
                <a:gd name="T2" fmla="*/ 339 w 463"/>
                <a:gd name="T3" fmla="*/ 371 h 452"/>
                <a:gd name="T4" fmla="*/ 510 w 463"/>
                <a:gd name="T5" fmla="*/ 466 h 452"/>
                <a:gd name="T6" fmla="*/ 622 w 463"/>
                <a:gd name="T7" fmla="*/ 549 h 452"/>
                <a:gd name="T8" fmla="*/ 493 w 463"/>
                <a:gd name="T9" fmla="*/ 549 h 452"/>
                <a:gd name="T10" fmla="*/ 373 w 463"/>
                <a:gd name="T11" fmla="*/ 469 h 452"/>
                <a:gd name="T12" fmla="*/ 402 w 463"/>
                <a:gd name="T13" fmla="*/ 608 h 452"/>
                <a:gd name="T14" fmla="*/ 283 w 463"/>
                <a:gd name="T15" fmla="*/ 433 h 452"/>
                <a:gd name="T16" fmla="*/ 134 w 463"/>
                <a:gd name="T17" fmla="*/ 297 h 452"/>
                <a:gd name="T18" fmla="*/ 15 w 463"/>
                <a:gd name="T19" fmla="*/ 73 h 452"/>
                <a:gd name="T20" fmla="*/ 196 w 463"/>
                <a:gd name="T21" fmla="*/ 68 h 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2" h="452">
                  <a:moveTo>
                    <a:pt x="163" y="61"/>
                  </a:moveTo>
                  <a:cubicBezTo>
                    <a:pt x="132" y="158"/>
                    <a:pt x="162" y="227"/>
                    <a:pt x="252" y="275"/>
                  </a:cubicBezTo>
                  <a:cubicBezTo>
                    <a:pt x="295" y="298"/>
                    <a:pt x="338" y="321"/>
                    <a:pt x="380" y="346"/>
                  </a:cubicBezTo>
                  <a:cubicBezTo>
                    <a:pt x="404" y="360"/>
                    <a:pt x="455" y="380"/>
                    <a:pt x="463" y="408"/>
                  </a:cubicBezTo>
                  <a:cubicBezTo>
                    <a:pt x="436" y="410"/>
                    <a:pt x="393" y="417"/>
                    <a:pt x="367" y="408"/>
                  </a:cubicBezTo>
                  <a:cubicBezTo>
                    <a:pt x="334" y="398"/>
                    <a:pt x="314" y="359"/>
                    <a:pt x="277" y="349"/>
                  </a:cubicBezTo>
                  <a:cubicBezTo>
                    <a:pt x="257" y="370"/>
                    <a:pt x="297" y="426"/>
                    <a:pt x="299" y="452"/>
                  </a:cubicBezTo>
                  <a:cubicBezTo>
                    <a:pt x="249" y="416"/>
                    <a:pt x="241" y="372"/>
                    <a:pt x="210" y="322"/>
                  </a:cubicBezTo>
                  <a:cubicBezTo>
                    <a:pt x="181" y="274"/>
                    <a:pt x="137" y="259"/>
                    <a:pt x="100" y="221"/>
                  </a:cubicBezTo>
                  <a:cubicBezTo>
                    <a:pt x="65" y="185"/>
                    <a:pt x="0" y="112"/>
                    <a:pt x="12" y="54"/>
                  </a:cubicBezTo>
                  <a:cubicBezTo>
                    <a:pt x="24" y="0"/>
                    <a:pt x="114" y="29"/>
                    <a:pt x="146" y="51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8" name="Freeform 2191">
              <a:extLst>
                <a:ext uri="{FF2B5EF4-FFF2-40B4-BE49-F238E27FC236}">
                  <a16:creationId xmlns:a16="http://schemas.microsoft.com/office/drawing/2014/main" id="{EC5525B0-3167-45EE-A507-739BCEBAF904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 bwMode="auto">
            <a:xfrm>
              <a:off x="3388" y="1872"/>
              <a:ext cx="321" cy="435"/>
            </a:xfrm>
            <a:custGeom>
              <a:avLst/>
              <a:gdLst>
                <a:gd name="T0" fmla="*/ 0 w 291"/>
                <a:gd name="T1" fmla="*/ 0 h 394"/>
                <a:gd name="T2" fmla="*/ 79 w 291"/>
                <a:gd name="T3" fmla="*/ 153 h 394"/>
                <a:gd name="T4" fmla="*/ 89 w 291"/>
                <a:gd name="T5" fmla="*/ 318 h 394"/>
                <a:gd name="T6" fmla="*/ 178 w 291"/>
                <a:gd name="T7" fmla="*/ 530 h 394"/>
                <a:gd name="T8" fmla="*/ 272 w 291"/>
                <a:gd name="T9" fmla="*/ 445 h 394"/>
                <a:gd name="T10" fmla="*/ 139 w 291"/>
                <a:gd name="T11" fmla="*/ 268 h 394"/>
                <a:gd name="T12" fmla="*/ 323 w 291"/>
                <a:gd name="T13" fmla="*/ 383 h 394"/>
                <a:gd name="T14" fmla="*/ 353 w 291"/>
                <a:gd name="T15" fmla="*/ 280 h 394"/>
                <a:gd name="T16" fmla="*/ 220 w 291"/>
                <a:gd name="T17" fmla="*/ 169 h 394"/>
                <a:gd name="T18" fmla="*/ 3 w 291"/>
                <a:gd name="T19" fmla="*/ 3 h 3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" h="394">
                  <a:moveTo>
                    <a:pt x="0" y="0"/>
                  </a:moveTo>
                  <a:cubicBezTo>
                    <a:pt x="21" y="38"/>
                    <a:pt x="50" y="70"/>
                    <a:pt x="59" y="114"/>
                  </a:cubicBezTo>
                  <a:cubicBezTo>
                    <a:pt x="67" y="154"/>
                    <a:pt x="61" y="196"/>
                    <a:pt x="66" y="236"/>
                  </a:cubicBezTo>
                  <a:cubicBezTo>
                    <a:pt x="74" y="287"/>
                    <a:pt x="95" y="359"/>
                    <a:pt x="132" y="394"/>
                  </a:cubicBezTo>
                  <a:cubicBezTo>
                    <a:pt x="143" y="362"/>
                    <a:pt x="181" y="353"/>
                    <a:pt x="203" y="331"/>
                  </a:cubicBezTo>
                  <a:cubicBezTo>
                    <a:pt x="144" y="332"/>
                    <a:pt x="86" y="258"/>
                    <a:pt x="103" y="199"/>
                  </a:cubicBezTo>
                  <a:cubicBezTo>
                    <a:pt x="119" y="142"/>
                    <a:pt x="228" y="250"/>
                    <a:pt x="241" y="284"/>
                  </a:cubicBezTo>
                  <a:cubicBezTo>
                    <a:pt x="273" y="258"/>
                    <a:pt x="291" y="242"/>
                    <a:pt x="263" y="208"/>
                  </a:cubicBezTo>
                  <a:cubicBezTo>
                    <a:pt x="234" y="174"/>
                    <a:pt x="200" y="150"/>
                    <a:pt x="163" y="126"/>
                  </a:cubicBezTo>
                  <a:cubicBezTo>
                    <a:pt x="101" y="84"/>
                    <a:pt x="75" y="22"/>
                    <a:pt x="3" y="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89" name="Freeform 2192">
              <a:extLst>
                <a:ext uri="{FF2B5EF4-FFF2-40B4-BE49-F238E27FC236}">
                  <a16:creationId xmlns:a16="http://schemas.microsoft.com/office/drawing/2014/main" id="{1D74ED3B-1A4F-46F3-A55C-79636096708E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 bwMode="auto">
            <a:xfrm>
              <a:off x="2015" y="2087"/>
              <a:ext cx="1767" cy="1586"/>
            </a:xfrm>
            <a:custGeom>
              <a:avLst/>
              <a:gdLst>
                <a:gd name="T0" fmla="*/ 0 w 1600"/>
                <a:gd name="T1" fmla="*/ 1 h 1436"/>
                <a:gd name="T2" fmla="*/ 61 w 1600"/>
                <a:gd name="T3" fmla="*/ 24 h 1436"/>
                <a:gd name="T4" fmla="*/ 152 w 1600"/>
                <a:gd name="T5" fmla="*/ 88 h 1436"/>
                <a:gd name="T6" fmla="*/ 244 w 1600"/>
                <a:gd name="T7" fmla="*/ 133 h 1436"/>
                <a:gd name="T8" fmla="*/ 366 w 1600"/>
                <a:gd name="T9" fmla="*/ 243 h 1436"/>
                <a:gd name="T10" fmla="*/ 532 w 1600"/>
                <a:gd name="T11" fmla="*/ 293 h 1436"/>
                <a:gd name="T12" fmla="*/ 575 w 1600"/>
                <a:gd name="T13" fmla="*/ 307 h 1436"/>
                <a:gd name="T14" fmla="*/ 662 w 1600"/>
                <a:gd name="T15" fmla="*/ 285 h 1436"/>
                <a:gd name="T16" fmla="*/ 766 w 1600"/>
                <a:gd name="T17" fmla="*/ 336 h 1436"/>
                <a:gd name="T18" fmla="*/ 931 w 1600"/>
                <a:gd name="T19" fmla="*/ 347 h 1436"/>
                <a:gd name="T20" fmla="*/ 1020 w 1600"/>
                <a:gd name="T21" fmla="*/ 324 h 1436"/>
                <a:gd name="T22" fmla="*/ 1139 w 1600"/>
                <a:gd name="T23" fmla="*/ 328 h 1436"/>
                <a:gd name="T24" fmla="*/ 1341 w 1600"/>
                <a:gd name="T25" fmla="*/ 319 h 1436"/>
                <a:gd name="T26" fmla="*/ 1648 w 1600"/>
                <a:gd name="T27" fmla="*/ 260 h 1436"/>
                <a:gd name="T28" fmla="*/ 1742 w 1600"/>
                <a:gd name="T29" fmla="*/ 223 h 1436"/>
                <a:gd name="T30" fmla="*/ 1838 w 1600"/>
                <a:gd name="T31" fmla="*/ 189 h 1436"/>
                <a:gd name="T32" fmla="*/ 1882 w 1600"/>
                <a:gd name="T33" fmla="*/ 160 h 1436"/>
                <a:gd name="T34" fmla="*/ 1939 w 1600"/>
                <a:gd name="T35" fmla="*/ 156 h 1436"/>
                <a:gd name="T36" fmla="*/ 1998 w 1600"/>
                <a:gd name="T37" fmla="*/ 78 h 1436"/>
                <a:gd name="T38" fmla="*/ 2065 w 1600"/>
                <a:gd name="T39" fmla="*/ 38 h 1436"/>
                <a:gd name="T40" fmla="*/ 2118 w 1600"/>
                <a:gd name="T41" fmla="*/ 1 h 1436"/>
                <a:gd name="T42" fmla="*/ 2119 w 1600"/>
                <a:gd name="T43" fmla="*/ 2 h 1436"/>
                <a:gd name="T44" fmla="*/ 1638 w 1600"/>
                <a:gd name="T45" fmla="*/ 980 h 1436"/>
                <a:gd name="T46" fmla="*/ 1135 w 1600"/>
                <a:gd name="T47" fmla="*/ 1375 h 1436"/>
                <a:gd name="T48" fmla="*/ 1024 w 1600"/>
                <a:gd name="T49" fmla="*/ 1931 h 1436"/>
                <a:gd name="T50" fmla="*/ 924 w 1600"/>
                <a:gd name="T51" fmla="*/ 1213 h 1436"/>
                <a:gd name="T52" fmla="*/ 1 w 1600"/>
                <a:gd name="T53" fmla="*/ 4 h 1436"/>
                <a:gd name="T54" fmla="*/ 0 w 1600"/>
                <a:gd name="T55" fmla="*/ 1 h 14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00" h="1436">
                  <a:moveTo>
                    <a:pt x="0" y="1"/>
                  </a:moveTo>
                  <a:cubicBezTo>
                    <a:pt x="17" y="0"/>
                    <a:pt x="31" y="9"/>
                    <a:pt x="45" y="18"/>
                  </a:cubicBezTo>
                  <a:cubicBezTo>
                    <a:pt x="54" y="45"/>
                    <a:pt x="88" y="56"/>
                    <a:pt x="113" y="65"/>
                  </a:cubicBezTo>
                  <a:cubicBezTo>
                    <a:pt x="138" y="74"/>
                    <a:pt x="160" y="82"/>
                    <a:pt x="181" y="99"/>
                  </a:cubicBezTo>
                  <a:cubicBezTo>
                    <a:pt x="212" y="125"/>
                    <a:pt x="233" y="165"/>
                    <a:pt x="272" y="180"/>
                  </a:cubicBezTo>
                  <a:cubicBezTo>
                    <a:pt x="316" y="197"/>
                    <a:pt x="354" y="191"/>
                    <a:pt x="395" y="217"/>
                  </a:cubicBezTo>
                  <a:cubicBezTo>
                    <a:pt x="411" y="227"/>
                    <a:pt x="408" y="230"/>
                    <a:pt x="427" y="228"/>
                  </a:cubicBezTo>
                  <a:cubicBezTo>
                    <a:pt x="449" y="225"/>
                    <a:pt x="466" y="211"/>
                    <a:pt x="491" y="212"/>
                  </a:cubicBezTo>
                  <a:cubicBezTo>
                    <a:pt x="524" y="213"/>
                    <a:pt x="542" y="233"/>
                    <a:pt x="569" y="249"/>
                  </a:cubicBezTo>
                  <a:cubicBezTo>
                    <a:pt x="606" y="271"/>
                    <a:pt x="652" y="273"/>
                    <a:pt x="691" y="257"/>
                  </a:cubicBezTo>
                  <a:cubicBezTo>
                    <a:pt x="717" y="247"/>
                    <a:pt x="730" y="237"/>
                    <a:pt x="758" y="240"/>
                  </a:cubicBezTo>
                  <a:cubicBezTo>
                    <a:pt x="789" y="244"/>
                    <a:pt x="815" y="250"/>
                    <a:pt x="846" y="244"/>
                  </a:cubicBezTo>
                  <a:cubicBezTo>
                    <a:pt x="896" y="236"/>
                    <a:pt x="946" y="243"/>
                    <a:pt x="995" y="237"/>
                  </a:cubicBezTo>
                  <a:cubicBezTo>
                    <a:pt x="1077" y="226"/>
                    <a:pt x="1156" y="245"/>
                    <a:pt x="1223" y="193"/>
                  </a:cubicBezTo>
                  <a:cubicBezTo>
                    <a:pt x="1245" y="176"/>
                    <a:pt x="1265" y="167"/>
                    <a:pt x="1293" y="166"/>
                  </a:cubicBezTo>
                  <a:cubicBezTo>
                    <a:pt x="1330" y="166"/>
                    <a:pt x="1336" y="165"/>
                    <a:pt x="1365" y="140"/>
                  </a:cubicBezTo>
                  <a:cubicBezTo>
                    <a:pt x="1377" y="130"/>
                    <a:pt x="1382" y="124"/>
                    <a:pt x="1397" y="119"/>
                  </a:cubicBezTo>
                  <a:cubicBezTo>
                    <a:pt x="1412" y="115"/>
                    <a:pt x="1428" y="122"/>
                    <a:pt x="1440" y="116"/>
                  </a:cubicBezTo>
                  <a:cubicBezTo>
                    <a:pt x="1461" y="105"/>
                    <a:pt x="1465" y="72"/>
                    <a:pt x="1483" y="58"/>
                  </a:cubicBezTo>
                  <a:cubicBezTo>
                    <a:pt x="1498" y="46"/>
                    <a:pt x="1517" y="40"/>
                    <a:pt x="1533" y="28"/>
                  </a:cubicBezTo>
                  <a:cubicBezTo>
                    <a:pt x="1547" y="17"/>
                    <a:pt x="1559" y="11"/>
                    <a:pt x="1573" y="1"/>
                  </a:cubicBezTo>
                  <a:cubicBezTo>
                    <a:pt x="1574" y="2"/>
                    <a:pt x="1574" y="2"/>
                    <a:pt x="1574" y="2"/>
                  </a:cubicBezTo>
                  <a:cubicBezTo>
                    <a:pt x="1574" y="2"/>
                    <a:pt x="1600" y="393"/>
                    <a:pt x="1216" y="727"/>
                  </a:cubicBezTo>
                  <a:cubicBezTo>
                    <a:pt x="986" y="927"/>
                    <a:pt x="790" y="873"/>
                    <a:pt x="843" y="1020"/>
                  </a:cubicBezTo>
                  <a:cubicBezTo>
                    <a:pt x="896" y="1167"/>
                    <a:pt x="860" y="1436"/>
                    <a:pt x="760" y="1433"/>
                  </a:cubicBezTo>
                  <a:cubicBezTo>
                    <a:pt x="660" y="1430"/>
                    <a:pt x="780" y="940"/>
                    <a:pt x="686" y="900"/>
                  </a:cubicBezTo>
                  <a:cubicBezTo>
                    <a:pt x="593" y="860"/>
                    <a:pt x="51" y="691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0" name="Freeform 2193">
              <a:extLst>
                <a:ext uri="{FF2B5EF4-FFF2-40B4-BE49-F238E27FC236}">
                  <a16:creationId xmlns:a16="http://schemas.microsoft.com/office/drawing/2014/main" id="{76A80760-31E6-4E91-869A-BAA55474DC9D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 bwMode="auto">
            <a:xfrm>
              <a:off x="2186" y="774"/>
              <a:ext cx="221" cy="845"/>
            </a:xfrm>
            <a:custGeom>
              <a:avLst/>
              <a:gdLst>
                <a:gd name="T0" fmla="*/ 225 w 201"/>
                <a:gd name="T1" fmla="*/ 2 h 765"/>
                <a:gd name="T2" fmla="*/ 228 w 201"/>
                <a:gd name="T3" fmla="*/ 80 h 765"/>
                <a:gd name="T4" fmla="*/ 230 w 201"/>
                <a:gd name="T5" fmla="*/ 166 h 765"/>
                <a:gd name="T6" fmla="*/ 230 w 201"/>
                <a:gd name="T7" fmla="*/ 305 h 765"/>
                <a:gd name="T8" fmla="*/ 155 w 201"/>
                <a:gd name="T9" fmla="*/ 571 h 765"/>
                <a:gd name="T10" fmla="*/ 66 w 201"/>
                <a:gd name="T11" fmla="*/ 816 h 765"/>
                <a:gd name="T12" fmla="*/ 5 w 201"/>
                <a:gd name="T13" fmla="*/ 984 h 765"/>
                <a:gd name="T14" fmla="*/ 1 w 201"/>
                <a:gd name="T15" fmla="*/ 1031 h 765"/>
                <a:gd name="T16" fmla="*/ 75 w 201"/>
                <a:gd name="T17" fmla="*/ 888 h 765"/>
                <a:gd name="T18" fmla="*/ 135 w 201"/>
                <a:gd name="T19" fmla="*/ 721 h 765"/>
                <a:gd name="T20" fmla="*/ 237 w 201"/>
                <a:gd name="T21" fmla="*/ 399 h 765"/>
                <a:gd name="T22" fmla="*/ 255 w 201"/>
                <a:gd name="T23" fmla="*/ 156 h 765"/>
                <a:gd name="T24" fmla="*/ 241 w 201"/>
                <a:gd name="T25" fmla="*/ 2 h 765"/>
                <a:gd name="T26" fmla="*/ 222 w 201"/>
                <a:gd name="T27" fmla="*/ 9 h 7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1" h="765">
                  <a:moveTo>
                    <a:pt x="169" y="2"/>
                  </a:moveTo>
                  <a:cubicBezTo>
                    <a:pt x="164" y="17"/>
                    <a:pt x="170" y="42"/>
                    <a:pt x="171" y="59"/>
                  </a:cubicBezTo>
                  <a:cubicBezTo>
                    <a:pt x="171" y="81"/>
                    <a:pt x="173" y="101"/>
                    <a:pt x="173" y="123"/>
                  </a:cubicBezTo>
                  <a:cubicBezTo>
                    <a:pt x="173" y="157"/>
                    <a:pt x="177" y="192"/>
                    <a:pt x="173" y="226"/>
                  </a:cubicBezTo>
                  <a:cubicBezTo>
                    <a:pt x="165" y="293"/>
                    <a:pt x="134" y="360"/>
                    <a:pt x="116" y="424"/>
                  </a:cubicBezTo>
                  <a:cubicBezTo>
                    <a:pt x="98" y="486"/>
                    <a:pt x="79" y="548"/>
                    <a:pt x="50" y="606"/>
                  </a:cubicBezTo>
                  <a:cubicBezTo>
                    <a:pt x="31" y="646"/>
                    <a:pt x="15" y="688"/>
                    <a:pt x="5" y="731"/>
                  </a:cubicBezTo>
                  <a:cubicBezTo>
                    <a:pt x="3" y="743"/>
                    <a:pt x="0" y="753"/>
                    <a:pt x="1" y="765"/>
                  </a:cubicBezTo>
                  <a:cubicBezTo>
                    <a:pt x="27" y="741"/>
                    <a:pt x="41" y="692"/>
                    <a:pt x="56" y="659"/>
                  </a:cubicBezTo>
                  <a:cubicBezTo>
                    <a:pt x="74" y="619"/>
                    <a:pt x="90" y="577"/>
                    <a:pt x="102" y="535"/>
                  </a:cubicBezTo>
                  <a:cubicBezTo>
                    <a:pt x="125" y="454"/>
                    <a:pt x="158" y="377"/>
                    <a:pt x="178" y="296"/>
                  </a:cubicBezTo>
                  <a:cubicBezTo>
                    <a:pt x="192" y="238"/>
                    <a:pt x="201" y="176"/>
                    <a:pt x="192" y="116"/>
                  </a:cubicBezTo>
                  <a:cubicBezTo>
                    <a:pt x="186" y="76"/>
                    <a:pt x="189" y="41"/>
                    <a:pt x="181" y="2"/>
                  </a:cubicBezTo>
                  <a:cubicBezTo>
                    <a:pt x="175" y="2"/>
                    <a:pt x="169" y="0"/>
                    <a:pt x="167" y="6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1" name="Freeform 2194">
              <a:extLst>
                <a:ext uri="{FF2B5EF4-FFF2-40B4-BE49-F238E27FC236}">
                  <a16:creationId xmlns:a16="http://schemas.microsoft.com/office/drawing/2014/main" id="{CB4FB2F1-3449-488C-87F8-9E50BCFFEFC1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 bwMode="auto">
            <a:xfrm>
              <a:off x="3361" y="778"/>
              <a:ext cx="252" cy="876"/>
            </a:xfrm>
            <a:custGeom>
              <a:avLst/>
              <a:gdLst>
                <a:gd name="T0" fmla="*/ 1 w 229"/>
                <a:gd name="T1" fmla="*/ 14 h 793"/>
                <a:gd name="T2" fmla="*/ 1 w 229"/>
                <a:gd name="T3" fmla="*/ 9 h 793"/>
                <a:gd name="T4" fmla="*/ 17 w 229"/>
                <a:gd name="T5" fmla="*/ 285 h 793"/>
                <a:gd name="T6" fmla="*/ 85 w 229"/>
                <a:gd name="T7" fmla="*/ 603 h 793"/>
                <a:gd name="T8" fmla="*/ 178 w 229"/>
                <a:gd name="T9" fmla="*/ 842 h 793"/>
                <a:gd name="T10" fmla="*/ 252 w 229"/>
                <a:gd name="T11" fmla="*/ 1027 h 793"/>
                <a:gd name="T12" fmla="*/ 250 w 229"/>
                <a:gd name="T13" fmla="*/ 946 h 793"/>
                <a:gd name="T14" fmla="*/ 185 w 229"/>
                <a:gd name="T15" fmla="*/ 774 h 793"/>
                <a:gd name="T16" fmla="*/ 146 w 229"/>
                <a:gd name="T17" fmla="*/ 630 h 793"/>
                <a:gd name="T18" fmla="*/ 92 w 229"/>
                <a:gd name="T19" fmla="*/ 510 h 793"/>
                <a:gd name="T20" fmla="*/ 37 w 229"/>
                <a:gd name="T21" fmla="*/ 193 h 793"/>
                <a:gd name="T22" fmla="*/ 26 w 229"/>
                <a:gd name="T23" fmla="*/ 67 h 793"/>
                <a:gd name="T24" fmla="*/ 11 w 229"/>
                <a:gd name="T25" fmla="*/ 2 h 793"/>
                <a:gd name="T26" fmla="*/ 4 w 229"/>
                <a:gd name="T27" fmla="*/ 10 h 7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793">
                  <a:moveTo>
                    <a:pt x="1" y="11"/>
                  </a:moveTo>
                  <a:cubicBezTo>
                    <a:pt x="1" y="15"/>
                    <a:pt x="1" y="0"/>
                    <a:pt x="1" y="6"/>
                  </a:cubicBezTo>
                  <a:cubicBezTo>
                    <a:pt x="1" y="76"/>
                    <a:pt x="0" y="145"/>
                    <a:pt x="13" y="212"/>
                  </a:cubicBezTo>
                  <a:cubicBezTo>
                    <a:pt x="28" y="290"/>
                    <a:pt x="33" y="373"/>
                    <a:pt x="64" y="447"/>
                  </a:cubicBezTo>
                  <a:cubicBezTo>
                    <a:pt x="89" y="506"/>
                    <a:pt x="116" y="564"/>
                    <a:pt x="134" y="625"/>
                  </a:cubicBezTo>
                  <a:cubicBezTo>
                    <a:pt x="145" y="662"/>
                    <a:pt x="157" y="737"/>
                    <a:pt x="189" y="762"/>
                  </a:cubicBezTo>
                  <a:cubicBezTo>
                    <a:pt x="229" y="793"/>
                    <a:pt x="193" y="714"/>
                    <a:pt x="187" y="702"/>
                  </a:cubicBezTo>
                  <a:cubicBezTo>
                    <a:pt x="166" y="661"/>
                    <a:pt x="149" y="619"/>
                    <a:pt x="139" y="575"/>
                  </a:cubicBezTo>
                  <a:cubicBezTo>
                    <a:pt x="130" y="538"/>
                    <a:pt x="122" y="503"/>
                    <a:pt x="110" y="467"/>
                  </a:cubicBezTo>
                  <a:cubicBezTo>
                    <a:pt x="99" y="436"/>
                    <a:pt x="80" y="409"/>
                    <a:pt x="69" y="378"/>
                  </a:cubicBezTo>
                  <a:cubicBezTo>
                    <a:pt x="43" y="306"/>
                    <a:pt x="38" y="218"/>
                    <a:pt x="28" y="143"/>
                  </a:cubicBezTo>
                  <a:cubicBezTo>
                    <a:pt x="25" y="112"/>
                    <a:pt x="23" y="81"/>
                    <a:pt x="20" y="50"/>
                  </a:cubicBezTo>
                  <a:cubicBezTo>
                    <a:pt x="18" y="34"/>
                    <a:pt x="21" y="12"/>
                    <a:pt x="8" y="2"/>
                  </a:cubicBezTo>
                  <a:cubicBezTo>
                    <a:pt x="5" y="3"/>
                    <a:pt x="6" y="5"/>
                    <a:pt x="4" y="7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2" name="Freeform 2195">
              <a:extLst>
                <a:ext uri="{FF2B5EF4-FFF2-40B4-BE49-F238E27FC236}">
                  <a16:creationId xmlns:a16="http://schemas.microsoft.com/office/drawing/2014/main" id="{F2AB6318-5484-4004-9132-D9DF53B4D96C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 bwMode="auto">
            <a:xfrm>
              <a:off x="2370" y="791"/>
              <a:ext cx="25" cy="304"/>
            </a:xfrm>
            <a:custGeom>
              <a:avLst/>
              <a:gdLst>
                <a:gd name="T0" fmla="*/ 13 w 23"/>
                <a:gd name="T1" fmla="*/ 0 h 275"/>
                <a:gd name="T2" fmla="*/ 25 w 23"/>
                <a:gd name="T3" fmla="*/ 80 h 275"/>
                <a:gd name="T4" fmla="*/ 26 w 23"/>
                <a:gd name="T5" fmla="*/ 172 h 275"/>
                <a:gd name="T6" fmla="*/ 0 w 23"/>
                <a:gd name="T7" fmla="*/ 371 h 275"/>
                <a:gd name="T8" fmla="*/ 22 w 23"/>
                <a:gd name="T9" fmla="*/ 141 h 275"/>
                <a:gd name="T10" fmla="*/ 12 w 23"/>
                <a:gd name="T11" fmla="*/ 1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5">
                  <a:moveTo>
                    <a:pt x="10" y="0"/>
                  </a:moveTo>
                  <a:cubicBezTo>
                    <a:pt x="11" y="19"/>
                    <a:pt x="17" y="40"/>
                    <a:pt x="19" y="59"/>
                  </a:cubicBezTo>
                  <a:cubicBezTo>
                    <a:pt x="23" y="82"/>
                    <a:pt x="22" y="104"/>
                    <a:pt x="20" y="128"/>
                  </a:cubicBezTo>
                  <a:cubicBezTo>
                    <a:pt x="16" y="178"/>
                    <a:pt x="20" y="227"/>
                    <a:pt x="0" y="275"/>
                  </a:cubicBezTo>
                  <a:cubicBezTo>
                    <a:pt x="14" y="220"/>
                    <a:pt x="17" y="161"/>
                    <a:pt x="17" y="105"/>
                  </a:cubicBezTo>
                  <a:cubicBezTo>
                    <a:pt x="17" y="70"/>
                    <a:pt x="8" y="3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3" name="Freeform 2196">
              <a:extLst>
                <a:ext uri="{FF2B5EF4-FFF2-40B4-BE49-F238E27FC236}">
                  <a16:creationId xmlns:a16="http://schemas.microsoft.com/office/drawing/2014/main" id="{D389CDEA-A66D-4A1F-ADE8-023C64E82504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 bwMode="auto">
            <a:xfrm>
              <a:off x="2204" y="1164"/>
              <a:ext cx="146" cy="412"/>
            </a:xfrm>
            <a:custGeom>
              <a:avLst/>
              <a:gdLst>
                <a:gd name="T0" fmla="*/ 178 w 132"/>
                <a:gd name="T1" fmla="*/ 0 h 373"/>
                <a:gd name="T2" fmla="*/ 138 w 132"/>
                <a:gd name="T3" fmla="*/ 120 h 373"/>
                <a:gd name="T4" fmla="*/ 101 w 132"/>
                <a:gd name="T5" fmla="*/ 246 h 373"/>
                <a:gd name="T6" fmla="*/ 0 w 132"/>
                <a:gd name="T7" fmla="*/ 503 h 373"/>
                <a:gd name="T8" fmla="*/ 64 w 132"/>
                <a:gd name="T9" fmla="*/ 342 h 373"/>
                <a:gd name="T10" fmla="*/ 114 w 132"/>
                <a:gd name="T11" fmla="*/ 226 h 373"/>
                <a:gd name="T12" fmla="*/ 149 w 132"/>
                <a:gd name="T13" fmla="*/ 98 h 373"/>
                <a:gd name="T14" fmla="*/ 177 w 132"/>
                <a:gd name="T15" fmla="*/ 4 h 3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73">
                  <a:moveTo>
                    <a:pt x="132" y="0"/>
                  </a:moveTo>
                  <a:cubicBezTo>
                    <a:pt x="125" y="32"/>
                    <a:pt x="112" y="60"/>
                    <a:pt x="102" y="90"/>
                  </a:cubicBezTo>
                  <a:cubicBezTo>
                    <a:pt x="92" y="120"/>
                    <a:pt x="88" y="154"/>
                    <a:pt x="74" y="183"/>
                  </a:cubicBezTo>
                  <a:cubicBezTo>
                    <a:pt x="45" y="244"/>
                    <a:pt x="18" y="307"/>
                    <a:pt x="0" y="373"/>
                  </a:cubicBezTo>
                  <a:cubicBezTo>
                    <a:pt x="24" y="338"/>
                    <a:pt x="33" y="293"/>
                    <a:pt x="47" y="254"/>
                  </a:cubicBezTo>
                  <a:cubicBezTo>
                    <a:pt x="58" y="225"/>
                    <a:pt x="73" y="197"/>
                    <a:pt x="84" y="168"/>
                  </a:cubicBezTo>
                  <a:cubicBezTo>
                    <a:pt x="96" y="137"/>
                    <a:pt x="99" y="104"/>
                    <a:pt x="110" y="73"/>
                  </a:cubicBezTo>
                  <a:cubicBezTo>
                    <a:pt x="119" y="50"/>
                    <a:pt x="129" y="28"/>
                    <a:pt x="1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4" name="Oval 2197">
              <a:extLst>
                <a:ext uri="{FF2B5EF4-FFF2-40B4-BE49-F238E27FC236}">
                  <a16:creationId xmlns:a16="http://schemas.microsoft.com/office/drawing/2014/main" id="{465A8AC5-301B-4C35-A40B-A05D7875E747}"/>
                </a:ext>
              </a:extLst>
            </p:cNvPr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2294" y="131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6995" name="Oval 2198">
              <a:extLst>
                <a:ext uri="{FF2B5EF4-FFF2-40B4-BE49-F238E27FC236}">
                  <a16:creationId xmlns:a16="http://schemas.microsoft.com/office/drawing/2014/main" id="{EABE70E8-6C70-43AF-8AC2-4236B2E8EB10}"/>
                </a:ext>
              </a:extLst>
            </p:cNvPr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auto">
            <a:xfrm>
              <a:off x="2305" y="129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6996" name="Oval 2199">
              <a:extLst>
                <a:ext uri="{FF2B5EF4-FFF2-40B4-BE49-F238E27FC236}">
                  <a16:creationId xmlns:a16="http://schemas.microsoft.com/office/drawing/2014/main" id="{9FE68550-05FC-4DA2-8C2F-5AD49D802C4C}"/>
                </a:ext>
              </a:extLst>
            </p:cNvPr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auto">
            <a:xfrm>
              <a:off x="2381" y="87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6997" name="Oval 2200">
              <a:extLst>
                <a:ext uri="{FF2B5EF4-FFF2-40B4-BE49-F238E27FC236}">
                  <a16:creationId xmlns:a16="http://schemas.microsoft.com/office/drawing/2014/main" id="{73F9D384-8B4C-4FC9-BB0D-4CA8C7791BBE}"/>
                </a:ext>
              </a:extLst>
            </p:cNvPr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2384" y="919"/>
              <a:ext cx="9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6998" name="Freeform 2201">
              <a:extLst>
                <a:ext uri="{FF2B5EF4-FFF2-40B4-BE49-F238E27FC236}">
                  <a16:creationId xmlns:a16="http://schemas.microsoft.com/office/drawing/2014/main" id="{8999519E-0772-4726-929A-66A62A343A28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 bwMode="auto">
            <a:xfrm>
              <a:off x="3379" y="802"/>
              <a:ext cx="84" cy="486"/>
            </a:xfrm>
            <a:custGeom>
              <a:avLst/>
              <a:gdLst>
                <a:gd name="T0" fmla="*/ 0 w 76"/>
                <a:gd name="T1" fmla="*/ 0 h 440"/>
                <a:gd name="T2" fmla="*/ 30 w 76"/>
                <a:gd name="T3" fmla="*/ 336 h 440"/>
                <a:gd name="T4" fmla="*/ 61 w 76"/>
                <a:gd name="T5" fmla="*/ 488 h 440"/>
                <a:gd name="T6" fmla="*/ 103 w 76"/>
                <a:gd name="T7" fmla="*/ 593 h 440"/>
                <a:gd name="T8" fmla="*/ 53 w 76"/>
                <a:gd name="T9" fmla="*/ 385 h 440"/>
                <a:gd name="T10" fmla="*/ 17 w 76"/>
                <a:gd name="T11" fmla="*/ 222 h 440"/>
                <a:gd name="T12" fmla="*/ 2 w 76"/>
                <a:gd name="T13" fmla="*/ 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40">
                  <a:moveTo>
                    <a:pt x="0" y="0"/>
                  </a:moveTo>
                  <a:cubicBezTo>
                    <a:pt x="0" y="83"/>
                    <a:pt x="13" y="166"/>
                    <a:pt x="22" y="249"/>
                  </a:cubicBezTo>
                  <a:cubicBezTo>
                    <a:pt x="25" y="288"/>
                    <a:pt x="33" y="325"/>
                    <a:pt x="45" y="362"/>
                  </a:cubicBezTo>
                  <a:cubicBezTo>
                    <a:pt x="52" y="387"/>
                    <a:pt x="73" y="419"/>
                    <a:pt x="76" y="440"/>
                  </a:cubicBezTo>
                  <a:cubicBezTo>
                    <a:pt x="56" y="389"/>
                    <a:pt x="48" y="339"/>
                    <a:pt x="39" y="286"/>
                  </a:cubicBezTo>
                  <a:cubicBezTo>
                    <a:pt x="33" y="245"/>
                    <a:pt x="19" y="205"/>
                    <a:pt x="13" y="165"/>
                  </a:cubicBezTo>
                  <a:cubicBezTo>
                    <a:pt x="5" y="111"/>
                    <a:pt x="13" y="5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99" name="Freeform 2202">
              <a:extLst>
                <a:ext uri="{FF2B5EF4-FFF2-40B4-BE49-F238E27FC236}">
                  <a16:creationId xmlns:a16="http://schemas.microsoft.com/office/drawing/2014/main" id="{12EA1D79-77C4-46B2-A889-BC06DDD93634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 bwMode="auto">
            <a:xfrm>
              <a:off x="3492" y="1379"/>
              <a:ext cx="82" cy="236"/>
            </a:xfrm>
            <a:custGeom>
              <a:avLst/>
              <a:gdLst>
                <a:gd name="T0" fmla="*/ 0 w 74"/>
                <a:gd name="T1" fmla="*/ 0 h 214"/>
                <a:gd name="T2" fmla="*/ 53 w 74"/>
                <a:gd name="T3" fmla="*/ 174 h 214"/>
                <a:gd name="T4" fmla="*/ 101 w 74"/>
                <a:gd name="T5" fmla="*/ 287 h 214"/>
                <a:gd name="T6" fmla="*/ 4 w 74"/>
                <a:gd name="T7" fmla="*/ 17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4">
                  <a:moveTo>
                    <a:pt x="0" y="0"/>
                  </a:moveTo>
                  <a:cubicBezTo>
                    <a:pt x="1" y="41"/>
                    <a:pt x="24" y="91"/>
                    <a:pt x="39" y="130"/>
                  </a:cubicBezTo>
                  <a:cubicBezTo>
                    <a:pt x="49" y="158"/>
                    <a:pt x="61" y="186"/>
                    <a:pt x="74" y="214"/>
                  </a:cubicBezTo>
                  <a:cubicBezTo>
                    <a:pt x="45" y="149"/>
                    <a:pt x="34" y="73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0" name="Oval 2203">
              <a:extLst>
                <a:ext uri="{FF2B5EF4-FFF2-40B4-BE49-F238E27FC236}">
                  <a16:creationId xmlns:a16="http://schemas.microsoft.com/office/drawing/2014/main" id="{149F896D-4777-44F1-A452-AC94C2693F5A}"/>
                </a:ext>
              </a:extLst>
            </p:cNvPr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auto">
            <a:xfrm>
              <a:off x="3391" y="1020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01" name="Oval 2204">
              <a:extLst>
                <a:ext uri="{FF2B5EF4-FFF2-40B4-BE49-F238E27FC236}">
                  <a16:creationId xmlns:a16="http://schemas.microsoft.com/office/drawing/2014/main" id="{3027FDFE-2545-4122-AEA7-C59F38A57889}"/>
                </a:ext>
              </a:extLst>
            </p:cNvPr>
            <p:cNvSpPr>
              <a:spLocks noChangeArrowheads="1"/>
            </p:cNvSpPr>
            <p:nvPr>
              <p:custDataLst>
                <p:tags r:id="rId194"/>
              </p:custDataLst>
            </p:nvPr>
          </p:nvSpPr>
          <p:spPr bwMode="auto">
            <a:xfrm>
              <a:off x="3386" y="97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02" name="Oval 2205">
              <a:extLst>
                <a:ext uri="{FF2B5EF4-FFF2-40B4-BE49-F238E27FC236}">
                  <a16:creationId xmlns:a16="http://schemas.microsoft.com/office/drawing/2014/main" id="{71FE464F-F483-40B7-8B14-B5DE43A66931}"/>
                </a:ext>
              </a:extLst>
            </p:cNvPr>
            <p:cNvSpPr>
              <a:spLocks noChangeArrowheads="1"/>
            </p:cNvSpPr>
            <p:nvPr>
              <p:custDataLst>
                <p:tags r:id="rId195"/>
              </p:custDataLst>
            </p:nvPr>
          </p:nvSpPr>
          <p:spPr bwMode="auto">
            <a:xfrm>
              <a:off x="3535" y="1529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03" name="Oval 2206">
              <a:extLst>
                <a:ext uri="{FF2B5EF4-FFF2-40B4-BE49-F238E27FC236}">
                  <a16:creationId xmlns:a16="http://schemas.microsoft.com/office/drawing/2014/main" id="{28D6E5D3-F09E-43BD-AF11-3136229AE107}"/>
                </a:ext>
              </a:extLst>
            </p:cNvPr>
            <p:cNvSpPr>
              <a:spLocks noChangeArrowheads="1"/>
            </p:cNvSpPr>
            <p:nvPr>
              <p:custDataLst>
                <p:tags r:id="rId196"/>
              </p:custDataLst>
            </p:nvPr>
          </p:nvSpPr>
          <p:spPr bwMode="auto">
            <a:xfrm>
              <a:off x="3554" y="157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04" name="Freeform 2207">
              <a:extLst>
                <a:ext uri="{FF2B5EF4-FFF2-40B4-BE49-F238E27FC236}">
                  <a16:creationId xmlns:a16="http://schemas.microsoft.com/office/drawing/2014/main" id="{2EC57901-D4B0-41D5-8911-FF876B9E5F15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 bwMode="auto">
            <a:xfrm>
              <a:off x="3369" y="1128"/>
              <a:ext cx="128" cy="356"/>
            </a:xfrm>
            <a:custGeom>
              <a:avLst/>
              <a:gdLst>
                <a:gd name="T0" fmla="*/ 0 w 116"/>
                <a:gd name="T1" fmla="*/ 0 h 322"/>
                <a:gd name="T2" fmla="*/ 31 w 116"/>
                <a:gd name="T3" fmla="*/ 103 h 322"/>
                <a:gd name="T4" fmla="*/ 60 w 116"/>
                <a:gd name="T5" fmla="*/ 200 h 322"/>
                <a:gd name="T6" fmla="*/ 156 w 116"/>
                <a:gd name="T7" fmla="*/ 436 h 322"/>
                <a:gd name="T8" fmla="*/ 98 w 116"/>
                <a:gd name="T9" fmla="*/ 269 h 322"/>
                <a:gd name="T10" fmla="*/ 63 w 116"/>
                <a:gd name="T11" fmla="*/ 176 h 322"/>
                <a:gd name="T12" fmla="*/ 2 w 116"/>
                <a:gd name="T13" fmla="*/ 19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322">
                  <a:moveTo>
                    <a:pt x="0" y="0"/>
                  </a:moveTo>
                  <a:cubicBezTo>
                    <a:pt x="4" y="25"/>
                    <a:pt x="17" y="51"/>
                    <a:pt x="23" y="76"/>
                  </a:cubicBezTo>
                  <a:cubicBezTo>
                    <a:pt x="30" y="100"/>
                    <a:pt x="37" y="123"/>
                    <a:pt x="44" y="148"/>
                  </a:cubicBezTo>
                  <a:cubicBezTo>
                    <a:pt x="60" y="210"/>
                    <a:pt x="94" y="263"/>
                    <a:pt x="116" y="322"/>
                  </a:cubicBezTo>
                  <a:cubicBezTo>
                    <a:pt x="106" y="281"/>
                    <a:pt x="87" y="238"/>
                    <a:pt x="73" y="199"/>
                  </a:cubicBezTo>
                  <a:cubicBezTo>
                    <a:pt x="64" y="176"/>
                    <a:pt x="56" y="153"/>
                    <a:pt x="47" y="130"/>
                  </a:cubicBezTo>
                  <a:cubicBezTo>
                    <a:pt x="30" y="92"/>
                    <a:pt x="13" y="54"/>
                    <a:pt x="2" y="14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5" name="Freeform 2208">
              <a:extLst>
                <a:ext uri="{FF2B5EF4-FFF2-40B4-BE49-F238E27FC236}">
                  <a16:creationId xmlns:a16="http://schemas.microsoft.com/office/drawing/2014/main" id="{2A4D1DCE-4776-45AC-B15E-11CB1AB20F4A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 bwMode="auto">
            <a:xfrm>
              <a:off x="2305" y="1059"/>
              <a:ext cx="119" cy="335"/>
            </a:xfrm>
            <a:custGeom>
              <a:avLst/>
              <a:gdLst>
                <a:gd name="T0" fmla="*/ 133 w 108"/>
                <a:gd name="T1" fmla="*/ 0 h 304"/>
                <a:gd name="T2" fmla="*/ 115 w 108"/>
                <a:gd name="T3" fmla="*/ 100 h 304"/>
                <a:gd name="T4" fmla="*/ 86 w 108"/>
                <a:gd name="T5" fmla="*/ 213 h 304"/>
                <a:gd name="T6" fmla="*/ 52 w 108"/>
                <a:gd name="T7" fmla="*/ 307 h 304"/>
                <a:gd name="T8" fmla="*/ 28 w 108"/>
                <a:gd name="T9" fmla="*/ 353 h 304"/>
                <a:gd name="T10" fmla="*/ 1 w 108"/>
                <a:gd name="T11" fmla="*/ 406 h 304"/>
                <a:gd name="T12" fmla="*/ 0 w 108"/>
                <a:gd name="T13" fmla="*/ 407 h 304"/>
                <a:gd name="T14" fmla="*/ 64 w 108"/>
                <a:gd name="T15" fmla="*/ 206 h 304"/>
                <a:gd name="T16" fmla="*/ 102 w 108"/>
                <a:gd name="T17" fmla="*/ 84 h 304"/>
                <a:gd name="T18" fmla="*/ 131 w 108"/>
                <a:gd name="T19" fmla="*/ 2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04">
                  <a:moveTo>
                    <a:pt x="100" y="0"/>
                  </a:moveTo>
                  <a:cubicBezTo>
                    <a:pt x="108" y="18"/>
                    <a:pt x="89" y="56"/>
                    <a:pt x="85" y="75"/>
                  </a:cubicBezTo>
                  <a:cubicBezTo>
                    <a:pt x="79" y="103"/>
                    <a:pt x="72" y="131"/>
                    <a:pt x="64" y="159"/>
                  </a:cubicBezTo>
                  <a:cubicBezTo>
                    <a:pt x="57" y="182"/>
                    <a:pt x="49" y="207"/>
                    <a:pt x="39" y="230"/>
                  </a:cubicBezTo>
                  <a:cubicBezTo>
                    <a:pt x="34" y="241"/>
                    <a:pt x="27" y="252"/>
                    <a:pt x="21" y="263"/>
                  </a:cubicBezTo>
                  <a:cubicBezTo>
                    <a:pt x="14" y="275"/>
                    <a:pt x="10" y="293"/>
                    <a:pt x="1" y="303"/>
                  </a:cubicBezTo>
                  <a:cubicBezTo>
                    <a:pt x="1" y="304"/>
                    <a:pt x="0" y="304"/>
                    <a:pt x="0" y="304"/>
                  </a:cubicBezTo>
                  <a:cubicBezTo>
                    <a:pt x="28" y="259"/>
                    <a:pt x="38" y="205"/>
                    <a:pt x="48" y="154"/>
                  </a:cubicBezTo>
                  <a:cubicBezTo>
                    <a:pt x="54" y="123"/>
                    <a:pt x="65" y="93"/>
                    <a:pt x="76" y="63"/>
                  </a:cubicBezTo>
                  <a:cubicBezTo>
                    <a:pt x="83" y="45"/>
                    <a:pt x="96" y="20"/>
                    <a:pt x="98" y="2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6" name="Freeform 2209">
              <a:extLst>
                <a:ext uri="{FF2B5EF4-FFF2-40B4-BE49-F238E27FC236}">
                  <a16:creationId xmlns:a16="http://schemas.microsoft.com/office/drawing/2014/main" id="{80894047-8CDF-4090-87C0-D3E730136B93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 bwMode="auto">
            <a:xfrm>
              <a:off x="2044" y="1510"/>
              <a:ext cx="695" cy="458"/>
            </a:xfrm>
            <a:custGeom>
              <a:avLst/>
              <a:gdLst>
                <a:gd name="T0" fmla="*/ 0 w 629"/>
                <a:gd name="T1" fmla="*/ 561 h 414"/>
                <a:gd name="T2" fmla="*/ 717 w 629"/>
                <a:gd name="T3" fmla="*/ 0 h 414"/>
                <a:gd name="T4" fmla="*/ 849 w 629"/>
                <a:gd name="T5" fmla="*/ 281 h 414"/>
                <a:gd name="T6" fmla="*/ 0 w 629"/>
                <a:gd name="T7" fmla="*/ 561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9" h="412">
                  <a:moveTo>
                    <a:pt x="0" y="414"/>
                  </a:moveTo>
                  <a:cubicBezTo>
                    <a:pt x="0" y="414"/>
                    <a:pt x="126" y="77"/>
                    <a:pt x="531" y="0"/>
                  </a:cubicBezTo>
                  <a:cubicBezTo>
                    <a:pt x="531" y="0"/>
                    <a:pt x="495" y="213"/>
                    <a:pt x="629" y="208"/>
                  </a:cubicBezTo>
                  <a:cubicBezTo>
                    <a:pt x="629" y="208"/>
                    <a:pt x="287" y="223"/>
                    <a:pt x="0" y="414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7" name="Freeform 2210">
              <a:extLst>
                <a:ext uri="{FF2B5EF4-FFF2-40B4-BE49-F238E27FC236}">
                  <a16:creationId xmlns:a16="http://schemas.microsoft.com/office/drawing/2014/main" id="{E0F4C8FC-299A-4B6F-9A1B-EAB658AF48F9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 bwMode="auto">
            <a:xfrm>
              <a:off x="2050" y="1557"/>
              <a:ext cx="456" cy="405"/>
            </a:xfrm>
            <a:custGeom>
              <a:avLst/>
              <a:gdLst>
                <a:gd name="T0" fmla="*/ 0 w 413"/>
                <a:gd name="T1" fmla="*/ 493 h 367"/>
                <a:gd name="T2" fmla="*/ 555 w 413"/>
                <a:gd name="T3" fmla="*/ 0 h 367"/>
                <a:gd name="T4" fmla="*/ 0 w 413"/>
                <a:gd name="T5" fmla="*/ 493 h 3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367">
                  <a:moveTo>
                    <a:pt x="0" y="367"/>
                  </a:moveTo>
                  <a:cubicBezTo>
                    <a:pt x="0" y="367"/>
                    <a:pt x="118" y="89"/>
                    <a:pt x="413" y="0"/>
                  </a:cubicBezTo>
                  <a:cubicBezTo>
                    <a:pt x="413" y="0"/>
                    <a:pt x="228" y="75"/>
                    <a:pt x="0" y="367"/>
                  </a:cubicBezTo>
                  <a:close/>
                </a:path>
              </a:pathLst>
            </a:custGeom>
            <a:solidFill>
              <a:srgbClr val="F4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8" name="Freeform 2211">
              <a:extLst>
                <a:ext uri="{FF2B5EF4-FFF2-40B4-BE49-F238E27FC236}">
                  <a16:creationId xmlns:a16="http://schemas.microsoft.com/office/drawing/2014/main" id="{4FF2815E-B7E2-4A2E-8625-3909B70405AF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 bwMode="auto">
            <a:xfrm>
              <a:off x="2103" y="1627"/>
              <a:ext cx="259" cy="256"/>
            </a:xfrm>
            <a:custGeom>
              <a:avLst/>
              <a:gdLst>
                <a:gd name="T0" fmla="*/ 0 w 235"/>
                <a:gd name="T1" fmla="*/ 315 h 231"/>
                <a:gd name="T2" fmla="*/ 314 w 235"/>
                <a:gd name="T3" fmla="*/ 0 h 231"/>
                <a:gd name="T4" fmla="*/ 0 w 235"/>
                <a:gd name="T5" fmla="*/ 315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31">
                  <a:moveTo>
                    <a:pt x="0" y="231"/>
                  </a:moveTo>
                  <a:cubicBezTo>
                    <a:pt x="0" y="231"/>
                    <a:pt x="116" y="68"/>
                    <a:pt x="235" y="0"/>
                  </a:cubicBezTo>
                  <a:cubicBezTo>
                    <a:pt x="235" y="0"/>
                    <a:pt x="54" y="148"/>
                    <a:pt x="0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09" name="Freeform 2212">
              <a:extLst>
                <a:ext uri="{FF2B5EF4-FFF2-40B4-BE49-F238E27FC236}">
                  <a16:creationId xmlns:a16="http://schemas.microsoft.com/office/drawing/2014/main" id="{DC4847F0-6418-4F51-BFE6-3095204699C9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 bwMode="auto">
            <a:xfrm>
              <a:off x="3029" y="1727"/>
              <a:ext cx="711" cy="258"/>
            </a:xfrm>
            <a:custGeom>
              <a:avLst/>
              <a:gdLst>
                <a:gd name="T0" fmla="*/ 0 w 644"/>
                <a:gd name="T1" fmla="*/ 0 h 234"/>
                <a:gd name="T2" fmla="*/ 867 w 644"/>
                <a:gd name="T3" fmla="*/ 313 h 234"/>
                <a:gd name="T4" fmla="*/ 0 w 644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4" h="234">
                  <a:moveTo>
                    <a:pt x="0" y="0"/>
                  </a:moveTo>
                  <a:cubicBezTo>
                    <a:pt x="0" y="0"/>
                    <a:pt x="310" y="27"/>
                    <a:pt x="644" y="234"/>
                  </a:cubicBezTo>
                  <a:cubicBezTo>
                    <a:pt x="644" y="234"/>
                    <a:pt x="423" y="15"/>
                    <a:pt x="0" y="0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0" name="Freeform 2213">
              <a:extLst>
                <a:ext uri="{FF2B5EF4-FFF2-40B4-BE49-F238E27FC236}">
                  <a16:creationId xmlns:a16="http://schemas.microsoft.com/office/drawing/2014/main" id="{E0500C27-1FAF-4DA9-8590-D5B7C3951C3E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 bwMode="auto">
            <a:xfrm>
              <a:off x="3232" y="1760"/>
              <a:ext cx="440" cy="180"/>
            </a:xfrm>
            <a:custGeom>
              <a:avLst/>
              <a:gdLst>
                <a:gd name="T0" fmla="*/ 537 w 398"/>
                <a:gd name="T1" fmla="*/ 220 h 163"/>
                <a:gd name="T2" fmla="*/ 0 w 398"/>
                <a:gd name="T3" fmla="*/ 0 h 163"/>
                <a:gd name="T4" fmla="*/ 537 w 398"/>
                <a:gd name="T5" fmla="*/ 22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163">
                  <a:moveTo>
                    <a:pt x="398" y="163"/>
                  </a:moveTo>
                  <a:cubicBezTo>
                    <a:pt x="398" y="163"/>
                    <a:pt x="142" y="19"/>
                    <a:pt x="0" y="0"/>
                  </a:cubicBezTo>
                  <a:cubicBezTo>
                    <a:pt x="0" y="0"/>
                    <a:pt x="142" y="3"/>
                    <a:pt x="398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1" name="Freeform 2214">
              <a:extLst>
                <a:ext uri="{FF2B5EF4-FFF2-40B4-BE49-F238E27FC236}">
                  <a16:creationId xmlns:a16="http://schemas.microsoft.com/office/drawing/2014/main" id="{0368E904-7D55-401D-A049-71A3F7D275A5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 bwMode="auto">
            <a:xfrm>
              <a:off x="2236" y="2434"/>
              <a:ext cx="325" cy="162"/>
            </a:xfrm>
            <a:custGeom>
              <a:avLst/>
              <a:gdLst>
                <a:gd name="T0" fmla="*/ 163 w 294"/>
                <a:gd name="T1" fmla="*/ 110 h 147"/>
                <a:gd name="T2" fmla="*/ 397 w 294"/>
                <a:gd name="T3" fmla="*/ 197 h 147"/>
                <a:gd name="T4" fmla="*/ 172 w 294"/>
                <a:gd name="T5" fmla="*/ 57 h 147"/>
                <a:gd name="T6" fmla="*/ 163 w 294"/>
                <a:gd name="T7" fmla="*/ 11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147">
                  <a:moveTo>
                    <a:pt x="120" y="83"/>
                  </a:moveTo>
                  <a:cubicBezTo>
                    <a:pt x="120" y="83"/>
                    <a:pt x="235" y="8"/>
                    <a:pt x="294" y="147"/>
                  </a:cubicBezTo>
                  <a:cubicBezTo>
                    <a:pt x="294" y="147"/>
                    <a:pt x="256" y="0"/>
                    <a:pt x="128" y="43"/>
                  </a:cubicBezTo>
                  <a:cubicBezTo>
                    <a:pt x="0" y="86"/>
                    <a:pt x="86" y="72"/>
                    <a:pt x="120" y="83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2" name="Freeform 2215">
              <a:extLst>
                <a:ext uri="{FF2B5EF4-FFF2-40B4-BE49-F238E27FC236}">
                  <a16:creationId xmlns:a16="http://schemas.microsoft.com/office/drawing/2014/main" id="{A04605C6-7BCD-45FB-A3DB-3F93B53BAAFB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 bwMode="auto">
            <a:xfrm>
              <a:off x="3169" y="2434"/>
              <a:ext cx="322" cy="215"/>
            </a:xfrm>
            <a:custGeom>
              <a:avLst/>
              <a:gdLst>
                <a:gd name="T0" fmla="*/ 264 w 291"/>
                <a:gd name="T1" fmla="*/ 86 h 195"/>
                <a:gd name="T2" fmla="*/ 100 w 291"/>
                <a:gd name="T3" fmla="*/ 261 h 195"/>
                <a:gd name="T4" fmla="*/ 272 w 291"/>
                <a:gd name="T5" fmla="*/ 40 h 195"/>
                <a:gd name="T6" fmla="*/ 264 w 291"/>
                <a:gd name="T7" fmla="*/ 86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95">
                  <a:moveTo>
                    <a:pt x="195" y="64"/>
                  </a:moveTo>
                  <a:cubicBezTo>
                    <a:pt x="195" y="64"/>
                    <a:pt x="46" y="80"/>
                    <a:pt x="73" y="195"/>
                  </a:cubicBezTo>
                  <a:cubicBezTo>
                    <a:pt x="73" y="195"/>
                    <a:pt x="0" y="95"/>
                    <a:pt x="201" y="30"/>
                  </a:cubicBezTo>
                  <a:cubicBezTo>
                    <a:pt x="291" y="0"/>
                    <a:pt x="195" y="64"/>
                    <a:pt x="195" y="64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3" name="Freeform 2216">
              <a:extLst>
                <a:ext uri="{FF2B5EF4-FFF2-40B4-BE49-F238E27FC236}">
                  <a16:creationId xmlns:a16="http://schemas.microsoft.com/office/drawing/2014/main" id="{1E41F91D-0777-4465-AAF2-9CE51981591C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 bwMode="auto">
            <a:xfrm>
              <a:off x="2444" y="2565"/>
              <a:ext cx="46" cy="33"/>
            </a:xfrm>
            <a:custGeom>
              <a:avLst/>
              <a:gdLst>
                <a:gd name="T0" fmla="*/ 53 w 42"/>
                <a:gd name="T1" fmla="*/ 29 h 30"/>
                <a:gd name="T2" fmla="*/ 23 w 42"/>
                <a:gd name="T3" fmla="*/ 34 h 30"/>
                <a:gd name="T4" fmla="*/ 3 w 42"/>
                <a:gd name="T5" fmla="*/ 10 h 30"/>
                <a:gd name="T6" fmla="*/ 34 w 42"/>
                <a:gd name="T7" fmla="*/ 4 h 30"/>
                <a:gd name="T8" fmla="*/ 53 w 42"/>
                <a:gd name="T9" fmla="*/ 2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0">
                  <a:moveTo>
                    <a:pt x="40" y="22"/>
                  </a:moveTo>
                  <a:cubicBezTo>
                    <a:pt x="37" y="28"/>
                    <a:pt x="27" y="30"/>
                    <a:pt x="17" y="25"/>
                  </a:cubicBezTo>
                  <a:cubicBezTo>
                    <a:pt x="7" y="21"/>
                    <a:pt x="0" y="13"/>
                    <a:pt x="3" y="7"/>
                  </a:cubicBezTo>
                  <a:cubicBezTo>
                    <a:pt x="5" y="1"/>
                    <a:pt x="15" y="0"/>
                    <a:pt x="26" y="4"/>
                  </a:cubicBezTo>
                  <a:cubicBezTo>
                    <a:pt x="36" y="8"/>
                    <a:pt x="42" y="16"/>
                    <a:pt x="40" y="22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4" name="Freeform 2217">
              <a:extLst>
                <a:ext uri="{FF2B5EF4-FFF2-40B4-BE49-F238E27FC236}">
                  <a16:creationId xmlns:a16="http://schemas.microsoft.com/office/drawing/2014/main" id="{E06C4619-CAE6-4BBC-B7B5-2BE0B7646F86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 bwMode="auto">
            <a:xfrm>
              <a:off x="3306" y="2566"/>
              <a:ext cx="48" cy="27"/>
            </a:xfrm>
            <a:custGeom>
              <a:avLst/>
              <a:gdLst>
                <a:gd name="T0" fmla="*/ 58 w 43"/>
                <a:gd name="T1" fmla="*/ 10 h 24"/>
                <a:gd name="T2" fmla="*/ 33 w 43"/>
                <a:gd name="T3" fmla="*/ 32 h 24"/>
                <a:gd name="T4" fmla="*/ 1 w 43"/>
                <a:gd name="T5" fmla="*/ 24 h 24"/>
                <a:gd name="T6" fmla="*/ 26 w 43"/>
                <a:gd name="T7" fmla="*/ 2 h 24"/>
                <a:gd name="T8" fmla="*/ 58 w 43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4">
                  <a:moveTo>
                    <a:pt x="42" y="7"/>
                  </a:moveTo>
                  <a:cubicBezTo>
                    <a:pt x="43" y="12"/>
                    <a:pt x="35" y="19"/>
                    <a:pt x="24" y="22"/>
                  </a:cubicBezTo>
                  <a:cubicBezTo>
                    <a:pt x="13" y="24"/>
                    <a:pt x="3" y="22"/>
                    <a:pt x="1" y="17"/>
                  </a:cubicBezTo>
                  <a:cubicBezTo>
                    <a:pt x="0" y="12"/>
                    <a:pt x="8" y="5"/>
                    <a:pt x="19" y="2"/>
                  </a:cubicBezTo>
                  <a:cubicBezTo>
                    <a:pt x="30" y="0"/>
                    <a:pt x="40" y="2"/>
                    <a:pt x="42" y="7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5" name="Freeform 2218">
              <a:extLst>
                <a:ext uri="{FF2B5EF4-FFF2-40B4-BE49-F238E27FC236}">
                  <a16:creationId xmlns:a16="http://schemas.microsoft.com/office/drawing/2014/main" id="{C2A2834F-0F9F-4376-9431-5059E701EC0F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 bwMode="auto">
            <a:xfrm>
              <a:off x="2738" y="2743"/>
              <a:ext cx="245" cy="254"/>
            </a:xfrm>
            <a:custGeom>
              <a:avLst/>
              <a:gdLst>
                <a:gd name="T0" fmla="*/ 12 w 222"/>
                <a:gd name="T1" fmla="*/ 0 h 230"/>
                <a:gd name="T2" fmla="*/ 0 w 222"/>
                <a:gd name="T3" fmla="*/ 3 h 230"/>
                <a:gd name="T4" fmla="*/ 35 w 222"/>
                <a:gd name="T5" fmla="*/ 44 h 230"/>
                <a:gd name="T6" fmla="*/ 70 w 222"/>
                <a:gd name="T7" fmla="*/ 100 h 230"/>
                <a:gd name="T8" fmla="*/ 126 w 222"/>
                <a:gd name="T9" fmla="*/ 215 h 230"/>
                <a:gd name="T10" fmla="*/ 140 w 222"/>
                <a:gd name="T11" fmla="*/ 266 h 230"/>
                <a:gd name="T12" fmla="*/ 152 w 222"/>
                <a:gd name="T13" fmla="*/ 299 h 230"/>
                <a:gd name="T14" fmla="*/ 163 w 222"/>
                <a:gd name="T15" fmla="*/ 256 h 230"/>
                <a:gd name="T16" fmla="*/ 179 w 222"/>
                <a:gd name="T17" fmla="*/ 205 h 230"/>
                <a:gd name="T18" fmla="*/ 220 w 222"/>
                <a:gd name="T19" fmla="*/ 134 h 230"/>
                <a:gd name="T20" fmla="*/ 298 w 222"/>
                <a:gd name="T21" fmla="*/ 47 h 230"/>
                <a:gd name="T22" fmla="*/ 216 w 222"/>
                <a:gd name="T23" fmla="*/ 40 h 230"/>
                <a:gd name="T24" fmla="*/ 125 w 222"/>
                <a:gd name="T25" fmla="*/ 31 h 230"/>
                <a:gd name="T26" fmla="*/ 55 w 222"/>
                <a:gd name="T27" fmla="*/ 17 h 230"/>
                <a:gd name="T28" fmla="*/ 0 w 222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230">
                  <a:moveTo>
                    <a:pt x="9" y="0"/>
                  </a:moveTo>
                  <a:cubicBezTo>
                    <a:pt x="6" y="0"/>
                    <a:pt x="5" y="3"/>
                    <a:pt x="0" y="3"/>
                  </a:cubicBezTo>
                  <a:cubicBezTo>
                    <a:pt x="6" y="14"/>
                    <a:pt x="19" y="22"/>
                    <a:pt x="26" y="33"/>
                  </a:cubicBezTo>
                  <a:cubicBezTo>
                    <a:pt x="35" y="47"/>
                    <a:pt x="44" y="60"/>
                    <a:pt x="52" y="74"/>
                  </a:cubicBezTo>
                  <a:cubicBezTo>
                    <a:pt x="70" y="101"/>
                    <a:pt x="84" y="129"/>
                    <a:pt x="93" y="160"/>
                  </a:cubicBezTo>
                  <a:cubicBezTo>
                    <a:pt x="97" y="173"/>
                    <a:pt x="102" y="184"/>
                    <a:pt x="104" y="197"/>
                  </a:cubicBezTo>
                  <a:cubicBezTo>
                    <a:pt x="105" y="202"/>
                    <a:pt x="103" y="230"/>
                    <a:pt x="113" y="222"/>
                  </a:cubicBezTo>
                  <a:cubicBezTo>
                    <a:pt x="117" y="219"/>
                    <a:pt x="119" y="196"/>
                    <a:pt x="121" y="190"/>
                  </a:cubicBezTo>
                  <a:cubicBezTo>
                    <a:pt x="125" y="178"/>
                    <a:pt x="128" y="164"/>
                    <a:pt x="133" y="152"/>
                  </a:cubicBezTo>
                  <a:cubicBezTo>
                    <a:pt x="141" y="133"/>
                    <a:pt x="150" y="116"/>
                    <a:pt x="163" y="100"/>
                  </a:cubicBezTo>
                  <a:cubicBezTo>
                    <a:pt x="180" y="79"/>
                    <a:pt x="216" y="63"/>
                    <a:pt x="222" y="35"/>
                  </a:cubicBezTo>
                  <a:cubicBezTo>
                    <a:pt x="209" y="27"/>
                    <a:pt x="176" y="31"/>
                    <a:pt x="161" y="30"/>
                  </a:cubicBezTo>
                  <a:cubicBezTo>
                    <a:pt x="138" y="29"/>
                    <a:pt x="116" y="26"/>
                    <a:pt x="92" y="23"/>
                  </a:cubicBezTo>
                  <a:cubicBezTo>
                    <a:pt x="74" y="21"/>
                    <a:pt x="58" y="19"/>
                    <a:pt x="41" y="13"/>
                  </a:cubicBezTo>
                  <a:cubicBezTo>
                    <a:pt x="26" y="7"/>
                    <a:pt x="16" y="1"/>
                    <a:pt x="0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6" name="Freeform 2219">
              <a:extLst>
                <a:ext uri="{FF2B5EF4-FFF2-40B4-BE49-F238E27FC236}">
                  <a16:creationId xmlns:a16="http://schemas.microsoft.com/office/drawing/2014/main" id="{941DF437-BD38-4344-8FC9-3D93AA28C9C1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 bwMode="auto">
            <a:xfrm>
              <a:off x="2864" y="2702"/>
              <a:ext cx="134" cy="39"/>
            </a:xfrm>
            <a:custGeom>
              <a:avLst/>
              <a:gdLst>
                <a:gd name="T0" fmla="*/ 0 w 122"/>
                <a:gd name="T1" fmla="*/ 40 h 35"/>
                <a:gd name="T2" fmla="*/ 52 w 122"/>
                <a:gd name="T3" fmla="*/ 47 h 35"/>
                <a:gd name="T4" fmla="*/ 96 w 122"/>
                <a:gd name="T5" fmla="*/ 43 h 35"/>
                <a:gd name="T6" fmla="*/ 161 w 122"/>
                <a:gd name="T7" fmla="*/ 18 h 35"/>
                <a:gd name="T8" fmla="*/ 63 w 122"/>
                <a:gd name="T9" fmla="*/ 14 h 35"/>
                <a:gd name="T10" fmla="*/ 0 w 122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">
                  <a:moveTo>
                    <a:pt x="0" y="29"/>
                  </a:moveTo>
                  <a:cubicBezTo>
                    <a:pt x="12" y="27"/>
                    <a:pt x="26" y="33"/>
                    <a:pt x="39" y="34"/>
                  </a:cubicBezTo>
                  <a:cubicBezTo>
                    <a:pt x="51" y="35"/>
                    <a:pt x="61" y="33"/>
                    <a:pt x="72" y="31"/>
                  </a:cubicBezTo>
                  <a:cubicBezTo>
                    <a:pt x="91" y="26"/>
                    <a:pt x="106" y="22"/>
                    <a:pt x="122" y="13"/>
                  </a:cubicBezTo>
                  <a:cubicBezTo>
                    <a:pt x="112" y="0"/>
                    <a:pt x="62" y="9"/>
                    <a:pt x="47" y="11"/>
                  </a:cubicBezTo>
                  <a:cubicBezTo>
                    <a:pt x="32" y="14"/>
                    <a:pt x="13" y="18"/>
                    <a:pt x="0" y="2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7" name="Freeform 2220">
              <a:extLst>
                <a:ext uri="{FF2B5EF4-FFF2-40B4-BE49-F238E27FC236}">
                  <a16:creationId xmlns:a16="http://schemas.microsoft.com/office/drawing/2014/main" id="{6D934BD9-ED44-4969-9A29-B6864C5D0C16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 bwMode="auto">
            <a:xfrm>
              <a:off x="2239" y="2559"/>
              <a:ext cx="311" cy="196"/>
            </a:xfrm>
            <a:custGeom>
              <a:avLst/>
              <a:gdLst>
                <a:gd name="T0" fmla="*/ 0 w 282"/>
                <a:gd name="T1" fmla="*/ 0 h 178"/>
                <a:gd name="T2" fmla="*/ 69 w 282"/>
                <a:gd name="T3" fmla="*/ 122 h 178"/>
                <a:gd name="T4" fmla="*/ 168 w 282"/>
                <a:gd name="T5" fmla="*/ 199 h 178"/>
                <a:gd name="T6" fmla="*/ 285 w 282"/>
                <a:gd name="T7" fmla="*/ 237 h 178"/>
                <a:gd name="T8" fmla="*/ 378 w 282"/>
                <a:gd name="T9" fmla="*/ 235 h 178"/>
                <a:gd name="T10" fmla="*/ 128 w 282"/>
                <a:gd name="T11" fmla="*/ 96 h 178"/>
                <a:gd name="T12" fmla="*/ 51 w 282"/>
                <a:gd name="T13" fmla="*/ 25 h 178"/>
                <a:gd name="T14" fmla="*/ 3 w 282"/>
                <a:gd name="T15" fmla="*/ 3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178">
                  <a:moveTo>
                    <a:pt x="0" y="0"/>
                  </a:moveTo>
                  <a:cubicBezTo>
                    <a:pt x="19" y="30"/>
                    <a:pt x="25" y="66"/>
                    <a:pt x="52" y="92"/>
                  </a:cubicBezTo>
                  <a:cubicBezTo>
                    <a:pt x="75" y="112"/>
                    <a:pt x="101" y="130"/>
                    <a:pt x="125" y="149"/>
                  </a:cubicBezTo>
                  <a:cubicBezTo>
                    <a:pt x="152" y="170"/>
                    <a:pt x="178" y="177"/>
                    <a:pt x="212" y="177"/>
                  </a:cubicBezTo>
                  <a:cubicBezTo>
                    <a:pt x="235" y="178"/>
                    <a:pt x="261" y="169"/>
                    <a:pt x="282" y="175"/>
                  </a:cubicBezTo>
                  <a:cubicBezTo>
                    <a:pt x="229" y="126"/>
                    <a:pt x="148" y="121"/>
                    <a:pt x="95" y="72"/>
                  </a:cubicBezTo>
                  <a:cubicBezTo>
                    <a:pt x="76" y="54"/>
                    <a:pt x="57" y="35"/>
                    <a:pt x="38" y="19"/>
                  </a:cubicBezTo>
                  <a:cubicBezTo>
                    <a:pt x="29" y="11"/>
                    <a:pt x="15" y="1"/>
                    <a:pt x="3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8" name="Freeform 2221">
              <a:extLst>
                <a:ext uri="{FF2B5EF4-FFF2-40B4-BE49-F238E27FC236}">
                  <a16:creationId xmlns:a16="http://schemas.microsoft.com/office/drawing/2014/main" id="{A7AB6C92-A48A-41F4-99C3-805948B105BF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 bwMode="auto">
            <a:xfrm>
              <a:off x="2430" y="2792"/>
              <a:ext cx="386" cy="230"/>
            </a:xfrm>
            <a:custGeom>
              <a:avLst/>
              <a:gdLst>
                <a:gd name="T0" fmla="*/ 0 w 350"/>
                <a:gd name="T1" fmla="*/ 14 h 208"/>
                <a:gd name="T2" fmla="*/ 73 w 350"/>
                <a:gd name="T3" fmla="*/ 17 h 208"/>
                <a:gd name="T4" fmla="*/ 149 w 350"/>
                <a:gd name="T5" fmla="*/ 13 h 208"/>
                <a:gd name="T6" fmla="*/ 280 w 350"/>
                <a:gd name="T7" fmla="*/ 31 h 208"/>
                <a:gd name="T8" fmla="*/ 341 w 350"/>
                <a:gd name="T9" fmla="*/ 94 h 208"/>
                <a:gd name="T10" fmla="*/ 397 w 350"/>
                <a:gd name="T11" fmla="*/ 155 h 208"/>
                <a:gd name="T12" fmla="*/ 470 w 350"/>
                <a:gd name="T13" fmla="*/ 281 h 208"/>
                <a:gd name="T14" fmla="*/ 347 w 350"/>
                <a:gd name="T15" fmla="*/ 140 h 208"/>
                <a:gd name="T16" fmla="*/ 192 w 350"/>
                <a:gd name="T17" fmla="*/ 43 h 208"/>
                <a:gd name="T18" fmla="*/ 1 w 350"/>
                <a:gd name="T19" fmla="*/ 23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08">
                  <a:moveTo>
                    <a:pt x="0" y="11"/>
                  </a:moveTo>
                  <a:cubicBezTo>
                    <a:pt x="16" y="17"/>
                    <a:pt x="38" y="14"/>
                    <a:pt x="54" y="13"/>
                  </a:cubicBezTo>
                  <a:cubicBezTo>
                    <a:pt x="73" y="12"/>
                    <a:pt x="92" y="11"/>
                    <a:pt x="111" y="10"/>
                  </a:cubicBezTo>
                  <a:cubicBezTo>
                    <a:pt x="148" y="9"/>
                    <a:pt x="177" y="0"/>
                    <a:pt x="209" y="23"/>
                  </a:cubicBezTo>
                  <a:cubicBezTo>
                    <a:pt x="226" y="36"/>
                    <a:pt x="238" y="54"/>
                    <a:pt x="254" y="70"/>
                  </a:cubicBezTo>
                  <a:cubicBezTo>
                    <a:pt x="269" y="84"/>
                    <a:pt x="285" y="97"/>
                    <a:pt x="296" y="115"/>
                  </a:cubicBezTo>
                  <a:cubicBezTo>
                    <a:pt x="314" y="143"/>
                    <a:pt x="343" y="175"/>
                    <a:pt x="350" y="208"/>
                  </a:cubicBezTo>
                  <a:cubicBezTo>
                    <a:pt x="314" y="180"/>
                    <a:pt x="293" y="135"/>
                    <a:pt x="259" y="104"/>
                  </a:cubicBezTo>
                  <a:cubicBezTo>
                    <a:pt x="224" y="73"/>
                    <a:pt x="185" y="51"/>
                    <a:pt x="143" y="32"/>
                  </a:cubicBezTo>
                  <a:cubicBezTo>
                    <a:pt x="98" y="12"/>
                    <a:pt x="49" y="17"/>
                    <a:pt x="1" y="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19" name="Freeform 2222">
              <a:extLst>
                <a:ext uri="{FF2B5EF4-FFF2-40B4-BE49-F238E27FC236}">
                  <a16:creationId xmlns:a16="http://schemas.microsoft.com/office/drawing/2014/main" id="{8156CE0C-5000-40C1-8A3E-2C56C14470C1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 bwMode="auto">
            <a:xfrm>
              <a:off x="2711" y="2590"/>
              <a:ext cx="323" cy="58"/>
            </a:xfrm>
            <a:custGeom>
              <a:avLst/>
              <a:gdLst>
                <a:gd name="T0" fmla="*/ 0 w 292"/>
                <a:gd name="T1" fmla="*/ 26 h 53"/>
                <a:gd name="T2" fmla="*/ 51 w 292"/>
                <a:gd name="T3" fmla="*/ 47 h 53"/>
                <a:gd name="T4" fmla="*/ 100 w 292"/>
                <a:gd name="T5" fmla="*/ 44 h 53"/>
                <a:gd name="T6" fmla="*/ 206 w 292"/>
                <a:gd name="T7" fmla="*/ 43 h 53"/>
                <a:gd name="T8" fmla="*/ 395 w 292"/>
                <a:gd name="T9" fmla="*/ 22 h 53"/>
                <a:gd name="T10" fmla="*/ 270 w 292"/>
                <a:gd name="T11" fmla="*/ 25 h 53"/>
                <a:gd name="T12" fmla="*/ 184 w 292"/>
                <a:gd name="T13" fmla="*/ 4 h 53"/>
                <a:gd name="T14" fmla="*/ 77 w 292"/>
                <a:gd name="T15" fmla="*/ 10 h 53"/>
                <a:gd name="T16" fmla="*/ 8 w 29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52">
                  <a:moveTo>
                    <a:pt x="0" y="20"/>
                  </a:moveTo>
                  <a:cubicBezTo>
                    <a:pt x="7" y="22"/>
                    <a:pt x="26" y="33"/>
                    <a:pt x="38" y="36"/>
                  </a:cubicBezTo>
                  <a:cubicBezTo>
                    <a:pt x="50" y="38"/>
                    <a:pt x="61" y="35"/>
                    <a:pt x="73" y="34"/>
                  </a:cubicBezTo>
                  <a:cubicBezTo>
                    <a:pt x="99" y="34"/>
                    <a:pt x="126" y="33"/>
                    <a:pt x="152" y="33"/>
                  </a:cubicBezTo>
                  <a:cubicBezTo>
                    <a:pt x="202" y="33"/>
                    <a:pt x="250" y="53"/>
                    <a:pt x="292" y="16"/>
                  </a:cubicBezTo>
                  <a:cubicBezTo>
                    <a:pt x="266" y="28"/>
                    <a:pt x="228" y="21"/>
                    <a:pt x="200" y="19"/>
                  </a:cubicBezTo>
                  <a:cubicBezTo>
                    <a:pt x="177" y="17"/>
                    <a:pt x="158" y="8"/>
                    <a:pt x="136" y="4"/>
                  </a:cubicBezTo>
                  <a:cubicBezTo>
                    <a:pt x="110" y="0"/>
                    <a:pt x="84" y="5"/>
                    <a:pt x="57" y="7"/>
                  </a:cubicBezTo>
                  <a:cubicBezTo>
                    <a:pt x="42" y="8"/>
                    <a:pt x="20" y="17"/>
                    <a:pt x="5" y="1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0" name="Freeform 2223">
              <a:extLst>
                <a:ext uri="{FF2B5EF4-FFF2-40B4-BE49-F238E27FC236}">
                  <a16:creationId xmlns:a16="http://schemas.microsoft.com/office/drawing/2014/main" id="{6A6361BA-79FE-43AD-85F1-551B6D65874A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 bwMode="auto">
            <a:xfrm>
              <a:off x="2924" y="2434"/>
              <a:ext cx="297" cy="140"/>
            </a:xfrm>
            <a:custGeom>
              <a:avLst/>
              <a:gdLst>
                <a:gd name="T0" fmla="*/ 0 w 269"/>
                <a:gd name="T1" fmla="*/ 161 h 127"/>
                <a:gd name="T2" fmla="*/ 145 w 269"/>
                <a:gd name="T3" fmla="*/ 57 h 127"/>
                <a:gd name="T4" fmla="*/ 237 w 269"/>
                <a:gd name="T5" fmla="*/ 31 h 127"/>
                <a:gd name="T6" fmla="*/ 315 w 269"/>
                <a:gd name="T7" fmla="*/ 8 h 127"/>
                <a:gd name="T8" fmla="*/ 326 w 269"/>
                <a:gd name="T9" fmla="*/ 76 h 127"/>
                <a:gd name="T10" fmla="*/ 215 w 269"/>
                <a:gd name="T11" fmla="*/ 116 h 127"/>
                <a:gd name="T12" fmla="*/ 44 w 269"/>
                <a:gd name="T13" fmla="*/ 162 h 127"/>
                <a:gd name="T14" fmla="*/ 0 w 269"/>
                <a:gd name="T15" fmla="*/ 1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127">
                  <a:moveTo>
                    <a:pt x="0" y="120"/>
                  </a:moveTo>
                  <a:cubicBezTo>
                    <a:pt x="34" y="127"/>
                    <a:pt x="79" y="60"/>
                    <a:pt x="108" y="43"/>
                  </a:cubicBezTo>
                  <a:cubicBezTo>
                    <a:pt x="130" y="31"/>
                    <a:pt x="154" y="32"/>
                    <a:pt x="177" y="23"/>
                  </a:cubicBezTo>
                  <a:cubicBezTo>
                    <a:pt x="192" y="18"/>
                    <a:pt x="218" y="0"/>
                    <a:pt x="234" y="5"/>
                  </a:cubicBezTo>
                  <a:cubicBezTo>
                    <a:pt x="258" y="12"/>
                    <a:pt x="269" y="48"/>
                    <a:pt x="242" y="57"/>
                  </a:cubicBezTo>
                  <a:cubicBezTo>
                    <a:pt x="214" y="67"/>
                    <a:pt x="187" y="71"/>
                    <a:pt x="160" y="86"/>
                  </a:cubicBezTo>
                  <a:cubicBezTo>
                    <a:pt x="119" y="109"/>
                    <a:pt x="80" y="123"/>
                    <a:pt x="33" y="121"/>
                  </a:cubicBezTo>
                  <a:cubicBezTo>
                    <a:pt x="22" y="121"/>
                    <a:pt x="12" y="117"/>
                    <a:pt x="0" y="1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1" name="Freeform 2224">
              <a:extLst>
                <a:ext uri="{FF2B5EF4-FFF2-40B4-BE49-F238E27FC236}">
                  <a16:creationId xmlns:a16="http://schemas.microsoft.com/office/drawing/2014/main" id="{F2444ACB-EED9-4BE5-B42B-00D975D09ED4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 bwMode="auto">
            <a:xfrm>
              <a:off x="2552" y="2636"/>
              <a:ext cx="209" cy="215"/>
            </a:xfrm>
            <a:custGeom>
              <a:avLst/>
              <a:gdLst>
                <a:gd name="T0" fmla="*/ 0 w 189"/>
                <a:gd name="T1" fmla="*/ 68 h 195"/>
                <a:gd name="T2" fmla="*/ 43 w 189"/>
                <a:gd name="T3" fmla="*/ 44 h 195"/>
                <a:gd name="T4" fmla="*/ 65 w 189"/>
                <a:gd name="T5" fmla="*/ 12 h 195"/>
                <a:gd name="T6" fmla="*/ 134 w 189"/>
                <a:gd name="T7" fmla="*/ 88 h 195"/>
                <a:gd name="T8" fmla="*/ 206 w 189"/>
                <a:gd name="T9" fmla="*/ 193 h 195"/>
                <a:gd name="T10" fmla="*/ 255 w 189"/>
                <a:gd name="T11" fmla="*/ 261 h 195"/>
                <a:gd name="T12" fmla="*/ 199 w 189"/>
                <a:gd name="T13" fmla="*/ 204 h 195"/>
                <a:gd name="T14" fmla="*/ 116 w 189"/>
                <a:gd name="T15" fmla="*/ 140 h 195"/>
                <a:gd name="T16" fmla="*/ 44 w 189"/>
                <a:gd name="T17" fmla="*/ 96 h 195"/>
                <a:gd name="T18" fmla="*/ 0 w 189"/>
                <a:gd name="T19" fmla="*/ 71 h 1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195">
                  <a:moveTo>
                    <a:pt x="0" y="51"/>
                  </a:moveTo>
                  <a:cubicBezTo>
                    <a:pt x="13" y="47"/>
                    <a:pt x="23" y="46"/>
                    <a:pt x="32" y="33"/>
                  </a:cubicBezTo>
                  <a:cubicBezTo>
                    <a:pt x="37" y="25"/>
                    <a:pt x="37" y="12"/>
                    <a:pt x="48" y="9"/>
                  </a:cubicBezTo>
                  <a:cubicBezTo>
                    <a:pt x="72" y="0"/>
                    <a:pt x="91" y="51"/>
                    <a:pt x="99" y="66"/>
                  </a:cubicBezTo>
                  <a:cubicBezTo>
                    <a:pt x="113" y="96"/>
                    <a:pt x="131" y="119"/>
                    <a:pt x="152" y="144"/>
                  </a:cubicBezTo>
                  <a:cubicBezTo>
                    <a:pt x="165" y="160"/>
                    <a:pt x="183" y="175"/>
                    <a:pt x="189" y="195"/>
                  </a:cubicBezTo>
                  <a:cubicBezTo>
                    <a:pt x="172" y="185"/>
                    <a:pt x="161" y="165"/>
                    <a:pt x="147" y="152"/>
                  </a:cubicBezTo>
                  <a:cubicBezTo>
                    <a:pt x="127" y="135"/>
                    <a:pt x="107" y="119"/>
                    <a:pt x="86" y="104"/>
                  </a:cubicBezTo>
                  <a:cubicBezTo>
                    <a:pt x="69" y="91"/>
                    <a:pt x="52" y="81"/>
                    <a:pt x="33" y="72"/>
                  </a:cubicBezTo>
                  <a:cubicBezTo>
                    <a:pt x="24" y="68"/>
                    <a:pt x="3" y="60"/>
                    <a:pt x="0" y="5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2" name="Freeform 2225">
              <a:extLst>
                <a:ext uri="{FF2B5EF4-FFF2-40B4-BE49-F238E27FC236}">
                  <a16:creationId xmlns:a16="http://schemas.microsoft.com/office/drawing/2014/main" id="{7EC22582-A6F2-4C94-B6DB-EA6BF0955DB0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 bwMode="auto">
            <a:xfrm>
              <a:off x="2914" y="2613"/>
              <a:ext cx="392" cy="359"/>
            </a:xfrm>
            <a:custGeom>
              <a:avLst/>
              <a:gdLst>
                <a:gd name="T0" fmla="*/ 352 w 355"/>
                <a:gd name="T1" fmla="*/ 15 h 325"/>
                <a:gd name="T2" fmla="*/ 300 w 355"/>
                <a:gd name="T3" fmla="*/ 91 h 325"/>
                <a:gd name="T4" fmla="*/ 247 w 355"/>
                <a:gd name="T5" fmla="*/ 142 h 325"/>
                <a:gd name="T6" fmla="*/ 134 w 355"/>
                <a:gd name="T7" fmla="*/ 222 h 325"/>
                <a:gd name="T8" fmla="*/ 55 w 355"/>
                <a:gd name="T9" fmla="*/ 327 h 325"/>
                <a:gd name="T10" fmla="*/ 4 w 355"/>
                <a:gd name="T11" fmla="*/ 418 h 325"/>
                <a:gd name="T12" fmla="*/ 0 w 355"/>
                <a:gd name="T13" fmla="*/ 439 h 325"/>
                <a:gd name="T14" fmla="*/ 55 w 355"/>
                <a:gd name="T15" fmla="*/ 371 h 325"/>
                <a:gd name="T16" fmla="*/ 127 w 355"/>
                <a:gd name="T17" fmla="*/ 308 h 325"/>
                <a:gd name="T18" fmla="*/ 274 w 355"/>
                <a:gd name="T19" fmla="*/ 188 h 325"/>
                <a:gd name="T20" fmla="*/ 398 w 355"/>
                <a:gd name="T21" fmla="*/ 120 h 325"/>
                <a:gd name="T22" fmla="*/ 478 w 355"/>
                <a:gd name="T23" fmla="*/ 83 h 325"/>
                <a:gd name="T24" fmla="*/ 426 w 355"/>
                <a:gd name="T25" fmla="*/ 83 h 325"/>
                <a:gd name="T26" fmla="*/ 390 w 355"/>
                <a:gd name="T27" fmla="*/ 43 h 325"/>
                <a:gd name="T28" fmla="*/ 371 w 355"/>
                <a:gd name="T29" fmla="*/ 3 h 325"/>
                <a:gd name="T30" fmla="*/ 349 w 355"/>
                <a:gd name="T31" fmla="*/ 15 h 3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5" h="325">
                  <a:moveTo>
                    <a:pt x="262" y="12"/>
                  </a:moveTo>
                  <a:cubicBezTo>
                    <a:pt x="249" y="31"/>
                    <a:pt x="239" y="50"/>
                    <a:pt x="223" y="67"/>
                  </a:cubicBezTo>
                  <a:cubicBezTo>
                    <a:pt x="210" y="80"/>
                    <a:pt x="197" y="93"/>
                    <a:pt x="184" y="106"/>
                  </a:cubicBezTo>
                  <a:cubicBezTo>
                    <a:pt x="159" y="130"/>
                    <a:pt x="125" y="142"/>
                    <a:pt x="100" y="165"/>
                  </a:cubicBezTo>
                  <a:cubicBezTo>
                    <a:pt x="77" y="188"/>
                    <a:pt x="61" y="218"/>
                    <a:pt x="41" y="243"/>
                  </a:cubicBezTo>
                  <a:cubicBezTo>
                    <a:pt x="24" y="264"/>
                    <a:pt x="12" y="284"/>
                    <a:pt x="4" y="310"/>
                  </a:cubicBezTo>
                  <a:cubicBezTo>
                    <a:pt x="2" y="315"/>
                    <a:pt x="0" y="319"/>
                    <a:pt x="0" y="325"/>
                  </a:cubicBezTo>
                  <a:cubicBezTo>
                    <a:pt x="17" y="317"/>
                    <a:pt x="28" y="289"/>
                    <a:pt x="41" y="275"/>
                  </a:cubicBezTo>
                  <a:cubicBezTo>
                    <a:pt x="57" y="258"/>
                    <a:pt x="75" y="242"/>
                    <a:pt x="94" y="229"/>
                  </a:cubicBezTo>
                  <a:cubicBezTo>
                    <a:pt x="134" y="203"/>
                    <a:pt x="165" y="165"/>
                    <a:pt x="204" y="139"/>
                  </a:cubicBezTo>
                  <a:cubicBezTo>
                    <a:pt x="233" y="121"/>
                    <a:pt x="264" y="105"/>
                    <a:pt x="295" y="90"/>
                  </a:cubicBezTo>
                  <a:cubicBezTo>
                    <a:pt x="308" y="83"/>
                    <a:pt x="349" y="74"/>
                    <a:pt x="355" y="62"/>
                  </a:cubicBezTo>
                  <a:cubicBezTo>
                    <a:pt x="346" y="56"/>
                    <a:pt x="330" y="66"/>
                    <a:pt x="317" y="62"/>
                  </a:cubicBezTo>
                  <a:cubicBezTo>
                    <a:pt x="303" y="57"/>
                    <a:pt x="296" y="44"/>
                    <a:pt x="290" y="32"/>
                  </a:cubicBezTo>
                  <a:cubicBezTo>
                    <a:pt x="287" y="23"/>
                    <a:pt x="283" y="7"/>
                    <a:pt x="275" y="3"/>
                  </a:cubicBezTo>
                  <a:cubicBezTo>
                    <a:pt x="268" y="0"/>
                    <a:pt x="255" y="3"/>
                    <a:pt x="259" y="12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3" name="Freeform 2226">
              <a:extLst>
                <a:ext uri="{FF2B5EF4-FFF2-40B4-BE49-F238E27FC236}">
                  <a16:creationId xmlns:a16="http://schemas.microsoft.com/office/drawing/2014/main" id="{44AE13DE-A319-4ADC-9C3F-A5FC47580F43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 bwMode="auto">
            <a:xfrm>
              <a:off x="3140" y="2734"/>
              <a:ext cx="200" cy="95"/>
            </a:xfrm>
            <a:custGeom>
              <a:avLst/>
              <a:gdLst>
                <a:gd name="T0" fmla="*/ 220 w 181"/>
                <a:gd name="T1" fmla="*/ 0 h 86"/>
                <a:gd name="T2" fmla="*/ 103 w 181"/>
                <a:gd name="T3" fmla="*/ 63 h 86"/>
                <a:gd name="T4" fmla="*/ 0 w 181"/>
                <a:gd name="T5" fmla="*/ 116 h 86"/>
                <a:gd name="T6" fmla="*/ 84 w 181"/>
                <a:gd name="T7" fmla="*/ 89 h 86"/>
                <a:gd name="T8" fmla="*/ 150 w 181"/>
                <a:gd name="T9" fmla="*/ 70 h 86"/>
                <a:gd name="T10" fmla="*/ 242 w 181"/>
                <a:gd name="T11" fmla="*/ 10 h 86"/>
                <a:gd name="T12" fmla="*/ 222 w 181"/>
                <a:gd name="T13" fmla="*/ 1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86">
                  <a:moveTo>
                    <a:pt x="163" y="0"/>
                  </a:moveTo>
                  <a:cubicBezTo>
                    <a:pt x="137" y="20"/>
                    <a:pt x="105" y="31"/>
                    <a:pt x="76" y="47"/>
                  </a:cubicBezTo>
                  <a:cubicBezTo>
                    <a:pt x="52" y="62"/>
                    <a:pt x="23" y="70"/>
                    <a:pt x="0" y="86"/>
                  </a:cubicBezTo>
                  <a:cubicBezTo>
                    <a:pt x="19" y="84"/>
                    <a:pt x="43" y="73"/>
                    <a:pt x="62" y="66"/>
                  </a:cubicBezTo>
                  <a:cubicBezTo>
                    <a:pt x="78" y="60"/>
                    <a:pt x="94" y="59"/>
                    <a:pt x="111" y="52"/>
                  </a:cubicBezTo>
                  <a:cubicBezTo>
                    <a:pt x="125" y="47"/>
                    <a:pt x="181" y="25"/>
                    <a:pt x="179" y="7"/>
                  </a:cubicBezTo>
                  <a:cubicBezTo>
                    <a:pt x="174" y="5"/>
                    <a:pt x="170" y="2"/>
                    <a:pt x="165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4" name="Freeform 2227">
              <a:extLst>
                <a:ext uri="{FF2B5EF4-FFF2-40B4-BE49-F238E27FC236}">
                  <a16:creationId xmlns:a16="http://schemas.microsoft.com/office/drawing/2014/main" id="{4D6B7096-E7CD-40DC-BE71-93FDC524B0F5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 bwMode="auto">
            <a:xfrm>
              <a:off x="2932" y="2822"/>
              <a:ext cx="358" cy="201"/>
            </a:xfrm>
            <a:custGeom>
              <a:avLst/>
              <a:gdLst>
                <a:gd name="T0" fmla="*/ 434 w 324"/>
                <a:gd name="T1" fmla="*/ 3 h 182"/>
                <a:gd name="T2" fmla="*/ 357 w 324"/>
                <a:gd name="T3" fmla="*/ 38 h 182"/>
                <a:gd name="T4" fmla="*/ 283 w 324"/>
                <a:gd name="T5" fmla="*/ 60 h 182"/>
                <a:gd name="T6" fmla="*/ 171 w 324"/>
                <a:gd name="T7" fmla="*/ 86 h 182"/>
                <a:gd name="T8" fmla="*/ 78 w 324"/>
                <a:gd name="T9" fmla="*/ 167 h 182"/>
                <a:gd name="T10" fmla="*/ 0 w 324"/>
                <a:gd name="T11" fmla="*/ 243 h 182"/>
                <a:gd name="T12" fmla="*/ 51 w 324"/>
                <a:gd name="T13" fmla="*/ 215 h 182"/>
                <a:gd name="T14" fmla="*/ 120 w 324"/>
                <a:gd name="T15" fmla="*/ 189 h 182"/>
                <a:gd name="T16" fmla="*/ 310 w 324"/>
                <a:gd name="T17" fmla="*/ 152 h 182"/>
                <a:gd name="T18" fmla="*/ 409 w 324"/>
                <a:gd name="T19" fmla="*/ 55 h 182"/>
                <a:gd name="T20" fmla="*/ 434 w 324"/>
                <a:gd name="T21" fmla="*/ 3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182">
                  <a:moveTo>
                    <a:pt x="322" y="3"/>
                  </a:moveTo>
                  <a:cubicBezTo>
                    <a:pt x="315" y="0"/>
                    <a:pt x="276" y="24"/>
                    <a:pt x="264" y="28"/>
                  </a:cubicBezTo>
                  <a:cubicBezTo>
                    <a:pt x="246" y="34"/>
                    <a:pt x="228" y="41"/>
                    <a:pt x="210" y="44"/>
                  </a:cubicBezTo>
                  <a:cubicBezTo>
                    <a:pt x="182" y="50"/>
                    <a:pt x="152" y="53"/>
                    <a:pt x="127" y="64"/>
                  </a:cubicBezTo>
                  <a:cubicBezTo>
                    <a:pt x="99" y="76"/>
                    <a:pt x="77" y="102"/>
                    <a:pt x="58" y="124"/>
                  </a:cubicBezTo>
                  <a:cubicBezTo>
                    <a:pt x="43" y="143"/>
                    <a:pt x="8" y="158"/>
                    <a:pt x="0" y="180"/>
                  </a:cubicBezTo>
                  <a:cubicBezTo>
                    <a:pt x="13" y="182"/>
                    <a:pt x="28" y="167"/>
                    <a:pt x="38" y="160"/>
                  </a:cubicBezTo>
                  <a:cubicBezTo>
                    <a:pt x="55" y="149"/>
                    <a:pt x="70" y="142"/>
                    <a:pt x="90" y="140"/>
                  </a:cubicBezTo>
                  <a:cubicBezTo>
                    <a:pt x="140" y="135"/>
                    <a:pt x="186" y="142"/>
                    <a:pt x="230" y="113"/>
                  </a:cubicBezTo>
                  <a:cubicBezTo>
                    <a:pt x="258" y="94"/>
                    <a:pt x="281" y="66"/>
                    <a:pt x="303" y="41"/>
                  </a:cubicBezTo>
                  <a:cubicBezTo>
                    <a:pt x="313" y="32"/>
                    <a:pt x="324" y="16"/>
                    <a:pt x="322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5" name="Freeform 2228">
              <a:extLst>
                <a:ext uri="{FF2B5EF4-FFF2-40B4-BE49-F238E27FC236}">
                  <a16:creationId xmlns:a16="http://schemas.microsoft.com/office/drawing/2014/main" id="{090127A9-63F6-45CF-B233-540550DABA44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 bwMode="auto">
            <a:xfrm>
              <a:off x="2493" y="2421"/>
              <a:ext cx="481" cy="137"/>
            </a:xfrm>
            <a:custGeom>
              <a:avLst/>
              <a:gdLst>
                <a:gd name="T0" fmla="*/ 0 w 436"/>
                <a:gd name="T1" fmla="*/ 0 h 124"/>
                <a:gd name="T2" fmla="*/ 61 w 436"/>
                <a:gd name="T3" fmla="*/ 53 h 124"/>
                <a:gd name="T4" fmla="*/ 126 w 436"/>
                <a:gd name="T5" fmla="*/ 91 h 124"/>
                <a:gd name="T6" fmla="*/ 271 w 436"/>
                <a:gd name="T7" fmla="*/ 154 h 124"/>
                <a:gd name="T8" fmla="*/ 431 w 436"/>
                <a:gd name="T9" fmla="*/ 143 h 124"/>
                <a:gd name="T10" fmla="*/ 586 w 436"/>
                <a:gd name="T11" fmla="*/ 62 h 124"/>
                <a:gd name="T12" fmla="*/ 510 w 436"/>
                <a:gd name="T13" fmla="*/ 55 h 124"/>
                <a:gd name="T14" fmla="*/ 399 w 436"/>
                <a:gd name="T15" fmla="*/ 72 h 124"/>
                <a:gd name="T16" fmla="*/ 182 w 436"/>
                <a:gd name="T17" fmla="*/ 40 h 124"/>
                <a:gd name="T18" fmla="*/ 71 w 436"/>
                <a:gd name="T19" fmla="*/ 12 h 124"/>
                <a:gd name="T20" fmla="*/ 8 w 436"/>
                <a:gd name="T21" fmla="*/ 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24">
                  <a:moveTo>
                    <a:pt x="0" y="0"/>
                  </a:moveTo>
                  <a:cubicBezTo>
                    <a:pt x="15" y="6"/>
                    <a:pt x="32" y="28"/>
                    <a:pt x="45" y="39"/>
                  </a:cubicBezTo>
                  <a:cubicBezTo>
                    <a:pt x="59" y="51"/>
                    <a:pt x="76" y="59"/>
                    <a:pt x="93" y="67"/>
                  </a:cubicBezTo>
                  <a:cubicBezTo>
                    <a:pt x="129" y="85"/>
                    <a:pt x="162" y="104"/>
                    <a:pt x="202" y="114"/>
                  </a:cubicBezTo>
                  <a:cubicBezTo>
                    <a:pt x="237" y="124"/>
                    <a:pt x="288" y="116"/>
                    <a:pt x="321" y="106"/>
                  </a:cubicBezTo>
                  <a:cubicBezTo>
                    <a:pt x="353" y="96"/>
                    <a:pt x="421" y="81"/>
                    <a:pt x="436" y="46"/>
                  </a:cubicBezTo>
                  <a:cubicBezTo>
                    <a:pt x="421" y="40"/>
                    <a:pt x="397" y="41"/>
                    <a:pt x="380" y="41"/>
                  </a:cubicBezTo>
                  <a:cubicBezTo>
                    <a:pt x="352" y="41"/>
                    <a:pt x="325" y="55"/>
                    <a:pt x="297" y="53"/>
                  </a:cubicBezTo>
                  <a:cubicBezTo>
                    <a:pt x="242" y="47"/>
                    <a:pt x="192" y="24"/>
                    <a:pt x="136" y="30"/>
                  </a:cubicBezTo>
                  <a:cubicBezTo>
                    <a:pt x="110" y="32"/>
                    <a:pt x="79" y="14"/>
                    <a:pt x="53" y="9"/>
                  </a:cubicBezTo>
                  <a:cubicBezTo>
                    <a:pt x="38" y="6"/>
                    <a:pt x="16" y="10"/>
                    <a:pt x="5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6" name="Freeform 2229">
              <a:extLst>
                <a:ext uri="{FF2B5EF4-FFF2-40B4-BE49-F238E27FC236}">
                  <a16:creationId xmlns:a16="http://schemas.microsoft.com/office/drawing/2014/main" id="{F734C67D-B558-4D88-83D8-64CA9BECEBB3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 bwMode="auto">
            <a:xfrm>
              <a:off x="2777" y="2771"/>
              <a:ext cx="93" cy="132"/>
            </a:xfrm>
            <a:custGeom>
              <a:avLst/>
              <a:gdLst>
                <a:gd name="T0" fmla="*/ 0 w 84"/>
                <a:gd name="T1" fmla="*/ 0 h 120"/>
                <a:gd name="T2" fmla="*/ 53 w 84"/>
                <a:gd name="T3" fmla="*/ 74 h 120"/>
                <a:gd name="T4" fmla="*/ 91 w 84"/>
                <a:gd name="T5" fmla="*/ 160 h 120"/>
                <a:gd name="T6" fmla="*/ 69 w 84"/>
                <a:gd name="T7" fmla="*/ 25 h 120"/>
                <a:gd name="T8" fmla="*/ 33 w 84"/>
                <a:gd name="T9" fmla="*/ 15 h 120"/>
                <a:gd name="T10" fmla="*/ 0 w 84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20">
                  <a:moveTo>
                    <a:pt x="0" y="0"/>
                  </a:moveTo>
                  <a:cubicBezTo>
                    <a:pt x="15" y="18"/>
                    <a:pt x="30" y="32"/>
                    <a:pt x="39" y="55"/>
                  </a:cubicBezTo>
                  <a:cubicBezTo>
                    <a:pt x="45" y="70"/>
                    <a:pt x="52" y="114"/>
                    <a:pt x="67" y="120"/>
                  </a:cubicBezTo>
                  <a:cubicBezTo>
                    <a:pt x="68" y="92"/>
                    <a:pt x="84" y="35"/>
                    <a:pt x="51" y="19"/>
                  </a:cubicBezTo>
                  <a:cubicBezTo>
                    <a:pt x="42" y="14"/>
                    <a:pt x="32" y="15"/>
                    <a:pt x="24" y="12"/>
                  </a:cubicBezTo>
                  <a:cubicBezTo>
                    <a:pt x="15" y="8"/>
                    <a:pt x="9" y="1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7" name="Freeform 2230">
              <a:extLst>
                <a:ext uri="{FF2B5EF4-FFF2-40B4-BE49-F238E27FC236}">
                  <a16:creationId xmlns:a16="http://schemas.microsoft.com/office/drawing/2014/main" id="{066AEA92-7FD6-4BCB-AB89-07590C903DD2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 bwMode="auto">
            <a:xfrm>
              <a:off x="2893" y="2719"/>
              <a:ext cx="63" cy="18"/>
            </a:xfrm>
            <a:custGeom>
              <a:avLst/>
              <a:gdLst>
                <a:gd name="T0" fmla="*/ 0 w 57"/>
                <a:gd name="T1" fmla="*/ 20 h 16"/>
                <a:gd name="T2" fmla="*/ 77 w 57"/>
                <a:gd name="T3" fmla="*/ 7 h 16"/>
                <a:gd name="T4" fmla="*/ 0 w 57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6">
                  <a:moveTo>
                    <a:pt x="0" y="14"/>
                  </a:moveTo>
                  <a:cubicBezTo>
                    <a:pt x="18" y="14"/>
                    <a:pt x="44" y="16"/>
                    <a:pt x="57" y="4"/>
                  </a:cubicBezTo>
                  <a:cubicBezTo>
                    <a:pt x="43" y="0"/>
                    <a:pt x="13" y="3"/>
                    <a:pt x="0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8" name="Freeform 2231">
              <a:extLst>
                <a:ext uri="{FF2B5EF4-FFF2-40B4-BE49-F238E27FC236}">
                  <a16:creationId xmlns:a16="http://schemas.microsoft.com/office/drawing/2014/main" id="{E68BD5F0-FA02-4C98-BACE-23DEA09F4664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 bwMode="auto">
            <a:xfrm>
              <a:off x="2975" y="2460"/>
              <a:ext cx="181" cy="93"/>
            </a:xfrm>
            <a:custGeom>
              <a:avLst/>
              <a:gdLst>
                <a:gd name="T0" fmla="*/ 0 w 164"/>
                <a:gd name="T1" fmla="*/ 114 h 84"/>
                <a:gd name="T2" fmla="*/ 23 w 164"/>
                <a:gd name="T3" fmla="*/ 99 h 84"/>
                <a:gd name="T4" fmla="*/ 49 w 164"/>
                <a:gd name="T5" fmla="*/ 71 h 84"/>
                <a:gd name="T6" fmla="*/ 98 w 164"/>
                <a:gd name="T7" fmla="*/ 24 h 84"/>
                <a:gd name="T8" fmla="*/ 168 w 164"/>
                <a:gd name="T9" fmla="*/ 21 h 84"/>
                <a:gd name="T10" fmla="*/ 221 w 164"/>
                <a:gd name="T11" fmla="*/ 0 h 84"/>
                <a:gd name="T12" fmla="*/ 156 w 164"/>
                <a:gd name="T13" fmla="*/ 34 h 84"/>
                <a:gd name="T14" fmla="*/ 85 w 164"/>
                <a:gd name="T15" fmla="*/ 75 h 84"/>
                <a:gd name="T16" fmla="*/ 9 w 164"/>
                <a:gd name="T17" fmla="*/ 11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84">
                  <a:moveTo>
                    <a:pt x="0" y="84"/>
                  </a:moveTo>
                  <a:cubicBezTo>
                    <a:pt x="4" y="78"/>
                    <a:pt x="11" y="77"/>
                    <a:pt x="17" y="72"/>
                  </a:cubicBezTo>
                  <a:cubicBezTo>
                    <a:pt x="24" y="67"/>
                    <a:pt x="30" y="59"/>
                    <a:pt x="36" y="52"/>
                  </a:cubicBezTo>
                  <a:cubicBezTo>
                    <a:pt x="46" y="41"/>
                    <a:pt x="59" y="23"/>
                    <a:pt x="73" y="18"/>
                  </a:cubicBezTo>
                  <a:cubicBezTo>
                    <a:pt x="89" y="13"/>
                    <a:pt x="108" y="18"/>
                    <a:pt x="125" y="15"/>
                  </a:cubicBezTo>
                  <a:cubicBezTo>
                    <a:pt x="139" y="13"/>
                    <a:pt x="150" y="3"/>
                    <a:pt x="164" y="0"/>
                  </a:cubicBezTo>
                  <a:cubicBezTo>
                    <a:pt x="150" y="15"/>
                    <a:pt x="135" y="19"/>
                    <a:pt x="116" y="25"/>
                  </a:cubicBezTo>
                  <a:cubicBezTo>
                    <a:pt x="94" y="31"/>
                    <a:pt x="81" y="43"/>
                    <a:pt x="63" y="55"/>
                  </a:cubicBezTo>
                  <a:cubicBezTo>
                    <a:pt x="47" y="65"/>
                    <a:pt x="25" y="81"/>
                    <a:pt x="6" y="8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29" name="Freeform 2232">
              <a:extLst>
                <a:ext uri="{FF2B5EF4-FFF2-40B4-BE49-F238E27FC236}">
                  <a16:creationId xmlns:a16="http://schemas.microsoft.com/office/drawing/2014/main" id="{86C123E2-C795-46EC-B5DD-D7A90C67C789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 bwMode="auto">
            <a:xfrm>
              <a:off x="2274" y="2585"/>
              <a:ext cx="225" cy="148"/>
            </a:xfrm>
            <a:custGeom>
              <a:avLst/>
              <a:gdLst>
                <a:gd name="T0" fmla="*/ 8 w 204"/>
                <a:gd name="T1" fmla="*/ 10 h 134"/>
                <a:gd name="T2" fmla="*/ 71 w 204"/>
                <a:gd name="T3" fmla="*/ 63 h 134"/>
                <a:gd name="T4" fmla="*/ 129 w 204"/>
                <a:gd name="T5" fmla="*/ 106 h 134"/>
                <a:gd name="T6" fmla="*/ 216 w 204"/>
                <a:gd name="T7" fmla="*/ 142 h 134"/>
                <a:gd name="T8" fmla="*/ 274 w 204"/>
                <a:gd name="T9" fmla="*/ 171 h 134"/>
                <a:gd name="T10" fmla="*/ 190 w 204"/>
                <a:gd name="T11" fmla="*/ 151 h 134"/>
                <a:gd name="T12" fmla="*/ 98 w 204"/>
                <a:gd name="T13" fmla="*/ 124 h 134"/>
                <a:gd name="T14" fmla="*/ 0 w 204"/>
                <a:gd name="T15" fmla="*/ 0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4" h="134">
                  <a:moveTo>
                    <a:pt x="5" y="7"/>
                  </a:moveTo>
                  <a:cubicBezTo>
                    <a:pt x="24" y="8"/>
                    <a:pt x="40" y="35"/>
                    <a:pt x="53" y="47"/>
                  </a:cubicBezTo>
                  <a:cubicBezTo>
                    <a:pt x="66" y="61"/>
                    <a:pt x="80" y="71"/>
                    <a:pt x="96" y="79"/>
                  </a:cubicBezTo>
                  <a:cubicBezTo>
                    <a:pt x="117" y="90"/>
                    <a:pt x="139" y="98"/>
                    <a:pt x="161" y="106"/>
                  </a:cubicBezTo>
                  <a:cubicBezTo>
                    <a:pt x="173" y="111"/>
                    <a:pt x="196" y="116"/>
                    <a:pt x="204" y="127"/>
                  </a:cubicBezTo>
                  <a:cubicBezTo>
                    <a:pt x="184" y="134"/>
                    <a:pt x="160" y="119"/>
                    <a:pt x="141" y="112"/>
                  </a:cubicBezTo>
                  <a:cubicBezTo>
                    <a:pt x="119" y="105"/>
                    <a:pt x="94" y="101"/>
                    <a:pt x="73" y="91"/>
                  </a:cubicBezTo>
                  <a:cubicBezTo>
                    <a:pt x="37" y="76"/>
                    <a:pt x="28" y="24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0" name="Freeform 2233">
              <a:extLst>
                <a:ext uri="{FF2B5EF4-FFF2-40B4-BE49-F238E27FC236}">
                  <a16:creationId xmlns:a16="http://schemas.microsoft.com/office/drawing/2014/main" id="{F6A8CBE7-E98E-40B7-B3FD-849FF7486EC3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 bwMode="auto">
            <a:xfrm>
              <a:off x="2593" y="2648"/>
              <a:ext cx="83" cy="108"/>
            </a:xfrm>
            <a:custGeom>
              <a:avLst/>
              <a:gdLst>
                <a:gd name="T0" fmla="*/ 3 w 75"/>
                <a:gd name="T1" fmla="*/ 39 h 98"/>
                <a:gd name="T2" fmla="*/ 48 w 75"/>
                <a:gd name="T3" fmla="*/ 26 h 98"/>
                <a:gd name="T4" fmla="*/ 102 w 75"/>
                <a:gd name="T5" fmla="*/ 131 h 98"/>
                <a:gd name="T6" fmla="*/ 45 w 75"/>
                <a:gd name="T7" fmla="*/ 55 h 98"/>
                <a:gd name="T8" fmla="*/ 4 w 75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3" y="29"/>
                  </a:moveTo>
                  <a:cubicBezTo>
                    <a:pt x="0" y="0"/>
                    <a:pt x="21" y="4"/>
                    <a:pt x="35" y="20"/>
                  </a:cubicBezTo>
                  <a:cubicBezTo>
                    <a:pt x="53" y="40"/>
                    <a:pt x="67" y="74"/>
                    <a:pt x="75" y="98"/>
                  </a:cubicBezTo>
                  <a:cubicBezTo>
                    <a:pt x="65" y="80"/>
                    <a:pt x="48" y="55"/>
                    <a:pt x="33" y="41"/>
                  </a:cubicBezTo>
                  <a:cubicBezTo>
                    <a:pt x="24" y="32"/>
                    <a:pt x="14" y="32"/>
                    <a:pt x="4" y="28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1" name="Freeform 2234">
              <a:extLst>
                <a:ext uri="{FF2B5EF4-FFF2-40B4-BE49-F238E27FC236}">
                  <a16:creationId xmlns:a16="http://schemas.microsoft.com/office/drawing/2014/main" id="{F3D7307F-BE5D-4FCB-BB73-2C8C63FEB814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 bwMode="auto">
            <a:xfrm>
              <a:off x="2597" y="2808"/>
              <a:ext cx="109" cy="67"/>
            </a:xfrm>
            <a:custGeom>
              <a:avLst/>
              <a:gdLst>
                <a:gd name="T0" fmla="*/ 3 w 98"/>
                <a:gd name="T1" fmla="*/ 4 h 60"/>
                <a:gd name="T2" fmla="*/ 75 w 98"/>
                <a:gd name="T3" fmla="*/ 25 h 60"/>
                <a:gd name="T4" fmla="*/ 135 w 98"/>
                <a:gd name="T5" fmla="*/ 84 h 60"/>
                <a:gd name="T6" fmla="*/ 57 w 98"/>
                <a:gd name="T7" fmla="*/ 38 h 60"/>
                <a:gd name="T8" fmla="*/ 0 w 98"/>
                <a:gd name="T9" fmla="*/ 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0">
                  <a:moveTo>
                    <a:pt x="3" y="4"/>
                  </a:moveTo>
                  <a:cubicBezTo>
                    <a:pt x="18" y="0"/>
                    <a:pt x="41" y="8"/>
                    <a:pt x="54" y="18"/>
                  </a:cubicBezTo>
                  <a:cubicBezTo>
                    <a:pt x="67" y="28"/>
                    <a:pt x="89" y="44"/>
                    <a:pt x="98" y="60"/>
                  </a:cubicBezTo>
                  <a:cubicBezTo>
                    <a:pt x="78" y="59"/>
                    <a:pt x="56" y="38"/>
                    <a:pt x="41" y="27"/>
                  </a:cubicBezTo>
                  <a:cubicBezTo>
                    <a:pt x="27" y="16"/>
                    <a:pt x="14" y="12"/>
                    <a:pt x="0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2" name="Freeform 2235">
              <a:extLst>
                <a:ext uri="{FF2B5EF4-FFF2-40B4-BE49-F238E27FC236}">
                  <a16:creationId xmlns:a16="http://schemas.microsoft.com/office/drawing/2014/main" id="{2A6AB07B-BAC7-4E0E-B298-04729A6B0F5F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 bwMode="auto">
            <a:xfrm>
              <a:off x="2970" y="2648"/>
              <a:ext cx="272" cy="245"/>
            </a:xfrm>
            <a:custGeom>
              <a:avLst/>
              <a:gdLst>
                <a:gd name="T0" fmla="*/ 289 w 247"/>
                <a:gd name="T1" fmla="*/ 10 h 222"/>
                <a:gd name="T2" fmla="*/ 276 w 247"/>
                <a:gd name="T3" fmla="*/ 21 h 222"/>
                <a:gd name="T4" fmla="*/ 252 w 247"/>
                <a:gd name="T5" fmla="*/ 52 h 222"/>
                <a:gd name="T6" fmla="*/ 210 w 247"/>
                <a:gd name="T7" fmla="*/ 96 h 222"/>
                <a:gd name="T8" fmla="*/ 127 w 247"/>
                <a:gd name="T9" fmla="*/ 153 h 222"/>
                <a:gd name="T10" fmla="*/ 61 w 247"/>
                <a:gd name="T11" fmla="*/ 209 h 222"/>
                <a:gd name="T12" fmla="*/ 0 w 247"/>
                <a:gd name="T13" fmla="*/ 298 h 222"/>
                <a:gd name="T14" fmla="*/ 94 w 247"/>
                <a:gd name="T15" fmla="*/ 202 h 222"/>
                <a:gd name="T16" fmla="*/ 213 w 247"/>
                <a:gd name="T17" fmla="*/ 119 h 222"/>
                <a:gd name="T18" fmla="*/ 290 w 247"/>
                <a:gd name="T19" fmla="*/ 1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21">
                  <a:moveTo>
                    <a:pt x="216" y="7"/>
                  </a:moveTo>
                  <a:cubicBezTo>
                    <a:pt x="215" y="0"/>
                    <a:pt x="210" y="12"/>
                    <a:pt x="207" y="15"/>
                  </a:cubicBezTo>
                  <a:cubicBezTo>
                    <a:pt x="201" y="23"/>
                    <a:pt x="195" y="31"/>
                    <a:pt x="189" y="39"/>
                  </a:cubicBezTo>
                  <a:cubicBezTo>
                    <a:pt x="179" y="51"/>
                    <a:pt x="169" y="61"/>
                    <a:pt x="157" y="72"/>
                  </a:cubicBezTo>
                  <a:cubicBezTo>
                    <a:pt x="137" y="89"/>
                    <a:pt x="117" y="100"/>
                    <a:pt x="94" y="114"/>
                  </a:cubicBezTo>
                  <a:cubicBezTo>
                    <a:pt x="76" y="124"/>
                    <a:pt x="58" y="139"/>
                    <a:pt x="45" y="155"/>
                  </a:cubicBezTo>
                  <a:cubicBezTo>
                    <a:pt x="31" y="172"/>
                    <a:pt x="6" y="201"/>
                    <a:pt x="0" y="222"/>
                  </a:cubicBezTo>
                  <a:cubicBezTo>
                    <a:pt x="29" y="204"/>
                    <a:pt x="43" y="169"/>
                    <a:pt x="70" y="150"/>
                  </a:cubicBezTo>
                  <a:cubicBezTo>
                    <a:pt x="99" y="129"/>
                    <a:pt x="130" y="110"/>
                    <a:pt x="159" y="89"/>
                  </a:cubicBezTo>
                  <a:cubicBezTo>
                    <a:pt x="173" y="78"/>
                    <a:pt x="247" y="21"/>
                    <a:pt x="217" y="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3" name="Freeform 2236">
              <a:extLst>
                <a:ext uri="{FF2B5EF4-FFF2-40B4-BE49-F238E27FC236}">
                  <a16:creationId xmlns:a16="http://schemas.microsoft.com/office/drawing/2014/main" id="{94083B6C-90BE-4E8B-8BDD-2CED52853BC1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 bwMode="auto">
            <a:xfrm>
              <a:off x="3220" y="2749"/>
              <a:ext cx="95" cy="47"/>
            </a:xfrm>
            <a:custGeom>
              <a:avLst/>
              <a:gdLst>
                <a:gd name="T0" fmla="*/ 115 w 86"/>
                <a:gd name="T1" fmla="*/ 0 h 43"/>
                <a:gd name="T2" fmla="*/ 60 w 86"/>
                <a:gd name="T3" fmla="*/ 27 h 43"/>
                <a:gd name="T4" fmla="*/ 0 w 86"/>
                <a:gd name="T5" fmla="*/ 52 h 43"/>
                <a:gd name="T6" fmla="*/ 83 w 86"/>
                <a:gd name="T7" fmla="*/ 21 h 43"/>
                <a:gd name="T8" fmla="*/ 115 w 86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5" y="0"/>
                  </a:moveTo>
                  <a:cubicBezTo>
                    <a:pt x="75" y="1"/>
                    <a:pt x="55" y="16"/>
                    <a:pt x="44" y="21"/>
                  </a:cubicBezTo>
                  <a:cubicBezTo>
                    <a:pt x="30" y="27"/>
                    <a:pt x="13" y="32"/>
                    <a:pt x="0" y="40"/>
                  </a:cubicBezTo>
                  <a:cubicBezTo>
                    <a:pt x="22" y="43"/>
                    <a:pt x="43" y="24"/>
                    <a:pt x="62" y="16"/>
                  </a:cubicBezTo>
                  <a:cubicBezTo>
                    <a:pt x="68" y="13"/>
                    <a:pt x="86" y="9"/>
                    <a:pt x="85" y="1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4" name="Freeform 2237">
              <a:extLst>
                <a:ext uri="{FF2B5EF4-FFF2-40B4-BE49-F238E27FC236}">
                  <a16:creationId xmlns:a16="http://schemas.microsoft.com/office/drawing/2014/main" id="{A4E44E68-CF56-4AEA-9904-1BECD53E3A91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 bwMode="auto">
            <a:xfrm>
              <a:off x="3023" y="2853"/>
              <a:ext cx="227" cy="106"/>
            </a:xfrm>
            <a:custGeom>
              <a:avLst/>
              <a:gdLst>
                <a:gd name="T0" fmla="*/ 275 w 206"/>
                <a:gd name="T1" fmla="*/ 10 h 96"/>
                <a:gd name="T2" fmla="*/ 198 w 206"/>
                <a:gd name="T3" fmla="*/ 31 h 96"/>
                <a:gd name="T4" fmla="*/ 108 w 206"/>
                <a:gd name="T5" fmla="*/ 50 h 96"/>
                <a:gd name="T6" fmla="*/ 0 w 206"/>
                <a:gd name="T7" fmla="*/ 125 h 96"/>
                <a:gd name="T8" fmla="*/ 86 w 206"/>
                <a:gd name="T9" fmla="*/ 88 h 96"/>
                <a:gd name="T10" fmla="*/ 183 w 206"/>
                <a:gd name="T11" fmla="*/ 44 h 96"/>
                <a:gd name="T12" fmla="*/ 275 w 20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6">
                  <a:moveTo>
                    <a:pt x="206" y="7"/>
                  </a:moveTo>
                  <a:cubicBezTo>
                    <a:pt x="195" y="0"/>
                    <a:pt x="160" y="21"/>
                    <a:pt x="148" y="23"/>
                  </a:cubicBezTo>
                  <a:cubicBezTo>
                    <a:pt x="125" y="28"/>
                    <a:pt x="103" y="29"/>
                    <a:pt x="81" y="37"/>
                  </a:cubicBezTo>
                  <a:cubicBezTo>
                    <a:pt x="56" y="46"/>
                    <a:pt x="14" y="69"/>
                    <a:pt x="0" y="92"/>
                  </a:cubicBezTo>
                  <a:cubicBezTo>
                    <a:pt x="22" y="96"/>
                    <a:pt x="45" y="72"/>
                    <a:pt x="64" y="65"/>
                  </a:cubicBezTo>
                  <a:cubicBezTo>
                    <a:pt x="89" y="55"/>
                    <a:pt x="112" y="43"/>
                    <a:pt x="137" y="33"/>
                  </a:cubicBezTo>
                  <a:cubicBezTo>
                    <a:pt x="160" y="24"/>
                    <a:pt x="187" y="24"/>
                    <a:pt x="206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5" name="Freeform 2238">
              <a:extLst>
                <a:ext uri="{FF2B5EF4-FFF2-40B4-BE49-F238E27FC236}">
                  <a16:creationId xmlns:a16="http://schemas.microsoft.com/office/drawing/2014/main" id="{E0BED122-970D-4DBA-BBC5-88FDE9CB4044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 bwMode="auto">
            <a:xfrm>
              <a:off x="2555" y="2458"/>
              <a:ext cx="333" cy="80"/>
            </a:xfrm>
            <a:custGeom>
              <a:avLst/>
              <a:gdLst>
                <a:gd name="T0" fmla="*/ 0 w 301"/>
                <a:gd name="T1" fmla="*/ 4 h 72"/>
                <a:gd name="T2" fmla="*/ 93 w 301"/>
                <a:gd name="T3" fmla="*/ 52 h 72"/>
                <a:gd name="T4" fmla="*/ 195 w 301"/>
                <a:gd name="T5" fmla="*/ 87 h 72"/>
                <a:gd name="T6" fmla="*/ 407 w 301"/>
                <a:gd name="T7" fmla="*/ 58 h 72"/>
                <a:gd name="T8" fmla="*/ 125 w 301"/>
                <a:gd name="T9" fmla="*/ 47 h 72"/>
                <a:gd name="T10" fmla="*/ 11 w 301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72">
                  <a:moveTo>
                    <a:pt x="0" y="4"/>
                  </a:moveTo>
                  <a:cubicBezTo>
                    <a:pt x="17" y="0"/>
                    <a:pt x="53" y="31"/>
                    <a:pt x="69" y="38"/>
                  </a:cubicBezTo>
                  <a:cubicBezTo>
                    <a:pt x="94" y="49"/>
                    <a:pt x="117" y="59"/>
                    <a:pt x="144" y="63"/>
                  </a:cubicBezTo>
                  <a:cubicBezTo>
                    <a:pt x="196" y="72"/>
                    <a:pt x="250" y="49"/>
                    <a:pt x="301" y="42"/>
                  </a:cubicBezTo>
                  <a:cubicBezTo>
                    <a:pt x="234" y="40"/>
                    <a:pt x="160" y="45"/>
                    <a:pt x="92" y="34"/>
                  </a:cubicBezTo>
                  <a:cubicBezTo>
                    <a:pt x="60" y="29"/>
                    <a:pt x="35" y="17"/>
                    <a:pt x="8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6" name="Freeform 2239">
              <a:extLst>
                <a:ext uri="{FF2B5EF4-FFF2-40B4-BE49-F238E27FC236}">
                  <a16:creationId xmlns:a16="http://schemas.microsoft.com/office/drawing/2014/main" id="{87912F26-2E81-46E8-BDCA-890D879BE579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 bwMode="auto">
            <a:xfrm>
              <a:off x="2057" y="2207"/>
              <a:ext cx="332" cy="189"/>
            </a:xfrm>
            <a:custGeom>
              <a:avLst/>
              <a:gdLst>
                <a:gd name="T0" fmla="*/ 406 w 300"/>
                <a:gd name="T1" fmla="*/ 193 h 171"/>
                <a:gd name="T2" fmla="*/ 307 w 300"/>
                <a:gd name="T3" fmla="*/ 156 h 171"/>
                <a:gd name="T4" fmla="*/ 177 w 300"/>
                <a:gd name="T5" fmla="*/ 116 h 171"/>
                <a:gd name="T6" fmla="*/ 94 w 300"/>
                <a:gd name="T7" fmla="*/ 76 h 171"/>
                <a:gd name="T8" fmla="*/ 0 w 300"/>
                <a:gd name="T9" fmla="*/ 0 h 171"/>
                <a:gd name="T10" fmla="*/ 77 w 300"/>
                <a:gd name="T11" fmla="*/ 103 h 171"/>
                <a:gd name="T12" fmla="*/ 108 w 300"/>
                <a:gd name="T13" fmla="*/ 158 h 171"/>
                <a:gd name="T14" fmla="*/ 133 w 300"/>
                <a:gd name="T15" fmla="*/ 213 h 171"/>
                <a:gd name="T16" fmla="*/ 280 w 300"/>
                <a:gd name="T17" fmla="*/ 209 h 171"/>
                <a:gd name="T18" fmla="*/ 406 w 300"/>
                <a:gd name="T19" fmla="*/ 20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71">
                  <a:moveTo>
                    <a:pt x="300" y="143"/>
                  </a:moveTo>
                  <a:cubicBezTo>
                    <a:pt x="282" y="145"/>
                    <a:pt x="247" y="122"/>
                    <a:pt x="226" y="116"/>
                  </a:cubicBezTo>
                  <a:cubicBezTo>
                    <a:pt x="196" y="107"/>
                    <a:pt x="159" y="101"/>
                    <a:pt x="131" y="86"/>
                  </a:cubicBezTo>
                  <a:cubicBezTo>
                    <a:pt x="100" y="68"/>
                    <a:pt x="97" y="80"/>
                    <a:pt x="70" y="56"/>
                  </a:cubicBezTo>
                  <a:cubicBezTo>
                    <a:pt x="43" y="32"/>
                    <a:pt x="22" y="31"/>
                    <a:pt x="0" y="0"/>
                  </a:cubicBezTo>
                  <a:cubicBezTo>
                    <a:pt x="26" y="39"/>
                    <a:pt x="47" y="60"/>
                    <a:pt x="57" y="76"/>
                  </a:cubicBezTo>
                  <a:cubicBezTo>
                    <a:pt x="67" y="92"/>
                    <a:pt x="74" y="98"/>
                    <a:pt x="80" y="117"/>
                  </a:cubicBezTo>
                  <a:cubicBezTo>
                    <a:pt x="87" y="136"/>
                    <a:pt x="81" y="150"/>
                    <a:pt x="98" y="158"/>
                  </a:cubicBezTo>
                  <a:cubicBezTo>
                    <a:pt x="127" y="171"/>
                    <a:pt x="177" y="160"/>
                    <a:pt x="207" y="155"/>
                  </a:cubicBezTo>
                  <a:cubicBezTo>
                    <a:pt x="240" y="150"/>
                    <a:pt x="268" y="155"/>
                    <a:pt x="300" y="15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7" name="Freeform 2240">
              <a:extLst>
                <a:ext uri="{FF2B5EF4-FFF2-40B4-BE49-F238E27FC236}">
                  <a16:creationId xmlns:a16="http://schemas.microsoft.com/office/drawing/2014/main" id="{B5C05911-BB7C-459E-8186-FDE2C14DB668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 bwMode="auto">
            <a:xfrm>
              <a:off x="2148" y="2405"/>
              <a:ext cx="320" cy="101"/>
            </a:xfrm>
            <a:custGeom>
              <a:avLst/>
              <a:gdLst>
                <a:gd name="T0" fmla="*/ 390 w 290"/>
                <a:gd name="T1" fmla="*/ 63 h 91"/>
                <a:gd name="T2" fmla="*/ 329 w 290"/>
                <a:gd name="T3" fmla="*/ 10 h 91"/>
                <a:gd name="T4" fmla="*/ 235 w 290"/>
                <a:gd name="T5" fmla="*/ 21 h 91"/>
                <a:gd name="T6" fmla="*/ 114 w 290"/>
                <a:gd name="T7" fmla="*/ 41 h 91"/>
                <a:gd name="T8" fmla="*/ 0 w 290"/>
                <a:gd name="T9" fmla="*/ 22 h 91"/>
                <a:gd name="T10" fmla="*/ 225 w 290"/>
                <a:gd name="T11" fmla="*/ 101 h 91"/>
                <a:gd name="T12" fmla="*/ 309 w 290"/>
                <a:gd name="T13" fmla="*/ 65 h 91"/>
                <a:gd name="T14" fmla="*/ 385 w 290"/>
                <a:gd name="T15" fmla="*/ 6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" h="91">
                  <a:moveTo>
                    <a:pt x="290" y="46"/>
                  </a:moveTo>
                  <a:cubicBezTo>
                    <a:pt x="274" y="33"/>
                    <a:pt x="265" y="14"/>
                    <a:pt x="245" y="7"/>
                  </a:cubicBezTo>
                  <a:cubicBezTo>
                    <a:pt x="222" y="0"/>
                    <a:pt x="197" y="10"/>
                    <a:pt x="175" y="15"/>
                  </a:cubicBezTo>
                  <a:cubicBezTo>
                    <a:pt x="144" y="22"/>
                    <a:pt x="117" y="32"/>
                    <a:pt x="84" y="30"/>
                  </a:cubicBezTo>
                  <a:cubicBezTo>
                    <a:pt x="55" y="28"/>
                    <a:pt x="29" y="21"/>
                    <a:pt x="0" y="16"/>
                  </a:cubicBezTo>
                  <a:cubicBezTo>
                    <a:pt x="58" y="52"/>
                    <a:pt x="97" y="91"/>
                    <a:pt x="168" y="74"/>
                  </a:cubicBezTo>
                  <a:cubicBezTo>
                    <a:pt x="191" y="68"/>
                    <a:pt x="209" y="54"/>
                    <a:pt x="230" y="48"/>
                  </a:cubicBezTo>
                  <a:cubicBezTo>
                    <a:pt x="248" y="44"/>
                    <a:pt x="267" y="44"/>
                    <a:pt x="286" y="4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8" name="Freeform 2241">
              <a:extLst>
                <a:ext uri="{FF2B5EF4-FFF2-40B4-BE49-F238E27FC236}">
                  <a16:creationId xmlns:a16="http://schemas.microsoft.com/office/drawing/2014/main" id="{CFC99C75-3B0E-4CE1-AB7B-A960F275C72D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 bwMode="auto">
            <a:xfrm>
              <a:off x="3438" y="2309"/>
              <a:ext cx="233" cy="308"/>
            </a:xfrm>
            <a:custGeom>
              <a:avLst/>
              <a:gdLst>
                <a:gd name="T0" fmla="*/ 284 w 211"/>
                <a:gd name="T1" fmla="*/ 9 h 279"/>
                <a:gd name="T2" fmla="*/ 236 w 211"/>
                <a:gd name="T3" fmla="*/ 43 h 279"/>
                <a:gd name="T4" fmla="*/ 153 w 211"/>
                <a:gd name="T5" fmla="*/ 81 h 279"/>
                <a:gd name="T6" fmla="*/ 44 w 211"/>
                <a:gd name="T7" fmla="*/ 152 h 279"/>
                <a:gd name="T8" fmla="*/ 24 w 211"/>
                <a:gd name="T9" fmla="*/ 265 h 279"/>
                <a:gd name="T10" fmla="*/ 4 w 211"/>
                <a:gd name="T11" fmla="*/ 375 h 279"/>
                <a:gd name="T12" fmla="*/ 186 w 211"/>
                <a:gd name="T13" fmla="*/ 194 h 279"/>
                <a:gd name="T14" fmla="*/ 271 w 211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279">
                  <a:moveTo>
                    <a:pt x="211" y="6"/>
                  </a:moveTo>
                  <a:cubicBezTo>
                    <a:pt x="204" y="4"/>
                    <a:pt x="186" y="26"/>
                    <a:pt x="176" y="32"/>
                  </a:cubicBezTo>
                  <a:cubicBezTo>
                    <a:pt x="157" y="44"/>
                    <a:pt x="135" y="52"/>
                    <a:pt x="114" y="60"/>
                  </a:cubicBezTo>
                  <a:cubicBezTo>
                    <a:pt x="83" y="72"/>
                    <a:pt x="52" y="83"/>
                    <a:pt x="33" y="113"/>
                  </a:cubicBezTo>
                  <a:cubicBezTo>
                    <a:pt x="16" y="139"/>
                    <a:pt x="20" y="167"/>
                    <a:pt x="18" y="197"/>
                  </a:cubicBezTo>
                  <a:cubicBezTo>
                    <a:pt x="16" y="224"/>
                    <a:pt x="0" y="252"/>
                    <a:pt x="4" y="279"/>
                  </a:cubicBezTo>
                  <a:cubicBezTo>
                    <a:pt x="62" y="260"/>
                    <a:pt x="105" y="193"/>
                    <a:pt x="138" y="144"/>
                  </a:cubicBezTo>
                  <a:cubicBezTo>
                    <a:pt x="164" y="103"/>
                    <a:pt x="196" y="48"/>
                    <a:pt x="201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39" name="Freeform 2242">
              <a:extLst>
                <a:ext uri="{FF2B5EF4-FFF2-40B4-BE49-F238E27FC236}">
                  <a16:creationId xmlns:a16="http://schemas.microsoft.com/office/drawing/2014/main" id="{E90076BD-291E-4D1F-A4C9-B84C35E611CB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 bwMode="auto">
            <a:xfrm>
              <a:off x="3460" y="2365"/>
              <a:ext cx="157" cy="208"/>
            </a:xfrm>
            <a:custGeom>
              <a:avLst/>
              <a:gdLst>
                <a:gd name="T0" fmla="*/ 192 w 142"/>
                <a:gd name="T1" fmla="*/ 0 h 188"/>
                <a:gd name="T2" fmla="*/ 49 w 142"/>
                <a:gd name="T3" fmla="*/ 79 h 188"/>
                <a:gd name="T4" fmla="*/ 0 w 142"/>
                <a:gd name="T5" fmla="*/ 254 h 188"/>
                <a:gd name="T6" fmla="*/ 87 w 142"/>
                <a:gd name="T7" fmla="*/ 81 h 188"/>
                <a:gd name="T8" fmla="*/ 181 w 142"/>
                <a:gd name="T9" fmla="*/ 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88">
                  <a:moveTo>
                    <a:pt x="142" y="0"/>
                  </a:moveTo>
                  <a:cubicBezTo>
                    <a:pt x="111" y="26"/>
                    <a:pt x="66" y="28"/>
                    <a:pt x="36" y="58"/>
                  </a:cubicBezTo>
                  <a:cubicBezTo>
                    <a:pt x="0" y="94"/>
                    <a:pt x="13" y="144"/>
                    <a:pt x="0" y="188"/>
                  </a:cubicBezTo>
                  <a:cubicBezTo>
                    <a:pt x="23" y="142"/>
                    <a:pt x="26" y="98"/>
                    <a:pt x="64" y="60"/>
                  </a:cubicBezTo>
                  <a:cubicBezTo>
                    <a:pt x="85" y="38"/>
                    <a:pt x="108" y="18"/>
                    <a:pt x="134" y="2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0" name="Freeform 2243">
              <a:extLst>
                <a:ext uri="{FF2B5EF4-FFF2-40B4-BE49-F238E27FC236}">
                  <a16:creationId xmlns:a16="http://schemas.microsoft.com/office/drawing/2014/main" id="{119C38E8-17DA-4342-86BE-3E9574E0066F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 bwMode="auto">
            <a:xfrm>
              <a:off x="2107" y="2251"/>
              <a:ext cx="170" cy="111"/>
            </a:xfrm>
            <a:custGeom>
              <a:avLst/>
              <a:gdLst>
                <a:gd name="T0" fmla="*/ 0 w 154"/>
                <a:gd name="T1" fmla="*/ 0 h 101"/>
                <a:gd name="T2" fmla="*/ 98 w 154"/>
                <a:gd name="T3" fmla="*/ 82 h 101"/>
                <a:gd name="T4" fmla="*/ 153 w 154"/>
                <a:gd name="T5" fmla="*/ 114 h 101"/>
                <a:gd name="T6" fmla="*/ 208 w 154"/>
                <a:gd name="T7" fmla="*/ 134 h 101"/>
                <a:gd name="T8" fmla="*/ 86 w 154"/>
                <a:gd name="T9" fmla="*/ 85 h 101"/>
                <a:gd name="T10" fmla="*/ 12 w 154"/>
                <a:gd name="T11" fmla="*/ 2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0">
                  <a:moveTo>
                    <a:pt x="0" y="0"/>
                  </a:moveTo>
                  <a:cubicBezTo>
                    <a:pt x="9" y="21"/>
                    <a:pt x="54" y="47"/>
                    <a:pt x="73" y="62"/>
                  </a:cubicBezTo>
                  <a:cubicBezTo>
                    <a:pt x="86" y="73"/>
                    <a:pt x="98" y="81"/>
                    <a:pt x="114" y="86"/>
                  </a:cubicBezTo>
                  <a:cubicBezTo>
                    <a:pt x="126" y="90"/>
                    <a:pt x="145" y="91"/>
                    <a:pt x="154" y="101"/>
                  </a:cubicBezTo>
                  <a:cubicBezTo>
                    <a:pt x="128" y="86"/>
                    <a:pt x="90" y="83"/>
                    <a:pt x="64" y="64"/>
                  </a:cubicBezTo>
                  <a:cubicBezTo>
                    <a:pt x="45" y="51"/>
                    <a:pt x="26" y="31"/>
                    <a:pt x="9" y="1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1" name="Freeform 2244">
              <a:extLst>
                <a:ext uri="{FF2B5EF4-FFF2-40B4-BE49-F238E27FC236}">
                  <a16:creationId xmlns:a16="http://schemas.microsoft.com/office/drawing/2014/main" id="{A5C8E616-29E1-408A-A801-3113342A6572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 bwMode="auto">
            <a:xfrm>
              <a:off x="2348" y="2505"/>
              <a:ext cx="168" cy="111"/>
            </a:xfrm>
            <a:custGeom>
              <a:avLst/>
              <a:gdLst>
                <a:gd name="T0" fmla="*/ 181 w 152"/>
                <a:gd name="T1" fmla="*/ 26 h 101"/>
                <a:gd name="T2" fmla="*/ 39 w 152"/>
                <a:gd name="T3" fmla="*/ 101 h 101"/>
                <a:gd name="T4" fmla="*/ 78 w 152"/>
                <a:gd name="T5" fmla="*/ 111 h 101"/>
                <a:gd name="T6" fmla="*/ 112 w 152"/>
                <a:gd name="T7" fmla="*/ 63 h 101"/>
                <a:gd name="T8" fmla="*/ 170 w 152"/>
                <a:gd name="T9" fmla="*/ 56 h 101"/>
                <a:gd name="T10" fmla="*/ 176 w 152"/>
                <a:gd name="T11" fmla="*/ 2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00">
                  <a:moveTo>
                    <a:pt x="134" y="20"/>
                  </a:moveTo>
                  <a:cubicBezTo>
                    <a:pt x="91" y="0"/>
                    <a:pt x="0" y="8"/>
                    <a:pt x="29" y="76"/>
                  </a:cubicBezTo>
                  <a:cubicBezTo>
                    <a:pt x="39" y="97"/>
                    <a:pt x="48" y="101"/>
                    <a:pt x="58" y="84"/>
                  </a:cubicBezTo>
                  <a:cubicBezTo>
                    <a:pt x="66" y="68"/>
                    <a:pt x="63" y="55"/>
                    <a:pt x="82" y="47"/>
                  </a:cubicBezTo>
                  <a:cubicBezTo>
                    <a:pt x="97" y="40"/>
                    <a:pt x="111" y="47"/>
                    <a:pt x="126" y="42"/>
                  </a:cubicBezTo>
                  <a:cubicBezTo>
                    <a:pt x="137" y="39"/>
                    <a:pt x="152" y="23"/>
                    <a:pt x="130" y="2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2" name="Freeform 2245">
              <a:extLst>
                <a:ext uri="{FF2B5EF4-FFF2-40B4-BE49-F238E27FC236}">
                  <a16:creationId xmlns:a16="http://schemas.microsoft.com/office/drawing/2014/main" id="{CB62107D-2775-4F2F-9D6B-E7003D14D130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 bwMode="auto">
            <a:xfrm>
              <a:off x="3256" y="2517"/>
              <a:ext cx="152" cy="97"/>
            </a:xfrm>
            <a:custGeom>
              <a:avLst/>
              <a:gdLst>
                <a:gd name="T0" fmla="*/ 45 w 138"/>
                <a:gd name="T1" fmla="*/ 64 h 88"/>
                <a:gd name="T2" fmla="*/ 131 w 138"/>
                <a:gd name="T3" fmla="*/ 74 h 88"/>
                <a:gd name="T4" fmla="*/ 167 w 138"/>
                <a:gd name="T5" fmla="*/ 100 h 88"/>
                <a:gd name="T6" fmla="*/ 183 w 138"/>
                <a:gd name="T7" fmla="*/ 43 h 88"/>
                <a:gd name="T8" fmla="*/ 99 w 138"/>
                <a:gd name="T9" fmla="*/ 12 h 88"/>
                <a:gd name="T10" fmla="*/ 37 w 138"/>
                <a:gd name="T11" fmla="*/ 62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88">
                  <a:moveTo>
                    <a:pt x="34" y="48"/>
                  </a:moveTo>
                  <a:cubicBezTo>
                    <a:pt x="53" y="31"/>
                    <a:pt x="85" y="36"/>
                    <a:pt x="98" y="55"/>
                  </a:cubicBezTo>
                  <a:cubicBezTo>
                    <a:pt x="105" y="66"/>
                    <a:pt x="108" y="88"/>
                    <a:pt x="125" y="75"/>
                  </a:cubicBezTo>
                  <a:cubicBezTo>
                    <a:pt x="133" y="69"/>
                    <a:pt x="138" y="42"/>
                    <a:pt x="137" y="32"/>
                  </a:cubicBezTo>
                  <a:cubicBezTo>
                    <a:pt x="135" y="0"/>
                    <a:pt x="99" y="4"/>
                    <a:pt x="74" y="9"/>
                  </a:cubicBezTo>
                  <a:cubicBezTo>
                    <a:pt x="65" y="11"/>
                    <a:pt x="0" y="35"/>
                    <a:pt x="28" y="46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3" name="Freeform 2246">
              <a:extLst>
                <a:ext uri="{FF2B5EF4-FFF2-40B4-BE49-F238E27FC236}">
                  <a16:creationId xmlns:a16="http://schemas.microsoft.com/office/drawing/2014/main" id="{95B9BD31-BDFB-443C-97A0-E142B0507CDF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 bwMode="auto">
            <a:xfrm>
              <a:off x="2653" y="2182"/>
              <a:ext cx="179" cy="182"/>
            </a:xfrm>
            <a:custGeom>
              <a:avLst/>
              <a:gdLst>
                <a:gd name="T0" fmla="*/ 209 w 162"/>
                <a:gd name="T1" fmla="*/ 29 h 165"/>
                <a:gd name="T2" fmla="*/ 154 w 162"/>
                <a:gd name="T3" fmla="*/ 60 h 165"/>
                <a:gd name="T4" fmla="*/ 105 w 162"/>
                <a:gd name="T5" fmla="*/ 114 h 165"/>
                <a:gd name="T6" fmla="*/ 42 w 162"/>
                <a:gd name="T7" fmla="*/ 161 h 165"/>
                <a:gd name="T8" fmla="*/ 0 w 162"/>
                <a:gd name="T9" fmla="*/ 222 h 165"/>
                <a:gd name="T10" fmla="*/ 63 w 162"/>
                <a:gd name="T11" fmla="*/ 172 h 165"/>
                <a:gd name="T12" fmla="*/ 127 w 162"/>
                <a:gd name="T13" fmla="*/ 126 h 165"/>
                <a:gd name="T14" fmla="*/ 219 w 162"/>
                <a:gd name="T15" fmla="*/ 43 h 165"/>
                <a:gd name="T16" fmla="*/ 209 w 162"/>
                <a:gd name="T17" fmla="*/ 2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65">
                  <a:moveTo>
                    <a:pt x="155" y="22"/>
                  </a:moveTo>
                  <a:cubicBezTo>
                    <a:pt x="151" y="0"/>
                    <a:pt x="119" y="39"/>
                    <a:pt x="114" y="44"/>
                  </a:cubicBezTo>
                  <a:cubicBezTo>
                    <a:pt x="101" y="59"/>
                    <a:pt x="93" y="72"/>
                    <a:pt x="78" y="84"/>
                  </a:cubicBezTo>
                  <a:cubicBezTo>
                    <a:pt x="62" y="97"/>
                    <a:pt x="46" y="107"/>
                    <a:pt x="31" y="120"/>
                  </a:cubicBezTo>
                  <a:cubicBezTo>
                    <a:pt x="17" y="133"/>
                    <a:pt x="10" y="149"/>
                    <a:pt x="0" y="165"/>
                  </a:cubicBezTo>
                  <a:cubicBezTo>
                    <a:pt x="10" y="151"/>
                    <a:pt x="33" y="139"/>
                    <a:pt x="47" y="128"/>
                  </a:cubicBezTo>
                  <a:cubicBezTo>
                    <a:pt x="63" y="117"/>
                    <a:pt x="81" y="110"/>
                    <a:pt x="94" y="93"/>
                  </a:cubicBezTo>
                  <a:cubicBezTo>
                    <a:pt x="106" y="77"/>
                    <a:pt x="135" y="21"/>
                    <a:pt x="162" y="32"/>
                  </a:cubicBezTo>
                  <a:cubicBezTo>
                    <a:pt x="160" y="28"/>
                    <a:pt x="157" y="25"/>
                    <a:pt x="155" y="22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4" name="Freeform 2247">
              <a:extLst>
                <a:ext uri="{FF2B5EF4-FFF2-40B4-BE49-F238E27FC236}">
                  <a16:creationId xmlns:a16="http://schemas.microsoft.com/office/drawing/2014/main" id="{D8F79AB2-61F9-4F1B-A310-B48B6743D050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 bwMode="auto">
            <a:xfrm>
              <a:off x="2414" y="2149"/>
              <a:ext cx="154" cy="171"/>
            </a:xfrm>
            <a:custGeom>
              <a:avLst/>
              <a:gdLst>
                <a:gd name="T0" fmla="*/ 189 w 139"/>
                <a:gd name="T1" fmla="*/ 0 h 155"/>
                <a:gd name="T2" fmla="*/ 70 w 139"/>
                <a:gd name="T3" fmla="*/ 87 h 155"/>
                <a:gd name="T4" fmla="*/ 39 w 139"/>
                <a:gd name="T5" fmla="*/ 209 h 155"/>
                <a:gd name="T6" fmla="*/ 55 w 139"/>
                <a:gd name="T7" fmla="*/ 139 h 155"/>
                <a:gd name="T8" fmla="*/ 95 w 139"/>
                <a:gd name="T9" fmla="*/ 74 h 155"/>
                <a:gd name="T10" fmla="*/ 185 w 139"/>
                <a:gd name="T11" fmla="*/ 3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55">
                  <a:moveTo>
                    <a:pt x="139" y="0"/>
                  </a:moveTo>
                  <a:cubicBezTo>
                    <a:pt x="104" y="10"/>
                    <a:pt x="73" y="36"/>
                    <a:pt x="51" y="65"/>
                  </a:cubicBezTo>
                  <a:cubicBezTo>
                    <a:pt x="39" y="80"/>
                    <a:pt x="0" y="143"/>
                    <a:pt x="29" y="155"/>
                  </a:cubicBezTo>
                  <a:cubicBezTo>
                    <a:pt x="21" y="136"/>
                    <a:pt x="31" y="120"/>
                    <a:pt x="41" y="103"/>
                  </a:cubicBezTo>
                  <a:cubicBezTo>
                    <a:pt x="49" y="87"/>
                    <a:pt x="56" y="67"/>
                    <a:pt x="70" y="55"/>
                  </a:cubicBezTo>
                  <a:cubicBezTo>
                    <a:pt x="87" y="40"/>
                    <a:pt x="115" y="10"/>
                    <a:pt x="136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5" name="Freeform 2248">
              <a:extLst>
                <a:ext uri="{FF2B5EF4-FFF2-40B4-BE49-F238E27FC236}">
                  <a16:creationId xmlns:a16="http://schemas.microsoft.com/office/drawing/2014/main" id="{0AA451D7-AF37-446B-B369-752F41CB56CA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 bwMode="auto">
            <a:xfrm>
              <a:off x="2632" y="1977"/>
              <a:ext cx="155" cy="233"/>
            </a:xfrm>
            <a:custGeom>
              <a:avLst/>
              <a:gdLst>
                <a:gd name="T0" fmla="*/ 187 w 141"/>
                <a:gd name="T1" fmla="*/ 0 h 211"/>
                <a:gd name="T2" fmla="*/ 132 w 141"/>
                <a:gd name="T3" fmla="*/ 80 h 211"/>
                <a:gd name="T4" fmla="*/ 59 w 141"/>
                <a:gd name="T5" fmla="*/ 147 h 211"/>
                <a:gd name="T6" fmla="*/ 20 w 141"/>
                <a:gd name="T7" fmla="*/ 219 h 211"/>
                <a:gd name="T8" fmla="*/ 0 w 141"/>
                <a:gd name="T9" fmla="*/ 284 h 211"/>
                <a:gd name="T10" fmla="*/ 96 w 141"/>
                <a:gd name="T11" fmla="*/ 120 h 211"/>
                <a:gd name="T12" fmla="*/ 153 w 141"/>
                <a:gd name="T13" fmla="*/ 67 h 211"/>
                <a:gd name="T14" fmla="*/ 178 w 141"/>
                <a:gd name="T15" fmla="*/ 1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1">
                  <a:moveTo>
                    <a:pt x="141" y="0"/>
                  </a:moveTo>
                  <a:cubicBezTo>
                    <a:pt x="127" y="19"/>
                    <a:pt x="117" y="43"/>
                    <a:pt x="99" y="59"/>
                  </a:cubicBezTo>
                  <a:cubicBezTo>
                    <a:pt x="80" y="76"/>
                    <a:pt x="60" y="89"/>
                    <a:pt x="45" y="109"/>
                  </a:cubicBezTo>
                  <a:cubicBezTo>
                    <a:pt x="34" y="126"/>
                    <a:pt x="22" y="143"/>
                    <a:pt x="15" y="162"/>
                  </a:cubicBezTo>
                  <a:cubicBezTo>
                    <a:pt x="8" y="177"/>
                    <a:pt x="8" y="197"/>
                    <a:pt x="0" y="211"/>
                  </a:cubicBezTo>
                  <a:cubicBezTo>
                    <a:pt x="18" y="171"/>
                    <a:pt x="41" y="122"/>
                    <a:pt x="72" y="90"/>
                  </a:cubicBezTo>
                  <a:cubicBezTo>
                    <a:pt x="86" y="76"/>
                    <a:pt x="104" y="67"/>
                    <a:pt x="115" y="50"/>
                  </a:cubicBezTo>
                  <a:cubicBezTo>
                    <a:pt x="124" y="37"/>
                    <a:pt x="127" y="21"/>
                    <a:pt x="134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6" name="Freeform 2249">
              <a:extLst>
                <a:ext uri="{FF2B5EF4-FFF2-40B4-BE49-F238E27FC236}">
                  <a16:creationId xmlns:a16="http://schemas.microsoft.com/office/drawing/2014/main" id="{682227B8-2172-4AA2-9706-0B47FDE46BA9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 bwMode="auto">
            <a:xfrm>
              <a:off x="2996" y="1871"/>
              <a:ext cx="45" cy="224"/>
            </a:xfrm>
            <a:custGeom>
              <a:avLst/>
              <a:gdLst>
                <a:gd name="T0" fmla="*/ 54 w 41"/>
                <a:gd name="T1" fmla="*/ 0 h 203"/>
                <a:gd name="T2" fmla="*/ 41 w 41"/>
                <a:gd name="T3" fmla="*/ 56 h 203"/>
                <a:gd name="T4" fmla="*/ 27 w 41"/>
                <a:gd name="T5" fmla="*/ 117 h 203"/>
                <a:gd name="T6" fmla="*/ 16 w 41"/>
                <a:gd name="T7" fmla="*/ 196 h 203"/>
                <a:gd name="T8" fmla="*/ 1 w 41"/>
                <a:gd name="T9" fmla="*/ 273 h 203"/>
                <a:gd name="T10" fmla="*/ 33 w 41"/>
                <a:gd name="T11" fmla="*/ 114 h 203"/>
                <a:gd name="T12" fmla="*/ 50 w 41"/>
                <a:gd name="T13" fmla="*/ 8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03">
                  <a:moveTo>
                    <a:pt x="41" y="0"/>
                  </a:moveTo>
                  <a:cubicBezTo>
                    <a:pt x="36" y="14"/>
                    <a:pt x="35" y="28"/>
                    <a:pt x="31" y="42"/>
                  </a:cubicBezTo>
                  <a:cubicBezTo>
                    <a:pt x="27" y="57"/>
                    <a:pt x="22" y="71"/>
                    <a:pt x="21" y="87"/>
                  </a:cubicBezTo>
                  <a:cubicBezTo>
                    <a:pt x="20" y="108"/>
                    <a:pt x="18" y="126"/>
                    <a:pt x="13" y="146"/>
                  </a:cubicBezTo>
                  <a:cubicBezTo>
                    <a:pt x="9" y="163"/>
                    <a:pt x="0" y="185"/>
                    <a:pt x="1" y="203"/>
                  </a:cubicBezTo>
                  <a:cubicBezTo>
                    <a:pt x="23" y="166"/>
                    <a:pt x="21" y="123"/>
                    <a:pt x="25" y="84"/>
                  </a:cubicBezTo>
                  <a:cubicBezTo>
                    <a:pt x="28" y="57"/>
                    <a:pt x="38" y="32"/>
                    <a:pt x="38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7" name="Freeform 2250">
              <a:extLst>
                <a:ext uri="{FF2B5EF4-FFF2-40B4-BE49-F238E27FC236}">
                  <a16:creationId xmlns:a16="http://schemas.microsoft.com/office/drawing/2014/main" id="{68C8BF32-8732-48A4-A687-E1ADA8E32A55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 bwMode="auto">
            <a:xfrm>
              <a:off x="3187" y="2181"/>
              <a:ext cx="33" cy="153"/>
            </a:xfrm>
            <a:custGeom>
              <a:avLst/>
              <a:gdLst>
                <a:gd name="T0" fmla="*/ 13 w 30"/>
                <a:gd name="T1" fmla="*/ 0 h 139"/>
                <a:gd name="T2" fmla="*/ 8 w 30"/>
                <a:gd name="T3" fmla="*/ 83 h 139"/>
                <a:gd name="T4" fmla="*/ 40 w 30"/>
                <a:gd name="T5" fmla="*/ 185 h 139"/>
                <a:gd name="T6" fmla="*/ 15 w 30"/>
                <a:gd name="T7" fmla="*/ 76 h 139"/>
                <a:gd name="T8" fmla="*/ 10 w 30"/>
                <a:gd name="T9" fmla="*/ 13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9">
                  <a:moveTo>
                    <a:pt x="10" y="0"/>
                  </a:moveTo>
                  <a:cubicBezTo>
                    <a:pt x="4" y="19"/>
                    <a:pt x="0" y="42"/>
                    <a:pt x="5" y="62"/>
                  </a:cubicBezTo>
                  <a:cubicBezTo>
                    <a:pt x="11" y="87"/>
                    <a:pt x="17" y="118"/>
                    <a:pt x="30" y="139"/>
                  </a:cubicBezTo>
                  <a:cubicBezTo>
                    <a:pt x="18" y="116"/>
                    <a:pt x="16" y="82"/>
                    <a:pt x="12" y="57"/>
                  </a:cubicBezTo>
                  <a:cubicBezTo>
                    <a:pt x="10" y="41"/>
                    <a:pt x="7" y="26"/>
                    <a:pt x="7" y="1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8" name="Freeform 2251">
              <a:extLst>
                <a:ext uri="{FF2B5EF4-FFF2-40B4-BE49-F238E27FC236}">
                  <a16:creationId xmlns:a16="http://schemas.microsoft.com/office/drawing/2014/main" id="{2BECFA6E-8952-4E46-AE1D-70D197802157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 bwMode="auto">
            <a:xfrm>
              <a:off x="3163" y="1967"/>
              <a:ext cx="52" cy="164"/>
            </a:xfrm>
            <a:custGeom>
              <a:avLst/>
              <a:gdLst>
                <a:gd name="T0" fmla="*/ 10 w 47"/>
                <a:gd name="T1" fmla="*/ 0 h 149"/>
                <a:gd name="T2" fmla="*/ 3 w 47"/>
                <a:gd name="T3" fmla="*/ 55 h 149"/>
                <a:gd name="T4" fmla="*/ 3 w 47"/>
                <a:gd name="T5" fmla="*/ 111 h 149"/>
                <a:gd name="T6" fmla="*/ 64 w 47"/>
                <a:gd name="T7" fmla="*/ 199 h 149"/>
                <a:gd name="T8" fmla="*/ 9 w 47"/>
                <a:gd name="T9" fmla="*/ 103 h 149"/>
                <a:gd name="T10" fmla="*/ 8 w 47"/>
                <a:gd name="T11" fmla="*/ 52 h 149"/>
                <a:gd name="T12" fmla="*/ 4 w 47"/>
                <a:gd name="T13" fmla="*/ 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49">
                  <a:moveTo>
                    <a:pt x="7" y="0"/>
                  </a:moveTo>
                  <a:cubicBezTo>
                    <a:pt x="1" y="12"/>
                    <a:pt x="4" y="28"/>
                    <a:pt x="3" y="41"/>
                  </a:cubicBezTo>
                  <a:cubicBezTo>
                    <a:pt x="3" y="56"/>
                    <a:pt x="0" y="69"/>
                    <a:pt x="3" y="84"/>
                  </a:cubicBezTo>
                  <a:cubicBezTo>
                    <a:pt x="8" y="107"/>
                    <a:pt x="26" y="136"/>
                    <a:pt x="47" y="149"/>
                  </a:cubicBezTo>
                  <a:cubicBezTo>
                    <a:pt x="26" y="137"/>
                    <a:pt x="9" y="99"/>
                    <a:pt x="6" y="77"/>
                  </a:cubicBezTo>
                  <a:cubicBezTo>
                    <a:pt x="4" y="64"/>
                    <a:pt x="6" y="51"/>
                    <a:pt x="5" y="39"/>
                  </a:cubicBezTo>
                  <a:cubicBezTo>
                    <a:pt x="5" y="28"/>
                    <a:pt x="4" y="17"/>
                    <a:pt x="4" y="6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49" name="Freeform 2252">
              <a:extLst>
                <a:ext uri="{FF2B5EF4-FFF2-40B4-BE49-F238E27FC236}">
                  <a16:creationId xmlns:a16="http://schemas.microsoft.com/office/drawing/2014/main" id="{59643A0D-62C3-4662-8244-9CD961DAD451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 bwMode="auto">
            <a:xfrm>
              <a:off x="3304" y="1907"/>
              <a:ext cx="77" cy="151"/>
            </a:xfrm>
            <a:custGeom>
              <a:avLst/>
              <a:gdLst>
                <a:gd name="T0" fmla="*/ 1 w 70"/>
                <a:gd name="T1" fmla="*/ 0 h 137"/>
                <a:gd name="T2" fmla="*/ 15 w 70"/>
                <a:gd name="T3" fmla="*/ 104 h 137"/>
                <a:gd name="T4" fmla="*/ 94 w 70"/>
                <a:gd name="T5" fmla="*/ 183 h 137"/>
                <a:gd name="T6" fmla="*/ 21 w 70"/>
                <a:gd name="T7" fmla="*/ 68 h 137"/>
                <a:gd name="T8" fmla="*/ 3 w 70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7">
                  <a:moveTo>
                    <a:pt x="1" y="0"/>
                  </a:moveTo>
                  <a:cubicBezTo>
                    <a:pt x="1" y="24"/>
                    <a:pt x="0" y="56"/>
                    <a:pt x="12" y="77"/>
                  </a:cubicBezTo>
                  <a:cubicBezTo>
                    <a:pt x="26" y="102"/>
                    <a:pt x="56" y="117"/>
                    <a:pt x="70" y="137"/>
                  </a:cubicBezTo>
                  <a:cubicBezTo>
                    <a:pt x="46" y="113"/>
                    <a:pt x="29" y="81"/>
                    <a:pt x="15" y="51"/>
                  </a:cubicBezTo>
                  <a:cubicBezTo>
                    <a:pt x="7" y="34"/>
                    <a:pt x="8" y="17"/>
                    <a:pt x="3" y="1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0" name="Freeform 2253">
              <a:extLst>
                <a:ext uri="{FF2B5EF4-FFF2-40B4-BE49-F238E27FC236}">
                  <a16:creationId xmlns:a16="http://schemas.microsoft.com/office/drawing/2014/main" id="{EBC92F14-8DDB-42A4-98CF-2FA37DC69DED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 bwMode="auto">
            <a:xfrm>
              <a:off x="3502" y="2080"/>
              <a:ext cx="54" cy="88"/>
            </a:xfrm>
            <a:custGeom>
              <a:avLst/>
              <a:gdLst>
                <a:gd name="T0" fmla="*/ 21 w 49"/>
                <a:gd name="T1" fmla="*/ 0 h 79"/>
                <a:gd name="T2" fmla="*/ 2 w 49"/>
                <a:gd name="T3" fmla="*/ 66 h 79"/>
                <a:gd name="T4" fmla="*/ 23 w 49"/>
                <a:gd name="T5" fmla="*/ 87 h 79"/>
                <a:gd name="T6" fmla="*/ 66 w 49"/>
                <a:gd name="T7" fmla="*/ 109 h 79"/>
                <a:gd name="T8" fmla="*/ 19 w 49"/>
                <a:gd name="T9" fmla="*/ 56 h 79"/>
                <a:gd name="T10" fmla="*/ 13 w 49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79">
                  <a:moveTo>
                    <a:pt x="15" y="0"/>
                  </a:moveTo>
                  <a:cubicBezTo>
                    <a:pt x="2" y="5"/>
                    <a:pt x="0" y="36"/>
                    <a:pt x="2" y="48"/>
                  </a:cubicBezTo>
                  <a:cubicBezTo>
                    <a:pt x="4" y="57"/>
                    <a:pt x="8" y="58"/>
                    <a:pt x="17" y="63"/>
                  </a:cubicBezTo>
                  <a:cubicBezTo>
                    <a:pt x="28" y="67"/>
                    <a:pt x="38" y="75"/>
                    <a:pt x="49" y="79"/>
                  </a:cubicBezTo>
                  <a:cubicBezTo>
                    <a:pt x="38" y="66"/>
                    <a:pt x="21" y="57"/>
                    <a:pt x="14" y="40"/>
                  </a:cubicBezTo>
                  <a:cubicBezTo>
                    <a:pt x="11" y="30"/>
                    <a:pt x="10" y="14"/>
                    <a:pt x="10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1" name="Freeform 2254">
              <a:extLst>
                <a:ext uri="{FF2B5EF4-FFF2-40B4-BE49-F238E27FC236}">
                  <a16:creationId xmlns:a16="http://schemas.microsoft.com/office/drawing/2014/main" id="{91DE6364-ECC0-441C-8364-48BC086F3A85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 bwMode="auto">
            <a:xfrm>
              <a:off x="3438" y="2183"/>
              <a:ext cx="22" cy="62"/>
            </a:xfrm>
            <a:custGeom>
              <a:avLst/>
              <a:gdLst>
                <a:gd name="T0" fmla="*/ 12 w 20"/>
                <a:gd name="T1" fmla="*/ 2 h 56"/>
                <a:gd name="T2" fmla="*/ 2 w 20"/>
                <a:gd name="T3" fmla="*/ 1 h 56"/>
                <a:gd name="T4" fmla="*/ 26 w 20"/>
                <a:gd name="T5" fmla="*/ 76 h 56"/>
                <a:gd name="T6" fmla="*/ 11 w 20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6">
                  <a:moveTo>
                    <a:pt x="9" y="2"/>
                  </a:moveTo>
                  <a:cubicBezTo>
                    <a:pt x="7" y="1"/>
                    <a:pt x="5" y="0"/>
                    <a:pt x="2" y="1"/>
                  </a:cubicBezTo>
                  <a:cubicBezTo>
                    <a:pt x="0" y="18"/>
                    <a:pt x="13" y="42"/>
                    <a:pt x="20" y="56"/>
                  </a:cubicBezTo>
                  <a:cubicBezTo>
                    <a:pt x="20" y="41"/>
                    <a:pt x="14" y="17"/>
                    <a:pt x="8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2" name="Freeform 2255">
              <a:extLst>
                <a:ext uri="{FF2B5EF4-FFF2-40B4-BE49-F238E27FC236}">
                  <a16:creationId xmlns:a16="http://schemas.microsoft.com/office/drawing/2014/main" id="{69EB4222-0D2A-4CAD-A968-1033AFF4C8CA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 bwMode="auto">
            <a:xfrm>
              <a:off x="2265" y="1991"/>
              <a:ext cx="176" cy="190"/>
            </a:xfrm>
            <a:custGeom>
              <a:avLst/>
              <a:gdLst>
                <a:gd name="T0" fmla="*/ 2 w 159"/>
                <a:gd name="T1" fmla="*/ 232 h 172"/>
                <a:gd name="T2" fmla="*/ 64 w 159"/>
                <a:gd name="T3" fmla="*/ 114 h 172"/>
                <a:gd name="T4" fmla="*/ 122 w 159"/>
                <a:gd name="T5" fmla="*/ 61 h 172"/>
                <a:gd name="T6" fmla="*/ 216 w 159"/>
                <a:gd name="T7" fmla="*/ 0 h 172"/>
                <a:gd name="T8" fmla="*/ 73 w 159"/>
                <a:gd name="T9" fmla="*/ 113 h 172"/>
                <a:gd name="T10" fmla="*/ 0 w 159"/>
                <a:gd name="T11" fmla="*/ 226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72">
                  <a:moveTo>
                    <a:pt x="2" y="172"/>
                  </a:moveTo>
                  <a:cubicBezTo>
                    <a:pt x="9" y="143"/>
                    <a:pt x="29" y="107"/>
                    <a:pt x="47" y="84"/>
                  </a:cubicBezTo>
                  <a:cubicBezTo>
                    <a:pt x="58" y="69"/>
                    <a:pt x="74" y="56"/>
                    <a:pt x="89" y="45"/>
                  </a:cubicBezTo>
                  <a:cubicBezTo>
                    <a:pt x="110" y="28"/>
                    <a:pt x="134" y="10"/>
                    <a:pt x="159" y="0"/>
                  </a:cubicBezTo>
                  <a:cubicBezTo>
                    <a:pt x="124" y="29"/>
                    <a:pt x="89" y="56"/>
                    <a:pt x="54" y="83"/>
                  </a:cubicBezTo>
                  <a:cubicBezTo>
                    <a:pt x="27" y="103"/>
                    <a:pt x="7" y="135"/>
                    <a:pt x="0" y="16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3" name="Freeform 2256">
              <a:extLst>
                <a:ext uri="{FF2B5EF4-FFF2-40B4-BE49-F238E27FC236}">
                  <a16:creationId xmlns:a16="http://schemas.microsoft.com/office/drawing/2014/main" id="{F9F6EDA2-00FB-4851-8C44-07350AE02616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 bwMode="auto">
            <a:xfrm>
              <a:off x="2264" y="1925"/>
              <a:ext cx="81" cy="56"/>
            </a:xfrm>
            <a:custGeom>
              <a:avLst/>
              <a:gdLst>
                <a:gd name="T0" fmla="*/ 98 w 73"/>
                <a:gd name="T1" fmla="*/ 3 h 51"/>
                <a:gd name="T2" fmla="*/ 64 w 73"/>
                <a:gd name="T3" fmla="*/ 30 h 51"/>
                <a:gd name="T4" fmla="*/ 30 w 73"/>
                <a:gd name="T5" fmla="*/ 45 h 51"/>
                <a:gd name="T6" fmla="*/ 0 w 73"/>
                <a:gd name="T7" fmla="*/ 67 h 51"/>
                <a:gd name="T8" fmla="*/ 44 w 73"/>
                <a:gd name="T9" fmla="*/ 27 h 51"/>
                <a:gd name="T10" fmla="*/ 100 w 7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1">
                  <a:moveTo>
                    <a:pt x="71" y="3"/>
                  </a:moveTo>
                  <a:cubicBezTo>
                    <a:pt x="66" y="10"/>
                    <a:pt x="55" y="18"/>
                    <a:pt x="47" y="23"/>
                  </a:cubicBezTo>
                  <a:cubicBezTo>
                    <a:pt x="39" y="28"/>
                    <a:pt x="30" y="29"/>
                    <a:pt x="22" y="34"/>
                  </a:cubicBezTo>
                  <a:cubicBezTo>
                    <a:pt x="15" y="39"/>
                    <a:pt x="8" y="47"/>
                    <a:pt x="0" y="51"/>
                  </a:cubicBezTo>
                  <a:cubicBezTo>
                    <a:pt x="10" y="43"/>
                    <a:pt x="18" y="29"/>
                    <a:pt x="32" y="21"/>
                  </a:cubicBezTo>
                  <a:cubicBezTo>
                    <a:pt x="45" y="13"/>
                    <a:pt x="58" y="3"/>
                    <a:pt x="73" y="0"/>
                  </a:cubicBezTo>
                </a:path>
              </a:pathLst>
            </a:custGeom>
            <a:solidFill>
              <a:srgbClr val="DD5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4" name="Freeform 2257">
              <a:extLst>
                <a:ext uri="{FF2B5EF4-FFF2-40B4-BE49-F238E27FC236}">
                  <a16:creationId xmlns:a16="http://schemas.microsoft.com/office/drawing/2014/main" id="{B588FCAC-EFBD-412F-AAA4-22DCD5922198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 bwMode="auto">
            <a:xfrm>
              <a:off x="2287" y="2043"/>
              <a:ext cx="198" cy="240"/>
            </a:xfrm>
            <a:custGeom>
              <a:avLst/>
              <a:gdLst>
                <a:gd name="T0" fmla="*/ 0 w 179"/>
                <a:gd name="T1" fmla="*/ 261 h 217"/>
                <a:gd name="T2" fmla="*/ 82 w 179"/>
                <a:gd name="T3" fmla="*/ 102 h 217"/>
                <a:gd name="T4" fmla="*/ 153 w 179"/>
                <a:gd name="T5" fmla="*/ 49 h 217"/>
                <a:gd name="T6" fmla="*/ 242 w 179"/>
                <a:gd name="T7" fmla="*/ 0 h 217"/>
                <a:gd name="T8" fmla="*/ 116 w 179"/>
                <a:gd name="T9" fmla="*/ 90 h 217"/>
                <a:gd name="T10" fmla="*/ 71 w 179"/>
                <a:gd name="T11" fmla="*/ 192 h 217"/>
                <a:gd name="T12" fmla="*/ 2 w 179"/>
                <a:gd name="T13" fmla="*/ 268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16">
                  <a:moveTo>
                    <a:pt x="0" y="193"/>
                  </a:moveTo>
                  <a:cubicBezTo>
                    <a:pt x="6" y="152"/>
                    <a:pt x="31" y="104"/>
                    <a:pt x="61" y="75"/>
                  </a:cubicBezTo>
                  <a:cubicBezTo>
                    <a:pt x="77" y="60"/>
                    <a:pt x="94" y="47"/>
                    <a:pt x="113" y="36"/>
                  </a:cubicBezTo>
                  <a:cubicBezTo>
                    <a:pt x="133" y="23"/>
                    <a:pt x="157" y="9"/>
                    <a:pt x="179" y="0"/>
                  </a:cubicBezTo>
                  <a:cubicBezTo>
                    <a:pt x="148" y="18"/>
                    <a:pt x="110" y="40"/>
                    <a:pt x="86" y="66"/>
                  </a:cubicBezTo>
                  <a:cubicBezTo>
                    <a:pt x="67" y="86"/>
                    <a:pt x="62" y="116"/>
                    <a:pt x="52" y="142"/>
                  </a:cubicBezTo>
                  <a:cubicBezTo>
                    <a:pt x="49" y="149"/>
                    <a:pt x="12" y="217"/>
                    <a:pt x="2" y="198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5" name="Freeform 2258">
              <a:extLst>
                <a:ext uri="{FF2B5EF4-FFF2-40B4-BE49-F238E27FC236}">
                  <a16:creationId xmlns:a16="http://schemas.microsoft.com/office/drawing/2014/main" id="{927813B1-0278-4EBE-B7AE-1482C55EA2FF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 bwMode="auto">
            <a:xfrm>
              <a:off x="2381" y="2100"/>
              <a:ext cx="126" cy="223"/>
            </a:xfrm>
            <a:custGeom>
              <a:avLst/>
              <a:gdLst>
                <a:gd name="T0" fmla="*/ 0 w 114"/>
                <a:gd name="T1" fmla="*/ 236 h 202"/>
                <a:gd name="T2" fmla="*/ 43 w 114"/>
                <a:gd name="T3" fmla="*/ 179 h 202"/>
                <a:gd name="T4" fmla="*/ 78 w 114"/>
                <a:gd name="T5" fmla="*/ 116 h 202"/>
                <a:gd name="T6" fmla="*/ 154 w 114"/>
                <a:gd name="T7" fmla="*/ 0 h 202"/>
                <a:gd name="T8" fmla="*/ 94 w 114"/>
                <a:gd name="T9" fmla="*/ 108 h 202"/>
                <a:gd name="T10" fmla="*/ 54 w 114"/>
                <a:gd name="T11" fmla="*/ 199 h 202"/>
                <a:gd name="T12" fmla="*/ 0 w 114"/>
                <a:gd name="T13" fmla="*/ 23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01">
                  <a:moveTo>
                    <a:pt x="0" y="176"/>
                  </a:moveTo>
                  <a:cubicBezTo>
                    <a:pt x="12" y="165"/>
                    <a:pt x="23" y="147"/>
                    <a:pt x="32" y="133"/>
                  </a:cubicBezTo>
                  <a:cubicBezTo>
                    <a:pt x="41" y="119"/>
                    <a:pt x="52" y="102"/>
                    <a:pt x="58" y="86"/>
                  </a:cubicBezTo>
                  <a:cubicBezTo>
                    <a:pt x="70" y="52"/>
                    <a:pt x="82" y="20"/>
                    <a:pt x="114" y="0"/>
                  </a:cubicBezTo>
                  <a:cubicBezTo>
                    <a:pt x="92" y="19"/>
                    <a:pt x="82" y="54"/>
                    <a:pt x="70" y="81"/>
                  </a:cubicBezTo>
                  <a:cubicBezTo>
                    <a:pt x="61" y="103"/>
                    <a:pt x="51" y="126"/>
                    <a:pt x="40" y="148"/>
                  </a:cubicBezTo>
                  <a:cubicBezTo>
                    <a:pt x="36" y="157"/>
                    <a:pt x="13" y="202"/>
                    <a:pt x="0" y="176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6" name="Freeform 2259">
              <a:extLst>
                <a:ext uri="{FF2B5EF4-FFF2-40B4-BE49-F238E27FC236}">
                  <a16:creationId xmlns:a16="http://schemas.microsoft.com/office/drawing/2014/main" id="{0A7A6E9E-75F5-461C-B4EF-86B42409D957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 bwMode="auto">
            <a:xfrm>
              <a:off x="2118" y="2033"/>
              <a:ext cx="176" cy="132"/>
            </a:xfrm>
            <a:custGeom>
              <a:avLst/>
              <a:gdLst>
                <a:gd name="T0" fmla="*/ 0 w 159"/>
                <a:gd name="T1" fmla="*/ 133 h 120"/>
                <a:gd name="T2" fmla="*/ 23 w 159"/>
                <a:gd name="T3" fmla="*/ 117 h 120"/>
                <a:gd name="T4" fmla="*/ 55 w 159"/>
                <a:gd name="T5" fmla="*/ 100 h 120"/>
                <a:gd name="T6" fmla="*/ 106 w 159"/>
                <a:gd name="T7" fmla="*/ 84 h 120"/>
                <a:gd name="T8" fmla="*/ 128 w 159"/>
                <a:gd name="T9" fmla="*/ 160 h 120"/>
                <a:gd name="T10" fmla="*/ 180 w 159"/>
                <a:gd name="T11" fmla="*/ 83 h 120"/>
                <a:gd name="T12" fmla="*/ 204 w 159"/>
                <a:gd name="T13" fmla="*/ 32 h 120"/>
                <a:gd name="T14" fmla="*/ 215 w 159"/>
                <a:gd name="T15" fmla="*/ 1 h 120"/>
                <a:gd name="T16" fmla="*/ 161 w 159"/>
                <a:gd name="T17" fmla="*/ 24 h 120"/>
                <a:gd name="T18" fmla="*/ 84 w 159"/>
                <a:gd name="T19" fmla="*/ 68 h 120"/>
                <a:gd name="T20" fmla="*/ 33 w 159"/>
                <a:gd name="T21" fmla="*/ 91 h 120"/>
                <a:gd name="T22" fmla="*/ 8 w 159"/>
                <a:gd name="T23" fmla="*/ 12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120">
                  <a:moveTo>
                    <a:pt x="0" y="100"/>
                  </a:moveTo>
                  <a:cubicBezTo>
                    <a:pt x="6" y="97"/>
                    <a:pt x="11" y="91"/>
                    <a:pt x="17" y="87"/>
                  </a:cubicBezTo>
                  <a:cubicBezTo>
                    <a:pt x="24" y="81"/>
                    <a:pt x="32" y="79"/>
                    <a:pt x="41" y="75"/>
                  </a:cubicBezTo>
                  <a:cubicBezTo>
                    <a:pt x="53" y="68"/>
                    <a:pt x="64" y="63"/>
                    <a:pt x="79" y="63"/>
                  </a:cubicBezTo>
                  <a:cubicBezTo>
                    <a:pt x="113" y="62"/>
                    <a:pt x="91" y="102"/>
                    <a:pt x="95" y="120"/>
                  </a:cubicBezTo>
                  <a:cubicBezTo>
                    <a:pt x="110" y="119"/>
                    <a:pt x="128" y="74"/>
                    <a:pt x="133" y="62"/>
                  </a:cubicBezTo>
                  <a:cubicBezTo>
                    <a:pt x="139" y="49"/>
                    <a:pt x="144" y="36"/>
                    <a:pt x="150" y="24"/>
                  </a:cubicBezTo>
                  <a:cubicBezTo>
                    <a:pt x="153" y="17"/>
                    <a:pt x="159" y="9"/>
                    <a:pt x="158" y="1"/>
                  </a:cubicBezTo>
                  <a:cubicBezTo>
                    <a:pt x="147" y="0"/>
                    <a:pt x="128" y="12"/>
                    <a:pt x="118" y="18"/>
                  </a:cubicBezTo>
                  <a:cubicBezTo>
                    <a:pt x="100" y="29"/>
                    <a:pt x="82" y="43"/>
                    <a:pt x="62" y="51"/>
                  </a:cubicBezTo>
                  <a:cubicBezTo>
                    <a:pt x="49" y="56"/>
                    <a:pt x="36" y="58"/>
                    <a:pt x="24" y="68"/>
                  </a:cubicBezTo>
                  <a:cubicBezTo>
                    <a:pt x="16" y="74"/>
                    <a:pt x="9" y="86"/>
                    <a:pt x="5" y="93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7" name="Freeform 2260">
              <a:extLst>
                <a:ext uri="{FF2B5EF4-FFF2-40B4-BE49-F238E27FC236}">
                  <a16:creationId xmlns:a16="http://schemas.microsoft.com/office/drawing/2014/main" id="{F5D235B1-37EC-4419-BCEE-44CF699F13D7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 bwMode="auto">
            <a:xfrm>
              <a:off x="2558" y="2149"/>
              <a:ext cx="63" cy="111"/>
            </a:xfrm>
            <a:custGeom>
              <a:avLst/>
              <a:gdLst>
                <a:gd name="T0" fmla="*/ 39 w 57"/>
                <a:gd name="T1" fmla="*/ 15 h 101"/>
                <a:gd name="T2" fmla="*/ 15 w 57"/>
                <a:gd name="T3" fmla="*/ 85 h 101"/>
                <a:gd name="T4" fmla="*/ 1 w 57"/>
                <a:gd name="T5" fmla="*/ 133 h 101"/>
                <a:gd name="T6" fmla="*/ 33 w 57"/>
                <a:gd name="T7" fmla="*/ 107 h 101"/>
                <a:gd name="T8" fmla="*/ 56 w 57"/>
                <a:gd name="T9" fmla="*/ 80 h 101"/>
                <a:gd name="T10" fmla="*/ 70 w 57"/>
                <a:gd name="T11" fmla="*/ 1 h 101"/>
                <a:gd name="T12" fmla="*/ 30 w 57"/>
                <a:gd name="T13" fmla="*/ 2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0">
                  <a:moveTo>
                    <a:pt x="29" y="12"/>
                  </a:moveTo>
                  <a:cubicBezTo>
                    <a:pt x="24" y="30"/>
                    <a:pt x="17" y="46"/>
                    <a:pt x="12" y="64"/>
                  </a:cubicBezTo>
                  <a:cubicBezTo>
                    <a:pt x="8" y="74"/>
                    <a:pt x="0" y="89"/>
                    <a:pt x="1" y="100"/>
                  </a:cubicBezTo>
                  <a:cubicBezTo>
                    <a:pt x="10" y="101"/>
                    <a:pt x="18" y="85"/>
                    <a:pt x="24" y="80"/>
                  </a:cubicBezTo>
                  <a:cubicBezTo>
                    <a:pt x="32" y="73"/>
                    <a:pt x="37" y="70"/>
                    <a:pt x="42" y="60"/>
                  </a:cubicBezTo>
                  <a:cubicBezTo>
                    <a:pt x="48" y="45"/>
                    <a:pt x="57" y="17"/>
                    <a:pt x="52" y="1"/>
                  </a:cubicBezTo>
                  <a:cubicBezTo>
                    <a:pt x="40" y="0"/>
                    <a:pt x="28" y="14"/>
                    <a:pt x="22" y="22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8" name="Freeform 2261">
              <a:extLst>
                <a:ext uri="{FF2B5EF4-FFF2-40B4-BE49-F238E27FC236}">
                  <a16:creationId xmlns:a16="http://schemas.microsoft.com/office/drawing/2014/main" id="{BCB496E4-2154-41CF-AA1A-D2D097B0F6A4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 bwMode="auto">
            <a:xfrm>
              <a:off x="2525" y="2189"/>
              <a:ext cx="249" cy="143"/>
            </a:xfrm>
            <a:custGeom>
              <a:avLst/>
              <a:gdLst>
                <a:gd name="T0" fmla="*/ 0 w 226"/>
                <a:gd name="T1" fmla="*/ 154 h 130"/>
                <a:gd name="T2" fmla="*/ 69 w 226"/>
                <a:gd name="T3" fmla="*/ 141 h 130"/>
                <a:gd name="T4" fmla="*/ 122 w 226"/>
                <a:gd name="T5" fmla="*/ 171 h 130"/>
                <a:gd name="T6" fmla="*/ 184 w 226"/>
                <a:gd name="T7" fmla="*/ 118 h 130"/>
                <a:gd name="T8" fmla="*/ 281 w 226"/>
                <a:gd name="T9" fmla="*/ 40 h 130"/>
                <a:gd name="T10" fmla="*/ 268 w 226"/>
                <a:gd name="T11" fmla="*/ 2 h 130"/>
                <a:gd name="T12" fmla="*/ 163 w 226"/>
                <a:gd name="T13" fmla="*/ 53 h 130"/>
                <a:gd name="T14" fmla="*/ 62 w 226"/>
                <a:gd name="T15" fmla="*/ 108 h 130"/>
                <a:gd name="T16" fmla="*/ 12 w 226"/>
                <a:gd name="T17" fmla="*/ 147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30">
                  <a:moveTo>
                    <a:pt x="0" y="115"/>
                  </a:moveTo>
                  <a:cubicBezTo>
                    <a:pt x="15" y="104"/>
                    <a:pt x="33" y="100"/>
                    <a:pt x="52" y="105"/>
                  </a:cubicBezTo>
                  <a:cubicBezTo>
                    <a:pt x="65" y="109"/>
                    <a:pt x="79" y="127"/>
                    <a:pt x="92" y="128"/>
                  </a:cubicBezTo>
                  <a:cubicBezTo>
                    <a:pt x="106" y="130"/>
                    <a:pt x="125" y="96"/>
                    <a:pt x="138" y="88"/>
                  </a:cubicBezTo>
                  <a:cubicBezTo>
                    <a:pt x="163" y="71"/>
                    <a:pt x="191" y="53"/>
                    <a:pt x="210" y="30"/>
                  </a:cubicBezTo>
                  <a:cubicBezTo>
                    <a:pt x="223" y="14"/>
                    <a:pt x="226" y="0"/>
                    <a:pt x="201" y="2"/>
                  </a:cubicBezTo>
                  <a:cubicBezTo>
                    <a:pt x="173" y="4"/>
                    <a:pt x="146" y="27"/>
                    <a:pt x="122" y="40"/>
                  </a:cubicBezTo>
                  <a:cubicBezTo>
                    <a:pt x="96" y="53"/>
                    <a:pt x="70" y="65"/>
                    <a:pt x="46" y="81"/>
                  </a:cubicBezTo>
                  <a:cubicBezTo>
                    <a:pt x="33" y="89"/>
                    <a:pt x="16" y="97"/>
                    <a:pt x="9" y="11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59" name="Freeform 2262">
              <a:extLst>
                <a:ext uri="{FF2B5EF4-FFF2-40B4-BE49-F238E27FC236}">
                  <a16:creationId xmlns:a16="http://schemas.microsoft.com/office/drawing/2014/main" id="{9D185481-C914-467B-805A-A3C164097274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 bwMode="auto">
            <a:xfrm>
              <a:off x="2807" y="2055"/>
              <a:ext cx="142" cy="291"/>
            </a:xfrm>
            <a:custGeom>
              <a:avLst/>
              <a:gdLst>
                <a:gd name="T0" fmla="*/ 89 w 128"/>
                <a:gd name="T1" fmla="*/ 335 h 263"/>
                <a:gd name="T2" fmla="*/ 54 w 128"/>
                <a:gd name="T3" fmla="*/ 169 h 263"/>
                <a:gd name="T4" fmla="*/ 12 w 128"/>
                <a:gd name="T5" fmla="*/ 132 h 263"/>
                <a:gd name="T6" fmla="*/ 24 w 128"/>
                <a:gd name="T7" fmla="*/ 35 h 263"/>
                <a:gd name="T8" fmla="*/ 100 w 128"/>
                <a:gd name="T9" fmla="*/ 51 h 263"/>
                <a:gd name="T10" fmla="*/ 133 w 128"/>
                <a:gd name="T11" fmla="*/ 174 h 263"/>
                <a:gd name="T12" fmla="*/ 158 w 128"/>
                <a:gd name="T13" fmla="*/ 277 h 263"/>
                <a:gd name="T14" fmla="*/ 175 w 128"/>
                <a:gd name="T15" fmla="*/ 344 h 263"/>
                <a:gd name="T16" fmla="*/ 94 w 128"/>
                <a:gd name="T17" fmla="*/ 349 h 263"/>
                <a:gd name="T18" fmla="*/ 88 w 128"/>
                <a:gd name="T19" fmla="*/ 326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263">
                  <a:moveTo>
                    <a:pt x="65" y="248"/>
                  </a:moveTo>
                  <a:cubicBezTo>
                    <a:pt x="65" y="209"/>
                    <a:pt x="66" y="157"/>
                    <a:pt x="40" y="125"/>
                  </a:cubicBezTo>
                  <a:cubicBezTo>
                    <a:pt x="32" y="114"/>
                    <a:pt x="16" y="110"/>
                    <a:pt x="9" y="98"/>
                  </a:cubicBezTo>
                  <a:cubicBezTo>
                    <a:pt x="0" y="81"/>
                    <a:pt x="8" y="41"/>
                    <a:pt x="18" y="26"/>
                  </a:cubicBezTo>
                  <a:cubicBezTo>
                    <a:pt x="34" y="0"/>
                    <a:pt x="60" y="19"/>
                    <a:pt x="73" y="38"/>
                  </a:cubicBezTo>
                  <a:cubicBezTo>
                    <a:pt x="90" y="62"/>
                    <a:pt x="89" y="100"/>
                    <a:pt x="97" y="128"/>
                  </a:cubicBezTo>
                  <a:cubicBezTo>
                    <a:pt x="103" y="153"/>
                    <a:pt x="109" y="179"/>
                    <a:pt x="115" y="204"/>
                  </a:cubicBezTo>
                  <a:cubicBezTo>
                    <a:pt x="119" y="220"/>
                    <a:pt x="126" y="238"/>
                    <a:pt x="128" y="254"/>
                  </a:cubicBezTo>
                  <a:cubicBezTo>
                    <a:pt x="109" y="255"/>
                    <a:pt x="88" y="263"/>
                    <a:pt x="69" y="258"/>
                  </a:cubicBezTo>
                  <a:cubicBezTo>
                    <a:pt x="68" y="252"/>
                    <a:pt x="64" y="247"/>
                    <a:pt x="64" y="24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0" name="Freeform 2263">
              <a:extLst>
                <a:ext uri="{FF2B5EF4-FFF2-40B4-BE49-F238E27FC236}">
                  <a16:creationId xmlns:a16="http://schemas.microsoft.com/office/drawing/2014/main" id="{483B9861-2899-4D5E-B2E4-1952D86A39E5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 bwMode="auto">
            <a:xfrm>
              <a:off x="3068" y="2028"/>
              <a:ext cx="242" cy="315"/>
            </a:xfrm>
            <a:custGeom>
              <a:avLst/>
              <a:gdLst>
                <a:gd name="T0" fmla="*/ 291 w 219"/>
                <a:gd name="T1" fmla="*/ 329 h 285"/>
                <a:gd name="T2" fmla="*/ 257 w 219"/>
                <a:gd name="T3" fmla="*/ 249 h 285"/>
                <a:gd name="T4" fmla="*/ 214 w 219"/>
                <a:gd name="T5" fmla="*/ 213 h 285"/>
                <a:gd name="T6" fmla="*/ 177 w 219"/>
                <a:gd name="T7" fmla="*/ 176 h 285"/>
                <a:gd name="T8" fmla="*/ 144 w 219"/>
                <a:gd name="T9" fmla="*/ 171 h 285"/>
                <a:gd name="T10" fmla="*/ 109 w 219"/>
                <a:gd name="T11" fmla="*/ 248 h 285"/>
                <a:gd name="T12" fmla="*/ 126 w 219"/>
                <a:gd name="T13" fmla="*/ 329 h 285"/>
                <a:gd name="T14" fmla="*/ 86 w 219"/>
                <a:gd name="T15" fmla="*/ 367 h 285"/>
                <a:gd name="T16" fmla="*/ 35 w 219"/>
                <a:gd name="T17" fmla="*/ 355 h 285"/>
                <a:gd name="T18" fmla="*/ 17 w 219"/>
                <a:gd name="T19" fmla="*/ 209 h 285"/>
                <a:gd name="T20" fmla="*/ 8 w 219"/>
                <a:gd name="T21" fmla="*/ 86 h 285"/>
                <a:gd name="T22" fmla="*/ 48 w 219"/>
                <a:gd name="T23" fmla="*/ 4 h 285"/>
                <a:gd name="T24" fmla="*/ 90 w 219"/>
                <a:gd name="T25" fmla="*/ 80 h 285"/>
                <a:gd name="T26" fmla="*/ 158 w 219"/>
                <a:gd name="T27" fmla="*/ 127 h 285"/>
                <a:gd name="T28" fmla="*/ 214 w 219"/>
                <a:gd name="T29" fmla="*/ 187 h 285"/>
                <a:gd name="T30" fmla="*/ 278 w 219"/>
                <a:gd name="T31" fmla="*/ 248 h 285"/>
                <a:gd name="T32" fmla="*/ 291 w 219"/>
                <a:gd name="T33" fmla="*/ 329 h 2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9" h="285">
                  <a:moveTo>
                    <a:pt x="215" y="244"/>
                  </a:moveTo>
                  <a:cubicBezTo>
                    <a:pt x="217" y="226"/>
                    <a:pt x="201" y="198"/>
                    <a:pt x="191" y="185"/>
                  </a:cubicBezTo>
                  <a:cubicBezTo>
                    <a:pt x="183" y="174"/>
                    <a:pt x="170" y="167"/>
                    <a:pt x="159" y="158"/>
                  </a:cubicBezTo>
                  <a:cubicBezTo>
                    <a:pt x="148" y="150"/>
                    <a:pt x="140" y="141"/>
                    <a:pt x="131" y="130"/>
                  </a:cubicBezTo>
                  <a:cubicBezTo>
                    <a:pt x="120" y="117"/>
                    <a:pt x="118" y="112"/>
                    <a:pt x="107" y="127"/>
                  </a:cubicBezTo>
                  <a:cubicBezTo>
                    <a:pt x="94" y="143"/>
                    <a:pt x="83" y="163"/>
                    <a:pt x="81" y="184"/>
                  </a:cubicBezTo>
                  <a:cubicBezTo>
                    <a:pt x="78" y="205"/>
                    <a:pt x="89" y="224"/>
                    <a:pt x="93" y="244"/>
                  </a:cubicBezTo>
                  <a:cubicBezTo>
                    <a:pt x="97" y="265"/>
                    <a:pt x="83" y="265"/>
                    <a:pt x="64" y="271"/>
                  </a:cubicBezTo>
                  <a:cubicBezTo>
                    <a:pt x="47" y="276"/>
                    <a:pt x="30" y="285"/>
                    <a:pt x="26" y="262"/>
                  </a:cubicBezTo>
                  <a:cubicBezTo>
                    <a:pt x="20" y="227"/>
                    <a:pt x="20" y="191"/>
                    <a:pt x="13" y="155"/>
                  </a:cubicBezTo>
                  <a:cubicBezTo>
                    <a:pt x="7" y="126"/>
                    <a:pt x="0" y="95"/>
                    <a:pt x="5" y="64"/>
                  </a:cubicBezTo>
                  <a:cubicBezTo>
                    <a:pt x="7" y="51"/>
                    <a:pt x="17" y="0"/>
                    <a:pt x="35" y="4"/>
                  </a:cubicBezTo>
                  <a:cubicBezTo>
                    <a:pt x="49" y="7"/>
                    <a:pt x="56" y="47"/>
                    <a:pt x="66" y="59"/>
                  </a:cubicBezTo>
                  <a:cubicBezTo>
                    <a:pt x="79" y="75"/>
                    <a:pt x="101" y="83"/>
                    <a:pt x="117" y="94"/>
                  </a:cubicBezTo>
                  <a:cubicBezTo>
                    <a:pt x="135" y="106"/>
                    <a:pt x="143" y="125"/>
                    <a:pt x="159" y="138"/>
                  </a:cubicBezTo>
                  <a:cubicBezTo>
                    <a:pt x="176" y="152"/>
                    <a:pt x="194" y="165"/>
                    <a:pt x="206" y="184"/>
                  </a:cubicBezTo>
                  <a:cubicBezTo>
                    <a:pt x="219" y="204"/>
                    <a:pt x="207" y="225"/>
                    <a:pt x="215" y="244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1" name="Freeform 2264">
              <a:extLst>
                <a:ext uri="{FF2B5EF4-FFF2-40B4-BE49-F238E27FC236}">
                  <a16:creationId xmlns:a16="http://schemas.microsoft.com/office/drawing/2014/main" id="{72BCF9BC-0702-462A-9785-9516FA739D85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 bwMode="auto">
            <a:xfrm>
              <a:off x="3377" y="2088"/>
              <a:ext cx="85" cy="166"/>
            </a:xfrm>
            <a:custGeom>
              <a:avLst/>
              <a:gdLst>
                <a:gd name="T0" fmla="*/ 81 w 77"/>
                <a:gd name="T1" fmla="*/ 204 h 150"/>
                <a:gd name="T2" fmla="*/ 61 w 77"/>
                <a:gd name="T3" fmla="*/ 115 h 150"/>
                <a:gd name="T4" fmla="*/ 104 w 77"/>
                <a:gd name="T5" fmla="*/ 93 h 150"/>
                <a:gd name="T6" fmla="*/ 94 w 77"/>
                <a:gd name="T7" fmla="*/ 66 h 150"/>
                <a:gd name="T8" fmla="*/ 68 w 77"/>
                <a:gd name="T9" fmla="*/ 48 h 150"/>
                <a:gd name="T10" fmla="*/ 4 w 77"/>
                <a:gd name="T11" fmla="*/ 41 h 150"/>
                <a:gd name="T12" fmla="*/ 34 w 77"/>
                <a:gd name="T13" fmla="*/ 138 h 150"/>
                <a:gd name="T14" fmla="*/ 74 w 77"/>
                <a:gd name="T15" fmla="*/ 196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150">
                  <a:moveTo>
                    <a:pt x="60" y="150"/>
                  </a:moveTo>
                  <a:cubicBezTo>
                    <a:pt x="50" y="130"/>
                    <a:pt x="42" y="107"/>
                    <a:pt x="45" y="85"/>
                  </a:cubicBezTo>
                  <a:cubicBezTo>
                    <a:pt x="48" y="69"/>
                    <a:pt x="64" y="57"/>
                    <a:pt x="77" y="69"/>
                  </a:cubicBezTo>
                  <a:cubicBezTo>
                    <a:pt x="72" y="63"/>
                    <a:pt x="73" y="56"/>
                    <a:pt x="70" y="49"/>
                  </a:cubicBezTo>
                  <a:cubicBezTo>
                    <a:pt x="66" y="39"/>
                    <a:pt x="62" y="40"/>
                    <a:pt x="51" y="35"/>
                  </a:cubicBezTo>
                  <a:cubicBezTo>
                    <a:pt x="37" y="28"/>
                    <a:pt x="0" y="0"/>
                    <a:pt x="4" y="30"/>
                  </a:cubicBezTo>
                  <a:cubicBezTo>
                    <a:pt x="6" y="52"/>
                    <a:pt x="16" y="82"/>
                    <a:pt x="25" y="102"/>
                  </a:cubicBezTo>
                  <a:cubicBezTo>
                    <a:pt x="32" y="119"/>
                    <a:pt x="45" y="131"/>
                    <a:pt x="55" y="145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2" name="Freeform 2265">
              <a:extLst>
                <a:ext uri="{FF2B5EF4-FFF2-40B4-BE49-F238E27FC236}">
                  <a16:creationId xmlns:a16="http://schemas.microsoft.com/office/drawing/2014/main" id="{04C57DA2-401A-4DE5-846E-756D38A68691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 bwMode="auto">
            <a:xfrm>
              <a:off x="3469" y="1988"/>
              <a:ext cx="65" cy="248"/>
            </a:xfrm>
            <a:custGeom>
              <a:avLst/>
              <a:gdLst>
                <a:gd name="T0" fmla="*/ 58 w 59"/>
                <a:gd name="T1" fmla="*/ 280 h 225"/>
                <a:gd name="T2" fmla="*/ 63 w 59"/>
                <a:gd name="T3" fmla="*/ 285 h 225"/>
                <a:gd name="T4" fmla="*/ 31 w 59"/>
                <a:gd name="T5" fmla="*/ 200 h 225"/>
                <a:gd name="T6" fmla="*/ 24 w 59"/>
                <a:gd name="T7" fmla="*/ 130 h 225"/>
                <a:gd name="T8" fmla="*/ 51 w 59"/>
                <a:gd name="T9" fmla="*/ 47 h 225"/>
                <a:gd name="T10" fmla="*/ 1 w 59"/>
                <a:gd name="T11" fmla="*/ 145 h 225"/>
                <a:gd name="T12" fmla="*/ 32 w 59"/>
                <a:gd name="T13" fmla="*/ 276 h 225"/>
                <a:gd name="T14" fmla="*/ 50 w 59"/>
                <a:gd name="T15" fmla="*/ 301 h 225"/>
                <a:gd name="T16" fmla="*/ 58 w 59"/>
                <a:gd name="T17" fmla="*/ 296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225">
                  <a:moveTo>
                    <a:pt x="44" y="209"/>
                  </a:moveTo>
                  <a:cubicBezTo>
                    <a:pt x="45" y="211"/>
                    <a:pt x="46" y="212"/>
                    <a:pt x="47" y="213"/>
                  </a:cubicBezTo>
                  <a:cubicBezTo>
                    <a:pt x="30" y="200"/>
                    <a:pt x="28" y="168"/>
                    <a:pt x="23" y="149"/>
                  </a:cubicBezTo>
                  <a:cubicBezTo>
                    <a:pt x="19" y="132"/>
                    <a:pt x="16" y="115"/>
                    <a:pt x="18" y="97"/>
                  </a:cubicBezTo>
                  <a:cubicBezTo>
                    <a:pt x="21" y="73"/>
                    <a:pt x="59" y="61"/>
                    <a:pt x="38" y="35"/>
                  </a:cubicBezTo>
                  <a:cubicBezTo>
                    <a:pt x="11" y="0"/>
                    <a:pt x="1" y="96"/>
                    <a:pt x="1" y="109"/>
                  </a:cubicBezTo>
                  <a:cubicBezTo>
                    <a:pt x="0" y="143"/>
                    <a:pt x="9" y="176"/>
                    <a:pt x="24" y="206"/>
                  </a:cubicBezTo>
                  <a:cubicBezTo>
                    <a:pt x="27" y="213"/>
                    <a:pt x="30" y="221"/>
                    <a:pt x="37" y="225"/>
                  </a:cubicBezTo>
                  <a:cubicBezTo>
                    <a:pt x="39" y="223"/>
                    <a:pt x="43" y="222"/>
                    <a:pt x="44" y="22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3" name="Freeform 2266">
              <a:extLst>
                <a:ext uri="{FF2B5EF4-FFF2-40B4-BE49-F238E27FC236}">
                  <a16:creationId xmlns:a16="http://schemas.microsoft.com/office/drawing/2014/main" id="{943F733F-625A-410C-882A-B446F0321A55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 bwMode="auto">
            <a:xfrm>
              <a:off x="3548" y="2032"/>
              <a:ext cx="126" cy="100"/>
            </a:xfrm>
            <a:custGeom>
              <a:avLst/>
              <a:gdLst>
                <a:gd name="T0" fmla="*/ 17 w 114"/>
                <a:gd name="T1" fmla="*/ 1 h 91"/>
                <a:gd name="T2" fmla="*/ 0 w 114"/>
                <a:gd name="T3" fmla="*/ 24 h 91"/>
                <a:gd name="T4" fmla="*/ 33 w 114"/>
                <a:gd name="T5" fmla="*/ 62 h 91"/>
                <a:gd name="T6" fmla="*/ 78 w 114"/>
                <a:gd name="T7" fmla="*/ 93 h 91"/>
                <a:gd name="T8" fmla="*/ 117 w 114"/>
                <a:gd name="T9" fmla="*/ 115 h 91"/>
                <a:gd name="T10" fmla="*/ 77 w 114"/>
                <a:gd name="T11" fmla="*/ 36 h 91"/>
                <a:gd name="T12" fmla="*/ 17 w 114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1">
                  <a:moveTo>
                    <a:pt x="13" y="1"/>
                  </a:moveTo>
                  <a:cubicBezTo>
                    <a:pt x="11" y="0"/>
                    <a:pt x="0" y="11"/>
                    <a:pt x="0" y="18"/>
                  </a:cubicBezTo>
                  <a:cubicBezTo>
                    <a:pt x="0" y="30"/>
                    <a:pt x="16" y="39"/>
                    <a:pt x="24" y="46"/>
                  </a:cubicBezTo>
                  <a:cubicBezTo>
                    <a:pt x="35" y="55"/>
                    <a:pt x="47" y="62"/>
                    <a:pt x="58" y="70"/>
                  </a:cubicBezTo>
                  <a:cubicBezTo>
                    <a:pt x="65" y="75"/>
                    <a:pt x="77" y="91"/>
                    <a:pt x="87" y="87"/>
                  </a:cubicBezTo>
                  <a:cubicBezTo>
                    <a:pt x="114" y="78"/>
                    <a:pt x="65" y="35"/>
                    <a:pt x="57" y="27"/>
                  </a:cubicBezTo>
                  <a:cubicBezTo>
                    <a:pt x="44" y="15"/>
                    <a:pt x="26" y="11"/>
                    <a:pt x="13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4" name="Freeform 2267">
              <a:extLst>
                <a:ext uri="{FF2B5EF4-FFF2-40B4-BE49-F238E27FC236}">
                  <a16:creationId xmlns:a16="http://schemas.microsoft.com/office/drawing/2014/main" id="{91755EEF-FE13-4587-B388-A9B8F170F234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 bwMode="auto">
            <a:xfrm>
              <a:off x="3515" y="2165"/>
              <a:ext cx="66" cy="52"/>
            </a:xfrm>
            <a:custGeom>
              <a:avLst/>
              <a:gdLst>
                <a:gd name="T0" fmla="*/ 0 w 60"/>
                <a:gd name="T1" fmla="*/ 2 h 47"/>
                <a:gd name="T2" fmla="*/ 25 w 60"/>
                <a:gd name="T3" fmla="*/ 48 h 47"/>
                <a:gd name="T4" fmla="*/ 69 w 60"/>
                <a:gd name="T5" fmla="*/ 50 h 47"/>
                <a:gd name="T6" fmla="*/ 80 w 60"/>
                <a:gd name="T7" fmla="*/ 42 h 47"/>
                <a:gd name="T8" fmla="*/ 2 w 6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7">
                  <a:moveTo>
                    <a:pt x="0" y="2"/>
                  </a:moveTo>
                  <a:cubicBezTo>
                    <a:pt x="0" y="18"/>
                    <a:pt x="1" y="28"/>
                    <a:pt x="19" y="35"/>
                  </a:cubicBezTo>
                  <a:cubicBezTo>
                    <a:pt x="26" y="38"/>
                    <a:pt x="47" y="47"/>
                    <a:pt x="52" y="37"/>
                  </a:cubicBezTo>
                  <a:cubicBezTo>
                    <a:pt x="56" y="36"/>
                    <a:pt x="57" y="35"/>
                    <a:pt x="60" y="31"/>
                  </a:cubicBezTo>
                  <a:cubicBezTo>
                    <a:pt x="43" y="16"/>
                    <a:pt x="20" y="9"/>
                    <a:pt x="2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5" name="Freeform 2268">
              <a:extLst>
                <a:ext uri="{FF2B5EF4-FFF2-40B4-BE49-F238E27FC236}">
                  <a16:creationId xmlns:a16="http://schemas.microsoft.com/office/drawing/2014/main" id="{92BEC1DD-0FE6-4AAE-8DF6-8CCF31147C36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 bwMode="auto">
            <a:xfrm>
              <a:off x="2213" y="2088"/>
              <a:ext cx="30" cy="28"/>
            </a:xfrm>
            <a:custGeom>
              <a:avLst/>
              <a:gdLst>
                <a:gd name="T0" fmla="*/ 1 w 27"/>
                <a:gd name="T1" fmla="*/ 1 h 25"/>
                <a:gd name="T2" fmla="*/ 32 w 27"/>
                <a:gd name="T3" fmla="*/ 35 h 25"/>
                <a:gd name="T4" fmla="*/ 0 w 27"/>
                <a:gd name="T5" fmla="*/ 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" y="1"/>
                  </a:moveTo>
                  <a:cubicBezTo>
                    <a:pt x="12" y="7"/>
                    <a:pt x="19" y="14"/>
                    <a:pt x="23" y="25"/>
                  </a:cubicBezTo>
                  <a:cubicBezTo>
                    <a:pt x="27" y="9"/>
                    <a:pt x="15" y="0"/>
                    <a:pt x="0" y="1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6" name="Freeform 2269">
              <a:extLst>
                <a:ext uri="{FF2B5EF4-FFF2-40B4-BE49-F238E27FC236}">
                  <a16:creationId xmlns:a16="http://schemas.microsoft.com/office/drawing/2014/main" id="{833E246C-3673-4486-98FC-D5044E71D0AA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 bwMode="auto">
            <a:xfrm>
              <a:off x="2298" y="2136"/>
              <a:ext cx="55" cy="100"/>
            </a:xfrm>
            <a:custGeom>
              <a:avLst/>
              <a:gdLst>
                <a:gd name="T0" fmla="*/ 67 w 50"/>
                <a:gd name="T1" fmla="*/ 0 h 91"/>
                <a:gd name="T2" fmla="*/ 0 w 50"/>
                <a:gd name="T3" fmla="*/ 121 h 91"/>
                <a:gd name="T4" fmla="*/ 61 w 50"/>
                <a:gd name="T5" fmla="*/ 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1">
                  <a:moveTo>
                    <a:pt x="50" y="0"/>
                  </a:moveTo>
                  <a:cubicBezTo>
                    <a:pt x="29" y="29"/>
                    <a:pt x="1" y="50"/>
                    <a:pt x="0" y="91"/>
                  </a:cubicBezTo>
                  <a:cubicBezTo>
                    <a:pt x="12" y="64"/>
                    <a:pt x="19" y="19"/>
                    <a:pt x="45" y="4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7" name="Freeform 2270">
              <a:extLst>
                <a:ext uri="{FF2B5EF4-FFF2-40B4-BE49-F238E27FC236}">
                  <a16:creationId xmlns:a16="http://schemas.microsoft.com/office/drawing/2014/main" id="{1CD1C241-FEEE-4B0A-9D75-E334D8643CF6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 bwMode="auto">
            <a:xfrm>
              <a:off x="2564" y="2244"/>
              <a:ext cx="102" cy="46"/>
            </a:xfrm>
            <a:custGeom>
              <a:avLst/>
              <a:gdLst>
                <a:gd name="T0" fmla="*/ 0 w 92"/>
                <a:gd name="T1" fmla="*/ 55 h 42"/>
                <a:gd name="T2" fmla="*/ 125 w 92"/>
                <a:gd name="T3" fmla="*/ 0 h 42"/>
                <a:gd name="T4" fmla="*/ 67 w 92"/>
                <a:gd name="T5" fmla="*/ 36 h 42"/>
                <a:gd name="T6" fmla="*/ 12 w 92"/>
                <a:gd name="T7" fmla="*/ 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cubicBezTo>
                    <a:pt x="30" y="35"/>
                    <a:pt x="68" y="17"/>
                    <a:pt x="92" y="0"/>
                  </a:cubicBezTo>
                  <a:cubicBezTo>
                    <a:pt x="79" y="9"/>
                    <a:pt x="63" y="19"/>
                    <a:pt x="49" y="27"/>
                  </a:cubicBezTo>
                  <a:cubicBezTo>
                    <a:pt x="35" y="34"/>
                    <a:pt x="20" y="32"/>
                    <a:pt x="9" y="36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8" name="Freeform 2271">
              <a:extLst>
                <a:ext uri="{FF2B5EF4-FFF2-40B4-BE49-F238E27FC236}">
                  <a16:creationId xmlns:a16="http://schemas.microsoft.com/office/drawing/2014/main" id="{F678F428-5D02-4FC7-B949-6FD09567C1D8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 bwMode="auto">
            <a:xfrm>
              <a:off x="2887" y="2157"/>
              <a:ext cx="46" cy="145"/>
            </a:xfrm>
            <a:custGeom>
              <a:avLst/>
              <a:gdLst>
                <a:gd name="T0" fmla="*/ 0 w 42"/>
                <a:gd name="T1" fmla="*/ 0 h 132"/>
                <a:gd name="T2" fmla="*/ 45 w 42"/>
                <a:gd name="T3" fmla="*/ 98 h 132"/>
                <a:gd name="T4" fmla="*/ 54 w 42"/>
                <a:gd name="T5" fmla="*/ 175 h 132"/>
                <a:gd name="T6" fmla="*/ 31 w 42"/>
                <a:gd name="T7" fmla="*/ 89 h 132"/>
                <a:gd name="T8" fmla="*/ 13 w 42"/>
                <a:gd name="T9" fmla="*/ 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2">
                  <a:moveTo>
                    <a:pt x="0" y="0"/>
                  </a:moveTo>
                  <a:cubicBezTo>
                    <a:pt x="19" y="10"/>
                    <a:pt x="29" y="55"/>
                    <a:pt x="34" y="74"/>
                  </a:cubicBezTo>
                  <a:cubicBezTo>
                    <a:pt x="38" y="92"/>
                    <a:pt x="42" y="113"/>
                    <a:pt x="41" y="132"/>
                  </a:cubicBezTo>
                  <a:cubicBezTo>
                    <a:pt x="30" y="117"/>
                    <a:pt x="30" y="85"/>
                    <a:pt x="24" y="67"/>
                  </a:cubicBezTo>
                  <a:cubicBezTo>
                    <a:pt x="18" y="47"/>
                    <a:pt x="17" y="21"/>
                    <a:pt x="10" y="3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69" name="Freeform 2272">
              <a:extLst>
                <a:ext uri="{FF2B5EF4-FFF2-40B4-BE49-F238E27FC236}">
                  <a16:creationId xmlns:a16="http://schemas.microsoft.com/office/drawing/2014/main" id="{577A5A9C-712E-4098-8721-999C33833AC9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 bwMode="auto">
            <a:xfrm>
              <a:off x="3081" y="2116"/>
              <a:ext cx="27" cy="165"/>
            </a:xfrm>
            <a:custGeom>
              <a:avLst/>
              <a:gdLst>
                <a:gd name="T0" fmla="*/ 0 w 24"/>
                <a:gd name="T1" fmla="*/ 0 h 150"/>
                <a:gd name="T2" fmla="*/ 18 w 24"/>
                <a:gd name="T3" fmla="*/ 113 h 150"/>
                <a:gd name="T4" fmla="*/ 34 w 24"/>
                <a:gd name="T5" fmla="*/ 200 h 150"/>
                <a:gd name="T6" fmla="*/ 20 w 24"/>
                <a:gd name="T7" fmla="*/ 96 h 150"/>
                <a:gd name="T8" fmla="*/ 7 w 24"/>
                <a:gd name="T9" fmla="*/ 15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0">
                  <a:moveTo>
                    <a:pt x="0" y="0"/>
                  </a:moveTo>
                  <a:cubicBezTo>
                    <a:pt x="3" y="28"/>
                    <a:pt x="9" y="57"/>
                    <a:pt x="12" y="85"/>
                  </a:cubicBezTo>
                  <a:cubicBezTo>
                    <a:pt x="15" y="106"/>
                    <a:pt x="12" y="133"/>
                    <a:pt x="24" y="150"/>
                  </a:cubicBezTo>
                  <a:cubicBezTo>
                    <a:pt x="17" y="126"/>
                    <a:pt x="17" y="97"/>
                    <a:pt x="14" y="72"/>
                  </a:cubicBezTo>
                  <a:cubicBezTo>
                    <a:pt x="12" y="51"/>
                    <a:pt x="7" y="32"/>
                    <a:pt x="4" y="12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0" name="Freeform 2273">
              <a:extLst>
                <a:ext uri="{FF2B5EF4-FFF2-40B4-BE49-F238E27FC236}">
                  <a16:creationId xmlns:a16="http://schemas.microsoft.com/office/drawing/2014/main" id="{5B51E4D8-16DB-4BBB-8A6C-CD4067550C7E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 bwMode="auto">
            <a:xfrm>
              <a:off x="3398" y="2132"/>
              <a:ext cx="17" cy="57"/>
            </a:xfrm>
            <a:custGeom>
              <a:avLst/>
              <a:gdLst>
                <a:gd name="T0" fmla="*/ 2 w 15"/>
                <a:gd name="T1" fmla="*/ 0 h 51"/>
                <a:gd name="T2" fmla="*/ 22 w 15"/>
                <a:gd name="T3" fmla="*/ 72 h 51"/>
                <a:gd name="T4" fmla="*/ 7 w 15"/>
                <a:gd name="T5" fmla="*/ 1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1">
                  <a:moveTo>
                    <a:pt x="2" y="0"/>
                  </a:moveTo>
                  <a:cubicBezTo>
                    <a:pt x="0" y="16"/>
                    <a:pt x="5" y="38"/>
                    <a:pt x="15" y="51"/>
                  </a:cubicBezTo>
                  <a:cubicBezTo>
                    <a:pt x="12" y="38"/>
                    <a:pt x="9" y="21"/>
                    <a:pt x="4" y="8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1" name="Freeform 2274">
              <a:extLst>
                <a:ext uri="{FF2B5EF4-FFF2-40B4-BE49-F238E27FC236}">
                  <a16:creationId xmlns:a16="http://schemas.microsoft.com/office/drawing/2014/main" id="{16ECDDEE-8F7A-402B-ACA5-EA67D4C72045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 bwMode="auto">
            <a:xfrm>
              <a:off x="3469" y="2051"/>
              <a:ext cx="24" cy="110"/>
            </a:xfrm>
            <a:custGeom>
              <a:avLst/>
              <a:gdLst>
                <a:gd name="T0" fmla="*/ 28 w 22"/>
                <a:gd name="T1" fmla="*/ 0 h 100"/>
                <a:gd name="T2" fmla="*/ 13 w 22"/>
                <a:gd name="T3" fmla="*/ 133 h 100"/>
                <a:gd name="T4" fmla="*/ 23 w 22"/>
                <a:gd name="T5" fmla="*/ 19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0">
                  <a:moveTo>
                    <a:pt x="22" y="0"/>
                  </a:moveTo>
                  <a:cubicBezTo>
                    <a:pt x="1" y="7"/>
                    <a:pt x="0" y="83"/>
                    <a:pt x="10" y="100"/>
                  </a:cubicBezTo>
                  <a:cubicBezTo>
                    <a:pt x="10" y="77"/>
                    <a:pt x="2" y="32"/>
                    <a:pt x="17" y="14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2" name="Freeform 2275">
              <a:extLst>
                <a:ext uri="{FF2B5EF4-FFF2-40B4-BE49-F238E27FC236}">
                  <a16:creationId xmlns:a16="http://schemas.microsoft.com/office/drawing/2014/main" id="{A9C27357-D82C-4D81-9677-439F6169F486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 bwMode="auto">
            <a:xfrm>
              <a:off x="2046" y="2097"/>
              <a:ext cx="1665" cy="292"/>
            </a:xfrm>
            <a:custGeom>
              <a:avLst/>
              <a:gdLst>
                <a:gd name="T0" fmla="*/ 0 w 1507"/>
                <a:gd name="T1" fmla="*/ 0 h 264"/>
                <a:gd name="T2" fmla="*/ 22 w 1507"/>
                <a:gd name="T3" fmla="*/ 12 h 264"/>
                <a:gd name="T4" fmla="*/ 114 w 1507"/>
                <a:gd name="T5" fmla="*/ 76 h 264"/>
                <a:gd name="T6" fmla="*/ 206 w 1507"/>
                <a:gd name="T7" fmla="*/ 123 h 264"/>
                <a:gd name="T8" fmla="*/ 327 w 1507"/>
                <a:gd name="T9" fmla="*/ 231 h 264"/>
                <a:gd name="T10" fmla="*/ 493 w 1507"/>
                <a:gd name="T11" fmla="*/ 281 h 264"/>
                <a:gd name="T12" fmla="*/ 537 w 1507"/>
                <a:gd name="T13" fmla="*/ 296 h 264"/>
                <a:gd name="T14" fmla="*/ 622 w 1507"/>
                <a:gd name="T15" fmla="*/ 275 h 264"/>
                <a:gd name="T16" fmla="*/ 729 w 1507"/>
                <a:gd name="T17" fmla="*/ 324 h 264"/>
                <a:gd name="T18" fmla="*/ 893 w 1507"/>
                <a:gd name="T19" fmla="*/ 335 h 264"/>
                <a:gd name="T20" fmla="*/ 982 w 1507"/>
                <a:gd name="T21" fmla="*/ 312 h 264"/>
                <a:gd name="T22" fmla="*/ 1103 w 1507"/>
                <a:gd name="T23" fmla="*/ 319 h 264"/>
                <a:gd name="T24" fmla="*/ 1303 w 1507"/>
                <a:gd name="T25" fmla="*/ 309 h 264"/>
                <a:gd name="T26" fmla="*/ 1610 w 1507"/>
                <a:gd name="T27" fmla="*/ 250 h 264"/>
                <a:gd name="T28" fmla="*/ 1705 w 1507"/>
                <a:gd name="T29" fmla="*/ 212 h 264"/>
                <a:gd name="T30" fmla="*/ 1802 w 1507"/>
                <a:gd name="T31" fmla="*/ 177 h 264"/>
                <a:gd name="T32" fmla="*/ 1844 w 1507"/>
                <a:gd name="T33" fmla="*/ 149 h 264"/>
                <a:gd name="T34" fmla="*/ 1903 w 1507"/>
                <a:gd name="T35" fmla="*/ 145 h 264"/>
                <a:gd name="T36" fmla="*/ 1960 w 1507"/>
                <a:gd name="T37" fmla="*/ 66 h 264"/>
                <a:gd name="T38" fmla="*/ 2028 w 1507"/>
                <a:gd name="T39" fmla="*/ 25 h 264"/>
                <a:gd name="T40" fmla="*/ 2033 w 1507"/>
                <a:gd name="T41" fmla="*/ 23 h 2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7" h="264">
                  <a:moveTo>
                    <a:pt x="0" y="0"/>
                  </a:moveTo>
                  <a:cubicBezTo>
                    <a:pt x="6" y="2"/>
                    <a:pt x="11" y="6"/>
                    <a:pt x="16" y="9"/>
                  </a:cubicBezTo>
                  <a:cubicBezTo>
                    <a:pt x="25" y="36"/>
                    <a:pt x="59" y="47"/>
                    <a:pt x="84" y="56"/>
                  </a:cubicBezTo>
                  <a:cubicBezTo>
                    <a:pt x="109" y="65"/>
                    <a:pt x="131" y="73"/>
                    <a:pt x="152" y="90"/>
                  </a:cubicBezTo>
                  <a:cubicBezTo>
                    <a:pt x="183" y="116"/>
                    <a:pt x="204" y="156"/>
                    <a:pt x="243" y="171"/>
                  </a:cubicBezTo>
                  <a:cubicBezTo>
                    <a:pt x="287" y="188"/>
                    <a:pt x="325" y="182"/>
                    <a:pt x="366" y="208"/>
                  </a:cubicBezTo>
                  <a:cubicBezTo>
                    <a:pt x="382" y="218"/>
                    <a:pt x="379" y="221"/>
                    <a:pt x="398" y="219"/>
                  </a:cubicBezTo>
                  <a:cubicBezTo>
                    <a:pt x="420" y="216"/>
                    <a:pt x="437" y="202"/>
                    <a:pt x="462" y="203"/>
                  </a:cubicBezTo>
                  <a:cubicBezTo>
                    <a:pt x="495" y="204"/>
                    <a:pt x="513" y="224"/>
                    <a:pt x="540" y="240"/>
                  </a:cubicBezTo>
                  <a:cubicBezTo>
                    <a:pt x="577" y="262"/>
                    <a:pt x="623" y="264"/>
                    <a:pt x="662" y="248"/>
                  </a:cubicBezTo>
                  <a:cubicBezTo>
                    <a:pt x="688" y="238"/>
                    <a:pt x="701" y="228"/>
                    <a:pt x="729" y="231"/>
                  </a:cubicBezTo>
                  <a:cubicBezTo>
                    <a:pt x="760" y="235"/>
                    <a:pt x="786" y="241"/>
                    <a:pt x="817" y="235"/>
                  </a:cubicBezTo>
                  <a:cubicBezTo>
                    <a:pt x="867" y="227"/>
                    <a:pt x="917" y="234"/>
                    <a:pt x="966" y="228"/>
                  </a:cubicBezTo>
                  <a:cubicBezTo>
                    <a:pt x="1048" y="217"/>
                    <a:pt x="1127" y="236"/>
                    <a:pt x="1194" y="184"/>
                  </a:cubicBezTo>
                  <a:cubicBezTo>
                    <a:pt x="1216" y="167"/>
                    <a:pt x="1236" y="158"/>
                    <a:pt x="1264" y="157"/>
                  </a:cubicBezTo>
                  <a:cubicBezTo>
                    <a:pt x="1301" y="157"/>
                    <a:pt x="1307" y="156"/>
                    <a:pt x="1336" y="131"/>
                  </a:cubicBezTo>
                  <a:cubicBezTo>
                    <a:pt x="1348" y="121"/>
                    <a:pt x="1353" y="115"/>
                    <a:pt x="1368" y="110"/>
                  </a:cubicBezTo>
                  <a:cubicBezTo>
                    <a:pt x="1383" y="106"/>
                    <a:pt x="1399" y="113"/>
                    <a:pt x="1411" y="107"/>
                  </a:cubicBezTo>
                  <a:cubicBezTo>
                    <a:pt x="1432" y="96"/>
                    <a:pt x="1436" y="63"/>
                    <a:pt x="1454" y="49"/>
                  </a:cubicBezTo>
                  <a:cubicBezTo>
                    <a:pt x="1469" y="37"/>
                    <a:pt x="1488" y="31"/>
                    <a:pt x="1504" y="19"/>
                  </a:cubicBezTo>
                  <a:cubicBezTo>
                    <a:pt x="1505" y="18"/>
                    <a:pt x="1506" y="17"/>
                    <a:pt x="1507" y="1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3" name="Freeform 2276">
              <a:extLst>
                <a:ext uri="{FF2B5EF4-FFF2-40B4-BE49-F238E27FC236}">
                  <a16:creationId xmlns:a16="http://schemas.microsoft.com/office/drawing/2014/main" id="{D674FD49-67AD-42E0-AB19-547156B66AED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 bwMode="auto">
            <a:xfrm>
              <a:off x="1974" y="1466"/>
              <a:ext cx="1808" cy="664"/>
            </a:xfrm>
            <a:custGeom>
              <a:avLst/>
              <a:gdLst>
                <a:gd name="T0" fmla="*/ 0 w 1638"/>
                <a:gd name="T1" fmla="*/ 811 h 601"/>
                <a:gd name="T2" fmla="*/ 1102 w 1638"/>
                <a:gd name="T3" fmla="*/ 0 h 601"/>
                <a:gd name="T4" fmla="*/ 2203 w 1638"/>
                <a:gd name="T5" fmla="*/ 718 h 6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8" h="601">
                  <a:moveTo>
                    <a:pt x="0" y="601"/>
                  </a:moveTo>
                  <a:cubicBezTo>
                    <a:pt x="0" y="601"/>
                    <a:pt x="93" y="0"/>
                    <a:pt x="819" y="0"/>
                  </a:cubicBezTo>
                  <a:cubicBezTo>
                    <a:pt x="1409" y="0"/>
                    <a:pt x="1590" y="387"/>
                    <a:pt x="1638" y="532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4" name="Freeform 2277">
              <a:extLst>
                <a:ext uri="{FF2B5EF4-FFF2-40B4-BE49-F238E27FC236}">
                  <a16:creationId xmlns:a16="http://schemas.microsoft.com/office/drawing/2014/main" id="{EC3F14C9-E7C2-4DAB-B477-A901102F8123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 bwMode="auto">
            <a:xfrm>
              <a:off x="3311" y="771"/>
              <a:ext cx="236" cy="923"/>
            </a:xfrm>
            <a:custGeom>
              <a:avLst/>
              <a:gdLst>
                <a:gd name="T0" fmla="*/ 22 w 214"/>
                <a:gd name="T1" fmla="*/ 0 h 835"/>
                <a:gd name="T2" fmla="*/ 133 w 214"/>
                <a:gd name="T3" fmla="*/ 676 h 835"/>
                <a:gd name="T4" fmla="*/ 287 w 214"/>
                <a:gd name="T5" fmla="*/ 1127 h 8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35">
                  <a:moveTo>
                    <a:pt x="16" y="0"/>
                  </a:moveTo>
                  <a:cubicBezTo>
                    <a:pt x="16" y="0"/>
                    <a:pt x="0" y="280"/>
                    <a:pt x="100" y="501"/>
                  </a:cubicBezTo>
                  <a:cubicBezTo>
                    <a:pt x="160" y="635"/>
                    <a:pt x="195" y="752"/>
                    <a:pt x="214" y="835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5" name="Freeform 2278">
              <a:extLst>
                <a:ext uri="{FF2B5EF4-FFF2-40B4-BE49-F238E27FC236}">
                  <a16:creationId xmlns:a16="http://schemas.microsoft.com/office/drawing/2014/main" id="{B1E65D78-985B-4119-969E-8B7B9B4C456C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 bwMode="auto">
            <a:xfrm>
              <a:off x="3434" y="771"/>
              <a:ext cx="233" cy="1056"/>
            </a:xfrm>
            <a:custGeom>
              <a:avLst/>
              <a:gdLst>
                <a:gd name="T0" fmla="*/ 284 w 211"/>
                <a:gd name="T1" fmla="*/ 1288 h 956"/>
                <a:gd name="T2" fmla="*/ 104 w 211"/>
                <a:gd name="T3" fmla="*/ 682 h 956"/>
                <a:gd name="T4" fmla="*/ 0 w 211"/>
                <a:gd name="T5" fmla="*/ 0 h 9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6">
                  <a:moveTo>
                    <a:pt x="211" y="956"/>
                  </a:moveTo>
                  <a:cubicBezTo>
                    <a:pt x="193" y="852"/>
                    <a:pt x="152" y="655"/>
                    <a:pt x="77" y="506"/>
                  </a:cubicBezTo>
                  <a:cubicBezTo>
                    <a:pt x="16" y="386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6" name="Freeform 2279">
              <a:extLst>
                <a:ext uri="{FF2B5EF4-FFF2-40B4-BE49-F238E27FC236}">
                  <a16:creationId xmlns:a16="http://schemas.microsoft.com/office/drawing/2014/main" id="{51F81817-9A9E-4D56-9291-49D18249885F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 bwMode="auto">
            <a:xfrm>
              <a:off x="2225" y="771"/>
              <a:ext cx="236" cy="917"/>
            </a:xfrm>
            <a:custGeom>
              <a:avLst/>
              <a:gdLst>
                <a:gd name="T0" fmla="*/ 269 w 213"/>
                <a:gd name="T1" fmla="*/ 0 h 830"/>
                <a:gd name="T2" fmla="*/ 155 w 213"/>
                <a:gd name="T3" fmla="*/ 676 h 830"/>
                <a:gd name="T4" fmla="*/ 0 w 213"/>
                <a:gd name="T5" fmla="*/ 1119 h 8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30">
                  <a:moveTo>
                    <a:pt x="198" y="0"/>
                  </a:moveTo>
                  <a:cubicBezTo>
                    <a:pt x="198" y="0"/>
                    <a:pt x="213" y="280"/>
                    <a:pt x="114" y="501"/>
                  </a:cubicBezTo>
                  <a:cubicBezTo>
                    <a:pt x="54" y="632"/>
                    <a:pt x="20" y="747"/>
                    <a:pt x="0" y="83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7" name="Freeform 2280">
              <a:extLst>
                <a:ext uri="{FF2B5EF4-FFF2-40B4-BE49-F238E27FC236}">
                  <a16:creationId xmlns:a16="http://schemas.microsoft.com/office/drawing/2014/main" id="{FAA0B265-44CC-4280-A8DC-F0F8EBC7BA93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 bwMode="auto">
            <a:xfrm>
              <a:off x="2105" y="771"/>
              <a:ext cx="233" cy="1052"/>
            </a:xfrm>
            <a:custGeom>
              <a:avLst/>
              <a:gdLst>
                <a:gd name="T0" fmla="*/ 0 w 211"/>
                <a:gd name="T1" fmla="*/ 1285 h 952"/>
                <a:gd name="T2" fmla="*/ 180 w 211"/>
                <a:gd name="T3" fmla="*/ 683 h 952"/>
                <a:gd name="T4" fmla="*/ 284 w 211"/>
                <a:gd name="T5" fmla="*/ 0 h 9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2">
                  <a:moveTo>
                    <a:pt x="0" y="952"/>
                  </a:moveTo>
                  <a:cubicBezTo>
                    <a:pt x="18" y="847"/>
                    <a:pt x="59" y="653"/>
                    <a:pt x="134" y="506"/>
                  </a:cubicBezTo>
                  <a:cubicBezTo>
                    <a:pt x="195" y="386"/>
                    <a:pt x="211" y="0"/>
                    <a:pt x="21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78" name="Oval 2281">
              <a:extLst>
                <a:ext uri="{FF2B5EF4-FFF2-40B4-BE49-F238E27FC236}">
                  <a16:creationId xmlns:a16="http://schemas.microsoft.com/office/drawing/2014/main" id="{7F413C88-5065-41E2-99DF-00F5377DF615}"/>
                </a:ext>
              </a:extLst>
            </p:cNvPr>
            <p:cNvSpPr>
              <a:spLocks noChangeArrowheads="1"/>
            </p:cNvSpPr>
            <p:nvPr>
              <p:custDataLst>
                <p:tags r:id="rId271"/>
              </p:custDataLst>
            </p:nvPr>
          </p:nvSpPr>
          <p:spPr bwMode="auto">
            <a:xfrm>
              <a:off x="2452" y="2574"/>
              <a:ext cx="28" cy="17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79" name="Oval 2282">
              <a:extLst>
                <a:ext uri="{FF2B5EF4-FFF2-40B4-BE49-F238E27FC236}">
                  <a16:creationId xmlns:a16="http://schemas.microsoft.com/office/drawing/2014/main" id="{2B54BEE2-F6EC-42E3-8B94-1EE7A61A0A5B}"/>
                </a:ext>
              </a:extLst>
            </p:cNvPr>
            <p:cNvSpPr>
              <a:spLocks noChangeArrowheads="1"/>
            </p:cNvSpPr>
            <p:nvPr>
              <p:custDataLst>
                <p:tags r:id="rId272"/>
              </p:custDataLst>
            </p:nvPr>
          </p:nvSpPr>
          <p:spPr bwMode="auto">
            <a:xfrm>
              <a:off x="3317" y="2575"/>
              <a:ext cx="24" cy="14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7080" name="Freeform 2283">
              <a:extLst>
                <a:ext uri="{FF2B5EF4-FFF2-40B4-BE49-F238E27FC236}">
                  <a16:creationId xmlns:a16="http://schemas.microsoft.com/office/drawing/2014/main" id="{3B356968-3382-496D-BB73-271777F27979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 bwMode="auto">
            <a:xfrm>
              <a:off x="2425" y="2568"/>
              <a:ext cx="39" cy="29"/>
            </a:xfrm>
            <a:custGeom>
              <a:avLst/>
              <a:gdLst>
                <a:gd name="T0" fmla="*/ 25 w 35"/>
                <a:gd name="T1" fmla="*/ 0 h 27"/>
                <a:gd name="T2" fmla="*/ 48 w 35"/>
                <a:gd name="T3" fmla="*/ 33 h 27"/>
                <a:gd name="T4" fmla="*/ 25 w 3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18" y="0"/>
                  </a:moveTo>
                  <a:cubicBezTo>
                    <a:pt x="18" y="0"/>
                    <a:pt x="7" y="15"/>
                    <a:pt x="35" y="27"/>
                  </a:cubicBezTo>
                  <a:cubicBezTo>
                    <a:pt x="35" y="27"/>
                    <a:pt x="0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1" name="Freeform 2284">
              <a:extLst>
                <a:ext uri="{FF2B5EF4-FFF2-40B4-BE49-F238E27FC236}">
                  <a16:creationId xmlns:a16="http://schemas.microsoft.com/office/drawing/2014/main" id="{F00D4675-4703-4E94-A1B4-9C63431EA91D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 bwMode="auto">
            <a:xfrm>
              <a:off x="3279" y="2570"/>
              <a:ext cx="42" cy="26"/>
            </a:xfrm>
            <a:custGeom>
              <a:avLst/>
              <a:gdLst>
                <a:gd name="T0" fmla="*/ 42 w 38"/>
                <a:gd name="T1" fmla="*/ 0 h 24"/>
                <a:gd name="T2" fmla="*/ 51 w 38"/>
                <a:gd name="T3" fmla="*/ 30 h 24"/>
                <a:gd name="T4" fmla="*/ 42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31" y="0"/>
                  </a:moveTo>
                  <a:cubicBezTo>
                    <a:pt x="31" y="0"/>
                    <a:pt x="7" y="19"/>
                    <a:pt x="38" y="24"/>
                  </a:cubicBezTo>
                  <a:cubicBezTo>
                    <a:pt x="38" y="24"/>
                    <a:pt x="0" y="2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2" name="Freeform 2285">
              <a:extLst>
                <a:ext uri="{FF2B5EF4-FFF2-40B4-BE49-F238E27FC236}">
                  <a16:creationId xmlns:a16="http://schemas.microsoft.com/office/drawing/2014/main" id="{F0C43025-E7D4-4094-9521-4A7C9CFB6128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 bwMode="auto">
            <a:xfrm>
              <a:off x="2603" y="1833"/>
              <a:ext cx="256" cy="155"/>
            </a:xfrm>
            <a:custGeom>
              <a:avLst/>
              <a:gdLst>
                <a:gd name="T0" fmla="*/ 94 w 232"/>
                <a:gd name="T1" fmla="*/ 4 h 140"/>
                <a:gd name="T2" fmla="*/ 56 w 232"/>
                <a:gd name="T3" fmla="*/ 95 h 140"/>
                <a:gd name="T4" fmla="*/ 0 w 232"/>
                <a:gd name="T5" fmla="*/ 156 h 140"/>
                <a:gd name="T6" fmla="*/ 138 w 232"/>
                <a:gd name="T7" fmla="*/ 185 h 140"/>
                <a:gd name="T8" fmla="*/ 195 w 232"/>
                <a:gd name="T9" fmla="*/ 161 h 140"/>
                <a:gd name="T10" fmla="*/ 245 w 232"/>
                <a:gd name="T11" fmla="*/ 137 h 140"/>
                <a:gd name="T12" fmla="*/ 281 w 232"/>
                <a:gd name="T13" fmla="*/ 182 h 140"/>
                <a:gd name="T14" fmla="*/ 309 w 232"/>
                <a:gd name="T15" fmla="*/ 135 h 140"/>
                <a:gd name="T16" fmla="*/ 294 w 232"/>
                <a:gd name="T17" fmla="*/ 66 h 140"/>
                <a:gd name="T18" fmla="*/ 278 w 232"/>
                <a:gd name="T19" fmla="*/ 13 h 140"/>
                <a:gd name="T20" fmla="*/ 184 w 232"/>
                <a:gd name="T21" fmla="*/ 4 h 140"/>
                <a:gd name="T22" fmla="*/ 89 w 232"/>
                <a:gd name="T23" fmla="*/ 4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1" h="140">
                  <a:moveTo>
                    <a:pt x="70" y="4"/>
                  </a:moveTo>
                  <a:cubicBezTo>
                    <a:pt x="58" y="10"/>
                    <a:pt x="52" y="55"/>
                    <a:pt x="42" y="70"/>
                  </a:cubicBezTo>
                  <a:cubicBezTo>
                    <a:pt x="30" y="87"/>
                    <a:pt x="8" y="96"/>
                    <a:pt x="0" y="115"/>
                  </a:cubicBezTo>
                  <a:cubicBezTo>
                    <a:pt x="17" y="140"/>
                    <a:pt x="74" y="140"/>
                    <a:pt x="102" y="136"/>
                  </a:cubicBezTo>
                  <a:cubicBezTo>
                    <a:pt x="117" y="134"/>
                    <a:pt x="132" y="126"/>
                    <a:pt x="145" y="118"/>
                  </a:cubicBezTo>
                  <a:cubicBezTo>
                    <a:pt x="155" y="112"/>
                    <a:pt x="169" y="95"/>
                    <a:pt x="182" y="101"/>
                  </a:cubicBezTo>
                  <a:cubicBezTo>
                    <a:pt x="196" y="108"/>
                    <a:pt x="190" y="132"/>
                    <a:pt x="209" y="134"/>
                  </a:cubicBezTo>
                  <a:cubicBezTo>
                    <a:pt x="227" y="137"/>
                    <a:pt x="232" y="112"/>
                    <a:pt x="230" y="99"/>
                  </a:cubicBezTo>
                  <a:cubicBezTo>
                    <a:pt x="227" y="82"/>
                    <a:pt x="219" y="66"/>
                    <a:pt x="218" y="49"/>
                  </a:cubicBezTo>
                  <a:cubicBezTo>
                    <a:pt x="216" y="35"/>
                    <a:pt x="220" y="17"/>
                    <a:pt x="207" y="10"/>
                  </a:cubicBezTo>
                  <a:cubicBezTo>
                    <a:pt x="192" y="2"/>
                    <a:pt x="155" y="8"/>
                    <a:pt x="137" y="4"/>
                  </a:cubicBezTo>
                  <a:cubicBezTo>
                    <a:pt x="113" y="0"/>
                    <a:pt x="90" y="2"/>
                    <a:pt x="6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3" name="Freeform 2286">
              <a:extLst>
                <a:ext uri="{FF2B5EF4-FFF2-40B4-BE49-F238E27FC236}">
                  <a16:creationId xmlns:a16="http://schemas.microsoft.com/office/drawing/2014/main" id="{487CF960-9DC7-40D2-A8BA-68B4868EF349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 bwMode="auto">
            <a:xfrm>
              <a:off x="2932" y="1831"/>
              <a:ext cx="95" cy="129"/>
            </a:xfrm>
            <a:custGeom>
              <a:avLst/>
              <a:gdLst>
                <a:gd name="T0" fmla="*/ 0 w 86"/>
                <a:gd name="T1" fmla="*/ 0 h 117"/>
                <a:gd name="T2" fmla="*/ 27 w 86"/>
                <a:gd name="T3" fmla="*/ 104 h 117"/>
                <a:gd name="T4" fmla="*/ 46 w 86"/>
                <a:gd name="T5" fmla="*/ 146 h 117"/>
                <a:gd name="T6" fmla="*/ 86 w 86"/>
                <a:gd name="T7" fmla="*/ 126 h 117"/>
                <a:gd name="T8" fmla="*/ 98 w 86"/>
                <a:gd name="T9" fmla="*/ 26 h 117"/>
                <a:gd name="T10" fmla="*/ 8 w 86"/>
                <a:gd name="T11" fmla="*/ 2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7">
                  <a:moveTo>
                    <a:pt x="0" y="0"/>
                  </a:moveTo>
                  <a:cubicBezTo>
                    <a:pt x="25" y="12"/>
                    <a:pt x="19" y="54"/>
                    <a:pt x="20" y="77"/>
                  </a:cubicBezTo>
                  <a:cubicBezTo>
                    <a:pt x="21" y="91"/>
                    <a:pt x="21" y="103"/>
                    <a:pt x="34" y="109"/>
                  </a:cubicBezTo>
                  <a:cubicBezTo>
                    <a:pt x="50" y="117"/>
                    <a:pt x="60" y="108"/>
                    <a:pt x="64" y="93"/>
                  </a:cubicBezTo>
                  <a:cubicBezTo>
                    <a:pt x="69" y="76"/>
                    <a:pt x="86" y="35"/>
                    <a:pt x="73" y="20"/>
                  </a:cubicBezTo>
                  <a:cubicBezTo>
                    <a:pt x="58" y="1"/>
                    <a:pt x="25" y="9"/>
                    <a:pt x="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4" name="Freeform 2287">
              <a:extLst>
                <a:ext uri="{FF2B5EF4-FFF2-40B4-BE49-F238E27FC236}">
                  <a16:creationId xmlns:a16="http://schemas.microsoft.com/office/drawing/2014/main" id="{35779A15-784E-4542-810D-E7F0EEFB2EC0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 bwMode="auto">
            <a:xfrm>
              <a:off x="3086" y="1841"/>
              <a:ext cx="218" cy="159"/>
            </a:xfrm>
            <a:custGeom>
              <a:avLst/>
              <a:gdLst>
                <a:gd name="T0" fmla="*/ 21 w 198"/>
                <a:gd name="T1" fmla="*/ 22 h 144"/>
                <a:gd name="T2" fmla="*/ 25 w 198"/>
                <a:gd name="T3" fmla="*/ 141 h 144"/>
                <a:gd name="T4" fmla="*/ 101 w 198"/>
                <a:gd name="T5" fmla="*/ 88 h 144"/>
                <a:gd name="T6" fmla="*/ 151 w 198"/>
                <a:gd name="T7" fmla="*/ 142 h 144"/>
                <a:gd name="T8" fmla="*/ 214 w 198"/>
                <a:gd name="T9" fmla="*/ 168 h 144"/>
                <a:gd name="T10" fmla="*/ 253 w 198"/>
                <a:gd name="T11" fmla="*/ 44 h 144"/>
                <a:gd name="T12" fmla="*/ 144 w 198"/>
                <a:gd name="T13" fmla="*/ 4 h 144"/>
                <a:gd name="T14" fmla="*/ 23 w 198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144">
                  <a:moveTo>
                    <a:pt x="15" y="16"/>
                  </a:moveTo>
                  <a:cubicBezTo>
                    <a:pt x="36" y="44"/>
                    <a:pt x="0" y="83"/>
                    <a:pt x="19" y="105"/>
                  </a:cubicBezTo>
                  <a:cubicBezTo>
                    <a:pt x="52" y="144"/>
                    <a:pt x="49" y="61"/>
                    <a:pt x="76" y="65"/>
                  </a:cubicBezTo>
                  <a:cubicBezTo>
                    <a:pt x="89" y="67"/>
                    <a:pt x="104" y="97"/>
                    <a:pt x="113" y="106"/>
                  </a:cubicBezTo>
                  <a:cubicBezTo>
                    <a:pt x="125" y="117"/>
                    <a:pt x="143" y="126"/>
                    <a:pt x="160" y="125"/>
                  </a:cubicBezTo>
                  <a:cubicBezTo>
                    <a:pt x="198" y="121"/>
                    <a:pt x="191" y="62"/>
                    <a:pt x="190" y="33"/>
                  </a:cubicBezTo>
                  <a:cubicBezTo>
                    <a:pt x="189" y="0"/>
                    <a:pt x="134" y="3"/>
                    <a:pt x="108" y="4"/>
                  </a:cubicBezTo>
                  <a:cubicBezTo>
                    <a:pt x="82" y="5"/>
                    <a:pt x="39" y="7"/>
                    <a:pt x="17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5" name="Freeform 2288">
              <a:extLst>
                <a:ext uri="{FF2B5EF4-FFF2-40B4-BE49-F238E27FC236}">
                  <a16:creationId xmlns:a16="http://schemas.microsoft.com/office/drawing/2014/main" id="{CA156FAC-C5BA-4A0F-B664-A8B1C88804A2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 bwMode="auto">
            <a:xfrm>
              <a:off x="2356" y="1831"/>
              <a:ext cx="212" cy="148"/>
            </a:xfrm>
            <a:custGeom>
              <a:avLst/>
              <a:gdLst>
                <a:gd name="T0" fmla="*/ 258 w 192"/>
                <a:gd name="T1" fmla="*/ 0 h 134"/>
                <a:gd name="T2" fmla="*/ 100 w 192"/>
                <a:gd name="T3" fmla="*/ 56 h 134"/>
                <a:gd name="T4" fmla="*/ 36 w 192"/>
                <a:gd name="T5" fmla="*/ 86 h 134"/>
                <a:gd name="T6" fmla="*/ 19 w 192"/>
                <a:gd name="T7" fmla="*/ 127 h 134"/>
                <a:gd name="T8" fmla="*/ 0 w 192"/>
                <a:gd name="T9" fmla="*/ 157 h 134"/>
                <a:gd name="T10" fmla="*/ 133 w 192"/>
                <a:gd name="T11" fmla="*/ 105 h 134"/>
                <a:gd name="T12" fmla="*/ 251 w 192"/>
                <a:gd name="T13" fmla="*/ 1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34">
                  <a:moveTo>
                    <a:pt x="192" y="0"/>
                  </a:moveTo>
                  <a:cubicBezTo>
                    <a:pt x="152" y="12"/>
                    <a:pt x="115" y="33"/>
                    <a:pt x="74" y="42"/>
                  </a:cubicBezTo>
                  <a:cubicBezTo>
                    <a:pt x="55" y="47"/>
                    <a:pt x="37" y="46"/>
                    <a:pt x="27" y="64"/>
                  </a:cubicBezTo>
                  <a:cubicBezTo>
                    <a:pt x="21" y="74"/>
                    <a:pt x="20" y="85"/>
                    <a:pt x="14" y="94"/>
                  </a:cubicBezTo>
                  <a:cubicBezTo>
                    <a:pt x="9" y="102"/>
                    <a:pt x="3" y="108"/>
                    <a:pt x="0" y="117"/>
                  </a:cubicBezTo>
                  <a:cubicBezTo>
                    <a:pt x="34" y="134"/>
                    <a:pt x="76" y="98"/>
                    <a:pt x="99" y="78"/>
                  </a:cubicBezTo>
                  <a:cubicBezTo>
                    <a:pt x="123" y="57"/>
                    <a:pt x="158" y="16"/>
                    <a:pt x="18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6" name="Freeform 2289">
              <a:extLst>
                <a:ext uri="{FF2B5EF4-FFF2-40B4-BE49-F238E27FC236}">
                  <a16:creationId xmlns:a16="http://schemas.microsoft.com/office/drawing/2014/main" id="{C4B16B98-E1DD-4A8B-9118-8886A83DC152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 bwMode="auto">
            <a:xfrm>
              <a:off x="3447" y="1948"/>
              <a:ext cx="110" cy="61"/>
            </a:xfrm>
            <a:custGeom>
              <a:avLst/>
              <a:gdLst>
                <a:gd name="T0" fmla="*/ 0 w 100"/>
                <a:gd name="T1" fmla="*/ 0 h 55"/>
                <a:gd name="T2" fmla="*/ 14 w 100"/>
                <a:gd name="T3" fmla="*/ 41 h 55"/>
                <a:gd name="T4" fmla="*/ 51 w 100"/>
                <a:gd name="T5" fmla="*/ 47 h 55"/>
                <a:gd name="T6" fmla="*/ 133 w 100"/>
                <a:gd name="T7" fmla="*/ 75 h 55"/>
                <a:gd name="T8" fmla="*/ 77 w 100"/>
                <a:gd name="T9" fmla="*/ 14 h 55"/>
                <a:gd name="T10" fmla="*/ 2 w 100"/>
                <a:gd name="T11" fmla="*/ 2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5">
                  <a:moveTo>
                    <a:pt x="0" y="0"/>
                  </a:moveTo>
                  <a:cubicBezTo>
                    <a:pt x="5" y="10"/>
                    <a:pt x="6" y="22"/>
                    <a:pt x="11" y="30"/>
                  </a:cubicBezTo>
                  <a:cubicBezTo>
                    <a:pt x="21" y="47"/>
                    <a:pt x="21" y="35"/>
                    <a:pt x="38" y="34"/>
                  </a:cubicBezTo>
                  <a:cubicBezTo>
                    <a:pt x="60" y="32"/>
                    <a:pt x="81" y="46"/>
                    <a:pt x="100" y="55"/>
                  </a:cubicBezTo>
                  <a:cubicBezTo>
                    <a:pt x="96" y="43"/>
                    <a:pt x="70" y="17"/>
                    <a:pt x="58" y="11"/>
                  </a:cubicBezTo>
                  <a:cubicBezTo>
                    <a:pt x="46" y="5"/>
                    <a:pt x="14" y="1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7" name="Freeform 2290">
              <a:extLst>
                <a:ext uri="{FF2B5EF4-FFF2-40B4-BE49-F238E27FC236}">
                  <a16:creationId xmlns:a16="http://schemas.microsoft.com/office/drawing/2014/main" id="{0117BCC5-936B-43C7-8B1C-5804EA753F07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 bwMode="auto">
            <a:xfrm>
              <a:off x="3312" y="1869"/>
              <a:ext cx="136" cy="123"/>
            </a:xfrm>
            <a:custGeom>
              <a:avLst/>
              <a:gdLst>
                <a:gd name="T0" fmla="*/ 3 w 123"/>
                <a:gd name="T1" fmla="*/ 0 h 111"/>
                <a:gd name="T2" fmla="*/ 35 w 123"/>
                <a:gd name="T3" fmla="*/ 100 h 111"/>
                <a:gd name="T4" fmla="*/ 102 w 123"/>
                <a:gd name="T5" fmla="*/ 136 h 111"/>
                <a:gd name="T6" fmla="*/ 144 w 123"/>
                <a:gd name="T7" fmla="*/ 130 h 111"/>
                <a:gd name="T8" fmla="*/ 90 w 123"/>
                <a:gd name="T9" fmla="*/ 63 h 111"/>
                <a:gd name="T10" fmla="*/ 2 w 123"/>
                <a:gd name="T11" fmla="*/ 3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0">
                  <a:moveTo>
                    <a:pt x="3" y="0"/>
                  </a:moveTo>
                  <a:cubicBezTo>
                    <a:pt x="0" y="23"/>
                    <a:pt x="13" y="56"/>
                    <a:pt x="26" y="73"/>
                  </a:cubicBezTo>
                  <a:cubicBezTo>
                    <a:pt x="38" y="90"/>
                    <a:pt x="56" y="94"/>
                    <a:pt x="75" y="100"/>
                  </a:cubicBezTo>
                  <a:cubicBezTo>
                    <a:pt x="90" y="105"/>
                    <a:pt x="101" y="111"/>
                    <a:pt x="107" y="96"/>
                  </a:cubicBezTo>
                  <a:cubicBezTo>
                    <a:pt x="123" y="59"/>
                    <a:pt x="91" y="59"/>
                    <a:pt x="66" y="46"/>
                  </a:cubicBezTo>
                  <a:cubicBezTo>
                    <a:pt x="42" y="34"/>
                    <a:pt x="22" y="18"/>
                    <a:pt x="2" y="3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8" name="Freeform 2291">
              <a:extLst>
                <a:ext uri="{FF2B5EF4-FFF2-40B4-BE49-F238E27FC236}">
                  <a16:creationId xmlns:a16="http://schemas.microsoft.com/office/drawing/2014/main" id="{18D2BEAF-95E1-4BE4-AE58-D9F14F63F4D5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 bwMode="auto">
            <a:xfrm>
              <a:off x="3025" y="1854"/>
              <a:ext cx="64" cy="110"/>
            </a:xfrm>
            <a:custGeom>
              <a:avLst/>
              <a:gdLst>
                <a:gd name="T0" fmla="*/ 75 w 58"/>
                <a:gd name="T1" fmla="*/ 8 h 100"/>
                <a:gd name="T2" fmla="*/ 73 w 58"/>
                <a:gd name="T3" fmla="*/ 88 h 100"/>
                <a:gd name="T4" fmla="*/ 14 w 58"/>
                <a:gd name="T5" fmla="*/ 110 h 100"/>
                <a:gd name="T6" fmla="*/ 21 w 58"/>
                <a:gd name="T7" fmla="*/ 34 h 100"/>
                <a:gd name="T8" fmla="*/ 70 w 58"/>
                <a:gd name="T9" fmla="*/ 1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0">
                  <a:moveTo>
                    <a:pt x="56" y="5"/>
                  </a:moveTo>
                  <a:cubicBezTo>
                    <a:pt x="54" y="24"/>
                    <a:pt x="58" y="46"/>
                    <a:pt x="54" y="66"/>
                  </a:cubicBezTo>
                  <a:cubicBezTo>
                    <a:pt x="51" y="82"/>
                    <a:pt x="29" y="100"/>
                    <a:pt x="11" y="83"/>
                  </a:cubicBezTo>
                  <a:cubicBezTo>
                    <a:pt x="0" y="73"/>
                    <a:pt x="10" y="38"/>
                    <a:pt x="15" y="25"/>
                  </a:cubicBezTo>
                  <a:cubicBezTo>
                    <a:pt x="22" y="5"/>
                    <a:pt x="31" y="0"/>
                    <a:pt x="52" y="7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89" name="Freeform 2292">
              <a:extLst>
                <a:ext uri="{FF2B5EF4-FFF2-40B4-BE49-F238E27FC236}">
                  <a16:creationId xmlns:a16="http://schemas.microsoft.com/office/drawing/2014/main" id="{7256EAEF-325A-4DB1-AC9F-93CA1734403A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 bwMode="auto">
            <a:xfrm>
              <a:off x="2854" y="1837"/>
              <a:ext cx="79" cy="125"/>
            </a:xfrm>
            <a:custGeom>
              <a:avLst/>
              <a:gdLst>
                <a:gd name="T0" fmla="*/ 2 w 72"/>
                <a:gd name="T1" fmla="*/ 8 h 113"/>
                <a:gd name="T2" fmla="*/ 59 w 72"/>
                <a:gd name="T3" fmla="*/ 8 h 113"/>
                <a:gd name="T4" fmla="*/ 87 w 72"/>
                <a:gd name="T5" fmla="*/ 59 h 113"/>
                <a:gd name="T6" fmla="*/ 42 w 72"/>
                <a:gd name="T7" fmla="*/ 145 h 113"/>
                <a:gd name="T8" fmla="*/ 0 w 72"/>
                <a:gd name="T9" fmla="*/ 15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3">
                  <a:moveTo>
                    <a:pt x="2" y="5"/>
                  </a:moveTo>
                  <a:cubicBezTo>
                    <a:pt x="14" y="11"/>
                    <a:pt x="31" y="0"/>
                    <a:pt x="45" y="5"/>
                  </a:cubicBezTo>
                  <a:cubicBezTo>
                    <a:pt x="56" y="8"/>
                    <a:pt x="63" y="29"/>
                    <a:pt x="66" y="43"/>
                  </a:cubicBezTo>
                  <a:cubicBezTo>
                    <a:pt x="72" y="69"/>
                    <a:pt x="70" y="113"/>
                    <a:pt x="32" y="107"/>
                  </a:cubicBezTo>
                  <a:cubicBezTo>
                    <a:pt x="24" y="78"/>
                    <a:pt x="17" y="37"/>
                    <a:pt x="0" y="1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0" name="Freeform 2293">
              <a:extLst>
                <a:ext uri="{FF2B5EF4-FFF2-40B4-BE49-F238E27FC236}">
                  <a16:creationId xmlns:a16="http://schemas.microsoft.com/office/drawing/2014/main" id="{4A576166-FA58-49ED-80EC-0B55657F1DEF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 bwMode="auto">
            <a:xfrm>
              <a:off x="2540" y="1822"/>
              <a:ext cx="124" cy="106"/>
            </a:xfrm>
            <a:custGeom>
              <a:avLst/>
              <a:gdLst>
                <a:gd name="T0" fmla="*/ 151 w 112"/>
                <a:gd name="T1" fmla="*/ 15 h 96"/>
                <a:gd name="T2" fmla="*/ 39 w 112"/>
                <a:gd name="T3" fmla="*/ 126 h 96"/>
                <a:gd name="T4" fmla="*/ 18 w 112"/>
                <a:gd name="T5" fmla="*/ 78 h 96"/>
                <a:gd name="T6" fmla="*/ 69 w 112"/>
                <a:gd name="T7" fmla="*/ 10 h 96"/>
                <a:gd name="T8" fmla="*/ 145 w 112"/>
                <a:gd name="T9" fmla="*/ 2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96">
                  <a:moveTo>
                    <a:pt x="111" y="12"/>
                  </a:moveTo>
                  <a:cubicBezTo>
                    <a:pt x="112" y="40"/>
                    <a:pt x="55" y="96"/>
                    <a:pt x="29" y="93"/>
                  </a:cubicBezTo>
                  <a:cubicBezTo>
                    <a:pt x="2" y="91"/>
                    <a:pt x="0" y="76"/>
                    <a:pt x="13" y="58"/>
                  </a:cubicBezTo>
                  <a:cubicBezTo>
                    <a:pt x="27" y="40"/>
                    <a:pt x="38" y="25"/>
                    <a:pt x="51" y="7"/>
                  </a:cubicBezTo>
                  <a:cubicBezTo>
                    <a:pt x="65" y="0"/>
                    <a:pt x="94" y="10"/>
                    <a:pt x="107" y="15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1" name="Freeform 2294">
              <a:extLst>
                <a:ext uri="{FF2B5EF4-FFF2-40B4-BE49-F238E27FC236}">
                  <a16:creationId xmlns:a16="http://schemas.microsoft.com/office/drawing/2014/main" id="{C83881C0-FE9C-45EF-AB52-424B2ACCED60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 bwMode="auto">
            <a:xfrm>
              <a:off x="2263" y="1908"/>
              <a:ext cx="90" cy="74"/>
            </a:xfrm>
            <a:custGeom>
              <a:avLst/>
              <a:gdLst>
                <a:gd name="T0" fmla="*/ 108 w 82"/>
                <a:gd name="T1" fmla="*/ 1 h 67"/>
                <a:gd name="T2" fmla="*/ 83 w 82"/>
                <a:gd name="T3" fmla="*/ 10 h 67"/>
                <a:gd name="T4" fmla="*/ 53 w 82"/>
                <a:gd name="T5" fmla="*/ 23 h 67"/>
                <a:gd name="T6" fmla="*/ 38 w 82"/>
                <a:gd name="T7" fmla="*/ 35 h 67"/>
                <a:gd name="T8" fmla="*/ 27 w 82"/>
                <a:gd name="T9" fmla="*/ 43 h 67"/>
                <a:gd name="T10" fmla="*/ 10 w 82"/>
                <a:gd name="T11" fmla="*/ 62 h 67"/>
                <a:gd name="T12" fmla="*/ 0 w 82"/>
                <a:gd name="T13" fmla="*/ 73 h 67"/>
                <a:gd name="T14" fmla="*/ 13 w 82"/>
                <a:gd name="T15" fmla="*/ 80 h 67"/>
                <a:gd name="T16" fmla="*/ 55 w 82"/>
                <a:gd name="T17" fmla="*/ 80 h 67"/>
                <a:gd name="T18" fmla="*/ 67 w 82"/>
                <a:gd name="T19" fmla="*/ 66 h 67"/>
                <a:gd name="T20" fmla="*/ 79 w 82"/>
                <a:gd name="T21" fmla="*/ 51 h 67"/>
                <a:gd name="T22" fmla="*/ 97 w 82"/>
                <a:gd name="T23" fmla="*/ 24 h 67"/>
                <a:gd name="T24" fmla="*/ 109 w 82"/>
                <a:gd name="T25" fmla="*/ 3 h 67"/>
                <a:gd name="T26" fmla="*/ 108 w 82"/>
                <a:gd name="T27" fmla="*/ 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67">
                  <a:moveTo>
                    <a:pt x="81" y="1"/>
                  </a:moveTo>
                  <a:cubicBezTo>
                    <a:pt x="76" y="0"/>
                    <a:pt x="68" y="5"/>
                    <a:pt x="63" y="7"/>
                  </a:cubicBezTo>
                  <a:cubicBezTo>
                    <a:pt x="55" y="11"/>
                    <a:pt x="47" y="13"/>
                    <a:pt x="40" y="17"/>
                  </a:cubicBezTo>
                  <a:cubicBezTo>
                    <a:pt x="35" y="20"/>
                    <a:pt x="32" y="23"/>
                    <a:pt x="29" y="26"/>
                  </a:cubicBezTo>
                  <a:cubicBezTo>
                    <a:pt x="26" y="28"/>
                    <a:pt x="23" y="30"/>
                    <a:pt x="21" y="32"/>
                  </a:cubicBezTo>
                  <a:cubicBezTo>
                    <a:pt x="15" y="36"/>
                    <a:pt x="11" y="41"/>
                    <a:pt x="7" y="46"/>
                  </a:cubicBezTo>
                  <a:cubicBezTo>
                    <a:pt x="5" y="47"/>
                    <a:pt x="0" y="52"/>
                    <a:pt x="0" y="54"/>
                  </a:cubicBezTo>
                  <a:cubicBezTo>
                    <a:pt x="0" y="57"/>
                    <a:pt x="7" y="58"/>
                    <a:pt x="10" y="59"/>
                  </a:cubicBezTo>
                  <a:cubicBezTo>
                    <a:pt x="19" y="62"/>
                    <a:pt x="33" y="67"/>
                    <a:pt x="42" y="59"/>
                  </a:cubicBezTo>
                  <a:cubicBezTo>
                    <a:pt x="45" y="57"/>
                    <a:pt x="48" y="52"/>
                    <a:pt x="51" y="49"/>
                  </a:cubicBezTo>
                  <a:cubicBezTo>
                    <a:pt x="54" y="46"/>
                    <a:pt x="57" y="41"/>
                    <a:pt x="60" y="38"/>
                  </a:cubicBezTo>
                  <a:cubicBezTo>
                    <a:pt x="65" y="31"/>
                    <a:pt x="69" y="25"/>
                    <a:pt x="73" y="18"/>
                  </a:cubicBezTo>
                  <a:cubicBezTo>
                    <a:pt x="76" y="14"/>
                    <a:pt x="82" y="8"/>
                    <a:pt x="82" y="3"/>
                  </a:cubicBezTo>
                  <a:cubicBezTo>
                    <a:pt x="81" y="3"/>
                    <a:pt x="81" y="2"/>
                    <a:pt x="81" y="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2" name="Freeform 2295">
              <a:extLst>
                <a:ext uri="{FF2B5EF4-FFF2-40B4-BE49-F238E27FC236}">
                  <a16:creationId xmlns:a16="http://schemas.microsoft.com/office/drawing/2014/main" id="{DE4EF9C4-271C-47DD-8D2F-9FB8FD0E9FFB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 bwMode="auto">
            <a:xfrm>
              <a:off x="2021" y="2111"/>
              <a:ext cx="280" cy="179"/>
            </a:xfrm>
            <a:custGeom>
              <a:avLst/>
              <a:gdLst>
                <a:gd name="T0" fmla="*/ 24 w 254"/>
                <a:gd name="T1" fmla="*/ 0 h 162"/>
                <a:gd name="T2" fmla="*/ 88 w 254"/>
                <a:gd name="T3" fmla="*/ 54 h 162"/>
                <a:gd name="T4" fmla="*/ 187 w 254"/>
                <a:gd name="T5" fmla="*/ 93 h 162"/>
                <a:gd name="T6" fmla="*/ 341 w 254"/>
                <a:gd name="T7" fmla="*/ 218 h 162"/>
                <a:gd name="T8" fmla="*/ 234 w 254"/>
                <a:gd name="T9" fmla="*/ 196 h 162"/>
                <a:gd name="T10" fmla="*/ 147 w 254"/>
                <a:gd name="T11" fmla="*/ 191 h 162"/>
                <a:gd name="T12" fmla="*/ 24 w 254"/>
                <a:gd name="T13" fmla="*/ 3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62">
                  <a:moveTo>
                    <a:pt x="18" y="0"/>
                  </a:moveTo>
                  <a:cubicBezTo>
                    <a:pt x="39" y="5"/>
                    <a:pt x="52" y="29"/>
                    <a:pt x="66" y="40"/>
                  </a:cubicBezTo>
                  <a:cubicBezTo>
                    <a:pt x="89" y="56"/>
                    <a:pt x="114" y="60"/>
                    <a:pt x="140" y="69"/>
                  </a:cubicBezTo>
                  <a:cubicBezTo>
                    <a:pt x="183" y="85"/>
                    <a:pt x="218" y="134"/>
                    <a:pt x="254" y="161"/>
                  </a:cubicBezTo>
                  <a:cubicBezTo>
                    <a:pt x="232" y="162"/>
                    <a:pt x="195" y="152"/>
                    <a:pt x="174" y="145"/>
                  </a:cubicBezTo>
                  <a:cubicBezTo>
                    <a:pt x="149" y="136"/>
                    <a:pt x="129" y="160"/>
                    <a:pt x="110" y="142"/>
                  </a:cubicBezTo>
                  <a:cubicBezTo>
                    <a:pt x="94" y="127"/>
                    <a:pt x="0" y="86"/>
                    <a:pt x="18" y="3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3" name="Freeform 2296">
              <a:extLst>
                <a:ext uri="{FF2B5EF4-FFF2-40B4-BE49-F238E27FC236}">
                  <a16:creationId xmlns:a16="http://schemas.microsoft.com/office/drawing/2014/main" id="{410F02FC-B02B-45CE-854F-5EF747947F43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 bwMode="auto">
            <a:xfrm>
              <a:off x="2241" y="2290"/>
              <a:ext cx="265" cy="156"/>
            </a:xfrm>
            <a:custGeom>
              <a:avLst/>
              <a:gdLst>
                <a:gd name="T0" fmla="*/ 324 w 240"/>
                <a:gd name="T1" fmla="*/ 191 h 141"/>
                <a:gd name="T2" fmla="*/ 277 w 240"/>
                <a:gd name="T3" fmla="*/ 100 h 141"/>
                <a:gd name="T4" fmla="*/ 224 w 240"/>
                <a:gd name="T5" fmla="*/ 38 h 141"/>
                <a:gd name="T6" fmla="*/ 141 w 240"/>
                <a:gd name="T7" fmla="*/ 24 h 141"/>
                <a:gd name="T8" fmla="*/ 56 w 240"/>
                <a:gd name="T9" fmla="*/ 11 h 141"/>
                <a:gd name="T10" fmla="*/ 0 w 240"/>
                <a:gd name="T11" fmla="*/ 0 h 141"/>
                <a:gd name="T12" fmla="*/ 104 w 240"/>
                <a:gd name="T13" fmla="*/ 31 h 141"/>
                <a:gd name="T14" fmla="*/ 184 w 240"/>
                <a:gd name="T15" fmla="*/ 65 h 141"/>
                <a:gd name="T16" fmla="*/ 318 w 240"/>
                <a:gd name="T17" fmla="*/ 191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41">
                  <a:moveTo>
                    <a:pt x="240" y="141"/>
                  </a:moveTo>
                  <a:cubicBezTo>
                    <a:pt x="220" y="130"/>
                    <a:pt x="214" y="93"/>
                    <a:pt x="206" y="73"/>
                  </a:cubicBezTo>
                  <a:cubicBezTo>
                    <a:pt x="200" y="55"/>
                    <a:pt x="185" y="38"/>
                    <a:pt x="167" y="28"/>
                  </a:cubicBezTo>
                  <a:cubicBezTo>
                    <a:pt x="149" y="17"/>
                    <a:pt x="126" y="20"/>
                    <a:pt x="105" y="18"/>
                  </a:cubicBezTo>
                  <a:cubicBezTo>
                    <a:pt x="84" y="16"/>
                    <a:pt x="63" y="11"/>
                    <a:pt x="42" y="8"/>
                  </a:cubicBezTo>
                  <a:cubicBezTo>
                    <a:pt x="28" y="6"/>
                    <a:pt x="14" y="2"/>
                    <a:pt x="0" y="0"/>
                  </a:cubicBezTo>
                  <a:cubicBezTo>
                    <a:pt x="25" y="11"/>
                    <a:pt x="51" y="15"/>
                    <a:pt x="77" y="23"/>
                  </a:cubicBezTo>
                  <a:cubicBezTo>
                    <a:pt x="98" y="29"/>
                    <a:pt x="117" y="40"/>
                    <a:pt x="137" y="48"/>
                  </a:cubicBezTo>
                  <a:cubicBezTo>
                    <a:pt x="179" y="67"/>
                    <a:pt x="199" y="118"/>
                    <a:pt x="236" y="141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4" name="Freeform 2297">
              <a:extLst>
                <a:ext uri="{FF2B5EF4-FFF2-40B4-BE49-F238E27FC236}">
                  <a16:creationId xmlns:a16="http://schemas.microsoft.com/office/drawing/2014/main" id="{E3390E98-158C-4901-94B5-2EBBF66EBC14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 bwMode="auto">
            <a:xfrm>
              <a:off x="2465" y="2265"/>
              <a:ext cx="1042" cy="211"/>
            </a:xfrm>
            <a:custGeom>
              <a:avLst/>
              <a:gdLst>
                <a:gd name="T0" fmla="*/ 0 w 944"/>
                <a:gd name="T1" fmla="*/ 98 h 191"/>
                <a:gd name="T2" fmla="*/ 120 w 944"/>
                <a:gd name="T3" fmla="*/ 78 h 191"/>
                <a:gd name="T4" fmla="*/ 185 w 944"/>
                <a:gd name="T5" fmla="*/ 108 h 191"/>
                <a:gd name="T6" fmla="*/ 251 w 944"/>
                <a:gd name="T7" fmla="*/ 149 h 191"/>
                <a:gd name="T8" fmla="*/ 437 w 944"/>
                <a:gd name="T9" fmla="*/ 117 h 191"/>
                <a:gd name="T10" fmla="*/ 544 w 944"/>
                <a:gd name="T11" fmla="*/ 126 h 191"/>
                <a:gd name="T12" fmla="*/ 659 w 944"/>
                <a:gd name="T13" fmla="*/ 115 h 191"/>
                <a:gd name="T14" fmla="*/ 983 w 944"/>
                <a:gd name="T15" fmla="*/ 101 h 191"/>
                <a:gd name="T16" fmla="*/ 1153 w 944"/>
                <a:gd name="T17" fmla="*/ 24 h 191"/>
                <a:gd name="T18" fmla="*/ 1215 w 944"/>
                <a:gd name="T19" fmla="*/ 19 h 191"/>
                <a:gd name="T20" fmla="*/ 1269 w 944"/>
                <a:gd name="T21" fmla="*/ 0 h 191"/>
                <a:gd name="T22" fmla="*/ 1230 w 944"/>
                <a:gd name="T23" fmla="*/ 81 h 191"/>
                <a:gd name="T24" fmla="*/ 1176 w 944"/>
                <a:gd name="T25" fmla="*/ 135 h 191"/>
                <a:gd name="T26" fmla="*/ 1020 w 944"/>
                <a:gd name="T27" fmla="*/ 188 h 191"/>
                <a:gd name="T28" fmla="*/ 947 w 944"/>
                <a:gd name="T29" fmla="*/ 226 h 191"/>
                <a:gd name="T30" fmla="*/ 882 w 944"/>
                <a:gd name="T31" fmla="*/ 179 h 191"/>
                <a:gd name="T32" fmla="*/ 819 w 944"/>
                <a:gd name="T33" fmla="*/ 184 h 191"/>
                <a:gd name="T34" fmla="*/ 730 w 944"/>
                <a:gd name="T35" fmla="*/ 197 h 191"/>
                <a:gd name="T36" fmla="*/ 647 w 944"/>
                <a:gd name="T37" fmla="*/ 240 h 191"/>
                <a:gd name="T38" fmla="*/ 565 w 944"/>
                <a:gd name="T39" fmla="*/ 235 h 191"/>
                <a:gd name="T40" fmla="*/ 430 w 944"/>
                <a:gd name="T41" fmla="*/ 250 h 191"/>
                <a:gd name="T42" fmla="*/ 208 w 944"/>
                <a:gd name="T43" fmla="*/ 219 h 191"/>
                <a:gd name="T44" fmla="*/ 42 w 944"/>
                <a:gd name="T45" fmla="*/ 182 h 191"/>
                <a:gd name="T46" fmla="*/ 9 w 944"/>
                <a:gd name="T47" fmla="*/ 117 h 1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4" h="191">
                  <a:moveTo>
                    <a:pt x="0" y="73"/>
                  </a:moveTo>
                  <a:cubicBezTo>
                    <a:pt x="25" y="75"/>
                    <a:pt x="62" y="54"/>
                    <a:pt x="90" y="58"/>
                  </a:cubicBezTo>
                  <a:cubicBezTo>
                    <a:pt x="104" y="61"/>
                    <a:pt x="125" y="75"/>
                    <a:pt x="138" y="81"/>
                  </a:cubicBezTo>
                  <a:cubicBezTo>
                    <a:pt x="154" y="89"/>
                    <a:pt x="169" y="105"/>
                    <a:pt x="187" y="110"/>
                  </a:cubicBezTo>
                  <a:cubicBezTo>
                    <a:pt x="223" y="119"/>
                    <a:pt x="290" y="99"/>
                    <a:pt x="325" y="87"/>
                  </a:cubicBezTo>
                  <a:cubicBezTo>
                    <a:pt x="370" y="73"/>
                    <a:pt x="358" y="93"/>
                    <a:pt x="405" y="93"/>
                  </a:cubicBezTo>
                  <a:cubicBezTo>
                    <a:pt x="456" y="93"/>
                    <a:pt x="441" y="88"/>
                    <a:pt x="490" y="85"/>
                  </a:cubicBezTo>
                  <a:cubicBezTo>
                    <a:pt x="544" y="82"/>
                    <a:pt x="678" y="84"/>
                    <a:pt x="731" y="74"/>
                  </a:cubicBezTo>
                  <a:cubicBezTo>
                    <a:pt x="774" y="66"/>
                    <a:pt x="818" y="30"/>
                    <a:pt x="858" y="18"/>
                  </a:cubicBezTo>
                  <a:cubicBezTo>
                    <a:pt x="874" y="13"/>
                    <a:pt x="887" y="17"/>
                    <a:pt x="903" y="14"/>
                  </a:cubicBezTo>
                  <a:cubicBezTo>
                    <a:pt x="919" y="12"/>
                    <a:pt x="932" y="7"/>
                    <a:pt x="944" y="0"/>
                  </a:cubicBezTo>
                  <a:cubicBezTo>
                    <a:pt x="938" y="18"/>
                    <a:pt x="920" y="42"/>
                    <a:pt x="914" y="60"/>
                  </a:cubicBezTo>
                  <a:cubicBezTo>
                    <a:pt x="907" y="80"/>
                    <a:pt x="896" y="92"/>
                    <a:pt x="874" y="100"/>
                  </a:cubicBezTo>
                  <a:cubicBezTo>
                    <a:pt x="835" y="114"/>
                    <a:pt x="796" y="122"/>
                    <a:pt x="758" y="139"/>
                  </a:cubicBezTo>
                  <a:cubicBezTo>
                    <a:pt x="742" y="146"/>
                    <a:pt x="719" y="167"/>
                    <a:pt x="704" y="168"/>
                  </a:cubicBezTo>
                  <a:cubicBezTo>
                    <a:pt x="680" y="169"/>
                    <a:pt x="673" y="144"/>
                    <a:pt x="656" y="133"/>
                  </a:cubicBezTo>
                  <a:cubicBezTo>
                    <a:pt x="639" y="122"/>
                    <a:pt x="628" y="134"/>
                    <a:pt x="609" y="137"/>
                  </a:cubicBezTo>
                  <a:cubicBezTo>
                    <a:pt x="588" y="139"/>
                    <a:pt x="564" y="140"/>
                    <a:pt x="543" y="146"/>
                  </a:cubicBezTo>
                  <a:cubicBezTo>
                    <a:pt x="523" y="152"/>
                    <a:pt x="500" y="170"/>
                    <a:pt x="481" y="177"/>
                  </a:cubicBezTo>
                  <a:cubicBezTo>
                    <a:pt x="460" y="183"/>
                    <a:pt x="442" y="174"/>
                    <a:pt x="420" y="175"/>
                  </a:cubicBezTo>
                  <a:cubicBezTo>
                    <a:pt x="374" y="178"/>
                    <a:pt x="367" y="191"/>
                    <a:pt x="320" y="186"/>
                  </a:cubicBezTo>
                  <a:cubicBezTo>
                    <a:pt x="275" y="182"/>
                    <a:pt x="200" y="164"/>
                    <a:pt x="154" y="162"/>
                  </a:cubicBezTo>
                  <a:cubicBezTo>
                    <a:pt x="118" y="161"/>
                    <a:pt x="60" y="140"/>
                    <a:pt x="31" y="135"/>
                  </a:cubicBezTo>
                  <a:cubicBezTo>
                    <a:pt x="21" y="133"/>
                    <a:pt x="8" y="100"/>
                    <a:pt x="6" y="87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5" name="Freeform 2298">
              <a:extLst>
                <a:ext uri="{FF2B5EF4-FFF2-40B4-BE49-F238E27FC236}">
                  <a16:creationId xmlns:a16="http://schemas.microsoft.com/office/drawing/2014/main" id="{4DA044B8-D640-4E2B-82DE-38855191E585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 bwMode="auto">
            <a:xfrm>
              <a:off x="2712" y="2506"/>
              <a:ext cx="242" cy="77"/>
            </a:xfrm>
            <a:custGeom>
              <a:avLst/>
              <a:gdLst>
                <a:gd name="T0" fmla="*/ 2 w 219"/>
                <a:gd name="T1" fmla="*/ 84 h 70"/>
                <a:gd name="T2" fmla="*/ 54 w 219"/>
                <a:gd name="T3" fmla="*/ 89 h 70"/>
                <a:gd name="T4" fmla="*/ 113 w 219"/>
                <a:gd name="T5" fmla="*/ 80 h 70"/>
                <a:gd name="T6" fmla="*/ 225 w 219"/>
                <a:gd name="T7" fmla="*/ 62 h 70"/>
                <a:gd name="T8" fmla="*/ 267 w 219"/>
                <a:gd name="T9" fmla="*/ 35 h 70"/>
                <a:gd name="T10" fmla="*/ 295 w 219"/>
                <a:gd name="T11" fmla="*/ 0 h 70"/>
                <a:gd name="T12" fmla="*/ 220 w 219"/>
                <a:gd name="T13" fmla="*/ 48 h 70"/>
                <a:gd name="T14" fmla="*/ 136 w 219"/>
                <a:gd name="T15" fmla="*/ 57 h 70"/>
                <a:gd name="T16" fmla="*/ 50 w 219"/>
                <a:gd name="T17" fmla="*/ 77 h 70"/>
                <a:gd name="T18" fmla="*/ 2 w 219"/>
                <a:gd name="T19" fmla="*/ 85 h 70"/>
                <a:gd name="T20" fmla="*/ 0 w 219"/>
                <a:gd name="T21" fmla="*/ 85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70">
                  <a:moveTo>
                    <a:pt x="2" y="63"/>
                  </a:moveTo>
                  <a:cubicBezTo>
                    <a:pt x="14" y="70"/>
                    <a:pt x="27" y="68"/>
                    <a:pt x="40" y="67"/>
                  </a:cubicBezTo>
                  <a:cubicBezTo>
                    <a:pt x="55" y="66"/>
                    <a:pt x="69" y="63"/>
                    <a:pt x="83" y="60"/>
                  </a:cubicBezTo>
                  <a:cubicBezTo>
                    <a:pt x="111" y="56"/>
                    <a:pt x="140" y="56"/>
                    <a:pt x="167" y="46"/>
                  </a:cubicBezTo>
                  <a:cubicBezTo>
                    <a:pt x="179" y="41"/>
                    <a:pt x="189" y="36"/>
                    <a:pt x="198" y="26"/>
                  </a:cubicBezTo>
                  <a:cubicBezTo>
                    <a:pt x="205" y="18"/>
                    <a:pt x="211" y="6"/>
                    <a:pt x="219" y="0"/>
                  </a:cubicBezTo>
                  <a:cubicBezTo>
                    <a:pt x="201" y="13"/>
                    <a:pt x="187" y="31"/>
                    <a:pt x="163" y="36"/>
                  </a:cubicBezTo>
                  <a:cubicBezTo>
                    <a:pt x="142" y="40"/>
                    <a:pt x="121" y="37"/>
                    <a:pt x="100" y="43"/>
                  </a:cubicBezTo>
                  <a:cubicBezTo>
                    <a:pt x="80" y="48"/>
                    <a:pt x="58" y="55"/>
                    <a:pt x="37" y="58"/>
                  </a:cubicBezTo>
                  <a:cubicBezTo>
                    <a:pt x="25" y="59"/>
                    <a:pt x="14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6" name="Freeform 2299">
              <a:extLst>
                <a:ext uri="{FF2B5EF4-FFF2-40B4-BE49-F238E27FC236}">
                  <a16:creationId xmlns:a16="http://schemas.microsoft.com/office/drawing/2014/main" id="{920D233C-E9C7-40DB-BE64-7028FA529EBB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 bwMode="auto">
            <a:xfrm>
              <a:off x="3475" y="2129"/>
              <a:ext cx="230" cy="234"/>
            </a:xfrm>
            <a:custGeom>
              <a:avLst/>
              <a:gdLst>
                <a:gd name="T0" fmla="*/ 281 w 208"/>
                <a:gd name="T1" fmla="*/ 0 h 212"/>
                <a:gd name="T2" fmla="*/ 203 w 208"/>
                <a:gd name="T3" fmla="*/ 63 h 212"/>
                <a:gd name="T4" fmla="*/ 149 w 208"/>
                <a:gd name="T5" fmla="*/ 121 h 212"/>
                <a:gd name="T6" fmla="*/ 101 w 208"/>
                <a:gd name="T7" fmla="*/ 128 h 212"/>
                <a:gd name="T8" fmla="*/ 66 w 208"/>
                <a:gd name="T9" fmla="*/ 160 h 212"/>
                <a:gd name="T10" fmla="*/ 23 w 208"/>
                <a:gd name="T11" fmla="*/ 254 h 212"/>
                <a:gd name="T12" fmla="*/ 0 w 208"/>
                <a:gd name="T13" fmla="*/ 285 h 212"/>
                <a:gd name="T14" fmla="*/ 46 w 208"/>
                <a:gd name="T15" fmla="*/ 267 h 212"/>
                <a:gd name="T16" fmla="*/ 85 w 208"/>
                <a:gd name="T17" fmla="*/ 262 h 212"/>
                <a:gd name="T18" fmla="*/ 191 w 208"/>
                <a:gd name="T19" fmla="*/ 222 h 212"/>
                <a:gd name="T20" fmla="*/ 242 w 208"/>
                <a:gd name="T21" fmla="*/ 115 h 212"/>
                <a:gd name="T22" fmla="*/ 270 w 208"/>
                <a:gd name="T23" fmla="*/ 34 h 212"/>
                <a:gd name="T24" fmla="*/ 279 w 208"/>
                <a:gd name="T25" fmla="*/ 2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11">
                  <a:moveTo>
                    <a:pt x="208" y="0"/>
                  </a:moveTo>
                  <a:cubicBezTo>
                    <a:pt x="187" y="13"/>
                    <a:pt x="165" y="26"/>
                    <a:pt x="150" y="47"/>
                  </a:cubicBezTo>
                  <a:cubicBezTo>
                    <a:pt x="137" y="64"/>
                    <a:pt x="133" y="85"/>
                    <a:pt x="110" y="91"/>
                  </a:cubicBezTo>
                  <a:cubicBezTo>
                    <a:pt x="99" y="94"/>
                    <a:pt x="85" y="91"/>
                    <a:pt x="74" y="95"/>
                  </a:cubicBezTo>
                  <a:cubicBezTo>
                    <a:pt x="65" y="99"/>
                    <a:pt x="55" y="111"/>
                    <a:pt x="49" y="119"/>
                  </a:cubicBezTo>
                  <a:cubicBezTo>
                    <a:pt x="34" y="139"/>
                    <a:pt x="30" y="166"/>
                    <a:pt x="17" y="188"/>
                  </a:cubicBezTo>
                  <a:cubicBezTo>
                    <a:pt x="12" y="196"/>
                    <a:pt x="2" y="204"/>
                    <a:pt x="0" y="212"/>
                  </a:cubicBezTo>
                  <a:cubicBezTo>
                    <a:pt x="10" y="212"/>
                    <a:pt x="23" y="201"/>
                    <a:pt x="34" y="198"/>
                  </a:cubicBezTo>
                  <a:cubicBezTo>
                    <a:pt x="43" y="195"/>
                    <a:pt x="53" y="194"/>
                    <a:pt x="63" y="195"/>
                  </a:cubicBezTo>
                  <a:cubicBezTo>
                    <a:pt x="94" y="196"/>
                    <a:pt x="121" y="190"/>
                    <a:pt x="141" y="165"/>
                  </a:cubicBezTo>
                  <a:cubicBezTo>
                    <a:pt x="161" y="140"/>
                    <a:pt x="172" y="115"/>
                    <a:pt x="179" y="85"/>
                  </a:cubicBezTo>
                  <a:cubicBezTo>
                    <a:pt x="184" y="64"/>
                    <a:pt x="193" y="45"/>
                    <a:pt x="200" y="25"/>
                  </a:cubicBezTo>
                  <a:cubicBezTo>
                    <a:pt x="203" y="18"/>
                    <a:pt x="207" y="11"/>
                    <a:pt x="206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7" name="Freeform 2300">
              <a:extLst>
                <a:ext uri="{FF2B5EF4-FFF2-40B4-BE49-F238E27FC236}">
                  <a16:creationId xmlns:a16="http://schemas.microsoft.com/office/drawing/2014/main" id="{ED6ECB94-9BFD-407B-8652-10A883106B4F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 bwMode="auto">
            <a:xfrm>
              <a:off x="3046" y="2448"/>
              <a:ext cx="273" cy="197"/>
            </a:xfrm>
            <a:custGeom>
              <a:avLst/>
              <a:gdLst>
                <a:gd name="T0" fmla="*/ 334 w 247"/>
                <a:gd name="T1" fmla="*/ 0 h 178"/>
                <a:gd name="T2" fmla="*/ 271 w 247"/>
                <a:gd name="T3" fmla="*/ 30 h 178"/>
                <a:gd name="T4" fmla="*/ 218 w 247"/>
                <a:gd name="T5" fmla="*/ 80 h 178"/>
                <a:gd name="T6" fmla="*/ 153 w 247"/>
                <a:gd name="T7" fmla="*/ 112 h 178"/>
                <a:gd name="T8" fmla="*/ 86 w 247"/>
                <a:gd name="T9" fmla="*/ 174 h 178"/>
                <a:gd name="T10" fmla="*/ 0 w 247"/>
                <a:gd name="T11" fmla="*/ 241 h 178"/>
                <a:gd name="T12" fmla="*/ 106 w 247"/>
                <a:gd name="T13" fmla="*/ 169 h 178"/>
                <a:gd name="T14" fmla="*/ 146 w 247"/>
                <a:gd name="T15" fmla="*/ 135 h 178"/>
                <a:gd name="T16" fmla="*/ 193 w 247"/>
                <a:gd name="T17" fmla="*/ 110 h 178"/>
                <a:gd name="T18" fmla="*/ 329 w 247"/>
                <a:gd name="T19" fmla="*/ 4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178">
                  <a:moveTo>
                    <a:pt x="247" y="0"/>
                  </a:moveTo>
                  <a:cubicBezTo>
                    <a:pt x="232" y="9"/>
                    <a:pt x="216" y="10"/>
                    <a:pt x="201" y="22"/>
                  </a:cubicBezTo>
                  <a:cubicBezTo>
                    <a:pt x="187" y="33"/>
                    <a:pt x="174" y="47"/>
                    <a:pt x="161" y="59"/>
                  </a:cubicBezTo>
                  <a:cubicBezTo>
                    <a:pt x="146" y="71"/>
                    <a:pt x="127" y="71"/>
                    <a:pt x="113" y="82"/>
                  </a:cubicBezTo>
                  <a:cubicBezTo>
                    <a:pt x="95" y="95"/>
                    <a:pt x="79" y="112"/>
                    <a:pt x="64" y="128"/>
                  </a:cubicBezTo>
                  <a:cubicBezTo>
                    <a:pt x="45" y="148"/>
                    <a:pt x="20" y="160"/>
                    <a:pt x="0" y="178"/>
                  </a:cubicBezTo>
                  <a:cubicBezTo>
                    <a:pt x="29" y="162"/>
                    <a:pt x="54" y="146"/>
                    <a:pt x="79" y="125"/>
                  </a:cubicBezTo>
                  <a:cubicBezTo>
                    <a:pt x="89" y="116"/>
                    <a:pt x="98" y="108"/>
                    <a:pt x="108" y="99"/>
                  </a:cubicBezTo>
                  <a:cubicBezTo>
                    <a:pt x="118" y="88"/>
                    <a:pt x="130" y="85"/>
                    <a:pt x="143" y="80"/>
                  </a:cubicBezTo>
                  <a:cubicBezTo>
                    <a:pt x="185" y="64"/>
                    <a:pt x="212" y="32"/>
                    <a:pt x="244" y="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8" name="Freeform 2301">
              <a:extLst>
                <a:ext uri="{FF2B5EF4-FFF2-40B4-BE49-F238E27FC236}">
                  <a16:creationId xmlns:a16="http://schemas.microsoft.com/office/drawing/2014/main" id="{F88D2FBC-186D-426D-8314-18CF5B815789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 bwMode="auto">
            <a:xfrm>
              <a:off x="2526" y="2516"/>
              <a:ext cx="195" cy="139"/>
            </a:xfrm>
            <a:custGeom>
              <a:avLst/>
              <a:gdLst>
                <a:gd name="T0" fmla="*/ 0 w 177"/>
                <a:gd name="T1" fmla="*/ 1 h 126"/>
                <a:gd name="T2" fmla="*/ 119 w 177"/>
                <a:gd name="T3" fmla="*/ 50 h 126"/>
                <a:gd name="T4" fmla="*/ 237 w 177"/>
                <a:gd name="T5" fmla="*/ 167 h 126"/>
                <a:gd name="T6" fmla="*/ 115 w 177"/>
                <a:gd name="T7" fmla="*/ 74 h 126"/>
                <a:gd name="T8" fmla="*/ 44 w 177"/>
                <a:gd name="T9" fmla="*/ 34 h 126"/>
                <a:gd name="T10" fmla="*/ 2 w 177"/>
                <a:gd name="T11" fmla="*/ 0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25">
                  <a:moveTo>
                    <a:pt x="0" y="1"/>
                  </a:moveTo>
                  <a:cubicBezTo>
                    <a:pt x="31" y="1"/>
                    <a:pt x="65" y="17"/>
                    <a:pt x="89" y="37"/>
                  </a:cubicBezTo>
                  <a:cubicBezTo>
                    <a:pt x="119" y="64"/>
                    <a:pt x="142" y="107"/>
                    <a:pt x="177" y="124"/>
                  </a:cubicBezTo>
                  <a:cubicBezTo>
                    <a:pt x="141" y="126"/>
                    <a:pt x="108" y="77"/>
                    <a:pt x="85" y="55"/>
                  </a:cubicBezTo>
                  <a:cubicBezTo>
                    <a:pt x="68" y="41"/>
                    <a:pt x="52" y="34"/>
                    <a:pt x="33" y="25"/>
                  </a:cubicBezTo>
                  <a:cubicBezTo>
                    <a:pt x="23" y="20"/>
                    <a:pt x="4" y="11"/>
                    <a:pt x="2" y="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099" name="Freeform 2302">
              <a:extLst>
                <a:ext uri="{FF2B5EF4-FFF2-40B4-BE49-F238E27FC236}">
                  <a16:creationId xmlns:a16="http://schemas.microsoft.com/office/drawing/2014/main" id="{00C44DF6-1F25-450B-867A-AD15DCB70B8A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 bwMode="auto">
            <a:xfrm>
              <a:off x="2299" y="2331"/>
              <a:ext cx="129" cy="58"/>
            </a:xfrm>
            <a:custGeom>
              <a:avLst/>
              <a:gdLst>
                <a:gd name="T0" fmla="*/ 0 w 117"/>
                <a:gd name="T1" fmla="*/ 0 h 52"/>
                <a:gd name="T2" fmla="*/ 24 w 117"/>
                <a:gd name="T3" fmla="*/ 10 h 52"/>
                <a:gd name="T4" fmla="*/ 49 w 117"/>
                <a:gd name="T5" fmla="*/ 20 h 52"/>
                <a:gd name="T6" fmla="*/ 92 w 117"/>
                <a:gd name="T7" fmla="*/ 44 h 52"/>
                <a:gd name="T8" fmla="*/ 129 w 117"/>
                <a:gd name="T9" fmla="*/ 60 h 52"/>
                <a:gd name="T10" fmla="*/ 157 w 117"/>
                <a:gd name="T11" fmla="*/ 73 h 52"/>
                <a:gd name="T12" fmla="*/ 139 w 117"/>
                <a:gd name="T13" fmla="*/ 57 h 52"/>
                <a:gd name="T14" fmla="*/ 117 w 117"/>
                <a:gd name="T15" fmla="*/ 41 h 52"/>
                <a:gd name="T16" fmla="*/ 74 w 117"/>
                <a:gd name="T17" fmla="*/ 21 h 52"/>
                <a:gd name="T18" fmla="*/ 1 w 117"/>
                <a:gd name="T19" fmla="*/ 2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52">
                  <a:moveTo>
                    <a:pt x="0" y="0"/>
                  </a:moveTo>
                  <a:cubicBezTo>
                    <a:pt x="4" y="4"/>
                    <a:pt x="13" y="5"/>
                    <a:pt x="18" y="7"/>
                  </a:cubicBezTo>
                  <a:cubicBezTo>
                    <a:pt x="24" y="9"/>
                    <a:pt x="30" y="12"/>
                    <a:pt x="36" y="14"/>
                  </a:cubicBezTo>
                  <a:cubicBezTo>
                    <a:pt x="47" y="19"/>
                    <a:pt x="57" y="25"/>
                    <a:pt x="68" y="31"/>
                  </a:cubicBezTo>
                  <a:cubicBezTo>
                    <a:pt x="77" y="35"/>
                    <a:pt x="86" y="40"/>
                    <a:pt x="96" y="43"/>
                  </a:cubicBezTo>
                  <a:cubicBezTo>
                    <a:pt x="103" y="46"/>
                    <a:pt x="111" y="48"/>
                    <a:pt x="117" y="52"/>
                  </a:cubicBezTo>
                  <a:cubicBezTo>
                    <a:pt x="112" y="49"/>
                    <a:pt x="107" y="44"/>
                    <a:pt x="103" y="41"/>
                  </a:cubicBezTo>
                  <a:cubicBezTo>
                    <a:pt x="97" y="37"/>
                    <a:pt x="92" y="33"/>
                    <a:pt x="87" y="30"/>
                  </a:cubicBezTo>
                  <a:cubicBezTo>
                    <a:pt x="76" y="25"/>
                    <a:pt x="67" y="19"/>
                    <a:pt x="55" y="15"/>
                  </a:cubicBezTo>
                  <a:cubicBezTo>
                    <a:pt x="38" y="9"/>
                    <a:pt x="19" y="3"/>
                    <a:pt x="1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0" name="Freeform 2303">
              <a:extLst>
                <a:ext uri="{FF2B5EF4-FFF2-40B4-BE49-F238E27FC236}">
                  <a16:creationId xmlns:a16="http://schemas.microsoft.com/office/drawing/2014/main" id="{0DBCE1C0-A525-496C-86A2-FA2975FDC745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 bwMode="auto">
            <a:xfrm>
              <a:off x="2885" y="2539"/>
              <a:ext cx="217" cy="47"/>
            </a:xfrm>
            <a:custGeom>
              <a:avLst/>
              <a:gdLst>
                <a:gd name="T0" fmla="*/ 0 w 197"/>
                <a:gd name="T1" fmla="*/ 44 h 43"/>
                <a:gd name="T2" fmla="*/ 129 w 197"/>
                <a:gd name="T3" fmla="*/ 37 h 43"/>
                <a:gd name="T4" fmla="*/ 210 w 197"/>
                <a:gd name="T5" fmla="*/ 19 h 43"/>
                <a:gd name="T6" fmla="*/ 263 w 197"/>
                <a:gd name="T7" fmla="*/ 0 h 43"/>
                <a:gd name="T8" fmla="*/ 180 w 197"/>
                <a:gd name="T9" fmla="*/ 40 h 43"/>
                <a:gd name="T10" fmla="*/ 107 w 197"/>
                <a:gd name="T11" fmla="*/ 55 h 43"/>
                <a:gd name="T12" fmla="*/ 45 w 197"/>
                <a:gd name="T13" fmla="*/ 47 h 43"/>
                <a:gd name="T14" fmla="*/ 8 w 197"/>
                <a:gd name="T15" fmla="*/ 4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3">
                  <a:moveTo>
                    <a:pt x="0" y="34"/>
                  </a:moveTo>
                  <a:cubicBezTo>
                    <a:pt x="31" y="27"/>
                    <a:pt x="64" y="31"/>
                    <a:pt x="96" y="28"/>
                  </a:cubicBezTo>
                  <a:cubicBezTo>
                    <a:pt x="117" y="25"/>
                    <a:pt x="137" y="20"/>
                    <a:pt x="157" y="15"/>
                  </a:cubicBezTo>
                  <a:cubicBezTo>
                    <a:pt x="171" y="12"/>
                    <a:pt x="184" y="4"/>
                    <a:pt x="197" y="0"/>
                  </a:cubicBezTo>
                  <a:cubicBezTo>
                    <a:pt x="178" y="14"/>
                    <a:pt x="156" y="24"/>
                    <a:pt x="134" y="31"/>
                  </a:cubicBezTo>
                  <a:cubicBezTo>
                    <a:pt x="116" y="37"/>
                    <a:pt x="99" y="43"/>
                    <a:pt x="80" y="42"/>
                  </a:cubicBezTo>
                  <a:cubicBezTo>
                    <a:pt x="64" y="41"/>
                    <a:pt x="49" y="38"/>
                    <a:pt x="34" y="36"/>
                  </a:cubicBezTo>
                  <a:cubicBezTo>
                    <a:pt x="24" y="34"/>
                    <a:pt x="15" y="35"/>
                    <a:pt x="5" y="3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1" name="Freeform 2304">
              <a:extLst>
                <a:ext uri="{FF2B5EF4-FFF2-40B4-BE49-F238E27FC236}">
                  <a16:creationId xmlns:a16="http://schemas.microsoft.com/office/drawing/2014/main" id="{E1F2AAF0-5905-44CC-8008-40DD104E522C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 bwMode="auto">
            <a:xfrm>
              <a:off x="3251" y="2584"/>
              <a:ext cx="125" cy="93"/>
            </a:xfrm>
            <a:custGeom>
              <a:avLst/>
              <a:gdLst>
                <a:gd name="T0" fmla="*/ 10 w 113"/>
                <a:gd name="T1" fmla="*/ 0 h 84"/>
                <a:gd name="T2" fmla="*/ 1 w 113"/>
                <a:gd name="T3" fmla="*/ 58 h 84"/>
                <a:gd name="T4" fmla="*/ 25 w 113"/>
                <a:gd name="T5" fmla="*/ 101 h 84"/>
                <a:gd name="T6" fmla="*/ 87 w 113"/>
                <a:gd name="T7" fmla="*/ 111 h 84"/>
                <a:gd name="T8" fmla="*/ 153 w 113"/>
                <a:gd name="T9" fmla="*/ 71 h 84"/>
                <a:gd name="T10" fmla="*/ 90 w 113"/>
                <a:gd name="T11" fmla="*/ 91 h 84"/>
                <a:gd name="T12" fmla="*/ 37 w 113"/>
                <a:gd name="T13" fmla="*/ 101 h 84"/>
                <a:gd name="T14" fmla="*/ 3 w 113"/>
                <a:gd name="T15" fmla="*/ 53 h 84"/>
                <a:gd name="T16" fmla="*/ 9 w 113"/>
                <a:gd name="T17" fmla="*/ 3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84">
                  <a:moveTo>
                    <a:pt x="7" y="0"/>
                  </a:moveTo>
                  <a:cubicBezTo>
                    <a:pt x="0" y="12"/>
                    <a:pt x="0" y="28"/>
                    <a:pt x="1" y="42"/>
                  </a:cubicBezTo>
                  <a:cubicBezTo>
                    <a:pt x="1" y="56"/>
                    <a:pt x="7" y="66"/>
                    <a:pt x="19" y="74"/>
                  </a:cubicBezTo>
                  <a:cubicBezTo>
                    <a:pt x="32" y="83"/>
                    <a:pt x="48" y="84"/>
                    <a:pt x="64" y="81"/>
                  </a:cubicBezTo>
                  <a:cubicBezTo>
                    <a:pt x="83" y="77"/>
                    <a:pt x="97" y="63"/>
                    <a:pt x="113" y="52"/>
                  </a:cubicBezTo>
                  <a:cubicBezTo>
                    <a:pt x="106" y="64"/>
                    <a:pt x="79" y="65"/>
                    <a:pt x="66" y="67"/>
                  </a:cubicBezTo>
                  <a:cubicBezTo>
                    <a:pt x="56" y="70"/>
                    <a:pt x="37" y="77"/>
                    <a:pt x="27" y="74"/>
                  </a:cubicBezTo>
                  <a:cubicBezTo>
                    <a:pt x="15" y="69"/>
                    <a:pt x="5" y="50"/>
                    <a:pt x="3" y="39"/>
                  </a:cubicBezTo>
                  <a:cubicBezTo>
                    <a:pt x="2" y="30"/>
                    <a:pt x="2" y="11"/>
                    <a:pt x="6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2" name="Freeform 2305">
              <a:extLst>
                <a:ext uri="{FF2B5EF4-FFF2-40B4-BE49-F238E27FC236}">
                  <a16:creationId xmlns:a16="http://schemas.microsoft.com/office/drawing/2014/main" id="{C43454FC-09D4-43C2-BD02-48B26A711F0C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 bwMode="auto">
            <a:xfrm>
              <a:off x="2421" y="2561"/>
              <a:ext cx="147" cy="107"/>
            </a:xfrm>
            <a:custGeom>
              <a:avLst/>
              <a:gdLst>
                <a:gd name="T0" fmla="*/ 144 w 133"/>
                <a:gd name="T1" fmla="*/ 0 h 97"/>
                <a:gd name="T2" fmla="*/ 127 w 133"/>
                <a:gd name="T3" fmla="*/ 117 h 97"/>
                <a:gd name="T4" fmla="*/ 0 w 133"/>
                <a:gd name="T5" fmla="*/ 76 h 97"/>
                <a:gd name="T6" fmla="*/ 137 w 133"/>
                <a:gd name="T7" fmla="*/ 101 h 97"/>
                <a:gd name="T8" fmla="*/ 156 w 133"/>
                <a:gd name="T9" fmla="*/ 51 h 97"/>
                <a:gd name="T10" fmla="*/ 144 w 133"/>
                <a:gd name="T11" fmla="*/ 4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97">
                  <a:moveTo>
                    <a:pt x="107" y="0"/>
                  </a:moveTo>
                  <a:cubicBezTo>
                    <a:pt x="129" y="24"/>
                    <a:pt x="133" y="77"/>
                    <a:pt x="94" y="87"/>
                  </a:cubicBezTo>
                  <a:cubicBezTo>
                    <a:pt x="59" y="96"/>
                    <a:pt x="26" y="81"/>
                    <a:pt x="0" y="57"/>
                  </a:cubicBezTo>
                  <a:cubicBezTo>
                    <a:pt x="34" y="75"/>
                    <a:pt x="63" y="97"/>
                    <a:pt x="101" y="75"/>
                  </a:cubicBezTo>
                  <a:cubicBezTo>
                    <a:pt x="115" y="66"/>
                    <a:pt x="117" y="54"/>
                    <a:pt x="116" y="38"/>
                  </a:cubicBezTo>
                  <a:cubicBezTo>
                    <a:pt x="115" y="27"/>
                    <a:pt x="114" y="14"/>
                    <a:pt x="107" y="4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3" name="Freeform 2306">
              <a:extLst>
                <a:ext uri="{FF2B5EF4-FFF2-40B4-BE49-F238E27FC236}">
                  <a16:creationId xmlns:a16="http://schemas.microsoft.com/office/drawing/2014/main" id="{1D66D998-05E1-44AD-8013-CC63529FDAE8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 bwMode="auto">
            <a:xfrm>
              <a:off x="2473" y="2332"/>
              <a:ext cx="166" cy="49"/>
            </a:xfrm>
            <a:custGeom>
              <a:avLst/>
              <a:gdLst>
                <a:gd name="T0" fmla="*/ 2 w 151"/>
                <a:gd name="T1" fmla="*/ 26 h 44"/>
                <a:gd name="T2" fmla="*/ 99 w 151"/>
                <a:gd name="T3" fmla="*/ 8 h 44"/>
                <a:gd name="T4" fmla="*/ 150 w 151"/>
                <a:gd name="T5" fmla="*/ 35 h 44"/>
                <a:gd name="T6" fmla="*/ 200 w 151"/>
                <a:gd name="T7" fmla="*/ 61 h 44"/>
                <a:gd name="T8" fmla="*/ 97 w 151"/>
                <a:gd name="T9" fmla="*/ 26 h 44"/>
                <a:gd name="T10" fmla="*/ 0 w 15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44">
                  <a:moveTo>
                    <a:pt x="2" y="19"/>
                  </a:moveTo>
                  <a:cubicBezTo>
                    <a:pt x="26" y="21"/>
                    <a:pt x="51" y="0"/>
                    <a:pt x="75" y="5"/>
                  </a:cubicBezTo>
                  <a:cubicBezTo>
                    <a:pt x="88" y="7"/>
                    <a:pt x="102" y="18"/>
                    <a:pt x="113" y="25"/>
                  </a:cubicBezTo>
                  <a:cubicBezTo>
                    <a:pt x="125" y="32"/>
                    <a:pt x="139" y="37"/>
                    <a:pt x="151" y="44"/>
                  </a:cubicBezTo>
                  <a:cubicBezTo>
                    <a:pt x="125" y="38"/>
                    <a:pt x="100" y="24"/>
                    <a:pt x="73" y="19"/>
                  </a:cubicBezTo>
                  <a:cubicBezTo>
                    <a:pt x="51" y="16"/>
                    <a:pt x="21" y="17"/>
                    <a:pt x="0" y="24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4" name="Freeform 2307">
              <a:extLst>
                <a:ext uri="{FF2B5EF4-FFF2-40B4-BE49-F238E27FC236}">
                  <a16:creationId xmlns:a16="http://schemas.microsoft.com/office/drawing/2014/main" id="{08DD66D5-F16F-4C8F-914A-E9FD722F8973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 bwMode="auto">
            <a:xfrm>
              <a:off x="2046" y="2120"/>
              <a:ext cx="190" cy="129"/>
            </a:xfrm>
            <a:custGeom>
              <a:avLst/>
              <a:gdLst>
                <a:gd name="T0" fmla="*/ 0 w 172"/>
                <a:gd name="T1" fmla="*/ 1 h 117"/>
                <a:gd name="T2" fmla="*/ 46 w 172"/>
                <a:gd name="T3" fmla="*/ 47 h 117"/>
                <a:gd name="T4" fmla="*/ 107 w 172"/>
                <a:gd name="T5" fmla="*/ 78 h 117"/>
                <a:gd name="T6" fmla="*/ 232 w 172"/>
                <a:gd name="T7" fmla="*/ 157 h 117"/>
                <a:gd name="T8" fmla="*/ 156 w 172"/>
                <a:gd name="T9" fmla="*/ 117 h 117"/>
                <a:gd name="T10" fmla="*/ 56 w 172"/>
                <a:gd name="T11" fmla="*/ 99 h 117"/>
                <a:gd name="T12" fmla="*/ 0 w 172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7">
                  <a:moveTo>
                    <a:pt x="0" y="1"/>
                  </a:moveTo>
                  <a:cubicBezTo>
                    <a:pt x="17" y="4"/>
                    <a:pt x="23" y="23"/>
                    <a:pt x="34" y="35"/>
                  </a:cubicBezTo>
                  <a:cubicBezTo>
                    <a:pt x="46" y="48"/>
                    <a:pt x="64" y="52"/>
                    <a:pt x="80" y="58"/>
                  </a:cubicBezTo>
                  <a:cubicBezTo>
                    <a:pt x="115" y="72"/>
                    <a:pt x="152" y="83"/>
                    <a:pt x="172" y="117"/>
                  </a:cubicBezTo>
                  <a:cubicBezTo>
                    <a:pt x="152" y="105"/>
                    <a:pt x="140" y="92"/>
                    <a:pt x="116" y="87"/>
                  </a:cubicBezTo>
                  <a:cubicBezTo>
                    <a:pt x="92" y="82"/>
                    <a:pt x="65" y="83"/>
                    <a:pt x="42" y="74"/>
                  </a:cubicBezTo>
                  <a:cubicBezTo>
                    <a:pt x="14" y="62"/>
                    <a:pt x="8" y="24"/>
                    <a:pt x="0" y="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5" name="Freeform 2308">
              <a:extLst>
                <a:ext uri="{FF2B5EF4-FFF2-40B4-BE49-F238E27FC236}">
                  <a16:creationId xmlns:a16="http://schemas.microsoft.com/office/drawing/2014/main" id="{6F4ED1DE-93D7-42EC-961E-2E68465524FF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 bwMode="auto">
            <a:xfrm>
              <a:off x="3585" y="2152"/>
              <a:ext cx="98" cy="101"/>
            </a:xfrm>
            <a:custGeom>
              <a:avLst/>
              <a:gdLst>
                <a:gd name="T0" fmla="*/ 119 w 89"/>
                <a:gd name="T1" fmla="*/ 1 h 91"/>
                <a:gd name="T2" fmla="*/ 89 w 89"/>
                <a:gd name="T3" fmla="*/ 24 h 91"/>
                <a:gd name="T4" fmla="*/ 63 w 89"/>
                <a:gd name="T5" fmla="*/ 61 h 91"/>
                <a:gd name="T6" fmla="*/ 36 w 89"/>
                <a:gd name="T7" fmla="*/ 102 h 91"/>
                <a:gd name="T8" fmla="*/ 0 w 89"/>
                <a:gd name="T9" fmla="*/ 123 h 91"/>
                <a:gd name="T10" fmla="*/ 43 w 89"/>
                <a:gd name="T11" fmla="*/ 111 h 91"/>
                <a:gd name="T12" fmla="*/ 74 w 89"/>
                <a:gd name="T13" fmla="*/ 71 h 91"/>
                <a:gd name="T14" fmla="*/ 97 w 89"/>
                <a:gd name="T15" fmla="*/ 33 h 91"/>
                <a:gd name="T16" fmla="*/ 115 w 89"/>
                <a:gd name="T17" fmla="*/ 8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91">
                  <a:moveTo>
                    <a:pt x="89" y="1"/>
                  </a:moveTo>
                  <a:cubicBezTo>
                    <a:pt x="78" y="0"/>
                    <a:pt x="73" y="12"/>
                    <a:pt x="67" y="18"/>
                  </a:cubicBezTo>
                  <a:cubicBezTo>
                    <a:pt x="59" y="27"/>
                    <a:pt x="53" y="34"/>
                    <a:pt x="47" y="45"/>
                  </a:cubicBezTo>
                  <a:cubicBezTo>
                    <a:pt x="42" y="55"/>
                    <a:pt x="34" y="67"/>
                    <a:pt x="27" y="75"/>
                  </a:cubicBezTo>
                  <a:cubicBezTo>
                    <a:pt x="19" y="84"/>
                    <a:pt x="4" y="84"/>
                    <a:pt x="0" y="90"/>
                  </a:cubicBezTo>
                  <a:cubicBezTo>
                    <a:pt x="12" y="91"/>
                    <a:pt x="21" y="87"/>
                    <a:pt x="32" y="81"/>
                  </a:cubicBezTo>
                  <a:cubicBezTo>
                    <a:pt x="44" y="74"/>
                    <a:pt x="48" y="64"/>
                    <a:pt x="55" y="52"/>
                  </a:cubicBezTo>
                  <a:cubicBezTo>
                    <a:pt x="60" y="43"/>
                    <a:pt x="68" y="34"/>
                    <a:pt x="73" y="24"/>
                  </a:cubicBezTo>
                  <a:cubicBezTo>
                    <a:pt x="76" y="18"/>
                    <a:pt x="78" y="7"/>
                    <a:pt x="85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6" name="Freeform 2309">
              <a:extLst>
                <a:ext uri="{FF2B5EF4-FFF2-40B4-BE49-F238E27FC236}">
                  <a16:creationId xmlns:a16="http://schemas.microsoft.com/office/drawing/2014/main" id="{5B0E41C3-5328-4903-9A47-C6CF789F4A15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 bwMode="auto">
            <a:xfrm>
              <a:off x="3254" y="2285"/>
              <a:ext cx="208" cy="87"/>
            </a:xfrm>
            <a:custGeom>
              <a:avLst/>
              <a:gdLst>
                <a:gd name="T0" fmla="*/ 250 w 188"/>
                <a:gd name="T1" fmla="*/ 4 h 79"/>
                <a:gd name="T2" fmla="*/ 143 w 188"/>
                <a:gd name="T3" fmla="*/ 40 h 79"/>
                <a:gd name="T4" fmla="*/ 0 w 188"/>
                <a:gd name="T5" fmla="*/ 93 h 79"/>
                <a:gd name="T6" fmla="*/ 154 w 188"/>
                <a:gd name="T7" fmla="*/ 50 h 79"/>
                <a:gd name="T8" fmla="*/ 254 w 188"/>
                <a:gd name="T9" fmla="*/ 1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9">
                  <a:moveTo>
                    <a:pt x="184" y="4"/>
                  </a:moveTo>
                  <a:cubicBezTo>
                    <a:pt x="156" y="0"/>
                    <a:pt x="129" y="17"/>
                    <a:pt x="106" y="30"/>
                  </a:cubicBezTo>
                  <a:cubicBezTo>
                    <a:pt x="73" y="48"/>
                    <a:pt x="37" y="66"/>
                    <a:pt x="0" y="69"/>
                  </a:cubicBezTo>
                  <a:cubicBezTo>
                    <a:pt x="39" y="79"/>
                    <a:pt x="83" y="60"/>
                    <a:pt x="114" y="37"/>
                  </a:cubicBezTo>
                  <a:cubicBezTo>
                    <a:pt x="132" y="23"/>
                    <a:pt x="165" y="7"/>
                    <a:pt x="188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7" name="Freeform 2310">
              <a:extLst>
                <a:ext uri="{FF2B5EF4-FFF2-40B4-BE49-F238E27FC236}">
                  <a16:creationId xmlns:a16="http://schemas.microsoft.com/office/drawing/2014/main" id="{19F3811A-2ECA-4040-9D97-448D7BBA8EFD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 bwMode="auto">
            <a:xfrm>
              <a:off x="2808" y="3121"/>
              <a:ext cx="168" cy="621"/>
            </a:xfrm>
            <a:custGeom>
              <a:avLst/>
              <a:gdLst>
                <a:gd name="T0" fmla="*/ 116 w 152"/>
                <a:gd name="T1" fmla="*/ 23 h 562"/>
                <a:gd name="T2" fmla="*/ 9 w 152"/>
                <a:gd name="T3" fmla="*/ 233 h 562"/>
                <a:gd name="T4" fmla="*/ 13 w 152"/>
                <a:gd name="T5" fmla="*/ 519 h 562"/>
                <a:gd name="T6" fmla="*/ 138 w 152"/>
                <a:gd name="T7" fmla="*/ 629 h 562"/>
                <a:gd name="T8" fmla="*/ 159 w 152"/>
                <a:gd name="T9" fmla="*/ 168 h 562"/>
                <a:gd name="T10" fmla="*/ 112 w 152"/>
                <a:gd name="T11" fmla="*/ 34 h 5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562">
                  <a:moveTo>
                    <a:pt x="86" y="17"/>
                  </a:moveTo>
                  <a:cubicBezTo>
                    <a:pt x="16" y="0"/>
                    <a:pt x="12" y="120"/>
                    <a:pt x="6" y="173"/>
                  </a:cubicBezTo>
                  <a:cubicBezTo>
                    <a:pt x="0" y="239"/>
                    <a:pt x="0" y="320"/>
                    <a:pt x="10" y="385"/>
                  </a:cubicBezTo>
                  <a:cubicBezTo>
                    <a:pt x="17" y="433"/>
                    <a:pt x="61" y="562"/>
                    <a:pt x="102" y="466"/>
                  </a:cubicBezTo>
                  <a:cubicBezTo>
                    <a:pt x="145" y="367"/>
                    <a:pt x="152" y="227"/>
                    <a:pt x="118" y="125"/>
                  </a:cubicBezTo>
                  <a:cubicBezTo>
                    <a:pt x="107" y="90"/>
                    <a:pt x="96" y="58"/>
                    <a:pt x="82" y="25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8" name="Freeform 2311">
              <a:extLst>
                <a:ext uri="{FF2B5EF4-FFF2-40B4-BE49-F238E27FC236}">
                  <a16:creationId xmlns:a16="http://schemas.microsoft.com/office/drawing/2014/main" id="{51B80C46-1561-49E4-9616-6F4C4967392F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 bwMode="auto">
            <a:xfrm>
              <a:off x="2808" y="3159"/>
              <a:ext cx="74" cy="493"/>
            </a:xfrm>
            <a:custGeom>
              <a:avLst/>
              <a:gdLst>
                <a:gd name="T0" fmla="*/ 55 w 67"/>
                <a:gd name="T1" fmla="*/ 21 h 447"/>
                <a:gd name="T2" fmla="*/ 39 w 67"/>
                <a:gd name="T3" fmla="*/ 76 h 447"/>
                <a:gd name="T4" fmla="*/ 15 w 67"/>
                <a:gd name="T5" fmla="*/ 175 h 447"/>
                <a:gd name="T6" fmla="*/ 10 w 67"/>
                <a:gd name="T7" fmla="*/ 350 h 447"/>
                <a:gd name="T8" fmla="*/ 50 w 67"/>
                <a:gd name="T9" fmla="*/ 492 h 447"/>
                <a:gd name="T10" fmla="*/ 72 w 67"/>
                <a:gd name="T11" fmla="*/ 559 h 447"/>
                <a:gd name="T12" fmla="*/ 83 w 67"/>
                <a:gd name="T13" fmla="*/ 600 h 447"/>
                <a:gd name="T14" fmla="*/ 80 w 67"/>
                <a:gd name="T15" fmla="*/ 535 h 447"/>
                <a:gd name="T16" fmla="*/ 72 w 67"/>
                <a:gd name="T17" fmla="*/ 448 h 447"/>
                <a:gd name="T18" fmla="*/ 65 w 67"/>
                <a:gd name="T19" fmla="*/ 350 h 447"/>
                <a:gd name="T20" fmla="*/ 63 w 67"/>
                <a:gd name="T21" fmla="*/ 242 h 447"/>
                <a:gd name="T22" fmla="*/ 62 w 67"/>
                <a:gd name="T23" fmla="*/ 68 h 447"/>
                <a:gd name="T24" fmla="*/ 52 w 67"/>
                <a:gd name="T25" fmla="*/ 1 h 447"/>
                <a:gd name="T26" fmla="*/ 49 w 67"/>
                <a:gd name="T27" fmla="*/ 3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47">
                  <a:moveTo>
                    <a:pt x="41" y="15"/>
                  </a:moveTo>
                  <a:cubicBezTo>
                    <a:pt x="33" y="20"/>
                    <a:pt x="31" y="47"/>
                    <a:pt x="29" y="57"/>
                  </a:cubicBezTo>
                  <a:cubicBezTo>
                    <a:pt x="23" y="82"/>
                    <a:pt x="17" y="106"/>
                    <a:pt x="12" y="131"/>
                  </a:cubicBezTo>
                  <a:cubicBezTo>
                    <a:pt x="4" y="174"/>
                    <a:pt x="0" y="216"/>
                    <a:pt x="7" y="260"/>
                  </a:cubicBezTo>
                  <a:cubicBezTo>
                    <a:pt x="13" y="297"/>
                    <a:pt x="24" y="333"/>
                    <a:pt x="37" y="366"/>
                  </a:cubicBezTo>
                  <a:cubicBezTo>
                    <a:pt x="43" y="383"/>
                    <a:pt x="49" y="399"/>
                    <a:pt x="53" y="417"/>
                  </a:cubicBezTo>
                  <a:cubicBezTo>
                    <a:pt x="55" y="426"/>
                    <a:pt x="56" y="440"/>
                    <a:pt x="62" y="447"/>
                  </a:cubicBezTo>
                  <a:cubicBezTo>
                    <a:pt x="67" y="435"/>
                    <a:pt x="60" y="412"/>
                    <a:pt x="59" y="399"/>
                  </a:cubicBezTo>
                  <a:cubicBezTo>
                    <a:pt x="57" y="377"/>
                    <a:pt x="54" y="356"/>
                    <a:pt x="53" y="334"/>
                  </a:cubicBezTo>
                  <a:cubicBezTo>
                    <a:pt x="52" y="309"/>
                    <a:pt x="48" y="285"/>
                    <a:pt x="48" y="260"/>
                  </a:cubicBezTo>
                  <a:cubicBezTo>
                    <a:pt x="48" y="233"/>
                    <a:pt x="48" y="207"/>
                    <a:pt x="47" y="180"/>
                  </a:cubicBezTo>
                  <a:cubicBezTo>
                    <a:pt x="45" y="136"/>
                    <a:pt x="50" y="94"/>
                    <a:pt x="46" y="51"/>
                  </a:cubicBezTo>
                  <a:cubicBezTo>
                    <a:pt x="44" y="35"/>
                    <a:pt x="45" y="16"/>
                    <a:pt x="39" y="1"/>
                  </a:cubicBezTo>
                  <a:cubicBezTo>
                    <a:pt x="37" y="0"/>
                    <a:pt x="37" y="2"/>
                    <a:pt x="36" y="3"/>
                  </a:cubicBezTo>
                </a:path>
              </a:pathLst>
            </a:custGeom>
            <a:solidFill>
              <a:srgbClr val="C6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09" name="Freeform 2312">
              <a:extLst>
                <a:ext uri="{FF2B5EF4-FFF2-40B4-BE49-F238E27FC236}">
                  <a16:creationId xmlns:a16="http://schemas.microsoft.com/office/drawing/2014/main" id="{2A13956D-1F14-4FFA-A8E4-10A7FDA554BD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 bwMode="auto">
            <a:xfrm>
              <a:off x="2891" y="3248"/>
              <a:ext cx="31" cy="313"/>
            </a:xfrm>
            <a:custGeom>
              <a:avLst/>
              <a:gdLst>
                <a:gd name="T0" fmla="*/ 8 w 28"/>
                <a:gd name="T1" fmla="*/ 0 h 283"/>
                <a:gd name="T2" fmla="*/ 35 w 28"/>
                <a:gd name="T3" fmla="*/ 170 h 283"/>
                <a:gd name="T4" fmla="*/ 37 w 28"/>
                <a:gd name="T5" fmla="*/ 259 h 283"/>
                <a:gd name="T6" fmla="*/ 18 w 28"/>
                <a:gd name="T7" fmla="*/ 344 h 283"/>
                <a:gd name="T8" fmla="*/ 3 w 28"/>
                <a:gd name="T9" fmla="*/ 383 h 283"/>
                <a:gd name="T10" fmla="*/ 22 w 28"/>
                <a:gd name="T11" fmla="*/ 281 h 283"/>
                <a:gd name="T12" fmla="*/ 23 w 28"/>
                <a:gd name="T13" fmla="*/ 170 h 283"/>
                <a:gd name="T14" fmla="*/ 9 w 28"/>
                <a:gd name="T15" fmla="*/ 4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83">
                  <a:moveTo>
                    <a:pt x="5" y="0"/>
                  </a:moveTo>
                  <a:cubicBezTo>
                    <a:pt x="23" y="41"/>
                    <a:pt x="23" y="82"/>
                    <a:pt x="26" y="126"/>
                  </a:cubicBezTo>
                  <a:cubicBezTo>
                    <a:pt x="27" y="147"/>
                    <a:pt x="28" y="170"/>
                    <a:pt x="27" y="192"/>
                  </a:cubicBezTo>
                  <a:cubicBezTo>
                    <a:pt x="26" y="213"/>
                    <a:pt x="17" y="233"/>
                    <a:pt x="13" y="254"/>
                  </a:cubicBezTo>
                  <a:cubicBezTo>
                    <a:pt x="10" y="263"/>
                    <a:pt x="8" y="275"/>
                    <a:pt x="3" y="283"/>
                  </a:cubicBezTo>
                  <a:cubicBezTo>
                    <a:pt x="0" y="258"/>
                    <a:pt x="12" y="233"/>
                    <a:pt x="16" y="208"/>
                  </a:cubicBezTo>
                  <a:cubicBezTo>
                    <a:pt x="20" y="180"/>
                    <a:pt x="18" y="154"/>
                    <a:pt x="17" y="126"/>
                  </a:cubicBezTo>
                  <a:cubicBezTo>
                    <a:pt x="15" y="86"/>
                    <a:pt x="15" y="42"/>
                    <a:pt x="6" y="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0" name="Freeform 2313">
              <a:extLst>
                <a:ext uri="{FF2B5EF4-FFF2-40B4-BE49-F238E27FC236}">
                  <a16:creationId xmlns:a16="http://schemas.microsoft.com/office/drawing/2014/main" id="{9BFD779D-1F2E-41C8-AA84-4AD5A907B93E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 bwMode="auto">
            <a:xfrm>
              <a:off x="2146" y="2464"/>
              <a:ext cx="733" cy="693"/>
            </a:xfrm>
            <a:custGeom>
              <a:avLst/>
              <a:gdLst>
                <a:gd name="T0" fmla="*/ 0 w 664"/>
                <a:gd name="T1" fmla="*/ 0 h 628"/>
                <a:gd name="T2" fmla="*/ 365 w 664"/>
                <a:gd name="T3" fmla="*/ 263 h 628"/>
                <a:gd name="T4" fmla="*/ 562 w 664"/>
                <a:gd name="T5" fmla="*/ 349 h 628"/>
                <a:gd name="T6" fmla="*/ 722 w 664"/>
                <a:gd name="T7" fmla="*/ 481 h 628"/>
                <a:gd name="T8" fmla="*/ 893 w 664"/>
                <a:gd name="T9" fmla="*/ 844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" h="628">
                  <a:moveTo>
                    <a:pt x="0" y="0"/>
                  </a:moveTo>
                  <a:cubicBezTo>
                    <a:pt x="100" y="47"/>
                    <a:pt x="175" y="143"/>
                    <a:pt x="272" y="196"/>
                  </a:cubicBezTo>
                  <a:cubicBezTo>
                    <a:pt x="320" y="221"/>
                    <a:pt x="373" y="228"/>
                    <a:pt x="418" y="259"/>
                  </a:cubicBezTo>
                  <a:cubicBezTo>
                    <a:pt x="459" y="287"/>
                    <a:pt x="498" y="326"/>
                    <a:pt x="536" y="358"/>
                  </a:cubicBezTo>
                  <a:cubicBezTo>
                    <a:pt x="625" y="434"/>
                    <a:pt x="638" y="524"/>
                    <a:pt x="664" y="6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1" name="Freeform 2314">
              <a:extLst>
                <a:ext uri="{FF2B5EF4-FFF2-40B4-BE49-F238E27FC236}">
                  <a16:creationId xmlns:a16="http://schemas.microsoft.com/office/drawing/2014/main" id="{46A13406-5226-4C31-BAA3-B2233288A1DF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 bwMode="auto">
            <a:xfrm>
              <a:off x="2166" y="2476"/>
              <a:ext cx="480" cy="315"/>
            </a:xfrm>
            <a:custGeom>
              <a:avLst/>
              <a:gdLst>
                <a:gd name="T0" fmla="*/ 585 w 435"/>
                <a:gd name="T1" fmla="*/ 374 h 285"/>
                <a:gd name="T2" fmla="*/ 419 w 435"/>
                <a:gd name="T3" fmla="*/ 382 h 285"/>
                <a:gd name="T4" fmla="*/ 231 w 435"/>
                <a:gd name="T5" fmla="*/ 321 h 285"/>
                <a:gd name="T6" fmla="*/ 83 w 435"/>
                <a:gd name="T7" fmla="*/ 158 h 285"/>
                <a:gd name="T8" fmla="*/ 55 w 435"/>
                <a:gd name="T9" fmla="*/ 82 h 285"/>
                <a:gd name="T10" fmla="*/ 22 w 435"/>
                <a:gd name="T11" fmla="*/ 19 h 285"/>
                <a:gd name="T12" fmla="*/ 0 w 435"/>
                <a:gd name="T13" fmla="*/ 0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5" h="285">
                  <a:moveTo>
                    <a:pt x="435" y="277"/>
                  </a:moveTo>
                  <a:cubicBezTo>
                    <a:pt x="401" y="257"/>
                    <a:pt x="348" y="281"/>
                    <a:pt x="312" y="283"/>
                  </a:cubicBezTo>
                  <a:cubicBezTo>
                    <a:pt x="265" y="285"/>
                    <a:pt x="209" y="268"/>
                    <a:pt x="171" y="237"/>
                  </a:cubicBezTo>
                  <a:cubicBezTo>
                    <a:pt x="128" y="202"/>
                    <a:pt x="86" y="170"/>
                    <a:pt x="62" y="117"/>
                  </a:cubicBezTo>
                  <a:cubicBezTo>
                    <a:pt x="54" y="99"/>
                    <a:pt x="49" y="78"/>
                    <a:pt x="41" y="61"/>
                  </a:cubicBezTo>
                  <a:cubicBezTo>
                    <a:pt x="33" y="45"/>
                    <a:pt x="21" y="30"/>
                    <a:pt x="16" y="14"/>
                  </a:cubicBezTo>
                  <a:cubicBezTo>
                    <a:pt x="10" y="9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2" name="Freeform 2315">
              <a:extLst>
                <a:ext uri="{FF2B5EF4-FFF2-40B4-BE49-F238E27FC236}">
                  <a16:creationId xmlns:a16="http://schemas.microsoft.com/office/drawing/2014/main" id="{7FF9A875-5DDD-4B19-8BA1-46DF78B9F1BF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 bwMode="auto">
            <a:xfrm>
              <a:off x="2858" y="2352"/>
              <a:ext cx="677" cy="789"/>
            </a:xfrm>
            <a:custGeom>
              <a:avLst/>
              <a:gdLst>
                <a:gd name="T0" fmla="*/ 22 w 613"/>
                <a:gd name="T1" fmla="*/ 964 h 714"/>
                <a:gd name="T2" fmla="*/ 54 w 613"/>
                <a:gd name="T3" fmla="*/ 728 h 714"/>
                <a:gd name="T4" fmla="*/ 201 w 613"/>
                <a:gd name="T5" fmla="*/ 523 h 714"/>
                <a:gd name="T6" fmla="*/ 385 w 613"/>
                <a:gd name="T7" fmla="*/ 335 h 714"/>
                <a:gd name="T8" fmla="*/ 437 w 613"/>
                <a:gd name="T9" fmla="*/ 244 h 714"/>
                <a:gd name="T10" fmla="*/ 532 w 613"/>
                <a:gd name="T11" fmla="*/ 165 h 714"/>
                <a:gd name="T12" fmla="*/ 673 w 613"/>
                <a:gd name="T13" fmla="*/ 67 h 714"/>
                <a:gd name="T14" fmla="*/ 826 w 613"/>
                <a:gd name="T15" fmla="*/ 0 h 7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3" h="714">
                  <a:moveTo>
                    <a:pt x="16" y="714"/>
                  </a:moveTo>
                  <a:cubicBezTo>
                    <a:pt x="0" y="666"/>
                    <a:pt x="20" y="583"/>
                    <a:pt x="40" y="539"/>
                  </a:cubicBezTo>
                  <a:cubicBezTo>
                    <a:pt x="68" y="478"/>
                    <a:pt x="97" y="430"/>
                    <a:pt x="149" y="387"/>
                  </a:cubicBezTo>
                  <a:cubicBezTo>
                    <a:pt x="203" y="342"/>
                    <a:pt x="252" y="307"/>
                    <a:pt x="286" y="248"/>
                  </a:cubicBezTo>
                  <a:cubicBezTo>
                    <a:pt x="300" y="224"/>
                    <a:pt x="306" y="200"/>
                    <a:pt x="325" y="181"/>
                  </a:cubicBezTo>
                  <a:cubicBezTo>
                    <a:pt x="347" y="158"/>
                    <a:pt x="375" y="146"/>
                    <a:pt x="395" y="122"/>
                  </a:cubicBezTo>
                  <a:cubicBezTo>
                    <a:pt x="430" y="82"/>
                    <a:pt x="444" y="58"/>
                    <a:pt x="499" y="50"/>
                  </a:cubicBezTo>
                  <a:cubicBezTo>
                    <a:pt x="545" y="44"/>
                    <a:pt x="572" y="16"/>
                    <a:pt x="6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3" name="Freeform 2316">
              <a:extLst>
                <a:ext uri="{FF2B5EF4-FFF2-40B4-BE49-F238E27FC236}">
                  <a16:creationId xmlns:a16="http://schemas.microsoft.com/office/drawing/2014/main" id="{FBA58936-BFFB-46BF-AB32-9BE6839C4273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 bwMode="auto">
            <a:xfrm>
              <a:off x="2505" y="2425"/>
              <a:ext cx="842" cy="170"/>
            </a:xfrm>
            <a:custGeom>
              <a:avLst/>
              <a:gdLst>
                <a:gd name="T0" fmla="*/ 1025 w 763"/>
                <a:gd name="T1" fmla="*/ 0 h 154"/>
                <a:gd name="T2" fmla="*/ 936 w 763"/>
                <a:gd name="T3" fmla="*/ 44 h 154"/>
                <a:gd name="T4" fmla="*/ 842 w 763"/>
                <a:gd name="T5" fmla="*/ 115 h 154"/>
                <a:gd name="T6" fmla="*/ 717 w 763"/>
                <a:gd name="T7" fmla="*/ 161 h 154"/>
                <a:gd name="T8" fmla="*/ 556 w 763"/>
                <a:gd name="T9" fmla="*/ 204 h 154"/>
                <a:gd name="T10" fmla="*/ 351 w 763"/>
                <a:gd name="T11" fmla="*/ 189 h 154"/>
                <a:gd name="T12" fmla="*/ 211 w 763"/>
                <a:gd name="T13" fmla="*/ 177 h 154"/>
                <a:gd name="T14" fmla="*/ 32 w 763"/>
                <a:gd name="T15" fmla="*/ 102 h 154"/>
                <a:gd name="T16" fmla="*/ 0 w 763"/>
                <a:gd name="T17" fmla="*/ 94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3" h="154">
                  <a:moveTo>
                    <a:pt x="763" y="0"/>
                  </a:moveTo>
                  <a:cubicBezTo>
                    <a:pt x="761" y="12"/>
                    <a:pt x="710" y="20"/>
                    <a:pt x="696" y="33"/>
                  </a:cubicBezTo>
                  <a:cubicBezTo>
                    <a:pt x="672" y="54"/>
                    <a:pt x="659" y="77"/>
                    <a:pt x="626" y="85"/>
                  </a:cubicBezTo>
                  <a:cubicBezTo>
                    <a:pt x="588" y="94"/>
                    <a:pt x="566" y="97"/>
                    <a:pt x="534" y="120"/>
                  </a:cubicBezTo>
                  <a:cubicBezTo>
                    <a:pt x="495" y="148"/>
                    <a:pt x="461" y="154"/>
                    <a:pt x="414" y="152"/>
                  </a:cubicBezTo>
                  <a:cubicBezTo>
                    <a:pt x="362" y="151"/>
                    <a:pt x="313" y="128"/>
                    <a:pt x="261" y="140"/>
                  </a:cubicBezTo>
                  <a:cubicBezTo>
                    <a:pt x="222" y="148"/>
                    <a:pt x="194" y="154"/>
                    <a:pt x="157" y="131"/>
                  </a:cubicBezTo>
                  <a:cubicBezTo>
                    <a:pt x="109" y="100"/>
                    <a:pt x="76" y="84"/>
                    <a:pt x="24" y="75"/>
                  </a:cubicBezTo>
                  <a:cubicBezTo>
                    <a:pt x="16" y="74"/>
                    <a:pt x="6" y="69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4" name="Freeform 2317">
              <a:extLst>
                <a:ext uri="{FF2B5EF4-FFF2-40B4-BE49-F238E27FC236}">
                  <a16:creationId xmlns:a16="http://schemas.microsoft.com/office/drawing/2014/main" id="{FC0D7141-EE4C-48E0-8801-E57E97DED3E1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 bwMode="auto">
            <a:xfrm>
              <a:off x="2607" y="2520"/>
              <a:ext cx="583" cy="155"/>
            </a:xfrm>
            <a:custGeom>
              <a:avLst/>
              <a:gdLst>
                <a:gd name="T0" fmla="*/ 711 w 528"/>
                <a:gd name="T1" fmla="*/ 0 h 140"/>
                <a:gd name="T2" fmla="*/ 530 w 528"/>
                <a:gd name="T3" fmla="*/ 141 h 140"/>
                <a:gd name="T4" fmla="*/ 259 w 528"/>
                <a:gd name="T5" fmla="*/ 152 h 140"/>
                <a:gd name="T6" fmla="*/ 82 w 528"/>
                <a:gd name="T7" fmla="*/ 99 h 140"/>
                <a:gd name="T8" fmla="*/ 0 w 528"/>
                <a:gd name="T9" fmla="*/ 11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140">
                  <a:moveTo>
                    <a:pt x="528" y="0"/>
                  </a:moveTo>
                  <a:cubicBezTo>
                    <a:pt x="478" y="12"/>
                    <a:pt x="439" y="78"/>
                    <a:pt x="394" y="104"/>
                  </a:cubicBezTo>
                  <a:cubicBezTo>
                    <a:pt x="333" y="140"/>
                    <a:pt x="260" y="103"/>
                    <a:pt x="193" y="112"/>
                  </a:cubicBezTo>
                  <a:cubicBezTo>
                    <a:pt x="134" y="120"/>
                    <a:pt x="100" y="118"/>
                    <a:pt x="61" y="72"/>
                  </a:cubicBezTo>
                  <a:cubicBezTo>
                    <a:pt x="42" y="49"/>
                    <a:pt x="2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5" name="Freeform 2318">
              <a:extLst>
                <a:ext uri="{FF2B5EF4-FFF2-40B4-BE49-F238E27FC236}">
                  <a16:creationId xmlns:a16="http://schemas.microsoft.com/office/drawing/2014/main" id="{AF3B7ED4-6CDF-4AB0-A0F8-7690959CEEE1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 bwMode="auto">
            <a:xfrm>
              <a:off x="2579" y="2584"/>
              <a:ext cx="588" cy="189"/>
            </a:xfrm>
            <a:custGeom>
              <a:avLst/>
              <a:gdLst>
                <a:gd name="T0" fmla="*/ 716 w 533"/>
                <a:gd name="T1" fmla="*/ 69 h 171"/>
                <a:gd name="T2" fmla="*/ 544 w 533"/>
                <a:gd name="T3" fmla="*/ 175 h 171"/>
                <a:gd name="T4" fmla="*/ 257 w 533"/>
                <a:gd name="T5" fmla="*/ 179 h 171"/>
                <a:gd name="T6" fmla="*/ 99 w 533"/>
                <a:gd name="T7" fmla="*/ 94 h 171"/>
                <a:gd name="T8" fmla="*/ 0 w 533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1">
                  <a:moveTo>
                    <a:pt x="533" y="51"/>
                  </a:moveTo>
                  <a:cubicBezTo>
                    <a:pt x="482" y="45"/>
                    <a:pt x="444" y="104"/>
                    <a:pt x="405" y="129"/>
                  </a:cubicBezTo>
                  <a:cubicBezTo>
                    <a:pt x="339" y="171"/>
                    <a:pt x="260" y="163"/>
                    <a:pt x="191" y="133"/>
                  </a:cubicBezTo>
                  <a:cubicBezTo>
                    <a:pt x="150" y="116"/>
                    <a:pt x="115" y="88"/>
                    <a:pt x="74" y="70"/>
                  </a:cubicBezTo>
                  <a:cubicBezTo>
                    <a:pt x="40" y="54"/>
                    <a:pt x="27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6" name="Freeform 2319">
              <a:extLst>
                <a:ext uri="{FF2B5EF4-FFF2-40B4-BE49-F238E27FC236}">
                  <a16:creationId xmlns:a16="http://schemas.microsoft.com/office/drawing/2014/main" id="{F8401E6D-B2EF-4590-8EF2-FFB758F20D4A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 bwMode="auto">
            <a:xfrm>
              <a:off x="2649" y="2655"/>
              <a:ext cx="197" cy="380"/>
            </a:xfrm>
            <a:custGeom>
              <a:avLst/>
              <a:gdLst>
                <a:gd name="T0" fmla="*/ 0 w 178"/>
                <a:gd name="T1" fmla="*/ 0 h 344"/>
                <a:gd name="T2" fmla="*/ 84 w 178"/>
                <a:gd name="T3" fmla="*/ 113 h 344"/>
                <a:gd name="T4" fmla="*/ 165 w 178"/>
                <a:gd name="T5" fmla="*/ 226 h 344"/>
                <a:gd name="T6" fmla="*/ 241 w 178"/>
                <a:gd name="T7" fmla="*/ 464 h 3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44">
                  <a:moveTo>
                    <a:pt x="0" y="0"/>
                  </a:moveTo>
                  <a:cubicBezTo>
                    <a:pt x="33" y="19"/>
                    <a:pt x="44" y="53"/>
                    <a:pt x="62" y="83"/>
                  </a:cubicBezTo>
                  <a:cubicBezTo>
                    <a:pt x="80" y="114"/>
                    <a:pt x="103" y="140"/>
                    <a:pt x="122" y="168"/>
                  </a:cubicBezTo>
                  <a:cubicBezTo>
                    <a:pt x="161" y="226"/>
                    <a:pt x="160" y="282"/>
                    <a:pt x="178" y="3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7" name="Freeform 2320">
              <a:extLst>
                <a:ext uri="{FF2B5EF4-FFF2-40B4-BE49-F238E27FC236}">
                  <a16:creationId xmlns:a16="http://schemas.microsoft.com/office/drawing/2014/main" id="{41301BB8-1785-4E32-8865-2FD25F8FF616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 bwMode="auto">
            <a:xfrm>
              <a:off x="2705" y="2657"/>
              <a:ext cx="351" cy="112"/>
            </a:xfrm>
            <a:custGeom>
              <a:avLst/>
              <a:gdLst>
                <a:gd name="T0" fmla="*/ 0 w 318"/>
                <a:gd name="T1" fmla="*/ 38 h 101"/>
                <a:gd name="T2" fmla="*/ 427 w 318"/>
                <a:gd name="T3" fmla="*/ 49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100">
                  <a:moveTo>
                    <a:pt x="0" y="28"/>
                  </a:moveTo>
                  <a:cubicBezTo>
                    <a:pt x="88" y="101"/>
                    <a:pt x="223" y="0"/>
                    <a:pt x="31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8" name="Freeform 2321">
              <a:extLst>
                <a:ext uri="{FF2B5EF4-FFF2-40B4-BE49-F238E27FC236}">
                  <a16:creationId xmlns:a16="http://schemas.microsoft.com/office/drawing/2014/main" id="{C1F00D67-5953-45DA-865F-86F95C9D6C65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 bwMode="auto">
            <a:xfrm>
              <a:off x="2854" y="2558"/>
              <a:ext cx="576" cy="589"/>
            </a:xfrm>
            <a:custGeom>
              <a:avLst/>
              <a:gdLst>
                <a:gd name="T0" fmla="*/ 12 w 522"/>
                <a:gd name="T1" fmla="*/ 717 h 534"/>
                <a:gd name="T2" fmla="*/ 180 w 522"/>
                <a:gd name="T3" fmla="*/ 441 h 534"/>
                <a:gd name="T4" fmla="*/ 447 w 522"/>
                <a:gd name="T5" fmla="*/ 248 h 534"/>
                <a:gd name="T6" fmla="*/ 627 w 522"/>
                <a:gd name="T7" fmla="*/ 135 h 534"/>
                <a:gd name="T8" fmla="*/ 693 w 522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34">
                  <a:moveTo>
                    <a:pt x="9" y="534"/>
                  </a:moveTo>
                  <a:cubicBezTo>
                    <a:pt x="0" y="451"/>
                    <a:pt x="82" y="378"/>
                    <a:pt x="134" y="329"/>
                  </a:cubicBezTo>
                  <a:cubicBezTo>
                    <a:pt x="191" y="274"/>
                    <a:pt x="261" y="219"/>
                    <a:pt x="333" y="185"/>
                  </a:cubicBezTo>
                  <a:cubicBezTo>
                    <a:pt x="383" y="162"/>
                    <a:pt x="430" y="141"/>
                    <a:pt x="467" y="101"/>
                  </a:cubicBezTo>
                  <a:cubicBezTo>
                    <a:pt x="489" y="79"/>
                    <a:pt x="522" y="35"/>
                    <a:pt x="5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19" name="Freeform 2322">
              <a:extLst>
                <a:ext uri="{FF2B5EF4-FFF2-40B4-BE49-F238E27FC236}">
                  <a16:creationId xmlns:a16="http://schemas.microsoft.com/office/drawing/2014/main" id="{C91D60FE-E586-4F5E-B433-451C10C1999F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 bwMode="auto">
            <a:xfrm>
              <a:off x="3049" y="2605"/>
              <a:ext cx="468" cy="274"/>
            </a:xfrm>
            <a:custGeom>
              <a:avLst/>
              <a:gdLst>
                <a:gd name="T0" fmla="*/ 571 w 424"/>
                <a:gd name="T1" fmla="*/ 0 h 248"/>
                <a:gd name="T2" fmla="*/ 430 w 424"/>
                <a:gd name="T3" fmla="*/ 105 h 248"/>
                <a:gd name="T4" fmla="*/ 301 w 424"/>
                <a:gd name="T5" fmla="*/ 236 h 248"/>
                <a:gd name="T6" fmla="*/ 0 w 424"/>
                <a:gd name="T7" fmla="*/ 33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248">
                  <a:moveTo>
                    <a:pt x="424" y="0"/>
                  </a:moveTo>
                  <a:cubicBezTo>
                    <a:pt x="388" y="25"/>
                    <a:pt x="350" y="44"/>
                    <a:pt x="320" y="78"/>
                  </a:cubicBezTo>
                  <a:cubicBezTo>
                    <a:pt x="289" y="114"/>
                    <a:pt x="266" y="150"/>
                    <a:pt x="224" y="176"/>
                  </a:cubicBezTo>
                  <a:cubicBezTo>
                    <a:pt x="156" y="218"/>
                    <a:pt x="70" y="213"/>
                    <a:pt x="0" y="2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0" name="Freeform 2323">
              <a:extLst>
                <a:ext uri="{FF2B5EF4-FFF2-40B4-BE49-F238E27FC236}">
                  <a16:creationId xmlns:a16="http://schemas.microsoft.com/office/drawing/2014/main" id="{E50C8C8B-2FA9-496E-BB0B-2EE298380C48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 bwMode="auto">
            <a:xfrm>
              <a:off x="2201" y="2275"/>
              <a:ext cx="384" cy="245"/>
            </a:xfrm>
            <a:custGeom>
              <a:avLst/>
              <a:gdLst>
                <a:gd name="T0" fmla="*/ 468 w 348"/>
                <a:gd name="T1" fmla="*/ 298 h 222"/>
                <a:gd name="T2" fmla="*/ 275 w 348"/>
                <a:gd name="T3" fmla="*/ 127 h 222"/>
                <a:gd name="T4" fmla="*/ 129 w 348"/>
                <a:gd name="T5" fmla="*/ 61 h 222"/>
                <a:gd name="T6" fmla="*/ 0 w 34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21">
                  <a:moveTo>
                    <a:pt x="348" y="222"/>
                  </a:moveTo>
                  <a:cubicBezTo>
                    <a:pt x="281" y="198"/>
                    <a:pt x="247" y="135"/>
                    <a:pt x="205" y="94"/>
                  </a:cubicBezTo>
                  <a:cubicBezTo>
                    <a:pt x="174" y="63"/>
                    <a:pt x="138" y="54"/>
                    <a:pt x="96" y="45"/>
                  </a:cubicBezTo>
                  <a:cubicBezTo>
                    <a:pt x="58" y="36"/>
                    <a:pt x="32" y="2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1" name="Freeform 2324">
              <a:extLst>
                <a:ext uri="{FF2B5EF4-FFF2-40B4-BE49-F238E27FC236}">
                  <a16:creationId xmlns:a16="http://schemas.microsoft.com/office/drawing/2014/main" id="{F285A80A-03C5-4836-8120-C23E594457D2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 bwMode="auto">
            <a:xfrm>
              <a:off x="2846" y="2416"/>
              <a:ext cx="321" cy="171"/>
            </a:xfrm>
            <a:custGeom>
              <a:avLst/>
              <a:gdLst>
                <a:gd name="T0" fmla="*/ 0 w 291"/>
                <a:gd name="T1" fmla="*/ 191 h 155"/>
                <a:gd name="T2" fmla="*/ 178 w 291"/>
                <a:gd name="T3" fmla="*/ 83 h 155"/>
                <a:gd name="T4" fmla="*/ 272 w 291"/>
                <a:gd name="T5" fmla="*/ 25 h 155"/>
                <a:gd name="T6" fmla="*/ 390 w 291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55">
                  <a:moveTo>
                    <a:pt x="0" y="142"/>
                  </a:moveTo>
                  <a:cubicBezTo>
                    <a:pt x="55" y="155"/>
                    <a:pt x="95" y="94"/>
                    <a:pt x="132" y="62"/>
                  </a:cubicBezTo>
                  <a:cubicBezTo>
                    <a:pt x="152" y="44"/>
                    <a:pt x="177" y="25"/>
                    <a:pt x="203" y="19"/>
                  </a:cubicBezTo>
                  <a:cubicBezTo>
                    <a:pt x="232" y="12"/>
                    <a:pt x="264" y="14"/>
                    <a:pt x="2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2" name="Freeform 2325">
              <a:extLst>
                <a:ext uri="{FF2B5EF4-FFF2-40B4-BE49-F238E27FC236}">
                  <a16:creationId xmlns:a16="http://schemas.microsoft.com/office/drawing/2014/main" id="{6D8EB843-A299-4392-9DA8-EC64461971FE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 bwMode="auto">
            <a:xfrm>
              <a:off x="2119" y="2381"/>
              <a:ext cx="324" cy="29"/>
            </a:xfrm>
            <a:custGeom>
              <a:avLst/>
              <a:gdLst>
                <a:gd name="T0" fmla="*/ 396 w 293"/>
                <a:gd name="T1" fmla="*/ 22 h 26"/>
                <a:gd name="T2" fmla="*/ 291 w 293"/>
                <a:gd name="T3" fmla="*/ 3 h 26"/>
                <a:gd name="T4" fmla="*/ 146 w 293"/>
                <a:gd name="T5" fmla="*/ 33 h 26"/>
                <a:gd name="T6" fmla="*/ 0 w 29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26">
                  <a:moveTo>
                    <a:pt x="293" y="16"/>
                  </a:moveTo>
                  <a:cubicBezTo>
                    <a:pt x="269" y="9"/>
                    <a:pt x="244" y="1"/>
                    <a:pt x="215" y="3"/>
                  </a:cubicBezTo>
                  <a:cubicBezTo>
                    <a:pt x="178" y="6"/>
                    <a:pt x="145" y="23"/>
                    <a:pt x="108" y="24"/>
                  </a:cubicBezTo>
                  <a:cubicBezTo>
                    <a:pt x="75" y="26"/>
                    <a:pt x="24" y="2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3" name="Freeform 2326">
              <a:extLst>
                <a:ext uri="{FF2B5EF4-FFF2-40B4-BE49-F238E27FC236}">
                  <a16:creationId xmlns:a16="http://schemas.microsoft.com/office/drawing/2014/main" id="{D8896335-0E97-4879-9DB1-5A01B61C33E2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 bwMode="auto">
            <a:xfrm>
              <a:off x="1970" y="1464"/>
              <a:ext cx="1853" cy="2280"/>
            </a:xfrm>
            <a:custGeom>
              <a:avLst/>
              <a:gdLst>
                <a:gd name="T0" fmla="*/ 0 w 1678"/>
                <a:gd name="T1" fmla="*/ 849 h 2064"/>
                <a:gd name="T2" fmla="*/ 92 w 1678"/>
                <a:gd name="T3" fmla="*/ 643 h 2064"/>
                <a:gd name="T4" fmla="*/ 2114 w 1678"/>
                <a:gd name="T5" fmla="*/ 632 h 2064"/>
                <a:gd name="T6" fmla="*/ 2217 w 1678"/>
                <a:gd name="T7" fmla="*/ 936 h 2064"/>
                <a:gd name="T8" fmla="*/ 1416 w 1678"/>
                <a:gd name="T9" fmla="*/ 1981 h 2064"/>
                <a:gd name="T10" fmla="*/ 1250 w 1678"/>
                <a:gd name="T11" fmla="*/ 2141 h 2064"/>
                <a:gd name="T12" fmla="*/ 1249 w 1678"/>
                <a:gd name="T13" fmla="*/ 2509 h 2064"/>
                <a:gd name="T14" fmla="*/ 1173 w 1678"/>
                <a:gd name="T15" fmla="*/ 2782 h 2064"/>
                <a:gd name="T16" fmla="*/ 1135 w 1678"/>
                <a:gd name="T17" fmla="*/ 2561 h 2064"/>
                <a:gd name="T18" fmla="*/ 1131 w 1678"/>
                <a:gd name="T19" fmla="*/ 2154 h 2064"/>
                <a:gd name="T20" fmla="*/ 1286 w 1678"/>
                <a:gd name="T21" fmla="*/ 1899 h 2064"/>
                <a:gd name="T22" fmla="*/ 1593 w 1678"/>
                <a:gd name="T23" fmla="*/ 1742 h 2064"/>
                <a:gd name="T24" fmla="*/ 1734 w 1678"/>
                <a:gd name="T25" fmla="*/ 1618 h 2064"/>
                <a:gd name="T26" fmla="*/ 1908 w 1678"/>
                <a:gd name="T27" fmla="*/ 1402 h 2064"/>
                <a:gd name="T28" fmla="*/ 2026 w 1678"/>
                <a:gd name="T29" fmla="*/ 1212 h 2064"/>
                <a:gd name="T30" fmla="*/ 2092 w 1678"/>
                <a:gd name="T31" fmla="*/ 1005 h 2064"/>
                <a:gd name="T32" fmla="*/ 2114 w 1678"/>
                <a:gd name="T33" fmla="*/ 769 h 2064"/>
                <a:gd name="T34" fmla="*/ 1919 w 1678"/>
                <a:gd name="T35" fmla="*/ 638 h 2064"/>
                <a:gd name="T36" fmla="*/ 1692 w 1678"/>
                <a:gd name="T37" fmla="*/ 551 h 2064"/>
                <a:gd name="T38" fmla="*/ 1454 w 1678"/>
                <a:gd name="T39" fmla="*/ 481 h 2064"/>
                <a:gd name="T40" fmla="*/ 1227 w 1678"/>
                <a:gd name="T41" fmla="*/ 465 h 2064"/>
                <a:gd name="T42" fmla="*/ 1005 w 1678"/>
                <a:gd name="T43" fmla="*/ 465 h 2064"/>
                <a:gd name="T44" fmla="*/ 767 w 1678"/>
                <a:gd name="T45" fmla="*/ 460 h 2064"/>
                <a:gd name="T46" fmla="*/ 469 w 1678"/>
                <a:gd name="T47" fmla="*/ 546 h 2064"/>
                <a:gd name="T48" fmla="*/ 226 w 1678"/>
                <a:gd name="T49" fmla="*/ 693 h 2064"/>
                <a:gd name="T50" fmla="*/ 81 w 1678"/>
                <a:gd name="T51" fmla="*/ 784 h 2064"/>
                <a:gd name="T52" fmla="*/ 162 w 1678"/>
                <a:gd name="T53" fmla="*/ 1028 h 2064"/>
                <a:gd name="T54" fmla="*/ 205 w 1678"/>
                <a:gd name="T55" fmla="*/ 1207 h 2064"/>
                <a:gd name="T56" fmla="*/ 313 w 1678"/>
                <a:gd name="T57" fmla="*/ 1450 h 2064"/>
                <a:gd name="T58" fmla="*/ 546 w 1678"/>
                <a:gd name="T59" fmla="*/ 1692 h 2064"/>
                <a:gd name="T60" fmla="*/ 897 w 1678"/>
                <a:gd name="T61" fmla="*/ 1878 h 2064"/>
                <a:gd name="T62" fmla="*/ 1082 w 1678"/>
                <a:gd name="T63" fmla="*/ 2149 h 2064"/>
                <a:gd name="T64" fmla="*/ 1082 w 1678"/>
                <a:gd name="T65" fmla="*/ 2554 h 2064"/>
                <a:gd name="T66" fmla="*/ 1020 w 1678"/>
                <a:gd name="T67" fmla="*/ 2775 h 2064"/>
                <a:gd name="T68" fmla="*/ 964 w 1678"/>
                <a:gd name="T69" fmla="*/ 2506 h 2064"/>
                <a:gd name="T70" fmla="*/ 967 w 1678"/>
                <a:gd name="T71" fmla="*/ 2133 h 2064"/>
                <a:gd name="T72" fmla="*/ 805 w 1678"/>
                <a:gd name="T73" fmla="*/ 1959 h 2064"/>
                <a:gd name="T74" fmla="*/ 0 w 1678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8" h="2064">
                  <a:moveTo>
                    <a:pt x="0" y="630"/>
                  </a:moveTo>
                  <a:cubicBezTo>
                    <a:pt x="0" y="630"/>
                    <a:pt x="4" y="518"/>
                    <a:pt x="68" y="477"/>
                  </a:cubicBezTo>
                  <a:cubicBezTo>
                    <a:pt x="132" y="437"/>
                    <a:pt x="807" y="0"/>
                    <a:pt x="1569" y="469"/>
                  </a:cubicBezTo>
                  <a:cubicBezTo>
                    <a:pt x="1622" y="502"/>
                    <a:pt x="1678" y="538"/>
                    <a:pt x="1646" y="694"/>
                  </a:cubicBezTo>
                  <a:cubicBezTo>
                    <a:pt x="1614" y="851"/>
                    <a:pt x="1426" y="1325"/>
                    <a:pt x="1051" y="1469"/>
                  </a:cubicBezTo>
                  <a:cubicBezTo>
                    <a:pt x="959" y="1505"/>
                    <a:pt x="898" y="1490"/>
                    <a:pt x="928" y="1588"/>
                  </a:cubicBezTo>
                  <a:cubicBezTo>
                    <a:pt x="961" y="1692"/>
                    <a:pt x="955" y="1797"/>
                    <a:pt x="927" y="1861"/>
                  </a:cubicBezTo>
                  <a:cubicBezTo>
                    <a:pt x="900" y="1926"/>
                    <a:pt x="943" y="2063"/>
                    <a:pt x="871" y="2063"/>
                  </a:cubicBezTo>
                  <a:cubicBezTo>
                    <a:pt x="798" y="2064"/>
                    <a:pt x="815" y="1971"/>
                    <a:pt x="843" y="1899"/>
                  </a:cubicBezTo>
                  <a:cubicBezTo>
                    <a:pt x="871" y="1826"/>
                    <a:pt x="883" y="1678"/>
                    <a:pt x="839" y="1598"/>
                  </a:cubicBezTo>
                  <a:cubicBezTo>
                    <a:pt x="795" y="1517"/>
                    <a:pt x="843" y="1433"/>
                    <a:pt x="955" y="1409"/>
                  </a:cubicBezTo>
                  <a:cubicBezTo>
                    <a:pt x="1068" y="1385"/>
                    <a:pt x="1172" y="1337"/>
                    <a:pt x="1184" y="1293"/>
                  </a:cubicBezTo>
                  <a:cubicBezTo>
                    <a:pt x="1196" y="1248"/>
                    <a:pt x="1256" y="1252"/>
                    <a:pt x="1288" y="1200"/>
                  </a:cubicBezTo>
                  <a:cubicBezTo>
                    <a:pt x="1320" y="1148"/>
                    <a:pt x="1401" y="1112"/>
                    <a:pt x="1417" y="1040"/>
                  </a:cubicBezTo>
                  <a:cubicBezTo>
                    <a:pt x="1433" y="967"/>
                    <a:pt x="1493" y="947"/>
                    <a:pt x="1505" y="899"/>
                  </a:cubicBezTo>
                  <a:cubicBezTo>
                    <a:pt x="1517" y="851"/>
                    <a:pt x="1565" y="799"/>
                    <a:pt x="1553" y="746"/>
                  </a:cubicBezTo>
                  <a:cubicBezTo>
                    <a:pt x="1541" y="694"/>
                    <a:pt x="1593" y="598"/>
                    <a:pt x="1569" y="570"/>
                  </a:cubicBezTo>
                  <a:cubicBezTo>
                    <a:pt x="1545" y="542"/>
                    <a:pt x="1449" y="506"/>
                    <a:pt x="1425" y="473"/>
                  </a:cubicBezTo>
                  <a:cubicBezTo>
                    <a:pt x="1401" y="441"/>
                    <a:pt x="1292" y="449"/>
                    <a:pt x="1256" y="409"/>
                  </a:cubicBezTo>
                  <a:cubicBezTo>
                    <a:pt x="1220" y="369"/>
                    <a:pt x="1136" y="333"/>
                    <a:pt x="1080" y="357"/>
                  </a:cubicBezTo>
                  <a:cubicBezTo>
                    <a:pt x="1023" y="381"/>
                    <a:pt x="955" y="361"/>
                    <a:pt x="911" y="345"/>
                  </a:cubicBezTo>
                  <a:cubicBezTo>
                    <a:pt x="867" y="329"/>
                    <a:pt x="795" y="361"/>
                    <a:pt x="746" y="345"/>
                  </a:cubicBezTo>
                  <a:cubicBezTo>
                    <a:pt x="698" y="329"/>
                    <a:pt x="626" y="349"/>
                    <a:pt x="570" y="341"/>
                  </a:cubicBezTo>
                  <a:cubicBezTo>
                    <a:pt x="513" y="333"/>
                    <a:pt x="417" y="389"/>
                    <a:pt x="349" y="405"/>
                  </a:cubicBezTo>
                  <a:cubicBezTo>
                    <a:pt x="281" y="421"/>
                    <a:pt x="228" y="514"/>
                    <a:pt x="168" y="514"/>
                  </a:cubicBezTo>
                  <a:cubicBezTo>
                    <a:pt x="108" y="514"/>
                    <a:pt x="80" y="558"/>
                    <a:pt x="60" y="582"/>
                  </a:cubicBezTo>
                  <a:cubicBezTo>
                    <a:pt x="40" y="606"/>
                    <a:pt x="76" y="718"/>
                    <a:pt x="120" y="763"/>
                  </a:cubicBezTo>
                  <a:cubicBezTo>
                    <a:pt x="164" y="807"/>
                    <a:pt x="112" y="859"/>
                    <a:pt x="152" y="895"/>
                  </a:cubicBezTo>
                  <a:cubicBezTo>
                    <a:pt x="192" y="931"/>
                    <a:pt x="188" y="1044"/>
                    <a:pt x="232" y="1076"/>
                  </a:cubicBezTo>
                  <a:cubicBezTo>
                    <a:pt x="277" y="1108"/>
                    <a:pt x="341" y="1224"/>
                    <a:pt x="405" y="1256"/>
                  </a:cubicBezTo>
                  <a:cubicBezTo>
                    <a:pt x="469" y="1288"/>
                    <a:pt x="590" y="1365"/>
                    <a:pt x="666" y="1393"/>
                  </a:cubicBezTo>
                  <a:cubicBezTo>
                    <a:pt x="742" y="1421"/>
                    <a:pt x="835" y="1453"/>
                    <a:pt x="803" y="1594"/>
                  </a:cubicBezTo>
                  <a:cubicBezTo>
                    <a:pt x="770" y="1734"/>
                    <a:pt x="782" y="1831"/>
                    <a:pt x="803" y="1895"/>
                  </a:cubicBezTo>
                  <a:cubicBezTo>
                    <a:pt x="823" y="1959"/>
                    <a:pt x="830" y="2059"/>
                    <a:pt x="758" y="2059"/>
                  </a:cubicBezTo>
                  <a:cubicBezTo>
                    <a:pt x="680" y="2059"/>
                    <a:pt x="745" y="1922"/>
                    <a:pt x="716" y="1859"/>
                  </a:cubicBezTo>
                  <a:cubicBezTo>
                    <a:pt x="666" y="1749"/>
                    <a:pt x="714" y="1638"/>
                    <a:pt x="718" y="1582"/>
                  </a:cubicBezTo>
                  <a:cubicBezTo>
                    <a:pt x="722" y="1525"/>
                    <a:pt x="670" y="1489"/>
                    <a:pt x="598" y="1453"/>
                  </a:cubicBezTo>
                  <a:cubicBezTo>
                    <a:pt x="598" y="1453"/>
                    <a:pt x="88" y="1284"/>
                    <a:pt x="0" y="630"/>
                  </a:cubicBezTo>
                  <a:close/>
                </a:path>
              </a:pathLst>
            </a:custGeom>
            <a:solidFill>
              <a:srgbClr val="F7A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4" name="Freeform 2327">
              <a:extLst>
                <a:ext uri="{FF2B5EF4-FFF2-40B4-BE49-F238E27FC236}">
                  <a16:creationId xmlns:a16="http://schemas.microsoft.com/office/drawing/2014/main" id="{4440AC5E-097F-43C4-B37A-2F446FC2299D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 bwMode="auto">
            <a:xfrm>
              <a:off x="1970" y="1463"/>
              <a:ext cx="1854" cy="2280"/>
            </a:xfrm>
            <a:custGeom>
              <a:avLst/>
              <a:gdLst>
                <a:gd name="T0" fmla="*/ 0 w 1679"/>
                <a:gd name="T1" fmla="*/ 849 h 2064"/>
                <a:gd name="T2" fmla="*/ 93 w 1679"/>
                <a:gd name="T3" fmla="*/ 644 h 2064"/>
                <a:gd name="T4" fmla="*/ 2115 w 1679"/>
                <a:gd name="T5" fmla="*/ 633 h 2064"/>
                <a:gd name="T6" fmla="*/ 2218 w 1679"/>
                <a:gd name="T7" fmla="*/ 936 h 2064"/>
                <a:gd name="T8" fmla="*/ 1417 w 1679"/>
                <a:gd name="T9" fmla="*/ 1981 h 2064"/>
                <a:gd name="T10" fmla="*/ 1251 w 1679"/>
                <a:gd name="T11" fmla="*/ 2141 h 2064"/>
                <a:gd name="T12" fmla="*/ 1250 w 1679"/>
                <a:gd name="T13" fmla="*/ 2509 h 2064"/>
                <a:gd name="T14" fmla="*/ 1174 w 1679"/>
                <a:gd name="T15" fmla="*/ 2782 h 2064"/>
                <a:gd name="T16" fmla="*/ 1136 w 1679"/>
                <a:gd name="T17" fmla="*/ 2561 h 2064"/>
                <a:gd name="T18" fmla="*/ 1132 w 1679"/>
                <a:gd name="T19" fmla="*/ 2154 h 2064"/>
                <a:gd name="T20" fmla="*/ 1288 w 1679"/>
                <a:gd name="T21" fmla="*/ 1899 h 2064"/>
                <a:gd name="T22" fmla="*/ 1596 w 1679"/>
                <a:gd name="T23" fmla="*/ 1742 h 2064"/>
                <a:gd name="T24" fmla="*/ 1735 w 1679"/>
                <a:gd name="T25" fmla="*/ 1618 h 2064"/>
                <a:gd name="T26" fmla="*/ 1909 w 1679"/>
                <a:gd name="T27" fmla="*/ 1402 h 2064"/>
                <a:gd name="T28" fmla="*/ 2027 w 1679"/>
                <a:gd name="T29" fmla="*/ 1212 h 2064"/>
                <a:gd name="T30" fmla="*/ 2093 w 1679"/>
                <a:gd name="T31" fmla="*/ 1006 h 2064"/>
                <a:gd name="T32" fmla="*/ 2115 w 1679"/>
                <a:gd name="T33" fmla="*/ 769 h 2064"/>
                <a:gd name="T34" fmla="*/ 1920 w 1679"/>
                <a:gd name="T35" fmla="*/ 640 h 2064"/>
                <a:gd name="T36" fmla="*/ 1693 w 1679"/>
                <a:gd name="T37" fmla="*/ 551 h 2064"/>
                <a:gd name="T38" fmla="*/ 1454 w 1679"/>
                <a:gd name="T39" fmla="*/ 481 h 2064"/>
                <a:gd name="T40" fmla="*/ 1228 w 1679"/>
                <a:gd name="T41" fmla="*/ 465 h 2064"/>
                <a:gd name="T42" fmla="*/ 1006 w 1679"/>
                <a:gd name="T43" fmla="*/ 465 h 2064"/>
                <a:gd name="T44" fmla="*/ 770 w 1679"/>
                <a:gd name="T45" fmla="*/ 460 h 2064"/>
                <a:gd name="T46" fmla="*/ 470 w 1679"/>
                <a:gd name="T47" fmla="*/ 546 h 2064"/>
                <a:gd name="T48" fmla="*/ 227 w 1679"/>
                <a:gd name="T49" fmla="*/ 693 h 2064"/>
                <a:gd name="T50" fmla="*/ 82 w 1679"/>
                <a:gd name="T51" fmla="*/ 784 h 2064"/>
                <a:gd name="T52" fmla="*/ 163 w 1679"/>
                <a:gd name="T53" fmla="*/ 1028 h 2064"/>
                <a:gd name="T54" fmla="*/ 206 w 1679"/>
                <a:gd name="T55" fmla="*/ 1207 h 2064"/>
                <a:gd name="T56" fmla="*/ 314 w 1679"/>
                <a:gd name="T57" fmla="*/ 1450 h 2064"/>
                <a:gd name="T58" fmla="*/ 547 w 1679"/>
                <a:gd name="T59" fmla="*/ 1692 h 2064"/>
                <a:gd name="T60" fmla="*/ 899 w 1679"/>
                <a:gd name="T61" fmla="*/ 1878 h 2064"/>
                <a:gd name="T62" fmla="*/ 1081 w 1679"/>
                <a:gd name="T63" fmla="*/ 2149 h 2064"/>
                <a:gd name="T64" fmla="*/ 1081 w 1679"/>
                <a:gd name="T65" fmla="*/ 2554 h 2064"/>
                <a:gd name="T66" fmla="*/ 1021 w 1679"/>
                <a:gd name="T67" fmla="*/ 2775 h 2064"/>
                <a:gd name="T68" fmla="*/ 966 w 1679"/>
                <a:gd name="T69" fmla="*/ 2506 h 2064"/>
                <a:gd name="T70" fmla="*/ 968 w 1679"/>
                <a:gd name="T71" fmla="*/ 2133 h 2064"/>
                <a:gd name="T72" fmla="*/ 806 w 1679"/>
                <a:gd name="T73" fmla="*/ 1959 h 2064"/>
                <a:gd name="T74" fmla="*/ 0 w 1679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9" h="2064">
                  <a:moveTo>
                    <a:pt x="0" y="630"/>
                  </a:moveTo>
                  <a:cubicBezTo>
                    <a:pt x="0" y="630"/>
                    <a:pt x="4" y="518"/>
                    <a:pt x="69" y="478"/>
                  </a:cubicBezTo>
                  <a:cubicBezTo>
                    <a:pt x="133" y="437"/>
                    <a:pt x="808" y="0"/>
                    <a:pt x="1570" y="470"/>
                  </a:cubicBezTo>
                  <a:cubicBezTo>
                    <a:pt x="1622" y="502"/>
                    <a:pt x="1679" y="538"/>
                    <a:pt x="1647" y="694"/>
                  </a:cubicBezTo>
                  <a:cubicBezTo>
                    <a:pt x="1614" y="851"/>
                    <a:pt x="1427" y="1325"/>
                    <a:pt x="1052" y="1469"/>
                  </a:cubicBezTo>
                  <a:cubicBezTo>
                    <a:pt x="960" y="1505"/>
                    <a:pt x="899" y="1490"/>
                    <a:pt x="929" y="1588"/>
                  </a:cubicBezTo>
                  <a:cubicBezTo>
                    <a:pt x="961" y="1692"/>
                    <a:pt x="955" y="1797"/>
                    <a:pt x="928" y="1861"/>
                  </a:cubicBezTo>
                  <a:cubicBezTo>
                    <a:pt x="901" y="1926"/>
                    <a:pt x="944" y="2063"/>
                    <a:pt x="872" y="2063"/>
                  </a:cubicBezTo>
                  <a:cubicBezTo>
                    <a:pt x="799" y="2064"/>
                    <a:pt x="815" y="1971"/>
                    <a:pt x="844" y="1899"/>
                  </a:cubicBezTo>
                  <a:cubicBezTo>
                    <a:pt x="872" y="1827"/>
                    <a:pt x="884" y="1678"/>
                    <a:pt x="840" y="1598"/>
                  </a:cubicBezTo>
                  <a:cubicBezTo>
                    <a:pt x="795" y="1517"/>
                    <a:pt x="844" y="1433"/>
                    <a:pt x="956" y="1409"/>
                  </a:cubicBezTo>
                  <a:cubicBezTo>
                    <a:pt x="1068" y="1385"/>
                    <a:pt x="1173" y="1337"/>
                    <a:pt x="1185" y="1293"/>
                  </a:cubicBezTo>
                  <a:cubicBezTo>
                    <a:pt x="1197" y="1248"/>
                    <a:pt x="1257" y="1252"/>
                    <a:pt x="1289" y="1200"/>
                  </a:cubicBezTo>
                  <a:cubicBezTo>
                    <a:pt x="1321" y="1148"/>
                    <a:pt x="1402" y="1112"/>
                    <a:pt x="1418" y="1040"/>
                  </a:cubicBezTo>
                  <a:cubicBezTo>
                    <a:pt x="1434" y="967"/>
                    <a:pt x="1494" y="947"/>
                    <a:pt x="1506" y="899"/>
                  </a:cubicBezTo>
                  <a:cubicBezTo>
                    <a:pt x="1518" y="851"/>
                    <a:pt x="1566" y="799"/>
                    <a:pt x="1554" y="747"/>
                  </a:cubicBezTo>
                  <a:cubicBezTo>
                    <a:pt x="1542" y="694"/>
                    <a:pt x="1594" y="598"/>
                    <a:pt x="1570" y="570"/>
                  </a:cubicBezTo>
                  <a:cubicBezTo>
                    <a:pt x="1546" y="542"/>
                    <a:pt x="1450" y="506"/>
                    <a:pt x="1426" y="474"/>
                  </a:cubicBezTo>
                  <a:cubicBezTo>
                    <a:pt x="1402" y="441"/>
                    <a:pt x="1293" y="449"/>
                    <a:pt x="1257" y="409"/>
                  </a:cubicBezTo>
                  <a:cubicBezTo>
                    <a:pt x="1221" y="369"/>
                    <a:pt x="1137" y="333"/>
                    <a:pt x="1080" y="357"/>
                  </a:cubicBezTo>
                  <a:cubicBezTo>
                    <a:pt x="1024" y="381"/>
                    <a:pt x="956" y="361"/>
                    <a:pt x="912" y="345"/>
                  </a:cubicBezTo>
                  <a:cubicBezTo>
                    <a:pt x="868" y="329"/>
                    <a:pt x="795" y="361"/>
                    <a:pt x="747" y="345"/>
                  </a:cubicBezTo>
                  <a:cubicBezTo>
                    <a:pt x="699" y="329"/>
                    <a:pt x="627" y="349"/>
                    <a:pt x="571" y="341"/>
                  </a:cubicBezTo>
                  <a:cubicBezTo>
                    <a:pt x="514" y="333"/>
                    <a:pt x="418" y="389"/>
                    <a:pt x="350" y="405"/>
                  </a:cubicBezTo>
                  <a:cubicBezTo>
                    <a:pt x="281" y="421"/>
                    <a:pt x="229" y="514"/>
                    <a:pt x="169" y="514"/>
                  </a:cubicBezTo>
                  <a:cubicBezTo>
                    <a:pt x="109" y="514"/>
                    <a:pt x="81" y="558"/>
                    <a:pt x="61" y="582"/>
                  </a:cubicBezTo>
                  <a:cubicBezTo>
                    <a:pt x="41" y="606"/>
                    <a:pt x="77" y="718"/>
                    <a:pt x="121" y="763"/>
                  </a:cubicBezTo>
                  <a:cubicBezTo>
                    <a:pt x="165" y="807"/>
                    <a:pt x="113" y="859"/>
                    <a:pt x="153" y="895"/>
                  </a:cubicBezTo>
                  <a:cubicBezTo>
                    <a:pt x="193" y="931"/>
                    <a:pt x="189" y="1044"/>
                    <a:pt x="233" y="1076"/>
                  </a:cubicBezTo>
                  <a:cubicBezTo>
                    <a:pt x="277" y="1108"/>
                    <a:pt x="342" y="1224"/>
                    <a:pt x="406" y="1256"/>
                  </a:cubicBezTo>
                  <a:cubicBezTo>
                    <a:pt x="470" y="1289"/>
                    <a:pt x="591" y="1365"/>
                    <a:pt x="667" y="1393"/>
                  </a:cubicBezTo>
                  <a:cubicBezTo>
                    <a:pt x="743" y="1421"/>
                    <a:pt x="836" y="1453"/>
                    <a:pt x="803" y="1594"/>
                  </a:cubicBezTo>
                  <a:cubicBezTo>
                    <a:pt x="771" y="1734"/>
                    <a:pt x="783" y="1831"/>
                    <a:pt x="803" y="1895"/>
                  </a:cubicBezTo>
                  <a:cubicBezTo>
                    <a:pt x="824" y="1959"/>
                    <a:pt x="831" y="2060"/>
                    <a:pt x="759" y="2059"/>
                  </a:cubicBezTo>
                  <a:cubicBezTo>
                    <a:pt x="681" y="2059"/>
                    <a:pt x="745" y="1922"/>
                    <a:pt x="717" y="1859"/>
                  </a:cubicBezTo>
                  <a:cubicBezTo>
                    <a:pt x="667" y="1749"/>
                    <a:pt x="715" y="1638"/>
                    <a:pt x="719" y="1582"/>
                  </a:cubicBezTo>
                  <a:cubicBezTo>
                    <a:pt x="723" y="1525"/>
                    <a:pt x="671" y="1489"/>
                    <a:pt x="599" y="1453"/>
                  </a:cubicBezTo>
                  <a:cubicBezTo>
                    <a:pt x="599" y="1453"/>
                    <a:pt x="89" y="1285"/>
                    <a:pt x="0" y="63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5" name="Freeform 2328">
              <a:extLst>
                <a:ext uri="{FF2B5EF4-FFF2-40B4-BE49-F238E27FC236}">
                  <a16:creationId xmlns:a16="http://schemas.microsoft.com/office/drawing/2014/main" id="{7CCCDB67-C85C-491F-B013-351D37250AFC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 bwMode="auto">
            <a:xfrm>
              <a:off x="2059" y="2004"/>
              <a:ext cx="57" cy="42"/>
            </a:xfrm>
            <a:custGeom>
              <a:avLst/>
              <a:gdLst>
                <a:gd name="T0" fmla="*/ 9 w 52"/>
                <a:gd name="T1" fmla="*/ 0 h 38"/>
                <a:gd name="T2" fmla="*/ 54 w 52"/>
                <a:gd name="T3" fmla="*/ 36 h 38"/>
                <a:gd name="T4" fmla="*/ 0 w 5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6" y="0"/>
                  </a:moveTo>
                  <a:cubicBezTo>
                    <a:pt x="11" y="4"/>
                    <a:pt x="52" y="17"/>
                    <a:pt x="41" y="27"/>
                  </a:cubicBezTo>
                  <a:cubicBezTo>
                    <a:pt x="28" y="38"/>
                    <a:pt x="9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6" name="Freeform 2329">
              <a:extLst>
                <a:ext uri="{FF2B5EF4-FFF2-40B4-BE49-F238E27FC236}">
                  <a16:creationId xmlns:a16="http://schemas.microsoft.com/office/drawing/2014/main" id="{C909356A-31D7-451C-862B-45BEF89DFAF1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 bwMode="auto">
            <a:xfrm>
              <a:off x="1981" y="2216"/>
              <a:ext cx="60" cy="30"/>
            </a:xfrm>
            <a:custGeom>
              <a:avLst/>
              <a:gdLst>
                <a:gd name="T0" fmla="*/ 12 w 54"/>
                <a:gd name="T1" fmla="*/ 0 h 27"/>
                <a:gd name="T2" fmla="*/ 74 w 54"/>
                <a:gd name="T3" fmla="*/ 24 h 27"/>
                <a:gd name="T4" fmla="*/ 0 w 5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7">
                  <a:moveTo>
                    <a:pt x="9" y="0"/>
                  </a:moveTo>
                  <a:cubicBezTo>
                    <a:pt x="15" y="13"/>
                    <a:pt x="43" y="4"/>
                    <a:pt x="54" y="18"/>
                  </a:cubicBezTo>
                  <a:cubicBezTo>
                    <a:pt x="35" y="26"/>
                    <a:pt x="10" y="27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7" name="Freeform 2330">
              <a:extLst>
                <a:ext uri="{FF2B5EF4-FFF2-40B4-BE49-F238E27FC236}">
                  <a16:creationId xmlns:a16="http://schemas.microsoft.com/office/drawing/2014/main" id="{FF1C840A-0160-4939-9BBF-F2CC86071296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 bwMode="auto">
            <a:xfrm>
              <a:off x="2028" y="2021"/>
              <a:ext cx="34" cy="21"/>
            </a:xfrm>
            <a:custGeom>
              <a:avLst/>
              <a:gdLst>
                <a:gd name="T0" fmla="*/ 13 w 31"/>
                <a:gd name="T1" fmla="*/ 0 h 19"/>
                <a:gd name="T2" fmla="*/ 41 w 31"/>
                <a:gd name="T3" fmla="*/ 24 h 19"/>
                <a:gd name="T4" fmla="*/ 0 w 3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0" y="0"/>
                  </a:moveTo>
                  <a:cubicBezTo>
                    <a:pt x="4" y="0"/>
                    <a:pt x="25" y="9"/>
                    <a:pt x="31" y="18"/>
                  </a:cubicBezTo>
                  <a:cubicBezTo>
                    <a:pt x="17" y="19"/>
                    <a:pt x="5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8" name="Freeform 2331">
              <a:extLst>
                <a:ext uri="{FF2B5EF4-FFF2-40B4-BE49-F238E27FC236}">
                  <a16:creationId xmlns:a16="http://schemas.microsoft.com/office/drawing/2014/main" id="{4341FFE9-6ED8-48D7-9F19-BEFEEF1F8BC0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 bwMode="auto">
            <a:xfrm>
              <a:off x="2086" y="1977"/>
              <a:ext cx="66" cy="40"/>
            </a:xfrm>
            <a:custGeom>
              <a:avLst/>
              <a:gdLst>
                <a:gd name="T0" fmla="*/ 4 w 60"/>
                <a:gd name="T1" fmla="*/ 0 h 37"/>
                <a:gd name="T2" fmla="*/ 39 w 60"/>
                <a:gd name="T3" fmla="*/ 38 h 37"/>
                <a:gd name="T4" fmla="*/ 80 w 60"/>
                <a:gd name="T5" fmla="*/ 44 h 37"/>
                <a:gd name="T6" fmla="*/ 61 w 60"/>
                <a:gd name="T7" fmla="*/ 34 h 37"/>
                <a:gd name="T8" fmla="*/ 31 w 60"/>
                <a:gd name="T9" fmla="*/ 14 h 37"/>
                <a:gd name="T10" fmla="*/ 1 w 60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7">
                  <a:moveTo>
                    <a:pt x="4" y="0"/>
                  </a:moveTo>
                  <a:cubicBezTo>
                    <a:pt x="0" y="8"/>
                    <a:pt x="22" y="26"/>
                    <a:pt x="29" y="30"/>
                  </a:cubicBezTo>
                  <a:cubicBezTo>
                    <a:pt x="36" y="34"/>
                    <a:pt x="52" y="37"/>
                    <a:pt x="60" y="35"/>
                  </a:cubicBezTo>
                  <a:cubicBezTo>
                    <a:pt x="57" y="31"/>
                    <a:pt x="50" y="30"/>
                    <a:pt x="45" y="27"/>
                  </a:cubicBezTo>
                  <a:cubicBezTo>
                    <a:pt x="37" y="22"/>
                    <a:pt x="31" y="15"/>
                    <a:pt x="23" y="11"/>
                  </a:cubicBezTo>
                  <a:cubicBezTo>
                    <a:pt x="15" y="6"/>
                    <a:pt x="9" y="6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29" name="Freeform 2332">
              <a:extLst>
                <a:ext uri="{FF2B5EF4-FFF2-40B4-BE49-F238E27FC236}">
                  <a16:creationId xmlns:a16="http://schemas.microsoft.com/office/drawing/2014/main" id="{56CB7B0F-76C9-4856-909D-50BEE2F4E10D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 bwMode="auto">
            <a:xfrm>
              <a:off x="2013" y="2034"/>
              <a:ext cx="40" cy="39"/>
            </a:xfrm>
            <a:custGeom>
              <a:avLst/>
              <a:gdLst>
                <a:gd name="T0" fmla="*/ 4 w 36"/>
                <a:gd name="T1" fmla="*/ 3 h 35"/>
                <a:gd name="T2" fmla="*/ 23 w 36"/>
                <a:gd name="T3" fmla="*/ 16 h 35"/>
                <a:gd name="T4" fmla="*/ 49 w 36"/>
                <a:gd name="T5" fmla="*/ 46 h 35"/>
                <a:gd name="T6" fmla="*/ 47 w 36"/>
                <a:gd name="T7" fmla="*/ 48 h 35"/>
                <a:gd name="T8" fmla="*/ 0 w 36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4" y="3"/>
                  </a:moveTo>
                  <a:cubicBezTo>
                    <a:pt x="1" y="0"/>
                    <a:pt x="14" y="10"/>
                    <a:pt x="17" y="12"/>
                  </a:cubicBezTo>
                  <a:cubicBezTo>
                    <a:pt x="23" y="18"/>
                    <a:pt x="33" y="24"/>
                    <a:pt x="36" y="33"/>
                  </a:cubicBezTo>
                  <a:cubicBezTo>
                    <a:pt x="35" y="34"/>
                    <a:pt x="35" y="34"/>
                    <a:pt x="34" y="35"/>
                  </a:cubicBezTo>
                  <a:cubicBezTo>
                    <a:pt x="19" y="30"/>
                    <a:pt x="6" y="20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0" name="Freeform 2333">
              <a:extLst>
                <a:ext uri="{FF2B5EF4-FFF2-40B4-BE49-F238E27FC236}">
                  <a16:creationId xmlns:a16="http://schemas.microsoft.com/office/drawing/2014/main" id="{A3A7B4DC-C628-431F-BDF8-F0FC3D9A7E5B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 bwMode="auto">
            <a:xfrm>
              <a:off x="1987" y="2195"/>
              <a:ext cx="40" cy="25"/>
            </a:xfrm>
            <a:custGeom>
              <a:avLst/>
              <a:gdLst>
                <a:gd name="T0" fmla="*/ 1 w 36"/>
                <a:gd name="T1" fmla="*/ 10 h 22"/>
                <a:gd name="T2" fmla="*/ 49 w 36"/>
                <a:gd name="T3" fmla="*/ 10 h 22"/>
                <a:gd name="T4" fmla="*/ 0 w 36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1" y="7"/>
                  </a:moveTo>
                  <a:cubicBezTo>
                    <a:pt x="8" y="13"/>
                    <a:pt x="35" y="22"/>
                    <a:pt x="36" y="7"/>
                  </a:cubicBezTo>
                  <a:cubicBezTo>
                    <a:pt x="25" y="0"/>
                    <a:pt x="11" y="1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1" name="Freeform 2334">
              <a:extLst>
                <a:ext uri="{FF2B5EF4-FFF2-40B4-BE49-F238E27FC236}">
                  <a16:creationId xmlns:a16="http://schemas.microsoft.com/office/drawing/2014/main" id="{B7753504-FF57-4EE9-92C3-620FF98FFCC8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 bwMode="auto">
            <a:xfrm>
              <a:off x="1978" y="2163"/>
              <a:ext cx="46" cy="16"/>
            </a:xfrm>
            <a:custGeom>
              <a:avLst/>
              <a:gdLst>
                <a:gd name="T0" fmla="*/ 4 w 42"/>
                <a:gd name="T1" fmla="*/ 9 h 14"/>
                <a:gd name="T2" fmla="*/ 9 w 42"/>
                <a:gd name="T3" fmla="*/ 9 h 14"/>
                <a:gd name="T4" fmla="*/ 33 w 42"/>
                <a:gd name="T5" fmla="*/ 17 h 14"/>
                <a:gd name="T6" fmla="*/ 55 w 42"/>
                <a:gd name="T7" fmla="*/ 18 h 14"/>
                <a:gd name="T8" fmla="*/ 1 w 42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4">
                  <a:moveTo>
                    <a:pt x="4" y="6"/>
                  </a:moveTo>
                  <a:cubicBezTo>
                    <a:pt x="0" y="6"/>
                    <a:pt x="5" y="6"/>
                    <a:pt x="6" y="6"/>
                  </a:cubicBezTo>
                  <a:cubicBezTo>
                    <a:pt x="12" y="8"/>
                    <a:pt x="18" y="10"/>
                    <a:pt x="25" y="11"/>
                  </a:cubicBezTo>
                  <a:cubicBezTo>
                    <a:pt x="31" y="12"/>
                    <a:pt x="37" y="14"/>
                    <a:pt x="42" y="12"/>
                  </a:cubicBezTo>
                  <a:cubicBezTo>
                    <a:pt x="41" y="0"/>
                    <a:pt x="11" y="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2" name="Freeform 2335">
              <a:extLst>
                <a:ext uri="{FF2B5EF4-FFF2-40B4-BE49-F238E27FC236}">
                  <a16:creationId xmlns:a16="http://schemas.microsoft.com/office/drawing/2014/main" id="{DEBE68BE-8155-435A-B0A6-5B4B0667243C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 bwMode="auto">
            <a:xfrm>
              <a:off x="2123" y="1960"/>
              <a:ext cx="57" cy="52"/>
            </a:xfrm>
            <a:custGeom>
              <a:avLst/>
              <a:gdLst>
                <a:gd name="T0" fmla="*/ 1 w 52"/>
                <a:gd name="T1" fmla="*/ 4 h 47"/>
                <a:gd name="T2" fmla="*/ 68 w 52"/>
                <a:gd name="T3" fmla="*/ 64 h 47"/>
                <a:gd name="T4" fmla="*/ 26 w 52"/>
                <a:gd name="T5" fmla="*/ 13 h 47"/>
                <a:gd name="T6" fmla="*/ 1 w 5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1" y="4"/>
                  </a:moveTo>
                  <a:cubicBezTo>
                    <a:pt x="0" y="18"/>
                    <a:pt x="37" y="44"/>
                    <a:pt x="52" y="47"/>
                  </a:cubicBezTo>
                  <a:cubicBezTo>
                    <a:pt x="40" y="34"/>
                    <a:pt x="36" y="20"/>
                    <a:pt x="20" y="10"/>
                  </a:cubicBezTo>
                  <a:cubicBezTo>
                    <a:pt x="15" y="7"/>
                    <a:pt x="3" y="3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3" name="Freeform 2336">
              <a:extLst>
                <a:ext uri="{FF2B5EF4-FFF2-40B4-BE49-F238E27FC236}">
                  <a16:creationId xmlns:a16="http://schemas.microsoft.com/office/drawing/2014/main" id="{4AA96067-180D-48D2-A41F-1C27F23F6F42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 bwMode="auto">
            <a:xfrm>
              <a:off x="2171" y="1936"/>
              <a:ext cx="31" cy="62"/>
            </a:xfrm>
            <a:custGeom>
              <a:avLst/>
              <a:gdLst>
                <a:gd name="T0" fmla="*/ 1 w 28"/>
                <a:gd name="T1" fmla="*/ 2 h 56"/>
                <a:gd name="T2" fmla="*/ 0 w 28"/>
                <a:gd name="T3" fmla="*/ 0 h 56"/>
                <a:gd name="T4" fmla="*/ 30 w 28"/>
                <a:gd name="T5" fmla="*/ 76 h 56"/>
                <a:gd name="T6" fmla="*/ 8 w 28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6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8"/>
                    <a:pt x="12" y="40"/>
                    <a:pt x="22" y="56"/>
                  </a:cubicBezTo>
                  <a:cubicBezTo>
                    <a:pt x="28" y="40"/>
                    <a:pt x="15" y="15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4" name="Freeform 2337">
              <a:extLst>
                <a:ext uri="{FF2B5EF4-FFF2-40B4-BE49-F238E27FC236}">
                  <a16:creationId xmlns:a16="http://schemas.microsoft.com/office/drawing/2014/main" id="{393ACFD5-D0B1-4981-83A9-D88E4955EDCF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 bwMode="auto">
            <a:xfrm>
              <a:off x="2203" y="1926"/>
              <a:ext cx="30" cy="58"/>
            </a:xfrm>
            <a:custGeom>
              <a:avLst/>
              <a:gdLst>
                <a:gd name="T0" fmla="*/ 0 w 27"/>
                <a:gd name="T1" fmla="*/ 0 h 53"/>
                <a:gd name="T2" fmla="*/ 18 w 27"/>
                <a:gd name="T3" fmla="*/ 69 h 53"/>
                <a:gd name="T4" fmla="*/ 0 w 27"/>
                <a:gd name="T5" fmla="*/ 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0" y="0"/>
                  </a:moveTo>
                  <a:cubicBezTo>
                    <a:pt x="1" y="18"/>
                    <a:pt x="6" y="37"/>
                    <a:pt x="13" y="53"/>
                  </a:cubicBezTo>
                  <a:cubicBezTo>
                    <a:pt x="27" y="36"/>
                    <a:pt x="2" y="14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5" name="Freeform 2338">
              <a:extLst>
                <a:ext uri="{FF2B5EF4-FFF2-40B4-BE49-F238E27FC236}">
                  <a16:creationId xmlns:a16="http://schemas.microsoft.com/office/drawing/2014/main" id="{ED8CA271-F9D5-4614-9BD1-2DED4C422674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 bwMode="auto">
            <a:xfrm>
              <a:off x="2232" y="1907"/>
              <a:ext cx="29" cy="53"/>
            </a:xfrm>
            <a:custGeom>
              <a:avLst/>
              <a:gdLst>
                <a:gd name="T0" fmla="*/ 8 w 26"/>
                <a:gd name="T1" fmla="*/ 0 h 48"/>
                <a:gd name="T2" fmla="*/ 17 w 26"/>
                <a:gd name="T3" fmla="*/ 65 h 48"/>
                <a:gd name="T4" fmla="*/ 1 w 26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5" y="0"/>
                  </a:moveTo>
                  <a:cubicBezTo>
                    <a:pt x="0" y="8"/>
                    <a:pt x="4" y="41"/>
                    <a:pt x="12" y="48"/>
                  </a:cubicBezTo>
                  <a:cubicBezTo>
                    <a:pt x="26" y="38"/>
                    <a:pt x="2" y="14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6" name="Freeform 2339">
              <a:extLst>
                <a:ext uri="{FF2B5EF4-FFF2-40B4-BE49-F238E27FC236}">
                  <a16:creationId xmlns:a16="http://schemas.microsoft.com/office/drawing/2014/main" id="{819E945E-3E58-4BD2-8A3D-6B62D550A1F1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 bwMode="auto">
            <a:xfrm>
              <a:off x="2001" y="2064"/>
              <a:ext cx="29" cy="36"/>
            </a:xfrm>
            <a:custGeom>
              <a:avLst/>
              <a:gdLst>
                <a:gd name="T0" fmla="*/ 3 w 26"/>
                <a:gd name="T1" fmla="*/ 1 h 33"/>
                <a:gd name="T2" fmla="*/ 10 w 26"/>
                <a:gd name="T3" fmla="*/ 4 h 33"/>
                <a:gd name="T4" fmla="*/ 26 w 26"/>
                <a:gd name="T5" fmla="*/ 21 h 33"/>
                <a:gd name="T6" fmla="*/ 35 w 26"/>
                <a:gd name="T7" fmla="*/ 43 h 33"/>
                <a:gd name="T8" fmla="*/ 0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1"/>
                  </a:moveTo>
                  <a:cubicBezTo>
                    <a:pt x="0" y="2"/>
                    <a:pt x="4" y="2"/>
                    <a:pt x="7" y="4"/>
                  </a:cubicBezTo>
                  <a:cubicBezTo>
                    <a:pt x="11" y="8"/>
                    <a:pt x="16" y="11"/>
                    <a:pt x="19" y="16"/>
                  </a:cubicBezTo>
                  <a:cubicBezTo>
                    <a:pt x="23" y="21"/>
                    <a:pt x="26" y="26"/>
                    <a:pt x="25" y="33"/>
                  </a:cubicBezTo>
                  <a:cubicBezTo>
                    <a:pt x="10" y="32"/>
                    <a:pt x="7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7" name="Freeform 2340">
              <a:extLst>
                <a:ext uri="{FF2B5EF4-FFF2-40B4-BE49-F238E27FC236}">
                  <a16:creationId xmlns:a16="http://schemas.microsoft.com/office/drawing/2014/main" id="{6FE46F2B-4F95-4B63-B9F3-299DA74C4689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 bwMode="auto">
            <a:xfrm>
              <a:off x="1990" y="2097"/>
              <a:ext cx="32" cy="26"/>
            </a:xfrm>
            <a:custGeom>
              <a:avLst/>
              <a:gdLst>
                <a:gd name="T0" fmla="*/ 1 w 29"/>
                <a:gd name="T1" fmla="*/ 0 h 24"/>
                <a:gd name="T2" fmla="*/ 36 w 29"/>
                <a:gd name="T3" fmla="*/ 30 h 24"/>
                <a:gd name="T4" fmla="*/ 0 w 29"/>
                <a:gd name="T5" fmla="*/ 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4">
                  <a:moveTo>
                    <a:pt x="1" y="0"/>
                  </a:moveTo>
                  <a:cubicBezTo>
                    <a:pt x="8" y="5"/>
                    <a:pt x="29" y="15"/>
                    <a:pt x="27" y="24"/>
                  </a:cubicBezTo>
                  <a:cubicBezTo>
                    <a:pt x="17" y="22"/>
                    <a:pt x="5" y="15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8" name="Freeform 2341">
              <a:extLst>
                <a:ext uri="{FF2B5EF4-FFF2-40B4-BE49-F238E27FC236}">
                  <a16:creationId xmlns:a16="http://schemas.microsoft.com/office/drawing/2014/main" id="{BA2B8118-DC6E-4CD9-821D-DED845D50D0D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 bwMode="auto">
            <a:xfrm>
              <a:off x="1981" y="2130"/>
              <a:ext cx="49" cy="20"/>
            </a:xfrm>
            <a:custGeom>
              <a:avLst/>
              <a:gdLst>
                <a:gd name="T0" fmla="*/ 2 w 44"/>
                <a:gd name="T1" fmla="*/ 14 h 18"/>
                <a:gd name="T2" fmla="*/ 36 w 44"/>
                <a:gd name="T3" fmla="*/ 8 h 18"/>
                <a:gd name="T4" fmla="*/ 0 w 44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8">
                  <a:moveTo>
                    <a:pt x="2" y="11"/>
                  </a:moveTo>
                  <a:cubicBezTo>
                    <a:pt x="1" y="12"/>
                    <a:pt x="44" y="18"/>
                    <a:pt x="26" y="5"/>
                  </a:cubicBezTo>
                  <a:cubicBezTo>
                    <a:pt x="17" y="0"/>
                    <a:pt x="4" y="14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39" name="Freeform 2342">
              <a:extLst>
                <a:ext uri="{FF2B5EF4-FFF2-40B4-BE49-F238E27FC236}">
                  <a16:creationId xmlns:a16="http://schemas.microsoft.com/office/drawing/2014/main" id="{9AD49BEE-DE6A-4A12-88CC-62C5B877E9AD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 bwMode="auto">
            <a:xfrm>
              <a:off x="2260" y="1890"/>
              <a:ext cx="29" cy="57"/>
            </a:xfrm>
            <a:custGeom>
              <a:avLst/>
              <a:gdLst>
                <a:gd name="T0" fmla="*/ 2 w 27"/>
                <a:gd name="T1" fmla="*/ 8 h 51"/>
                <a:gd name="T2" fmla="*/ 0 w 27"/>
                <a:gd name="T3" fmla="*/ 0 h 51"/>
                <a:gd name="T4" fmla="*/ 27 w 27"/>
                <a:gd name="T5" fmla="*/ 47 h 51"/>
                <a:gd name="T6" fmla="*/ 1 w 27"/>
                <a:gd name="T7" fmla="*/ 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6"/>
                    <a:pt x="15" y="51"/>
                    <a:pt x="21" y="34"/>
                  </a:cubicBezTo>
                  <a:cubicBezTo>
                    <a:pt x="27" y="19"/>
                    <a:pt x="5" y="1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0" name="Freeform 2343">
              <a:extLst>
                <a:ext uri="{FF2B5EF4-FFF2-40B4-BE49-F238E27FC236}">
                  <a16:creationId xmlns:a16="http://schemas.microsoft.com/office/drawing/2014/main" id="{63827325-688D-46FB-A3F5-A6D5E500605F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 bwMode="auto">
            <a:xfrm>
              <a:off x="2000" y="2255"/>
              <a:ext cx="56" cy="19"/>
            </a:xfrm>
            <a:custGeom>
              <a:avLst/>
              <a:gdLst>
                <a:gd name="T0" fmla="*/ 67 w 51"/>
                <a:gd name="T1" fmla="*/ 11 h 17"/>
                <a:gd name="T2" fmla="*/ 32 w 51"/>
                <a:gd name="T3" fmla="*/ 10 h 17"/>
                <a:gd name="T4" fmla="*/ 0 w 51"/>
                <a:gd name="T5" fmla="*/ 13 h 17"/>
                <a:gd name="T6" fmla="*/ 65 w 51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7">
                  <a:moveTo>
                    <a:pt x="51" y="8"/>
                  </a:moveTo>
                  <a:cubicBezTo>
                    <a:pt x="45" y="0"/>
                    <a:pt x="32" y="5"/>
                    <a:pt x="24" y="7"/>
                  </a:cubicBezTo>
                  <a:cubicBezTo>
                    <a:pt x="16" y="9"/>
                    <a:pt x="7" y="8"/>
                    <a:pt x="0" y="10"/>
                  </a:cubicBezTo>
                  <a:cubicBezTo>
                    <a:pt x="11" y="17"/>
                    <a:pt x="39" y="17"/>
                    <a:pt x="49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1" name="Freeform 2344">
              <a:extLst>
                <a:ext uri="{FF2B5EF4-FFF2-40B4-BE49-F238E27FC236}">
                  <a16:creationId xmlns:a16="http://schemas.microsoft.com/office/drawing/2014/main" id="{843FD5FF-1FCC-4E5C-BF65-CF7CBDA51D90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 bwMode="auto">
            <a:xfrm>
              <a:off x="2004" y="2290"/>
              <a:ext cx="77" cy="20"/>
            </a:xfrm>
            <a:custGeom>
              <a:avLst/>
              <a:gdLst>
                <a:gd name="T0" fmla="*/ 90 w 69"/>
                <a:gd name="T1" fmla="*/ 2 h 18"/>
                <a:gd name="T2" fmla="*/ 39 w 69"/>
                <a:gd name="T3" fmla="*/ 8 h 18"/>
                <a:gd name="T4" fmla="*/ 0 w 69"/>
                <a:gd name="T5" fmla="*/ 21 h 18"/>
                <a:gd name="T6" fmla="*/ 88 w 6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5" y="2"/>
                  </a:moveTo>
                  <a:cubicBezTo>
                    <a:pt x="53" y="0"/>
                    <a:pt x="40" y="0"/>
                    <a:pt x="28" y="5"/>
                  </a:cubicBezTo>
                  <a:cubicBezTo>
                    <a:pt x="20" y="8"/>
                    <a:pt x="10" y="15"/>
                    <a:pt x="0" y="15"/>
                  </a:cubicBezTo>
                  <a:cubicBezTo>
                    <a:pt x="8" y="18"/>
                    <a:pt x="69" y="18"/>
                    <a:pt x="6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2" name="Freeform 2345">
              <a:extLst>
                <a:ext uri="{FF2B5EF4-FFF2-40B4-BE49-F238E27FC236}">
                  <a16:creationId xmlns:a16="http://schemas.microsoft.com/office/drawing/2014/main" id="{DF709578-398A-4969-8783-D79981D17EC8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 bwMode="auto">
            <a:xfrm>
              <a:off x="2011" y="2318"/>
              <a:ext cx="97" cy="32"/>
            </a:xfrm>
            <a:custGeom>
              <a:avLst/>
              <a:gdLst>
                <a:gd name="T0" fmla="*/ 118 w 88"/>
                <a:gd name="T1" fmla="*/ 11 h 29"/>
                <a:gd name="T2" fmla="*/ 54 w 88"/>
                <a:gd name="T3" fmla="*/ 24 h 29"/>
                <a:gd name="T4" fmla="*/ 26 w 88"/>
                <a:gd name="T5" fmla="*/ 34 h 29"/>
                <a:gd name="T6" fmla="*/ 0 w 88"/>
                <a:gd name="T7" fmla="*/ 38 h 29"/>
                <a:gd name="T8" fmla="*/ 24 w 88"/>
                <a:gd name="T9" fmla="*/ 39 h 29"/>
                <a:gd name="T10" fmla="*/ 69 w 88"/>
                <a:gd name="T11" fmla="*/ 32 h 29"/>
                <a:gd name="T12" fmla="*/ 114 w 88"/>
                <a:gd name="T13" fmla="*/ 1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8">
                  <a:moveTo>
                    <a:pt x="88" y="8"/>
                  </a:moveTo>
                  <a:cubicBezTo>
                    <a:pt x="74" y="0"/>
                    <a:pt x="53" y="14"/>
                    <a:pt x="40" y="18"/>
                  </a:cubicBezTo>
                  <a:cubicBezTo>
                    <a:pt x="34" y="21"/>
                    <a:pt x="27" y="24"/>
                    <a:pt x="20" y="25"/>
                  </a:cubicBezTo>
                  <a:cubicBezTo>
                    <a:pt x="14" y="27"/>
                    <a:pt x="6" y="25"/>
                    <a:pt x="0" y="28"/>
                  </a:cubicBezTo>
                  <a:cubicBezTo>
                    <a:pt x="6" y="27"/>
                    <a:pt x="12" y="28"/>
                    <a:pt x="18" y="29"/>
                  </a:cubicBezTo>
                  <a:cubicBezTo>
                    <a:pt x="30" y="29"/>
                    <a:pt x="41" y="28"/>
                    <a:pt x="52" y="24"/>
                  </a:cubicBezTo>
                  <a:cubicBezTo>
                    <a:pt x="63" y="20"/>
                    <a:pt x="72" y="11"/>
                    <a:pt x="84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3" name="Freeform 2346">
              <a:extLst>
                <a:ext uri="{FF2B5EF4-FFF2-40B4-BE49-F238E27FC236}">
                  <a16:creationId xmlns:a16="http://schemas.microsoft.com/office/drawing/2014/main" id="{D8C2B592-B683-4956-AE40-471A326E524D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 bwMode="auto">
            <a:xfrm>
              <a:off x="2289" y="1874"/>
              <a:ext cx="19" cy="41"/>
            </a:xfrm>
            <a:custGeom>
              <a:avLst/>
              <a:gdLst>
                <a:gd name="T0" fmla="*/ 21 w 17"/>
                <a:gd name="T1" fmla="*/ 50 h 37"/>
                <a:gd name="T2" fmla="*/ 2 w 17"/>
                <a:gd name="T3" fmla="*/ 0 h 37"/>
                <a:gd name="T4" fmla="*/ 22 w 17"/>
                <a:gd name="T5" fmla="*/ 4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15" y="37"/>
                  </a:moveTo>
                  <a:cubicBezTo>
                    <a:pt x="11" y="25"/>
                    <a:pt x="0" y="13"/>
                    <a:pt x="2" y="0"/>
                  </a:cubicBezTo>
                  <a:cubicBezTo>
                    <a:pt x="13" y="5"/>
                    <a:pt x="17" y="23"/>
                    <a:pt x="16" y="3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4" name="Freeform 2347">
              <a:extLst>
                <a:ext uri="{FF2B5EF4-FFF2-40B4-BE49-F238E27FC236}">
                  <a16:creationId xmlns:a16="http://schemas.microsoft.com/office/drawing/2014/main" id="{8CA7909E-62C4-42BA-9DCA-9655F8F9FEDE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 bwMode="auto">
            <a:xfrm>
              <a:off x="2025" y="2350"/>
              <a:ext cx="89" cy="33"/>
            </a:xfrm>
            <a:custGeom>
              <a:avLst/>
              <a:gdLst>
                <a:gd name="T0" fmla="*/ 110 w 80"/>
                <a:gd name="T1" fmla="*/ 0 h 30"/>
                <a:gd name="T2" fmla="*/ 81 w 80"/>
                <a:gd name="T3" fmla="*/ 10 h 30"/>
                <a:gd name="T4" fmla="*/ 46 w 80"/>
                <a:gd name="T5" fmla="*/ 22 h 30"/>
                <a:gd name="T6" fmla="*/ 0 w 80"/>
                <a:gd name="T7" fmla="*/ 29 h 30"/>
                <a:gd name="T8" fmla="*/ 66 w 80"/>
                <a:gd name="T9" fmla="*/ 29 h 30"/>
                <a:gd name="T10" fmla="*/ 110 w 80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cubicBezTo>
                    <a:pt x="74" y="5"/>
                    <a:pt x="66" y="4"/>
                    <a:pt x="59" y="7"/>
                  </a:cubicBezTo>
                  <a:cubicBezTo>
                    <a:pt x="50" y="11"/>
                    <a:pt x="43" y="14"/>
                    <a:pt x="33" y="16"/>
                  </a:cubicBezTo>
                  <a:cubicBezTo>
                    <a:pt x="22" y="19"/>
                    <a:pt x="10" y="19"/>
                    <a:pt x="0" y="22"/>
                  </a:cubicBezTo>
                  <a:cubicBezTo>
                    <a:pt x="18" y="28"/>
                    <a:pt x="30" y="30"/>
                    <a:pt x="48" y="22"/>
                  </a:cubicBezTo>
                  <a:cubicBezTo>
                    <a:pt x="57" y="19"/>
                    <a:pt x="77" y="8"/>
                    <a:pt x="8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5" name="Freeform 2348">
              <a:extLst>
                <a:ext uri="{FF2B5EF4-FFF2-40B4-BE49-F238E27FC236}">
                  <a16:creationId xmlns:a16="http://schemas.microsoft.com/office/drawing/2014/main" id="{4CE3B456-078E-4C8F-983C-DB5A01908D54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 bwMode="auto">
            <a:xfrm>
              <a:off x="2043" y="2385"/>
              <a:ext cx="65" cy="26"/>
            </a:xfrm>
            <a:custGeom>
              <a:avLst/>
              <a:gdLst>
                <a:gd name="T0" fmla="*/ 79 w 59"/>
                <a:gd name="T1" fmla="*/ 0 h 23"/>
                <a:gd name="T2" fmla="*/ 0 w 59"/>
                <a:gd name="T3" fmla="*/ 33 h 23"/>
                <a:gd name="T4" fmla="*/ 75 w 59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59" y="0"/>
                  </a:moveTo>
                  <a:cubicBezTo>
                    <a:pt x="40" y="5"/>
                    <a:pt x="16" y="11"/>
                    <a:pt x="0" y="23"/>
                  </a:cubicBezTo>
                  <a:cubicBezTo>
                    <a:pt x="21" y="23"/>
                    <a:pt x="38" y="9"/>
                    <a:pt x="56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6" name="Freeform 2349">
              <a:extLst>
                <a:ext uri="{FF2B5EF4-FFF2-40B4-BE49-F238E27FC236}">
                  <a16:creationId xmlns:a16="http://schemas.microsoft.com/office/drawing/2014/main" id="{F185CC98-F0F9-4C8C-9C9B-6E2ACBF6EEBF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 bwMode="auto">
            <a:xfrm>
              <a:off x="2313" y="1868"/>
              <a:ext cx="22" cy="41"/>
            </a:xfrm>
            <a:custGeom>
              <a:avLst/>
              <a:gdLst>
                <a:gd name="T0" fmla="*/ 1 w 20"/>
                <a:gd name="T1" fmla="*/ 1 h 37"/>
                <a:gd name="T2" fmla="*/ 15 w 20"/>
                <a:gd name="T3" fmla="*/ 50 h 37"/>
                <a:gd name="T4" fmla="*/ 1 w 2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1" y="1"/>
                  </a:moveTo>
                  <a:cubicBezTo>
                    <a:pt x="0" y="12"/>
                    <a:pt x="3" y="30"/>
                    <a:pt x="12" y="37"/>
                  </a:cubicBezTo>
                  <a:cubicBezTo>
                    <a:pt x="20" y="26"/>
                    <a:pt x="3" y="12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7" name="Freeform 2350">
              <a:extLst>
                <a:ext uri="{FF2B5EF4-FFF2-40B4-BE49-F238E27FC236}">
                  <a16:creationId xmlns:a16="http://schemas.microsoft.com/office/drawing/2014/main" id="{47D56B2F-7150-47B0-B832-3628FB7432B5}"/>
                </a:ext>
              </a:extLst>
            </p:cNvPr>
            <p:cNvSpPr/>
            <p:nvPr>
              <p:custDataLst>
                <p:tags r:id="rId340"/>
              </p:custDataLst>
            </p:nvPr>
          </p:nvSpPr>
          <p:spPr bwMode="auto">
            <a:xfrm>
              <a:off x="2338" y="1861"/>
              <a:ext cx="13" cy="38"/>
            </a:xfrm>
            <a:custGeom>
              <a:avLst/>
              <a:gdLst>
                <a:gd name="T0" fmla="*/ 0 w 12"/>
                <a:gd name="T1" fmla="*/ 4 h 35"/>
                <a:gd name="T2" fmla="*/ 0 w 12"/>
                <a:gd name="T3" fmla="*/ 1 h 35"/>
                <a:gd name="T4" fmla="*/ 13 w 12"/>
                <a:gd name="T5" fmla="*/ 45 h 35"/>
                <a:gd name="T6" fmla="*/ 0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1"/>
                    <a:pt x="1" y="30"/>
                    <a:pt x="10" y="35"/>
                  </a:cubicBezTo>
                  <a:cubicBezTo>
                    <a:pt x="12" y="24"/>
                    <a:pt x="6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8" name="Freeform 2351">
              <a:extLst>
                <a:ext uri="{FF2B5EF4-FFF2-40B4-BE49-F238E27FC236}">
                  <a16:creationId xmlns:a16="http://schemas.microsoft.com/office/drawing/2014/main" id="{98CF98BE-C258-4A28-BD24-250F8FF13996}"/>
                </a:ext>
              </a:extLst>
            </p:cNvPr>
            <p:cNvSpPr/>
            <p:nvPr>
              <p:custDataLst>
                <p:tags r:id="rId341"/>
              </p:custDataLst>
            </p:nvPr>
          </p:nvSpPr>
          <p:spPr bwMode="auto">
            <a:xfrm>
              <a:off x="2360" y="1852"/>
              <a:ext cx="18" cy="44"/>
            </a:xfrm>
            <a:custGeom>
              <a:avLst/>
              <a:gdLst>
                <a:gd name="T0" fmla="*/ 1 w 16"/>
                <a:gd name="T1" fmla="*/ 2 h 40"/>
                <a:gd name="T2" fmla="*/ 18 w 16"/>
                <a:gd name="T3" fmla="*/ 53 h 40"/>
                <a:gd name="T4" fmla="*/ 0 w 1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" y="2"/>
                  </a:moveTo>
                  <a:cubicBezTo>
                    <a:pt x="2" y="12"/>
                    <a:pt x="2" y="33"/>
                    <a:pt x="12" y="40"/>
                  </a:cubicBezTo>
                  <a:cubicBezTo>
                    <a:pt x="16" y="28"/>
                    <a:pt x="4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49" name="Freeform 2352">
              <a:extLst>
                <a:ext uri="{FF2B5EF4-FFF2-40B4-BE49-F238E27FC236}">
                  <a16:creationId xmlns:a16="http://schemas.microsoft.com/office/drawing/2014/main" id="{7DD297F3-3055-4797-AFB3-780B090642F7}"/>
                </a:ext>
              </a:extLst>
            </p:cNvPr>
            <p:cNvSpPr/>
            <p:nvPr>
              <p:custDataLst>
                <p:tags r:id="rId342"/>
              </p:custDataLst>
            </p:nvPr>
          </p:nvSpPr>
          <p:spPr bwMode="auto">
            <a:xfrm>
              <a:off x="2381" y="1843"/>
              <a:ext cx="29" cy="43"/>
            </a:xfrm>
            <a:custGeom>
              <a:avLst/>
              <a:gdLst>
                <a:gd name="T0" fmla="*/ 8 w 26"/>
                <a:gd name="T1" fmla="*/ 8 h 39"/>
                <a:gd name="T2" fmla="*/ 19 w 26"/>
                <a:gd name="T3" fmla="*/ 52 h 39"/>
                <a:gd name="T4" fmla="*/ 0 w 26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9">
                  <a:moveTo>
                    <a:pt x="5" y="5"/>
                  </a:moveTo>
                  <a:cubicBezTo>
                    <a:pt x="5" y="11"/>
                    <a:pt x="5" y="32"/>
                    <a:pt x="13" y="39"/>
                  </a:cubicBezTo>
                  <a:cubicBezTo>
                    <a:pt x="26" y="28"/>
                    <a:pt x="2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0" name="Freeform 2353">
              <a:extLst>
                <a:ext uri="{FF2B5EF4-FFF2-40B4-BE49-F238E27FC236}">
                  <a16:creationId xmlns:a16="http://schemas.microsoft.com/office/drawing/2014/main" id="{13B17EF6-8925-4B78-B7FA-ED94D7039465}"/>
                </a:ext>
              </a:extLst>
            </p:cNvPr>
            <p:cNvSpPr/>
            <p:nvPr>
              <p:custDataLst>
                <p:tags r:id="rId343"/>
              </p:custDataLst>
            </p:nvPr>
          </p:nvSpPr>
          <p:spPr bwMode="auto">
            <a:xfrm>
              <a:off x="2419" y="1829"/>
              <a:ext cx="19" cy="45"/>
            </a:xfrm>
            <a:custGeom>
              <a:avLst/>
              <a:gdLst>
                <a:gd name="T0" fmla="*/ 3 w 18"/>
                <a:gd name="T1" fmla="*/ 0 h 41"/>
                <a:gd name="T2" fmla="*/ 8 w 18"/>
                <a:gd name="T3" fmla="*/ 54 h 41"/>
                <a:gd name="T4" fmla="*/ 2 w 18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3" y="0"/>
                  </a:moveTo>
                  <a:cubicBezTo>
                    <a:pt x="3" y="13"/>
                    <a:pt x="0" y="31"/>
                    <a:pt x="8" y="41"/>
                  </a:cubicBezTo>
                  <a:cubicBezTo>
                    <a:pt x="18" y="31"/>
                    <a:pt x="5" y="13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1" name="Freeform 2354">
              <a:extLst>
                <a:ext uri="{FF2B5EF4-FFF2-40B4-BE49-F238E27FC236}">
                  <a16:creationId xmlns:a16="http://schemas.microsoft.com/office/drawing/2014/main" id="{78B9B00D-2E8A-41DF-B9B1-910472D4204A}"/>
                </a:ext>
              </a:extLst>
            </p:cNvPr>
            <p:cNvSpPr/>
            <p:nvPr>
              <p:custDataLst>
                <p:tags r:id="rId344"/>
              </p:custDataLst>
            </p:nvPr>
          </p:nvSpPr>
          <p:spPr bwMode="auto">
            <a:xfrm>
              <a:off x="2445" y="1816"/>
              <a:ext cx="18" cy="46"/>
            </a:xfrm>
            <a:custGeom>
              <a:avLst/>
              <a:gdLst>
                <a:gd name="T0" fmla="*/ 7 w 16"/>
                <a:gd name="T1" fmla="*/ 9 h 41"/>
                <a:gd name="T2" fmla="*/ 20 w 16"/>
                <a:gd name="T3" fmla="*/ 58 h 41"/>
                <a:gd name="T4" fmla="*/ 7 w 16"/>
                <a:gd name="T5" fmla="*/ 2 h 41"/>
                <a:gd name="T6" fmla="*/ 3 w 16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4" y="6"/>
                  </a:moveTo>
                  <a:cubicBezTo>
                    <a:pt x="0" y="11"/>
                    <a:pt x="7" y="36"/>
                    <a:pt x="14" y="41"/>
                  </a:cubicBezTo>
                  <a:cubicBezTo>
                    <a:pt x="16" y="28"/>
                    <a:pt x="7" y="14"/>
                    <a:pt x="4" y="2"/>
                  </a:cubicBezTo>
                  <a:cubicBezTo>
                    <a:pt x="3" y="0"/>
                    <a:pt x="4" y="2"/>
                    <a:pt x="3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2" name="Freeform 2355">
              <a:extLst>
                <a:ext uri="{FF2B5EF4-FFF2-40B4-BE49-F238E27FC236}">
                  <a16:creationId xmlns:a16="http://schemas.microsoft.com/office/drawing/2014/main" id="{C7CCAEAF-766E-4B0A-BD9E-C665692ED0B6}"/>
                </a:ext>
              </a:extLst>
            </p:cNvPr>
            <p:cNvSpPr/>
            <p:nvPr>
              <p:custDataLst>
                <p:tags r:id="rId345"/>
              </p:custDataLst>
            </p:nvPr>
          </p:nvSpPr>
          <p:spPr bwMode="auto">
            <a:xfrm>
              <a:off x="2478" y="1811"/>
              <a:ext cx="18" cy="39"/>
            </a:xfrm>
            <a:custGeom>
              <a:avLst/>
              <a:gdLst>
                <a:gd name="T0" fmla="*/ 0 w 16"/>
                <a:gd name="T1" fmla="*/ 4 h 35"/>
                <a:gd name="T2" fmla="*/ 1 w 16"/>
                <a:gd name="T3" fmla="*/ 22 h 35"/>
                <a:gd name="T4" fmla="*/ 14 w 16"/>
                <a:gd name="T5" fmla="*/ 48 h 35"/>
                <a:gd name="T6" fmla="*/ 1 w 16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0" y="4"/>
                  </a:moveTo>
                  <a:cubicBezTo>
                    <a:pt x="0" y="0"/>
                    <a:pt x="1" y="15"/>
                    <a:pt x="1" y="16"/>
                  </a:cubicBezTo>
                  <a:cubicBezTo>
                    <a:pt x="2" y="22"/>
                    <a:pt x="4" y="33"/>
                    <a:pt x="10" y="35"/>
                  </a:cubicBezTo>
                  <a:cubicBezTo>
                    <a:pt x="16" y="26"/>
                    <a:pt x="5" y="12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3" name="Freeform 2356">
              <a:extLst>
                <a:ext uri="{FF2B5EF4-FFF2-40B4-BE49-F238E27FC236}">
                  <a16:creationId xmlns:a16="http://schemas.microsoft.com/office/drawing/2014/main" id="{262E52DE-35FD-456D-94D0-EABD35222FC4}"/>
                </a:ext>
              </a:extLst>
            </p:cNvPr>
            <p:cNvSpPr/>
            <p:nvPr>
              <p:custDataLst>
                <p:tags r:id="rId346"/>
              </p:custDataLst>
            </p:nvPr>
          </p:nvSpPr>
          <p:spPr bwMode="auto">
            <a:xfrm>
              <a:off x="2502" y="1804"/>
              <a:ext cx="21" cy="41"/>
            </a:xfrm>
            <a:custGeom>
              <a:avLst/>
              <a:gdLst>
                <a:gd name="T0" fmla="*/ 15 w 19"/>
                <a:gd name="T1" fmla="*/ 3 h 37"/>
                <a:gd name="T2" fmla="*/ 11 w 19"/>
                <a:gd name="T3" fmla="*/ 0 h 37"/>
                <a:gd name="T4" fmla="*/ 22 w 19"/>
                <a:gd name="T5" fmla="*/ 50 h 37"/>
                <a:gd name="T6" fmla="*/ 10 w 19"/>
                <a:gd name="T7" fmla="*/ 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2" y="3"/>
                  </a:moveTo>
                  <a:cubicBezTo>
                    <a:pt x="11" y="2"/>
                    <a:pt x="9" y="1"/>
                    <a:pt x="8" y="0"/>
                  </a:cubicBezTo>
                  <a:cubicBezTo>
                    <a:pt x="8" y="9"/>
                    <a:pt x="0" y="37"/>
                    <a:pt x="16" y="37"/>
                  </a:cubicBezTo>
                  <a:cubicBezTo>
                    <a:pt x="19" y="27"/>
                    <a:pt x="3" y="6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4" name="Freeform 2357">
              <a:extLst>
                <a:ext uri="{FF2B5EF4-FFF2-40B4-BE49-F238E27FC236}">
                  <a16:creationId xmlns:a16="http://schemas.microsoft.com/office/drawing/2014/main" id="{87FD2FED-6FF8-43F5-BEBD-13509B37D032}"/>
                </a:ext>
              </a:extLst>
            </p:cNvPr>
            <p:cNvSpPr/>
            <p:nvPr>
              <p:custDataLst>
                <p:tags r:id="rId347"/>
              </p:custDataLst>
            </p:nvPr>
          </p:nvSpPr>
          <p:spPr bwMode="auto">
            <a:xfrm>
              <a:off x="2539" y="1797"/>
              <a:ext cx="18" cy="44"/>
            </a:xfrm>
            <a:custGeom>
              <a:avLst/>
              <a:gdLst>
                <a:gd name="T0" fmla="*/ 3 w 16"/>
                <a:gd name="T1" fmla="*/ 12 h 40"/>
                <a:gd name="T2" fmla="*/ 0 w 16"/>
                <a:gd name="T3" fmla="*/ 0 h 40"/>
                <a:gd name="T4" fmla="*/ 11 w 16"/>
                <a:gd name="T5" fmla="*/ 43 h 40"/>
                <a:gd name="T6" fmla="*/ 0 w 16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0">
                  <a:moveTo>
                    <a:pt x="3" y="9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1" y="5"/>
                    <a:pt x="1" y="40"/>
                    <a:pt x="8" y="32"/>
                  </a:cubicBezTo>
                  <a:cubicBezTo>
                    <a:pt x="16" y="24"/>
                    <a:pt x="2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5" name="Freeform 2358">
              <a:extLst>
                <a:ext uri="{FF2B5EF4-FFF2-40B4-BE49-F238E27FC236}">
                  <a16:creationId xmlns:a16="http://schemas.microsoft.com/office/drawing/2014/main" id="{7E0247D1-96ED-43C8-8764-DF56A42DEE3F}"/>
                </a:ext>
              </a:extLst>
            </p:cNvPr>
            <p:cNvSpPr/>
            <p:nvPr>
              <p:custDataLst>
                <p:tags r:id="rId348"/>
              </p:custDataLst>
            </p:nvPr>
          </p:nvSpPr>
          <p:spPr bwMode="auto">
            <a:xfrm>
              <a:off x="2567" y="1793"/>
              <a:ext cx="22" cy="47"/>
            </a:xfrm>
            <a:custGeom>
              <a:avLst/>
              <a:gdLst>
                <a:gd name="T0" fmla="*/ 11 w 20"/>
                <a:gd name="T1" fmla="*/ 0 h 42"/>
                <a:gd name="T2" fmla="*/ 14 w 20"/>
                <a:gd name="T3" fmla="*/ 55 h 42"/>
                <a:gd name="T4" fmla="*/ 10 w 20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8" y="0"/>
                  </a:moveTo>
                  <a:cubicBezTo>
                    <a:pt x="6" y="5"/>
                    <a:pt x="0" y="42"/>
                    <a:pt x="11" y="39"/>
                  </a:cubicBezTo>
                  <a:cubicBezTo>
                    <a:pt x="20" y="38"/>
                    <a:pt x="7" y="5"/>
                    <a:pt x="7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6" name="Freeform 2359">
              <a:extLst>
                <a:ext uri="{FF2B5EF4-FFF2-40B4-BE49-F238E27FC236}">
                  <a16:creationId xmlns:a16="http://schemas.microsoft.com/office/drawing/2014/main" id="{B09DD776-323D-4B07-A75C-3743E79AA8EC}"/>
                </a:ext>
              </a:extLst>
            </p:cNvPr>
            <p:cNvSpPr/>
            <p:nvPr>
              <p:custDataLst>
                <p:tags r:id="rId349"/>
              </p:custDataLst>
            </p:nvPr>
          </p:nvSpPr>
          <p:spPr bwMode="auto">
            <a:xfrm>
              <a:off x="2596" y="1792"/>
              <a:ext cx="27" cy="44"/>
            </a:xfrm>
            <a:custGeom>
              <a:avLst/>
              <a:gdLst>
                <a:gd name="T0" fmla="*/ 10 w 24"/>
                <a:gd name="T1" fmla="*/ 1 h 40"/>
                <a:gd name="T2" fmla="*/ 19 w 24"/>
                <a:gd name="T3" fmla="*/ 44 h 40"/>
                <a:gd name="T4" fmla="*/ 11 w 24"/>
                <a:gd name="T5" fmla="*/ 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0">
                  <a:moveTo>
                    <a:pt x="7" y="1"/>
                  </a:moveTo>
                  <a:cubicBezTo>
                    <a:pt x="7" y="0"/>
                    <a:pt x="0" y="40"/>
                    <a:pt x="13" y="33"/>
                  </a:cubicBezTo>
                  <a:cubicBezTo>
                    <a:pt x="24" y="27"/>
                    <a:pt x="9" y="6"/>
                    <a:pt x="8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7" name="Freeform 2360">
              <a:extLst>
                <a:ext uri="{FF2B5EF4-FFF2-40B4-BE49-F238E27FC236}">
                  <a16:creationId xmlns:a16="http://schemas.microsoft.com/office/drawing/2014/main" id="{C6B985A5-FDDD-4EA0-A3C2-79945CC099EE}"/>
                </a:ext>
              </a:extLst>
            </p:cNvPr>
            <p:cNvSpPr/>
            <p:nvPr>
              <p:custDataLst>
                <p:tags r:id="rId350"/>
              </p:custDataLst>
            </p:nvPr>
          </p:nvSpPr>
          <p:spPr bwMode="auto">
            <a:xfrm>
              <a:off x="2638" y="1777"/>
              <a:ext cx="20" cy="59"/>
            </a:xfrm>
            <a:custGeom>
              <a:avLst/>
              <a:gdLst>
                <a:gd name="T0" fmla="*/ 2 w 18"/>
                <a:gd name="T1" fmla="*/ 0 h 54"/>
                <a:gd name="T2" fmla="*/ 11 w 18"/>
                <a:gd name="T3" fmla="*/ 70 h 54"/>
                <a:gd name="T4" fmla="*/ 8 w 18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2" y="0"/>
                  </a:moveTo>
                  <a:cubicBezTo>
                    <a:pt x="2" y="18"/>
                    <a:pt x="0" y="37"/>
                    <a:pt x="8" y="54"/>
                  </a:cubicBezTo>
                  <a:cubicBezTo>
                    <a:pt x="18" y="45"/>
                    <a:pt x="7" y="19"/>
                    <a:pt x="5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8" name="Freeform 2361">
              <a:extLst>
                <a:ext uri="{FF2B5EF4-FFF2-40B4-BE49-F238E27FC236}">
                  <a16:creationId xmlns:a16="http://schemas.microsoft.com/office/drawing/2014/main" id="{B4272DA5-4BEE-473D-9920-C8774DF9F277}"/>
                </a:ext>
              </a:extLst>
            </p:cNvPr>
            <p:cNvSpPr/>
            <p:nvPr>
              <p:custDataLst>
                <p:tags r:id="rId351"/>
              </p:custDataLst>
            </p:nvPr>
          </p:nvSpPr>
          <p:spPr bwMode="auto">
            <a:xfrm>
              <a:off x="2676" y="1774"/>
              <a:ext cx="21" cy="52"/>
            </a:xfrm>
            <a:custGeom>
              <a:avLst/>
              <a:gdLst>
                <a:gd name="T0" fmla="*/ 4 w 19"/>
                <a:gd name="T1" fmla="*/ 4 h 47"/>
                <a:gd name="T2" fmla="*/ 4 w 19"/>
                <a:gd name="T3" fmla="*/ 4 h 47"/>
                <a:gd name="T4" fmla="*/ 13 w 19"/>
                <a:gd name="T5" fmla="*/ 64 h 47"/>
                <a:gd name="T6" fmla="*/ 8 w 19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4" y="4"/>
                  </a:moveTo>
                  <a:cubicBezTo>
                    <a:pt x="4" y="2"/>
                    <a:pt x="4" y="2"/>
                    <a:pt x="4" y="4"/>
                  </a:cubicBezTo>
                  <a:cubicBezTo>
                    <a:pt x="1" y="17"/>
                    <a:pt x="0" y="36"/>
                    <a:pt x="10" y="47"/>
                  </a:cubicBezTo>
                  <a:cubicBezTo>
                    <a:pt x="19" y="38"/>
                    <a:pt x="7" y="11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59" name="Freeform 2362">
              <a:extLst>
                <a:ext uri="{FF2B5EF4-FFF2-40B4-BE49-F238E27FC236}">
                  <a16:creationId xmlns:a16="http://schemas.microsoft.com/office/drawing/2014/main" id="{64D2DC30-6270-42C6-BA2E-50A30A3FB867}"/>
                </a:ext>
              </a:extLst>
            </p:cNvPr>
            <p:cNvSpPr/>
            <p:nvPr>
              <p:custDataLst>
                <p:tags r:id="rId352"/>
              </p:custDataLst>
            </p:nvPr>
          </p:nvSpPr>
          <p:spPr bwMode="auto">
            <a:xfrm>
              <a:off x="2709" y="1763"/>
              <a:ext cx="18" cy="60"/>
            </a:xfrm>
            <a:custGeom>
              <a:avLst/>
              <a:gdLst>
                <a:gd name="T0" fmla="*/ 20 w 16"/>
                <a:gd name="T1" fmla="*/ 1 h 54"/>
                <a:gd name="T2" fmla="*/ 16 w 16"/>
                <a:gd name="T3" fmla="*/ 0 h 54"/>
                <a:gd name="T4" fmla="*/ 18 w 16"/>
                <a:gd name="T5" fmla="*/ 74 h 54"/>
                <a:gd name="T6" fmla="*/ 18 w 16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14" y="1"/>
                  </a:moveTo>
                  <a:cubicBezTo>
                    <a:pt x="13" y="1"/>
                    <a:pt x="12" y="1"/>
                    <a:pt x="11" y="0"/>
                  </a:cubicBezTo>
                  <a:cubicBezTo>
                    <a:pt x="7" y="10"/>
                    <a:pt x="0" y="51"/>
                    <a:pt x="12" y="54"/>
                  </a:cubicBezTo>
                  <a:cubicBezTo>
                    <a:pt x="15" y="39"/>
                    <a:pt x="16" y="18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0" name="Freeform 2363">
              <a:extLst>
                <a:ext uri="{FF2B5EF4-FFF2-40B4-BE49-F238E27FC236}">
                  <a16:creationId xmlns:a16="http://schemas.microsoft.com/office/drawing/2014/main" id="{3F87FFCC-BFAC-4719-BA10-C756B790A2C8}"/>
                </a:ext>
              </a:extLst>
            </p:cNvPr>
            <p:cNvSpPr/>
            <p:nvPr>
              <p:custDataLst>
                <p:tags r:id="rId353"/>
              </p:custDataLst>
            </p:nvPr>
          </p:nvSpPr>
          <p:spPr bwMode="auto">
            <a:xfrm>
              <a:off x="2740" y="1764"/>
              <a:ext cx="19" cy="66"/>
            </a:xfrm>
            <a:custGeom>
              <a:avLst/>
              <a:gdLst>
                <a:gd name="T0" fmla="*/ 11 w 17"/>
                <a:gd name="T1" fmla="*/ 2 h 59"/>
                <a:gd name="T2" fmla="*/ 12 w 17"/>
                <a:gd name="T3" fmla="*/ 83 h 59"/>
                <a:gd name="T4" fmla="*/ 12 w 17"/>
                <a:gd name="T5" fmla="*/ 34 h 59"/>
                <a:gd name="T6" fmla="*/ 12 w 1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8" y="2"/>
                  </a:moveTo>
                  <a:cubicBezTo>
                    <a:pt x="5" y="14"/>
                    <a:pt x="0" y="46"/>
                    <a:pt x="9" y="59"/>
                  </a:cubicBezTo>
                  <a:cubicBezTo>
                    <a:pt x="17" y="54"/>
                    <a:pt x="10" y="32"/>
                    <a:pt x="9" y="24"/>
                  </a:cubicBezTo>
                  <a:cubicBezTo>
                    <a:pt x="8" y="16"/>
                    <a:pt x="9" y="8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1" name="Freeform 2364">
              <a:extLst>
                <a:ext uri="{FF2B5EF4-FFF2-40B4-BE49-F238E27FC236}">
                  <a16:creationId xmlns:a16="http://schemas.microsoft.com/office/drawing/2014/main" id="{B2464CAD-2870-4D6F-A4FB-46DAD3548528}"/>
                </a:ext>
              </a:extLst>
            </p:cNvPr>
            <p:cNvSpPr/>
            <p:nvPr>
              <p:custDataLst>
                <p:tags r:id="rId354"/>
              </p:custDataLst>
            </p:nvPr>
          </p:nvSpPr>
          <p:spPr bwMode="auto">
            <a:xfrm>
              <a:off x="2779" y="1759"/>
              <a:ext cx="21" cy="74"/>
            </a:xfrm>
            <a:custGeom>
              <a:avLst/>
              <a:gdLst>
                <a:gd name="T0" fmla="*/ 15 w 19"/>
                <a:gd name="T1" fmla="*/ 3 h 67"/>
                <a:gd name="T2" fmla="*/ 15 w 19"/>
                <a:gd name="T3" fmla="*/ 0 h 67"/>
                <a:gd name="T4" fmla="*/ 13 w 19"/>
                <a:gd name="T5" fmla="*/ 91 h 67"/>
                <a:gd name="T6" fmla="*/ 15 w 19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2" y="3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0" y="7"/>
                    <a:pt x="3" y="56"/>
                    <a:pt x="10" y="67"/>
                  </a:cubicBezTo>
                  <a:cubicBezTo>
                    <a:pt x="19" y="45"/>
                    <a:pt x="11" y="20"/>
                    <a:pt x="1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2" name="Freeform 2365">
              <a:extLst>
                <a:ext uri="{FF2B5EF4-FFF2-40B4-BE49-F238E27FC236}">
                  <a16:creationId xmlns:a16="http://schemas.microsoft.com/office/drawing/2014/main" id="{E776A549-DCE3-49C3-AF57-28930F8D9BA6}"/>
                </a:ext>
              </a:extLst>
            </p:cNvPr>
            <p:cNvSpPr/>
            <p:nvPr>
              <p:custDataLst>
                <p:tags r:id="rId355"/>
              </p:custDataLst>
            </p:nvPr>
          </p:nvSpPr>
          <p:spPr bwMode="auto">
            <a:xfrm>
              <a:off x="2815" y="1759"/>
              <a:ext cx="25" cy="75"/>
            </a:xfrm>
            <a:custGeom>
              <a:avLst/>
              <a:gdLst>
                <a:gd name="T0" fmla="*/ 15 w 23"/>
                <a:gd name="T1" fmla="*/ 0 h 68"/>
                <a:gd name="T2" fmla="*/ 22 w 23"/>
                <a:gd name="T3" fmla="*/ 92 h 68"/>
                <a:gd name="T4" fmla="*/ 18 w 23"/>
                <a:gd name="T5" fmla="*/ 1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8">
                  <a:moveTo>
                    <a:pt x="12" y="0"/>
                  </a:moveTo>
                  <a:cubicBezTo>
                    <a:pt x="9" y="11"/>
                    <a:pt x="0" y="65"/>
                    <a:pt x="17" y="68"/>
                  </a:cubicBezTo>
                  <a:cubicBezTo>
                    <a:pt x="23" y="50"/>
                    <a:pt x="20" y="17"/>
                    <a:pt x="1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3" name="Freeform 2366">
              <a:extLst>
                <a:ext uri="{FF2B5EF4-FFF2-40B4-BE49-F238E27FC236}">
                  <a16:creationId xmlns:a16="http://schemas.microsoft.com/office/drawing/2014/main" id="{C303B38D-2487-444E-8D56-6076549DAEF6}"/>
                </a:ext>
              </a:extLst>
            </p:cNvPr>
            <p:cNvSpPr/>
            <p:nvPr>
              <p:custDataLst>
                <p:tags r:id="rId356"/>
              </p:custDataLst>
            </p:nvPr>
          </p:nvSpPr>
          <p:spPr bwMode="auto">
            <a:xfrm>
              <a:off x="2859" y="1755"/>
              <a:ext cx="26" cy="69"/>
            </a:xfrm>
            <a:custGeom>
              <a:avLst/>
              <a:gdLst>
                <a:gd name="T0" fmla="*/ 16 w 23"/>
                <a:gd name="T1" fmla="*/ 2 h 63"/>
                <a:gd name="T2" fmla="*/ 19 w 23"/>
                <a:gd name="T3" fmla="*/ 83 h 63"/>
                <a:gd name="T4" fmla="*/ 16 w 2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2">
                  <a:moveTo>
                    <a:pt x="11" y="2"/>
                  </a:moveTo>
                  <a:cubicBezTo>
                    <a:pt x="8" y="19"/>
                    <a:pt x="0" y="49"/>
                    <a:pt x="13" y="63"/>
                  </a:cubicBezTo>
                  <a:cubicBezTo>
                    <a:pt x="23" y="51"/>
                    <a:pt x="19" y="11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4" name="Freeform 2367">
              <a:extLst>
                <a:ext uri="{FF2B5EF4-FFF2-40B4-BE49-F238E27FC236}">
                  <a16:creationId xmlns:a16="http://schemas.microsoft.com/office/drawing/2014/main" id="{6650D409-D7B3-43A8-9928-05A84FAD011C}"/>
                </a:ext>
              </a:extLst>
            </p:cNvPr>
            <p:cNvSpPr/>
            <p:nvPr>
              <p:custDataLst>
                <p:tags r:id="rId357"/>
              </p:custDataLst>
            </p:nvPr>
          </p:nvSpPr>
          <p:spPr bwMode="auto">
            <a:xfrm>
              <a:off x="2891" y="1756"/>
              <a:ext cx="23" cy="59"/>
            </a:xfrm>
            <a:custGeom>
              <a:avLst/>
              <a:gdLst>
                <a:gd name="T0" fmla="*/ 12 w 21"/>
                <a:gd name="T1" fmla="*/ 3 h 54"/>
                <a:gd name="T2" fmla="*/ 13 w 21"/>
                <a:gd name="T3" fmla="*/ 2 h 54"/>
                <a:gd name="T4" fmla="*/ 16 w 21"/>
                <a:gd name="T5" fmla="*/ 70 h 54"/>
                <a:gd name="T6" fmla="*/ 15 w 21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4">
                  <a:moveTo>
                    <a:pt x="9" y="3"/>
                  </a:moveTo>
                  <a:cubicBezTo>
                    <a:pt x="10" y="3"/>
                    <a:pt x="10" y="0"/>
                    <a:pt x="10" y="2"/>
                  </a:cubicBezTo>
                  <a:cubicBezTo>
                    <a:pt x="11" y="15"/>
                    <a:pt x="0" y="45"/>
                    <a:pt x="13" y="54"/>
                  </a:cubicBezTo>
                  <a:cubicBezTo>
                    <a:pt x="21" y="42"/>
                    <a:pt x="16" y="17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5" name="Freeform 2368">
              <a:extLst>
                <a:ext uri="{FF2B5EF4-FFF2-40B4-BE49-F238E27FC236}">
                  <a16:creationId xmlns:a16="http://schemas.microsoft.com/office/drawing/2014/main" id="{29EE9BB4-85AF-4859-9A62-D7C81B8F0A16}"/>
                </a:ext>
              </a:extLst>
            </p:cNvPr>
            <p:cNvSpPr/>
            <p:nvPr>
              <p:custDataLst>
                <p:tags r:id="rId358"/>
              </p:custDataLst>
            </p:nvPr>
          </p:nvSpPr>
          <p:spPr bwMode="auto">
            <a:xfrm>
              <a:off x="2928" y="1761"/>
              <a:ext cx="11" cy="55"/>
            </a:xfrm>
            <a:custGeom>
              <a:avLst/>
              <a:gdLst>
                <a:gd name="T0" fmla="*/ 4 w 10"/>
                <a:gd name="T1" fmla="*/ 2 h 50"/>
                <a:gd name="T2" fmla="*/ 12 w 10"/>
                <a:gd name="T3" fmla="*/ 67 h 50"/>
                <a:gd name="T4" fmla="*/ 4 w 1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0">
                  <a:moveTo>
                    <a:pt x="4" y="2"/>
                  </a:moveTo>
                  <a:cubicBezTo>
                    <a:pt x="0" y="3"/>
                    <a:pt x="2" y="45"/>
                    <a:pt x="9" y="50"/>
                  </a:cubicBezTo>
                  <a:cubicBezTo>
                    <a:pt x="9" y="33"/>
                    <a:pt x="10" y="16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6" name="Freeform 2369">
              <a:extLst>
                <a:ext uri="{FF2B5EF4-FFF2-40B4-BE49-F238E27FC236}">
                  <a16:creationId xmlns:a16="http://schemas.microsoft.com/office/drawing/2014/main" id="{B910FCF9-1117-4251-96E3-C716DADB764B}"/>
                </a:ext>
              </a:extLst>
            </p:cNvPr>
            <p:cNvSpPr/>
            <p:nvPr>
              <p:custDataLst>
                <p:tags r:id="rId359"/>
              </p:custDataLst>
            </p:nvPr>
          </p:nvSpPr>
          <p:spPr bwMode="auto">
            <a:xfrm>
              <a:off x="2956" y="1758"/>
              <a:ext cx="22" cy="69"/>
            </a:xfrm>
            <a:custGeom>
              <a:avLst/>
              <a:gdLst>
                <a:gd name="T0" fmla="*/ 14 w 20"/>
                <a:gd name="T1" fmla="*/ 2 h 63"/>
                <a:gd name="T2" fmla="*/ 25 w 20"/>
                <a:gd name="T3" fmla="*/ 83 h 63"/>
                <a:gd name="T4" fmla="*/ 12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2">
                  <a:moveTo>
                    <a:pt x="11" y="2"/>
                  </a:moveTo>
                  <a:cubicBezTo>
                    <a:pt x="11" y="14"/>
                    <a:pt x="0" y="63"/>
                    <a:pt x="19" y="63"/>
                  </a:cubicBezTo>
                  <a:cubicBezTo>
                    <a:pt x="20" y="41"/>
                    <a:pt x="10" y="21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7" name="Freeform 2370">
              <a:extLst>
                <a:ext uri="{FF2B5EF4-FFF2-40B4-BE49-F238E27FC236}">
                  <a16:creationId xmlns:a16="http://schemas.microsoft.com/office/drawing/2014/main" id="{D67E7630-4D4A-43CE-A921-FE195DC5BBFB}"/>
                </a:ext>
              </a:extLst>
            </p:cNvPr>
            <p:cNvSpPr/>
            <p:nvPr>
              <p:custDataLst>
                <p:tags r:id="rId360"/>
              </p:custDataLst>
            </p:nvPr>
          </p:nvSpPr>
          <p:spPr bwMode="auto">
            <a:xfrm>
              <a:off x="2995" y="1761"/>
              <a:ext cx="18" cy="74"/>
            </a:xfrm>
            <a:custGeom>
              <a:avLst/>
              <a:gdLst>
                <a:gd name="T0" fmla="*/ 7 w 16"/>
                <a:gd name="T1" fmla="*/ 15 h 67"/>
                <a:gd name="T2" fmla="*/ 16 w 16"/>
                <a:gd name="T3" fmla="*/ 91 h 67"/>
                <a:gd name="T4" fmla="*/ 7 w 1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7">
                  <a:moveTo>
                    <a:pt x="4" y="12"/>
                  </a:moveTo>
                  <a:cubicBezTo>
                    <a:pt x="0" y="30"/>
                    <a:pt x="0" y="52"/>
                    <a:pt x="11" y="67"/>
                  </a:cubicBezTo>
                  <a:cubicBezTo>
                    <a:pt x="16" y="50"/>
                    <a:pt x="7" y="19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8" name="Freeform 2371">
              <a:extLst>
                <a:ext uri="{FF2B5EF4-FFF2-40B4-BE49-F238E27FC236}">
                  <a16:creationId xmlns:a16="http://schemas.microsoft.com/office/drawing/2014/main" id="{F08CC2A3-3C58-45A6-9028-084A50E5AEDB}"/>
                </a:ext>
              </a:extLst>
            </p:cNvPr>
            <p:cNvSpPr/>
            <p:nvPr>
              <p:custDataLst>
                <p:tags r:id="rId361"/>
              </p:custDataLst>
            </p:nvPr>
          </p:nvSpPr>
          <p:spPr bwMode="auto">
            <a:xfrm>
              <a:off x="3036" y="1774"/>
              <a:ext cx="26" cy="73"/>
            </a:xfrm>
            <a:custGeom>
              <a:avLst/>
              <a:gdLst>
                <a:gd name="T0" fmla="*/ 18 w 24"/>
                <a:gd name="T1" fmla="*/ 0 h 66"/>
                <a:gd name="T2" fmla="*/ 22 w 24"/>
                <a:gd name="T3" fmla="*/ 90 h 66"/>
                <a:gd name="T4" fmla="*/ 18 w 24"/>
                <a:gd name="T5" fmla="*/ 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6">
                  <a:moveTo>
                    <a:pt x="15" y="0"/>
                  </a:moveTo>
                  <a:cubicBezTo>
                    <a:pt x="0" y="10"/>
                    <a:pt x="5" y="55"/>
                    <a:pt x="17" y="66"/>
                  </a:cubicBezTo>
                  <a:cubicBezTo>
                    <a:pt x="24" y="48"/>
                    <a:pt x="15" y="22"/>
                    <a:pt x="1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69" name="Freeform 2372">
              <a:extLst>
                <a:ext uri="{FF2B5EF4-FFF2-40B4-BE49-F238E27FC236}">
                  <a16:creationId xmlns:a16="http://schemas.microsoft.com/office/drawing/2014/main" id="{F69952FC-B117-4C58-B5DC-73A887627C50}"/>
                </a:ext>
              </a:extLst>
            </p:cNvPr>
            <p:cNvSpPr/>
            <p:nvPr>
              <p:custDataLst>
                <p:tags r:id="rId362"/>
              </p:custDataLst>
            </p:nvPr>
          </p:nvSpPr>
          <p:spPr bwMode="auto">
            <a:xfrm>
              <a:off x="3089" y="1778"/>
              <a:ext cx="22" cy="70"/>
            </a:xfrm>
            <a:custGeom>
              <a:avLst/>
              <a:gdLst>
                <a:gd name="T0" fmla="*/ 23 w 20"/>
                <a:gd name="T1" fmla="*/ 13 h 64"/>
                <a:gd name="T2" fmla="*/ 22 w 20"/>
                <a:gd name="T3" fmla="*/ 4 h 64"/>
                <a:gd name="T4" fmla="*/ 23 w 20"/>
                <a:gd name="T5" fmla="*/ 84 h 64"/>
                <a:gd name="T6" fmla="*/ 21 w 2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4">
                  <a:moveTo>
                    <a:pt x="17" y="10"/>
                  </a:moveTo>
                  <a:cubicBezTo>
                    <a:pt x="17" y="8"/>
                    <a:pt x="18" y="6"/>
                    <a:pt x="16" y="4"/>
                  </a:cubicBezTo>
                  <a:cubicBezTo>
                    <a:pt x="9" y="18"/>
                    <a:pt x="0" y="55"/>
                    <a:pt x="17" y="64"/>
                  </a:cubicBezTo>
                  <a:cubicBezTo>
                    <a:pt x="18" y="44"/>
                    <a:pt x="20" y="19"/>
                    <a:pt x="1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0" name="Freeform 2373">
              <a:extLst>
                <a:ext uri="{FF2B5EF4-FFF2-40B4-BE49-F238E27FC236}">
                  <a16:creationId xmlns:a16="http://schemas.microsoft.com/office/drawing/2014/main" id="{3D87B225-7462-4A52-9B39-AD84A518AB82}"/>
                </a:ext>
              </a:extLst>
            </p:cNvPr>
            <p:cNvSpPr/>
            <p:nvPr>
              <p:custDataLst>
                <p:tags r:id="rId363"/>
              </p:custDataLst>
            </p:nvPr>
          </p:nvSpPr>
          <p:spPr bwMode="auto">
            <a:xfrm>
              <a:off x="3139" y="1783"/>
              <a:ext cx="23" cy="65"/>
            </a:xfrm>
            <a:custGeom>
              <a:avLst/>
              <a:gdLst>
                <a:gd name="T0" fmla="*/ 15 w 21"/>
                <a:gd name="T1" fmla="*/ 8 h 59"/>
                <a:gd name="T2" fmla="*/ 13 w 21"/>
                <a:gd name="T3" fmla="*/ 79 h 59"/>
                <a:gd name="T4" fmla="*/ 18 w 2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2" y="5"/>
                  </a:moveTo>
                  <a:cubicBezTo>
                    <a:pt x="1" y="16"/>
                    <a:pt x="0" y="47"/>
                    <a:pt x="10" y="59"/>
                  </a:cubicBezTo>
                  <a:cubicBezTo>
                    <a:pt x="21" y="53"/>
                    <a:pt x="17" y="12"/>
                    <a:pt x="1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1" name="Freeform 2374">
              <a:extLst>
                <a:ext uri="{FF2B5EF4-FFF2-40B4-BE49-F238E27FC236}">
                  <a16:creationId xmlns:a16="http://schemas.microsoft.com/office/drawing/2014/main" id="{9FB49A30-4221-40E7-B0A3-E7985D8AF69F}"/>
                </a:ext>
              </a:extLst>
            </p:cNvPr>
            <p:cNvSpPr/>
            <p:nvPr>
              <p:custDataLst>
                <p:tags r:id="rId364"/>
              </p:custDataLst>
            </p:nvPr>
          </p:nvSpPr>
          <p:spPr bwMode="auto">
            <a:xfrm>
              <a:off x="3176" y="1791"/>
              <a:ext cx="20" cy="52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64 h 47"/>
                <a:gd name="T4" fmla="*/ 21 w 18"/>
                <a:gd name="T5" fmla="*/ 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7">
                  <a:moveTo>
                    <a:pt x="13" y="0"/>
                  </a:moveTo>
                  <a:cubicBezTo>
                    <a:pt x="7" y="3"/>
                    <a:pt x="0" y="41"/>
                    <a:pt x="8" y="47"/>
                  </a:cubicBezTo>
                  <a:cubicBezTo>
                    <a:pt x="18" y="35"/>
                    <a:pt x="11" y="17"/>
                    <a:pt x="1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2" name="Freeform 2375">
              <a:extLst>
                <a:ext uri="{FF2B5EF4-FFF2-40B4-BE49-F238E27FC236}">
                  <a16:creationId xmlns:a16="http://schemas.microsoft.com/office/drawing/2014/main" id="{D280B6D5-C05C-49C4-8103-D863493073AC}"/>
                </a:ext>
              </a:extLst>
            </p:cNvPr>
            <p:cNvSpPr/>
            <p:nvPr>
              <p:custDataLst>
                <p:tags r:id="rId365"/>
              </p:custDataLst>
            </p:nvPr>
          </p:nvSpPr>
          <p:spPr bwMode="auto">
            <a:xfrm>
              <a:off x="3219" y="1794"/>
              <a:ext cx="12" cy="38"/>
            </a:xfrm>
            <a:custGeom>
              <a:avLst/>
              <a:gdLst>
                <a:gd name="T0" fmla="*/ 12 w 11"/>
                <a:gd name="T1" fmla="*/ 8 h 34"/>
                <a:gd name="T2" fmla="*/ 4 w 11"/>
                <a:gd name="T3" fmla="*/ 47 h 34"/>
                <a:gd name="T4" fmla="*/ 14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9" y="5"/>
                  </a:moveTo>
                  <a:cubicBezTo>
                    <a:pt x="0" y="9"/>
                    <a:pt x="1" y="27"/>
                    <a:pt x="4" y="34"/>
                  </a:cubicBezTo>
                  <a:cubicBezTo>
                    <a:pt x="10" y="24"/>
                    <a:pt x="11" y="12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3" name="Freeform 2376">
              <a:extLst>
                <a:ext uri="{FF2B5EF4-FFF2-40B4-BE49-F238E27FC236}">
                  <a16:creationId xmlns:a16="http://schemas.microsoft.com/office/drawing/2014/main" id="{93A54386-B203-493F-8BE0-1F66E1D5594D}"/>
                </a:ext>
              </a:extLst>
            </p:cNvPr>
            <p:cNvSpPr/>
            <p:nvPr>
              <p:custDataLst>
                <p:tags r:id="rId366"/>
              </p:custDataLst>
            </p:nvPr>
          </p:nvSpPr>
          <p:spPr bwMode="auto">
            <a:xfrm>
              <a:off x="3258" y="1811"/>
              <a:ext cx="9" cy="25"/>
            </a:xfrm>
            <a:custGeom>
              <a:avLst/>
              <a:gdLst>
                <a:gd name="T0" fmla="*/ 10 w 8"/>
                <a:gd name="T1" fmla="*/ 4 h 23"/>
                <a:gd name="T2" fmla="*/ 7 w 8"/>
                <a:gd name="T3" fmla="*/ 0 h 23"/>
                <a:gd name="T4" fmla="*/ 1 w 8"/>
                <a:gd name="T5" fmla="*/ 29 h 23"/>
                <a:gd name="T6" fmla="*/ 10 w 8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3">
                  <a:moveTo>
                    <a:pt x="7" y="4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0" y="7"/>
                    <a:pt x="0" y="16"/>
                    <a:pt x="1" y="23"/>
                  </a:cubicBezTo>
                  <a:cubicBezTo>
                    <a:pt x="8" y="21"/>
                    <a:pt x="6" y="10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4" name="Freeform 2377">
              <a:extLst>
                <a:ext uri="{FF2B5EF4-FFF2-40B4-BE49-F238E27FC236}">
                  <a16:creationId xmlns:a16="http://schemas.microsoft.com/office/drawing/2014/main" id="{135BC875-3DB8-4F5F-A2E3-0CB263D73D12}"/>
                </a:ext>
              </a:extLst>
            </p:cNvPr>
            <p:cNvSpPr/>
            <p:nvPr>
              <p:custDataLst>
                <p:tags r:id="rId367"/>
              </p:custDataLst>
            </p:nvPr>
          </p:nvSpPr>
          <p:spPr bwMode="auto">
            <a:xfrm>
              <a:off x="3289" y="1819"/>
              <a:ext cx="14" cy="28"/>
            </a:xfrm>
            <a:custGeom>
              <a:avLst/>
              <a:gdLst>
                <a:gd name="T0" fmla="*/ 11 w 13"/>
                <a:gd name="T1" fmla="*/ 0 h 26"/>
                <a:gd name="T2" fmla="*/ 1 w 13"/>
                <a:gd name="T3" fmla="*/ 30 h 26"/>
                <a:gd name="T4" fmla="*/ 16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8" y="0"/>
                  </a:moveTo>
                  <a:cubicBezTo>
                    <a:pt x="4" y="3"/>
                    <a:pt x="0" y="16"/>
                    <a:pt x="1" y="24"/>
                  </a:cubicBezTo>
                  <a:cubicBezTo>
                    <a:pt x="13" y="26"/>
                    <a:pt x="12" y="9"/>
                    <a:pt x="1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5" name="Freeform 2378">
              <a:extLst>
                <a:ext uri="{FF2B5EF4-FFF2-40B4-BE49-F238E27FC236}">
                  <a16:creationId xmlns:a16="http://schemas.microsoft.com/office/drawing/2014/main" id="{135967D0-90DE-492B-B742-1CBF08F08D16}"/>
                </a:ext>
              </a:extLst>
            </p:cNvPr>
            <p:cNvSpPr/>
            <p:nvPr>
              <p:custDataLst>
                <p:tags r:id="rId368"/>
              </p:custDataLst>
            </p:nvPr>
          </p:nvSpPr>
          <p:spPr bwMode="auto">
            <a:xfrm>
              <a:off x="3323" y="1835"/>
              <a:ext cx="19" cy="36"/>
            </a:xfrm>
            <a:custGeom>
              <a:avLst/>
              <a:gdLst>
                <a:gd name="T0" fmla="*/ 17 w 17"/>
                <a:gd name="T1" fmla="*/ 10 h 32"/>
                <a:gd name="T2" fmla="*/ 17 w 17"/>
                <a:gd name="T3" fmla="*/ 3 h 32"/>
                <a:gd name="T4" fmla="*/ 10 w 17"/>
                <a:gd name="T5" fmla="*/ 46 h 32"/>
                <a:gd name="T6" fmla="*/ 23 w 1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12" y="7"/>
                  </a:moveTo>
                  <a:cubicBezTo>
                    <a:pt x="11" y="5"/>
                    <a:pt x="16" y="4"/>
                    <a:pt x="12" y="3"/>
                  </a:cubicBezTo>
                  <a:cubicBezTo>
                    <a:pt x="2" y="6"/>
                    <a:pt x="0" y="26"/>
                    <a:pt x="7" y="32"/>
                  </a:cubicBezTo>
                  <a:cubicBezTo>
                    <a:pt x="14" y="24"/>
                    <a:pt x="14" y="10"/>
                    <a:pt x="1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6" name="Freeform 2379">
              <a:extLst>
                <a:ext uri="{FF2B5EF4-FFF2-40B4-BE49-F238E27FC236}">
                  <a16:creationId xmlns:a16="http://schemas.microsoft.com/office/drawing/2014/main" id="{307247D2-1819-463D-9139-CC605AB3A386}"/>
                </a:ext>
              </a:extLst>
            </p:cNvPr>
            <p:cNvSpPr/>
            <p:nvPr>
              <p:custDataLst>
                <p:tags r:id="rId369"/>
              </p:custDataLst>
            </p:nvPr>
          </p:nvSpPr>
          <p:spPr bwMode="auto">
            <a:xfrm>
              <a:off x="3356" y="1850"/>
              <a:ext cx="30" cy="37"/>
            </a:xfrm>
            <a:custGeom>
              <a:avLst/>
              <a:gdLst>
                <a:gd name="T0" fmla="*/ 30 w 27"/>
                <a:gd name="T1" fmla="*/ 2 h 34"/>
                <a:gd name="T2" fmla="*/ 13 w 27"/>
                <a:gd name="T3" fmla="*/ 44 h 34"/>
                <a:gd name="T4" fmla="*/ 37 w 27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2" y="2"/>
                  </a:moveTo>
                  <a:cubicBezTo>
                    <a:pt x="9" y="1"/>
                    <a:pt x="0" y="26"/>
                    <a:pt x="10" y="34"/>
                  </a:cubicBezTo>
                  <a:cubicBezTo>
                    <a:pt x="17" y="25"/>
                    <a:pt x="24" y="11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7" name="Freeform 2380">
              <a:extLst>
                <a:ext uri="{FF2B5EF4-FFF2-40B4-BE49-F238E27FC236}">
                  <a16:creationId xmlns:a16="http://schemas.microsoft.com/office/drawing/2014/main" id="{78903A72-C499-455A-8C23-EB3A29715C10}"/>
                </a:ext>
              </a:extLst>
            </p:cNvPr>
            <p:cNvSpPr/>
            <p:nvPr>
              <p:custDataLst>
                <p:tags r:id="rId370"/>
              </p:custDataLst>
            </p:nvPr>
          </p:nvSpPr>
          <p:spPr bwMode="auto">
            <a:xfrm>
              <a:off x="3402" y="1857"/>
              <a:ext cx="28" cy="53"/>
            </a:xfrm>
            <a:custGeom>
              <a:avLst/>
              <a:gdLst>
                <a:gd name="T0" fmla="*/ 30 w 25"/>
                <a:gd name="T1" fmla="*/ 3 h 48"/>
                <a:gd name="T2" fmla="*/ 2 w 25"/>
                <a:gd name="T3" fmla="*/ 65 h 48"/>
                <a:gd name="T4" fmla="*/ 35 w 25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21" y="3"/>
                  </a:moveTo>
                  <a:cubicBezTo>
                    <a:pt x="11" y="0"/>
                    <a:pt x="0" y="38"/>
                    <a:pt x="2" y="48"/>
                  </a:cubicBezTo>
                  <a:cubicBezTo>
                    <a:pt x="13" y="42"/>
                    <a:pt x="23" y="16"/>
                    <a:pt x="2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8" name="Freeform 2381">
              <a:extLst>
                <a:ext uri="{FF2B5EF4-FFF2-40B4-BE49-F238E27FC236}">
                  <a16:creationId xmlns:a16="http://schemas.microsoft.com/office/drawing/2014/main" id="{B46A76CE-70C6-4458-87E3-3943DDE166BF}"/>
                </a:ext>
              </a:extLst>
            </p:cNvPr>
            <p:cNvSpPr/>
            <p:nvPr>
              <p:custDataLst>
                <p:tags r:id="rId371"/>
              </p:custDataLst>
            </p:nvPr>
          </p:nvSpPr>
          <p:spPr bwMode="auto">
            <a:xfrm>
              <a:off x="3443" y="1877"/>
              <a:ext cx="35" cy="53"/>
            </a:xfrm>
            <a:custGeom>
              <a:avLst/>
              <a:gdLst>
                <a:gd name="T0" fmla="*/ 34 w 31"/>
                <a:gd name="T1" fmla="*/ 4 h 48"/>
                <a:gd name="T2" fmla="*/ 38 w 31"/>
                <a:gd name="T3" fmla="*/ 0 h 48"/>
                <a:gd name="T4" fmla="*/ 3 w 31"/>
                <a:gd name="T5" fmla="*/ 65 h 48"/>
                <a:gd name="T6" fmla="*/ 45 w 31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8">
                  <a:moveTo>
                    <a:pt x="24" y="4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3" y="13"/>
                    <a:pt x="0" y="27"/>
                    <a:pt x="3" y="48"/>
                  </a:cubicBezTo>
                  <a:cubicBezTo>
                    <a:pt x="19" y="41"/>
                    <a:pt x="21" y="13"/>
                    <a:pt x="31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79" name="Freeform 2382">
              <a:extLst>
                <a:ext uri="{FF2B5EF4-FFF2-40B4-BE49-F238E27FC236}">
                  <a16:creationId xmlns:a16="http://schemas.microsoft.com/office/drawing/2014/main" id="{F05873C6-9BAF-4EF4-98DB-810BE4154081}"/>
                </a:ext>
              </a:extLst>
            </p:cNvPr>
            <p:cNvSpPr/>
            <p:nvPr>
              <p:custDataLst>
                <p:tags r:id="rId372"/>
              </p:custDataLst>
            </p:nvPr>
          </p:nvSpPr>
          <p:spPr bwMode="auto">
            <a:xfrm>
              <a:off x="3492" y="1894"/>
              <a:ext cx="22" cy="47"/>
            </a:xfrm>
            <a:custGeom>
              <a:avLst/>
              <a:gdLst>
                <a:gd name="T0" fmla="*/ 25 w 20"/>
                <a:gd name="T1" fmla="*/ 4 h 43"/>
                <a:gd name="T2" fmla="*/ 2 w 20"/>
                <a:gd name="T3" fmla="*/ 56 h 43"/>
                <a:gd name="T4" fmla="*/ 26 w 2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19" y="4"/>
                  </a:moveTo>
                  <a:cubicBezTo>
                    <a:pt x="11" y="0"/>
                    <a:pt x="0" y="33"/>
                    <a:pt x="2" y="43"/>
                  </a:cubicBezTo>
                  <a:cubicBezTo>
                    <a:pt x="13" y="38"/>
                    <a:pt x="17" y="17"/>
                    <a:pt x="2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0" name="Freeform 2383">
              <a:extLst>
                <a:ext uri="{FF2B5EF4-FFF2-40B4-BE49-F238E27FC236}">
                  <a16:creationId xmlns:a16="http://schemas.microsoft.com/office/drawing/2014/main" id="{E39F1A58-3168-477B-ABD0-879D1524F010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 bwMode="auto">
            <a:xfrm>
              <a:off x="3523" y="1918"/>
              <a:ext cx="21" cy="35"/>
            </a:xfrm>
            <a:custGeom>
              <a:avLst/>
              <a:gdLst>
                <a:gd name="T0" fmla="*/ 23 w 19"/>
                <a:gd name="T1" fmla="*/ 5 h 32"/>
                <a:gd name="T2" fmla="*/ 23 w 19"/>
                <a:gd name="T3" fmla="*/ 0 h 32"/>
                <a:gd name="T4" fmla="*/ 4 w 19"/>
                <a:gd name="T5" fmla="*/ 42 h 32"/>
                <a:gd name="T6" fmla="*/ 25 w 1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17" y="5"/>
                  </a:moveTo>
                  <a:cubicBezTo>
                    <a:pt x="17" y="3"/>
                    <a:pt x="17" y="2"/>
                    <a:pt x="17" y="0"/>
                  </a:cubicBezTo>
                  <a:cubicBezTo>
                    <a:pt x="8" y="6"/>
                    <a:pt x="0" y="22"/>
                    <a:pt x="4" y="32"/>
                  </a:cubicBezTo>
                  <a:cubicBezTo>
                    <a:pt x="11" y="26"/>
                    <a:pt x="18" y="9"/>
                    <a:pt x="1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1" name="Freeform 2384">
              <a:extLst>
                <a:ext uri="{FF2B5EF4-FFF2-40B4-BE49-F238E27FC236}">
                  <a16:creationId xmlns:a16="http://schemas.microsoft.com/office/drawing/2014/main" id="{2E433464-26B4-4728-A9D0-BE829FF7CE93}"/>
                </a:ext>
              </a:extLst>
            </p:cNvPr>
            <p:cNvSpPr/>
            <p:nvPr>
              <p:custDataLst>
                <p:tags r:id="rId374"/>
              </p:custDataLst>
            </p:nvPr>
          </p:nvSpPr>
          <p:spPr bwMode="auto">
            <a:xfrm>
              <a:off x="3555" y="1926"/>
              <a:ext cx="33" cy="56"/>
            </a:xfrm>
            <a:custGeom>
              <a:avLst/>
              <a:gdLst>
                <a:gd name="T0" fmla="*/ 40 w 30"/>
                <a:gd name="T1" fmla="*/ 0 h 51"/>
                <a:gd name="T2" fmla="*/ 2 w 30"/>
                <a:gd name="T3" fmla="*/ 67 h 51"/>
                <a:gd name="T4" fmla="*/ 40 w 30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1">
                  <a:moveTo>
                    <a:pt x="30" y="0"/>
                  </a:moveTo>
                  <a:cubicBezTo>
                    <a:pt x="21" y="1"/>
                    <a:pt x="0" y="37"/>
                    <a:pt x="2" y="51"/>
                  </a:cubicBezTo>
                  <a:cubicBezTo>
                    <a:pt x="14" y="47"/>
                    <a:pt x="26" y="21"/>
                    <a:pt x="30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2" name="Freeform 2385">
              <a:extLst>
                <a:ext uri="{FF2B5EF4-FFF2-40B4-BE49-F238E27FC236}">
                  <a16:creationId xmlns:a16="http://schemas.microsoft.com/office/drawing/2014/main" id="{27EDC042-A5AB-4B46-9212-49AC328F73C1}"/>
                </a:ext>
              </a:extLst>
            </p:cNvPr>
            <p:cNvSpPr/>
            <p:nvPr>
              <p:custDataLst>
                <p:tags r:id="rId375"/>
              </p:custDataLst>
            </p:nvPr>
          </p:nvSpPr>
          <p:spPr bwMode="auto">
            <a:xfrm>
              <a:off x="3591" y="1959"/>
              <a:ext cx="30" cy="45"/>
            </a:xfrm>
            <a:custGeom>
              <a:avLst/>
              <a:gdLst>
                <a:gd name="T0" fmla="*/ 34 w 27"/>
                <a:gd name="T1" fmla="*/ 11 h 41"/>
                <a:gd name="T2" fmla="*/ 30 w 27"/>
                <a:gd name="T3" fmla="*/ 4 h 41"/>
                <a:gd name="T4" fmla="*/ 2 w 27"/>
                <a:gd name="T5" fmla="*/ 52 h 41"/>
                <a:gd name="T6" fmla="*/ 37 w 2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25" y="8"/>
                  </a:moveTo>
                  <a:cubicBezTo>
                    <a:pt x="25" y="6"/>
                    <a:pt x="24" y="5"/>
                    <a:pt x="22" y="4"/>
                  </a:cubicBezTo>
                  <a:cubicBezTo>
                    <a:pt x="9" y="10"/>
                    <a:pt x="0" y="25"/>
                    <a:pt x="2" y="39"/>
                  </a:cubicBezTo>
                  <a:cubicBezTo>
                    <a:pt x="16" y="41"/>
                    <a:pt x="22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3" name="Freeform 2386">
              <a:extLst>
                <a:ext uri="{FF2B5EF4-FFF2-40B4-BE49-F238E27FC236}">
                  <a16:creationId xmlns:a16="http://schemas.microsoft.com/office/drawing/2014/main" id="{5222CFA9-B464-4A8E-A35A-845F93FE8E85}"/>
                </a:ext>
              </a:extLst>
            </p:cNvPr>
            <p:cNvSpPr/>
            <p:nvPr>
              <p:custDataLst>
                <p:tags r:id="rId376"/>
              </p:custDataLst>
            </p:nvPr>
          </p:nvSpPr>
          <p:spPr bwMode="auto">
            <a:xfrm>
              <a:off x="3624" y="1962"/>
              <a:ext cx="41" cy="55"/>
            </a:xfrm>
            <a:custGeom>
              <a:avLst/>
              <a:gdLst>
                <a:gd name="T0" fmla="*/ 34 w 37"/>
                <a:gd name="T1" fmla="*/ 17 h 50"/>
                <a:gd name="T2" fmla="*/ 2 w 37"/>
                <a:gd name="T3" fmla="*/ 67 h 50"/>
                <a:gd name="T4" fmla="*/ 50 w 37"/>
                <a:gd name="T5" fmla="*/ 1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0">
                  <a:moveTo>
                    <a:pt x="25" y="13"/>
                  </a:moveTo>
                  <a:cubicBezTo>
                    <a:pt x="16" y="0"/>
                    <a:pt x="0" y="39"/>
                    <a:pt x="2" y="50"/>
                  </a:cubicBezTo>
                  <a:cubicBezTo>
                    <a:pt x="17" y="45"/>
                    <a:pt x="22" y="16"/>
                    <a:pt x="3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4" name="Freeform 2387">
              <a:extLst>
                <a:ext uri="{FF2B5EF4-FFF2-40B4-BE49-F238E27FC236}">
                  <a16:creationId xmlns:a16="http://schemas.microsoft.com/office/drawing/2014/main" id="{EDB87587-501A-4DD9-9038-1B549697D9E5}"/>
                </a:ext>
              </a:extLst>
            </p:cNvPr>
            <p:cNvSpPr/>
            <p:nvPr>
              <p:custDataLst>
                <p:tags r:id="rId377"/>
              </p:custDataLst>
            </p:nvPr>
          </p:nvSpPr>
          <p:spPr bwMode="auto">
            <a:xfrm>
              <a:off x="3649" y="1985"/>
              <a:ext cx="38" cy="58"/>
            </a:xfrm>
            <a:custGeom>
              <a:avLst/>
              <a:gdLst>
                <a:gd name="T0" fmla="*/ 45 w 35"/>
                <a:gd name="T1" fmla="*/ 2 h 52"/>
                <a:gd name="T2" fmla="*/ 2 w 35"/>
                <a:gd name="T3" fmla="*/ 73 h 52"/>
                <a:gd name="T4" fmla="*/ 40 w 3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2"/>
                  </a:moveTo>
                  <a:cubicBezTo>
                    <a:pt x="21" y="0"/>
                    <a:pt x="0" y="37"/>
                    <a:pt x="2" y="52"/>
                  </a:cubicBezTo>
                  <a:cubicBezTo>
                    <a:pt x="15" y="42"/>
                    <a:pt x="18" y="20"/>
                    <a:pt x="31" y="1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5" name="Freeform 2388">
              <a:extLst>
                <a:ext uri="{FF2B5EF4-FFF2-40B4-BE49-F238E27FC236}">
                  <a16:creationId xmlns:a16="http://schemas.microsoft.com/office/drawing/2014/main" id="{510AAFA3-950A-44F6-8DC8-7303BE9AAEF1}"/>
                </a:ext>
              </a:extLst>
            </p:cNvPr>
            <p:cNvSpPr/>
            <p:nvPr>
              <p:custDataLst>
                <p:tags r:id="rId378"/>
              </p:custDataLst>
            </p:nvPr>
          </p:nvSpPr>
          <p:spPr bwMode="auto">
            <a:xfrm>
              <a:off x="3682" y="2009"/>
              <a:ext cx="44" cy="53"/>
            </a:xfrm>
            <a:custGeom>
              <a:avLst/>
              <a:gdLst>
                <a:gd name="T0" fmla="*/ 41 w 40"/>
                <a:gd name="T1" fmla="*/ 12 h 48"/>
                <a:gd name="T2" fmla="*/ 44 w 40"/>
                <a:gd name="T3" fmla="*/ 0 h 48"/>
                <a:gd name="T4" fmla="*/ 2 w 40"/>
                <a:gd name="T5" fmla="*/ 65 h 48"/>
                <a:gd name="T6" fmla="*/ 53 w 40"/>
                <a:gd name="T7" fmla="*/ 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8">
                  <a:moveTo>
                    <a:pt x="31" y="9"/>
                  </a:moveTo>
                  <a:cubicBezTo>
                    <a:pt x="33" y="6"/>
                    <a:pt x="36" y="5"/>
                    <a:pt x="33" y="0"/>
                  </a:cubicBezTo>
                  <a:cubicBezTo>
                    <a:pt x="23" y="16"/>
                    <a:pt x="0" y="26"/>
                    <a:pt x="2" y="48"/>
                  </a:cubicBezTo>
                  <a:cubicBezTo>
                    <a:pt x="15" y="47"/>
                    <a:pt x="36" y="16"/>
                    <a:pt x="4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6" name="Freeform 2389">
              <a:extLst>
                <a:ext uri="{FF2B5EF4-FFF2-40B4-BE49-F238E27FC236}">
                  <a16:creationId xmlns:a16="http://schemas.microsoft.com/office/drawing/2014/main" id="{FCD5E597-08AD-409B-8ABF-27FFB0F049D6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 bwMode="auto">
            <a:xfrm>
              <a:off x="3702" y="2052"/>
              <a:ext cx="64" cy="32"/>
            </a:xfrm>
            <a:custGeom>
              <a:avLst/>
              <a:gdLst>
                <a:gd name="T0" fmla="*/ 15 w 58"/>
                <a:gd name="T1" fmla="*/ 32 h 29"/>
                <a:gd name="T2" fmla="*/ 22 w 58"/>
                <a:gd name="T3" fmla="*/ 29 h 29"/>
                <a:gd name="T4" fmla="*/ 46 w 58"/>
                <a:gd name="T5" fmla="*/ 13 h 29"/>
                <a:gd name="T6" fmla="*/ 78 w 58"/>
                <a:gd name="T7" fmla="*/ 1 h 29"/>
                <a:gd name="T8" fmla="*/ 0 w 58"/>
                <a:gd name="T9" fmla="*/ 3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8">
                  <a:moveTo>
                    <a:pt x="12" y="24"/>
                  </a:moveTo>
                  <a:cubicBezTo>
                    <a:pt x="11" y="29"/>
                    <a:pt x="12" y="24"/>
                    <a:pt x="16" y="22"/>
                  </a:cubicBezTo>
                  <a:cubicBezTo>
                    <a:pt x="22" y="18"/>
                    <a:pt x="28" y="14"/>
                    <a:pt x="34" y="10"/>
                  </a:cubicBezTo>
                  <a:cubicBezTo>
                    <a:pt x="42" y="6"/>
                    <a:pt x="49" y="0"/>
                    <a:pt x="58" y="1"/>
                  </a:cubicBezTo>
                  <a:cubicBezTo>
                    <a:pt x="43" y="17"/>
                    <a:pt x="16" y="14"/>
                    <a:pt x="0" y="2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7" name="Freeform 2390">
              <a:extLst>
                <a:ext uri="{FF2B5EF4-FFF2-40B4-BE49-F238E27FC236}">
                  <a16:creationId xmlns:a16="http://schemas.microsoft.com/office/drawing/2014/main" id="{7B9909AD-7592-4276-894C-D13CE18D81D1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 bwMode="auto">
            <a:xfrm>
              <a:off x="3724" y="2088"/>
              <a:ext cx="44" cy="26"/>
            </a:xfrm>
            <a:custGeom>
              <a:avLst/>
              <a:gdLst>
                <a:gd name="T0" fmla="*/ 8 w 40"/>
                <a:gd name="T1" fmla="*/ 32 h 23"/>
                <a:gd name="T2" fmla="*/ 1 w 40"/>
                <a:gd name="T3" fmla="*/ 31 h 23"/>
                <a:gd name="T4" fmla="*/ 53 w 40"/>
                <a:gd name="T5" fmla="*/ 20 h 23"/>
                <a:gd name="T6" fmla="*/ 0 w 40"/>
                <a:gd name="T7" fmla="*/ 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3">
                  <a:moveTo>
                    <a:pt x="5" y="22"/>
                  </a:moveTo>
                  <a:cubicBezTo>
                    <a:pt x="3" y="22"/>
                    <a:pt x="2" y="23"/>
                    <a:pt x="1" y="21"/>
                  </a:cubicBezTo>
                  <a:cubicBezTo>
                    <a:pt x="9" y="16"/>
                    <a:pt x="39" y="0"/>
                    <a:pt x="40" y="14"/>
                  </a:cubicBezTo>
                  <a:cubicBezTo>
                    <a:pt x="27" y="17"/>
                    <a:pt x="13" y="18"/>
                    <a:pt x="0" y="2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8" name="Freeform 2391">
              <a:extLst>
                <a:ext uri="{FF2B5EF4-FFF2-40B4-BE49-F238E27FC236}">
                  <a16:creationId xmlns:a16="http://schemas.microsoft.com/office/drawing/2014/main" id="{D9CBC0F8-85B1-481F-980C-2F8080EDB159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 bwMode="auto">
            <a:xfrm>
              <a:off x="3716" y="2118"/>
              <a:ext cx="62" cy="28"/>
            </a:xfrm>
            <a:custGeom>
              <a:avLst/>
              <a:gdLst>
                <a:gd name="T0" fmla="*/ 4 w 56"/>
                <a:gd name="T1" fmla="*/ 28 h 25"/>
                <a:gd name="T2" fmla="*/ 1 w 56"/>
                <a:gd name="T3" fmla="*/ 24 h 25"/>
                <a:gd name="T4" fmla="*/ 76 w 56"/>
                <a:gd name="T5" fmla="*/ 21 h 25"/>
                <a:gd name="T6" fmla="*/ 0 w 56"/>
                <a:gd name="T7" fmla="*/ 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4" y="20"/>
                  </a:moveTo>
                  <a:cubicBezTo>
                    <a:pt x="3" y="19"/>
                    <a:pt x="2" y="18"/>
                    <a:pt x="1" y="17"/>
                  </a:cubicBezTo>
                  <a:cubicBezTo>
                    <a:pt x="19" y="13"/>
                    <a:pt x="42" y="0"/>
                    <a:pt x="56" y="15"/>
                  </a:cubicBezTo>
                  <a:cubicBezTo>
                    <a:pt x="47" y="25"/>
                    <a:pt x="14" y="24"/>
                    <a:pt x="0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89" name="Freeform 2392">
              <a:extLst>
                <a:ext uri="{FF2B5EF4-FFF2-40B4-BE49-F238E27FC236}">
                  <a16:creationId xmlns:a16="http://schemas.microsoft.com/office/drawing/2014/main" id="{10A3AA9B-5655-43F4-BD1E-E2C6CDD37B2E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 bwMode="auto">
            <a:xfrm>
              <a:off x="3715" y="2157"/>
              <a:ext cx="55" cy="25"/>
            </a:xfrm>
            <a:custGeom>
              <a:avLst/>
              <a:gdLst>
                <a:gd name="T0" fmla="*/ 0 w 50"/>
                <a:gd name="T1" fmla="*/ 17 h 23"/>
                <a:gd name="T2" fmla="*/ 67 w 50"/>
                <a:gd name="T3" fmla="*/ 22 h 23"/>
                <a:gd name="T4" fmla="*/ 3 w 50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3">
                  <a:moveTo>
                    <a:pt x="0" y="14"/>
                  </a:moveTo>
                  <a:cubicBezTo>
                    <a:pt x="17" y="14"/>
                    <a:pt x="33" y="23"/>
                    <a:pt x="50" y="17"/>
                  </a:cubicBezTo>
                  <a:cubicBezTo>
                    <a:pt x="46" y="0"/>
                    <a:pt x="11" y="17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0" name="Freeform 2393">
              <a:extLst>
                <a:ext uri="{FF2B5EF4-FFF2-40B4-BE49-F238E27FC236}">
                  <a16:creationId xmlns:a16="http://schemas.microsoft.com/office/drawing/2014/main" id="{196F9F51-65FD-4A8C-BDB5-274B6E48B1FA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 bwMode="auto">
            <a:xfrm>
              <a:off x="3707" y="2201"/>
              <a:ext cx="55" cy="21"/>
            </a:xfrm>
            <a:custGeom>
              <a:avLst/>
              <a:gdLst>
                <a:gd name="T0" fmla="*/ 8 w 50"/>
                <a:gd name="T1" fmla="*/ 0 h 19"/>
                <a:gd name="T2" fmla="*/ 67 w 50"/>
                <a:gd name="T3" fmla="*/ 25 h 19"/>
                <a:gd name="T4" fmla="*/ 0 w 50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9">
                  <a:moveTo>
                    <a:pt x="5" y="0"/>
                  </a:moveTo>
                  <a:cubicBezTo>
                    <a:pt x="13" y="6"/>
                    <a:pt x="48" y="5"/>
                    <a:pt x="50" y="19"/>
                  </a:cubicBezTo>
                  <a:cubicBezTo>
                    <a:pt x="39" y="19"/>
                    <a:pt x="1" y="18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1" name="Freeform 2394">
              <a:extLst>
                <a:ext uri="{FF2B5EF4-FFF2-40B4-BE49-F238E27FC236}">
                  <a16:creationId xmlns:a16="http://schemas.microsoft.com/office/drawing/2014/main" id="{D159C7E6-DE34-43D8-9F57-FA933765FF2E}"/>
                </a:ext>
              </a:extLst>
            </p:cNvPr>
            <p:cNvSpPr/>
            <p:nvPr>
              <p:custDataLst>
                <p:tags r:id="rId384"/>
              </p:custDataLst>
            </p:nvPr>
          </p:nvSpPr>
          <p:spPr bwMode="auto">
            <a:xfrm>
              <a:off x="3705" y="2239"/>
              <a:ext cx="63" cy="17"/>
            </a:xfrm>
            <a:custGeom>
              <a:avLst/>
              <a:gdLst>
                <a:gd name="T0" fmla="*/ 2 w 57"/>
                <a:gd name="T1" fmla="*/ 2 h 15"/>
                <a:gd name="T2" fmla="*/ 77 w 57"/>
                <a:gd name="T3" fmla="*/ 19 h 15"/>
                <a:gd name="T4" fmla="*/ 8 w 57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5">
                  <a:moveTo>
                    <a:pt x="2" y="2"/>
                  </a:moveTo>
                  <a:cubicBezTo>
                    <a:pt x="0" y="5"/>
                    <a:pt x="46" y="15"/>
                    <a:pt x="57" y="13"/>
                  </a:cubicBezTo>
                  <a:cubicBezTo>
                    <a:pt x="47" y="0"/>
                    <a:pt x="20" y="5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2" name="Freeform 2395">
              <a:extLst>
                <a:ext uri="{FF2B5EF4-FFF2-40B4-BE49-F238E27FC236}">
                  <a16:creationId xmlns:a16="http://schemas.microsoft.com/office/drawing/2014/main" id="{CA8EBF6E-064F-4B1E-9762-72E447B4C37B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 bwMode="auto">
            <a:xfrm>
              <a:off x="3702" y="2269"/>
              <a:ext cx="52" cy="33"/>
            </a:xfrm>
            <a:custGeom>
              <a:avLst/>
              <a:gdLst>
                <a:gd name="T0" fmla="*/ 10 w 47"/>
                <a:gd name="T1" fmla="*/ 11 h 30"/>
                <a:gd name="T2" fmla="*/ 2 w 47"/>
                <a:gd name="T3" fmla="*/ 4 h 30"/>
                <a:gd name="T4" fmla="*/ 64 w 47"/>
                <a:gd name="T5" fmla="*/ 24 h 30"/>
                <a:gd name="T6" fmla="*/ 0 w 4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0">
                  <a:moveTo>
                    <a:pt x="7" y="8"/>
                  </a:moveTo>
                  <a:cubicBezTo>
                    <a:pt x="5" y="7"/>
                    <a:pt x="3" y="6"/>
                    <a:pt x="2" y="4"/>
                  </a:cubicBezTo>
                  <a:cubicBezTo>
                    <a:pt x="12" y="11"/>
                    <a:pt x="36" y="30"/>
                    <a:pt x="47" y="18"/>
                  </a:cubicBezTo>
                  <a:cubicBezTo>
                    <a:pt x="38" y="11"/>
                    <a:pt x="1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3" name="Freeform 2396">
              <a:extLst>
                <a:ext uri="{FF2B5EF4-FFF2-40B4-BE49-F238E27FC236}">
                  <a16:creationId xmlns:a16="http://schemas.microsoft.com/office/drawing/2014/main" id="{19C320C5-D03A-4B3C-8661-B4CD3D3B0A61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 bwMode="auto">
            <a:xfrm>
              <a:off x="3698" y="2306"/>
              <a:ext cx="43" cy="16"/>
            </a:xfrm>
            <a:custGeom>
              <a:avLst/>
              <a:gdLst>
                <a:gd name="T0" fmla="*/ 8 w 39"/>
                <a:gd name="T1" fmla="*/ 4 h 15"/>
                <a:gd name="T2" fmla="*/ 1 w 39"/>
                <a:gd name="T3" fmla="*/ 4 h 15"/>
                <a:gd name="T4" fmla="*/ 52 w 39"/>
                <a:gd name="T5" fmla="*/ 16 h 15"/>
                <a:gd name="T6" fmla="*/ 0 w 39"/>
                <a:gd name="T7" fmla="*/ 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5">
                  <a:moveTo>
                    <a:pt x="5" y="4"/>
                  </a:moveTo>
                  <a:cubicBezTo>
                    <a:pt x="3" y="4"/>
                    <a:pt x="2" y="0"/>
                    <a:pt x="1" y="4"/>
                  </a:cubicBezTo>
                  <a:cubicBezTo>
                    <a:pt x="12" y="11"/>
                    <a:pt x="25" y="15"/>
                    <a:pt x="39" y="13"/>
                  </a:cubicBezTo>
                  <a:cubicBezTo>
                    <a:pt x="27" y="5"/>
                    <a:pt x="12" y="10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4" name="Freeform 2397">
              <a:extLst>
                <a:ext uri="{FF2B5EF4-FFF2-40B4-BE49-F238E27FC236}">
                  <a16:creationId xmlns:a16="http://schemas.microsoft.com/office/drawing/2014/main" id="{CF36808C-397A-4266-8154-4D3BD19B1D5D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 bwMode="auto">
            <a:xfrm>
              <a:off x="3693" y="2339"/>
              <a:ext cx="33" cy="18"/>
            </a:xfrm>
            <a:custGeom>
              <a:avLst/>
              <a:gdLst>
                <a:gd name="T0" fmla="*/ 13 w 30"/>
                <a:gd name="T1" fmla="*/ 0 h 16"/>
                <a:gd name="T2" fmla="*/ 2 w 30"/>
                <a:gd name="T3" fmla="*/ 2 h 16"/>
                <a:gd name="T4" fmla="*/ 40 w 30"/>
                <a:gd name="T5" fmla="*/ 21 h 16"/>
                <a:gd name="T6" fmla="*/ 0 w 30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10" y="0"/>
                  </a:moveTo>
                  <a:cubicBezTo>
                    <a:pt x="7" y="1"/>
                    <a:pt x="5" y="3"/>
                    <a:pt x="2" y="2"/>
                  </a:cubicBezTo>
                  <a:cubicBezTo>
                    <a:pt x="9" y="9"/>
                    <a:pt x="19" y="16"/>
                    <a:pt x="30" y="15"/>
                  </a:cubicBezTo>
                  <a:cubicBezTo>
                    <a:pt x="27" y="2"/>
                    <a:pt x="10" y="6"/>
                    <a:pt x="0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5" name="Freeform 2398">
              <a:extLst>
                <a:ext uri="{FF2B5EF4-FFF2-40B4-BE49-F238E27FC236}">
                  <a16:creationId xmlns:a16="http://schemas.microsoft.com/office/drawing/2014/main" id="{78BA25EE-B010-4AA3-8943-DDB7174757CA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 bwMode="auto">
            <a:xfrm>
              <a:off x="3682" y="2376"/>
              <a:ext cx="39" cy="23"/>
            </a:xfrm>
            <a:custGeom>
              <a:avLst/>
              <a:gdLst>
                <a:gd name="T0" fmla="*/ 9 w 35"/>
                <a:gd name="T1" fmla="*/ 1 h 20"/>
                <a:gd name="T2" fmla="*/ 0 w 35"/>
                <a:gd name="T3" fmla="*/ 0 h 20"/>
                <a:gd name="T4" fmla="*/ 48 w 35"/>
                <a:gd name="T5" fmla="*/ 28 h 20"/>
                <a:gd name="T6" fmla="*/ 1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10" y="9"/>
                    <a:pt x="20" y="20"/>
                    <a:pt x="35" y="18"/>
                  </a:cubicBezTo>
                  <a:cubicBezTo>
                    <a:pt x="30" y="6"/>
                    <a:pt x="12" y="9"/>
                    <a:pt x="1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6" name="Freeform 2399">
              <a:extLst>
                <a:ext uri="{FF2B5EF4-FFF2-40B4-BE49-F238E27FC236}">
                  <a16:creationId xmlns:a16="http://schemas.microsoft.com/office/drawing/2014/main" id="{ABE49063-1081-4297-A1A5-1ACC880AF395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 bwMode="auto">
            <a:xfrm>
              <a:off x="3667" y="2411"/>
              <a:ext cx="27" cy="22"/>
            </a:xfrm>
            <a:custGeom>
              <a:avLst/>
              <a:gdLst>
                <a:gd name="T0" fmla="*/ 1 w 24"/>
                <a:gd name="T1" fmla="*/ 8 h 20"/>
                <a:gd name="T2" fmla="*/ 34 w 24"/>
                <a:gd name="T3" fmla="*/ 26 h 20"/>
                <a:gd name="T4" fmla="*/ 0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1" y="5"/>
                  </a:moveTo>
                  <a:cubicBezTo>
                    <a:pt x="3" y="7"/>
                    <a:pt x="16" y="19"/>
                    <a:pt x="24" y="20"/>
                  </a:cubicBezTo>
                  <a:cubicBezTo>
                    <a:pt x="22" y="8"/>
                    <a:pt x="8" y="4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7" name="Freeform 2400">
              <a:extLst>
                <a:ext uri="{FF2B5EF4-FFF2-40B4-BE49-F238E27FC236}">
                  <a16:creationId xmlns:a16="http://schemas.microsoft.com/office/drawing/2014/main" id="{22246F05-D015-40D5-801E-F1366BACF74F}"/>
                </a:ext>
              </a:extLst>
            </p:cNvPr>
            <p:cNvSpPr/>
            <p:nvPr>
              <p:custDataLst>
                <p:tags r:id="rId390"/>
              </p:custDataLst>
            </p:nvPr>
          </p:nvSpPr>
          <p:spPr bwMode="auto">
            <a:xfrm>
              <a:off x="3645" y="2448"/>
              <a:ext cx="41" cy="33"/>
            </a:xfrm>
            <a:custGeom>
              <a:avLst/>
              <a:gdLst>
                <a:gd name="T0" fmla="*/ 8 w 37"/>
                <a:gd name="T1" fmla="*/ 8 h 30"/>
                <a:gd name="T2" fmla="*/ 0 w 37"/>
                <a:gd name="T3" fmla="*/ 1 h 30"/>
                <a:gd name="T4" fmla="*/ 41 w 37"/>
                <a:gd name="T5" fmla="*/ 40 h 30"/>
                <a:gd name="T6" fmla="*/ 8 w 37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0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4" y="12"/>
                    <a:pt x="18" y="28"/>
                    <a:pt x="30" y="30"/>
                  </a:cubicBezTo>
                  <a:cubicBezTo>
                    <a:pt x="37" y="17"/>
                    <a:pt x="12" y="11"/>
                    <a:pt x="5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8" name="Freeform 2401">
              <a:extLst>
                <a:ext uri="{FF2B5EF4-FFF2-40B4-BE49-F238E27FC236}">
                  <a16:creationId xmlns:a16="http://schemas.microsoft.com/office/drawing/2014/main" id="{16D5072E-1176-4973-8097-F2026893AC93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 bwMode="auto">
            <a:xfrm>
              <a:off x="3627" y="2496"/>
              <a:ext cx="33" cy="21"/>
            </a:xfrm>
            <a:custGeom>
              <a:avLst/>
              <a:gdLst>
                <a:gd name="T0" fmla="*/ 13 w 30"/>
                <a:gd name="T1" fmla="*/ 3 h 19"/>
                <a:gd name="T2" fmla="*/ 4 w 30"/>
                <a:gd name="T3" fmla="*/ 0 h 19"/>
                <a:gd name="T4" fmla="*/ 40 w 30"/>
                <a:gd name="T5" fmla="*/ 24 h 19"/>
                <a:gd name="T6" fmla="*/ 0 w 3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9">
                  <a:moveTo>
                    <a:pt x="10" y="3"/>
                  </a:moveTo>
                  <a:cubicBezTo>
                    <a:pt x="8" y="2"/>
                    <a:pt x="5" y="1"/>
                    <a:pt x="4" y="0"/>
                  </a:cubicBezTo>
                  <a:cubicBezTo>
                    <a:pt x="9" y="9"/>
                    <a:pt x="19" y="19"/>
                    <a:pt x="30" y="18"/>
                  </a:cubicBezTo>
                  <a:cubicBezTo>
                    <a:pt x="30" y="6"/>
                    <a:pt x="9" y="3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99" name="Freeform 2402">
              <a:extLst>
                <a:ext uri="{FF2B5EF4-FFF2-40B4-BE49-F238E27FC236}">
                  <a16:creationId xmlns:a16="http://schemas.microsoft.com/office/drawing/2014/main" id="{0CABCC48-D027-42F0-9C4B-788F0980EEE6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 bwMode="auto">
            <a:xfrm>
              <a:off x="3603" y="2529"/>
              <a:ext cx="40" cy="26"/>
            </a:xfrm>
            <a:custGeom>
              <a:avLst/>
              <a:gdLst>
                <a:gd name="T0" fmla="*/ 4 w 36"/>
                <a:gd name="T1" fmla="*/ 3 h 24"/>
                <a:gd name="T2" fmla="*/ 0 w 36"/>
                <a:gd name="T3" fmla="*/ 2 h 24"/>
                <a:gd name="T4" fmla="*/ 49 w 36"/>
                <a:gd name="T5" fmla="*/ 27 h 24"/>
                <a:gd name="T6" fmla="*/ 3 w 36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4">
                  <a:moveTo>
                    <a:pt x="4" y="3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9" y="10"/>
                    <a:pt x="22" y="24"/>
                    <a:pt x="36" y="21"/>
                  </a:cubicBezTo>
                  <a:cubicBezTo>
                    <a:pt x="33" y="9"/>
                    <a:pt x="11" y="3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0" name="Freeform 2403">
              <a:extLst>
                <a:ext uri="{FF2B5EF4-FFF2-40B4-BE49-F238E27FC236}">
                  <a16:creationId xmlns:a16="http://schemas.microsoft.com/office/drawing/2014/main" id="{103E0872-8A3C-439B-B2D8-97468A99FDC1}"/>
                </a:ext>
              </a:extLst>
            </p:cNvPr>
            <p:cNvSpPr/>
            <p:nvPr>
              <p:custDataLst>
                <p:tags r:id="rId393"/>
              </p:custDataLst>
            </p:nvPr>
          </p:nvSpPr>
          <p:spPr bwMode="auto">
            <a:xfrm>
              <a:off x="3577" y="2562"/>
              <a:ext cx="43" cy="21"/>
            </a:xfrm>
            <a:custGeom>
              <a:avLst/>
              <a:gdLst>
                <a:gd name="T0" fmla="*/ 0 w 39"/>
                <a:gd name="T1" fmla="*/ 2 h 19"/>
                <a:gd name="T2" fmla="*/ 52 w 39"/>
                <a:gd name="T3" fmla="*/ 25 h 19"/>
                <a:gd name="T4" fmla="*/ 3 w 3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2"/>
                  </a:moveTo>
                  <a:cubicBezTo>
                    <a:pt x="0" y="2"/>
                    <a:pt x="29" y="18"/>
                    <a:pt x="39" y="19"/>
                  </a:cubicBezTo>
                  <a:cubicBezTo>
                    <a:pt x="31" y="7"/>
                    <a:pt x="16" y="5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1" name="Freeform 2404">
              <a:extLst>
                <a:ext uri="{FF2B5EF4-FFF2-40B4-BE49-F238E27FC236}">
                  <a16:creationId xmlns:a16="http://schemas.microsoft.com/office/drawing/2014/main" id="{4DBC1AED-B874-4B9E-AD59-1F41759FF837}"/>
                </a:ext>
              </a:extLst>
            </p:cNvPr>
            <p:cNvSpPr/>
            <p:nvPr>
              <p:custDataLst>
                <p:tags r:id="rId394"/>
              </p:custDataLst>
            </p:nvPr>
          </p:nvSpPr>
          <p:spPr bwMode="auto">
            <a:xfrm>
              <a:off x="3563" y="2584"/>
              <a:ext cx="43" cy="35"/>
            </a:xfrm>
            <a:custGeom>
              <a:avLst/>
              <a:gdLst>
                <a:gd name="T0" fmla="*/ 3 w 39"/>
                <a:gd name="T1" fmla="*/ 3 h 32"/>
                <a:gd name="T2" fmla="*/ 0 w 39"/>
                <a:gd name="T3" fmla="*/ 3 h 32"/>
                <a:gd name="T4" fmla="*/ 51 w 39"/>
                <a:gd name="T5" fmla="*/ 39 h 32"/>
                <a:gd name="T6" fmla="*/ 3 w 39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8" y="14"/>
                    <a:pt x="23" y="32"/>
                    <a:pt x="38" y="30"/>
                  </a:cubicBezTo>
                  <a:cubicBezTo>
                    <a:pt x="39" y="15"/>
                    <a:pt x="15" y="8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2" name="Freeform 2405">
              <a:extLst>
                <a:ext uri="{FF2B5EF4-FFF2-40B4-BE49-F238E27FC236}">
                  <a16:creationId xmlns:a16="http://schemas.microsoft.com/office/drawing/2014/main" id="{AFB9B882-C3EF-44D8-BBED-B7A13143EA03}"/>
                </a:ext>
              </a:extLst>
            </p:cNvPr>
            <p:cNvSpPr/>
            <p:nvPr>
              <p:custDataLst>
                <p:tags r:id="rId395"/>
              </p:custDataLst>
            </p:nvPr>
          </p:nvSpPr>
          <p:spPr bwMode="auto">
            <a:xfrm>
              <a:off x="3546" y="2629"/>
              <a:ext cx="40" cy="29"/>
            </a:xfrm>
            <a:custGeom>
              <a:avLst/>
              <a:gdLst>
                <a:gd name="T0" fmla="*/ 3 w 36"/>
                <a:gd name="T1" fmla="*/ 4 h 26"/>
                <a:gd name="T2" fmla="*/ 0 w 36"/>
                <a:gd name="T3" fmla="*/ 0 h 26"/>
                <a:gd name="T4" fmla="*/ 49 w 36"/>
                <a:gd name="T5" fmla="*/ 29 h 26"/>
                <a:gd name="T6" fmla="*/ 8 w 36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4" y="11"/>
                    <a:pt x="25" y="26"/>
                    <a:pt x="36" y="21"/>
                  </a:cubicBezTo>
                  <a:cubicBezTo>
                    <a:pt x="35" y="8"/>
                    <a:pt x="15" y="4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3" name="Freeform 2406">
              <a:extLst>
                <a:ext uri="{FF2B5EF4-FFF2-40B4-BE49-F238E27FC236}">
                  <a16:creationId xmlns:a16="http://schemas.microsoft.com/office/drawing/2014/main" id="{468974D9-BF33-4B35-86EB-A0E7B7192536}"/>
                </a:ext>
              </a:extLst>
            </p:cNvPr>
            <p:cNvSpPr/>
            <p:nvPr>
              <p:custDataLst>
                <p:tags r:id="rId396"/>
              </p:custDataLst>
            </p:nvPr>
          </p:nvSpPr>
          <p:spPr bwMode="auto">
            <a:xfrm>
              <a:off x="3524" y="2663"/>
              <a:ext cx="42" cy="36"/>
            </a:xfrm>
            <a:custGeom>
              <a:avLst/>
              <a:gdLst>
                <a:gd name="T0" fmla="*/ 8 w 38"/>
                <a:gd name="T1" fmla="*/ 0 h 33"/>
                <a:gd name="T2" fmla="*/ 51 w 38"/>
                <a:gd name="T3" fmla="*/ 32 h 33"/>
                <a:gd name="T4" fmla="*/ 0 w 3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5" y="0"/>
                  </a:moveTo>
                  <a:cubicBezTo>
                    <a:pt x="14" y="4"/>
                    <a:pt x="33" y="12"/>
                    <a:pt x="38" y="25"/>
                  </a:cubicBezTo>
                  <a:cubicBezTo>
                    <a:pt x="21" y="33"/>
                    <a:pt x="5" y="8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4" name="Freeform 2407">
              <a:extLst>
                <a:ext uri="{FF2B5EF4-FFF2-40B4-BE49-F238E27FC236}">
                  <a16:creationId xmlns:a16="http://schemas.microsoft.com/office/drawing/2014/main" id="{8CBBB92C-08C0-4047-9E93-D18576F75E7A}"/>
                </a:ext>
              </a:extLst>
            </p:cNvPr>
            <p:cNvSpPr/>
            <p:nvPr>
              <p:custDataLst>
                <p:tags r:id="rId397"/>
              </p:custDataLst>
            </p:nvPr>
          </p:nvSpPr>
          <p:spPr bwMode="auto">
            <a:xfrm>
              <a:off x="3500" y="2699"/>
              <a:ext cx="39" cy="38"/>
            </a:xfrm>
            <a:custGeom>
              <a:avLst/>
              <a:gdLst>
                <a:gd name="T0" fmla="*/ 0 w 36"/>
                <a:gd name="T1" fmla="*/ 2 h 34"/>
                <a:gd name="T2" fmla="*/ 46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5" name="Freeform 2408">
              <a:extLst>
                <a:ext uri="{FF2B5EF4-FFF2-40B4-BE49-F238E27FC236}">
                  <a16:creationId xmlns:a16="http://schemas.microsoft.com/office/drawing/2014/main" id="{133167EE-ECB7-46F2-B855-136F676F344E}"/>
                </a:ext>
              </a:extLst>
            </p:cNvPr>
            <p:cNvSpPr/>
            <p:nvPr>
              <p:custDataLst>
                <p:tags r:id="rId398"/>
              </p:custDataLst>
            </p:nvPr>
          </p:nvSpPr>
          <p:spPr bwMode="auto">
            <a:xfrm>
              <a:off x="3461" y="2745"/>
              <a:ext cx="39" cy="28"/>
            </a:xfrm>
            <a:custGeom>
              <a:avLst/>
              <a:gdLst>
                <a:gd name="T0" fmla="*/ 8 w 35"/>
                <a:gd name="T1" fmla="*/ 4 h 25"/>
                <a:gd name="T2" fmla="*/ 0 w 35"/>
                <a:gd name="T3" fmla="*/ 1 h 25"/>
                <a:gd name="T4" fmla="*/ 48 w 35"/>
                <a:gd name="T5" fmla="*/ 35 h 25"/>
                <a:gd name="T6" fmla="*/ 3 w 35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5" y="4"/>
                  </a:moveTo>
                  <a:cubicBezTo>
                    <a:pt x="3" y="2"/>
                    <a:pt x="4" y="0"/>
                    <a:pt x="0" y="1"/>
                  </a:cubicBezTo>
                  <a:cubicBezTo>
                    <a:pt x="9" y="10"/>
                    <a:pt x="22" y="24"/>
                    <a:pt x="35" y="25"/>
                  </a:cubicBezTo>
                  <a:cubicBezTo>
                    <a:pt x="33" y="11"/>
                    <a:pt x="15" y="10"/>
                    <a:pt x="3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6" name="Freeform 2409">
              <a:extLst>
                <a:ext uri="{FF2B5EF4-FFF2-40B4-BE49-F238E27FC236}">
                  <a16:creationId xmlns:a16="http://schemas.microsoft.com/office/drawing/2014/main" id="{57810559-FC5C-49A7-963E-0611478D225F}"/>
                </a:ext>
              </a:extLst>
            </p:cNvPr>
            <p:cNvSpPr/>
            <p:nvPr>
              <p:custDataLst>
                <p:tags r:id="rId399"/>
              </p:custDataLst>
            </p:nvPr>
          </p:nvSpPr>
          <p:spPr bwMode="auto">
            <a:xfrm>
              <a:off x="3425" y="2775"/>
              <a:ext cx="56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54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9" y="12"/>
                    <a:pt x="26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7" name="Freeform 2410">
              <a:extLst>
                <a:ext uri="{FF2B5EF4-FFF2-40B4-BE49-F238E27FC236}">
                  <a16:creationId xmlns:a16="http://schemas.microsoft.com/office/drawing/2014/main" id="{4CC24FDE-6F8F-4A13-ABB9-33F7DCABE9EA}"/>
                </a:ext>
              </a:extLst>
            </p:cNvPr>
            <p:cNvSpPr/>
            <p:nvPr>
              <p:custDataLst>
                <p:tags r:id="rId400"/>
              </p:custDataLst>
            </p:nvPr>
          </p:nvSpPr>
          <p:spPr bwMode="auto">
            <a:xfrm>
              <a:off x="3389" y="2817"/>
              <a:ext cx="36" cy="37"/>
            </a:xfrm>
            <a:custGeom>
              <a:avLst/>
              <a:gdLst>
                <a:gd name="T0" fmla="*/ 3 w 32"/>
                <a:gd name="T1" fmla="*/ 8 h 33"/>
                <a:gd name="T2" fmla="*/ 0 w 32"/>
                <a:gd name="T3" fmla="*/ 1 h 33"/>
                <a:gd name="T4" fmla="*/ 46 w 32"/>
                <a:gd name="T5" fmla="*/ 46 h 33"/>
                <a:gd name="T6" fmla="*/ 3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10" y="12"/>
                    <a:pt x="16" y="31"/>
                    <a:pt x="32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8" name="Freeform 2411">
              <a:extLst>
                <a:ext uri="{FF2B5EF4-FFF2-40B4-BE49-F238E27FC236}">
                  <a16:creationId xmlns:a16="http://schemas.microsoft.com/office/drawing/2014/main" id="{6A8BBAD0-8C16-4EB9-B355-FEB4C3A88040}"/>
                </a:ext>
              </a:extLst>
            </p:cNvPr>
            <p:cNvSpPr/>
            <p:nvPr>
              <p:custDataLst>
                <p:tags r:id="rId401"/>
              </p:custDataLst>
            </p:nvPr>
          </p:nvSpPr>
          <p:spPr bwMode="auto">
            <a:xfrm>
              <a:off x="3348" y="2844"/>
              <a:ext cx="42" cy="60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48 w 38"/>
                <a:gd name="T5" fmla="*/ 70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09" name="Freeform 2412">
              <a:extLst>
                <a:ext uri="{FF2B5EF4-FFF2-40B4-BE49-F238E27FC236}">
                  <a16:creationId xmlns:a16="http://schemas.microsoft.com/office/drawing/2014/main" id="{5BE33D0F-50D6-43DD-9DB4-3381EB5D93C2}"/>
                </a:ext>
              </a:extLst>
            </p:cNvPr>
            <p:cNvSpPr/>
            <p:nvPr>
              <p:custDataLst>
                <p:tags r:id="rId402"/>
              </p:custDataLst>
            </p:nvPr>
          </p:nvSpPr>
          <p:spPr bwMode="auto">
            <a:xfrm>
              <a:off x="3305" y="2871"/>
              <a:ext cx="50" cy="61"/>
            </a:xfrm>
            <a:custGeom>
              <a:avLst/>
              <a:gdLst>
                <a:gd name="T0" fmla="*/ 3 w 45"/>
                <a:gd name="T1" fmla="*/ 9 h 55"/>
                <a:gd name="T2" fmla="*/ 0 w 45"/>
                <a:gd name="T3" fmla="*/ 0 h 55"/>
                <a:gd name="T4" fmla="*/ 52 w 45"/>
                <a:gd name="T5" fmla="*/ 75 h 55"/>
                <a:gd name="T6" fmla="*/ 4 w 45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5">
                  <a:moveTo>
                    <a:pt x="3" y="6"/>
                  </a:moveTo>
                  <a:cubicBezTo>
                    <a:pt x="2" y="3"/>
                    <a:pt x="5" y="0"/>
                    <a:pt x="0" y="0"/>
                  </a:cubicBezTo>
                  <a:cubicBezTo>
                    <a:pt x="3" y="19"/>
                    <a:pt x="19" y="47"/>
                    <a:pt x="38" y="55"/>
                  </a:cubicBezTo>
                  <a:cubicBezTo>
                    <a:pt x="45" y="37"/>
                    <a:pt x="23" y="8"/>
                    <a:pt x="4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0" name="Freeform 2413">
              <a:extLst>
                <a:ext uri="{FF2B5EF4-FFF2-40B4-BE49-F238E27FC236}">
                  <a16:creationId xmlns:a16="http://schemas.microsoft.com/office/drawing/2014/main" id="{0B044EFB-24FE-477E-B37C-AA96B5D58D95}"/>
                </a:ext>
              </a:extLst>
            </p:cNvPr>
            <p:cNvSpPr/>
            <p:nvPr>
              <p:custDataLst>
                <p:tags r:id="rId403"/>
              </p:custDataLst>
            </p:nvPr>
          </p:nvSpPr>
          <p:spPr bwMode="auto">
            <a:xfrm>
              <a:off x="3278" y="2916"/>
              <a:ext cx="35" cy="49"/>
            </a:xfrm>
            <a:custGeom>
              <a:avLst/>
              <a:gdLst>
                <a:gd name="T0" fmla="*/ 4 w 32"/>
                <a:gd name="T1" fmla="*/ 9 h 45"/>
                <a:gd name="T2" fmla="*/ 1 w 32"/>
                <a:gd name="T3" fmla="*/ 0 h 45"/>
                <a:gd name="T4" fmla="*/ 34 w 32"/>
                <a:gd name="T5" fmla="*/ 58 h 45"/>
                <a:gd name="T6" fmla="*/ 3 w 32"/>
                <a:gd name="T7" fmla="*/ 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3" y="4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6" y="10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1" name="Freeform 2414">
              <a:extLst>
                <a:ext uri="{FF2B5EF4-FFF2-40B4-BE49-F238E27FC236}">
                  <a16:creationId xmlns:a16="http://schemas.microsoft.com/office/drawing/2014/main" id="{AC7D6831-25C1-4699-9C0C-D560CE8250C9}"/>
                </a:ext>
              </a:extLst>
            </p:cNvPr>
            <p:cNvSpPr/>
            <p:nvPr>
              <p:custDataLst>
                <p:tags r:id="rId404"/>
              </p:custDataLst>
            </p:nvPr>
          </p:nvSpPr>
          <p:spPr bwMode="auto">
            <a:xfrm>
              <a:off x="3253" y="2948"/>
              <a:ext cx="27" cy="37"/>
            </a:xfrm>
            <a:custGeom>
              <a:avLst/>
              <a:gdLst>
                <a:gd name="T0" fmla="*/ 3 w 24"/>
                <a:gd name="T1" fmla="*/ 9 h 34"/>
                <a:gd name="T2" fmla="*/ 0 w 24"/>
                <a:gd name="T3" fmla="*/ 1 h 34"/>
                <a:gd name="T4" fmla="*/ 33 w 24"/>
                <a:gd name="T5" fmla="*/ 44 h 34"/>
                <a:gd name="T6" fmla="*/ 0 w 24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8" y="11"/>
                    <a:pt x="11" y="27"/>
                    <a:pt x="23" y="34"/>
                  </a:cubicBezTo>
                  <a:cubicBezTo>
                    <a:pt x="24" y="21"/>
                    <a:pt x="10" y="0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2" name="Freeform 2415">
              <a:extLst>
                <a:ext uri="{FF2B5EF4-FFF2-40B4-BE49-F238E27FC236}">
                  <a16:creationId xmlns:a16="http://schemas.microsoft.com/office/drawing/2014/main" id="{624C2BC3-8FC5-49A1-A302-8783EF77FAE6}"/>
                </a:ext>
              </a:extLst>
            </p:cNvPr>
            <p:cNvSpPr/>
            <p:nvPr>
              <p:custDataLst>
                <p:tags r:id="rId405"/>
              </p:custDataLst>
            </p:nvPr>
          </p:nvSpPr>
          <p:spPr bwMode="auto">
            <a:xfrm>
              <a:off x="3226" y="2960"/>
              <a:ext cx="27" cy="45"/>
            </a:xfrm>
            <a:custGeom>
              <a:avLst/>
              <a:gdLst>
                <a:gd name="T0" fmla="*/ 0 w 25"/>
                <a:gd name="T1" fmla="*/ 5 h 41"/>
                <a:gd name="T2" fmla="*/ 0 w 25"/>
                <a:gd name="T3" fmla="*/ 0 h 41"/>
                <a:gd name="T4" fmla="*/ 31 w 25"/>
                <a:gd name="T5" fmla="*/ 54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13"/>
                    <a:pt x="10" y="39"/>
                    <a:pt x="25" y="41"/>
                  </a:cubicBezTo>
                  <a:cubicBezTo>
                    <a:pt x="24" y="26"/>
                    <a:pt x="8" y="19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3" name="Freeform 2416">
              <a:extLst>
                <a:ext uri="{FF2B5EF4-FFF2-40B4-BE49-F238E27FC236}">
                  <a16:creationId xmlns:a16="http://schemas.microsoft.com/office/drawing/2014/main" id="{D54619C8-0D69-407E-9062-052CE1BD7E93}"/>
                </a:ext>
              </a:extLst>
            </p:cNvPr>
            <p:cNvSpPr/>
            <p:nvPr>
              <p:custDataLst>
                <p:tags r:id="rId406"/>
              </p:custDataLst>
            </p:nvPr>
          </p:nvSpPr>
          <p:spPr bwMode="auto">
            <a:xfrm>
              <a:off x="3193" y="2988"/>
              <a:ext cx="23" cy="37"/>
            </a:xfrm>
            <a:custGeom>
              <a:avLst/>
              <a:gdLst>
                <a:gd name="T0" fmla="*/ 5 w 21"/>
                <a:gd name="T1" fmla="*/ 2 h 33"/>
                <a:gd name="T2" fmla="*/ 27 w 21"/>
                <a:gd name="T3" fmla="*/ 46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5" y="2"/>
                  </a:moveTo>
                  <a:cubicBezTo>
                    <a:pt x="0" y="6"/>
                    <a:pt x="11" y="33"/>
                    <a:pt x="21" y="33"/>
                  </a:cubicBezTo>
                  <a:cubicBezTo>
                    <a:pt x="21" y="22"/>
                    <a:pt x="10" y="6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4" name="Freeform 2417">
              <a:extLst>
                <a:ext uri="{FF2B5EF4-FFF2-40B4-BE49-F238E27FC236}">
                  <a16:creationId xmlns:a16="http://schemas.microsoft.com/office/drawing/2014/main" id="{672F477C-E99A-4A37-89F7-008F0863B15C}"/>
                </a:ext>
              </a:extLst>
            </p:cNvPr>
            <p:cNvSpPr/>
            <p:nvPr>
              <p:custDataLst>
                <p:tags r:id="rId407"/>
              </p:custDataLst>
            </p:nvPr>
          </p:nvSpPr>
          <p:spPr bwMode="auto">
            <a:xfrm>
              <a:off x="3154" y="2998"/>
              <a:ext cx="31" cy="45"/>
            </a:xfrm>
            <a:custGeom>
              <a:avLst/>
              <a:gdLst>
                <a:gd name="T0" fmla="*/ 9 w 28"/>
                <a:gd name="T1" fmla="*/ 8 h 40"/>
                <a:gd name="T2" fmla="*/ 3 w 28"/>
                <a:gd name="T3" fmla="*/ 2 h 40"/>
                <a:gd name="T4" fmla="*/ 30 w 28"/>
                <a:gd name="T5" fmla="*/ 57 h 40"/>
                <a:gd name="T6" fmla="*/ 0 w 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6" y="5"/>
                  </a:moveTo>
                  <a:cubicBezTo>
                    <a:pt x="6" y="3"/>
                    <a:pt x="5" y="3"/>
                    <a:pt x="3" y="2"/>
                  </a:cubicBezTo>
                  <a:cubicBezTo>
                    <a:pt x="6" y="14"/>
                    <a:pt x="12" y="32"/>
                    <a:pt x="22" y="40"/>
                  </a:cubicBezTo>
                  <a:cubicBezTo>
                    <a:pt x="28" y="25"/>
                    <a:pt x="10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5" name="Freeform 2418">
              <a:extLst>
                <a:ext uri="{FF2B5EF4-FFF2-40B4-BE49-F238E27FC236}">
                  <a16:creationId xmlns:a16="http://schemas.microsoft.com/office/drawing/2014/main" id="{4B93DB0F-AF25-4A73-971F-58BC6F5B21DC}"/>
                </a:ext>
              </a:extLst>
            </p:cNvPr>
            <p:cNvSpPr/>
            <p:nvPr>
              <p:custDataLst>
                <p:tags r:id="rId408"/>
              </p:custDataLst>
            </p:nvPr>
          </p:nvSpPr>
          <p:spPr bwMode="auto">
            <a:xfrm>
              <a:off x="3115" y="3013"/>
              <a:ext cx="20" cy="42"/>
            </a:xfrm>
            <a:custGeom>
              <a:avLst/>
              <a:gdLst>
                <a:gd name="T0" fmla="*/ 9 w 18"/>
                <a:gd name="T1" fmla="*/ 0 h 38"/>
                <a:gd name="T2" fmla="*/ 24 w 18"/>
                <a:gd name="T3" fmla="*/ 51 h 38"/>
                <a:gd name="T4" fmla="*/ 0 w 1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8">
                  <a:moveTo>
                    <a:pt x="6" y="0"/>
                  </a:moveTo>
                  <a:cubicBezTo>
                    <a:pt x="0" y="5"/>
                    <a:pt x="7" y="35"/>
                    <a:pt x="18" y="38"/>
                  </a:cubicBezTo>
                  <a:cubicBezTo>
                    <a:pt x="18" y="26"/>
                    <a:pt x="6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6" name="Freeform 2419">
              <a:extLst>
                <a:ext uri="{FF2B5EF4-FFF2-40B4-BE49-F238E27FC236}">
                  <a16:creationId xmlns:a16="http://schemas.microsoft.com/office/drawing/2014/main" id="{81077DDD-033C-4264-BD0E-B665ACCB6A89}"/>
                </a:ext>
              </a:extLst>
            </p:cNvPr>
            <p:cNvSpPr/>
            <p:nvPr>
              <p:custDataLst>
                <p:tags r:id="rId409"/>
              </p:custDataLst>
            </p:nvPr>
          </p:nvSpPr>
          <p:spPr bwMode="auto">
            <a:xfrm>
              <a:off x="3067" y="3028"/>
              <a:ext cx="22" cy="43"/>
            </a:xfrm>
            <a:custGeom>
              <a:avLst/>
              <a:gdLst>
                <a:gd name="T0" fmla="*/ 10 w 20"/>
                <a:gd name="T1" fmla="*/ 4 h 39"/>
                <a:gd name="T2" fmla="*/ 4 w 20"/>
                <a:gd name="T3" fmla="*/ 1 h 39"/>
                <a:gd name="T4" fmla="*/ 25 w 20"/>
                <a:gd name="T5" fmla="*/ 52 h 39"/>
                <a:gd name="T6" fmla="*/ 8 w 20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9">
                  <a:moveTo>
                    <a:pt x="7" y="4"/>
                  </a:moveTo>
                  <a:cubicBezTo>
                    <a:pt x="5" y="3"/>
                    <a:pt x="8" y="0"/>
                    <a:pt x="4" y="1"/>
                  </a:cubicBezTo>
                  <a:cubicBezTo>
                    <a:pt x="0" y="14"/>
                    <a:pt x="12" y="29"/>
                    <a:pt x="19" y="39"/>
                  </a:cubicBezTo>
                  <a:cubicBezTo>
                    <a:pt x="20" y="30"/>
                    <a:pt x="12" y="12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7" name="Freeform 2420">
              <a:extLst>
                <a:ext uri="{FF2B5EF4-FFF2-40B4-BE49-F238E27FC236}">
                  <a16:creationId xmlns:a16="http://schemas.microsoft.com/office/drawing/2014/main" id="{D0743493-3963-4D25-B09E-D9329BD9FBFF}"/>
                </a:ext>
              </a:extLst>
            </p:cNvPr>
            <p:cNvSpPr/>
            <p:nvPr>
              <p:custDataLst>
                <p:tags r:id="rId410"/>
              </p:custDataLst>
            </p:nvPr>
          </p:nvSpPr>
          <p:spPr bwMode="auto">
            <a:xfrm>
              <a:off x="3008" y="3037"/>
              <a:ext cx="31" cy="45"/>
            </a:xfrm>
            <a:custGeom>
              <a:avLst/>
              <a:gdLst>
                <a:gd name="T0" fmla="*/ 10 w 28"/>
                <a:gd name="T1" fmla="*/ 5 h 41"/>
                <a:gd name="T2" fmla="*/ 38 w 28"/>
                <a:gd name="T3" fmla="*/ 54 h 41"/>
                <a:gd name="T4" fmla="*/ 0 w 2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12" y="16"/>
                    <a:pt x="17" y="36"/>
                    <a:pt x="28" y="41"/>
                  </a:cubicBezTo>
                  <a:cubicBezTo>
                    <a:pt x="26" y="26"/>
                    <a:pt x="11" y="5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8" name="Freeform 2421">
              <a:extLst>
                <a:ext uri="{FF2B5EF4-FFF2-40B4-BE49-F238E27FC236}">
                  <a16:creationId xmlns:a16="http://schemas.microsoft.com/office/drawing/2014/main" id="{C820E132-3A30-478C-874C-6248203A62B1}"/>
                </a:ext>
              </a:extLst>
            </p:cNvPr>
            <p:cNvSpPr/>
            <p:nvPr>
              <p:custDataLst>
                <p:tags r:id="rId411"/>
              </p:custDataLst>
            </p:nvPr>
          </p:nvSpPr>
          <p:spPr bwMode="auto">
            <a:xfrm>
              <a:off x="2975" y="3051"/>
              <a:ext cx="41" cy="41"/>
            </a:xfrm>
            <a:custGeom>
              <a:avLst/>
              <a:gdLst>
                <a:gd name="T0" fmla="*/ 4 w 37"/>
                <a:gd name="T1" fmla="*/ 2 h 37"/>
                <a:gd name="T2" fmla="*/ 2 w 37"/>
                <a:gd name="T3" fmla="*/ 2 h 37"/>
                <a:gd name="T4" fmla="*/ 50 w 37"/>
                <a:gd name="T5" fmla="*/ 50 h 37"/>
                <a:gd name="T6" fmla="*/ 2 w 37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4" y="2"/>
                  </a:moveTo>
                  <a:cubicBezTo>
                    <a:pt x="1" y="0"/>
                    <a:pt x="0" y="0"/>
                    <a:pt x="2" y="2"/>
                  </a:cubicBezTo>
                  <a:cubicBezTo>
                    <a:pt x="12" y="13"/>
                    <a:pt x="22" y="32"/>
                    <a:pt x="37" y="37"/>
                  </a:cubicBezTo>
                  <a:cubicBezTo>
                    <a:pt x="30" y="24"/>
                    <a:pt x="14" y="12"/>
                    <a:pt x="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19" name="Freeform 2422">
              <a:extLst>
                <a:ext uri="{FF2B5EF4-FFF2-40B4-BE49-F238E27FC236}">
                  <a16:creationId xmlns:a16="http://schemas.microsoft.com/office/drawing/2014/main" id="{09E69ACD-0197-4E69-B397-63A057F509E9}"/>
                </a:ext>
              </a:extLst>
            </p:cNvPr>
            <p:cNvSpPr/>
            <p:nvPr>
              <p:custDataLst>
                <p:tags r:id="rId412"/>
              </p:custDataLst>
            </p:nvPr>
          </p:nvSpPr>
          <p:spPr bwMode="auto">
            <a:xfrm>
              <a:off x="2939" y="3071"/>
              <a:ext cx="54" cy="39"/>
            </a:xfrm>
            <a:custGeom>
              <a:avLst/>
              <a:gdLst>
                <a:gd name="T0" fmla="*/ 3 w 49"/>
                <a:gd name="T1" fmla="*/ 0 h 35"/>
                <a:gd name="T2" fmla="*/ 66 w 49"/>
                <a:gd name="T3" fmla="*/ 48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5" y="10"/>
                    <a:pt x="37" y="34"/>
                    <a:pt x="49" y="35"/>
                  </a:cubicBezTo>
                  <a:cubicBezTo>
                    <a:pt x="34" y="24"/>
                    <a:pt x="17" y="12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0" name="Freeform 2423">
              <a:extLst>
                <a:ext uri="{FF2B5EF4-FFF2-40B4-BE49-F238E27FC236}">
                  <a16:creationId xmlns:a16="http://schemas.microsoft.com/office/drawing/2014/main" id="{FD304AE1-8B07-46DF-8123-95416D234135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 bwMode="auto">
            <a:xfrm>
              <a:off x="2909" y="3107"/>
              <a:ext cx="66" cy="29"/>
            </a:xfrm>
            <a:custGeom>
              <a:avLst/>
              <a:gdLst>
                <a:gd name="T0" fmla="*/ 0 w 60"/>
                <a:gd name="T1" fmla="*/ 0 h 27"/>
                <a:gd name="T2" fmla="*/ 80 w 60"/>
                <a:gd name="T3" fmla="*/ 31 h 27"/>
                <a:gd name="T4" fmla="*/ 8 w 6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7">
                  <a:moveTo>
                    <a:pt x="0" y="0"/>
                  </a:moveTo>
                  <a:cubicBezTo>
                    <a:pt x="16" y="17"/>
                    <a:pt x="37" y="27"/>
                    <a:pt x="60" y="25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1" name="Freeform 2424">
              <a:extLst>
                <a:ext uri="{FF2B5EF4-FFF2-40B4-BE49-F238E27FC236}">
                  <a16:creationId xmlns:a16="http://schemas.microsoft.com/office/drawing/2014/main" id="{FDE5F70D-DCB8-4D4B-9B23-4F80146B7D0D}"/>
                </a:ext>
              </a:extLst>
            </p:cNvPr>
            <p:cNvSpPr/>
            <p:nvPr>
              <p:custDataLst>
                <p:tags r:id="rId414"/>
              </p:custDataLst>
            </p:nvPr>
          </p:nvSpPr>
          <p:spPr bwMode="auto">
            <a:xfrm>
              <a:off x="2900" y="3138"/>
              <a:ext cx="73" cy="26"/>
            </a:xfrm>
            <a:custGeom>
              <a:avLst/>
              <a:gdLst>
                <a:gd name="T0" fmla="*/ 0 w 66"/>
                <a:gd name="T1" fmla="*/ 2 h 24"/>
                <a:gd name="T2" fmla="*/ 90 w 66"/>
                <a:gd name="T3" fmla="*/ 22 h 24"/>
                <a:gd name="T4" fmla="*/ 10 w 66"/>
                <a:gd name="T5" fmla="*/ 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7"/>
                  </a:cubicBezTo>
                  <a:cubicBezTo>
                    <a:pt x="56" y="3"/>
                    <a:pt x="22" y="0"/>
                    <a:pt x="7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2" name="Freeform 2425">
              <a:extLst>
                <a:ext uri="{FF2B5EF4-FFF2-40B4-BE49-F238E27FC236}">
                  <a16:creationId xmlns:a16="http://schemas.microsoft.com/office/drawing/2014/main" id="{F8F8F37E-34A1-43AA-AE8B-3EE4B44D99E5}"/>
                </a:ext>
              </a:extLst>
            </p:cNvPr>
            <p:cNvSpPr/>
            <p:nvPr>
              <p:custDataLst>
                <p:tags r:id="rId415"/>
              </p:custDataLst>
            </p:nvPr>
          </p:nvSpPr>
          <p:spPr bwMode="auto">
            <a:xfrm>
              <a:off x="2897" y="3164"/>
              <a:ext cx="74" cy="39"/>
            </a:xfrm>
            <a:custGeom>
              <a:avLst/>
              <a:gdLst>
                <a:gd name="T0" fmla="*/ 0 w 67"/>
                <a:gd name="T1" fmla="*/ 32 h 35"/>
                <a:gd name="T2" fmla="*/ 78 w 67"/>
                <a:gd name="T3" fmla="*/ 22 h 35"/>
                <a:gd name="T4" fmla="*/ 0 w 67"/>
                <a:gd name="T5" fmla="*/ 2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5">
                  <a:moveTo>
                    <a:pt x="0" y="23"/>
                  </a:moveTo>
                  <a:cubicBezTo>
                    <a:pt x="10" y="27"/>
                    <a:pt x="67" y="35"/>
                    <a:pt x="58" y="16"/>
                  </a:cubicBezTo>
                  <a:cubicBezTo>
                    <a:pt x="49" y="0"/>
                    <a:pt x="11" y="13"/>
                    <a:pt x="0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3" name="Freeform 2426">
              <a:extLst>
                <a:ext uri="{FF2B5EF4-FFF2-40B4-BE49-F238E27FC236}">
                  <a16:creationId xmlns:a16="http://schemas.microsoft.com/office/drawing/2014/main" id="{6680F5FA-1E55-4635-9B7D-31D4E63113D8}"/>
                </a:ext>
              </a:extLst>
            </p:cNvPr>
            <p:cNvSpPr/>
            <p:nvPr>
              <p:custDataLst>
                <p:tags r:id="rId416"/>
              </p:custDataLst>
            </p:nvPr>
          </p:nvSpPr>
          <p:spPr bwMode="auto">
            <a:xfrm>
              <a:off x="2915" y="3203"/>
              <a:ext cx="67" cy="26"/>
            </a:xfrm>
            <a:custGeom>
              <a:avLst/>
              <a:gdLst>
                <a:gd name="T0" fmla="*/ 9 w 60"/>
                <a:gd name="T1" fmla="*/ 27 h 24"/>
                <a:gd name="T2" fmla="*/ 0 w 60"/>
                <a:gd name="T3" fmla="*/ 27 h 24"/>
                <a:gd name="T4" fmla="*/ 84 w 60"/>
                <a:gd name="T5" fmla="*/ 16 h 24"/>
                <a:gd name="T6" fmla="*/ 9 w 60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4" name="Freeform 2427">
              <a:extLst>
                <a:ext uri="{FF2B5EF4-FFF2-40B4-BE49-F238E27FC236}">
                  <a16:creationId xmlns:a16="http://schemas.microsoft.com/office/drawing/2014/main" id="{00F5ACCD-FDFD-4A47-8D76-69FEC72B1E05}"/>
                </a:ext>
              </a:extLst>
            </p:cNvPr>
            <p:cNvSpPr/>
            <p:nvPr>
              <p:custDataLst>
                <p:tags r:id="rId417"/>
              </p:custDataLst>
            </p:nvPr>
          </p:nvSpPr>
          <p:spPr bwMode="auto">
            <a:xfrm>
              <a:off x="2931" y="3244"/>
              <a:ext cx="54" cy="15"/>
            </a:xfrm>
            <a:custGeom>
              <a:avLst/>
              <a:gdLst>
                <a:gd name="T0" fmla="*/ 8 w 49"/>
                <a:gd name="T1" fmla="*/ 16 h 14"/>
                <a:gd name="T2" fmla="*/ 0 w 49"/>
                <a:gd name="T3" fmla="*/ 12 h 14"/>
                <a:gd name="T4" fmla="*/ 66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3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5" name="Freeform 2428">
              <a:extLst>
                <a:ext uri="{FF2B5EF4-FFF2-40B4-BE49-F238E27FC236}">
                  <a16:creationId xmlns:a16="http://schemas.microsoft.com/office/drawing/2014/main" id="{C69F4D15-4BF2-4DA1-8051-4730A48EF1BC}"/>
                </a:ext>
              </a:extLst>
            </p:cNvPr>
            <p:cNvSpPr/>
            <p:nvPr>
              <p:custDataLst>
                <p:tags r:id="rId418"/>
              </p:custDataLst>
            </p:nvPr>
          </p:nvSpPr>
          <p:spPr bwMode="auto">
            <a:xfrm>
              <a:off x="2947" y="3293"/>
              <a:ext cx="46" cy="25"/>
            </a:xfrm>
            <a:custGeom>
              <a:avLst/>
              <a:gdLst>
                <a:gd name="T0" fmla="*/ 2 w 41"/>
                <a:gd name="T1" fmla="*/ 13 h 22"/>
                <a:gd name="T2" fmla="*/ 54 w 41"/>
                <a:gd name="T3" fmla="*/ 13 h 22"/>
                <a:gd name="T4" fmla="*/ 0 w 41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2" y="9"/>
                  </a:moveTo>
                  <a:cubicBezTo>
                    <a:pt x="0" y="15"/>
                    <a:pt x="41" y="22"/>
                    <a:pt x="38" y="9"/>
                  </a:cubicBezTo>
                  <a:cubicBezTo>
                    <a:pt x="36" y="0"/>
                    <a:pt x="6" y="4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6" name="Freeform 2429">
              <a:extLst>
                <a:ext uri="{FF2B5EF4-FFF2-40B4-BE49-F238E27FC236}">
                  <a16:creationId xmlns:a16="http://schemas.microsoft.com/office/drawing/2014/main" id="{4BC78AFC-EC01-46B1-9397-5CF5AABB118C}"/>
                </a:ext>
              </a:extLst>
            </p:cNvPr>
            <p:cNvSpPr/>
            <p:nvPr>
              <p:custDataLst>
                <p:tags r:id="rId419"/>
              </p:custDataLst>
            </p:nvPr>
          </p:nvSpPr>
          <p:spPr bwMode="auto">
            <a:xfrm>
              <a:off x="2942" y="3334"/>
              <a:ext cx="52" cy="22"/>
            </a:xfrm>
            <a:custGeom>
              <a:avLst/>
              <a:gdLst>
                <a:gd name="T0" fmla="*/ 2 w 47"/>
                <a:gd name="T1" fmla="*/ 15 h 20"/>
                <a:gd name="T2" fmla="*/ 64 w 47"/>
                <a:gd name="T3" fmla="*/ 19 h 20"/>
                <a:gd name="T4" fmla="*/ 0 w 47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0">
                  <a:moveTo>
                    <a:pt x="2" y="12"/>
                  </a:moveTo>
                  <a:cubicBezTo>
                    <a:pt x="16" y="17"/>
                    <a:pt x="32" y="20"/>
                    <a:pt x="47" y="14"/>
                  </a:cubicBezTo>
                  <a:cubicBezTo>
                    <a:pt x="42" y="0"/>
                    <a:pt x="13" y="5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7" name="Freeform 2430">
              <a:extLst>
                <a:ext uri="{FF2B5EF4-FFF2-40B4-BE49-F238E27FC236}">
                  <a16:creationId xmlns:a16="http://schemas.microsoft.com/office/drawing/2014/main" id="{D27F7638-F81D-4AFF-83CB-0267D4422D46}"/>
                </a:ext>
              </a:extLst>
            </p:cNvPr>
            <p:cNvSpPr/>
            <p:nvPr>
              <p:custDataLst>
                <p:tags r:id="rId420"/>
              </p:custDataLst>
            </p:nvPr>
          </p:nvSpPr>
          <p:spPr bwMode="auto">
            <a:xfrm>
              <a:off x="2952" y="3388"/>
              <a:ext cx="53" cy="25"/>
            </a:xfrm>
            <a:custGeom>
              <a:avLst/>
              <a:gdLst>
                <a:gd name="T0" fmla="*/ 0 w 48"/>
                <a:gd name="T1" fmla="*/ 9 h 22"/>
                <a:gd name="T2" fmla="*/ 65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5" y="22"/>
                    <a:pt x="48" y="8"/>
                  </a:cubicBezTo>
                  <a:cubicBezTo>
                    <a:pt x="34" y="0"/>
                    <a:pt x="13" y="9"/>
                    <a:pt x="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8" name="Freeform 2431">
              <a:extLst>
                <a:ext uri="{FF2B5EF4-FFF2-40B4-BE49-F238E27FC236}">
                  <a16:creationId xmlns:a16="http://schemas.microsoft.com/office/drawing/2014/main" id="{88BCED7E-7DC6-414D-929F-F36738DCDEA7}"/>
                </a:ext>
              </a:extLst>
            </p:cNvPr>
            <p:cNvSpPr/>
            <p:nvPr>
              <p:custDataLst>
                <p:tags r:id="rId421"/>
              </p:custDataLst>
            </p:nvPr>
          </p:nvSpPr>
          <p:spPr bwMode="auto">
            <a:xfrm>
              <a:off x="2950" y="3427"/>
              <a:ext cx="56" cy="18"/>
            </a:xfrm>
            <a:custGeom>
              <a:avLst/>
              <a:gdLst>
                <a:gd name="T0" fmla="*/ 5 w 51"/>
                <a:gd name="T1" fmla="*/ 9 h 16"/>
                <a:gd name="T2" fmla="*/ 0 w 51"/>
                <a:gd name="T3" fmla="*/ 8 h 16"/>
                <a:gd name="T4" fmla="*/ 67 w 51"/>
                <a:gd name="T5" fmla="*/ 11 h 16"/>
                <a:gd name="T6" fmla="*/ 10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3" y="6"/>
                    <a:pt x="2" y="6"/>
                    <a:pt x="0" y="5"/>
                  </a:cubicBezTo>
                  <a:cubicBezTo>
                    <a:pt x="16" y="10"/>
                    <a:pt x="37" y="16"/>
                    <a:pt x="51" y="8"/>
                  </a:cubicBezTo>
                  <a:cubicBezTo>
                    <a:pt x="40" y="7"/>
                    <a:pt x="10" y="8"/>
                    <a:pt x="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29" name="Freeform 2432">
              <a:extLst>
                <a:ext uri="{FF2B5EF4-FFF2-40B4-BE49-F238E27FC236}">
                  <a16:creationId xmlns:a16="http://schemas.microsoft.com/office/drawing/2014/main" id="{28E01DCF-5294-41F5-97E2-B01FFC6CB1D0}"/>
                </a:ext>
              </a:extLst>
            </p:cNvPr>
            <p:cNvSpPr/>
            <p:nvPr>
              <p:custDataLst>
                <p:tags r:id="rId422"/>
              </p:custDataLst>
            </p:nvPr>
          </p:nvSpPr>
          <p:spPr bwMode="auto">
            <a:xfrm>
              <a:off x="2942" y="3460"/>
              <a:ext cx="44" cy="14"/>
            </a:xfrm>
            <a:custGeom>
              <a:avLst/>
              <a:gdLst>
                <a:gd name="T0" fmla="*/ 2 w 40"/>
                <a:gd name="T1" fmla="*/ 5 h 13"/>
                <a:gd name="T2" fmla="*/ 1 w 40"/>
                <a:gd name="T3" fmla="*/ 0 h 13"/>
                <a:gd name="T4" fmla="*/ 53 w 40"/>
                <a:gd name="T5" fmla="*/ 16 h 13"/>
                <a:gd name="T6" fmla="*/ 8 w 40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">
                  <a:moveTo>
                    <a:pt x="2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2" y="5"/>
                    <a:pt x="27" y="13"/>
                    <a:pt x="40" y="13"/>
                  </a:cubicBezTo>
                  <a:cubicBezTo>
                    <a:pt x="35" y="0"/>
                    <a:pt x="9" y="9"/>
                    <a:pt x="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0" name="Freeform 2433">
              <a:extLst>
                <a:ext uri="{FF2B5EF4-FFF2-40B4-BE49-F238E27FC236}">
                  <a16:creationId xmlns:a16="http://schemas.microsoft.com/office/drawing/2014/main" id="{398360C3-A8FA-4263-AB4F-348BB92AB4D1}"/>
                </a:ext>
              </a:extLst>
            </p:cNvPr>
            <p:cNvSpPr/>
            <p:nvPr>
              <p:custDataLst>
                <p:tags r:id="rId423"/>
              </p:custDataLst>
            </p:nvPr>
          </p:nvSpPr>
          <p:spPr bwMode="auto">
            <a:xfrm>
              <a:off x="2936" y="3494"/>
              <a:ext cx="45" cy="18"/>
            </a:xfrm>
            <a:custGeom>
              <a:avLst/>
              <a:gdLst>
                <a:gd name="T0" fmla="*/ 18 w 40"/>
                <a:gd name="T1" fmla="*/ 18 h 16"/>
                <a:gd name="T2" fmla="*/ 9 w 40"/>
                <a:gd name="T3" fmla="*/ 12 h 16"/>
                <a:gd name="T4" fmla="*/ 57 w 40"/>
                <a:gd name="T5" fmla="*/ 18 h 16"/>
                <a:gd name="T6" fmla="*/ 2 w 40"/>
                <a:gd name="T7" fmla="*/ 2 h 16"/>
                <a:gd name="T8" fmla="*/ 7 w 40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29" y="16"/>
                    <a:pt x="40" y="12"/>
                  </a:cubicBezTo>
                  <a:cubicBezTo>
                    <a:pt x="35" y="0"/>
                    <a:pt x="13" y="6"/>
                    <a:pt x="2" y="2"/>
                  </a:cubicBezTo>
                  <a:cubicBezTo>
                    <a:pt x="0" y="2"/>
                    <a:pt x="3" y="3"/>
                    <a:pt x="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1" name="Freeform 2434">
              <a:extLst>
                <a:ext uri="{FF2B5EF4-FFF2-40B4-BE49-F238E27FC236}">
                  <a16:creationId xmlns:a16="http://schemas.microsoft.com/office/drawing/2014/main" id="{9FEED10B-D570-4F30-AB6B-C938EEF98218}"/>
                </a:ext>
              </a:extLst>
            </p:cNvPr>
            <p:cNvSpPr/>
            <p:nvPr>
              <p:custDataLst>
                <p:tags r:id="rId424"/>
              </p:custDataLst>
            </p:nvPr>
          </p:nvSpPr>
          <p:spPr bwMode="auto">
            <a:xfrm>
              <a:off x="2924" y="3531"/>
              <a:ext cx="38" cy="22"/>
            </a:xfrm>
            <a:custGeom>
              <a:avLst/>
              <a:gdLst>
                <a:gd name="T0" fmla="*/ 9 w 34"/>
                <a:gd name="T1" fmla="*/ 10 h 20"/>
                <a:gd name="T2" fmla="*/ 2 w 34"/>
                <a:gd name="T3" fmla="*/ 11 h 20"/>
                <a:gd name="T4" fmla="*/ 47 w 34"/>
                <a:gd name="T5" fmla="*/ 22 h 20"/>
                <a:gd name="T6" fmla="*/ 0 w 34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6" y="7"/>
                  </a:moveTo>
                  <a:cubicBezTo>
                    <a:pt x="5" y="7"/>
                    <a:pt x="3" y="7"/>
                    <a:pt x="2" y="8"/>
                  </a:cubicBezTo>
                  <a:cubicBezTo>
                    <a:pt x="10" y="12"/>
                    <a:pt x="26" y="20"/>
                    <a:pt x="34" y="16"/>
                  </a:cubicBezTo>
                  <a:cubicBezTo>
                    <a:pt x="29" y="5"/>
                    <a:pt x="3" y="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2" name="Freeform 2435">
              <a:extLst>
                <a:ext uri="{FF2B5EF4-FFF2-40B4-BE49-F238E27FC236}">
                  <a16:creationId xmlns:a16="http://schemas.microsoft.com/office/drawing/2014/main" id="{5383AE06-12E4-4846-B885-20311BD70DC3}"/>
                </a:ext>
              </a:extLst>
            </p:cNvPr>
            <p:cNvSpPr/>
            <p:nvPr>
              <p:custDataLst>
                <p:tags r:id="rId425"/>
              </p:custDataLst>
            </p:nvPr>
          </p:nvSpPr>
          <p:spPr bwMode="auto">
            <a:xfrm>
              <a:off x="2914" y="3565"/>
              <a:ext cx="47" cy="21"/>
            </a:xfrm>
            <a:custGeom>
              <a:avLst/>
              <a:gdLst>
                <a:gd name="T0" fmla="*/ 4 w 42"/>
                <a:gd name="T1" fmla="*/ 3 h 19"/>
                <a:gd name="T2" fmla="*/ 2 w 42"/>
                <a:gd name="T3" fmla="*/ 1 h 19"/>
                <a:gd name="T4" fmla="*/ 59 w 42"/>
                <a:gd name="T5" fmla="*/ 13 h 19"/>
                <a:gd name="T6" fmla="*/ 0 w 42"/>
                <a:gd name="T7" fmla="*/ 3 h 19"/>
                <a:gd name="T8" fmla="*/ 4 w 42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3" y="1"/>
                    <a:pt x="35" y="2"/>
                    <a:pt x="42" y="10"/>
                  </a:cubicBezTo>
                  <a:cubicBezTo>
                    <a:pt x="33" y="19"/>
                    <a:pt x="9" y="11"/>
                    <a:pt x="0" y="3"/>
                  </a:cubicBezTo>
                  <a:cubicBezTo>
                    <a:pt x="0" y="0"/>
                    <a:pt x="2" y="3"/>
                    <a:pt x="4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3" name="Freeform 2436">
              <a:extLst>
                <a:ext uri="{FF2B5EF4-FFF2-40B4-BE49-F238E27FC236}">
                  <a16:creationId xmlns:a16="http://schemas.microsoft.com/office/drawing/2014/main" id="{0E8CEF9C-CF49-467B-BCB5-A95157EB0116}"/>
                </a:ext>
              </a:extLst>
            </p:cNvPr>
            <p:cNvSpPr/>
            <p:nvPr>
              <p:custDataLst>
                <p:tags r:id="rId426"/>
              </p:custDataLst>
            </p:nvPr>
          </p:nvSpPr>
          <p:spPr bwMode="auto">
            <a:xfrm>
              <a:off x="2903" y="3597"/>
              <a:ext cx="56" cy="16"/>
            </a:xfrm>
            <a:custGeom>
              <a:avLst/>
              <a:gdLst>
                <a:gd name="T0" fmla="*/ 10 w 50"/>
                <a:gd name="T1" fmla="*/ 2 h 14"/>
                <a:gd name="T2" fmla="*/ 3 w 50"/>
                <a:gd name="T3" fmla="*/ 1 h 14"/>
                <a:gd name="T4" fmla="*/ 71 w 50"/>
                <a:gd name="T5" fmla="*/ 15 h 14"/>
                <a:gd name="T6" fmla="*/ 0 w 5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">
                  <a:moveTo>
                    <a:pt x="7" y="2"/>
                  </a:moveTo>
                  <a:cubicBezTo>
                    <a:pt x="6" y="1"/>
                    <a:pt x="5" y="1"/>
                    <a:pt x="3" y="1"/>
                  </a:cubicBezTo>
                  <a:cubicBezTo>
                    <a:pt x="15" y="0"/>
                    <a:pt x="37" y="4"/>
                    <a:pt x="50" y="10"/>
                  </a:cubicBezTo>
                  <a:cubicBezTo>
                    <a:pt x="34" y="14"/>
                    <a:pt x="12" y="13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4" name="Freeform 2437">
              <a:extLst>
                <a:ext uri="{FF2B5EF4-FFF2-40B4-BE49-F238E27FC236}">
                  <a16:creationId xmlns:a16="http://schemas.microsoft.com/office/drawing/2014/main" id="{A87CF733-B37C-4D1B-B5FF-F1BF39E84ACE}"/>
                </a:ext>
              </a:extLst>
            </p:cNvPr>
            <p:cNvSpPr/>
            <p:nvPr>
              <p:custDataLst>
                <p:tags r:id="rId427"/>
              </p:custDataLst>
            </p:nvPr>
          </p:nvSpPr>
          <p:spPr bwMode="auto">
            <a:xfrm>
              <a:off x="2894" y="3627"/>
              <a:ext cx="63" cy="32"/>
            </a:xfrm>
            <a:custGeom>
              <a:avLst/>
              <a:gdLst>
                <a:gd name="T0" fmla="*/ 10 w 57"/>
                <a:gd name="T1" fmla="*/ 0 h 29"/>
                <a:gd name="T2" fmla="*/ 39 w 57"/>
                <a:gd name="T3" fmla="*/ 4 h 29"/>
                <a:gd name="T4" fmla="*/ 77 w 57"/>
                <a:gd name="T5" fmla="*/ 29 h 29"/>
                <a:gd name="T6" fmla="*/ 8 w 57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8">
                  <a:moveTo>
                    <a:pt x="7" y="0"/>
                  </a:moveTo>
                  <a:cubicBezTo>
                    <a:pt x="0" y="1"/>
                    <a:pt x="25" y="3"/>
                    <a:pt x="29" y="4"/>
                  </a:cubicBezTo>
                  <a:cubicBezTo>
                    <a:pt x="38" y="7"/>
                    <a:pt x="52" y="12"/>
                    <a:pt x="57" y="22"/>
                  </a:cubicBezTo>
                  <a:cubicBezTo>
                    <a:pt x="41" y="29"/>
                    <a:pt x="14" y="15"/>
                    <a:pt x="5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5" name="Freeform 2438">
              <a:extLst>
                <a:ext uri="{FF2B5EF4-FFF2-40B4-BE49-F238E27FC236}">
                  <a16:creationId xmlns:a16="http://schemas.microsoft.com/office/drawing/2014/main" id="{E3B886EB-5074-4EE5-BF09-0EF5D5D5FDA2}"/>
                </a:ext>
              </a:extLst>
            </p:cNvPr>
            <p:cNvSpPr/>
            <p:nvPr>
              <p:custDataLst>
                <p:tags r:id="rId428"/>
              </p:custDataLst>
            </p:nvPr>
          </p:nvSpPr>
          <p:spPr bwMode="auto">
            <a:xfrm>
              <a:off x="2894" y="3660"/>
              <a:ext cx="69" cy="52"/>
            </a:xfrm>
            <a:custGeom>
              <a:avLst/>
              <a:gdLst>
                <a:gd name="T0" fmla="*/ 0 w 62"/>
                <a:gd name="T1" fmla="*/ 4 h 47"/>
                <a:gd name="T2" fmla="*/ 51 w 62"/>
                <a:gd name="T3" fmla="*/ 64 h 47"/>
                <a:gd name="T4" fmla="*/ 2 w 62"/>
                <a:gd name="T5" fmla="*/ 27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7">
                  <a:moveTo>
                    <a:pt x="0" y="4"/>
                  </a:moveTo>
                  <a:cubicBezTo>
                    <a:pt x="22" y="0"/>
                    <a:pt x="62" y="23"/>
                    <a:pt x="37" y="47"/>
                  </a:cubicBezTo>
                  <a:cubicBezTo>
                    <a:pt x="27" y="34"/>
                    <a:pt x="17" y="29"/>
                    <a:pt x="2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6" name="Freeform 2439">
              <a:extLst>
                <a:ext uri="{FF2B5EF4-FFF2-40B4-BE49-F238E27FC236}">
                  <a16:creationId xmlns:a16="http://schemas.microsoft.com/office/drawing/2014/main" id="{4FE60083-7400-435B-951D-91634CE0A78E}"/>
                </a:ext>
              </a:extLst>
            </p:cNvPr>
            <p:cNvSpPr/>
            <p:nvPr>
              <p:custDataLst>
                <p:tags r:id="rId429"/>
              </p:custDataLst>
            </p:nvPr>
          </p:nvSpPr>
          <p:spPr bwMode="auto">
            <a:xfrm>
              <a:off x="2050" y="2407"/>
              <a:ext cx="58" cy="26"/>
            </a:xfrm>
            <a:custGeom>
              <a:avLst/>
              <a:gdLst>
                <a:gd name="T0" fmla="*/ 0 w 53"/>
                <a:gd name="T1" fmla="*/ 33 h 23"/>
                <a:gd name="T2" fmla="*/ 69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23"/>
                  </a:moveTo>
                  <a:cubicBezTo>
                    <a:pt x="5" y="13"/>
                    <a:pt x="40" y="4"/>
                    <a:pt x="53" y="0"/>
                  </a:cubicBezTo>
                  <a:cubicBezTo>
                    <a:pt x="39" y="9"/>
                    <a:pt x="19" y="13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7" name="Freeform 2440">
              <a:extLst>
                <a:ext uri="{FF2B5EF4-FFF2-40B4-BE49-F238E27FC236}">
                  <a16:creationId xmlns:a16="http://schemas.microsoft.com/office/drawing/2014/main" id="{4C8F573C-A9E3-46F3-8E4B-11F4665E2364}"/>
                </a:ext>
              </a:extLst>
            </p:cNvPr>
            <p:cNvSpPr/>
            <p:nvPr>
              <p:custDataLst>
                <p:tags r:id="rId430"/>
              </p:custDataLst>
            </p:nvPr>
          </p:nvSpPr>
          <p:spPr bwMode="auto">
            <a:xfrm>
              <a:off x="2056" y="2428"/>
              <a:ext cx="51" cy="39"/>
            </a:xfrm>
            <a:custGeom>
              <a:avLst/>
              <a:gdLst>
                <a:gd name="T0" fmla="*/ 3 w 46"/>
                <a:gd name="T1" fmla="*/ 35 h 35"/>
                <a:gd name="T2" fmla="*/ 63 w 46"/>
                <a:gd name="T3" fmla="*/ 16 h 35"/>
                <a:gd name="T4" fmla="*/ 0 w 46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5">
                  <a:moveTo>
                    <a:pt x="3" y="25"/>
                  </a:moveTo>
                  <a:cubicBezTo>
                    <a:pt x="12" y="35"/>
                    <a:pt x="39" y="20"/>
                    <a:pt x="46" y="12"/>
                  </a:cubicBezTo>
                  <a:cubicBezTo>
                    <a:pt x="37" y="0"/>
                    <a:pt x="9" y="20"/>
                    <a:pt x="0" y="2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8" name="Freeform 2441">
              <a:extLst>
                <a:ext uri="{FF2B5EF4-FFF2-40B4-BE49-F238E27FC236}">
                  <a16:creationId xmlns:a16="http://schemas.microsoft.com/office/drawing/2014/main" id="{A9DC8610-E6B0-4E64-81AE-543E5C33FFEA}"/>
                </a:ext>
              </a:extLst>
            </p:cNvPr>
            <p:cNvSpPr/>
            <p:nvPr>
              <p:custDataLst>
                <p:tags r:id="rId431"/>
              </p:custDataLst>
            </p:nvPr>
          </p:nvSpPr>
          <p:spPr bwMode="auto">
            <a:xfrm>
              <a:off x="2078" y="2454"/>
              <a:ext cx="53" cy="34"/>
            </a:xfrm>
            <a:custGeom>
              <a:avLst/>
              <a:gdLst>
                <a:gd name="T0" fmla="*/ 1 w 48"/>
                <a:gd name="T1" fmla="*/ 39 h 31"/>
                <a:gd name="T2" fmla="*/ 65 w 48"/>
                <a:gd name="T3" fmla="*/ 15 h 31"/>
                <a:gd name="T4" fmla="*/ 0 w 48"/>
                <a:gd name="T5" fmla="*/ 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1">
                  <a:moveTo>
                    <a:pt x="1" y="30"/>
                  </a:moveTo>
                  <a:cubicBezTo>
                    <a:pt x="16" y="31"/>
                    <a:pt x="35" y="19"/>
                    <a:pt x="48" y="12"/>
                  </a:cubicBezTo>
                  <a:cubicBezTo>
                    <a:pt x="38" y="0"/>
                    <a:pt x="10" y="23"/>
                    <a:pt x="0" y="2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39" name="Freeform 2442">
              <a:extLst>
                <a:ext uri="{FF2B5EF4-FFF2-40B4-BE49-F238E27FC236}">
                  <a16:creationId xmlns:a16="http://schemas.microsoft.com/office/drawing/2014/main" id="{BBFDDBA2-83F7-4762-BEFE-E886C8E7AB7F}"/>
                </a:ext>
              </a:extLst>
            </p:cNvPr>
            <p:cNvSpPr/>
            <p:nvPr>
              <p:custDataLst>
                <p:tags r:id="rId432"/>
              </p:custDataLst>
            </p:nvPr>
          </p:nvSpPr>
          <p:spPr bwMode="auto">
            <a:xfrm>
              <a:off x="2086" y="2481"/>
              <a:ext cx="53" cy="40"/>
            </a:xfrm>
            <a:custGeom>
              <a:avLst/>
              <a:gdLst>
                <a:gd name="T0" fmla="*/ 1 w 48"/>
                <a:gd name="T1" fmla="*/ 49 h 36"/>
                <a:gd name="T2" fmla="*/ 65 w 48"/>
                <a:gd name="T3" fmla="*/ 0 h 36"/>
                <a:gd name="T4" fmla="*/ 0 w 48"/>
                <a:gd name="T5" fmla="*/ 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1" y="36"/>
                  </a:moveTo>
                  <a:cubicBezTo>
                    <a:pt x="15" y="31"/>
                    <a:pt x="45" y="17"/>
                    <a:pt x="48" y="0"/>
                  </a:cubicBezTo>
                  <a:cubicBezTo>
                    <a:pt x="33" y="2"/>
                    <a:pt x="12" y="17"/>
                    <a:pt x="0" y="2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0" name="Freeform 2443">
              <a:extLst>
                <a:ext uri="{FF2B5EF4-FFF2-40B4-BE49-F238E27FC236}">
                  <a16:creationId xmlns:a16="http://schemas.microsoft.com/office/drawing/2014/main" id="{9220AC21-304C-4620-87B6-EC1C59B7BBC1}"/>
                </a:ext>
              </a:extLst>
            </p:cNvPr>
            <p:cNvSpPr/>
            <p:nvPr>
              <p:custDataLst>
                <p:tags r:id="rId433"/>
              </p:custDataLst>
            </p:nvPr>
          </p:nvSpPr>
          <p:spPr bwMode="auto">
            <a:xfrm>
              <a:off x="2103" y="2511"/>
              <a:ext cx="53" cy="47"/>
            </a:xfrm>
            <a:custGeom>
              <a:avLst/>
              <a:gdLst>
                <a:gd name="T0" fmla="*/ 3 w 48"/>
                <a:gd name="T1" fmla="*/ 54 h 42"/>
                <a:gd name="T2" fmla="*/ 65 w 48"/>
                <a:gd name="T3" fmla="*/ 12 h 42"/>
                <a:gd name="T4" fmla="*/ 0 w 48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3" y="38"/>
                  </a:moveTo>
                  <a:cubicBezTo>
                    <a:pt x="10" y="42"/>
                    <a:pt x="40" y="16"/>
                    <a:pt x="48" y="9"/>
                  </a:cubicBezTo>
                  <a:cubicBezTo>
                    <a:pt x="39" y="0"/>
                    <a:pt x="8" y="35"/>
                    <a:pt x="0" y="4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1" name="Freeform 2444">
              <a:extLst>
                <a:ext uri="{FF2B5EF4-FFF2-40B4-BE49-F238E27FC236}">
                  <a16:creationId xmlns:a16="http://schemas.microsoft.com/office/drawing/2014/main" id="{393FA7BA-7373-4435-BAFC-C2DF927687DC}"/>
                </a:ext>
              </a:extLst>
            </p:cNvPr>
            <p:cNvSpPr/>
            <p:nvPr>
              <p:custDataLst>
                <p:tags r:id="rId434"/>
              </p:custDataLst>
            </p:nvPr>
          </p:nvSpPr>
          <p:spPr bwMode="auto">
            <a:xfrm>
              <a:off x="2114" y="2548"/>
              <a:ext cx="55" cy="36"/>
            </a:xfrm>
            <a:custGeom>
              <a:avLst/>
              <a:gdLst>
                <a:gd name="T0" fmla="*/ 0 w 50"/>
                <a:gd name="T1" fmla="*/ 43 h 33"/>
                <a:gd name="T2" fmla="*/ 67 w 50"/>
                <a:gd name="T3" fmla="*/ 0 h 33"/>
                <a:gd name="T4" fmla="*/ 43 w 50"/>
                <a:gd name="T5" fmla="*/ 28 h 33"/>
                <a:gd name="T6" fmla="*/ 8 w 50"/>
                <a:gd name="T7" fmla="*/ 4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29" y="4"/>
                    <a:pt x="50" y="0"/>
                  </a:cubicBezTo>
                  <a:cubicBezTo>
                    <a:pt x="45" y="8"/>
                    <a:pt x="41" y="17"/>
                    <a:pt x="32" y="22"/>
                  </a:cubicBezTo>
                  <a:cubicBezTo>
                    <a:pt x="23" y="27"/>
                    <a:pt x="13" y="27"/>
                    <a:pt x="5" y="3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2" name="Freeform 2445">
              <a:extLst>
                <a:ext uri="{FF2B5EF4-FFF2-40B4-BE49-F238E27FC236}">
                  <a16:creationId xmlns:a16="http://schemas.microsoft.com/office/drawing/2014/main" id="{40E4A706-1D1E-47D6-B101-2D446D986472}"/>
                </a:ext>
              </a:extLst>
            </p:cNvPr>
            <p:cNvSpPr/>
            <p:nvPr>
              <p:custDataLst>
                <p:tags r:id="rId435"/>
              </p:custDataLst>
            </p:nvPr>
          </p:nvSpPr>
          <p:spPr bwMode="auto">
            <a:xfrm>
              <a:off x="2126" y="2584"/>
              <a:ext cx="52" cy="30"/>
            </a:xfrm>
            <a:custGeom>
              <a:avLst/>
              <a:gdLst>
                <a:gd name="T0" fmla="*/ 4 w 47"/>
                <a:gd name="T1" fmla="*/ 36 h 27"/>
                <a:gd name="T2" fmla="*/ 64 w 47"/>
                <a:gd name="T3" fmla="*/ 0 h 27"/>
                <a:gd name="T4" fmla="*/ 0 w 47"/>
                <a:gd name="T5" fmla="*/ 37 h 27"/>
                <a:gd name="T6" fmla="*/ 2 w 47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">
                  <a:moveTo>
                    <a:pt x="4" y="26"/>
                  </a:moveTo>
                  <a:cubicBezTo>
                    <a:pt x="13" y="11"/>
                    <a:pt x="30" y="3"/>
                    <a:pt x="47" y="0"/>
                  </a:cubicBezTo>
                  <a:cubicBezTo>
                    <a:pt x="32" y="7"/>
                    <a:pt x="19" y="26"/>
                    <a:pt x="0" y="27"/>
                  </a:cubicBezTo>
                  <a:cubicBezTo>
                    <a:pt x="0" y="26"/>
                    <a:pt x="1" y="26"/>
                    <a:pt x="2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3" name="Freeform 2446">
              <a:extLst>
                <a:ext uri="{FF2B5EF4-FFF2-40B4-BE49-F238E27FC236}">
                  <a16:creationId xmlns:a16="http://schemas.microsoft.com/office/drawing/2014/main" id="{BDB66C9C-5261-48E6-A093-D74827247133}"/>
                </a:ext>
              </a:extLst>
            </p:cNvPr>
            <p:cNvSpPr/>
            <p:nvPr>
              <p:custDataLst>
                <p:tags r:id="rId436"/>
              </p:custDataLst>
            </p:nvPr>
          </p:nvSpPr>
          <p:spPr bwMode="auto">
            <a:xfrm>
              <a:off x="2144" y="2610"/>
              <a:ext cx="43" cy="46"/>
            </a:xfrm>
            <a:custGeom>
              <a:avLst/>
              <a:gdLst>
                <a:gd name="T0" fmla="*/ 52 w 39"/>
                <a:gd name="T1" fmla="*/ 1 h 42"/>
                <a:gd name="T2" fmla="*/ 9 w 39"/>
                <a:gd name="T3" fmla="*/ 42 h 42"/>
                <a:gd name="T4" fmla="*/ 51 w 39"/>
                <a:gd name="T5" fmla="*/ 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39" y="1"/>
                  </a:moveTo>
                  <a:cubicBezTo>
                    <a:pt x="30" y="0"/>
                    <a:pt x="0" y="22"/>
                    <a:pt x="6" y="32"/>
                  </a:cubicBezTo>
                  <a:cubicBezTo>
                    <a:pt x="11" y="42"/>
                    <a:pt x="36" y="9"/>
                    <a:pt x="38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4" name="Freeform 2447">
              <a:extLst>
                <a:ext uri="{FF2B5EF4-FFF2-40B4-BE49-F238E27FC236}">
                  <a16:creationId xmlns:a16="http://schemas.microsoft.com/office/drawing/2014/main" id="{84FE7543-8872-447C-A5CA-7C78D1D59CA5}"/>
                </a:ext>
              </a:extLst>
            </p:cNvPr>
            <p:cNvSpPr/>
            <p:nvPr>
              <p:custDataLst>
                <p:tags r:id="rId437"/>
              </p:custDataLst>
            </p:nvPr>
          </p:nvSpPr>
          <p:spPr bwMode="auto">
            <a:xfrm>
              <a:off x="2166" y="2637"/>
              <a:ext cx="37" cy="45"/>
            </a:xfrm>
            <a:custGeom>
              <a:avLst/>
              <a:gdLst>
                <a:gd name="T0" fmla="*/ 42 w 34"/>
                <a:gd name="T1" fmla="*/ 2 h 41"/>
                <a:gd name="T2" fmla="*/ 44 w 34"/>
                <a:gd name="T3" fmla="*/ 0 h 41"/>
                <a:gd name="T4" fmla="*/ 4 w 34"/>
                <a:gd name="T5" fmla="*/ 41 h 41"/>
                <a:gd name="T6" fmla="*/ 40 w 34"/>
                <a:gd name="T7" fmla="*/ 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3" y="2"/>
                  </a:moveTo>
                  <a:cubicBezTo>
                    <a:pt x="33" y="1"/>
                    <a:pt x="34" y="1"/>
                    <a:pt x="34" y="0"/>
                  </a:cubicBezTo>
                  <a:cubicBezTo>
                    <a:pt x="29" y="5"/>
                    <a:pt x="0" y="22"/>
                    <a:pt x="4" y="31"/>
                  </a:cubicBezTo>
                  <a:cubicBezTo>
                    <a:pt x="8" y="41"/>
                    <a:pt x="28" y="10"/>
                    <a:pt x="3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5" name="Freeform 2448">
              <a:extLst>
                <a:ext uri="{FF2B5EF4-FFF2-40B4-BE49-F238E27FC236}">
                  <a16:creationId xmlns:a16="http://schemas.microsoft.com/office/drawing/2014/main" id="{991DB431-E262-4EAB-9C32-7E8B1E6656D5}"/>
                </a:ext>
              </a:extLst>
            </p:cNvPr>
            <p:cNvSpPr/>
            <p:nvPr>
              <p:custDataLst>
                <p:tags r:id="rId438"/>
              </p:custDataLst>
            </p:nvPr>
          </p:nvSpPr>
          <p:spPr bwMode="auto">
            <a:xfrm>
              <a:off x="2188" y="2671"/>
              <a:ext cx="43" cy="30"/>
            </a:xfrm>
            <a:custGeom>
              <a:avLst/>
              <a:gdLst>
                <a:gd name="T0" fmla="*/ 50 w 39"/>
                <a:gd name="T1" fmla="*/ 2 h 27"/>
                <a:gd name="T2" fmla="*/ 49 w 39"/>
                <a:gd name="T3" fmla="*/ 0 h 27"/>
                <a:gd name="T4" fmla="*/ 14 w 39"/>
                <a:gd name="T5" fmla="*/ 34 h 27"/>
                <a:gd name="T6" fmla="*/ 52 w 39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7" y="2"/>
                  </a:moveTo>
                  <a:cubicBezTo>
                    <a:pt x="38" y="1"/>
                    <a:pt x="37" y="0"/>
                    <a:pt x="36" y="0"/>
                  </a:cubicBezTo>
                  <a:cubicBezTo>
                    <a:pt x="32" y="2"/>
                    <a:pt x="0" y="21"/>
                    <a:pt x="11" y="25"/>
                  </a:cubicBezTo>
                  <a:cubicBezTo>
                    <a:pt x="19" y="27"/>
                    <a:pt x="36" y="7"/>
                    <a:pt x="39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6" name="Freeform 2449">
              <a:extLst>
                <a:ext uri="{FF2B5EF4-FFF2-40B4-BE49-F238E27FC236}">
                  <a16:creationId xmlns:a16="http://schemas.microsoft.com/office/drawing/2014/main" id="{0D097C90-7257-405B-94DB-66CA597F017B}"/>
                </a:ext>
              </a:extLst>
            </p:cNvPr>
            <p:cNvSpPr/>
            <p:nvPr>
              <p:custDataLst>
                <p:tags r:id="rId439"/>
              </p:custDataLst>
            </p:nvPr>
          </p:nvSpPr>
          <p:spPr bwMode="auto">
            <a:xfrm>
              <a:off x="2210" y="2690"/>
              <a:ext cx="41" cy="38"/>
            </a:xfrm>
            <a:custGeom>
              <a:avLst/>
              <a:gdLst>
                <a:gd name="T0" fmla="*/ 50 w 37"/>
                <a:gd name="T1" fmla="*/ 1 h 34"/>
                <a:gd name="T2" fmla="*/ 0 w 37"/>
                <a:gd name="T3" fmla="*/ 39 h 34"/>
                <a:gd name="T4" fmla="*/ 47 w 37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37" y="1"/>
                  </a:moveTo>
                  <a:cubicBezTo>
                    <a:pt x="28" y="0"/>
                    <a:pt x="4" y="18"/>
                    <a:pt x="0" y="28"/>
                  </a:cubicBezTo>
                  <a:cubicBezTo>
                    <a:pt x="12" y="34"/>
                    <a:pt x="28" y="10"/>
                    <a:pt x="34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7" name="Freeform 2450">
              <a:extLst>
                <a:ext uri="{FF2B5EF4-FFF2-40B4-BE49-F238E27FC236}">
                  <a16:creationId xmlns:a16="http://schemas.microsoft.com/office/drawing/2014/main" id="{B579B08D-3E90-4AAF-B04B-8A5C39FB16EF}"/>
                </a:ext>
              </a:extLst>
            </p:cNvPr>
            <p:cNvSpPr/>
            <p:nvPr>
              <p:custDataLst>
                <p:tags r:id="rId440"/>
              </p:custDataLst>
            </p:nvPr>
          </p:nvSpPr>
          <p:spPr bwMode="auto">
            <a:xfrm>
              <a:off x="2222" y="2708"/>
              <a:ext cx="42" cy="39"/>
            </a:xfrm>
            <a:custGeom>
              <a:avLst/>
              <a:gdLst>
                <a:gd name="T0" fmla="*/ 49 w 38"/>
                <a:gd name="T1" fmla="*/ 4 h 35"/>
                <a:gd name="T2" fmla="*/ 51 w 38"/>
                <a:gd name="T3" fmla="*/ 0 h 35"/>
                <a:gd name="T4" fmla="*/ 4 w 38"/>
                <a:gd name="T5" fmla="*/ 48 h 35"/>
                <a:gd name="T6" fmla="*/ 51 w 38"/>
                <a:gd name="T7" fmla="*/ 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5">
                  <a:moveTo>
                    <a:pt x="36" y="4"/>
                  </a:moveTo>
                  <a:cubicBezTo>
                    <a:pt x="37" y="2"/>
                    <a:pt x="38" y="1"/>
                    <a:pt x="38" y="0"/>
                  </a:cubicBezTo>
                  <a:cubicBezTo>
                    <a:pt x="28" y="0"/>
                    <a:pt x="0" y="24"/>
                    <a:pt x="4" y="35"/>
                  </a:cubicBezTo>
                  <a:cubicBezTo>
                    <a:pt x="17" y="29"/>
                    <a:pt x="30" y="13"/>
                    <a:pt x="38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8" name="Freeform 2451">
              <a:extLst>
                <a:ext uri="{FF2B5EF4-FFF2-40B4-BE49-F238E27FC236}">
                  <a16:creationId xmlns:a16="http://schemas.microsoft.com/office/drawing/2014/main" id="{4F70EC00-68D7-4DA9-A4D2-323F869EA86F}"/>
                </a:ext>
              </a:extLst>
            </p:cNvPr>
            <p:cNvSpPr/>
            <p:nvPr>
              <p:custDataLst>
                <p:tags r:id="rId441"/>
              </p:custDataLst>
            </p:nvPr>
          </p:nvSpPr>
          <p:spPr bwMode="auto">
            <a:xfrm>
              <a:off x="2237" y="2727"/>
              <a:ext cx="40" cy="38"/>
            </a:xfrm>
            <a:custGeom>
              <a:avLst/>
              <a:gdLst>
                <a:gd name="T0" fmla="*/ 49 w 36"/>
                <a:gd name="T1" fmla="*/ 1 h 35"/>
                <a:gd name="T2" fmla="*/ 0 w 36"/>
                <a:gd name="T3" fmla="*/ 45 h 35"/>
                <a:gd name="T4" fmla="*/ 49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3" y="22"/>
                    <a:pt x="0" y="35"/>
                  </a:cubicBezTo>
                  <a:cubicBezTo>
                    <a:pt x="11" y="23"/>
                    <a:pt x="25" y="13"/>
                    <a:pt x="3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49" name="Freeform 2452">
              <a:extLst>
                <a:ext uri="{FF2B5EF4-FFF2-40B4-BE49-F238E27FC236}">
                  <a16:creationId xmlns:a16="http://schemas.microsoft.com/office/drawing/2014/main" id="{9D1E64F7-BF39-4F04-A933-F30504132D3F}"/>
                </a:ext>
              </a:extLst>
            </p:cNvPr>
            <p:cNvSpPr/>
            <p:nvPr>
              <p:custDataLst>
                <p:tags r:id="rId442"/>
              </p:custDataLst>
            </p:nvPr>
          </p:nvSpPr>
          <p:spPr bwMode="auto">
            <a:xfrm>
              <a:off x="2254" y="2749"/>
              <a:ext cx="42" cy="46"/>
            </a:xfrm>
            <a:custGeom>
              <a:avLst/>
              <a:gdLst>
                <a:gd name="T0" fmla="*/ 51 w 38"/>
                <a:gd name="T1" fmla="*/ 0 h 42"/>
                <a:gd name="T2" fmla="*/ 0 w 38"/>
                <a:gd name="T3" fmla="*/ 55 h 42"/>
                <a:gd name="T4" fmla="*/ 46 w 38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2">
                  <a:moveTo>
                    <a:pt x="38" y="0"/>
                  </a:moveTo>
                  <a:cubicBezTo>
                    <a:pt x="25" y="0"/>
                    <a:pt x="1" y="29"/>
                    <a:pt x="0" y="42"/>
                  </a:cubicBezTo>
                  <a:cubicBezTo>
                    <a:pt x="16" y="40"/>
                    <a:pt x="23" y="16"/>
                    <a:pt x="34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0" name="Freeform 2453">
              <a:extLst>
                <a:ext uri="{FF2B5EF4-FFF2-40B4-BE49-F238E27FC236}">
                  <a16:creationId xmlns:a16="http://schemas.microsoft.com/office/drawing/2014/main" id="{3D21F066-8809-4F3C-B19A-45B3CA7083B1}"/>
                </a:ext>
              </a:extLst>
            </p:cNvPr>
            <p:cNvSpPr/>
            <p:nvPr>
              <p:custDataLst>
                <p:tags r:id="rId443"/>
              </p:custDataLst>
            </p:nvPr>
          </p:nvSpPr>
          <p:spPr bwMode="auto">
            <a:xfrm>
              <a:off x="2281" y="2770"/>
              <a:ext cx="35" cy="44"/>
            </a:xfrm>
            <a:custGeom>
              <a:avLst/>
              <a:gdLst>
                <a:gd name="T0" fmla="*/ 38 w 32"/>
                <a:gd name="T1" fmla="*/ 3 h 40"/>
                <a:gd name="T2" fmla="*/ 42 w 32"/>
                <a:gd name="T3" fmla="*/ 0 h 40"/>
                <a:gd name="T4" fmla="*/ 0 w 32"/>
                <a:gd name="T5" fmla="*/ 53 h 40"/>
                <a:gd name="T6" fmla="*/ 38 w 32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9" y="3"/>
                  </a:moveTo>
                  <a:cubicBezTo>
                    <a:pt x="30" y="2"/>
                    <a:pt x="31" y="1"/>
                    <a:pt x="32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9" y="28"/>
                    <a:pt x="21" y="18"/>
                    <a:pt x="29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1" name="Freeform 2454">
              <a:extLst>
                <a:ext uri="{FF2B5EF4-FFF2-40B4-BE49-F238E27FC236}">
                  <a16:creationId xmlns:a16="http://schemas.microsoft.com/office/drawing/2014/main" id="{88432E7A-6A24-4A0D-9C1E-272AB663C4BC}"/>
                </a:ext>
              </a:extLst>
            </p:cNvPr>
            <p:cNvSpPr/>
            <p:nvPr>
              <p:custDataLst>
                <p:tags r:id="rId444"/>
              </p:custDataLst>
            </p:nvPr>
          </p:nvSpPr>
          <p:spPr bwMode="auto">
            <a:xfrm>
              <a:off x="2303" y="2791"/>
              <a:ext cx="28" cy="39"/>
            </a:xfrm>
            <a:custGeom>
              <a:avLst/>
              <a:gdLst>
                <a:gd name="T0" fmla="*/ 32 w 26"/>
                <a:gd name="T1" fmla="*/ 11 h 36"/>
                <a:gd name="T2" fmla="*/ 0 w 26"/>
                <a:gd name="T3" fmla="*/ 44 h 36"/>
                <a:gd name="T4" fmla="*/ 10 w 26"/>
                <a:gd name="T5" fmla="*/ 36 h 36"/>
                <a:gd name="T6" fmla="*/ 32 w 26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">
                  <a:moveTo>
                    <a:pt x="26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6" y="36"/>
                    <a:pt x="4" y="32"/>
                    <a:pt x="7" y="28"/>
                  </a:cubicBezTo>
                  <a:cubicBezTo>
                    <a:pt x="14" y="20"/>
                    <a:pt x="19" y="12"/>
                    <a:pt x="2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2" name="Freeform 2455">
              <a:extLst>
                <a:ext uri="{FF2B5EF4-FFF2-40B4-BE49-F238E27FC236}">
                  <a16:creationId xmlns:a16="http://schemas.microsoft.com/office/drawing/2014/main" id="{FF92153D-C9C6-4583-A2F7-6F1417DF3A97}"/>
                </a:ext>
              </a:extLst>
            </p:cNvPr>
            <p:cNvSpPr/>
            <p:nvPr>
              <p:custDataLst>
                <p:tags r:id="rId445"/>
              </p:custDataLst>
            </p:nvPr>
          </p:nvSpPr>
          <p:spPr bwMode="auto">
            <a:xfrm>
              <a:off x="2318" y="2813"/>
              <a:ext cx="35" cy="45"/>
            </a:xfrm>
            <a:custGeom>
              <a:avLst/>
              <a:gdLst>
                <a:gd name="T0" fmla="*/ 38 w 32"/>
                <a:gd name="T1" fmla="*/ 4 h 41"/>
                <a:gd name="T2" fmla="*/ 40 w 32"/>
                <a:gd name="T3" fmla="*/ 0 h 41"/>
                <a:gd name="T4" fmla="*/ 0 w 32"/>
                <a:gd name="T5" fmla="*/ 52 h 41"/>
                <a:gd name="T6" fmla="*/ 39 w 32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29" y="4"/>
                  </a:moveTo>
                  <a:cubicBezTo>
                    <a:pt x="30" y="3"/>
                    <a:pt x="32" y="3"/>
                    <a:pt x="31" y="0"/>
                  </a:cubicBezTo>
                  <a:cubicBezTo>
                    <a:pt x="19" y="4"/>
                    <a:pt x="1" y="27"/>
                    <a:pt x="0" y="39"/>
                  </a:cubicBezTo>
                  <a:cubicBezTo>
                    <a:pt x="14" y="41"/>
                    <a:pt x="18" y="11"/>
                    <a:pt x="30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3" name="Freeform 2456">
              <a:extLst>
                <a:ext uri="{FF2B5EF4-FFF2-40B4-BE49-F238E27FC236}">
                  <a16:creationId xmlns:a16="http://schemas.microsoft.com/office/drawing/2014/main" id="{F65F7C83-A25B-4574-BD3D-92F1E49B5478}"/>
                </a:ext>
              </a:extLst>
            </p:cNvPr>
            <p:cNvSpPr/>
            <p:nvPr>
              <p:custDataLst>
                <p:tags r:id="rId446"/>
              </p:custDataLst>
            </p:nvPr>
          </p:nvSpPr>
          <p:spPr bwMode="auto">
            <a:xfrm>
              <a:off x="2348" y="2843"/>
              <a:ext cx="30" cy="38"/>
            </a:xfrm>
            <a:custGeom>
              <a:avLst/>
              <a:gdLst>
                <a:gd name="T0" fmla="*/ 34 w 27"/>
                <a:gd name="T1" fmla="*/ 3 h 35"/>
                <a:gd name="T2" fmla="*/ 37 w 27"/>
                <a:gd name="T3" fmla="*/ 0 h 35"/>
                <a:gd name="T4" fmla="*/ 4 w 27"/>
                <a:gd name="T5" fmla="*/ 45 h 35"/>
                <a:gd name="T6" fmla="*/ 37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7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6" y="32"/>
                    <a:pt x="23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4" name="Freeform 2457">
              <a:extLst>
                <a:ext uri="{FF2B5EF4-FFF2-40B4-BE49-F238E27FC236}">
                  <a16:creationId xmlns:a16="http://schemas.microsoft.com/office/drawing/2014/main" id="{630D114D-DC05-41FD-8FE5-63D268FC9A03}"/>
                </a:ext>
              </a:extLst>
            </p:cNvPr>
            <p:cNvSpPr/>
            <p:nvPr>
              <p:custDataLst>
                <p:tags r:id="rId447"/>
              </p:custDataLst>
            </p:nvPr>
          </p:nvSpPr>
          <p:spPr bwMode="auto">
            <a:xfrm>
              <a:off x="2371" y="2856"/>
              <a:ext cx="39" cy="43"/>
            </a:xfrm>
            <a:custGeom>
              <a:avLst/>
              <a:gdLst>
                <a:gd name="T0" fmla="*/ 47 w 35"/>
                <a:gd name="T1" fmla="*/ 3 h 39"/>
                <a:gd name="T2" fmla="*/ 48 w 35"/>
                <a:gd name="T3" fmla="*/ 0 h 39"/>
                <a:gd name="T4" fmla="*/ 10 w 35"/>
                <a:gd name="T5" fmla="*/ 52 h 39"/>
                <a:gd name="T6" fmla="*/ 47 w 35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34" y="3"/>
                  </a:moveTo>
                  <a:cubicBezTo>
                    <a:pt x="34" y="2"/>
                    <a:pt x="35" y="1"/>
                    <a:pt x="35" y="0"/>
                  </a:cubicBezTo>
                  <a:cubicBezTo>
                    <a:pt x="23" y="3"/>
                    <a:pt x="0" y="27"/>
                    <a:pt x="7" y="39"/>
                  </a:cubicBezTo>
                  <a:cubicBezTo>
                    <a:pt x="19" y="37"/>
                    <a:pt x="24" y="12"/>
                    <a:pt x="34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5" name="Freeform 2458">
              <a:extLst>
                <a:ext uri="{FF2B5EF4-FFF2-40B4-BE49-F238E27FC236}">
                  <a16:creationId xmlns:a16="http://schemas.microsoft.com/office/drawing/2014/main" id="{DB390E9D-1D20-4F71-9E9C-C27B433AE4FE}"/>
                </a:ext>
              </a:extLst>
            </p:cNvPr>
            <p:cNvSpPr/>
            <p:nvPr>
              <p:custDataLst>
                <p:tags r:id="rId448"/>
              </p:custDataLst>
            </p:nvPr>
          </p:nvSpPr>
          <p:spPr bwMode="auto">
            <a:xfrm>
              <a:off x="2401" y="2878"/>
              <a:ext cx="33" cy="46"/>
            </a:xfrm>
            <a:custGeom>
              <a:avLst/>
              <a:gdLst>
                <a:gd name="T0" fmla="*/ 37 w 30"/>
                <a:gd name="T1" fmla="*/ 9 h 42"/>
                <a:gd name="T2" fmla="*/ 39 w 30"/>
                <a:gd name="T3" fmla="*/ 0 h 42"/>
                <a:gd name="T4" fmla="*/ 3 w 30"/>
                <a:gd name="T5" fmla="*/ 50 h 42"/>
                <a:gd name="T6" fmla="*/ 34 w 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2">
                  <a:moveTo>
                    <a:pt x="28" y="6"/>
                  </a:moveTo>
                  <a:cubicBezTo>
                    <a:pt x="29" y="4"/>
                    <a:pt x="30" y="2"/>
                    <a:pt x="29" y="0"/>
                  </a:cubicBezTo>
                  <a:cubicBezTo>
                    <a:pt x="15" y="0"/>
                    <a:pt x="0" y="25"/>
                    <a:pt x="3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6" name="Freeform 2459">
              <a:extLst>
                <a:ext uri="{FF2B5EF4-FFF2-40B4-BE49-F238E27FC236}">
                  <a16:creationId xmlns:a16="http://schemas.microsoft.com/office/drawing/2014/main" id="{0D61573F-975D-4061-B8BA-877376D0F982}"/>
                </a:ext>
              </a:extLst>
            </p:cNvPr>
            <p:cNvSpPr/>
            <p:nvPr>
              <p:custDataLst>
                <p:tags r:id="rId449"/>
              </p:custDataLst>
            </p:nvPr>
          </p:nvSpPr>
          <p:spPr bwMode="auto">
            <a:xfrm>
              <a:off x="2438" y="2896"/>
              <a:ext cx="36" cy="46"/>
            </a:xfrm>
            <a:custGeom>
              <a:avLst/>
              <a:gdLst>
                <a:gd name="T0" fmla="*/ 38 w 32"/>
                <a:gd name="T1" fmla="*/ 5 h 42"/>
                <a:gd name="T2" fmla="*/ 41 w 32"/>
                <a:gd name="T3" fmla="*/ 0 h 42"/>
                <a:gd name="T4" fmla="*/ 8 w 32"/>
                <a:gd name="T5" fmla="*/ 55 h 42"/>
                <a:gd name="T6" fmla="*/ 46 w 32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27" y="5"/>
                  </a:moveTo>
                  <a:cubicBezTo>
                    <a:pt x="28" y="3"/>
                    <a:pt x="29" y="2"/>
                    <a:pt x="28" y="0"/>
                  </a:cubicBezTo>
                  <a:cubicBezTo>
                    <a:pt x="18" y="8"/>
                    <a:pt x="0" y="29"/>
                    <a:pt x="5" y="42"/>
                  </a:cubicBezTo>
                  <a:cubicBezTo>
                    <a:pt x="16" y="39"/>
                    <a:pt x="30" y="12"/>
                    <a:pt x="32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7" name="Freeform 2460">
              <a:extLst>
                <a:ext uri="{FF2B5EF4-FFF2-40B4-BE49-F238E27FC236}">
                  <a16:creationId xmlns:a16="http://schemas.microsoft.com/office/drawing/2014/main" id="{1CA7189F-E678-498D-A2F9-A0EE90F9C10A}"/>
                </a:ext>
              </a:extLst>
            </p:cNvPr>
            <p:cNvSpPr/>
            <p:nvPr>
              <p:custDataLst>
                <p:tags r:id="rId450"/>
              </p:custDataLst>
            </p:nvPr>
          </p:nvSpPr>
          <p:spPr bwMode="auto">
            <a:xfrm>
              <a:off x="2463" y="2906"/>
              <a:ext cx="38" cy="56"/>
            </a:xfrm>
            <a:custGeom>
              <a:avLst/>
              <a:gdLst>
                <a:gd name="T0" fmla="*/ 41 w 35"/>
                <a:gd name="T1" fmla="*/ 9 h 51"/>
                <a:gd name="T2" fmla="*/ 10 w 35"/>
                <a:gd name="T3" fmla="*/ 64 h 51"/>
                <a:gd name="T4" fmla="*/ 45 w 35"/>
                <a:gd name="T5" fmla="*/ 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6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30" y="10"/>
                    <a:pt x="3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8" name="Freeform 2461">
              <a:extLst>
                <a:ext uri="{FF2B5EF4-FFF2-40B4-BE49-F238E27FC236}">
                  <a16:creationId xmlns:a16="http://schemas.microsoft.com/office/drawing/2014/main" id="{AC080E43-47E0-4FDD-8799-B3D480413021}"/>
                </a:ext>
              </a:extLst>
            </p:cNvPr>
            <p:cNvSpPr/>
            <p:nvPr>
              <p:custDataLst>
                <p:tags r:id="rId451"/>
              </p:custDataLst>
            </p:nvPr>
          </p:nvSpPr>
          <p:spPr bwMode="auto">
            <a:xfrm>
              <a:off x="2501" y="2931"/>
              <a:ext cx="28" cy="46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4 w 25"/>
                <a:gd name="T5" fmla="*/ 55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19" y="6"/>
                    <a:pt x="17" y="9"/>
                  </a:cubicBezTo>
                  <a:cubicBezTo>
                    <a:pt x="10" y="17"/>
                    <a:pt x="0" y="32"/>
                    <a:pt x="4" y="42"/>
                  </a:cubicBezTo>
                  <a:cubicBezTo>
                    <a:pt x="17" y="36"/>
                    <a:pt x="22" y="15"/>
                    <a:pt x="2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59" name="Freeform 2462">
              <a:extLst>
                <a:ext uri="{FF2B5EF4-FFF2-40B4-BE49-F238E27FC236}">
                  <a16:creationId xmlns:a16="http://schemas.microsoft.com/office/drawing/2014/main" id="{AD7395E7-9464-4941-939C-3DC170FFAE2F}"/>
                </a:ext>
              </a:extLst>
            </p:cNvPr>
            <p:cNvSpPr/>
            <p:nvPr>
              <p:custDataLst>
                <p:tags r:id="rId452"/>
              </p:custDataLst>
            </p:nvPr>
          </p:nvSpPr>
          <p:spPr bwMode="auto">
            <a:xfrm>
              <a:off x="2531" y="2948"/>
              <a:ext cx="36" cy="54"/>
            </a:xfrm>
            <a:custGeom>
              <a:avLst/>
              <a:gdLst>
                <a:gd name="T0" fmla="*/ 36 w 32"/>
                <a:gd name="T1" fmla="*/ 9 h 49"/>
                <a:gd name="T2" fmla="*/ 41 w 32"/>
                <a:gd name="T3" fmla="*/ 0 h 49"/>
                <a:gd name="T4" fmla="*/ 8 w 32"/>
                <a:gd name="T5" fmla="*/ 66 h 49"/>
                <a:gd name="T6" fmla="*/ 46 w 32"/>
                <a:gd name="T7" fmla="*/ 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9">
                  <a:moveTo>
                    <a:pt x="25" y="6"/>
                  </a:moveTo>
                  <a:cubicBezTo>
                    <a:pt x="28" y="4"/>
                    <a:pt x="29" y="3"/>
                    <a:pt x="28" y="0"/>
                  </a:cubicBezTo>
                  <a:cubicBezTo>
                    <a:pt x="12" y="0"/>
                    <a:pt x="0" y="36"/>
                    <a:pt x="5" y="49"/>
                  </a:cubicBezTo>
                  <a:cubicBezTo>
                    <a:pt x="15" y="45"/>
                    <a:pt x="28" y="14"/>
                    <a:pt x="3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0" name="Freeform 2463">
              <a:extLst>
                <a:ext uri="{FF2B5EF4-FFF2-40B4-BE49-F238E27FC236}">
                  <a16:creationId xmlns:a16="http://schemas.microsoft.com/office/drawing/2014/main" id="{0FF081D1-5B48-4A7D-8D53-6C746548E822}"/>
                </a:ext>
              </a:extLst>
            </p:cNvPr>
            <p:cNvSpPr/>
            <p:nvPr>
              <p:custDataLst>
                <p:tags r:id="rId453"/>
              </p:custDataLst>
            </p:nvPr>
          </p:nvSpPr>
          <p:spPr bwMode="auto">
            <a:xfrm>
              <a:off x="2567" y="2965"/>
              <a:ext cx="28" cy="53"/>
            </a:xfrm>
            <a:custGeom>
              <a:avLst/>
              <a:gdLst>
                <a:gd name="T0" fmla="*/ 28 w 26"/>
                <a:gd name="T1" fmla="*/ 13 h 48"/>
                <a:gd name="T2" fmla="*/ 32 w 26"/>
                <a:gd name="T3" fmla="*/ 1 h 48"/>
                <a:gd name="T4" fmla="*/ 3 w 26"/>
                <a:gd name="T5" fmla="*/ 65 h 48"/>
                <a:gd name="T6" fmla="*/ 31 w 26"/>
                <a:gd name="T7" fmla="*/ 0 h 48"/>
                <a:gd name="T8" fmla="*/ 28 w 26"/>
                <a:gd name="T9" fmla="*/ 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8">
                  <a:moveTo>
                    <a:pt x="22" y="10"/>
                  </a:moveTo>
                  <a:cubicBezTo>
                    <a:pt x="24" y="8"/>
                    <a:pt x="26" y="4"/>
                    <a:pt x="26" y="1"/>
                  </a:cubicBezTo>
                  <a:cubicBezTo>
                    <a:pt x="13" y="4"/>
                    <a:pt x="0" y="36"/>
                    <a:pt x="3" y="48"/>
                  </a:cubicBezTo>
                  <a:cubicBezTo>
                    <a:pt x="18" y="46"/>
                    <a:pt x="24" y="12"/>
                    <a:pt x="25" y="0"/>
                  </a:cubicBezTo>
                  <a:cubicBezTo>
                    <a:pt x="24" y="0"/>
                    <a:pt x="23" y="1"/>
                    <a:pt x="2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1" name="Freeform 2464">
              <a:extLst>
                <a:ext uri="{FF2B5EF4-FFF2-40B4-BE49-F238E27FC236}">
                  <a16:creationId xmlns:a16="http://schemas.microsoft.com/office/drawing/2014/main" id="{AC299E24-01E6-4F1C-B4F2-C61BC90B86AF}"/>
                </a:ext>
              </a:extLst>
            </p:cNvPr>
            <p:cNvSpPr/>
            <p:nvPr>
              <p:custDataLst>
                <p:tags r:id="rId454"/>
              </p:custDataLst>
            </p:nvPr>
          </p:nvSpPr>
          <p:spPr bwMode="auto">
            <a:xfrm>
              <a:off x="2601" y="2984"/>
              <a:ext cx="35" cy="51"/>
            </a:xfrm>
            <a:custGeom>
              <a:avLst/>
              <a:gdLst>
                <a:gd name="T0" fmla="*/ 34 w 32"/>
                <a:gd name="T1" fmla="*/ 1 h 46"/>
                <a:gd name="T2" fmla="*/ 5 w 32"/>
                <a:gd name="T3" fmla="*/ 63 h 46"/>
                <a:gd name="T4" fmla="*/ 42 w 3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26" y="1"/>
                  </a:moveTo>
                  <a:cubicBezTo>
                    <a:pt x="17" y="5"/>
                    <a:pt x="0" y="37"/>
                    <a:pt x="5" y="46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2" name="Freeform 2465">
              <a:extLst>
                <a:ext uri="{FF2B5EF4-FFF2-40B4-BE49-F238E27FC236}">
                  <a16:creationId xmlns:a16="http://schemas.microsoft.com/office/drawing/2014/main" id="{70F6D371-1734-4AC0-9F7B-1C0B583AE19C}"/>
                </a:ext>
              </a:extLst>
            </p:cNvPr>
            <p:cNvSpPr/>
            <p:nvPr>
              <p:custDataLst>
                <p:tags r:id="rId455"/>
              </p:custDataLst>
            </p:nvPr>
          </p:nvSpPr>
          <p:spPr bwMode="auto">
            <a:xfrm>
              <a:off x="2646" y="3004"/>
              <a:ext cx="29" cy="47"/>
            </a:xfrm>
            <a:custGeom>
              <a:avLst/>
              <a:gdLst>
                <a:gd name="T0" fmla="*/ 29 w 26"/>
                <a:gd name="T1" fmla="*/ 2 h 43"/>
                <a:gd name="T2" fmla="*/ 28 w 26"/>
                <a:gd name="T3" fmla="*/ 0 h 43"/>
                <a:gd name="T4" fmla="*/ 1 w 26"/>
                <a:gd name="T5" fmla="*/ 56 h 43"/>
                <a:gd name="T6" fmla="*/ 36 w 2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3">
                  <a:moveTo>
                    <a:pt x="21" y="2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9" y="10"/>
                    <a:pt x="0" y="28"/>
                    <a:pt x="1" y="43"/>
                  </a:cubicBezTo>
                  <a:cubicBezTo>
                    <a:pt x="14" y="43"/>
                    <a:pt x="25" y="9"/>
                    <a:pt x="2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3" name="Freeform 2466">
              <a:extLst>
                <a:ext uri="{FF2B5EF4-FFF2-40B4-BE49-F238E27FC236}">
                  <a16:creationId xmlns:a16="http://schemas.microsoft.com/office/drawing/2014/main" id="{FD77E6B7-1193-469E-B1E0-6DDE185D3D9C}"/>
                </a:ext>
              </a:extLst>
            </p:cNvPr>
            <p:cNvSpPr/>
            <p:nvPr>
              <p:custDataLst>
                <p:tags r:id="rId456"/>
              </p:custDataLst>
            </p:nvPr>
          </p:nvSpPr>
          <p:spPr bwMode="auto">
            <a:xfrm>
              <a:off x="2671" y="3019"/>
              <a:ext cx="31" cy="53"/>
            </a:xfrm>
            <a:custGeom>
              <a:avLst/>
              <a:gdLst>
                <a:gd name="T0" fmla="*/ 34 w 28"/>
                <a:gd name="T1" fmla="*/ 2 h 48"/>
                <a:gd name="T2" fmla="*/ 37 w 28"/>
                <a:gd name="T3" fmla="*/ 0 h 48"/>
                <a:gd name="T4" fmla="*/ 11 w 28"/>
                <a:gd name="T5" fmla="*/ 65 h 48"/>
                <a:gd name="T6" fmla="*/ 38 w 28"/>
                <a:gd name="T7" fmla="*/ 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25" y="2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7" y="9"/>
                    <a:pt x="0" y="35"/>
                    <a:pt x="8" y="48"/>
                  </a:cubicBezTo>
                  <a:cubicBezTo>
                    <a:pt x="17" y="44"/>
                    <a:pt x="26" y="13"/>
                    <a:pt x="28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4" name="Freeform 2467">
              <a:extLst>
                <a:ext uri="{FF2B5EF4-FFF2-40B4-BE49-F238E27FC236}">
                  <a16:creationId xmlns:a16="http://schemas.microsoft.com/office/drawing/2014/main" id="{0FBD6C44-7000-421C-A5E9-633F4BE531A6}"/>
                </a:ext>
              </a:extLst>
            </p:cNvPr>
            <p:cNvSpPr/>
            <p:nvPr>
              <p:custDataLst>
                <p:tags r:id="rId457"/>
              </p:custDataLst>
            </p:nvPr>
          </p:nvSpPr>
          <p:spPr bwMode="auto">
            <a:xfrm>
              <a:off x="2703" y="3032"/>
              <a:ext cx="38" cy="51"/>
            </a:xfrm>
            <a:custGeom>
              <a:avLst/>
              <a:gdLst>
                <a:gd name="T0" fmla="*/ 46 w 34"/>
                <a:gd name="T1" fmla="*/ 4 h 47"/>
                <a:gd name="T2" fmla="*/ 45 w 34"/>
                <a:gd name="T3" fmla="*/ 1 h 47"/>
                <a:gd name="T4" fmla="*/ 2 w 34"/>
                <a:gd name="T5" fmla="*/ 60 h 47"/>
                <a:gd name="T6" fmla="*/ 47 w 3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33" y="4"/>
                  </a:moveTo>
                  <a:cubicBezTo>
                    <a:pt x="32" y="3"/>
                    <a:pt x="34" y="2"/>
                    <a:pt x="32" y="1"/>
                  </a:cubicBezTo>
                  <a:cubicBezTo>
                    <a:pt x="18" y="6"/>
                    <a:pt x="0" y="32"/>
                    <a:pt x="2" y="47"/>
                  </a:cubicBezTo>
                  <a:cubicBezTo>
                    <a:pt x="13" y="46"/>
                    <a:pt x="31" y="7"/>
                    <a:pt x="3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5" name="Freeform 2468">
              <a:extLst>
                <a:ext uri="{FF2B5EF4-FFF2-40B4-BE49-F238E27FC236}">
                  <a16:creationId xmlns:a16="http://schemas.microsoft.com/office/drawing/2014/main" id="{913A4EE5-E25C-47CF-A0B8-801865A0430A}"/>
                </a:ext>
              </a:extLst>
            </p:cNvPr>
            <p:cNvSpPr/>
            <p:nvPr>
              <p:custDataLst>
                <p:tags r:id="rId458"/>
              </p:custDataLst>
            </p:nvPr>
          </p:nvSpPr>
          <p:spPr bwMode="auto">
            <a:xfrm>
              <a:off x="2729" y="3049"/>
              <a:ext cx="54" cy="65"/>
            </a:xfrm>
            <a:custGeom>
              <a:avLst/>
              <a:gdLst>
                <a:gd name="T0" fmla="*/ 62 w 49"/>
                <a:gd name="T1" fmla="*/ 8 h 59"/>
                <a:gd name="T2" fmla="*/ 39 w 49"/>
                <a:gd name="T3" fmla="*/ 22 h 59"/>
                <a:gd name="T4" fmla="*/ 4 w 49"/>
                <a:gd name="T5" fmla="*/ 76 h 59"/>
                <a:gd name="T6" fmla="*/ 37 w 49"/>
                <a:gd name="T7" fmla="*/ 41 h 59"/>
                <a:gd name="T8" fmla="*/ 66 w 49"/>
                <a:gd name="T9" fmla="*/ 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6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4" y="57"/>
                  </a:cubicBezTo>
                  <a:cubicBezTo>
                    <a:pt x="14" y="59"/>
                    <a:pt x="23" y="38"/>
                    <a:pt x="28" y="31"/>
                  </a:cubicBezTo>
                  <a:cubicBezTo>
                    <a:pt x="34" y="23"/>
                    <a:pt x="46" y="11"/>
                    <a:pt x="4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6" name="Freeform 2469">
              <a:extLst>
                <a:ext uri="{FF2B5EF4-FFF2-40B4-BE49-F238E27FC236}">
                  <a16:creationId xmlns:a16="http://schemas.microsoft.com/office/drawing/2014/main" id="{781B5ACA-793F-4240-A65B-54D1C9D54709}"/>
                </a:ext>
              </a:extLst>
            </p:cNvPr>
            <p:cNvSpPr/>
            <p:nvPr>
              <p:custDataLst>
                <p:tags r:id="rId459"/>
              </p:custDataLst>
            </p:nvPr>
          </p:nvSpPr>
          <p:spPr bwMode="auto">
            <a:xfrm>
              <a:off x="2747" y="3086"/>
              <a:ext cx="68" cy="55"/>
            </a:xfrm>
            <a:custGeom>
              <a:avLst/>
              <a:gdLst>
                <a:gd name="T0" fmla="*/ 72 w 62"/>
                <a:gd name="T1" fmla="*/ 2 h 50"/>
                <a:gd name="T2" fmla="*/ 71 w 62"/>
                <a:gd name="T3" fmla="*/ 0 h 50"/>
                <a:gd name="T4" fmla="*/ 13 w 62"/>
                <a:gd name="T5" fmla="*/ 67 h 50"/>
                <a:gd name="T6" fmla="*/ 55 w 62"/>
                <a:gd name="T7" fmla="*/ 34 h 50"/>
                <a:gd name="T8" fmla="*/ 82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5" y="2"/>
                  </a:moveTo>
                  <a:cubicBezTo>
                    <a:pt x="55" y="1"/>
                    <a:pt x="57" y="0"/>
                    <a:pt x="54" y="0"/>
                  </a:cubicBezTo>
                  <a:cubicBezTo>
                    <a:pt x="42" y="8"/>
                    <a:pt x="0" y="30"/>
                    <a:pt x="10" y="50"/>
                  </a:cubicBezTo>
                  <a:cubicBezTo>
                    <a:pt x="22" y="49"/>
                    <a:pt x="34" y="32"/>
                    <a:pt x="42" y="25"/>
                  </a:cubicBezTo>
                  <a:cubicBezTo>
                    <a:pt x="50" y="18"/>
                    <a:pt x="57" y="11"/>
                    <a:pt x="6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7" name="Freeform 2470">
              <a:extLst>
                <a:ext uri="{FF2B5EF4-FFF2-40B4-BE49-F238E27FC236}">
                  <a16:creationId xmlns:a16="http://schemas.microsoft.com/office/drawing/2014/main" id="{14FCA220-4458-4E3B-A9B9-1FD77593451C}"/>
                </a:ext>
              </a:extLst>
            </p:cNvPr>
            <p:cNvSpPr/>
            <p:nvPr>
              <p:custDataLst>
                <p:tags r:id="rId460"/>
              </p:custDataLst>
            </p:nvPr>
          </p:nvSpPr>
          <p:spPr bwMode="auto">
            <a:xfrm>
              <a:off x="2765" y="3121"/>
              <a:ext cx="82" cy="46"/>
            </a:xfrm>
            <a:custGeom>
              <a:avLst/>
              <a:gdLst>
                <a:gd name="T0" fmla="*/ 91 w 74"/>
                <a:gd name="T1" fmla="*/ 0 h 42"/>
                <a:gd name="T2" fmla="*/ 0 w 74"/>
                <a:gd name="T3" fmla="*/ 54 h 42"/>
                <a:gd name="T4" fmla="*/ 23 w 74"/>
                <a:gd name="T5" fmla="*/ 46 h 42"/>
                <a:gd name="T6" fmla="*/ 81 w 74"/>
                <a:gd name="T7" fmla="*/ 18 h 42"/>
                <a:gd name="T8" fmla="*/ 101 w 74"/>
                <a:gd name="T9" fmla="*/ 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7" y="0"/>
                  </a:moveTo>
                  <a:cubicBezTo>
                    <a:pt x="49" y="7"/>
                    <a:pt x="21" y="26"/>
                    <a:pt x="0" y="41"/>
                  </a:cubicBezTo>
                  <a:cubicBezTo>
                    <a:pt x="6" y="42"/>
                    <a:pt x="11" y="38"/>
                    <a:pt x="17" y="35"/>
                  </a:cubicBezTo>
                  <a:cubicBezTo>
                    <a:pt x="31" y="28"/>
                    <a:pt x="47" y="22"/>
                    <a:pt x="60" y="14"/>
                  </a:cubicBezTo>
                  <a:cubicBezTo>
                    <a:pt x="65" y="11"/>
                    <a:pt x="69" y="7"/>
                    <a:pt x="7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8" name="Freeform 2471">
              <a:extLst>
                <a:ext uri="{FF2B5EF4-FFF2-40B4-BE49-F238E27FC236}">
                  <a16:creationId xmlns:a16="http://schemas.microsoft.com/office/drawing/2014/main" id="{D8D70830-3FF5-41B7-A2BB-AA3452419213}"/>
                </a:ext>
              </a:extLst>
            </p:cNvPr>
            <p:cNvSpPr/>
            <p:nvPr>
              <p:custDataLst>
                <p:tags r:id="rId461"/>
              </p:custDataLst>
            </p:nvPr>
          </p:nvSpPr>
          <p:spPr bwMode="auto">
            <a:xfrm>
              <a:off x="2779" y="3164"/>
              <a:ext cx="66" cy="40"/>
            </a:xfrm>
            <a:custGeom>
              <a:avLst/>
              <a:gdLst>
                <a:gd name="T0" fmla="*/ 8 w 60"/>
                <a:gd name="T1" fmla="*/ 38 h 36"/>
                <a:gd name="T2" fmla="*/ 0 w 60"/>
                <a:gd name="T3" fmla="*/ 37 h 36"/>
                <a:gd name="T4" fmla="*/ 80 w 60"/>
                <a:gd name="T5" fmla="*/ 8 h 36"/>
                <a:gd name="T6" fmla="*/ 4 w 60"/>
                <a:gd name="T7" fmla="*/ 3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5" y="28"/>
                  </a:moveTo>
                  <a:cubicBezTo>
                    <a:pt x="3" y="28"/>
                    <a:pt x="2" y="28"/>
                    <a:pt x="0" y="27"/>
                  </a:cubicBezTo>
                  <a:cubicBezTo>
                    <a:pt x="24" y="36"/>
                    <a:pt x="46" y="20"/>
                    <a:pt x="60" y="5"/>
                  </a:cubicBezTo>
                  <a:cubicBezTo>
                    <a:pt x="48" y="0"/>
                    <a:pt x="14" y="14"/>
                    <a:pt x="4" y="2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69" name="Freeform 2472">
              <a:extLst>
                <a:ext uri="{FF2B5EF4-FFF2-40B4-BE49-F238E27FC236}">
                  <a16:creationId xmlns:a16="http://schemas.microsoft.com/office/drawing/2014/main" id="{C1AA3CF3-E50B-4A7F-816D-5DD45B346C31}"/>
                </a:ext>
              </a:extLst>
            </p:cNvPr>
            <p:cNvSpPr/>
            <p:nvPr>
              <p:custDataLst>
                <p:tags r:id="rId462"/>
              </p:custDataLst>
            </p:nvPr>
          </p:nvSpPr>
          <p:spPr bwMode="auto">
            <a:xfrm>
              <a:off x="2769" y="3209"/>
              <a:ext cx="71" cy="28"/>
            </a:xfrm>
            <a:custGeom>
              <a:avLst/>
              <a:gdLst>
                <a:gd name="T0" fmla="*/ 4 w 65"/>
                <a:gd name="T1" fmla="*/ 35 h 25"/>
                <a:gd name="T2" fmla="*/ 1 w 65"/>
                <a:gd name="T3" fmla="*/ 28 h 25"/>
                <a:gd name="T4" fmla="*/ 85 w 65"/>
                <a:gd name="T5" fmla="*/ 12 h 25"/>
                <a:gd name="T6" fmla="*/ 11 w 6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5">
                  <a:moveTo>
                    <a:pt x="4" y="25"/>
                  </a:moveTo>
                  <a:cubicBezTo>
                    <a:pt x="1" y="23"/>
                    <a:pt x="0" y="22"/>
                    <a:pt x="1" y="20"/>
                  </a:cubicBezTo>
                  <a:cubicBezTo>
                    <a:pt x="22" y="24"/>
                    <a:pt x="48" y="22"/>
                    <a:pt x="65" y="9"/>
                  </a:cubicBezTo>
                  <a:cubicBezTo>
                    <a:pt x="65" y="0"/>
                    <a:pt x="12" y="11"/>
                    <a:pt x="8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0" name="Freeform 2473">
              <a:extLst>
                <a:ext uri="{FF2B5EF4-FFF2-40B4-BE49-F238E27FC236}">
                  <a16:creationId xmlns:a16="http://schemas.microsoft.com/office/drawing/2014/main" id="{1BABCC09-2042-4E42-A22B-97329008B268}"/>
                </a:ext>
              </a:extLst>
            </p:cNvPr>
            <p:cNvSpPr/>
            <p:nvPr>
              <p:custDataLst>
                <p:tags r:id="rId463"/>
              </p:custDataLst>
            </p:nvPr>
          </p:nvSpPr>
          <p:spPr bwMode="auto">
            <a:xfrm>
              <a:off x="2769" y="3246"/>
              <a:ext cx="67" cy="23"/>
            </a:xfrm>
            <a:custGeom>
              <a:avLst/>
              <a:gdLst>
                <a:gd name="T0" fmla="*/ 0 w 61"/>
                <a:gd name="T1" fmla="*/ 25 h 21"/>
                <a:gd name="T2" fmla="*/ 81 w 61"/>
                <a:gd name="T3" fmla="*/ 13 h 21"/>
                <a:gd name="T4" fmla="*/ 16 w 61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5" y="13"/>
                    <a:pt x="47" y="0"/>
                    <a:pt x="61" y="10"/>
                  </a:cubicBezTo>
                  <a:cubicBezTo>
                    <a:pt x="56" y="17"/>
                    <a:pt x="18" y="21"/>
                    <a:pt x="13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1" name="Freeform 2474">
              <a:extLst>
                <a:ext uri="{FF2B5EF4-FFF2-40B4-BE49-F238E27FC236}">
                  <a16:creationId xmlns:a16="http://schemas.microsoft.com/office/drawing/2014/main" id="{E62BDAED-63C2-46DC-BB06-D5E2C1AADAE2}"/>
                </a:ext>
              </a:extLst>
            </p:cNvPr>
            <p:cNvSpPr/>
            <p:nvPr>
              <p:custDataLst>
                <p:tags r:id="rId464"/>
              </p:custDataLst>
            </p:nvPr>
          </p:nvSpPr>
          <p:spPr bwMode="auto">
            <a:xfrm>
              <a:off x="2762" y="3289"/>
              <a:ext cx="67" cy="25"/>
            </a:xfrm>
            <a:custGeom>
              <a:avLst/>
              <a:gdLst>
                <a:gd name="T0" fmla="*/ 4 w 61"/>
                <a:gd name="T1" fmla="*/ 20 h 23"/>
                <a:gd name="T2" fmla="*/ 24 w 61"/>
                <a:gd name="T3" fmla="*/ 10 h 23"/>
                <a:gd name="T4" fmla="*/ 81 w 61"/>
                <a:gd name="T5" fmla="*/ 12 h 23"/>
                <a:gd name="T6" fmla="*/ 5 w 6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3">
                  <a:moveTo>
                    <a:pt x="4" y="16"/>
                  </a:moveTo>
                  <a:cubicBezTo>
                    <a:pt x="0" y="13"/>
                    <a:pt x="14" y="8"/>
                    <a:pt x="18" y="7"/>
                  </a:cubicBezTo>
                  <a:cubicBezTo>
                    <a:pt x="29" y="3"/>
                    <a:pt x="52" y="0"/>
                    <a:pt x="61" y="9"/>
                  </a:cubicBezTo>
                  <a:cubicBezTo>
                    <a:pt x="52" y="18"/>
                    <a:pt x="15" y="23"/>
                    <a:pt x="5" y="1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2" name="Freeform 2475">
              <a:extLst>
                <a:ext uri="{FF2B5EF4-FFF2-40B4-BE49-F238E27FC236}">
                  <a16:creationId xmlns:a16="http://schemas.microsoft.com/office/drawing/2014/main" id="{47B40951-C6A8-4C4D-A3EC-7CDFE7A96CF0}"/>
                </a:ext>
              </a:extLst>
            </p:cNvPr>
            <p:cNvSpPr/>
            <p:nvPr>
              <p:custDataLst>
                <p:tags r:id="rId465"/>
              </p:custDataLst>
            </p:nvPr>
          </p:nvSpPr>
          <p:spPr bwMode="auto">
            <a:xfrm>
              <a:off x="2755" y="3331"/>
              <a:ext cx="62" cy="22"/>
            </a:xfrm>
            <a:custGeom>
              <a:avLst/>
              <a:gdLst>
                <a:gd name="T0" fmla="*/ 76 w 56"/>
                <a:gd name="T1" fmla="*/ 4 h 20"/>
                <a:gd name="T2" fmla="*/ 0 w 56"/>
                <a:gd name="T3" fmla="*/ 24 h 20"/>
                <a:gd name="T4" fmla="*/ 75 w 56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0">
                  <a:moveTo>
                    <a:pt x="56" y="4"/>
                  </a:moveTo>
                  <a:cubicBezTo>
                    <a:pt x="39" y="0"/>
                    <a:pt x="12" y="4"/>
                    <a:pt x="0" y="18"/>
                  </a:cubicBezTo>
                  <a:cubicBezTo>
                    <a:pt x="18" y="20"/>
                    <a:pt x="37" y="6"/>
                    <a:pt x="55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3" name="Freeform 2476">
              <a:extLst>
                <a:ext uri="{FF2B5EF4-FFF2-40B4-BE49-F238E27FC236}">
                  <a16:creationId xmlns:a16="http://schemas.microsoft.com/office/drawing/2014/main" id="{3A861528-7BF9-4C5E-B385-A9B5DDBCA615}"/>
                </a:ext>
              </a:extLst>
            </p:cNvPr>
            <p:cNvSpPr/>
            <p:nvPr>
              <p:custDataLst>
                <p:tags r:id="rId466"/>
              </p:custDataLst>
            </p:nvPr>
          </p:nvSpPr>
          <p:spPr bwMode="auto">
            <a:xfrm>
              <a:off x="2758" y="3355"/>
              <a:ext cx="54" cy="33"/>
            </a:xfrm>
            <a:custGeom>
              <a:avLst/>
              <a:gdLst>
                <a:gd name="T0" fmla="*/ 58 w 49"/>
                <a:gd name="T1" fmla="*/ 23 h 30"/>
                <a:gd name="T2" fmla="*/ 0 w 49"/>
                <a:gd name="T3" fmla="*/ 26 h 30"/>
                <a:gd name="T4" fmla="*/ 66 w 49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9" y="30"/>
                    <a:pt x="37" y="16"/>
                    <a:pt x="49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4" name="Freeform 2477">
              <a:extLst>
                <a:ext uri="{FF2B5EF4-FFF2-40B4-BE49-F238E27FC236}">
                  <a16:creationId xmlns:a16="http://schemas.microsoft.com/office/drawing/2014/main" id="{AAECF14C-E552-4C99-BF1E-E4693990FD39}"/>
                </a:ext>
              </a:extLst>
            </p:cNvPr>
            <p:cNvSpPr/>
            <p:nvPr>
              <p:custDataLst>
                <p:tags r:id="rId467"/>
              </p:custDataLst>
            </p:nvPr>
          </p:nvSpPr>
          <p:spPr bwMode="auto">
            <a:xfrm>
              <a:off x="2754" y="3398"/>
              <a:ext cx="62" cy="33"/>
            </a:xfrm>
            <a:custGeom>
              <a:avLst/>
              <a:gdLst>
                <a:gd name="T0" fmla="*/ 71 w 56"/>
                <a:gd name="T1" fmla="*/ 13 h 30"/>
                <a:gd name="T2" fmla="*/ 0 w 56"/>
                <a:gd name="T3" fmla="*/ 17 h 30"/>
                <a:gd name="T4" fmla="*/ 76 w 56"/>
                <a:gd name="T5" fmla="*/ 1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0">
                  <a:moveTo>
                    <a:pt x="52" y="10"/>
                  </a:moveTo>
                  <a:cubicBezTo>
                    <a:pt x="41" y="0"/>
                    <a:pt x="12" y="9"/>
                    <a:pt x="0" y="13"/>
                  </a:cubicBezTo>
                  <a:cubicBezTo>
                    <a:pt x="7" y="30"/>
                    <a:pt x="43" y="16"/>
                    <a:pt x="56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5" name="Freeform 2478">
              <a:extLst>
                <a:ext uri="{FF2B5EF4-FFF2-40B4-BE49-F238E27FC236}">
                  <a16:creationId xmlns:a16="http://schemas.microsoft.com/office/drawing/2014/main" id="{53DAAD2B-F705-4E9E-9527-F85BC333472A}"/>
                </a:ext>
              </a:extLst>
            </p:cNvPr>
            <p:cNvSpPr/>
            <p:nvPr>
              <p:custDataLst>
                <p:tags r:id="rId468"/>
              </p:custDataLst>
            </p:nvPr>
          </p:nvSpPr>
          <p:spPr bwMode="auto">
            <a:xfrm>
              <a:off x="2760" y="3450"/>
              <a:ext cx="59" cy="34"/>
            </a:xfrm>
            <a:custGeom>
              <a:avLst/>
              <a:gdLst>
                <a:gd name="T0" fmla="*/ 59 w 54"/>
                <a:gd name="T1" fmla="*/ 13 h 31"/>
                <a:gd name="T2" fmla="*/ 0 w 54"/>
                <a:gd name="T3" fmla="*/ 20 h 31"/>
                <a:gd name="T4" fmla="*/ 70 w 54"/>
                <a:gd name="T5" fmla="*/ 1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1">
                  <a:moveTo>
                    <a:pt x="45" y="10"/>
                  </a:moveTo>
                  <a:cubicBezTo>
                    <a:pt x="48" y="0"/>
                    <a:pt x="6" y="11"/>
                    <a:pt x="0" y="15"/>
                  </a:cubicBezTo>
                  <a:cubicBezTo>
                    <a:pt x="6" y="31"/>
                    <a:pt x="45" y="15"/>
                    <a:pt x="54" y="1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6" name="Freeform 2479">
              <a:extLst>
                <a:ext uri="{FF2B5EF4-FFF2-40B4-BE49-F238E27FC236}">
                  <a16:creationId xmlns:a16="http://schemas.microsoft.com/office/drawing/2014/main" id="{4DD51C5C-A242-4C91-A67B-A72CB9403374}"/>
                </a:ext>
              </a:extLst>
            </p:cNvPr>
            <p:cNvSpPr/>
            <p:nvPr>
              <p:custDataLst>
                <p:tags r:id="rId469"/>
              </p:custDataLst>
            </p:nvPr>
          </p:nvSpPr>
          <p:spPr bwMode="auto">
            <a:xfrm>
              <a:off x="2773" y="3484"/>
              <a:ext cx="53" cy="40"/>
            </a:xfrm>
            <a:custGeom>
              <a:avLst/>
              <a:gdLst>
                <a:gd name="T0" fmla="*/ 61 w 48"/>
                <a:gd name="T1" fmla="*/ 16 h 36"/>
                <a:gd name="T2" fmla="*/ 62 w 48"/>
                <a:gd name="T3" fmla="*/ 14 h 36"/>
                <a:gd name="T4" fmla="*/ 10 w 48"/>
                <a:gd name="T5" fmla="*/ 36 h 36"/>
                <a:gd name="T6" fmla="*/ 65 w 48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5" y="12"/>
                  </a:moveTo>
                  <a:cubicBezTo>
                    <a:pt x="45" y="12"/>
                    <a:pt x="46" y="13"/>
                    <a:pt x="46" y="11"/>
                  </a:cubicBezTo>
                  <a:cubicBezTo>
                    <a:pt x="36" y="0"/>
                    <a:pt x="0" y="17"/>
                    <a:pt x="7" y="26"/>
                  </a:cubicBezTo>
                  <a:cubicBezTo>
                    <a:pt x="14" y="36"/>
                    <a:pt x="40" y="22"/>
                    <a:pt x="48" y="1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7" name="Freeform 2480">
              <a:extLst>
                <a:ext uri="{FF2B5EF4-FFF2-40B4-BE49-F238E27FC236}">
                  <a16:creationId xmlns:a16="http://schemas.microsoft.com/office/drawing/2014/main" id="{58BD5FBB-0145-4052-8A56-C8E7B1DF0E50}"/>
                </a:ext>
              </a:extLst>
            </p:cNvPr>
            <p:cNvSpPr/>
            <p:nvPr>
              <p:custDataLst>
                <p:tags r:id="rId470"/>
              </p:custDataLst>
            </p:nvPr>
          </p:nvSpPr>
          <p:spPr bwMode="auto">
            <a:xfrm>
              <a:off x="2782" y="3534"/>
              <a:ext cx="55" cy="21"/>
            </a:xfrm>
            <a:custGeom>
              <a:avLst/>
              <a:gdLst>
                <a:gd name="T0" fmla="*/ 58 w 50"/>
                <a:gd name="T1" fmla="*/ 13 h 19"/>
                <a:gd name="T2" fmla="*/ 58 w 50"/>
                <a:gd name="T3" fmla="*/ 9 h 19"/>
                <a:gd name="T4" fmla="*/ 0 w 50"/>
                <a:gd name="T5" fmla="*/ 14 h 19"/>
                <a:gd name="T6" fmla="*/ 67 w 50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44" y="10"/>
                  </a:moveTo>
                  <a:cubicBezTo>
                    <a:pt x="44" y="9"/>
                    <a:pt x="44" y="7"/>
                    <a:pt x="44" y="6"/>
                  </a:cubicBezTo>
                  <a:cubicBezTo>
                    <a:pt x="32" y="3"/>
                    <a:pt x="8" y="0"/>
                    <a:pt x="0" y="11"/>
                  </a:cubicBezTo>
                  <a:cubicBezTo>
                    <a:pt x="14" y="19"/>
                    <a:pt x="35" y="10"/>
                    <a:pt x="50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8" name="Freeform 2481">
              <a:extLst>
                <a:ext uri="{FF2B5EF4-FFF2-40B4-BE49-F238E27FC236}">
                  <a16:creationId xmlns:a16="http://schemas.microsoft.com/office/drawing/2014/main" id="{79F2E94E-4D59-4F5B-8B09-25E5877FF097}"/>
                </a:ext>
              </a:extLst>
            </p:cNvPr>
            <p:cNvSpPr/>
            <p:nvPr>
              <p:custDataLst>
                <p:tags r:id="rId471"/>
              </p:custDataLst>
            </p:nvPr>
          </p:nvSpPr>
          <p:spPr bwMode="auto">
            <a:xfrm>
              <a:off x="2797" y="3556"/>
              <a:ext cx="46" cy="33"/>
            </a:xfrm>
            <a:custGeom>
              <a:avLst/>
              <a:gdLst>
                <a:gd name="T0" fmla="*/ 58 w 41"/>
                <a:gd name="T1" fmla="*/ 22 h 30"/>
                <a:gd name="T2" fmla="*/ 0 w 41"/>
                <a:gd name="T3" fmla="*/ 40 h 30"/>
                <a:gd name="T4" fmla="*/ 55 w 41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7" y="23"/>
                    <a:pt x="39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79" name="Freeform 2482">
              <a:extLst>
                <a:ext uri="{FF2B5EF4-FFF2-40B4-BE49-F238E27FC236}">
                  <a16:creationId xmlns:a16="http://schemas.microsoft.com/office/drawing/2014/main" id="{49F2D074-0EB7-4D75-B78D-37001222EB78}"/>
                </a:ext>
              </a:extLst>
            </p:cNvPr>
            <p:cNvSpPr/>
            <p:nvPr>
              <p:custDataLst>
                <p:tags r:id="rId472"/>
              </p:custDataLst>
            </p:nvPr>
          </p:nvSpPr>
          <p:spPr bwMode="auto">
            <a:xfrm>
              <a:off x="2787" y="3600"/>
              <a:ext cx="62" cy="27"/>
            </a:xfrm>
            <a:custGeom>
              <a:avLst/>
              <a:gdLst>
                <a:gd name="T0" fmla="*/ 68 w 56"/>
                <a:gd name="T1" fmla="*/ 16 h 24"/>
                <a:gd name="T2" fmla="*/ 0 w 56"/>
                <a:gd name="T3" fmla="*/ 18 h 24"/>
                <a:gd name="T4" fmla="*/ 76 w 56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4">
                  <a:moveTo>
                    <a:pt x="50" y="11"/>
                  </a:moveTo>
                  <a:cubicBezTo>
                    <a:pt x="42" y="0"/>
                    <a:pt x="11" y="8"/>
                    <a:pt x="0" y="12"/>
                  </a:cubicBezTo>
                  <a:cubicBezTo>
                    <a:pt x="9" y="24"/>
                    <a:pt x="44" y="14"/>
                    <a:pt x="56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0" name="Freeform 2483">
              <a:extLst>
                <a:ext uri="{FF2B5EF4-FFF2-40B4-BE49-F238E27FC236}">
                  <a16:creationId xmlns:a16="http://schemas.microsoft.com/office/drawing/2014/main" id="{ED851544-2A17-4A15-96B7-AE7636DB605E}"/>
                </a:ext>
              </a:extLst>
            </p:cNvPr>
            <p:cNvSpPr/>
            <p:nvPr>
              <p:custDataLst>
                <p:tags r:id="rId473"/>
              </p:custDataLst>
            </p:nvPr>
          </p:nvSpPr>
          <p:spPr bwMode="auto">
            <a:xfrm>
              <a:off x="2776" y="3632"/>
              <a:ext cx="71" cy="41"/>
            </a:xfrm>
            <a:custGeom>
              <a:avLst/>
              <a:gdLst>
                <a:gd name="T0" fmla="*/ 85 w 64"/>
                <a:gd name="T1" fmla="*/ 13 h 37"/>
                <a:gd name="T2" fmla="*/ 0 w 64"/>
                <a:gd name="T3" fmla="*/ 33 h 37"/>
                <a:gd name="T4" fmla="*/ 88 w 64"/>
                <a:gd name="T5" fmla="*/ 2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7">
                  <a:moveTo>
                    <a:pt x="62" y="10"/>
                  </a:moveTo>
                  <a:cubicBezTo>
                    <a:pt x="61" y="0"/>
                    <a:pt x="7" y="20"/>
                    <a:pt x="0" y="24"/>
                  </a:cubicBezTo>
                  <a:cubicBezTo>
                    <a:pt x="5" y="37"/>
                    <a:pt x="61" y="20"/>
                    <a:pt x="64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1" name="Freeform 2484">
              <a:extLst>
                <a:ext uri="{FF2B5EF4-FFF2-40B4-BE49-F238E27FC236}">
                  <a16:creationId xmlns:a16="http://schemas.microsoft.com/office/drawing/2014/main" id="{60CD8792-3BC0-44A6-99DC-E47169CBB75E}"/>
                </a:ext>
              </a:extLst>
            </p:cNvPr>
            <p:cNvSpPr/>
            <p:nvPr>
              <p:custDataLst>
                <p:tags r:id="rId474"/>
              </p:custDataLst>
            </p:nvPr>
          </p:nvSpPr>
          <p:spPr bwMode="auto">
            <a:xfrm>
              <a:off x="2791" y="3670"/>
              <a:ext cx="55" cy="39"/>
            </a:xfrm>
            <a:custGeom>
              <a:avLst/>
              <a:gdLst>
                <a:gd name="T0" fmla="*/ 65 w 50"/>
                <a:gd name="T1" fmla="*/ 0 h 35"/>
                <a:gd name="T2" fmla="*/ 0 w 50"/>
                <a:gd name="T3" fmla="*/ 41 h 35"/>
                <a:gd name="T4" fmla="*/ 67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3" y="12"/>
                    <a:pt x="5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2" name="Freeform 2485">
              <a:extLst>
                <a:ext uri="{FF2B5EF4-FFF2-40B4-BE49-F238E27FC236}">
                  <a16:creationId xmlns:a16="http://schemas.microsoft.com/office/drawing/2014/main" id="{788757BD-678E-4832-A5D6-43BBDAA4B7B5}"/>
                </a:ext>
              </a:extLst>
            </p:cNvPr>
            <p:cNvSpPr/>
            <p:nvPr>
              <p:custDataLst>
                <p:tags r:id="rId475"/>
              </p:custDataLst>
            </p:nvPr>
          </p:nvSpPr>
          <p:spPr bwMode="auto">
            <a:xfrm>
              <a:off x="2809" y="3692"/>
              <a:ext cx="37" cy="31"/>
            </a:xfrm>
            <a:custGeom>
              <a:avLst/>
              <a:gdLst>
                <a:gd name="T0" fmla="*/ 46 w 33"/>
                <a:gd name="T1" fmla="*/ 2 h 28"/>
                <a:gd name="T2" fmla="*/ 44 w 33"/>
                <a:gd name="T3" fmla="*/ 0 h 28"/>
                <a:gd name="T4" fmla="*/ 0 w 33"/>
                <a:gd name="T5" fmla="*/ 37 h 28"/>
                <a:gd name="T6" fmla="*/ 41 w 33"/>
                <a:gd name="T7" fmla="*/ 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">
                  <a:moveTo>
                    <a:pt x="33" y="2"/>
                  </a:moveTo>
                  <a:cubicBezTo>
                    <a:pt x="33" y="0"/>
                    <a:pt x="33" y="0"/>
                    <a:pt x="31" y="0"/>
                  </a:cubicBezTo>
                  <a:cubicBezTo>
                    <a:pt x="22" y="10"/>
                    <a:pt x="7" y="16"/>
                    <a:pt x="0" y="27"/>
                  </a:cubicBezTo>
                  <a:cubicBezTo>
                    <a:pt x="11" y="28"/>
                    <a:pt x="25" y="13"/>
                    <a:pt x="2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3" name="Freeform 2486">
              <a:extLst>
                <a:ext uri="{FF2B5EF4-FFF2-40B4-BE49-F238E27FC236}">
                  <a16:creationId xmlns:a16="http://schemas.microsoft.com/office/drawing/2014/main" id="{6406617B-F5A8-4331-9F6D-A2357E46F043}"/>
                </a:ext>
              </a:extLst>
            </p:cNvPr>
            <p:cNvSpPr/>
            <p:nvPr>
              <p:custDataLst>
                <p:tags r:id="rId476"/>
              </p:custDataLst>
            </p:nvPr>
          </p:nvSpPr>
          <p:spPr bwMode="auto">
            <a:xfrm>
              <a:off x="2273" y="1989"/>
              <a:ext cx="267" cy="270"/>
            </a:xfrm>
            <a:custGeom>
              <a:avLst/>
              <a:gdLst>
                <a:gd name="T0" fmla="*/ 0 w 242"/>
                <a:gd name="T1" fmla="*/ 328 h 245"/>
                <a:gd name="T2" fmla="*/ 34 w 242"/>
                <a:gd name="T3" fmla="*/ 235 h 245"/>
                <a:gd name="T4" fmla="*/ 106 w 242"/>
                <a:gd name="T5" fmla="*/ 131 h 245"/>
                <a:gd name="T6" fmla="*/ 220 w 242"/>
                <a:gd name="T7" fmla="*/ 55 h 245"/>
                <a:gd name="T8" fmla="*/ 325 w 24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245">
                  <a:moveTo>
                    <a:pt x="0" y="245"/>
                  </a:moveTo>
                  <a:cubicBezTo>
                    <a:pt x="0" y="228"/>
                    <a:pt x="18" y="194"/>
                    <a:pt x="25" y="175"/>
                  </a:cubicBezTo>
                  <a:cubicBezTo>
                    <a:pt x="39" y="141"/>
                    <a:pt x="52" y="121"/>
                    <a:pt x="79" y="98"/>
                  </a:cubicBezTo>
                  <a:cubicBezTo>
                    <a:pt x="105" y="76"/>
                    <a:pt x="133" y="56"/>
                    <a:pt x="163" y="41"/>
                  </a:cubicBezTo>
                  <a:cubicBezTo>
                    <a:pt x="189" y="28"/>
                    <a:pt x="213" y="8"/>
                    <a:pt x="24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4" name="Freeform 2487">
              <a:extLst>
                <a:ext uri="{FF2B5EF4-FFF2-40B4-BE49-F238E27FC236}">
                  <a16:creationId xmlns:a16="http://schemas.microsoft.com/office/drawing/2014/main" id="{86C17F73-1AF6-44BB-BBA7-FDCF0752DCBB}"/>
                </a:ext>
              </a:extLst>
            </p:cNvPr>
            <p:cNvSpPr/>
            <p:nvPr>
              <p:custDataLst>
                <p:tags r:id="rId477"/>
              </p:custDataLst>
            </p:nvPr>
          </p:nvSpPr>
          <p:spPr bwMode="auto">
            <a:xfrm>
              <a:off x="2621" y="1962"/>
              <a:ext cx="166" cy="264"/>
            </a:xfrm>
            <a:custGeom>
              <a:avLst/>
              <a:gdLst>
                <a:gd name="T0" fmla="*/ 200 w 151"/>
                <a:gd name="T1" fmla="*/ 0 h 239"/>
                <a:gd name="T2" fmla="*/ 134 w 151"/>
                <a:gd name="T3" fmla="*/ 92 h 239"/>
                <a:gd name="T4" fmla="*/ 68 w 151"/>
                <a:gd name="T5" fmla="*/ 172 h 239"/>
                <a:gd name="T6" fmla="*/ 0 w 151"/>
                <a:gd name="T7" fmla="*/ 323 h 239"/>
                <a:gd name="T8" fmla="*/ 81 w 151"/>
                <a:gd name="T9" fmla="*/ 268 h 239"/>
                <a:gd name="T10" fmla="*/ 148 w 151"/>
                <a:gd name="T11" fmla="*/ 218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39">
                  <a:moveTo>
                    <a:pt x="151" y="0"/>
                  </a:moveTo>
                  <a:cubicBezTo>
                    <a:pt x="146" y="28"/>
                    <a:pt x="120" y="49"/>
                    <a:pt x="101" y="68"/>
                  </a:cubicBezTo>
                  <a:cubicBezTo>
                    <a:pt x="83" y="87"/>
                    <a:pt x="66" y="106"/>
                    <a:pt x="51" y="128"/>
                  </a:cubicBezTo>
                  <a:cubicBezTo>
                    <a:pt x="27" y="163"/>
                    <a:pt x="8" y="199"/>
                    <a:pt x="0" y="239"/>
                  </a:cubicBezTo>
                  <a:cubicBezTo>
                    <a:pt x="15" y="215"/>
                    <a:pt x="37" y="210"/>
                    <a:pt x="61" y="199"/>
                  </a:cubicBezTo>
                  <a:cubicBezTo>
                    <a:pt x="81" y="189"/>
                    <a:pt x="95" y="171"/>
                    <a:pt x="112" y="16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5" name="Freeform 2488">
              <a:extLst>
                <a:ext uri="{FF2B5EF4-FFF2-40B4-BE49-F238E27FC236}">
                  <a16:creationId xmlns:a16="http://schemas.microsoft.com/office/drawing/2014/main" id="{136BA959-8F68-4F5E-BF26-2AC9CD1246DC}"/>
                </a:ext>
              </a:extLst>
            </p:cNvPr>
            <p:cNvSpPr/>
            <p:nvPr>
              <p:custDataLst>
                <p:tags r:id="rId478"/>
              </p:custDataLst>
            </p:nvPr>
          </p:nvSpPr>
          <p:spPr bwMode="auto">
            <a:xfrm>
              <a:off x="2160" y="2116"/>
              <a:ext cx="53" cy="52"/>
            </a:xfrm>
            <a:custGeom>
              <a:avLst/>
              <a:gdLst>
                <a:gd name="T0" fmla="*/ 0 w 48"/>
                <a:gd name="T1" fmla="*/ 30 h 47"/>
                <a:gd name="T2" fmla="*/ 57 w 48"/>
                <a:gd name="T3" fmla="*/ 0 h 47"/>
                <a:gd name="T4" fmla="*/ 46 w 48"/>
                <a:gd name="T5" fmla="*/ 6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22"/>
                  </a:moveTo>
                  <a:cubicBezTo>
                    <a:pt x="12" y="12"/>
                    <a:pt x="29" y="6"/>
                    <a:pt x="43" y="0"/>
                  </a:cubicBezTo>
                  <a:cubicBezTo>
                    <a:pt x="48" y="14"/>
                    <a:pt x="39" y="33"/>
                    <a:pt x="34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6" name="Freeform 2489">
              <a:extLst>
                <a:ext uri="{FF2B5EF4-FFF2-40B4-BE49-F238E27FC236}">
                  <a16:creationId xmlns:a16="http://schemas.microsoft.com/office/drawing/2014/main" id="{A2E56007-85B4-4B6D-8189-B84B399949FD}"/>
                </a:ext>
              </a:extLst>
            </p:cNvPr>
            <p:cNvSpPr/>
            <p:nvPr>
              <p:custDataLst>
                <p:tags r:id="rId479"/>
              </p:custDataLst>
            </p:nvPr>
          </p:nvSpPr>
          <p:spPr bwMode="auto">
            <a:xfrm>
              <a:off x="3183" y="2165"/>
              <a:ext cx="87" cy="175"/>
            </a:xfrm>
            <a:custGeom>
              <a:avLst/>
              <a:gdLst>
                <a:gd name="T0" fmla="*/ 32 w 79"/>
                <a:gd name="T1" fmla="*/ 215 h 158"/>
                <a:gd name="T2" fmla="*/ 3 w 79"/>
                <a:gd name="T3" fmla="*/ 119 h 158"/>
                <a:gd name="T4" fmla="*/ 24 w 79"/>
                <a:gd name="T5" fmla="*/ 0 h 158"/>
                <a:gd name="T6" fmla="*/ 106 w 79"/>
                <a:gd name="T7" fmla="*/ 1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8">
                  <a:moveTo>
                    <a:pt x="24" y="158"/>
                  </a:moveTo>
                  <a:cubicBezTo>
                    <a:pt x="15" y="136"/>
                    <a:pt x="5" y="111"/>
                    <a:pt x="3" y="88"/>
                  </a:cubicBezTo>
                  <a:cubicBezTo>
                    <a:pt x="0" y="57"/>
                    <a:pt x="19" y="30"/>
                    <a:pt x="18" y="0"/>
                  </a:cubicBezTo>
                  <a:cubicBezTo>
                    <a:pt x="32" y="26"/>
                    <a:pt x="74" y="51"/>
                    <a:pt x="79" y="8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7" name="Freeform 2490">
              <a:extLst>
                <a:ext uri="{FF2B5EF4-FFF2-40B4-BE49-F238E27FC236}">
                  <a16:creationId xmlns:a16="http://schemas.microsoft.com/office/drawing/2014/main" id="{344EBA72-F9B0-4F09-A60F-E119B49D18A8}"/>
                </a:ext>
              </a:extLst>
            </p:cNvPr>
            <p:cNvSpPr/>
            <p:nvPr>
              <p:custDataLst>
                <p:tags r:id="rId480"/>
              </p:custDataLst>
            </p:nvPr>
          </p:nvSpPr>
          <p:spPr bwMode="auto">
            <a:xfrm>
              <a:off x="3296" y="2064"/>
              <a:ext cx="137" cy="210"/>
            </a:xfrm>
            <a:custGeom>
              <a:avLst/>
              <a:gdLst>
                <a:gd name="T0" fmla="*/ 167 w 124"/>
                <a:gd name="T1" fmla="*/ 256 h 190"/>
                <a:gd name="T2" fmla="*/ 102 w 124"/>
                <a:gd name="T3" fmla="*/ 115 h 190"/>
                <a:gd name="T4" fmla="*/ 0 w 12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90">
                  <a:moveTo>
                    <a:pt x="124" y="190"/>
                  </a:moveTo>
                  <a:cubicBezTo>
                    <a:pt x="98" y="156"/>
                    <a:pt x="91" y="124"/>
                    <a:pt x="75" y="85"/>
                  </a:cubicBezTo>
                  <a:cubicBezTo>
                    <a:pt x="58" y="45"/>
                    <a:pt x="25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8" name="Freeform 2491">
              <a:extLst>
                <a:ext uri="{FF2B5EF4-FFF2-40B4-BE49-F238E27FC236}">
                  <a16:creationId xmlns:a16="http://schemas.microsoft.com/office/drawing/2014/main" id="{D7967B95-FDC4-4FA9-A8AB-F763F1ABF17A}"/>
                </a:ext>
              </a:extLst>
            </p:cNvPr>
            <p:cNvSpPr/>
            <p:nvPr>
              <p:custDataLst>
                <p:tags r:id="rId481"/>
              </p:custDataLst>
            </p:nvPr>
          </p:nvSpPr>
          <p:spPr bwMode="auto">
            <a:xfrm>
              <a:off x="3490" y="2048"/>
              <a:ext cx="121" cy="180"/>
            </a:xfrm>
            <a:custGeom>
              <a:avLst/>
              <a:gdLst>
                <a:gd name="T0" fmla="*/ 51 w 110"/>
                <a:gd name="T1" fmla="*/ 220 h 163"/>
                <a:gd name="T2" fmla="*/ 15 w 110"/>
                <a:gd name="T3" fmla="*/ 130 h 163"/>
                <a:gd name="T4" fmla="*/ 13 w 110"/>
                <a:gd name="T5" fmla="*/ 54 h 163"/>
                <a:gd name="T6" fmla="*/ 146 w 110"/>
                <a:gd name="T7" fmla="*/ 98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163">
                  <a:moveTo>
                    <a:pt x="38" y="163"/>
                  </a:moveTo>
                  <a:cubicBezTo>
                    <a:pt x="23" y="144"/>
                    <a:pt x="19" y="121"/>
                    <a:pt x="12" y="97"/>
                  </a:cubicBezTo>
                  <a:cubicBezTo>
                    <a:pt x="6" y="78"/>
                    <a:pt x="0" y="59"/>
                    <a:pt x="10" y="40"/>
                  </a:cubicBezTo>
                  <a:cubicBezTo>
                    <a:pt x="30" y="0"/>
                    <a:pt x="100" y="41"/>
                    <a:pt x="11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89" name="Freeform 2492">
              <a:extLst>
                <a:ext uri="{FF2B5EF4-FFF2-40B4-BE49-F238E27FC236}">
                  <a16:creationId xmlns:a16="http://schemas.microsoft.com/office/drawing/2014/main" id="{BE24EBDE-7F99-490A-AFAB-E060A4605E04}"/>
                </a:ext>
              </a:extLst>
            </p:cNvPr>
            <p:cNvSpPr/>
            <p:nvPr>
              <p:custDataLst>
                <p:tags r:id="rId482"/>
              </p:custDataLst>
            </p:nvPr>
          </p:nvSpPr>
          <p:spPr bwMode="auto">
            <a:xfrm>
              <a:off x="2877" y="2014"/>
              <a:ext cx="100" cy="335"/>
            </a:xfrm>
            <a:custGeom>
              <a:avLst/>
              <a:gdLst>
                <a:gd name="T0" fmla="*/ 121 w 91"/>
                <a:gd name="T1" fmla="*/ 409 h 303"/>
                <a:gd name="T2" fmla="*/ 93 w 91"/>
                <a:gd name="T3" fmla="*/ 331 h 303"/>
                <a:gd name="T4" fmla="*/ 69 w 91"/>
                <a:gd name="T5" fmla="*/ 231 h 303"/>
                <a:gd name="T6" fmla="*/ 26 w 91"/>
                <a:gd name="T7" fmla="*/ 119 h 303"/>
                <a:gd name="T8" fmla="*/ 11 w 91"/>
                <a:gd name="T9" fmla="*/ 66 h 303"/>
                <a:gd name="T10" fmla="*/ 5 w 91"/>
                <a:gd name="T11" fmla="*/ 0 h 3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303">
                  <a:moveTo>
                    <a:pt x="91" y="303"/>
                  </a:moveTo>
                  <a:cubicBezTo>
                    <a:pt x="81" y="285"/>
                    <a:pt x="76" y="264"/>
                    <a:pt x="70" y="244"/>
                  </a:cubicBezTo>
                  <a:cubicBezTo>
                    <a:pt x="63" y="220"/>
                    <a:pt x="55" y="196"/>
                    <a:pt x="52" y="171"/>
                  </a:cubicBezTo>
                  <a:cubicBezTo>
                    <a:pt x="49" y="139"/>
                    <a:pt x="33" y="117"/>
                    <a:pt x="20" y="89"/>
                  </a:cubicBezTo>
                  <a:cubicBezTo>
                    <a:pt x="15" y="76"/>
                    <a:pt x="10" y="62"/>
                    <a:pt x="8" y="49"/>
                  </a:cubicBezTo>
                  <a:cubicBezTo>
                    <a:pt x="6" y="36"/>
                    <a:pt x="0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0" name="Freeform 2493">
              <a:extLst>
                <a:ext uri="{FF2B5EF4-FFF2-40B4-BE49-F238E27FC236}">
                  <a16:creationId xmlns:a16="http://schemas.microsoft.com/office/drawing/2014/main" id="{E909E78A-E0DD-4AFC-ADCF-C3143137834C}"/>
                </a:ext>
              </a:extLst>
            </p:cNvPr>
            <p:cNvSpPr/>
            <p:nvPr>
              <p:custDataLst>
                <p:tags r:id="rId483"/>
              </p:custDataLst>
            </p:nvPr>
          </p:nvSpPr>
          <p:spPr bwMode="auto">
            <a:xfrm>
              <a:off x="2644" y="2210"/>
              <a:ext cx="149" cy="151"/>
            </a:xfrm>
            <a:custGeom>
              <a:avLst/>
              <a:gdLst>
                <a:gd name="T0" fmla="*/ 0 w 135"/>
                <a:gd name="T1" fmla="*/ 183 h 137"/>
                <a:gd name="T2" fmla="*/ 38 w 135"/>
                <a:gd name="T3" fmla="*/ 126 h 137"/>
                <a:gd name="T4" fmla="*/ 93 w 135"/>
                <a:gd name="T5" fmla="*/ 93 h 137"/>
                <a:gd name="T6" fmla="*/ 143 w 135"/>
                <a:gd name="T7" fmla="*/ 50 h 137"/>
                <a:gd name="T8" fmla="*/ 181 w 135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7">
                  <a:moveTo>
                    <a:pt x="0" y="137"/>
                  </a:moveTo>
                  <a:cubicBezTo>
                    <a:pt x="7" y="123"/>
                    <a:pt x="15" y="104"/>
                    <a:pt x="28" y="93"/>
                  </a:cubicBezTo>
                  <a:cubicBezTo>
                    <a:pt x="39" y="84"/>
                    <a:pt x="56" y="77"/>
                    <a:pt x="69" y="69"/>
                  </a:cubicBezTo>
                  <a:cubicBezTo>
                    <a:pt x="83" y="60"/>
                    <a:pt x="97" y="51"/>
                    <a:pt x="107" y="37"/>
                  </a:cubicBezTo>
                  <a:cubicBezTo>
                    <a:pt x="113" y="28"/>
                    <a:pt x="121" y="1"/>
                    <a:pt x="13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1" name="Freeform 2494">
              <a:extLst>
                <a:ext uri="{FF2B5EF4-FFF2-40B4-BE49-F238E27FC236}">
                  <a16:creationId xmlns:a16="http://schemas.microsoft.com/office/drawing/2014/main" id="{800410FA-C663-4644-B727-4DC9CDBBE997}"/>
                </a:ext>
              </a:extLst>
            </p:cNvPr>
            <p:cNvSpPr/>
            <p:nvPr>
              <p:custDataLst>
                <p:tags r:id="rId484"/>
              </p:custDataLst>
            </p:nvPr>
          </p:nvSpPr>
          <p:spPr bwMode="auto">
            <a:xfrm>
              <a:off x="2854" y="2265"/>
              <a:ext cx="10" cy="89"/>
            </a:xfrm>
            <a:custGeom>
              <a:avLst/>
              <a:gdLst>
                <a:gd name="T0" fmla="*/ 9 w 9"/>
                <a:gd name="T1" fmla="*/ 108 h 81"/>
                <a:gd name="T2" fmla="*/ 10 w 9"/>
                <a:gd name="T3" fmla="*/ 40 h 81"/>
                <a:gd name="T4" fmla="*/ 0 w 9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1">
                  <a:moveTo>
                    <a:pt x="6" y="81"/>
                  </a:moveTo>
                  <a:cubicBezTo>
                    <a:pt x="1" y="65"/>
                    <a:pt x="9" y="47"/>
                    <a:pt x="7" y="30"/>
                  </a:cubicBezTo>
                  <a:cubicBezTo>
                    <a:pt x="5" y="20"/>
                    <a:pt x="2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292" name="Freeform 2495">
              <a:extLst>
                <a:ext uri="{FF2B5EF4-FFF2-40B4-BE49-F238E27FC236}">
                  <a16:creationId xmlns:a16="http://schemas.microsoft.com/office/drawing/2014/main" id="{F915A48B-78BD-4984-BA44-C4642894422A}"/>
                </a:ext>
              </a:extLst>
            </p:cNvPr>
            <p:cNvSpPr/>
            <p:nvPr>
              <p:custDataLst>
                <p:tags r:id="rId485"/>
              </p:custDataLst>
            </p:nvPr>
          </p:nvSpPr>
          <p:spPr bwMode="auto">
            <a:xfrm>
              <a:off x="2493" y="2252"/>
              <a:ext cx="82" cy="82"/>
            </a:xfrm>
            <a:custGeom>
              <a:avLst/>
              <a:gdLst>
                <a:gd name="T0" fmla="*/ 0 w 75"/>
                <a:gd name="T1" fmla="*/ 98 h 75"/>
                <a:gd name="T2" fmla="*/ 39 w 75"/>
                <a:gd name="T3" fmla="*/ 42 h 75"/>
                <a:gd name="T4" fmla="*/ 98 w 75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5">
                  <a:moveTo>
                    <a:pt x="0" y="75"/>
                  </a:moveTo>
                  <a:cubicBezTo>
                    <a:pt x="1" y="74"/>
                    <a:pt x="17" y="43"/>
                    <a:pt x="30" y="32"/>
                  </a:cubicBezTo>
                  <a:cubicBezTo>
                    <a:pt x="43" y="20"/>
                    <a:pt x="59" y="9"/>
                    <a:pt x="7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13" name="Group 2496">
            <a:extLst>
              <a:ext uri="{FF2B5EF4-FFF2-40B4-BE49-F238E27FC236}">
                <a16:creationId xmlns:a16="http://schemas.microsoft.com/office/drawing/2014/main" id="{6609EE16-3E68-4300-9E40-41617FB45AB3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4940300" y="5883275"/>
            <a:ext cx="430213" cy="447675"/>
            <a:chOff x="1346" y="1920"/>
            <a:chExt cx="1102" cy="1146"/>
          </a:xfrm>
        </p:grpSpPr>
        <p:sp>
          <p:nvSpPr>
            <p:cNvPr id="76935" name="Freeform 2497">
              <a:extLst>
                <a:ext uri="{FF2B5EF4-FFF2-40B4-BE49-F238E27FC236}">
                  <a16:creationId xmlns:a16="http://schemas.microsoft.com/office/drawing/2014/main" id="{BDAA7740-ED2D-4299-8A27-182115D86657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 bwMode="auto">
            <a:xfrm>
              <a:off x="1346" y="1922"/>
              <a:ext cx="1102" cy="1144"/>
            </a:xfrm>
            <a:custGeom>
              <a:avLst/>
              <a:gdLst>
                <a:gd name="T0" fmla="*/ 1084 w 1102"/>
                <a:gd name="T1" fmla="*/ 492 h 1144"/>
                <a:gd name="T2" fmla="*/ 1072 w 1102"/>
                <a:gd name="T3" fmla="*/ 444 h 1144"/>
                <a:gd name="T4" fmla="*/ 1060 w 1102"/>
                <a:gd name="T5" fmla="*/ 404 h 1144"/>
                <a:gd name="T6" fmla="*/ 1048 w 1102"/>
                <a:gd name="T7" fmla="*/ 362 h 1144"/>
                <a:gd name="T8" fmla="*/ 1038 w 1102"/>
                <a:gd name="T9" fmla="*/ 334 h 1144"/>
                <a:gd name="T10" fmla="*/ 1046 w 1102"/>
                <a:gd name="T11" fmla="*/ 308 h 1144"/>
                <a:gd name="T12" fmla="*/ 1042 w 1102"/>
                <a:gd name="T13" fmla="*/ 284 h 1144"/>
                <a:gd name="T14" fmla="*/ 1016 w 1102"/>
                <a:gd name="T15" fmla="*/ 224 h 1144"/>
                <a:gd name="T16" fmla="*/ 984 w 1102"/>
                <a:gd name="T17" fmla="*/ 104 h 1144"/>
                <a:gd name="T18" fmla="*/ 958 w 1102"/>
                <a:gd name="T19" fmla="*/ 42 h 1144"/>
                <a:gd name="T20" fmla="*/ 968 w 1102"/>
                <a:gd name="T21" fmla="*/ 0 h 1144"/>
                <a:gd name="T22" fmla="*/ 970 w 1102"/>
                <a:gd name="T23" fmla="*/ 0 h 1144"/>
                <a:gd name="T24" fmla="*/ 4 w 1102"/>
                <a:gd name="T25" fmla="*/ 6 h 1144"/>
                <a:gd name="T26" fmla="*/ 26 w 1102"/>
                <a:gd name="T27" fmla="*/ 26 h 1144"/>
                <a:gd name="T28" fmla="*/ 54 w 1102"/>
                <a:gd name="T29" fmla="*/ 124 h 1144"/>
                <a:gd name="T30" fmla="*/ 66 w 1102"/>
                <a:gd name="T31" fmla="*/ 266 h 1144"/>
                <a:gd name="T32" fmla="*/ 66 w 1102"/>
                <a:gd name="T33" fmla="*/ 370 h 1144"/>
                <a:gd name="T34" fmla="*/ 54 w 1102"/>
                <a:gd name="T35" fmla="*/ 438 h 1144"/>
                <a:gd name="T36" fmla="*/ 60 w 1102"/>
                <a:gd name="T37" fmla="*/ 476 h 1144"/>
                <a:gd name="T38" fmla="*/ 76 w 1102"/>
                <a:gd name="T39" fmla="*/ 522 h 1144"/>
                <a:gd name="T40" fmla="*/ 74 w 1102"/>
                <a:gd name="T41" fmla="*/ 544 h 1144"/>
                <a:gd name="T42" fmla="*/ 68 w 1102"/>
                <a:gd name="T43" fmla="*/ 574 h 1144"/>
                <a:gd name="T44" fmla="*/ 80 w 1102"/>
                <a:gd name="T45" fmla="*/ 612 h 1144"/>
                <a:gd name="T46" fmla="*/ 78 w 1102"/>
                <a:gd name="T47" fmla="*/ 630 h 1144"/>
                <a:gd name="T48" fmla="*/ 70 w 1102"/>
                <a:gd name="T49" fmla="*/ 664 h 1144"/>
                <a:gd name="T50" fmla="*/ 82 w 1102"/>
                <a:gd name="T51" fmla="*/ 690 h 1144"/>
                <a:gd name="T52" fmla="*/ 86 w 1102"/>
                <a:gd name="T53" fmla="*/ 710 h 1144"/>
                <a:gd name="T54" fmla="*/ 76 w 1102"/>
                <a:gd name="T55" fmla="*/ 742 h 1144"/>
                <a:gd name="T56" fmla="*/ 88 w 1102"/>
                <a:gd name="T57" fmla="*/ 780 h 1144"/>
                <a:gd name="T58" fmla="*/ 98 w 1102"/>
                <a:gd name="T59" fmla="*/ 832 h 1144"/>
                <a:gd name="T60" fmla="*/ 106 w 1102"/>
                <a:gd name="T61" fmla="*/ 882 h 1144"/>
                <a:gd name="T62" fmla="*/ 140 w 1102"/>
                <a:gd name="T63" fmla="*/ 930 h 1144"/>
                <a:gd name="T64" fmla="*/ 182 w 1102"/>
                <a:gd name="T65" fmla="*/ 968 h 1144"/>
                <a:gd name="T66" fmla="*/ 202 w 1102"/>
                <a:gd name="T67" fmla="*/ 1002 h 1144"/>
                <a:gd name="T68" fmla="*/ 232 w 1102"/>
                <a:gd name="T69" fmla="*/ 1042 h 1144"/>
                <a:gd name="T70" fmla="*/ 352 w 1102"/>
                <a:gd name="T71" fmla="*/ 1110 h 1144"/>
                <a:gd name="T72" fmla="*/ 446 w 1102"/>
                <a:gd name="T73" fmla="*/ 1138 h 1144"/>
                <a:gd name="T74" fmla="*/ 490 w 1102"/>
                <a:gd name="T75" fmla="*/ 1136 h 1144"/>
                <a:gd name="T76" fmla="*/ 566 w 1102"/>
                <a:gd name="T77" fmla="*/ 1142 h 1144"/>
                <a:gd name="T78" fmla="*/ 616 w 1102"/>
                <a:gd name="T79" fmla="*/ 1140 h 1144"/>
                <a:gd name="T80" fmla="*/ 726 w 1102"/>
                <a:gd name="T81" fmla="*/ 1114 h 1144"/>
                <a:gd name="T82" fmla="*/ 814 w 1102"/>
                <a:gd name="T83" fmla="*/ 1098 h 1144"/>
                <a:gd name="T84" fmla="*/ 868 w 1102"/>
                <a:gd name="T85" fmla="*/ 1078 h 1144"/>
                <a:gd name="T86" fmla="*/ 914 w 1102"/>
                <a:gd name="T87" fmla="*/ 1024 h 1144"/>
                <a:gd name="T88" fmla="*/ 950 w 1102"/>
                <a:gd name="T89" fmla="*/ 978 h 1144"/>
                <a:gd name="T90" fmla="*/ 988 w 1102"/>
                <a:gd name="T91" fmla="*/ 952 h 1144"/>
                <a:gd name="T92" fmla="*/ 1008 w 1102"/>
                <a:gd name="T93" fmla="*/ 918 h 1144"/>
                <a:gd name="T94" fmla="*/ 1006 w 1102"/>
                <a:gd name="T95" fmla="*/ 896 h 1144"/>
                <a:gd name="T96" fmla="*/ 1004 w 1102"/>
                <a:gd name="T97" fmla="*/ 886 h 1144"/>
                <a:gd name="T98" fmla="*/ 1018 w 1102"/>
                <a:gd name="T99" fmla="*/ 876 h 1144"/>
                <a:gd name="T100" fmla="*/ 1042 w 1102"/>
                <a:gd name="T101" fmla="*/ 860 h 1144"/>
                <a:gd name="T102" fmla="*/ 1064 w 1102"/>
                <a:gd name="T103" fmla="*/ 816 h 1144"/>
                <a:gd name="T104" fmla="*/ 1074 w 1102"/>
                <a:gd name="T105" fmla="*/ 746 h 1144"/>
                <a:gd name="T106" fmla="*/ 1094 w 1102"/>
                <a:gd name="T107" fmla="*/ 690 h 1144"/>
                <a:gd name="T108" fmla="*/ 1102 w 1102"/>
                <a:gd name="T109" fmla="*/ 634 h 1144"/>
                <a:gd name="T110" fmla="*/ 1094 w 1102"/>
                <a:gd name="T111" fmla="*/ 556 h 1144"/>
                <a:gd name="T112" fmla="*/ 1078 w 1102"/>
                <a:gd name="T113" fmla="*/ 518 h 1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02" h="1144">
                  <a:moveTo>
                    <a:pt x="1078" y="518"/>
                  </a:moveTo>
                  <a:lnTo>
                    <a:pt x="1078" y="518"/>
                  </a:lnTo>
                  <a:lnTo>
                    <a:pt x="1082" y="506"/>
                  </a:lnTo>
                  <a:lnTo>
                    <a:pt x="1084" y="492"/>
                  </a:lnTo>
                  <a:lnTo>
                    <a:pt x="1084" y="480"/>
                  </a:lnTo>
                  <a:lnTo>
                    <a:pt x="1080" y="468"/>
                  </a:lnTo>
                  <a:lnTo>
                    <a:pt x="1072" y="444"/>
                  </a:lnTo>
                  <a:lnTo>
                    <a:pt x="1064" y="424"/>
                  </a:lnTo>
                  <a:lnTo>
                    <a:pt x="1062" y="414"/>
                  </a:lnTo>
                  <a:lnTo>
                    <a:pt x="1060" y="404"/>
                  </a:lnTo>
                  <a:lnTo>
                    <a:pt x="1058" y="392"/>
                  </a:lnTo>
                  <a:lnTo>
                    <a:pt x="1056" y="380"/>
                  </a:lnTo>
                  <a:lnTo>
                    <a:pt x="1048" y="362"/>
                  </a:lnTo>
                  <a:lnTo>
                    <a:pt x="1042" y="348"/>
                  </a:lnTo>
                  <a:lnTo>
                    <a:pt x="1038" y="334"/>
                  </a:lnTo>
                  <a:lnTo>
                    <a:pt x="1042" y="328"/>
                  </a:lnTo>
                  <a:lnTo>
                    <a:pt x="1046" y="316"/>
                  </a:lnTo>
                  <a:lnTo>
                    <a:pt x="1046" y="308"/>
                  </a:lnTo>
                  <a:lnTo>
                    <a:pt x="1046" y="302"/>
                  </a:lnTo>
                  <a:lnTo>
                    <a:pt x="1044" y="292"/>
                  </a:lnTo>
                  <a:lnTo>
                    <a:pt x="1042" y="284"/>
                  </a:lnTo>
                  <a:lnTo>
                    <a:pt x="1034" y="270"/>
                  </a:lnTo>
                  <a:lnTo>
                    <a:pt x="1028" y="258"/>
                  </a:lnTo>
                  <a:lnTo>
                    <a:pt x="1016" y="224"/>
                  </a:lnTo>
                  <a:lnTo>
                    <a:pt x="1004" y="188"/>
                  </a:lnTo>
                  <a:lnTo>
                    <a:pt x="988" y="116"/>
                  </a:lnTo>
                  <a:lnTo>
                    <a:pt x="984" y="104"/>
                  </a:lnTo>
                  <a:lnTo>
                    <a:pt x="978" y="86"/>
                  </a:lnTo>
                  <a:lnTo>
                    <a:pt x="972" y="72"/>
                  </a:lnTo>
                  <a:lnTo>
                    <a:pt x="962" y="52"/>
                  </a:lnTo>
                  <a:lnTo>
                    <a:pt x="958" y="42"/>
                  </a:lnTo>
                  <a:lnTo>
                    <a:pt x="958" y="32"/>
                  </a:lnTo>
                  <a:lnTo>
                    <a:pt x="962" y="18"/>
                  </a:lnTo>
                  <a:lnTo>
                    <a:pt x="968" y="0"/>
                  </a:lnTo>
                  <a:lnTo>
                    <a:pt x="970" y="0"/>
                  </a:lnTo>
                  <a:lnTo>
                    <a:pt x="970" y="2"/>
                  </a:lnTo>
                  <a:lnTo>
                    <a:pt x="97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6" y="26"/>
                  </a:lnTo>
                  <a:lnTo>
                    <a:pt x="32" y="38"/>
                  </a:lnTo>
                  <a:lnTo>
                    <a:pt x="38" y="52"/>
                  </a:lnTo>
                  <a:lnTo>
                    <a:pt x="46" y="86"/>
                  </a:lnTo>
                  <a:lnTo>
                    <a:pt x="54" y="124"/>
                  </a:lnTo>
                  <a:lnTo>
                    <a:pt x="58" y="164"/>
                  </a:lnTo>
                  <a:lnTo>
                    <a:pt x="62" y="204"/>
                  </a:lnTo>
                  <a:lnTo>
                    <a:pt x="66" y="266"/>
                  </a:lnTo>
                  <a:lnTo>
                    <a:pt x="70" y="308"/>
                  </a:lnTo>
                  <a:lnTo>
                    <a:pt x="70" y="350"/>
                  </a:lnTo>
                  <a:lnTo>
                    <a:pt x="66" y="370"/>
                  </a:lnTo>
                  <a:lnTo>
                    <a:pt x="62" y="390"/>
                  </a:lnTo>
                  <a:lnTo>
                    <a:pt x="54" y="422"/>
                  </a:lnTo>
                  <a:lnTo>
                    <a:pt x="54" y="438"/>
                  </a:lnTo>
                  <a:lnTo>
                    <a:pt x="54" y="454"/>
                  </a:lnTo>
                  <a:lnTo>
                    <a:pt x="56" y="466"/>
                  </a:lnTo>
                  <a:lnTo>
                    <a:pt x="60" y="476"/>
                  </a:lnTo>
                  <a:lnTo>
                    <a:pt x="68" y="496"/>
                  </a:lnTo>
                  <a:lnTo>
                    <a:pt x="74" y="514"/>
                  </a:lnTo>
                  <a:lnTo>
                    <a:pt x="76" y="522"/>
                  </a:lnTo>
                  <a:lnTo>
                    <a:pt x="78" y="534"/>
                  </a:lnTo>
                  <a:lnTo>
                    <a:pt x="74" y="544"/>
                  </a:lnTo>
                  <a:lnTo>
                    <a:pt x="70" y="558"/>
                  </a:lnTo>
                  <a:lnTo>
                    <a:pt x="70" y="564"/>
                  </a:lnTo>
                  <a:lnTo>
                    <a:pt x="68" y="574"/>
                  </a:lnTo>
                  <a:lnTo>
                    <a:pt x="72" y="588"/>
                  </a:lnTo>
                  <a:lnTo>
                    <a:pt x="76" y="602"/>
                  </a:lnTo>
                  <a:lnTo>
                    <a:pt x="80" y="612"/>
                  </a:lnTo>
                  <a:lnTo>
                    <a:pt x="82" y="624"/>
                  </a:lnTo>
                  <a:lnTo>
                    <a:pt x="78" y="630"/>
                  </a:lnTo>
                  <a:lnTo>
                    <a:pt x="72" y="646"/>
                  </a:lnTo>
                  <a:lnTo>
                    <a:pt x="70" y="654"/>
                  </a:lnTo>
                  <a:lnTo>
                    <a:pt x="70" y="664"/>
                  </a:lnTo>
                  <a:lnTo>
                    <a:pt x="74" y="672"/>
                  </a:lnTo>
                  <a:lnTo>
                    <a:pt x="76" y="680"/>
                  </a:lnTo>
                  <a:lnTo>
                    <a:pt x="82" y="690"/>
                  </a:lnTo>
                  <a:lnTo>
                    <a:pt x="86" y="696"/>
                  </a:lnTo>
                  <a:lnTo>
                    <a:pt x="88" y="702"/>
                  </a:lnTo>
                  <a:lnTo>
                    <a:pt x="86" y="710"/>
                  </a:lnTo>
                  <a:lnTo>
                    <a:pt x="84" y="718"/>
                  </a:lnTo>
                  <a:lnTo>
                    <a:pt x="80" y="728"/>
                  </a:lnTo>
                  <a:lnTo>
                    <a:pt x="76" y="742"/>
                  </a:lnTo>
                  <a:lnTo>
                    <a:pt x="78" y="754"/>
                  </a:lnTo>
                  <a:lnTo>
                    <a:pt x="80" y="764"/>
                  </a:lnTo>
                  <a:lnTo>
                    <a:pt x="88" y="780"/>
                  </a:lnTo>
                  <a:lnTo>
                    <a:pt x="94" y="794"/>
                  </a:lnTo>
                  <a:lnTo>
                    <a:pt x="96" y="812"/>
                  </a:lnTo>
                  <a:lnTo>
                    <a:pt x="98" y="832"/>
                  </a:lnTo>
                  <a:lnTo>
                    <a:pt x="100" y="856"/>
                  </a:lnTo>
                  <a:lnTo>
                    <a:pt x="102" y="870"/>
                  </a:lnTo>
                  <a:lnTo>
                    <a:pt x="106" y="882"/>
                  </a:lnTo>
                  <a:lnTo>
                    <a:pt x="114" y="900"/>
                  </a:lnTo>
                  <a:lnTo>
                    <a:pt x="128" y="916"/>
                  </a:lnTo>
                  <a:lnTo>
                    <a:pt x="140" y="930"/>
                  </a:lnTo>
                  <a:lnTo>
                    <a:pt x="156" y="942"/>
                  </a:lnTo>
                  <a:lnTo>
                    <a:pt x="174" y="958"/>
                  </a:lnTo>
                  <a:lnTo>
                    <a:pt x="182" y="968"/>
                  </a:lnTo>
                  <a:lnTo>
                    <a:pt x="188" y="976"/>
                  </a:lnTo>
                  <a:lnTo>
                    <a:pt x="196" y="990"/>
                  </a:lnTo>
                  <a:lnTo>
                    <a:pt x="202" y="1002"/>
                  </a:lnTo>
                  <a:lnTo>
                    <a:pt x="208" y="1016"/>
                  </a:lnTo>
                  <a:lnTo>
                    <a:pt x="218" y="1028"/>
                  </a:lnTo>
                  <a:lnTo>
                    <a:pt x="232" y="1042"/>
                  </a:lnTo>
                  <a:lnTo>
                    <a:pt x="252" y="1056"/>
                  </a:lnTo>
                  <a:lnTo>
                    <a:pt x="294" y="1080"/>
                  </a:lnTo>
                  <a:lnTo>
                    <a:pt x="352" y="1110"/>
                  </a:lnTo>
                  <a:lnTo>
                    <a:pt x="382" y="1124"/>
                  </a:lnTo>
                  <a:lnTo>
                    <a:pt x="414" y="1132"/>
                  </a:lnTo>
                  <a:lnTo>
                    <a:pt x="446" y="1138"/>
                  </a:lnTo>
                  <a:lnTo>
                    <a:pt x="460" y="1138"/>
                  </a:lnTo>
                  <a:lnTo>
                    <a:pt x="476" y="1138"/>
                  </a:lnTo>
                  <a:lnTo>
                    <a:pt x="490" y="1136"/>
                  </a:lnTo>
                  <a:lnTo>
                    <a:pt x="504" y="1136"/>
                  </a:lnTo>
                  <a:lnTo>
                    <a:pt x="534" y="1140"/>
                  </a:lnTo>
                  <a:lnTo>
                    <a:pt x="566" y="1142"/>
                  </a:lnTo>
                  <a:lnTo>
                    <a:pt x="582" y="1144"/>
                  </a:lnTo>
                  <a:lnTo>
                    <a:pt x="598" y="1142"/>
                  </a:lnTo>
                  <a:lnTo>
                    <a:pt x="616" y="1140"/>
                  </a:lnTo>
                  <a:lnTo>
                    <a:pt x="636" y="1136"/>
                  </a:lnTo>
                  <a:lnTo>
                    <a:pt x="676" y="1126"/>
                  </a:lnTo>
                  <a:lnTo>
                    <a:pt x="726" y="1114"/>
                  </a:lnTo>
                  <a:lnTo>
                    <a:pt x="732" y="1114"/>
                  </a:lnTo>
                  <a:lnTo>
                    <a:pt x="786" y="1104"/>
                  </a:lnTo>
                  <a:lnTo>
                    <a:pt x="814" y="1098"/>
                  </a:lnTo>
                  <a:lnTo>
                    <a:pt x="840" y="1090"/>
                  </a:lnTo>
                  <a:lnTo>
                    <a:pt x="856" y="1084"/>
                  </a:lnTo>
                  <a:lnTo>
                    <a:pt x="868" y="1078"/>
                  </a:lnTo>
                  <a:lnTo>
                    <a:pt x="880" y="1070"/>
                  </a:lnTo>
                  <a:lnTo>
                    <a:pt x="888" y="1062"/>
                  </a:lnTo>
                  <a:lnTo>
                    <a:pt x="902" y="1044"/>
                  </a:lnTo>
                  <a:lnTo>
                    <a:pt x="914" y="1024"/>
                  </a:lnTo>
                  <a:lnTo>
                    <a:pt x="930" y="1000"/>
                  </a:lnTo>
                  <a:lnTo>
                    <a:pt x="938" y="988"/>
                  </a:lnTo>
                  <a:lnTo>
                    <a:pt x="950" y="978"/>
                  </a:lnTo>
                  <a:lnTo>
                    <a:pt x="968" y="966"/>
                  </a:lnTo>
                  <a:lnTo>
                    <a:pt x="978" y="960"/>
                  </a:lnTo>
                  <a:lnTo>
                    <a:pt x="988" y="952"/>
                  </a:lnTo>
                  <a:lnTo>
                    <a:pt x="998" y="940"/>
                  </a:lnTo>
                  <a:lnTo>
                    <a:pt x="1006" y="924"/>
                  </a:lnTo>
                  <a:lnTo>
                    <a:pt x="1008" y="918"/>
                  </a:lnTo>
                  <a:lnTo>
                    <a:pt x="1008" y="912"/>
                  </a:lnTo>
                  <a:lnTo>
                    <a:pt x="1008" y="904"/>
                  </a:lnTo>
                  <a:lnTo>
                    <a:pt x="1006" y="896"/>
                  </a:lnTo>
                  <a:lnTo>
                    <a:pt x="1004" y="888"/>
                  </a:lnTo>
                  <a:lnTo>
                    <a:pt x="1004" y="886"/>
                  </a:lnTo>
                  <a:lnTo>
                    <a:pt x="1010" y="882"/>
                  </a:lnTo>
                  <a:lnTo>
                    <a:pt x="1018" y="876"/>
                  </a:lnTo>
                  <a:lnTo>
                    <a:pt x="1030" y="870"/>
                  </a:lnTo>
                  <a:lnTo>
                    <a:pt x="1036" y="866"/>
                  </a:lnTo>
                  <a:lnTo>
                    <a:pt x="1042" y="860"/>
                  </a:lnTo>
                  <a:lnTo>
                    <a:pt x="1050" y="852"/>
                  </a:lnTo>
                  <a:lnTo>
                    <a:pt x="1056" y="840"/>
                  </a:lnTo>
                  <a:lnTo>
                    <a:pt x="1060" y="828"/>
                  </a:lnTo>
                  <a:lnTo>
                    <a:pt x="1064" y="816"/>
                  </a:lnTo>
                  <a:lnTo>
                    <a:pt x="1068" y="790"/>
                  </a:lnTo>
                  <a:lnTo>
                    <a:pt x="1072" y="766"/>
                  </a:lnTo>
                  <a:lnTo>
                    <a:pt x="1074" y="746"/>
                  </a:lnTo>
                  <a:lnTo>
                    <a:pt x="1080" y="726"/>
                  </a:lnTo>
                  <a:lnTo>
                    <a:pt x="1086" y="708"/>
                  </a:lnTo>
                  <a:lnTo>
                    <a:pt x="1094" y="690"/>
                  </a:lnTo>
                  <a:lnTo>
                    <a:pt x="1100" y="668"/>
                  </a:lnTo>
                  <a:lnTo>
                    <a:pt x="1100" y="656"/>
                  </a:lnTo>
                  <a:lnTo>
                    <a:pt x="1102" y="634"/>
                  </a:lnTo>
                  <a:lnTo>
                    <a:pt x="1100" y="604"/>
                  </a:lnTo>
                  <a:lnTo>
                    <a:pt x="1096" y="572"/>
                  </a:lnTo>
                  <a:lnTo>
                    <a:pt x="1094" y="556"/>
                  </a:lnTo>
                  <a:lnTo>
                    <a:pt x="1090" y="542"/>
                  </a:lnTo>
                  <a:lnTo>
                    <a:pt x="1084" y="528"/>
                  </a:lnTo>
                  <a:lnTo>
                    <a:pt x="1078" y="518"/>
                  </a:ln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36" name="Freeform 2498">
              <a:extLst>
                <a:ext uri="{FF2B5EF4-FFF2-40B4-BE49-F238E27FC236}">
                  <a16:creationId xmlns:a16="http://schemas.microsoft.com/office/drawing/2014/main" id="{BC04DBF3-7DC4-4E53-BB0F-96FD81FB101D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 bwMode="auto">
            <a:xfrm>
              <a:off x="1472" y="1920"/>
              <a:ext cx="862" cy="1036"/>
            </a:xfrm>
            <a:custGeom>
              <a:avLst/>
              <a:gdLst>
                <a:gd name="T0" fmla="*/ 66 w 862"/>
                <a:gd name="T1" fmla="*/ 486 h 1036"/>
                <a:gd name="T2" fmla="*/ 64 w 862"/>
                <a:gd name="T3" fmla="*/ 600 h 1036"/>
                <a:gd name="T4" fmla="*/ 64 w 862"/>
                <a:gd name="T5" fmla="*/ 618 h 1036"/>
                <a:gd name="T6" fmla="*/ 66 w 862"/>
                <a:gd name="T7" fmla="*/ 682 h 1036"/>
                <a:gd name="T8" fmla="*/ 82 w 862"/>
                <a:gd name="T9" fmla="*/ 770 h 1036"/>
                <a:gd name="T10" fmla="*/ 94 w 862"/>
                <a:gd name="T11" fmla="*/ 816 h 1036"/>
                <a:gd name="T12" fmla="*/ 114 w 862"/>
                <a:gd name="T13" fmla="*/ 864 h 1036"/>
                <a:gd name="T14" fmla="*/ 140 w 862"/>
                <a:gd name="T15" fmla="*/ 910 h 1036"/>
                <a:gd name="T16" fmla="*/ 174 w 862"/>
                <a:gd name="T17" fmla="*/ 950 h 1036"/>
                <a:gd name="T18" fmla="*/ 194 w 862"/>
                <a:gd name="T19" fmla="*/ 972 h 1036"/>
                <a:gd name="T20" fmla="*/ 244 w 862"/>
                <a:gd name="T21" fmla="*/ 1004 h 1036"/>
                <a:gd name="T22" fmla="*/ 298 w 862"/>
                <a:gd name="T23" fmla="*/ 1024 h 1036"/>
                <a:gd name="T24" fmla="*/ 360 w 862"/>
                <a:gd name="T25" fmla="*/ 1036 h 1036"/>
                <a:gd name="T26" fmla="*/ 394 w 862"/>
                <a:gd name="T27" fmla="*/ 1036 h 1036"/>
                <a:gd name="T28" fmla="*/ 500 w 862"/>
                <a:gd name="T29" fmla="*/ 1028 h 1036"/>
                <a:gd name="T30" fmla="*/ 596 w 862"/>
                <a:gd name="T31" fmla="*/ 1004 h 1036"/>
                <a:gd name="T32" fmla="*/ 638 w 862"/>
                <a:gd name="T33" fmla="*/ 986 h 1036"/>
                <a:gd name="T34" fmla="*/ 676 w 862"/>
                <a:gd name="T35" fmla="*/ 966 h 1036"/>
                <a:gd name="T36" fmla="*/ 712 w 862"/>
                <a:gd name="T37" fmla="*/ 940 h 1036"/>
                <a:gd name="T38" fmla="*/ 744 w 862"/>
                <a:gd name="T39" fmla="*/ 910 h 1036"/>
                <a:gd name="T40" fmla="*/ 772 w 862"/>
                <a:gd name="T41" fmla="*/ 880 h 1036"/>
                <a:gd name="T42" fmla="*/ 816 w 862"/>
                <a:gd name="T43" fmla="*/ 808 h 1036"/>
                <a:gd name="T44" fmla="*/ 844 w 862"/>
                <a:gd name="T45" fmla="*/ 724 h 1036"/>
                <a:gd name="T46" fmla="*/ 860 w 862"/>
                <a:gd name="T47" fmla="*/ 630 h 1036"/>
                <a:gd name="T48" fmla="*/ 862 w 862"/>
                <a:gd name="T49" fmla="*/ 578 h 1036"/>
                <a:gd name="T50" fmla="*/ 860 w 862"/>
                <a:gd name="T51" fmla="*/ 558 h 1036"/>
                <a:gd name="T52" fmla="*/ 852 w 862"/>
                <a:gd name="T53" fmla="*/ 452 h 1036"/>
                <a:gd name="T54" fmla="*/ 834 w 862"/>
                <a:gd name="T55" fmla="*/ 356 h 1036"/>
                <a:gd name="T56" fmla="*/ 812 w 862"/>
                <a:gd name="T57" fmla="*/ 266 h 1036"/>
                <a:gd name="T58" fmla="*/ 786 w 862"/>
                <a:gd name="T59" fmla="*/ 184 h 1036"/>
                <a:gd name="T60" fmla="*/ 766 w 862"/>
                <a:gd name="T61" fmla="*/ 130 h 1036"/>
                <a:gd name="T62" fmla="*/ 738 w 862"/>
                <a:gd name="T63" fmla="*/ 70 h 1036"/>
                <a:gd name="T64" fmla="*/ 728 w 862"/>
                <a:gd name="T65" fmla="*/ 28 h 1036"/>
                <a:gd name="T66" fmla="*/ 726 w 862"/>
                <a:gd name="T67" fmla="*/ 2 h 1036"/>
                <a:gd name="T68" fmla="*/ 726 w 862"/>
                <a:gd name="T69" fmla="*/ 2 h 1036"/>
                <a:gd name="T70" fmla="*/ 728 w 862"/>
                <a:gd name="T71" fmla="*/ 2 h 1036"/>
                <a:gd name="T72" fmla="*/ 0 w 862"/>
                <a:gd name="T73" fmla="*/ 2 h 1036"/>
                <a:gd name="T74" fmla="*/ 8 w 862"/>
                <a:gd name="T75" fmla="*/ 16 h 1036"/>
                <a:gd name="T76" fmla="*/ 22 w 862"/>
                <a:gd name="T77" fmla="*/ 54 h 1036"/>
                <a:gd name="T78" fmla="*/ 40 w 862"/>
                <a:gd name="T79" fmla="*/ 132 h 1036"/>
                <a:gd name="T80" fmla="*/ 56 w 862"/>
                <a:gd name="T81" fmla="*/ 264 h 1036"/>
                <a:gd name="T82" fmla="*/ 64 w 862"/>
                <a:gd name="T83" fmla="*/ 412 h 1036"/>
                <a:gd name="T84" fmla="*/ 66 w 862"/>
                <a:gd name="T85" fmla="*/ 486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62" h="1036">
                  <a:moveTo>
                    <a:pt x="66" y="486"/>
                  </a:moveTo>
                  <a:lnTo>
                    <a:pt x="66" y="486"/>
                  </a:lnTo>
                  <a:lnTo>
                    <a:pt x="64" y="600"/>
                  </a:lnTo>
                  <a:lnTo>
                    <a:pt x="64" y="618"/>
                  </a:lnTo>
                  <a:lnTo>
                    <a:pt x="64" y="646"/>
                  </a:lnTo>
                  <a:lnTo>
                    <a:pt x="66" y="682"/>
                  </a:lnTo>
                  <a:lnTo>
                    <a:pt x="72" y="724"/>
                  </a:lnTo>
                  <a:lnTo>
                    <a:pt x="82" y="770"/>
                  </a:lnTo>
                  <a:lnTo>
                    <a:pt x="88" y="792"/>
                  </a:lnTo>
                  <a:lnTo>
                    <a:pt x="94" y="816"/>
                  </a:lnTo>
                  <a:lnTo>
                    <a:pt x="104" y="840"/>
                  </a:lnTo>
                  <a:lnTo>
                    <a:pt x="114" y="864"/>
                  </a:lnTo>
                  <a:lnTo>
                    <a:pt x="126" y="888"/>
                  </a:lnTo>
                  <a:lnTo>
                    <a:pt x="140" y="910"/>
                  </a:lnTo>
                  <a:lnTo>
                    <a:pt x="156" y="930"/>
                  </a:lnTo>
                  <a:lnTo>
                    <a:pt x="174" y="950"/>
                  </a:lnTo>
                  <a:lnTo>
                    <a:pt x="194" y="972"/>
                  </a:lnTo>
                  <a:lnTo>
                    <a:pt x="218" y="988"/>
                  </a:lnTo>
                  <a:lnTo>
                    <a:pt x="244" y="1004"/>
                  </a:lnTo>
                  <a:lnTo>
                    <a:pt x="270" y="1016"/>
                  </a:lnTo>
                  <a:lnTo>
                    <a:pt x="298" y="1024"/>
                  </a:lnTo>
                  <a:lnTo>
                    <a:pt x="328" y="1032"/>
                  </a:lnTo>
                  <a:lnTo>
                    <a:pt x="360" y="1036"/>
                  </a:lnTo>
                  <a:lnTo>
                    <a:pt x="394" y="1036"/>
                  </a:lnTo>
                  <a:lnTo>
                    <a:pt x="448" y="1034"/>
                  </a:lnTo>
                  <a:lnTo>
                    <a:pt x="500" y="1028"/>
                  </a:lnTo>
                  <a:lnTo>
                    <a:pt x="550" y="1018"/>
                  </a:lnTo>
                  <a:lnTo>
                    <a:pt x="596" y="1004"/>
                  </a:lnTo>
                  <a:lnTo>
                    <a:pt x="616" y="996"/>
                  </a:lnTo>
                  <a:lnTo>
                    <a:pt x="638" y="986"/>
                  </a:lnTo>
                  <a:lnTo>
                    <a:pt x="658" y="976"/>
                  </a:lnTo>
                  <a:lnTo>
                    <a:pt x="676" y="966"/>
                  </a:lnTo>
                  <a:lnTo>
                    <a:pt x="696" y="954"/>
                  </a:lnTo>
                  <a:lnTo>
                    <a:pt x="712" y="940"/>
                  </a:lnTo>
                  <a:lnTo>
                    <a:pt x="728" y="926"/>
                  </a:lnTo>
                  <a:lnTo>
                    <a:pt x="744" y="910"/>
                  </a:lnTo>
                  <a:lnTo>
                    <a:pt x="772" y="880"/>
                  </a:lnTo>
                  <a:lnTo>
                    <a:pt x="796" y="846"/>
                  </a:lnTo>
                  <a:lnTo>
                    <a:pt x="816" y="808"/>
                  </a:lnTo>
                  <a:lnTo>
                    <a:pt x="832" y="768"/>
                  </a:lnTo>
                  <a:lnTo>
                    <a:pt x="844" y="724"/>
                  </a:lnTo>
                  <a:lnTo>
                    <a:pt x="854" y="678"/>
                  </a:lnTo>
                  <a:lnTo>
                    <a:pt x="860" y="630"/>
                  </a:lnTo>
                  <a:lnTo>
                    <a:pt x="862" y="578"/>
                  </a:lnTo>
                  <a:lnTo>
                    <a:pt x="860" y="558"/>
                  </a:lnTo>
                  <a:lnTo>
                    <a:pt x="858" y="504"/>
                  </a:lnTo>
                  <a:lnTo>
                    <a:pt x="852" y="452"/>
                  </a:lnTo>
                  <a:lnTo>
                    <a:pt x="844" y="402"/>
                  </a:lnTo>
                  <a:lnTo>
                    <a:pt x="834" y="356"/>
                  </a:lnTo>
                  <a:lnTo>
                    <a:pt x="824" y="310"/>
                  </a:lnTo>
                  <a:lnTo>
                    <a:pt x="812" y="266"/>
                  </a:lnTo>
                  <a:lnTo>
                    <a:pt x="786" y="184"/>
                  </a:lnTo>
                  <a:lnTo>
                    <a:pt x="776" y="156"/>
                  </a:lnTo>
                  <a:lnTo>
                    <a:pt x="766" y="130"/>
                  </a:lnTo>
                  <a:lnTo>
                    <a:pt x="746" y="88"/>
                  </a:lnTo>
                  <a:lnTo>
                    <a:pt x="738" y="70"/>
                  </a:lnTo>
                  <a:lnTo>
                    <a:pt x="732" y="50"/>
                  </a:lnTo>
                  <a:lnTo>
                    <a:pt x="728" y="28"/>
                  </a:lnTo>
                  <a:lnTo>
                    <a:pt x="726" y="2"/>
                  </a:lnTo>
                  <a:lnTo>
                    <a:pt x="726" y="0"/>
                  </a:lnTo>
                  <a:lnTo>
                    <a:pt x="726" y="2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0" y="2"/>
                  </a:lnTo>
                  <a:lnTo>
                    <a:pt x="8" y="16"/>
                  </a:lnTo>
                  <a:lnTo>
                    <a:pt x="16" y="34"/>
                  </a:lnTo>
                  <a:lnTo>
                    <a:pt x="22" y="54"/>
                  </a:lnTo>
                  <a:lnTo>
                    <a:pt x="28" y="78"/>
                  </a:lnTo>
                  <a:lnTo>
                    <a:pt x="40" y="132"/>
                  </a:lnTo>
                  <a:lnTo>
                    <a:pt x="50" y="196"/>
                  </a:lnTo>
                  <a:lnTo>
                    <a:pt x="56" y="264"/>
                  </a:lnTo>
                  <a:lnTo>
                    <a:pt x="62" y="338"/>
                  </a:lnTo>
                  <a:lnTo>
                    <a:pt x="64" y="412"/>
                  </a:lnTo>
                  <a:lnTo>
                    <a:pt x="66" y="486"/>
                  </a:lnTo>
                  <a:close/>
                </a:path>
              </a:pathLst>
            </a:custGeom>
            <a:solidFill>
              <a:srgbClr val="882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37" name="Freeform 2499">
              <a:extLst>
                <a:ext uri="{FF2B5EF4-FFF2-40B4-BE49-F238E27FC236}">
                  <a16:creationId xmlns:a16="http://schemas.microsoft.com/office/drawing/2014/main" id="{15308FB5-4849-41A3-A88A-8CF0AB3E2323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 bwMode="auto">
            <a:xfrm>
              <a:off x="1450" y="1920"/>
              <a:ext cx="906" cy="1060"/>
            </a:xfrm>
            <a:custGeom>
              <a:avLst/>
              <a:gdLst>
                <a:gd name="T0" fmla="*/ 818 w 906"/>
                <a:gd name="T1" fmla="*/ 146 h 1060"/>
                <a:gd name="T2" fmla="*/ 780 w 906"/>
                <a:gd name="T3" fmla="*/ 66 h 1060"/>
                <a:gd name="T4" fmla="*/ 772 w 906"/>
                <a:gd name="T5" fmla="*/ 2 h 1060"/>
                <a:gd name="T6" fmla="*/ 750 w 906"/>
                <a:gd name="T7" fmla="*/ 4 h 1060"/>
                <a:gd name="T8" fmla="*/ 748 w 906"/>
                <a:gd name="T9" fmla="*/ 2 h 1060"/>
                <a:gd name="T10" fmla="*/ 754 w 906"/>
                <a:gd name="T11" fmla="*/ 50 h 1060"/>
                <a:gd name="T12" fmla="*/ 788 w 906"/>
                <a:gd name="T13" fmla="*/ 130 h 1060"/>
                <a:gd name="T14" fmla="*/ 808 w 906"/>
                <a:gd name="T15" fmla="*/ 184 h 1060"/>
                <a:gd name="T16" fmla="*/ 856 w 906"/>
                <a:gd name="T17" fmla="*/ 356 h 1060"/>
                <a:gd name="T18" fmla="*/ 880 w 906"/>
                <a:gd name="T19" fmla="*/ 504 h 1060"/>
                <a:gd name="T20" fmla="*/ 884 w 906"/>
                <a:gd name="T21" fmla="*/ 578 h 1060"/>
                <a:gd name="T22" fmla="*/ 876 w 906"/>
                <a:gd name="T23" fmla="*/ 678 h 1060"/>
                <a:gd name="T24" fmla="*/ 838 w 906"/>
                <a:gd name="T25" fmla="*/ 808 h 1060"/>
                <a:gd name="T26" fmla="*/ 766 w 906"/>
                <a:gd name="T27" fmla="*/ 910 h 1060"/>
                <a:gd name="T28" fmla="*/ 734 w 906"/>
                <a:gd name="T29" fmla="*/ 940 h 1060"/>
                <a:gd name="T30" fmla="*/ 680 w 906"/>
                <a:gd name="T31" fmla="*/ 976 h 1060"/>
                <a:gd name="T32" fmla="*/ 618 w 906"/>
                <a:gd name="T33" fmla="*/ 1004 h 1060"/>
                <a:gd name="T34" fmla="*/ 470 w 906"/>
                <a:gd name="T35" fmla="*/ 1034 h 1060"/>
                <a:gd name="T36" fmla="*/ 382 w 906"/>
                <a:gd name="T37" fmla="*/ 1036 h 1060"/>
                <a:gd name="T38" fmla="*/ 292 w 906"/>
                <a:gd name="T39" fmla="*/ 1016 h 1060"/>
                <a:gd name="T40" fmla="*/ 216 w 906"/>
                <a:gd name="T41" fmla="*/ 972 h 1060"/>
                <a:gd name="T42" fmla="*/ 178 w 906"/>
                <a:gd name="T43" fmla="*/ 930 h 1060"/>
                <a:gd name="T44" fmla="*/ 136 w 906"/>
                <a:gd name="T45" fmla="*/ 864 h 1060"/>
                <a:gd name="T46" fmla="*/ 110 w 906"/>
                <a:gd name="T47" fmla="*/ 792 h 1060"/>
                <a:gd name="T48" fmla="*/ 88 w 906"/>
                <a:gd name="T49" fmla="*/ 682 h 1060"/>
                <a:gd name="T50" fmla="*/ 86 w 906"/>
                <a:gd name="T51" fmla="*/ 618 h 1060"/>
                <a:gd name="T52" fmla="*/ 88 w 906"/>
                <a:gd name="T53" fmla="*/ 486 h 1060"/>
                <a:gd name="T54" fmla="*/ 84 w 906"/>
                <a:gd name="T55" fmla="*/ 338 h 1060"/>
                <a:gd name="T56" fmla="*/ 62 w 906"/>
                <a:gd name="T57" fmla="*/ 132 h 1060"/>
                <a:gd name="T58" fmla="*/ 38 w 906"/>
                <a:gd name="T59" fmla="*/ 34 h 1060"/>
                <a:gd name="T60" fmla="*/ 0 w 906"/>
                <a:gd name="T61" fmla="*/ 2 h 1060"/>
                <a:gd name="T62" fmla="*/ 12 w 906"/>
                <a:gd name="T63" fmla="*/ 28 h 1060"/>
                <a:gd name="T64" fmla="*/ 38 w 906"/>
                <a:gd name="T65" fmla="*/ 128 h 1060"/>
                <a:gd name="T66" fmla="*/ 64 w 906"/>
                <a:gd name="T67" fmla="*/ 378 h 1060"/>
                <a:gd name="T68" fmla="*/ 64 w 906"/>
                <a:gd name="T69" fmla="*/ 600 h 1060"/>
                <a:gd name="T70" fmla="*/ 68 w 906"/>
                <a:gd name="T71" fmla="*/ 700 h 1060"/>
                <a:gd name="T72" fmla="*/ 90 w 906"/>
                <a:gd name="T73" fmla="*/ 806 h 1060"/>
                <a:gd name="T74" fmla="*/ 124 w 906"/>
                <a:gd name="T75" fmla="*/ 890 h 1060"/>
                <a:gd name="T76" fmla="*/ 180 w 906"/>
                <a:gd name="T77" fmla="*/ 966 h 1060"/>
                <a:gd name="T78" fmla="*/ 228 w 906"/>
                <a:gd name="T79" fmla="*/ 1008 h 1060"/>
                <a:gd name="T80" fmla="*/ 314 w 906"/>
                <a:gd name="T81" fmla="*/ 1046 h 1060"/>
                <a:gd name="T82" fmla="*/ 416 w 906"/>
                <a:gd name="T83" fmla="*/ 1060 h 1060"/>
                <a:gd name="T84" fmla="*/ 526 w 906"/>
                <a:gd name="T85" fmla="*/ 1050 h 1060"/>
                <a:gd name="T86" fmla="*/ 626 w 906"/>
                <a:gd name="T87" fmla="*/ 1026 h 1060"/>
                <a:gd name="T88" fmla="*/ 692 w 906"/>
                <a:gd name="T89" fmla="*/ 996 h 1060"/>
                <a:gd name="T90" fmla="*/ 748 w 906"/>
                <a:gd name="T91" fmla="*/ 958 h 1060"/>
                <a:gd name="T92" fmla="*/ 782 w 906"/>
                <a:gd name="T93" fmla="*/ 926 h 1060"/>
                <a:gd name="T94" fmla="*/ 826 w 906"/>
                <a:gd name="T95" fmla="*/ 874 h 1060"/>
                <a:gd name="T96" fmla="*/ 860 w 906"/>
                <a:gd name="T97" fmla="*/ 812 h 1060"/>
                <a:gd name="T98" fmla="*/ 884 w 906"/>
                <a:gd name="T99" fmla="*/ 744 h 1060"/>
                <a:gd name="T100" fmla="*/ 904 w 906"/>
                <a:gd name="T101" fmla="*/ 614 h 1060"/>
                <a:gd name="T102" fmla="*/ 902 w 906"/>
                <a:gd name="T103" fmla="*/ 502 h 1060"/>
                <a:gd name="T104" fmla="*/ 878 w 906"/>
                <a:gd name="T105" fmla="*/ 352 h 1060"/>
                <a:gd name="T106" fmla="*/ 830 w 906"/>
                <a:gd name="T107" fmla="*/ 178 h 10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5" h="1060">
                  <a:moveTo>
                    <a:pt x="830" y="178"/>
                  </a:moveTo>
                  <a:lnTo>
                    <a:pt x="830" y="178"/>
                  </a:lnTo>
                  <a:lnTo>
                    <a:pt x="818" y="146"/>
                  </a:lnTo>
                  <a:lnTo>
                    <a:pt x="808" y="122"/>
                  </a:lnTo>
                  <a:lnTo>
                    <a:pt x="788" y="84"/>
                  </a:lnTo>
                  <a:lnTo>
                    <a:pt x="780" y="66"/>
                  </a:lnTo>
                  <a:lnTo>
                    <a:pt x="774" y="48"/>
                  </a:lnTo>
                  <a:lnTo>
                    <a:pt x="772" y="28"/>
                  </a:lnTo>
                  <a:lnTo>
                    <a:pt x="772" y="2"/>
                  </a:lnTo>
                  <a:lnTo>
                    <a:pt x="750" y="2"/>
                  </a:lnTo>
                  <a:lnTo>
                    <a:pt x="750" y="4"/>
                  </a:lnTo>
                  <a:lnTo>
                    <a:pt x="748" y="2"/>
                  </a:lnTo>
                  <a:lnTo>
                    <a:pt x="748" y="0"/>
                  </a:lnTo>
                  <a:lnTo>
                    <a:pt x="748" y="2"/>
                  </a:lnTo>
                  <a:lnTo>
                    <a:pt x="750" y="28"/>
                  </a:lnTo>
                  <a:lnTo>
                    <a:pt x="754" y="50"/>
                  </a:lnTo>
                  <a:lnTo>
                    <a:pt x="760" y="70"/>
                  </a:lnTo>
                  <a:lnTo>
                    <a:pt x="768" y="88"/>
                  </a:lnTo>
                  <a:lnTo>
                    <a:pt x="788" y="130"/>
                  </a:lnTo>
                  <a:lnTo>
                    <a:pt x="798" y="156"/>
                  </a:lnTo>
                  <a:lnTo>
                    <a:pt x="808" y="184"/>
                  </a:lnTo>
                  <a:lnTo>
                    <a:pt x="834" y="266"/>
                  </a:lnTo>
                  <a:lnTo>
                    <a:pt x="846" y="310"/>
                  </a:lnTo>
                  <a:lnTo>
                    <a:pt x="856" y="356"/>
                  </a:lnTo>
                  <a:lnTo>
                    <a:pt x="866" y="402"/>
                  </a:lnTo>
                  <a:lnTo>
                    <a:pt x="874" y="452"/>
                  </a:lnTo>
                  <a:lnTo>
                    <a:pt x="880" y="504"/>
                  </a:lnTo>
                  <a:lnTo>
                    <a:pt x="882" y="558"/>
                  </a:lnTo>
                  <a:lnTo>
                    <a:pt x="884" y="578"/>
                  </a:lnTo>
                  <a:lnTo>
                    <a:pt x="882" y="630"/>
                  </a:lnTo>
                  <a:lnTo>
                    <a:pt x="876" y="678"/>
                  </a:lnTo>
                  <a:lnTo>
                    <a:pt x="866" y="724"/>
                  </a:lnTo>
                  <a:lnTo>
                    <a:pt x="854" y="768"/>
                  </a:lnTo>
                  <a:lnTo>
                    <a:pt x="838" y="808"/>
                  </a:lnTo>
                  <a:lnTo>
                    <a:pt x="818" y="846"/>
                  </a:lnTo>
                  <a:lnTo>
                    <a:pt x="794" y="880"/>
                  </a:lnTo>
                  <a:lnTo>
                    <a:pt x="766" y="910"/>
                  </a:lnTo>
                  <a:lnTo>
                    <a:pt x="750" y="926"/>
                  </a:lnTo>
                  <a:lnTo>
                    <a:pt x="734" y="940"/>
                  </a:lnTo>
                  <a:lnTo>
                    <a:pt x="718" y="954"/>
                  </a:lnTo>
                  <a:lnTo>
                    <a:pt x="698" y="966"/>
                  </a:lnTo>
                  <a:lnTo>
                    <a:pt x="680" y="976"/>
                  </a:lnTo>
                  <a:lnTo>
                    <a:pt x="660" y="986"/>
                  </a:lnTo>
                  <a:lnTo>
                    <a:pt x="638" y="996"/>
                  </a:lnTo>
                  <a:lnTo>
                    <a:pt x="618" y="1004"/>
                  </a:lnTo>
                  <a:lnTo>
                    <a:pt x="572" y="1018"/>
                  </a:lnTo>
                  <a:lnTo>
                    <a:pt x="522" y="1028"/>
                  </a:lnTo>
                  <a:lnTo>
                    <a:pt x="470" y="1034"/>
                  </a:lnTo>
                  <a:lnTo>
                    <a:pt x="416" y="1036"/>
                  </a:lnTo>
                  <a:lnTo>
                    <a:pt x="382" y="1036"/>
                  </a:lnTo>
                  <a:lnTo>
                    <a:pt x="350" y="1032"/>
                  </a:lnTo>
                  <a:lnTo>
                    <a:pt x="320" y="1024"/>
                  </a:lnTo>
                  <a:lnTo>
                    <a:pt x="292" y="1016"/>
                  </a:lnTo>
                  <a:lnTo>
                    <a:pt x="266" y="1004"/>
                  </a:lnTo>
                  <a:lnTo>
                    <a:pt x="240" y="988"/>
                  </a:lnTo>
                  <a:lnTo>
                    <a:pt x="216" y="972"/>
                  </a:lnTo>
                  <a:lnTo>
                    <a:pt x="196" y="950"/>
                  </a:lnTo>
                  <a:lnTo>
                    <a:pt x="178" y="930"/>
                  </a:lnTo>
                  <a:lnTo>
                    <a:pt x="162" y="910"/>
                  </a:lnTo>
                  <a:lnTo>
                    <a:pt x="148" y="888"/>
                  </a:lnTo>
                  <a:lnTo>
                    <a:pt x="136" y="864"/>
                  </a:lnTo>
                  <a:lnTo>
                    <a:pt x="126" y="840"/>
                  </a:lnTo>
                  <a:lnTo>
                    <a:pt x="116" y="816"/>
                  </a:lnTo>
                  <a:lnTo>
                    <a:pt x="110" y="792"/>
                  </a:lnTo>
                  <a:lnTo>
                    <a:pt x="104" y="770"/>
                  </a:lnTo>
                  <a:lnTo>
                    <a:pt x="94" y="724"/>
                  </a:lnTo>
                  <a:lnTo>
                    <a:pt x="88" y="682"/>
                  </a:lnTo>
                  <a:lnTo>
                    <a:pt x="86" y="646"/>
                  </a:lnTo>
                  <a:lnTo>
                    <a:pt x="86" y="618"/>
                  </a:lnTo>
                  <a:lnTo>
                    <a:pt x="86" y="600"/>
                  </a:lnTo>
                  <a:lnTo>
                    <a:pt x="88" y="486"/>
                  </a:lnTo>
                  <a:lnTo>
                    <a:pt x="86" y="412"/>
                  </a:lnTo>
                  <a:lnTo>
                    <a:pt x="84" y="338"/>
                  </a:lnTo>
                  <a:lnTo>
                    <a:pt x="78" y="264"/>
                  </a:lnTo>
                  <a:lnTo>
                    <a:pt x="72" y="196"/>
                  </a:lnTo>
                  <a:lnTo>
                    <a:pt x="62" y="132"/>
                  </a:lnTo>
                  <a:lnTo>
                    <a:pt x="50" y="78"/>
                  </a:lnTo>
                  <a:lnTo>
                    <a:pt x="44" y="54"/>
                  </a:lnTo>
                  <a:lnTo>
                    <a:pt x="38" y="34"/>
                  </a:lnTo>
                  <a:lnTo>
                    <a:pt x="30" y="16"/>
                  </a:lnTo>
                  <a:lnTo>
                    <a:pt x="22" y="2"/>
                  </a:lnTo>
                  <a:lnTo>
                    <a:pt x="0" y="2"/>
                  </a:lnTo>
                  <a:lnTo>
                    <a:pt x="6" y="14"/>
                  </a:lnTo>
                  <a:lnTo>
                    <a:pt x="12" y="28"/>
                  </a:lnTo>
                  <a:lnTo>
                    <a:pt x="20" y="48"/>
                  </a:lnTo>
                  <a:lnTo>
                    <a:pt x="26" y="70"/>
                  </a:lnTo>
                  <a:lnTo>
                    <a:pt x="38" y="128"/>
                  </a:lnTo>
                  <a:lnTo>
                    <a:pt x="50" y="198"/>
                  </a:lnTo>
                  <a:lnTo>
                    <a:pt x="58" y="282"/>
                  </a:lnTo>
                  <a:lnTo>
                    <a:pt x="64" y="378"/>
                  </a:lnTo>
                  <a:lnTo>
                    <a:pt x="66" y="484"/>
                  </a:lnTo>
                  <a:lnTo>
                    <a:pt x="64" y="600"/>
                  </a:lnTo>
                  <a:lnTo>
                    <a:pt x="64" y="622"/>
                  </a:lnTo>
                  <a:lnTo>
                    <a:pt x="64" y="656"/>
                  </a:lnTo>
                  <a:lnTo>
                    <a:pt x="68" y="700"/>
                  </a:lnTo>
                  <a:lnTo>
                    <a:pt x="76" y="752"/>
                  </a:lnTo>
                  <a:lnTo>
                    <a:pt x="82" y="778"/>
                  </a:lnTo>
                  <a:lnTo>
                    <a:pt x="90" y="806"/>
                  </a:lnTo>
                  <a:lnTo>
                    <a:pt x="100" y="834"/>
                  </a:lnTo>
                  <a:lnTo>
                    <a:pt x="110" y="862"/>
                  </a:lnTo>
                  <a:lnTo>
                    <a:pt x="124" y="890"/>
                  </a:lnTo>
                  <a:lnTo>
                    <a:pt x="140" y="918"/>
                  </a:lnTo>
                  <a:lnTo>
                    <a:pt x="158" y="942"/>
                  </a:lnTo>
                  <a:lnTo>
                    <a:pt x="180" y="966"/>
                  </a:lnTo>
                  <a:lnTo>
                    <a:pt x="202" y="988"/>
                  </a:lnTo>
                  <a:lnTo>
                    <a:pt x="228" y="1008"/>
                  </a:lnTo>
                  <a:lnTo>
                    <a:pt x="254" y="1024"/>
                  </a:lnTo>
                  <a:lnTo>
                    <a:pt x="284" y="1036"/>
                  </a:lnTo>
                  <a:lnTo>
                    <a:pt x="314" y="1046"/>
                  </a:lnTo>
                  <a:lnTo>
                    <a:pt x="346" y="1054"/>
                  </a:lnTo>
                  <a:lnTo>
                    <a:pt x="380" y="1058"/>
                  </a:lnTo>
                  <a:lnTo>
                    <a:pt x="416" y="1060"/>
                  </a:lnTo>
                  <a:lnTo>
                    <a:pt x="472" y="1058"/>
                  </a:lnTo>
                  <a:lnTo>
                    <a:pt x="526" y="1050"/>
                  </a:lnTo>
                  <a:lnTo>
                    <a:pt x="578" y="1040"/>
                  </a:lnTo>
                  <a:lnTo>
                    <a:pt x="602" y="1034"/>
                  </a:lnTo>
                  <a:lnTo>
                    <a:pt x="626" y="1026"/>
                  </a:lnTo>
                  <a:lnTo>
                    <a:pt x="648" y="1016"/>
                  </a:lnTo>
                  <a:lnTo>
                    <a:pt x="670" y="1006"/>
                  </a:lnTo>
                  <a:lnTo>
                    <a:pt x="692" y="996"/>
                  </a:lnTo>
                  <a:lnTo>
                    <a:pt x="712" y="984"/>
                  </a:lnTo>
                  <a:lnTo>
                    <a:pt x="730" y="972"/>
                  </a:lnTo>
                  <a:lnTo>
                    <a:pt x="748" y="958"/>
                  </a:lnTo>
                  <a:lnTo>
                    <a:pt x="766" y="942"/>
                  </a:lnTo>
                  <a:lnTo>
                    <a:pt x="782" y="926"/>
                  </a:lnTo>
                  <a:lnTo>
                    <a:pt x="798" y="910"/>
                  </a:lnTo>
                  <a:lnTo>
                    <a:pt x="812" y="892"/>
                  </a:lnTo>
                  <a:lnTo>
                    <a:pt x="826" y="874"/>
                  </a:lnTo>
                  <a:lnTo>
                    <a:pt x="838" y="854"/>
                  </a:lnTo>
                  <a:lnTo>
                    <a:pt x="850" y="834"/>
                  </a:lnTo>
                  <a:lnTo>
                    <a:pt x="860" y="812"/>
                  </a:lnTo>
                  <a:lnTo>
                    <a:pt x="870" y="790"/>
                  </a:lnTo>
                  <a:lnTo>
                    <a:pt x="878" y="768"/>
                  </a:lnTo>
                  <a:lnTo>
                    <a:pt x="884" y="744"/>
                  </a:lnTo>
                  <a:lnTo>
                    <a:pt x="890" y="718"/>
                  </a:lnTo>
                  <a:lnTo>
                    <a:pt x="900" y="668"/>
                  </a:lnTo>
                  <a:lnTo>
                    <a:pt x="904" y="614"/>
                  </a:lnTo>
                  <a:lnTo>
                    <a:pt x="906" y="558"/>
                  </a:lnTo>
                  <a:lnTo>
                    <a:pt x="902" y="502"/>
                  </a:lnTo>
                  <a:lnTo>
                    <a:pt x="896" y="450"/>
                  </a:lnTo>
                  <a:lnTo>
                    <a:pt x="888" y="400"/>
                  </a:lnTo>
                  <a:lnTo>
                    <a:pt x="878" y="352"/>
                  </a:lnTo>
                  <a:lnTo>
                    <a:pt x="868" y="306"/>
                  </a:lnTo>
                  <a:lnTo>
                    <a:pt x="856" y="262"/>
                  </a:lnTo>
                  <a:lnTo>
                    <a:pt x="830" y="178"/>
                  </a:lnTo>
                  <a:close/>
                </a:path>
              </a:pathLst>
            </a:custGeom>
            <a:solidFill>
              <a:srgbClr val="BD8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38" name="Freeform 2500">
              <a:extLst>
                <a:ext uri="{FF2B5EF4-FFF2-40B4-BE49-F238E27FC236}">
                  <a16:creationId xmlns:a16="http://schemas.microsoft.com/office/drawing/2014/main" id="{5F5156BC-0CBD-4A69-BB2C-AEE8EF429C28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 bwMode="auto">
            <a:xfrm>
              <a:off x="1592" y="1922"/>
              <a:ext cx="616" cy="986"/>
            </a:xfrm>
            <a:custGeom>
              <a:avLst/>
              <a:gdLst>
                <a:gd name="T0" fmla="*/ 528 w 616"/>
                <a:gd name="T1" fmla="*/ 58 h 986"/>
                <a:gd name="T2" fmla="*/ 480 w 616"/>
                <a:gd name="T3" fmla="*/ 34 h 986"/>
                <a:gd name="T4" fmla="*/ 376 w 616"/>
                <a:gd name="T5" fmla="*/ 28 h 986"/>
                <a:gd name="T6" fmla="*/ 336 w 616"/>
                <a:gd name="T7" fmla="*/ 30 h 986"/>
                <a:gd name="T8" fmla="*/ 276 w 616"/>
                <a:gd name="T9" fmla="*/ 50 h 986"/>
                <a:gd name="T10" fmla="*/ 220 w 616"/>
                <a:gd name="T11" fmla="*/ 84 h 986"/>
                <a:gd name="T12" fmla="*/ 168 w 616"/>
                <a:gd name="T13" fmla="*/ 132 h 986"/>
                <a:gd name="T14" fmla="*/ 126 w 616"/>
                <a:gd name="T15" fmla="*/ 192 h 986"/>
                <a:gd name="T16" fmla="*/ 102 w 616"/>
                <a:gd name="T17" fmla="*/ 236 h 986"/>
                <a:gd name="T18" fmla="*/ 142 w 616"/>
                <a:gd name="T19" fmla="*/ 0 h 986"/>
                <a:gd name="T20" fmla="*/ 42 w 616"/>
                <a:gd name="T21" fmla="*/ 268 h 986"/>
                <a:gd name="T22" fmla="*/ 10 w 616"/>
                <a:gd name="T23" fmla="*/ 410 h 986"/>
                <a:gd name="T24" fmla="*/ 0 w 616"/>
                <a:gd name="T25" fmla="*/ 558 h 986"/>
                <a:gd name="T26" fmla="*/ 18 w 616"/>
                <a:gd name="T27" fmla="*/ 702 h 986"/>
                <a:gd name="T28" fmla="*/ 50 w 616"/>
                <a:gd name="T29" fmla="*/ 792 h 986"/>
                <a:gd name="T30" fmla="*/ 86 w 616"/>
                <a:gd name="T31" fmla="*/ 852 h 986"/>
                <a:gd name="T32" fmla="*/ 132 w 616"/>
                <a:gd name="T33" fmla="*/ 906 h 986"/>
                <a:gd name="T34" fmla="*/ 190 w 616"/>
                <a:gd name="T35" fmla="*/ 952 h 986"/>
                <a:gd name="T36" fmla="*/ 238 w 616"/>
                <a:gd name="T37" fmla="*/ 974 h 986"/>
                <a:gd name="T38" fmla="*/ 298 w 616"/>
                <a:gd name="T39" fmla="*/ 986 h 986"/>
                <a:gd name="T40" fmla="*/ 338 w 616"/>
                <a:gd name="T41" fmla="*/ 982 h 986"/>
                <a:gd name="T42" fmla="*/ 362 w 616"/>
                <a:gd name="T43" fmla="*/ 968 h 986"/>
                <a:gd name="T44" fmla="*/ 374 w 616"/>
                <a:gd name="T45" fmla="*/ 940 h 986"/>
                <a:gd name="T46" fmla="*/ 368 w 616"/>
                <a:gd name="T47" fmla="*/ 930 h 986"/>
                <a:gd name="T48" fmla="*/ 342 w 616"/>
                <a:gd name="T49" fmla="*/ 912 h 986"/>
                <a:gd name="T50" fmla="*/ 294 w 616"/>
                <a:gd name="T51" fmla="*/ 896 h 986"/>
                <a:gd name="T52" fmla="*/ 286 w 616"/>
                <a:gd name="T53" fmla="*/ 862 h 986"/>
                <a:gd name="T54" fmla="*/ 264 w 616"/>
                <a:gd name="T55" fmla="*/ 830 h 986"/>
                <a:gd name="T56" fmla="*/ 244 w 616"/>
                <a:gd name="T57" fmla="*/ 800 h 986"/>
                <a:gd name="T58" fmla="*/ 230 w 616"/>
                <a:gd name="T59" fmla="*/ 758 h 986"/>
                <a:gd name="T60" fmla="*/ 216 w 616"/>
                <a:gd name="T61" fmla="*/ 742 h 986"/>
                <a:gd name="T62" fmla="*/ 214 w 616"/>
                <a:gd name="T63" fmla="*/ 700 h 986"/>
                <a:gd name="T64" fmla="*/ 196 w 616"/>
                <a:gd name="T65" fmla="*/ 670 h 986"/>
                <a:gd name="T66" fmla="*/ 212 w 616"/>
                <a:gd name="T67" fmla="*/ 610 h 986"/>
                <a:gd name="T68" fmla="*/ 210 w 616"/>
                <a:gd name="T69" fmla="*/ 562 h 986"/>
                <a:gd name="T70" fmla="*/ 210 w 616"/>
                <a:gd name="T71" fmla="*/ 526 h 986"/>
                <a:gd name="T72" fmla="*/ 218 w 616"/>
                <a:gd name="T73" fmla="*/ 478 h 986"/>
                <a:gd name="T74" fmla="*/ 210 w 616"/>
                <a:gd name="T75" fmla="*/ 450 h 986"/>
                <a:gd name="T76" fmla="*/ 200 w 616"/>
                <a:gd name="T77" fmla="*/ 440 h 986"/>
                <a:gd name="T78" fmla="*/ 224 w 616"/>
                <a:gd name="T79" fmla="*/ 426 h 986"/>
                <a:gd name="T80" fmla="*/ 256 w 616"/>
                <a:gd name="T81" fmla="*/ 382 h 986"/>
                <a:gd name="T82" fmla="*/ 268 w 616"/>
                <a:gd name="T83" fmla="*/ 342 h 986"/>
                <a:gd name="T84" fmla="*/ 300 w 616"/>
                <a:gd name="T85" fmla="*/ 328 h 986"/>
                <a:gd name="T86" fmla="*/ 346 w 616"/>
                <a:gd name="T87" fmla="*/ 292 h 986"/>
                <a:gd name="T88" fmla="*/ 370 w 616"/>
                <a:gd name="T89" fmla="*/ 252 h 986"/>
                <a:gd name="T90" fmla="*/ 406 w 616"/>
                <a:gd name="T91" fmla="*/ 262 h 986"/>
                <a:gd name="T92" fmla="*/ 480 w 616"/>
                <a:gd name="T93" fmla="*/ 254 h 986"/>
                <a:gd name="T94" fmla="*/ 504 w 616"/>
                <a:gd name="T95" fmla="*/ 252 h 986"/>
                <a:gd name="T96" fmla="*/ 530 w 616"/>
                <a:gd name="T97" fmla="*/ 270 h 986"/>
                <a:gd name="T98" fmla="*/ 578 w 616"/>
                <a:gd name="T99" fmla="*/ 276 h 986"/>
                <a:gd name="T100" fmla="*/ 600 w 616"/>
                <a:gd name="T101" fmla="*/ 266 h 986"/>
                <a:gd name="T102" fmla="*/ 612 w 616"/>
                <a:gd name="T103" fmla="*/ 244 h 986"/>
                <a:gd name="T104" fmla="*/ 610 w 616"/>
                <a:gd name="T105" fmla="*/ 176 h 986"/>
                <a:gd name="T106" fmla="*/ 600 w 616"/>
                <a:gd name="T107" fmla="*/ 146 h 986"/>
                <a:gd name="T108" fmla="*/ 564 w 616"/>
                <a:gd name="T109" fmla="*/ 100 h 9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16" h="984">
                  <a:moveTo>
                    <a:pt x="542" y="72"/>
                  </a:moveTo>
                  <a:lnTo>
                    <a:pt x="542" y="72"/>
                  </a:lnTo>
                  <a:lnTo>
                    <a:pt x="528" y="58"/>
                  </a:lnTo>
                  <a:lnTo>
                    <a:pt x="514" y="48"/>
                  </a:lnTo>
                  <a:lnTo>
                    <a:pt x="498" y="40"/>
                  </a:lnTo>
                  <a:lnTo>
                    <a:pt x="480" y="34"/>
                  </a:lnTo>
                  <a:lnTo>
                    <a:pt x="458" y="30"/>
                  </a:lnTo>
                  <a:lnTo>
                    <a:pt x="434" y="28"/>
                  </a:lnTo>
                  <a:lnTo>
                    <a:pt x="376" y="28"/>
                  </a:lnTo>
                  <a:lnTo>
                    <a:pt x="356" y="28"/>
                  </a:lnTo>
                  <a:lnTo>
                    <a:pt x="336" y="30"/>
                  </a:lnTo>
                  <a:lnTo>
                    <a:pt x="316" y="36"/>
                  </a:lnTo>
                  <a:lnTo>
                    <a:pt x="296" y="42"/>
                  </a:lnTo>
                  <a:lnTo>
                    <a:pt x="276" y="50"/>
                  </a:lnTo>
                  <a:lnTo>
                    <a:pt x="256" y="60"/>
                  </a:lnTo>
                  <a:lnTo>
                    <a:pt x="238" y="72"/>
                  </a:lnTo>
                  <a:lnTo>
                    <a:pt x="220" y="84"/>
                  </a:lnTo>
                  <a:lnTo>
                    <a:pt x="202" y="100"/>
                  </a:lnTo>
                  <a:lnTo>
                    <a:pt x="184" y="116"/>
                  </a:lnTo>
                  <a:lnTo>
                    <a:pt x="168" y="132"/>
                  </a:lnTo>
                  <a:lnTo>
                    <a:pt x="152" y="152"/>
                  </a:lnTo>
                  <a:lnTo>
                    <a:pt x="138" y="170"/>
                  </a:lnTo>
                  <a:lnTo>
                    <a:pt x="126" y="192"/>
                  </a:lnTo>
                  <a:lnTo>
                    <a:pt x="112" y="214"/>
                  </a:lnTo>
                  <a:lnTo>
                    <a:pt x="102" y="236"/>
                  </a:lnTo>
                  <a:lnTo>
                    <a:pt x="190" y="0"/>
                  </a:lnTo>
                  <a:lnTo>
                    <a:pt x="142" y="0"/>
                  </a:lnTo>
                  <a:lnTo>
                    <a:pt x="82" y="162"/>
                  </a:lnTo>
                  <a:lnTo>
                    <a:pt x="42" y="268"/>
                  </a:lnTo>
                  <a:lnTo>
                    <a:pt x="30" y="314"/>
                  </a:lnTo>
                  <a:lnTo>
                    <a:pt x="18" y="362"/>
                  </a:lnTo>
                  <a:lnTo>
                    <a:pt x="10" y="410"/>
                  </a:lnTo>
                  <a:lnTo>
                    <a:pt x="4" y="458"/>
                  </a:lnTo>
                  <a:lnTo>
                    <a:pt x="0" y="508"/>
                  </a:lnTo>
                  <a:lnTo>
                    <a:pt x="0" y="558"/>
                  </a:lnTo>
                  <a:lnTo>
                    <a:pt x="2" y="606"/>
                  </a:lnTo>
                  <a:lnTo>
                    <a:pt x="8" y="656"/>
                  </a:lnTo>
                  <a:lnTo>
                    <a:pt x="18" y="702"/>
                  </a:lnTo>
                  <a:lnTo>
                    <a:pt x="32" y="748"/>
                  </a:lnTo>
                  <a:lnTo>
                    <a:pt x="40" y="770"/>
                  </a:lnTo>
                  <a:lnTo>
                    <a:pt x="50" y="792"/>
                  </a:lnTo>
                  <a:lnTo>
                    <a:pt x="60" y="812"/>
                  </a:lnTo>
                  <a:lnTo>
                    <a:pt x="72" y="832"/>
                  </a:lnTo>
                  <a:lnTo>
                    <a:pt x="86" y="852"/>
                  </a:lnTo>
                  <a:lnTo>
                    <a:pt x="100" y="870"/>
                  </a:lnTo>
                  <a:lnTo>
                    <a:pt x="116" y="888"/>
                  </a:lnTo>
                  <a:lnTo>
                    <a:pt x="132" y="906"/>
                  </a:lnTo>
                  <a:lnTo>
                    <a:pt x="150" y="922"/>
                  </a:lnTo>
                  <a:lnTo>
                    <a:pt x="170" y="938"/>
                  </a:lnTo>
                  <a:lnTo>
                    <a:pt x="190" y="952"/>
                  </a:lnTo>
                  <a:lnTo>
                    <a:pt x="212" y="964"/>
                  </a:lnTo>
                  <a:lnTo>
                    <a:pt x="238" y="974"/>
                  </a:lnTo>
                  <a:lnTo>
                    <a:pt x="260" y="980"/>
                  </a:lnTo>
                  <a:lnTo>
                    <a:pt x="280" y="984"/>
                  </a:lnTo>
                  <a:lnTo>
                    <a:pt x="298" y="986"/>
                  </a:lnTo>
                  <a:lnTo>
                    <a:pt x="314" y="986"/>
                  </a:lnTo>
                  <a:lnTo>
                    <a:pt x="326" y="984"/>
                  </a:lnTo>
                  <a:lnTo>
                    <a:pt x="338" y="982"/>
                  </a:lnTo>
                  <a:lnTo>
                    <a:pt x="348" y="978"/>
                  </a:lnTo>
                  <a:lnTo>
                    <a:pt x="356" y="972"/>
                  </a:lnTo>
                  <a:lnTo>
                    <a:pt x="362" y="968"/>
                  </a:lnTo>
                  <a:lnTo>
                    <a:pt x="370" y="956"/>
                  </a:lnTo>
                  <a:lnTo>
                    <a:pt x="374" y="946"/>
                  </a:lnTo>
                  <a:lnTo>
                    <a:pt x="374" y="940"/>
                  </a:lnTo>
                  <a:lnTo>
                    <a:pt x="372" y="934"/>
                  </a:lnTo>
                  <a:lnTo>
                    <a:pt x="368" y="930"/>
                  </a:lnTo>
                  <a:lnTo>
                    <a:pt x="362" y="924"/>
                  </a:lnTo>
                  <a:lnTo>
                    <a:pt x="354" y="918"/>
                  </a:lnTo>
                  <a:lnTo>
                    <a:pt x="342" y="912"/>
                  </a:lnTo>
                  <a:lnTo>
                    <a:pt x="330" y="906"/>
                  </a:lnTo>
                  <a:lnTo>
                    <a:pt x="294" y="896"/>
                  </a:lnTo>
                  <a:lnTo>
                    <a:pt x="292" y="882"/>
                  </a:lnTo>
                  <a:lnTo>
                    <a:pt x="290" y="872"/>
                  </a:lnTo>
                  <a:lnTo>
                    <a:pt x="286" y="862"/>
                  </a:lnTo>
                  <a:lnTo>
                    <a:pt x="282" y="852"/>
                  </a:lnTo>
                  <a:lnTo>
                    <a:pt x="274" y="842"/>
                  </a:lnTo>
                  <a:lnTo>
                    <a:pt x="264" y="830"/>
                  </a:lnTo>
                  <a:lnTo>
                    <a:pt x="250" y="820"/>
                  </a:lnTo>
                  <a:lnTo>
                    <a:pt x="244" y="800"/>
                  </a:lnTo>
                  <a:lnTo>
                    <a:pt x="238" y="778"/>
                  </a:lnTo>
                  <a:lnTo>
                    <a:pt x="234" y="768"/>
                  </a:lnTo>
                  <a:lnTo>
                    <a:pt x="230" y="758"/>
                  </a:lnTo>
                  <a:lnTo>
                    <a:pt x="224" y="750"/>
                  </a:lnTo>
                  <a:lnTo>
                    <a:pt x="216" y="742"/>
                  </a:lnTo>
                  <a:lnTo>
                    <a:pt x="218" y="720"/>
                  </a:lnTo>
                  <a:lnTo>
                    <a:pt x="216" y="710"/>
                  </a:lnTo>
                  <a:lnTo>
                    <a:pt x="214" y="700"/>
                  </a:lnTo>
                  <a:lnTo>
                    <a:pt x="206" y="684"/>
                  </a:lnTo>
                  <a:lnTo>
                    <a:pt x="196" y="670"/>
                  </a:lnTo>
                  <a:lnTo>
                    <a:pt x="206" y="644"/>
                  </a:lnTo>
                  <a:lnTo>
                    <a:pt x="210" y="628"/>
                  </a:lnTo>
                  <a:lnTo>
                    <a:pt x="212" y="610"/>
                  </a:lnTo>
                  <a:lnTo>
                    <a:pt x="214" y="594"/>
                  </a:lnTo>
                  <a:lnTo>
                    <a:pt x="214" y="576"/>
                  </a:lnTo>
                  <a:lnTo>
                    <a:pt x="210" y="562"/>
                  </a:lnTo>
                  <a:lnTo>
                    <a:pt x="204" y="550"/>
                  </a:lnTo>
                  <a:lnTo>
                    <a:pt x="210" y="526"/>
                  </a:lnTo>
                  <a:lnTo>
                    <a:pt x="214" y="510"/>
                  </a:lnTo>
                  <a:lnTo>
                    <a:pt x="216" y="494"/>
                  </a:lnTo>
                  <a:lnTo>
                    <a:pt x="218" y="478"/>
                  </a:lnTo>
                  <a:lnTo>
                    <a:pt x="216" y="462"/>
                  </a:lnTo>
                  <a:lnTo>
                    <a:pt x="214" y="456"/>
                  </a:lnTo>
                  <a:lnTo>
                    <a:pt x="210" y="450"/>
                  </a:lnTo>
                  <a:lnTo>
                    <a:pt x="206" y="444"/>
                  </a:lnTo>
                  <a:lnTo>
                    <a:pt x="200" y="440"/>
                  </a:lnTo>
                  <a:lnTo>
                    <a:pt x="206" y="438"/>
                  </a:lnTo>
                  <a:lnTo>
                    <a:pt x="212" y="436"/>
                  </a:lnTo>
                  <a:lnTo>
                    <a:pt x="224" y="426"/>
                  </a:lnTo>
                  <a:lnTo>
                    <a:pt x="236" y="412"/>
                  </a:lnTo>
                  <a:lnTo>
                    <a:pt x="246" y="398"/>
                  </a:lnTo>
                  <a:lnTo>
                    <a:pt x="256" y="382"/>
                  </a:lnTo>
                  <a:lnTo>
                    <a:pt x="264" y="366"/>
                  </a:lnTo>
                  <a:lnTo>
                    <a:pt x="268" y="352"/>
                  </a:lnTo>
                  <a:lnTo>
                    <a:pt x="268" y="342"/>
                  </a:lnTo>
                  <a:lnTo>
                    <a:pt x="284" y="336"/>
                  </a:lnTo>
                  <a:lnTo>
                    <a:pt x="300" y="328"/>
                  </a:lnTo>
                  <a:lnTo>
                    <a:pt x="316" y="316"/>
                  </a:lnTo>
                  <a:lnTo>
                    <a:pt x="332" y="304"/>
                  </a:lnTo>
                  <a:lnTo>
                    <a:pt x="346" y="292"/>
                  </a:lnTo>
                  <a:lnTo>
                    <a:pt x="358" y="278"/>
                  </a:lnTo>
                  <a:lnTo>
                    <a:pt x="366" y="266"/>
                  </a:lnTo>
                  <a:lnTo>
                    <a:pt x="370" y="252"/>
                  </a:lnTo>
                  <a:lnTo>
                    <a:pt x="388" y="258"/>
                  </a:lnTo>
                  <a:lnTo>
                    <a:pt x="406" y="262"/>
                  </a:lnTo>
                  <a:lnTo>
                    <a:pt x="426" y="262"/>
                  </a:lnTo>
                  <a:lnTo>
                    <a:pt x="444" y="260"/>
                  </a:lnTo>
                  <a:lnTo>
                    <a:pt x="480" y="254"/>
                  </a:lnTo>
                  <a:lnTo>
                    <a:pt x="502" y="248"/>
                  </a:lnTo>
                  <a:lnTo>
                    <a:pt x="504" y="252"/>
                  </a:lnTo>
                  <a:lnTo>
                    <a:pt x="508" y="256"/>
                  </a:lnTo>
                  <a:lnTo>
                    <a:pt x="516" y="264"/>
                  </a:lnTo>
                  <a:lnTo>
                    <a:pt x="530" y="270"/>
                  </a:lnTo>
                  <a:lnTo>
                    <a:pt x="546" y="276"/>
                  </a:lnTo>
                  <a:lnTo>
                    <a:pt x="562" y="278"/>
                  </a:lnTo>
                  <a:lnTo>
                    <a:pt x="578" y="276"/>
                  </a:lnTo>
                  <a:lnTo>
                    <a:pt x="586" y="274"/>
                  </a:lnTo>
                  <a:lnTo>
                    <a:pt x="594" y="270"/>
                  </a:lnTo>
                  <a:lnTo>
                    <a:pt x="600" y="266"/>
                  </a:lnTo>
                  <a:lnTo>
                    <a:pt x="606" y="260"/>
                  </a:lnTo>
                  <a:lnTo>
                    <a:pt x="612" y="244"/>
                  </a:lnTo>
                  <a:lnTo>
                    <a:pt x="616" y="228"/>
                  </a:lnTo>
                  <a:lnTo>
                    <a:pt x="614" y="206"/>
                  </a:lnTo>
                  <a:lnTo>
                    <a:pt x="610" y="176"/>
                  </a:lnTo>
                  <a:lnTo>
                    <a:pt x="606" y="160"/>
                  </a:lnTo>
                  <a:lnTo>
                    <a:pt x="600" y="146"/>
                  </a:lnTo>
                  <a:lnTo>
                    <a:pt x="594" y="134"/>
                  </a:lnTo>
                  <a:lnTo>
                    <a:pt x="584" y="122"/>
                  </a:lnTo>
                  <a:lnTo>
                    <a:pt x="564" y="100"/>
                  </a:lnTo>
                  <a:lnTo>
                    <a:pt x="542" y="72"/>
                  </a:lnTo>
                  <a:close/>
                </a:path>
              </a:pathLst>
            </a:custGeom>
            <a:solidFill>
              <a:srgbClr val="FE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39" name="Freeform 2501">
              <a:extLst>
                <a:ext uri="{FF2B5EF4-FFF2-40B4-BE49-F238E27FC236}">
                  <a16:creationId xmlns:a16="http://schemas.microsoft.com/office/drawing/2014/main" id="{27569B56-17C8-4829-BD36-DF7FB545E9E6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 bwMode="auto">
            <a:xfrm>
              <a:off x="1788" y="2170"/>
              <a:ext cx="490" cy="700"/>
            </a:xfrm>
            <a:custGeom>
              <a:avLst/>
              <a:gdLst>
                <a:gd name="T0" fmla="*/ 410 w 490"/>
                <a:gd name="T1" fmla="*/ 10 h 700"/>
                <a:gd name="T2" fmla="*/ 410 w 490"/>
                <a:gd name="T3" fmla="*/ 12 h 700"/>
                <a:gd name="T4" fmla="*/ 398 w 490"/>
                <a:gd name="T5" fmla="*/ 22 h 700"/>
                <a:gd name="T6" fmla="*/ 382 w 490"/>
                <a:gd name="T7" fmla="*/ 28 h 700"/>
                <a:gd name="T8" fmla="*/ 350 w 490"/>
                <a:gd name="T9" fmla="*/ 28 h 700"/>
                <a:gd name="T10" fmla="*/ 320 w 490"/>
                <a:gd name="T11" fmla="*/ 16 h 700"/>
                <a:gd name="T12" fmla="*/ 308 w 490"/>
                <a:gd name="T13" fmla="*/ 4 h 700"/>
                <a:gd name="T14" fmla="*/ 306 w 490"/>
                <a:gd name="T15" fmla="*/ 0 h 700"/>
                <a:gd name="T16" fmla="*/ 248 w 490"/>
                <a:gd name="T17" fmla="*/ 12 h 700"/>
                <a:gd name="T18" fmla="*/ 210 w 490"/>
                <a:gd name="T19" fmla="*/ 14 h 700"/>
                <a:gd name="T20" fmla="*/ 174 w 490"/>
                <a:gd name="T21" fmla="*/ 4 h 700"/>
                <a:gd name="T22" fmla="*/ 170 w 490"/>
                <a:gd name="T23" fmla="*/ 18 h 700"/>
                <a:gd name="T24" fmla="*/ 150 w 490"/>
                <a:gd name="T25" fmla="*/ 44 h 700"/>
                <a:gd name="T26" fmla="*/ 120 w 490"/>
                <a:gd name="T27" fmla="*/ 68 h 700"/>
                <a:gd name="T28" fmla="*/ 88 w 490"/>
                <a:gd name="T29" fmla="*/ 88 h 700"/>
                <a:gd name="T30" fmla="*/ 72 w 490"/>
                <a:gd name="T31" fmla="*/ 94 h 700"/>
                <a:gd name="T32" fmla="*/ 68 w 490"/>
                <a:gd name="T33" fmla="*/ 118 h 700"/>
                <a:gd name="T34" fmla="*/ 50 w 490"/>
                <a:gd name="T35" fmla="*/ 150 h 700"/>
                <a:gd name="T36" fmla="*/ 28 w 490"/>
                <a:gd name="T37" fmla="*/ 178 h 700"/>
                <a:gd name="T38" fmla="*/ 10 w 490"/>
                <a:gd name="T39" fmla="*/ 190 h 700"/>
                <a:gd name="T40" fmla="*/ 4 w 490"/>
                <a:gd name="T41" fmla="*/ 192 h 700"/>
                <a:gd name="T42" fmla="*/ 14 w 490"/>
                <a:gd name="T43" fmla="*/ 202 h 700"/>
                <a:gd name="T44" fmla="*/ 20 w 490"/>
                <a:gd name="T45" fmla="*/ 214 h 700"/>
                <a:gd name="T46" fmla="*/ 20 w 490"/>
                <a:gd name="T47" fmla="*/ 246 h 700"/>
                <a:gd name="T48" fmla="*/ 14 w 490"/>
                <a:gd name="T49" fmla="*/ 278 h 700"/>
                <a:gd name="T50" fmla="*/ 8 w 490"/>
                <a:gd name="T51" fmla="*/ 302 h 700"/>
                <a:gd name="T52" fmla="*/ 18 w 490"/>
                <a:gd name="T53" fmla="*/ 328 h 700"/>
                <a:gd name="T54" fmla="*/ 16 w 490"/>
                <a:gd name="T55" fmla="*/ 362 h 700"/>
                <a:gd name="T56" fmla="*/ 10 w 490"/>
                <a:gd name="T57" fmla="*/ 396 h 700"/>
                <a:gd name="T58" fmla="*/ 0 w 490"/>
                <a:gd name="T59" fmla="*/ 422 h 700"/>
                <a:gd name="T60" fmla="*/ 18 w 490"/>
                <a:gd name="T61" fmla="*/ 452 h 700"/>
                <a:gd name="T62" fmla="*/ 22 w 490"/>
                <a:gd name="T63" fmla="*/ 472 h 700"/>
                <a:gd name="T64" fmla="*/ 20 w 490"/>
                <a:gd name="T65" fmla="*/ 494 h 700"/>
                <a:gd name="T66" fmla="*/ 34 w 490"/>
                <a:gd name="T67" fmla="*/ 510 h 700"/>
                <a:gd name="T68" fmla="*/ 42 w 490"/>
                <a:gd name="T69" fmla="*/ 530 h 700"/>
                <a:gd name="T70" fmla="*/ 54 w 490"/>
                <a:gd name="T71" fmla="*/ 572 h 700"/>
                <a:gd name="T72" fmla="*/ 68 w 490"/>
                <a:gd name="T73" fmla="*/ 582 h 700"/>
                <a:gd name="T74" fmla="*/ 86 w 490"/>
                <a:gd name="T75" fmla="*/ 604 h 700"/>
                <a:gd name="T76" fmla="*/ 94 w 490"/>
                <a:gd name="T77" fmla="*/ 624 h 700"/>
                <a:gd name="T78" fmla="*/ 98 w 490"/>
                <a:gd name="T79" fmla="*/ 648 h 700"/>
                <a:gd name="T80" fmla="*/ 134 w 490"/>
                <a:gd name="T81" fmla="*/ 658 h 700"/>
                <a:gd name="T82" fmla="*/ 158 w 490"/>
                <a:gd name="T83" fmla="*/ 670 h 700"/>
                <a:gd name="T84" fmla="*/ 172 w 490"/>
                <a:gd name="T85" fmla="*/ 682 h 700"/>
                <a:gd name="T86" fmla="*/ 178 w 490"/>
                <a:gd name="T87" fmla="*/ 692 h 700"/>
                <a:gd name="T88" fmla="*/ 178 w 490"/>
                <a:gd name="T89" fmla="*/ 700 h 700"/>
                <a:gd name="T90" fmla="*/ 196 w 490"/>
                <a:gd name="T91" fmla="*/ 700 h 700"/>
                <a:gd name="T92" fmla="*/ 226 w 490"/>
                <a:gd name="T93" fmla="*/ 698 h 700"/>
                <a:gd name="T94" fmla="*/ 284 w 490"/>
                <a:gd name="T95" fmla="*/ 682 h 700"/>
                <a:gd name="T96" fmla="*/ 336 w 490"/>
                <a:gd name="T97" fmla="*/ 650 h 700"/>
                <a:gd name="T98" fmla="*/ 384 w 490"/>
                <a:gd name="T99" fmla="*/ 606 h 700"/>
                <a:gd name="T100" fmla="*/ 422 w 490"/>
                <a:gd name="T101" fmla="*/ 550 h 700"/>
                <a:gd name="T102" fmla="*/ 454 w 490"/>
                <a:gd name="T103" fmla="*/ 486 h 700"/>
                <a:gd name="T104" fmla="*/ 476 w 490"/>
                <a:gd name="T105" fmla="*/ 412 h 700"/>
                <a:gd name="T106" fmla="*/ 488 w 490"/>
                <a:gd name="T107" fmla="*/ 332 h 700"/>
                <a:gd name="T108" fmla="*/ 490 w 490"/>
                <a:gd name="T109" fmla="*/ 290 h 700"/>
                <a:gd name="T110" fmla="*/ 484 w 490"/>
                <a:gd name="T111" fmla="*/ 210 h 700"/>
                <a:gd name="T112" fmla="*/ 468 w 490"/>
                <a:gd name="T113" fmla="*/ 136 h 700"/>
                <a:gd name="T114" fmla="*/ 444 w 490"/>
                <a:gd name="T115" fmla="*/ 70 h 700"/>
                <a:gd name="T116" fmla="*/ 410 w 490"/>
                <a:gd name="T117" fmla="*/ 10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0" h="700">
                  <a:moveTo>
                    <a:pt x="410" y="10"/>
                  </a:moveTo>
                  <a:lnTo>
                    <a:pt x="410" y="10"/>
                  </a:lnTo>
                  <a:lnTo>
                    <a:pt x="410" y="12"/>
                  </a:lnTo>
                  <a:lnTo>
                    <a:pt x="404" y="18"/>
                  </a:lnTo>
                  <a:lnTo>
                    <a:pt x="398" y="22"/>
                  </a:lnTo>
                  <a:lnTo>
                    <a:pt x="390" y="26"/>
                  </a:lnTo>
                  <a:lnTo>
                    <a:pt x="382" y="28"/>
                  </a:lnTo>
                  <a:lnTo>
                    <a:pt x="366" y="30"/>
                  </a:lnTo>
                  <a:lnTo>
                    <a:pt x="350" y="28"/>
                  </a:lnTo>
                  <a:lnTo>
                    <a:pt x="334" y="22"/>
                  </a:lnTo>
                  <a:lnTo>
                    <a:pt x="320" y="16"/>
                  </a:lnTo>
                  <a:lnTo>
                    <a:pt x="312" y="8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34" y="658"/>
                  </a:lnTo>
                  <a:lnTo>
                    <a:pt x="146" y="664"/>
                  </a:lnTo>
                  <a:lnTo>
                    <a:pt x="158" y="670"/>
                  </a:lnTo>
                  <a:lnTo>
                    <a:pt x="166" y="676"/>
                  </a:lnTo>
                  <a:lnTo>
                    <a:pt x="172" y="682"/>
                  </a:lnTo>
                  <a:lnTo>
                    <a:pt x="176" y="686"/>
                  </a:lnTo>
                  <a:lnTo>
                    <a:pt x="178" y="692"/>
                  </a:lnTo>
                  <a:lnTo>
                    <a:pt x="178" y="700"/>
                  </a:lnTo>
                  <a:lnTo>
                    <a:pt x="196" y="700"/>
                  </a:lnTo>
                  <a:lnTo>
                    <a:pt x="226" y="698"/>
                  </a:lnTo>
                  <a:lnTo>
                    <a:pt x="256" y="692"/>
                  </a:lnTo>
                  <a:lnTo>
                    <a:pt x="284" y="682"/>
                  </a:lnTo>
                  <a:lnTo>
                    <a:pt x="310" y="668"/>
                  </a:lnTo>
                  <a:lnTo>
                    <a:pt x="336" y="650"/>
                  </a:lnTo>
                  <a:lnTo>
                    <a:pt x="360" y="630"/>
                  </a:lnTo>
                  <a:lnTo>
                    <a:pt x="384" y="606"/>
                  </a:lnTo>
                  <a:lnTo>
                    <a:pt x="404" y="580"/>
                  </a:lnTo>
                  <a:lnTo>
                    <a:pt x="422" y="550"/>
                  </a:lnTo>
                  <a:lnTo>
                    <a:pt x="440" y="520"/>
                  </a:lnTo>
                  <a:lnTo>
                    <a:pt x="454" y="486"/>
                  </a:lnTo>
                  <a:lnTo>
                    <a:pt x="468" y="450"/>
                  </a:lnTo>
                  <a:lnTo>
                    <a:pt x="476" y="412"/>
                  </a:lnTo>
                  <a:lnTo>
                    <a:pt x="484" y="372"/>
                  </a:lnTo>
                  <a:lnTo>
                    <a:pt x="488" y="332"/>
                  </a:lnTo>
                  <a:lnTo>
                    <a:pt x="490" y="290"/>
                  </a:lnTo>
                  <a:lnTo>
                    <a:pt x="488" y="250"/>
                  </a:lnTo>
                  <a:lnTo>
                    <a:pt x="484" y="210"/>
                  </a:lnTo>
                  <a:lnTo>
                    <a:pt x="478" y="174"/>
                  </a:lnTo>
                  <a:lnTo>
                    <a:pt x="468" y="136"/>
                  </a:lnTo>
                  <a:lnTo>
                    <a:pt x="458" y="102"/>
                  </a:lnTo>
                  <a:lnTo>
                    <a:pt x="444" y="70"/>
                  </a:lnTo>
                  <a:lnTo>
                    <a:pt x="428" y="38"/>
                  </a:lnTo>
                  <a:lnTo>
                    <a:pt x="410" y="10"/>
                  </a:lnTo>
                  <a:close/>
                </a:path>
              </a:pathLst>
            </a:custGeom>
            <a:solidFill>
              <a:srgbClr val="F2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0" name="Freeform 2502">
              <a:extLst>
                <a:ext uri="{FF2B5EF4-FFF2-40B4-BE49-F238E27FC236}">
                  <a16:creationId xmlns:a16="http://schemas.microsoft.com/office/drawing/2014/main" id="{60EC29AB-4DD5-4FC0-90FD-F126DB0A4F61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 bwMode="auto">
            <a:xfrm>
              <a:off x="1858" y="2202"/>
              <a:ext cx="402" cy="650"/>
            </a:xfrm>
            <a:custGeom>
              <a:avLst/>
              <a:gdLst>
                <a:gd name="T0" fmla="*/ 326 w 402"/>
                <a:gd name="T1" fmla="*/ 0 h 650"/>
                <a:gd name="T2" fmla="*/ 358 w 402"/>
                <a:gd name="T3" fmla="*/ 56 h 650"/>
                <a:gd name="T4" fmla="*/ 382 w 402"/>
                <a:gd name="T5" fmla="*/ 120 h 650"/>
                <a:gd name="T6" fmla="*/ 396 w 402"/>
                <a:gd name="T7" fmla="*/ 188 h 650"/>
                <a:gd name="T8" fmla="*/ 402 w 402"/>
                <a:gd name="T9" fmla="*/ 262 h 650"/>
                <a:gd name="T10" fmla="*/ 400 w 402"/>
                <a:gd name="T11" fmla="*/ 302 h 650"/>
                <a:gd name="T12" fmla="*/ 388 w 402"/>
                <a:gd name="T13" fmla="*/ 376 h 650"/>
                <a:gd name="T14" fmla="*/ 368 w 402"/>
                <a:gd name="T15" fmla="*/ 446 h 650"/>
                <a:gd name="T16" fmla="*/ 338 w 402"/>
                <a:gd name="T17" fmla="*/ 508 h 650"/>
                <a:gd name="T18" fmla="*/ 302 w 402"/>
                <a:gd name="T19" fmla="*/ 562 h 650"/>
                <a:gd name="T20" fmla="*/ 258 w 402"/>
                <a:gd name="T21" fmla="*/ 604 h 650"/>
                <a:gd name="T22" fmla="*/ 208 w 402"/>
                <a:gd name="T23" fmla="*/ 634 h 650"/>
                <a:gd name="T24" fmla="*/ 154 w 402"/>
                <a:gd name="T25" fmla="*/ 648 h 650"/>
                <a:gd name="T26" fmla="*/ 126 w 402"/>
                <a:gd name="T27" fmla="*/ 650 h 650"/>
                <a:gd name="T28" fmla="*/ 104 w 402"/>
                <a:gd name="T29" fmla="*/ 648 h 650"/>
                <a:gd name="T30" fmla="*/ 82 w 402"/>
                <a:gd name="T31" fmla="*/ 636 h 650"/>
                <a:gd name="T32" fmla="*/ 28 w 402"/>
                <a:gd name="T33" fmla="*/ 616 h 650"/>
                <a:gd name="T34" fmla="*/ 12 w 402"/>
                <a:gd name="T35" fmla="*/ 528 h 650"/>
                <a:gd name="T36" fmla="*/ 0 w 402"/>
                <a:gd name="T37" fmla="*/ 508 h 650"/>
                <a:gd name="T38" fmla="*/ 12 w 402"/>
                <a:gd name="T39" fmla="*/ 528 h 650"/>
                <a:gd name="T40" fmla="*/ 28 w 402"/>
                <a:gd name="T41" fmla="*/ 544 h 650"/>
                <a:gd name="T42" fmla="*/ 54 w 402"/>
                <a:gd name="T43" fmla="*/ 556 h 650"/>
                <a:gd name="T44" fmla="*/ 88 w 402"/>
                <a:gd name="T45" fmla="*/ 562 h 650"/>
                <a:gd name="T46" fmla="*/ 124 w 402"/>
                <a:gd name="T47" fmla="*/ 562 h 650"/>
                <a:gd name="T48" fmla="*/ 164 w 402"/>
                <a:gd name="T49" fmla="*/ 556 h 650"/>
                <a:gd name="T50" fmla="*/ 202 w 402"/>
                <a:gd name="T51" fmla="*/ 542 h 650"/>
                <a:gd name="T52" fmla="*/ 236 w 402"/>
                <a:gd name="T53" fmla="*/ 522 h 650"/>
                <a:gd name="T54" fmla="*/ 264 w 402"/>
                <a:gd name="T55" fmla="*/ 494 h 650"/>
                <a:gd name="T56" fmla="*/ 278 w 402"/>
                <a:gd name="T57" fmla="*/ 476 h 650"/>
                <a:gd name="T58" fmla="*/ 304 w 402"/>
                <a:gd name="T59" fmla="*/ 430 h 650"/>
                <a:gd name="T60" fmla="*/ 328 w 402"/>
                <a:gd name="T61" fmla="*/ 376 h 650"/>
                <a:gd name="T62" fmla="*/ 348 w 402"/>
                <a:gd name="T63" fmla="*/ 316 h 650"/>
                <a:gd name="T64" fmla="*/ 362 w 402"/>
                <a:gd name="T65" fmla="*/ 248 h 650"/>
                <a:gd name="T66" fmla="*/ 368 w 402"/>
                <a:gd name="T67" fmla="*/ 178 h 650"/>
                <a:gd name="T68" fmla="*/ 362 w 402"/>
                <a:gd name="T69" fmla="*/ 106 h 650"/>
                <a:gd name="T70" fmla="*/ 342 w 402"/>
                <a:gd name="T71" fmla="*/ 36 h 650"/>
                <a:gd name="T72" fmla="*/ 326 w 402"/>
                <a:gd name="T73" fmla="*/ 0 h 6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02" h="650">
                  <a:moveTo>
                    <a:pt x="326" y="0"/>
                  </a:moveTo>
                  <a:lnTo>
                    <a:pt x="326" y="0"/>
                  </a:lnTo>
                  <a:lnTo>
                    <a:pt x="344" y="28"/>
                  </a:lnTo>
                  <a:lnTo>
                    <a:pt x="358" y="56"/>
                  </a:lnTo>
                  <a:lnTo>
                    <a:pt x="370" y="86"/>
                  </a:lnTo>
                  <a:lnTo>
                    <a:pt x="382" y="120"/>
                  </a:lnTo>
                  <a:lnTo>
                    <a:pt x="390" y="154"/>
                  </a:lnTo>
                  <a:lnTo>
                    <a:pt x="396" y="188"/>
                  </a:lnTo>
                  <a:lnTo>
                    <a:pt x="400" y="224"/>
                  </a:lnTo>
                  <a:lnTo>
                    <a:pt x="402" y="262"/>
                  </a:lnTo>
                  <a:lnTo>
                    <a:pt x="400" y="302"/>
                  </a:lnTo>
                  <a:lnTo>
                    <a:pt x="396" y="340"/>
                  </a:lnTo>
                  <a:lnTo>
                    <a:pt x="388" y="376"/>
                  </a:lnTo>
                  <a:lnTo>
                    <a:pt x="380" y="412"/>
                  </a:lnTo>
                  <a:lnTo>
                    <a:pt x="368" y="446"/>
                  </a:lnTo>
                  <a:lnTo>
                    <a:pt x="354" y="478"/>
                  </a:lnTo>
                  <a:lnTo>
                    <a:pt x="338" y="508"/>
                  </a:lnTo>
                  <a:lnTo>
                    <a:pt x="320" y="536"/>
                  </a:lnTo>
                  <a:lnTo>
                    <a:pt x="302" y="562"/>
                  </a:lnTo>
                  <a:lnTo>
                    <a:pt x="280" y="584"/>
                  </a:lnTo>
                  <a:lnTo>
                    <a:pt x="258" y="604"/>
                  </a:lnTo>
                  <a:lnTo>
                    <a:pt x="234" y="620"/>
                  </a:lnTo>
                  <a:lnTo>
                    <a:pt x="208" y="634"/>
                  </a:lnTo>
                  <a:lnTo>
                    <a:pt x="182" y="642"/>
                  </a:lnTo>
                  <a:lnTo>
                    <a:pt x="154" y="648"/>
                  </a:lnTo>
                  <a:lnTo>
                    <a:pt x="126" y="650"/>
                  </a:lnTo>
                  <a:lnTo>
                    <a:pt x="114" y="650"/>
                  </a:lnTo>
                  <a:lnTo>
                    <a:pt x="104" y="648"/>
                  </a:lnTo>
                  <a:lnTo>
                    <a:pt x="90" y="642"/>
                  </a:lnTo>
                  <a:lnTo>
                    <a:pt x="82" y="636"/>
                  </a:lnTo>
                  <a:lnTo>
                    <a:pt x="82" y="634"/>
                  </a:lnTo>
                  <a:lnTo>
                    <a:pt x="28" y="616"/>
                  </a:lnTo>
                  <a:lnTo>
                    <a:pt x="10" y="542"/>
                  </a:lnTo>
                  <a:lnTo>
                    <a:pt x="12" y="528"/>
                  </a:lnTo>
                  <a:lnTo>
                    <a:pt x="0" y="508"/>
                  </a:lnTo>
                  <a:lnTo>
                    <a:pt x="12" y="528"/>
                  </a:lnTo>
                  <a:lnTo>
                    <a:pt x="18" y="536"/>
                  </a:lnTo>
                  <a:lnTo>
                    <a:pt x="28" y="544"/>
                  </a:lnTo>
                  <a:lnTo>
                    <a:pt x="40" y="550"/>
                  </a:lnTo>
                  <a:lnTo>
                    <a:pt x="54" y="556"/>
                  </a:lnTo>
                  <a:lnTo>
                    <a:pt x="70" y="560"/>
                  </a:lnTo>
                  <a:lnTo>
                    <a:pt x="88" y="562"/>
                  </a:lnTo>
                  <a:lnTo>
                    <a:pt x="106" y="562"/>
                  </a:lnTo>
                  <a:lnTo>
                    <a:pt x="124" y="562"/>
                  </a:lnTo>
                  <a:lnTo>
                    <a:pt x="144" y="560"/>
                  </a:lnTo>
                  <a:lnTo>
                    <a:pt x="164" y="556"/>
                  </a:lnTo>
                  <a:lnTo>
                    <a:pt x="184" y="550"/>
                  </a:lnTo>
                  <a:lnTo>
                    <a:pt x="202" y="542"/>
                  </a:lnTo>
                  <a:lnTo>
                    <a:pt x="220" y="534"/>
                  </a:lnTo>
                  <a:lnTo>
                    <a:pt x="236" y="522"/>
                  </a:lnTo>
                  <a:lnTo>
                    <a:pt x="252" y="508"/>
                  </a:lnTo>
                  <a:lnTo>
                    <a:pt x="264" y="494"/>
                  </a:lnTo>
                  <a:lnTo>
                    <a:pt x="278" y="476"/>
                  </a:lnTo>
                  <a:lnTo>
                    <a:pt x="290" y="454"/>
                  </a:lnTo>
                  <a:lnTo>
                    <a:pt x="304" y="430"/>
                  </a:lnTo>
                  <a:lnTo>
                    <a:pt x="316" y="404"/>
                  </a:lnTo>
                  <a:lnTo>
                    <a:pt x="328" y="376"/>
                  </a:lnTo>
                  <a:lnTo>
                    <a:pt x="338" y="346"/>
                  </a:lnTo>
                  <a:lnTo>
                    <a:pt x="348" y="316"/>
                  </a:lnTo>
                  <a:lnTo>
                    <a:pt x="356" y="282"/>
                  </a:lnTo>
                  <a:lnTo>
                    <a:pt x="362" y="248"/>
                  </a:lnTo>
                  <a:lnTo>
                    <a:pt x="366" y="214"/>
                  </a:lnTo>
                  <a:lnTo>
                    <a:pt x="368" y="178"/>
                  </a:lnTo>
                  <a:lnTo>
                    <a:pt x="366" y="142"/>
                  </a:lnTo>
                  <a:lnTo>
                    <a:pt x="362" y="106"/>
                  </a:lnTo>
                  <a:lnTo>
                    <a:pt x="354" y="70"/>
                  </a:lnTo>
                  <a:lnTo>
                    <a:pt x="342" y="3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EB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1" name="Freeform 2503">
              <a:extLst>
                <a:ext uri="{FF2B5EF4-FFF2-40B4-BE49-F238E27FC236}">
                  <a16:creationId xmlns:a16="http://schemas.microsoft.com/office/drawing/2014/main" id="{55A05AB9-9645-433F-AC27-54A8D6E28C39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 bwMode="auto">
            <a:xfrm>
              <a:off x="1984" y="2464"/>
              <a:ext cx="276" cy="388"/>
            </a:xfrm>
            <a:custGeom>
              <a:avLst/>
              <a:gdLst>
                <a:gd name="T0" fmla="*/ 0 w 276"/>
                <a:gd name="T1" fmla="*/ 388 h 388"/>
                <a:gd name="T2" fmla="*/ 0 w 276"/>
                <a:gd name="T3" fmla="*/ 388 h 388"/>
                <a:gd name="T4" fmla="*/ 28 w 276"/>
                <a:gd name="T5" fmla="*/ 386 h 388"/>
                <a:gd name="T6" fmla="*/ 56 w 276"/>
                <a:gd name="T7" fmla="*/ 380 h 388"/>
                <a:gd name="T8" fmla="*/ 82 w 276"/>
                <a:gd name="T9" fmla="*/ 372 h 388"/>
                <a:gd name="T10" fmla="*/ 108 w 276"/>
                <a:gd name="T11" fmla="*/ 358 h 388"/>
                <a:gd name="T12" fmla="*/ 132 w 276"/>
                <a:gd name="T13" fmla="*/ 342 h 388"/>
                <a:gd name="T14" fmla="*/ 154 w 276"/>
                <a:gd name="T15" fmla="*/ 322 h 388"/>
                <a:gd name="T16" fmla="*/ 176 w 276"/>
                <a:gd name="T17" fmla="*/ 300 h 388"/>
                <a:gd name="T18" fmla="*/ 194 w 276"/>
                <a:gd name="T19" fmla="*/ 274 h 388"/>
                <a:gd name="T20" fmla="*/ 212 w 276"/>
                <a:gd name="T21" fmla="*/ 246 h 388"/>
                <a:gd name="T22" fmla="*/ 228 w 276"/>
                <a:gd name="T23" fmla="*/ 216 h 388"/>
                <a:gd name="T24" fmla="*/ 242 w 276"/>
                <a:gd name="T25" fmla="*/ 184 h 388"/>
                <a:gd name="T26" fmla="*/ 254 w 276"/>
                <a:gd name="T27" fmla="*/ 150 h 388"/>
                <a:gd name="T28" fmla="*/ 262 w 276"/>
                <a:gd name="T29" fmla="*/ 114 h 388"/>
                <a:gd name="T30" fmla="*/ 270 w 276"/>
                <a:gd name="T31" fmla="*/ 78 h 388"/>
                <a:gd name="T32" fmla="*/ 274 w 276"/>
                <a:gd name="T33" fmla="*/ 40 h 388"/>
                <a:gd name="T34" fmla="*/ 276 w 276"/>
                <a:gd name="T35" fmla="*/ 0 h 388"/>
                <a:gd name="T36" fmla="*/ 276 w 276"/>
                <a:gd name="T37" fmla="*/ 0 h 388"/>
                <a:gd name="T38" fmla="*/ 268 w 276"/>
                <a:gd name="T39" fmla="*/ 40 h 388"/>
                <a:gd name="T40" fmla="*/ 256 w 276"/>
                <a:gd name="T41" fmla="*/ 94 h 388"/>
                <a:gd name="T42" fmla="*/ 248 w 276"/>
                <a:gd name="T43" fmla="*/ 124 h 388"/>
                <a:gd name="T44" fmla="*/ 238 w 276"/>
                <a:gd name="T45" fmla="*/ 154 h 388"/>
                <a:gd name="T46" fmla="*/ 226 w 276"/>
                <a:gd name="T47" fmla="*/ 186 h 388"/>
                <a:gd name="T48" fmla="*/ 210 w 276"/>
                <a:gd name="T49" fmla="*/ 216 h 388"/>
                <a:gd name="T50" fmla="*/ 194 w 276"/>
                <a:gd name="T51" fmla="*/ 248 h 388"/>
                <a:gd name="T52" fmla="*/ 174 w 276"/>
                <a:gd name="T53" fmla="*/ 276 h 388"/>
                <a:gd name="T54" fmla="*/ 154 w 276"/>
                <a:gd name="T55" fmla="*/ 304 h 388"/>
                <a:gd name="T56" fmla="*/ 128 w 276"/>
                <a:gd name="T57" fmla="*/ 328 h 388"/>
                <a:gd name="T58" fmla="*/ 102 w 276"/>
                <a:gd name="T59" fmla="*/ 350 h 388"/>
                <a:gd name="T60" fmla="*/ 86 w 276"/>
                <a:gd name="T61" fmla="*/ 360 h 388"/>
                <a:gd name="T62" fmla="*/ 70 w 276"/>
                <a:gd name="T63" fmla="*/ 368 h 388"/>
                <a:gd name="T64" fmla="*/ 54 w 276"/>
                <a:gd name="T65" fmla="*/ 376 h 388"/>
                <a:gd name="T66" fmla="*/ 38 w 276"/>
                <a:gd name="T67" fmla="*/ 380 h 388"/>
                <a:gd name="T68" fmla="*/ 20 w 276"/>
                <a:gd name="T69" fmla="*/ 386 h 388"/>
                <a:gd name="T70" fmla="*/ 0 w 276"/>
                <a:gd name="T71" fmla="*/ 388 h 388"/>
                <a:gd name="T72" fmla="*/ 0 w 276"/>
                <a:gd name="T73" fmla="*/ 388 h 3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6" h="388">
                  <a:moveTo>
                    <a:pt x="0" y="388"/>
                  </a:moveTo>
                  <a:lnTo>
                    <a:pt x="0" y="388"/>
                  </a:lnTo>
                  <a:lnTo>
                    <a:pt x="28" y="386"/>
                  </a:lnTo>
                  <a:lnTo>
                    <a:pt x="56" y="380"/>
                  </a:lnTo>
                  <a:lnTo>
                    <a:pt x="82" y="372"/>
                  </a:lnTo>
                  <a:lnTo>
                    <a:pt x="108" y="358"/>
                  </a:lnTo>
                  <a:lnTo>
                    <a:pt x="132" y="342"/>
                  </a:lnTo>
                  <a:lnTo>
                    <a:pt x="154" y="322"/>
                  </a:lnTo>
                  <a:lnTo>
                    <a:pt x="176" y="300"/>
                  </a:lnTo>
                  <a:lnTo>
                    <a:pt x="194" y="274"/>
                  </a:lnTo>
                  <a:lnTo>
                    <a:pt x="212" y="246"/>
                  </a:lnTo>
                  <a:lnTo>
                    <a:pt x="228" y="216"/>
                  </a:lnTo>
                  <a:lnTo>
                    <a:pt x="242" y="184"/>
                  </a:lnTo>
                  <a:lnTo>
                    <a:pt x="254" y="150"/>
                  </a:lnTo>
                  <a:lnTo>
                    <a:pt x="262" y="114"/>
                  </a:lnTo>
                  <a:lnTo>
                    <a:pt x="270" y="78"/>
                  </a:lnTo>
                  <a:lnTo>
                    <a:pt x="274" y="40"/>
                  </a:lnTo>
                  <a:lnTo>
                    <a:pt x="276" y="0"/>
                  </a:lnTo>
                  <a:lnTo>
                    <a:pt x="268" y="40"/>
                  </a:lnTo>
                  <a:lnTo>
                    <a:pt x="256" y="94"/>
                  </a:lnTo>
                  <a:lnTo>
                    <a:pt x="248" y="124"/>
                  </a:lnTo>
                  <a:lnTo>
                    <a:pt x="238" y="154"/>
                  </a:lnTo>
                  <a:lnTo>
                    <a:pt x="226" y="186"/>
                  </a:lnTo>
                  <a:lnTo>
                    <a:pt x="210" y="216"/>
                  </a:lnTo>
                  <a:lnTo>
                    <a:pt x="194" y="248"/>
                  </a:lnTo>
                  <a:lnTo>
                    <a:pt x="174" y="276"/>
                  </a:lnTo>
                  <a:lnTo>
                    <a:pt x="154" y="304"/>
                  </a:lnTo>
                  <a:lnTo>
                    <a:pt x="128" y="328"/>
                  </a:lnTo>
                  <a:lnTo>
                    <a:pt x="102" y="350"/>
                  </a:lnTo>
                  <a:lnTo>
                    <a:pt x="86" y="360"/>
                  </a:lnTo>
                  <a:lnTo>
                    <a:pt x="70" y="368"/>
                  </a:lnTo>
                  <a:lnTo>
                    <a:pt x="54" y="376"/>
                  </a:lnTo>
                  <a:lnTo>
                    <a:pt x="38" y="380"/>
                  </a:lnTo>
                  <a:lnTo>
                    <a:pt x="20" y="386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DF9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2" name="Freeform 2504">
              <a:extLst>
                <a:ext uri="{FF2B5EF4-FFF2-40B4-BE49-F238E27FC236}">
                  <a16:creationId xmlns:a16="http://schemas.microsoft.com/office/drawing/2014/main" id="{52A1D755-5614-4D8C-9B8F-05F2D9352132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046 w 1062"/>
                <a:gd name="T1" fmla="*/ 494 h 1126"/>
                <a:gd name="T2" fmla="*/ 1022 w 1062"/>
                <a:gd name="T3" fmla="*/ 406 h 1126"/>
                <a:gd name="T4" fmla="*/ 1000 w 1062"/>
                <a:gd name="T5" fmla="*/ 338 h 1126"/>
                <a:gd name="T6" fmla="*/ 1008 w 1062"/>
                <a:gd name="T7" fmla="*/ 304 h 1126"/>
                <a:gd name="T8" fmla="*/ 990 w 1062"/>
                <a:gd name="T9" fmla="*/ 264 h 1126"/>
                <a:gd name="T10" fmla="*/ 948 w 1062"/>
                <a:gd name="T11" fmla="*/ 120 h 1126"/>
                <a:gd name="T12" fmla="*/ 920 w 1062"/>
                <a:gd name="T13" fmla="*/ 38 h 1126"/>
                <a:gd name="T14" fmla="*/ 854 w 1062"/>
                <a:gd name="T15" fmla="*/ 26 h 1126"/>
                <a:gd name="T16" fmla="*/ 900 w 1062"/>
                <a:gd name="T17" fmla="*/ 144 h 1126"/>
                <a:gd name="T18" fmla="*/ 960 w 1062"/>
                <a:gd name="T19" fmla="*/ 350 h 1126"/>
                <a:gd name="T20" fmla="*/ 988 w 1062"/>
                <a:gd name="T21" fmla="*/ 556 h 1126"/>
                <a:gd name="T22" fmla="*/ 960 w 1062"/>
                <a:gd name="T23" fmla="*/ 766 h 1126"/>
                <a:gd name="T24" fmla="*/ 908 w 1062"/>
                <a:gd name="T25" fmla="*/ 872 h 1126"/>
                <a:gd name="T26" fmla="*/ 848 w 1062"/>
                <a:gd name="T27" fmla="*/ 940 h 1126"/>
                <a:gd name="T28" fmla="*/ 752 w 1062"/>
                <a:gd name="T29" fmla="*/ 1004 h 1126"/>
                <a:gd name="T30" fmla="*/ 608 w 1062"/>
                <a:gd name="T31" fmla="*/ 1048 h 1126"/>
                <a:gd name="T32" fmla="*/ 428 w 1062"/>
                <a:gd name="T33" fmla="*/ 1052 h 1126"/>
                <a:gd name="T34" fmla="*/ 284 w 1062"/>
                <a:gd name="T35" fmla="*/ 986 h 1126"/>
                <a:gd name="T36" fmla="*/ 206 w 1062"/>
                <a:gd name="T37" fmla="*/ 888 h 1126"/>
                <a:gd name="T38" fmla="*/ 158 w 1062"/>
                <a:gd name="T39" fmla="*/ 750 h 1126"/>
                <a:gd name="T40" fmla="*/ 146 w 1062"/>
                <a:gd name="T41" fmla="*/ 598 h 1126"/>
                <a:gd name="T42" fmla="*/ 122 w 1062"/>
                <a:gd name="T43" fmla="*/ 126 h 1126"/>
                <a:gd name="T44" fmla="*/ 82 w 1062"/>
                <a:gd name="T45" fmla="*/ 0 h 1126"/>
                <a:gd name="T46" fmla="*/ 18 w 1062"/>
                <a:gd name="T47" fmla="*/ 18 h 1126"/>
                <a:gd name="T48" fmla="*/ 48 w 1062"/>
                <a:gd name="T49" fmla="*/ 120 h 1126"/>
                <a:gd name="T50" fmla="*/ 64 w 1062"/>
                <a:gd name="T51" fmla="*/ 308 h 1126"/>
                <a:gd name="T52" fmla="*/ 54 w 1062"/>
                <a:gd name="T53" fmla="*/ 402 h 1126"/>
                <a:gd name="T54" fmla="*/ 52 w 1062"/>
                <a:gd name="T55" fmla="*/ 462 h 1126"/>
                <a:gd name="T56" fmla="*/ 72 w 1062"/>
                <a:gd name="T57" fmla="*/ 532 h 1126"/>
                <a:gd name="T58" fmla="*/ 64 w 1062"/>
                <a:gd name="T59" fmla="*/ 572 h 1126"/>
                <a:gd name="T60" fmla="*/ 78 w 1062"/>
                <a:gd name="T61" fmla="*/ 622 h 1126"/>
                <a:gd name="T62" fmla="*/ 66 w 1062"/>
                <a:gd name="T63" fmla="*/ 656 h 1126"/>
                <a:gd name="T64" fmla="*/ 80 w 1062"/>
                <a:gd name="T65" fmla="*/ 690 h 1126"/>
                <a:gd name="T66" fmla="*/ 74 w 1062"/>
                <a:gd name="T67" fmla="*/ 732 h 1126"/>
                <a:gd name="T68" fmla="*/ 82 w 1062"/>
                <a:gd name="T69" fmla="*/ 778 h 1126"/>
                <a:gd name="T70" fmla="*/ 92 w 1062"/>
                <a:gd name="T71" fmla="*/ 834 h 1126"/>
                <a:gd name="T72" fmla="*/ 106 w 1062"/>
                <a:gd name="T73" fmla="*/ 890 h 1126"/>
                <a:gd name="T74" fmla="*/ 172 w 1062"/>
                <a:gd name="T75" fmla="*/ 954 h 1126"/>
                <a:gd name="T76" fmla="*/ 202 w 1062"/>
                <a:gd name="T77" fmla="*/ 1008 h 1126"/>
                <a:gd name="T78" fmla="*/ 238 w 1062"/>
                <a:gd name="T79" fmla="*/ 1042 h 1126"/>
                <a:gd name="T80" fmla="*/ 394 w 1062"/>
                <a:gd name="T81" fmla="*/ 1116 h 1126"/>
                <a:gd name="T82" fmla="*/ 468 w 1062"/>
                <a:gd name="T83" fmla="*/ 1120 h 1126"/>
                <a:gd name="T84" fmla="*/ 576 w 1062"/>
                <a:gd name="T85" fmla="*/ 1126 h 1126"/>
                <a:gd name="T86" fmla="*/ 702 w 1062"/>
                <a:gd name="T87" fmla="*/ 1098 h 1126"/>
                <a:gd name="T88" fmla="*/ 814 w 1062"/>
                <a:gd name="T89" fmla="*/ 1074 h 1126"/>
                <a:gd name="T90" fmla="*/ 890 w 1062"/>
                <a:gd name="T91" fmla="*/ 996 h 1126"/>
                <a:gd name="T92" fmla="*/ 946 w 1062"/>
                <a:gd name="T93" fmla="*/ 946 h 1126"/>
                <a:gd name="T94" fmla="*/ 968 w 1062"/>
                <a:gd name="T95" fmla="*/ 918 h 1126"/>
                <a:gd name="T96" fmla="*/ 966 w 1062"/>
                <a:gd name="T97" fmla="*/ 884 h 1126"/>
                <a:gd name="T98" fmla="*/ 986 w 1062"/>
                <a:gd name="T99" fmla="*/ 862 h 1126"/>
                <a:gd name="T100" fmla="*/ 1016 w 1062"/>
                <a:gd name="T101" fmla="*/ 838 h 1126"/>
                <a:gd name="T102" fmla="*/ 1036 w 1062"/>
                <a:gd name="T103" fmla="*/ 742 h 1126"/>
                <a:gd name="T104" fmla="*/ 1060 w 1062"/>
                <a:gd name="T105" fmla="*/ 666 h 1126"/>
                <a:gd name="T106" fmla="*/ 1060 w 1062"/>
                <a:gd name="T107" fmla="*/ 588 h 1126"/>
                <a:gd name="T108" fmla="*/ 1036 w 1062"/>
                <a:gd name="T109" fmla="*/ 520 h 11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62" h="1126">
                  <a:moveTo>
                    <a:pt x="1036" y="520"/>
                  </a:move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  <a:lnTo>
                    <a:pt x="854" y="0"/>
                  </a:lnTo>
                  <a:lnTo>
                    <a:pt x="854" y="26"/>
                  </a:lnTo>
                  <a:lnTo>
                    <a:pt x="856" y="46"/>
                  </a:lnTo>
                  <a:lnTo>
                    <a:pt x="862" y="64"/>
                  </a:lnTo>
                  <a:lnTo>
                    <a:pt x="870" y="82"/>
                  </a:lnTo>
                  <a:lnTo>
                    <a:pt x="890" y="120"/>
                  </a:lnTo>
                  <a:lnTo>
                    <a:pt x="900" y="144"/>
                  </a:lnTo>
                  <a:lnTo>
                    <a:pt x="912" y="176"/>
                  </a:lnTo>
                  <a:lnTo>
                    <a:pt x="938" y="260"/>
                  </a:lnTo>
                  <a:lnTo>
                    <a:pt x="950" y="304"/>
                  </a:lnTo>
                  <a:lnTo>
                    <a:pt x="960" y="350"/>
                  </a:lnTo>
                  <a:lnTo>
                    <a:pt x="970" y="398"/>
                  </a:lnTo>
                  <a:lnTo>
                    <a:pt x="978" y="448"/>
                  </a:lnTo>
                  <a:lnTo>
                    <a:pt x="984" y="500"/>
                  </a:lnTo>
                  <a:lnTo>
                    <a:pt x="988" y="556"/>
                  </a:lnTo>
                  <a:lnTo>
                    <a:pt x="986" y="612"/>
                  </a:lnTo>
                  <a:lnTo>
                    <a:pt x="982" y="666"/>
                  </a:lnTo>
                  <a:lnTo>
                    <a:pt x="972" y="716"/>
                  </a:lnTo>
                  <a:lnTo>
                    <a:pt x="966" y="742"/>
                  </a:lnTo>
                  <a:lnTo>
                    <a:pt x="960" y="766"/>
                  </a:lnTo>
                  <a:lnTo>
                    <a:pt x="952" y="788"/>
                  </a:lnTo>
                  <a:lnTo>
                    <a:pt x="942" y="810"/>
                  </a:lnTo>
                  <a:lnTo>
                    <a:pt x="932" y="832"/>
                  </a:lnTo>
                  <a:lnTo>
                    <a:pt x="920" y="852"/>
                  </a:lnTo>
                  <a:lnTo>
                    <a:pt x="908" y="872"/>
                  </a:lnTo>
                  <a:lnTo>
                    <a:pt x="894" y="890"/>
                  </a:lnTo>
                  <a:lnTo>
                    <a:pt x="880" y="908"/>
                  </a:lnTo>
                  <a:lnTo>
                    <a:pt x="864" y="924"/>
                  </a:lnTo>
                  <a:lnTo>
                    <a:pt x="848" y="940"/>
                  </a:lnTo>
                  <a:lnTo>
                    <a:pt x="830" y="956"/>
                  </a:lnTo>
                  <a:lnTo>
                    <a:pt x="812" y="970"/>
                  </a:lnTo>
                  <a:lnTo>
                    <a:pt x="794" y="982"/>
                  </a:lnTo>
                  <a:lnTo>
                    <a:pt x="774" y="994"/>
                  </a:lnTo>
                  <a:lnTo>
                    <a:pt x="752" y="1004"/>
                  </a:lnTo>
                  <a:lnTo>
                    <a:pt x="730" y="1014"/>
                  </a:lnTo>
                  <a:lnTo>
                    <a:pt x="708" y="1024"/>
                  </a:lnTo>
                  <a:lnTo>
                    <a:pt x="684" y="1032"/>
                  </a:lnTo>
                  <a:lnTo>
                    <a:pt x="660" y="1038"/>
                  </a:lnTo>
                  <a:lnTo>
                    <a:pt x="608" y="1048"/>
                  </a:lnTo>
                  <a:lnTo>
                    <a:pt x="554" y="1056"/>
                  </a:lnTo>
                  <a:lnTo>
                    <a:pt x="498" y="1058"/>
                  </a:lnTo>
                  <a:lnTo>
                    <a:pt x="462" y="1056"/>
                  </a:lnTo>
                  <a:lnTo>
                    <a:pt x="428" y="1052"/>
                  </a:lnTo>
                  <a:lnTo>
                    <a:pt x="396" y="1044"/>
                  </a:lnTo>
                  <a:lnTo>
                    <a:pt x="366" y="1034"/>
                  </a:lnTo>
                  <a:lnTo>
                    <a:pt x="336" y="1022"/>
                  </a:lnTo>
                  <a:lnTo>
                    <a:pt x="310" y="1006"/>
                  </a:lnTo>
                  <a:lnTo>
                    <a:pt x="284" y="986"/>
                  </a:lnTo>
                  <a:lnTo>
                    <a:pt x="262" y="964"/>
                  </a:lnTo>
                  <a:lnTo>
                    <a:pt x="240" y="940"/>
                  </a:lnTo>
                  <a:lnTo>
                    <a:pt x="222" y="916"/>
                  </a:lnTo>
                  <a:lnTo>
                    <a:pt x="206" y="888"/>
                  </a:lnTo>
                  <a:lnTo>
                    <a:pt x="192" y="860"/>
                  </a:lnTo>
                  <a:lnTo>
                    <a:pt x="182" y="832"/>
                  </a:lnTo>
                  <a:lnTo>
                    <a:pt x="172" y="804"/>
                  </a:lnTo>
                  <a:lnTo>
                    <a:pt x="164" y="776"/>
                  </a:lnTo>
                  <a:lnTo>
                    <a:pt x="158" y="750"/>
                  </a:lnTo>
                  <a:lnTo>
                    <a:pt x="150" y="698"/>
                  </a:lnTo>
                  <a:lnTo>
                    <a:pt x="146" y="654"/>
                  </a:lnTo>
                  <a:lnTo>
                    <a:pt x="146" y="620"/>
                  </a:lnTo>
                  <a:lnTo>
                    <a:pt x="146" y="598"/>
                  </a:lnTo>
                  <a:lnTo>
                    <a:pt x="148" y="482"/>
                  </a:lnTo>
                  <a:lnTo>
                    <a:pt x="146" y="376"/>
                  </a:lnTo>
                  <a:lnTo>
                    <a:pt x="140" y="280"/>
                  </a:lnTo>
                  <a:lnTo>
                    <a:pt x="132" y="196"/>
                  </a:lnTo>
                  <a:lnTo>
                    <a:pt x="122" y="126"/>
                  </a:lnTo>
                  <a:lnTo>
                    <a:pt x="108" y="68"/>
                  </a:lnTo>
                  <a:lnTo>
                    <a:pt x="102" y="46"/>
                  </a:lnTo>
                  <a:lnTo>
                    <a:pt x="96" y="26"/>
                  </a:lnTo>
                  <a:lnTo>
                    <a:pt x="88" y="1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close/>
                </a:path>
              </a:pathLst>
            </a:custGeom>
            <a:solidFill>
              <a:srgbClr val="FDE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3" name="Freeform 2505">
              <a:extLst>
                <a:ext uri="{FF2B5EF4-FFF2-40B4-BE49-F238E27FC236}">
                  <a16:creationId xmlns:a16="http://schemas.microsoft.com/office/drawing/2014/main" id="{534AAFCE-7EC0-4614-A613-23A5B68DD871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022 w 1062"/>
                <a:gd name="T1" fmla="*/ 406 h 1126"/>
                <a:gd name="T2" fmla="*/ 1008 w 1062"/>
                <a:gd name="T3" fmla="*/ 304 h 1126"/>
                <a:gd name="T4" fmla="*/ 948 w 1062"/>
                <a:gd name="T5" fmla="*/ 120 h 1126"/>
                <a:gd name="T6" fmla="*/ 854 w 1062"/>
                <a:gd name="T7" fmla="*/ 26 h 1126"/>
                <a:gd name="T8" fmla="*/ 960 w 1062"/>
                <a:gd name="T9" fmla="*/ 350 h 1126"/>
                <a:gd name="T10" fmla="*/ 960 w 1062"/>
                <a:gd name="T11" fmla="*/ 766 h 1126"/>
                <a:gd name="T12" fmla="*/ 848 w 1062"/>
                <a:gd name="T13" fmla="*/ 940 h 1126"/>
                <a:gd name="T14" fmla="*/ 608 w 1062"/>
                <a:gd name="T15" fmla="*/ 1048 h 1126"/>
                <a:gd name="T16" fmla="*/ 284 w 1062"/>
                <a:gd name="T17" fmla="*/ 986 h 1126"/>
                <a:gd name="T18" fmla="*/ 158 w 1062"/>
                <a:gd name="T19" fmla="*/ 750 h 1126"/>
                <a:gd name="T20" fmla="*/ 122 w 1062"/>
                <a:gd name="T21" fmla="*/ 126 h 1126"/>
                <a:gd name="T22" fmla="*/ 24 w 1062"/>
                <a:gd name="T23" fmla="*/ 30 h 1126"/>
                <a:gd name="T24" fmla="*/ 64 w 1062"/>
                <a:gd name="T25" fmla="*/ 352 h 1126"/>
                <a:gd name="T26" fmla="*/ 54 w 1062"/>
                <a:gd name="T27" fmla="*/ 474 h 1126"/>
                <a:gd name="T28" fmla="*/ 64 w 1062"/>
                <a:gd name="T29" fmla="*/ 572 h 1126"/>
                <a:gd name="T30" fmla="*/ 66 w 1062"/>
                <a:gd name="T31" fmla="*/ 662 h 1126"/>
                <a:gd name="T32" fmla="*/ 72 w 1062"/>
                <a:gd name="T33" fmla="*/ 742 h 1126"/>
                <a:gd name="T34" fmla="*/ 94 w 1062"/>
                <a:gd name="T35" fmla="*/ 856 h 1126"/>
                <a:gd name="T36" fmla="*/ 180 w 1062"/>
                <a:gd name="T37" fmla="*/ 968 h 1126"/>
                <a:gd name="T38" fmla="*/ 288 w 1062"/>
                <a:gd name="T39" fmla="*/ 1068 h 1126"/>
                <a:gd name="T40" fmla="*/ 484 w 1062"/>
                <a:gd name="T41" fmla="*/ 1120 h 1126"/>
                <a:gd name="T42" fmla="*/ 702 w 1062"/>
                <a:gd name="T43" fmla="*/ 1098 h 1126"/>
                <a:gd name="T44" fmla="*/ 902 w 1062"/>
                <a:gd name="T45" fmla="*/ 980 h 1126"/>
                <a:gd name="T46" fmla="*/ 970 w 1062"/>
                <a:gd name="T47" fmla="*/ 914 h 1126"/>
                <a:gd name="T48" fmla="*/ 998 w 1062"/>
                <a:gd name="T49" fmla="*/ 858 h 1126"/>
                <a:gd name="T50" fmla="*/ 1036 w 1062"/>
                <a:gd name="T51" fmla="*/ 742 h 1126"/>
                <a:gd name="T52" fmla="*/ 1056 w 1062"/>
                <a:gd name="T53" fmla="*/ 564 h 1126"/>
                <a:gd name="T54" fmla="*/ 1038 w 1062"/>
                <a:gd name="T55" fmla="*/ 698 h 1126"/>
                <a:gd name="T56" fmla="*/ 1000 w 1062"/>
                <a:gd name="T57" fmla="*/ 842 h 1126"/>
                <a:gd name="T58" fmla="*/ 954 w 1062"/>
                <a:gd name="T59" fmla="*/ 888 h 1126"/>
                <a:gd name="T60" fmla="*/ 948 w 1062"/>
                <a:gd name="T61" fmla="*/ 932 h 1126"/>
                <a:gd name="T62" fmla="*/ 846 w 1062"/>
                <a:gd name="T63" fmla="*/ 1042 h 1126"/>
                <a:gd name="T64" fmla="*/ 648 w 1062"/>
                <a:gd name="T65" fmla="*/ 1098 h 1126"/>
                <a:gd name="T66" fmla="*/ 468 w 1062"/>
                <a:gd name="T67" fmla="*/ 1108 h 1126"/>
                <a:gd name="T68" fmla="*/ 228 w 1062"/>
                <a:gd name="T69" fmla="*/ 1022 h 1126"/>
                <a:gd name="T70" fmla="*/ 152 w 1062"/>
                <a:gd name="T71" fmla="*/ 922 h 1126"/>
                <a:gd name="T72" fmla="*/ 104 w 1062"/>
                <a:gd name="T73" fmla="*/ 832 h 1126"/>
                <a:gd name="T74" fmla="*/ 84 w 1062"/>
                <a:gd name="T75" fmla="*/ 744 h 1126"/>
                <a:gd name="T76" fmla="*/ 90 w 1062"/>
                <a:gd name="T77" fmla="*/ 686 h 1126"/>
                <a:gd name="T78" fmla="*/ 82 w 1062"/>
                <a:gd name="T79" fmla="*/ 644 h 1126"/>
                <a:gd name="T80" fmla="*/ 74 w 1062"/>
                <a:gd name="T81" fmla="*/ 572 h 1126"/>
                <a:gd name="T82" fmla="*/ 84 w 1062"/>
                <a:gd name="T83" fmla="*/ 532 h 1126"/>
                <a:gd name="T84" fmla="*/ 62 w 1062"/>
                <a:gd name="T85" fmla="*/ 420 h 1126"/>
                <a:gd name="T86" fmla="*/ 70 w 1062"/>
                <a:gd name="T87" fmla="*/ 226 h 1126"/>
                <a:gd name="T88" fmla="*/ 70 w 1062"/>
                <a:gd name="T89" fmla="*/ 2 h 1126"/>
                <a:gd name="T90" fmla="*/ 136 w 1062"/>
                <a:gd name="T91" fmla="*/ 484 h 1126"/>
                <a:gd name="T92" fmla="*/ 168 w 1062"/>
                <a:gd name="T93" fmla="*/ 828 h 1126"/>
                <a:gd name="T94" fmla="*/ 332 w 1062"/>
                <a:gd name="T95" fmla="*/ 1030 h 1126"/>
                <a:gd name="T96" fmla="*/ 664 w 1062"/>
                <a:gd name="T97" fmla="*/ 1050 h 1126"/>
                <a:gd name="T98" fmla="*/ 872 w 1062"/>
                <a:gd name="T99" fmla="*/ 932 h 1126"/>
                <a:gd name="T100" fmla="*/ 990 w 1062"/>
                <a:gd name="T101" fmla="*/ 682 h 1126"/>
                <a:gd name="T102" fmla="*/ 960 w 1062"/>
                <a:gd name="T103" fmla="*/ 300 h 1126"/>
                <a:gd name="T104" fmla="*/ 866 w 1062"/>
                <a:gd name="T105" fmla="*/ 38 h 1126"/>
                <a:gd name="T106" fmla="*/ 912 w 1062"/>
                <a:gd name="T107" fmla="*/ 62 h 1126"/>
                <a:gd name="T108" fmla="*/ 988 w 1062"/>
                <a:gd name="T109" fmla="*/ 286 h 1126"/>
                <a:gd name="T110" fmla="*/ 990 w 1062"/>
                <a:gd name="T111" fmla="*/ 326 h 1126"/>
                <a:gd name="T112" fmla="*/ 1010 w 1062"/>
                <a:gd name="T113" fmla="*/ 406 h 1126"/>
                <a:gd name="T114" fmla="*/ 1032 w 1062"/>
                <a:gd name="T115" fmla="*/ 504 h 1126"/>
                <a:gd name="T116" fmla="*/ 1030 w 1062"/>
                <a:gd name="T117" fmla="*/ 530 h 1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62" h="1126">
                  <a:moveTo>
                    <a:pt x="1036" y="520"/>
                  </a:move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  <a:lnTo>
                    <a:pt x="854" y="0"/>
                  </a:lnTo>
                  <a:lnTo>
                    <a:pt x="854" y="26"/>
                  </a:lnTo>
                  <a:lnTo>
                    <a:pt x="856" y="46"/>
                  </a:lnTo>
                  <a:lnTo>
                    <a:pt x="862" y="64"/>
                  </a:lnTo>
                  <a:lnTo>
                    <a:pt x="870" y="82"/>
                  </a:lnTo>
                  <a:lnTo>
                    <a:pt x="890" y="120"/>
                  </a:lnTo>
                  <a:lnTo>
                    <a:pt x="900" y="144"/>
                  </a:lnTo>
                  <a:lnTo>
                    <a:pt x="912" y="176"/>
                  </a:lnTo>
                  <a:lnTo>
                    <a:pt x="938" y="260"/>
                  </a:lnTo>
                  <a:lnTo>
                    <a:pt x="950" y="304"/>
                  </a:lnTo>
                  <a:lnTo>
                    <a:pt x="960" y="350"/>
                  </a:lnTo>
                  <a:lnTo>
                    <a:pt x="970" y="398"/>
                  </a:lnTo>
                  <a:lnTo>
                    <a:pt x="978" y="448"/>
                  </a:lnTo>
                  <a:lnTo>
                    <a:pt x="984" y="500"/>
                  </a:lnTo>
                  <a:lnTo>
                    <a:pt x="988" y="556"/>
                  </a:lnTo>
                  <a:lnTo>
                    <a:pt x="986" y="612"/>
                  </a:lnTo>
                  <a:lnTo>
                    <a:pt x="982" y="666"/>
                  </a:lnTo>
                  <a:lnTo>
                    <a:pt x="972" y="716"/>
                  </a:lnTo>
                  <a:lnTo>
                    <a:pt x="966" y="742"/>
                  </a:lnTo>
                  <a:lnTo>
                    <a:pt x="960" y="766"/>
                  </a:lnTo>
                  <a:lnTo>
                    <a:pt x="952" y="788"/>
                  </a:lnTo>
                  <a:lnTo>
                    <a:pt x="942" y="810"/>
                  </a:lnTo>
                  <a:lnTo>
                    <a:pt x="932" y="832"/>
                  </a:lnTo>
                  <a:lnTo>
                    <a:pt x="920" y="852"/>
                  </a:lnTo>
                  <a:lnTo>
                    <a:pt x="908" y="872"/>
                  </a:lnTo>
                  <a:lnTo>
                    <a:pt x="894" y="890"/>
                  </a:lnTo>
                  <a:lnTo>
                    <a:pt x="880" y="908"/>
                  </a:lnTo>
                  <a:lnTo>
                    <a:pt x="864" y="924"/>
                  </a:lnTo>
                  <a:lnTo>
                    <a:pt x="848" y="940"/>
                  </a:lnTo>
                  <a:lnTo>
                    <a:pt x="830" y="956"/>
                  </a:lnTo>
                  <a:lnTo>
                    <a:pt x="812" y="970"/>
                  </a:lnTo>
                  <a:lnTo>
                    <a:pt x="794" y="982"/>
                  </a:lnTo>
                  <a:lnTo>
                    <a:pt x="774" y="994"/>
                  </a:lnTo>
                  <a:lnTo>
                    <a:pt x="752" y="1004"/>
                  </a:lnTo>
                  <a:lnTo>
                    <a:pt x="730" y="1014"/>
                  </a:lnTo>
                  <a:lnTo>
                    <a:pt x="708" y="1024"/>
                  </a:lnTo>
                  <a:lnTo>
                    <a:pt x="684" y="1032"/>
                  </a:lnTo>
                  <a:lnTo>
                    <a:pt x="660" y="1038"/>
                  </a:lnTo>
                  <a:lnTo>
                    <a:pt x="608" y="1048"/>
                  </a:lnTo>
                  <a:lnTo>
                    <a:pt x="554" y="1056"/>
                  </a:lnTo>
                  <a:lnTo>
                    <a:pt x="498" y="1058"/>
                  </a:lnTo>
                  <a:lnTo>
                    <a:pt x="462" y="1056"/>
                  </a:lnTo>
                  <a:lnTo>
                    <a:pt x="428" y="1052"/>
                  </a:lnTo>
                  <a:lnTo>
                    <a:pt x="396" y="1044"/>
                  </a:lnTo>
                  <a:lnTo>
                    <a:pt x="366" y="1034"/>
                  </a:lnTo>
                  <a:lnTo>
                    <a:pt x="336" y="1022"/>
                  </a:lnTo>
                  <a:lnTo>
                    <a:pt x="310" y="1006"/>
                  </a:lnTo>
                  <a:lnTo>
                    <a:pt x="284" y="986"/>
                  </a:lnTo>
                  <a:lnTo>
                    <a:pt x="262" y="964"/>
                  </a:lnTo>
                  <a:lnTo>
                    <a:pt x="240" y="940"/>
                  </a:lnTo>
                  <a:lnTo>
                    <a:pt x="222" y="916"/>
                  </a:lnTo>
                  <a:lnTo>
                    <a:pt x="206" y="888"/>
                  </a:lnTo>
                  <a:lnTo>
                    <a:pt x="192" y="860"/>
                  </a:lnTo>
                  <a:lnTo>
                    <a:pt x="182" y="832"/>
                  </a:lnTo>
                  <a:lnTo>
                    <a:pt x="172" y="804"/>
                  </a:lnTo>
                  <a:lnTo>
                    <a:pt x="164" y="776"/>
                  </a:lnTo>
                  <a:lnTo>
                    <a:pt x="158" y="750"/>
                  </a:lnTo>
                  <a:lnTo>
                    <a:pt x="150" y="698"/>
                  </a:lnTo>
                  <a:lnTo>
                    <a:pt x="146" y="654"/>
                  </a:lnTo>
                  <a:lnTo>
                    <a:pt x="146" y="620"/>
                  </a:lnTo>
                  <a:lnTo>
                    <a:pt x="146" y="598"/>
                  </a:lnTo>
                  <a:lnTo>
                    <a:pt x="148" y="482"/>
                  </a:lnTo>
                  <a:lnTo>
                    <a:pt x="146" y="376"/>
                  </a:lnTo>
                  <a:lnTo>
                    <a:pt x="140" y="280"/>
                  </a:lnTo>
                  <a:lnTo>
                    <a:pt x="132" y="196"/>
                  </a:lnTo>
                  <a:lnTo>
                    <a:pt x="122" y="126"/>
                  </a:lnTo>
                  <a:lnTo>
                    <a:pt x="108" y="68"/>
                  </a:lnTo>
                  <a:lnTo>
                    <a:pt x="102" y="46"/>
                  </a:lnTo>
                  <a:lnTo>
                    <a:pt x="96" y="26"/>
                  </a:lnTo>
                  <a:lnTo>
                    <a:pt x="88" y="12"/>
                  </a:lnTo>
                  <a:lnTo>
                    <a:pt x="82" y="0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close/>
                  <a:moveTo>
                    <a:pt x="1050" y="664"/>
                  </a:moveTo>
                  <a:lnTo>
                    <a:pt x="1050" y="664"/>
                  </a:lnTo>
                  <a:lnTo>
                    <a:pt x="1044" y="682"/>
                  </a:lnTo>
                  <a:lnTo>
                    <a:pt x="1038" y="698"/>
                  </a:lnTo>
                  <a:lnTo>
                    <a:pt x="1030" y="718"/>
                  </a:lnTo>
                  <a:lnTo>
                    <a:pt x="1024" y="740"/>
                  </a:lnTo>
                  <a:lnTo>
                    <a:pt x="1022" y="764"/>
                  </a:lnTo>
                  <a:lnTo>
                    <a:pt x="1020" y="784"/>
                  </a:lnTo>
                  <a:lnTo>
                    <a:pt x="1016" y="806"/>
                  </a:lnTo>
                  <a:lnTo>
                    <a:pt x="1010" y="826"/>
                  </a:lnTo>
                  <a:lnTo>
                    <a:pt x="1004" y="834"/>
                  </a:lnTo>
                  <a:lnTo>
                    <a:pt x="1000" y="842"/>
                  </a:lnTo>
                  <a:lnTo>
                    <a:pt x="994" y="848"/>
                  </a:lnTo>
                  <a:lnTo>
                    <a:pt x="984" y="852"/>
                  </a:lnTo>
                  <a:lnTo>
                    <a:pt x="970" y="860"/>
                  </a:lnTo>
                  <a:lnTo>
                    <a:pt x="964" y="866"/>
                  </a:lnTo>
                  <a:lnTo>
                    <a:pt x="958" y="874"/>
                  </a:lnTo>
                  <a:lnTo>
                    <a:pt x="954" y="882"/>
                  </a:lnTo>
                  <a:lnTo>
                    <a:pt x="954" y="888"/>
                  </a:lnTo>
                  <a:lnTo>
                    <a:pt x="954" y="896"/>
                  </a:lnTo>
                  <a:lnTo>
                    <a:pt x="956" y="904"/>
                  </a:lnTo>
                  <a:lnTo>
                    <a:pt x="958" y="912"/>
                  </a:lnTo>
                  <a:lnTo>
                    <a:pt x="958" y="914"/>
                  </a:lnTo>
                  <a:lnTo>
                    <a:pt x="952" y="924"/>
                  </a:lnTo>
                  <a:lnTo>
                    <a:pt x="948" y="932"/>
                  </a:lnTo>
                  <a:lnTo>
                    <a:pt x="940" y="936"/>
                  </a:lnTo>
                  <a:lnTo>
                    <a:pt x="932" y="942"/>
                  </a:lnTo>
                  <a:lnTo>
                    <a:pt x="910" y="956"/>
                  </a:lnTo>
                  <a:lnTo>
                    <a:pt x="896" y="970"/>
                  </a:lnTo>
                  <a:lnTo>
                    <a:pt x="884" y="984"/>
                  </a:lnTo>
                  <a:lnTo>
                    <a:pt x="868" y="1010"/>
                  </a:lnTo>
                  <a:lnTo>
                    <a:pt x="858" y="1026"/>
                  </a:lnTo>
                  <a:lnTo>
                    <a:pt x="846" y="1042"/>
                  </a:lnTo>
                  <a:lnTo>
                    <a:pt x="840" y="1048"/>
                  </a:lnTo>
                  <a:lnTo>
                    <a:pt x="832" y="1054"/>
                  </a:lnTo>
                  <a:lnTo>
                    <a:pt x="822" y="1058"/>
                  </a:lnTo>
                  <a:lnTo>
                    <a:pt x="810" y="1062"/>
                  </a:lnTo>
                  <a:lnTo>
                    <a:pt x="784" y="1070"/>
                  </a:lnTo>
                  <a:lnTo>
                    <a:pt x="758" y="1076"/>
                  </a:lnTo>
                  <a:lnTo>
                    <a:pt x="706" y="1086"/>
                  </a:lnTo>
                  <a:lnTo>
                    <a:pt x="700" y="1088"/>
                  </a:lnTo>
                  <a:lnTo>
                    <a:pt x="648" y="1098"/>
                  </a:lnTo>
                  <a:lnTo>
                    <a:pt x="608" y="1108"/>
                  </a:lnTo>
                  <a:lnTo>
                    <a:pt x="574" y="1114"/>
                  </a:lnTo>
                  <a:lnTo>
                    <a:pt x="560" y="1114"/>
                  </a:lnTo>
                  <a:lnTo>
                    <a:pt x="544" y="1114"/>
                  </a:lnTo>
                  <a:lnTo>
                    <a:pt x="516" y="1112"/>
                  </a:lnTo>
                  <a:lnTo>
                    <a:pt x="484" y="1108"/>
                  </a:lnTo>
                  <a:lnTo>
                    <a:pt x="468" y="1108"/>
                  </a:lnTo>
                  <a:lnTo>
                    <a:pt x="450" y="1108"/>
                  </a:lnTo>
                  <a:lnTo>
                    <a:pt x="426" y="1110"/>
                  </a:lnTo>
                  <a:lnTo>
                    <a:pt x="398" y="1104"/>
                  </a:lnTo>
                  <a:lnTo>
                    <a:pt x="370" y="1096"/>
                  </a:lnTo>
                  <a:lnTo>
                    <a:pt x="342" y="1086"/>
                  </a:lnTo>
                  <a:lnTo>
                    <a:pt x="286" y="1056"/>
                  </a:lnTo>
                  <a:lnTo>
                    <a:pt x="244" y="1032"/>
                  </a:lnTo>
                  <a:lnTo>
                    <a:pt x="228" y="1022"/>
                  </a:lnTo>
                  <a:lnTo>
                    <a:pt x="218" y="1012"/>
                  </a:lnTo>
                  <a:lnTo>
                    <a:pt x="210" y="1002"/>
                  </a:lnTo>
                  <a:lnTo>
                    <a:pt x="206" y="990"/>
                  </a:lnTo>
                  <a:lnTo>
                    <a:pt x="200" y="976"/>
                  </a:lnTo>
                  <a:lnTo>
                    <a:pt x="190" y="960"/>
                  </a:lnTo>
                  <a:lnTo>
                    <a:pt x="182" y="950"/>
                  </a:lnTo>
                  <a:lnTo>
                    <a:pt x="172" y="940"/>
                  </a:lnTo>
                  <a:lnTo>
                    <a:pt x="152" y="922"/>
                  </a:lnTo>
                  <a:lnTo>
                    <a:pt x="138" y="910"/>
                  </a:lnTo>
                  <a:lnTo>
                    <a:pt x="128" y="898"/>
                  </a:lnTo>
                  <a:lnTo>
                    <a:pt x="118" y="886"/>
                  </a:lnTo>
                  <a:lnTo>
                    <a:pt x="110" y="872"/>
                  </a:lnTo>
                  <a:lnTo>
                    <a:pt x="106" y="862"/>
                  </a:lnTo>
                  <a:lnTo>
                    <a:pt x="106" y="852"/>
                  </a:lnTo>
                  <a:lnTo>
                    <a:pt x="104" y="832"/>
                  </a:lnTo>
                  <a:lnTo>
                    <a:pt x="102" y="810"/>
                  </a:lnTo>
                  <a:lnTo>
                    <a:pt x="102" y="798"/>
                  </a:lnTo>
                  <a:lnTo>
                    <a:pt x="98" y="786"/>
                  </a:lnTo>
                  <a:lnTo>
                    <a:pt x="90" y="766"/>
                  </a:lnTo>
                  <a:lnTo>
                    <a:pt x="86" y="756"/>
                  </a:lnTo>
                  <a:lnTo>
                    <a:pt x="84" y="744"/>
                  </a:lnTo>
                  <a:lnTo>
                    <a:pt x="84" y="736"/>
                  </a:lnTo>
                  <a:lnTo>
                    <a:pt x="88" y="730"/>
                  </a:lnTo>
                  <a:lnTo>
                    <a:pt x="92" y="718"/>
                  </a:lnTo>
                  <a:lnTo>
                    <a:pt x="94" y="704"/>
                  </a:lnTo>
                  <a:lnTo>
                    <a:pt x="94" y="700"/>
                  </a:lnTo>
                  <a:lnTo>
                    <a:pt x="92" y="692"/>
                  </a:lnTo>
                  <a:lnTo>
                    <a:pt x="90" y="686"/>
                  </a:lnTo>
                  <a:lnTo>
                    <a:pt x="84" y="674"/>
                  </a:lnTo>
                  <a:lnTo>
                    <a:pt x="80" y="668"/>
                  </a:lnTo>
                  <a:lnTo>
                    <a:pt x="76" y="660"/>
                  </a:lnTo>
                  <a:lnTo>
                    <a:pt x="76" y="658"/>
                  </a:lnTo>
                  <a:lnTo>
                    <a:pt x="78" y="652"/>
                  </a:lnTo>
                  <a:lnTo>
                    <a:pt x="82" y="644"/>
                  </a:lnTo>
                  <a:lnTo>
                    <a:pt x="86" y="63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86" y="606"/>
                  </a:lnTo>
                  <a:lnTo>
                    <a:pt x="80" y="592"/>
                  </a:lnTo>
                  <a:lnTo>
                    <a:pt x="76" y="582"/>
                  </a:lnTo>
                  <a:lnTo>
                    <a:pt x="74" y="572"/>
                  </a:lnTo>
                  <a:lnTo>
                    <a:pt x="74" y="570"/>
                  </a:lnTo>
                  <a:lnTo>
                    <a:pt x="76" y="562"/>
                  </a:lnTo>
                  <a:lnTo>
                    <a:pt x="80" y="554"/>
                  </a:lnTo>
                  <a:lnTo>
                    <a:pt x="82" y="544"/>
                  </a:lnTo>
                  <a:lnTo>
                    <a:pt x="84" y="534"/>
                  </a:lnTo>
                  <a:lnTo>
                    <a:pt x="84" y="532"/>
                  </a:lnTo>
                  <a:lnTo>
                    <a:pt x="82" y="518"/>
                  </a:lnTo>
                  <a:lnTo>
                    <a:pt x="80" y="506"/>
                  </a:lnTo>
                  <a:lnTo>
                    <a:pt x="70" y="484"/>
                  </a:lnTo>
                  <a:lnTo>
                    <a:pt x="64" y="468"/>
                  </a:lnTo>
                  <a:lnTo>
                    <a:pt x="60" y="450"/>
                  </a:lnTo>
                  <a:lnTo>
                    <a:pt x="60" y="442"/>
                  </a:lnTo>
                  <a:lnTo>
                    <a:pt x="62" y="420"/>
                  </a:lnTo>
                  <a:lnTo>
                    <a:pt x="68" y="396"/>
                  </a:lnTo>
                  <a:lnTo>
                    <a:pt x="72" y="374"/>
                  </a:lnTo>
                  <a:lnTo>
                    <a:pt x="76" y="352"/>
                  </a:lnTo>
                  <a:lnTo>
                    <a:pt x="76" y="334"/>
                  </a:lnTo>
                  <a:lnTo>
                    <a:pt x="74" y="298"/>
                  </a:lnTo>
                  <a:lnTo>
                    <a:pt x="72" y="264"/>
                  </a:lnTo>
                  <a:lnTo>
                    <a:pt x="70" y="226"/>
                  </a:lnTo>
                  <a:lnTo>
                    <a:pt x="64" y="160"/>
                  </a:lnTo>
                  <a:lnTo>
                    <a:pt x="60" y="128"/>
                  </a:lnTo>
                  <a:lnTo>
                    <a:pt x="54" y="96"/>
                  </a:lnTo>
                  <a:lnTo>
                    <a:pt x="48" y="68"/>
                  </a:lnTo>
                  <a:lnTo>
                    <a:pt x="40" y="42"/>
                  </a:lnTo>
                  <a:lnTo>
                    <a:pt x="32" y="20"/>
                  </a:lnTo>
                  <a:lnTo>
                    <a:pt x="22" y="2"/>
                  </a:lnTo>
                  <a:lnTo>
                    <a:pt x="70" y="2"/>
                  </a:lnTo>
                  <a:lnTo>
                    <a:pt x="76" y="10"/>
                  </a:lnTo>
                  <a:lnTo>
                    <a:pt x="82" y="24"/>
                  </a:lnTo>
                  <a:lnTo>
                    <a:pt x="92" y="60"/>
                  </a:lnTo>
                  <a:lnTo>
                    <a:pt x="104" y="106"/>
                  </a:lnTo>
                  <a:lnTo>
                    <a:pt x="114" y="164"/>
                  </a:lnTo>
                  <a:lnTo>
                    <a:pt x="122" y="232"/>
                  </a:lnTo>
                  <a:lnTo>
                    <a:pt x="130" y="308"/>
                  </a:lnTo>
                  <a:lnTo>
                    <a:pt x="134" y="392"/>
                  </a:lnTo>
                  <a:lnTo>
                    <a:pt x="136" y="484"/>
                  </a:lnTo>
                  <a:lnTo>
                    <a:pt x="134" y="598"/>
                  </a:lnTo>
                  <a:lnTo>
                    <a:pt x="134" y="616"/>
                  </a:lnTo>
                  <a:lnTo>
                    <a:pt x="134" y="646"/>
                  </a:lnTo>
                  <a:lnTo>
                    <a:pt x="138" y="684"/>
                  </a:lnTo>
                  <a:lnTo>
                    <a:pt x="142" y="728"/>
                  </a:lnTo>
                  <a:lnTo>
                    <a:pt x="152" y="776"/>
                  </a:lnTo>
                  <a:lnTo>
                    <a:pt x="160" y="802"/>
                  </a:lnTo>
                  <a:lnTo>
                    <a:pt x="168" y="828"/>
                  </a:lnTo>
                  <a:lnTo>
                    <a:pt x="178" y="854"/>
                  </a:lnTo>
                  <a:lnTo>
                    <a:pt x="188" y="878"/>
                  </a:lnTo>
                  <a:lnTo>
                    <a:pt x="202" y="904"/>
                  </a:lnTo>
                  <a:lnTo>
                    <a:pt x="216" y="928"/>
                  </a:lnTo>
                  <a:lnTo>
                    <a:pt x="234" y="950"/>
                  </a:lnTo>
                  <a:lnTo>
                    <a:pt x="254" y="972"/>
                  </a:lnTo>
                  <a:lnTo>
                    <a:pt x="278" y="994"/>
                  </a:lnTo>
                  <a:lnTo>
                    <a:pt x="304" y="1014"/>
                  </a:lnTo>
                  <a:lnTo>
                    <a:pt x="332" y="1030"/>
                  </a:lnTo>
                  <a:lnTo>
                    <a:pt x="360" y="1044"/>
                  </a:lnTo>
                  <a:lnTo>
                    <a:pt x="392" y="1056"/>
                  </a:lnTo>
                  <a:lnTo>
                    <a:pt x="426" y="1062"/>
                  </a:lnTo>
                  <a:lnTo>
                    <a:pt x="462" y="1068"/>
                  </a:lnTo>
                  <a:lnTo>
                    <a:pt x="498" y="1068"/>
                  </a:lnTo>
                  <a:lnTo>
                    <a:pt x="556" y="1066"/>
                  </a:lnTo>
                  <a:lnTo>
                    <a:pt x="612" y="1060"/>
                  </a:lnTo>
                  <a:lnTo>
                    <a:pt x="638" y="1056"/>
                  </a:lnTo>
                  <a:lnTo>
                    <a:pt x="664" y="1050"/>
                  </a:lnTo>
                  <a:lnTo>
                    <a:pt x="688" y="1042"/>
                  </a:lnTo>
                  <a:lnTo>
                    <a:pt x="712" y="1034"/>
                  </a:lnTo>
                  <a:lnTo>
                    <a:pt x="736" y="1024"/>
                  </a:lnTo>
                  <a:lnTo>
                    <a:pt x="758" y="1014"/>
                  </a:lnTo>
                  <a:lnTo>
                    <a:pt x="780" y="1004"/>
                  </a:lnTo>
                  <a:lnTo>
                    <a:pt x="800" y="992"/>
                  </a:lnTo>
                  <a:lnTo>
                    <a:pt x="820" y="978"/>
                  </a:lnTo>
                  <a:lnTo>
                    <a:pt x="838" y="964"/>
                  </a:lnTo>
                  <a:lnTo>
                    <a:pt x="856" y="948"/>
                  </a:lnTo>
                  <a:lnTo>
                    <a:pt x="872" y="932"/>
                  </a:lnTo>
                  <a:lnTo>
                    <a:pt x="888" y="916"/>
                  </a:lnTo>
                  <a:lnTo>
                    <a:pt x="902" y="898"/>
                  </a:lnTo>
                  <a:lnTo>
                    <a:pt x="916" y="880"/>
                  </a:lnTo>
                  <a:lnTo>
                    <a:pt x="928" y="862"/>
                  </a:lnTo>
                  <a:lnTo>
                    <a:pt x="938" y="842"/>
                  </a:lnTo>
                  <a:lnTo>
                    <a:pt x="950" y="822"/>
                  </a:lnTo>
                  <a:lnTo>
                    <a:pt x="966" y="778"/>
                  </a:lnTo>
                  <a:lnTo>
                    <a:pt x="980" y="732"/>
                  </a:lnTo>
                  <a:lnTo>
                    <a:pt x="990" y="682"/>
                  </a:lnTo>
                  <a:lnTo>
                    <a:pt x="996" y="630"/>
                  </a:lnTo>
                  <a:lnTo>
                    <a:pt x="998" y="576"/>
                  </a:lnTo>
                  <a:lnTo>
                    <a:pt x="998" y="554"/>
                  </a:lnTo>
                  <a:lnTo>
                    <a:pt x="996" y="498"/>
                  </a:lnTo>
                  <a:lnTo>
                    <a:pt x="990" y="446"/>
                  </a:lnTo>
                  <a:lnTo>
                    <a:pt x="982" y="396"/>
                  </a:lnTo>
                  <a:lnTo>
                    <a:pt x="972" y="346"/>
                  </a:lnTo>
                  <a:lnTo>
                    <a:pt x="960" y="300"/>
                  </a:lnTo>
                  <a:lnTo>
                    <a:pt x="948" y="256"/>
                  </a:lnTo>
                  <a:lnTo>
                    <a:pt x="922" y="172"/>
                  </a:lnTo>
                  <a:lnTo>
                    <a:pt x="914" y="146"/>
                  </a:lnTo>
                  <a:lnTo>
                    <a:pt x="904" y="124"/>
                  </a:lnTo>
                  <a:lnTo>
                    <a:pt x="886" y="90"/>
                  </a:lnTo>
                  <a:lnTo>
                    <a:pt x="878" y="72"/>
                  </a:lnTo>
                  <a:lnTo>
                    <a:pt x="870" y="56"/>
                  </a:lnTo>
                  <a:lnTo>
                    <a:pt x="866" y="38"/>
                  </a:lnTo>
                  <a:lnTo>
                    <a:pt x="864" y="18"/>
                  </a:lnTo>
                  <a:lnTo>
                    <a:pt x="868" y="0"/>
                  </a:lnTo>
                  <a:lnTo>
                    <a:pt x="916" y="0"/>
                  </a:lnTo>
                  <a:lnTo>
                    <a:pt x="910" y="22"/>
                  </a:lnTo>
                  <a:lnTo>
                    <a:pt x="908" y="42"/>
                  </a:lnTo>
                  <a:lnTo>
                    <a:pt x="908" y="52"/>
                  </a:lnTo>
                  <a:lnTo>
                    <a:pt x="912" y="62"/>
                  </a:lnTo>
                  <a:lnTo>
                    <a:pt x="920" y="80"/>
                  </a:lnTo>
                  <a:lnTo>
                    <a:pt x="930" y="98"/>
                  </a:lnTo>
                  <a:lnTo>
                    <a:pt x="934" y="110"/>
                  </a:lnTo>
                  <a:lnTo>
                    <a:pt x="938" y="122"/>
                  </a:lnTo>
                  <a:lnTo>
                    <a:pt x="956" y="196"/>
                  </a:lnTo>
                  <a:lnTo>
                    <a:pt x="966" y="232"/>
                  </a:lnTo>
                  <a:lnTo>
                    <a:pt x="980" y="270"/>
                  </a:lnTo>
                  <a:lnTo>
                    <a:pt x="988" y="286"/>
                  </a:lnTo>
                  <a:lnTo>
                    <a:pt x="994" y="294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6" y="312"/>
                  </a:lnTo>
                  <a:lnTo>
                    <a:pt x="994" y="318"/>
                  </a:lnTo>
                  <a:lnTo>
                    <a:pt x="990" y="326"/>
                  </a:lnTo>
                  <a:lnTo>
                    <a:pt x="988" y="336"/>
                  </a:lnTo>
                  <a:lnTo>
                    <a:pt x="990" y="340"/>
                  </a:lnTo>
                  <a:lnTo>
                    <a:pt x="994" y="356"/>
                  </a:lnTo>
                  <a:lnTo>
                    <a:pt x="1000" y="372"/>
                  </a:lnTo>
                  <a:lnTo>
                    <a:pt x="1006" y="388"/>
                  </a:lnTo>
                  <a:lnTo>
                    <a:pt x="1008" y="398"/>
                  </a:lnTo>
                  <a:lnTo>
                    <a:pt x="1010" y="406"/>
                  </a:lnTo>
                  <a:lnTo>
                    <a:pt x="1012" y="418"/>
                  </a:lnTo>
                  <a:lnTo>
                    <a:pt x="1016" y="430"/>
                  </a:lnTo>
                  <a:lnTo>
                    <a:pt x="1024" y="454"/>
                  </a:lnTo>
                  <a:lnTo>
                    <a:pt x="1032" y="474"/>
                  </a:lnTo>
                  <a:lnTo>
                    <a:pt x="1034" y="484"/>
                  </a:lnTo>
                  <a:lnTo>
                    <a:pt x="1034" y="492"/>
                  </a:lnTo>
                  <a:lnTo>
                    <a:pt x="1032" y="504"/>
                  </a:lnTo>
                  <a:lnTo>
                    <a:pt x="1026" y="512"/>
                  </a:lnTo>
                  <a:lnTo>
                    <a:pt x="1024" y="516"/>
                  </a:lnTo>
                  <a:lnTo>
                    <a:pt x="1024" y="520"/>
                  </a:lnTo>
                  <a:lnTo>
                    <a:pt x="1024" y="522"/>
                  </a:lnTo>
                  <a:lnTo>
                    <a:pt x="1026" y="528"/>
                  </a:lnTo>
                  <a:lnTo>
                    <a:pt x="1030" y="530"/>
                  </a:lnTo>
                  <a:lnTo>
                    <a:pt x="1036" y="534"/>
                  </a:lnTo>
                  <a:lnTo>
                    <a:pt x="1038" y="544"/>
                  </a:lnTo>
                  <a:lnTo>
                    <a:pt x="1046" y="570"/>
                  </a:lnTo>
                  <a:lnTo>
                    <a:pt x="1050" y="606"/>
                  </a:lnTo>
                  <a:lnTo>
                    <a:pt x="1052" y="638"/>
                  </a:lnTo>
                  <a:lnTo>
                    <a:pt x="1052" y="652"/>
                  </a:lnTo>
                  <a:lnTo>
                    <a:pt x="1050" y="664"/>
                  </a:lnTo>
                  <a:close/>
                </a:path>
              </a:pathLst>
            </a:custGeom>
            <a:solidFill>
              <a:srgbClr val="F8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4" name="Freeform 2506">
              <a:extLst>
                <a:ext uri="{FF2B5EF4-FFF2-40B4-BE49-F238E27FC236}">
                  <a16:creationId xmlns:a16="http://schemas.microsoft.com/office/drawing/2014/main" id="{389444AD-E037-4FE4-94D8-67F140E8A153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 bwMode="auto">
            <a:xfrm>
              <a:off x="1656" y="1966"/>
              <a:ext cx="434" cy="572"/>
            </a:xfrm>
            <a:custGeom>
              <a:avLst/>
              <a:gdLst>
                <a:gd name="T0" fmla="*/ 0 w 434"/>
                <a:gd name="T1" fmla="*/ 572 h 572"/>
                <a:gd name="T2" fmla="*/ 0 w 434"/>
                <a:gd name="T3" fmla="*/ 572 h 572"/>
                <a:gd name="T4" fmla="*/ 0 w 434"/>
                <a:gd name="T5" fmla="*/ 526 h 572"/>
                <a:gd name="T6" fmla="*/ 2 w 434"/>
                <a:gd name="T7" fmla="*/ 472 h 572"/>
                <a:gd name="T8" fmla="*/ 8 w 434"/>
                <a:gd name="T9" fmla="*/ 414 h 572"/>
                <a:gd name="T10" fmla="*/ 16 w 434"/>
                <a:gd name="T11" fmla="*/ 354 h 572"/>
                <a:gd name="T12" fmla="*/ 28 w 434"/>
                <a:gd name="T13" fmla="*/ 292 h 572"/>
                <a:gd name="T14" fmla="*/ 36 w 434"/>
                <a:gd name="T15" fmla="*/ 264 h 572"/>
                <a:gd name="T16" fmla="*/ 46 w 434"/>
                <a:gd name="T17" fmla="*/ 236 h 572"/>
                <a:gd name="T18" fmla="*/ 56 w 434"/>
                <a:gd name="T19" fmla="*/ 208 h 572"/>
                <a:gd name="T20" fmla="*/ 66 w 434"/>
                <a:gd name="T21" fmla="*/ 184 h 572"/>
                <a:gd name="T22" fmla="*/ 78 w 434"/>
                <a:gd name="T23" fmla="*/ 160 h 572"/>
                <a:gd name="T24" fmla="*/ 92 w 434"/>
                <a:gd name="T25" fmla="*/ 140 h 572"/>
                <a:gd name="T26" fmla="*/ 92 w 434"/>
                <a:gd name="T27" fmla="*/ 140 h 572"/>
                <a:gd name="T28" fmla="*/ 120 w 434"/>
                <a:gd name="T29" fmla="*/ 106 h 572"/>
                <a:gd name="T30" fmla="*/ 146 w 434"/>
                <a:gd name="T31" fmla="*/ 76 h 572"/>
                <a:gd name="T32" fmla="*/ 172 w 434"/>
                <a:gd name="T33" fmla="*/ 54 h 572"/>
                <a:gd name="T34" fmla="*/ 198 w 434"/>
                <a:gd name="T35" fmla="*/ 36 h 572"/>
                <a:gd name="T36" fmla="*/ 222 w 434"/>
                <a:gd name="T37" fmla="*/ 22 h 572"/>
                <a:gd name="T38" fmla="*/ 244 w 434"/>
                <a:gd name="T39" fmla="*/ 14 h 572"/>
                <a:gd name="T40" fmla="*/ 264 w 434"/>
                <a:gd name="T41" fmla="*/ 8 h 572"/>
                <a:gd name="T42" fmla="*/ 284 w 434"/>
                <a:gd name="T43" fmla="*/ 6 h 572"/>
                <a:gd name="T44" fmla="*/ 284 w 434"/>
                <a:gd name="T45" fmla="*/ 6 h 572"/>
                <a:gd name="T46" fmla="*/ 322 w 434"/>
                <a:gd name="T47" fmla="*/ 2 h 572"/>
                <a:gd name="T48" fmla="*/ 362 w 434"/>
                <a:gd name="T49" fmla="*/ 0 h 572"/>
                <a:gd name="T50" fmla="*/ 382 w 434"/>
                <a:gd name="T51" fmla="*/ 2 h 572"/>
                <a:gd name="T52" fmla="*/ 400 w 434"/>
                <a:gd name="T53" fmla="*/ 4 h 572"/>
                <a:gd name="T54" fmla="*/ 418 w 434"/>
                <a:gd name="T55" fmla="*/ 8 h 572"/>
                <a:gd name="T56" fmla="*/ 434 w 434"/>
                <a:gd name="T57" fmla="*/ 14 h 572"/>
                <a:gd name="T58" fmla="*/ 434 w 434"/>
                <a:gd name="T59" fmla="*/ 14 h 572"/>
                <a:gd name="T60" fmla="*/ 404 w 434"/>
                <a:gd name="T61" fmla="*/ 10 h 572"/>
                <a:gd name="T62" fmla="*/ 370 w 434"/>
                <a:gd name="T63" fmla="*/ 8 h 572"/>
                <a:gd name="T64" fmla="*/ 350 w 434"/>
                <a:gd name="T65" fmla="*/ 8 h 572"/>
                <a:gd name="T66" fmla="*/ 330 w 434"/>
                <a:gd name="T67" fmla="*/ 10 h 572"/>
                <a:gd name="T68" fmla="*/ 308 w 434"/>
                <a:gd name="T69" fmla="*/ 14 h 572"/>
                <a:gd name="T70" fmla="*/ 286 w 434"/>
                <a:gd name="T71" fmla="*/ 20 h 572"/>
                <a:gd name="T72" fmla="*/ 286 w 434"/>
                <a:gd name="T73" fmla="*/ 20 h 572"/>
                <a:gd name="T74" fmla="*/ 264 w 434"/>
                <a:gd name="T75" fmla="*/ 28 h 572"/>
                <a:gd name="T76" fmla="*/ 240 w 434"/>
                <a:gd name="T77" fmla="*/ 38 h 572"/>
                <a:gd name="T78" fmla="*/ 214 w 434"/>
                <a:gd name="T79" fmla="*/ 52 h 572"/>
                <a:gd name="T80" fmla="*/ 188 w 434"/>
                <a:gd name="T81" fmla="*/ 68 h 572"/>
                <a:gd name="T82" fmla="*/ 164 w 434"/>
                <a:gd name="T83" fmla="*/ 86 h 572"/>
                <a:gd name="T84" fmla="*/ 140 w 434"/>
                <a:gd name="T85" fmla="*/ 106 h 572"/>
                <a:gd name="T86" fmla="*/ 122 w 434"/>
                <a:gd name="T87" fmla="*/ 130 h 572"/>
                <a:gd name="T88" fmla="*/ 104 w 434"/>
                <a:gd name="T89" fmla="*/ 154 h 572"/>
                <a:gd name="T90" fmla="*/ 104 w 434"/>
                <a:gd name="T91" fmla="*/ 154 h 572"/>
                <a:gd name="T92" fmla="*/ 90 w 434"/>
                <a:gd name="T93" fmla="*/ 182 h 572"/>
                <a:gd name="T94" fmla="*/ 72 w 434"/>
                <a:gd name="T95" fmla="*/ 218 h 572"/>
                <a:gd name="T96" fmla="*/ 56 w 434"/>
                <a:gd name="T97" fmla="*/ 262 h 572"/>
                <a:gd name="T98" fmla="*/ 38 w 434"/>
                <a:gd name="T99" fmla="*/ 312 h 572"/>
                <a:gd name="T100" fmla="*/ 24 w 434"/>
                <a:gd name="T101" fmla="*/ 368 h 572"/>
                <a:gd name="T102" fmla="*/ 10 w 434"/>
                <a:gd name="T103" fmla="*/ 430 h 572"/>
                <a:gd name="T104" fmla="*/ 6 w 434"/>
                <a:gd name="T105" fmla="*/ 464 h 572"/>
                <a:gd name="T106" fmla="*/ 2 w 434"/>
                <a:gd name="T107" fmla="*/ 498 h 572"/>
                <a:gd name="T108" fmla="*/ 0 w 434"/>
                <a:gd name="T109" fmla="*/ 534 h 572"/>
                <a:gd name="T110" fmla="*/ 0 w 434"/>
                <a:gd name="T111" fmla="*/ 572 h 572"/>
                <a:gd name="T112" fmla="*/ 0 w 434"/>
                <a:gd name="T113" fmla="*/ 57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2" h="572">
                  <a:moveTo>
                    <a:pt x="0" y="572"/>
                  </a:moveTo>
                  <a:lnTo>
                    <a:pt x="0" y="572"/>
                  </a:lnTo>
                  <a:lnTo>
                    <a:pt x="0" y="526"/>
                  </a:lnTo>
                  <a:lnTo>
                    <a:pt x="2" y="472"/>
                  </a:lnTo>
                  <a:lnTo>
                    <a:pt x="8" y="414"/>
                  </a:lnTo>
                  <a:lnTo>
                    <a:pt x="16" y="354"/>
                  </a:lnTo>
                  <a:lnTo>
                    <a:pt x="28" y="292"/>
                  </a:lnTo>
                  <a:lnTo>
                    <a:pt x="36" y="264"/>
                  </a:lnTo>
                  <a:lnTo>
                    <a:pt x="46" y="236"/>
                  </a:lnTo>
                  <a:lnTo>
                    <a:pt x="56" y="208"/>
                  </a:lnTo>
                  <a:lnTo>
                    <a:pt x="66" y="184"/>
                  </a:lnTo>
                  <a:lnTo>
                    <a:pt x="78" y="160"/>
                  </a:lnTo>
                  <a:lnTo>
                    <a:pt x="92" y="140"/>
                  </a:lnTo>
                  <a:lnTo>
                    <a:pt x="120" y="106"/>
                  </a:lnTo>
                  <a:lnTo>
                    <a:pt x="146" y="76"/>
                  </a:lnTo>
                  <a:lnTo>
                    <a:pt x="172" y="54"/>
                  </a:lnTo>
                  <a:lnTo>
                    <a:pt x="198" y="36"/>
                  </a:lnTo>
                  <a:lnTo>
                    <a:pt x="222" y="22"/>
                  </a:lnTo>
                  <a:lnTo>
                    <a:pt x="244" y="14"/>
                  </a:lnTo>
                  <a:lnTo>
                    <a:pt x="264" y="8"/>
                  </a:lnTo>
                  <a:lnTo>
                    <a:pt x="284" y="6"/>
                  </a:lnTo>
                  <a:lnTo>
                    <a:pt x="322" y="2"/>
                  </a:lnTo>
                  <a:lnTo>
                    <a:pt x="362" y="0"/>
                  </a:lnTo>
                  <a:lnTo>
                    <a:pt x="382" y="2"/>
                  </a:lnTo>
                  <a:lnTo>
                    <a:pt x="400" y="4"/>
                  </a:lnTo>
                  <a:lnTo>
                    <a:pt x="418" y="8"/>
                  </a:lnTo>
                  <a:lnTo>
                    <a:pt x="434" y="14"/>
                  </a:lnTo>
                  <a:lnTo>
                    <a:pt x="404" y="10"/>
                  </a:lnTo>
                  <a:lnTo>
                    <a:pt x="370" y="8"/>
                  </a:lnTo>
                  <a:lnTo>
                    <a:pt x="350" y="8"/>
                  </a:lnTo>
                  <a:lnTo>
                    <a:pt x="330" y="10"/>
                  </a:lnTo>
                  <a:lnTo>
                    <a:pt x="308" y="14"/>
                  </a:lnTo>
                  <a:lnTo>
                    <a:pt x="286" y="20"/>
                  </a:lnTo>
                  <a:lnTo>
                    <a:pt x="264" y="28"/>
                  </a:lnTo>
                  <a:lnTo>
                    <a:pt x="240" y="38"/>
                  </a:lnTo>
                  <a:lnTo>
                    <a:pt x="214" y="52"/>
                  </a:lnTo>
                  <a:lnTo>
                    <a:pt x="188" y="68"/>
                  </a:lnTo>
                  <a:lnTo>
                    <a:pt x="164" y="86"/>
                  </a:lnTo>
                  <a:lnTo>
                    <a:pt x="140" y="106"/>
                  </a:lnTo>
                  <a:lnTo>
                    <a:pt x="122" y="130"/>
                  </a:lnTo>
                  <a:lnTo>
                    <a:pt x="104" y="154"/>
                  </a:lnTo>
                  <a:lnTo>
                    <a:pt x="90" y="182"/>
                  </a:lnTo>
                  <a:lnTo>
                    <a:pt x="72" y="218"/>
                  </a:lnTo>
                  <a:lnTo>
                    <a:pt x="56" y="262"/>
                  </a:lnTo>
                  <a:lnTo>
                    <a:pt x="38" y="312"/>
                  </a:lnTo>
                  <a:lnTo>
                    <a:pt x="24" y="368"/>
                  </a:lnTo>
                  <a:lnTo>
                    <a:pt x="10" y="430"/>
                  </a:lnTo>
                  <a:lnTo>
                    <a:pt x="6" y="464"/>
                  </a:lnTo>
                  <a:lnTo>
                    <a:pt x="2" y="498"/>
                  </a:lnTo>
                  <a:lnTo>
                    <a:pt x="0" y="534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5" name="Freeform 2507">
              <a:extLst>
                <a:ext uri="{FF2B5EF4-FFF2-40B4-BE49-F238E27FC236}">
                  <a16:creationId xmlns:a16="http://schemas.microsoft.com/office/drawing/2014/main" id="{678E4A61-978B-4E85-9B89-F8D821E44B58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 bwMode="auto">
            <a:xfrm>
              <a:off x="1788" y="2170"/>
              <a:ext cx="360" cy="652"/>
            </a:xfrm>
            <a:custGeom>
              <a:avLst/>
              <a:gdLst>
                <a:gd name="T0" fmla="*/ 360 w 360"/>
                <a:gd name="T1" fmla="*/ 28 h 652"/>
                <a:gd name="T2" fmla="*/ 324 w 360"/>
                <a:gd name="T3" fmla="*/ 18 h 652"/>
                <a:gd name="T4" fmla="*/ 308 w 360"/>
                <a:gd name="T5" fmla="*/ 4 h 652"/>
                <a:gd name="T6" fmla="*/ 306 w 360"/>
                <a:gd name="T7" fmla="*/ 0 h 652"/>
                <a:gd name="T8" fmla="*/ 248 w 360"/>
                <a:gd name="T9" fmla="*/ 12 h 652"/>
                <a:gd name="T10" fmla="*/ 210 w 360"/>
                <a:gd name="T11" fmla="*/ 14 h 652"/>
                <a:gd name="T12" fmla="*/ 174 w 360"/>
                <a:gd name="T13" fmla="*/ 4 h 652"/>
                <a:gd name="T14" fmla="*/ 170 w 360"/>
                <a:gd name="T15" fmla="*/ 18 h 652"/>
                <a:gd name="T16" fmla="*/ 150 w 360"/>
                <a:gd name="T17" fmla="*/ 44 h 652"/>
                <a:gd name="T18" fmla="*/ 120 w 360"/>
                <a:gd name="T19" fmla="*/ 68 h 652"/>
                <a:gd name="T20" fmla="*/ 88 w 360"/>
                <a:gd name="T21" fmla="*/ 88 h 652"/>
                <a:gd name="T22" fmla="*/ 72 w 360"/>
                <a:gd name="T23" fmla="*/ 94 h 652"/>
                <a:gd name="T24" fmla="*/ 68 w 360"/>
                <a:gd name="T25" fmla="*/ 118 h 652"/>
                <a:gd name="T26" fmla="*/ 50 w 360"/>
                <a:gd name="T27" fmla="*/ 150 h 652"/>
                <a:gd name="T28" fmla="*/ 28 w 360"/>
                <a:gd name="T29" fmla="*/ 178 h 652"/>
                <a:gd name="T30" fmla="*/ 10 w 360"/>
                <a:gd name="T31" fmla="*/ 190 h 652"/>
                <a:gd name="T32" fmla="*/ 4 w 360"/>
                <a:gd name="T33" fmla="*/ 192 h 652"/>
                <a:gd name="T34" fmla="*/ 14 w 360"/>
                <a:gd name="T35" fmla="*/ 202 h 652"/>
                <a:gd name="T36" fmla="*/ 20 w 360"/>
                <a:gd name="T37" fmla="*/ 214 h 652"/>
                <a:gd name="T38" fmla="*/ 20 w 360"/>
                <a:gd name="T39" fmla="*/ 246 h 652"/>
                <a:gd name="T40" fmla="*/ 14 w 360"/>
                <a:gd name="T41" fmla="*/ 278 h 652"/>
                <a:gd name="T42" fmla="*/ 8 w 360"/>
                <a:gd name="T43" fmla="*/ 302 h 652"/>
                <a:gd name="T44" fmla="*/ 18 w 360"/>
                <a:gd name="T45" fmla="*/ 328 h 652"/>
                <a:gd name="T46" fmla="*/ 16 w 360"/>
                <a:gd name="T47" fmla="*/ 362 h 652"/>
                <a:gd name="T48" fmla="*/ 10 w 360"/>
                <a:gd name="T49" fmla="*/ 396 h 652"/>
                <a:gd name="T50" fmla="*/ 0 w 360"/>
                <a:gd name="T51" fmla="*/ 422 h 652"/>
                <a:gd name="T52" fmla="*/ 18 w 360"/>
                <a:gd name="T53" fmla="*/ 452 h 652"/>
                <a:gd name="T54" fmla="*/ 22 w 360"/>
                <a:gd name="T55" fmla="*/ 472 h 652"/>
                <a:gd name="T56" fmla="*/ 20 w 360"/>
                <a:gd name="T57" fmla="*/ 494 h 652"/>
                <a:gd name="T58" fmla="*/ 34 w 360"/>
                <a:gd name="T59" fmla="*/ 510 h 652"/>
                <a:gd name="T60" fmla="*/ 42 w 360"/>
                <a:gd name="T61" fmla="*/ 530 h 652"/>
                <a:gd name="T62" fmla="*/ 54 w 360"/>
                <a:gd name="T63" fmla="*/ 572 h 652"/>
                <a:gd name="T64" fmla="*/ 68 w 360"/>
                <a:gd name="T65" fmla="*/ 582 h 652"/>
                <a:gd name="T66" fmla="*/ 86 w 360"/>
                <a:gd name="T67" fmla="*/ 604 h 652"/>
                <a:gd name="T68" fmla="*/ 94 w 360"/>
                <a:gd name="T69" fmla="*/ 624 h 652"/>
                <a:gd name="T70" fmla="*/ 98 w 360"/>
                <a:gd name="T71" fmla="*/ 648 h 652"/>
                <a:gd name="T72" fmla="*/ 108 w 360"/>
                <a:gd name="T73" fmla="*/ 652 h 652"/>
                <a:gd name="T74" fmla="*/ 94 w 360"/>
                <a:gd name="T75" fmla="*/ 608 h 652"/>
                <a:gd name="T76" fmla="*/ 84 w 360"/>
                <a:gd name="T77" fmla="*/ 564 h 652"/>
                <a:gd name="T78" fmla="*/ 64 w 360"/>
                <a:gd name="T79" fmla="*/ 514 h 652"/>
                <a:gd name="T80" fmla="*/ 50 w 360"/>
                <a:gd name="T81" fmla="*/ 478 h 652"/>
                <a:gd name="T82" fmla="*/ 46 w 360"/>
                <a:gd name="T83" fmla="*/ 464 h 652"/>
                <a:gd name="T84" fmla="*/ 42 w 360"/>
                <a:gd name="T85" fmla="*/ 430 h 652"/>
                <a:gd name="T86" fmla="*/ 48 w 360"/>
                <a:gd name="T87" fmla="*/ 320 h 652"/>
                <a:gd name="T88" fmla="*/ 48 w 360"/>
                <a:gd name="T89" fmla="*/ 262 h 652"/>
                <a:gd name="T90" fmla="*/ 54 w 360"/>
                <a:gd name="T91" fmla="*/ 218 h 652"/>
                <a:gd name="T92" fmla="*/ 58 w 360"/>
                <a:gd name="T93" fmla="*/ 202 h 652"/>
                <a:gd name="T94" fmla="*/ 76 w 360"/>
                <a:gd name="T95" fmla="*/ 154 h 652"/>
                <a:gd name="T96" fmla="*/ 94 w 360"/>
                <a:gd name="T97" fmla="*/ 122 h 652"/>
                <a:gd name="T98" fmla="*/ 102 w 360"/>
                <a:gd name="T99" fmla="*/ 114 h 652"/>
                <a:gd name="T100" fmla="*/ 174 w 360"/>
                <a:gd name="T101" fmla="*/ 62 h 652"/>
                <a:gd name="T102" fmla="*/ 194 w 360"/>
                <a:gd name="T103" fmla="*/ 48 h 652"/>
                <a:gd name="T104" fmla="*/ 234 w 360"/>
                <a:gd name="T105" fmla="*/ 32 h 652"/>
                <a:gd name="T106" fmla="*/ 258 w 360"/>
                <a:gd name="T107" fmla="*/ 28 h 652"/>
                <a:gd name="T108" fmla="*/ 280 w 360"/>
                <a:gd name="T109" fmla="*/ 26 h 652"/>
                <a:gd name="T110" fmla="*/ 312 w 360"/>
                <a:gd name="T111" fmla="*/ 22 h 652"/>
                <a:gd name="T112" fmla="*/ 340 w 360"/>
                <a:gd name="T113" fmla="*/ 24 h 652"/>
                <a:gd name="T114" fmla="*/ 360 w 360"/>
                <a:gd name="T115" fmla="*/ 28 h 6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60" h="652">
                  <a:moveTo>
                    <a:pt x="360" y="28"/>
                  </a:moveTo>
                  <a:lnTo>
                    <a:pt x="360" y="28"/>
                  </a:lnTo>
                  <a:lnTo>
                    <a:pt x="340" y="24"/>
                  </a:lnTo>
                  <a:lnTo>
                    <a:pt x="324" y="18"/>
                  </a:lnTo>
                  <a:lnTo>
                    <a:pt x="312" y="10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08" y="652"/>
                  </a:lnTo>
                  <a:lnTo>
                    <a:pt x="94" y="608"/>
                  </a:lnTo>
                  <a:lnTo>
                    <a:pt x="84" y="564"/>
                  </a:lnTo>
                  <a:lnTo>
                    <a:pt x="74" y="538"/>
                  </a:lnTo>
                  <a:lnTo>
                    <a:pt x="64" y="514"/>
                  </a:lnTo>
                  <a:lnTo>
                    <a:pt x="54" y="490"/>
                  </a:lnTo>
                  <a:lnTo>
                    <a:pt x="50" y="478"/>
                  </a:lnTo>
                  <a:lnTo>
                    <a:pt x="46" y="464"/>
                  </a:lnTo>
                  <a:lnTo>
                    <a:pt x="44" y="446"/>
                  </a:lnTo>
                  <a:lnTo>
                    <a:pt x="42" y="430"/>
                  </a:lnTo>
                  <a:lnTo>
                    <a:pt x="42" y="392"/>
                  </a:lnTo>
                  <a:lnTo>
                    <a:pt x="48" y="320"/>
                  </a:lnTo>
                  <a:lnTo>
                    <a:pt x="48" y="262"/>
                  </a:lnTo>
                  <a:lnTo>
                    <a:pt x="50" y="232"/>
                  </a:lnTo>
                  <a:lnTo>
                    <a:pt x="54" y="218"/>
                  </a:lnTo>
                  <a:lnTo>
                    <a:pt x="58" y="202"/>
                  </a:lnTo>
                  <a:lnTo>
                    <a:pt x="64" y="180"/>
                  </a:lnTo>
                  <a:lnTo>
                    <a:pt x="76" y="154"/>
                  </a:lnTo>
                  <a:lnTo>
                    <a:pt x="88" y="132"/>
                  </a:lnTo>
                  <a:lnTo>
                    <a:pt x="94" y="122"/>
                  </a:lnTo>
                  <a:lnTo>
                    <a:pt x="102" y="114"/>
                  </a:lnTo>
                  <a:lnTo>
                    <a:pt x="138" y="86"/>
                  </a:lnTo>
                  <a:lnTo>
                    <a:pt x="174" y="62"/>
                  </a:lnTo>
                  <a:lnTo>
                    <a:pt x="194" y="48"/>
                  </a:lnTo>
                  <a:lnTo>
                    <a:pt x="214" y="38"/>
                  </a:lnTo>
                  <a:lnTo>
                    <a:pt x="234" y="32"/>
                  </a:lnTo>
                  <a:lnTo>
                    <a:pt x="246" y="30"/>
                  </a:lnTo>
                  <a:lnTo>
                    <a:pt x="258" y="28"/>
                  </a:lnTo>
                  <a:lnTo>
                    <a:pt x="280" y="26"/>
                  </a:lnTo>
                  <a:lnTo>
                    <a:pt x="300" y="22"/>
                  </a:lnTo>
                  <a:lnTo>
                    <a:pt x="312" y="22"/>
                  </a:lnTo>
                  <a:lnTo>
                    <a:pt x="324" y="22"/>
                  </a:lnTo>
                  <a:lnTo>
                    <a:pt x="340" y="24"/>
                  </a:lnTo>
                  <a:lnTo>
                    <a:pt x="360" y="28"/>
                  </a:lnTo>
                  <a:close/>
                </a:path>
              </a:pathLst>
            </a:custGeom>
            <a:solidFill>
              <a:srgbClr val="EB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6" name="Freeform 2508">
              <a:extLst>
                <a:ext uri="{FF2B5EF4-FFF2-40B4-BE49-F238E27FC236}">
                  <a16:creationId xmlns:a16="http://schemas.microsoft.com/office/drawing/2014/main" id="{35E53D60-7F32-4153-A209-CF9BF628A577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 bwMode="auto">
            <a:xfrm>
              <a:off x="1846" y="2244"/>
              <a:ext cx="130" cy="364"/>
            </a:xfrm>
            <a:custGeom>
              <a:avLst/>
              <a:gdLst>
                <a:gd name="T0" fmla="*/ 130 w 130"/>
                <a:gd name="T1" fmla="*/ 0 h 364"/>
                <a:gd name="T2" fmla="*/ 130 w 130"/>
                <a:gd name="T3" fmla="*/ 0 h 364"/>
                <a:gd name="T4" fmla="*/ 116 w 130"/>
                <a:gd name="T5" fmla="*/ 2 h 364"/>
                <a:gd name="T6" fmla="*/ 102 w 130"/>
                <a:gd name="T7" fmla="*/ 10 h 364"/>
                <a:gd name="T8" fmla="*/ 86 w 130"/>
                <a:gd name="T9" fmla="*/ 20 h 364"/>
                <a:gd name="T10" fmla="*/ 70 w 130"/>
                <a:gd name="T11" fmla="*/ 36 h 364"/>
                <a:gd name="T12" fmla="*/ 56 w 130"/>
                <a:gd name="T13" fmla="*/ 54 h 364"/>
                <a:gd name="T14" fmla="*/ 42 w 130"/>
                <a:gd name="T15" fmla="*/ 74 h 364"/>
                <a:gd name="T16" fmla="*/ 28 w 130"/>
                <a:gd name="T17" fmla="*/ 100 h 364"/>
                <a:gd name="T18" fmla="*/ 18 w 130"/>
                <a:gd name="T19" fmla="*/ 128 h 364"/>
                <a:gd name="T20" fmla="*/ 18 w 130"/>
                <a:gd name="T21" fmla="*/ 128 h 364"/>
                <a:gd name="T22" fmla="*/ 12 w 130"/>
                <a:gd name="T23" fmla="*/ 152 h 364"/>
                <a:gd name="T24" fmla="*/ 6 w 130"/>
                <a:gd name="T25" fmla="*/ 178 h 364"/>
                <a:gd name="T26" fmla="*/ 4 w 130"/>
                <a:gd name="T27" fmla="*/ 206 h 364"/>
                <a:gd name="T28" fmla="*/ 2 w 130"/>
                <a:gd name="T29" fmla="*/ 236 h 364"/>
                <a:gd name="T30" fmla="*/ 0 w 130"/>
                <a:gd name="T31" fmla="*/ 266 h 364"/>
                <a:gd name="T32" fmla="*/ 0 w 130"/>
                <a:gd name="T33" fmla="*/ 298 h 364"/>
                <a:gd name="T34" fmla="*/ 4 w 130"/>
                <a:gd name="T35" fmla="*/ 364 h 364"/>
                <a:gd name="T36" fmla="*/ 4 w 130"/>
                <a:gd name="T37" fmla="*/ 364 h 364"/>
                <a:gd name="T38" fmla="*/ 8 w 130"/>
                <a:gd name="T39" fmla="*/ 334 h 364"/>
                <a:gd name="T40" fmla="*/ 10 w 130"/>
                <a:gd name="T41" fmla="*/ 294 h 364"/>
                <a:gd name="T42" fmla="*/ 14 w 130"/>
                <a:gd name="T43" fmla="*/ 244 h 364"/>
                <a:gd name="T44" fmla="*/ 24 w 130"/>
                <a:gd name="T45" fmla="*/ 188 h 364"/>
                <a:gd name="T46" fmla="*/ 30 w 130"/>
                <a:gd name="T47" fmla="*/ 160 h 364"/>
                <a:gd name="T48" fmla="*/ 38 w 130"/>
                <a:gd name="T49" fmla="*/ 132 h 364"/>
                <a:gd name="T50" fmla="*/ 48 w 130"/>
                <a:gd name="T51" fmla="*/ 106 h 364"/>
                <a:gd name="T52" fmla="*/ 58 w 130"/>
                <a:gd name="T53" fmla="*/ 80 h 364"/>
                <a:gd name="T54" fmla="*/ 72 w 130"/>
                <a:gd name="T55" fmla="*/ 56 h 364"/>
                <a:gd name="T56" fmla="*/ 90 w 130"/>
                <a:gd name="T57" fmla="*/ 34 h 364"/>
                <a:gd name="T58" fmla="*/ 108 w 130"/>
                <a:gd name="T59" fmla="*/ 16 h 364"/>
                <a:gd name="T60" fmla="*/ 130 w 130"/>
                <a:gd name="T61" fmla="*/ 0 h 364"/>
                <a:gd name="T62" fmla="*/ 130 w 130"/>
                <a:gd name="T63" fmla="*/ 0 h 3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" h="364">
                  <a:moveTo>
                    <a:pt x="130" y="0"/>
                  </a:moveTo>
                  <a:lnTo>
                    <a:pt x="130" y="0"/>
                  </a:lnTo>
                  <a:lnTo>
                    <a:pt x="116" y="2"/>
                  </a:lnTo>
                  <a:lnTo>
                    <a:pt x="102" y="10"/>
                  </a:lnTo>
                  <a:lnTo>
                    <a:pt x="86" y="20"/>
                  </a:lnTo>
                  <a:lnTo>
                    <a:pt x="70" y="36"/>
                  </a:lnTo>
                  <a:lnTo>
                    <a:pt x="56" y="54"/>
                  </a:lnTo>
                  <a:lnTo>
                    <a:pt x="42" y="74"/>
                  </a:lnTo>
                  <a:lnTo>
                    <a:pt x="28" y="100"/>
                  </a:lnTo>
                  <a:lnTo>
                    <a:pt x="18" y="128"/>
                  </a:lnTo>
                  <a:lnTo>
                    <a:pt x="12" y="152"/>
                  </a:lnTo>
                  <a:lnTo>
                    <a:pt x="6" y="178"/>
                  </a:lnTo>
                  <a:lnTo>
                    <a:pt x="4" y="206"/>
                  </a:lnTo>
                  <a:lnTo>
                    <a:pt x="2" y="236"/>
                  </a:lnTo>
                  <a:lnTo>
                    <a:pt x="0" y="266"/>
                  </a:lnTo>
                  <a:lnTo>
                    <a:pt x="0" y="298"/>
                  </a:lnTo>
                  <a:lnTo>
                    <a:pt x="4" y="364"/>
                  </a:lnTo>
                  <a:lnTo>
                    <a:pt x="8" y="334"/>
                  </a:lnTo>
                  <a:lnTo>
                    <a:pt x="10" y="294"/>
                  </a:lnTo>
                  <a:lnTo>
                    <a:pt x="14" y="244"/>
                  </a:lnTo>
                  <a:lnTo>
                    <a:pt x="24" y="188"/>
                  </a:lnTo>
                  <a:lnTo>
                    <a:pt x="30" y="160"/>
                  </a:lnTo>
                  <a:lnTo>
                    <a:pt x="38" y="132"/>
                  </a:lnTo>
                  <a:lnTo>
                    <a:pt x="48" y="106"/>
                  </a:lnTo>
                  <a:lnTo>
                    <a:pt x="58" y="80"/>
                  </a:lnTo>
                  <a:lnTo>
                    <a:pt x="72" y="56"/>
                  </a:lnTo>
                  <a:lnTo>
                    <a:pt x="90" y="34"/>
                  </a:lnTo>
                  <a:lnTo>
                    <a:pt x="108" y="1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B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7" name="Freeform 2509">
              <a:extLst>
                <a:ext uri="{FF2B5EF4-FFF2-40B4-BE49-F238E27FC236}">
                  <a16:creationId xmlns:a16="http://schemas.microsoft.com/office/drawing/2014/main" id="{5FE0B33E-FD33-42CE-8EEF-25CD12A2060C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 bwMode="auto">
            <a:xfrm>
              <a:off x="1780" y="2022"/>
              <a:ext cx="396" cy="318"/>
            </a:xfrm>
            <a:custGeom>
              <a:avLst/>
              <a:gdLst>
                <a:gd name="T0" fmla="*/ 8 w 396"/>
                <a:gd name="T1" fmla="*/ 318 h 318"/>
                <a:gd name="T2" fmla="*/ 26 w 396"/>
                <a:gd name="T3" fmla="*/ 308 h 318"/>
                <a:gd name="T4" fmla="*/ 40 w 396"/>
                <a:gd name="T5" fmla="*/ 294 h 318"/>
                <a:gd name="T6" fmla="*/ 58 w 396"/>
                <a:gd name="T7" fmla="*/ 256 h 318"/>
                <a:gd name="T8" fmla="*/ 64 w 396"/>
                <a:gd name="T9" fmla="*/ 236 h 318"/>
                <a:gd name="T10" fmla="*/ 76 w 396"/>
                <a:gd name="T11" fmla="*/ 220 h 318"/>
                <a:gd name="T12" fmla="*/ 84 w 396"/>
                <a:gd name="T13" fmla="*/ 214 h 318"/>
                <a:gd name="T14" fmla="*/ 102 w 396"/>
                <a:gd name="T15" fmla="*/ 208 h 318"/>
                <a:gd name="T16" fmla="*/ 110 w 396"/>
                <a:gd name="T17" fmla="*/ 204 h 318"/>
                <a:gd name="T18" fmla="*/ 138 w 396"/>
                <a:gd name="T19" fmla="*/ 182 h 318"/>
                <a:gd name="T20" fmla="*/ 158 w 396"/>
                <a:gd name="T21" fmla="*/ 156 h 318"/>
                <a:gd name="T22" fmla="*/ 166 w 396"/>
                <a:gd name="T23" fmla="*/ 142 h 318"/>
                <a:gd name="T24" fmla="*/ 176 w 396"/>
                <a:gd name="T25" fmla="*/ 134 h 318"/>
                <a:gd name="T26" fmla="*/ 190 w 396"/>
                <a:gd name="T27" fmla="*/ 132 h 318"/>
                <a:gd name="T28" fmla="*/ 208 w 396"/>
                <a:gd name="T29" fmla="*/ 134 h 318"/>
                <a:gd name="T30" fmla="*/ 250 w 396"/>
                <a:gd name="T31" fmla="*/ 134 h 318"/>
                <a:gd name="T32" fmla="*/ 290 w 396"/>
                <a:gd name="T33" fmla="*/ 126 h 318"/>
                <a:gd name="T34" fmla="*/ 302 w 396"/>
                <a:gd name="T35" fmla="*/ 122 h 318"/>
                <a:gd name="T36" fmla="*/ 318 w 396"/>
                <a:gd name="T37" fmla="*/ 124 h 318"/>
                <a:gd name="T38" fmla="*/ 340 w 396"/>
                <a:gd name="T39" fmla="*/ 136 h 318"/>
                <a:gd name="T40" fmla="*/ 358 w 396"/>
                <a:gd name="T41" fmla="*/ 142 h 318"/>
                <a:gd name="T42" fmla="*/ 370 w 396"/>
                <a:gd name="T43" fmla="*/ 144 h 318"/>
                <a:gd name="T44" fmla="*/ 386 w 396"/>
                <a:gd name="T45" fmla="*/ 136 h 318"/>
                <a:gd name="T46" fmla="*/ 394 w 396"/>
                <a:gd name="T47" fmla="*/ 118 h 318"/>
                <a:gd name="T48" fmla="*/ 396 w 396"/>
                <a:gd name="T49" fmla="*/ 96 h 318"/>
                <a:gd name="T50" fmla="*/ 386 w 396"/>
                <a:gd name="T51" fmla="*/ 56 h 318"/>
                <a:gd name="T52" fmla="*/ 368 w 396"/>
                <a:gd name="T53" fmla="*/ 20 h 318"/>
                <a:gd name="T54" fmla="*/ 352 w 396"/>
                <a:gd name="T55" fmla="*/ 6 h 318"/>
                <a:gd name="T56" fmla="*/ 346 w 396"/>
                <a:gd name="T57" fmla="*/ 0 h 318"/>
                <a:gd name="T58" fmla="*/ 364 w 396"/>
                <a:gd name="T59" fmla="*/ 40 h 318"/>
                <a:gd name="T60" fmla="*/ 368 w 396"/>
                <a:gd name="T61" fmla="*/ 60 h 318"/>
                <a:gd name="T62" fmla="*/ 358 w 396"/>
                <a:gd name="T63" fmla="*/ 80 h 318"/>
                <a:gd name="T64" fmla="*/ 350 w 396"/>
                <a:gd name="T65" fmla="*/ 88 h 318"/>
                <a:gd name="T66" fmla="*/ 334 w 396"/>
                <a:gd name="T67" fmla="*/ 90 h 318"/>
                <a:gd name="T68" fmla="*/ 308 w 396"/>
                <a:gd name="T69" fmla="*/ 84 h 318"/>
                <a:gd name="T70" fmla="*/ 292 w 396"/>
                <a:gd name="T71" fmla="*/ 80 h 318"/>
                <a:gd name="T72" fmla="*/ 286 w 396"/>
                <a:gd name="T73" fmla="*/ 82 h 318"/>
                <a:gd name="T74" fmla="*/ 270 w 396"/>
                <a:gd name="T75" fmla="*/ 92 h 318"/>
                <a:gd name="T76" fmla="*/ 250 w 396"/>
                <a:gd name="T77" fmla="*/ 96 h 318"/>
                <a:gd name="T78" fmla="*/ 228 w 396"/>
                <a:gd name="T79" fmla="*/ 98 h 318"/>
                <a:gd name="T80" fmla="*/ 190 w 396"/>
                <a:gd name="T81" fmla="*/ 94 h 318"/>
                <a:gd name="T82" fmla="*/ 170 w 396"/>
                <a:gd name="T83" fmla="*/ 94 h 318"/>
                <a:gd name="T84" fmla="*/ 154 w 396"/>
                <a:gd name="T85" fmla="*/ 102 h 318"/>
                <a:gd name="T86" fmla="*/ 148 w 396"/>
                <a:gd name="T87" fmla="*/ 106 h 318"/>
                <a:gd name="T88" fmla="*/ 140 w 396"/>
                <a:gd name="T89" fmla="*/ 124 h 318"/>
                <a:gd name="T90" fmla="*/ 126 w 396"/>
                <a:gd name="T91" fmla="*/ 150 h 318"/>
                <a:gd name="T92" fmla="*/ 108 w 396"/>
                <a:gd name="T93" fmla="*/ 164 h 318"/>
                <a:gd name="T94" fmla="*/ 56 w 396"/>
                <a:gd name="T95" fmla="*/ 196 h 318"/>
                <a:gd name="T96" fmla="*/ 46 w 396"/>
                <a:gd name="T97" fmla="*/ 204 h 318"/>
                <a:gd name="T98" fmla="*/ 38 w 396"/>
                <a:gd name="T99" fmla="*/ 224 h 318"/>
                <a:gd name="T100" fmla="*/ 36 w 396"/>
                <a:gd name="T101" fmla="*/ 238 h 318"/>
                <a:gd name="T102" fmla="*/ 24 w 396"/>
                <a:gd name="T103" fmla="*/ 276 h 318"/>
                <a:gd name="T104" fmla="*/ 0 w 396"/>
                <a:gd name="T105" fmla="*/ 310 h 3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6" h="318">
                  <a:moveTo>
                    <a:pt x="8" y="318"/>
                  </a:moveTo>
                  <a:lnTo>
                    <a:pt x="8" y="318"/>
                  </a:lnTo>
                  <a:lnTo>
                    <a:pt x="16" y="314"/>
                  </a:lnTo>
                  <a:lnTo>
                    <a:pt x="26" y="308"/>
                  </a:lnTo>
                  <a:lnTo>
                    <a:pt x="34" y="302"/>
                  </a:lnTo>
                  <a:lnTo>
                    <a:pt x="40" y="294"/>
                  </a:lnTo>
                  <a:lnTo>
                    <a:pt x="50" y="276"/>
                  </a:lnTo>
                  <a:lnTo>
                    <a:pt x="58" y="256"/>
                  </a:lnTo>
                  <a:lnTo>
                    <a:pt x="64" y="236"/>
                  </a:lnTo>
                  <a:lnTo>
                    <a:pt x="68" y="228"/>
                  </a:lnTo>
                  <a:lnTo>
                    <a:pt x="76" y="220"/>
                  </a:lnTo>
                  <a:lnTo>
                    <a:pt x="84" y="214"/>
                  </a:lnTo>
                  <a:lnTo>
                    <a:pt x="94" y="212"/>
                  </a:lnTo>
                  <a:lnTo>
                    <a:pt x="102" y="208"/>
                  </a:lnTo>
                  <a:lnTo>
                    <a:pt x="110" y="204"/>
                  </a:lnTo>
                  <a:lnTo>
                    <a:pt x="124" y="194"/>
                  </a:lnTo>
                  <a:lnTo>
                    <a:pt x="138" y="182"/>
                  </a:lnTo>
                  <a:lnTo>
                    <a:pt x="148" y="170"/>
                  </a:lnTo>
                  <a:lnTo>
                    <a:pt x="158" y="156"/>
                  </a:lnTo>
                  <a:lnTo>
                    <a:pt x="166" y="142"/>
                  </a:lnTo>
                  <a:lnTo>
                    <a:pt x="172" y="138"/>
                  </a:lnTo>
                  <a:lnTo>
                    <a:pt x="176" y="134"/>
                  </a:lnTo>
                  <a:lnTo>
                    <a:pt x="182" y="132"/>
                  </a:lnTo>
                  <a:lnTo>
                    <a:pt x="190" y="132"/>
                  </a:lnTo>
                  <a:lnTo>
                    <a:pt x="208" y="134"/>
                  </a:lnTo>
                  <a:lnTo>
                    <a:pt x="230" y="134"/>
                  </a:lnTo>
                  <a:lnTo>
                    <a:pt x="250" y="134"/>
                  </a:lnTo>
                  <a:lnTo>
                    <a:pt x="270" y="132"/>
                  </a:lnTo>
                  <a:lnTo>
                    <a:pt x="290" y="126"/>
                  </a:lnTo>
                  <a:lnTo>
                    <a:pt x="302" y="122"/>
                  </a:lnTo>
                  <a:lnTo>
                    <a:pt x="310" y="122"/>
                  </a:lnTo>
                  <a:lnTo>
                    <a:pt x="318" y="124"/>
                  </a:lnTo>
                  <a:lnTo>
                    <a:pt x="326" y="128"/>
                  </a:lnTo>
                  <a:lnTo>
                    <a:pt x="340" y="136"/>
                  </a:lnTo>
                  <a:lnTo>
                    <a:pt x="348" y="140"/>
                  </a:lnTo>
                  <a:lnTo>
                    <a:pt x="358" y="142"/>
                  </a:lnTo>
                  <a:lnTo>
                    <a:pt x="370" y="144"/>
                  </a:lnTo>
                  <a:lnTo>
                    <a:pt x="380" y="142"/>
                  </a:lnTo>
                  <a:lnTo>
                    <a:pt x="386" y="136"/>
                  </a:lnTo>
                  <a:lnTo>
                    <a:pt x="392" y="128"/>
                  </a:lnTo>
                  <a:lnTo>
                    <a:pt x="394" y="118"/>
                  </a:lnTo>
                  <a:lnTo>
                    <a:pt x="396" y="108"/>
                  </a:lnTo>
                  <a:lnTo>
                    <a:pt x="396" y="96"/>
                  </a:lnTo>
                  <a:lnTo>
                    <a:pt x="392" y="82"/>
                  </a:lnTo>
                  <a:lnTo>
                    <a:pt x="386" y="56"/>
                  </a:lnTo>
                  <a:lnTo>
                    <a:pt x="374" y="32"/>
                  </a:lnTo>
                  <a:lnTo>
                    <a:pt x="368" y="20"/>
                  </a:lnTo>
                  <a:lnTo>
                    <a:pt x="360" y="12"/>
                  </a:lnTo>
                  <a:lnTo>
                    <a:pt x="352" y="6"/>
                  </a:lnTo>
                  <a:lnTo>
                    <a:pt x="346" y="0"/>
                  </a:lnTo>
                  <a:lnTo>
                    <a:pt x="356" y="20"/>
                  </a:lnTo>
                  <a:lnTo>
                    <a:pt x="364" y="40"/>
                  </a:lnTo>
                  <a:lnTo>
                    <a:pt x="368" y="50"/>
                  </a:lnTo>
                  <a:lnTo>
                    <a:pt x="368" y="60"/>
                  </a:lnTo>
                  <a:lnTo>
                    <a:pt x="364" y="70"/>
                  </a:lnTo>
                  <a:lnTo>
                    <a:pt x="358" y="80"/>
                  </a:lnTo>
                  <a:lnTo>
                    <a:pt x="350" y="88"/>
                  </a:lnTo>
                  <a:lnTo>
                    <a:pt x="342" y="90"/>
                  </a:lnTo>
                  <a:lnTo>
                    <a:pt x="334" y="90"/>
                  </a:lnTo>
                  <a:lnTo>
                    <a:pt x="326" y="90"/>
                  </a:lnTo>
                  <a:lnTo>
                    <a:pt x="308" y="84"/>
                  </a:lnTo>
                  <a:lnTo>
                    <a:pt x="300" y="82"/>
                  </a:lnTo>
                  <a:lnTo>
                    <a:pt x="292" y="80"/>
                  </a:lnTo>
                  <a:lnTo>
                    <a:pt x="286" y="82"/>
                  </a:lnTo>
                  <a:lnTo>
                    <a:pt x="280" y="86"/>
                  </a:lnTo>
                  <a:lnTo>
                    <a:pt x="270" y="92"/>
                  </a:lnTo>
                  <a:lnTo>
                    <a:pt x="250" y="96"/>
                  </a:lnTo>
                  <a:lnTo>
                    <a:pt x="228" y="98"/>
                  </a:lnTo>
                  <a:lnTo>
                    <a:pt x="210" y="98"/>
                  </a:lnTo>
                  <a:lnTo>
                    <a:pt x="190" y="94"/>
                  </a:lnTo>
                  <a:lnTo>
                    <a:pt x="180" y="94"/>
                  </a:lnTo>
                  <a:lnTo>
                    <a:pt x="170" y="94"/>
                  </a:lnTo>
                  <a:lnTo>
                    <a:pt x="160" y="96"/>
                  </a:lnTo>
                  <a:lnTo>
                    <a:pt x="154" y="102"/>
                  </a:lnTo>
                  <a:lnTo>
                    <a:pt x="148" y="106"/>
                  </a:lnTo>
                  <a:lnTo>
                    <a:pt x="146" y="112"/>
                  </a:lnTo>
                  <a:lnTo>
                    <a:pt x="140" y="124"/>
                  </a:lnTo>
                  <a:lnTo>
                    <a:pt x="134" y="138"/>
                  </a:lnTo>
                  <a:lnTo>
                    <a:pt x="126" y="150"/>
                  </a:lnTo>
                  <a:lnTo>
                    <a:pt x="108" y="164"/>
                  </a:lnTo>
                  <a:lnTo>
                    <a:pt x="92" y="174"/>
                  </a:lnTo>
                  <a:lnTo>
                    <a:pt x="56" y="196"/>
                  </a:lnTo>
                  <a:lnTo>
                    <a:pt x="46" y="204"/>
                  </a:lnTo>
                  <a:lnTo>
                    <a:pt x="40" y="214"/>
                  </a:lnTo>
                  <a:lnTo>
                    <a:pt x="38" y="224"/>
                  </a:lnTo>
                  <a:lnTo>
                    <a:pt x="36" y="238"/>
                  </a:lnTo>
                  <a:lnTo>
                    <a:pt x="30" y="260"/>
                  </a:lnTo>
                  <a:lnTo>
                    <a:pt x="24" y="276"/>
                  </a:lnTo>
                  <a:lnTo>
                    <a:pt x="14" y="292"/>
                  </a:lnTo>
                  <a:lnTo>
                    <a:pt x="0" y="310"/>
                  </a:lnTo>
                  <a:lnTo>
                    <a:pt x="8" y="318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8" name="Freeform 2510">
              <a:extLst>
                <a:ext uri="{FF2B5EF4-FFF2-40B4-BE49-F238E27FC236}">
                  <a16:creationId xmlns:a16="http://schemas.microsoft.com/office/drawing/2014/main" id="{9CC406AD-BDA2-4B35-BEF4-EBAF3B243217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 bwMode="auto">
            <a:xfrm>
              <a:off x="1780" y="2022"/>
              <a:ext cx="396" cy="318"/>
            </a:xfrm>
            <a:custGeom>
              <a:avLst/>
              <a:gdLst>
                <a:gd name="T0" fmla="*/ 8 w 396"/>
                <a:gd name="T1" fmla="*/ 318 h 318"/>
                <a:gd name="T2" fmla="*/ 26 w 396"/>
                <a:gd name="T3" fmla="*/ 308 h 318"/>
                <a:gd name="T4" fmla="*/ 40 w 396"/>
                <a:gd name="T5" fmla="*/ 294 h 318"/>
                <a:gd name="T6" fmla="*/ 58 w 396"/>
                <a:gd name="T7" fmla="*/ 256 h 318"/>
                <a:gd name="T8" fmla="*/ 64 w 396"/>
                <a:gd name="T9" fmla="*/ 236 h 318"/>
                <a:gd name="T10" fmla="*/ 76 w 396"/>
                <a:gd name="T11" fmla="*/ 220 h 318"/>
                <a:gd name="T12" fmla="*/ 84 w 396"/>
                <a:gd name="T13" fmla="*/ 214 h 318"/>
                <a:gd name="T14" fmla="*/ 102 w 396"/>
                <a:gd name="T15" fmla="*/ 208 h 318"/>
                <a:gd name="T16" fmla="*/ 110 w 396"/>
                <a:gd name="T17" fmla="*/ 204 h 318"/>
                <a:gd name="T18" fmla="*/ 138 w 396"/>
                <a:gd name="T19" fmla="*/ 182 h 318"/>
                <a:gd name="T20" fmla="*/ 158 w 396"/>
                <a:gd name="T21" fmla="*/ 156 h 318"/>
                <a:gd name="T22" fmla="*/ 166 w 396"/>
                <a:gd name="T23" fmla="*/ 142 h 318"/>
                <a:gd name="T24" fmla="*/ 176 w 396"/>
                <a:gd name="T25" fmla="*/ 134 h 318"/>
                <a:gd name="T26" fmla="*/ 190 w 396"/>
                <a:gd name="T27" fmla="*/ 132 h 318"/>
                <a:gd name="T28" fmla="*/ 208 w 396"/>
                <a:gd name="T29" fmla="*/ 134 h 318"/>
                <a:gd name="T30" fmla="*/ 250 w 396"/>
                <a:gd name="T31" fmla="*/ 134 h 318"/>
                <a:gd name="T32" fmla="*/ 290 w 396"/>
                <a:gd name="T33" fmla="*/ 126 h 318"/>
                <a:gd name="T34" fmla="*/ 302 w 396"/>
                <a:gd name="T35" fmla="*/ 122 h 318"/>
                <a:gd name="T36" fmla="*/ 318 w 396"/>
                <a:gd name="T37" fmla="*/ 124 h 318"/>
                <a:gd name="T38" fmla="*/ 340 w 396"/>
                <a:gd name="T39" fmla="*/ 136 h 318"/>
                <a:gd name="T40" fmla="*/ 358 w 396"/>
                <a:gd name="T41" fmla="*/ 142 h 318"/>
                <a:gd name="T42" fmla="*/ 370 w 396"/>
                <a:gd name="T43" fmla="*/ 144 h 318"/>
                <a:gd name="T44" fmla="*/ 386 w 396"/>
                <a:gd name="T45" fmla="*/ 136 h 318"/>
                <a:gd name="T46" fmla="*/ 394 w 396"/>
                <a:gd name="T47" fmla="*/ 118 h 318"/>
                <a:gd name="T48" fmla="*/ 396 w 396"/>
                <a:gd name="T49" fmla="*/ 96 h 318"/>
                <a:gd name="T50" fmla="*/ 386 w 396"/>
                <a:gd name="T51" fmla="*/ 56 h 318"/>
                <a:gd name="T52" fmla="*/ 368 w 396"/>
                <a:gd name="T53" fmla="*/ 20 h 318"/>
                <a:gd name="T54" fmla="*/ 352 w 396"/>
                <a:gd name="T55" fmla="*/ 6 h 318"/>
                <a:gd name="T56" fmla="*/ 346 w 396"/>
                <a:gd name="T57" fmla="*/ 0 h 318"/>
                <a:gd name="T58" fmla="*/ 364 w 396"/>
                <a:gd name="T59" fmla="*/ 40 h 318"/>
                <a:gd name="T60" fmla="*/ 368 w 396"/>
                <a:gd name="T61" fmla="*/ 60 h 318"/>
                <a:gd name="T62" fmla="*/ 358 w 396"/>
                <a:gd name="T63" fmla="*/ 80 h 318"/>
                <a:gd name="T64" fmla="*/ 350 w 396"/>
                <a:gd name="T65" fmla="*/ 88 h 318"/>
                <a:gd name="T66" fmla="*/ 334 w 396"/>
                <a:gd name="T67" fmla="*/ 90 h 318"/>
                <a:gd name="T68" fmla="*/ 308 w 396"/>
                <a:gd name="T69" fmla="*/ 84 h 318"/>
                <a:gd name="T70" fmla="*/ 292 w 396"/>
                <a:gd name="T71" fmla="*/ 80 h 318"/>
                <a:gd name="T72" fmla="*/ 286 w 396"/>
                <a:gd name="T73" fmla="*/ 82 h 318"/>
                <a:gd name="T74" fmla="*/ 270 w 396"/>
                <a:gd name="T75" fmla="*/ 92 h 318"/>
                <a:gd name="T76" fmla="*/ 250 w 396"/>
                <a:gd name="T77" fmla="*/ 96 h 318"/>
                <a:gd name="T78" fmla="*/ 228 w 396"/>
                <a:gd name="T79" fmla="*/ 98 h 318"/>
                <a:gd name="T80" fmla="*/ 190 w 396"/>
                <a:gd name="T81" fmla="*/ 94 h 318"/>
                <a:gd name="T82" fmla="*/ 170 w 396"/>
                <a:gd name="T83" fmla="*/ 94 h 318"/>
                <a:gd name="T84" fmla="*/ 154 w 396"/>
                <a:gd name="T85" fmla="*/ 102 h 318"/>
                <a:gd name="T86" fmla="*/ 148 w 396"/>
                <a:gd name="T87" fmla="*/ 106 h 318"/>
                <a:gd name="T88" fmla="*/ 140 w 396"/>
                <a:gd name="T89" fmla="*/ 124 h 318"/>
                <a:gd name="T90" fmla="*/ 126 w 396"/>
                <a:gd name="T91" fmla="*/ 150 h 318"/>
                <a:gd name="T92" fmla="*/ 108 w 396"/>
                <a:gd name="T93" fmla="*/ 164 h 318"/>
                <a:gd name="T94" fmla="*/ 56 w 396"/>
                <a:gd name="T95" fmla="*/ 196 h 318"/>
                <a:gd name="T96" fmla="*/ 46 w 396"/>
                <a:gd name="T97" fmla="*/ 204 h 318"/>
                <a:gd name="T98" fmla="*/ 38 w 396"/>
                <a:gd name="T99" fmla="*/ 224 h 318"/>
                <a:gd name="T100" fmla="*/ 36 w 396"/>
                <a:gd name="T101" fmla="*/ 238 h 318"/>
                <a:gd name="T102" fmla="*/ 24 w 396"/>
                <a:gd name="T103" fmla="*/ 276 h 318"/>
                <a:gd name="T104" fmla="*/ 0 w 396"/>
                <a:gd name="T105" fmla="*/ 310 h 3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6" h="318">
                  <a:moveTo>
                    <a:pt x="8" y="318"/>
                  </a:moveTo>
                  <a:lnTo>
                    <a:pt x="8" y="318"/>
                  </a:lnTo>
                  <a:lnTo>
                    <a:pt x="16" y="314"/>
                  </a:lnTo>
                  <a:lnTo>
                    <a:pt x="26" y="308"/>
                  </a:lnTo>
                  <a:lnTo>
                    <a:pt x="34" y="302"/>
                  </a:lnTo>
                  <a:lnTo>
                    <a:pt x="40" y="294"/>
                  </a:lnTo>
                  <a:lnTo>
                    <a:pt x="50" y="276"/>
                  </a:lnTo>
                  <a:lnTo>
                    <a:pt x="58" y="256"/>
                  </a:lnTo>
                  <a:lnTo>
                    <a:pt x="64" y="236"/>
                  </a:lnTo>
                  <a:lnTo>
                    <a:pt x="68" y="228"/>
                  </a:lnTo>
                  <a:lnTo>
                    <a:pt x="76" y="220"/>
                  </a:lnTo>
                  <a:lnTo>
                    <a:pt x="84" y="214"/>
                  </a:lnTo>
                  <a:lnTo>
                    <a:pt x="94" y="212"/>
                  </a:lnTo>
                  <a:lnTo>
                    <a:pt x="102" y="208"/>
                  </a:lnTo>
                  <a:lnTo>
                    <a:pt x="110" y="204"/>
                  </a:lnTo>
                  <a:lnTo>
                    <a:pt x="124" y="194"/>
                  </a:lnTo>
                  <a:lnTo>
                    <a:pt x="138" y="182"/>
                  </a:lnTo>
                  <a:lnTo>
                    <a:pt x="148" y="170"/>
                  </a:lnTo>
                  <a:lnTo>
                    <a:pt x="158" y="156"/>
                  </a:lnTo>
                  <a:lnTo>
                    <a:pt x="166" y="142"/>
                  </a:lnTo>
                  <a:lnTo>
                    <a:pt x="172" y="138"/>
                  </a:lnTo>
                  <a:lnTo>
                    <a:pt x="176" y="134"/>
                  </a:lnTo>
                  <a:lnTo>
                    <a:pt x="182" y="132"/>
                  </a:lnTo>
                  <a:lnTo>
                    <a:pt x="190" y="132"/>
                  </a:lnTo>
                  <a:lnTo>
                    <a:pt x="208" y="134"/>
                  </a:lnTo>
                  <a:lnTo>
                    <a:pt x="230" y="134"/>
                  </a:lnTo>
                  <a:lnTo>
                    <a:pt x="250" y="134"/>
                  </a:lnTo>
                  <a:lnTo>
                    <a:pt x="270" y="132"/>
                  </a:lnTo>
                  <a:lnTo>
                    <a:pt x="290" y="126"/>
                  </a:lnTo>
                  <a:lnTo>
                    <a:pt x="302" y="122"/>
                  </a:lnTo>
                  <a:lnTo>
                    <a:pt x="310" y="122"/>
                  </a:lnTo>
                  <a:lnTo>
                    <a:pt x="318" y="124"/>
                  </a:lnTo>
                  <a:lnTo>
                    <a:pt x="326" y="128"/>
                  </a:lnTo>
                  <a:lnTo>
                    <a:pt x="340" y="136"/>
                  </a:lnTo>
                  <a:lnTo>
                    <a:pt x="348" y="140"/>
                  </a:lnTo>
                  <a:lnTo>
                    <a:pt x="358" y="142"/>
                  </a:lnTo>
                  <a:lnTo>
                    <a:pt x="370" y="144"/>
                  </a:lnTo>
                  <a:lnTo>
                    <a:pt x="380" y="142"/>
                  </a:lnTo>
                  <a:lnTo>
                    <a:pt x="386" y="136"/>
                  </a:lnTo>
                  <a:lnTo>
                    <a:pt x="392" y="128"/>
                  </a:lnTo>
                  <a:lnTo>
                    <a:pt x="394" y="118"/>
                  </a:lnTo>
                  <a:lnTo>
                    <a:pt x="396" y="108"/>
                  </a:lnTo>
                  <a:lnTo>
                    <a:pt x="396" y="96"/>
                  </a:lnTo>
                  <a:lnTo>
                    <a:pt x="392" y="82"/>
                  </a:lnTo>
                  <a:lnTo>
                    <a:pt x="386" y="56"/>
                  </a:lnTo>
                  <a:lnTo>
                    <a:pt x="374" y="32"/>
                  </a:lnTo>
                  <a:lnTo>
                    <a:pt x="368" y="20"/>
                  </a:lnTo>
                  <a:lnTo>
                    <a:pt x="360" y="12"/>
                  </a:lnTo>
                  <a:lnTo>
                    <a:pt x="352" y="6"/>
                  </a:lnTo>
                  <a:lnTo>
                    <a:pt x="346" y="0"/>
                  </a:lnTo>
                  <a:lnTo>
                    <a:pt x="356" y="20"/>
                  </a:lnTo>
                  <a:lnTo>
                    <a:pt x="364" y="40"/>
                  </a:lnTo>
                  <a:lnTo>
                    <a:pt x="368" y="50"/>
                  </a:lnTo>
                  <a:lnTo>
                    <a:pt x="368" y="60"/>
                  </a:lnTo>
                  <a:lnTo>
                    <a:pt x="364" y="70"/>
                  </a:lnTo>
                  <a:lnTo>
                    <a:pt x="358" y="80"/>
                  </a:lnTo>
                  <a:lnTo>
                    <a:pt x="350" y="88"/>
                  </a:lnTo>
                  <a:lnTo>
                    <a:pt x="342" y="90"/>
                  </a:lnTo>
                  <a:lnTo>
                    <a:pt x="334" y="90"/>
                  </a:lnTo>
                  <a:lnTo>
                    <a:pt x="326" y="90"/>
                  </a:lnTo>
                  <a:lnTo>
                    <a:pt x="308" y="84"/>
                  </a:lnTo>
                  <a:lnTo>
                    <a:pt x="300" y="82"/>
                  </a:lnTo>
                  <a:lnTo>
                    <a:pt x="292" y="80"/>
                  </a:lnTo>
                  <a:lnTo>
                    <a:pt x="286" y="82"/>
                  </a:lnTo>
                  <a:lnTo>
                    <a:pt x="280" y="86"/>
                  </a:lnTo>
                  <a:lnTo>
                    <a:pt x="270" y="92"/>
                  </a:lnTo>
                  <a:lnTo>
                    <a:pt x="250" y="96"/>
                  </a:lnTo>
                  <a:lnTo>
                    <a:pt x="228" y="98"/>
                  </a:lnTo>
                  <a:lnTo>
                    <a:pt x="210" y="98"/>
                  </a:lnTo>
                  <a:lnTo>
                    <a:pt x="190" y="94"/>
                  </a:lnTo>
                  <a:lnTo>
                    <a:pt x="180" y="94"/>
                  </a:lnTo>
                  <a:lnTo>
                    <a:pt x="170" y="94"/>
                  </a:lnTo>
                  <a:lnTo>
                    <a:pt x="160" y="96"/>
                  </a:lnTo>
                  <a:lnTo>
                    <a:pt x="154" y="102"/>
                  </a:lnTo>
                  <a:lnTo>
                    <a:pt x="148" y="106"/>
                  </a:lnTo>
                  <a:lnTo>
                    <a:pt x="146" y="112"/>
                  </a:lnTo>
                  <a:lnTo>
                    <a:pt x="140" y="124"/>
                  </a:lnTo>
                  <a:lnTo>
                    <a:pt x="134" y="138"/>
                  </a:lnTo>
                  <a:lnTo>
                    <a:pt x="126" y="150"/>
                  </a:lnTo>
                  <a:lnTo>
                    <a:pt x="108" y="164"/>
                  </a:lnTo>
                  <a:lnTo>
                    <a:pt x="92" y="174"/>
                  </a:lnTo>
                  <a:lnTo>
                    <a:pt x="56" y="196"/>
                  </a:lnTo>
                  <a:lnTo>
                    <a:pt x="46" y="204"/>
                  </a:lnTo>
                  <a:lnTo>
                    <a:pt x="40" y="214"/>
                  </a:lnTo>
                  <a:lnTo>
                    <a:pt x="38" y="224"/>
                  </a:lnTo>
                  <a:lnTo>
                    <a:pt x="36" y="238"/>
                  </a:lnTo>
                  <a:lnTo>
                    <a:pt x="30" y="260"/>
                  </a:lnTo>
                  <a:lnTo>
                    <a:pt x="24" y="276"/>
                  </a:lnTo>
                  <a:lnTo>
                    <a:pt x="14" y="292"/>
                  </a:lnTo>
                  <a:lnTo>
                    <a:pt x="0" y="3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49" name="Freeform 2511">
              <a:extLst>
                <a:ext uri="{FF2B5EF4-FFF2-40B4-BE49-F238E27FC236}">
                  <a16:creationId xmlns:a16="http://schemas.microsoft.com/office/drawing/2014/main" id="{D4B70589-14FA-46D4-B44C-2BCAB01F27B2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 bwMode="auto">
            <a:xfrm>
              <a:off x="1744" y="2314"/>
              <a:ext cx="82" cy="416"/>
            </a:xfrm>
            <a:custGeom>
              <a:avLst/>
              <a:gdLst>
                <a:gd name="T0" fmla="*/ 64 w 82"/>
                <a:gd name="T1" fmla="*/ 12 h 416"/>
                <a:gd name="T2" fmla="*/ 38 w 82"/>
                <a:gd name="T3" fmla="*/ 36 h 416"/>
                <a:gd name="T4" fmla="*/ 34 w 82"/>
                <a:gd name="T5" fmla="*/ 44 h 416"/>
                <a:gd name="T6" fmla="*/ 34 w 82"/>
                <a:gd name="T7" fmla="*/ 56 h 416"/>
                <a:gd name="T8" fmla="*/ 42 w 82"/>
                <a:gd name="T9" fmla="*/ 84 h 416"/>
                <a:gd name="T10" fmla="*/ 44 w 82"/>
                <a:gd name="T11" fmla="*/ 102 h 416"/>
                <a:gd name="T12" fmla="*/ 38 w 82"/>
                <a:gd name="T13" fmla="*/ 126 h 416"/>
                <a:gd name="T14" fmla="*/ 32 w 82"/>
                <a:gd name="T15" fmla="*/ 148 h 416"/>
                <a:gd name="T16" fmla="*/ 30 w 82"/>
                <a:gd name="T17" fmla="*/ 158 h 416"/>
                <a:gd name="T18" fmla="*/ 36 w 82"/>
                <a:gd name="T19" fmla="*/ 186 h 416"/>
                <a:gd name="T20" fmla="*/ 40 w 82"/>
                <a:gd name="T21" fmla="*/ 212 h 416"/>
                <a:gd name="T22" fmla="*/ 38 w 82"/>
                <a:gd name="T23" fmla="*/ 226 h 416"/>
                <a:gd name="T24" fmla="*/ 30 w 82"/>
                <a:gd name="T25" fmla="*/ 254 h 416"/>
                <a:gd name="T26" fmla="*/ 28 w 82"/>
                <a:gd name="T27" fmla="*/ 268 h 416"/>
                <a:gd name="T28" fmla="*/ 32 w 82"/>
                <a:gd name="T29" fmla="*/ 282 h 416"/>
                <a:gd name="T30" fmla="*/ 48 w 82"/>
                <a:gd name="T31" fmla="*/ 304 h 416"/>
                <a:gd name="T32" fmla="*/ 54 w 82"/>
                <a:gd name="T33" fmla="*/ 316 h 416"/>
                <a:gd name="T34" fmla="*/ 56 w 82"/>
                <a:gd name="T35" fmla="*/ 328 h 416"/>
                <a:gd name="T36" fmla="*/ 56 w 82"/>
                <a:gd name="T37" fmla="*/ 354 h 416"/>
                <a:gd name="T38" fmla="*/ 60 w 82"/>
                <a:gd name="T39" fmla="*/ 366 h 416"/>
                <a:gd name="T40" fmla="*/ 74 w 82"/>
                <a:gd name="T41" fmla="*/ 390 h 416"/>
                <a:gd name="T42" fmla="*/ 82 w 82"/>
                <a:gd name="T43" fmla="*/ 408 h 416"/>
                <a:gd name="T44" fmla="*/ 82 w 82"/>
                <a:gd name="T45" fmla="*/ 416 h 416"/>
                <a:gd name="T46" fmla="*/ 50 w 82"/>
                <a:gd name="T47" fmla="*/ 370 h 416"/>
                <a:gd name="T48" fmla="*/ 46 w 82"/>
                <a:gd name="T49" fmla="*/ 364 h 416"/>
                <a:gd name="T50" fmla="*/ 40 w 82"/>
                <a:gd name="T51" fmla="*/ 342 h 416"/>
                <a:gd name="T52" fmla="*/ 36 w 82"/>
                <a:gd name="T53" fmla="*/ 312 h 416"/>
                <a:gd name="T54" fmla="*/ 32 w 82"/>
                <a:gd name="T55" fmla="*/ 306 h 416"/>
                <a:gd name="T56" fmla="*/ 20 w 82"/>
                <a:gd name="T57" fmla="*/ 294 h 416"/>
                <a:gd name="T58" fmla="*/ 8 w 82"/>
                <a:gd name="T59" fmla="*/ 284 h 416"/>
                <a:gd name="T60" fmla="*/ 4 w 82"/>
                <a:gd name="T61" fmla="*/ 278 h 416"/>
                <a:gd name="T62" fmla="*/ 0 w 82"/>
                <a:gd name="T63" fmla="*/ 266 h 416"/>
                <a:gd name="T64" fmla="*/ 2 w 82"/>
                <a:gd name="T65" fmla="*/ 254 h 416"/>
                <a:gd name="T66" fmla="*/ 12 w 82"/>
                <a:gd name="T67" fmla="*/ 230 h 416"/>
                <a:gd name="T68" fmla="*/ 14 w 82"/>
                <a:gd name="T69" fmla="*/ 216 h 416"/>
                <a:gd name="T70" fmla="*/ 10 w 82"/>
                <a:gd name="T71" fmla="*/ 170 h 416"/>
                <a:gd name="T72" fmla="*/ 6 w 82"/>
                <a:gd name="T73" fmla="*/ 160 h 416"/>
                <a:gd name="T74" fmla="*/ 2 w 82"/>
                <a:gd name="T75" fmla="*/ 148 h 416"/>
                <a:gd name="T76" fmla="*/ 2 w 82"/>
                <a:gd name="T77" fmla="*/ 140 h 416"/>
                <a:gd name="T78" fmla="*/ 10 w 82"/>
                <a:gd name="T79" fmla="*/ 122 h 416"/>
                <a:gd name="T80" fmla="*/ 12 w 82"/>
                <a:gd name="T81" fmla="*/ 114 h 416"/>
                <a:gd name="T82" fmla="*/ 10 w 82"/>
                <a:gd name="T83" fmla="*/ 84 h 416"/>
                <a:gd name="T84" fmla="*/ 6 w 82"/>
                <a:gd name="T85" fmla="*/ 46 h 416"/>
                <a:gd name="T86" fmla="*/ 8 w 82"/>
                <a:gd name="T87" fmla="*/ 32 h 416"/>
                <a:gd name="T88" fmla="*/ 18 w 82"/>
                <a:gd name="T89" fmla="*/ 16 h 416"/>
                <a:gd name="T90" fmla="*/ 42 w 82"/>
                <a:gd name="T91" fmla="*/ 6 h 416"/>
                <a:gd name="T92" fmla="*/ 52 w 82"/>
                <a:gd name="T93" fmla="*/ 0 h 4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2" h="416">
                  <a:moveTo>
                    <a:pt x="64" y="12"/>
                  </a:moveTo>
                  <a:lnTo>
                    <a:pt x="64" y="12"/>
                  </a:lnTo>
                  <a:lnTo>
                    <a:pt x="44" y="28"/>
                  </a:lnTo>
                  <a:lnTo>
                    <a:pt x="38" y="36"/>
                  </a:lnTo>
                  <a:lnTo>
                    <a:pt x="34" y="44"/>
                  </a:lnTo>
                  <a:lnTo>
                    <a:pt x="34" y="50"/>
                  </a:lnTo>
                  <a:lnTo>
                    <a:pt x="34" y="56"/>
                  </a:lnTo>
                  <a:lnTo>
                    <a:pt x="38" y="68"/>
                  </a:lnTo>
                  <a:lnTo>
                    <a:pt x="42" y="84"/>
                  </a:lnTo>
                  <a:lnTo>
                    <a:pt x="44" y="92"/>
                  </a:lnTo>
                  <a:lnTo>
                    <a:pt x="44" y="102"/>
                  </a:lnTo>
                  <a:lnTo>
                    <a:pt x="38" y="126"/>
                  </a:lnTo>
                  <a:lnTo>
                    <a:pt x="34" y="140"/>
                  </a:lnTo>
                  <a:lnTo>
                    <a:pt x="32" y="148"/>
                  </a:lnTo>
                  <a:lnTo>
                    <a:pt x="30" y="158"/>
                  </a:lnTo>
                  <a:lnTo>
                    <a:pt x="32" y="172"/>
                  </a:lnTo>
                  <a:lnTo>
                    <a:pt x="36" y="186"/>
                  </a:lnTo>
                  <a:lnTo>
                    <a:pt x="40" y="198"/>
                  </a:lnTo>
                  <a:lnTo>
                    <a:pt x="40" y="212"/>
                  </a:lnTo>
                  <a:lnTo>
                    <a:pt x="38" y="226"/>
                  </a:lnTo>
                  <a:lnTo>
                    <a:pt x="34" y="240"/>
                  </a:lnTo>
                  <a:lnTo>
                    <a:pt x="30" y="254"/>
                  </a:lnTo>
                  <a:lnTo>
                    <a:pt x="28" y="268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40" y="292"/>
                  </a:lnTo>
                  <a:lnTo>
                    <a:pt x="48" y="304"/>
                  </a:lnTo>
                  <a:lnTo>
                    <a:pt x="52" y="310"/>
                  </a:lnTo>
                  <a:lnTo>
                    <a:pt x="54" y="316"/>
                  </a:lnTo>
                  <a:lnTo>
                    <a:pt x="56" y="328"/>
                  </a:lnTo>
                  <a:lnTo>
                    <a:pt x="56" y="342"/>
                  </a:lnTo>
                  <a:lnTo>
                    <a:pt x="56" y="354"/>
                  </a:lnTo>
                  <a:lnTo>
                    <a:pt x="60" y="366"/>
                  </a:lnTo>
                  <a:lnTo>
                    <a:pt x="66" y="380"/>
                  </a:lnTo>
                  <a:lnTo>
                    <a:pt x="74" y="390"/>
                  </a:lnTo>
                  <a:lnTo>
                    <a:pt x="80" y="402"/>
                  </a:lnTo>
                  <a:lnTo>
                    <a:pt x="82" y="408"/>
                  </a:lnTo>
                  <a:lnTo>
                    <a:pt x="82" y="416"/>
                  </a:lnTo>
                  <a:lnTo>
                    <a:pt x="64" y="394"/>
                  </a:lnTo>
                  <a:lnTo>
                    <a:pt x="50" y="370"/>
                  </a:lnTo>
                  <a:lnTo>
                    <a:pt x="46" y="364"/>
                  </a:lnTo>
                  <a:lnTo>
                    <a:pt x="42" y="356"/>
                  </a:lnTo>
                  <a:lnTo>
                    <a:pt x="40" y="342"/>
                  </a:lnTo>
                  <a:lnTo>
                    <a:pt x="38" y="328"/>
                  </a:lnTo>
                  <a:lnTo>
                    <a:pt x="36" y="312"/>
                  </a:lnTo>
                  <a:lnTo>
                    <a:pt x="32" y="306"/>
                  </a:lnTo>
                  <a:lnTo>
                    <a:pt x="28" y="302"/>
                  </a:lnTo>
                  <a:lnTo>
                    <a:pt x="20" y="294"/>
                  </a:lnTo>
                  <a:lnTo>
                    <a:pt x="12" y="288"/>
                  </a:lnTo>
                  <a:lnTo>
                    <a:pt x="8" y="284"/>
                  </a:lnTo>
                  <a:lnTo>
                    <a:pt x="4" y="278"/>
                  </a:lnTo>
                  <a:lnTo>
                    <a:pt x="0" y="272"/>
                  </a:lnTo>
                  <a:lnTo>
                    <a:pt x="0" y="266"/>
                  </a:lnTo>
                  <a:lnTo>
                    <a:pt x="0" y="260"/>
                  </a:lnTo>
                  <a:lnTo>
                    <a:pt x="2" y="254"/>
                  </a:lnTo>
                  <a:lnTo>
                    <a:pt x="8" y="242"/>
                  </a:lnTo>
                  <a:lnTo>
                    <a:pt x="12" y="230"/>
                  </a:lnTo>
                  <a:lnTo>
                    <a:pt x="14" y="216"/>
                  </a:lnTo>
                  <a:lnTo>
                    <a:pt x="14" y="200"/>
                  </a:lnTo>
                  <a:lnTo>
                    <a:pt x="10" y="170"/>
                  </a:lnTo>
                  <a:lnTo>
                    <a:pt x="6" y="160"/>
                  </a:lnTo>
                  <a:lnTo>
                    <a:pt x="4" y="154"/>
                  </a:lnTo>
                  <a:lnTo>
                    <a:pt x="2" y="148"/>
                  </a:lnTo>
                  <a:lnTo>
                    <a:pt x="2" y="140"/>
                  </a:lnTo>
                  <a:lnTo>
                    <a:pt x="4" y="136"/>
                  </a:lnTo>
                  <a:lnTo>
                    <a:pt x="10" y="122"/>
                  </a:lnTo>
                  <a:lnTo>
                    <a:pt x="12" y="114"/>
                  </a:lnTo>
                  <a:lnTo>
                    <a:pt x="12" y="104"/>
                  </a:lnTo>
                  <a:lnTo>
                    <a:pt x="10" y="84"/>
                  </a:lnTo>
                  <a:lnTo>
                    <a:pt x="8" y="62"/>
                  </a:lnTo>
                  <a:lnTo>
                    <a:pt x="6" y="46"/>
                  </a:lnTo>
                  <a:lnTo>
                    <a:pt x="8" y="32"/>
                  </a:lnTo>
                  <a:lnTo>
                    <a:pt x="12" y="24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42" y="6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0" name="Freeform 2512">
              <a:extLst>
                <a:ext uri="{FF2B5EF4-FFF2-40B4-BE49-F238E27FC236}">
                  <a16:creationId xmlns:a16="http://schemas.microsoft.com/office/drawing/2014/main" id="{6937A821-666F-4445-98D9-E047BEA91486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 bwMode="auto">
            <a:xfrm>
              <a:off x="1744" y="2314"/>
              <a:ext cx="82" cy="416"/>
            </a:xfrm>
            <a:custGeom>
              <a:avLst/>
              <a:gdLst>
                <a:gd name="T0" fmla="*/ 64 w 82"/>
                <a:gd name="T1" fmla="*/ 12 h 416"/>
                <a:gd name="T2" fmla="*/ 38 w 82"/>
                <a:gd name="T3" fmla="*/ 36 h 416"/>
                <a:gd name="T4" fmla="*/ 34 w 82"/>
                <a:gd name="T5" fmla="*/ 44 h 416"/>
                <a:gd name="T6" fmla="*/ 34 w 82"/>
                <a:gd name="T7" fmla="*/ 56 h 416"/>
                <a:gd name="T8" fmla="*/ 42 w 82"/>
                <a:gd name="T9" fmla="*/ 84 h 416"/>
                <a:gd name="T10" fmla="*/ 44 w 82"/>
                <a:gd name="T11" fmla="*/ 102 h 416"/>
                <a:gd name="T12" fmla="*/ 38 w 82"/>
                <a:gd name="T13" fmla="*/ 126 h 416"/>
                <a:gd name="T14" fmla="*/ 32 w 82"/>
                <a:gd name="T15" fmla="*/ 148 h 416"/>
                <a:gd name="T16" fmla="*/ 30 w 82"/>
                <a:gd name="T17" fmla="*/ 158 h 416"/>
                <a:gd name="T18" fmla="*/ 36 w 82"/>
                <a:gd name="T19" fmla="*/ 186 h 416"/>
                <a:gd name="T20" fmla="*/ 40 w 82"/>
                <a:gd name="T21" fmla="*/ 212 h 416"/>
                <a:gd name="T22" fmla="*/ 38 w 82"/>
                <a:gd name="T23" fmla="*/ 226 h 416"/>
                <a:gd name="T24" fmla="*/ 30 w 82"/>
                <a:gd name="T25" fmla="*/ 254 h 416"/>
                <a:gd name="T26" fmla="*/ 28 w 82"/>
                <a:gd name="T27" fmla="*/ 268 h 416"/>
                <a:gd name="T28" fmla="*/ 32 w 82"/>
                <a:gd name="T29" fmla="*/ 282 h 416"/>
                <a:gd name="T30" fmla="*/ 48 w 82"/>
                <a:gd name="T31" fmla="*/ 304 h 416"/>
                <a:gd name="T32" fmla="*/ 54 w 82"/>
                <a:gd name="T33" fmla="*/ 316 h 416"/>
                <a:gd name="T34" fmla="*/ 56 w 82"/>
                <a:gd name="T35" fmla="*/ 328 h 416"/>
                <a:gd name="T36" fmla="*/ 56 w 82"/>
                <a:gd name="T37" fmla="*/ 354 h 416"/>
                <a:gd name="T38" fmla="*/ 60 w 82"/>
                <a:gd name="T39" fmla="*/ 366 h 416"/>
                <a:gd name="T40" fmla="*/ 74 w 82"/>
                <a:gd name="T41" fmla="*/ 390 h 416"/>
                <a:gd name="T42" fmla="*/ 82 w 82"/>
                <a:gd name="T43" fmla="*/ 408 h 416"/>
                <a:gd name="T44" fmla="*/ 82 w 82"/>
                <a:gd name="T45" fmla="*/ 416 h 416"/>
                <a:gd name="T46" fmla="*/ 50 w 82"/>
                <a:gd name="T47" fmla="*/ 370 h 416"/>
                <a:gd name="T48" fmla="*/ 46 w 82"/>
                <a:gd name="T49" fmla="*/ 364 h 416"/>
                <a:gd name="T50" fmla="*/ 40 w 82"/>
                <a:gd name="T51" fmla="*/ 342 h 416"/>
                <a:gd name="T52" fmla="*/ 36 w 82"/>
                <a:gd name="T53" fmla="*/ 312 h 416"/>
                <a:gd name="T54" fmla="*/ 32 w 82"/>
                <a:gd name="T55" fmla="*/ 306 h 416"/>
                <a:gd name="T56" fmla="*/ 20 w 82"/>
                <a:gd name="T57" fmla="*/ 294 h 416"/>
                <a:gd name="T58" fmla="*/ 8 w 82"/>
                <a:gd name="T59" fmla="*/ 284 h 416"/>
                <a:gd name="T60" fmla="*/ 4 w 82"/>
                <a:gd name="T61" fmla="*/ 278 h 416"/>
                <a:gd name="T62" fmla="*/ 0 w 82"/>
                <a:gd name="T63" fmla="*/ 266 h 416"/>
                <a:gd name="T64" fmla="*/ 2 w 82"/>
                <a:gd name="T65" fmla="*/ 254 h 416"/>
                <a:gd name="T66" fmla="*/ 12 w 82"/>
                <a:gd name="T67" fmla="*/ 230 h 416"/>
                <a:gd name="T68" fmla="*/ 14 w 82"/>
                <a:gd name="T69" fmla="*/ 216 h 416"/>
                <a:gd name="T70" fmla="*/ 10 w 82"/>
                <a:gd name="T71" fmla="*/ 170 h 416"/>
                <a:gd name="T72" fmla="*/ 6 w 82"/>
                <a:gd name="T73" fmla="*/ 160 h 416"/>
                <a:gd name="T74" fmla="*/ 2 w 82"/>
                <a:gd name="T75" fmla="*/ 148 h 416"/>
                <a:gd name="T76" fmla="*/ 2 w 82"/>
                <a:gd name="T77" fmla="*/ 140 h 416"/>
                <a:gd name="T78" fmla="*/ 10 w 82"/>
                <a:gd name="T79" fmla="*/ 122 h 416"/>
                <a:gd name="T80" fmla="*/ 12 w 82"/>
                <a:gd name="T81" fmla="*/ 114 h 416"/>
                <a:gd name="T82" fmla="*/ 10 w 82"/>
                <a:gd name="T83" fmla="*/ 84 h 416"/>
                <a:gd name="T84" fmla="*/ 6 w 82"/>
                <a:gd name="T85" fmla="*/ 46 h 416"/>
                <a:gd name="T86" fmla="*/ 8 w 82"/>
                <a:gd name="T87" fmla="*/ 32 h 416"/>
                <a:gd name="T88" fmla="*/ 18 w 82"/>
                <a:gd name="T89" fmla="*/ 16 h 416"/>
                <a:gd name="T90" fmla="*/ 42 w 82"/>
                <a:gd name="T91" fmla="*/ 6 h 416"/>
                <a:gd name="T92" fmla="*/ 52 w 82"/>
                <a:gd name="T93" fmla="*/ 0 h 4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2" h="416">
                  <a:moveTo>
                    <a:pt x="64" y="12"/>
                  </a:moveTo>
                  <a:lnTo>
                    <a:pt x="64" y="12"/>
                  </a:lnTo>
                  <a:lnTo>
                    <a:pt x="44" y="28"/>
                  </a:lnTo>
                  <a:lnTo>
                    <a:pt x="38" y="36"/>
                  </a:lnTo>
                  <a:lnTo>
                    <a:pt x="34" y="44"/>
                  </a:lnTo>
                  <a:lnTo>
                    <a:pt x="34" y="50"/>
                  </a:lnTo>
                  <a:lnTo>
                    <a:pt x="34" y="56"/>
                  </a:lnTo>
                  <a:lnTo>
                    <a:pt x="38" y="68"/>
                  </a:lnTo>
                  <a:lnTo>
                    <a:pt x="42" y="84"/>
                  </a:lnTo>
                  <a:lnTo>
                    <a:pt x="44" y="92"/>
                  </a:lnTo>
                  <a:lnTo>
                    <a:pt x="44" y="102"/>
                  </a:lnTo>
                  <a:lnTo>
                    <a:pt x="38" y="126"/>
                  </a:lnTo>
                  <a:lnTo>
                    <a:pt x="34" y="140"/>
                  </a:lnTo>
                  <a:lnTo>
                    <a:pt x="32" y="148"/>
                  </a:lnTo>
                  <a:lnTo>
                    <a:pt x="30" y="158"/>
                  </a:lnTo>
                  <a:lnTo>
                    <a:pt x="32" y="172"/>
                  </a:lnTo>
                  <a:lnTo>
                    <a:pt x="36" y="186"/>
                  </a:lnTo>
                  <a:lnTo>
                    <a:pt x="40" y="198"/>
                  </a:lnTo>
                  <a:lnTo>
                    <a:pt x="40" y="212"/>
                  </a:lnTo>
                  <a:lnTo>
                    <a:pt x="38" y="226"/>
                  </a:lnTo>
                  <a:lnTo>
                    <a:pt x="34" y="240"/>
                  </a:lnTo>
                  <a:lnTo>
                    <a:pt x="30" y="254"/>
                  </a:lnTo>
                  <a:lnTo>
                    <a:pt x="28" y="268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40" y="292"/>
                  </a:lnTo>
                  <a:lnTo>
                    <a:pt x="48" y="304"/>
                  </a:lnTo>
                  <a:lnTo>
                    <a:pt x="52" y="310"/>
                  </a:lnTo>
                  <a:lnTo>
                    <a:pt x="54" y="316"/>
                  </a:lnTo>
                  <a:lnTo>
                    <a:pt x="56" y="328"/>
                  </a:lnTo>
                  <a:lnTo>
                    <a:pt x="56" y="342"/>
                  </a:lnTo>
                  <a:lnTo>
                    <a:pt x="56" y="354"/>
                  </a:lnTo>
                  <a:lnTo>
                    <a:pt x="60" y="366"/>
                  </a:lnTo>
                  <a:lnTo>
                    <a:pt x="66" y="380"/>
                  </a:lnTo>
                  <a:lnTo>
                    <a:pt x="74" y="390"/>
                  </a:lnTo>
                  <a:lnTo>
                    <a:pt x="80" y="402"/>
                  </a:lnTo>
                  <a:lnTo>
                    <a:pt x="82" y="408"/>
                  </a:lnTo>
                  <a:lnTo>
                    <a:pt x="82" y="416"/>
                  </a:lnTo>
                  <a:lnTo>
                    <a:pt x="64" y="394"/>
                  </a:lnTo>
                  <a:lnTo>
                    <a:pt x="50" y="370"/>
                  </a:lnTo>
                  <a:lnTo>
                    <a:pt x="46" y="364"/>
                  </a:lnTo>
                  <a:lnTo>
                    <a:pt x="42" y="356"/>
                  </a:lnTo>
                  <a:lnTo>
                    <a:pt x="40" y="342"/>
                  </a:lnTo>
                  <a:lnTo>
                    <a:pt x="38" y="328"/>
                  </a:lnTo>
                  <a:lnTo>
                    <a:pt x="36" y="312"/>
                  </a:lnTo>
                  <a:lnTo>
                    <a:pt x="32" y="306"/>
                  </a:lnTo>
                  <a:lnTo>
                    <a:pt x="28" y="302"/>
                  </a:lnTo>
                  <a:lnTo>
                    <a:pt x="20" y="294"/>
                  </a:lnTo>
                  <a:lnTo>
                    <a:pt x="12" y="288"/>
                  </a:lnTo>
                  <a:lnTo>
                    <a:pt x="8" y="284"/>
                  </a:lnTo>
                  <a:lnTo>
                    <a:pt x="4" y="278"/>
                  </a:lnTo>
                  <a:lnTo>
                    <a:pt x="0" y="272"/>
                  </a:lnTo>
                  <a:lnTo>
                    <a:pt x="0" y="266"/>
                  </a:lnTo>
                  <a:lnTo>
                    <a:pt x="0" y="260"/>
                  </a:lnTo>
                  <a:lnTo>
                    <a:pt x="2" y="254"/>
                  </a:lnTo>
                  <a:lnTo>
                    <a:pt x="8" y="242"/>
                  </a:lnTo>
                  <a:lnTo>
                    <a:pt x="12" y="230"/>
                  </a:lnTo>
                  <a:lnTo>
                    <a:pt x="14" y="216"/>
                  </a:lnTo>
                  <a:lnTo>
                    <a:pt x="14" y="200"/>
                  </a:lnTo>
                  <a:lnTo>
                    <a:pt x="10" y="170"/>
                  </a:lnTo>
                  <a:lnTo>
                    <a:pt x="6" y="160"/>
                  </a:lnTo>
                  <a:lnTo>
                    <a:pt x="4" y="154"/>
                  </a:lnTo>
                  <a:lnTo>
                    <a:pt x="2" y="148"/>
                  </a:lnTo>
                  <a:lnTo>
                    <a:pt x="2" y="140"/>
                  </a:lnTo>
                  <a:lnTo>
                    <a:pt x="4" y="136"/>
                  </a:lnTo>
                  <a:lnTo>
                    <a:pt x="10" y="122"/>
                  </a:lnTo>
                  <a:lnTo>
                    <a:pt x="12" y="114"/>
                  </a:lnTo>
                  <a:lnTo>
                    <a:pt x="12" y="104"/>
                  </a:lnTo>
                  <a:lnTo>
                    <a:pt x="10" y="84"/>
                  </a:lnTo>
                  <a:lnTo>
                    <a:pt x="8" y="62"/>
                  </a:lnTo>
                  <a:lnTo>
                    <a:pt x="6" y="46"/>
                  </a:lnTo>
                  <a:lnTo>
                    <a:pt x="8" y="32"/>
                  </a:lnTo>
                  <a:lnTo>
                    <a:pt x="12" y="24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42" y="6"/>
                  </a:lnTo>
                  <a:lnTo>
                    <a:pt x="48" y="4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1" name="Freeform 2513">
              <a:extLst>
                <a:ext uri="{FF2B5EF4-FFF2-40B4-BE49-F238E27FC236}">
                  <a16:creationId xmlns:a16="http://schemas.microsoft.com/office/drawing/2014/main" id="{FE0D1157-530A-47DE-B268-4D8916AC60C6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 bwMode="auto">
            <a:xfrm>
              <a:off x="1804" y="2840"/>
              <a:ext cx="150" cy="58"/>
            </a:xfrm>
            <a:custGeom>
              <a:avLst/>
              <a:gdLst>
                <a:gd name="T0" fmla="*/ 0 w 150"/>
                <a:gd name="T1" fmla="*/ 32 h 58"/>
                <a:gd name="T2" fmla="*/ 0 w 150"/>
                <a:gd name="T3" fmla="*/ 32 h 58"/>
                <a:gd name="T4" fmla="*/ 44 w 150"/>
                <a:gd name="T5" fmla="*/ 36 h 58"/>
                <a:gd name="T6" fmla="*/ 68 w 150"/>
                <a:gd name="T7" fmla="*/ 36 h 58"/>
                <a:gd name="T8" fmla="*/ 90 w 150"/>
                <a:gd name="T9" fmla="*/ 36 h 58"/>
                <a:gd name="T10" fmla="*/ 90 w 150"/>
                <a:gd name="T11" fmla="*/ 36 h 58"/>
                <a:gd name="T12" fmla="*/ 100 w 150"/>
                <a:gd name="T13" fmla="*/ 32 h 58"/>
                <a:gd name="T14" fmla="*/ 106 w 150"/>
                <a:gd name="T15" fmla="*/ 30 h 58"/>
                <a:gd name="T16" fmla="*/ 108 w 150"/>
                <a:gd name="T17" fmla="*/ 24 h 58"/>
                <a:gd name="T18" fmla="*/ 108 w 150"/>
                <a:gd name="T19" fmla="*/ 24 h 58"/>
                <a:gd name="T20" fmla="*/ 110 w 150"/>
                <a:gd name="T21" fmla="*/ 20 h 58"/>
                <a:gd name="T22" fmla="*/ 110 w 150"/>
                <a:gd name="T23" fmla="*/ 16 h 58"/>
                <a:gd name="T24" fmla="*/ 106 w 150"/>
                <a:gd name="T25" fmla="*/ 10 h 58"/>
                <a:gd name="T26" fmla="*/ 100 w 150"/>
                <a:gd name="T27" fmla="*/ 4 h 58"/>
                <a:gd name="T28" fmla="*/ 94 w 150"/>
                <a:gd name="T29" fmla="*/ 0 h 58"/>
                <a:gd name="T30" fmla="*/ 94 w 150"/>
                <a:gd name="T31" fmla="*/ 0 h 58"/>
                <a:gd name="T32" fmla="*/ 122 w 150"/>
                <a:gd name="T33" fmla="*/ 6 h 58"/>
                <a:gd name="T34" fmla="*/ 136 w 150"/>
                <a:gd name="T35" fmla="*/ 10 h 58"/>
                <a:gd name="T36" fmla="*/ 142 w 150"/>
                <a:gd name="T37" fmla="*/ 12 h 58"/>
                <a:gd name="T38" fmla="*/ 146 w 150"/>
                <a:gd name="T39" fmla="*/ 16 h 58"/>
                <a:gd name="T40" fmla="*/ 146 w 150"/>
                <a:gd name="T41" fmla="*/ 16 h 58"/>
                <a:gd name="T42" fmla="*/ 150 w 150"/>
                <a:gd name="T43" fmla="*/ 20 h 58"/>
                <a:gd name="T44" fmla="*/ 150 w 150"/>
                <a:gd name="T45" fmla="*/ 26 h 58"/>
                <a:gd name="T46" fmla="*/ 150 w 150"/>
                <a:gd name="T47" fmla="*/ 30 h 58"/>
                <a:gd name="T48" fmla="*/ 148 w 150"/>
                <a:gd name="T49" fmla="*/ 34 h 58"/>
                <a:gd name="T50" fmla="*/ 138 w 150"/>
                <a:gd name="T51" fmla="*/ 42 h 58"/>
                <a:gd name="T52" fmla="*/ 130 w 150"/>
                <a:gd name="T53" fmla="*/ 50 h 58"/>
                <a:gd name="T54" fmla="*/ 130 w 150"/>
                <a:gd name="T55" fmla="*/ 50 h 58"/>
                <a:gd name="T56" fmla="*/ 116 w 150"/>
                <a:gd name="T57" fmla="*/ 56 h 58"/>
                <a:gd name="T58" fmla="*/ 100 w 150"/>
                <a:gd name="T59" fmla="*/ 58 h 58"/>
                <a:gd name="T60" fmla="*/ 86 w 150"/>
                <a:gd name="T61" fmla="*/ 58 h 58"/>
                <a:gd name="T62" fmla="*/ 70 w 150"/>
                <a:gd name="T63" fmla="*/ 56 h 58"/>
                <a:gd name="T64" fmla="*/ 54 w 150"/>
                <a:gd name="T65" fmla="*/ 52 h 58"/>
                <a:gd name="T66" fmla="*/ 40 w 150"/>
                <a:gd name="T67" fmla="*/ 46 h 58"/>
                <a:gd name="T68" fmla="*/ 12 w 150"/>
                <a:gd name="T69" fmla="*/ 36 h 58"/>
                <a:gd name="T70" fmla="*/ 0 w 150"/>
                <a:gd name="T71" fmla="*/ 32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0" h="57">
                  <a:moveTo>
                    <a:pt x="0" y="32"/>
                  </a:moveTo>
                  <a:lnTo>
                    <a:pt x="0" y="32"/>
                  </a:lnTo>
                  <a:lnTo>
                    <a:pt x="44" y="36"/>
                  </a:lnTo>
                  <a:lnTo>
                    <a:pt x="68" y="36"/>
                  </a:lnTo>
                  <a:lnTo>
                    <a:pt x="90" y="36"/>
                  </a:lnTo>
                  <a:lnTo>
                    <a:pt x="100" y="32"/>
                  </a:lnTo>
                  <a:lnTo>
                    <a:pt x="106" y="30"/>
                  </a:lnTo>
                  <a:lnTo>
                    <a:pt x="108" y="24"/>
                  </a:lnTo>
                  <a:lnTo>
                    <a:pt x="110" y="20"/>
                  </a:lnTo>
                  <a:lnTo>
                    <a:pt x="110" y="16"/>
                  </a:lnTo>
                  <a:lnTo>
                    <a:pt x="106" y="10"/>
                  </a:lnTo>
                  <a:lnTo>
                    <a:pt x="100" y="4"/>
                  </a:lnTo>
                  <a:lnTo>
                    <a:pt x="94" y="0"/>
                  </a:lnTo>
                  <a:lnTo>
                    <a:pt x="122" y="6"/>
                  </a:lnTo>
                  <a:lnTo>
                    <a:pt x="136" y="10"/>
                  </a:lnTo>
                  <a:lnTo>
                    <a:pt x="142" y="12"/>
                  </a:lnTo>
                  <a:lnTo>
                    <a:pt x="146" y="16"/>
                  </a:lnTo>
                  <a:lnTo>
                    <a:pt x="150" y="20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48" y="34"/>
                  </a:lnTo>
                  <a:lnTo>
                    <a:pt x="138" y="42"/>
                  </a:lnTo>
                  <a:lnTo>
                    <a:pt x="130" y="50"/>
                  </a:lnTo>
                  <a:lnTo>
                    <a:pt x="116" y="56"/>
                  </a:lnTo>
                  <a:lnTo>
                    <a:pt x="100" y="58"/>
                  </a:lnTo>
                  <a:lnTo>
                    <a:pt x="86" y="58"/>
                  </a:lnTo>
                  <a:lnTo>
                    <a:pt x="70" y="56"/>
                  </a:lnTo>
                  <a:lnTo>
                    <a:pt x="54" y="52"/>
                  </a:lnTo>
                  <a:lnTo>
                    <a:pt x="40" y="46"/>
                  </a:lnTo>
                  <a:lnTo>
                    <a:pt x="12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2" name="Freeform 2514">
              <a:extLst>
                <a:ext uri="{FF2B5EF4-FFF2-40B4-BE49-F238E27FC236}">
                  <a16:creationId xmlns:a16="http://schemas.microsoft.com/office/drawing/2014/main" id="{B8673144-0628-4608-A24A-4259ABFA39EC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 bwMode="auto">
            <a:xfrm>
              <a:off x="1804" y="2840"/>
              <a:ext cx="150" cy="58"/>
            </a:xfrm>
            <a:custGeom>
              <a:avLst/>
              <a:gdLst>
                <a:gd name="T0" fmla="*/ 0 w 150"/>
                <a:gd name="T1" fmla="*/ 32 h 58"/>
                <a:gd name="T2" fmla="*/ 0 w 150"/>
                <a:gd name="T3" fmla="*/ 32 h 58"/>
                <a:gd name="T4" fmla="*/ 44 w 150"/>
                <a:gd name="T5" fmla="*/ 36 h 58"/>
                <a:gd name="T6" fmla="*/ 68 w 150"/>
                <a:gd name="T7" fmla="*/ 36 h 58"/>
                <a:gd name="T8" fmla="*/ 90 w 150"/>
                <a:gd name="T9" fmla="*/ 36 h 58"/>
                <a:gd name="T10" fmla="*/ 90 w 150"/>
                <a:gd name="T11" fmla="*/ 36 h 58"/>
                <a:gd name="T12" fmla="*/ 100 w 150"/>
                <a:gd name="T13" fmla="*/ 32 h 58"/>
                <a:gd name="T14" fmla="*/ 106 w 150"/>
                <a:gd name="T15" fmla="*/ 30 h 58"/>
                <a:gd name="T16" fmla="*/ 108 w 150"/>
                <a:gd name="T17" fmla="*/ 24 h 58"/>
                <a:gd name="T18" fmla="*/ 108 w 150"/>
                <a:gd name="T19" fmla="*/ 24 h 58"/>
                <a:gd name="T20" fmla="*/ 110 w 150"/>
                <a:gd name="T21" fmla="*/ 20 h 58"/>
                <a:gd name="T22" fmla="*/ 110 w 150"/>
                <a:gd name="T23" fmla="*/ 16 h 58"/>
                <a:gd name="T24" fmla="*/ 106 w 150"/>
                <a:gd name="T25" fmla="*/ 10 h 58"/>
                <a:gd name="T26" fmla="*/ 100 w 150"/>
                <a:gd name="T27" fmla="*/ 4 h 58"/>
                <a:gd name="T28" fmla="*/ 94 w 150"/>
                <a:gd name="T29" fmla="*/ 0 h 58"/>
                <a:gd name="T30" fmla="*/ 94 w 150"/>
                <a:gd name="T31" fmla="*/ 0 h 58"/>
                <a:gd name="T32" fmla="*/ 122 w 150"/>
                <a:gd name="T33" fmla="*/ 6 h 58"/>
                <a:gd name="T34" fmla="*/ 136 w 150"/>
                <a:gd name="T35" fmla="*/ 10 h 58"/>
                <a:gd name="T36" fmla="*/ 142 w 150"/>
                <a:gd name="T37" fmla="*/ 12 h 58"/>
                <a:gd name="T38" fmla="*/ 146 w 150"/>
                <a:gd name="T39" fmla="*/ 16 h 58"/>
                <a:gd name="T40" fmla="*/ 146 w 150"/>
                <a:gd name="T41" fmla="*/ 16 h 58"/>
                <a:gd name="T42" fmla="*/ 150 w 150"/>
                <a:gd name="T43" fmla="*/ 20 h 58"/>
                <a:gd name="T44" fmla="*/ 150 w 150"/>
                <a:gd name="T45" fmla="*/ 26 h 58"/>
                <a:gd name="T46" fmla="*/ 150 w 150"/>
                <a:gd name="T47" fmla="*/ 30 h 58"/>
                <a:gd name="T48" fmla="*/ 148 w 150"/>
                <a:gd name="T49" fmla="*/ 34 h 58"/>
                <a:gd name="T50" fmla="*/ 138 w 150"/>
                <a:gd name="T51" fmla="*/ 42 h 58"/>
                <a:gd name="T52" fmla="*/ 130 w 150"/>
                <a:gd name="T53" fmla="*/ 50 h 58"/>
                <a:gd name="T54" fmla="*/ 130 w 150"/>
                <a:gd name="T55" fmla="*/ 50 h 58"/>
                <a:gd name="T56" fmla="*/ 116 w 150"/>
                <a:gd name="T57" fmla="*/ 56 h 58"/>
                <a:gd name="T58" fmla="*/ 100 w 150"/>
                <a:gd name="T59" fmla="*/ 58 h 58"/>
                <a:gd name="T60" fmla="*/ 86 w 150"/>
                <a:gd name="T61" fmla="*/ 58 h 58"/>
                <a:gd name="T62" fmla="*/ 70 w 150"/>
                <a:gd name="T63" fmla="*/ 56 h 58"/>
                <a:gd name="T64" fmla="*/ 54 w 150"/>
                <a:gd name="T65" fmla="*/ 52 h 58"/>
                <a:gd name="T66" fmla="*/ 40 w 150"/>
                <a:gd name="T67" fmla="*/ 46 h 58"/>
                <a:gd name="T68" fmla="*/ 12 w 150"/>
                <a:gd name="T69" fmla="*/ 36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0" h="57">
                  <a:moveTo>
                    <a:pt x="0" y="32"/>
                  </a:moveTo>
                  <a:lnTo>
                    <a:pt x="0" y="32"/>
                  </a:lnTo>
                  <a:lnTo>
                    <a:pt x="44" y="36"/>
                  </a:lnTo>
                  <a:lnTo>
                    <a:pt x="68" y="36"/>
                  </a:lnTo>
                  <a:lnTo>
                    <a:pt x="90" y="36"/>
                  </a:lnTo>
                  <a:lnTo>
                    <a:pt x="100" y="32"/>
                  </a:lnTo>
                  <a:lnTo>
                    <a:pt x="106" y="30"/>
                  </a:lnTo>
                  <a:lnTo>
                    <a:pt x="108" y="24"/>
                  </a:lnTo>
                  <a:lnTo>
                    <a:pt x="110" y="20"/>
                  </a:lnTo>
                  <a:lnTo>
                    <a:pt x="110" y="16"/>
                  </a:lnTo>
                  <a:lnTo>
                    <a:pt x="106" y="10"/>
                  </a:lnTo>
                  <a:lnTo>
                    <a:pt x="100" y="4"/>
                  </a:lnTo>
                  <a:lnTo>
                    <a:pt x="94" y="0"/>
                  </a:lnTo>
                  <a:lnTo>
                    <a:pt x="122" y="6"/>
                  </a:lnTo>
                  <a:lnTo>
                    <a:pt x="136" y="10"/>
                  </a:lnTo>
                  <a:lnTo>
                    <a:pt x="142" y="12"/>
                  </a:lnTo>
                  <a:lnTo>
                    <a:pt x="146" y="16"/>
                  </a:lnTo>
                  <a:lnTo>
                    <a:pt x="150" y="20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48" y="34"/>
                  </a:lnTo>
                  <a:lnTo>
                    <a:pt x="138" y="42"/>
                  </a:lnTo>
                  <a:lnTo>
                    <a:pt x="130" y="50"/>
                  </a:lnTo>
                  <a:lnTo>
                    <a:pt x="116" y="56"/>
                  </a:lnTo>
                  <a:lnTo>
                    <a:pt x="100" y="58"/>
                  </a:lnTo>
                  <a:lnTo>
                    <a:pt x="86" y="58"/>
                  </a:lnTo>
                  <a:lnTo>
                    <a:pt x="70" y="56"/>
                  </a:lnTo>
                  <a:lnTo>
                    <a:pt x="54" y="52"/>
                  </a:lnTo>
                  <a:lnTo>
                    <a:pt x="40" y="46"/>
                  </a:lnTo>
                  <a:lnTo>
                    <a:pt x="1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3" name="Freeform 2515">
              <a:extLst>
                <a:ext uri="{FF2B5EF4-FFF2-40B4-BE49-F238E27FC236}">
                  <a16:creationId xmlns:a16="http://schemas.microsoft.com/office/drawing/2014/main" id="{4FADB299-4C9C-448B-8A88-8EF1ED22B712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 bwMode="auto">
            <a:xfrm>
              <a:off x="1616" y="2204"/>
              <a:ext cx="304" cy="688"/>
            </a:xfrm>
            <a:custGeom>
              <a:avLst/>
              <a:gdLst>
                <a:gd name="T0" fmla="*/ 60 w 304"/>
                <a:gd name="T1" fmla="*/ 0 h 688"/>
                <a:gd name="T2" fmla="*/ 42 w 304"/>
                <a:gd name="T3" fmla="*/ 64 h 688"/>
                <a:gd name="T4" fmla="*/ 28 w 304"/>
                <a:gd name="T5" fmla="*/ 144 h 688"/>
                <a:gd name="T6" fmla="*/ 20 w 304"/>
                <a:gd name="T7" fmla="*/ 232 h 688"/>
                <a:gd name="T8" fmla="*/ 22 w 304"/>
                <a:gd name="T9" fmla="*/ 326 h 688"/>
                <a:gd name="T10" fmla="*/ 38 w 304"/>
                <a:gd name="T11" fmla="*/ 418 h 688"/>
                <a:gd name="T12" fmla="*/ 52 w 304"/>
                <a:gd name="T13" fmla="*/ 462 h 688"/>
                <a:gd name="T14" fmla="*/ 72 w 304"/>
                <a:gd name="T15" fmla="*/ 506 h 688"/>
                <a:gd name="T16" fmla="*/ 96 w 304"/>
                <a:gd name="T17" fmla="*/ 546 h 688"/>
                <a:gd name="T18" fmla="*/ 128 w 304"/>
                <a:gd name="T19" fmla="*/ 582 h 688"/>
                <a:gd name="T20" fmla="*/ 166 w 304"/>
                <a:gd name="T21" fmla="*/ 616 h 688"/>
                <a:gd name="T22" fmla="*/ 210 w 304"/>
                <a:gd name="T23" fmla="*/ 644 h 688"/>
                <a:gd name="T24" fmla="*/ 222 w 304"/>
                <a:gd name="T25" fmla="*/ 652 h 688"/>
                <a:gd name="T26" fmla="*/ 244 w 304"/>
                <a:gd name="T27" fmla="*/ 660 h 688"/>
                <a:gd name="T28" fmla="*/ 260 w 304"/>
                <a:gd name="T29" fmla="*/ 662 h 688"/>
                <a:gd name="T30" fmla="*/ 268 w 304"/>
                <a:gd name="T31" fmla="*/ 658 h 688"/>
                <a:gd name="T32" fmla="*/ 268 w 304"/>
                <a:gd name="T33" fmla="*/ 654 h 688"/>
                <a:gd name="T34" fmla="*/ 270 w 304"/>
                <a:gd name="T35" fmla="*/ 664 h 688"/>
                <a:gd name="T36" fmla="*/ 278 w 304"/>
                <a:gd name="T37" fmla="*/ 668 h 688"/>
                <a:gd name="T38" fmla="*/ 300 w 304"/>
                <a:gd name="T39" fmla="*/ 662 h 688"/>
                <a:gd name="T40" fmla="*/ 304 w 304"/>
                <a:gd name="T41" fmla="*/ 662 h 688"/>
                <a:gd name="T42" fmla="*/ 296 w 304"/>
                <a:gd name="T43" fmla="*/ 672 h 688"/>
                <a:gd name="T44" fmla="*/ 280 w 304"/>
                <a:gd name="T45" fmla="*/ 686 h 688"/>
                <a:gd name="T46" fmla="*/ 252 w 304"/>
                <a:gd name="T47" fmla="*/ 686 h 688"/>
                <a:gd name="T48" fmla="*/ 220 w 304"/>
                <a:gd name="T49" fmla="*/ 678 h 688"/>
                <a:gd name="T50" fmla="*/ 180 w 304"/>
                <a:gd name="T51" fmla="*/ 660 h 688"/>
                <a:gd name="T52" fmla="*/ 168 w 304"/>
                <a:gd name="T53" fmla="*/ 652 h 688"/>
                <a:gd name="T54" fmla="*/ 132 w 304"/>
                <a:gd name="T55" fmla="*/ 622 h 688"/>
                <a:gd name="T56" fmla="*/ 92 w 304"/>
                <a:gd name="T57" fmla="*/ 576 h 688"/>
                <a:gd name="T58" fmla="*/ 52 w 304"/>
                <a:gd name="T59" fmla="*/ 514 h 688"/>
                <a:gd name="T60" fmla="*/ 20 w 304"/>
                <a:gd name="T61" fmla="*/ 434 h 688"/>
                <a:gd name="T62" fmla="*/ 8 w 304"/>
                <a:gd name="T63" fmla="*/ 386 h 688"/>
                <a:gd name="T64" fmla="*/ 0 w 304"/>
                <a:gd name="T65" fmla="*/ 334 h 688"/>
                <a:gd name="T66" fmla="*/ 0 w 304"/>
                <a:gd name="T67" fmla="*/ 278 h 688"/>
                <a:gd name="T68" fmla="*/ 4 w 304"/>
                <a:gd name="T69" fmla="*/ 216 h 688"/>
                <a:gd name="T70" fmla="*/ 14 w 304"/>
                <a:gd name="T71" fmla="*/ 150 h 688"/>
                <a:gd name="T72" fmla="*/ 34 w 304"/>
                <a:gd name="T73" fmla="*/ 78 h 688"/>
                <a:gd name="T74" fmla="*/ 60 w 304"/>
                <a:gd name="T75" fmla="*/ 0 h 6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688">
                  <a:moveTo>
                    <a:pt x="60" y="0"/>
                  </a:moveTo>
                  <a:lnTo>
                    <a:pt x="60" y="0"/>
                  </a:lnTo>
                  <a:lnTo>
                    <a:pt x="52" y="30"/>
                  </a:lnTo>
                  <a:lnTo>
                    <a:pt x="42" y="64"/>
                  </a:lnTo>
                  <a:lnTo>
                    <a:pt x="34" y="102"/>
                  </a:lnTo>
                  <a:lnTo>
                    <a:pt x="28" y="144"/>
                  </a:lnTo>
                  <a:lnTo>
                    <a:pt x="22" y="188"/>
                  </a:lnTo>
                  <a:lnTo>
                    <a:pt x="20" y="232"/>
                  </a:lnTo>
                  <a:lnTo>
                    <a:pt x="18" y="278"/>
                  </a:lnTo>
                  <a:lnTo>
                    <a:pt x="22" y="326"/>
                  </a:lnTo>
                  <a:lnTo>
                    <a:pt x="28" y="372"/>
                  </a:lnTo>
                  <a:lnTo>
                    <a:pt x="38" y="418"/>
                  </a:lnTo>
                  <a:lnTo>
                    <a:pt x="44" y="440"/>
                  </a:lnTo>
                  <a:lnTo>
                    <a:pt x="52" y="462"/>
                  </a:lnTo>
                  <a:lnTo>
                    <a:pt x="62" y="484"/>
                  </a:lnTo>
                  <a:lnTo>
                    <a:pt x="72" y="506"/>
                  </a:lnTo>
                  <a:lnTo>
                    <a:pt x="84" y="526"/>
                  </a:lnTo>
                  <a:lnTo>
                    <a:pt x="96" y="546"/>
                  </a:lnTo>
                  <a:lnTo>
                    <a:pt x="112" y="564"/>
                  </a:lnTo>
                  <a:lnTo>
                    <a:pt x="128" y="582"/>
                  </a:lnTo>
                  <a:lnTo>
                    <a:pt x="146" y="600"/>
                  </a:lnTo>
                  <a:lnTo>
                    <a:pt x="166" y="616"/>
                  </a:lnTo>
                  <a:lnTo>
                    <a:pt x="186" y="630"/>
                  </a:lnTo>
                  <a:lnTo>
                    <a:pt x="210" y="644"/>
                  </a:lnTo>
                  <a:lnTo>
                    <a:pt x="222" y="652"/>
                  </a:lnTo>
                  <a:lnTo>
                    <a:pt x="234" y="656"/>
                  </a:lnTo>
                  <a:lnTo>
                    <a:pt x="244" y="660"/>
                  </a:lnTo>
                  <a:lnTo>
                    <a:pt x="252" y="662"/>
                  </a:lnTo>
                  <a:lnTo>
                    <a:pt x="260" y="662"/>
                  </a:lnTo>
                  <a:lnTo>
                    <a:pt x="266" y="660"/>
                  </a:lnTo>
                  <a:lnTo>
                    <a:pt x="268" y="658"/>
                  </a:lnTo>
                  <a:lnTo>
                    <a:pt x="268" y="654"/>
                  </a:lnTo>
                  <a:lnTo>
                    <a:pt x="268" y="660"/>
                  </a:lnTo>
                  <a:lnTo>
                    <a:pt x="270" y="664"/>
                  </a:lnTo>
                  <a:lnTo>
                    <a:pt x="274" y="666"/>
                  </a:lnTo>
                  <a:lnTo>
                    <a:pt x="278" y="668"/>
                  </a:lnTo>
                  <a:lnTo>
                    <a:pt x="290" y="666"/>
                  </a:lnTo>
                  <a:lnTo>
                    <a:pt x="300" y="662"/>
                  </a:lnTo>
                  <a:lnTo>
                    <a:pt x="304" y="662"/>
                  </a:lnTo>
                  <a:lnTo>
                    <a:pt x="304" y="664"/>
                  </a:lnTo>
                  <a:lnTo>
                    <a:pt x="296" y="672"/>
                  </a:lnTo>
                  <a:lnTo>
                    <a:pt x="280" y="686"/>
                  </a:lnTo>
                  <a:lnTo>
                    <a:pt x="274" y="688"/>
                  </a:lnTo>
                  <a:lnTo>
                    <a:pt x="252" y="686"/>
                  </a:lnTo>
                  <a:lnTo>
                    <a:pt x="238" y="684"/>
                  </a:lnTo>
                  <a:lnTo>
                    <a:pt x="220" y="678"/>
                  </a:lnTo>
                  <a:lnTo>
                    <a:pt x="202" y="672"/>
                  </a:lnTo>
                  <a:lnTo>
                    <a:pt x="180" y="660"/>
                  </a:lnTo>
                  <a:lnTo>
                    <a:pt x="168" y="652"/>
                  </a:lnTo>
                  <a:lnTo>
                    <a:pt x="152" y="638"/>
                  </a:lnTo>
                  <a:lnTo>
                    <a:pt x="132" y="622"/>
                  </a:lnTo>
                  <a:lnTo>
                    <a:pt x="112" y="602"/>
                  </a:lnTo>
                  <a:lnTo>
                    <a:pt x="92" y="576"/>
                  </a:lnTo>
                  <a:lnTo>
                    <a:pt x="70" y="548"/>
                  </a:lnTo>
                  <a:lnTo>
                    <a:pt x="52" y="514"/>
                  </a:lnTo>
                  <a:lnTo>
                    <a:pt x="34" y="476"/>
                  </a:lnTo>
                  <a:lnTo>
                    <a:pt x="20" y="434"/>
                  </a:lnTo>
                  <a:lnTo>
                    <a:pt x="12" y="410"/>
                  </a:lnTo>
                  <a:lnTo>
                    <a:pt x="8" y="386"/>
                  </a:lnTo>
                  <a:lnTo>
                    <a:pt x="4" y="362"/>
                  </a:lnTo>
                  <a:lnTo>
                    <a:pt x="0" y="334"/>
                  </a:lnTo>
                  <a:lnTo>
                    <a:pt x="0" y="308"/>
                  </a:lnTo>
                  <a:lnTo>
                    <a:pt x="0" y="278"/>
                  </a:lnTo>
                  <a:lnTo>
                    <a:pt x="0" y="248"/>
                  </a:lnTo>
                  <a:lnTo>
                    <a:pt x="4" y="216"/>
                  </a:lnTo>
                  <a:lnTo>
                    <a:pt x="8" y="184"/>
                  </a:lnTo>
                  <a:lnTo>
                    <a:pt x="14" y="150"/>
                  </a:lnTo>
                  <a:lnTo>
                    <a:pt x="22" y="114"/>
                  </a:lnTo>
                  <a:lnTo>
                    <a:pt x="34" y="78"/>
                  </a:lnTo>
                  <a:lnTo>
                    <a:pt x="46" y="4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4" name="Freeform 2516">
              <a:extLst>
                <a:ext uri="{FF2B5EF4-FFF2-40B4-BE49-F238E27FC236}">
                  <a16:creationId xmlns:a16="http://schemas.microsoft.com/office/drawing/2014/main" id="{95027C98-0302-4E34-9887-F1B91ECFB7DB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 bwMode="auto">
            <a:xfrm>
              <a:off x="1608" y="1936"/>
              <a:ext cx="136" cy="436"/>
            </a:xfrm>
            <a:custGeom>
              <a:avLst/>
              <a:gdLst>
                <a:gd name="T0" fmla="*/ 0 w 136"/>
                <a:gd name="T1" fmla="*/ 436 h 436"/>
                <a:gd name="T2" fmla="*/ 0 w 136"/>
                <a:gd name="T3" fmla="*/ 436 h 436"/>
                <a:gd name="T4" fmla="*/ 6 w 136"/>
                <a:gd name="T5" fmla="*/ 402 h 436"/>
                <a:gd name="T6" fmla="*/ 14 w 136"/>
                <a:gd name="T7" fmla="*/ 366 h 436"/>
                <a:gd name="T8" fmla="*/ 30 w 136"/>
                <a:gd name="T9" fmla="*/ 294 h 436"/>
                <a:gd name="T10" fmla="*/ 50 w 136"/>
                <a:gd name="T11" fmla="*/ 226 h 436"/>
                <a:gd name="T12" fmla="*/ 72 w 136"/>
                <a:gd name="T13" fmla="*/ 162 h 436"/>
                <a:gd name="T14" fmla="*/ 94 w 136"/>
                <a:gd name="T15" fmla="*/ 106 h 436"/>
                <a:gd name="T16" fmla="*/ 112 w 136"/>
                <a:gd name="T17" fmla="*/ 58 h 436"/>
                <a:gd name="T18" fmla="*/ 136 w 136"/>
                <a:gd name="T19" fmla="*/ 0 h 436"/>
                <a:gd name="T20" fmla="*/ 136 w 136"/>
                <a:gd name="T21" fmla="*/ 0 h 436"/>
                <a:gd name="T22" fmla="*/ 110 w 136"/>
                <a:gd name="T23" fmla="*/ 76 h 436"/>
                <a:gd name="T24" fmla="*/ 70 w 136"/>
                <a:gd name="T25" fmla="*/ 194 h 436"/>
                <a:gd name="T26" fmla="*/ 30 w 136"/>
                <a:gd name="T27" fmla="*/ 324 h 436"/>
                <a:gd name="T28" fmla="*/ 14 w 136"/>
                <a:gd name="T29" fmla="*/ 384 h 436"/>
                <a:gd name="T30" fmla="*/ 0 w 136"/>
                <a:gd name="T31" fmla="*/ 436 h 436"/>
                <a:gd name="T32" fmla="*/ 0 w 136"/>
                <a:gd name="T33" fmla="*/ 436 h 4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436">
                  <a:moveTo>
                    <a:pt x="0" y="436"/>
                  </a:moveTo>
                  <a:lnTo>
                    <a:pt x="0" y="436"/>
                  </a:lnTo>
                  <a:lnTo>
                    <a:pt x="6" y="402"/>
                  </a:lnTo>
                  <a:lnTo>
                    <a:pt x="14" y="366"/>
                  </a:lnTo>
                  <a:lnTo>
                    <a:pt x="30" y="294"/>
                  </a:lnTo>
                  <a:lnTo>
                    <a:pt x="50" y="226"/>
                  </a:lnTo>
                  <a:lnTo>
                    <a:pt x="72" y="162"/>
                  </a:lnTo>
                  <a:lnTo>
                    <a:pt x="94" y="106"/>
                  </a:lnTo>
                  <a:lnTo>
                    <a:pt x="112" y="58"/>
                  </a:lnTo>
                  <a:lnTo>
                    <a:pt x="136" y="0"/>
                  </a:lnTo>
                  <a:lnTo>
                    <a:pt x="110" y="76"/>
                  </a:lnTo>
                  <a:lnTo>
                    <a:pt x="70" y="194"/>
                  </a:lnTo>
                  <a:lnTo>
                    <a:pt x="30" y="324"/>
                  </a:lnTo>
                  <a:lnTo>
                    <a:pt x="14" y="384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5" name="Freeform 2517">
              <a:extLst>
                <a:ext uri="{FF2B5EF4-FFF2-40B4-BE49-F238E27FC236}">
                  <a16:creationId xmlns:a16="http://schemas.microsoft.com/office/drawing/2014/main" id="{2161A495-2A51-4C7F-BD77-217BFB8958B4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 bwMode="auto">
            <a:xfrm>
              <a:off x="2060" y="2540"/>
              <a:ext cx="310" cy="426"/>
            </a:xfrm>
            <a:custGeom>
              <a:avLst/>
              <a:gdLst>
                <a:gd name="T0" fmla="*/ 310 w 310"/>
                <a:gd name="T1" fmla="*/ 0 h 426"/>
                <a:gd name="T2" fmla="*/ 310 w 310"/>
                <a:gd name="T3" fmla="*/ 0 h 426"/>
                <a:gd name="T4" fmla="*/ 306 w 310"/>
                <a:gd name="T5" fmla="*/ 32 h 426"/>
                <a:gd name="T6" fmla="*/ 300 w 310"/>
                <a:gd name="T7" fmla="*/ 80 h 426"/>
                <a:gd name="T8" fmla="*/ 294 w 310"/>
                <a:gd name="T9" fmla="*/ 108 h 426"/>
                <a:gd name="T10" fmla="*/ 284 w 310"/>
                <a:gd name="T11" fmla="*/ 138 h 426"/>
                <a:gd name="T12" fmla="*/ 274 w 310"/>
                <a:gd name="T13" fmla="*/ 170 h 426"/>
                <a:gd name="T14" fmla="*/ 260 w 310"/>
                <a:gd name="T15" fmla="*/ 204 h 426"/>
                <a:gd name="T16" fmla="*/ 244 w 310"/>
                <a:gd name="T17" fmla="*/ 236 h 426"/>
                <a:gd name="T18" fmla="*/ 222 w 310"/>
                <a:gd name="T19" fmla="*/ 268 h 426"/>
                <a:gd name="T20" fmla="*/ 198 w 310"/>
                <a:gd name="T21" fmla="*/ 300 h 426"/>
                <a:gd name="T22" fmla="*/ 168 w 310"/>
                <a:gd name="T23" fmla="*/ 332 h 426"/>
                <a:gd name="T24" fmla="*/ 152 w 310"/>
                <a:gd name="T25" fmla="*/ 346 h 426"/>
                <a:gd name="T26" fmla="*/ 134 w 310"/>
                <a:gd name="T27" fmla="*/ 360 h 426"/>
                <a:gd name="T28" fmla="*/ 116 w 310"/>
                <a:gd name="T29" fmla="*/ 372 h 426"/>
                <a:gd name="T30" fmla="*/ 96 w 310"/>
                <a:gd name="T31" fmla="*/ 384 h 426"/>
                <a:gd name="T32" fmla="*/ 74 w 310"/>
                <a:gd name="T33" fmla="*/ 396 h 426"/>
                <a:gd name="T34" fmla="*/ 50 w 310"/>
                <a:gd name="T35" fmla="*/ 408 h 426"/>
                <a:gd name="T36" fmla="*/ 26 w 310"/>
                <a:gd name="T37" fmla="*/ 416 h 426"/>
                <a:gd name="T38" fmla="*/ 0 w 310"/>
                <a:gd name="T39" fmla="*/ 426 h 426"/>
                <a:gd name="T40" fmla="*/ 0 w 310"/>
                <a:gd name="T41" fmla="*/ 426 h 426"/>
                <a:gd name="T42" fmla="*/ 48 w 310"/>
                <a:gd name="T43" fmla="*/ 410 h 426"/>
                <a:gd name="T44" fmla="*/ 74 w 310"/>
                <a:gd name="T45" fmla="*/ 400 h 426"/>
                <a:gd name="T46" fmla="*/ 100 w 310"/>
                <a:gd name="T47" fmla="*/ 390 h 426"/>
                <a:gd name="T48" fmla="*/ 126 w 310"/>
                <a:gd name="T49" fmla="*/ 376 h 426"/>
                <a:gd name="T50" fmla="*/ 152 w 310"/>
                <a:gd name="T51" fmla="*/ 360 h 426"/>
                <a:gd name="T52" fmla="*/ 176 w 310"/>
                <a:gd name="T53" fmla="*/ 340 h 426"/>
                <a:gd name="T54" fmla="*/ 200 w 310"/>
                <a:gd name="T55" fmla="*/ 318 h 426"/>
                <a:gd name="T56" fmla="*/ 222 w 310"/>
                <a:gd name="T57" fmla="*/ 294 h 426"/>
                <a:gd name="T58" fmla="*/ 242 w 310"/>
                <a:gd name="T59" fmla="*/ 264 h 426"/>
                <a:gd name="T60" fmla="*/ 262 w 310"/>
                <a:gd name="T61" fmla="*/ 232 h 426"/>
                <a:gd name="T62" fmla="*/ 278 w 310"/>
                <a:gd name="T63" fmla="*/ 196 h 426"/>
                <a:gd name="T64" fmla="*/ 290 w 310"/>
                <a:gd name="T65" fmla="*/ 154 h 426"/>
                <a:gd name="T66" fmla="*/ 300 w 310"/>
                <a:gd name="T67" fmla="*/ 108 h 426"/>
                <a:gd name="T68" fmla="*/ 308 w 310"/>
                <a:gd name="T69" fmla="*/ 56 h 426"/>
                <a:gd name="T70" fmla="*/ 310 w 310"/>
                <a:gd name="T71" fmla="*/ 0 h 426"/>
                <a:gd name="T72" fmla="*/ 310 w 310"/>
                <a:gd name="T73" fmla="*/ 0 h 4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0" h="426">
                  <a:moveTo>
                    <a:pt x="310" y="0"/>
                  </a:moveTo>
                  <a:lnTo>
                    <a:pt x="310" y="0"/>
                  </a:lnTo>
                  <a:lnTo>
                    <a:pt x="306" y="32"/>
                  </a:lnTo>
                  <a:lnTo>
                    <a:pt x="300" y="80"/>
                  </a:lnTo>
                  <a:lnTo>
                    <a:pt x="294" y="108"/>
                  </a:lnTo>
                  <a:lnTo>
                    <a:pt x="284" y="138"/>
                  </a:lnTo>
                  <a:lnTo>
                    <a:pt x="274" y="170"/>
                  </a:lnTo>
                  <a:lnTo>
                    <a:pt x="260" y="204"/>
                  </a:lnTo>
                  <a:lnTo>
                    <a:pt x="244" y="236"/>
                  </a:lnTo>
                  <a:lnTo>
                    <a:pt x="222" y="268"/>
                  </a:lnTo>
                  <a:lnTo>
                    <a:pt x="198" y="300"/>
                  </a:lnTo>
                  <a:lnTo>
                    <a:pt x="168" y="332"/>
                  </a:lnTo>
                  <a:lnTo>
                    <a:pt x="152" y="346"/>
                  </a:lnTo>
                  <a:lnTo>
                    <a:pt x="134" y="360"/>
                  </a:lnTo>
                  <a:lnTo>
                    <a:pt x="116" y="372"/>
                  </a:lnTo>
                  <a:lnTo>
                    <a:pt x="96" y="384"/>
                  </a:lnTo>
                  <a:lnTo>
                    <a:pt x="74" y="396"/>
                  </a:lnTo>
                  <a:lnTo>
                    <a:pt x="50" y="408"/>
                  </a:lnTo>
                  <a:lnTo>
                    <a:pt x="26" y="416"/>
                  </a:lnTo>
                  <a:lnTo>
                    <a:pt x="0" y="426"/>
                  </a:lnTo>
                  <a:lnTo>
                    <a:pt x="48" y="410"/>
                  </a:lnTo>
                  <a:lnTo>
                    <a:pt x="74" y="400"/>
                  </a:lnTo>
                  <a:lnTo>
                    <a:pt x="100" y="390"/>
                  </a:lnTo>
                  <a:lnTo>
                    <a:pt x="126" y="376"/>
                  </a:lnTo>
                  <a:lnTo>
                    <a:pt x="152" y="360"/>
                  </a:lnTo>
                  <a:lnTo>
                    <a:pt x="176" y="340"/>
                  </a:lnTo>
                  <a:lnTo>
                    <a:pt x="200" y="318"/>
                  </a:lnTo>
                  <a:lnTo>
                    <a:pt x="222" y="294"/>
                  </a:lnTo>
                  <a:lnTo>
                    <a:pt x="242" y="264"/>
                  </a:lnTo>
                  <a:lnTo>
                    <a:pt x="262" y="232"/>
                  </a:lnTo>
                  <a:lnTo>
                    <a:pt x="278" y="196"/>
                  </a:lnTo>
                  <a:lnTo>
                    <a:pt x="290" y="154"/>
                  </a:lnTo>
                  <a:lnTo>
                    <a:pt x="300" y="108"/>
                  </a:lnTo>
                  <a:lnTo>
                    <a:pt x="308" y="56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6" name="Freeform 2518">
              <a:extLst>
                <a:ext uri="{FF2B5EF4-FFF2-40B4-BE49-F238E27FC236}">
                  <a16:creationId xmlns:a16="http://schemas.microsoft.com/office/drawing/2014/main" id="{B316B9E8-F938-40AC-BAFA-D32C62DB91D5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 bwMode="auto">
            <a:xfrm>
              <a:off x="2000" y="2610"/>
              <a:ext cx="270" cy="270"/>
            </a:xfrm>
            <a:custGeom>
              <a:avLst/>
              <a:gdLst>
                <a:gd name="T0" fmla="*/ 270 w 270"/>
                <a:gd name="T1" fmla="*/ 0 h 270"/>
                <a:gd name="T2" fmla="*/ 270 w 270"/>
                <a:gd name="T3" fmla="*/ 0 h 270"/>
                <a:gd name="T4" fmla="*/ 264 w 270"/>
                <a:gd name="T5" fmla="*/ 28 h 270"/>
                <a:gd name="T6" fmla="*/ 250 w 270"/>
                <a:gd name="T7" fmla="*/ 66 h 270"/>
                <a:gd name="T8" fmla="*/ 242 w 270"/>
                <a:gd name="T9" fmla="*/ 86 h 270"/>
                <a:gd name="T10" fmla="*/ 232 w 270"/>
                <a:gd name="T11" fmla="*/ 108 h 270"/>
                <a:gd name="T12" fmla="*/ 218 w 270"/>
                <a:gd name="T13" fmla="*/ 132 h 270"/>
                <a:gd name="T14" fmla="*/ 204 w 270"/>
                <a:gd name="T15" fmla="*/ 154 h 270"/>
                <a:gd name="T16" fmla="*/ 186 w 270"/>
                <a:gd name="T17" fmla="*/ 176 h 270"/>
                <a:gd name="T18" fmla="*/ 168 w 270"/>
                <a:gd name="T19" fmla="*/ 198 h 270"/>
                <a:gd name="T20" fmla="*/ 146 w 270"/>
                <a:gd name="T21" fmla="*/ 216 h 270"/>
                <a:gd name="T22" fmla="*/ 122 w 270"/>
                <a:gd name="T23" fmla="*/ 234 h 270"/>
                <a:gd name="T24" fmla="*/ 96 w 270"/>
                <a:gd name="T25" fmla="*/ 248 h 270"/>
                <a:gd name="T26" fmla="*/ 66 w 270"/>
                <a:gd name="T27" fmla="*/ 258 h 270"/>
                <a:gd name="T28" fmla="*/ 36 w 270"/>
                <a:gd name="T29" fmla="*/ 266 h 270"/>
                <a:gd name="T30" fmla="*/ 18 w 270"/>
                <a:gd name="T31" fmla="*/ 268 h 270"/>
                <a:gd name="T32" fmla="*/ 0 w 270"/>
                <a:gd name="T33" fmla="*/ 270 h 270"/>
                <a:gd name="T34" fmla="*/ 0 w 270"/>
                <a:gd name="T35" fmla="*/ 270 h 270"/>
                <a:gd name="T36" fmla="*/ 38 w 270"/>
                <a:gd name="T37" fmla="*/ 270 h 270"/>
                <a:gd name="T38" fmla="*/ 58 w 270"/>
                <a:gd name="T39" fmla="*/ 268 h 270"/>
                <a:gd name="T40" fmla="*/ 78 w 270"/>
                <a:gd name="T41" fmla="*/ 264 h 270"/>
                <a:gd name="T42" fmla="*/ 98 w 270"/>
                <a:gd name="T43" fmla="*/ 260 h 270"/>
                <a:gd name="T44" fmla="*/ 118 w 270"/>
                <a:gd name="T45" fmla="*/ 252 h 270"/>
                <a:gd name="T46" fmla="*/ 138 w 270"/>
                <a:gd name="T47" fmla="*/ 242 h 270"/>
                <a:gd name="T48" fmla="*/ 156 w 270"/>
                <a:gd name="T49" fmla="*/ 230 h 270"/>
                <a:gd name="T50" fmla="*/ 176 w 270"/>
                <a:gd name="T51" fmla="*/ 214 h 270"/>
                <a:gd name="T52" fmla="*/ 194 w 270"/>
                <a:gd name="T53" fmla="*/ 196 h 270"/>
                <a:gd name="T54" fmla="*/ 210 w 270"/>
                <a:gd name="T55" fmla="*/ 174 h 270"/>
                <a:gd name="T56" fmla="*/ 226 w 270"/>
                <a:gd name="T57" fmla="*/ 148 h 270"/>
                <a:gd name="T58" fmla="*/ 240 w 270"/>
                <a:gd name="T59" fmla="*/ 118 h 270"/>
                <a:gd name="T60" fmla="*/ 252 w 270"/>
                <a:gd name="T61" fmla="*/ 84 h 270"/>
                <a:gd name="T62" fmla="*/ 262 w 270"/>
                <a:gd name="T63" fmla="*/ 44 h 270"/>
                <a:gd name="T64" fmla="*/ 270 w 270"/>
                <a:gd name="T65" fmla="*/ 0 h 270"/>
                <a:gd name="T66" fmla="*/ 270 w 270"/>
                <a:gd name="T67" fmla="*/ 0 h 2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0" h="270">
                  <a:moveTo>
                    <a:pt x="270" y="0"/>
                  </a:moveTo>
                  <a:lnTo>
                    <a:pt x="270" y="0"/>
                  </a:lnTo>
                  <a:lnTo>
                    <a:pt x="264" y="28"/>
                  </a:lnTo>
                  <a:lnTo>
                    <a:pt x="250" y="66"/>
                  </a:lnTo>
                  <a:lnTo>
                    <a:pt x="242" y="86"/>
                  </a:lnTo>
                  <a:lnTo>
                    <a:pt x="232" y="108"/>
                  </a:lnTo>
                  <a:lnTo>
                    <a:pt x="218" y="132"/>
                  </a:lnTo>
                  <a:lnTo>
                    <a:pt x="204" y="154"/>
                  </a:lnTo>
                  <a:lnTo>
                    <a:pt x="186" y="176"/>
                  </a:lnTo>
                  <a:lnTo>
                    <a:pt x="168" y="198"/>
                  </a:lnTo>
                  <a:lnTo>
                    <a:pt x="146" y="216"/>
                  </a:lnTo>
                  <a:lnTo>
                    <a:pt x="122" y="234"/>
                  </a:lnTo>
                  <a:lnTo>
                    <a:pt x="96" y="248"/>
                  </a:lnTo>
                  <a:lnTo>
                    <a:pt x="66" y="258"/>
                  </a:lnTo>
                  <a:lnTo>
                    <a:pt x="36" y="266"/>
                  </a:lnTo>
                  <a:lnTo>
                    <a:pt x="18" y="268"/>
                  </a:lnTo>
                  <a:lnTo>
                    <a:pt x="0" y="270"/>
                  </a:lnTo>
                  <a:lnTo>
                    <a:pt x="38" y="270"/>
                  </a:lnTo>
                  <a:lnTo>
                    <a:pt x="58" y="268"/>
                  </a:lnTo>
                  <a:lnTo>
                    <a:pt x="78" y="264"/>
                  </a:lnTo>
                  <a:lnTo>
                    <a:pt x="98" y="260"/>
                  </a:lnTo>
                  <a:lnTo>
                    <a:pt x="118" y="252"/>
                  </a:lnTo>
                  <a:lnTo>
                    <a:pt x="138" y="242"/>
                  </a:lnTo>
                  <a:lnTo>
                    <a:pt x="156" y="230"/>
                  </a:lnTo>
                  <a:lnTo>
                    <a:pt x="176" y="214"/>
                  </a:lnTo>
                  <a:lnTo>
                    <a:pt x="194" y="196"/>
                  </a:lnTo>
                  <a:lnTo>
                    <a:pt x="210" y="174"/>
                  </a:lnTo>
                  <a:lnTo>
                    <a:pt x="226" y="148"/>
                  </a:lnTo>
                  <a:lnTo>
                    <a:pt x="240" y="118"/>
                  </a:lnTo>
                  <a:lnTo>
                    <a:pt x="252" y="84"/>
                  </a:lnTo>
                  <a:lnTo>
                    <a:pt x="262" y="4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7" name="Freeform 2519">
              <a:extLst>
                <a:ext uri="{FF2B5EF4-FFF2-40B4-BE49-F238E27FC236}">
                  <a16:creationId xmlns:a16="http://schemas.microsoft.com/office/drawing/2014/main" id="{5B4ABB44-4DFB-436B-8DA4-CEED6EE19864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 bwMode="auto">
            <a:xfrm>
              <a:off x="2084" y="2668"/>
              <a:ext cx="172" cy="194"/>
            </a:xfrm>
            <a:custGeom>
              <a:avLst/>
              <a:gdLst>
                <a:gd name="T0" fmla="*/ 0 w 172"/>
                <a:gd name="T1" fmla="*/ 194 h 194"/>
                <a:gd name="T2" fmla="*/ 0 w 172"/>
                <a:gd name="T3" fmla="*/ 194 h 194"/>
                <a:gd name="T4" fmla="*/ 16 w 172"/>
                <a:gd name="T5" fmla="*/ 188 h 194"/>
                <a:gd name="T6" fmla="*/ 32 w 172"/>
                <a:gd name="T7" fmla="*/ 178 h 194"/>
                <a:gd name="T8" fmla="*/ 46 w 172"/>
                <a:gd name="T9" fmla="*/ 168 h 194"/>
                <a:gd name="T10" fmla="*/ 60 w 172"/>
                <a:gd name="T11" fmla="*/ 158 h 194"/>
                <a:gd name="T12" fmla="*/ 86 w 172"/>
                <a:gd name="T13" fmla="*/ 134 h 194"/>
                <a:gd name="T14" fmla="*/ 110 w 172"/>
                <a:gd name="T15" fmla="*/ 106 h 194"/>
                <a:gd name="T16" fmla="*/ 130 w 172"/>
                <a:gd name="T17" fmla="*/ 78 h 194"/>
                <a:gd name="T18" fmla="*/ 146 w 172"/>
                <a:gd name="T19" fmla="*/ 52 h 194"/>
                <a:gd name="T20" fmla="*/ 160 w 172"/>
                <a:gd name="T21" fmla="*/ 24 h 194"/>
                <a:gd name="T22" fmla="*/ 172 w 172"/>
                <a:gd name="T23" fmla="*/ 0 h 194"/>
                <a:gd name="T24" fmla="*/ 172 w 172"/>
                <a:gd name="T25" fmla="*/ 0 h 194"/>
                <a:gd name="T26" fmla="*/ 166 w 172"/>
                <a:gd name="T27" fmla="*/ 20 h 194"/>
                <a:gd name="T28" fmla="*/ 154 w 172"/>
                <a:gd name="T29" fmla="*/ 46 h 194"/>
                <a:gd name="T30" fmla="*/ 138 w 172"/>
                <a:gd name="T31" fmla="*/ 74 h 194"/>
                <a:gd name="T32" fmla="*/ 118 w 172"/>
                <a:gd name="T33" fmla="*/ 104 h 194"/>
                <a:gd name="T34" fmla="*/ 94 w 172"/>
                <a:gd name="T35" fmla="*/ 132 h 194"/>
                <a:gd name="T36" fmla="*/ 80 w 172"/>
                <a:gd name="T37" fmla="*/ 146 h 194"/>
                <a:gd name="T38" fmla="*/ 66 w 172"/>
                <a:gd name="T39" fmla="*/ 158 h 194"/>
                <a:gd name="T40" fmla="*/ 50 w 172"/>
                <a:gd name="T41" fmla="*/ 170 h 194"/>
                <a:gd name="T42" fmla="*/ 34 w 172"/>
                <a:gd name="T43" fmla="*/ 180 h 194"/>
                <a:gd name="T44" fmla="*/ 18 w 172"/>
                <a:gd name="T45" fmla="*/ 188 h 194"/>
                <a:gd name="T46" fmla="*/ 0 w 172"/>
                <a:gd name="T47" fmla="*/ 194 h 194"/>
                <a:gd name="T48" fmla="*/ 0 w 172"/>
                <a:gd name="T49" fmla="*/ 194 h 1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2" h="194">
                  <a:moveTo>
                    <a:pt x="0" y="194"/>
                  </a:moveTo>
                  <a:lnTo>
                    <a:pt x="0" y="194"/>
                  </a:lnTo>
                  <a:lnTo>
                    <a:pt x="16" y="188"/>
                  </a:lnTo>
                  <a:lnTo>
                    <a:pt x="32" y="178"/>
                  </a:lnTo>
                  <a:lnTo>
                    <a:pt x="46" y="168"/>
                  </a:lnTo>
                  <a:lnTo>
                    <a:pt x="60" y="158"/>
                  </a:lnTo>
                  <a:lnTo>
                    <a:pt x="86" y="134"/>
                  </a:lnTo>
                  <a:lnTo>
                    <a:pt x="110" y="106"/>
                  </a:lnTo>
                  <a:lnTo>
                    <a:pt x="130" y="78"/>
                  </a:lnTo>
                  <a:lnTo>
                    <a:pt x="146" y="52"/>
                  </a:lnTo>
                  <a:lnTo>
                    <a:pt x="160" y="24"/>
                  </a:lnTo>
                  <a:lnTo>
                    <a:pt x="172" y="0"/>
                  </a:lnTo>
                  <a:lnTo>
                    <a:pt x="166" y="20"/>
                  </a:lnTo>
                  <a:lnTo>
                    <a:pt x="154" y="46"/>
                  </a:lnTo>
                  <a:lnTo>
                    <a:pt x="138" y="74"/>
                  </a:lnTo>
                  <a:lnTo>
                    <a:pt x="118" y="104"/>
                  </a:lnTo>
                  <a:lnTo>
                    <a:pt x="94" y="132"/>
                  </a:lnTo>
                  <a:lnTo>
                    <a:pt x="80" y="146"/>
                  </a:lnTo>
                  <a:lnTo>
                    <a:pt x="66" y="158"/>
                  </a:lnTo>
                  <a:lnTo>
                    <a:pt x="50" y="170"/>
                  </a:lnTo>
                  <a:lnTo>
                    <a:pt x="34" y="180"/>
                  </a:lnTo>
                  <a:lnTo>
                    <a:pt x="18" y="188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D8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8" name="Freeform 2520">
              <a:extLst>
                <a:ext uri="{FF2B5EF4-FFF2-40B4-BE49-F238E27FC236}">
                  <a16:creationId xmlns:a16="http://schemas.microsoft.com/office/drawing/2014/main" id="{B414036D-CA9F-4E16-976F-C11A97F5A928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 bwMode="auto">
            <a:xfrm>
              <a:off x="2214" y="2076"/>
              <a:ext cx="40" cy="168"/>
            </a:xfrm>
            <a:custGeom>
              <a:avLst/>
              <a:gdLst>
                <a:gd name="T0" fmla="*/ 0 w 40"/>
                <a:gd name="T1" fmla="*/ 0 h 168"/>
                <a:gd name="T2" fmla="*/ 0 w 40"/>
                <a:gd name="T3" fmla="*/ 0 h 168"/>
                <a:gd name="T4" fmla="*/ 4 w 40"/>
                <a:gd name="T5" fmla="*/ 24 h 168"/>
                <a:gd name="T6" fmla="*/ 8 w 40"/>
                <a:gd name="T7" fmla="*/ 50 h 168"/>
                <a:gd name="T8" fmla="*/ 10 w 40"/>
                <a:gd name="T9" fmla="*/ 92 h 168"/>
                <a:gd name="T10" fmla="*/ 10 w 40"/>
                <a:gd name="T11" fmla="*/ 92 h 168"/>
                <a:gd name="T12" fmla="*/ 12 w 40"/>
                <a:gd name="T13" fmla="*/ 106 h 168"/>
                <a:gd name="T14" fmla="*/ 18 w 40"/>
                <a:gd name="T15" fmla="*/ 122 h 168"/>
                <a:gd name="T16" fmla="*/ 28 w 40"/>
                <a:gd name="T17" fmla="*/ 142 h 168"/>
                <a:gd name="T18" fmla="*/ 40 w 40"/>
                <a:gd name="T19" fmla="*/ 168 h 168"/>
                <a:gd name="T20" fmla="*/ 40 w 40"/>
                <a:gd name="T21" fmla="*/ 168 h 168"/>
                <a:gd name="T22" fmla="*/ 40 w 40"/>
                <a:gd name="T23" fmla="*/ 150 h 168"/>
                <a:gd name="T24" fmla="*/ 38 w 40"/>
                <a:gd name="T25" fmla="*/ 138 h 168"/>
                <a:gd name="T26" fmla="*/ 36 w 40"/>
                <a:gd name="T27" fmla="*/ 128 h 168"/>
                <a:gd name="T28" fmla="*/ 34 w 40"/>
                <a:gd name="T29" fmla="*/ 118 h 168"/>
                <a:gd name="T30" fmla="*/ 26 w 40"/>
                <a:gd name="T31" fmla="*/ 104 h 168"/>
                <a:gd name="T32" fmla="*/ 24 w 40"/>
                <a:gd name="T33" fmla="*/ 96 h 168"/>
                <a:gd name="T34" fmla="*/ 24 w 40"/>
                <a:gd name="T35" fmla="*/ 86 h 168"/>
                <a:gd name="T36" fmla="*/ 24 w 40"/>
                <a:gd name="T37" fmla="*/ 86 h 168"/>
                <a:gd name="T38" fmla="*/ 22 w 40"/>
                <a:gd name="T39" fmla="*/ 76 h 168"/>
                <a:gd name="T40" fmla="*/ 20 w 40"/>
                <a:gd name="T41" fmla="*/ 62 h 168"/>
                <a:gd name="T42" fmla="*/ 12 w 40"/>
                <a:gd name="T43" fmla="*/ 38 h 168"/>
                <a:gd name="T44" fmla="*/ 0 w 40"/>
                <a:gd name="T45" fmla="*/ 0 h 168"/>
                <a:gd name="T46" fmla="*/ 0 w 40"/>
                <a:gd name="T47" fmla="*/ 0 h 1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16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8" y="50"/>
                  </a:lnTo>
                  <a:lnTo>
                    <a:pt x="10" y="92"/>
                  </a:lnTo>
                  <a:lnTo>
                    <a:pt x="12" y="106"/>
                  </a:lnTo>
                  <a:lnTo>
                    <a:pt x="18" y="122"/>
                  </a:lnTo>
                  <a:lnTo>
                    <a:pt x="28" y="142"/>
                  </a:lnTo>
                  <a:lnTo>
                    <a:pt x="40" y="168"/>
                  </a:lnTo>
                  <a:lnTo>
                    <a:pt x="40" y="150"/>
                  </a:lnTo>
                  <a:lnTo>
                    <a:pt x="38" y="138"/>
                  </a:lnTo>
                  <a:lnTo>
                    <a:pt x="36" y="128"/>
                  </a:lnTo>
                  <a:lnTo>
                    <a:pt x="34" y="118"/>
                  </a:lnTo>
                  <a:lnTo>
                    <a:pt x="26" y="104"/>
                  </a:lnTo>
                  <a:lnTo>
                    <a:pt x="24" y="96"/>
                  </a:lnTo>
                  <a:lnTo>
                    <a:pt x="24" y="86"/>
                  </a:lnTo>
                  <a:lnTo>
                    <a:pt x="22" y="76"/>
                  </a:lnTo>
                  <a:lnTo>
                    <a:pt x="20" y="62"/>
                  </a:lnTo>
                  <a:lnTo>
                    <a:pt x="12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59" name="Freeform 2521">
              <a:extLst>
                <a:ext uri="{FF2B5EF4-FFF2-40B4-BE49-F238E27FC236}">
                  <a16:creationId xmlns:a16="http://schemas.microsoft.com/office/drawing/2014/main" id="{5D6C9AC6-397A-47A6-B261-4AB1B8DE452E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 bwMode="auto">
            <a:xfrm>
              <a:off x="1556" y="2144"/>
              <a:ext cx="74" cy="524"/>
            </a:xfrm>
            <a:custGeom>
              <a:avLst/>
              <a:gdLst>
                <a:gd name="T0" fmla="*/ 74 w 74"/>
                <a:gd name="T1" fmla="*/ 0 h 524"/>
                <a:gd name="T2" fmla="*/ 74 w 74"/>
                <a:gd name="T3" fmla="*/ 0 h 524"/>
                <a:gd name="T4" fmla="*/ 64 w 74"/>
                <a:gd name="T5" fmla="*/ 30 h 524"/>
                <a:gd name="T6" fmla="*/ 50 w 74"/>
                <a:gd name="T7" fmla="*/ 78 h 524"/>
                <a:gd name="T8" fmla="*/ 36 w 74"/>
                <a:gd name="T9" fmla="*/ 136 h 524"/>
                <a:gd name="T10" fmla="*/ 30 w 74"/>
                <a:gd name="T11" fmla="*/ 170 h 524"/>
                <a:gd name="T12" fmla="*/ 24 w 74"/>
                <a:gd name="T13" fmla="*/ 206 h 524"/>
                <a:gd name="T14" fmla="*/ 20 w 74"/>
                <a:gd name="T15" fmla="*/ 244 h 524"/>
                <a:gd name="T16" fmla="*/ 16 w 74"/>
                <a:gd name="T17" fmla="*/ 284 h 524"/>
                <a:gd name="T18" fmla="*/ 16 w 74"/>
                <a:gd name="T19" fmla="*/ 324 h 524"/>
                <a:gd name="T20" fmla="*/ 18 w 74"/>
                <a:gd name="T21" fmla="*/ 364 h 524"/>
                <a:gd name="T22" fmla="*/ 22 w 74"/>
                <a:gd name="T23" fmla="*/ 404 h 524"/>
                <a:gd name="T24" fmla="*/ 28 w 74"/>
                <a:gd name="T25" fmla="*/ 446 h 524"/>
                <a:gd name="T26" fmla="*/ 38 w 74"/>
                <a:gd name="T27" fmla="*/ 486 h 524"/>
                <a:gd name="T28" fmla="*/ 52 w 74"/>
                <a:gd name="T29" fmla="*/ 524 h 524"/>
                <a:gd name="T30" fmla="*/ 52 w 74"/>
                <a:gd name="T31" fmla="*/ 524 h 524"/>
                <a:gd name="T32" fmla="*/ 38 w 74"/>
                <a:gd name="T33" fmla="*/ 496 h 524"/>
                <a:gd name="T34" fmla="*/ 24 w 74"/>
                <a:gd name="T35" fmla="*/ 454 h 524"/>
                <a:gd name="T36" fmla="*/ 18 w 74"/>
                <a:gd name="T37" fmla="*/ 430 h 524"/>
                <a:gd name="T38" fmla="*/ 12 w 74"/>
                <a:gd name="T39" fmla="*/ 402 h 524"/>
                <a:gd name="T40" fmla="*/ 6 w 74"/>
                <a:gd name="T41" fmla="*/ 372 h 524"/>
                <a:gd name="T42" fmla="*/ 2 w 74"/>
                <a:gd name="T43" fmla="*/ 340 h 524"/>
                <a:gd name="T44" fmla="*/ 0 w 74"/>
                <a:gd name="T45" fmla="*/ 306 h 524"/>
                <a:gd name="T46" fmla="*/ 2 w 74"/>
                <a:gd name="T47" fmla="*/ 268 h 524"/>
                <a:gd name="T48" fmla="*/ 4 w 74"/>
                <a:gd name="T49" fmla="*/ 228 h 524"/>
                <a:gd name="T50" fmla="*/ 10 w 74"/>
                <a:gd name="T51" fmla="*/ 186 h 524"/>
                <a:gd name="T52" fmla="*/ 20 w 74"/>
                <a:gd name="T53" fmla="*/ 142 h 524"/>
                <a:gd name="T54" fmla="*/ 34 w 74"/>
                <a:gd name="T55" fmla="*/ 98 h 524"/>
                <a:gd name="T56" fmla="*/ 52 w 74"/>
                <a:gd name="T57" fmla="*/ 50 h 524"/>
                <a:gd name="T58" fmla="*/ 74 w 74"/>
                <a:gd name="T59" fmla="*/ 0 h 524"/>
                <a:gd name="T60" fmla="*/ 74 w 74"/>
                <a:gd name="T61" fmla="*/ 0 h 5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524">
                  <a:moveTo>
                    <a:pt x="74" y="0"/>
                  </a:moveTo>
                  <a:lnTo>
                    <a:pt x="74" y="0"/>
                  </a:lnTo>
                  <a:lnTo>
                    <a:pt x="64" y="30"/>
                  </a:lnTo>
                  <a:lnTo>
                    <a:pt x="50" y="78"/>
                  </a:lnTo>
                  <a:lnTo>
                    <a:pt x="36" y="136"/>
                  </a:lnTo>
                  <a:lnTo>
                    <a:pt x="30" y="170"/>
                  </a:lnTo>
                  <a:lnTo>
                    <a:pt x="24" y="206"/>
                  </a:lnTo>
                  <a:lnTo>
                    <a:pt x="20" y="244"/>
                  </a:lnTo>
                  <a:lnTo>
                    <a:pt x="16" y="284"/>
                  </a:lnTo>
                  <a:lnTo>
                    <a:pt x="16" y="324"/>
                  </a:lnTo>
                  <a:lnTo>
                    <a:pt x="18" y="364"/>
                  </a:lnTo>
                  <a:lnTo>
                    <a:pt x="22" y="404"/>
                  </a:lnTo>
                  <a:lnTo>
                    <a:pt x="28" y="446"/>
                  </a:lnTo>
                  <a:lnTo>
                    <a:pt x="38" y="486"/>
                  </a:lnTo>
                  <a:lnTo>
                    <a:pt x="52" y="524"/>
                  </a:lnTo>
                  <a:lnTo>
                    <a:pt x="38" y="496"/>
                  </a:lnTo>
                  <a:lnTo>
                    <a:pt x="24" y="454"/>
                  </a:lnTo>
                  <a:lnTo>
                    <a:pt x="18" y="430"/>
                  </a:lnTo>
                  <a:lnTo>
                    <a:pt x="12" y="402"/>
                  </a:lnTo>
                  <a:lnTo>
                    <a:pt x="6" y="372"/>
                  </a:lnTo>
                  <a:lnTo>
                    <a:pt x="2" y="340"/>
                  </a:lnTo>
                  <a:lnTo>
                    <a:pt x="0" y="306"/>
                  </a:lnTo>
                  <a:lnTo>
                    <a:pt x="2" y="268"/>
                  </a:lnTo>
                  <a:lnTo>
                    <a:pt x="4" y="228"/>
                  </a:lnTo>
                  <a:lnTo>
                    <a:pt x="10" y="186"/>
                  </a:lnTo>
                  <a:lnTo>
                    <a:pt x="20" y="142"/>
                  </a:lnTo>
                  <a:lnTo>
                    <a:pt x="34" y="98"/>
                  </a:lnTo>
                  <a:lnTo>
                    <a:pt x="52" y="5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0" name="Freeform 2522">
              <a:extLst>
                <a:ext uri="{FF2B5EF4-FFF2-40B4-BE49-F238E27FC236}">
                  <a16:creationId xmlns:a16="http://schemas.microsoft.com/office/drawing/2014/main" id="{C5388EC8-95AB-42D5-AEA9-157FC1F4164F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 bwMode="auto">
            <a:xfrm>
              <a:off x="1788" y="2178"/>
              <a:ext cx="274" cy="494"/>
            </a:xfrm>
            <a:custGeom>
              <a:avLst/>
              <a:gdLst>
                <a:gd name="T0" fmla="*/ 274 w 274"/>
                <a:gd name="T1" fmla="*/ 0 h 494"/>
                <a:gd name="T2" fmla="*/ 230 w 274"/>
                <a:gd name="T3" fmla="*/ 6 h 494"/>
                <a:gd name="T4" fmla="*/ 186 w 274"/>
                <a:gd name="T5" fmla="*/ 0 h 494"/>
                <a:gd name="T6" fmla="*/ 174 w 274"/>
                <a:gd name="T7" fmla="*/ 2 h 494"/>
                <a:gd name="T8" fmla="*/ 158 w 274"/>
                <a:gd name="T9" fmla="*/ 26 h 494"/>
                <a:gd name="T10" fmla="*/ 132 w 274"/>
                <a:gd name="T11" fmla="*/ 52 h 494"/>
                <a:gd name="T12" fmla="*/ 102 w 274"/>
                <a:gd name="T13" fmla="*/ 72 h 494"/>
                <a:gd name="T14" fmla="*/ 72 w 274"/>
                <a:gd name="T15" fmla="*/ 86 h 494"/>
                <a:gd name="T16" fmla="*/ 72 w 274"/>
                <a:gd name="T17" fmla="*/ 96 h 494"/>
                <a:gd name="T18" fmla="*/ 60 w 274"/>
                <a:gd name="T19" fmla="*/ 126 h 494"/>
                <a:gd name="T20" fmla="*/ 40 w 274"/>
                <a:gd name="T21" fmla="*/ 156 h 494"/>
                <a:gd name="T22" fmla="*/ 16 w 274"/>
                <a:gd name="T23" fmla="*/ 180 h 494"/>
                <a:gd name="T24" fmla="*/ 4 w 274"/>
                <a:gd name="T25" fmla="*/ 184 h 494"/>
                <a:gd name="T26" fmla="*/ 10 w 274"/>
                <a:gd name="T27" fmla="*/ 188 h 494"/>
                <a:gd name="T28" fmla="*/ 18 w 274"/>
                <a:gd name="T29" fmla="*/ 200 h 494"/>
                <a:gd name="T30" fmla="*/ 22 w 274"/>
                <a:gd name="T31" fmla="*/ 222 h 494"/>
                <a:gd name="T32" fmla="*/ 18 w 274"/>
                <a:gd name="T33" fmla="*/ 254 h 494"/>
                <a:gd name="T34" fmla="*/ 8 w 274"/>
                <a:gd name="T35" fmla="*/ 294 h 494"/>
                <a:gd name="T36" fmla="*/ 14 w 274"/>
                <a:gd name="T37" fmla="*/ 306 h 494"/>
                <a:gd name="T38" fmla="*/ 18 w 274"/>
                <a:gd name="T39" fmla="*/ 338 h 494"/>
                <a:gd name="T40" fmla="*/ 14 w 274"/>
                <a:gd name="T41" fmla="*/ 372 h 494"/>
                <a:gd name="T42" fmla="*/ 0 w 274"/>
                <a:gd name="T43" fmla="*/ 414 h 494"/>
                <a:gd name="T44" fmla="*/ 10 w 274"/>
                <a:gd name="T45" fmla="*/ 428 h 494"/>
                <a:gd name="T46" fmla="*/ 20 w 274"/>
                <a:gd name="T47" fmla="*/ 454 h 494"/>
                <a:gd name="T48" fmla="*/ 20 w 274"/>
                <a:gd name="T49" fmla="*/ 486 h 494"/>
                <a:gd name="T50" fmla="*/ 28 w 274"/>
                <a:gd name="T51" fmla="*/ 494 h 494"/>
                <a:gd name="T52" fmla="*/ 28 w 274"/>
                <a:gd name="T53" fmla="*/ 476 h 494"/>
                <a:gd name="T54" fmla="*/ 26 w 274"/>
                <a:gd name="T55" fmla="*/ 458 h 494"/>
                <a:gd name="T56" fmla="*/ 22 w 274"/>
                <a:gd name="T57" fmla="*/ 420 h 494"/>
                <a:gd name="T58" fmla="*/ 16 w 274"/>
                <a:gd name="T59" fmla="*/ 410 h 494"/>
                <a:gd name="T60" fmla="*/ 24 w 274"/>
                <a:gd name="T61" fmla="*/ 392 h 494"/>
                <a:gd name="T62" fmla="*/ 30 w 274"/>
                <a:gd name="T63" fmla="*/ 358 h 494"/>
                <a:gd name="T64" fmla="*/ 28 w 274"/>
                <a:gd name="T65" fmla="*/ 314 h 494"/>
                <a:gd name="T66" fmla="*/ 28 w 274"/>
                <a:gd name="T67" fmla="*/ 282 h 494"/>
                <a:gd name="T68" fmla="*/ 36 w 274"/>
                <a:gd name="T69" fmla="*/ 234 h 494"/>
                <a:gd name="T70" fmla="*/ 36 w 274"/>
                <a:gd name="T71" fmla="*/ 216 h 494"/>
                <a:gd name="T72" fmla="*/ 36 w 274"/>
                <a:gd name="T73" fmla="*/ 200 h 494"/>
                <a:gd name="T74" fmla="*/ 38 w 274"/>
                <a:gd name="T75" fmla="*/ 184 h 494"/>
                <a:gd name="T76" fmla="*/ 54 w 274"/>
                <a:gd name="T77" fmla="*/ 156 h 494"/>
                <a:gd name="T78" fmla="*/ 64 w 274"/>
                <a:gd name="T79" fmla="*/ 142 h 494"/>
                <a:gd name="T80" fmla="*/ 78 w 274"/>
                <a:gd name="T81" fmla="*/ 116 h 494"/>
                <a:gd name="T82" fmla="*/ 90 w 274"/>
                <a:gd name="T83" fmla="*/ 98 h 494"/>
                <a:gd name="T84" fmla="*/ 96 w 274"/>
                <a:gd name="T85" fmla="*/ 92 h 494"/>
                <a:gd name="T86" fmla="*/ 152 w 274"/>
                <a:gd name="T87" fmla="*/ 50 h 494"/>
                <a:gd name="T88" fmla="*/ 178 w 274"/>
                <a:gd name="T89" fmla="*/ 26 h 494"/>
                <a:gd name="T90" fmla="*/ 200 w 274"/>
                <a:gd name="T91" fmla="*/ 14 h 494"/>
                <a:gd name="T92" fmla="*/ 208 w 274"/>
                <a:gd name="T93" fmla="*/ 12 h 494"/>
                <a:gd name="T94" fmla="*/ 258 w 274"/>
                <a:gd name="T95" fmla="*/ 4 h 494"/>
                <a:gd name="T96" fmla="*/ 274 w 274"/>
                <a:gd name="T97" fmla="*/ 0 h 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74" h="492">
                  <a:moveTo>
                    <a:pt x="274" y="0"/>
                  </a:moveTo>
                  <a:lnTo>
                    <a:pt x="274" y="0"/>
                  </a:lnTo>
                  <a:lnTo>
                    <a:pt x="252" y="2"/>
                  </a:lnTo>
                  <a:lnTo>
                    <a:pt x="230" y="6"/>
                  </a:lnTo>
                  <a:lnTo>
                    <a:pt x="208" y="4"/>
                  </a:lnTo>
                  <a:lnTo>
                    <a:pt x="186" y="0"/>
                  </a:lnTo>
                  <a:lnTo>
                    <a:pt x="174" y="2"/>
                  </a:lnTo>
                  <a:lnTo>
                    <a:pt x="168" y="14"/>
                  </a:lnTo>
                  <a:lnTo>
                    <a:pt x="158" y="26"/>
                  </a:lnTo>
                  <a:lnTo>
                    <a:pt x="146" y="40"/>
                  </a:lnTo>
                  <a:lnTo>
                    <a:pt x="132" y="52"/>
                  </a:lnTo>
                  <a:lnTo>
                    <a:pt x="118" y="62"/>
                  </a:lnTo>
                  <a:lnTo>
                    <a:pt x="102" y="72"/>
                  </a:lnTo>
                  <a:lnTo>
                    <a:pt x="86" y="80"/>
                  </a:lnTo>
                  <a:lnTo>
                    <a:pt x="72" y="86"/>
                  </a:lnTo>
                  <a:lnTo>
                    <a:pt x="72" y="96"/>
                  </a:lnTo>
                  <a:lnTo>
                    <a:pt x="68" y="110"/>
                  </a:lnTo>
                  <a:lnTo>
                    <a:pt x="60" y="126"/>
                  </a:lnTo>
                  <a:lnTo>
                    <a:pt x="50" y="142"/>
                  </a:lnTo>
                  <a:lnTo>
                    <a:pt x="40" y="156"/>
                  </a:lnTo>
                  <a:lnTo>
                    <a:pt x="28" y="170"/>
                  </a:lnTo>
                  <a:lnTo>
                    <a:pt x="16" y="180"/>
                  </a:lnTo>
                  <a:lnTo>
                    <a:pt x="10" y="182"/>
                  </a:lnTo>
                  <a:lnTo>
                    <a:pt x="4" y="184"/>
                  </a:lnTo>
                  <a:lnTo>
                    <a:pt x="10" y="188"/>
                  </a:lnTo>
                  <a:lnTo>
                    <a:pt x="14" y="194"/>
                  </a:lnTo>
                  <a:lnTo>
                    <a:pt x="18" y="200"/>
                  </a:lnTo>
                  <a:lnTo>
                    <a:pt x="20" y="206"/>
                  </a:lnTo>
                  <a:lnTo>
                    <a:pt x="22" y="222"/>
                  </a:lnTo>
                  <a:lnTo>
                    <a:pt x="20" y="238"/>
                  </a:lnTo>
                  <a:lnTo>
                    <a:pt x="18" y="254"/>
                  </a:lnTo>
                  <a:lnTo>
                    <a:pt x="14" y="270"/>
                  </a:lnTo>
                  <a:lnTo>
                    <a:pt x="8" y="294"/>
                  </a:lnTo>
                  <a:lnTo>
                    <a:pt x="14" y="306"/>
                  </a:lnTo>
                  <a:lnTo>
                    <a:pt x="18" y="320"/>
                  </a:lnTo>
                  <a:lnTo>
                    <a:pt x="18" y="338"/>
                  </a:lnTo>
                  <a:lnTo>
                    <a:pt x="16" y="354"/>
                  </a:lnTo>
                  <a:lnTo>
                    <a:pt x="14" y="372"/>
                  </a:lnTo>
                  <a:lnTo>
                    <a:pt x="10" y="388"/>
                  </a:lnTo>
                  <a:lnTo>
                    <a:pt x="0" y="414"/>
                  </a:lnTo>
                  <a:lnTo>
                    <a:pt x="10" y="428"/>
                  </a:lnTo>
                  <a:lnTo>
                    <a:pt x="18" y="444"/>
                  </a:lnTo>
                  <a:lnTo>
                    <a:pt x="20" y="454"/>
                  </a:lnTo>
                  <a:lnTo>
                    <a:pt x="22" y="464"/>
                  </a:lnTo>
                  <a:lnTo>
                    <a:pt x="20" y="486"/>
                  </a:lnTo>
                  <a:lnTo>
                    <a:pt x="28" y="494"/>
                  </a:lnTo>
                  <a:lnTo>
                    <a:pt x="28" y="476"/>
                  </a:lnTo>
                  <a:lnTo>
                    <a:pt x="26" y="458"/>
                  </a:lnTo>
                  <a:lnTo>
                    <a:pt x="26" y="432"/>
                  </a:lnTo>
                  <a:lnTo>
                    <a:pt x="22" y="420"/>
                  </a:lnTo>
                  <a:lnTo>
                    <a:pt x="20" y="414"/>
                  </a:lnTo>
                  <a:lnTo>
                    <a:pt x="16" y="410"/>
                  </a:lnTo>
                  <a:lnTo>
                    <a:pt x="24" y="392"/>
                  </a:lnTo>
                  <a:lnTo>
                    <a:pt x="28" y="374"/>
                  </a:lnTo>
                  <a:lnTo>
                    <a:pt x="30" y="358"/>
                  </a:lnTo>
                  <a:lnTo>
                    <a:pt x="30" y="344"/>
                  </a:lnTo>
                  <a:lnTo>
                    <a:pt x="28" y="314"/>
                  </a:lnTo>
                  <a:lnTo>
                    <a:pt x="28" y="298"/>
                  </a:lnTo>
                  <a:lnTo>
                    <a:pt x="28" y="282"/>
                  </a:lnTo>
                  <a:lnTo>
                    <a:pt x="36" y="234"/>
                  </a:lnTo>
                  <a:lnTo>
                    <a:pt x="36" y="216"/>
                  </a:lnTo>
                  <a:lnTo>
                    <a:pt x="36" y="200"/>
                  </a:lnTo>
                  <a:lnTo>
                    <a:pt x="36" y="192"/>
                  </a:lnTo>
                  <a:lnTo>
                    <a:pt x="38" y="184"/>
                  </a:lnTo>
                  <a:lnTo>
                    <a:pt x="44" y="170"/>
                  </a:lnTo>
                  <a:lnTo>
                    <a:pt x="54" y="156"/>
                  </a:lnTo>
                  <a:lnTo>
                    <a:pt x="64" y="142"/>
                  </a:lnTo>
                  <a:lnTo>
                    <a:pt x="72" y="130"/>
                  </a:lnTo>
                  <a:lnTo>
                    <a:pt x="78" y="116"/>
                  </a:lnTo>
                  <a:lnTo>
                    <a:pt x="86" y="102"/>
                  </a:lnTo>
                  <a:lnTo>
                    <a:pt x="90" y="98"/>
                  </a:lnTo>
                  <a:lnTo>
                    <a:pt x="96" y="92"/>
                  </a:lnTo>
                  <a:lnTo>
                    <a:pt x="126" y="72"/>
                  </a:lnTo>
                  <a:lnTo>
                    <a:pt x="152" y="50"/>
                  </a:lnTo>
                  <a:lnTo>
                    <a:pt x="178" y="26"/>
                  </a:lnTo>
                  <a:lnTo>
                    <a:pt x="192" y="18"/>
                  </a:lnTo>
                  <a:lnTo>
                    <a:pt x="200" y="14"/>
                  </a:lnTo>
                  <a:lnTo>
                    <a:pt x="208" y="12"/>
                  </a:lnTo>
                  <a:lnTo>
                    <a:pt x="242" y="8"/>
                  </a:lnTo>
                  <a:lnTo>
                    <a:pt x="258" y="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DF9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1" name="Freeform 2523">
              <a:extLst>
                <a:ext uri="{FF2B5EF4-FFF2-40B4-BE49-F238E27FC236}">
                  <a16:creationId xmlns:a16="http://schemas.microsoft.com/office/drawing/2014/main" id="{76E6EEDB-7EB6-4E4D-AEC0-3A73F733CAFD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 bwMode="auto">
            <a:xfrm>
              <a:off x="1946" y="2120"/>
              <a:ext cx="232" cy="48"/>
            </a:xfrm>
            <a:custGeom>
              <a:avLst/>
              <a:gdLst>
                <a:gd name="T0" fmla="*/ 2 w 232"/>
                <a:gd name="T1" fmla="*/ 40 h 48"/>
                <a:gd name="T2" fmla="*/ 2 w 232"/>
                <a:gd name="T3" fmla="*/ 40 h 48"/>
                <a:gd name="T4" fmla="*/ 8 w 232"/>
                <a:gd name="T5" fmla="*/ 36 h 48"/>
                <a:gd name="T6" fmla="*/ 16 w 232"/>
                <a:gd name="T7" fmla="*/ 36 h 48"/>
                <a:gd name="T8" fmla="*/ 34 w 232"/>
                <a:gd name="T9" fmla="*/ 38 h 48"/>
                <a:gd name="T10" fmla="*/ 54 w 232"/>
                <a:gd name="T11" fmla="*/ 42 h 48"/>
                <a:gd name="T12" fmla="*/ 68 w 232"/>
                <a:gd name="T13" fmla="*/ 46 h 48"/>
                <a:gd name="T14" fmla="*/ 68 w 232"/>
                <a:gd name="T15" fmla="*/ 46 h 48"/>
                <a:gd name="T16" fmla="*/ 88 w 232"/>
                <a:gd name="T17" fmla="*/ 44 h 48"/>
                <a:gd name="T18" fmla="*/ 104 w 232"/>
                <a:gd name="T19" fmla="*/ 40 h 48"/>
                <a:gd name="T20" fmla="*/ 120 w 232"/>
                <a:gd name="T21" fmla="*/ 36 h 48"/>
                <a:gd name="T22" fmla="*/ 136 w 232"/>
                <a:gd name="T23" fmla="*/ 30 h 48"/>
                <a:gd name="T24" fmla="*/ 136 w 232"/>
                <a:gd name="T25" fmla="*/ 30 h 48"/>
                <a:gd name="T26" fmla="*/ 144 w 232"/>
                <a:gd name="T27" fmla="*/ 30 h 48"/>
                <a:gd name="T28" fmla="*/ 152 w 232"/>
                <a:gd name="T29" fmla="*/ 32 h 48"/>
                <a:gd name="T30" fmla="*/ 166 w 232"/>
                <a:gd name="T31" fmla="*/ 36 h 48"/>
                <a:gd name="T32" fmla="*/ 180 w 232"/>
                <a:gd name="T33" fmla="*/ 44 h 48"/>
                <a:gd name="T34" fmla="*/ 186 w 232"/>
                <a:gd name="T35" fmla="*/ 46 h 48"/>
                <a:gd name="T36" fmla="*/ 194 w 232"/>
                <a:gd name="T37" fmla="*/ 48 h 48"/>
                <a:gd name="T38" fmla="*/ 194 w 232"/>
                <a:gd name="T39" fmla="*/ 48 h 48"/>
                <a:gd name="T40" fmla="*/ 204 w 232"/>
                <a:gd name="T41" fmla="*/ 48 h 48"/>
                <a:gd name="T42" fmla="*/ 212 w 232"/>
                <a:gd name="T43" fmla="*/ 44 h 48"/>
                <a:gd name="T44" fmla="*/ 218 w 232"/>
                <a:gd name="T45" fmla="*/ 40 h 48"/>
                <a:gd name="T46" fmla="*/ 224 w 232"/>
                <a:gd name="T47" fmla="*/ 34 h 48"/>
                <a:gd name="T48" fmla="*/ 228 w 232"/>
                <a:gd name="T49" fmla="*/ 28 h 48"/>
                <a:gd name="T50" fmla="*/ 232 w 232"/>
                <a:gd name="T51" fmla="*/ 18 h 48"/>
                <a:gd name="T52" fmla="*/ 232 w 232"/>
                <a:gd name="T53" fmla="*/ 10 h 48"/>
                <a:gd name="T54" fmla="*/ 232 w 232"/>
                <a:gd name="T55" fmla="*/ 0 h 48"/>
                <a:gd name="T56" fmla="*/ 232 w 232"/>
                <a:gd name="T57" fmla="*/ 0 h 48"/>
                <a:gd name="T58" fmla="*/ 224 w 232"/>
                <a:gd name="T59" fmla="*/ 14 h 48"/>
                <a:gd name="T60" fmla="*/ 216 w 232"/>
                <a:gd name="T61" fmla="*/ 26 h 48"/>
                <a:gd name="T62" fmla="*/ 212 w 232"/>
                <a:gd name="T63" fmla="*/ 30 h 48"/>
                <a:gd name="T64" fmla="*/ 206 w 232"/>
                <a:gd name="T65" fmla="*/ 30 h 48"/>
                <a:gd name="T66" fmla="*/ 198 w 232"/>
                <a:gd name="T67" fmla="*/ 30 h 48"/>
                <a:gd name="T68" fmla="*/ 188 w 232"/>
                <a:gd name="T69" fmla="*/ 28 h 48"/>
                <a:gd name="T70" fmla="*/ 188 w 232"/>
                <a:gd name="T71" fmla="*/ 28 h 48"/>
                <a:gd name="T72" fmla="*/ 172 w 232"/>
                <a:gd name="T73" fmla="*/ 22 h 48"/>
                <a:gd name="T74" fmla="*/ 158 w 232"/>
                <a:gd name="T75" fmla="*/ 18 h 48"/>
                <a:gd name="T76" fmla="*/ 144 w 232"/>
                <a:gd name="T77" fmla="*/ 18 h 48"/>
                <a:gd name="T78" fmla="*/ 126 w 232"/>
                <a:gd name="T79" fmla="*/ 22 h 48"/>
                <a:gd name="T80" fmla="*/ 126 w 232"/>
                <a:gd name="T81" fmla="*/ 22 h 48"/>
                <a:gd name="T82" fmla="*/ 110 w 232"/>
                <a:gd name="T83" fmla="*/ 28 h 48"/>
                <a:gd name="T84" fmla="*/ 92 w 232"/>
                <a:gd name="T85" fmla="*/ 30 h 48"/>
                <a:gd name="T86" fmla="*/ 60 w 232"/>
                <a:gd name="T87" fmla="*/ 30 h 48"/>
                <a:gd name="T88" fmla="*/ 60 w 232"/>
                <a:gd name="T89" fmla="*/ 30 h 48"/>
                <a:gd name="T90" fmla="*/ 28 w 232"/>
                <a:gd name="T91" fmla="*/ 28 h 48"/>
                <a:gd name="T92" fmla="*/ 18 w 232"/>
                <a:gd name="T93" fmla="*/ 30 h 48"/>
                <a:gd name="T94" fmla="*/ 12 w 232"/>
                <a:gd name="T95" fmla="*/ 30 h 48"/>
                <a:gd name="T96" fmla="*/ 4 w 232"/>
                <a:gd name="T97" fmla="*/ 34 h 48"/>
                <a:gd name="T98" fmla="*/ 0 w 232"/>
                <a:gd name="T99" fmla="*/ 38 h 48"/>
                <a:gd name="T100" fmla="*/ 2 w 232"/>
                <a:gd name="T101" fmla="*/ 40 h 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1" h="48">
                  <a:moveTo>
                    <a:pt x="2" y="40"/>
                  </a:moveTo>
                  <a:lnTo>
                    <a:pt x="2" y="40"/>
                  </a:lnTo>
                  <a:lnTo>
                    <a:pt x="8" y="36"/>
                  </a:lnTo>
                  <a:lnTo>
                    <a:pt x="16" y="36"/>
                  </a:lnTo>
                  <a:lnTo>
                    <a:pt x="34" y="38"/>
                  </a:lnTo>
                  <a:lnTo>
                    <a:pt x="54" y="42"/>
                  </a:lnTo>
                  <a:lnTo>
                    <a:pt x="68" y="46"/>
                  </a:lnTo>
                  <a:lnTo>
                    <a:pt x="88" y="44"/>
                  </a:lnTo>
                  <a:lnTo>
                    <a:pt x="104" y="40"/>
                  </a:lnTo>
                  <a:lnTo>
                    <a:pt x="120" y="36"/>
                  </a:lnTo>
                  <a:lnTo>
                    <a:pt x="136" y="30"/>
                  </a:lnTo>
                  <a:lnTo>
                    <a:pt x="144" y="30"/>
                  </a:lnTo>
                  <a:lnTo>
                    <a:pt x="152" y="32"/>
                  </a:lnTo>
                  <a:lnTo>
                    <a:pt x="166" y="36"/>
                  </a:lnTo>
                  <a:lnTo>
                    <a:pt x="180" y="44"/>
                  </a:lnTo>
                  <a:lnTo>
                    <a:pt x="186" y="46"/>
                  </a:lnTo>
                  <a:lnTo>
                    <a:pt x="194" y="48"/>
                  </a:lnTo>
                  <a:lnTo>
                    <a:pt x="204" y="48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4"/>
                  </a:lnTo>
                  <a:lnTo>
                    <a:pt x="228" y="28"/>
                  </a:lnTo>
                  <a:lnTo>
                    <a:pt x="232" y="18"/>
                  </a:lnTo>
                  <a:lnTo>
                    <a:pt x="232" y="10"/>
                  </a:lnTo>
                  <a:lnTo>
                    <a:pt x="232" y="0"/>
                  </a:lnTo>
                  <a:lnTo>
                    <a:pt x="224" y="14"/>
                  </a:lnTo>
                  <a:lnTo>
                    <a:pt x="216" y="26"/>
                  </a:lnTo>
                  <a:lnTo>
                    <a:pt x="212" y="30"/>
                  </a:lnTo>
                  <a:lnTo>
                    <a:pt x="206" y="30"/>
                  </a:lnTo>
                  <a:lnTo>
                    <a:pt x="198" y="30"/>
                  </a:lnTo>
                  <a:lnTo>
                    <a:pt x="188" y="28"/>
                  </a:lnTo>
                  <a:lnTo>
                    <a:pt x="172" y="22"/>
                  </a:lnTo>
                  <a:lnTo>
                    <a:pt x="158" y="18"/>
                  </a:lnTo>
                  <a:lnTo>
                    <a:pt x="144" y="18"/>
                  </a:lnTo>
                  <a:lnTo>
                    <a:pt x="126" y="22"/>
                  </a:lnTo>
                  <a:lnTo>
                    <a:pt x="110" y="28"/>
                  </a:lnTo>
                  <a:lnTo>
                    <a:pt x="92" y="30"/>
                  </a:lnTo>
                  <a:lnTo>
                    <a:pt x="60" y="30"/>
                  </a:lnTo>
                  <a:lnTo>
                    <a:pt x="28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FAC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2" name="Freeform 2524">
              <a:extLst>
                <a:ext uri="{FF2B5EF4-FFF2-40B4-BE49-F238E27FC236}">
                  <a16:creationId xmlns:a16="http://schemas.microsoft.com/office/drawing/2014/main" id="{682A0F1B-8BB6-4582-BF44-B52C9B214843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 bwMode="auto">
            <a:xfrm>
              <a:off x="1946" y="2120"/>
              <a:ext cx="232" cy="48"/>
            </a:xfrm>
            <a:custGeom>
              <a:avLst/>
              <a:gdLst>
                <a:gd name="T0" fmla="*/ 2 w 232"/>
                <a:gd name="T1" fmla="*/ 40 h 48"/>
                <a:gd name="T2" fmla="*/ 2 w 232"/>
                <a:gd name="T3" fmla="*/ 40 h 48"/>
                <a:gd name="T4" fmla="*/ 8 w 232"/>
                <a:gd name="T5" fmla="*/ 36 h 48"/>
                <a:gd name="T6" fmla="*/ 16 w 232"/>
                <a:gd name="T7" fmla="*/ 36 h 48"/>
                <a:gd name="T8" fmla="*/ 34 w 232"/>
                <a:gd name="T9" fmla="*/ 38 h 48"/>
                <a:gd name="T10" fmla="*/ 54 w 232"/>
                <a:gd name="T11" fmla="*/ 42 h 48"/>
                <a:gd name="T12" fmla="*/ 68 w 232"/>
                <a:gd name="T13" fmla="*/ 46 h 48"/>
                <a:gd name="T14" fmla="*/ 68 w 232"/>
                <a:gd name="T15" fmla="*/ 46 h 48"/>
                <a:gd name="T16" fmla="*/ 88 w 232"/>
                <a:gd name="T17" fmla="*/ 44 h 48"/>
                <a:gd name="T18" fmla="*/ 104 w 232"/>
                <a:gd name="T19" fmla="*/ 40 h 48"/>
                <a:gd name="T20" fmla="*/ 120 w 232"/>
                <a:gd name="T21" fmla="*/ 36 h 48"/>
                <a:gd name="T22" fmla="*/ 136 w 232"/>
                <a:gd name="T23" fmla="*/ 30 h 48"/>
                <a:gd name="T24" fmla="*/ 136 w 232"/>
                <a:gd name="T25" fmla="*/ 30 h 48"/>
                <a:gd name="T26" fmla="*/ 144 w 232"/>
                <a:gd name="T27" fmla="*/ 30 h 48"/>
                <a:gd name="T28" fmla="*/ 152 w 232"/>
                <a:gd name="T29" fmla="*/ 32 h 48"/>
                <a:gd name="T30" fmla="*/ 166 w 232"/>
                <a:gd name="T31" fmla="*/ 36 h 48"/>
                <a:gd name="T32" fmla="*/ 180 w 232"/>
                <a:gd name="T33" fmla="*/ 44 h 48"/>
                <a:gd name="T34" fmla="*/ 186 w 232"/>
                <a:gd name="T35" fmla="*/ 46 h 48"/>
                <a:gd name="T36" fmla="*/ 194 w 232"/>
                <a:gd name="T37" fmla="*/ 48 h 48"/>
                <a:gd name="T38" fmla="*/ 194 w 232"/>
                <a:gd name="T39" fmla="*/ 48 h 48"/>
                <a:gd name="T40" fmla="*/ 204 w 232"/>
                <a:gd name="T41" fmla="*/ 48 h 48"/>
                <a:gd name="T42" fmla="*/ 212 w 232"/>
                <a:gd name="T43" fmla="*/ 44 h 48"/>
                <a:gd name="T44" fmla="*/ 218 w 232"/>
                <a:gd name="T45" fmla="*/ 40 h 48"/>
                <a:gd name="T46" fmla="*/ 224 w 232"/>
                <a:gd name="T47" fmla="*/ 34 h 48"/>
                <a:gd name="T48" fmla="*/ 228 w 232"/>
                <a:gd name="T49" fmla="*/ 28 h 48"/>
                <a:gd name="T50" fmla="*/ 232 w 232"/>
                <a:gd name="T51" fmla="*/ 18 h 48"/>
                <a:gd name="T52" fmla="*/ 232 w 232"/>
                <a:gd name="T53" fmla="*/ 10 h 48"/>
                <a:gd name="T54" fmla="*/ 232 w 232"/>
                <a:gd name="T55" fmla="*/ 0 h 48"/>
                <a:gd name="T56" fmla="*/ 232 w 232"/>
                <a:gd name="T57" fmla="*/ 0 h 48"/>
                <a:gd name="T58" fmla="*/ 224 w 232"/>
                <a:gd name="T59" fmla="*/ 14 h 48"/>
                <a:gd name="T60" fmla="*/ 216 w 232"/>
                <a:gd name="T61" fmla="*/ 26 h 48"/>
                <a:gd name="T62" fmla="*/ 212 w 232"/>
                <a:gd name="T63" fmla="*/ 30 h 48"/>
                <a:gd name="T64" fmla="*/ 206 w 232"/>
                <a:gd name="T65" fmla="*/ 30 h 48"/>
                <a:gd name="T66" fmla="*/ 198 w 232"/>
                <a:gd name="T67" fmla="*/ 30 h 48"/>
                <a:gd name="T68" fmla="*/ 188 w 232"/>
                <a:gd name="T69" fmla="*/ 28 h 48"/>
                <a:gd name="T70" fmla="*/ 188 w 232"/>
                <a:gd name="T71" fmla="*/ 28 h 48"/>
                <a:gd name="T72" fmla="*/ 172 w 232"/>
                <a:gd name="T73" fmla="*/ 22 h 48"/>
                <a:gd name="T74" fmla="*/ 158 w 232"/>
                <a:gd name="T75" fmla="*/ 18 h 48"/>
                <a:gd name="T76" fmla="*/ 144 w 232"/>
                <a:gd name="T77" fmla="*/ 18 h 48"/>
                <a:gd name="T78" fmla="*/ 126 w 232"/>
                <a:gd name="T79" fmla="*/ 22 h 48"/>
                <a:gd name="T80" fmla="*/ 126 w 232"/>
                <a:gd name="T81" fmla="*/ 22 h 48"/>
                <a:gd name="T82" fmla="*/ 110 w 232"/>
                <a:gd name="T83" fmla="*/ 28 h 48"/>
                <a:gd name="T84" fmla="*/ 92 w 232"/>
                <a:gd name="T85" fmla="*/ 30 h 48"/>
                <a:gd name="T86" fmla="*/ 60 w 232"/>
                <a:gd name="T87" fmla="*/ 30 h 48"/>
                <a:gd name="T88" fmla="*/ 60 w 232"/>
                <a:gd name="T89" fmla="*/ 30 h 48"/>
                <a:gd name="T90" fmla="*/ 28 w 232"/>
                <a:gd name="T91" fmla="*/ 28 h 48"/>
                <a:gd name="T92" fmla="*/ 18 w 232"/>
                <a:gd name="T93" fmla="*/ 30 h 48"/>
                <a:gd name="T94" fmla="*/ 12 w 232"/>
                <a:gd name="T95" fmla="*/ 30 h 48"/>
                <a:gd name="T96" fmla="*/ 4 w 232"/>
                <a:gd name="T97" fmla="*/ 34 h 48"/>
                <a:gd name="T98" fmla="*/ 0 w 232"/>
                <a:gd name="T99" fmla="*/ 38 h 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1" h="48">
                  <a:moveTo>
                    <a:pt x="2" y="40"/>
                  </a:moveTo>
                  <a:lnTo>
                    <a:pt x="2" y="40"/>
                  </a:lnTo>
                  <a:lnTo>
                    <a:pt x="8" y="36"/>
                  </a:lnTo>
                  <a:lnTo>
                    <a:pt x="16" y="36"/>
                  </a:lnTo>
                  <a:lnTo>
                    <a:pt x="34" y="38"/>
                  </a:lnTo>
                  <a:lnTo>
                    <a:pt x="54" y="42"/>
                  </a:lnTo>
                  <a:lnTo>
                    <a:pt x="68" y="46"/>
                  </a:lnTo>
                  <a:lnTo>
                    <a:pt x="88" y="44"/>
                  </a:lnTo>
                  <a:lnTo>
                    <a:pt x="104" y="40"/>
                  </a:lnTo>
                  <a:lnTo>
                    <a:pt x="120" y="36"/>
                  </a:lnTo>
                  <a:lnTo>
                    <a:pt x="136" y="30"/>
                  </a:lnTo>
                  <a:lnTo>
                    <a:pt x="144" y="30"/>
                  </a:lnTo>
                  <a:lnTo>
                    <a:pt x="152" y="32"/>
                  </a:lnTo>
                  <a:lnTo>
                    <a:pt x="166" y="36"/>
                  </a:lnTo>
                  <a:lnTo>
                    <a:pt x="180" y="44"/>
                  </a:lnTo>
                  <a:lnTo>
                    <a:pt x="186" y="46"/>
                  </a:lnTo>
                  <a:lnTo>
                    <a:pt x="194" y="48"/>
                  </a:lnTo>
                  <a:lnTo>
                    <a:pt x="204" y="48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4"/>
                  </a:lnTo>
                  <a:lnTo>
                    <a:pt x="228" y="28"/>
                  </a:lnTo>
                  <a:lnTo>
                    <a:pt x="232" y="18"/>
                  </a:lnTo>
                  <a:lnTo>
                    <a:pt x="232" y="10"/>
                  </a:lnTo>
                  <a:lnTo>
                    <a:pt x="232" y="0"/>
                  </a:lnTo>
                  <a:lnTo>
                    <a:pt x="224" y="14"/>
                  </a:lnTo>
                  <a:lnTo>
                    <a:pt x="216" y="26"/>
                  </a:lnTo>
                  <a:lnTo>
                    <a:pt x="212" y="30"/>
                  </a:lnTo>
                  <a:lnTo>
                    <a:pt x="206" y="30"/>
                  </a:lnTo>
                  <a:lnTo>
                    <a:pt x="198" y="30"/>
                  </a:lnTo>
                  <a:lnTo>
                    <a:pt x="188" y="28"/>
                  </a:lnTo>
                  <a:lnTo>
                    <a:pt x="172" y="22"/>
                  </a:lnTo>
                  <a:lnTo>
                    <a:pt x="158" y="18"/>
                  </a:lnTo>
                  <a:lnTo>
                    <a:pt x="144" y="18"/>
                  </a:lnTo>
                  <a:lnTo>
                    <a:pt x="126" y="22"/>
                  </a:lnTo>
                  <a:lnTo>
                    <a:pt x="110" y="28"/>
                  </a:lnTo>
                  <a:lnTo>
                    <a:pt x="92" y="30"/>
                  </a:lnTo>
                  <a:lnTo>
                    <a:pt x="60" y="30"/>
                  </a:lnTo>
                  <a:lnTo>
                    <a:pt x="28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34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3" name="Freeform 2525">
              <a:extLst>
                <a:ext uri="{FF2B5EF4-FFF2-40B4-BE49-F238E27FC236}">
                  <a16:creationId xmlns:a16="http://schemas.microsoft.com/office/drawing/2014/main" id="{4F288ADB-4EEF-4168-8FCC-CD94E2E45376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 bwMode="auto">
            <a:xfrm>
              <a:off x="1768" y="2252"/>
              <a:ext cx="78" cy="200"/>
            </a:xfrm>
            <a:custGeom>
              <a:avLst/>
              <a:gdLst>
                <a:gd name="T0" fmla="*/ 78 w 78"/>
                <a:gd name="T1" fmla="*/ 0 h 200"/>
                <a:gd name="T2" fmla="*/ 78 w 78"/>
                <a:gd name="T3" fmla="*/ 0 h 200"/>
                <a:gd name="T4" fmla="*/ 70 w 78"/>
                <a:gd name="T5" fmla="*/ 28 h 200"/>
                <a:gd name="T6" fmla="*/ 64 w 78"/>
                <a:gd name="T7" fmla="*/ 40 h 200"/>
                <a:gd name="T8" fmla="*/ 58 w 78"/>
                <a:gd name="T9" fmla="*/ 52 h 200"/>
                <a:gd name="T10" fmla="*/ 50 w 78"/>
                <a:gd name="T11" fmla="*/ 64 h 200"/>
                <a:gd name="T12" fmla="*/ 42 w 78"/>
                <a:gd name="T13" fmla="*/ 74 h 200"/>
                <a:gd name="T14" fmla="*/ 32 w 78"/>
                <a:gd name="T15" fmla="*/ 84 h 200"/>
                <a:gd name="T16" fmla="*/ 20 w 78"/>
                <a:gd name="T17" fmla="*/ 94 h 200"/>
                <a:gd name="T18" fmla="*/ 20 w 78"/>
                <a:gd name="T19" fmla="*/ 94 h 200"/>
                <a:gd name="T20" fmla="*/ 12 w 78"/>
                <a:gd name="T21" fmla="*/ 100 h 200"/>
                <a:gd name="T22" fmla="*/ 10 w 78"/>
                <a:gd name="T23" fmla="*/ 102 h 200"/>
                <a:gd name="T24" fmla="*/ 10 w 78"/>
                <a:gd name="T25" fmla="*/ 108 h 200"/>
                <a:gd name="T26" fmla="*/ 10 w 78"/>
                <a:gd name="T27" fmla="*/ 108 h 200"/>
                <a:gd name="T28" fmla="*/ 10 w 78"/>
                <a:gd name="T29" fmla="*/ 114 h 200"/>
                <a:gd name="T30" fmla="*/ 12 w 78"/>
                <a:gd name="T31" fmla="*/ 118 h 200"/>
                <a:gd name="T32" fmla="*/ 16 w 78"/>
                <a:gd name="T33" fmla="*/ 130 h 200"/>
                <a:gd name="T34" fmla="*/ 16 w 78"/>
                <a:gd name="T35" fmla="*/ 130 h 200"/>
                <a:gd name="T36" fmla="*/ 18 w 78"/>
                <a:gd name="T37" fmla="*/ 148 h 200"/>
                <a:gd name="T38" fmla="*/ 16 w 78"/>
                <a:gd name="T39" fmla="*/ 166 h 200"/>
                <a:gd name="T40" fmla="*/ 14 w 78"/>
                <a:gd name="T41" fmla="*/ 184 h 200"/>
                <a:gd name="T42" fmla="*/ 8 w 78"/>
                <a:gd name="T43" fmla="*/ 200 h 200"/>
                <a:gd name="T44" fmla="*/ 8 w 78"/>
                <a:gd name="T45" fmla="*/ 200 h 200"/>
                <a:gd name="T46" fmla="*/ 10 w 78"/>
                <a:gd name="T47" fmla="*/ 186 h 200"/>
                <a:gd name="T48" fmla="*/ 10 w 78"/>
                <a:gd name="T49" fmla="*/ 170 h 200"/>
                <a:gd name="T50" fmla="*/ 6 w 78"/>
                <a:gd name="T51" fmla="*/ 136 h 200"/>
                <a:gd name="T52" fmla="*/ 6 w 78"/>
                <a:gd name="T53" fmla="*/ 136 h 200"/>
                <a:gd name="T54" fmla="*/ 4 w 78"/>
                <a:gd name="T55" fmla="*/ 128 h 200"/>
                <a:gd name="T56" fmla="*/ 2 w 78"/>
                <a:gd name="T57" fmla="*/ 116 h 200"/>
                <a:gd name="T58" fmla="*/ 0 w 78"/>
                <a:gd name="T59" fmla="*/ 106 h 200"/>
                <a:gd name="T60" fmla="*/ 0 w 78"/>
                <a:gd name="T61" fmla="*/ 102 h 200"/>
                <a:gd name="T62" fmla="*/ 0 w 78"/>
                <a:gd name="T63" fmla="*/ 98 h 200"/>
                <a:gd name="T64" fmla="*/ 0 w 78"/>
                <a:gd name="T65" fmla="*/ 98 h 200"/>
                <a:gd name="T66" fmla="*/ 8 w 78"/>
                <a:gd name="T67" fmla="*/ 90 h 200"/>
                <a:gd name="T68" fmla="*/ 16 w 78"/>
                <a:gd name="T69" fmla="*/ 84 h 200"/>
                <a:gd name="T70" fmla="*/ 26 w 78"/>
                <a:gd name="T71" fmla="*/ 78 h 200"/>
                <a:gd name="T72" fmla="*/ 34 w 78"/>
                <a:gd name="T73" fmla="*/ 70 h 200"/>
                <a:gd name="T74" fmla="*/ 34 w 78"/>
                <a:gd name="T75" fmla="*/ 70 h 200"/>
                <a:gd name="T76" fmla="*/ 46 w 78"/>
                <a:gd name="T77" fmla="*/ 58 h 200"/>
                <a:gd name="T78" fmla="*/ 58 w 78"/>
                <a:gd name="T79" fmla="*/ 44 h 200"/>
                <a:gd name="T80" fmla="*/ 66 w 78"/>
                <a:gd name="T81" fmla="*/ 28 h 200"/>
                <a:gd name="T82" fmla="*/ 70 w 78"/>
                <a:gd name="T83" fmla="*/ 20 h 200"/>
                <a:gd name="T84" fmla="*/ 72 w 78"/>
                <a:gd name="T85" fmla="*/ 12 h 200"/>
                <a:gd name="T86" fmla="*/ 78 w 78"/>
                <a:gd name="T87" fmla="*/ 0 h 2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200">
                  <a:moveTo>
                    <a:pt x="78" y="0"/>
                  </a:moveTo>
                  <a:lnTo>
                    <a:pt x="78" y="0"/>
                  </a:lnTo>
                  <a:lnTo>
                    <a:pt x="70" y="28"/>
                  </a:lnTo>
                  <a:lnTo>
                    <a:pt x="64" y="40"/>
                  </a:lnTo>
                  <a:lnTo>
                    <a:pt x="58" y="52"/>
                  </a:lnTo>
                  <a:lnTo>
                    <a:pt x="50" y="64"/>
                  </a:lnTo>
                  <a:lnTo>
                    <a:pt x="42" y="74"/>
                  </a:lnTo>
                  <a:lnTo>
                    <a:pt x="32" y="84"/>
                  </a:lnTo>
                  <a:lnTo>
                    <a:pt x="20" y="94"/>
                  </a:lnTo>
                  <a:lnTo>
                    <a:pt x="12" y="100"/>
                  </a:lnTo>
                  <a:lnTo>
                    <a:pt x="10" y="102"/>
                  </a:lnTo>
                  <a:lnTo>
                    <a:pt x="10" y="108"/>
                  </a:lnTo>
                  <a:lnTo>
                    <a:pt x="10" y="114"/>
                  </a:lnTo>
                  <a:lnTo>
                    <a:pt x="12" y="118"/>
                  </a:lnTo>
                  <a:lnTo>
                    <a:pt x="16" y="130"/>
                  </a:lnTo>
                  <a:lnTo>
                    <a:pt x="18" y="148"/>
                  </a:lnTo>
                  <a:lnTo>
                    <a:pt x="16" y="166"/>
                  </a:lnTo>
                  <a:lnTo>
                    <a:pt x="14" y="184"/>
                  </a:lnTo>
                  <a:lnTo>
                    <a:pt x="8" y="200"/>
                  </a:lnTo>
                  <a:lnTo>
                    <a:pt x="10" y="186"/>
                  </a:lnTo>
                  <a:lnTo>
                    <a:pt x="10" y="170"/>
                  </a:lnTo>
                  <a:lnTo>
                    <a:pt x="6" y="136"/>
                  </a:lnTo>
                  <a:lnTo>
                    <a:pt x="4" y="128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8" y="90"/>
                  </a:lnTo>
                  <a:lnTo>
                    <a:pt x="16" y="84"/>
                  </a:lnTo>
                  <a:lnTo>
                    <a:pt x="26" y="78"/>
                  </a:lnTo>
                  <a:lnTo>
                    <a:pt x="34" y="70"/>
                  </a:lnTo>
                  <a:lnTo>
                    <a:pt x="46" y="58"/>
                  </a:lnTo>
                  <a:lnTo>
                    <a:pt x="58" y="44"/>
                  </a:lnTo>
                  <a:lnTo>
                    <a:pt x="66" y="28"/>
                  </a:lnTo>
                  <a:lnTo>
                    <a:pt x="70" y="20"/>
                  </a:lnTo>
                  <a:lnTo>
                    <a:pt x="72" y="1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AC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4" name="Freeform 2526">
              <a:extLst>
                <a:ext uri="{FF2B5EF4-FFF2-40B4-BE49-F238E27FC236}">
                  <a16:creationId xmlns:a16="http://schemas.microsoft.com/office/drawing/2014/main" id="{60A1C525-C657-4EE4-B6A9-69F637FC28AE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 bwMode="auto">
            <a:xfrm>
              <a:off x="1768" y="2252"/>
              <a:ext cx="78" cy="200"/>
            </a:xfrm>
            <a:custGeom>
              <a:avLst/>
              <a:gdLst>
                <a:gd name="T0" fmla="*/ 78 w 78"/>
                <a:gd name="T1" fmla="*/ 0 h 200"/>
                <a:gd name="T2" fmla="*/ 78 w 78"/>
                <a:gd name="T3" fmla="*/ 0 h 200"/>
                <a:gd name="T4" fmla="*/ 70 w 78"/>
                <a:gd name="T5" fmla="*/ 28 h 200"/>
                <a:gd name="T6" fmla="*/ 64 w 78"/>
                <a:gd name="T7" fmla="*/ 40 h 200"/>
                <a:gd name="T8" fmla="*/ 58 w 78"/>
                <a:gd name="T9" fmla="*/ 52 h 200"/>
                <a:gd name="T10" fmla="*/ 50 w 78"/>
                <a:gd name="T11" fmla="*/ 64 h 200"/>
                <a:gd name="T12" fmla="*/ 42 w 78"/>
                <a:gd name="T13" fmla="*/ 74 h 200"/>
                <a:gd name="T14" fmla="*/ 32 w 78"/>
                <a:gd name="T15" fmla="*/ 84 h 200"/>
                <a:gd name="T16" fmla="*/ 20 w 78"/>
                <a:gd name="T17" fmla="*/ 94 h 200"/>
                <a:gd name="T18" fmla="*/ 20 w 78"/>
                <a:gd name="T19" fmla="*/ 94 h 200"/>
                <a:gd name="T20" fmla="*/ 12 w 78"/>
                <a:gd name="T21" fmla="*/ 100 h 200"/>
                <a:gd name="T22" fmla="*/ 10 w 78"/>
                <a:gd name="T23" fmla="*/ 102 h 200"/>
                <a:gd name="T24" fmla="*/ 10 w 78"/>
                <a:gd name="T25" fmla="*/ 108 h 200"/>
                <a:gd name="T26" fmla="*/ 10 w 78"/>
                <a:gd name="T27" fmla="*/ 108 h 200"/>
                <a:gd name="T28" fmla="*/ 10 w 78"/>
                <a:gd name="T29" fmla="*/ 114 h 200"/>
                <a:gd name="T30" fmla="*/ 12 w 78"/>
                <a:gd name="T31" fmla="*/ 118 h 200"/>
                <a:gd name="T32" fmla="*/ 16 w 78"/>
                <a:gd name="T33" fmla="*/ 130 h 200"/>
                <a:gd name="T34" fmla="*/ 16 w 78"/>
                <a:gd name="T35" fmla="*/ 130 h 200"/>
                <a:gd name="T36" fmla="*/ 18 w 78"/>
                <a:gd name="T37" fmla="*/ 148 h 200"/>
                <a:gd name="T38" fmla="*/ 16 w 78"/>
                <a:gd name="T39" fmla="*/ 166 h 200"/>
                <a:gd name="T40" fmla="*/ 14 w 78"/>
                <a:gd name="T41" fmla="*/ 184 h 200"/>
                <a:gd name="T42" fmla="*/ 8 w 78"/>
                <a:gd name="T43" fmla="*/ 200 h 200"/>
                <a:gd name="T44" fmla="*/ 8 w 78"/>
                <a:gd name="T45" fmla="*/ 200 h 200"/>
                <a:gd name="T46" fmla="*/ 10 w 78"/>
                <a:gd name="T47" fmla="*/ 186 h 200"/>
                <a:gd name="T48" fmla="*/ 10 w 78"/>
                <a:gd name="T49" fmla="*/ 170 h 200"/>
                <a:gd name="T50" fmla="*/ 6 w 78"/>
                <a:gd name="T51" fmla="*/ 136 h 200"/>
                <a:gd name="T52" fmla="*/ 6 w 78"/>
                <a:gd name="T53" fmla="*/ 136 h 200"/>
                <a:gd name="T54" fmla="*/ 4 w 78"/>
                <a:gd name="T55" fmla="*/ 128 h 200"/>
                <a:gd name="T56" fmla="*/ 2 w 78"/>
                <a:gd name="T57" fmla="*/ 116 h 200"/>
                <a:gd name="T58" fmla="*/ 0 w 78"/>
                <a:gd name="T59" fmla="*/ 106 h 200"/>
                <a:gd name="T60" fmla="*/ 0 w 78"/>
                <a:gd name="T61" fmla="*/ 102 h 200"/>
                <a:gd name="T62" fmla="*/ 0 w 78"/>
                <a:gd name="T63" fmla="*/ 98 h 200"/>
                <a:gd name="T64" fmla="*/ 0 w 78"/>
                <a:gd name="T65" fmla="*/ 98 h 200"/>
                <a:gd name="T66" fmla="*/ 8 w 78"/>
                <a:gd name="T67" fmla="*/ 90 h 200"/>
                <a:gd name="T68" fmla="*/ 16 w 78"/>
                <a:gd name="T69" fmla="*/ 84 h 200"/>
                <a:gd name="T70" fmla="*/ 26 w 78"/>
                <a:gd name="T71" fmla="*/ 78 h 200"/>
                <a:gd name="T72" fmla="*/ 34 w 78"/>
                <a:gd name="T73" fmla="*/ 70 h 200"/>
                <a:gd name="T74" fmla="*/ 34 w 78"/>
                <a:gd name="T75" fmla="*/ 70 h 200"/>
                <a:gd name="T76" fmla="*/ 46 w 78"/>
                <a:gd name="T77" fmla="*/ 58 h 200"/>
                <a:gd name="T78" fmla="*/ 58 w 78"/>
                <a:gd name="T79" fmla="*/ 44 h 200"/>
                <a:gd name="T80" fmla="*/ 66 w 78"/>
                <a:gd name="T81" fmla="*/ 28 h 200"/>
                <a:gd name="T82" fmla="*/ 70 w 78"/>
                <a:gd name="T83" fmla="*/ 20 h 200"/>
                <a:gd name="T84" fmla="*/ 72 w 78"/>
                <a:gd name="T85" fmla="*/ 12 h 2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" h="200">
                  <a:moveTo>
                    <a:pt x="78" y="0"/>
                  </a:moveTo>
                  <a:lnTo>
                    <a:pt x="78" y="0"/>
                  </a:lnTo>
                  <a:lnTo>
                    <a:pt x="70" y="28"/>
                  </a:lnTo>
                  <a:lnTo>
                    <a:pt x="64" y="40"/>
                  </a:lnTo>
                  <a:lnTo>
                    <a:pt x="58" y="52"/>
                  </a:lnTo>
                  <a:lnTo>
                    <a:pt x="50" y="64"/>
                  </a:lnTo>
                  <a:lnTo>
                    <a:pt x="42" y="74"/>
                  </a:lnTo>
                  <a:lnTo>
                    <a:pt x="32" y="84"/>
                  </a:lnTo>
                  <a:lnTo>
                    <a:pt x="20" y="94"/>
                  </a:lnTo>
                  <a:lnTo>
                    <a:pt x="12" y="100"/>
                  </a:lnTo>
                  <a:lnTo>
                    <a:pt x="10" y="102"/>
                  </a:lnTo>
                  <a:lnTo>
                    <a:pt x="10" y="108"/>
                  </a:lnTo>
                  <a:lnTo>
                    <a:pt x="10" y="114"/>
                  </a:lnTo>
                  <a:lnTo>
                    <a:pt x="12" y="118"/>
                  </a:lnTo>
                  <a:lnTo>
                    <a:pt x="16" y="130"/>
                  </a:lnTo>
                  <a:lnTo>
                    <a:pt x="18" y="148"/>
                  </a:lnTo>
                  <a:lnTo>
                    <a:pt x="16" y="166"/>
                  </a:lnTo>
                  <a:lnTo>
                    <a:pt x="14" y="184"/>
                  </a:lnTo>
                  <a:lnTo>
                    <a:pt x="8" y="200"/>
                  </a:lnTo>
                  <a:lnTo>
                    <a:pt x="10" y="186"/>
                  </a:lnTo>
                  <a:lnTo>
                    <a:pt x="10" y="170"/>
                  </a:lnTo>
                  <a:lnTo>
                    <a:pt x="6" y="136"/>
                  </a:lnTo>
                  <a:lnTo>
                    <a:pt x="4" y="128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8" y="90"/>
                  </a:lnTo>
                  <a:lnTo>
                    <a:pt x="16" y="84"/>
                  </a:lnTo>
                  <a:lnTo>
                    <a:pt x="26" y="78"/>
                  </a:lnTo>
                  <a:lnTo>
                    <a:pt x="34" y="70"/>
                  </a:lnTo>
                  <a:lnTo>
                    <a:pt x="46" y="58"/>
                  </a:lnTo>
                  <a:lnTo>
                    <a:pt x="58" y="44"/>
                  </a:lnTo>
                  <a:lnTo>
                    <a:pt x="66" y="28"/>
                  </a:lnTo>
                  <a:lnTo>
                    <a:pt x="70" y="20"/>
                  </a:lnTo>
                  <a:lnTo>
                    <a:pt x="72" y="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5" name="Freeform 2527">
              <a:extLst>
                <a:ext uri="{FF2B5EF4-FFF2-40B4-BE49-F238E27FC236}">
                  <a16:creationId xmlns:a16="http://schemas.microsoft.com/office/drawing/2014/main" id="{B97B69BD-8D2A-4F0A-AA69-10D866C9C287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 bwMode="auto">
            <a:xfrm>
              <a:off x="1432" y="2046"/>
              <a:ext cx="30" cy="424"/>
            </a:xfrm>
            <a:custGeom>
              <a:avLst/>
              <a:gdLst>
                <a:gd name="T0" fmla="*/ 0 w 30"/>
                <a:gd name="T1" fmla="*/ 0 h 424"/>
                <a:gd name="T2" fmla="*/ 0 w 30"/>
                <a:gd name="T3" fmla="*/ 0 h 424"/>
                <a:gd name="T4" fmla="*/ 2 w 30"/>
                <a:gd name="T5" fmla="*/ 6 h 424"/>
                <a:gd name="T6" fmla="*/ 2 w 30"/>
                <a:gd name="T7" fmla="*/ 6 h 424"/>
                <a:gd name="T8" fmla="*/ 8 w 30"/>
                <a:gd name="T9" fmla="*/ 34 h 424"/>
                <a:gd name="T10" fmla="*/ 12 w 30"/>
                <a:gd name="T11" fmla="*/ 66 h 424"/>
                <a:gd name="T12" fmla="*/ 16 w 30"/>
                <a:gd name="T13" fmla="*/ 134 h 424"/>
                <a:gd name="T14" fmla="*/ 18 w 30"/>
                <a:gd name="T15" fmla="*/ 196 h 424"/>
                <a:gd name="T16" fmla="*/ 18 w 30"/>
                <a:gd name="T17" fmla="*/ 238 h 424"/>
                <a:gd name="T18" fmla="*/ 18 w 30"/>
                <a:gd name="T19" fmla="*/ 238 h 424"/>
                <a:gd name="T20" fmla="*/ 16 w 30"/>
                <a:gd name="T21" fmla="*/ 252 h 424"/>
                <a:gd name="T22" fmla="*/ 12 w 30"/>
                <a:gd name="T23" fmla="*/ 264 h 424"/>
                <a:gd name="T24" fmla="*/ 6 w 30"/>
                <a:gd name="T25" fmla="*/ 286 h 424"/>
                <a:gd name="T26" fmla="*/ 4 w 30"/>
                <a:gd name="T27" fmla="*/ 296 h 424"/>
                <a:gd name="T28" fmla="*/ 2 w 30"/>
                <a:gd name="T29" fmla="*/ 308 h 424"/>
                <a:gd name="T30" fmla="*/ 4 w 30"/>
                <a:gd name="T31" fmla="*/ 324 h 424"/>
                <a:gd name="T32" fmla="*/ 8 w 30"/>
                <a:gd name="T33" fmla="*/ 342 h 424"/>
                <a:gd name="T34" fmla="*/ 8 w 30"/>
                <a:gd name="T35" fmla="*/ 342 h 424"/>
                <a:gd name="T36" fmla="*/ 22 w 30"/>
                <a:gd name="T37" fmla="*/ 392 h 424"/>
                <a:gd name="T38" fmla="*/ 24 w 30"/>
                <a:gd name="T39" fmla="*/ 406 h 424"/>
                <a:gd name="T40" fmla="*/ 24 w 30"/>
                <a:gd name="T41" fmla="*/ 424 h 424"/>
                <a:gd name="T42" fmla="*/ 24 w 30"/>
                <a:gd name="T43" fmla="*/ 424 h 424"/>
                <a:gd name="T44" fmla="*/ 26 w 30"/>
                <a:gd name="T45" fmla="*/ 408 h 424"/>
                <a:gd name="T46" fmla="*/ 28 w 30"/>
                <a:gd name="T47" fmla="*/ 392 h 424"/>
                <a:gd name="T48" fmla="*/ 28 w 30"/>
                <a:gd name="T49" fmla="*/ 380 h 424"/>
                <a:gd name="T50" fmla="*/ 26 w 30"/>
                <a:gd name="T51" fmla="*/ 370 h 424"/>
                <a:gd name="T52" fmla="*/ 22 w 30"/>
                <a:gd name="T53" fmla="*/ 350 h 424"/>
                <a:gd name="T54" fmla="*/ 20 w 30"/>
                <a:gd name="T55" fmla="*/ 328 h 424"/>
                <a:gd name="T56" fmla="*/ 20 w 30"/>
                <a:gd name="T57" fmla="*/ 328 h 424"/>
                <a:gd name="T58" fmla="*/ 20 w 30"/>
                <a:gd name="T59" fmla="*/ 318 h 424"/>
                <a:gd name="T60" fmla="*/ 20 w 30"/>
                <a:gd name="T61" fmla="*/ 304 h 424"/>
                <a:gd name="T62" fmla="*/ 24 w 30"/>
                <a:gd name="T63" fmla="*/ 278 h 424"/>
                <a:gd name="T64" fmla="*/ 30 w 30"/>
                <a:gd name="T65" fmla="*/ 242 h 424"/>
                <a:gd name="T66" fmla="*/ 30 w 30"/>
                <a:gd name="T67" fmla="*/ 222 h 424"/>
                <a:gd name="T68" fmla="*/ 30 w 30"/>
                <a:gd name="T69" fmla="*/ 200 h 424"/>
                <a:gd name="T70" fmla="*/ 0 w 30"/>
                <a:gd name="T71" fmla="*/ 0 h 4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422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8" y="34"/>
                  </a:lnTo>
                  <a:lnTo>
                    <a:pt x="12" y="66"/>
                  </a:lnTo>
                  <a:lnTo>
                    <a:pt x="16" y="134"/>
                  </a:lnTo>
                  <a:lnTo>
                    <a:pt x="18" y="196"/>
                  </a:lnTo>
                  <a:lnTo>
                    <a:pt x="18" y="238"/>
                  </a:lnTo>
                  <a:lnTo>
                    <a:pt x="16" y="252"/>
                  </a:lnTo>
                  <a:lnTo>
                    <a:pt x="12" y="264"/>
                  </a:lnTo>
                  <a:lnTo>
                    <a:pt x="6" y="286"/>
                  </a:lnTo>
                  <a:lnTo>
                    <a:pt x="4" y="296"/>
                  </a:lnTo>
                  <a:lnTo>
                    <a:pt x="2" y="308"/>
                  </a:lnTo>
                  <a:lnTo>
                    <a:pt x="4" y="324"/>
                  </a:lnTo>
                  <a:lnTo>
                    <a:pt x="8" y="342"/>
                  </a:lnTo>
                  <a:lnTo>
                    <a:pt x="22" y="392"/>
                  </a:lnTo>
                  <a:lnTo>
                    <a:pt x="24" y="406"/>
                  </a:lnTo>
                  <a:lnTo>
                    <a:pt x="24" y="424"/>
                  </a:lnTo>
                  <a:lnTo>
                    <a:pt x="26" y="408"/>
                  </a:lnTo>
                  <a:lnTo>
                    <a:pt x="28" y="392"/>
                  </a:lnTo>
                  <a:lnTo>
                    <a:pt x="28" y="380"/>
                  </a:lnTo>
                  <a:lnTo>
                    <a:pt x="26" y="370"/>
                  </a:lnTo>
                  <a:lnTo>
                    <a:pt x="22" y="350"/>
                  </a:lnTo>
                  <a:lnTo>
                    <a:pt x="20" y="328"/>
                  </a:lnTo>
                  <a:lnTo>
                    <a:pt x="20" y="318"/>
                  </a:lnTo>
                  <a:lnTo>
                    <a:pt x="20" y="304"/>
                  </a:lnTo>
                  <a:lnTo>
                    <a:pt x="24" y="278"/>
                  </a:lnTo>
                  <a:lnTo>
                    <a:pt x="30" y="242"/>
                  </a:lnTo>
                  <a:lnTo>
                    <a:pt x="30" y="222"/>
                  </a:lnTo>
                  <a:lnTo>
                    <a:pt x="30" y="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6" name="Freeform 2528">
              <a:extLst>
                <a:ext uri="{FF2B5EF4-FFF2-40B4-BE49-F238E27FC236}">
                  <a16:creationId xmlns:a16="http://schemas.microsoft.com/office/drawing/2014/main" id="{F5836B78-FC5F-4985-BA59-D275712A6068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 bwMode="auto">
            <a:xfrm>
              <a:off x="1432" y="2046"/>
              <a:ext cx="30" cy="424"/>
            </a:xfrm>
            <a:custGeom>
              <a:avLst/>
              <a:gdLst>
                <a:gd name="T0" fmla="*/ 0 w 30"/>
                <a:gd name="T1" fmla="*/ 0 h 424"/>
                <a:gd name="T2" fmla="*/ 0 w 30"/>
                <a:gd name="T3" fmla="*/ 0 h 424"/>
                <a:gd name="T4" fmla="*/ 2 w 30"/>
                <a:gd name="T5" fmla="*/ 6 h 424"/>
                <a:gd name="T6" fmla="*/ 2 w 30"/>
                <a:gd name="T7" fmla="*/ 6 h 424"/>
                <a:gd name="T8" fmla="*/ 8 w 30"/>
                <a:gd name="T9" fmla="*/ 34 h 424"/>
                <a:gd name="T10" fmla="*/ 12 w 30"/>
                <a:gd name="T11" fmla="*/ 66 h 424"/>
                <a:gd name="T12" fmla="*/ 16 w 30"/>
                <a:gd name="T13" fmla="*/ 134 h 424"/>
                <a:gd name="T14" fmla="*/ 18 w 30"/>
                <a:gd name="T15" fmla="*/ 196 h 424"/>
                <a:gd name="T16" fmla="*/ 18 w 30"/>
                <a:gd name="T17" fmla="*/ 238 h 424"/>
                <a:gd name="T18" fmla="*/ 18 w 30"/>
                <a:gd name="T19" fmla="*/ 238 h 424"/>
                <a:gd name="T20" fmla="*/ 16 w 30"/>
                <a:gd name="T21" fmla="*/ 252 h 424"/>
                <a:gd name="T22" fmla="*/ 12 w 30"/>
                <a:gd name="T23" fmla="*/ 264 h 424"/>
                <a:gd name="T24" fmla="*/ 6 w 30"/>
                <a:gd name="T25" fmla="*/ 286 h 424"/>
                <a:gd name="T26" fmla="*/ 4 w 30"/>
                <a:gd name="T27" fmla="*/ 296 h 424"/>
                <a:gd name="T28" fmla="*/ 2 w 30"/>
                <a:gd name="T29" fmla="*/ 308 h 424"/>
                <a:gd name="T30" fmla="*/ 4 w 30"/>
                <a:gd name="T31" fmla="*/ 324 h 424"/>
                <a:gd name="T32" fmla="*/ 8 w 30"/>
                <a:gd name="T33" fmla="*/ 342 h 424"/>
                <a:gd name="T34" fmla="*/ 8 w 30"/>
                <a:gd name="T35" fmla="*/ 342 h 424"/>
                <a:gd name="T36" fmla="*/ 22 w 30"/>
                <a:gd name="T37" fmla="*/ 392 h 424"/>
                <a:gd name="T38" fmla="*/ 24 w 30"/>
                <a:gd name="T39" fmla="*/ 406 h 424"/>
                <a:gd name="T40" fmla="*/ 24 w 30"/>
                <a:gd name="T41" fmla="*/ 424 h 424"/>
                <a:gd name="T42" fmla="*/ 24 w 30"/>
                <a:gd name="T43" fmla="*/ 424 h 424"/>
                <a:gd name="T44" fmla="*/ 26 w 30"/>
                <a:gd name="T45" fmla="*/ 408 h 424"/>
                <a:gd name="T46" fmla="*/ 28 w 30"/>
                <a:gd name="T47" fmla="*/ 392 h 424"/>
                <a:gd name="T48" fmla="*/ 28 w 30"/>
                <a:gd name="T49" fmla="*/ 380 h 424"/>
                <a:gd name="T50" fmla="*/ 26 w 30"/>
                <a:gd name="T51" fmla="*/ 370 h 424"/>
                <a:gd name="T52" fmla="*/ 22 w 30"/>
                <a:gd name="T53" fmla="*/ 350 h 424"/>
                <a:gd name="T54" fmla="*/ 20 w 30"/>
                <a:gd name="T55" fmla="*/ 328 h 424"/>
                <a:gd name="T56" fmla="*/ 20 w 30"/>
                <a:gd name="T57" fmla="*/ 328 h 424"/>
                <a:gd name="T58" fmla="*/ 20 w 30"/>
                <a:gd name="T59" fmla="*/ 318 h 424"/>
                <a:gd name="T60" fmla="*/ 20 w 30"/>
                <a:gd name="T61" fmla="*/ 304 h 424"/>
                <a:gd name="T62" fmla="*/ 24 w 30"/>
                <a:gd name="T63" fmla="*/ 278 h 424"/>
                <a:gd name="T64" fmla="*/ 30 w 30"/>
                <a:gd name="T65" fmla="*/ 242 h 424"/>
                <a:gd name="T66" fmla="*/ 30 w 30"/>
                <a:gd name="T67" fmla="*/ 222 h 424"/>
                <a:gd name="T68" fmla="*/ 30 w 30"/>
                <a:gd name="T69" fmla="*/ 200 h 4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0" h="422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8" y="34"/>
                  </a:lnTo>
                  <a:lnTo>
                    <a:pt x="12" y="66"/>
                  </a:lnTo>
                  <a:lnTo>
                    <a:pt x="16" y="134"/>
                  </a:lnTo>
                  <a:lnTo>
                    <a:pt x="18" y="196"/>
                  </a:lnTo>
                  <a:lnTo>
                    <a:pt x="18" y="238"/>
                  </a:lnTo>
                  <a:lnTo>
                    <a:pt x="16" y="252"/>
                  </a:lnTo>
                  <a:lnTo>
                    <a:pt x="12" y="264"/>
                  </a:lnTo>
                  <a:lnTo>
                    <a:pt x="6" y="286"/>
                  </a:lnTo>
                  <a:lnTo>
                    <a:pt x="4" y="296"/>
                  </a:lnTo>
                  <a:lnTo>
                    <a:pt x="2" y="308"/>
                  </a:lnTo>
                  <a:lnTo>
                    <a:pt x="4" y="324"/>
                  </a:lnTo>
                  <a:lnTo>
                    <a:pt x="8" y="342"/>
                  </a:lnTo>
                  <a:lnTo>
                    <a:pt x="22" y="392"/>
                  </a:lnTo>
                  <a:lnTo>
                    <a:pt x="24" y="406"/>
                  </a:lnTo>
                  <a:lnTo>
                    <a:pt x="24" y="424"/>
                  </a:lnTo>
                  <a:lnTo>
                    <a:pt x="26" y="408"/>
                  </a:lnTo>
                  <a:lnTo>
                    <a:pt x="28" y="392"/>
                  </a:lnTo>
                  <a:lnTo>
                    <a:pt x="28" y="380"/>
                  </a:lnTo>
                  <a:lnTo>
                    <a:pt x="26" y="370"/>
                  </a:lnTo>
                  <a:lnTo>
                    <a:pt x="22" y="350"/>
                  </a:lnTo>
                  <a:lnTo>
                    <a:pt x="20" y="328"/>
                  </a:lnTo>
                  <a:lnTo>
                    <a:pt x="20" y="318"/>
                  </a:lnTo>
                  <a:lnTo>
                    <a:pt x="20" y="304"/>
                  </a:lnTo>
                  <a:lnTo>
                    <a:pt x="24" y="278"/>
                  </a:lnTo>
                  <a:lnTo>
                    <a:pt x="30" y="242"/>
                  </a:lnTo>
                  <a:lnTo>
                    <a:pt x="30" y="222"/>
                  </a:lnTo>
                  <a:lnTo>
                    <a:pt x="30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7" name="Freeform 2529">
              <a:extLst>
                <a:ext uri="{FF2B5EF4-FFF2-40B4-BE49-F238E27FC236}">
                  <a16:creationId xmlns:a16="http://schemas.microsoft.com/office/drawing/2014/main" id="{981C3A1B-5A9F-4FCC-9FD2-EBD9F6A9B303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 bwMode="auto">
            <a:xfrm>
              <a:off x="1634" y="2158"/>
              <a:ext cx="250" cy="708"/>
            </a:xfrm>
            <a:custGeom>
              <a:avLst/>
              <a:gdLst>
                <a:gd name="T0" fmla="*/ 250 w 250"/>
                <a:gd name="T1" fmla="*/ 700 h 708"/>
                <a:gd name="T2" fmla="*/ 250 w 250"/>
                <a:gd name="T3" fmla="*/ 700 h 708"/>
                <a:gd name="T4" fmla="*/ 250 w 250"/>
                <a:gd name="T5" fmla="*/ 704 h 708"/>
                <a:gd name="T6" fmla="*/ 248 w 250"/>
                <a:gd name="T7" fmla="*/ 706 h 708"/>
                <a:gd name="T8" fmla="*/ 242 w 250"/>
                <a:gd name="T9" fmla="*/ 708 h 708"/>
                <a:gd name="T10" fmla="*/ 234 w 250"/>
                <a:gd name="T11" fmla="*/ 708 h 708"/>
                <a:gd name="T12" fmla="*/ 226 w 250"/>
                <a:gd name="T13" fmla="*/ 706 h 708"/>
                <a:gd name="T14" fmla="*/ 216 w 250"/>
                <a:gd name="T15" fmla="*/ 702 h 708"/>
                <a:gd name="T16" fmla="*/ 204 w 250"/>
                <a:gd name="T17" fmla="*/ 698 h 708"/>
                <a:gd name="T18" fmla="*/ 192 w 250"/>
                <a:gd name="T19" fmla="*/ 690 h 708"/>
                <a:gd name="T20" fmla="*/ 192 w 250"/>
                <a:gd name="T21" fmla="*/ 690 h 708"/>
                <a:gd name="T22" fmla="*/ 168 w 250"/>
                <a:gd name="T23" fmla="*/ 676 h 708"/>
                <a:gd name="T24" fmla="*/ 148 w 250"/>
                <a:gd name="T25" fmla="*/ 662 h 708"/>
                <a:gd name="T26" fmla="*/ 128 w 250"/>
                <a:gd name="T27" fmla="*/ 646 h 708"/>
                <a:gd name="T28" fmla="*/ 110 w 250"/>
                <a:gd name="T29" fmla="*/ 628 h 708"/>
                <a:gd name="T30" fmla="*/ 94 w 250"/>
                <a:gd name="T31" fmla="*/ 610 h 708"/>
                <a:gd name="T32" fmla="*/ 78 w 250"/>
                <a:gd name="T33" fmla="*/ 592 h 708"/>
                <a:gd name="T34" fmla="*/ 66 w 250"/>
                <a:gd name="T35" fmla="*/ 572 h 708"/>
                <a:gd name="T36" fmla="*/ 54 w 250"/>
                <a:gd name="T37" fmla="*/ 552 h 708"/>
                <a:gd name="T38" fmla="*/ 44 w 250"/>
                <a:gd name="T39" fmla="*/ 530 h 708"/>
                <a:gd name="T40" fmla="*/ 34 w 250"/>
                <a:gd name="T41" fmla="*/ 508 h 708"/>
                <a:gd name="T42" fmla="*/ 26 w 250"/>
                <a:gd name="T43" fmla="*/ 486 h 708"/>
                <a:gd name="T44" fmla="*/ 20 w 250"/>
                <a:gd name="T45" fmla="*/ 464 h 708"/>
                <a:gd name="T46" fmla="*/ 10 w 250"/>
                <a:gd name="T47" fmla="*/ 418 h 708"/>
                <a:gd name="T48" fmla="*/ 4 w 250"/>
                <a:gd name="T49" fmla="*/ 372 h 708"/>
                <a:gd name="T50" fmla="*/ 0 w 250"/>
                <a:gd name="T51" fmla="*/ 324 h 708"/>
                <a:gd name="T52" fmla="*/ 2 w 250"/>
                <a:gd name="T53" fmla="*/ 278 h 708"/>
                <a:gd name="T54" fmla="*/ 4 w 250"/>
                <a:gd name="T55" fmla="*/ 234 h 708"/>
                <a:gd name="T56" fmla="*/ 10 w 250"/>
                <a:gd name="T57" fmla="*/ 190 h 708"/>
                <a:gd name="T58" fmla="*/ 16 w 250"/>
                <a:gd name="T59" fmla="*/ 148 h 708"/>
                <a:gd name="T60" fmla="*/ 24 w 250"/>
                <a:gd name="T61" fmla="*/ 110 h 708"/>
                <a:gd name="T62" fmla="*/ 34 w 250"/>
                <a:gd name="T63" fmla="*/ 76 h 708"/>
                <a:gd name="T64" fmla="*/ 42 w 250"/>
                <a:gd name="T65" fmla="*/ 46 h 708"/>
                <a:gd name="T66" fmla="*/ 42 w 250"/>
                <a:gd name="T67" fmla="*/ 46 h 708"/>
                <a:gd name="T68" fmla="*/ 54 w 250"/>
                <a:gd name="T69" fmla="*/ 16 h 708"/>
                <a:gd name="T70" fmla="*/ 60 w 250"/>
                <a:gd name="T71" fmla="*/ 0 h 7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0" h="708">
                  <a:moveTo>
                    <a:pt x="250" y="700"/>
                  </a:moveTo>
                  <a:lnTo>
                    <a:pt x="250" y="700"/>
                  </a:lnTo>
                  <a:lnTo>
                    <a:pt x="250" y="704"/>
                  </a:lnTo>
                  <a:lnTo>
                    <a:pt x="248" y="706"/>
                  </a:lnTo>
                  <a:lnTo>
                    <a:pt x="242" y="708"/>
                  </a:lnTo>
                  <a:lnTo>
                    <a:pt x="234" y="708"/>
                  </a:lnTo>
                  <a:lnTo>
                    <a:pt x="226" y="706"/>
                  </a:lnTo>
                  <a:lnTo>
                    <a:pt x="216" y="702"/>
                  </a:lnTo>
                  <a:lnTo>
                    <a:pt x="204" y="698"/>
                  </a:lnTo>
                  <a:lnTo>
                    <a:pt x="192" y="690"/>
                  </a:lnTo>
                  <a:lnTo>
                    <a:pt x="168" y="676"/>
                  </a:lnTo>
                  <a:lnTo>
                    <a:pt x="148" y="662"/>
                  </a:lnTo>
                  <a:lnTo>
                    <a:pt x="128" y="646"/>
                  </a:lnTo>
                  <a:lnTo>
                    <a:pt x="110" y="628"/>
                  </a:lnTo>
                  <a:lnTo>
                    <a:pt x="94" y="610"/>
                  </a:lnTo>
                  <a:lnTo>
                    <a:pt x="78" y="592"/>
                  </a:lnTo>
                  <a:lnTo>
                    <a:pt x="66" y="572"/>
                  </a:lnTo>
                  <a:lnTo>
                    <a:pt x="54" y="552"/>
                  </a:lnTo>
                  <a:lnTo>
                    <a:pt x="44" y="530"/>
                  </a:lnTo>
                  <a:lnTo>
                    <a:pt x="34" y="508"/>
                  </a:lnTo>
                  <a:lnTo>
                    <a:pt x="26" y="486"/>
                  </a:lnTo>
                  <a:lnTo>
                    <a:pt x="20" y="464"/>
                  </a:lnTo>
                  <a:lnTo>
                    <a:pt x="10" y="418"/>
                  </a:lnTo>
                  <a:lnTo>
                    <a:pt x="4" y="372"/>
                  </a:lnTo>
                  <a:lnTo>
                    <a:pt x="0" y="324"/>
                  </a:lnTo>
                  <a:lnTo>
                    <a:pt x="2" y="278"/>
                  </a:lnTo>
                  <a:lnTo>
                    <a:pt x="4" y="234"/>
                  </a:lnTo>
                  <a:lnTo>
                    <a:pt x="10" y="190"/>
                  </a:lnTo>
                  <a:lnTo>
                    <a:pt x="16" y="148"/>
                  </a:lnTo>
                  <a:lnTo>
                    <a:pt x="24" y="110"/>
                  </a:lnTo>
                  <a:lnTo>
                    <a:pt x="34" y="76"/>
                  </a:lnTo>
                  <a:lnTo>
                    <a:pt x="42" y="46"/>
                  </a:lnTo>
                  <a:lnTo>
                    <a:pt x="54" y="16"/>
                  </a:lnTo>
                  <a:lnTo>
                    <a:pt x="6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8" name="Freeform 2530">
              <a:extLst>
                <a:ext uri="{FF2B5EF4-FFF2-40B4-BE49-F238E27FC236}">
                  <a16:creationId xmlns:a16="http://schemas.microsoft.com/office/drawing/2014/main" id="{7C6C8B42-76A8-4BCB-B278-A3FFCD82787A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8 w 1062"/>
                <a:gd name="T1" fmla="*/ 18 h 1126"/>
                <a:gd name="T2" fmla="*/ 42 w 1062"/>
                <a:gd name="T3" fmla="*/ 80 h 1126"/>
                <a:gd name="T4" fmla="*/ 62 w 1062"/>
                <a:gd name="T5" fmla="*/ 264 h 1126"/>
                <a:gd name="T6" fmla="*/ 64 w 1062"/>
                <a:gd name="T7" fmla="*/ 352 h 1126"/>
                <a:gd name="T8" fmla="*/ 50 w 1062"/>
                <a:gd name="T9" fmla="*/ 426 h 1126"/>
                <a:gd name="T10" fmla="*/ 52 w 1062"/>
                <a:gd name="T11" fmla="*/ 462 h 1126"/>
                <a:gd name="T12" fmla="*/ 72 w 1062"/>
                <a:gd name="T13" fmla="*/ 522 h 1126"/>
                <a:gd name="T14" fmla="*/ 68 w 1062"/>
                <a:gd name="T15" fmla="*/ 552 h 1126"/>
                <a:gd name="T16" fmla="*/ 66 w 1062"/>
                <a:gd name="T17" fmla="*/ 584 h 1126"/>
                <a:gd name="T18" fmla="*/ 78 w 1062"/>
                <a:gd name="T19" fmla="*/ 622 h 1126"/>
                <a:gd name="T20" fmla="*/ 66 w 1062"/>
                <a:gd name="T21" fmla="*/ 656 h 1126"/>
                <a:gd name="T22" fmla="*/ 74 w 1062"/>
                <a:gd name="T23" fmla="*/ 682 h 1126"/>
                <a:gd name="T24" fmla="*/ 82 w 1062"/>
                <a:gd name="T25" fmla="*/ 712 h 1126"/>
                <a:gd name="T26" fmla="*/ 72 w 1062"/>
                <a:gd name="T27" fmla="*/ 742 h 1126"/>
                <a:gd name="T28" fmla="*/ 88 w 1062"/>
                <a:gd name="T29" fmla="*/ 788 h 1126"/>
                <a:gd name="T30" fmla="*/ 92 w 1062"/>
                <a:gd name="T31" fmla="*/ 834 h 1126"/>
                <a:gd name="T32" fmla="*/ 100 w 1062"/>
                <a:gd name="T33" fmla="*/ 876 h 1126"/>
                <a:gd name="T34" fmla="*/ 138 w 1062"/>
                <a:gd name="T35" fmla="*/ 924 h 1126"/>
                <a:gd name="T36" fmla="*/ 180 w 1062"/>
                <a:gd name="T37" fmla="*/ 968 h 1126"/>
                <a:gd name="T38" fmla="*/ 206 w 1062"/>
                <a:gd name="T39" fmla="*/ 1016 h 1126"/>
                <a:gd name="T40" fmla="*/ 238 w 1062"/>
                <a:gd name="T41" fmla="*/ 1042 h 1126"/>
                <a:gd name="T42" fmla="*/ 364 w 1062"/>
                <a:gd name="T43" fmla="*/ 1106 h 1126"/>
                <a:gd name="T44" fmla="*/ 452 w 1062"/>
                <a:gd name="T45" fmla="*/ 1120 h 1126"/>
                <a:gd name="T46" fmla="*/ 514 w 1062"/>
                <a:gd name="T47" fmla="*/ 1122 h 1126"/>
                <a:gd name="T48" fmla="*/ 576 w 1062"/>
                <a:gd name="T49" fmla="*/ 1126 h 1126"/>
                <a:gd name="T50" fmla="*/ 702 w 1062"/>
                <a:gd name="T51" fmla="*/ 1098 h 1126"/>
                <a:gd name="T52" fmla="*/ 814 w 1062"/>
                <a:gd name="T53" fmla="*/ 1074 h 1126"/>
                <a:gd name="T54" fmla="*/ 862 w 1062"/>
                <a:gd name="T55" fmla="*/ 1042 h 1126"/>
                <a:gd name="T56" fmla="*/ 918 w 1062"/>
                <a:gd name="T57" fmla="*/ 964 h 1126"/>
                <a:gd name="T58" fmla="*/ 952 w 1062"/>
                <a:gd name="T59" fmla="*/ 942 h 1126"/>
                <a:gd name="T60" fmla="*/ 968 w 1062"/>
                <a:gd name="T61" fmla="*/ 918 h 1126"/>
                <a:gd name="T62" fmla="*/ 966 w 1062"/>
                <a:gd name="T63" fmla="*/ 890 h 1126"/>
                <a:gd name="T64" fmla="*/ 972 w 1062"/>
                <a:gd name="T65" fmla="*/ 874 h 1126"/>
                <a:gd name="T66" fmla="*/ 1004 w 1062"/>
                <a:gd name="T67" fmla="*/ 854 h 1126"/>
                <a:gd name="T68" fmla="*/ 1022 w 1062"/>
                <a:gd name="T69" fmla="*/ 826 h 1126"/>
                <a:gd name="T70" fmla="*/ 1036 w 1062"/>
                <a:gd name="T71" fmla="*/ 742 h 1126"/>
                <a:gd name="T72" fmla="*/ 1054 w 1062"/>
                <a:gd name="T73" fmla="*/ 686 h 1126"/>
                <a:gd name="T74" fmla="*/ 1062 w 1062"/>
                <a:gd name="T75" fmla="*/ 634 h 1126"/>
                <a:gd name="T76" fmla="*/ 1050 w 1062"/>
                <a:gd name="T77" fmla="*/ 544 h 1126"/>
                <a:gd name="T78" fmla="*/ 1036 w 1062"/>
                <a:gd name="T79" fmla="*/ 520 h 1126"/>
                <a:gd name="T80" fmla="*/ 1044 w 1062"/>
                <a:gd name="T81" fmla="*/ 480 h 1126"/>
                <a:gd name="T82" fmla="*/ 1022 w 1062"/>
                <a:gd name="T83" fmla="*/ 406 h 1126"/>
                <a:gd name="T84" fmla="*/ 1006 w 1062"/>
                <a:gd name="T85" fmla="*/ 354 h 1126"/>
                <a:gd name="T86" fmla="*/ 1004 w 1062"/>
                <a:gd name="T87" fmla="*/ 322 h 1126"/>
                <a:gd name="T88" fmla="*/ 1004 w 1062"/>
                <a:gd name="T89" fmla="*/ 292 h 1126"/>
                <a:gd name="T90" fmla="*/ 990 w 1062"/>
                <a:gd name="T91" fmla="*/ 264 h 1126"/>
                <a:gd name="T92" fmla="*/ 948 w 1062"/>
                <a:gd name="T93" fmla="*/ 120 h 1126"/>
                <a:gd name="T94" fmla="*/ 920 w 1062"/>
                <a:gd name="T95" fmla="*/ 50 h 11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62" h="1126">
                  <a:moveTo>
                    <a:pt x="0" y="0"/>
                  </a:move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69" name="Freeform 2531">
              <a:extLst>
                <a:ext uri="{FF2B5EF4-FFF2-40B4-BE49-F238E27FC236}">
                  <a16:creationId xmlns:a16="http://schemas.microsoft.com/office/drawing/2014/main" id="{B45968C0-22D6-432A-B972-C899DE66FA27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 bwMode="auto">
            <a:xfrm>
              <a:off x="1346" y="1922"/>
              <a:ext cx="1102" cy="1144"/>
            </a:xfrm>
            <a:custGeom>
              <a:avLst/>
              <a:gdLst>
                <a:gd name="T0" fmla="*/ 4 w 1102"/>
                <a:gd name="T1" fmla="*/ 6 h 1144"/>
                <a:gd name="T2" fmla="*/ 26 w 1102"/>
                <a:gd name="T3" fmla="*/ 26 h 1144"/>
                <a:gd name="T4" fmla="*/ 54 w 1102"/>
                <a:gd name="T5" fmla="*/ 124 h 1144"/>
                <a:gd name="T6" fmla="*/ 66 w 1102"/>
                <a:gd name="T7" fmla="*/ 266 h 1144"/>
                <a:gd name="T8" fmla="*/ 66 w 1102"/>
                <a:gd name="T9" fmla="*/ 370 h 1144"/>
                <a:gd name="T10" fmla="*/ 54 w 1102"/>
                <a:gd name="T11" fmla="*/ 438 h 1144"/>
                <a:gd name="T12" fmla="*/ 60 w 1102"/>
                <a:gd name="T13" fmla="*/ 476 h 1144"/>
                <a:gd name="T14" fmla="*/ 76 w 1102"/>
                <a:gd name="T15" fmla="*/ 522 h 1144"/>
                <a:gd name="T16" fmla="*/ 74 w 1102"/>
                <a:gd name="T17" fmla="*/ 544 h 1144"/>
                <a:gd name="T18" fmla="*/ 68 w 1102"/>
                <a:gd name="T19" fmla="*/ 574 h 1144"/>
                <a:gd name="T20" fmla="*/ 80 w 1102"/>
                <a:gd name="T21" fmla="*/ 612 h 1144"/>
                <a:gd name="T22" fmla="*/ 78 w 1102"/>
                <a:gd name="T23" fmla="*/ 630 h 1144"/>
                <a:gd name="T24" fmla="*/ 70 w 1102"/>
                <a:gd name="T25" fmla="*/ 664 h 1144"/>
                <a:gd name="T26" fmla="*/ 82 w 1102"/>
                <a:gd name="T27" fmla="*/ 690 h 1144"/>
                <a:gd name="T28" fmla="*/ 86 w 1102"/>
                <a:gd name="T29" fmla="*/ 710 h 1144"/>
                <a:gd name="T30" fmla="*/ 76 w 1102"/>
                <a:gd name="T31" fmla="*/ 742 h 1144"/>
                <a:gd name="T32" fmla="*/ 88 w 1102"/>
                <a:gd name="T33" fmla="*/ 780 h 1144"/>
                <a:gd name="T34" fmla="*/ 98 w 1102"/>
                <a:gd name="T35" fmla="*/ 832 h 1144"/>
                <a:gd name="T36" fmla="*/ 106 w 1102"/>
                <a:gd name="T37" fmla="*/ 882 h 1144"/>
                <a:gd name="T38" fmla="*/ 140 w 1102"/>
                <a:gd name="T39" fmla="*/ 930 h 1144"/>
                <a:gd name="T40" fmla="*/ 182 w 1102"/>
                <a:gd name="T41" fmla="*/ 968 h 1144"/>
                <a:gd name="T42" fmla="*/ 202 w 1102"/>
                <a:gd name="T43" fmla="*/ 1002 h 1144"/>
                <a:gd name="T44" fmla="*/ 232 w 1102"/>
                <a:gd name="T45" fmla="*/ 1042 h 1144"/>
                <a:gd name="T46" fmla="*/ 352 w 1102"/>
                <a:gd name="T47" fmla="*/ 1110 h 1144"/>
                <a:gd name="T48" fmla="*/ 446 w 1102"/>
                <a:gd name="T49" fmla="*/ 1138 h 1144"/>
                <a:gd name="T50" fmla="*/ 490 w 1102"/>
                <a:gd name="T51" fmla="*/ 1136 h 1144"/>
                <a:gd name="T52" fmla="*/ 566 w 1102"/>
                <a:gd name="T53" fmla="*/ 1142 h 1144"/>
                <a:gd name="T54" fmla="*/ 616 w 1102"/>
                <a:gd name="T55" fmla="*/ 1140 h 1144"/>
                <a:gd name="T56" fmla="*/ 726 w 1102"/>
                <a:gd name="T57" fmla="*/ 1114 h 1144"/>
                <a:gd name="T58" fmla="*/ 814 w 1102"/>
                <a:gd name="T59" fmla="*/ 1098 h 1144"/>
                <a:gd name="T60" fmla="*/ 868 w 1102"/>
                <a:gd name="T61" fmla="*/ 1078 h 1144"/>
                <a:gd name="T62" fmla="*/ 914 w 1102"/>
                <a:gd name="T63" fmla="*/ 1024 h 1144"/>
                <a:gd name="T64" fmla="*/ 950 w 1102"/>
                <a:gd name="T65" fmla="*/ 978 h 1144"/>
                <a:gd name="T66" fmla="*/ 988 w 1102"/>
                <a:gd name="T67" fmla="*/ 952 h 1144"/>
                <a:gd name="T68" fmla="*/ 1008 w 1102"/>
                <a:gd name="T69" fmla="*/ 918 h 1144"/>
                <a:gd name="T70" fmla="*/ 1006 w 1102"/>
                <a:gd name="T71" fmla="*/ 896 h 1144"/>
                <a:gd name="T72" fmla="*/ 1004 w 1102"/>
                <a:gd name="T73" fmla="*/ 886 h 1144"/>
                <a:gd name="T74" fmla="*/ 1018 w 1102"/>
                <a:gd name="T75" fmla="*/ 876 h 1144"/>
                <a:gd name="T76" fmla="*/ 1042 w 1102"/>
                <a:gd name="T77" fmla="*/ 860 h 1144"/>
                <a:gd name="T78" fmla="*/ 1064 w 1102"/>
                <a:gd name="T79" fmla="*/ 816 h 1144"/>
                <a:gd name="T80" fmla="*/ 1074 w 1102"/>
                <a:gd name="T81" fmla="*/ 746 h 1144"/>
                <a:gd name="T82" fmla="*/ 1094 w 1102"/>
                <a:gd name="T83" fmla="*/ 690 h 1144"/>
                <a:gd name="T84" fmla="*/ 1102 w 1102"/>
                <a:gd name="T85" fmla="*/ 634 h 1144"/>
                <a:gd name="T86" fmla="*/ 1094 w 1102"/>
                <a:gd name="T87" fmla="*/ 556 h 1144"/>
                <a:gd name="T88" fmla="*/ 1078 w 1102"/>
                <a:gd name="T89" fmla="*/ 518 h 1144"/>
                <a:gd name="T90" fmla="*/ 1084 w 1102"/>
                <a:gd name="T91" fmla="*/ 480 h 1144"/>
                <a:gd name="T92" fmla="*/ 1064 w 1102"/>
                <a:gd name="T93" fmla="*/ 424 h 1144"/>
                <a:gd name="T94" fmla="*/ 1058 w 1102"/>
                <a:gd name="T95" fmla="*/ 392 h 1144"/>
                <a:gd name="T96" fmla="*/ 1042 w 1102"/>
                <a:gd name="T97" fmla="*/ 348 h 1144"/>
                <a:gd name="T98" fmla="*/ 1042 w 1102"/>
                <a:gd name="T99" fmla="*/ 328 h 1144"/>
                <a:gd name="T100" fmla="*/ 1046 w 1102"/>
                <a:gd name="T101" fmla="*/ 302 h 1144"/>
                <a:gd name="T102" fmla="*/ 1028 w 1102"/>
                <a:gd name="T103" fmla="*/ 258 h 1144"/>
                <a:gd name="T104" fmla="*/ 988 w 1102"/>
                <a:gd name="T105" fmla="*/ 116 h 1144"/>
                <a:gd name="T106" fmla="*/ 972 w 1102"/>
                <a:gd name="T107" fmla="*/ 72 h 1144"/>
                <a:gd name="T108" fmla="*/ 962 w 1102"/>
                <a:gd name="T109" fmla="*/ 18 h 11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02" h="1144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6" y="26"/>
                  </a:lnTo>
                  <a:lnTo>
                    <a:pt x="32" y="38"/>
                  </a:lnTo>
                  <a:lnTo>
                    <a:pt x="38" y="52"/>
                  </a:lnTo>
                  <a:lnTo>
                    <a:pt x="46" y="86"/>
                  </a:lnTo>
                  <a:lnTo>
                    <a:pt x="54" y="124"/>
                  </a:lnTo>
                  <a:lnTo>
                    <a:pt x="58" y="164"/>
                  </a:lnTo>
                  <a:lnTo>
                    <a:pt x="62" y="204"/>
                  </a:lnTo>
                  <a:lnTo>
                    <a:pt x="66" y="266"/>
                  </a:lnTo>
                  <a:lnTo>
                    <a:pt x="70" y="308"/>
                  </a:lnTo>
                  <a:lnTo>
                    <a:pt x="70" y="350"/>
                  </a:lnTo>
                  <a:lnTo>
                    <a:pt x="66" y="370"/>
                  </a:lnTo>
                  <a:lnTo>
                    <a:pt x="62" y="390"/>
                  </a:lnTo>
                  <a:lnTo>
                    <a:pt x="54" y="422"/>
                  </a:lnTo>
                  <a:lnTo>
                    <a:pt x="54" y="438"/>
                  </a:lnTo>
                  <a:lnTo>
                    <a:pt x="54" y="454"/>
                  </a:lnTo>
                  <a:lnTo>
                    <a:pt x="56" y="466"/>
                  </a:lnTo>
                  <a:lnTo>
                    <a:pt x="60" y="476"/>
                  </a:lnTo>
                  <a:lnTo>
                    <a:pt x="68" y="496"/>
                  </a:lnTo>
                  <a:lnTo>
                    <a:pt x="74" y="514"/>
                  </a:lnTo>
                  <a:lnTo>
                    <a:pt x="76" y="522"/>
                  </a:lnTo>
                  <a:lnTo>
                    <a:pt x="78" y="534"/>
                  </a:lnTo>
                  <a:lnTo>
                    <a:pt x="74" y="544"/>
                  </a:lnTo>
                  <a:lnTo>
                    <a:pt x="70" y="558"/>
                  </a:lnTo>
                  <a:lnTo>
                    <a:pt x="70" y="564"/>
                  </a:lnTo>
                  <a:lnTo>
                    <a:pt x="68" y="574"/>
                  </a:lnTo>
                  <a:lnTo>
                    <a:pt x="72" y="588"/>
                  </a:lnTo>
                  <a:lnTo>
                    <a:pt x="76" y="602"/>
                  </a:lnTo>
                  <a:lnTo>
                    <a:pt x="80" y="612"/>
                  </a:lnTo>
                  <a:lnTo>
                    <a:pt x="82" y="624"/>
                  </a:lnTo>
                  <a:lnTo>
                    <a:pt x="78" y="630"/>
                  </a:lnTo>
                  <a:lnTo>
                    <a:pt x="72" y="646"/>
                  </a:lnTo>
                  <a:lnTo>
                    <a:pt x="70" y="654"/>
                  </a:lnTo>
                  <a:lnTo>
                    <a:pt x="70" y="664"/>
                  </a:lnTo>
                  <a:lnTo>
                    <a:pt x="74" y="672"/>
                  </a:lnTo>
                  <a:lnTo>
                    <a:pt x="76" y="680"/>
                  </a:lnTo>
                  <a:lnTo>
                    <a:pt x="82" y="690"/>
                  </a:lnTo>
                  <a:lnTo>
                    <a:pt x="86" y="696"/>
                  </a:lnTo>
                  <a:lnTo>
                    <a:pt x="88" y="702"/>
                  </a:lnTo>
                  <a:lnTo>
                    <a:pt x="86" y="710"/>
                  </a:lnTo>
                  <a:lnTo>
                    <a:pt x="84" y="718"/>
                  </a:lnTo>
                  <a:lnTo>
                    <a:pt x="80" y="728"/>
                  </a:lnTo>
                  <a:lnTo>
                    <a:pt x="76" y="742"/>
                  </a:lnTo>
                  <a:lnTo>
                    <a:pt x="78" y="754"/>
                  </a:lnTo>
                  <a:lnTo>
                    <a:pt x="80" y="764"/>
                  </a:lnTo>
                  <a:lnTo>
                    <a:pt x="88" y="780"/>
                  </a:lnTo>
                  <a:lnTo>
                    <a:pt x="94" y="794"/>
                  </a:lnTo>
                  <a:lnTo>
                    <a:pt x="96" y="812"/>
                  </a:lnTo>
                  <a:lnTo>
                    <a:pt x="98" y="832"/>
                  </a:lnTo>
                  <a:lnTo>
                    <a:pt x="100" y="856"/>
                  </a:lnTo>
                  <a:lnTo>
                    <a:pt x="102" y="870"/>
                  </a:lnTo>
                  <a:lnTo>
                    <a:pt x="106" y="882"/>
                  </a:lnTo>
                  <a:lnTo>
                    <a:pt x="114" y="900"/>
                  </a:lnTo>
                  <a:lnTo>
                    <a:pt x="128" y="916"/>
                  </a:lnTo>
                  <a:lnTo>
                    <a:pt x="140" y="930"/>
                  </a:lnTo>
                  <a:lnTo>
                    <a:pt x="156" y="942"/>
                  </a:lnTo>
                  <a:lnTo>
                    <a:pt x="174" y="958"/>
                  </a:lnTo>
                  <a:lnTo>
                    <a:pt x="182" y="968"/>
                  </a:lnTo>
                  <a:lnTo>
                    <a:pt x="188" y="976"/>
                  </a:lnTo>
                  <a:lnTo>
                    <a:pt x="196" y="990"/>
                  </a:lnTo>
                  <a:lnTo>
                    <a:pt x="202" y="1002"/>
                  </a:lnTo>
                  <a:lnTo>
                    <a:pt x="208" y="1016"/>
                  </a:lnTo>
                  <a:lnTo>
                    <a:pt x="218" y="1028"/>
                  </a:lnTo>
                  <a:lnTo>
                    <a:pt x="232" y="1042"/>
                  </a:lnTo>
                  <a:lnTo>
                    <a:pt x="252" y="1056"/>
                  </a:lnTo>
                  <a:lnTo>
                    <a:pt x="294" y="1080"/>
                  </a:lnTo>
                  <a:lnTo>
                    <a:pt x="352" y="1110"/>
                  </a:lnTo>
                  <a:lnTo>
                    <a:pt x="382" y="1124"/>
                  </a:lnTo>
                  <a:lnTo>
                    <a:pt x="414" y="1132"/>
                  </a:lnTo>
                  <a:lnTo>
                    <a:pt x="446" y="1138"/>
                  </a:lnTo>
                  <a:lnTo>
                    <a:pt x="460" y="1138"/>
                  </a:lnTo>
                  <a:lnTo>
                    <a:pt x="476" y="1138"/>
                  </a:lnTo>
                  <a:lnTo>
                    <a:pt x="490" y="1136"/>
                  </a:lnTo>
                  <a:lnTo>
                    <a:pt x="504" y="1136"/>
                  </a:lnTo>
                  <a:lnTo>
                    <a:pt x="534" y="1140"/>
                  </a:lnTo>
                  <a:lnTo>
                    <a:pt x="566" y="1142"/>
                  </a:lnTo>
                  <a:lnTo>
                    <a:pt x="582" y="1144"/>
                  </a:lnTo>
                  <a:lnTo>
                    <a:pt x="598" y="1142"/>
                  </a:lnTo>
                  <a:lnTo>
                    <a:pt x="616" y="1140"/>
                  </a:lnTo>
                  <a:lnTo>
                    <a:pt x="636" y="1136"/>
                  </a:lnTo>
                  <a:lnTo>
                    <a:pt x="676" y="1126"/>
                  </a:lnTo>
                  <a:lnTo>
                    <a:pt x="726" y="1114"/>
                  </a:lnTo>
                  <a:lnTo>
                    <a:pt x="732" y="1114"/>
                  </a:lnTo>
                  <a:lnTo>
                    <a:pt x="786" y="1104"/>
                  </a:lnTo>
                  <a:lnTo>
                    <a:pt x="814" y="1098"/>
                  </a:lnTo>
                  <a:lnTo>
                    <a:pt x="840" y="1090"/>
                  </a:lnTo>
                  <a:lnTo>
                    <a:pt x="856" y="1084"/>
                  </a:lnTo>
                  <a:lnTo>
                    <a:pt x="868" y="1078"/>
                  </a:lnTo>
                  <a:lnTo>
                    <a:pt x="880" y="1070"/>
                  </a:lnTo>
                  <a:lnTo>
                    <a:pt x="888" y="1062"/>
                  </a:lnTo>
                  <a:lnTo>
                    <a:pt x="902" y="1044"/>
                  </a:lnTo>
                  <a:lnTo>
                    <a:pt x="914" y="1024"/>
                  </a:lnTo>
                  <a:lnTo>
                    <a:pt x="930" y="1000"/>
                  </a:lnTo>
                  <a:lnTo>
                    <a:pt x="938" y="988"/>
                  </a:lnTo>
                  <a:lnTo>
                    <a:pt x="950" y="978"/>
                  </a:lnTo>
                  <a:lnTo>
                    <a:pt x="968" y="966"/>
                  </a:lnTo>
                  <a:lnTo>
                    <a:pt x="978" y="960"/>
                  </a:lnTo>
                  <a:lnTo>
                    <a:pt x="988" y="952"/>
                  </a:lnTo>
                  <a:lnTo>
                    <a:pt x="998" y="940"/>
                  </a:lnTo>
                  <a:lnTo>
                    <a:pt x="1006" y="924"/>
                  </a:lnTo>
                  <a:lnTo>
                    <a:pt x="1008" y="918"/>
                  </a:lnTo>
                  <a:lnTo>
                    <a:pt x="1008" y="912"/>
                  </a:lnTo>
                  <a:lnTo>
                    <a:pt x="1008" y="904"/>
                  </a:lnTo>
                  <a:lnTo>
                    <a:pt x="1006" y="896"/>
                  </a:lnTo>
                  <a:lnTo>
                    <a:pt x="1004" y="888"/>
                  </a:lnTo>
                  <a:lnTo>
                    <a:pt x="1004" y="886"/>
                  </a:lnTo>
                  <a:lnTo>
                    <a:pt x="1010" y="882"/>
                  </a:lnTo>
                  <a:lnTo>
                    <a:pt x="1018" y="876"/>
                  </a:lnTo>
                  <a:lnTo>
                    <a:pt x="1030" y="870"/>
                  </a:lnTo>
                  <a:lnTo>
                    <a:pt x="1036" y="866"/>
                  </a:lnTo>
                  <a:lnTo>
                    <a:pt x="1042" y="860"/>
                  </a:lnTo>
                  <a:lnTo>
                    <a:pt x="1050" y="852"/>
                  </a:lnTo>
                  <a:lnTo>
                    <a:pt x="1056" y="840"/>
                  </a:lnTo>
                  <a:lnTo>
                    <a:pt x="1060" y="828"/>
                  </a:lnTo>
                  <a:lnTo>
                    <a:pt x="1064" y="816"/>
                  </a:lnTo>
                  <a:lnTo>
                    <a:pt x="1068" y="790"/>
                  </a:lnTo>
                  <a:lnTo>
                    <a:pt x="1072" y="766"/>
                  </a:lnTo>
                  <a:lnTo>
                    <a:pt x="1074" y="746"/>
                  </a:lnTo>
                  <a:lnTo>
                    <a:pt x="1080" y="726"/>
                  </a:lnTo>
                  <a:lnTo>
                    <a:pt x="1086" y="708"/>
                  </a:lnTo>
                  <a:lnTo>
                    <a:pt x="1094" y="690"/>
                  </a:lnTo>
                  <a:lnTo>
                    <a:pt x="1100" y="668"/>
                  </a:lnTo>
                  <a:lnTo>
                    <a:pt x="1100" y="656"/>
                  </a:lnTo>
                  <a:lnTo>
                    <a:pt x="1102" y="634"/>
                  </a:lnTo>
                  <a:lnTo>
                    <a:pt x="1100" y="604"/>
                  </a:lnTo>
                  <a:lnTo>
                    <a:pt x="1096" y="572"/>
                  </a:lnTo>
                  <a:lnTo>
                    <a:pt x="1094" y="556"/>
                  </a:lnTo>
                  <a:lnTo>
                    <a:pt x="1090" y="542"/>
                  </a:lnTo>
                  <a:lnTo>
                    <a:pt x="1084" y="528"/>
                  </a:lnTo>
                  <a:lnTo>
                    <a:pt x="1078" y="518"/>
                  </a:lnTo>
                  <a:lnTo>
                    <a:pt x="1082" y="506"/>
                  </a:lnTo>
                  <a:lnTo>
                    <a:pt x="1084" y="492"/>
                  </a:lnTo>
                  <a:lnTo>
                    <a:pt x="1084" y="480"/>
                  </a:lnTo>
                  <a:lnTo>
                    <a:pt x="1080" y="468"/>
                  </a:lnTo>
                  <a:lnTo>
                    <a:pt x="1072" y="444"/>
                  </a:lnTo>
                  <a:lnTo>
                    <a:pt x="1064" y="424"/>
                  </a:lnTo>
                  <a:lnTo>
                    <a:pt x="1062" y="414"/>
                  </a:lnTo>
                  <a:lnTo>
                    <a:pt x="1060" y="404"/>
                  </a:lnTo>
                  <a:lnTo>
                    <a:pt x="1058" y="392"/>
                  </a:lnTo>
                  <a:lnTo>
                    <a:pt x="1056" y="380"/>
                  </a:lnTo>
                  <a:lnTo>
                    <a:pt x="1048" y="362"/>
                  </a:lnTo>
                  <a:lnTo>
                    <a:pt x="1042" y="348"/>
                  </a:lnTo>
                  <a:lnTo>
                    <a:pt x="1038" y="334"/>
                  </a:lnTo>
                  <a:lnTo>
                    <a:pt x="1042" y="328"/>
                  </a:lnTo>
                  <a:lnTo>
                    <a:pt x="1046" y="316"/>
                  </a:lnTo>
                  <a:lnTo>
                    <a:pt x="1046" y="308"/>
                  </a:lnTo>
                  <a:lnTo>
                    <a:pt x="1046" y="302"/>
                  </a:lnTo>
                  <a:lnTo>
                    <a:pt x="1044" y="292"/>
                  </a:lnTo>
                  <a:lnTo>
                    <a:pt x="1042" y="284"/>
                  </a:lnTo>
                  <a:lnTo>
                    <a:pt x="1034" y="270"/>
                  </a:lnTo>
                  <a:lnTo>
                    <a:pt x="1028" y="258"/>
                  </a:lnTo>
                  <a:lnTo>
                    <a:pt x="1016" y="224"/>
                  </a:lnTo>
                  <a:lnTo>
                    <a:pt x="1004" y="188"/>
                  </a:lnTo>
                  <a:lnTo>
                    <a:pt x="988" y="116"/>
                  </a:lnTo>
                  <a:lnTo>
                    <a:pt x="984" y="104"/>
                  </a:lnTo>
                  <a:lnTo>
                    <a:pt x="978" y="86"/>
                  </a:lnTo>
                  <a:lnTo>
                    <a:pt x="972" y="72"/>
                  </a:lnTo>
                  <a:lnTo>
                    <a:pt x="962" y="52"/>
                  </a:lnTo>
                  <a:lnTo>
                    <a:pt x="958" y="42"/>
                  </a:lnTo>
                  <a:lnTo>
                    <a:pt x="958" y="32"/>
                  </a:lnTo>
                  <a:lnTo>
                    <a:pt x="962" y="18"/>
                  </a:lnTo>
                  <a:lnTo>
                    <a:pt x="968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0" name="Freeform 2532">
              <a:extLst>
                <a:ext uri="{FF2B5EF4-FFF2-40B4-BE49-F238E27FC236}">
                  <a16:creationId xmlns:a16="http://schemas.microsoft.com/office/drawing/2014/main" id="{9CBE98D9-81F6-475C-BCC2-9C50D7F4F31B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 bwMode="auto">
            <a:xfrm>
              <a:off x="1450" y="1922"/>
              <a:ext cx="906" cy="1058"/>
            </a:xfrm>
            <a:custGeom>
              <a:avLst/>
              <a:gdLst>
                <a:gd name="T0" fmla="*/ 0 w 906"/>
                <a:gd name="T1" fmla="*/ 0 h 1058"/>
                <a:gd name="T2" fmla="*/ 12 w 906"/>
                <a:gd name="T3" fmla="*/ 26 h 1058"/>
                <a:gd name="T4" fmla="*/ 26 w 906"/>
                <a:gd name="T5" fmla="*/ 68 h 1058"/>
                <a:gd name="T6" fmla="*/ 50 w 906"/>
                <a:gd name="T7" fmla="*/ 196 h 1058"/>
                <a:gd name="T8" fmla="*/ 64 w 906"/>
                <a:gd name="T9" fmla="*/ 376 h 1058"/>
                <a:gd name="T10" fmla="*/ 64 w 906"/>
                <a:gd name="T11" fmla="*/ 598 h 1058"/>
                <a:gd name="T12" fmla="*/ 64 w 906"/>
                <a:gd name="T13" fmla="*/ 620 h 1058"/>
                <a:gd name="T14" fmla="*/ 68 w 906"/>
                <a:gd name="T15" fmla="*/ 698 h 1058"/>
                <a:gd name="T16" fmla="*/ 82 w 906"/>
                <a:gd name="T17" fmla="*/ 776 h 1058"/>
                <a:gd name="T18" fmla="*/ 100 w 906"/>
                <a:gd name="T19" fmla="*/ 832 h 1058"/>
                <a:gd name="T20" fmla="*/ 124 w 906"/>
                <a:gd name="T21" fmla="*/ 888 h 1058"/>
                <a:gd name="T22" fmla="*/ 158 w 906"/>
                <a:gd name="T23" fmla="*/ 940 h 1058"/>
                <a:gd name="T24" fmla="*/ 180 w 906"/>
                <a:gd name="T25" fmla="*/ 964 h 1058"/>
                <a:gd name="T26" fmla="*/ 228 w 906"/>
                <a:gd name="T27" fmla="*/ 1006 h 1058"/>
                <a:gd name="T28" fmla="*/ 284 w 906"/>
                <a:gd name="T29" fmla="*/ 1034 h 1058"/>
                <a:gd name="T30" fmla="*/ 346 w 906"/>
                <a:gd name="T31" fmla="*/ 1052 h 1058"/>
                <a:gd name="T32" fmla="*/ 416 w 906"/>
                <a:gd name="T33" fmla="*/ 1058 h 1058"/>
                <a:gd name="T34" fmla="*/ 472 w 906"/>
                <a:gd name="T35" fmla="*/ 1056 h 1058"/>
                <a:gd name="T36" fmla="*/ 578 w 906"/>
                <a:gd name="T37" fmla="*/ 1038 h 1058"/>
                <a:gd name="T38" fmla="*/ 626 w 906"/>
                <a:gd name="T39" fmla="*/ 1024 h 1058"/>
                <a:gd name="T40" fmla="*/ 670 w 906"/>
                <a:gd name="T41" fmla="*/ 1004 h 1058"/>
                <a:gd name="T42" fmla="*/ 712 w 906"/>
                <a:gd name="T43" fmla="*/ 982 h 1058"/>
                <a:gd name="T44" fmla="*/ 748 w 906"/>
                <a:gd name="T45" fmla="*/ 956 h 1058"/>
                <a:gd name="T46" fmla="*/ 782 w 906"/>
                <a:gd name="T47" fmla="*/ 924 h 1058"/>
                <a:gd name="T48" fmla="*/ 798 w 906"/>
                <a:gd name="T49" fmla="*/ 908 h 1058"/>
                <a:gd name="T50" fmla="*/ 826 w 906"/>
                <a:gd name="T51" fmla="*/ 872 h 1058"/>
                <a:gd name="T52" fmla="*/ 850 w 906"/>
                <a:gd name="T53" fmla="*/ 832 h 1058"/>
                <a:gd name="T54" fmla="*/ 870 w 906"/>
                <a:gd name="T55" fmla="*/ 788 h 1058"/>
                <a:gd name="T56" fmla="*/ 884 w 906"/>
                <a:gd name="T57" fmla="*/ 742 h 1058"/>
                <a:gd name="T58" fmla="*/ 900 w 906"/>
                <a:gd name="T59" fmla="*/ 666 h 1058"/>
                <a:gd name="T60" fmla="*/ 906 w 906"/>
                <a:gd name="T61" fmla="*/ 556 h 1058"/>
                <a:gd name="T62" fmla="*/ 902 w 906"/>
                <a:gd name="T63" fmla="*/ 500 h 1058"/>
                <a:gd name="T64" fmla="*/ 888 w 906"/>
                <a:gd name="T65" fmla="*/ 398 h 1058"/>
                <a:gd name="T66" fmla="*/ 868 w 906"/>
                <a:gd name="T67" fmla="*/ 304 h 1058"/>
                <a:gd name="T68" fmla="*/ 830 w 906"/>
                <a:gd name="T69" fmla="*/ 176 h 1058"/>
                <a:gd name="T70" fmla="*/ 818 w 906"/>
                <a:gd name="T71" fmla="*/ 144 h 1058"/>
                <a:gd name="T72" fmla="*/ 788 w 906"/>
                <a:gd name="T73" fmla="*/ 82 h 1058"/>
                <a:gd name="T74" fmla="*/ 774 w 906"/>
                <a:gd name="T75" fmla="*/ 46 h 1058"/>
                <a:gd name="T76" fmla="*/ 772 w 906"/>
                <a:gd name="T77" fmla="*/ 0 h 10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05" h="1058">
                  <a:moveTo>
                    <a:pt x="0" y="0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12" y="26"/>
                  </a:lnTo>
                  <a:lnTo>
                    <a:pt x="20" y="46"/>
                  </a:lnTo>
                  <a:lnTo>
                    <a:pt x="26" y="68"/>
                  </a:lnTo>
                  <a:lnTo>
                    <a:pt x="38" y="126"/>
                  </a:lnTo>
                  <a:lnTo>
                    <a:pt x="50" y="196"/>
                  </a:lnTo>
                  <a:lnTo>
                    <a:pt x="58" y="280"/>
                  </a:lnTo>
                  <a:lnTo>
                    <a:pt x="64" y="376"/>
                  </a:lnTo>
                  <a:lnTo>
                    <a:pt x="66" y="482"/>
                  </a:lnTo>
                  <a:lnTo>
                    <a:pt x="64" y="598"/>
                  </a:lnTo>
                  <a:lnTo>
                    <a:pt x="64" y="620"/>
                  </a:lnTo>
                  <a:lnTo>
                    <a:pt x="64" y="654"/>
                  </a:lnTo>
                  <a:lnTo>
                    <a:pt x="68" y="698"/>
                  </a:lnTo>
                  <a:lnTo>
                    <a:pt x="76" y="750"/>
                  </a:lnTo>
                  <a:lnTo>
                    <a:pt x="82" y="776"/>
                  </a:lnTo>
                  <a:lnTo>
                    <a:pt x="90" y="804"/>
                  </a:lnTo>
                  <a:lnTo>
                    <a:pt x="100" y="832"/>
                  </a:lnTo>
                  <a:lnTo>
                    <a:pt x="110" y="860"/>
                  </a:lnTo>
                  <a:lnTo>
                    <a:pt x="124" y="888"/>
                  </a:lnTo>
                  <a:lnTo>
                    <a:pt x="140" y="916"/>
                  </a:lnTo>
                  <a:lnTo>
                    <a:pt x="158" y="940"/>
                  </a:lnTo>
                  <a:lnTo>
                    <a:pt x="180" y="964"/>
                  </a:lnTo>
                  <a:lnTo>
                    <a:pt x="202" y="986"/>
                  </a:lnTo>
                  <a:lnTo>
                    <a:pt x="228" y="1006"/>
                  </a:lnTo>
                  <a:lnTo>
                    <a:pt x="254" y="1022"/>
                  </a:lnTo>
                  <a:lnTo>
                    <a:pt x="284" y="1034"/>
                  </a:lnTo>
                  <a:lnTo>
                    <a:pt x="314" y="1044"/>
                  </a:lnTo>
                  <a:lnTo>
                    <a:pt x="346" y="1052"/>
                  </a:lnTo>
                  <a:lnTo>
                    <a:pt x="380" y="1056"/>
                  </a:lnTo>
                  <a:lnTo>
                    <a:pt x="416" y="1058"/>
                  </a:lnTo>
                  <a:lnTo>
                    <a:pt x="472" y="1056"/>
                  </a:lnTo>
                  <a:lnTo>
                    <a:pt x="526" y="1048"/>
                  </a:lnTo>
                  <a:lnTo>
                    <a:pt x="578" y="1038"/>
                  </a:lnTo>
                  <a:lnTo>
                    <a:pt x="602" y="1032"/>
                  </a:lnTo>
                  <a:lnTo>
                    <a:pt x="626" y="1024"/>
                  </a:lnTo>
                  <a:lnTo>
                    <a:pt x="648" y="1014"/>
                  </a:lnTo>
                  <a:lnTo>
                    <a:pt x="670" y="1004"/>
                  </a:lnTo>
                  <a:lnTo>
                    <a:pt x="692" y="994"/>
                  </a:lnTo>
                  <a:lnTo>
                    <a:pt x="712" y="982"/>
                  </a:lnTo>
                  <a:lnTo>
                    <a:pt x="730" y="970"/>
                  </a:lnTo>
                  <a:lnTo>
                    <a:pt x="748" y="956"/>
                  </a:lnTo>
                  <a:lnTo>
                    <a:pt x="766" y="940"/>
                  </a:lnTo>
                  <a:lnTo>
                    <a:pt x="782" y="924"/>
                  </a:lnTo>
                  <a:lnTo>
                    <a:pt x="798" y="908"/>
                  </a:lnTo>
                  <a:lnTo>
                    <a:pt x="812" y="890"/>
                  </a:lnTo>
                  <a:lnTo>
                    <a:pt x="826" y="872"/>
                  </a:lnTo>
                  <a:lnTo>
                    <a:pt x="838" y="852"/>
                  </a:lnTo>
                  <a:lnTo>
                    <a:pt x="850" y="832"/>
                  </a:lnTo>
                  <a:lnTo>
                    <a:pt x="860" y="810"/>
                  </a:lnTo>
                  <a:lnTo>
                    <a:pt x="870" y="788"/>
                  </a:lnTo>
                  <a:lnTo>
                    <a:pt x="878" y="766"/>
                  </a:lnTo>
                  <a:lnTo>
                    <a:pt x="884" y="742"/>
                  </a:lnTo>
                  <a:lnTo>
                    <a:pt x="890" y="716"/>
                  </a:lnTo>
                  <a:lnTo>
                    <a:pt x="900" y="666"/>
                  </a:lnTo>
                  <a:lnTo>
                    <a:pt x="904" y="612"/>
                  </a:lnTo>
                  <a:lnTo>
                    <a:pt x="906" y="556"/>
                  </a:lnTo>
                  <a:lnTo>
                    <a:pt x="902" y="500"/>
                  </a:lnTo>
                  <a:lnTo>
                    <a:pt x="896" y="448"/>
                  </a:lnTo>
                  <a:lnTo>
                    <a:pt x="888" y="398"/>
                  </a:lnTo>
                  <a:lnTo>
                    <a:pt x="878" y="350"/>
                  </a:lnTo>
                  <a:lnTo>
                    <a:pt x="868" y="304"/>
                  </a:lnTo>
                  <a:lnTo>
                    <a:pt x="856" y="260"/>
                  </a:lnTo>
                  <a:lnTo>
                    <a:pt x="830" y="176"/>
                  </a:lnTo>
                  <a:lnTo>
                    <a:pt x="818" y="144"/>
                  </a:lnTo>
                  <a:lnTo>
                    <a:pt x="808" y="120"/>
                  </a:lnTo>
                  <a:lnTo>
                    <a:pt x="788" y="82"/>
                  </a:lnTo>
                  <a:lnTo>
                    <a:pt x="780" y="64"/>
                  </a:lnTo>
                  <a:lnTo>
                    <a:pt x="774" y="46"/>
                  </a:lnTo>
                  <a:lnTo>
                    <a:pt x="772" y="26"/>
                  </a:lnTo>
                  <a:lnTo>
                    <a:pt x="772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1" name="Freeform 2533">
              <a:extLst>
                <a:ext uri="{FF2B5EF4-FFF2-40B4-BE49-F238E27FC236}">
                  <a16:creationId xmlns:a16="http://schemas.microsoft.com/office/drawing/2014/main" id="{6D89656A-7114-4A9B-BA8E-C1FD11EF979A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 bwMode="auto">
            <a:xfrm>
              <a:off x="1472" y="1922"/>
              <a:ext cx="862" cy="1034"/>
            </a:xfrm>
            <a:custGeom>
              <a:avLst/>
              <a:gdLst>
                <a:gd name="T0" fmla="*/ 726 w 862"/>
                <a:gd name="T1" fmla="*/ 0 h 1034"/>
                <a:gd name="T2" fmla="*/ 732 w 862"/>
                <a:gd name="T3" fmla="*/ 48 h 1034"/>
                <a:gd name="T4" fmla="*/ 746 w 862"/>
                <a:gd name="T5" fmla="*/ 86 h 1034"/>
                <a:gd name="T6" fmla="*/ 776 w 862"/>
                <a:gd name="T7" fmla="*/ 154 h 1034"/>
                <a:gd name="T8" fmla="*/ 786 w 862"/>
                <a:gd name="T9" fmla="*/ 182 h 1034"/>
                <a:gd name="T10" fmla="*/ 824 w 862"/>
                <a:gd name="T11" fmla="*/ 308 h 1034"/>
                <a:gd name="T12" fmla="*/ 844 w 862"/>
                <a:gd name="T13" fmla="*/ 400 h 1034"/>
                <a:gd name="T14" fmla="*/ 858 w 862"/>
                <a:gd name="T15" fmla="*/ 502 h 1034"/>
                <a:gd name="T16" fmla="*/ 860 w 862"/>
                <a:gd name="T17" fmla="*/ 556 h 1034"/>
                <a:gd name="T18" fmla="*/ 862 w 862"/>
                <a:gd name="T19" fmla="*/ 576 h 1034"/>
                <a:gd name="T20" fmla="*/ 854 w 862"/>
                <a:gd name="T21" fmla="*/ 676 h 1034"/>
                <a:gd name="T22" fmla="*/ 832 w 862"/>
                <a:gd name="T23" fmla="*/ 766 h 1034"/>
                <a:gd name="T24" fmla="*/ 796 w 862"/>
                <a:gd name="T25" fmla="*/ 844 h 1034"/>
                <a:gd name="T26" fmla="*/ 744 w 862"/>
                <a:gd name="T27" fmla="*/ 908 h 1034"/>
                <a:gd name="T28" fmla="*/ 728 w 862"/>
                <a:gd name="T29" fmla="*/ 924 h 1034"/>
                <a:gd name="T30" fmla="*/ 696 w 862"/>
                <a:gd name="T31" fmla="*/ 952 h 1034"/>
                <a:gd name="T32" fmla="*/ 658 w 862"/>
                <a:gd name="T33" fmla="*/ 974 h 1034"/>
                <a:gd name="T34" fmla="*/ 616 w 862"/>
                <a:gd name="T35" fmla="*/ 994 h 1034"/>
                <a:gd name="T36" fmla="*/ 550 w 862"/>
                <a:gd name="T37" fmla="*/ 1016 h 1034"/>
                <a:gd name="T38" fmla="*/ 448 w 862"/>
                <a:gd name="T39" fmla="*/ 1032 h 1034"/>
                <a:gd name="T40" fmla="*/ 394 w 862"/>
                <a:gd name="T41" fmla="*/ 1034 h 1034"/>
                <a:gd name="T42" fmla="*/ 328 w 862"/>
                <a:gd name="T43" fmla="*/ 1030 h 1034"/>
                <a:gd name="T44" fmla="*/ 270 w 862"/>
                <a:gd name="T45" fmla="*/ 1014 h 1034"/>
                <a:gd name="T46" fmla="*/ 218 w 862"/>
                <a:gd name="T47" fmla="*/ 986 h 1034"/>
                <a:gd name="T48" fmla="*/ 174 w 862"/>
                <a:gd name="T49" fmla="*/ 948 h 1034"/>
                <a:gd name="T50" fmla="*/ 156 w 862"/>
                <a:gd name="T51" fmla="*/ 928 h 1034"/>
                <a:gd name="T52" fmla="*/ 126 w 862"/>
                <a:gd name="T53" fmla="*/ 886 h 1034"/>
                <a:gd name="T54" fmla="*/ 104 w 862"/>
                <a:gd name="T55" fmla="*/ 838 h 1034"/>
                <a:gd name="T56" fmla="*/ 88 w 862"/>
                <a:gd name="T57" fmla="*/ 790 h 1034"/>
                <a:gd name="T58" fmla="*/ 72 w 862"/>
                <a:gd name="T59" fmla="*/ 722 h 1034"/>
                <a:gd name="T60" fmla="*/ 64 w 862"/>
                <a:gd name="T61" fmla="*/ 644 h 1034"/>
                <a:gd name="T62" fmla="*/ 64 w 862"/>
                <a:gd name="T63" fmla="*/ 616 h 1034"/>
                <a:gd name="T64" fmla="*/ 64 w 862"/>
                <a:gd name="T65" fmla="*/ 598 h 1034"/>
                <a:gd name="T66" fmla="*/ 66 w 862"/>
                <a:gd name="T67" fmla="*/ 484 h 1034"/>
                <a:gd name="T68" fmla="*/ 62 w 862"/>
                <a:gd name="T69" fmla="*/ 336 h 1034"/>
                <a:gd name="T70" fmla="*/ 50 w 862"/>
                <a:gd name="T71" fmla="*/ 194 h 1034"/>
                <a:gd name="T72" fmla="*/ 28 w 862"/>
                <a:gd name="T73" fmla="*/ 76 h 1034"/>
                <a:gd name="T74" fmla="*/ 16 w 862"/>
                <a:gd name="T75" fmla="*/ 32 h 1034"/>
                <a:gd name="T76" fmla="*/ 0 w 862"/>
                <a:gd name="T77" fmla="*/ 0 h 10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2" h="1034">
                  <a:moveTo>
                    <a:pt x="726" y="0"/>
                  </a:moveTo>
                  <a:lnTo>
                    <a:pt x="726" y="0"/>
                  </a:lnTo>
                  <a:lnTo>
                    <a:pt x="728" y="26"/>
                  </a:lnTo>
                  <a:lnTo>
                    <a:pt x="732" y="48"/>
                  </a:lnTo>
                  <a:lnTo>
                    <a:pt x="738" y="68"/>
                  </a:lnTo>
                  <a:lnTo>
                    <a:pt x="746" y="86"/>
                  </a:lnTo>
                  <a:lnTo>
                    <a:pt x="766" y="128"/>
                  </a:lnTo>
                  <a:lnTo>
                    <a:pt x="776" y="154"/>
                  </a:lnTo>
                  <a:lnTo>
                    <a:pt x="786" y="182"/>
                  </a:lnTo>
                  <a:lnTo>
                    <a:pt x="812" y="264"/>
                  </a:lnTo>
                  <a:lnTo>
                    <a:pt x="824" y="308"/>
                  </a:lnTo>
                  <a:lnTo>
                    <a:pt x="834" y="354"/>
                  </a:lnTo>
                  <a:lnTo>
                    <a:pt x="844" y="400"/>
                  </a:lnTo>
                  <a:lnTo>
                    <a:pt x="852" y="450"/>
                  </a:lnTo>
                  <a:lnTo>
                    <a:pt x="858" y="502"/>
                  </a:lnTo>
                  <a:lnTo>
                    <a:pt x="860" y="556"/>
                  </a:lnTo>
                  <a:lnTo>
                    <a:pt x="862" y="576"/>
                  </a:lnTo>
                  <a:lnTo>
                    <a:pt x="860" y="628"/>
                  </a:lnTo>
                  <a:lnTo>
                    <a:pt x="854" y="676"/>
                  </a:lnTo>
                  <a:lnTo>
                    <a:pt x="844" y="722"/>
                  </a:lnTo>
                  <a:lnTo>
                    <a:pt x="832" y="766"/>
                  </a:lnTo>
                  <a:lnTo>
                    <a:pt x="816" y="806"/>
                  </a:lnTo>
                  <a:lnTo>
                    <a:pt x="796" y="844"/>
                  </a:lnTo>
                  <a:lnTo>
                    <a:pt x="772" y="878"/>
                  </a:lnTo>
                  <a:lnTo>
                    <a:pt x="744" y="908"/>
                  </a:lnTo>
                  <a:lnTo>
                    <a:pt x="728" y="924"/>
                  </a:lnTo>
                  <a:lnTo>
                    <a:pt x="712" y="938"/>
                  </a:lnTo>
                  <a:lnTo>
                    <a:pt x="696" y="952"/>
                  </a:lnTo>
                  <a:lnTo>
                    <a:pt x="676" y="964"/>
                  </a:lnTo>
                  <a:lnTo>
                    <a:pt x="658" y="974"/>
                  </a:lnTo>
                  <a:lnTo>
                    <a:pt x="638" y="984"/>
                  </a:lnTo>
                  <a:lnTo>
                    <a:pt x="616" y="994"/>
                  </a:lnTo>
                  <a:lnTo>
                    <a:pt x="596" y="1002"/>
                  </a:lnTo>
                  <a:lnTo>
                    <a:pt x="550" y="1016"/>
                  </a:lnTo>
                  <a:lnTo>
                    <a:pt x="500" y="1026"/>
                  </a:lnTo>
                  <a:lnTo>
                    <a:pt x="448" y="1032"/>
                  </a:lnTo>
                  <a:lnTo>
                    <a:pt x="394" y="1034"/>
                  </a:lnTo>
                  <a:lnTo>
                    <a:pt x="360" y="1034"/>
                  </a:lnTo>
                  <a:lnTo>
                    <a:pt x="328" y="1030"/>
                  </a:lnTo>
                  <a:lnTo>
                    <a:pt x="298" y="1022"/>
                  </a:lnTo>
                  <a:lnTo>
                    <a:pt x="270" y="1014"/>
                  </a:lnTo>
                  <a:lnTo>
                    <a:pt x="244" y="1002"/>
                  </a:lnTo>
                  <a:lnTo>
                    <a:pt x="218" y="986"/>
                  </a:lnTo>
                  <a:lnTo>
                    <a:pt x="194" y="970"/>
                  </a:lnTo>
                  <a:lnTo>
                    <a:pt x="174" y="948"/>
                  </a:lnTo>
                  <a:lnTo>
                    <a:pt x="156" y="928"/>
                  </a:lnTo>
                  <a:lnTo>
                    <a:pt x="140" y="908"/>
                  </a:lnTo>
                  <a:lnTo>
                    <a:pt x="126" y="886"/>
                  </a:lnTo>
                  <a:lnTo>
                    <a:pt x="114" y="862"/>
                  </a:lnTo>
                  <a:lnTo>
                    <a:pt x="104" y="838"/>
                  </a:lnTo>
                  <a:lnTo>
                    <a:pt x="94" y="814"/>
                  </a:lnTo>
                  <a:lnTo>
                    <a:pt x="88" y="790"/>
                  </a:lnTo>
                  <a:lnTo>
                    <a:pt x="82" y="768"/>
                  </a:lnTo>
                  <a:lnTo>
                    <a:pt x="72" y="722"/>
                  </a:lnTo>
                  <a:lnTo>
                    <a:pt x="66" y="680"/>
                  </a:lnTo>
                  <a:lnTo>
                    <a:pt x="64" y="644"/>
                  </a:lnTo>
                  <a:lnTo>
                    <a:pt x="64" y="616"/>
                  </a:lnTo>
                  <a:lnTo>
                    <a:pt x="64" y="598"/>
                  </a:lnTo>
                  <a:lnTo>
                    <a:pt x="66" y="484"/>
                  </a:lnTo>
                  <a:lnTo>
                    <a:pt x="64" y="410"/>
                  </a:lnTo>
                  <a:lnTo>
                    <a:pt x="62" y="336"/>
                  </a:lnTo>
                  <a:lnTo>
                    <a:pt x="56" y="262"/>
                  </a:lnTo>
                  <a:lnTo>
                    <a:pt x="50" y="194"/>
                  </a:lnTo>
                  <a:lnTo>
                    <a:pt x="40" y="130"/>
                  </a:lnTo>
                  <a:lnTo>
                    <a:pt x="28" y="76"/>
                  </a:lnTo>
                  <a:lnTo>
                    <a:pt x="22" y="52"/>
                  </a:lnTo>
                  <a:lnTo>
                    <a:pt x="16" y="32"/>
                  </a:ln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2" name="Freeform 2534">
              <a:extLst>
                <a:ext uri="{FF2B5EF4-FFF2-40B4-BE49-F238E27FC236}">
                  <a16:creationId xmlns:a16="http://schemas.microsoft.com/office/drawing/2014/main" id="{9B49EB2C-32C8-4D33-A0AB-15262608A421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 bwMode="auto">
            <a:xfrm>
              <a:off x="1592" y="1922"/>
              <a:ext cx="616" cy="986"/>
            </a:xfrm>
            <a:custGeom>
              <a:avLst/>
              <a:gdLst>
                <a:gd name="T0" fmla="*/ 82 w 616"/>
                <a:gd name="T1" fmla="*/ 162 h 986"/>
                <a:gd name="T2" fmla="*/ 30 w 616"/>
                <a:gd name="T3" fmla="*/ 314 h 986"/>
                <a:gd name="T4" fmla="*/ 4 w 616"/>
                <a:gd name="T5" fmla="*/ 458 h 986"/>
                <a:gd name="T6" fmla="*/ 2 w 616"/>
                <a:gd name="T7" fmla="*/ 606 h 986"/>
                <a:gd name="T8" fmla="*/ 32 w 616"/>
                <a:gd name="T9" fmla="*/ 748 h 986"/>
                <a:gd name="T10" fmla="*/ 60 w 616"/>
                <a:gd name="T11" fmla="*/ 812 h 986"/>
                <a:gd name="T12" fmla="*/ 100 w 616"/>
                <a:gd name="T13" fmla="*/ 870 h 986"/>
                <a:gd name="T14" fmla="*/ 150 w 616"/>
                <a:gd name="T15" fmla="*/ 922 h 986"/>
                <a:gd name="T16" fmla="*/ 212 w 616"/>
                <a:gd name="T17" fmla="*/ 964 h 986"/>
                <a:gd name="T18" fmla="*/ 260 w 616"/>
                <a:gd name="T19" fmla="*/ 980 h 986"/>
                <a:gd name="T20" fmla="*/ 314 w 616"/>
                <a:gd name="T21" fmla="*/ 986 h 986"/>
                <a:gd name="T22" fmla="*/ 348 w 616"/>
                <a:gd name="T23" fmla="*/ 978 h 986"/>
                <a:gd name="T24" fmla="*/ 370 w 616"/>
                <a:gd name="T25" fmla="*/ 956 h 986"/>
                <a:gd name="T26" fmla="*/ 374 w 616"/>
                <a:gd name="T27" fmla="*/ 940 h 986"/>
                <a:gd name="T28" fmla="*/ 362 w 616"/>
                <a:gd name="T29" fmla="*/ 924 h 986"/>
                <a:gd name="T30" fmla="*/ 330 w 616"/>
                <a:gd name="T31" fmla="*/ 906 h 986"/>
                <a:gd name="T32" fmla="*/ 292 w 616"/>
                <a:gd name="T33" fmla="*/ 882 h 986"/>
                <a:gd name="T34" fmla="*/ 282 w 616"/>
                <a:gd name="T35" fmla="*/ 852 h 986"/>
                <a:gd name="T36" fmla="*/ 250 w 616"/>
                <a:gd name="T37" fmla="*/ 820 h 986"/>
                <a:gd name="T38" fmla="*/ 238 w 616"/>
                <a:gd name="T39" fmla="*/ 778 h 986"/>
                <a:gd name="T40" fmla="*/ 224 w 616"/>
                <a:gd name="T41" fmla="*/ 750 h 986"/>
                <a:gd name="T42" fmla="*/ 218 w 616"/>
                <a:gd name="T43" fmla="*/ 720 h 986"/>
                <a:gd name="T44" fmla="*/ 206 w 616"/>
                <a:gd name="T45" fmla="*/ 684 h 986"/>
                <a:gd name="T46" fmla="*/ 206 w 616"/>
                <a:gd name="T47" fmla="*/ 644 h 986"/>
                <a:gd name="T48" fmla="*/ 214 w 616"/>
                <a:gd name="T49" fmla="*/ 594 h 986"/>
                <a:gd name="T50" fmla="*/ 204 w 616"/>
                <a:gd name="T51" fmla="*/ 550 h 986"/>
                <a:gd name="T52" fmla="*/ 214 w 616"/>
                <a:gd name="T53" fmla="*/ 510 h 986"/>
                <a:gd name="T54" fmla="*/ 216 w 616"/>
                <a:gd name="T55" fmla="*/ 462 h 986"/>
                <a:gd name="T56" fmla="*/ 206 w 616"/>
                <a:gd name="T57" fmla="*/ 444 h 986"/>
                <a:gd name="T58" fmla="*/ 206 w 616"/>
                <a:gd name="T59" fmla="*/ 438 h 986"/>
                <a:gd name="T60" fmla="*/ 236 w 616"/>
                <a:gd name="T61" fmla="*/ 412 h 986"/>
                <a:gd name="T62" fmla="*/ 264 w 616"/>
                <a:gd name="T63" fmla="*/ 366 h 986"/>
                <a:gd name="T64" fmla="*/ 268 w 616"/>
                <a:gd name="T65" fmla="*/ 342 h 986"/>
                <a:gd name="T66" fmla="*/ 316 w 616"/>
                <a:gd name="T67" fmla="*/ 316 h 986"/>
                <a:gd name="T68" fmla="*/ 358 w 616"/>
                <a:gd name="T69" fmla="*/ 278 h 986"/>
                <a:gd name="T70" fmla="*/ 370 w 616"/>
                <a:gd name="T71" fmla="*/ 252 h 986"/>
                <a:gd name="T72" fmla="*/ 426 w 616"/>
                <a:gd name="T73" fmla="*/ 262 h 986"/>
                <a:gd name="T74" fmla="*/ 502 w 616"/>
                <a:gd name="T75" fmla="*/ 248 h 986"/>
                <a:gd name="T76" fmla="*/ 508 w 616"/>
                <a:gd name="T77" fmla="*/ 256 h 986"/>
                <a:gd name="T78" fmla="*/ 546 w 616"/>
                <a:gd name="T79" fmla="*/ 276 h 986"/>
                <a:gd name="T80" fmla="*/ 586 w 616"/>
                <a:gd name="T81" fmla="*/ 274 h 986"/>
                <a:gd name="T82" fmla="*/ 606 w 616"/>
                <a:gd name="T83" fmla="*/ 260 h 986"/>
                <a:gd name="T84" fmla="*/ 616 w 616"/>
                <a:gd name="T85" fmla="*/ 228 h 986"/>
                <a:gd name="T86" fmla="*/ 610 w 616"/>
                <a:gd name="T87" fmla="*/ 176 h 986"/>
                <a:gd name="T88" fmla="*/ 594 w 616"/>
                <a:gd name="T89" fmla="*/ 134 h 986"/>
                <a:gd name="T90" fmla="*/ 542 w 616"/>
                <a:gd name="T91" fmla="*/ 72 h 986"/>
                <a:gd name="T92" fmla="*/ 514 w 616"/>
                <a:gd name="T93" fmla="*/ 48 h 986"/>
                <a:gd name="T94" fmla="*/ 458 w 616"/>
                <a:gd name="T95" fmla="*/ 30 h 986"/>
                <a:gd name="T96" fmla="*/ 376 w 616"/>
                <a:gd name="T97" fmla="*/ 28 h 986"/>
                <a:gd name="T98" fmla="*/ 316 w 616"/>
                <a:gd name="T99" fmla="*/ 36 h 986"/>
                <a:gd name="T100" fmla="*/ 256 w 616"/>
                <a:gd name="T101" fmla="*/ 60 h 986"/>
                <a:gd name="T102" fmla="*/ 202 w 616"/>
                <a:gd name="T103" fmla="*/ 100 h 986"/>
                <a:gd name="T104" fmla="*/ 152 w 616"/>
                <a:gd name="T105" fmla="*/ 152 h 986"/>
                <a:gd name="T106" fmla="*/ 112 w 616"/>
                <a:gd name="T107" fmla="*/ 214 h 986"/>
                <a:gd name="T108" fmla="*/ 190 w 616"/>
                <a:gd name="T109" fmla="*/ 0 h 9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16" h="984">
                  <a:moveTo>
                    <a:pt x="142" y="0"/>
                  </a:moveTo>
                  <a:lnTo>
                    <a:pt x="142" y="0"/>
                  </a:lnTo>
                  <a:lnTo>
                    <a:pt x="82" y="162"/>
                  </a:lnTo>
                  <a:lnTo>
                    <a:pt x="42" y="268"/>
                  </a:lnTo>
                  <a:lnTo>
                    <a:pt x="30" y="314"/>
                  </a:lnTo>
                  <a:lnTo>
                    <a:pt x="18" y="362"/>
                  </a:lnTo>
                  <a:lnTo>
                    <a:pt x="10" y="410"/>
                  </a:lnTo>
                  <a:lnTo>
                    <a:pt x="4" y="458"/>
                  </a:lnTo>
                  <a:lnTo>
                    <a:pt x="0" y="508"/>
                  </a:lnTo>
                  <a:lnTo>
                    <a:pt x="0" y="558"/>
                  </a:lnTo>
                  <a:lnTo>
                    <a:pt x="2" y="606"/>
                  </a:lnTo>
                  <a:lnTo>
                    <a:pt x="8" y="656"/>
                  </a:lnTo>
                  <a:lnTo>
                    <a:pt x="18" y="702"/>
                  </a:lnTo>
                  <a:lnTo>
                    <a:pt x="32" y="748"/>
                  </a:lnTo>
                  <a:lnTo>
                    <a:pt x="40" y="770"/>
                  </a:lnTo>
                  <a:lnTo>
                    <a:pt x="50" y="792"/>
                  </a:lnTo>
                  <a:lnTo>
                    <a:pt x="60" y="812"/>
                  </a:lnTo>
                  <a:lnTo>
                    <a:pt x="72" y="832"/>
                  </a:lnTo>
                  <a:lnTo>
                    <a:pt x="86" y="852"/>
                  </a:lnTo>
                  <a:lnTo>
                    <a:pt x="100" y="870"/>
                  </a:lnTo>
                  <a:lnTo>
                    <a:pt x="116" y="888"/>
                  </a:lnTo>
                  <a:lnTo>
                    <a:pt x="132" y="906"/>
                  </a:lnTo>
                  <a:lnTo>
                    <a:pt x="150" y="922"/>
                  </a:lnTo>
                  <a:lnTo>
                    <a:pt x="170" y="938"/>
                  </a:lnTo>
                  <a:lnTo>
                    <a:pt x="190" y="952"/>
                  </a:lnTo>
                  <a:lnTo>
                    <a:pt x="212" y="964"/>
                  </a:lnTo>
                  <a:lnTo>
                    <a:pt x="238" y="974"/>
                  </a:lnTo>
                  <a:lnTo>
                    <a:pt x="260" y="980"/>
                  </a:lnTo>
                  <a:lnTo>
                    <a:pt x="280" y="984"/>
                  </a:lnTo>
                  <a:lnTo>
                    <a:pt x="298" y="986"/>
                  </a:lnTo>
                  <a:lnTo>
                    <a:pt x="314" y="986"/>
                  </a:lnTo>
                  <a:lnTo>
                    <a:pt x="326" y="984"/>
                  </a:lnTo>
                  <a:lnTo>
                    <a:pt x="338" y="982"/>
                  </a:lnTo>
                  <a:lnTo>
                    <a:pt x="348" y="978"/>
                  </a:lnTo>
                  <a:lnTo>
                    <a:pt x="356" y="972"/>
                  </a:lnTo>
                  <a:lnTo>
                    <a:pt x="362" y="968"/>
                  </a:lnTo>
                  <a:lnTo>
                    <a:pt x="370" y="956"/>
                  </a:lnTo>
                  <a:lnTo>
                    <a:pt x="374" y="946"/>
                  </a:lnTo>
                  <a:lnTo>
                    <a:pt x="374" y="940"/>
                  </a:lnTo>
                  <a:lnTo>
                    <a:pt x="372" y="934"/>
                  </a:lnTo>
                  <a:lnTo>
                    <a:pt x="368" y="930"/>
                  </a:lnTo>
                  <a:lnTo>
                    <a:pt x="362" y="924"/>
                  </a:lnTo>
                  <a:lnTo>
                    <a:pt x="354" y="918"/>
                  </a:lnTo>
                  <a:lnTo>
                    <a:pt x="342" y="912"/>
                  </a:lnTo>
                  <a:lnTo>
                    <a:pt x="330" y="906"/>
                  </a:lnTo>
                  <a:lnTo>
                    <a:pt x="294" y="896"/>
                  </a:lnTo>
                  <a:lnTo>
                    <a:pt x="292" y="882"/>
                  </a:lnTo>
                  <a:lnTo>
                    <a:pt x="290" y="872"/>
                  </a:lnTo>
                  <a:lnTo>
                    <a:pt x="286" y="862"/>
                  </a:lnTo>
                  <a:lnTo>
                    <a:pt x="282" y="852"/>
                  </a:lnTo>
                  <a:lnTo>
                    <a:pt x="274" y="842"/>
                  </a:lnTo>
                  <a:lnTo>
                    <a:pt x="264" y="830"/>
                  </a:lnTo>
                  <a:lnTo>
                    <a:pt x="250" y="820"/>
                  </a:lnTo>
                  <a:lnTo>
                    <a:pt x="244" y="800"/>
                  </a:lnTo>
                  <a:lnTo>
                    <a:pt x="238" y="778"/>
                  </a:lnTo>
                  <a:lnTo>
                    <a:pt x="234" y="768"/>
                  </a:lnTo>
                  <a:lnTo>
                    <a:pt x="230" y="758"/>
                  </a:lnTo>
                  <a:lnTo>
                    <a:pt x="224" y="750"/>
                  </a:lnTo>
                  <a:lnTo>
                    <a:pt x="216" y="742"/>
                  </a:lnTo>
                  <a:lnTo>
                    <a:pt x="218" y="720"/>
                  </a:lnTo>
                  <a:lnTo>
                    <a:pt x="216" y="710"/>
                  </a:lnTo>
                  <a:lnTo>
                    <a:pt x="214" y="700"/>
                  </a:lnTo>
                  <a:lnTo>
                    <a:pt x="206" y="684"/>
                  </a:lnTo>
                  <a:lnTo>
                    <a:pt x="196" y="670"/>
                  </a:lnTo>
                  <a:lnTo>
                    <a:pt x="206" y="644"/>
                  </a:lnTo>
                  <a:lnTo>
                    <a:pt x="210" y="628"/>
                  </a:lnTo>
                  <a:lnTo>
                    <a:pt x="212" y="610"/>
                  </a:lnTo>
                  <a:lnTo>
                    <a:pt x="214" y="594"/>
                  </a:lnTo>
                  <a:lnTo>
                    <a:pt x="214" y="576"/>
                  </a:lnTo>
                  <a:lnTo>
                    <a:pt x="210" y="562"/>
                  </a:lnTo>
                  <a:lnTo>
                    <a:pt x="204" y="550"/>
                  </a:lnTo>
                  <a:lnTo>
                    <a:pt x="210" y="526"/>
                  </a:lnTo>
                  <a:lnTo>
                    <a:pt x="214" y="510"/>
                  </a:lnTo>
                  <a:lnTo>
                    <a:pt x="216" y="494"/>
                  </a:lnTo>
                  <a:lnTo>
                    <a:pt x="218" y="478"/>
                  </a:lnTo>
                  <a:lnTo>
                    <a:pt x="216" y="462"/>
                  </a:lnTo>
                  <a:lnTo>
                    <a:pt x="214" y="456"/>
                  </a:lnTo>
                  <a:lnTo>
                    <a:pt x="210" y="450"/>
                  </a:lnTo>
                  <a:lnTo>
                    <a:pt x="206" y="444"/>
                  </a:lnTo>
                  <a:lnTo>
                    <a:pt x="200" y="440"/>
                  </a:lnTo>
                  <a:lnTo>
                    <a:pt x="206" y="438"/>
                  </a:lnTo>
                  <a:lnTo>
                    <a:pt x="212" y="436"/>
                  </a:lnTo>
                  <a:lnTo>
                    <a:pt x="224" y="426"/>
                  </a:lnTo>
                  <a:lnTo>
                    <a:pt x="236" y="412"/>
                  </a:lnTo>
                  <a:lnTo>
                    <a:pt x="246" y="398"/>
                  </a:lnTo>
                  <a:lnTo>
                    <a:pt x="256" y="382"/>
                  </a:lnTo>
                  <a:lnTo>
                    <a:pt x="264" y="366"/>
                  </a:lnTo>
                  <a:lnTo>
                    <a:pt x="268" y="352"/>
                  </a:lnTo>
                  <a:lnTo>
                    <a:pt x="268" y="342"/>
                  </a:lnTo>
                  <a:lnTo>
                    <a:pt x="284" y="336"/>
                  </a:lnTo>
                  <a:lnTo>
                    <a:pt x="300" y="328"/>
                  </a:lnTo>
                  <a:lnTo>
                    <a:pt x="316" y="316"/>
                  </a:lnTo>
                  <a:lnTo>
                    <a:pt x="332" y="304"/>
                  </a:lnTo>
                  <a:lnTo>
                    <a:pt x="346" y="292"/>
                  </a:lnTo>
                  <a:lnTo>
                    <a:pt x="358" y="278"/>
                  </a:lnTo>
                  <a:lnTo>
                    <a:pt x="366" y="266"/>
                  </a:lnTo>
                  <a:lnTo>
                    <a:pt x="370" y="252"/>
                  </a:lnTo>
                  <a:lnTo>
                    <a:pt x="388" y="258"/>
                  </a:lnTo>
                  <a:lnTo>
                    <a:pt x="406" y="262"/>
                  </a:lnTo>
                  <a:lnTo>
                    <a:pt x="426" y="262"/>
                  </a:lnTo>
                  <a:lnTo>
                    <a:pt x="444" y="260"/>
                  </a:lnTo>
                  <a:lnTo>
                    <a:pt x="480" y="254"/>
                  </a:lnTo>
                  <a:lnTo>
                    <a:pt x="502" y="248"/>
                  </a:lnTo>
                  <a:lnTo>
                    <a:pt x="504" y="252"/>
                  </a:lnTo>
                  <a:lnTo>
                    <a:pt x="508" y="256"/>
                  </a:lnTo>
                  <a:lnTo>
                    <a:pt x="516" y="264"/>
                  </a:lnTo>
                  <a:lnTo>
                    <a:pt x="530" y="270"/>
                  </a:lnTo>
                  <a:lnTo>
                    <a:pt x="546" y="276"/>
                  </a:lnTo>
                  <a:lnTo>
                    <a:pt x="562" y="278"/>
                  </a:lnTo>
                  <a:lnTo>
                    <a:pt x="578" y="276"/>
                  </a:lnTo>
                  <a:lnTo>
                    <a:pt x="586" y="274"/>
                  </a:lnTo>
                  <a:lnTo>
                    <a:pt x="594" y="270"/>
                  </a:lnTo>
                  <a:lnTo>
                    <a:pt x="600" y="266"/>
                  </a:lnTo>
                  <a:lnTo>
                    <a:pt x="606" y="260"/>
                  </a:lnTo>
                  <a:lnTo>
                    <a:pt x="612" y="244"/>
                  </a:lnTo>
                  <a:lnTo>
                    <a:pt x="616" y="228"/>
                  </a:lnTo>
                  <a:lnTo>
                    <a:pt x="614" y="206"/>
                  </a:lnTo>
                  <a:lnTo>
                    <a:pt x="610" y="176"/>
                  </a:lnTo>
                  <a:lnTo>
                    <a:pt x="606" y="160"/>
                  </a:lnTo>
                  <a:lnTo>
                    <a:pt x="600" y="146"/>
                  </a:lnTo>
                  <a:lnTo>
                    <a:pt x="594" y="134"/>
                  </a:lnTo>
                  <a:lnTo>
                    <a:pt x="584" y="122"/>
                  </a:lnTo>
                  <a:lnTo>
                    <a:pt x="564" y="100"/>
                  </a:lnTo>
                  <a:lnTo>
                    <a:pt x="542" y="72"/>
                  </a:lnTo>
                  <a:lnTo>
                    <a:pt x="528" y="58"/>
                  </a:lnTo>
                  <a:lnTo>
                    <a:pt x="514" y="48"/>
                  </a:lnTo>
                  <a:lnTo>
                    <a:pt x="498" y="40"/>
                  </a:lnTo>
                  <a:lnTo>
                    <a:pt x="480" y="34"/>
                  </a:lnTo>
                  <a:lnTo>
                    <a:pt x="458" y="30"/>
                  </a:lnTo>
                  <a:lnTo>
                    <a:pt x="434" y="28"/>
                  </a:lnTo>
                  <a:lnTo>
                    <a:pt x="376" y="28"/>
                  </a:lnTo>
                  <a:lnTo>
                    <a:pt x="356" y="28"/>
                  </a:lnTo>
                  <a:lnTo>
                    <a:pt x="336" y="30"/>
                  </a:lnTo>
                  <a:lnTo>
                    <a:pt x="316" y="36"/>
                  </a:lnTo>
                  <a:lnTo>
                    <a:pt x="296" y="42"/>
                  </a:lnTo>
                  <a:lnTo>
                    <a:pt x="276" y="50"/>
                  </a:lnTo>
                  <a:lnTo>
                    <a:pt x="256" y="60"/>
                  </a:lnTo>
                  <a:lnTo>
                    <a:pt x="238" y="72"/>
                  </a:lnTo>
                  <a:lnTo>
                    <a:pt x="220" y="84"/>
                  </a:lnTo>
                  <a:lnTo>
                    <a:pt x="202" y="100"/>
                  </a:lnTo>
                  <a:lnTo>
                    <a:pt x="184" y="116"/>
                  </a:lnTo>
                  <a:lnTo>
                    <a:pt x="168" y="132"/>
                  </a:lnTo>
                  <a:lnTo>
                    <a:pt x="152" y="152"/>
                  </a:lnTo>
                  <a:lnTo>
                    <a:pt x="138" y="170"/>
                  </a:lnTo>
                  <a:lnTo>
                    <a:pt x="126" y="192"/>
                  </a:lnTo>
                  <a:lnTo>
                    <a:pt x="112" y="214"/>
                  </a:lnTo>
                  <a:lnTo>
                    <a:pt x="102" y="236"/>
                  </a:lnTo>
                  <a:lnTo>
                    <a:pt x="19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73" name="Freeform 2535">
              <a:extLst>
                <a:ext uri="{FF2B5EF4-FFF2-40B4-BE49-F238E27FC236}">
                  <a16:creationId xmlns:a16="http://schemas.microsoft.com/office/drawing/2014/main" id="{AA16EDBB-D576-48E7-ADD6-8B007AEDAB42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 bwMode="auto">
            <a:xfrm>
              <a:off x="1788" y="2170"/>
              <a:ext cx="490" cy="700"/>
            </a:xfrm>
            <a:custGeom>
              <a:avLst/>
              <a:gdLst>
                <a:gd name="T0" fmla="*/ 410 w 490"/>
                <a:gd name="T1" fmla="*/ 10 h 700"/>
                <a:gd name="T2" fmla="*/ 410 w 490"/>
                <a:gd name="T3" fmla="*/ 12 h 700"/>
                <a:gd name="T4" fmla="*/ 398 w 490"/>
                <a:gd name="T5" fmla="*/ 22 h 700"/>
                <a:gd name="T6" fmla="*/ 382 w 490"/>
                <a:gd name="T7" fmla="*/ 28 h 700"/>
                <a:gd name="T8" fmla="*/ 350 w 490"/>
                <a:gd name="T9" fmla="*/ 28 h 700"/>
                <a:gd name="T10" fmla="*/ 320 w 490"/>
                <a:gd name="T11" fmla="*/ 16 h 700"/>
                <a:gd name="T12" fmla="*/ 308 w 490"/>
                <a:gd name="T13" fmla="*/ 4 h 700"/>
                <a:gd name="T14" fmla="*/ 306 w 490"/>
                <a:gd name="T15" fmla="*/ 0 h 700"/>
                <a:gd name="T16" fmla="*/ 248 w 490"/>
                <a:gd name="T17" fmla="*/ 12 h 700"/>
                <a:gd name="T18" fmla="*/ 210 w 490"/>
                <a:gd name="T19" fmla="*/ 14 h 700"/>
                <a:gd name="T20" fmla="*/ 174 w 490"/>
                <a:gd name="T21" fmla="*/ 4 h 700"/>
                <a:gd name="T22" fmla="*/ 170 w 490"/>
                <a:gd name="T23" fmla="*/ 18 h 700"/>
                <a:gd name="T24" fmla="*/ 150 w 490"/>
                <a:gd name="T25" fmla="*/ 44 h 700"/>
                <a:gd name="T26" fmla="*/ 120 w 490"/>
                <a:gd name="T27" fmla="*/ 68 h 700"/>
                <a:gd name="T28" fmla="*/ 88 w 490"/>
                <a:gd name="T29" fmla="*/ 88 h 700"/>
                <a:gd name="T30" fmla="*/ 72 w 490"/>
                <a:gd name="T31" fmla="*/ 94 h 700"/>
                <a:gd name="T32" fmla="*/ 68 w 490"/>
                <a:gd name="T33" fmla="*/ 118 h 700"/>
                <a:gd name="T34" fmla="*/ 50 w 490"/>
                <a:gd name="T35" fmla="*/ 150 h 700"/>
                <a:gd name="T36" fmla="*/ 28 w 490"/>
                <a:gd name="T37" fmla="*/ 178 h 700"/>
                <a:gd name="T38" fmla="*/ 10 w 490"/>
                <a:gd name="T39" fmla="*/ 190 h 700"/>
                <a:gd name="T40" fmla="*/ 4 w 490"/>
                <a:gd name="T41" fmla="*/ 192 h 700"/>
                <a:gd name="T42" fmla="*/ 14 w 490"/>
                <a:gd name="T43" fmla="*/ 202 h 700"/>
                <a:gd name="T44" fmla="*/ 20 w 490"/>
                <a:gd name="T45" fmla="*/ 214 h 700"/>
                <a:gd name="T46" fmla="*/ 20 w 490"/>
                <a:gd name="T47" fmla="*/ 246 h 700"/>
                <a:gd name="T48" fmla="*/ 14 w 490"/>
                <a:gd name="T49" fmla="*/ 278 h 700"/>
                <a:gd name="T50" fmla="*/ 8 w 490"/>
                <a:gd name="T51" fmla="*/ 302 h 700"/>
                <a:gd name="T52" fmla="*/ 18 w 490"/>
                <a:gd name="T53" fmla="*/ 328 h 700"/>
                <a:gd name="T54" fmla="*/ 16 w 490"/>
                <a:gd name="T55" fmla="*/ 362 h 700"/>
                <a:gd name="T56" fmla="*/ 10 w 490"/>
                <a:gd name="T57" fmla="*/ 396 h 700"/>
                <a:gd name="T58" fmla="*/ 0 w 490"/>
                <a:gd name="T59" fmla="*/ 422 h 700"/>
                <a:gd name="T60" fmla="*/ 18 w 490"/>
                <a:gd name="T61" fmla="*/ 452 h 700"/>
                <a:gd name="T62" fmla="*/ 22 w 490"/>
                <a:gd name="T63" fmla="*/ 472 h 700"/>
                <a:gd name="T64" fmla="*/ 20 w 490"/>
                <a:gd name="T65" fmla="*/ 494 h 700"/>
                <a:gd name="T66" fmla="*/ 34 w 490"/>
                <a:gd name="T67" fmla="*/ 510 h 700"/>
                <a:gd name="T68" fmla="*/ 42 w 490"/>
                <a:gd name="T69" fmla="*/ 530 h 700"/>
                <a:gd name="T70" fmla="*/ 54 w 490"/>
                <a:gd name="T71" fmla="*/ 572 h 700"/>
                <a:gd name="T72" fmla="*/ 68 w 490"/>
                <a:gd name="T73" fmla="*/ 582 h 700"/>
                <a:gd name="T74" fmla="*/ 86 w 490"/>
                <a:gd name="T75" fmla="*/ 604 h 700"/>
                <a:gd name="T76" fmla="*/ 94 w 490"/>
                <a:gd name="T77" fmla="*/ 624 h 700"/>
                <a:gd name="T78" fmla="*/ 98 w 490"/>
                <a:gd name="T79" fmla="*/ 648 h 700"/>
                <a:gd name="T80" fmla="*/ 134 w 490"/>
                <a:gd name="T81" fmla="*/ 658 h 700"/>
                <a:gd name="T82" fmla="*/ 158 w 490"/>
                <a:gd name="T83" fmla="*/ 670 h 700"/>
                <a:gd name="T84" fmla="*/ 172 w 490"/>
                <a:gd name="T85" fmla="*/ 682 h 700"/>
                <a:gd name="T86" fmla="*/ 178 w 490"/>
                <a:gd name="T87" fmla="*/ 692 h 700"/>
                <a:gd name="T88" fmla="*/ 178 w 490"/>
                <a:gd name="T89" fmla="*/ 700 h 700"/>
                <a:gd name="T90" fmla="*/ 196 w 490"/>
                <a:gd name="T91" fmla="*/ 700 h 700"/>
                <a:gd name="T92" fmla="*/ 226 w 490"/>
                <a:gd name="T93" fmla="*/ 698 h 700"/>
                <a:gd name="T94" fmla="*/ 284 w 490"/>
                <a:gd name="T95" fmla="*/ 682 h 700"/>
                <a:gd name="T96" fmla="*/ 336 w 490"/>
                <a:gd name="T97" fmla="*/ 650 h 700"/>
                <a:gd name="T98" fmla="*/ 384 w 490"/>
                <a:gd name="T99" fmla="*/ 606 h 700"/>
                <a:gd name="T100" fmla="*/ 422 w 490"/>
                <a:gd name="T101" fmla="*/ 550 h 700"/>
                <a:gd name="T102" fmla="*/ 454 w 490"/>
                <a:gd name="T103" fmla="*/ 486 h 700"/>
                <a:gd name="T104" fmla="*/ 476 w 490"/>
                <a:gd name="T105" fmla="*/ 412 h 700"/>
                <a:gd name="T106" fmla="*/ 488 w 490"/>
                <a:gd name="T107" fmla="*/ 332 h 700"/>
                <a:gd name="T108" fmla="*/ 490 w 490"/>
                <a:gd name="T109" fmla="*/ 290 h 700"/>
                <a:gd name="T110" fmla="*/ 484 w 490"/>
                <a:gd name="T111" fmla="*/ 210 h 700"/>
                <a:gd name="T112" fmla="*/ 468 w 490"/>
                <a:gd name="T113" fmla="*/ 136 h 700"/>
                <a:gd name="T114" fmla="*/ 444 w 490"/>
                <a:gd name="T115" fmla="*/ 70 h 700"/>
                <a:gd name="T116" fmla="*/ 410 w 490"/>
                <a:gd name="T117" fmla="*/ 10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0" h="700">
                  <a:moveTo>
                    <a:pt x="410" y="10"/>
                  </a:moveTo>
                  <a:lnTo>
                    <a:pt x="410" y="10"/>
                  </a:lnTo>
                  <a:lnTo>
                    <a:pt x="410" y="12"/>
                  </a:lnTo>
                  <a:lnTo>
                    <a:pt x="404" y="18"/>
                  </a:lnTo>
                  <a:lnTo>
                    <a:pt x="398" y="22"/>
                  </a:lnTo>
                  <a:lnTo>
                    <a:pt x="390" y="26"/>
                  </a:lnTo>
                  <a:lnTo>
                    <a:pt x="382" y="28"/>
                  </a:lnTo>
                  <a:lnTo>
                    <a:pt x="366" y="30"/>
                  </a:lnTo>
                  <a:lnTo>
                    <a:pt x="350" y="28"/>
                  </a:lnTo>
                  <a:lnTo>
                    <a:pt x="334" y="22"/>
                  </a:lnTo>
                  <a:lnTo>
                    <a:pt x="320" y="16"/>
                  </a:lnTo>
                  <a:lnTo>
                    <a:pt x="312" y="8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34" y="658"/>
                  </a:lnTo>
                  <a:lnTo>
                    <a:pt x="146" y="664"/>
                  </a:lnTo>
                  <a:lnTo>
                    <a:pt x="158" y="670"/>
                  </a:lnTo>
                  <a:lnTo>
                    <a:pt x="166" y="676"/>
                  </a:lnTo>
                  <a:lnTo>
                    <a:pt x="172" y="682"/>
                  </a:lnTo>
                  <a:lnTo>
                    <a:pt x="176" y="686"/>
                  </a:lnTo>
                  <a:lnTo>
                    <a:pt x="178" y="692"/>
                  </a:lnTo>
                  <a:lnTo>
                    <a:pt x="178" y="700"/>
                  </a:lnTo>
                  <a:lnTo>
                    <a:pt x="196" y="700"/>
                  </a:lnTo>
                  <a:lnTo>
                    <a:pt x="226" y="698"/>
                  </a:lnTo>
                  <a:lnTo>
                    <a:pt x="256" y="692"/>
                  </a:lnTo>
                  <a:lnTo>
                    <a:pt x="284" y="682"/>
                  </a:lnTo>
                  <a:lnTo>
                    <a:pt x="310" y="668"/>
                  </a:lnTo>
                  <a:lnTo>
                    <a:pt x="336" y="650"/>
                  </a:lnTo>
                  <a:lnTo>
                    <a:pt x="360" y="630"/>
                  </a:lnTo>
                  <a:lnTo>
                    <a:pt x="384" y="606"/>
                  </a:lnTo>
                  <a:lnTo>
                    <a:pt x="404" y="580"/>
                  </a:lnTo>
                  <a:lnTo>
                    <a:pt x="422" y="550"/>
                  </a:lnTo>
                  <a:lnTo>
                    <a:pt x="440" y="520"/>
                  </a:lnTo>
                  <a:lnTo>
                    <a:pt x="454" y="486"/>
                  </a:lnTo>
                  <a:lnTo>
                    <a:pt x="468" y="450"/>
                  </a:lnTo>
                  <a:lnTo>
                    <a:pt x="476" y="412"/>
                  </a:lnTo>
                  <a:lnTo>
                    <a:pt x="484" y="372"/>
                  </a:lnTo>
                  <a:lnTo>
                    <a:pt x="488" y="332"/>
                  </a:lnTo>
                  <a:lnTo>
                    <a:pt x="490" y="290"/>
                  </a:lnTo>
                  <a:lnTo>
                    <a:pt x="488" y="250"/>
                  </a:lnTo>
                  <a:lnTo>
                    <a:pt x="484" y="210"/>
                  </a:lnTo>
                  <a:lnTo>
                    <a:pt x="478" y="174"/>
                  </a:lnTo>
                  <a:lnTo>
                    <a:pt x="468" y="136"/>
                  </a:lnTo>
                  <a:lnTo>
                    <a:pt x="458" y="102"/>
                  </a:lnTo>
                  <a:lnTo>
                    <a:pt x="444" y="70"/>
                  </a:lnTo>
                  <a:lnTo>
                    <a:pt x="428" y="38"/>
                  </a:lnTo>
                  <a:lnTo>
                    <a:pt x="410" y="10"/>
                  </a:lnTo>
                  <a:close/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4831" name="Oval 2536">
            <a:extLst>
              <a:ext uri="{FF2B5EF4-FFF2-40B4-BE49-F238E27FC236}">
                <a16:creationId xmlns:a16="http://schemas.microsoft.com/office/drawing/2014/main" id="{BDE4E716-F06C-4854-B66B-DC6B0415CB6B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803775" y="3632200"/>
            <a:ext cx="304800" cy="304800"/>
          </a:xfrm>
          <a:prstGeom prst="ellipse">
            <a:avLst/>
          </a:prstGeom>
          <a:solidFill>
            <a:srgbClr val="DA78D3"/>
          </a:solidFill>
          <a:ln w="9525">
            <a:solidFill>
              <a:schemeClr val="tx1"/>
            </a:solidFill>
            <a:rou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zh-CN" altLang="zh-CN">
              <a:solidFill>
                <a:srgbClr val="0070C0"/>
              </a:solidFill>
            </a:endParaRPr>
          </a:p>
        </p:txBody>
      </p:sp>
      <p:grpSp>
        <p:nvGrpSpPr>
          <p:cNvPr id="76815" name="Group 2544">
            <a:extLst>
              <a:ext uri="{FF2B5EF4-FFF2-40B4-BE49-F238E27FC236}">
                <a16:creationId xmlns:a16="http://schemas.microsoft.com/office/drawing/2014/main" id="{ACD19724-8A30-4919-8A77-4B1CF2DE3C7E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>
            <a:off x="4632325" y="1327150"/>
            <a:ext cx="1504950" cy="828675"/>
            <a:chOff x="1126" y="886"/>
            <a:chExt cx="948" cy="522"/>
          </a:xfrm>
        </p:grpSpPr>
        <p:sp>
          <p:nvSpPr>
            <p:cNvPr id="76931" name="Freeform 2537">
              <a:extLst>
                <a:ext uri="{FF2B5EF4-FFF2-40B4-BE49-F238E27FC236}">
                  <a16:creationId xmlns:a16="http://schemas.microsoft.com/office/drawing/2014/main" id="{33C783CE-94AA-4E83-87F8-73CEE08BFE6B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 bwMode="auto">
            <a:xfrm>
              <a:off x="1126" y="928"/>
              <a:ext cx="912" cy="480"/>
            </a:xfrm>
            <a:custGeom>
              <a:avLst/>
              <a:gdLst>
                <a:gd name="T0" fmla="*/ 0 w 912"/>
                <a:gd name="T1" fmla="*/ 480 h 480"/>
                <a:gd name="T2" fmla="*/ 576 w 912"/>
                <a:gd name="T3" fmla="*/ 96 h 480"/>
                <a:gd name="T4" fmla="*/ 912 w 912"/>
                <a:gd name="T5" fmla="*/ 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2" h="480">
                  <a:moveTo>
                    <a:pt x="0" y="480"/>
                  </a:moveTo>
                  <a:cubicBezTo>
                    <a:pt x="212" y="328"/>
                    <a:pt x="424" y="176"/>
                    <a:pt x="576" y="96"/>
                  </a:cubicBezTo>
                  <a:cubicBezTo>
                    <a:pt x="728" y="16"/>
                    <a:pt x="856" y="16"/>
                    <a:pt x="91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32" name="Group 2540">
              <a:extLst>
                <a:ext uri="{FF2B5EF4-FFF2-40B4-BE49-F238E27FC236}">
                  <a16:creationId xmlns:a16="http://schemas.microsoft.com/office/drawing/2014/main" id="{D2663316-BA56-4701-9CBB-6D7D8E9363DF}"/>
                </a:ext>
              </a:extLst>
            </p:cNvPr>
            <p:cNvGrpSpPr/>
            <p:nvPr>
              <p:custDataLst>
                <p:tags r:id="rId125"/>
              </p:custDataLst>
            </p:nvPr>
          </p:nvGrpSpPr>
          <p:grpSpPr>
            <a:xfrm>
              <a:off x="2022" y="886"/>
              <a:ext cx="52" cy="92"/>
              <a:chOff x="1440" y="1680"/>
              <a:chExt cx="52" cy="92"/>
            </a:xfrm>
          </p:grpSpPr>
          <p:sp>
            <p:nvSpPr>
              <p:cNvPr id="34950" name="Line 2538">
                <a:extLst>
                  <a:ext uri="{FF2B5EF4-FFF2-40B4-BE49-F238E27FC236}">
                    <a16:creationId xmlns:a16="http://schemas.microsoft.com/office/drawing/2014/main" id="{D9E8778C-B5BA-49BD-8A48-1745DB50A475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26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51" name="Line 2539">
                <a:extLst>
                  <a:ext uri="{FF2B5EF4-FFF2-40B4-BE49-F238E27FC236}">
                    <a16:creationId xmlns:a16="http://schemas.microsoft.com/office/drawing/2014/main" id="{D8262562-DC9A-4B18-9B50-4A0FBBF5B6B1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27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16" name="Group 2554">
            <a:extLst>
              <a:ext uri="{FF2B5EF4-FFF2-40B4-BE49-F238E27FC236}">
                <a16:creationId xmlns:a16="http://schemas.microsoft.com/office/drawing/2014/main" id="{4EC6205F-BCEC-457C-87C4-3D42D2BDDCCA}"/>
              </a:ext>
            </a:extLst>
          </p:cNvPr>
          <p:cNvGrpSpPr/>
          <p:nvPr>
            <p:custDataLst>
              <p:tags r:id="rId16"/>
            </p:custDataLst>
          </p:nvPr>
        </p:nvGrpSpPr>
        <p:grpSpPr>
          <a:xfrm>
            <a:off x="4610100" y="1717675"/>
            <a:ext cx="2803525" cy="527050"/>
            <a:chOff x="1074" y="1330"/>
            <a:chExt cx="1766" cy="332"/>
          </a:xfrm>
        </p:grpSpPr>
        <p:sp>
          <p:nvSpPr>
            <p:cNvPr id="76927" name="Freeform 2550">
              <a:extLst>
                <a:ext uri="{FF2B5EF4-FFF2-40B4-BE49-F238E27FC236}">
                  <a16:creationId xmlns:a16="http://schemas.microsoft.com/office/drawing/2014/main" id="{A5EC2D47-3BA3-41F9-AC91-6640D0EBEE6E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 bwMode="auto">
            <a:xfrm>
              <a:off x="1074" y="1374"/>
              <a:ext cx="1728" cy="288"/>
            </a:xfrm>
            <a:custGeom>
              <a:avLst/>
              <a:gdLst>
                <a:gd name="T0" fmla="*/ 0 w 1728"/>
                <a:gd name="T1" fmla="*/ 288 h 288"/>
                <a:gd name="T2" fmla="*/ 912 w 1728"/>
                <a:gd name="T3" fmla="*/ 48 h 288"/>
                <a:gd name="T4" fmla="*/ 1728 w 1728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8" h="288">
                  <a:moveTo>
                    <a:pt x="0" y="288"/>
                  </a:moveTo>
                  <a:cubicBezTo>
                    <a:pt x="312" y="192"/>
                    <a:pt x="624" y="96"/>
                    <a:pt x="912" y="48"/>
                  </a:cubicBezTo>
                  <a:cubicBezTo>
                    <a:pt x="1200" y="0"/>
                    <a:pt x="1592" y="8"/>
                    <a:pt x="1728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28" name="Group 2551">
              <a:extLst>
                <a:ext uri="{FF2B5EF4-FFF2-40B4-BE49-F238E27FC236}">
                  <a16:creationId xmlns:a16="http://schemas.microsoft.com/office/drawing/2014/main" id="{B2082227-9E7F-4A97-966D-771A72760BF3}"/>
                </a:ext>
              </a:extLst>
            </p:cNvPr>
            <p:cNvGrpSpPr/>
            <p:nvPr>
              <p:custDataLst>
                <p:tags r:id="rId121"/>
              </p:custDataLst>
            </p:nvPr>
          </p:nvGrpSpPr>
          <p:grpSpPr>
            <a:xfrm>
              <a:off x="2788" y="1330"/>
              <a:ext cx="52" cy="92"/>
              <a:chOff x="1440" y="1680"/>
              <a:chExt cx="52" cy="92"/>
            </a:xfrm>
          </p:grpSpPr>
          <p:sp>
            <p:nvSpPr>
              <p:cNvPr id="34946" name="Line 2552">
                <a:extLst>
                  <a:ext uri="{FF2B5EF4-FFF2-40B4-BE49-F238E27FC236}">
                    <a16:creationId xmlns:a16="http://schemas.microsoft.com/office/drawing/2014/main" id="{8695D7D1-D92F-4E25-B359-013B43FDAA7B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22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47" name="Line 2553">
                <a:extLst>
                  <a:ext uri="{FF2B5EF4-FFF2-40B4-BE49-F238E27FC236}">
                    <a16:creationId xmlns:a16="http://schemas.microsoft.com/office/drawing/2014/main" id="{62E15227-FB80-4CDA-B793-E9D2B8F1FC97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23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17" name="Group 2595">
            <a:extLst>
              <a:ext uri="{FF2B5EF4-FFF2-40B4-BE49-F238E27FC236}">
                <a16:creationId xmlns:a16="http://schemas.microsoft.com/office/drawing/2014/main" id="{CA6D02AE-59B4-41AE-A85F-5772AA519754}"/>
              </a:ext>
            </a:extLst>
          </p:cNvPr>
          <p:cNvGrpSpPr/>
          <p:nvPr>
            <p:custDataLst>
              <p:tags r:id="rId17"/>
            </p:custDataLst>
          </p:nvPr>
        </p:nvGrpSpPr>
        <p:grpSpPr>
          <a:xfrm>
            <a:off x="4368800" y="2314575"/>
            <a:ext cx="1965325" cy="755650"/>
            <a:chOff x="974" y="1458"/>
            <a:chExt cx="1238" cy="476"/>
          </a:xfrm>
        </p:grpSpPr>
        <p:sp>
          <p:nvSpPr>
            <p:cNvPr id="76921" name="Freeform 2561">
              <a:extLst>
                <a:ext uri="{FF2B5EF4-FFF2-40B4-BE49-F238E27FC236}">
                  <a16:creationId xmlns:a16="http://schemas.microsoft.com/office/drawing/2014/main" id="{DA07321F-C14C-4A97-BE1E-6D18E849D242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 bwMode="auto">
            <a:xfrm rot="210203">
              <a:off x="1072" y="1687"/>
              <a:ext cx="608" cy="52"/>
            </a:xfrm>
            <a:custGeom>
              <a:avLst/>
              <a:gdLst>
                <a:gd name="T0" fmla="*/ 0 w 720"/>
                <a:gd name="T1" fmla="*/ 0 h 56"/>
                <a:gd name="T2" fmla="*/ 144 w 720"/>
                <a:gd name="T3" fmla="*/ 39 h 56"/>
                <a:gd name="T4" fmla="*/ 433 w 720"/>
                <a:gd name="T5" fmla="*/ 3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0" h="56">
                  <a:moveTo>
                    <a:pt x="0" y="0"/>
                  </a:moveTo>
                  <a:cubicBezTo>
                    <a:pt x="60" y="20"/>
                    <a:pt x="120" y="40"/>
                    <a:pt x="240" y="48"/>
                  </a:cubicBezTo>
                  <a:cubicBezTo>
                    <a:pt x="360" y="56"/>
                    <a:pt x="540" y="52"/>
                    <a:pt x="720" y="48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22" name="Freeform 2568">
              <a:extLst>
                <a:ext uri="{FF2B5EF4-FFF2-40B4-BE49-F238E27FC236}">
                  <a16:creationId xmlns:a16="http://schemas.microsoft.com/office/drawing/2014/main" id="{98B7BF33-FEEE-4BF2-8806-ED388DA4320E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 bwMode="auto">
            <a:xfrm>
              <a:off x="974" y="1742"/>
              <a:ext cx="720" cy="192"/>
            </a:xfrm>
            <a:custGeom>
              <a:avLst/>
              <a:gdLst>
                <a:gd name="T0" fmla="*/ 0 w 720"/>
                <a:gd name="T1" fmla="*/ 192 h 192"/>
                <a:gd name="T2" fmla="*/ 240 w 720"/>
                <a:gd name="T3" fmla="*/ 96 h 192"/>
                <a:gd name="T4" fmla="*/ 720 w 720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0" h="192">
                  <a:moveTo>
                    <a:pt x="0" y="192"/>
                  </a:moveTo>
                  <a:cubicBezTo>
                    <a:pt x="60" y="160"/>
                    <a:pt x="120" y="128"/>
                    <a:pt x="240" y="96"/>
                  </a:cubicBezTo>
                  <a:cubicBezTo>
                    <a:pt x="360" y="64"/>
                    <a:pt x="540" y="32"/>
                    <a:pt x="720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23" name="Freeform 2591">
              <a:extLst>
                <a:ext uri="{FF2B5EF4-FFF2-40B4-BE49-F238E27FC236}">
                  <a16:creationId xmlns:a16="http://schemas.microsoft.com/office/drawing/2014/main" id="{B81DD7C1-5BE5-46DA-A766-5B157121C46B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 bwMode="auto">
            <a:xfrm>
              <a:off x="1116" y="1458"/>
              <a:ext cx="1056" cy="304"/>
            </a:xfrm>
            <a:custGeom>
              <a:avLst/>
              <a:gdLst>
                <a:gd name="T0" fmla="*/ 0 w 1056"/>
                <a:gd name="T1" fmla="*/ 0 h 304"/>
                <a:gd name="T2" fmla="*/ 528 w 1056"/>
                <a:gd name="T3" fmla="*/ 288 h 304"/>
                <a:gd name="T4" fmla="*/ 1056 w 1056"/>
                <a:gd name="T5" fmla="*/ 96 h 3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6" h="304">
                  <a:moveTo>
                    <a:pt x="0" y="0"/>
                  </a:moveTo>
                  <a:cubicBezTo>
                    <a:pt x="176" y="136"/>
                    <a:pt x="352" y="272"/>
                    <a:pt x="528" y="288"/>
                  </a:cubicBezTo>
                  <a:cubicBezTo>
                    <a:pt x="704" y="304"/>
                    <a:pt x="880" y="200"/>
                    <a:pt x="1056" y="96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24" name="Group 2592">
              <a:extLst>
                <a:ext uri="{FF2B5EF4-FFF2-40B4-BE49-F238E27FC236}">
                  <a16:creationId xmlns:a16="http://schemas.microsoft.com/office/drawing/2014/main" id="{28DCF673-C0C6-4194-803A-028246A83D1F}"/>
                </a:ext>
              </a:extLst>
            </p:cNvPr>
            <p:cNvGrpSpPr/>
            <p:nvPr>
              <p:custDataLst>
                <p:tags r:id="rId117"/>
              </p:custDataLst>
            </p:nvPr>
          </p:nvGrpSpPr>
          <p:grpSpPr>
            <a:xfrm>
              <a:off x="2160" y="1512"/>
              <a:ext cx="52" cy="92"/>
              <a:chOff x="1440" y="1680"/>
              <a:chExt cx="52" cy="92"/>
            </a:xfrm>
          </p:grpSpPr>
          <p:sp>
            <p:nvSpPr>
              <p:cNvPr id="34942" name="Line 2593">
                <a:extLst>
                  <a:ext uri="{FF2B5EF4-FFF2-40B4-BE49-F238E27FC236}">
                    <a16:creationId xmlns:a16="http://schemas.microsoft.com/office/drawing/2014/main" id="{1F7304C2-84B9-4D26-8E88-490E8A3289CD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18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43" name="Line 2594">
                <a:extLst>
                  <a:ext uri="{FF2B5EF4-FFF2-40B4-BE49-F238E27FC236}">
                    <a16:creationId xmlns:a16="http://schemas.microsoft.com/office/drawing/2014/main" id="{80778EBF-A683-408C-AA16-0317709BF54C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19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18" name="Group 2600">
            <a:extLst>
              <a:ext uri="{FF2B5EF4-FFF2-40B4-BE49-F238E27FC236}">
                <a16:creationId xmlns:a16="http://schemas.microsoft.com/office/drawing/2014/main" id="{A087C683-3AE5-4B83-A539-711CC6517C25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4289425" y="2538413"/>
            <a:ext cx="2197100" cy="981075"/>
            <a:chOff x="924" y="1599"/>
            <a:chExt cx="1384" cy="618"/>
          </a:xfrm>
        </p:grpSpPr>
        <p:sp>
          <p:nvSpPr>
            <p:cNvPr id="76917" name="Freeform 2596">
              <a:extLst>
                <a:ext uri="{FF2B5EF4-FFF2-40B4-BE49-F238E27FC236}">
                  <a16:creationId xmlns:a16="http://schemas.microsoft.com/office/drawing/2014/main" id="{E938AADC-4A52-487C-9D68-B1CEDCCCC352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 bwMode="auto">
            <a:xfrm>
              <a:off x="924" y="1641"/>
              <a:ext cx="1344" cy="576"/>
            </a:xfrm>
            <a:custGeom>
              <a:avLst/>
              <a:gdLst>
                <a:gd name="T0" fmla="*/ 0 w 1344"/>
                <a:gd name="T1" fmla="*/ 576 h 576"/>
                <a:gd name="T2" fmla="*/ 432 w 1344"/>
                <a:gd name="T3" fmla="*/ 480 h 576"/>
                <a:gd name="T4" fmla="*/ 720 w 1344"/>
                <a:gd name="T5" fmla="*/ 240 h 576"/>
                <a:gd name="T6" fmla="*/ 1344 w 1344"/>
                <a:gd name="T7" fmla="*/ 0 h 5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4" h="576">
                  <a:moveTo>
                    <a:pt x="0" y="576"/>
                  </a:moveTo>
                  <a:cubicBezTo>
                    <a:pt x="156" y="556"/>
                    <a:pt x="312" y="536"/>
                    <a:pt x="432" y="480"/>
                  </a:cubicBezTo>
                  <a:cubicBezTo>
                    <a:pt x="552" y="424"/>
                    <a:pt x="568" y="320"/>
                    <a:pt x="720" y="240"/>
                  </a:cubicBezTo>
                  <a:cubicBezTo>
                    <a:pt x="872" y="160"/>
                    <a:pt x="1108" y="80"/>
                    <a:pt x="1344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18" name="Group 2597">
              <a:extLst>
                <a:ext uri="{FF2B5EF4-FFF2-40B4-BE49-F238E27FC236}">
                  <a16:creationId xmlns:a16="http://schemas.microsoft.com/office/drawing/2014/main" id="{851C70D5-93EE-4DB6-AFCE-1C860237C40B}"/>
                </a:ext>
              </a:extLst>
            </p:cNvPr>
            <p:cNvGrpSpPr/>
            <p:nvPr>
              <p:custDataLst>
                <p:tags r:id="rId111"/>
              </p:custDataLst>
            </p:nvPr>
          </p:nvGrpSpPr>
          <p:grpSpPr>
            <a:xfrm>
              <a:off x="2256" y="1599"/>
              <a:ext cx="52" cy="92"/>
              <a:chOff x="1440" y="1680"/>
              <a:chExt cx="52" cy="92"/>
            </a:xfrm>
          </p:grpSpPr>
          <p:sp>
            <p:nvSpPr>
              <p:cNvPr id="34936" name="Line 2598">
                <a:extLst>
                  <a:ext uri="{FF2B5EF4-FFF2-40B4-BE49-F238E27FC236}">
                    <a16:creationId xmlns:a16="http://schemas.microsoft.com/office/drawing/2014/main" id="{1143FCFE-6F6D-4613-9A02-F9765208D190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12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37" name="Line 2599">
                <a:extLst>
                  <a:ext uri="{FF2B5EF4-FFF2-40B4-BE49-F238E27FC236}">
                    <a16:creationId xmlns:a16="http://schemas.microsoft.com/office/drawing/2014/main" id="{1E8AC75D-C3BB-4D1A-9435-75586604CD37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13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19" name="Group 2613">
            <a:extLst>
              <a:ext uri="{FF2B5EF4-FFF2-40B4-BE49-F238E27FC236}">
                <a16:creationId xmlns:a16="http://schemas.microsoft.com/office/drawing/2014/main" id="{23F8F0F6-A5F7-466D-8B9C-62B93E3CFEA2}"/>
              </a:ext>
            </a:extLst>
          </p:cNvPr>
          <p:cNvGrpSpPr/>
          <p:nvPr>
            <p:custDataLst>
              <p:tags r:id="rId19"/>
            </p:custDataLst>
          </p:nvPr>
        </p:nvGrpSpPr>
        <p:grpSpPr>
          <a:xfrm>
            <a:off x="4289425" y="3641725"/>
            <a:ext cx="673100" cy="542925"/>
            <a:chOff x="924" y="2294"/>
            <a:chExt cx="424" cy="342"/>
          </a:xfrm>
        </p:grpSpPr>
        <p:sp>
          <p:nvSpPr>
            <p:cNvPr id="76909" name="Freeform 2604">
              <a:extLst>
                <a:ext uri="{FF2B5EF4-FFF2-40B4-BE49-F238E27FC236}">
                  <a16:creationId xmlns:a16="http://schemas.microsoft.com/office/drawing/2014/main" id="{988CDC7E-D86D-4ABC-89B0-E778C0A7EDE9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 bwMode="auto">
            <a:xfrm>
              <a:off x="924" y="2294"/>
              <a:ext cx="384" cy="56"/>
            </a:xfrm>
            <a:custGeom>
              <a:avLst/>
              <a:gdLst>
                <a:gd name="T0" fmla="*/ 0 w 384"/>
                <a:gd name="T1" fmla="*/ 0 h 56"/>
                <a:gd name="T2" fmla="*/ 192 w 384"/>
                <a:gd name="T3" fmla="*/ 48 h 56"/>
                <a:gd name="T4" fmla="*/ 384 w 384"/>
                <a:gd name="T5" fmla="*/ 4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56">
                  <a:moveTo>
                    <a:pt x="0" y="0"/>
                  </a:moveTo>
                  <a:cubicBezTo>
                    <a:pt x="64" y="20"/>
                    <a:pt x="128" y="40"/>
                    <a:pt x="192" y="48"/>
                  </a:cubicBezTo>
                  <a:cubicBezTo>
                    <a:pt x="256" y="56"/>
                    <a:pt x="320" y="52"/>
                    <a:pt x="384" y="48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10" name="Freeform 2605">
              <a:extLst>
                <a:ext uri="{FF2B5EF4-FFF2-40B4-BE49-F238E27FC236}">
                  <a16:creationId xmlns:a16="http://schemas.microsoft.com/office/drawing/2014/main" id="{E46895F2-A7D0-400A-81A3-45764676037E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 bwMode="auto">
            <a:xfrm>
              <a:off x="932" y="2348"/>
              <a:ext cx="240" cy="1"/>
            </a:xfrm>
            <a:custGeom>
              <a:avLst/>
              <a:gdLst>
                <a:gd name="T0" fmla="*/ 0 w 240"/>
                <a:gd name="T1" fmla="*/ 0 h 1"/>
                <a:gd name="T2" fmla="*/ 144 w 240"/>
                <a:gd name="T3" fmla="*/ 0 h 1"/>
                <a:gd name="T4" fmla="*/ 240 w 240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">
                  <a:moveTo>
                    <a:pt x="0" y="0"/>
                  </a:moveTo>
                  <a:cubicBezTo>
                    <a:pt x="52" y="0"/>
                    <a:pt x="104" y="0"/>
                    <a:pt x="144" y="0"/>
                  </a:cubicBezTo>
                  <a:cubicBezTo>
                    <a:pt x="184" y="0"/>
                    <a:pt x="212" y="0"/>
                    <a:pt x="240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11" name="Freeform 2607">
              <a:extLst>
                <a:ext uri="{FF2B5EF4-FFF2-40B4-BE49-F238E27FC236}">
                  <a16:creationId xmlns:a16="http://schemas.microsoft.com/office/drawing/2014/main" id="{A6F34192-1D46-4005-8BA9-7CD436DDDFF5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 bwMode="auto">
            <a:xfrm>
              <a:off x="960" y="2344"/>
              <a:ext cx="192" cy="96"/>
            </a:xfrm>
            <a:custGeom>
              <a:avLst/>
              <a:gdLst>
                <a:gd name="T0" fmla="*/ 0 w 192"/>
                <a:gd name="T1" fmla="*/ 96 h 96"/>
                <a:gd name="T2" fmla="*/ 96 w 192"/>
                <a:gd name="T3" fmla="*/ 48 h 96"/>
                <a:gd name="T4" fmla="*/ 192 w 192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96">
                  <a:moveTo>
                    <a:pt x="0" y="96"/>
                  </a:moveTo>
                  <a:cubicBezTo>
                    <a:pt x="32" y="80"/>
                    <a:pt x="64" y="64"/>
                    <a:pt x="96" y="48"/>
                  </a:cubicBezTo>
                  <a:cubicBezTo>
                    <a:pt x="128" y="32"/>
                    <a:pt x="160" y="16"/>
                    <a:pt x="19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12" name="Freeform 2608">
              <a:extLst>
                <a:ext uri="{FF2B5EF4-FFF2-40B4-BE49-F238E27FC236}">
                  <a16:creationId xmlns:a16="http://schemas.microsoft.com/office/drawing/2014/main" id="{F28BAEF1-13CD-4A8F-81A1-D78DCF38959F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 bwMode="auto">
            <a:xfrm>
              <a:off x="976" y="2348"/>
              <a:ext cx="192" cy="192"/>
            </a:xfrm>
            <a:custGeom>
              <a:avLst/>
              <a:gdLst>
                <a:gd name="T0" fmla="*/ 0 w 192"/>
                <a:gd name="T1" fmla="*/ 192 h 192"/>
                <a:gd name="T2" fmla="*/ 96 w 192"/>
                <a:gd name="T3" fmla="*/ 144 h 192"/>
                <a:gd name="T4" fmla="*/ 192 w 192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92">
                  <a:moveTo>
                    <a:pt x="0" y="192"/>
                  </a:moveTo>
                  <a:cubicBezTo>
                    <a:pt x="32" y="184"/>
                    <a:pt x="64" y="176"/>
                    <a:pt x="96" y="144"/>
                  </a:cubicBezTo>
                  <a:cubicBezTo>
                    <a:pt x="128" y="112"/>
                    <a:pt x="160" y="56"/>
                    <a:pt x="19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913" name="Freeform 2609">
              <a:extLst>
                <a:ext uri="{FF2B5EF4-FFF2-40B4-BE49-F238E27FC236}">
                  <a16:creationId xmlns:a16="http://schemas.microsoft.com/office/drawing/2014/main" id="{7B61A30D-6F49-49D0-9466-39263CED21D7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 bwMode="auto">
            <a:xfrm>
              <a:off x="1018" y="2348"/>
              <a:ext cx="192" cy="288"/>
            </a:xfrm>
            <a:custGeom>
              <a:avLst/>
              <a:gdLst>
                <a:gd name="T0" fmla="*/ 0 w 192"/>
                <a:gd name="T1" fmla="*/ 288 h 288"/>
                <a:gd name="T2" fmla="*/ 96 w 192"/>
                <a:gd name="T3" fmla="*/ 240 h 288"/>
                <a:gd name="T4" fmla="*/ 192 w 192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288">
                  <a:moveTo>
                    <a:pt x="0" y="288"/>
                  </a:moveTo>
                  <a:cubicBezTo>
                    <a:pt x="32" y="288"/>
                    <a:pt x="64" y="288"/>
                    <a:pt x="96" y="240"/>
                  </a:cubicBezTo>
                  <a:cubicBezTo>
                    <a:pt x="128" y="192"/>
                    <a:pt x="160" y="96"/>
                    <a:pt x="19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14" name="Group 2610">
              <a:extLst>
                <a:ext uri="{FF2B5EF4-FFF2-40B4-BE49-F238E27FC236}">
                  <a16:creationId xmlns:a16="http://schemas.microsoft.com/office/drawing/2014/main" id="{3DF2C858-9B03-449F-8070-64215FFE7176}"/>
                </a:ext>
              </a:extLst>
            </p:cNvPr>
            <p:cNvGrpSpPr/>
            <p:nvPr>
              <p:custDataLst>
                <p:tags r:id="rId107"/>
              </p:custDataLst>
            </p:nvPr>
          </p:nvGrpSpPr>
          <p:grpSpPr>
            <a:xfrm>
              <a:off x="1296" y="2298"/>
              <a:ext cx="52" cy="92"/>
              <a:chOff x="1440" y="1680"/>
              <a:chExt cx="52" cy="92"/>
            </a:xfrm>
          </p:grpSpPr>
          <p:sp>
            <p:nvSpPr>
              <p:cNvPr id="34932" name="Line 2611">
                <a:extLst>
                  <a:ext uri="{FF2B5EF4-FFF2-40B4-BE49-F238E27FC236}">
                    <a16:creationId xmlns:a16="http://schemas.microsoft.com/office/drawing/2014/main" id="{52E20EC3-86B6-4A92-8F1E-F7C5971E234E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08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33" name="Line 2612">
                <a:extLst>
                  <a:ext uri="{FF2B5EF4-FFF2-40B4-BE49-F238E27FC236}">
                    <a16:creationId xmlns:a16="http://schemas.microsoft.com/office/drawing/2014/main" id="{5DD9A67F-3764-4FB6-9527-C658F5DE761C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09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20" name="Group 2618">
            <a:extLst>
              <a:ext uri="{FF2B5EF4-FFF2-40B4-BE49-F238E27FC236}">
                <a16:creationId xmlns:a16="http://schemas.microsoft.com/office/drawing/2014/main" id="{3BCCA04E-D5FF-4A9D-BE96-C75CA3A6A60E}"/>
              </a:ext>
            </a:extLst>
          </p:cNvPr>
          <p:cNvGrpSpPr/>
          <p:nvPr>
            <p:custDataLst>
              <p:tags r:id="rId20"/>
            </p:custDataLst>
          </p:nvPr>
        </p:nvGrpSpPr>
        <p:grpSpPr>
          <a:xfrm>
            <a:off x="4968875" y="3406775"/>
            <a:ext cx="755650" cy="295275"/>
            <a:chOff x="1352" y="2152"/>
            <a:chExt cx="476" cy="186"/>
          </a:xfrm>
        </p:grpSpPr>
        <p:sp>
          <p:nvSpPr>
            <p:cNvPr id="76905" name="Freeform 2614">
              <a:extLst>
                <a:ext uri="{FF2B5EF4-FFF2-40B4-BE49-F238E27FC236}">
                  <a16:creationId xmlns:a16="http://schemas.microsoft.com/office/drawing/2014/main" id="{929F9D9A-8BC0-4A23-B207-6F1C5BDAB24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 bwMode="auto">
            <a:xfrm>
              <a:off x="1352" y="2194"/>
              <a:ext cx="432" cy="144"/>
            </a:xfrm>
            <a:custGeom>
              <a:avLst/>
              <a:gdLst>
                <a:gd name="T0" fmla="*/ 0 w 432"/>
                <a:gd name="T1" fmla="*/ 144 h 144"/>
                <a:gd name="T2" fmla="*/ 192 w 432"/>
                <a:gd name="T3" fmla="*/ 96 h 144"/>
                <a:gd name="T4" fmla="*/ 432 w 432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" h="144">
                  <a:moveTo>
                    <a:pt x="0" y="144"/>
                  </a:moveTo>
                  <a:cubicBezTo>
                    <a:pt x="60" y="132"/>
                    <a:pt x="120" y="120"/>
                    <a:pt x="192" y="96"/>
                  </a:cubicBezTo>
                  <a:cubicBezTo>
                    <a:pt x="264" y="72"/>
                    <a:pt x="392" y="16"/>
                    <a:pt x="43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06" name="Group 2615">
              <a:extLst>
                <a:ext uri="{FF2B5EF4-FFF2-40B4-BE49-F238E27FC236}">
                  <a16:creationId xmlns:a16="http://schemas.microsoft.com/office/drawing/2014/main" id="{C328A1A1-1CE1-4464-948B-4FBCDBD49664}"/>
                </a:ext>
              </a:extLst>
            </p:cNvPr>
            <p:cNvGrpSpPr/>
            <p:nvPr>
              <p:custDataLst>
                <p:tags r:id="rId99"/>
              </p:custDataLst>
            </p:nvPr>
          </p:nvGrpSpPr>
          <p:grpSpPr>
            <a:xfrm>
              <a:off x="1776" y="2152"/>
              <a:ext cx="52" cy="92"/>
              <a:chOff x="1440" y="1680"/>
              <a:chExt cx="52" cy="92"/>
            </a:xfrm>
          </p:grpSpPr>
          <p:sp>
            <p:nvSpPr>
              <p:cNvPr id="34924" name="Line 2616">
                <a:extLst>
                  <a:ext uri="{FF2B5EF4-FFF2-40B4-BE49-F238E27FC236}">
                    <a16:creationId xmlns:a16="http://schemas.microsoft.com/office/drawing/2014/main" id="{A4C18DA5-BBD1-4A8F-868A-FE87DC1220A9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00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25" name="Line 2617">
                <a:extLst>
                  <a:ext uri="{FF2B5EF4-FFF2-40B4-BE49-F238E27FC236}">
                    <a16:creationId xmlns:a16="http://schemas.microsoft.com/office/drawing/2014/main" id="{F5A129AA-6477-468C-8D9E-80B4345C1670}"/>
                  </a:ext>
                </a:extLst>
              </p:cNvPr>
              <p:cNvSpPr>
                <a:spLocks noChangeShapeType="1"/>
              </p:cNvSpPr>
              <p:nvPr>
                <p:custDataLst>
                  <p:tags r:id="rId101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34838" name="Oval 2619">
            <a:extLst>
              <a:ext uri="{FF2B5EF4-FFF2-40B4-BE49-F238E27FC236}">
                <a16:creationId xmlns:a16="http://schemas.microsoft.com/office/drawing/2014/main" id="{5D78C504-184B-49A5-B1AB-C340C865939F}"/>
              </a:ext>
            </a:extLst>
          </p:cNvPr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997450" y="4629150"/>
            <a:ext cx="304800" cy="304800"/>
          </a:xfrm>
          <a:prstGeom prst="ellipse">
            <a:avLst/>
          </a:prstGeom>
          <a:solidFill>
            <a:srgbClr val="DA78D3"/>
          </a:solidFill>
          <a:ln w="9525">
            <a:solidFill>
              <a:schemeClr val="tx1"/>
            </a:solidFill>
            <a:rou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zh-CN" altLang="zh-CN">
              <a:solidFill>
                <a:srgbClr val="0070C0"/>
              </a:solidFill>
            </a:endParaRPr>
          </a:p>
        </p:txBody>
      </p:sp>
      <p:sp>
        <p:nvSpPr>
          <p:cNvPr id="34839" name="Oval 2620">
            <a:extLst>
              <a:ext uri="{FF2B5EF4-FFF2-40B4-BE49-F238E27FC236}">
                <a16:creationId xmlns:a16="http://schemas.microsoft.com/office/drawing/2014/main" id="{01DE2B49-A280-4E47-A76B-78116255F74B}"/>
              </a:ext>
            </a:extLst>
          </p:cNvPr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76875" y="5181600"/>
            <a:ext cx="304800" cy="304800"/>
          </a:xfrm>
          <a:prstGeom prst="ellipse">
            <a:avLst/>
          </a:prstGeom>
          <a:solidFill>
            <a:srgbClr val="DA78D3"/>
          </a:solidFill>
          <a:ln w="9525">
            <a:solidFill>
              <a:schemeClr val="tx1"/>
            </a:solidFill>
            <a:rou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zh-CN" altLang="zh-CN">
              <a:solidFill>
                <a:srgbClr val="0070C0"/>
              </a:solidFill>
            </a:endParaRPr>
          </a:p>
        </p:txBody>
      </p:sp>
      <p:grpSp>
        <p:nvGrpSpPr>
          <p:cNvPr id="76823" name="Group 2625">
            <a:extLst>
              <a:ext uri="{FF2B5EF4-FFF2-40B4-BE49-F238E27FC236}">
                <a16:creationId xmlns:a16="http://schemas.microsoft.com/office/drawing/2014/main" id="{2021335B-92CE-41E9-9C7C-8F752EFB205E}"/>
              </a:ext>
            </a:extLst>
          </p:cNvPr>
          <p:cNvGrpSpPr/>
          <p:nvPr>
            <p:custDataLst>
              <p:tags r:id="rId23"/>
            </p:custDataLst>
          </p:nvPr>
        </p:nvGrpSpPr>
        <p:grpSpPr>
          <a:xfrm>
            <a:off x="4346575" y="2686050"/>
            <a:ext cx="3121025" cy="604838"/>
            <a:chOff x="960" y="1692"/>
            <a:chExt cx="1966" cy="381"/>
          </a:xfrm>
        </p:grpSpPr>
        <p:sp>
          <p:nvSpPr>
            <p:cNvPr id="76901" name="Freeform 2621">
              <a:extLst>
                <a:ext uri="{FF2B5EF4-FFF2-40B4-BE49-F238E27FC236}">
                  <a16:creationId xmlns:a16="http://schemas.microsoft.com/office/drawing/2014/main" id="{6B18341F-49FB-4828-A8F5-2318B9B8B42D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 bwMode="auto">
            <a:xfrm>
              <a:off x="960" y="1737"/>
              <a:ext cx="1920" cy="336"/>
            </a:xfrm>
            <a:custGeom>
              <a:avLst/>
              <a:gdLst>
                <a:gd name="T0" fmla="*/ 0 w 1920"/>
                <a:gd name="T1" fmla="*/ 288 h 336"/>
                <a:gd name="T2" fmla="*/ 480 w 1920"/>
                <a:gd name="T3" fmla="*/ 288 h 336"/>
                <a:gd name="T4" fmla="*/ 1920 w 1920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0" h="336">
                  <a:moveTo>
                    <a:pt x="0" y="288"/>
                  </a:moveTo>
                  <a:cubicBezTo>
                    <a:pt x="80" y="312"/>
                    <a:pt x="160" y="336"/>
                    <a:pt x="480" y="288"/>
                  </a:cubicBezTo>
                  <a:cubicBezTo>
                    <a:pt x="800" y="240"/>
                    <a:pt x="1360" y="120"/>
                    <a:pt x="1920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902" name="Group 2622">
              <a:extLst>
                <a:ext uri="{FF2B5EF4-FFF2-40B4-BE49-F238E27FC236}">
                  <a16:creationId xmlns:a16="http://schemas.microsoft.com/office/drawing/2014/main" id="{E6BCECFB-78F7-498C-8F3A-38C2632328A5}"/>
                </a:ext>
              </a:extLst>
            </p:cNvPr>
            <p:cNvGrpSpPr/>
            <p:nvPr>
              <p:custDataLst>
                <p:tags r:id="rId95"/>
              </p:custDataLst>
            </p:nvPr>
          </p:nvGrpSpPr>
          <p:grpSpPr>
            <a:xfrm>
              <a:off x="2874" y="1692"/>
              <a:ext cx="52" cy="92"/>
              <a:chOff x="1440" y="1680"/>
              <a:chExt cx="52" cy="92"/>
            </a:xfrm>
          </p:grpSpPr>
          <p:sp>
            <p:nvSpPr>
              <p:cNvPr id="34920" name="Line 2623">
                <a:extLst>
                  <a:ext uri="{FF2B5EF4-FFF2-40B4-BE49-F238E27FC236}">
                    <a16:creationId xmlns:a16="http://schemas.microsoft.com/office/drawing/2014/main" id="{69C110BC-27D0-4108-98D5-873764EEF292}"/>
                  </a:ext>
                </a:extLst>
              </p:cNvPr>
              <p:cNvSpPr>
                <a:spLocks noChangeShapeType="1"/>
              </p:cNvSpPr>
              <p:nvPr>
                <p:custDataLst>
                  <p:tags r:id="rId96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21" name="Line 2624">
                <a:extLst>
                  <a:ext uri="{FF2B5EF4-FFF2-40B4-BE49-F238E27FC236}">
                    <a16:creationId xmlns:a16="http://schemas.microsoft.com/office/drawing/2014/main" id="{1A0B5C34-03CA-4676-8804-AAD2D5FB6ADD}"/>
                  </a:ext>
                </a:extLst>
              </p:cNvPr>
              <p:cNvSpPr>
                <a:spLocks noChangeShapeType="1"/>
              </p:cNvSpPr>
              <p:nvPr>
                <p:custDataLst>
                  <p:tags r:id="rId97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24" name="Group 2639">
            <a:extLst>
              <a:ext uri="{FF2B5EF4-FFF2-40B4-BE49-F238E27FC236}">
                <a16:creationId xmlns:a16="http://schemas.microsoft.com/office/drawing/2014/main" id="{C7944A13-E2DD-4F93-AB37-0B335B85675F}"/>
              </a:ext>
            </a:extLst>
          </p:cNvPr>
          <p:cNvGrpSpPr/>
          <p:nvPr>
            <p:custDataLst>
              <p:tags r:id="rId24"/>
            </p:custDataLst>
          </p:nvPr>
        </p:nvGrpSpPr>
        <p:grpSpPr>
          <a:xfrm>
            <a:off x="4303713" y="3152775"/>
            <a:ext cx="3021012" cy="223838"/>
            <a:chOff x="933" y="1986"/>
            <a:chExt cx="1903" cy="141"/>
          </a:xfrm>
        </p:grpSpPr>
        <p:grpSp>
          <p:nvGrpSpPr>
            <p:cNvPr id="76897" name="Group 2541">
              <a:extLst>
                <a:ext uri="{FF2B5EF4-FFF2-40B4-BE49-F238E27FC236}">
                  <a16:creationId xmlns:a16="http://schemas.microsoft.com/office/drawing/2014/main" id="{662C2C57-977F-4F1B-93AA-C677B511543E}"/>
                </a:ext>
              </a:extLst>
            </p:cNvPr>
            <p:cNvGrpSpPr/>
            <p:nvPr>
              <p:custDataLst>
                <p:tags r:id="rId90"/>
              </p:custDataLst>
            </p:nvPr>
          </p:nvGrpSpPr>
          <p:grpSpPr>
            <a:xfrm>
              <a:off x="2784" y="1986"/>
              <a:ext cx="52" cy="92"/>
              <a:chOff x="1440" y="1680"/>
              <a:chExt cx="52" cy="92"/>
            </a:xfrm>
          </p:grpSpPr>
          <p:sp>
            <p:nvSpPr>
              <p:cNvPr id="34916" name="Line 2542">
                <a:extLst>
                  <a:ext uri="{FF2B5EF4-FFF2-40B4-BE49-F238E27FC236}">
                    <a16:creationId xmlns:a16="http://schemas.microsoft.com/office/drawing/2014/main" id="{F7B26254-F98C-4C21-B466-7571F8984BF1}"/>
                  </a:ext>
                </a:extLst>
              </p:cNvPr>
              <p:cNvSpPr>
                <a:spLocks noChangeShapeType="1"/>
              </p:cNvSpPr>
              <p:nvPr>
                <p:custDataLst>
                  <p:tags r:id="rId92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17" name="Line 2543">
                <a:extLst>
                  <a:ext uri="{FF2B5EF4-FFF2-40B4-BE49-F238E27FC236}">
                    <a16:creationId xmlns:a16="http://schemas.microsoft.com/office/drawing/2014/main" id="{72E7E3C2-0856-40C2-9146-49BD4F30ED2A}"/>
                  </a:ext>
                </a:extLst>
              </p:cNvPr>
              <p:cNvSpPr>
                <a:spLocks noChangeShapeType="1"/>
              </p:cNvSpPr>
              <p:nvPr>
                <p:custDataLst>
                  <p:tags r:id="rId93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76898" name="Freeform 2626">
              <a:extLst>
                <a:ext uri="{FF2B5EF4-FFF2-40B4-BE49-F238E27FC236}">
                  <a16:creationId xmlns:a16="http://schemas.microsoft.com/office/drawing/2014/main" id="{DE092C5E-D2B6-4368-A02A-4F67ED8F3D26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 bwMode="auto">
            <a:xfrm>
              <a:off x="933" y="2015"/>
              <a:ext cx="1872" cy="112"/>
            </a:xfrm>
            <a:custGeom>
              <a:avLst/>
              <a:gdLst>
                <a:gd name="T0" fmla="*/ 0 w 1872"/>
                <a:gd name="T1" fmla="*/ 112 h 112"/>
                <a:gd name="T2" fmla="*/ 528 w 1872"/>
                <a:gd name="T3" fmla="*/ 16 h 112"/>
                <a:gd name="T4" fmla="*/ 1872 w 1872"/>
                <a:gd name="T5" fmla="*/ 16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2" h="112">
                  <a:moveTo>
                    <a:pt x="0" y="112"/>
                  </a:moveTo>
                  <a:cubicBezTo>
                    <a:pt x="108" y="72"/>
                    <a:pt x="216" y="32"/>
                    <a:pt x="528" y="16"/>
                  </a:cubicBezTo>
                  <a:cubicBezTo>
                    <a:pt x="840" y="0"/>
                    <a:pt x="1356" y="8"/>
                    <a:pt x="1872" y="16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25" name="Group 2644">
            <a:extLst>
              <a:ext uri="{FF2B5EF4-FFF2-40B4-BE49-F238E27FC236}">
                <a16:creationId xmlns:a16="http://schemas.microsoft.com/office/drawing/2014/main" id="{1D2421FA-3744-4D5B-B718-07262C8BB6B0}"/>
              </a:ext>
            </a:extLst>
          </p:cNvPr>
          <p:cNvGrpSpPr/>
          <p:nvPr>
            <p:custDataLst>
              <p:tags r:id="rId25"/>
            </p:custDataLst>
          </p:nvPr>
        </p:nvGrpSpPr>
        <p:grpSpPr>
          <a:xfrm>
            <a:off x="5018088" y="3800475"/>
            <a:ext cx="1454150" cy="412750"/>
            <a:chOff x="1383" y="2394"/>
            <a:chExt cx="916" cy="260"/>
          </a:xfrm>
        </p:grpSpPr>
        <p:grpSp>
          <p:nvGrpSpPr>
            <p:cNvPr id="76887" name="Group 2641">
              <a:extLst>
                <a:ext uri="{FF2B5EF4-FFF2-40B4-BE49-F238E27FC236}">
                  <a16:creationId xmlns:a16="http://schemas.microsoft.com/office/drawing/2014/main" id="{AEDCBA18-E55F-4B7D-8D61-2F49728BBD0A}"/>
                </a:ext>
              </a:extLst>
            </p:cNvPr>
            <p:cNvGrpSpPr/>
            <p:nvPr>
              <p:custDataLst>
                <p:tags r:id="rId80"/>
              </p:custDataLst>
            </p:nvPr>
          </p:nvGrpSpPr>
          <p:grpSpPr>
            <a:xfrm>
              <a:off x="1383" y="2394"/>
              <a:ext cx="916" cy="104"/>
              <a:chOff x="1383" y="2394"/>
              <a:chExt cx="916" cy="104"/>
            </a:xfrm>
          </p:grpSpPr>
          <p:grpSp>
            <p:nvGrpSpPr>
              <p:cNvPr id="76893" name="Group 2627">
                <a:extLst>
                  <a:ext uri="{FF2B5EF4-FFF2-40B4-BE49-F238E27FC236}">
                    <a16:creationId xmlns:a16="http://schemas.microsoft.com/office/drawing/2014/main" id="{0BC7467D-423C-4E2D-94D1-F90ABED2367C}"/>
                  </a:ext>
                </a:extLst>
              </p:cNvPr>
              <p:cNvGrpSpPr/>
              <p:nvPr>
                <p:custDataLst>
                  <p:tags r:id="rId86"/>
                </p:custDataLst>
              </p:nvPr>
            </p:nvGrpSpPr>
            <p:grpSpPr>
              <a:xfrm>
                <a:off x="2247" y="2394"/>
                <a:ext cx="52" cy="92"/>
                <a:chOff x="1440" y="1680"/>
                <a:chExt cx="52" cy="92"/>
              </a:xfrm>
            </p:grpSpPr>
            <p:sp>
              <p:nvSpPr>
                <p:cNvPr id="34912" name="Line 2628">
                  <a:extLst>
                    <a:ext uri="{FF2B5EF4-FFF2-40B4-BE49-F238E27FC236}">
                      <a16:creationId xmlns:a16="http://schemas.microsoft.com/office/drawing/2014/main" id="{250DA45D-BD84-406F-9FAC-EACABFBD1240}"/>
                    </a:ext>
                  </a:extLst>
                </p:cNvPr>
                <p:cNvSpPr>
                  <a:spLocks noChangeShapeType="1"/>
                </p:cNvSpPr>
                <p:nvPr>
                  <p:custDataLst>
                    <p:tags r:id="rId88"/>
                  </p:custDataLst>
                </p:nvPr>
              </p:nvSpPr>
              <p:spPr bwMode="auto">
                <a:xfrm flipV="1">
                  <a:off x="1440" y="1680"/>
                  <a:ext cx="48" cy="48"/>
                </a:xfrm>
                <a:prstGeom prst="line">
                  <a:avLst/>
                </a:prstGeom>
                <a:noFill/>
                <a:ln w="19050">
                  <a:solidFill>
                    <a:schemeClr val="bg1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fr-FR"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4913" name="Line 2629">
                  <a:extLst>
                    <a:ext uri="{FF2B5EF4-FFF2-40B4-BE49-F238E27FC236}">
                      <a16:creationId xmlns:a16="http://schemas.microsoft.com/office/drawing/2014/main" id="{D00B73C3-8C97-4E03-A45C-5C4CF67ECE43}"/>
                    </a:ext>
                  </a:extLst>
                </p:cNvPr>
                <p:cNvSpPr>
                  <a:spLocks noChangeShapeType="1"/>
                </p:cNvSpPr>
                <p:nvPr>
                  <p:custDataLst>
                    <p:tags r:id="rId89"/>
                  </p:custDataLst>
                </p:nvPr>
              </p:nvSpPr>
              <p:spPr bwMode="auto">
                <a:xfrm flipH="1" flipV="1">
                  <a:off x="1444" y="1724"/>
                  <a:ext cx="48" cy="48"/>
                </a:xfrm>
                <a:prstGeom prst="line">
                  <a:avLst/>
                </a:prstGeom>
                <a:noFill/>
                <a:ln w="19050">
                  <a:solidFill>
                    <a:schemeClr val="bg1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fr-FR">
                    <a:latin typeface="Arial"/>
                    <a:ea typeface="Arial"/>
                    <a:cs typeface="Arial"/>
                  </a:endParaRPr>
                </a:p>
              </p:txBody>
            </p:sp>
          </p:grpSp>
          <p:sp>
            <p:nvSpPr>
              <p:cNvPr id="76894" name="Freeform 2640">
                <a:extLst>
                  <a:ext uri="{FF2B5EF4-FFF2-40B4-BE49-F238E27FC236}">
                    <a16:creationId xmlns:a16="http://schemas.microsoft.com/office/drawing/2014/main" id="{7A65DA87-9F18-40CA-8E0B-C5FAEED9A36B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1383" y="2394"/>
                <a:ext cx="864" cy="104"/>
              </a:xfrm>
              <a:custGeom>
                <a:avLst/>
                <a:gdLst>
                  <a:gd name="T0" fmla="*/ 0 w 864"/>
                  <a:gd name="T1" fmla="*/ 0 h 104"/>
                  <a:gd name="T2" fmla="*/ 384 w 864"/>
                  <a:gd name="T3" fmla="*/ 96 h 104"/>
                  <a:gd name="T4" fmla="*/ 864 w 864"/>
                  <a:gd name="T5" fmla="*/ 48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4" h="104">
                    <a:moveTo>
                      <a:pt x="0" y="0"/>
                    </a:moveTo>
                    <a:cubicBezTo>
                      <a:pt x="120" y="44"/>
                      <a:pt x="240" y="88"/>
                      <a:pt x="384" y="96"/>
                    </a:cubicBezTo>
                    <a:cubicBezTo>
                      <a:pt x="528" y="104"/>
                      <a:pt x="696" y="76"/>
                      <a:pt x="864" y="48"/>
                    </a:cubicBezTo>
                  </a:path>
                </a:pathLst>
              </a:custGeom>
              <a:noFill/>
              <a:ln w="19050" cmpd="sng">
                <a:solidFill>
                  <a:schemeClr val="bg1"/>
                </a:solidFill>
                <a:round/>
                <a:headEnd type="oval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6888" name="Group 2643">
              <a:extLst>
                <a:ext uri="{FF2B5EF4-FFF2-40B4-BE49-F238E27FC236}">
                  <a16:creationId xmlns:a16="http://schemas.microsoft.com/office/drawing/2014/main" id="{33C240BC-4308-4747-A88B-94B39A8022F9}"/>
                </a:ext>
              </a:extLst>
            </p:cNvPr>
            <p:cNvGrpSpPr/>
            <p:nvPr>
              <p:custDataLst>
                <p:tags r:id="rId81"/>
              </p:custDataLst>
            </p:nvPr>
          </p:nvGrpSpPr>
          <p:grpSpPr>
            <a:xfrm>
              <a:off x="1587" y="2460"/>
              <a:ext cx="622" cy="194"/>
              <a:chOff x="1587" y="2460"/>
              <a:chExt cx="622" cy="194"/>
            </a:xfrm>
          </p:grpSpPr>
          <p:grpSp>
            <p:nvGrpSpPr>
              <p:cNvPr id="76889" name="Group 2630">
                <a:extLst>
                  <a:ext uri="{FF2B5EF4-FFF2-40B4-BE49-F238E27FC236}">
                    <a16:creationId xmlns:a16="http://schemas.microsoft.com/office/drawing/2014/main" id="{5BB5CD70-ED76-47CB-8802-DD14C267E250}"/>
                  </a:ext>
                </a:extLst>
              </p:cNvPr>
              <p:cNvGrpSpPr/>
              <p:nvPr>
                <p:custDataLst>
                  <p:tags r:id="rId82"/>
                </p:custDataLst>
              </p:nvPr>
            </p:nvGrpSpPr>
            <p:grpSpPr>
              <a:xfrm>
                <a:off x="2157" y="2562"/>
                <a:ext cx="52" cy="92"/>
                <a:chOff x="1440" y="1680"/>
                <a:chExt cx="52" cy="92"/>
              </a:xfrm>
            </p:grpSpPr>
            <p:sp>
              <p:nvSpPr>
                <p:cNvPr id="34908" name="Line 2631">
                  <a:extLst>
                    <a:ext uri="{FF2B5EF4-FFF2-40B4-BE49-F238E27FC236}">
                      <a16:creationId xmlns:a16="http://schemas.microsoft.com/office/drawing/2014/main" id="{F36E8738-A4E5-4E97-817D-48B9FEF58AC8}"/>
                    </a:ext>
                  </a:extLst>
                </p:cNvPr>
                <p:cNvSpPr>
                  <a:spLocks noChangeShapeType="1"/>
                </p:cNvSpPr>
                <p:nvPr>
                  <p:custDataLst>
                    <p:tags r:id="rId84"/>
                  </p:custDataLst>
                </p:nvPr>
              </p:nvSpPr>
              <p:spPr bwMode="auto">
                <a:xfrm flipV="1">
                  <a:off x="1440" y="1680"/>
                  <a:ext cx="48" cy="48"/>
                </a:xfrm>
                <a:prstGeom prst="line">
                  <a:avLst/>
                </a:prstGeom>
                <a:noFill/>
                <a:ln w="19050">
                  <a:solidFill>
                    <a:schemeClr val="bg1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fr-FR">
                    <a:latin typeface="Arial"/>
                    <a:ea typeface="Arial"/>
                    <a:cs typeface="Arial"/>
                  </a:endParaRPr>
                </a:p>
              </p:txBody>
            </p:sp>
            <p:sp>
              <p:nvSpPr>
                <p:cNvPr id="34909" name="Line 2632">
                  <a:extLst>
                    <a:ext uri="{FF2B5EF4-FFF2-40B4-BE49-F238E27FC236}">
                      <a16:creationId xmlns:a16="http://schemas.microsoft.com/office/drawing/2014/main" id="{8BC88E68-6EF5-48C0-9177-EE9E10575F37}"/>
                    </a:ext>
                  </a:extLst>
                </p:cNvPr>
                <p:cNvSpPr>
                  <a:spLocks noChangeShapeType="1"/>
                </p:cNvSpPr>
                <p:nvPr>
                  <p:custDataLst>
                    <p:tags r:id="rId85"/>
                  </p:custDataLst>
                </p:nvPr>
              </p:nvSpPr>
              <p:spPr bwMode="auto">
                <a:xfrm flipH="1" flipV="1">
                  <a:off x="1444" y="1724"/>
                  <a:ext cx="48" cy="48"/>
                </a:xfrm>
                <a:prstGeom prst="line">
                  <a:avLst/>
                </a:prstGeom>
                <a:noFill/>
                <a:ln w="19050">
                  <a:solidFill>
                    <a:schemeClr val="bg1"/>
                  </a:solidFill>
                  <a:rou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1" hangingPunct="1">
                    <a:defRPr/>
                  </a:pPr>
                  <a:endParaRPr lang="fr-FR">
                    <a:latin typeface="Arial"/>
                    <a:ea typeface="Arial"/>
                    <a:cs typeface="Arial"/>
                  </a:endParaRPr>
                </a:p>
              </p:txBody>
            </p:sp>
          </p:grpSp>
          <p:sp>
            <p:nvSpPr>
              <p:cNvPr id="76890" name="Freeform 2642">
                <a:extLst>
                  <a:ext uri="{FF2B5EF4-FFF2-40B4-BE49-F238E27FC236}">
                    <a16:creationId xmlns:a16="http://schemas.microsoft.com/office/drawing/2014/main" id="{A76F8023-A4E8-4EA6-BBB0-A5FFC7DDBA4A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1587" y="2460"/>
                <a:ext cx="576" cy="168"/>
              </a:xfrm>
              <a:custGeom>
                <a:avLst/>
                <a:gdLst>
                  <a:gd name="T0" fmla="*/ 0 w 576"/>
                  <a:gd name="T1" fmla="*/ 0 h 168"/>
                  <a:gd name="T2" fmla="*/ 336 w 576"/>
                  <a:gd name="T3" fmla="*/ 144 h 168"/>
                  <a:gd name="T4" fmla="*/ 576 w 576"/>
                  <a:gd name="T5" fmla="*/ 144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6" h="168">
                    <a:moveTo>
                      <a:pt x="0" y="0"/>
                    </a:moveTo>
                    <a:cubicBezTo>
                      <a:pt x="120" y="60"/>
                      <a:pt x="240" y="120"/>
                      <a:pt x="336" y="144"/>
                    </a:cubicBezTo>
                    <a:cubicBezTo>
                      <a:pt x="432" y="168"/>
                      <a:pt x="504" y="156"/>
                      <a:pt x="576" y="144"/>
                    </a:cubicBezTo>
                  </a:path>
                </a:pathLst>
              </a:custGeom>
              <a:noFill/>
              <a:ln w="19050" cmpd="sng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76826" name="Group 2656">
            <a:extLst>
              <a:ext uri="{FF2B5EF4-FFF2-40B4-BE49-F238E27FC236}">
                <a16:creationId xmlns:a16="http://schemas.microsoft.com/office/drawing/2014/main" id="{7942CF7A-28F1-491A-BE92-27C7DA83714B}"/>
              </a:ext>
            </a:extLst>
          </p:cNvPr>
          <p:cNvGrpSpPr/>
          <p:nvPr>
            <p:custDataLst>
              <p:tags r:id="rId26"/>
            </p:custDataLst>
          </p:nvPr>
        </p:nvGrpSpPr>
        <p:grpSpPr>
          <a:xfrm>
            <a:off x="4495800" y="3806825"/>
            <a:ext cx="1289050" cy="863600"/>
            <a:chOff x="1054" y="2398"/>
            <a:chExt cx="812" cy="544"/>
          </a:xfrm>
        </p:grpSpPr>
        <p:grpSp>
          <p:nvGrpSpPr>
            <p:cNvPr id="76880" name="Group 2633">
              <a:extLst>
                <a:ext uri="{FF2B5EF4-FFF2-40B4-BE49-F238E27FC236}">
                  <a16:creationId xmlns:a16="http://schemas.microsoft.com/office/drawing/2014/main" id="{C3C28277-F0B9-4703-9D1B-EC5FAFA64F77}"/>
                </a:ext>
              </a:extLst>
            </p:cNvPr>
            <p:cNvGrpSpPr/>
            <p:nvPr>
              <p:custDataLst>
                <p:tags r:id="rId73"/>
              </p:custDataLst>
            </p:nvPr>
          </p:nvGrpSpPr>
          <p:grpSpPr>
            <a:xfrm rot="2851770">
              <a:off x="1794" y="2664"/>
              <a:ext cx="52" cy="92"/>
              <a:chOff x="1440" y="1680"/>
              <a:chExt cx="52" cy="92"/>
            </a:xfrm>
          </p:grpSpPr>
          <p:sp>
            <p:nvSpPr>
              <p:cNvPr id="34902" name="Line 2634">
                <a:extLst>
                  <a:ext uri="{FF2B5EF4-FFF2-40B4-BE49-F238E27FC236}">
                    <a16:creationId xmlns:a16="http://schemas.microsoft.com/office/drawing/2014/main" id="{AC3ADB90-08B7-41C0-B9C6-FCB9345A5D5F}"/>
                  </a:ext>
                </a:extLst>
              </p:cNvPr>
              <p:cNvSpPr>
                <a:spLocks noChangeShapeType="1"/>
              </p:cNvSpPr>
              <p:nvPr>
                <p:custDataLst>
                  <p:tags r:id="rId78"/>
                </p:custDataLst>
              </p:nvPr>
            </p:nvSpPr>
            <p:spPr bwMode="auto">
              <a:xfrm flipV="1">
                <a:off x="1439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03" name="Line 2635">
                <a:extLst>
                  <a:ext uri="{FF2B5EF4-FFF2-40B4-BE49-F238E27FC236}">
                    <a16:creationId xmlns:a16="http://schemas.microsoft.com/office/drawing/2014/main" id="{C9FDD112-C84F-4ED3-BA34-2EB4DAC0B1A8}"/>
                  </a:ext>
                </a:extLst>
              </p:cNvPr>
              <p:cNvSpPr>
                <a:spLocks noChangeShapeType="1"/>
              </p:cNvSpPr>
              <p:nvPr>
                <p:custDataLst>
                  <p:tags r:id="rId79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76881" name="Group 2654">
              <a:extLst>
                <a:ext uri="{FF2B5EF4-FFF2-40B4-BE49-F238E27FC236}">
                  <a16:creationId xmlns:a16="http://schemas.microsoft.com/office/drawing/2014/main" id="{A0977733-FC6B-4796-A9A4-7693C771EB6A}"/>
                </a:ext>
              </a:extLst>
            </p:cNvPr>
            <p:cNvGrpSpPr/>
            <p:nvPr>
              <p:custDataLst>
                <p:tags r:id="rId74"/>
              </p:custDataLst>
            </p:nvPr>
          </p:nvGrpSpPr>
          <p:grpSpPr>
            <a:xfrm>
              <a:off x="1054" y="2398"/>
              <a:ext cx="760" cy="544"/>
              <a:chOff x="1054" y="2398"/>
              <a:chExt cx="760" cy="544"/>
            </a:xfrm>
          </p:grpSpPr>
          <p:sp>
            <p:nvSpPr>
              <p:cNvPr id="76882" name="Freeform 2651">
                <a:extLst>
                  <a:ext uri="{FF2B5EF4-FFF2-40B4-BE49-F238E27FC236}">
                    <a16:creationId xmlns:a16="http://schemas.microsoft.com/office/drawing/2014/main" id="{89177FD0-7E66-4ED1-9C64-2925FFC239EC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1142" y="2398"/>
                <a:ext cx="672" cy="544"/>
              </a:xfrm>
              <a:custGeom>
                <a:avLst/>
                <a:gdLst>
                  <a:gd name="T0" fmla="*/ 0 w 672"/>
                  <a:gd name="T1" fmla="*/ 544 h 544"/>
                  <a:gd name="T2" fmla="*/ 48 w 672"/>
                  <a:gd name="T3" fmla="*/ 160 h 544"/>
                  <a:gd name="T4" fmla="*/ 144 w 672"/>
                  <a:gd name="T5" fmla="*/ 16 h 544"/>
                  <a:gd name="T6" fmla="*/ 288 w 672"/>
                  <a:gd name="T7" fmla="*/ 64 h 544"/>
                  <a:gd name="T8" fmla="*/ 672 w 672"/>
                  <a:gd name="T9" fmla="*/ 304 h 5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2" h="544">
                    <a:moveTo>
                      <a:pt x="0" y="544"/>
                    </a:moveTo>
                    <a:cubicBezTo>
                      <a:pt x="12" y="396"/>
                      <a:pt x="24" y="248"/>
                      <a:pt x="48" y="160"/>
                    </a:cubicBezTo>
                    <a:cubicBezTo>
                      <a:pt x="72" y="72"/>
                      <a:pt x="104" y="32"/>
                      <a:pt x="144" y="16"/>
                    </a:cubicBezTo>
                    <a:cubicBezTo>
                      <a:pt x="184" y="0"/>
                      <a:pt x="200" y="16"/>
                      <a:pt x="288" y="64"/>
                    </a:cubicBezTo>
                    <a:cubicBezTo>
                      <a:pt x="376" y="112"/>
                      <a:pt x="524" y="208"/>
                      <a:pt x="672" y="304"/>
                    </a:cubicBezTo>
                  </a:path>
                </a:pathLst>
              </a:custGeom>
              <a:noFill/>
              <a:ln w="19050" cmpd="sng">
                <a:solidFill>
                  <a:schemeClr val="bg1"/>
                </a:solidFill>
                <a:round/>
                <a:headEnd type="oval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3" name="Freeform 2652">
                <a:extLst>
                  <a:ext uri="{FF2B5EF4-FFF2-40B4-BE49-F238E27FC236}">
                    <a16:creationId xmlns:a16="http://schemas.microsoft.com/office/drawing/2014/main" id="{52E340C6-6BA5-474E-9F0E-0DD348C9CD21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1086" y="2592"/>
                <a:ext cx="96" cy="240"/>
              </a:xfrm>
              <a:custGeom>
                <a:avLst/>
                <a:gdLst>
                  <a:gd name="T0" fmla="*/ 0 w 96"/>
                  <a:gd name="T1" fmla="*/ 240 h 240"/>
                  <a:gd name="T2" fmla="*/ 48 w 96"/>
                  <a:gd name="T3" fmla="*/ 144 h 240"/>
                  <a:gd name="T4" fmla="*/ 96 w 96"/>
                  <a:gd name="T5" fmla="*/ 0 h 2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240">
                    <a:moveTo>
                      <a:pt x="0" y="240"/>
                    </a:moveTo>
                    <a:cubicBezTo>
                      <a:pt x="16" y="212"/>
                      <a:pt x="32" y="184"/>
                      <a:pt x="48" y="144"/>
                    </a:cubicBezTo>
                    <a:cubicBezTo>
                      <a:pt x="64" y="104"/>
                      <a:pt x="80" y="52"/>
                      <a:pt x="96" y="0"/>
                    </a:cubicBezTo>
                  </a:path>
                </a:pathLst>
              </a:custGeom>
              <a:noFill/>
              <a:ln w="19050" cmpd="sng">
                <a:solidFill>
                  <a:schemeClr val="bg1"/>
                </a:solidFill>
                <a:round/>
                <a:headEnd type="oval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884" name="Freeform 2653">
                <a:extLst>
                  <a:ext uri="{FF2B5EF4-FFF2-40B4-BE49-F238E27FC236}">
                    <a16:creationId xmlns:a16="http://schemas.microsoft.com/office/drawing/2014/main" id="{A7A94F28-1E32-46CE-B1A4-38851DB0D006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1054" y="2536"/>
                <a:ext cx="144" cy="192"/>
              </a:xfrm>
              <a:custGeom>
                <a:avLst/>
                <a:gdLst>
                  <a:gd name="T0" fmla="*/ 0 w 144"/>
                  <a:gd name="T1" fmla="*/ 192 h 192"/>
                  <a:gd name="T2" fmla="*/ 96 w 144"/>
                  <a:gd name="T3" fmla="*/ 96 h 192"/>
                  <a:gd name="T4" fmla="*/ 144 w 144"/>
                  <a:gd name="T5" fmla="*/ 0 h 1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92">
                    <a:moveTo>
                      <a:pt x="0" y="192"/>
                    </a:moveTo>
                    <a:cubicBezTo>
                      <a:pt x="36" y="160"/>
                      <a:pt x="72" y="128"/>
                      <a:pt x="96" y="96"/>
                    </a:cubicBezTo>
                    <a:cubicBezTo>
                      <a:pt x="120" y="64"/>
                      <a:pt x="132" y="32"/>
                      <a:pt x="144" y="0"/>
                    </a:cubicBezTo>
                  </a:path>
                </a:pathLst>
              </a:custGeom>
              <a:noFill/>
              <a:ln w="19050" cmpd="sng">
                <a:solidFill>
                  <a:schemeClr val="bg1"/>
                </a:solidFill>
                <a:round/>
                <a:headEnd type="oval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76827" name="Group 2661">
            <a:extLst>
              <a:ext uri="{FF2B5EF4-FFF2-40B4-BE49-F238E27FC236}">
                <a16:creationId xmlns:a16="http://schemas.microsoft.com/office/drawing/2014/main" id="{B7727400-6678-4935-A15A-FA89A8D4DAA9}"/>
              </a:ext>
            </a:extLst>
          </p:cNvPr>
          <p:cNvGrpSpPr/>
          <p:nvPr>
            <p:custDataLst>
              <p:tags r:id="rId27"/>
            </p:custDataLst>
          </p:nvPr>
        </p:nvGrpSpPr>
        <p:grpSpPr>
          <a:xfrm>
            <a:off x="4927600" y="3886200"/>
            <a:ext cx="825500" cy="679450"/>
            <a:chOff x="1326" y="2448"/>
            <a:chExt cx="520" cy="428"/>
          </a:xfrm>
        </p:grpSpPr>
        <p:grpSp>
          <p:nvGrpSpPr>
            <p:cNvPr id="76876" name="Group 2657">
              <a:extLst>
                <a:ext uri="{FF2B5EF4-FFF2-40B4-BE49-F238E27FC236}">
                  <a16:creationId xmlns:a16="http://schemas.microsoft.com/office/drawing/2014/main" id="{4EF5F887-1E56-4338-82C7-3FA253F6D864}"/>
                </a:ext>
              </a:extLst>
            </p:cNvPr>
            <p:cNvGrpSpPr/>
            <p:nvPr>
              <p:custDataLst>
                <p:tags r:id="rId69"/>
              </p:custDataLst>
            </p:nvPr>
          </p:nvGrpSpPr>
          <p:grpSpPr>
            <a:xfrm>
              <a:off x="1794" y="2784"/>
              <a:ext cx="52" cy="92"/>
              <a:chOff x="1440" y="1680"/>
              <a:chExt cx="52" cy="92"/>
            </a:xfrm>
          </p:grpSpPr>
          <p:sp>
            <p:nvSpPr>
              <p:cNvPr id="34895" name="Line 2658">
                <a:extLst>
                  <a:ext uri="{FF2B5EF4-FFF2-40B4-BE49-F238E27FC236}">
                    <a16:creationId xmlns:a16="http://schemas.microsoft.com/office/drawing/2014/main" id="{004F396A-FB41-4D05-8AC5-3AD51DAF338D}"/>
                  </a:ext>
                </a:extLst>
              </p:cNvPr>
              <p:cNvSpPr>
                <a:spLocks noChangeShapeType="1"/>
              </p:cNvSpPr>
              <p:nvPr>
                <p:custDataLst>
                  <p:tags r:id="rId71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96" name="Line 2659">
                <a:extLst>
                  <a:ext uri="{FF2B5EF4-FFF2-40B4-BE49-F238E27FC236}">
                    <a16:creationId xmlns:a16="http://schemas.microsoft.com/office/drawing/2014/main" id="{275DFC6D-B011-4C34-AE05-6653190FA3FD}"/>
                  </a:ext>
                </a:extLst>
              </p:cNvPr>
              <p:cNvSpPr>
                <a:spLocks noChangeShapeType="1"/>
              </p:cNvSpPr>
              <p:nvPr>
                <p:custDataLst>
                  <p:tags r:id="rId72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76877" name="Freeform 2660">
              <a:extLst>
                <a:ext uri="{FF2B5EF4-FFF2-40B4-BE49-F238E27FC236}">
                  <a16:creationId xmlns:a16="http://schemas.microsoft.com/office/drawing/2014/main" id="{8C5FA947-B324-4A59-8B21-22882F9B2E07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 bwMode="auto">
            <a:xfrm>
              <a:off x="1326" y="2448"/>
              <a:ext cx="480" cy="384"/>
            </a:xfrm>
            <a:custGeom>
              <a:avLst/>
              <a:gdLst>
                <a:gd name="T0" fmla="*/ 0 w 480"/>
                <a:gd name="T1" fmla="*/ 0 h 384"/>
                <a:gd name="T2" fmla="*/ 288 w 480"/>
                <a:gd name="T3" fmla="*/ 288 h 384"/>
                <a:gd name="T4" fmla="*/ 480 w 480"/>
                <a:gd name="T5" fmla="*/ 384 h 3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0" h="384">
                  <a:moveTo>
                    <a:pt x="0" y="0"/>
                  </a:moveTo>
                  <a:cubicBezTo>
                    <a:pt x="104" y="112"/>
                    <a:pt x="208" y="224"/>
                    <a:pt x="288" y="288"/>
                  </a:cubicBezTo>
                  <a:cubicBezTo>
                    <a:pt x="368" y="352"/>
                    <a:pt x="424" y="368"/>
                    <a:pt x="480" y="384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28" name="Group 2667">
            <a:extLst>
              <a:ext uri="{FF2B5EF4-FFF2-40B4-BE49-F238E27FC236}">
                <a16:creationId xmlns:a16="http://schemas.microsoft.com/office/drawing/2014/main" id="{1377CFB6-4233-4EA9-8F1B-68C846866237}"/>
              </a:ext>
            </a:extLst>
          </p:cNvPr>
          <p:cNvGrpSpPr/>
          <p:nvPr>
            <p:custDataLst>
              <p:tags r:id="rId28"/>
            </p:custDataLst>
          </p:nvPr>
        </p:nvGrpSpPr>
        <p:grpSpPr>
          <a:xfrm>
            <a:off x="4813300" y="3863975"/>
            <a:ext cx="387350" cy="898525"/>
            <a:chOff x="1254" y="2434"/>
            <a:chExt cx="244" cy="566"/>
          </a:xfrm>
        </p:grpSpPr>
        <p:sp>
          <p:nvSpPr>
            <p:cNvPr id="76872" name="Freeform 2663">
              <a:extLst>
                <a:ext uri="{FF2B5EF4-FFF2-40B4-BE49-F238E27FC236}">
                  <a16:creationId xmlns:a16="http://schemas.microsoft.com/office/drawing/2014/main" id="{55C54731-16AC-4F8F-9A0A-B0591C474CDC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 bwMode="auto">
            <a:xfrm>
              <a:off x="1254" y="2434"/>
              <a:ext cx="192" cy="528"/>
            </a:xfrm>
            <a:custGeom>
              <a:avLst/>
              <a:gdLst>
                <a:gd name="T0" fmla="*/ 0 w 192"/>
                <a:gd name="T1" fmla="*/ 0 h 528"/>
                <a:gd name="T2" fmla="*/ 48 w 192"/>
                <a:gd name="T3" fmla="*/ 48 h 528"/>
                <a:gd name="T4" fmla="*/ 96 w 192"/>
                <a:gd name="T5" fmla="*/ 240 h 528"/>
                <a:gd name="T6" fmla="*/ 192 w 192"/>
                <a:gd name="T7" fmla="*/ 528 h 5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28">
                  <a:moveTo>
                    <a:pt x="0" y="0"/>
                  </a:moveTo>
                  <a:cubicBezTo>
                    <a:pt x="16" y="4"/>
                    <a:pt x="32" y="8"/>
                    <a:pt x="48" y="48"/>
                  </a:cubicBezTo>
                  <a:cubicBezTo>
                    <a:pt x="64" y="88"/>
                    <a:pt x="72" y="160"/>
                    <a:pt x="96" y="240"/>
                  </a:cubicBezTo>
                  <a:cubicBezTo>
                    <a:pt x="120" y="320"/>
                    <a:pt x="156" y="424"/>
                    <a:pt x="192" y="528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73" name="Group 2664">
              <a:extLst>
                <a:ext uri="{FF2B5EF4-FFF2-40B4-BE49-F238E27FC236}">
                  <a16:creationId xmlns:a16="http://schemas.microsoft.com/office/drawing/2014/main" id="{A26A3459-3C0D-40A8-A661-BDE72CF0BDB9}"/>
                </a:ext>
              </a:extLst>
            </p:cNvPr>
            <p:cNvGrpSpPr/>
            <p:nvPr>
              <p:custDataLst>
                <p:tags r:id="rId66"/>
              </p:custDataLst>
            </p:nvPr>
          </p:nvGrpSpPr>
          <p:grpSpPr>
            <a:xfrm rot="4209699">
              <a:off x="1426" y="2928"/>
              <a:ext cx="52" cy="92"/>
              <a:chOff x="1440" y="1680"/>
              <a:chExt cx="52" cy="92"/>
            </a:xfrm>
          </p:grpSpPr>
          <p:sp>
            <p:nvSpPr>
              <p:cNvPr id="34891" name="Line 2665">
                <a:extLst>
                  <a:ext uri="{FF2B5EF4-FFF2-40B4-BE49-F238E27FC236}">
                    <a16:creationId xmlns:a16="http://schemas.microsoft.com/office/drawing/2014/main" id="{A16EAD84-5276-4D1D-8AF1-756635852112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7"/>
                </p:custDataLst>
              </p:nvPr>
            </p:nvSpPr>
            <p:spPr bwMode="auto">
              <a:xfrm flipV="1">
                <a:off x="1439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92" name="Line 2666">
                <a:extLst>
                  <a:ext uri="{FF2B5EF4-FFF2-40B4-BE49-F238E27FC236}">
                    <a16:creationId xmlns:a16="http://schemas.microsoft.com/office/drawing/2014/main" id="{1BE21AB0-BC2A-475E-800E-8E518FFBC751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8"/>
                </p:custDataLst>
              </p:nvPr>
            </p:nvSpPr>
            <p:spPr bwMode="auto">
              <a:xfrm flipH="1" flipV="1">
                <a:off x="1443" y="1725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29" name="Group 2672">
            <a:extLst>
              <a:ext uri="{FF2B5EF4-FFF2-40B4-BE49-F238E27FC236}">
                <a16:creationId xmlns:a16="http://schemas.microsoft.com/office/drawing/2014/main" id="{E271FC69-5DE9-4F01-8ED9-3AB8165DDD89}"/>
              </a:ext>
            </a:extLst>
          </p:cNvPr>
          <p:cNvGrpSpPr/>
          <p:nvPr>
            <p:custDataLst>
              <p:tags r:id="rId29"/>
            </p:custDataLst>
          </p:nvPr>
        </p:nvGrpSpPr>
        <p:grpSpPr>
          <a:xfrm>
            <a:off x="5153025" y="4797425"/>
            <a:ext cx="1651000" cy="377825"/>
            <a:chOff x="1468" y="3022"/>
            <a:chExt cx="1040" cy="238"/>
          </a:xfrm>
        </p:grpSpPr>
        <p:sp>
          <p:nvSpPr>
            <p:cNvPr id="76868" name="Freeform 2668">
              <a:extLst>
                <a:ext uri="{FF2B5EF4-FFF2-40B4-BE49-F238E27FC236}">
                  <a16:creationId xmlns:a16="http://schemas.microsoft.com/office/drawing/2014/main" id="{3EFE71F8-B8ED-4030-8C28-514D0BDB4B4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 bwMode="auto">
            <a:xfrm>
              <a:off x="1468" y="3022"/>
              <a:ext cx="1008" cy="192"/>
            </a:xfrm>
            <a:custGeom>
              <a:avLst/>
              <a:gdLst>
                <a:gd name="T0" fmla="*/ 0 w 1008"/>
                <a:gd name="T1" fmla="*/ 0 h 192"/>
                <a:gd name="T2" fmla="*/ 432 w 1008"/>
                <a:gd name="T3" fmla="*/ 144 h 192"/>
                <a:gd name="T4" fmla="*/ 1008 w 1008"/>
                <a:gd name="T5" fmla="*/ 192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6" h="192">
                  <a:moveTo>
                    <a:pt x="0" y="0"/>
                  </a:moveTo>
                  <a:cubicBezTo>
                    <a:pt x="132" y="56"/>
                    <a:pt x="264" y="112"/>
                    <a:pt x="432" y="144"/>
                  </a:cubicBezTo>
                  <a:cubicBezTo>
                    <a:pt x="600" y="176"/>
                    <a:pt x="804" y="184"/>
                    <a:pt x="1008" y="192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69" name="Group 2669">
              <a:extLst>
                <a:ext uri="{FF2B5EF4-FFF2-40B4-BE49-F238E27FC236}">
                  <a16:creationId xmlns:a16="http://schemas.microsoft.com/office/drawing/2014/main" id="{6D62ED78-293A-42C7-B297-43BFF3A1E89F}"/>
                </a:ext>
              </a:extLst>
            </p:cNvPr>
            <p:cNvGrpSpPr/>
            <p:nvPr>
              <p:custDataLst>
                <p:tags r:id="rId62"/>
              </p:custDataLst>
            </p:nvPr>
          </p:nvGrpSpPr>
          <p:grpSpPr>
            <a:xfrm>
              <a:off x="2456" y="3168"/>
              <a:ext cx="52" cy="92"/>
              <a:chOff x="1440" y="1680"/>
              <a:chExt cx="52" cy="92"/>
            </a:xfrm>
          </p:grpSpPr>
          <p:sp>
            <p:nvSpPr>
              <p:cNvPr id="34887" name="Line 2670">
                <a:extLst>
                  <a:ext uri="{FF2B5EF4-FFF2-40B4-BE49-F238E27FC236}">
                    <a16:creationId xmlns:a16="http://schemas.microsoft.com/office/drawing/2014/main" id="{9C2F1742-419A-4638-88C0-F273DD253DDE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3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88" name="Line 2671">
                <a:extLst>
                  <a:ext uri="{FF2B5EF4-FFF2-40B4-BE49-F238E27FC236}">
                    <a16:creationId xmlns:a16="http://schemas.microsoft.com/office/drawing/2014/main" id="{D3841670-AD62-483A-BF1A-70EA86F9707F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4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76830" name="Freeform 2674">
            <a:extLst>
              <a:ext uri="{FF2B5EF4-FFF2-40B4-BE49-F238E27FC236}">
                <a16:creationId xmlns:a16="http://schemas.microsoft.com/office/drawing/2014/main" id="{BCB164D1-2F16-44BA-9139-FDF7F6AEF359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4673600" y="4826000"/>
            <a:ext cx="457200" cy="304800"/>
          </a:xfrm>
          <a:custGeom>
            <a:avLst/>
            <a:gdLst>
              <a:gd name="T0" fmla="*/ 0 w 288"/>
              <a:gd name="T1" fmla="*/ 0 h 192"/>
              <a:gd name="T2" fmla="*/ 2147483646 w 288"/>
              <a:gd name="T3" fmla="*/ 2147483646 h 192"/>
              <a:gd name="T4" fmla="*/ 2147483646 w 288"/>
              <a:gd name="T5" fmla="*/ 2147483646 h 19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88" h="192">
                <a:moveTo>
                  <a:pt x="0" y="0"/>
                </a:moveTo>
                <a:cubicBezTo>
                  <a:pt x="48" y="8"/>
                  <a:pt x="96" y="16"/>
                  <a:pt x="144" y="48"/>
                </a:cubicBezTo>
                <a:cubicBezTo>
                  <a:pt x="192" y="80"/>
                  <a:pt x="240" y="136"/>
                  <a:pt x="288" y="192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 type="oval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6831" name="Freeform 2675">
            <a:extLst>
              <a:ext uri="{FF2B5EF4-FFF2-40B4-BE49-F238E27FC236}">
                <a16:creationId xmlns:a16="http://schemas.microsoft.com/office/drawing/2014/main" id="{4EB862D1-B658-4654-841C-9782536E53ED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4727575" y="5108575"/>
            <a:ext cx="381000" cy="88900"/>
          </a:xfrm>
          <a:custGeom>
            <a:avLst/>
            <a:gdLst>
              <a:gd name="T0" fmla="*/ 0 w 240"/>
              <a:gd name="T1" fmla="*/ 2147483646 h 56"/>
              <a:gd name="T2" fmla="*/ 2147483646 w 240"/>
              <a:gd name="T3" fmla="*/ 2147483646 h 56"/>
              <a:gd name="T4" fmla="*/ 2147483646 w 240"/>
              <a:gd name="T5" fmla="*/ 2147483646 h 5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0" h="56">
                <a:moveTo>
                  <a:pt x="0" y="56"/>
                </a:moveTo>
                <a:cubicBezTo>
                  <a:pt x="52" y="36"/>
                  <a:pt x="104" y="16"/>
                  <a:pt x="144" y="8"/>
                </a:cubicBezTo>
                <a:cubicBezTo>
                  <a:pt x="184" y="0"/>
                  <a:pt x="212" y="4"/>
                  <a:pt x="240" y="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 type="oval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6832" name="Group 2680">
            <a:extLst>
              <a:ext uri="{FF2B5EF4-FFF2-40B4-BE49-F238E27FC236}">
                <a16:creationId xmlns:a16="http://schemas.microsoft.com/office/drawing/2014/main" id="{5FD74F98-6225-4009-956E-986313A108D0}"/>
              </a:ext>
            </a:extLst>
          </p:cNvPr>
          <p:cNvGrpSpPr/>
          <p:nvPr>
            <p:custDataLst>
              <p:tags r:id="rId32"/>
            </p:custDataLst>
          </p:nvPr>
        </p:nvGrpSpPr>
        <p:grpSpPr>
          <a:xfrm>
            <a:off x="4727575" y="4994275"/>
            <a:ext cx="908050" cy="400050"/>
            <a:chOff x="1200" y="3146"/>
            <a:chExt cx="572" cy="252"/>
          </a:xfrm>
        </p:grpSpPr>
        <p:sp>
          <p:nvSpPr>
            <p:cNvPr id="76864" name="Freeform 2673">
              <a:extLst>
                <a:ext uri="{FF2B5EF4-FFF2-40B4-BE49-F238E27FC236}">
                  <a16:creationId xmlns:a16="http://schemas.microsoft.com/office/drawing/2014/main" id="{21860250-D0D5-47FF-B774-920F97E1F7BE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 bwMode="auto">
            <a:xfrm>
              <a:off x="1200" y="3146"/>
              <a:ext cx="528" cy="192"/>
            </a:xfrm>
            <a:custGeom>
              <a:avLst/>
              <a:gdLst>
                <a:gd name="T0" fmla="*/ 0 w 528"/>
                <a:gd name="T1" fmla="*/ 0 h 192"/>
                <a:gd name="T2" fmla="*/ 288 w 528"/>
                <a:gd name="T3" fmla="*/ 96 h 192"/>
                <a:gd name="T4" fmla="*/ 528 w 528"/>
                <a:gd name="T5" fmla="*/ 192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8" h="192">
                  <a:moveTo>
                    <a:pt x="0" y="0"/>
                  </a:moveTo>
                  <a:cubicBezTo>
                    <a:pt x="100" y="32"/>
                    <a:pt x="200" y="64"/>
                    <a:pt x="288" y="96"/>
                  </a:cubicBezTo>
                  <a:cubicBezTo>
                    <a:pt x="376" y="128"/>
                    <a:pt x="452" y="160"/>
                    <a:pt x="528" y="192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65" name="Group 2676">
              <a:extLst>
                <a:ext uri="{FF2B5EF4-FFF2-40B4-BE49-F238E27FC236}">
                  <a16:creationId xmlns:a16="http://schemas.microsoft.com/office/drawing/2014/main" id="{6A5C729F-C181-41DD-A91C-993EED8E9360}"/>
                </a:ext>
              </a:extLst>
            </p:cNvPr>
            <p:cNvGrpSpPr/>
            <p:nvPr>
              <p:custDataLst>
                <p:tags r:id="rId58"/>
              </p:custDataLst>
            </p:nvPr>
          </p:nvGrpSpPr>
          <p:grpSpPr>
            <a:xfrm rot="2469238">
              <a:off x="1720" y="3306"/>
              <a:ext cx="52" cy="92"/>
              <a:chOff x="1440" y="1680"/>
              <a:chExt cx="52" cy="92"/>
            </a:xfrm>
          </p:grpSpPr>
          <p:sp>
            <p:nvSpPr>
              <p:cNvPr id="34883" name="Line 2677">
                <a:extLst>
                  <a:ext uri="{FF2B5EF4-FFF2-40B4-BE49-F238E27FC236}">
                    <a16:creationId xmlns:a16="http://schemas.microsoft.com/office/drawing/2014/main" id="{62690E15-F3DC-449A-B302-D06373C83416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9"/>
                </p:custDataLst>
              </p:nvPr>
            </p:nvSpPr>
            <p:spPr bwMode="auto">
              <a:xfrm flipV="1">
                <a:off x="1439" y="1681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84" name="Line 2678">
                <a:extLst>
                  <a:ext uri="{FF2B5EF4-FFF2-40B4-BE49-F238E27FC236}">
                    <a16:creationId xmlns:a16="http://schemas.microsoft.com/office/drawing/2014/main" id="{5FA778F0-BD9E-4286-BDC6-2D8F8EC3E814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0"/>
                </p:custDataLst>
              </p:nvPr>
            </p:nvSpPr>
            <p:spPr bwMode="auto">
              <a:xfrm flipH="1" flipV="1">
                <a:off x="1443" y="1723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33" name="Group 2686">
            <a:extLst>
              <a:ext uri="{FF2B5EF4-FFF2-40B4-BE49-F238E27FC236}">
                <a16:creationId xmlns:a16="http://schemas.microsoft.com/office/drawing/2014/main" id="{B952F338-192D-4E7D-BC4E-C119C66A3CBC}"/>
              </a:ext>
            </a:extLst>
          </p:cNvPr>
          <p:cNvGrpSpPr/>
          <p:nvPr>
            <p:custDataLst>
              <p:tags r:id="rId33"/>
            </p:custDataLst>
          </p:nvPr>
        </p:nvGrpSpPr>
        <p:grpSpPr>
          <a:xfrm>
            <a:off x="5010150" y="5394325"/>
            <a:ext cx="660400" cy="619125"/>
            <a:chOff x="1378" y="3398"/>
            <a:chExt cx="416" cy="390"/>
          </a:xfrm>
        </p:grpSpPr>
        <p:sp>
          <p:nvSpPr>
            <p:cNvPr id="76860" name="Freeform 2682">
              <a:extLst>
                <a:ext uri="{FF2B5EF4-FFF2-40B4-BE49-F238E27FC236}">
                  <a16:creationId xmlns:a16="http://schemas.microsoft.com/office/drawing/2014/main" id="{98E0CF63-A6B3-4070-9171-A77106556A7B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 bwMode="auto">
            <a:xfrm>
              <a:off x="1410" y="3398"/>
              <a:ext cx="384" cy="336"/>
            </a:xfrm>
            <a:custGeom>
              <a:avLst/>
              <a:gdLst>
                <a:gd name="T0" fmla="*/ 384 w 384"/>
                <a:gd name="T1" fmla="*/ 0 h 336"/>
                <a:gd name="T2" fmla="*/ 240 w 384"/>
                <a:gd name="T3" fmla="*/ 192 h 336"/>
                <a:gd name="T4" fmla="*/ 0 w 384"/>
                <a:gd name="T5" fmla="*/ 33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336">
                  <a:moveTo>
                    <a:pt x="384" y="0"/>
                  </a:moveTo>
                  <a:cubicBezTo>
                    <a:pt x="344" y="68"/>
                    <a:pt x="304" y="136"/>
                    <a:pt x="240" y="192"/>
                  </a:cubicBezTo>
                  <a:cubicBezTo>
                    <a:pt x="176" y="248"/>
                    <a:pt x="88" y="292"/>
                    <a:pt x="0" y="336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61" name="Group 2683">
              <a:extLst>
                <a:ext uri="{FF2B5EF4-FFF2-40B4-BE49-F238E27FC236}">
                  <a16:creationId xmlns:a16="http://schemas.microsoft.com/office/drawing/2014/main" id="{BC7D9C5C-27BF-4579-8294-71C97872C257}"/>
                </a:ext>
              </a:extLst>
            </p:cNvPr>
            <p:cNvGrpSpPr/>
            <p:nvPr>
              <p:custDataLst>
                <p:tags r:id="rId54"/>
              </p:custDataLst>
            </p:nvPr>
          </p:nvGrpSpPr>
          <p:grpSpPr>
            <a:xfrm rot="19178792" flipH="1">
              <a:off x="1378" y="3696"/>
              <a:ext cx="52" cy="92"/>
              <a:chOff x="1440" y="1680"/>
              <a:chExt cx="52" cy="92"/>
            </a:xfrm>
          </p:grpSpPr>
          <p:sp>
            <p:nvSpPr>
              <p:cNvPr id="34879" name="Line 2684">
                <a:extLst>
                  <a:ext uri="{FF2B5EF4-FFF2-40B4-BE49-F238E27FC236}">
                    <a16:creationId xmlns:a16="http://schemas.microsoft.com/office/drawing/2014/main" id="{549FC608-316C-444E-AB1B-ACF59F93802C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5"/>
                </p:custDataLst>
              </p:nvPr>
            </p:nvSpPr>
            <p:spPr bwMode="auto">
              <a:xfrm flipV="1">
                <a:off x="1440" y="1679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80" name="Line 2685">
                <a:extLst>
                  <a:ext uri="{FF2B5EF4-FFF2-40B4-BE49-F238E27FC236}">
                    <a16:creationId xmlns:a16="http://schemas.microsoft.com/office/drawing/2014/main" id="{6BC87270-622B-4656-B48B-3D1BB35C30AF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6"/>
                </p:custDataLst>
              </p:nvPr>
            </p:nvSpPr>
            <p:spPr bwMode="auto">
              <a:xfrm flipH="1" flipV="1">
                <a:off x="1445" y="1723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34" name="Group 2691">
            <a:extLst>
              <a:ext uri="{FF2B5EF4-FFF2-40B4-BE49-F238E27FC236}">
                <a16:creationId xmlns:a16="http://schemas.microsoft.com/office/drawing/2014/main" id="{22053676-0BC8-4EFB-9712-C0623B9B2EF3}"/>
              </a:ext>
            </a:extLst>
          </p:cNvPr>
          <p:cNvGrpSpPr/>
          <p:nvPr>
            <p:custDataLst>
              <p:tags r:id="rId34"/>
            </p:custDataLst>
          </p:nvPr>
        </p:nvGrpSpPr>
        <p:grpSpPr>
          <a:xfrm>
            <a:off x="5673725" y="5410200"/>
            <a:ext cx="587375" cy="447675"/>
            <a:chOff x="1796" y="3408"/>
            <a:chExt cx="370" cy="282"/>
          </a:xfrm>
        </p:grpSpPr>
        <p:sp>
          <p:nvSpPr>
            <p:cNvPr id="76856" name="Freeform 2687">
              <a:extLst>
                <a:ext uri="{FF2B5EF4-FFF2-40B4-BE49-F238E27FC236}">
                  <a16:creationId xmlns:a16="http://schemas.microsoft.com/office/drawing/2014/main" id="{4FB65B96-E913-4161-B08C-A97E53ECE1CF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 bwMode="auto">
            <a:xfrm>
              <a:off x="1796" y="3408"/>
              <a:ext cx="336" cy="240"/>
            </a:xfrm>
            <a:custGeom>
              <a:avLst/>
              <a:gdLst>
                <a:gd name="T0" fmla="*/ 0 w 336"/>
                <a:gd name="T1" fmla="*/ 0 h 240"/>
                <a:gd name="T2" fmla="*/ 144 w 336"/>
                <a:gd name="T3" fmla="*/ 192 h 240"/>
                <a:gd name="T4" fmla="*/ 336 w 336"/>
                <a:gd name="T5" fmla="*/ 24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0"/>
                  </a:moveTo>
                  <a:cubicBezTo>
                    <a:pt x="44" y="76"/>
                    <a:pt x="88" y="152"/>
                    <a:pt x="144" y="192"/>
                  </a:cubicBezTo>
                  <a:cubicBezTo>
                    <a:pt x="200" y="232"/>
                    <a:pt x="268" y="236"/>
                    <a:pt x="336" y="24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6857" name="Group 2688">
              <a:extLst>
                <a:ext uri="{FF2B5EF4-FFF2-40B4-BE49-F238E27FC236}">
                  <a16:creationId xmlns:a16="http://schemas.microsoft.com/office/drawing/2014/main" id="{44A8496B-EC08-4443-AD3F-F1AC689B9542}"/>
                </a:ext>
              </a:extLst>
            </p:cNvPr>
            <p:cNvGrpSpPr/>
            <p:nvPr>
              <p:custDataLst>
                <p:tags r:id="rId50"/>
              </p:custDataLst>
            </p:nvPr>
          </p:nvGrpSpPr>
          <p:grpSpPr>
            <a:xfrm>
              <a:off x="2114" y="3598"/>
              <a:ext cx="52" cy="92"/>
              <a:chOff x="1440" y="1680"/>
              <a:chExt cx="52" cy="92"/>
            </a:xfrm>
          </p:grpSpPr>
          <p:sp>
            <p:nvSpPr>
              <p:cNvPr id="34875" name="Line 2689">
                <a:extLst>
                  <a:ext uri="{FF2B5EF4-FFF2-40B4-BE49-F238E27FC236}">
                    <a16:creationId xmlns:a16="http://schemas.microsoft.com/office/drawing/2014/main" id="{6FC882F1-082E-4319-B025-2572F88CB0E0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1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76" name="Line 2690">
                <a:extLst>
                  <a:ext uri="{FF2B5EF4-FFF2-40B4-BE49-F238E27FC236}">
                    <a16:creationId xmlns:a16="http://schemas.microsoft.com/office/drawing/2014/main" id="{F0BEF8AA-E9CF-43AB-9E9A-690D9BF2D42F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2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6835" name="Group 2695">
            <a:extLst>
              <a:ext uri="{FF2B5EF4-FFF2-40B4-BE49-F238E27FC236}">
                <a16:creationId xmlns:a16="http://schemas.microsoft.com/office/drawing/2014/main" id="{05A3296C-F4A5-4C30-AE4E-3A3A081342EF}"/>
              </a:ext>
            </a:extLst>
          </p:cNvPr>
          <p:cNvGrpSpPr/>
          <p:nvPr>
            <p:custDataLst>
              <p:tags r:id="rId35"/>
            </p:custDataLst>
          </p:nvPr>
        </p:nvGrpSpPr>
        <p:grpSpPr>
          <a:xfrm>
            <a:off x="4645025" y="5416550"/>
            <a:ext cx="622300" cy="454025"/>
            <a:chOff x="1148" y="3412"/>
            <a:chExt cx="392" cy="286"/>
          </a:xfrm>
        </p:grpSpPr>
        <p:sp>
          <p:nvSpPr>
            <p:cNvPr id="76854" name="Freeform 2692">
              <a:extLst>
                <a:ext uri="{FF2B5EF4-FFF2-40B4-BE49-F238E27FC236}">
                  <a16:creationId xmlns:a16="http://schemas.microsoft.com/office/drawing/2014/main" id="{D9549CDA-AB76-4D9A-9976-241063BE0B8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 bwMode="auto">
            <a:xfrm>
              <a:off x="1148" y="3546"/>
              <a:ext cx="392" cy="152"/>
            </a:xfrm>
            <a:custGeom>
              <a:avLst/>
              <a:gdLst>
                <a:gd name="T0" fmla="*/ 0 w 392"/>
                <a:gd name="T1" fmla="*/ 8 h 152"/>
                <a:gd name="T2" fmla="*/ 288 w 392"/>
                <a:gd name="T3" fmla="*/ 8 h 152"/>
                <a:gd name="T4" fmla="*/ 384 w 392"/>
                <a:gd name="T5" fmla="*/ 56 h 152"/>
                <a:gd name="T6" fmla="*/ 336 w 392"/>
                <a:gd name="T7" fmla="*/ 152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152">
                  <a:moveTo>
                    <a:pt x="0" y="8"/>
                  </a:moveTo>
                  <a:cubicBezTo>
                    <a:pt x="112" y="4"/>
                    <a:pt x="224" y="0"/>
                    <a:pt x="288" y="8"/>
                  </a:cubicBezTo>
                  <a:cubicBezTo>
                    <a:pt x="352" y="16"/>
                    <a:pt x="376" y="32"/>
                    <a:pt x="384" y="56"/>
                  </a:cubicBezTo>
                  <a:cubicBezTo>
                    <a:pt x="392" y="80"/>
                    <a:pt x="364" y="116"/>
                    <a:pt x="336" y="152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855" name="Freeform 2693">
              <a:extLst>
                <a:ext uri="{FF2B5EF4-FFF2-40B4-BE49-F238E27FC236}">
                  <a16:creationId xmlns:a16="http://schemas.microsoft.com/office/drawing/2014/main" id="{824D4E7E-5625-40D7-88F2-4F8343F3518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 bwMode="auto">
            <a:xfrm>
              <a:off x="1198" y="3412"/>
              <a:ext cx="336" cy="192"/>
            </a:xfrm>
            <a:custGeom>
              <a:avLst/>
              <a:gdLst>
                <a:gd name="T0" fmla="*/ 0 w 336"/>
                <a:gd name="T1" fmla="*/ 0 h 192"/>
                <a:gd name="T2" fmla="*/ 192 w 336"/>
                <a:gd name="T3" fmla="*/ 48 h 192"/>
                <a:gd name="T4" fmla="*/ 336 w 336"/>
                <a:gd name="T5" fmla="*/ 192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192">
                  <a:moveTo>
                    <a:pt x="0" y="0"/>
                  </a:moveTo>
                  <a:cubicBezTo>
                    <a:pt x="68" y="8"/>
                    <a:pt x="136" y="16"/>
                    <a:pt x="192" y="48"/>
                  </a:cubicBezTo>
                  <a:cubicBezTo>
                    <a:pt x="248" y="80"/>
                    <a:pt x="292" y="136"/>
                    <a:pt x="336" y="192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36" name="Group 2698">
            <a:extLst>
              <a:ext uri="{FF2B5EF4-FFF2-40B4-BE49-F238E27FC236}">
                <a16:creationId xmlns:a16="http://schemas.microsoft.com/office/drawing/2014/main" id="{DCAA9967-E93A-4CD0-81E8-C94E86B17DA1}"/>
              </a:ext>
            </a:extLst>
          </p:cNvPr>
          <p:cNvGrpSpPr/>
          <p:nvPr>
            <p:custDataLst>
              <p:tags r:id="rId36"/>
            </p:custDataLst>
          </p:nvPr>
        </p:nvGrpSpPr>
        <p:grpSpPr>
          <a:xfrm>
            <a:off x="5689600" y="5308600"/>
            <a:ext cx="1349375" cy="177800"/>
            <a:chOff x="1806" y="3344"/>
            <a:chExt cx="850" cy="112"/>
          </a:xfrm>
        </p:grpSpPr>
        <p:grpSp>
          <p:nvGrpSpPr>
            <p:cNvPr id="76850" name="Group 2636">
              <a:extLst>
                <a:ext uri="{FF2B5EF4-FFF2-40B4-BE49-F238E27FC236}">
                  <a16:creationId xmlns:a16="http://schemas.microsoft.com/office/drawing/2014/main" id="{99C7557C-FFE3-4AAC-ABA6-C01C8E5CFB6C}"/>
                </a:ext>
              </a:extLst>
            </p:cNvPr>
            <p:cNvGrpSpPr/>
            <p:nvPr>
              <p:custDataLst>
                <p:tags r:id="rId43"/>
              </p:custDataLst>
            </p:nvPr>
          </p:nvGrpSpPr>
          <p:grpSpPr>
            <a:xfrm>
              <a:off x="2604" y="3352"/>
              <a:ext cx="52" cy="92"/>
              <a:chOff x="1440" y="1680"/>
              <a:chExt cx="52" cy="92"/>
            </a:xfrm>
          </p:grpSpPr>
          <p:sp>
            <p:nvSpPr>
              <p:cNvPr id="34869" name="Line 2637">
                <a:extLst>
                  <a:ext uri="{FF2B5EF4-FFF2-40B4-BE49-F238E27FC236}">
                    <a16:creationId xmlns:a16="http://schemas.microsoft.com/office/drawing/2014/main" id="{38EDBA8E-D958-486E-A527-2D322818B726}"/>
                  </a:ext>
                </a:extLst>
              </p:cNvPr>
              <p:cNvSpPr>
                <a:spLocks noChangeShapeType="1"/>
              </p:cNvSpPr>
              <p:nvPr>
                <p:custDataLst>
                  <p:tags r:id="rId45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70" name="Line 2638">
                <a:extLst>
                  <a:ext uri="{FF2B5EF4-FFF2-40B4-BE49-F238E27FC236}">
                    <a16:creationId xmlns:a16="http://schemas.microsoft.com/office/drawing/2014/main" id="{40AA9047-16E7-4443-95BE-02859BC99A9A}"/>
                  </a:ext>
                </a:extLst>
              </p:cNvPr>
              <p:cNvSpPr>
                <a:spLocks noChangeShapeType="1"/>
              </p:cNvSpPr>
              <p:nvPr>
                <p:custDataLst>
                  <p:tags r:id="rId46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76851" name="Freeform 2697">
              <a:extLst>
                <a:ext uri="{FF2B5EF4-FFF2-40B4-BE49-F238E27FC236}">
                  <a16:creationId xmlns:a16="http://schemas.microsoft.com/office/drawing/2014/main" id="{466FA37F-BA02-4048-8F62-9E08B6334FC5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 bwMode="auto">
            <a:xfrm>
              <a:off x="1806" y="3344"/>
              <a:ext cx="816" cy="112"/>
            </a:xfrm>
            <a:custGeom>
              <a:avLst/>
              <a:gdLst>
                <a:gd name="T0" fmla="*/ 0 w 816"/>
                <a:gd name="T1" fmla="*/ 56 h 112"/>
                <a:gd name="T2" fmla="*/ 192 w 816"/>
                <a:gd name="T3" fmla="*/ 104 h 112"/>
                <a:gd name="T4" fmla="*/ 432 w 816"/>
                <a:gd name="T5" fmla="*/ 8 h 112"/>
                <a:gd name="T6" fmla="*/ 816 w 816"/>
                <a:gd name="T7" fmla="*/ 56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6" h="112">
                  <a:moveTo>
                    <a:pt x="0" y="56"/>
                  </a:moveTo>
                  <a:cubicBezTo>
                    <a:pt x="60" y="84"/>
                    <a:pt x="120" y="112"/>
                    <a:pt x="192" y="104"/>
                  </a:cubicBezTo>
                  <a:cubicBezTo>
                    <a:pt x="264" y="96"/>
                    <a:pt x="328" y="16"/>
                    <a:pt x="432" y="8"/>
                  </a:cubicBezTo>
                  <a:cubicBezTo>
                    <a:pt x="536" y="0"/>
                    <a:pt x="676" y="28"/>
                    <a:pt x="816" y="56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A35ED3FC-4419-4216-C871-7802FCA9FE82}"/>
              </a:ext>
            </a:extLst>
          </p:cNvPr>
          <p:cNvSpPr txBox="1"/>
          <p:nvPr>
            <p:custDataLst>
              <p:tags r:id="rId37"/>
            </p:custDataLst>
          </p:nvPr>
        </p:nvSpPr>
        <p:spPr>
          <a:xfrm flipH="1">
            <a:off x="6796217" y="1050324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瞳孔扩张</a:t>
            </a:r>
          </a:p>
        </p:txBody>
      </p:sp>
      <p:sp>
        <p:nvSpPr>
          <p:cNvPr id="2175" name="文本框 2174">
            <a:extLst>
              <a:ext uri="{FF2B5EF4-FFF2-40B4-BE49-F238E27FC236}">
                <a16:creationId xmlns:a16="http://schemas.microsoft.com/office/drawing/2014/main" id="{E62AAC38-425B-49FB-4E88-CB3320FB30B7}"/>
              </a:ext>
            </a:extLst>
          </p:cNvPr>
          <p:cNvSpPr txBox="1"/>
          <p:nvPr>
            <p:custDataLst>
              <p:tags r:id="rId38"/>
            </p:custDataLst>
          </p:nvPr>
        </p:nvSpPr>
        <p:spPr>
          <a:xfrm flipH="1">
            <a:off x="7815649" y="1619695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抑制唾液腺分泌</a:t>
            </a:r>
          </a:p>
        </p:txBody>
      </p:sp>
      <p:sp>
        <p:nvSpPr>
          <p:cNvPr id="2176" name="文本框 2175">
            <a:extLst>
              <a:ext uri="{FF2B5EF4-FFF2-40B4-BE49-F238E27FC236}">
                <a16:creationId xmlns:a16="http://schemas.microsoft.com/office/drawing/2014/main" id="{B38A591B-C84F-B181-022A-B3FD2E37C889}"/>
              </a:ext>
            </a:extLst>
          </p:cNvPr>
          <p:cNvSpPr txBox="1"/>
          <p:nvPr>
            <p:custDataLst>
              <p:tags r:id="rId39"/>
            </p:custDataLst>
          </p:nvPr>
        </p:nvSpPr>
        <p:spPr>
          <a:xfrm flipH="1">
            <a:off x="6975389" y="2059921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心跳加速</a:t>
            </a:r>
          </a:p>
        </p:txBody>
      </p:sp>
      <p:sp>
        <p:nvSpPr>
          <p:cNvPr id="2177" name="文本框 2176">
            <a:extLst>
              <a:ext uri="{FF2B5EF4-FFF2-40B4-BE49-F238E27FC236}">
                <a16:creationId xmlns:a16="http://schemas.microsoft.com/office/drawing/2014/main" id="{72FE5F7A-10E9-AD86-F429-139E9691B420}"/>
              </a:ext>
            </a:extLst>
          </p:cNvPr>
          <p:cNvSpPr txBox="1"/>
          <p:nvPr>
            <p:custDataLst>
              <p:tags r:id="rId40"/>
            </p:custDataLst>
          </p:nvPr>
        </p:nvSpPr>
        <p:spPr>
          <a:xfrm flipH="1">
            <a:off x="8223422" y="3028890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支气管扩张</a:t>
            </a:r>
          </a:p>
        </p:txBody>
      </p:sp>
      <p:sp>
        <p:nvSpPr>
          <p:cNvPr id="2178" name="文本框 2177">
            <a:extLst>
              <a:ext uri="{FF2B5EF4-FFF2-40B4-BE49-F238E27FC236}">
                <a16:creationId xmlns:a16="http://schemas.microsoft.com/office/drawing/2014/main" id="{A63DCEEE-33FC-411D-54B9-F15E6E1AC407}"/>
              </a:ext>
            </a:extLst>
          </p:cNvPr>
          <p:cNvSpPr txBox="1"/>
          <p:nvPr>
            <p:custDataLst>
              <p:tags r:id="rId41"/>
            </p:custDataLst>
          </p:nvPr>
        </p:nvSpPr>
        <p:spPr>
          <a:xfrm flipH="1">
            <a:off x="7364627" y="4197915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抑制胃肠蠕动</a:t>
            </a:r>
          </a:p>
        </p:txBody>
      </p:sp>
      <p:sp>
        <p:nvSpPr>
          <p:cNvPr id="2179" name="文本框 2178">
            <a:extLst>
              <a:ext uri="{FF2B5EF4-FFF2-40B4-BE49-F238E27FC236}">
                <a16:creationId xmlns:a16="http://schemas.microsoft.com/office/drawing/2014/main" id="{B48339BB-A5CB-1914-C6A8-0F80BFA00627}"/>
              </a:ext>
            </a:extLst>
          </p:cNvPr>
          <p:cNvSpPr txBox="1"/>
          <p:nvPr>
            <p:custDataLst>
              <p:tags r:id="rId42"/>
            </p:custDataLst>
          </p:nvPr>
        </p:nvSpPr>
        <p:spPr>
          <a:xfrm>
            <a:off x="7458075" y="265796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：负责战斗或逃跑反应</a:t>
            </a:r>
          </a:p>
        </p:txBody>
      </p:sp>
    </p:spTree>
    <p:extLst>
      <p:ext uri="{BB962C8B-B14F-4D97-AF65-F5344CB8AC3E}">
        <p14:creationId xmlns:p14="http://schemas.microsoft.com/office/powerpoint/2010/main" val="419343396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75" grpId="0"/>
      <p:bldP spid="2176" grpId="0"/>
      <p:bldP spid="2177" grpId="0"/>
      <p:bldP spid="2178" grpId="0"/>
      <p:bldP spid="21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6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Oval 2">
            <a:extLst>
              <a:ext uri="{FF2B5EF4-FFF2-40B4-BE49-F238E27FC236}">
                <a16:creationId xmlns:a16="http://schemas.microsoft.com/office/drawing/2014/main" id="{95B728A6-EC70-4DDD-BC35-263230FAF7D9}"/>
              </a:ext>
            </a:extLst>
          </p:cNvPr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76800" y="2103438"/>
            <a:ext cx="304800" cy="304800"/>
          </a:xfrm>
          <a:prstGeom prst="ellipse">
            <a:avLst/>
          </a:prstGeom>
          <a:solidFill>
            <a:srgbClr val="DA78D3"/>
          </a:solidFill>
          <a:ln w="9525">
            <a:solidFill>
              <a:schemeClr val="tx1"/>
            </a:solidFill>
            <a:rou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zh-CN" altLang="zh-CN">
              <a:solidFill>
                <a:srgbClr val="0070C0"/>
              </a:solidFill>
            </a:endParaRPr>
          </a:p>
        </p:txBody>
      </p:sp>
      <p:sp>
        <p:nvSpPr>
          <p:cNvPr id="37891" name="Oval 3">
            <a:extLst>
              <a:ext uri="{FF2B5EF4-FFF2-40B4-BE49-F238E27FC236}">
                <a16:creationId xmlns:a16="http://schemas.microsoft.com/office/drawing/2014/main" id="{F085EE19-B358-4555-9A47-FBFC22447951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800600" y="1503363"/>
            <a:ext cx="304800" cy="304800"/>
          </a:xfrm>
          <a:prstGeom prst="ellipse">
            <a:avLst/>
          </a:prstGeom>
          <a:solidFill>
            <a:srgbClr val="DA78D3"/>
          </a:solidFill>
          <a:ln w="9525">
            <a:solidFill>
              <a:schemeClr val="tx1"/>
            </a:solidFill>
            <a:rou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zh-CN" altLang="zh-CN">
              <a:solidFill>
                <a:srgbClr val="0070C0"/>
              </a:solidFill>
            </a:endParaRPr>
          </a:p>
        </p:txBody>
      </p:sp>
      <p:grpSp>
        <p:nvGrpSpPr>
          <p:cNvPr id="77827" name="Group 4">
            <a:extLst>
              <a:ext uri="{FF2B5EF4-FFF2-40B4-BE49-F238E27FC236}">
                <a16:creationId xmlns:a16="http://schemas.microsoft.com/office/drawing/2014/main" id="{9221400A-2CC2-43B9-A147-B6FFA8EFCB32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146800" y="3903663"/>
            <a:ext cx="661988" cy="682625"/>
            <a:chOff x="1501" y="2037"/>
            <a:chExt cx="1361" cy="1398"/>
          </a:xfrm>
        </p:grpSpPr>
        <p:sp>
          <p:nvSpPr>
            <p:cNvPr id="130659" name="Freeform 5">
              <a:extLst>
                <a:ext uri="{FF2B5EF4-FFF2-40B4-BE49-F238E27FC236}">
                  <a16:creationId xmlns:a16="http://schemas.microsoft.com/office/drawing/2014/main" id="{7FC172C9-C594-4FF8-9D19-6B5DEF27EB24}"/>
                </a:ext>
              </a:extLst>
            </p:cNvPr>
            <p:cNvSpPr/>
            <p:nvPr>
              <p:custDataLst>
                <p:tags r:id="rId1630"/>
              </p:custDataLst>
            </p:nvPr>
          </p:nvSpPr>
          <p:spPr bwMode="auto">
            <a:xfrm>
              <a:off x="1501" y="2037"/>
              <a:ext cx="1361" cy="1398"/>
            </a:xfrm>
            <a:custGeom>
              <a:avLst/>
              <a:gdLst>
                <a:gd name="T0" fmla="*/ 2179 w 544"/>
                <a:gd name="T1" fmla="*/ 7617 h 524"/>
                <a:gd name="T2" fmla="*/ 3505 w 544"/>
                <a:gd name="T3" fmla="*/ 8834 h 524"/>
                <a:gd name="T4" fmla="*/ 4743 w 544"/>
                <a:gd name="T5" fmla="*/ 8185 h 524"/>
                <a:gd name="T6" fmla="*/ 7123 w 544"/>
                <a:gd name="T7" fmla="*/ 8585 h 524"/>
                <a:gd name="T8" fmla="*/ 8156 w 544"/>
                <a:gd name="T9" fmla="*/ 7062 h 524"/>
                <a:gd name="T10" fmla="*/ 7518 w 544"/>
                <a:gd name="T11" fmla="*/ 3303 h 524"/>
                <a:gd name="T12" fmla="*/ 7518 w 544"/>
                <a:gd name="T13" fmla="*/ 3303 h 524"/>
                <a:gd name="T14" fmla="*/ 7123 w 544"/>
                <a:gd name="T15" fmla="*/ 320 h 524"/>
                <a:gd name="T16" fmla="*/ 5184 w 544"/>
                <a:gd name="T17" fmla="*/ 1275 h 524"/>
                <a:gd name="T18" fmla="*/ 2554 w 544"/>
                <a:gd name="T19" fmla="*/ 1537 h 524"/>
                <a:gd name="T20" fmla="*/ 2347 w 544"/>
                <a:gd name="T21" fmla="*/ 1275 h 524"/>
                <a:gd name="T22" fmla="*/ 896 w 544"/>
                <a:gd name="T23" fmla="*/ 534 h 524"/>
                <a:gd name="T24" fmla="*/ 583 w 544"/>
                <a:gd name="T25" fmla="*/ 2868 h 524"/>
                <a:gd name="T26" fmla="*/ 801 w 544"/>
                <a:gd name="T27" fmla="*/ 6763 h 524"/>
                <a:gd name="T28" fmla="*/ 2179 w 544"/>
                <a:gd name="T29" fmla="*/ 7617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4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2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1"/>
                  </a:cubicBezTo>
                  <a:cubicBezTo>
                    <a:pt x="159" y="76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9" y="45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0" name="Freeform 6">
              <a:extLst>
                <a:ext uri="{FF2B5EF4-FFF2-40B4-BE49-F238E27FC236}">
                  <a16:creationId xmlns:a16="http://schemas.microsoft.com/office/drawing/2014/main" id="{26178AB4-BDB7-4D75-A50B-58FC6FFD46A4}"/>
                </a:ext>
              </a:extLst>
            </p:cNvPr>
            <p:cNvSpPr/>
            <p:nvPr>
              <p:custDataLst>
                <p:tags r:id="rId1631"/>
              </p:custDataLst>
            </p:nvPr>
          </p:nvSpPr>
          <p:spPr bwMode="auto">
            <a:xfrm>
              <a:off x="1501" y="2037"/>
              <a:ext cx="1361" cy="1398"/>
            </a:xfrm>
            <a:custGeom>
              <a:avLst/>
              <a:gdLst>
                <a:gd name="T0" fmla="*/ 2179 w 544"/>
                <a:gd name="T1" fmla="*/ 7617 h 524"/>
                <a:gd name="T2" fmla="*/ 3505 w 544"/>
                <a:gd name="T3" fmla="*/ 8834 h 524"/>
                <a:gd name="T4" fmla="*/ 4743 w 544"/>
                <a:gd name="T5" fmla="*/ 8185 h 524"/>
                <a:gd name="T6" fmla="*/ 7123 w 544"/>
                <a:gd name="T7" fmla="*/ 8585 h 524"/>
                <a:gd name="T8" fmla="*/ 8156 w 544"/>
                <a:gd name="T9" fmla="*/ 7062 h 524"/>
                <a:gd name="T10" fmla="*/ 7518 w 544"/>
                <a:gd name="T11" fmla="*/ 3303 h 524"/>
                <a:gd name="T12" fmla="*/ 7518 w 544"/>
                <a:gd name="T13" fmla="*/ 3303 h 524"/>
                <a:gd name="T14" fmla="*/ 7123 w 544"/>
                <a:gd name="T15" fmla="*/ 320 h 524"/>
                <a:gd name="T16" fmla="*/ 5184 w 544"/>
                <a:gd name="T17" fmla="*/ 1275 h 524"/>
                <a:gd name="T18" fmla="*/ 2554 w 544"/>
                <a:gd name="T19" fmla="*/ 1537 h 524"/>
                <a:gd name="T20" fmla="*/ 2347 w 544"/>
                <a:gd name="T21" fmla="*/ 1275 h 524"/>
                <a:gd name="T22" fmla="*/ 896 w 544"/>
                <a:gd name="T23" fmla="*/ 534 h 524"/>
                <a:gd name="T24" fmla="*/ 583 w 544"/>
                <a:gd name="T25" fmla="*/ 2868 h 524"/>
                <a:gd name="T26" fmla="*/ 801 w 544"/>
                <a:gd name="T27" fmla="*/ 6763 h 524"/>
                <a:gd name="T28" fmla="*/ 2179 w 544"/>
                <a:gd name="T29" fmla="*/ 7617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4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2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1"/>
                  </a:cubicBezTo>
                  <a:cubicBezTo>
                    <a:pt x="159" y="76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9" y="45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1" name="Freeform 7">
              <a:extLst>
                <a:ext uri="{FF2B5EF4-FFF2-40B4-BE49-F238E27FC236}">
                  <a16:creationId xmlns:a16="http://schemas.microsoft.com/office/drawing/2014/main" id="{AF59C3B6-B7A8-4644-8F8C-E88C9FA04250}"/>
                </a:ext>
              </a:extLst>
            </p:cNvPr>
            <p:cNvSpPr/>
            <p:nvPr>
              <p:custDataLst>
                <p:tags r:id="rId1632"/>
              </p:custDataLst>
            </p:nvPr>
          </p:nvSpPr>
          <p:spPr bwMode="auto">
            <a:xfrm>
              <a:off x="1601" y="2179"/>
              <a:ext cx="1133" cy="1106"/>
            </a:xfrm>
            <a:custGeom>
              <a:avLst/>
              <a:gdLst>
                <a:gd name="T0" fmla="*/ 6068 w 453"/>
                <a:gd name="T1" fmla="*/ 4525 h 415"/>
                <a:gd name="T2" fmla="*/ 6505 w 453"/>
                <a:gd name="T3" fmla="*/ 3425 h 415"/>
                <a:gd name="T4" fmla="*/ 6443 w 453"/>
                <a:gd name="T5" fmla="*/ 874 h 415"/>
                <a:gd name="T6" fmla="*/ 5347 w 453"/>
                <a:gd name="T7" fmla="*/ 589 h 415"/>
                <a:gd name="T8" fmla="*/ 5367 w 453"/>
                <a:gd name="T9" fmla="*/ 546 h 415"/>
                <a:gd name="T10" fmla="*/ 4897 w 453"/>
                <a:gd name="T11" fmla="*/ 589 h 415"/>
                <a:gd name="T12" fmla="*/ 4492 w 453"/>
                <a:gd name="T13" fmla="*/ 306 h 415"/>
                <a:gd name="T14" fmla="*/ 3847 w 453"/>
                <a:gd name="T15" fmla="*/ 1386 h 415"/>
                <a:gd name="T16" fmla="*/ 2021 w 453"/>
                <a:gd name="T17" fmla="*/ 1271 h 415"/>
                <a:gd name="T18" fmla="*/ 645 w 453"/>
                <a:gd name="T19" fmla="*/ 704 h 415"/>
                <a:gd name="T20" fmla="*/ 613 w 453"/>
                <a:gd name="T21" fmla="*/ 2047 h 415"/>
                <a:gd name="T22" fmla="*/ 625 w 453"/>
                <a:gd name="T23" fmla="*/ 2047 h 415"/>
                <a:gd name="T24" fmla="*/ 470 w 453"/>
                <a:gd name="T25" fmla="*/ 2081 h 415"/>
                <a:gd name="T26" fmla="*/ 175 w 453"/>
                <a:gd name="T27" fmla="*/ 3217 h 415"/>
                <a:gd name="T28" fmla="*/ 175 w 453"/>
                <a:gd name="T29" fmla="*/ 4333 h 415"/>
                <a:gd name="T30" fmla="*/ 800 w 453"/>
                <a:gd name="T31" fmla="*/ 5285 h 415"/>
                <a:gd name="T32" fmla="*/ 283 w 453"/>
                <a:gd name="T33" fmla="*/ 5959 h 415"/>
                <a:gd name="T34" fmla="*/ 50 w 453"/>
                <a:gd name="T35" fmla="*/ 6436 h 415"/>
                <a:gd name="T36" fmla="*/ 408 w 453"/>
                <a:gd name="T37" fmla="*/ 6833 h 415"/>
                <a:gd name="T38" fmla="*/ 938 w 453"/>
                <a:gd name="T39" fmla="*/ 6641 h 415"/>
                <a:gd name="T40" fmla="*/ 1426 w 453"/>
                <a:gd name="T41" fmla="*/ 6058 h 415"/>
                <a:gd name="T42" fmla="*/ 2158 w 453"/>
                <a:gd name="T43" fmla="*/ 7116 h 415"/>
                <a:gd name="T44" fmla="*/ 3379 w 453"/>
                <a:gd name="T45" fmla="*/ 7060 h 415"/>
                <a:gd name="T46" fmla="*/ 3847 w 453"/>
                <a:gd name="T47" fmla="*/ 6889 h 415"/>
                <a:gd name="T48" fmla="*/ 4367 w 453"/>
                <a:gd name="T49" fmla="*/ 7004 h 415"/>
                <a:gd name="T50" fmla="*/ 5272 w 453"/>
                <a:gd name="T51" fmla="*/ 6740 h 415"/>
                <a:gd name="T52" fmla="*/ 5725 w 453"/>
                <a:gd name="T53" fmla="*/ 7593 h 415"/>
                <a:gd name="T54" fmla="*/ 6868 w 453"/>
                <a:gd name="T55" fmla="*/ 7081 h 415"/>
                <a:gd name="T56" fmla="*/ 7038 w 453"/>
                <a:gd name="T57" fmla="*/ 6300 h 415"/>
                <a:gd name="T58" fmla="*/ 6068 w 453"/>
                <a:gd name="T59" fmla="*/ 4525 h 4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52" h="415">
                  <a:moveTo>
                    <a:pt x="388" y="239"/>
                  </a:moveTo>
                  <a:cubicBezTo>
                    <a:pt x="393" y="232"/>
                    <a:pt x="405" y="219"/>
                    <a:pt x="416" y="181"/>
                  </a:cubicBezTo>
                  <a:cubicBezTo>
                    <a:pt x="428" y="127"/>
                    <a:pt x="432" y="81"/>
                    <a:pt x="412" y="46"/>
                  </a:cubicBezTo>
                  <a:cubicBezTo>
                    <a:pt x="392" y="8"/>
                    <a:pt x="359" y="0"/>
                    <a:pt x="342" y="31"/>
                  </a:cubicBezTo>
                  <a:cubicBezTo>
                    <a:pt x="342" y="30"/>
                    <a:pt x="343" y="30"/>
                    <a:pt x="343" y="29"/>
                  </a:cubicBezTo>
                  <a:cubicBezTo>
                    <a:pt x="339" y="34"/>
                    <a:pt x="328" y="34"/>
                    <a:pt x="313" y="31"/>
                  </a:cubicBezTo>
                  <a:cubicBezTo>
                    <a:pt x="300" y="29"/>
                    <a:pt x="288" y="23"/>
                    <a:pt x="287" y="16"/>
                  </a:cubicBezTo>
                  <a:cubicBezTo>
                    <a:pt x="280" y="43"/>
                    <a:pt x="267" y="61"/>
                    <a:pt x="246" y="73"/>
                  </a:cubicBezTo>
                  <a:cubicBezTo>
                    <a:pt x="194" y="101"/>
                    <a:pt x="161" y="89"/>
                    <a:pt x="129" y="67"/>
                  </a:cubicBezTo>
                  <a:cubicBezTo>
                    <a:pt x="100" y="46"/>
                    <a:pt x="70" y="25"/>
                    <a:pt x="41" y="37"/>
                  </a:cubicBezTo>
                  <a:cubicBezTo>
                    <a:pt x="12" y="49"/>
                    <a:pt x="18" y="81"/>
                    <a:pt x="39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7" y="108"/>
                    <a:pt x="33" y="109"/>
                    <a:pt x="30" y="110"/>
                  </a:cubicBezTo>
                  <a:cubicBezTo>
                    <a:pt x="1" y="122"/>
                    <a:pt x="2" y="146"/>
                    <a:pt x="11" y="170"/>
                  </a:cubicBezTo>
                  <a:cubicBezTo>
                    <a:pt x="20" y="195"/>
                    <a:pt x="20" y="207"/>
                    <a:pt x="11" y="229"/>
                  </a:cubicBezTo>
                  <a:cubicBezTo>
                    <a:pt x="0" y="255"/>
                    <a:pt x="5" y="286"/>
                    <a:pt x="51" y="279"/>
                  </a:cubicBezTo>
                  <a:cubicBezTo>
                    <a:pt x="45" y="287"/>
                    <a:pt x="25" y="310"/>
                    <a:pt x="18" y="315"/>
                  </a:cubicBezTo>
                  <a:cubicBezTo>
                    <a:pt x="11" y="319"/>
                    <a:pt x="2" y="330"/>
                    <a:pt x="3" y="340"/>
                  </a:cubicBezTo>
                  <a:cubicBezTo>
                    <a:pt x="3" y="340"/>
                    <a:pt x="1" y="356"/>
                    <a:pt x="26" y="361"/>
                  </a:cubicBezTo>
                  <a:cubicBezTo>
                    <a:pt x="51" y="367"/>
                    <a:pt x="60" y="351"/>
                    <a:pt x="60" y="351"/>
                  </a:cubicBezTo>
                  <a:cubicBezTo>
                    <a:pt x="68" y="343"/>
                    <a:pt x="89" y="322"/>
                    <a:pt x="91" y="320"/>
                  </a:cubicBezTo>
                  <a:cubicBezTo>
                    <a:pt x="97" y="339"/>
                    <a:pt x="99" y="365"/>
                    <a:pt x="138" y="376"/>
                  </a:cubicBezTo>
                  <a:cubicBezTo>
                    <a:pt x="176" y="386"/>
                    <a:pt x="202" y="379"/>
                    <a:pt x="216" y="373"/>
                  </a:cubicBezTo>
                  <a:cubicBezTo>
                    <a:pt x="222" y="370"/>
                    <a:pt x="237" y="364"/>
                    <a:pt x="246" y="364"/>
                  </a:cubicBezTo>
                  <a:cubicBezTo>
                    <a:pt x="258" y="363"/>
                    <a:pt x="267" y="366"/>
                    <a:pt x="279" y="370"/>
                  </a:cubicBezTo>
                  <a:cubicBezTo>
                    <a:pt x="299" y="376"/>
                    <a:pt x="314" y="373"/>
                    <a:pt x="337" y="356"/>
                  </a:cubicBezTo>
                  <a:cubicBezTo>
                    <a:pt x="334" y="365"/>
                    <a:pt x="342" y="389"/>
                    <a:pt x="366" y="401"/>
                  </a:cubicBezTo>
                  <a:cubicBezTo>
                    <a:pt x="397" y="415"/>
                    <a:pt x="427" y="401"/>
                    <a:pt x="439" y="374"/>
                  </a:cubicBezTo>
                  <a:cubicBezTo>
                    <a:pt x="445" y="361"/>
                    <a:pt x="448" y="346"/>
                    <a:pt x="450" y="333"/>
                  </a:cubicBezTo>
                  <a:cubicBezTo>
                    <a:pt x="453" y="305"/>
                    <a:pt x="441" y="231"/>
                    <a:pt x="388" y="23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2" name="Freeform 8">
              <a:extLst>
                <a:ext uri="{FF2B5EF4-FFF2-40B4-BE49-F238E27FC236}">
                  <a16:creationId xmlns:a16="http://schemas.microsoft.com/office/drawing/2014/main" id="{A1EB6942-DEB5-4901-999E-AAB9C0FEB3CA}"/>
                </a:ext>
              </a:extLst>
            </p:cNvPr>
            <p:cNvSpPr/>
            <p:nvPr>
              <p:custDataLst>
                <p:tags r:id="rId1633"/>
              </p:custDataLst>
            </p:nvPr>
          </p:nvSpPr>
          <p:spPr bwMode="auto">
            <a:xfrm>
              <a:off x="1979" y="2693"/>
              <a:ext cx="187" cy="184"/>
            </a:xfrm>
            <a:custGeom>
              <a:avLst/>
              <a:gdLst>
                <a:gd name="T0" fmla="*/ 1149 w 75"/>
                <a:gd name="T1" fmla="*/ 1272 h 69"/>
                <a:gd name="T2" fmla="*/ 778 w 75"/>
                <a:gd name="T3" fmla="*/ 1160 h 69"/>
                <a:gd name="T4" fmla="*/ 12 w 75"/>
                <a:gd name="T5" fmla="*/ 419 h 69"/>
                <a:gd name="T6" fmla="*/ 0 w 75"/>
                <a:gd name="T7" fmla="*/ 419 h 69"/>
                <a:gd name="T8" fmla="*/ 541 w 75"/>
                <a:gd name="T9" fmla="*/ 0 h 69"/>
                <a:gd name="T10" fmla="*/ 541 w 75"/>
                <a:gd name="T11" fmla="*/ 0 h 69"/>
                <a:gd name="T12" fmla="*/ 758 w 75"/>
                <a:gd name="T13" fmla="*/ 661 h 69"/>
                <a:gd name="T14" fmla="*/ 1162 w 75"/>
                <a:gd name="T15" fmla="*/ 1272 h 69"/>
                <a:gd name="T16" fmla="*/ 1149 w 75"/>
                <a:gd name="T17" fmla="*/ 1272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9">
                  <a:moveTo>
                    <a:pt x="74" y="67"/>
                  </a:moveTo>
                  <a:cubicBezTo>
                    <a:pt x="74" y="67"/>
                    <a:pt x="66" y="69"/>
                    <a:pt x="50" y="61"/>
                  </a:cubicBezTo>
                  <a:cubicBezTo>
                    <a:pt x="35" y="54"/>
                    <a:pt x="19" y="27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18"/>
                    <a:pt x="30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8"/>
                    <a:pt x="66" y="59"/>
                    <a:pt x="75" y="67"/>
                  </a:cubicBezTo>
                  <a:lnTo>
                    <a:pt x="74" y="67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3" name="Freeform 9">
              <a:extLst>
                <a:ext uri="{FF2B5EF4-FFF2-40B4-BE49-F238E27FC236}">
                  <a16:creationId xmlns:a16="http://schemas.microsoft.com/office/drawing/2014/main" id="{7524A1DD-7A89-47D4-943B-F4067863B8EB}"/>
                </a:ext>
              </a:extLst>
            </p:cNvPr>
            <p:cNvSpPr/>
            <p:nvPr>
              <p:custDataLst>
                <p:tags r:id="rId1634"/>
              </p:custDataLst>
            </p:nvPr>
          </p:nvSpPr>
          <p:spPr bwMode="auto">
            <a:xfrm>
              <a:off x="1981" y="2965"/>
              <a:ext cx="145" cy="104"/>
            </a:xfrm>
            <a:custGeom>
              <a:avLst/>
              <a:gdLst>
                <a:gd name="T0" fmla="*/ 895 w 58"/>
                <a:gd name="T1" fmla="*/ 512 h 39"/>
                <a:gd name="T2" fmla="*/ 0 w 58"/>
                <a:gd name="T3" fmla="*/ 0 h 39"/>
                <a:gd name="T4" fmla="*/ 0 w 58"/>
                <a:gd name="T5" fmla="*/ 0 h 39"/>
                <a:gd name="T6" fmla="*/ 313 w 58"/>
                <a:gd name="T7" fmla="*/ 704 h 39"/>
                <a:gd name="T8" fmla="*/ 908 w 58"/>
                <a:gd name="T9" fmla="*/ 512 h 39"/>
                <a:gd name="T10" fmla="*/ 895 w 58"/>
                <a:gd name="T11" fmla="*/ 5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9">
                  <a:moveTo>
                    <a:pt x="57" y="27"/>
                  </a:moveTo>
                  <a:cubicBezTo>
                    <a:pt x="21" y="31"/>
                    <a:pt x="9" y="1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5" y="35"/>
                    <a:pt x="20" y="37"/>
                  </a:cubicBezTo>
                  <a:cubicBezTo>
                    <a:pt x="34" y="39"/>
                    <a:pt x="46" y="33"/>
                    <a:pt x="58" y="27"/>
                  </a:cubicBezTo>
                  <a:lnTo>
                    <a:pt x="57" y="27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4" name="Freeform 10">
              <a:extLst>
                <a:ext uri="{FF2B5EF4-FFF2-40B4-BE49-F238E27FC236}">
                  <a16:creationId xmlns:a16="http://schemas.microsoft.com/office/drawing/2014/main" id="{9140E12A-F4C6-4CE1-8F3A-FF0DDC63D9ED}"/>
                </a:ext>
              </a:extLst>
            </p:cNvPr>
            <p:cNvSpPr/>
            <p:nvPr>
              <p:custDataLst>
                <p:tags r:id="rId1635"/>
              </p:custDataLst>
            </p:nvPr>
          </p:nvSpPr>
          <p:spPr bwMode="auto">
            <a:xfrm>
              <a:off x="1756" y="2643"/>
              <a:ext cx="78" cy="109"/>
            </a:xfrm>
            <a:custGeom>
              <a:avLst/>
              <a:gdLst>
                <a:gd name="T0" fmla="*/ 63 w 31"/>
                <a:gd name="T1" fmla="*/ 0 h 41"/>
                <a:gd name="T2" fmla="*/ 83 w 31"/>
                <a:gd name="T3" fmla="*/ 452 h 41"/>
                <a:gd name="T4" fmla="*/ 0 w 31"/>
                <a:gd name="T5" fmla="*/ 771 h 41"/>
                <a:gd name="T6" fmla="*/ 0 w 31"/>
                <a:gd name="T7" fmla="*/ 771 h 41"/>
                <a:gd name="T8" fmla="*/ 476 w 31"/>
                <a:gd name="T9" fmla="*/ 635 h 41"/>
                <a:gd name="T10" fmla="*/ 493 w 31"/>
                <a:gd name="T11" fmla="*/ 635 h 41"/>
                <a:gd name="T12" fmla="*/ 284 w 31"/>
                <a:gd name="T13" fmla="*/ 452 h 41"/>
                <a:gd name="T14" fmla="*/ 83 w 31"/>
                <a:gd name="T15" fmla="*/ 0 h 41"/>
                <a:gd name="T16" fmla="*/ 63 w 3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25" y="31"/>
                    <a:pt x="20" y="28"/>
                    <a:pt x="18" y="24"/>
                  </a:cubicBezTo>
                  <a:cubicBezTo>
                    <a:pt x="15" y="19"/>
                    <a:pt x="10" y="9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5" name="Freeform 11">
              <a:extLst>
                <a:ext uri="{FF2B5EF4-FFF2-40B4-BE49-F238E27FC236}">
                  <a16:creationId xmlns:a16="http://schemas.microsoft.com/office/drawing/2014/main" id="{BDD994EC-1D68-49EB-B713-C98B8A91570F}"/>
                </a:ext>
              </a:extLst>
            </p:cNvPr>
            <p:cNvSpPr/>
            <p:nvPr>
              <p:custDataLst>
                <p:tags r:id="rId1636"/>
              </p:custDataLst>
            </p:nvPr>
          </p:nvSpPr>
          <p:spPr bwMode="auto">
            <a:xfrm>
              <a:off x="2201" y="2523"/>
              <a:ext cx="80" cy="96"/>
            </a:xfrm>
            <a:custGeom>
              <a:avLst/>
              <a:gdLst>
                <a:gd name="T0" fmla="*/ 145 w 32"/>
                <a:gd name="T1" fmla="*/ 648 h 36"/>
                <a:gd name="T2" fmla="*/ 500 w 32"/>
                <a:gd name="T3" fmla="*/ 0 h 36"/>
                <a:gd name="T4" fmla="*/ 20 w 32"/>
                <a:gd name="T5" fmla="*/ 307 h 36"/>
                <a:gd name="T6" fmla="*/ 0 w 32"/>
                <a:gd name="T7" fmla="*/ 307 h 36"/>
                <a:gd name="T8" fmla="*/ 145 w 32"/>
                <a:gd name="T9" fmla="*/ 683 h 36"/>
                <a:gd name="T10" fmla="*/ 145 w 32"/>
                <a:gd name="T11" fmla="*/ 64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4"/>
                  </a:moveTo>
                  <a:cubicBezTo>
                    <a:pt x="9" y="20"/>
                    <a:pt x="22" y="9"/>
                    <a:pt x="32" y="0"/>
                  </a:cubicBezTo>
                  <a:cubicBezTo>
                    <a:pt x="26" y="6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4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6" name="Freeform 12">
              <a:extLst>
                <a:ext uri="{FF2B5EF4-FFF2-40B4-BE49-F238E27FC236}">
                  <a16:creationId xmlns:a16="http://schemas.microsoft.com/office/drawing/2014/main" id="{0C5FA309-1B9E-41FC-8210-B396487DF28C}"/>
                </a:ext>
              </a:extLst>
            </p:cNvPr>
            <p:cNvSpPr/>
            <p:nvPr>
              <p:custDataLst>
                <p:tags r:id="rId1637"/>
              </p:custDataLst>
            </p:nvPr>
          </p:nvSpPr>
          <p:spPr bwMode="auto">
            <a:xfrm>
              <a:off x="1889" y="2461"/>
              <a:ext cx="122" cy="123"/>
            </a:xfrm>
            <a:custGeom>
              <a:avLst/>
              <a:gdLst>
                <a:gd name="T0" fmla="*/ 540 w 49"/>
                <a:gd name="T1" fmla="*/ 880 h 46"/>
                <a:gd name="T2" fmla="*/ 757 w 49"/>
                <a:gd name="T3" fmla="*/ 594 h 46"/>
                <a:gd name="T4" fmla="*/ 0 w 49"/>
                <a:gd name="T5" fmla="*/ 0 h 46"/>
                <a:gd name="T6" fmla="*/ 540 w 49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cubicBezTo>
                    <a:pt x="39" y="42"/>
                    <a:pt x="44" y="37"/>
                    <a:pt x="49" y="31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7" name="Freeform 13">
              <a:extLst>
                <a:ext uri="{FF2B5EF4-FFF2-40B4-BE49-F238E27FC236}">
                  <a16:creationId xmlns:a16="http://schemas.microsoft.com/office/drawing/2014/main" id="{3F002F6A-653B-4E17-A36C-B765CC58D87E}"/>
                </a:ext>
              </a:extLst>
            </p:cNvPr>
            <p:cNvSpPr/>
            <p:nvPr>
              <p:custDataLst>
                <p:tags r:id="rId1638"/>
              </p:custDataLst>
            </p:nvPr>
          </p:nvSpPr>
          <p:spPr bwMode="auto">
            <a:xfrm>
              <a:off x="2194" y="2267"/>
              <a:ext cx="110" cy="120"/>
            </a:xfrm>
            <a:custGeom>
              <a:avLst/>
              <a:gdLst>
                <a:gd name="T0" fmla="*/ 688 w 44"/>
                <a:gd name="T1" fmla="*/ 0 h 45"/>
                <a:gd name="T2" fmla="*/ 0 w 44"/>
                <a:gd name="T3" fmla="*/ 853 h 45"/>
                <a:gd name="T4" fmla="*/ 145 w 44"/>
                <a:gd name="T5" fmla="*/ 760 h 45"/>
                <a:gd name="T6" fmla="*/ 688 w 4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21" y="8"/>
                    <a:pt x="6" y="33"/>
                    <a:pt x="0" y="45"/>
                  </a:cubicBezTo>
                  <a:cubicBezTo>
                    <a:pt x="3" y="44"/>
                    <a:pt x="6" y="42"/>
                    <a:pt x="9" y="40"/>
                  </a:cubicBezTo>
                  <a:cubicBezTo>
                    <a:pt x="25" y="31"/>
                    <a:pt x="37" y="18"/>
                    <a:pt x="44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8" name="Freeform 14">
              <a:extLst>
                <a:ext uri="{FF2B5EF4-FFF2-40B4-BE49-F238E27FC236}">
                  <a16:creationId xmlns:a16="http://schemas.microsoft.com/office/drawing/2014/main" id="{8ED5DC71-E543-478A-BD88-426F391FFA02}"/>
                </a:ext>
              </a:extLst>
            </p:cNvPr>
            <p:cNvSpPr/>
            <p:nvPr>
              <p:custDataLst>
                <p:tags r:id="rId1639"/>
              </p:custDataLst>
            </p:nvPr>
          </p:nvSpPr>
          <p:spPr bwMode="auto">
            <a:xfrm>
              <a:off x="2279" y="3016"/>
              <a:ext cx="100" cy="24"/>
            </a:xfrm>
            <a:custGeom>
              <a:avLst/>
              <a:gdLst>
                <a:gd name="T0" fmla="*/ 625 w 40"/>
                <a:gd name="T1" fmla="*/ 21 h 9"/>
                <a:gd name="T2" fmla="*/ 20 w 40"/>
                <a:gd name="T3" fmla="*/ 93 h 9"/>
                <a:gd name="T4" fmla="*/ 0 w 40"/>
                <a:gd name="T5" fmla="*/ 77 h 9"/>
                <a:gd name="T6" fmla="*/ 458 w 40"/>
                <a:gd name="T7" fmla="*/ 93 h 9"/>
                <a:gd name="T8" fmla="*/ 625 w 40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9">
                  <a:moveTo>
                    <a:pt x="40" y="1"/>
                  </a:moveTo>
                  <a:cubicBezTo>
                    <a:pt x="32" y="0"/>
                    <a:pt x="12" y="3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7"/>
                    <a:pt x="16" y="9"/>
                    <a:pt x="29" y="5"/>
                  </a:cubicBezTo>
                  <a:cubicBezTo>
                    <a:pt x="32" y="4"/>
                    <a:pt x="36" y="3"/>
                    <a:pt x="40" y="1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69" name="Freeform 15">
              <a:extLst>
                <a:ext uri="{FF2B5EF4-FFF2-40B4-BE49-F238E27FC236}">
                  <a16:creationId xmlns:a16="http://schemas.microsoft.com/office/drawing/2014/main" id="{CB515A99-912D-49D6-9F7E-EE61BFCA350D}"/>
                </a:ext>
              </a:extLst>
            </p:cNvPr>
            <p:cNvSpPr/>
            <p:nvPr>
              <p:custDataLst>
                <p:tags r:id="rId1640"/>
              </p:custDataLst>
            </p:nvPr>
          </p:nvSpPr>
          <p:spPr bwMode="auto">
            <a:xfrm>
              <a:off x="2281" y="2515"/>
              <a:ext cx="235" cy="314"/>
            </a:xfrm>
            <a:custGeom>
              <a:avLst/>
              <a:gdLst>
                <a:gd name="T0" fmla="*/ 0 w 94"/>
                <a:gd name="T1" fmla="*/ 1530 h 118"/>
                <a:gd name="T2" fmla="*/ 1470 w 94"/>
                <a:gd name="T3" fmla="*/ 0 h 118"/>
                <a:gd name="T4" fmla="*/ 0 w 94"/>
                <a:gd name="T5" fmla="*/ 153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8">
                  <a:moveTo>
                    <a:pt x="0" y="81"/>
                  </a:moveTo>
                  <a:cubicBezTo>
                    <a:pt x="9" y="105"/>
                    <a:pt x="85" y="118"/>
                    <a:pt x="94" y="0"/>
                  </a:cubicBezTo>
                  <a:cubicBezTo>
                    <a:pt x="91" y="27"/>
                    <a:pt x="54" y="118"/>
                    <a:pt x="0" y="8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0" name="Freeform 16">
              <a:extLst>
                <a:ext uri="{FF2B5EF4-FFF2-40B4-BE49-F238E27FC236}">
                  <a16:creationId xmlns:a16="http://schemas.microsoft.com/office/drawing/2014/main" id="{8913CF69-2E00-4748-8C6B-78A1D4AD70F9}"/>
                </a:ext>
              </a:extLst>
            </p:cNvPr>
            <p:cNvSpPr/>
            <p:nvPr>
              <p:custDataLst>
                <p:tags r:id="rId1641"/>
              </p:custDataLst>
            </p:nvPr>
          </p:nvSpPr>
          <p:spPr bwMode="auto">
            <a:xfrm>
              <a:off x="1839" y="2600"/>
              <a:ext cx="235" cy="157"/>
            </a:xfrm>
            <a:custGeom>
              <a:avLst/>
              <a:gdLst>
                <a:gd name="T0" fmla="*/ 0 w 94"/>
                <a:gd name="T1" fmla="*/ 828 h 59"/>
                <a:gd name="T2" fmla="*/ 1333 w 94"/>
                <a:gd name="T3" fmla="*/ 657 h 59"/>
                <a:gd name="T4" fmla="*/ 1470 w 94"/>
                <a:gd name="T5" fmla="*/ 0 h 59"/>
                <a:gd name="T6" fmla="*/ 1113 w 94"/>
                <a:gd name="T7" fmla="*/ 567 h 59"/>
                <a:gd name="T8" fmla="*/ 0 w 94"/>
                <a:gd name="T9" fmla="*/ 82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44"/>
                  </a:moveTo>
                  <a:cubicBezTo>
                    <a:pt x="10" y="56"/>
                    <a:pt x="69" y="59"/>
                    <a:pt x="85" y="35"/>
                  </a:cubicBezTo>
                  <a:cubicBezTo>
                    <a:pt x="85" y="22"/>
                    <a:pt x="88" y="5"/>
                    <a:pt x="94" y="0"/>
                  </a:cubicBezTo>
                  <a:cubicBezTo>
                    <a:pt x="80" y="13"/>
                    <a:pt x="87" y="15"/>
                    <a:pt x="71" y="30"/>
                  </a:cubicBezTo>
                  <a:cubicBezTo>
                    <a:pt x="55" y="45"/>
                    <a:pt x="19" y="53"/>
                    <a:pt x="0" y="4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1" name="Freeform 17">
              <a:extLst>
                <a:ext uri="{FF2B5EF4-FFF2-40B4-BE49-F238E27FC236}">
                  <a16:creationId xmlns:a16="http://schemas.microsoft.com/office/drawing/2014/main" id="{A347F8C8-7F3E-424B-B3F7-F393C6206837}"/>
                </a:ext>
              </a:extLst>
            </p:cNvPr>
            <p:cNvSpPr/>
            <p:nvPr>
              <p:custDataLst>
                <p:tags r:id="rId1642"/>
              </p:custDataLst>
            </p:nvPr>
          </p:nvSpPr>
          <p:spPr bwMode="auto">
            <a:xfrm>
              <a:off x="2466" y="2941"/>
              <a:ext cx="268" cy="328"/>
            </a:xfrm>
            <a:custGeom>
              <a:avLst/>
              <a:gdLst>
                <a:gd name="T0" fmla="*/ 0 w 107"/>
                <a:gd name="T1" fmla="*/ 1707 h 123"/>
                <a:gd name="T2" fmla="*/ 992 w 107"/>
                <a:gd name="T3" fmla="*/ 2104 h 123"/>
                <a:gd name="T4" fmla="*/ 1493 w 107"/>
                <a:gd name="T5" fmla="*/ 0 h 123"/>
                <a:gd name="T6" fmla="*/ 709 w 107"/>
                <a:gd name="T7" fmla="*/ 2069 h 123"/>
                <a:gd name="T8" fmla="*/ 0 w 107"/>
                <a:gd name="T9" fmla="*/ 170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23">
                  <a:moveTo>
                    <a:pt x="0" y="90"/>
                  </a:moveTo>
                  <a:cubicBezTo>
                    <a:pt x="7" y="107"/>
                    <a:pt x="39" y="123"/>
                    <a:pt x="63" y="111"/>
                  </a:cubicBezTo>
                  <a:cubicBezTo>
                    <a:pt x="86" y="100"/>
                    <a:pt x="107" y="63"/>
                    <a:pt x="95" y="0"/>
                  </a:cubicBezTo>
                  <a:cubicBezTo>
                    <a:pt x="96" y="25"/>
                    <a:pt x="97" y="103"/>
                    <a:pt x="45" y="109"/>
                  </a:cubicBezTo>
                  <a:cubicBezTo>
                    <a:pt x="15" y="111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2" name="Freeform 18">
              <a:extLst>
                <a:ext uri="{FF2B5EF4-FFF2-40B4-BE49-F238E27FC236}">
                  <a16:creationId xmlns:a16="http://schemas.microsoft.com/office/drawing/2014/main" id="{904A7EFA-2815-4F58-A6AD-A0678FE9D2B7}"/>
                </a:ext>
              </a:extLst>
            </p:cNvPr>
            <p:cNvSpPr/>
            <p:nvPr>
              <p:custDataLst>
                <p:tags r:id="rId1643"/>
              </p:custDataLst>
            </p:nvPr>
          </p:nvSpPr>
          <p:spPr bwMode="auto">
            <a:xfrm>
              <a:off x="1924" y="3075"/>
              <a:ext cx="555" cy="128"/>
            </a:xfrm>
            <a:custGeom>
              <a:avLst/>
              <a:gdLst>
                <a:gd name="T0" fmla="*/ 1595 w 222"/>
                <a:gd name="T1" fmla="*/ 456 h 48"/>
                <a:gd name="T2" fmla="*/ 2083 w 222"/>
                <a:gd name="T3" fmla="*/ 435 h 48"/>
                <a:gd name="T4" fmla="*/ 2783 w 222"/>
                <a:gd name="T5" fmla="*/ 568 h 48"/>
                <a:gd name="T6" fmla="*/ 3470 w 222"/>
                <a:gd name="T7" fmla="*/ 0 h 48"/>
                <a:gd name="T8" fmla="*/ 2720 w 222"/>
                <a:gd name="T9" fmla="*/ 435 h 48"/>
                <a:gd name="T10" fmla="*/ 1970 w 222"/>
                <a:gd name="T11" fmla="*/ 264 h 48"/>
                <a:gd name="T12" fmla="*/ 1395 w 222"/>
                <a:gd name="T13" fmla="*/ 456 h 48"/>
                <a:gd name="T14" fmla="*/ 0 w 222"/>
                <a:gd name="T15" fmla="*/ 547 h 48"/>
                <a:gd name="T16" fmla="*/ 1595 w 222"/>
                <a:gd name="T17" fmla="*/ 45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48">
                  <a:moveTo>
                    <a:pt x="102" y="24"/>
                  </a:moveTo>
                  <a:cubicBezTo>
                    <a:pt x="115" y="19"/>
                    <a:pt x="120" y="17"/>
                    <a:pt x="133" y="23"/>
                  </a:cubicBezTo>
                  <a:cubicBezTo>
                    <a:pt x="146" y="29"/>
                    <a:pt x="165" y="34"/>
                    <a:pt x="178" y="30"/>
                  </a:cubicBezTo>
                  <a:cubicBezTo>
                    <a:pt x="191" y="26"/>
                    <a:pt x="212" y="6"/>
                    <a:pt x="222" y="0"/>
                  </a:cubicBezTo>
                  <a:cubicBezTo>
                    <a:pt x="208" y="3"/>
                    <a:pt x="188" y="21"/>
                    <a:pt x="174" y="23"/>
                  </a:cubicBezTo>
                  <a:cubicBezTo>
                    <a:pt x="160" y="26"/>
                    <a:pt x="138" y="13"/>
                    <a:pt x="126" y="14"/>
                  </a:cubicBezTo>
                  <a:cubicBezTo>
                    <a:pt x="115" y="14"/>
                    <a:pt x="120" y="10"/>
                    <a:pt x="89" y="24"/>
                  </a:cubicBezTo>
                  <a:cubicBezTo>
                    <a:pt x="59" y="37"/>
                    <a:pt x="14" y="36"/>
                    <a:pt x="0" y="29"/>
                  </a:cubicBezTo>
                  <a:cubicBezTo>
                    <a:pt x="15" y="36"/>
                    <a:pt x="45" y="48"/>
                    <a:pt x="102" y="2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3" name="Freeform 19">
              <a:extLst>
                <a:ext uri="{FF2B5EF4-FFF2-40B4-BE49-F238E27FC236}">
                  <a16:creationId xmlns:a16="http://schemas.microsoft.com/office/drawing/2014/main" id="{656696C9-B22B-4781-B222-0F40385B6EBB}"/>
                </a:ext>
              </a:extLst>
            </p:cNvPr>
            <p:cNvSpPr/>
            <p:nvPr>
              <p:custDataLst>
                <p:tags r:id="rId1644"/>
              </p:custDataLst>
            </p:nvPr>
          </p:nvSpPr>
          <p:spPr bwMode="auto">
            <a:xfrm>
              <a:off x="2136" y="2608"/>
              <a:ext cx="500" cy="336"/>
            </a:xfrm>
            <a:custGeom>
              <a:avLst/>
              <a:gdLst>
                <a:gd name="T0" fmla="*/ 0 w 200"/>
                <a:gd name="T1" fmla="*/ 1459 h 126"/>
                <a:gd name="T2" fmla="*/ 1708 w 200"/>
                <a:gd name="T3" fmla="*/ 2104 h 126"/>
                <a:gd name="T4" fmla="*/ 3125 w 200"/>
                <a:gd name="T5" fmla="*/ 0 h 126"/>
                <a:gd name="T6" fmla="*/ 1625 w 200"/>
                <a:gd name="T7" fmla="*/ 2013 h 126"/>
                <a:gd name="T8" fmla="*/ 0 w 200"/>
                <a:gd name="T9" fmla="*/ 1459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25">
                  <a:moveTo>
                    <a:pt x="0" y="77"/>
                  </a:moveTo>
                  <a:cubicBezTo>
                    <a:pt x="9" y="94"/>
                    <a:pt x="52" y="126"/>
                    <a:pt x="109" y="111"/>
                  </a:cubicBezTo>
                  <a:cubicBezTo>
                    <a:pt x="167" y="96"/>
                    <a:pt x="191" y="49"/>
                    <a:pt x="200" y="0"/>
                  </a:cubicBezTo>
                  <a:cubicBezTo>
                    <a:pt x="191" y="32"/>
                    <a:pt x="167" y="92"/>
                    <a:pt x="104" y="106"/>
                  </a:cubicBezTo>
                  <a:cubicBezTo>
                    <a:pt x="41" y="121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4" name="Freeform 20">
              <a:extLst>
                <a:ext uri="{FF2B5EF4-FFF2-40B4-BE49-F238E27FC236}">
                  <a16:creationId xmlns:a16="http://schemas.microsoft.com/office/drawing/2014/main" id="{C9636F5C-2B82-40C5-A4B4-5E056CEA800C}"/>
                </a:ext>
              </a:extLst>
            </p:cNvPr>
            <p:cNvSpPr/>
            <p:nvPr>
              <p:custDataLst>
                <p:tags r:id="rId1645"/>
              </p:custDataLst>
            </p:nvPr>
          </p:nvSpPr>
          <p:spPr bwMode="auto">
            <a:xfrm>
              <a:off x="1661" y="2795"/>
              <a:ext cx="423" cy="226"/>
            </a:xfrm>
            <a:custGeom>
              <a:avLst/>
              <a:gdLst>
                <a:gd name="T0" fmla="*/ 0 w 169"/>
                <a:gd name="T1" fmla="*/ 771 h 85"/>
                <a:gd name="T2" fmla="*/ 488 w 169"/>
                <a:gd name="T3" fmla="*/ 771 h 85"/>
                <a:gd name="T4" fmla="*/ 1304 w 169"/>
                <a:gd name="T5" fmla="*/ 375 h 85"/>
                <a:gd name="T6" fmla="*/ 1960 w 169"/>
                <a:gd name="T7" fmla="*/ 997 h 85"/>
                <a:gd name="T8" fmla="*/ 2651 w 169"/>
                <a:gd name="T9" fmla="*/ 1598 h 85"/>
                <a:gd name="T10" fmla="*/ 1930 w 169"/>
                <a:gd name="T11" fmla="*/ 635 h 85"/>
                <a:gd name="T12" fmla="*/ 771 w 169"/>
                <a:gd name="T13" fmla="*/ 340 h 85"/>
                <a:gd name="T14" fmla="*/ 0 w 169"/>
                <a:gd name="T15" fmla="*/ 77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85">
                  <a:moveTo>
                    <a:pt x="0" y="41"/>
                  </a:moveTo>
                  <a:cubicBezTo>
                    <a:pt x="10" y="45"/>
                    <a:pt x="18" y="48"/>
                    <a:pt x="31" y="41"/>
                  </a:cubicBezTo>
                  <a:cubicBezTo>
                    <a:pt x="44" y="33"/>
                    <a:pt x="58" y="16"/>
                    <a:pt x="83" y="20"/>
                  </a:cubicBezTo>
                  <a:cubicBezTo>
                    <a:pt x="108" y="25"/>
                    <a:pt x="120" y="40"/>
                    <a:pt x="125" y="53"/>
                  </a:cubicBezTo>
                  <a:cubicBezTo>
                    <a:pt x="130" y="67"/>
                    <a:pt x="148" y="84"/>
                    <a:pt x="169" y="85"/>
                  </a:cubicBezTo>
                  <a:cubicBezTo>
                    <a:pt x="152" y="76"/>
                    <a:pt x="142" y="68"/>
                    <a:pt x="123" y="34"/>
                  </a:cubicBezTo>
                  <a:cubicBezTo>
                    <a:pt x="103" y="0"/>
                    <a:pt x="64" y="6"/>
                    <a:pt x="49" y="18"/>
                  </a:cubicBezTo>
                  <a:cubicBezTo>
                    <a:pt x="33" y="30"/>
                    <a:pt x="22" y="48"/>
                    <a:pt x="0" y="4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5" name="Freeform 21">
              <a:extLst>
                <a:ext uri="{FF2B5EF4-FFF2-40B4-BE49-F238E27FC236}">
                  <a16:creationId xmlns:a16="http://schemas.microsoft.com/office/drawing/2014/main" id="{BF768089-36DF-4C1C-A4DB-98088EF922EB}"/>
                </a:ext>
              </a:extLst>
            </p:cNvPr>
            <p:cNvSpPr/>
            <p:nvPr>
              <p:custDataLst>
                <p:tags r:id="rId1646"/>
              </p:custDataLst>
            </p:nvPr>
          </p:nvSpPr>
          <p:spPr bwMode="auto">
            <a:xfrm>
              <a:off x="1669" y="2603"/>
              <a:ext cx="92" cy="242"/>
            </a:xfrm>
            <a:custGeom>
              <a:avLst/>
              <a:gdLst>
                <a:gd name="T0" fmla="*/ 308 w 37"/>
                <a:gd name="T1" fmla="*/ 1032 h 91"/>
                <a:gd name="T2" fmla="*/ 0 w 37"/>
                <a:gd name="T3" fmla="*/ 1713 h 91"/>
                <a:gd name="T4" fmla="*/ 291 w 37"/>
                <a:gd name="T5" fmla="*/ 1258 h 91"/>
                <a:gd name="T6" fmla="*/ 495 w 37"/>
                <a:gd name="T7" fmla="*/ 941 h 91"/>
                <a:gd name="T8" fmla="*/ 557 w 37"/>
                <a:gd name="T9" fmla="*/ 452 h 91"/>
                <a:gd name="T10" fmla="*/ 370 w 37"/>
                <a:gd name="T11" fmla="*/ 0 h 91"/>
                <a:gd name="T12" fmla="*/ 308 w 37"/>
                <a:gd name="T13" fmla="*/ 1032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1">
                  <a:moveTo>
                    <a:pt x="20" y="55"/>
                  </a:moveTo>
                  <a:cubicBezTo>
                    <a:pt x="8" y="70"/>
                    <a:pt x="8" y="80"/>
                    <a:pt x="0" y="91"/>
                  </a:cubicBezTo>
                  <a:cubicBezTo>
                    <a:pt x="8" y="89"/>
                    <a:pt x="13" y="76"/>
                    <a:pt x="19" y="67"/>
                  </a:cubicBezTo>
                  <a:cubicBezTo>
                    <a:pt x="25" y="59"/>
                    <a:pt x="27" y="58"/>
                    <a:pt x="32" y="50"/>
                  </a:cubicBezTo>
                  <a:cubicBezTo>
                    <a:pt x="37" y="41"/>
                    <a:pt x="37" y="36"/>
                    <a:pt x="36" y="24"/>
                  </a:cubicBezTo>
                  <a:cubicBezTo>
                    <a:pt x="35" y="13"/>
                    <a:pt x="31" y="8"/>
                    <a:pt x="24" y="0"/>
                  </a:cubicBezTo>
                  <a:cubicBezTo>
                    <a:pt x="29" y="12"/>
                    <a:pt x="37" y="35"/>
                    <a:pt x="20" y="55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6" name="Freeform 22">
              <a:extLst>
                <a:ext uri="{FF2B5EF4-FFF2-40B4-BE49-F238E27FC236}">
                  <a16:creationId xmlns:a16="http://schemas.microsoft.com/office/drawing/2014/main" id="{010D06CF-464D-4EE2-A87A-38C1DF4E87C7}"/>
                </a:ext>
              </a:extLst>
            </p:cNvPr>
            <p:cNvSpPr/>
            <p:nvPr>
              <p:custDataLst>
                <p:tags r:id="rId1647"/>
              </p:custDataLst>
            </p:nvPr>
          </p:nvSpPr>
          <p:spPr bwMode="auto">
            <a:xfrm>
              <a:off x="1701" y="2432"/>
              <a:ext cx="268" cy="173"/>
            </a:xfrm>
            <a:custGeom>
              <a:avLst/>
              <a:gdLst>
                <a:gd name="T0" fmla="*/ 63 w 107"/>
                <a:gd name="T1" fmla="*/ 170 h 65"/>
                <a:gd name="T2" fmla="*/ 784 w 107"/>
                <a:gd name="T3" fmla="*/ 397 h 65"/>
                <a:gd name="T4" fmla="*/ 1067 w 107"/>
                <a:gd name="T5" fmla="*/ 793 h 65"/>
                <a:gd name="T6" fmla="*/ 1285 w 107"/>
                <a:gd name="T7" fmla="*/ 1190 h 65"/>
                <a:gd name="T8" fmla="*/ 1681 w 107"/>
                <a:gd name="T9" fmla="*/ 1057 h 65"/>
                <a:gd name="T10" fmla="*/ 1505 w 107"/>
                <a:gd name="T11" fmla="*/ 921 h 65"/>
                <a:gd name="T12" fmla="*/ 1368 w 107"/>
                <a:gd name="T13" fmla="*/ 567 h 65"/>
                <a:gd name="T14" fmla="*/ 1285 w 107"/>
                <a:gd name="T15" fmla="*/ 695 h 65"/>
                <a:gd name="T16" fmla="*/ 1004 w 107"/>
                <a:gd name="T17" fmla="*/ 341 h 65"/>
                <a:gd name="T18" fmla="*/ 0 w 107"/>
                <a:gd name="T19" fmla="*/ 149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65">
                  <a:moveTo>
                    <a:pt x="4" y="9"/>
                  </a:moveTo>
                  <a:cubicBezTo>
                    <a:pt x="22" y="6"/>
                    <a:pt x="39" y="13"/>
                    <a:pt x="50" y="21"/>
                  </a:cubicBezTo>
                  <a:cubicBezTo>
                    <a:pt x="58" y="26"/>
                    <a:pt x="63" y="34"/>
                    <a:pt x="68" y="42"/>
                  </a:cubicBezTo>
                  <a:cubicBezTo>
                    <a:pt x="72" y="49"/>
                    <a:pt x="73" y="60"/>
                    <a:pt x="82" y="63"/>
                  </a:cubicBezTo>
                  <a:cubicBezTo>
                    <a:pt x="88" y="65"/>
                    <a:pt x="105" y="62"/>
                    <a:pt x="107" y="56"/>
                  </a:cubicBezTo>
                  <a:cubicBezTo>
                    <a:pt x="102" y="54"/>
                    <a:pt x="99" y="52"/>
                    <a:pt x="96" y="49"/>
                  </a:cubicBezTo>
                  <a:cubicBezTo>
                    <a:pt x="91" y="43"/>
                    <a:pt x="91" y="36"/>
                    <a:pt x="87" y="30"/>
                  </a:cubicBezTo>
                  <a:cubicBezTo>
                    <a:pt x="88" y="37"/>
                    <a:pt x="90" y="42"/>
                    <a:pt x="82" y="37"/>
                  </a:cubicBezTo>
                  <a:cubicBezTo>
                    <a:pt x="74" y="33"/>
                    <a:pt x="70" y="24"/>
                    <a:pt x="64" y="18"/>
                  </a:cubicBezTo>
                  <a:cubicBezTo>
                    <a:pt x="49" y="2"/>
                    <a:pt x="19" y="0"/>
                    <a:pt x="0" y="8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7" name="Freeform 23">
              <a:extLst>
                <a:ext uri="{FF2B5EF4-FFF2-40B4-BE49-F238E27FC236}">
                  <a16:creationId xmlns:a16="http://schemas.microsoft.com/office/drawing/2014/main" id="{675AF9D6-AF1F-4203-9574-E003CFF57A86}"/>
                </a:ext>
              </a:extLst>
            </p:cNvPr>
            <p:cNvSpPr/>
            <p:nvPr>
              <p:custDataLst>
                <p:tags r:id="rId1648"/>
              </p:custDataLst>
            </p:nvPr>
          </p:nvSpPr>
          <p:spPr bwMode="auto">
            <a:xfrm>
              <a:off x="2034" y="2792"/>
              <a:ext cx="132" cy="85"/>
            </a:xfrm>
            <a:custGeom>
              <a:avLst/>
              <a:gdLst>
                <a:gd name="T0" fmla="*/ 807 w 53"/>
                <a:gd name="T1" fmla="*/ 566 h 32"/>
                <a:gd name="T2" fmla="*/ 819 w 53"/>
                <a:gd name="T3" fmla="*/ 566 h 32"/>
                <a:gd name="T4" fmla="*/ 466 w 53"/>
                <a:gd name="T5" fmla="*/ 35 h 32"/>
                <a:gd name="T6" fmla="*/ 0 w 53"/>
                <a:gd name="T7" fmla="*/ 0 h 32"/>
                <a:gd name="T8" fmla="*/ 433 w 53"/>
                <a:gd name="T9" fmla="*/ 452 h 32"/>
                <a:gd name="T10" fmla="*/ 807 w 53"/>
                <a:gd name="T11" fmla="*/ 56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52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45" y="22"/>
                    <a:pt x="37" y="13"/>
                    <a:pt x="30" y="2"/>
                  </a:cubicBezTo>
                  <a:cubicBezTo>
                    <a:pt x="22" y="2"/>
                    <a:pt x="13" y="2"/>
                    <a:pt x="0" y="0"/>
                  </a:cubicBezTo>
                  <a:cubicBezTo>
                    <a:pt x="10" y="9"/>
                    <a:pt x="19" y="20"/>
                    <a:pt x="28" y="24"/>
                  </a:cubicBezTo>
                  <a:cubicBezTo>
                    <a:pt x="44" y="32"/>
                    <a:pt x="52" y="30"/>
                    <a:pt x="52" y="3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8" name="Freeform 24">
              <a:extLst>
                <a:ext uri="{FF2B5EF4-FFF2-40B4-BE49-F238E27FC236}">
                  <a16:creationId xmlns:a16="http://schemas.microsoft.com/office/drawing/2014/main" id="{E2575FA5-60AF-4AD0-963C-74720283B303}"/>
                </a:ext>
              </a:extLst>
            </p:cNvPr>
            <p:cNvSpPr/>
            <p:nvPr>
              <p:custDataLst>
                <p:tags r:id="rId1649"/>
              </p:custDataLst>
            </p:nvPr>
          </p:nvSpPr>
          <p:spPr bwMode="auto">
            <a:xfrm>
              <a:off x="2356" y="2227"/>
              <a:ext cx="173" cy="429"/>
            </a:xfrm>
            <a:custGeom>
              <a:avLst/>
              <a:gdLst>
                <a:gd name="T0" fmla="*/ 1088 w 69"/>
                <a:gd name="T1" fmla="*/ 0 h 161"/>
                <a:gd name="T2" fmla="*/ 617 w 69"/>
                <a:gd name="T3" fmla="*/ 773 h 161"/>
                <a:gd name="T4" fmla="*/ 584 w 69"/>
                <a:gd name="T5" fmla="*/ 1873 h 161"/>
                <a:gd name="T6" fmla="*/ 188 w 69"/>
                <a:gd name="T7" fmla="*/ 2742 h 161"/>
                <a:gd name="T8" fmla="*/ 113 w 69"/>
                <a:gd name="T9" fmla="*/ 3046 h 161"/>
                <a:gd name="T10" fmla="*/ 364 w 69"/>
                <a:gd name="T11" fmla="*/ 2705 h 161"/>
                <a:gd name="T12" fmla="*/ 742 w 69"/>
                <a:gd name="T13" fmla="*/ 1548 h 161"/>
                <a:gd name="T14" fmla="*/ 1088 w 69"/>
                <a:gd name="T15" fmla="*/ 0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161">
                  <a:moveTo>
                    <a:pt x="69" y="0"/>
                  </a:moveTo>
                  <a:cubicBezTo>
                    <a:pt x="55" y="2"/>
                    <a:pt x="43" y="9"/>
                    <a:pt x="39" y="41"/>
                  </a:cubicBezTo>
                  <a:cubicBezTo>
                    <a:pt x="36" y="72"/>
                    <a:pt x="39" y="79"/>
                    <a:pt x="37" y="99"/>
                  </a:cubicBezTo>
                  <a:cubicBezTo>
                    <a:pt x="35" y="119"/>
                    <a:pt x="24" y="135"/>
                    <a:pt x="12" y="145"/>
                  </a:cubicBezTo>
                  <a:cubicBezTo>
                    <a:pt x="0" y="155"/>
                    <a:pt x="5" y="159"/>
                    <a:pt x="7" y="161"/>
                  </a:cubicBezTo>
                  <a:cubicBezTo>
                    <a:pt x="7" y="156"/>
                    <a:pt x="15" y="150"/>
                    <a:pt x="23" y="143"/>
                  </a:cubicBezTo>
                  <a:cubicBezTo>
                    <a:pt x="33" y="134"/>
                    <a:pt x="44" y="118"/>
                    <a:pt x="47" y="82"/>
                  </a:cubicBezTo>
                  <a:cubicBezTo>
                    <a:pt x="49" y="46"/>
                    <a:pt x="41" y="3"/>
                    <a:pt x="69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79" name="Freeform 25">
              <a:extLst>
                <a:ext uri="{FF2B5EF4-FFF2-40B4-BE49-F238E27FC236}">
                  <a16:creationId xmlns:a16="http://schemas.microsoft.com/office/drawing/2014/main" id="{F3D31C93-873C-47AA-9F26-66B25F7AA9F6}"/>
                </a:ext>
              </a:extLst>
            </p:cNvPr>
            <p:cNvSpPr/>
            <p:nvPr>
              <p:custDataLst>
                <p:tags r:id="rId1650"/>
              </p:custDataLst>
            </p:nvPr>
          </p:nvSpPr>
          <p:spPr bwMode="auto">
            <a:xfrm>
              <a:off x="2426" y="2544"/>
              <a:ext cx="135" cy="243"/>
            </a:xfrm>
            <a:custGeom>
              <a:avLst/>
              <a:gdLst>
                <a:gd name="T0" fmla="*/ 738 w 54"/>
                <a:gd name="T1" fmla="*/ 0 h 91"/>
                <a:gd name="T2" fmla="*/ 0 w 54"/>
                <a:gd name="T3" fmla="*/ 1712 h 91"/>
                <a:gd name="T4" fmla="*/ 738 w 54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1">
                  <a:moveTo>
                    <a:pt x="47" y="0"/>
                  </a:moveTo>
                  <a:cubicBezTo>
                    <a:pt x="47" y="26"/>
                    <a:pt x="33" y="78"/>
                    <a:pt x="0" y="90"/>
                  </a:cubicBezTo>
                  <a:cubicBezTo>
                    <a:pt x="19" y="91"/>
                    <a:pt x="54" y="58"/>
                    <a:pt x="47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0" name="Freeform 26">
              <a:extLst>
                <a:ext uri="{FF2B5EF4-FFF2-40B4-BE49-F238E27FC236}">
                  <a16:creationId xmlns:a16="http://schemas.microsoft.com/office/drawing/2014/main" id="{90BA6771-4F46-4309-A2CB-3764172FFADD}"/>
                </a:ext>
              </a:extLst>
            </p:cNvPr>
            <p:cNvSpPr/>
            <p:nvPr>
              <p:custDataLst>
                <p:tags r:id="rId1651"/>
              </p:custDataLst>
            </p:nvPr>
          </p:nvSpPr>
          <p:spPr bwMode="auto">
            <a:xfrm>
              <a:off x="1649" y="2288"/>
              <a:ext cx="102" cy="104"/>
            </a:xfrm>
            <a:custGeom>
              <a:avLst/>
              <a:gdLst>
                <a:gd name="T0" fmla="*/ 632 w 41"/>
                <a:gd name="T1" fmla="*/ 0 h 39"/>
                <a:gd name="T2" fmla="*/ 187 w 41"/>
                <a:gd name="T3" fmla="*/ 739 h 39"/>
                <a:gd name="T4" fmla="*/ 632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0"/>
                  </a:moveTo>
                  <a:cubicBezTo>
                    <a:pt x="24" y="0"/>
                    <a:pt x="0" y="11"/>
                    <a:pt x="12" y="39"/>
                  </a:cubicBezTo>
                  <a:cubicBezTo>
                    <a:pt x="10" y="26"/>
                    <a:pt x="16" y="5"/>
                    <a:pt x="41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1" name="Freeform 27">
              <a:extLst>
                <a:ext uri="{FF2B5EF4-FFF2-40B4-BE49-F238E27FC236}">
                  <a16:creationId xmlns:a16="http://schemas.microsoft.com/office/drawing/2014/main" id="{3BC48C40-3956-4A45-9071-260EE58A3F42}"/>
                </a:ext>
              </a:extLst>
            </p:cNvPr>
            <p:cNvSpPr/>
            <p:nvPr>
              <p:custDataLst>
                <p:tags r:id="rId1652"/>
              </p:custDataLst>
            </p:nvPr>
          </p:nvSpPr>
          <p:spPr bwMode="auto">
            <a:xfrm>
              <a:off x="1624" y="2472"/>
              <a:ext cx="315" cy="171"/>
            </a:xfrm>
            <a:custGeom>
              <a:avLst/>
              <a:gdLst>
                <a:gd name="T0" fmla="*/ 158 w 126"/>
                <a:gd name="T1" fmla="*/ 1029 h 64"/>
                <a:gd name="T2" fmla="*/ 345 w 126"/>
                <a:gd name="T3" fmla="*/ 171 h 64"/>
                <a:gd name="T4" fmla="*/ 1250 w 126"/>
                <a:gd name="T5" fmla="*/ 363 h 64"/>
                <a:gd name="T6" fmla="*/ 1520 w 126"/>
                <a:gd name="T7" fmla="*/ 842 h 64"/>
                <a:gd name="T8" fmla="*/ 1970 w 126"/>
                <a:gd name="T9" fmla="*/ 1085 h 64"/>
                <a:gd name="T10" fmla="*/ 1375 w 126"/>
                <a:gd name="T11" fmla="*/ 799 h 64"/>
                <a:gd name="T12" fmla="*/ 438 w 126"/>
                <a:gd name="T13" fmla="*/ 307 h 64"/>
                <a:gd name="T14" fmla="*/ 158 w 126"/>
                <a:gd name="T15" fmla="*/ 102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4">
                  <a:moveTo>
                    <a:pt x="10" y="54"/>
                  </a:moveTo>
                  <a:cubicBezTo>
                    <a:pt x="0" y="32"/>
                    <a:pt x="2" y="17"/>
                    <a:pt x="22" y="9"/>
                  </a:cubicBezTo>
                  <a:cubicBezTo>
                    <a:pt x="42" y="0"/>
                    <a:pt x="68" y="5"/>
                    <a:pt x="80" y="19"/>
                  </a:cubicBezTo>
                  <a:cubicBezTo>
                    <a:pt x="92" y="33"/>
                    <a:pt x="92" y="36"/>
                    <a:pt x="97" y="44"/>
                  </a:cubicBezTo>
                  <a:cubicBezTo>
                    <a:pt x="102" y="52"/>
                    <a:pt x="105" y="61"/>
                    <a:pt x="126" y="57"/>
                  </a:cubicBezTo>
                  <a:cubicBezTo>
                    <a:pt x="104" y="64"/>
                    <a:pt x="96" y="57"/>
                    <a:pt x="88" y="42"/>
                  </a:cubicBezTo>
                  <a:cubicBezTo>
                    <a:pt x="81" y="27"/>
                    <a:pt x="59" y="5"/>
                    <a:pt x="28" y="16"/>
                  </a:cubicBezTo>
                  <a:cubicBezTo>
                    <a:pt x="14" y="21"/>
                    <a:pt x="6" y="30"/>
                    <a:pt x="1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2" name="Freeform 28">
              <a:extLst>
                <a:ext uri="{FF2B5EF4-FFF2-40B4-BE49-F238E27FC236}">
                  <a16:creationId xmlns:a16="http://schemas.microsoft.com/office/drawing/2014/main" id="{106260A3-A896-473E-B320-04F0E610FB7E}"/>
                </a:ext>
              </a:extLst>
            </p:cNvPr>
            <p:cNvSpPr/>
            <p:nvPr>
              <p:custDataLst>
                <p:tags r:id="rId1653"/>
              </p:custDataLst>
            </p:nvPr>
          </p:nvSpPr>
          <p:spPr bwMode="auto">
            <a:xfrm>
              <a:off x="2024" y="2499"/>
              <a:ext cx="137" cy="53"/>
            </a:xfrm>
            <a:custGeom>
              <a:avLst/>
              <a:gdLst>
                <a:gd name="T0" fmla="*/ 0 w 55"/>
                <a:gd name="T1" fmla="*/ 371 h 20"/>
                <a:gd name="T2" fmla="*/ 849 w 55"/>
                <a:gd name="T3" fmla="*/ 281 h 20"/>
                <a:gd name="T4" fmla="*/ 0 w 55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0"/>
                  </a:moveTo>
                  <a:cubicBezTo>
                    <a:pt x="11" y="6"/>
                    <a:pt x="32" y="0"/>
                    <a:pt x="55" y="15"/>
                  </a:cubicBezTo>
                  <a:cubicBezTo>
                    <a:pt x="45" y="11"/>
                    <a:pt x="21" y="5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3" name="Freeform 29">
              <a:extLst>
                <a:ext uri="{FF2B5EF4-FFF2-40B4-BE49-F238E27FC236}">
                  <a16:creationId xmlns:a16="http://schemas.microsoft.com/office/drawing/2014/main" id="{7589D367-BF9F-4D56-9C73-7001A9FFD502}"/>
                </a:ext>
              </a:extLst>
            </p:cNvPr>
            <p:cNvSpPr/>
            <p:nvPr>
              <p:custDataLst>
                <p:tags r:id="rId1654"/>
              </p:custDataLst>
            </p:nvPr>
          </p:nvSpPr>
          <p:spPr bwMode="auto">
            <a:xfrm>
              <a:off x="1739" y="2747"/>
              <a:ext cx="277" cy="50"/>
            </a:xfrm>
            <a:custGeom>
              <a:avLst/>
              <a:gdLst>
                <a:gd name="T0" fmla="*/ 0 w 111"/>
                <a:gd name="T1" fmla="*/ 255 h 19"/>
                <a:gd name="T2" fmla="*/ 561 w 111"/>
                <a:gd name="T3" fmla="*/ 21 h 19"/>
                <a:gd name="T4" fmla="*/ 1245 w 111"/>
                <a:gd name="T5" fmla="*/ 145 h 19"/>
                <a:gd name="T6" fmla="*/ 1724 w 111"/>
                <a:gd name="T7" fmla="*/ 347 h 19"/>
                <a:gd name="T8" fmla="*/ 1308 w 111"/>
                <a:gd name="T9" fmla="*/ 221 h 19"/>
                <a:gd name="T10" fmla="*/ 529 w 111"/>
                <a:gd name="T11" fmla="*/ 111 h 19"/>
                <a:gd name="T12" fmla="*/ 0 w 111"/>
                <a:gd name="T13" fmla="*/ 25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9">
                  <a:moveTo>
                    <a:pt x="0" y="14"/>
                  </a:moveTo>
                  <a:cubicBezTo>
                    <a:pt x="14" y="2"/>
                    <a:pt x="26" y="0"/>
                    <a:pt x="36" y="1"/>
                  </a:cubicBezTo>
                  <a:cubicBezTo>
                    <a:pt x="47" y="2"/>
                    <a:pt x="56" y="8"/>
                    <a:pt x="80" y="8"/>
                  </a:cubicBezTo>
                  <a:cubicBezTo>
                    <a:pt x="104" y="8"/>
                    <a:pt x="104" y="11"/>
                    <a:pt x="111" y="19"/>
                  </a:cubicBezTo>
                  <a:cubicBezTo>
                    <a:pt x="106" y="14"/>
                    <a:pt x="106" y="11"/>
                    <a:pt x="84" y="12"/>
                  </a:cubicBezTo>
                  <a:cubicBezTo>
                    <a:pt x="62" y="14"/>
                    <a:pt x="42" y="8"/>
                    <a:pt x="34" y="6"/>
                  </a:cubicBezTo>
                  <a:cubicBezTo>
                    <a:pt x="26" y="4"/>
                    <a:pt x="7" y="6"/>
                    <a:pt x="0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4" name="Freeform 30">
              <a:extLst>
                <a:ext uri="{FF2B5EF4-FFF2-40B4-BE49-F238E27FC236}">
                  <a16:creationId xmlns:a16="http://schemas.microsoft.com/office/drawing/2014/main" id="{AB95F474-BC05-462F-AE85-F04CA9230770}"/>
                </a:ext>
              </a:extLst>
            </p:cNvPr>
            <p:cNvSpPr/>
            <p:nvPr>
              <p:custDataLst>
                <p:tags r:id="rId1655"/>
              </p:custDataLst>
            </p:nvPr>
          </p:nvSpPr>
          <p:spPr bwMode="auto">
            <a:xfrm>
              <a:off x="1739" y="2851"/>
              <a:ext cx="235" cy="146"/>
            </a:xfrm>
            <a:custGeom>
              <a:avLst/>
              <a:gdLst>
                <a:gd name="T0" fmla="*/ 813 w 94"/>
                <a:gd name="T1" fmla="*/ 247 h 55"/>
                <a:gd name="T2" fmla="*/ 1470 w 94"/>
                <a:gd name="T3" fmla="*/ 1030 h 55"/>
                <a:gd name="T4" fmla="*/ 938 w 94"/>
                <a:gd name="T5" fmla="*/ 149 h 55"/>
                <a:gd name="T6" fmla="*/ 0 w 94"/>
                <a:gd name="T7" fmla="*/ 579 h 55"/>
                <a:gd name="T8" fmla="*/ 813 w 94"/>
                <a:gd name="T9" fmla="*/ 2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5">
                  <a:moveTo>
                    <a:pt x="52" y="13"/>
                  </a:moveTo>
                  <a:cubicBezTo>
                    <a:pt x="70" y="16"/>
                    <a:pt x="86" y="32"/>
                    <a:pt x="94" y="55"/>
                  </a:cubicBezTo>
                  <a:cubicBezTo>
                    <a:pt x="89" y="31"/>
                    <a:pt x="80" y="16"/>
                    <a:pt x="60" y="8"/>
                  </a:cubicBezTo>
                  <a:cubicBezTo>
                    <a:pt x="40" y="0"/>
                    <a:pt x="17" y="13"/>
                    <a:pt x="0" y="31"/>
                  </a:cubicBezTo>
                  <a:cubicBezTo>
                    <a:pt x="13" y="23"/>
                    <a:pt x="28" y="11"/>
                    <a:pt x="52" y="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5" name="Freeform 31">
              <a:extLst>
                <a:ext uri="{FF2B5EF4-FFF2-40B4-BE49-F238E27FC236}">
                  <a16:creationId xmlns:a16="http://schemas.microsoft.com/office/drawing/2014/main" id="{AF980DBE-51AC-44A3-9DC7-8B2C0DC62D1D}"/>
                </a:ext>
              </a:extLst>
            </p:cNvPr>
            <p:cNvSpPr/>
            <p:nvPr>
              <p:custDataLst>
                <p:tags r:id="rId1656"/>
              </p:custDataLst>
            </p:nvPr>
          </p:nvSpPr>
          <p:spPr bwMode="auto">
            <a:xfrm>
              <a:off x="2406" y="2920"/>
              <a:ext cx="173" cy="101"/>
            </a:xfrm>
            <a:custGeom>
              <a:avLst/>
              <a:gdLst>
                <a:gd name="T0" fmla="*/ 1088 w 69"/>
                <a:gd name="T1" fmla="*/ 340 h 38"/>
                <a:gd name="T2" fmla="*/ 0 w 69"/>
                <a:gd name="T3" fmla="*/ 712 h 38"/>
                <a:gd name="T4" fmla="*/ 1088 w 69"/>
                <a:gd name="T5" fmla="*/ 31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8">
                  <a:moveTo>
                    <a:pt x="69" y="18"/>
                  </a:moveTo>
                  <a:cubicBezTo>
                    <a:pt x="49" y="9"/>
                    <a:pt x="9" y="37"/>
                    <a:pt x="0" y="38"/>
                  </a:cubicBezTo>
                  <a:cubicBezTo>
                    <a:pt x="20" y="28"/>
                    <a:pt x="50" y="0"/>
                    <a:pt x="69" y="17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6" name="Freeform 32">
              <a:extLst>
                <a:ext uri="{FF2B5EF4-FFF2-40B4-BE49-F238E27FC236}">
                  <a16:creationId xmlns:a16="http://schemas.microsoft.com/office/drawing/2014/main" id="{E45BD6C8-07C0-4893-B019-5429C7165797}"/>
                </a:ext>
              </a:extLst>
            </p:cNvPr>
            <p:cNvSpPr/>
            <p:nvPr>
              <p:custDataLst>
                <p:tags r:id="rId1657"/>
              </p:custDataLst>
            </p:nvPr>
          </p:nvSpPr>
          <p:spPr bwMode="auto">
            <a:xfrm>
              <a:off x="2094" y="3019"/>
              <a:ext cx="200" cy="53"/>
            </a:xfrm>
            <a:custGeom>
              <a:avLst/>
              <a:gdLst>
                <a:gd name="T0" fmla="*/ 0 w 80"/>
                <a:gd name="T1" fmla="*/ 371 h 20"/>
                <a:gd name="T2" fmla="*/ 688 w 80"/>
                <a:gd name="T3" fmla="*/ 0 h 20"/>
                <a:gd name="T4" fmla="*/ 1250 w 80"/>
                <a:gd name="T5" fmla="*/ 191 h 20"/>
                <a:gd name="T6" fmla="*/ 688 w 80"/>
                <a:gd name="T7" fmla="*/ 90 h 20"/>
                <a:gd name="T8" fmla="*/ 0 w 80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0">
                  <a:moveTo>
                    <a:pt x="0" y="20"/>
                  </a:moveTo>
                  <a:cubicBezTo>
                    <a:pt x="11" y="17"/>
                    <a:pt x="28" y="0"/>
                    <a:pt x="44" y="0"/>
                  </a:cubicBezTo>
                  <a:cubicBezTo>
                    <a:pt x="60" y="1"/>
                    <a:pt x="70" y="9"/>
                    <a:pt x="80" y="10"/>
                  </a:cubicBezTo>
                  <a:cubicBezTo>
                    <a:pt x="67" y="11"/>
                    <a:pt x="54" y="6"/>
                    <a:pt x="44" y="5"/>
                  </a:cubicBezTo>
                  <a:cubicBezTo>
                    <a:pt x="34" y="4"/>
                    <a:pt x="12" y="18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7" name="Freeform 33">
              <a:extLst>
                <a:ext uri="{FF2B5EF4-FFF2-40B4-BE49-F238E27FC236}">
                  <a16:creationId xmlns:a16="http://schemas.microsoft.com/office/drawing/2014/main" id="{DA17F107-7758-4C34-9470-37616E7D48C6}"/>
                </a:ext>
              </a:extLst>
            </p:cNvPr>
            <p:cNvSpPr/>
            <p:nvPr>
              <p:custDataLst>
                <p:tags r:id="rId1658"/>
              </p:custDataLst>
            </p:nvPr>
          </p:nvSpPr>
          <p:spPr bwMode="auto">
            <a:xfrm>
              <a:off x="2594" y="2944"/>
              <a:ext cx="57" cy="213"/>
            </a:xfrm>
            <a:custGeom>
              <a:avLst/>
              <a:gdLst>
                <a:gd name="T0" fmla="*/ 0 w 23"/>
                <a:gd name="T1" fmla="*/ 0 h 80"/>
                <a:gd name="T2" fmla="*/ 216 w 23"/>
                <a:gd name="T3" fmla="*/ 865 h 80"/>
                <a:gd name="T4" fmla="*/ 183 w 23"/>
                <a:gd name="T5" fmla="*/ 1510 h 80"/>
                <a:gd name="T6" fmla="*/ 287 w 23"/>
                <a:gd name="T7" fmla="*/ 865 h 80"/>
                <a:gd name="T8" fmla="*/ 0 w 2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18" y="28"/>
                    <a:pt x="14" y="46"/>
                  </a:cubicBezTo>
                  <a:cubicBezTo>
                    <a:pt x="12" y="60"/>
                    <a:pt x="0" y="78"/>
                    <a:pt x="12" y="80"/>
                  </a:cubicBezTo>
                  <a:cubicBezTo>
                    <a:pt x="8" y="76"/>
                    <a:pt x="18" y="61"/>
                    <a:pt x="19" y="46"/>
                  </a:cubicBezTo>
                  <a:cubicBezTo>
                    <a:pt x="20" y="32"/>
                    <a:pt x="23" y="14"/>
                    <a:pt x="0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8" name="Freeform 34">
              <a:extLst>
                <a:ext uri="{FF2B5EF4-FFF2-40B4-BE49-F238E27FC236}">
                  <a16:creationId xmlns:a16="http://schemas.microsoft.com/office/drawing/2014/main" id="{4DCA5515-9188-4944-847E-42B0E4BE145C}"/>
                </a:ext>
              </a:extLst>
            </p:cNvPr>
            <p:cNvSpPr/>
            <p:nvPr>
              <p:custDataLst>
                <p:tags r:id="rId1659"/>
              </p:custDataLst>
            </p:nvPr>
          </p:nvSpPr>
          <p:spPr bwMode="auto">
            <a:xfrm>
              <a:off x="2276" y="2344"/>
              <a:ext cx="155" cy="211"/>
            </a:xfrm>
            <a:custGeom>
              <a:avLst/>
              <a:gdLst>
                <a:gd name="T0" fmla="*/ 0 w 62"/>
                <a:gd name="T1" fmla="*/ 1311 h 79"/>
                <a:gd name="T2" fmla="*/ 583 w 62"/>
                <a:gd name="T3" fmla="*/ 764 h 79"/>
                <a:gd name="T4" fmla="*/ 800 w 62"/>
                <a:gd name="T5" fmla="*/ 342 h 79"/>
                <a:gd name="T6" fmla="*/ 970 w 62"/>
                <a:gd name="T7" fmla="*/ 0 h 79"/>
                <a:gd name="T8" fmla="*/ 958 w 62"/>
                <a:gd name="T9" fmla="*/ 649 h 79"/>
                <a:gd name="T10" fmla="*/ 783 w 62"/>
                <a:gd name="T11" fmla="*/ 1506 h 79"/>
                <a:gd name="T12" fmla="*/ 738 w 62"/>
                <a:gd name="T13" fmla="*/ 935 h 79"/>
                <a:gd name="T14" fmla="*/ 175 w 62"/>
                <a:gd name="T15" fmla="*/ 1140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79">
                  <a:moveTo>
                    <a:pt x="0" y="69"/>
                  </a:moveTo>
                  <a:cubicBezTo>
                    <a:pt x="13" y="61"/>
                    <a:pt x="28" y="51"/>
                    <a:pt x="37" y="40"/>
                  </a:cubicBezTo>
                  <a:cubicBezTo>
                    <a:pt x="43" y="34"/>
                    <a:pt x="47" y="25"/>
                    <a:pt x="51" y="18"/>
                  </a:cubicBezTo>
                  <a:cubicBezTo>
                    <a:pt x="55" y="12"/>
                    <a:pt x="60" y="6"/>
                    <a:pt x="62" y="0"/>
                  </a:cubicBezTo>
                  <a:cubicBezTo>
                    <a:pt x="60" y="11"/>
                    <a:pt x="60" y="22"/>
                    <a:pt x="61" y="34"/>
                  </a:cubicBezTo>
                  <a:cubicBezTo>
                    <a:pt x="61" y="46"/>
                    <a:pt x="59" y="70"/>
                    <a:pt x="50" y="79"/>
                  </a:cubicBezTo>
                  <a:cubicBezTo>
                    <a:pt x="53" y="73"/>
                    <a:pt x="59" y="57"/>
                    <a:pt x="47" y="49"/>
                  </a:cubicBezTo>
                  <a:cubicBezTo>
                    <a:pt x="35" y="41"/>
                    <a:pt x="22" y="57"/>
                    <a:pt x="11" y="6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89" name="Freeform 35">
              <a:extLst>
                <a:ext uri="{FF2B5EF4-FFF2-40B4-BE49-F238E27FC236}">
                  <a16:creationId xmlns:a16="http://schemas.microsoft.com/office/drawing/2014/main" id="{96AB0E5C-ECBD-40A0-9931-AB962E3FFC65}"/>
                </a:ext>
              </a:extLst>
            </p:cNvPr>
            <p:cNvSpPr/>
            <p:nvPr>
              <p:custDataLst>
                <p:tags r:id="rId1660"/>
              </p:custDataLst>
            </p:nvPr>
          </p:nvSpPr>
          <p:spPr bwMode="auto">
            <a:xfrm>
              <a:off x="2236" y="2885"/>
              <a:ext cx="280" cy="86"/>
            </a:xfrm>
            <a:custGeom>
              <a:avLst/>
              <a:gdLst>
                <a:gd name="T0" fmla="*/ 0 w 112"/>
                <a:gd name="T1" fmla="*/ 312 h 32"/>
                <a:gd name="T2" fmla="*/ 1750 w 112"/>
                <a:gd name="T3" fmla="*/ 0 h 32"/>
                <a:gd name="T4" fmla="*/ 0 w 112"/>
                <a:gd name="T5" fmla="*/ 3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2">
                  <a:moveTo>
                    <a:pt x="0" y="16"/>
                  </a:moveTo>
                  <a:cubicBezTo>
                    <a:pt x="36" y="32"/>
                    <a:pt x="77" y="31"/>
                    <a:pt x="112" y="0"/>
                  </a:cubicBezTo>
                  <a:cubicBezTo>
                    <a:pt x="105" y="5"/>
                    <a:pt x="70" y="31"/>
                    <a:pt x="0" y="16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0" name="Freeform 36">
              <a:extLst>
                <a:ext uri="{FF2B5EF4-FFF2-40B4-BE49-F238E27FC236}">
                  <a16:creationId xmlns:a16="http://schemas.microsoft.com/office/drawing/2014/main" id="{B53CD791-82B5-48B7-A2D2-67BAA74E0884}"/>
                </a:ext>
              </a:extLst>
            </p:cNvPr>
            <p:cNvSpPr/>
            <p:nvPr>
              <p:custDataLst>
                <p:tags r:id="rId1661"/>
              </p:custDataLst>
            </p:nvPr>
          </p:nvSpPr>
          <p:spPr bwMode="auto">
            <a:xfrm>
              <a:off x="1761" y="2968"/>
              <a:ext cx="75" cy="107"/>
            </a:xfrm>
            <a:custGeom>
              <a:avLst/>
              <a:gdLst>
                <a:gd name="T0" fmla="*/ 0 w 30"/>
                <a:gd name="T1" fmla="*/ 765 h 40"/>
                <a:gd name="T2" fmla="*/ 238 w 30"/>
                <a:gd name="T3" fmla="*/ 342 h 40"/>
                <a:gd name="T4" fmla="*/ 333 w 30"/>
                <a:gd name="T5" fmla="*/ 21 h 40"/>
                <a:gd name="T6" fmla="*/ 408 w 30"/>
                <a:gd name="T7" fmla="*/ 342 h 40"/>
                <a:gd name="T8" fmla="*/ 20 w 30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6" y="35"/>
                    <a:pt x="12" y="25"/>
                    <a:pt x="15" y="18"/>
                  </a:cubicBezTo>
                  <a:cubicBezTo>
                    <a:pt x="18" y="11"/>
                    <a:pt x="14" y="2"/>
                    <a:pt x="21" y="1"/>
                  </a:cubicBezTo>
                  <a:cubicBezTo>
                    <a:pt x="30" y="0"/>
                    <a:pt x="28" y="12"/>
                    <a:pt x="26" y="18"/>
                  </a:cubicBezTo>
                  <a:cubicBezTo>
                    <a:pt x="22" y="28"/>
                    <a:pt x="9" y="34"/>
                    <a:pt x="1" y="4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1" name="Freeform 37">
              <a:extLst>
                <a:ext uri="{FF2B5EF4-FFF2-40B4-BE49-F238E27FC236}">
                  <a16:creationId xmlns:a16="http://schemas.microsoft.com/office/drawing/2014/main" id="{19C6C1A0-278E-4C94-B2AA-0C846DE97CF8}"/>
                </a:ext>
              </a:extLst>
            </p:cNvPr>
            <p:cNvSpPr/>
            <p:nvPr>
              <p:custDataLst>
                <p:tags r:id="rId1662"/>
              </p:custDataLst>
            </p:nvPr>
          </p:nvSpPr>
          <p:spPr bwMode="auto">
            <a:xfrm>
              <a:off x="1861" y="2533"/>
              <a:ext cx="110" cy="78"/>
            </a:xfrm>
            <a:custGeom>
              <a:avLst/>
              <a:gdLst>
                <a:gd name="T0" fmla="*/ 0 w 44"/>
                <a:gd name="T1" fmla="*/ 0 h 29"/>
                <a:gd name="T2" fmla="*/ 283 w 44"/>
                <a:gd name="T3" fmla="*/ 527 h 29"/>
                <a:gd name="T4" fmla="*/ 688 w 44"/>
                <a:gd name="T5" fmla="*/ 390 h 29"/>
                <a:gd name="T6" fmla="*/ 488 w 44"/>
                <a:gd name="T7" fmla="*/ 137 h 29"/>
                <a:gd name="T8" fmla="*/ 63 w 44"/>
                <a:gd name="T9" fmla="*/ 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8">
                  <a:moveTo>
                    <a:pt x="0" y="0"/>
                  </a:moveTo>
                  <a:cubicBezTo>
                    <a:pt x="7" y="8"/>
                    <a:pt x="6" y="23"/>
                    <a:pt x="18" y="27"/>
                  </a:cubicBezTo>
                  <a:cubicBezTo>
                    <a:pt x="26" y="29"/>
                    <a:pt x="39" y="28"/>
                    <a:pt x="44" y="20"/>
                  </a:cubicBezTo>
                  <a:cubicBezTo>
                    <a:pt x="38" y="17"/>
                    <a:pt x="34" y="14"/>
                    <a:pt x="31" y="7"/>
                  </a:cubicBezTo>
                  <a:cubicBezTo>
                    <a:pt x="35" y="24"/>
                    <a:pt x="5" y="13"/>
                    <a:pt x="4" y="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2" name="Freeform 38">
              <a:extLst>
                <a:ext uri="{FF2B5EF4-FFF2-40B4-BE49-F238E27FC236}">
                  <a16:creationId xmlns:a16="http://schemas.microsoft.com/office/drawing/2014/main" id="{9CBA2D8B-0DFE-4923-8196-714D6AF53929}"/>
                </a:ext>
              </a:extLst>
            </p:cNvPr>
            <p:cNvSpPr/>
            <p:nvPr>
              <p:custDataLst>
                <p:tags r:id="rId1663"/>
              </p:custDataLst>
            </p:nvPr>
          </p:nvSpPr>
          <p:spPr bwMode="auto">
            <a:xfrm>
              <a:off x="1979" y="2643"/>
              <a:ext cx="80" cy="90"/>
            </a:xfrm>
            <a:custGeom>
              <a:avLst/>
              <a:gdLst>
                <a:gd name="T0" fmla="*/ 0 w 32"/>
                <a:gd name="T1" fmla="*/ 609 h 34"/>
                <a:gd name="T2" fmla="*/ 395 w 32"/>
                <a:gd name="T3" fmla="*/ 408 h 34"/>
                <a:gd name="T4" fmla="*/ 500 w 32"/>
                <a:gd name="T5" fmla="*/ 0 h 34"/>
                <a:gd name="T6" fmla="*/ 425 w 32"/>
                <a:gd name="T7" fmla="*/ 183 h 34"/>
                <a:gd name="T8" fmla="*/ 20 w 32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3"/>
                  </a:moveTo>
                  <a:cubicBezTo>
                    <a:pt x="8" y="33"/>
                    <a:pt x="19" y="27"/>
                    <a:pt x="25" y="22"/>
                  </a:cubicBezTo>
                  <a:cubicBezTo>
                    <a:pt x="31" y="16"/>
                    <a:pt x="31" y="7"/>
                    <a:pt x="32" y="0"/>
                  </a:cubicBezTo>
                  <a:cubicBezTo>
                    <a:pt x="30" y="3"/>
                    <a:pt x="29" y="7"/>
                    <a:pt x="27" y="10"/>
                  </a:cubicBezTo>
                  <a:cubicBezTo>
                    <a:pt x="23" y="21"/>
                    <a:pt x="11" y="29"/>
                    <a:pt x="1" y="3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3" name="Freeform 39">
              <a:extLst>
                <a:ext uri="{FF2B5EF4-FFF2-40B4-BE49-F238E27FC236}">
                  <a16:creationId xmlns:a16="http://schemas.microsoft.com/office/drawing/2014/main" id="{26751504-F500-411C-8735-530490002AB0}"/>
                </a:ext>
              </a:extLst>
            </p:cNvPr>
            <p:cNvSpPr/>
            <p:nvPr>
              <p:custDataLst>
                <p:tags r:id="rId1664"/>
              </p:custDataLst>
            </p:nvPr>
          </p:nvSpPr>
          <p:spPr bwMode="auto">
            <a:xfrm>
              <a:off x="2089" y="2824"/>
              <a:ext cx="77" cy="51"/>
            </a:xfrm>
            <a:custGeom>
              <a:avLst/>
              <a:gdLst>
                <a:gd name="T0" fmla="*/ 0 w 31"/>
                <a:gd name="T1" fmla="*/ 115 h 19"/>
                <a:gd name="T2" fmla="*/ 400 w 31"/>
                <a:gd name="T3" fmla="*/ 330 h 19"/>
                <a:gd name="T4" fmla="*/ 246 w 31"/>
                <a:gd name="T5" fmla="*/ 0 h 19"/>
                <a:gd name="T6" fmla="*/ 0 w 31"/>
                <a:gd name="T7" fmla="*/ 11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9">
                  <a:moveTo>
                    <a:pt x="0" y="6"/>
                  </a:moveTo>
                  <a:cubicBezTo>
                    <a:pt x="11" y="15"/>
                    <a:pt x="22" y="19"/>
                    <a:pt x="26" y="17"/>
                  </a:cubicBezTo>
                  <a:cubicBezTo>
                    <a:pt x="31" y="16"/>
                    <a:pt x="16" y="0"/>
                    <a:pt x="16" y="0"/>
                  </a:cubicBezTo>
                  <a:cubicBezTo>
                    <a:pt x="17" y="6"/>
                    <a:pt x="12" y="12"/>
                    <a:pt x="0" y="6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4" name="Freeform 40">
              <a:extLst>
                <a:ext uri="{FF2B5EF4-FFF2-40B4-BE49-F238E27FC236}">
                  <a16:creationId xmlns:a16="http://schemas.microsoft.com/office/drawing/2014/main" id="{3CA747A1-5A7D-4881-BFBA-87C6AA4A3B1E}"/>
                </a:ext>
              </a:extLst>
            </p:cNvPr>
            <p:cNvSpPr/>
            <p:nvPr>
              <p:custDataLst>
                <p:tags r:id="rId1665"/>
              </p:custDataLst>
            </p:nvPr>
          </p:nvSpPr>
          <p:spPr bwMode="auto">
            <a:xfrm>
              <a:off x="1804" y="2829"/>
              <a:ext cx="170" cy="123"/>
            </a:xfrm>
            <a:custGeom>
              <a:avLst/>
              <a:gdLst>
                <a:gd name="T0" fmla="*/ 0 w 68"/>
                <a:gd name="T1" fmla="*/ 193 h 46"/>
                <a:gd name="T2" fmla="*/ 1063 w 68"/>
                <a:gd name="T3" fmla="*/ 880 h 46"/>
                <a:gd name="T4" fmla="*/ 533 w 68"/>
                <a:gd name="T5" fmla="*/ 78 h 46"/>
                <a:gd name="T6" fmla="*/ 0 w 68"/>
                <a:gd name="T7" fmla="*/ 19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0" y="10"/>
                  </a:moveTo>
                  <a:cubicBezTo>
                    <a:pt x="15" y="5"/>
                    <a:pt x="57" y="10"/>
                    <a:pt x="68" y="46"/>
                  </a:cubicBezTo>
                  <a:cubicBezTo>
                    <a:pt x="66" y="30"/>
                    <a:pt x="55" y="7"/>
                    <a:pt x="34" y="4"/>
                  </a:cubicBezTo>
                  <a:cubicBezTo>
                    <a:pt x="14" y="0"/>
                    <a:pt x="11" y="4"/>
                    <a:pt x="0" y="10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5" name="Freeform 41">
              <a:extLst>
                <a:ext uri="{FF2B5EF4-FFF2-40B4-BE49-F238E27FC236}">
                  <a16:creationId xmlns:a16="http://schemas.microsoft.com/office/drawing/2014/main" id="{E76D42C8-4680-416A-8288-33CB2B656679}"/>
                </a:ext>
              </a:extLst>
            </p:cNvPr>
            <p:cNvSpPr/>
            <p:nvPr>
              <p:custDataLst>
                <p:tags r:id="rId1666"/>
              </p:custDataLst>
            </p:nvPr>
          </p:nvSpPr>
          <p:spPr bwMode="auto">
            <a:xfrm>
              <a:off x="2366" y="2624"/>
              <a:ext cx="133" cy="147"/>
            </a:xfrm>
            <a:custGeom>
              <a:avLst/>
              <a:gdLst>
                <a:gd name="T0" fmla="*/ 0 w 53"/>
                <a:gd name="T1" fmla="*/ 1050 h 55"/>
                <a:gd name="T2" fmla="*/ 838 w 53"/>
                <a:gd name="T3" fmla="*/ 0 h 55"/>
                <a:gd name="T4" fmla="*/ 0 w 53"/>
                <a:gd name="T5" fmla="*/ 105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0" y="55"/>
                  </a:moveTo>
                  <a:cubicBezTo>
                    <a:pt x="16" y="54"/>
                    <a:pt x="44" y="43"/>
                    <a:pt x="53" y="0"/>
                  </a:cubicBezTo>
                  <a:cubicBezTo>
                    <a:pt x="47" y="17"/>
                    <a:pt x="36" y="43"/>
                    <a:pt x="0" y="5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6" name="Freeform 42">
              <a:extLst>
                <a:ext uri="{FF2B5EF4-FFF2-40B4-BE49-F238E27FC236}">
                  <a16:creationId xmlns:a16="http://schemas.microsoft.com/office/drawing/2014/main" id="{F5E7A1E3-B3AB-491D-9F17-4AD07B1565D1}"/>
                </a:ext>
              </a:extLst>
            </p:cNvPr>
            <p:cNvSpPr/>
            <p:nvPr>
              <p:custDataLst>
                <p:tags r:id="rId1667"/>
              </p:custDataLst>
            </p:nvPr>
          </p:nvSpPr>
          <p:spPr bwMode="auto">
            <a:xfrm>
              <a:off x="2374" y="2344"/>
              <a:ext cx="65" cy="133"/>
            </a:xfrm>
            <a:custGeom>
              <a:avLst/>
              <a:gdLst>
                <a:gd name="T0" fmla="*/ 0 w 26"/>
                <a:gd name="T1" fmla="*/ 636 h 50"/>
                <a:gd name="T2" fmla="*/ 375 w 26"/>
                <a:gd name="T3" fmla="*/ 694 h 50"/>
                <a:gd name="T4" fmla="*/ 363 w 2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34"/>
                  </a:moveTo>
                  <a:cubicBezTo>
                    <a:pt x="12" y="22"/>
                    <a:pt x="21" y="25"/>
                    <a:pt x="24" y="37"/>
                  </a:cubicBezTo>
                  <a:cubicBezTo>
                    <a:pt x="26" y="50"/>
                    <a:pt x="23" y="0"/>
                    <a:pt x="23" y="0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7" name="Freeform 43">
              <a:extLst>
                <a:ext uri="{FF2B5EF4-FFF2-40B4-BE49-F238E27FC236}">
                  <a16:creationId xmlns:a16="http://schemas.microsoft.com/office/drawing/2014/main" id="{7309BAA2-8B6D-49BB-90EA-FFBF2DC7EF65}"/>
                </a:ext>
              </a:extLst>
            </p:cNvPr>
            <p:cNvSpPr/>
            <p:nvPr>
              <p:custDataLst>
                <p:tags r:id="rId1668"/>
              </p:custDataLst>
            </p:nvPr>
          </p:nvSpPr>
          <p:spPr bwMode="auto">
            <a:xfrm>
              <a:off x="1704" y="2237"/>
              <a:ext cx="67" cy="43"/>
            </a:xfrm>
            <a:custGeom>
              <a:avLst/>
              <a:gdLst>
                <a:gd name="T0" fmla="*/ 0 w 27"/>
                <a:gd name="T1" fmla="*/ 312 h 16"/>
                <a:gd name="T2" fmla="*/ 184 w 27"/>
                <a:gd name="T3" fmla="*/ 22 h 16"/>
                <a:gd name="T4" fmla="*/ 412 w 27"/>
                <a:gd name="T5" fmla="*/ 253 h 16"/>
                <a:gd name="T6" fmla="*/ 62 w 27"/>
                <a:gd name="T7" fmla="*/ 27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6">
                  <a:moveTo>
                    <a:pt x="0" y="16"/>
                  </a:moveTo>
                  <a:cubicBezTo>
                    <a:pt x="0" y="7"/>
                    <a:pt x="3" y="0"/>
                    <a:pt x="12" y="1"/>
                  </a:cubicBezTo>
                  <a:cubicBezTo>
                    <a:pt x="19" y="1"/>
                    <a:pt x="23" y="7"/>
                    <a:pt x="27" y="13"/>
                  </a:cubicBezTo>
                  <a:cubicBezTo>
                    <a:pt x="19" y="10"/>
                    <a:pt x="12" y="15"/>
                    <a:pt x="4" y="14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8" name="Freeform 44">
              <a:extLst>
                <a:ext uri="{FF2B5EF4-FFF2-40B4-BE49-F238E27FC236}">
                  <a16:creationId xmlns:a16="http://schemas.microsoft.com/office/drawing/2014/main" id="{52E634A3-F853-4026-A8CE-47A1C445DFB6}"/>
                </a:ext>
              </a:extLst>
            </p:cNvPr>
            <p:cNvSpPr/>
            <p:nvPr>
              <p:custDataLst>
                <p:tags r:id="rId1669"/>
              </p:custDataLst>
            </p:nvPr>
          </p:nvSpPr>
          <p:spPr bwMode="auto">
            <a:xfrm>
              <a:off x="2529" y="2168"/>
              <a:ext cx="85" cy="101"/>
            </a:xfrm>
            <a:custGeom>
              <a:avLst/>
              <a:gdLst>
                <a:gd name="T0" fmla="*/ 0 w 34"/>
                <a:gd name="T1" fmla="*/ 319 h 38"/>
                <a:gd name="T2" fmla="*/ 533 w 34"/>
                <a:gd name="T3" fmla="*/ 712 h 38"/>
                <a:gd name="T4" fmla="*/ 145 w 34"/>
                <a:gd name="T5" fmla="*/ 31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8">
                  <a:moveTo>
                    <a:pt x="0" y="17"/>
                  </a:moveTo>
                  <a:cubicBezTo>
                    <a:pt x="20" y="0"/>
                    <a:pt x="34" y="18"/>
                    <a:pt x="34" y="38"/>
                  </a:cubicBezTo>
                  <a:cubicBezTo>
                    <a:pt x="28" y="29"/>
                    <a:pt x="17" y="22"/>
                    <a:pt x="9" y="17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99" name="Freeform 45">
              <a:extLst>
                <a:ext uri="{FF2B5EF4-FFF2-40B4-BE49-F238E27FC236}">
                  <a16:creationId xmlns:a16="http://schemas.microsoft.com/office/drawing/2014/main" id="{5969D00B-656C-4A5F-9A7E-A49D37B41376}"/>
                </a:ext>
              </a:extLst>
            </p:cNvPr>
            <p:cNvSpPr/>
            <p:nvPr>
              <p:custDataLst>
                <p:tags r:id="rId1670"/>
              </p:custDataLst>
            </p:nvPr>
          </p:nvSpPr>
          <p:spPr bwMode="auto">
            <a:xfrm>
              <a:off x="2574" y="2781"/>
              <a:ext cx="32" cy="35"/>
            </a:xfrm>
            <a:custGeom>
              <a:avLst/>
              <a:gdLst>
                <a:gd name="T0" fmla="*/ 133 w 13"/>
                <a:gd name="T1" fmla="*/ 0 h 13"/>
                <a:gd name="T2" fmla="*/ 194 w 13"/>
                <a:gd name="T3" fmla="*/ 253 h 13"/>
                <a:gd name="T4" fmla="*/ 0 w 13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10" y="4"/>
                    <a:pt x="11" y="9"/>
                    <a:pt x="13" y="13"/>
                  </a:cubicBezTo>
                  <a:cubicBezTo>
                    <a:pt x="9" y="10"/>
                    <a:pt x="4" y="10"/>
                    <a:pt x="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0" name="Freeform 46">
              <a:extLst>
                <a:ext uri="{FF2B5EF4-FFF2-40B4-BE49-F238E27FC236}">
                  <a16:creationId xmlns:a16="http://schemas.microsoft.com/office/drawing/2014/main" id="{A6512CA3-F1F8-4822-9D9D-C9B6417BB249}"/>
                </a:ext>
              </a:extLst>
            </p:cNvPr>
            <p:cNvSpPr/>
            <p:nvPr>
              <p:custDataLst>
                <p:tags r:id="rId1671"/>
              </p:custDataLst>
            </p:nvPr>
          </p:nvSpPr>
          <p:spPr bwMode="auto">
            <a:xfrm>
              <a:off x="2391" y="3128"/>
              <a:ext cx="80" cy="88"/>
            </a:xfrm>
            <a:custGeom>
              <a:avLst/>
              <a:gdLst>
                <a:gd name="T0" fmla="*/ 0 w 32"/>
                <a:gd name="T1" fmla="*/ 248 h 33"/>
                <a:gd name="T2" fmla="*/ 500 w 32"/>
                <a:gd name="T3" fmla="*/ 627 h 33"/>
                <a:gd name="T4" fmla="*/ 300 w 32"/>
                <a:gd name="T5" fmla="*/ 0 h 33"/>
                <a:gd name="T6" fmla="*/ 125 w 32"/>
                <a:gd name="T7" fmla="*/ 14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0" y="13"/>
                  </a:moveTo>
                  <a:cubicBezTo>
                    <a:pt x="4" y="22"/>
                    <a:pt x="23" y="33"/>
                    <a:pt x="32" y="33"/>
                  </a:cubicBezTo>
                  <a:cubicBezTo>
                    <a:pt x="26" y="28"/>
                    <a:pt x="16" y="10"/>
                    <a:pt x="19" y="0"/>
                  </a:cubicBezTo>
                  <a:cubicBezTo>
                    <a:pt x="16" y="3"/>
                    <a:pt x="12" y="6"/>
                    <a:pt x="8" y="8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1" name="Freeform 47">
              <a:extLst>
                <a:ext uri="{FF2B5EF4-FFF2-40B4-BE49-F238E27FC236}">
                  <a16:creationId xmlns:a16="http://schemas.microsoft.com/office/drawing/2014/main" id="{3747F782-6ACB-45CB-A770-A0A7CE67866A}"/>
                </a:ext>
              </a:extLst>
            </p:cNvPr>
            <p:cNvSpPr/>
            <p:nvPr>
              <p:custDataLst>
                <p:tags r:id="rId1672"/>
              </p:custDataLst>
            </p:nvPr>
          </p:nvSpPr>
          <p:spPr bwMode="auto">
            <a:xfrm>
              <a:off x="2649" y="2517"/>
              <a:ext cx="163" cy="702"/>
            </a:xfrm>
            <a:custGeom>
              <a:avLst/>
              <a:gdLst>
                <a:gd name="T0" fmla="*/ 313 w 65"/>
                <a:gd name="T1" fmla="*/ 0 h 263"/>
                <a:gd name="T2" fmla="*/ 963 w 65"/>
                <a:gd name="T3" fmla="*/ 3064 h 263"/>
                <a:gd name="T4" fmla="*/ 238 w 65"/>
                <a:gd name="T5" fmla="*/ 5002 h 263"/>
                <a:gd name="T6" fmla="*/ 504 w 65"/>
                <a:gd name="T7" fmla="*/ 3192 h 263"/>
                <a:gd name="T8" fmla="*/ 629 w 65"/>
                <a:gd name="T9" fmla="*/ 1754 h 263"/>
                <a:gd name="T10" fmla="*/ 63 w 65"/>
                <a:gd name="T11" fmla="*/ 1025 h 263"/>
                <a:gd name="T12" fmla="*/ 0 w 65"/>
                <a:gd name="T13" fmla="*/ 1161 h 263"/>
                <a:gd name="T14" fmla="*/ 113 w 65"/>
                <a:gd name="T15" fmla="*/ 435 h 263"/>
                <a:gd name="T16" fmla="*/ 313 w 65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63">
                  <a:moveTo>
                    <a:pt x="20" y="0"/>
                  </a:moveTo>
                  <a:cubicBezTo>
                    <a:pt x="32" y="17"/>
                    <a:pt x="65" y="93"/>
                    <a:pt x="61" y="161"/>
                  </a:cubicBezTo>
                  <a:cubicBezTo>
                    <a:pt x="59" y="198"/>
                    <a:pt x="41" y="246"/>
                    <a:pt x="15" y="263"/>
                  </a:cubicBezTo>
                  <a:cubicBezTo>
                    <a:pt x="24" y="252"/>
                    <a:pt x="42" y="228"/>
                    <a:pt x="32" y="168"/>
                  </a:cubicBezTo>
                  <a:cubicBezTo>
                    <a:pt x="36" y="177"/>
                    <a:pt x="48" y="143"/>
                    <a:pt x="40" y="92"/>
                  </a:cubicBezTo>
                  <a:cubicBezTo>
                    <a:pt x="32" y="42"/>
                    <a:pt x="8" y="32"/>
                    <a:pt x="4" y="54"/>
                  </a:cubicBezTo>
                  <a:cubicBezTo>
                    <a:pt x="2" y="62"/>
                    <a:pt x="0" y="61"/>
                    <a:pt x="0" y="61"/>
                  </a:cubicBezTo>
                  <a:cubicBezTo>
                    <a:pt x="0" y="61"/>
                    <a:pt x="6" y="31"/>
                    <a:pt x="7" y="23"/>
                  </a:cubicBezTo>
                  <a:cubicBezTo>
                    <a:pt x="8" y="15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2" name="Freeform 48">
              <a:extLst>
                <a:ext uri="{FF2B5EF4-FFF2-40B4-BE49-F238E27FC236}">
                  <a16:creationId xmlns:a16="http://schemas.microsoft.com/office/drawing/2014/main" id="{DE43E105-3759-461A-9864-A7D86638AAFD}"/>
                </a:ext>
              </a:extLst>
            </p:cNvPr>
            <p:cNvSpPr/>
            <p:nvPr>
              <p:custDataLst>
                <p:tags r:id="rId1673"/>
              </p:custDataLst>
            </p:nvPr>
          </p:nvSpPr>
          <p:spPr bwMode="auto">
            <a:xfrm>
              <a:off x="2606" y="2696"/>
              <a:ext cx="61" cy="141"/>
            </a:xfrm>
            <a:custGeom>
              <a:avLst/>
              <a:gdLst>
                <a:gd name="T0" fmla="*/ 214 w 24"/>
                <a:gd name="T1" fmla="*/ 0 h 53"/>
                <a:gd name="T2" fmla="*/ 64 w 24"/>
                <a:gd name="T3" fmla="*/ 431 h 53"/>
                <a:gd name="T4" fmla="*/ 20 w 24"/>
                <a:gd name="T5" fmla="*/ 601 h 53"/>
                <a:gd name="T6" fmla="*/ 97 w 24"/>
                <a:gd name="T7" fmla="*/ 865 h 53"/>
                <a:gd name="T8" fmla="*/ 374 w 24"/>
                <a:gd name="T9" fmla="*/ 998 h 53"/>
                <a:gd name="T10" fmla="*/ 180 w 24"/>
                <a:gd name="T11" fmla="*/ 601 h 53"/>
                <a:gd name="T12" fmla="*/ 394 w 24"/>
                <a:gd name="T13" fmla="*/ 418 h 53"/>
                <a:gd name="T14" fmla="*/ 214 w 24"/>
                <a:gd name="T15" fmla="*/ 5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2">
                  <a:moveTo>
                    <a:pt x="13" y="0"/>
                  </a:moveTo>
                  <a:cubicBezTo>
                    <a:pt x="10" y="8"/>
                    <a:pt x="8" y="16"/>
                    <a:pt x="4" y="23"/>
                  </a:cubicBezTo>
                  <a:cubicBezTo>
                    <a:pt x="2" y="27"/>
                    <a:pt x="0" y="28"/>
                    <a:pt x="1" y="32"/>
                  </a:cubicBezTo>
                  <a:cubicBezTo>
                    <a:pt x="1" y="35"/>
                    <a:pt x="4" y="43"/>
                    <a:pt x="6" y="46"/>
                  </a:cubicBezTo>
                  <a:cubicBezTo>
                    <a:pt x="11" y="44"/>
                    <a:pt x="20" y="50"/>
                    <a:pt x="23" y="53"/>
                  </a:cubicBezTo>
                  <a:cubicBezTo>
                    <a:pt x="18" y="49"/>
                    <a:pt x="12" y="39"/>
                    <a:pt x="11" y="32"/>
                  </a:cubicBezTo>
                  <a:cubicBezTo>
                    <a:pt x="11" y="25"/>
                    <a:pt x="17" y="15"/>
                    <a:pt x="24" y="22"/>
                  </a:cubicBezTo>
                  <a:cubicBezTo>
                    <a:pt x="22" y="15"/>
                    <a:pt x="15" y="10"/>
                    <a:pt x="13" y="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3" name="Freeform 49">
              <a:extLst>
                <a:ext uri="{FF2B5EF4-FFF2-40B4-BE49-F238E27FC236}">
                  <a16:creationId xmlns:a16="http://schemas.microsoft.com/office/drawing/2014/main" id="{78C58279-9FF8-49A2-8F9B-49B45F12CFF8}"/>
                </a:ext>
              </a:extLst>
            </p:cNvPr>
            <p:cNvSpPr/>
            <p:nvPr>
              <p:custDataLst>
                <p:tags r:id="rId1674"/>
              </p:custDataLst>
            </p:nvPr>
          </p:nvSpPr>
          <p:spPr bwMode="auto">
            <a:xfrm>
              <a:off x="1764" y="3035"/>
              <a:ext cx="80" cy="77"/>
            </a:xfrm>
            <a:custGeom>
              <a:avLst/>
              <a:gdLst>
                <a:gd name="T0" fmla="*/ 0 w 32"/>
                <a:gd name="T1" fmla="*/ 486 h 29"/>
                <a:gd name="T2" fmla="*/ 500 w 32"/>
                <a:gd name="T3" fmla="*/ 486 h 29"/>
                <a:gd name="T4" fmla="*/ 408 w 32"/>
                <a:gd name="T5" fmla="*/ 0 h 29"/>
                <a:gd name="T6" fmla="*/ 158 w 32"/>
                <a:gd name="T7" fmla="*/ 22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0" y="26"/>
                  </a:moveTo>
                  <a:cubicBezTo>
                    <a:pt x="10" y="29"/>
                    <a:pt x="22" y="29"/>
                    <a:pt x="32" y="26"/>
                  </a:cubicBezTo>
                  <a:cubicBezTo>
                    <a:pt x="27" y="20"/>
                    <a:pt x="26" y="7"/>
                    <a:pt x="26" y="0"/>
                  </a:cubicBezTo>
                  <a:cubicBezTo>
                    <a:pt x="20" y="2"/>
                    <a:pt x="15" y="9"/>
                    <a:pt x="10" y="12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4" name="Freeform 50">
              <a:extLst>
                <a:ext uri="{FF2B5EF4-FFF2-40B4-BE49-F238E27FC236}">
                  <a16:creationId xmlns:a16="http://schemas.microsoft.com/office/drawing/2014/main" id="{C5C39D9B-C7B3-477B-B10B-1E63ACBE572A}"/>
                </a:ext>
              </a:extLst>
            </p:cNvPr>
            <p:cNvSpPr/>
            <p:nvPr>
              <p:custDataLst>
                <p:tags r:id="rId1675"/>
              </p:custDataLst>
            </p:nvPr>
          </p:nvSpPr>
          <p:spPr bwMode="auto">
            <a:xfrm>
              <a:off x="1774" y="3037"/>
              <a:ext cx="67" cy="54"/>
            </a:xfrm>
            <a:custGeom>
              <a:avLst/>
              <a:gdLst>
                <a:gd name="T0" fmla="*/ 0 w 27"/>
                <a:gd name="T1" fmla="*/ 373 h 20"/>
                <a:gd name="T2" fmla="*/ 320 w 27"/>
                <a:gd name="T3" fmla="*/ 0 h 20"/>
                <a:gd name="T4" fmla="*/ 412 w 27"/>
                <a:gd name="T5" fmla="*/ 394 h 20"/>
                <a:gd name="T6" fmla="*/ 154 w 27"/>
                <a:gd name="T7" fmla="*/ 25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19"/>
                  </a:moveTo>
                  <a:cubicBezTo>
                    <a:pt x="6" y="13"/>
                    <a:pt x="14" y="2"/>
                    <a:pt x="21" y="0"/>
                  </a:cubicBezTo>
                  <a:cubicBezTo>
                    <a:pt x="24" y="7"/>
                    <a:pt x="25" y="14"/>
                    <a:pt x="27" y="20"/>
                  </a:cubicBezTo>
                  <a:cubicBezTo>
                    <a:pt x="23" y="15"/>
                    <a:pt x="17" y="6"/>
                    <a:pt x="1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5" name="Freeform 51">
              <a:extLst>
                <a:ext uri="{FF2B5EF4-FFF2-40B4-BE49-F238E27FC236}">
                  <a16:creationId xmlns:a16="http://schemas.microsoft.com/office/drawing/2014/main" id="{FBBCC4F1-5741-4D22-B69B-3A1362D74D9A}"/>
                </a:ext>
              </a:extLst>
            </p:cNvPr>
            <p:cNvSpPr/>
            <p:nvPr>
              <p:custDataLst>
                <p:tags r:id="rId1676"/>
              </p:custDataLst>
            </p:nvPr>
          </p:nvSpPr>
          <p:spPr bwMode="auto">
            <a:xfrm>
              <a:off x="1919" y="3128"/>
              <a:ext cx="350" cy="136"/>
            </a:xfrm>
            <a:custGeom>
              <a:avLst/>
              <a:gdLst>
                <a:gd name="T0" fmla="*/ 0 w 140"/>
                <a:gd name="T1" fmla="*/ 264 h 51"/>
                <a:gd name="T2" fmla="*/ 313 w 140"/>
                <a:gd name="T3" fmla="*/ 376 h 51"/>
                <a:gd name="T4" fmla="*/ 720 w 140"/>
                <a:gd name="T5" fmla="*/ 435 h 51"/>
                <a:gd name="T6" fmla="*/ 1283 w 140"/>
                <a:gd name="T7" fmla="*/ 376 h 51"/>
                <a:gd name="T8" fmla="*/ 2188 w 140"/>
                <a:gd name="T9" fmla="*/ 205 h 51"/>
                <a:gd name="T10" fmla="*/ 2063 w 140"/>
                <a:gd name="T11" fmla="*/ 397 h 51"/>
                <a:gd name="T12" fmla="*/ 1800 w 140"/>
                <a:gd name="T13" fmla="*/ 661 h 51"/>
                <a:gd name="T14" fmla="*/ 1175 w 140"/>
                <a:gd name="T15" fmla="*/ 968 h 51"/>
                <a:gd name="T16" fmla="*/ 1375 w 140"/>
                <a:gd name="T17" fmla="*/ 704 h 51"/>
                <a:gd name="T18" fmla="*/ 958 w 140"/>
                <a:gd name="T19" fmla="*/ 627 h 51"/>
                <a:gd name="T20" fmla="*/ 0 w 140"/>
                <a:gd name="T21" fmla="*/ 32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51">
                  <a:moveTo>
                    <a:pt x="0" y="14"/>
                  </a:moveTo>
                  <a:cubicBezTo>
                    <a:pt x="4" y="19"/>
                    <a:pt x="14" y="19"/>
                    <a:pt x="20" y="20"/>
                  </a:cubicBezTo>
                  <a:cubicBezTo>
                    <a:pt x="28" y="22"/>
                    <a:pt x="37" y="23"/>
                    <a:pt x="46" y="23"/>
                  </a:cubicBezTo>
                  <a:cubicBezTo>
                    <a:pt x="58" y="23"/>
                    <a:pt x="70" y="24"/>
                    <a:pt x="82" y="20"/>
                  </a:cubicBezTo>
                  <a:cubicBezTo>
                    <a:pt x="98" y="15"/>
                    <a:pt x="124" y="0"/>
                    <a:pt x="140" y="11"/>
                  </a:cubicBezTo>
                  <a:cubicBezTo>
                    <a:pt x="137" y="14"/>
                    <a:pt x="135" y="18"/>
                    <a:pt x="132" y="21"/>
                  </a:cubicBezTo>
                  <a:cubicBezTo>
                    <a:pt x="127" y="27"/>
                    <a:pt x="121" y="32"/>
                    <a:pt x="115" y="35"/>
                  </a:cubicBezTo>
                  <a:cubicBezTo>
                    <a:pt x="105" y="41"/>
                    <a:pt x="86" y="49"/>
                    <a:pt x="75" y="51"/>
                  </a:cubicBezTo>
                  <a:cubicBezTo>
                    <a:pt x="80" y="48"/>
                    <a:pt x="89" y="41"/>
                    <a:pt x="88" y="37"/>
                  </a:cubicBezTo>
                  <a:cubicBezTo>
                    <a:pt x="86" y="33"/>
                    <a:pt x="72" y="34"/>
                    <a:pt x="61" y="33"/>
                  </a:cubicBezTo>
                  <a:cubicBezTo>
                    <a:pt x="53" y="32"/>
                    <a:pt x="9" y="25"/>
                    <a:pt x="0" y="1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6" name="Freeform 52">
              <a:extLst>
                <a:ext uri="{FF2B5EF4-FFF2-40B4-BE49-F238E27FC236}">
                  <a16:creationId xmlns:a16="http://schemas.microsoft.com/office/drawing/2014/main" id="{08B94C43-FE39-4269-8B6A-0D3341464B06}"/>
                </a:ext>
              </a:extLst>
            </p:cNvPr>
            <p:cNvSpPr/>
            <p:nvPr>
              <p:custDataLst>
                <p:tags r:id="rId1677"/>
              </p:custDataLst>
            </p:nvPr>
          </p:nvSpPr>
          <p:spPr bwMode="auto">
            <a:xfrm>
              <a:off x="2324" y="3240"/>
              <a:ext cx="280" cy="88"/>
            </a:xfrm>
            <a:custGeom>
              <a:avLst/>
              <a:gdLst>
                <a:gd name="T0" fmla="*/ 0 w 112"/>
                <a:gd name="T1" fmla="*/ 21 h 33"/>
                <a:gd name="T2" fmla="*/ 1345 w 112"/>
                <a:gd name="T3" fmla="*/ 477 h 33"/>
                <a:gd name="T4" fmla="*/ 1750 w 112"/>
                <a:gd name="T5" fmla="*/ 205 h 33"/>
                <a:gd name="T6" fmla="*/ 1050 w 112"/>
                <a:gd name="T7" fmla="*/ 0 h 33"/>
                <a:gd name="T8" fmla="*/ 0 w 112"/>
                <a:gd name="T9" fmla="*/ 2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3">
                  <a:moveTo>
                    <a:pt x="0" y="1"/>
                  </a:moveTo>
                  <a:cubicBezTo>
                    <a:pt x="15" y="21"/>
                    <a:pt x="62" y="33"/>
                    <a:pt x="86" y="25"/>
                  </a:cubicBezTo>
                  <a:cubicBezTo>
                    <a:pt x="110" y="18"/>
                    <a:pt x="112" y="11"/>
                    <a:pt x="112" y="11"/>
                  </a:cubicBezTo>
                  <a:cubicBezTo>
                    <a:pt x="104" y="12"/>
                    <a:pt x="75" y="11"/>
                    <a:pt x="67" y="0"/>
                  </a:cubicBezTo>
                  <a:cubicBezTo>
                    <a:pt x="71" y="9"/>
                    <a:pt x="58" y="31"/>
                    <a:pt x="0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7" name="Freeform 53">
              <a:extLst>
                <a:ext uri="{FF2B5EF4-FFF2-40B4-BE49-F238E27FC236}">
                  <a16:creationId xmlns:a16="http://schemas.microsoft.com/office/drawing/2014/main" id="{D5A86345-2269-4E36-A7D3-FE960525A10F}"/>
                </a:ext>
              </a:extLst>
            </p:cNvPr>
            <p:cNvSpPr/>
            <p:nvPr>
              <p:custDataLst>
                <p:tags r:id="rId1678"/>
              </p:custDataLst>
            </p:nvPr>
          </p:nvSpPr>
          <p:spPr bwMode="auto">
            <a:xfrm>
              <a:off x="2261" y="3171"/>
              <a:ext cx="123" cy="64"/>
            </a:xfrm>
            <a:custGeom>
              <a:avLst/>
              <a:gdLst>
                <a:gd name="T0" fmla="*/ 50 w 49"/>
                <a:gd name="T1" fmla="*/ 136 h 24"/>
                <a:gd name="T2" fmla="*/ 208 w 49"/>
                <a:gd name="T3" fmla="*/ 0 h 24"/>
                <a:gd name="T4" fmla="*/ 379 w 49"/>
                <a:gd name="T5" fmla="*/ 35 h 24"/>
                <a:gd name="T6" fmla="*/ 743 w 49"/>
                <a:gd name="T7" fmla="*/ 21 h 24"/>
                <a:gd name="T8" fmla="*/ 776 w 49"/>
                <a:gd name="T9" fmla="*/ 171 h 24"/>
                <a:gd name="T10" fmla="*/ 316 w 49"/>
                <a:gd name="T11" fmla="*/ 456 h 24"/>
                <a:gd name="T12" fmla="*/ 95 w 49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4">
                  <a:moveTo>
                    <a:pt x="3" y="7"/>
                  </a:moveTo>
                  <a:cubicBezTo>
                    <a:pt x="8" y="3"/>
                    <a:pt x="6" y="0"/>
                    <a:pt x="13" y="0"/>
                  </a:cubicBezTo>
                  <a:cubicBezTo>
                    <a:pt x="16" y="0"/>
                    <a:pt x="21" y="2"/>
                    <a:pt x="24" y="2"/>
                  </a:cubicBezTo>
                  <a:cubicBezTo>
                    <a:pt x="32" y="3"/>
                    <a:pt x="40" y="4"/>
                    <a:pt x="47" y="1"/>
                  </a:cubicBezTo>
                  <a:cubicBezTo>
                    <a:pt x="47" y="3"/>
                    <a:pt x="48" y="6"/>
                    <a:pt x="49" y="9"/>
                  </a:cubicBezTo>
                  <a:cubicBezTo>
                    <a:pt x="38" y="3"/>
                    <a:pt x="16" y="8"/>
                    <a:pt x="20" y="24"/>
                  </a:cubicBezTo>
                  <a:cubicBezTo>
                    <a:pt x="16" y="23"/>
                    <a:pt x="0" y="12"/>
                    <a:pt x="6" y="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8" name="Freeform 54">
              <a:extLst>
                <a:ext uri="{FF2B5EF4-FFF2-40B4-BE49-F238E27FC236}">
                  <a16:creationId xmlns:a16="http://schemas.microsoft.com/office/drawing/2014/main" id="{C18CABC1-859C-49C5-8AD8-C572021A7734}"/>
                </a:ext>
              </a:extLst>
            </p:cNvPr>
            <p:cNvSpPr/>
            <p:nvPr>
              <p:custDataLst>
                <p:tags r:id="rId1679"/>
              </p:custDataLst>
            </p:nvPr>
          </p:nvSpPr>
          <p:spPr bwMode="auto">
            <a:xfrm>
              <a:off x="1579" y="2475"/>
              <a:ext cx="145" cy="536"/>
            </a:xfrm>
            <a:custGeom>
              <a:avLst/>
              <a:gdLst>
                <a:gd name="T0" fmla="*/ 63 w 58"/>
                <a:gd name="T1" fmla="*/ 0 h 201"/>
                <a:gd name="T2" fmla="*/ 158 w 58"/>
                <a:gd name="T3" fmla="*/ 491 h 201"/>
                <a:gd name="T4" fmla="*/ 208 w 58"/>
                <a:gd name="T5" fmla="*/ 968 h 201"/>
                <a:gd name="T6" fmla="*/ 363 w 58"/>
                <a:gd name="T7" fmla="*/ 1912 h 201"/>
                <a:gd name="T8" fmla="*/ 270 w 58"/>
                <a:gd name="T9" fmla="*/ 2824 h 201"/>
                <a:gd name="T10" fmla="*/ 908 w 58"/>
                <a:gd name="T11" fmla="*/ 3208 h 201"/>
                <a:gd name="T12" fmla="*/ 408 w 58"/>
                <a:gd name="T13" fmla="*/ 3811 h 201"/>
                <a:gd name="T14" fmla="*/ 333 w 58"/>
                <a:gd name="T15" fmla="*/ 3528 h 201"/>
                <a:gd name="T16" fmla="*/ 145 w 58"/>
                <a:gd name="T17" fmla="*/ 3149 h 201"/>
                <a:gd name="T18" fmla="*/ 158 w 58"/>
                <a:gd name="T19" fmla="*/ 2083 h 201"/>
                <a:gd name="T20" fmla="*/ 63 w 58"/>
                <a:gd name="T21" fmla="*/ 1003 h 201"/>
                <a:gd name="T22" fmla="*/ 83 w 58"/>
                <a:gd name="T23" fmla="*/ 93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01">
                  <a:moveTo>
                    <a:pt x="4" y="0"/>
                  </a:moveTo>
                  <a:cubicBezTo>
                    <a:pt x="6" y="9"/>
                    <a:pt x="10" y="17"/>
                    <a:pt x="10" y="26"/>
                  </a:cubicBezTo>
                  <a:cubicBezTo>
                    <a:pt x="10" y="34"/>
                    <a:pt x="10" y="43"/>
                    <a:pt x="13" y="51"/>
                  </a:cubicBezTo>
                  <a:cubicBezTo>
                    <a:pt x="18" y="68"/>
                    <a:pt x="26" y="83"/>
                    <a:pt x="23" y="101"/>
                  </a:cubicBezTo>
                  <a:cubicBezTo>
                    <a:pt x="20" y="117"/>
                    <a:pt x="9" y="133"/>
                    <a:pt x="17" y="149"/>
                  </a:cubicBezTo>
                  <a:cubicBezTo>
                    <a:pt x="24" y="163"/>
                    <a:pt x="43" y="172"/>
                    <a:pt x="58" y="169"/>
                  </a:cubicBezTo>
                  <a:cubicBezTo>
                    <a:pt x="48" y="179"/>
                    <a:pt x="38" y="193"/>
                    <a:pt x="26" y="201"/>
                  </a:cubicBezTo>
                  <a:cubicBezTo>
                    <a:pt x="29" y="194"/>
                    <a:pt x="24" y="191"/>
                    <a:pt x="21" y="186"/>
                  </a:cubicBezTo>
                  <a:cubicBezTo>
                    <a:pt x="16" y="180"/>
                    <a:pt x="12" y="174"/>
                    <a:pt x="9" y="166"/>
                  </a:cubicBezTo>
                  <a:cubicBezTo>
                    <a:pt x="1" y="145"/>
                    <a:pt x="4" y="130"/>
                    <a:pt x="10" y="110"/>
                  </a:cubicBezTo>
                  <a:cubicBezTo>
                    <a:pt x="16" y="89"/>
                    <a:pt x="9" y="72"/>
                    <a:pt x="4" y="53"/>
                  </a:cubicBezTo>
                  <a:cubicBezTo>
                    <a:pt x="0" y="37"/>
                    <a:pt x="10" y="20"/>
                    <a:pt x="5" y="5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09" name="Freeform 55">
              <a:extLst>
                <a:ext uri="{FF2B5EF4-FFF2-40B4-BE49-F238E27FC236}">
                  <a16:creationId xmlns:a16="http://schemas.microsoft.com/office/drawing/2014/main" id="{2FA2462B-AE5A-4DE6-A69C-5EDF717E25C8}"/>
                </a:ext>
              </a:extLst>
            </p:cNvPr>
            <p:cNvSpPr/>
            <p:nvPr>
              <p:custDataLst>
                <p:tags r:id="rId1680"/>
              </p:custDataLst>
            </p:nvPr>
          </p:nvSpPr>
          <p:spPr bwMode="auto">
            <a:xfrm>
              <a:off x="1664" y="2925"/>
              <a:ext cx="60" cy="64"/>
            </a:xfrm>
            <a:custGeom>
              <a:avLst/>
              <a:gdLst>
                <a:gd name="T0" fmla="*/ 0 w 24"/>
                <a:gd name="T1" fmla="*/ 21 h 24"/>
                <a:gd name="T2" fmla="*/ 113 w 24"/>
                <a:gd name="T3" fmla="*/ 456 h 24"/>
                <a:gd name="T4" fmla="*/ 375 w 24"/>
                <a:gd name="T5" fmla="*/ 35 h 24"/>
                <a:gd name="T6" fmla="*/ 145 w 24"/>
                <a:gd name="T7" fmla="*/ 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4">
                  <a:moveTo>
                    <a:pt x="0" y="1"/>
                  </a:moveTo>
                  <a:cubicBezTo>
                    <a:pt x="7" y="6"/>
                    <a:pt x="8" y="17"/>
                    <a:pt x="7" y="24"/>
                  </a:cubicBezTo>
                  <a:cubicBezTo>
                    <a:pt x="9" y="16"/>
                    <a:pt x="19" y="10"/>
                    <a:pt x="24" y="2"/>
                  </a:cubicBezTo>
                  <a:cubicBezTo>
                    <a:pt x="20" y="0"/>
                    <a:pt x="13" y="0"/>
                    <a:pt x="9" y="1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0" name="Freeform 56">
              <a:extLst>
                <a:ext uri="{FF2B5EF4-FFF2-40B4-BE49-F238E27FC236}">
                  <a16:creationId xmlns:a16="http://schemas.microsoft.com/office/drawing/2014/main" id="{AA345454-6483-44A3-AF64-95F8340BA97E}"/>
                </a:ext>
              </a:extLst>
            </p:cNvPr>
            <p:cNvSpPr/>
            <p:nvPr>
              <p:custDataLst>
                <p:tags r:id="rId1681"/>
              </p:custDataLst>
            </p:nvPr>
          </p:nvSpPr>
          <p:spPr bwMode="auto">
            <a:xfrm>
              <a:off x="1621" y="2325"/>
              <a:ext cx="68" cy="176"/>
            </a:xfrm>
            <a:custGeom>
              <a:avLst/>
              <a:gdLst>
                <a:gd name="T0" fmla="*/ 179 w 27"/>
                <a:gd name="T1" fmla="*/ 285 h 66"/>
                <a:gd name="T2" fmla="*/ 254 w 27"/>
                <a:gd name="T3" fmla="*/ 683 h 66"/>
                <a:gd name="T4" fmla="*/ 431 w 27"/>
                <a:gd name="T5" fmla="*/ 1003 h 66"/>
                <a:gd name="T6" fmla="*/ 0 w 27"/>
                <a:gd name="T7" fmla="*/ 1251 h 66"/>
                <a:gd name="T8" fmla="*/ 126 w 27"/>
                <a:gd name="T9" fmla="*/ 797 h 66"/>
                <a:gd name="T10" fmla="*/ 159 w 27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1" y="15"/>
                  </a:moveTo>
                  <a:cubicBezTo>
                    <a:pt x="13" y="22"/>
                    <a:pt x="13" y="29"/>
                    <a:pt x="16" y="36"/>
                  </a:cubicBezTo>
                  <a:cubicBezTo>
                    <a:pt x="19" y="42"/>
                    <a:pt x="21" y="49"/>
                    <a:pt x="27" y="53"/>
                  </a:cubicBezTo>
                  <a:cubicBezTo>
                    <a:pt x="18" y="55"/>
                    <a:pt x="8" y="60"/>
                    <a:pt x="0" y="66"/>
                  </a:cubicBezTo>
                  <a:cubicBezTo>
                    <a:pt x="5" y="59"/>
                    <a:pt x="8" y="51"/>
                    <a:pt x="8" y="42"/>
                  </a:cubicBezTo>
                  <a:cubicBezTo>
                    <a:pt x="7" y="31"/>
                    <a:pt x="1" y="9"/>
                    <a:pt x="10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1" name="Freeform 57">
              <a:extLst>
                <a:ext uri="{FF2B5EF4-FFF2-40B4-BE49-F238E27FC236}">
                  <a16:creationId xmlns:a16="http://schemas.microsoft.com/office/drawing/2014/main" id="{3176F738-5F74-452B-AED6-6300C674EE63}"/>
                </a:ext>
              </a:extLst>
            </p:cNvPr>
            <p:cNvSpPr/>
            <p:nvPr>
              <p:custDataLst>
                <p:tags r:id="rId1682"/>
              </p:custDataLst>
            </p:nvPr>
          </p:nvSpPr>
          <p:spPr bwMode="auto">
            <a:xfrm>
              <a:off x="1624" y="2189"/>
              <a:ext cx="175" cy="216"/>
            </a:xfrm>
            <a:custGeom>
              <a:avLst/>
              <a:gdLst>
                <a:gd name="T0" fmla="*/ 125 w 70"/>
                <a:gd name="T1" fmla="*/ 1195 h 81"/>
                <a:gd name="T2" fmla="*/ 283 w 70"/>
                <a:gd name="T3" fmla="*/ 760 h 81"/>
                <a:gd name="T4" fmla="*/ 425 w 70"/>
                <a:gd name="T5" fmla="*/ 627 h 81"/>
                <a:gd name="T6" fmla="*/ 470 w 70"/>
                <a:gd name="T7" fmla="*/ 397 h 81"/>
                <a:gd name="T8" fmla="*/ 1095 w 70"/>
                <a:gd name="T9" fmla="*/ 605 h 81"/>
                <a:gd name="T10" fmla="*/ 813 w 70"/>
                <a:gd name="T11" fmla="*/ 136 h 81"/>
                <a:gd name="T12" fmla="*/ 345 w 70"/>
                <a:gd name="T13" fmla="*/ 149 h 81"/>
                <a:gd name="T14" fmla="*/ 175 w 70"/>
                <a:gd name="T15" fmla="*/ 1536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1">
                  <a:moveTo>
                    <a:pt x="8" y="63"/>
                  </a:moveTo>
                  <a:cubicBezTo>
                    <a:pt x="6" y="54"/>
                    <a:pt x="12" y="45"/>
                    <a:pt x="18" y="40"/>
                  </a:cubicBezTo>
                  <a:cubicBezTo>
                    <a:pt x="20" y="37"/>
                    <a:pt x="25" y="36"/>
                    <a:pt x="27" y="33"/>
                  </a:cubicBezTo>
                  <a:cubicBezTo>
                    <a:pt x="29" y="30"/>
                    <a:pt x="29" y="25"/>
                    <a:pt x="30" y="21"/>
                  </a:cubicBezTo>
                  <a:cubicBezTo>
                    <a:pt x="41" y="0"/>
                    <a:pt x="61" y="22"/>
                    <a:pt x="70" y="32"/>
                  </a:cubicBezTo>
                  <a:cubicBezTo>
                    <a:pt x="64" y="23"/>
                    <a:pt x="62" y="13"/>
                    <a:pt x="52" y="7"/>
                  </a:cubicBezTo>
                  <a:cubicBezTo>
                    <a:pt x="42" y="0"/>
                    <a:pt x="31" y="1"/>
                    <a:pt x="22" y="8"/>
                  </a:cubicBezTo>
                  <a:cubicBezTo>
                    <a:pt x="2" y="25"/>
                    <a:pt x="0" y="75"/>
                    <a:pt x="11" y="8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2" name="Freeform 58">
              <a:extLst>
                <a:ext uri="{FF2B5EF4-FFF2-40B4-BE49-F238E27FC236}">
                  <a16:creationId xmlns:a16="http://schemas.microsoft.com/office/drawing/2014/main" id="{63E57CFD-49A6-499F-B38E-D1CDDD81F57C}"/>
                </a:ext>
              </a:extLst>
            </p:cNvPr>
            <p:cNvSpPr/>
            <p:nvPr>
              <p:custDataLst>
                <p:tags r:id="rId1683"/>
              </p:custDataLst>
            </p:nvPr>
          </p:nvSpPr>
          <p:spPr bwMode="auto">
            <a:xfrm>
              <a:off x="1914" y="2309"/>
              <a:ext cx="325" cy="144"/>
            </a:xfrm>
            <a:custGeom>
              <a:avLst/>
              <a:gdLst>
                <a:gd name="T0" fmla="*/ 0 w 130"/>
                <a:gd name="T1" fmla="*/ 307 h 54"/>
                <a:gd name="T2" fmla="*/ 1720 w 130"/>
                <a:gd name="T3" fmla="*/ 533 h 54"/>
                <a:gd name="T4" fmla="*/ 2033 w 130"/>
                <a:gd name="T5" fmla="*/ 0 h 54"/>
                <a:gd name="T6" fmla="*/ 1408 w 130"/>
                <a:gd name="T7" fmla="*/ 491 h 54"/>
                <a:gd name="T8" fmla="*/ 175 w 130"/>
                <a:gd name="T9" fmla="*/ 37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4">
                  <a:moveTo>
                    <a:pt x="0" y="16"/>
                  </a:moveTo>
                  <a:cubicBezTo>
                    <a:pt x="17" y="30"/>
                    <a:pt x="65" y="54"/>
                    <a:pt x="110" y="28"/>
                  </a:cubicBezTo>
                  <a:cubicBezTo>
                    <a:pt x="112" y="25"/>
                    <a:pt x="124" y="4"/>
                    <a:pt x="130" y="0"/>
                  </a:cubicBezTo>
                  <a:cubicBezTo>
                    <a:pt x="112" y="10"/>
                    <a:pt x="112" y="20"/>
                    <a:pt x="90" y="26"/>
                  </a:cubicBezTo>
                  <a:cubicBezTo>
                    <a:pt x="41" y="38"/>
                    <a:pt x="26" y="24"/>
                    <a:pt x="11" y="2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3" name="Freeform 59">
              <a:extLst>
                <a:ext uri="{FF2B5EF4-FFF2-40B4-BE49-F238E27FC236}">
                  <a16:creationId xmlns:a16="http://schemas.microsoft.com/office/drawing/2014/main" id="{C0D68D72-1ABC-4BD3-AA66-FAB1B1615E76}"/>
                </a:ext>
              </a:extLst>
            </p:cNvPr>
            <p:cNvSpPr/>
            <p:nvPr>
              <p:custDataLst>
                <p:tags r:id="rId1684"/>
              </p:custDataLst>
            </p:nvPr>
          </p:nvSpPr>
          <p:spPr bwMode="auto">
            <a:xfrm>
              <a:off x="2659" y="2264"/>
              <a:ext cx="73" cy="264"/>
            </a:xfrm>
            <a:custGeom>
              <a:avLst/>
              <a:gdLst>
                <a:gd name="T0" fmla="*/ 368 w 29"/>
                <a:gd name="T1" fmla="*/ 0 h 99"/>
                <a:gd name="T2" fmla="*/ 83 w 29"/>
                <a:gd name="T3" fmla="*/ 1877 h 99"/>
                <a:gd name="T4" fmla="*/ 0 w 29"/>
                <a:gd name="T5" fmla="*/ 605 h 99"/>
                <a:gd name="T6" fmla="*/ 272 w 29"/>
                <a:gd name="T7" fmla="*/ 853 h 99"/>
                <a:gd name="T8" fmla="*/ 368 w 2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9">
                  <a:moveTo>
                    <a:pt x="23" y="0"/>
                  </a:moveTo>
                  <a:cubicBezTo>
                    <a:pt x="26" y="25"/>
                    <a:pt x="29" y="68"/>
                    <a:pt x="5" y="99"/>
                  </a:cubicBezTo>
                  <a:cubicBezTo>
                    <a:pt x="6" y="93"/>
                    <a:pt x="12" y="58"/>
                    <a:pt x="0" y="32"/>
                  </a:cubicBezTo>
                  <a:cubicBezTo>
                    <a:pt x="6" y="47"/>
                    <a:pt x="13" y="50"/>
                    <a:pt x="17" y="45"/>
                  </a:cubicBezTo>
                  <a:cubicBezTo>
                    <a:pt x="21" y="39"/>
                    <a:pt x="26" y="13"/>
                    <a:pt x="2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4" name="Freeform 60">
              <a:extLst>
                <a:ext uri="{FF2B5EF4-FFF2-40B4-BE49-F238E27FC236}">
                  <a16:creationId xmlns:a16="http://schemas.microsoft.com/office/drawing/2014/main" id="{50B0B4F6-DC50-4996-B654-16AA3A78873A}"/>
                </a:ext>
              </a:extLst>
            </p:cNvPr>
            <p:cNvSpPr/>
            <p:nvPr>
              <p:custDataLst>
                <p:tags r:id="rId1685"/>
              </p:custDataLst>
            </p:nvPr>
          </p:nvSpPr>
          <p:spPr bwMode="auto">
            <a:xfrm>
              <a:off x="2226" y="2291"/>
              <a:ext cx="55" cy="61"/>
            </a:xfrm>
            <a:custGeom>
              <a:avLst/>
              <a:gdLst>
                <a:gd name="T0" fmla="*/ 0 w 22"/>
                <a:gd name="T1" fmla="*/ 430 h 23"/>
                <a:gd name="T2" fmla="*/ 345 w 2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8" y="9"/>
                    <a:pt x="17" y="1"/>
                    <a:pt x="22" y="0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5" name="Freeform 61">
              <a:extLst>
                <a:ext uri="{FF2B5EF4-FFF2-40B4-BE49-F238E27FC236}">
                  <a16:creationId xmlns:a16="http://schemas.microsoft.com/office/drawing/2014/main" id="{5F1E25B3-9A4F-4586-BE18-E45B01880A2C}"/>
                </a:ext>
              </a:extLst>
            </p:cNvPr>
            <p:cNvSpPr/>
            <p:nvPr>
              <p:custDataLst>
                <p:tags r:id="rId1686"/>
              </p:custDataLst>
            </p:nvPr>
          </p:nvSpPr>
          <p:spPr bwMode="auto">
            <a:xfrm>
              <a:off x="2006" y="2283"/>
              <a:ext cx="228" cy="48"/>
            </a:xfrm>
            <a:custGeom>
              <a:avLst/>
              <a:gdLst>
                <a:gd name="T0" fmla="*/ 0 w 91"/>
                <a:gd name="T1" fmla="*/ 227 h 18"/>
                <a:gd name="T2" fmla="*/ 1431 w 91"/>
                <a:gd name="T3" fmla="*/ 0 h 18"/>
                <a:gd name="T4" fmla="*/ 0 w 91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8">
                  <a:moveTo>
                    <a:pt x="0" y="12"/>
                  </a:moveTo>
                  <a:cubicBezTo>
                    <a:pt x="27" y="16"/>
                    <a:pt x="66" y="16"/>
                    <a:pt x="91" y="0"/>
                  </a:cubicBezTo>
                  <a:cubicBezTo>
                    <a:pt x="79" y="5"/>
                    <a:pt x="17" y="18"/>
                    <a:pt x="0" y="12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6" name="Freeform 62">
              <a:extLst>
                <a:ext uri="{FF2B5EF4-FFF2-40B4-BE49-F238E27FC236}">
                  <a16:creationId xmlns:a16="http://schemas.microsoft.com/office/drawing/2014/main" id="{631FE7BA-33D3-49A0-BD6C-08A2C3191C06}"/>
                </a:ext>
              </a:extLst>
            </p:cNvPr>
            <p:cNvSpPr/>
            <p:nvPr>
              <p:custDataLst>
                <p:tags r:id="rId1687"/>
              </p:custDataLst>
            </p:nvPr>
          </p:nvSpPr>
          <p:spPr bwMode="auto">
            <a:xfrm>
              <a:off x="1596" y="2104"/>
              <a:ext cx="130" cy="189"/>
            </a:xfrm>
            <a:custGeom>
              <a:avLst/>
              <a:gdLst>
                <a:gd name="T0" fmla="*/ 813 w 52"/>
                <a:gd name="T1" fmla="*/ 21 h 71"/>
                <a:gd name="T2" fmla="*/ 0 w 52"/>
                <a:gd name="T3" fmla="*/ 1339 h 71"/>
                <a:gd name="T4" fmla="*/ 813 w 52"/>
                <a:gd name="T5" fmla="*/ 21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1">
                  <a:moveTo>
                    <a:pt x="52" y="1"/>
                  </a:moveTo>
                  <a:cubicBezTo>
                    <a:pt x="32" y="0"/>
                    <a:pt x="1" y="2"/>
                    <a:pt x="0" y="71"/>
                  </a:cubicBezTo>
                  <a:cubicBezTo>
                    <a:pt x="5" y="43"/>
                    <a:pt x="15" y="4"/>
                    <a:pt x="52" y="1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7" name="Freeform 63">
              <a:extLst>
                <a:ext uri="{FF2B5EF4-FFF2-40B4-BE49-F238E27FC236}">
                  <a16:creationId xmlns:a16="http://schemas.microsoft.com/office/drawing/2014/main" id="{AF0E06BE-E202-45A1-B36E-11040E55D10C}"/>
                </a:ext>
              </a:extLst>
            </p:cNvPr>
            <p:cNvSpPr/>
            <p:nvPr>
              <p:custDataLst>
                <p:tags r:id="rId1688"/>
              </p:custDataLst>
            </p:nvPr>
          </p:nvSpPr>
          <p:spPr bwMode="auto">
            <a:xfrm>
              <a:off x="1541" y="2517"/>
              <a:ext cx="33" cy="299"/>
            </a:xfrm>
            <a:custGeom>
              <a:avLst/>
              <a:gdLst>
                <a:gd name="T0" fmla="*/ 213 w 13"/>
                <a:gd name="T1" fmla="*/ 2130 h 112"/>
                <a:gd name="T2" fmla="*/ 147 w 13"/>
                <a:gd name="T3" fmla="*/ 0 h 112"/>
                <a:gd name="T4" fmla="*/ 213 w 13"/>
                <a:gd name="T5" fmla="*/ 213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2">
                  <a:moveTo>
                    <a:pt x="13" y="112"/>
                  </a:moveTo>
                  <a:cubicBezTo>
                    <a:pt x="0" y="64"/>
                    <a:pt x="5" y="19"/>
                    <a:pt x="9" y="0"/>
                  </a:cubicBezTo>
                  <a:cubicBezTo>
                    <a:pt x="7" y="15"/>
                    <a:pt x="7" y="78"/>
                    <a:pt x="13" y="112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8" name="Freeform 64">
              <a:extLst>
                <a:ext uri="{FF2B5EF4-FFF2-40B4-BE49-F238E27FC236}">
                  <a16:creationId xmlns:a16="http://schemas.microsoft.com/office/drawing/2014/main" id="{86F9E7F9-229A-4A35-854F-96831005FC3D}"/>
                </a:ext>
              </a:extLst>
            </p:cNvPr>
            <p:cNvSpPr/>
            <p:nvPr>
              <p:custDataLst>
                <p:tags r:id="rId1689"/>
              </p:custDataLst>
            </p:nvPr>
          </p:nvSpPr>
          <p:spPr bwMode="auto">
            <a:xfrm>
              <a:off x="2239" y="2547"/>
              <a:ext cx="40" cy="157"/>
            </a:xfrm>
            <a:custGeom>
              <a:avLst/>
              <a:gdLst>
                <a:gd name="T0" fmla="*/ 145 w 16"/>
                <a:gd name="T1" fmla="*/ 1112 h 59"/>
                <a:gd name="T2" fmla="*/ 0 w 16"/>
                <a:gd name="T3" fmla="*/ 546 h 59"/>
                <a:gd name="T4" fmla="*/ 250 w 16"/>
                <a:gd name="T5" fmla="*/ 0 h 59"/>
                <a:gd name="T6" fmla="*/ 63 w 16"/>
                <a:gd name="T7" fmla="*/ 567 h 59"/>
                <a:gd name="T8" fmla="*/ 145 w 16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9">
                  <a:moveTo>
                    <a:pt x="9" y="59"/>
                  </a:moveTo>
                  <a:cubicBezTo>
                    <a:pt x="8" y="53"/>
                    <a:pt x="1" y="41"/>
                    <a:pt x="0" y="29"/>
                  </a:cubicBezTo>
                  <a:cubicBezTo>
                    <a:pt x="0" y="18"/>
                    <a:pt x="3" y="8"/>
                    <a:pt x="16" y="0"/>
                  </a:cubicBezTo>
                  <a:cubicBezTo>
                    <a:pt x="10" y="7"/>
                    <a:pt x="4" y="19"/>
                    <a:pt x="4" y="30"/>
                  </a:cubicBezTo>
                  <a:cubicBezTo>
                    <a:pt x="4" y="41"/>
                    <a:pt x="7" y="53"/>
                    <a:pt x="9" y="59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19" name="Freeform 65">
              <a:extLst>
                <a:ext uri="{FF2B5EF4-FFF2-40B4-BE49-F238E27FC236}">
                  <a16:creationId xmlns:a16="http://schemas.microsoft.com/office/drawing/2014/main" id="{E1DE2DFA-A04F-4F0B-BEB6-B925A7F84897}"/>
                </a:ext>
              </a:extLst>
            </p:cNvPr>
            <p:cNvSpPr/>
            <p:nvPr>
              <p:custDataLst>
                <p:tags r:id="rId1690"/>
              </p:custDataLst>
            </p:nvPr>
          </p:nvSpPr>
          <p:spPr bwMode="auto">
            <a:xfrm>
              <a:off x="2674" y="2835"/>
              <a:ext cx="60" cy="114"/>
            </a:xfrm>
            <a:custGeom>
              <a:avLst/>
              <a:gdLst>
                <a:gd name="T0" fmla="*/ 345 w 24"/>
                <a:gd name="T1" fmla="*/ 801 h 43"/>
                <a:gd name="T2" fmla="*/ 0 w 24"/>
                <a:gd name="T3" fmla="*/ 0 h 43"/>
                <a:gd name="T4" fmla="*/ 345 w 24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2" y="43"/>
                  </a:moveTo>
                  <a:cubicBezTo>
                    <a:pt x="19" y="29"/>
                    <a:pt x="12" y="11"/>
                    <a:pt x="0" y="0"/>
                  </a:cubicBezTo>
                  <a:cubicBezTo>
                    <a:pt x="10" y="3"/>
                    <a:pt x="24" y="21"/>
                    <a:pt x="22" y="4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0" name="Freeform 66">
              <a:extLst>
                <a:ext uri="{FF2B5EF4-FFF2-40B4-BE49-F238E27FC236}">
                  <a16:creationId xmlns:a16="http://schemas.microsoft.com/office/drawing/2014/main" id="{47DEF58A-C117-456C-9598-A780377EA974}"/>
                </a:ext>
              </a:extLst>
            </p:cNvPr>
            <p:cNvSpPr/>
            <p:nvPr>
              <p:custDataLst>
                <p:tags r:id="rId1691"/>
              </p:custDataLst>
            </p:nvPr>
          </p:nvSpPr>
          <p:spPr bwMode="auto">
            <a:xfrm>
              <a:off x="2051" y="2603"/>
              <a:ext cx="520" cy="333"/>
            </a:xfrm>
            <a:custGeom>
              <a:avLst/>
              <a:gdLst>
                <a:gd name="T0" fmla="*/ 188 w 208"/>
                <a:gd name="T1" fmla="*/ 0 h 125"/>
                <a:gd name="T2" fmla="*/ 313 w 208"/>
                <a:gd name="T3" fmla="*/ 1305 h 125"/>
                <a:gd name="T4" fmla="*/ 1645 w 208"/>
                <a:gd name="T5" fmla="*/ 2307 h 125"/>
                <a:gd name="T6" fmla="*/ 3250 w 208"/>
                <a:gd name="T7" fmla="*/ 151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125">
                  <a:moveTo>
                    <a:pt x="12" y="0"/>
                  </a:moveTo>
                  <a:cubicBezTo>
                    <a:pt x="3" y="19"/>
                    <a:pt x="0" y="38"/>
                    <a:pt x="20" y="69"/>
                  </a:cubicBezTo>
                  <a:cubicBezTo>
                    <a:pt x="41" y="101"/>
                    <a:pt x="59" y="118"/>
                    <a:pt x="105" y="122"/>
                  </a:cubicBezTo>
                  <a:cubicBezTo>
                    <a:pt x="150" y="125"/>
                    <a:pt x="180" y="107"/>
                    <a:pt x="208" y="8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1" name="Freeform 67">
              <a:extLst>
                <a:ext uri="{FF2B5EF4-FFF2-40B4-BE49-F238E27FC236}">
                  <a16:creationId xmlns:a16="http://schemas.microsoft.com/office/drawing/2014/main" id="{FE103938-40A1-4702-B509-67CE85B10B58}"/>
                </a:ext>
              </a:extLst>
            </p:cNvPr>
            <p:cNvSpPr/>
            <p:nvPr>
              <p:custDataLst>
                <p:tags r:id="rId1692"/>
              </p:custDataLst>
            </p:nvPr>
          </p:nvSpPr>
          <p:spPr bwMode="auto">
            <a:xfrm>
              <a:off x="1726" y="2837"/>
              <a:ext cx="905" cy="334"/>
            </a:xfrm>
            <a:custGeom>
              <a:avLst/>
              <a:gdLst>
                <a:gd name="T0" fmla="*/ 0 w 362"/>
                <a:gd name="T1" fmla="*/ 628 h 125"/>
                <a:gd name="T2" fmla="*/ 958 w 362"/>
                <a:gd name="T3" fmla="*/ 115 h 125"/>
                <a:gd name="T4" fmla="*/ 1908 w 362"/>
                <a:gd name="T5" fmla="*/ 1622 h 125"/>
                <a:gd name="T6" fmla="*/ 3033 w 362"/>
                <a:gd name="T7" fmla="*/ 1221 h 125"/>
                <a:gd name="T8" fmla="*/ 3908 w 362"/>
                <a:gd name="T9" fmla="*/ 1371 h 125"/>
                <a:gd name="T10" fmla="*/ 5238 w 362"/>
                <a:gd name="T11" fmla="*/ 729 h 125"/>
                <a:gd name="T12" fmla="*/ 5500 w 362"/>
                <a:gd name="T13" fmla="*/ 1870 h 125"/>
                <a:gd name="T14" fmla="*/ 5563 w 362"/>
                <a:gd name="T15" fmla="*/ 236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125">
                  <a:moveTo>
                    <a:pt x="0" y="33"/>
                  </a:moveTo>
                  <a:cubicBezTo>
                    <a:pt x="18" y="13"/>
                    <a:pt x="37" y="0"/>
                    <a:pt x="61" y="6"/>
                  </a:cubicBezTo>
                  <a:cubicBezTo>
                    <a:pt x="118" y="20"/>
                    <a:pt x="93" y="81"/>
                    <a:pt x="122" y="85"/>
                  </a:cubicBezTo>
                  <a:cubicBezTo>
                    <a:pt x="151" y="89"/>
                    <a:pt x="171" y="60"/>
                    <a:pt x="194" y="64"/>
                  </a:cubicBezTo>
                  <a:cubicBezTo>
                    <a:pt x="218" y="67"/>
                    <a:pt x="225" y="79"/>
                    <a:pt x="250" y="72"/>
                  </a:cubicBezTo>
                  <a:cubicBezTo>
                    <a:pt x="275" y="66"/>
                    <a:pt x="308" y="29"/>
                    <a:pt x="335" y="38"/>
                  </a:cubicBezTo>
                  <a:cubicBezTo>
                    <a:pt x="362" y="48"/>
                    <a:pt x="358" y="79"/>
                    <a:pt x="352" y="98"/>
                  </a:cubicBezTo>
                  <a:cubicBezTo>
                    <a:pt x="346" y="117"/>
                    <a:pt x="347" y="125"/>
                    <a:pt x="356" y="12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2" name="Freeform 68">
              <a:extLst>
                <a:ext uri="{FF2B5EF4-FFF2-40B4-BE49-F238E27FC236}">
                  <a16:creationId xmlns:a16="http://schemas.microsoft.com/office/drawing/2014/main" id="{16B5F39A-F52C-4559-BF91-846EC68F7EE0}"/>
                </a:ext>
              </a:extLst>
            </p:cNvPr>
            <p:cNvSpPr/>
            <p:nvPr>
              <p:custDataLst>
                <p:tags r:id="rId1693"/>
              </p:custDataLst>
            </p:nvPr>
          </p:nvSpPr>
          <p:spPr bwMode="auto">
            <a:xfrm>
              <a:off x="2444" y="3043"/>
              <a:ext cx="95" cy="85"/>
            </a:xfrm>
            <a:custGeom>
              <a:avLst/>
              <a:gdLst>
                <a:gd name="T0" fmla="*/ 363 w 38"/>
                <a:gd name="T1" fmla="*/ 0 h 32"/>
                <a:gd name="T2" fmla="*/ 0 w 38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2">
                  <a:moveTo>
                    <a:pt x="23" y="0"/>
                  </a:moveTo>
                  <a:cubicBezTo>
                    <a:pt x="38" y="8"/>
                    <a:pt x="7" y="21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3" name="Freeform 69">
              <a:extLst>
                <a:ext uri="{FF2B5EF4-FFF2-40B4-BE49-F238E27FC236}">
                  <a16:creationId xmlns:a16="http://schemas.microsoft.com/office/drawing/2014/main" id="{C9C94D50-2A95-4B34-A2E2-B90CA5D949CB}"/>
                </a:ext>
              </a:extLst>
            </p:cNvPr>
            <p:cNvSpPr/>
            <p:nvPr>
              <p:custDataLst>
                <p:tags r:id="rId1694"/>
              </p:custDataLst>
            </p:nvPr>
          </p:nvSpPr>
          <p:spPr bwMode="auto">
            <a:xfrm>
              <a:off x="1806" y="2955"/>
              <a:ext cx="38" cy="77"/>
            </a:xfrm>
            <a:custGeom>
              <a:avLst/>
              <a:gdLst>
                <a:gd name="T0" fmla="*/ 0 w 15"/>
                <a:gd name="T1" fmla="*/ 56 h 29"/>
                <a:gd name="T2" fmla="*/ 147 w 15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3"/>
                  </a:moveTo>
                  <a:cubicBezTo>
                    <a:pt x="15" y="0"/>
                    <a:pt x="9" y="18"/>
                    <a:pt x="9" y="29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4" name="Freeform 70">
              <a:extLst>
                <a:ext uri="{FF2B5EF4-FFF2-40B4-BE49-F238E27FC236}">
                  <a16:creationId xmlns:a16="http://schemas.microsoft.com/office/drawing/2014/main" id="{98639FC5-ED9F-45E7-93F2-3279889B3D02}"/>
                </a:ext>
              </a:extLst>
            </p:cNvPr>
            <p:cNvSpPr/>
            <p:nvPr>
              <p:custDataLst>
                <p:tags r:id="rId1695"/>
              </p:custDataLst>
            </p:nvPr>
          </p:nvSpPr>
          <p:spPr bwMode="auto">
            <a:xfrm>
              <a:off x="1719" y="2568"/>
              <a:ext cx="347" cy="189"/>
            </a:xfrm>
            <a:custGeom>
              <a:avLst/>
              <a:gdLst>
                <a:gd name="T0" fmla="*/ 2162 w 139"/>
                <a:gd name="T1" fmla="*/ 886 h 71"/>
                <a:gd name="T2" fmla="*/ 1495 w 139"/>
                <a:gd name="T3" fmla="*/ 1318 h 71"/>
                <a:gd name="T4" fmla="*/ 512 w 139"/>
                <a:gd name="T5" fmla="*/ 977 h 71"/>
                <a:gd name="T6" fmla="*/ 0 w 139"/>
                <a:gd name="T7" fmla="*/ 149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1">
                  <a:moveTo>
                    <a:pt x="139" y="47"/>
                  </a:moveTo>
                  <a:cubicBezTo>
                    <a:pt x="134" y="55"/>
                    <a:pt x="121" y="68"/>
                    <a:pt x="96" y="70"/>
                  </a:cubicBezTo>
                  <a:cubicBezTo>
                    <a:pt x="71" y="71"/>
                    <a:pt x="40" y="64"/>
                    <a:pt x="33" y="52"/>
                  </a:cubicBezTo>
                  <a:cubicBezTo>
                    <a:pt x="26" y="40"/>
                    <a:pt x="7" y="0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5" name="Freeform 71">
              <a:extLst>
                <a:ext uri="{FF2B5EF4-FFF2-40B4-BE49-F238E27FC236}">
                  <a16:creationId xmlns:a16="http://schemas.microsoft.com/office/drawing/2014/main" id="{F1204093-2654-460C-905F-B6137DE557A0}"/>
                </a:ext>
              </a:extLst>
            </p:cNvPr>
            <p:cNvSpPr/>
            <p:nvPr>
              <p:custDataLst>
                <p:tags r:id="rId1696"/>
              </p:custDataLst>
            </p:nvPr>
          </p:nvSpPr>
          <p:spPr bwMode="auto">
            <a:xfrm>
              <a:off x="1651" y="2728"/>
              <a:ext cx="180" cy="136"/>
            </a:xfrm>
            <a:custGeom>
              <a:avLst/>
              <a:gdLst>
                <a:gd name="T0" fmla="*/ 1125 w 72"/>
                <a:gd name="T1" fmla="*/ 35 h 51"/>
                <a:gd name="T2" fmla="*/ 270 w 72"/>
                <a:gd name="T3" fmla="*/ 683 h 51"/>
                <a:gd name="T4" fmla="*/ 0 w 72"/>
                <a:gd name="T5" fmla="*/ 83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1">
                  <a:moveTo>
                    <a:pt x="72" y="2"/>
                  </a:moveTo>
                  <a:cubicBezTo>
                    <a:pt x="42" y="0"/>
                    <a:pt x="27" y="20"/>
                    <a:pt x="17" y="36"/>
                  </a:cubicBezTo>
                  <a:cubicBezTo>
                    <a:pt x="7" y="51"/>
                    <a:pt x="0" y="48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6" name="Freeform 72">
              <a:extLst>
                <a:ext uri="{FF2B5EF4-FFF2-40B4-BE49-F238E27FC236}">
                  <a16:creationId xmlns:a16="http://schemas.microsoft.com/office/drawing/2014/main" id="{BE707F03-080B-437E-B05C-62570EC710BE}"/>
                </a:ext>
              </a:extLst>
            </p:cNvPr>
            <p:cNvSpPr/>
            <p:nvPr>
              <p:custDataLst>
                <p:tags r:id="rId1697"/>
              </p:custDataLst>
            </p:nvPr>
          </p:nvSpPr>
          <p:spPr bwMode="auto">
            <a:xfrm>
              <a:off x="1981" y="2752"/>
              <a:ext cx="183" cy="125"/>
            </a:xfrm>
            <a:custGeom>
              <a:avLst/>
              <a:gdLst>
                <a:gd name="T0" fmla="*/ 0 w 73"/>
                <a:gd name="T1" fmla="*/ 0 h 47"/>
                <a:gd name="T2" fmla="*/ 772 w 73"/>
                <a:gd name="T3" fmla="*/ 737 h 47"/>
                <a:gd name="T4" fmla="*/ 1151 w 73"/>
                <a:gd name="T5" fmla="*/ 8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47">
                  <a:moveTo>
                    <a:pt x="0" y="0"/>
                  </a:moveTo>
                  <a:cubicBezTo>
                    <a:pt x="18" y="5"/>
                    <a:pt x="34" y="32"/>
                    <a:pt x="49" y="39"/>
                  </a:cubicBezTo>
                  <a:cubicBezTo>
                    <a:pt x="65" y="47"/>
                    <a:pt x="73" y="45"/>
                    <a:pt x="73" y="45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7" name="Freeform 73">
              <a:extLst>
                <a:ext uri="{FF2B5EF4-FFF2-40B4-BE49-F238E27FC236}">
                  <a16:creationId xmlns:a16="http://schemas.microsoft.com/office/drawing/2014/main" id="{2293C630-8BD5-4F4F-8C60-7AA75E8640C1}"/>
                </a:ext>
              </a:extLst>
            </p:cNvPr>
            <p:cNvSpPr/>
            <p:nvPr>
              <p:custDataLst>
                <p:tags r:id="rId1698"/>
              </p:custDataLst>
            </p:nvPr>
          </p:nvSpPr>
          <p:spPr bwMode="auto">
            <a:xfrm>
              <a:off x="2329" y="2288"/>
              <a:ext cx="117" cy="387"/>
            </a:xfrm>
            <a:custGeom>
              <a:avLst/>
              <a:gdLst>
                <a:gd name="T0" fmla="*/ 229 w 47"/>
                <a:gd name="T1" fmla="*/ 2757 h 145"/>
                <a:gd name="T2" fmla="*/ 371 w 47"/>
                <a:gd name="T3" fmla="*/ 2108 h 145"/>
                <a:gd name="T4" fmla="*/ 632 w 47"/>
                <a:gd name="T5" fmla="*/ 1025 h 145"/>
                <a:gd name="T6" fmla="*/ 724 w 4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5">
                  <a:moveTo>
                    <a:pt x="15" y="145"/>
                  </a:moveTo>
                  <a:cubicBezTo>
                    <a:pt x="0" y="134"/>
                    <a:pt x="15" y="122"/>
                    <a:pt x="24" y="111"/>
                  </a:cubicBezTo>
                  <a:cubicBezTo>
                    <a:pt x="41" y="87"/>
                    <a:pt x="43" y="73"/>
                    <a:pt x="41" y="54"/>
                  </a:cubicBezTo>
                  <a:cubicBezTo>
                    <a:pt x="39" y="34"/>
                    <a:pt x="44" y="8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8" name="Freeform 74">
              <a:extLst>
                <a:ext uri="{FF2B5EF4-FFF2-40B4-BE49-F238E27FC236}">
                  <a16:creationId xmlns:a16="http://schemas.microsoft.com/office/drawing/2014/main" id="{49331019-F296-411F-B1CE-6D0C28ACDB10}"/>
                </a:ext>
              </a:extLst>
            </p:cNvPr>
            <p:cNvSpPr/>
            <p:nvPr>
              <p:custDataLst>
                <p:tags r:id="rId1699"/>
              </p:custDataLst>
            </p:nvPr>
          </p:nvSpPr>
          <p:spPr bwMode="auto">
            <a:xfrm>
              <a:off x="1981" y="2965"/>
              <a:ext cx="143" cy="83"/>
            </a:xfrm>
            <a:custGeom>
              <a:avLst/>
              <a:gdLst>
                <a:gd name="T0" fmla="*/ 0 w 57"/>
                <a:gd name="T1" fmla="*/ 0 h 31"/>
                <a:gd name="T2" fmla="*/ 901 w 57"/>
                <a:gd name="T3" fmla="*/ 51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1">
                  <a:moveTo>
                    <a:pt x="0" y="0"/>
                  </a:moveTo>
                  <a:cubicBezTo>
                    <a:pt x="9" y="17"/>
                    <a:pt x="21" y="31"/>
                    <a:pt x="57" y="27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29" name="Freeform 75">
              <a:extLst>
                <a:ext uri="{FF2B5EF4-FFF2-40B4-BE49-F238E27FC236}">
                  <a16:creationId xmlns:a16="http://schemas.microsoft.com/office/drawing/2014/main" id="{95FD09B8-CA47-4F61-A85D-D591A3C2AFAB}"/>
                </a:ext>
              </a:extLst>
            </p:cNvPr>
            <p:cNvSpPr/>
            <p:nvPr>
              <p:custDataLst>
                <p:tags r:id="rId1700"/>
              </p:custDataLst>
            </p:nvPr>
          </p:nvSpPr>
          <p:spPr bwMode="auto">
            <a:xfrm>
              <a:off x="1756" y="2643"/>
              <a:ext cx="18" cy="109"/>
            </a:xfrm>
            <a:custGeom>
              <a:avLst/>
              <a:gdLst>
                <a:gd name="T0" fmla="*/ 67 w 7"/>
                <a:gd name="T1" fmla="*/ 0 h 41"/>
                <a:gd name="T2" fmla="*/ 85 w 7"/>
                <a:gd name="T3" fmla="*/ 452 h 41"/>
                <a:gd name="T4" fmla="*/ 0 w 7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0" name="Freeform 76">
              <a:extLst>
                <a:ext uri="{FF2B5EF4-FFF2-40B4-BE49-F238E27FC236}">
                  <a16:creationId xmlns:a16="http://schemas.microsoft.com/office/drawing/2014/main" id="{D6FED4C9-C18C-46DB-8966-333AFCFBBD5B}"/>
                </a:ext>
              </a:extLst>
            </p:cNvPr>
            <p:cNvSpPr/>
            <p:nvPr>
              <p:custDataLst>
                <p:tags r:id="rId1701"/>
              </p:custDataLst>
            </p:nvPr>
          </p:nvSpPr>
          <p:spPr bwMode="auto">
            <a:xfrm>
              <a:off x="2204" y="2523"/>
              <a:ext cx="77" cy="90"/>
            </a:xfrm>
            <a:custGeom>
              <a:avLst/>
              <a:gdLst>
                <a:gd name="T0" fmla="*/ 0 w 31"/>
                <a:gd name="T1" fmla="*/ 294 h 34"/>
                <a:gd name="T2" fmla="*/ 474 w 31"/>
                <a:gd name="T3" fmla="*/ 0 h 34"/>
                <a:gd name="T4" fmla="*/ 124 w 31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4">
                  <a:moveTo>
                    <a:pt x="0" y="16"/>
                  </a:moveTo>
                  <a:cubicBezTo>
                    <a:pt x="6" y="19"/>
                    <a:pt x="25" y="6"/>
                    <a:pt x="31" y="0"/>
                  </a:cubicBezTo>
                  <a:cubicBezTo>
                    <a:pt x="21" y="9"/>
                    <a:pt x="8" y="20"/>
                    <a:pt x="8" y="3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1" name="Freeform 77">
              <a:extLst>
                <a:ext uri="{FF2B5EF4-FFF2-40B4-BE49-F238E27FC236}">
                  <a16:creationId xmlns:a16="http://schemas.microsoft.com/office/drawing/2014/main" id="{65AD1531-A36A-4F22-B8B1-296960F000AA}"/>
                </a:ext>
              </a:extLst>
            </p:cNvPr>
            <p:cNvSpPr/>
            <p:nvPr>
              <p:custDataLst>
                <p:tags r:id="rId1702"/>
              </p:custDataLst>
            </p:nvPr>
          </p:nvSpPr>
          <p:spPr bwMode="auto">
            <a:xfrm>
              <a:off x="1979" y="2693"/>
              <a:ext cx="187" cy="184"/>
            </a:xfrm>
            <a:custGeom>
              <a:avLst/>
              <a:gdLst>
                <a:gd name="T0" fmla="*/ 1149 w 75"/>
                <a:gd name="T1" fmla="*/ 1272 h 69"/>
                <a:gd name="T2" fmla="*/ 778 w 75"/>
                <a:gd name="T3" fmla="*/ 1160 h 69"/>
                <a:gd name="T4" fmla="*/ 12 w 75"/>
                <a:gd name="T5" fmla="*/ 419 h 69"/>
                <a:gd name="T6" fmla="*/ 0 w 75"/>
                <a:gd name="T7" fmla="*/ 419 h 69"/>
                <a:gd name="T8" fmla="*/ 541 w 75"/>
                <a:gd name="T9" fmla="*/ 0 h 69"/>
                <a:gd name="T10" fmla="*/ 541 w 75"/>
                <a:gd name="T11" fmla="*/ 0 h 69"/>
                <a:gd name="T12" fmla="*/ 758 w 75"/>
                <a:gd name="T13" fmla="*/ 661 h 69"/>
                <a:gd name="T14" fmla="*/ 1162 w 75"/>
                <a:gd name="T15" fmla="*/ 1272 h 69"/>
                <a:gd name="T16" fmla="*/ 1149 w 75"/>
                <a:gd name="T17" fmla="*/ 1272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9">
                  <a:moveTo>
                    <a:pt x="74" y="67"/>
                  </a:moveTo>
                  <a:cubicBezTo>
                    <a:pt x="74" y="67"/>
                    <a:pt x="66" y="69"/>
                    <a:pt x="50" y="61"/>
                  </a:cubicBezTo>
                  <a:cubicBezTo>
                    <a:pt x="35" y="54"/>
                    <a:pt x="19" y="27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18"/>
                    <a:pt x="30" y="7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8"/>
                    <a:pt x="66" y="59"/>
                    <a:pt x="75" y="67"/>
                  </a:cubicBezTo>
                  <a:lnTo>
                    <a:pt x="74" y="67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2" name="Freeform 78">
              <a:extLst>
                <a:ext uri="{FF2B5EF4-FFF2-40B4-BE49-F238E27FC236}">
                  <a16:creationId xmlns:a16="http://schemas.microsoft.com/office/drawing/2014/main" id="{5070FD80-B44F-4CF8-9B2F-80C0CC6A0290}"/>
                </a:ext>
              </a:extLst>
            </p:cNvPr>
            <p:cNvSpPr/>
            <p:nvPr>
              <p:custDataLst>
                <p:tags r:id="rId1703"/>
              </p:custDataLst>
            </p:nvPr>
          </p:nvSpPr>
          <p:spPr bwMode="auto">
            <a:xfrm>
              <a:off x="1981" y="2965"/>
              <a:ext cx="145" cy="104"/>
            </a:xfrm>
            <a:custGeom>
              <a:avLst/>
              <a:gdLst>
                <a:gd name="T0" fmla="*/ 895 w 58"/>
                <a:gd name="T1" fmla="*/ 512 h 39"/>
                <a:gd name="T2" fmla="*/ 0 w 58"/>
                <a:gd name="T3" fmla="*/ 0 h 39"/>
                <a:gd name="T4" fmla="*/ 0 w 58"/>
                <a:gd name="T5" fmla="*/ 0 h 39"/>
                <a:gd name="T6" fmla="*/ 313 w 58"/>
                <a:gd name="T7" fmla="*/ 704 h 39"/>
                <a:gd name="T8" fmla="*/ 908 w 58"/>
                <a:gd name="T9" fmla="*/ 512 h 39"/>
                <a:gd name="T10" fmla="*/ 895 w 58"/>
                <a:gd name="T11" fmla="*/ 5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9">
                  <a:moveTo>
                    <a:pt x="57" y="27"/>
                  </a:moveTo>
                  <a:cubicBezTo>
                    <a:pt x="21" y="31"/>
                    <a:pt x="9" y="1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5" y="35"/>
                    <a:pt x="20" y="37"/>
                  </a:cubicBezTo>
                  <a:cubicBezTo>
                    <a:pt x="34" y="39"/>
                    <a:pt x="46" y="33"/>
                    <a:pt x="58" y="27"/>
                  </a:cubicBezTo>
                  <a:lnTo>
                    <a:pt x="57" y="27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3" name="Freeform 79">
              <a:extLst>
                <a:ext uri="{FF2B5EF4-FFF2-40B4-BE49-F238E27FC236}">
                  <a16:creationId xmlns:a16="http://schemas.microsoft.com/office/drawing/2014/main" id="{635EC00F-F27D-4A61-AA33-F405B40465E6}"/>
                </a:ext>
              </a:extLst>
            </p:cNvPr>
            <p:cNvSpPr/>
            <p:nvPr>
              <p:custDataLst>
                <p:tags r:id="rId1704"/>
              </p:custDataLst>
            </p:nvPr>
          </p:nvSpPr>
          <p:spPr bwMode="auto">
            <a:xfrm>
              <a:off x="1756" y="2643"/>
              <a:ext cx="78" cy="109"/>
            </a:xfrm>
            <a:custGeom>
              <a:avLst/>
              <a:gdLst>
                <a:gd name="T0" fmla="*/ 63 w 31"/>
                <a:gd name="T1" fmla="*/ 0 h 41"/>
                <a:gd name="T2" fmla="*/ 83 w 31"/>
                <a:gd name="T3" fmla="*/ 452 h 41"/>
                <a:gd name="T4" fmla="*/ 0 w 31"/>
                <a:gd name="T5" fmla="*/ 771 h 41"/>
                <a:gd name="T6" fmla="*/ 0 w 31"/>
                <a:gd name="T7" fmla="*/ 771 h 41"/>
                <a:gd name="T8" fmla="*/ 476 w 31"/>
                <a:gd name="T9" fmla="*/ 635 h 41"/>
                <a:gd name="T10" fmla="*/ 493 w 31"/>
                <a:gd name="T11" fmla="*/ 635 h 41"/>
                <a:gd name="T12" fmla="*/ 284 w 31"/>
                <a:gd name="T13" fmla="*/ 452 h 41"/>
                <a:gd name="T14" fmla="*/ 83 w 31"/>
                <a:gd name="T15" fmla="*/ 0 h 41"/>
                <a:gd name="T16" fmla="*/ 63 w 3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1">
                  <a:moveTo>
                    <a:pt x="4" y="0"/>
                  </a:moveTo>
                  <a:cubicBezTo>
                    <a:pt x="4" y="8"/>
                    <a:pt x="7" y="16"/>
                    <a:pt x="5" y="24"/>
                  </a:cubicBezTo>
                  <a:cubicBezTo>
                    <a:pt x="3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25" y="31"/>
                    <a:pt x="20" y="28"/>
                    <a:pt x="18" y="24"/>
                  </a:cubicBezTo>
                  <a:cubicBezTo>
                    <a:pt x="15" y="19"/>
                    <a:pt x="10" y="9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4" name="Freeform 80">
              <a:extLst>
                <a:ext uri="{FF2B5EF4-FFF2-40B4-BE49-F238E27FC236}">
                  <a16:creationId xmlns:a16="http://schemas.microsoft.com/office/drawing/2014/main" id="{C03A2090-DEEE-46A3-B2EC-1FA3A60F8D15}"/>
                </a:ext>
              </a:extLst>
            </p:cNvPr>
            <p:cNvSpPr/>
            <p:nvPr>
              <p:custDataLst>
                <p:tags r:id="rId1705"/>
              </p:custDataLst>
            </p:nvPr>
          </p:nvSpPr>
          <p:spPr bwMode="auto">
            <a:xfrm>
              <a:off x="2279" y="3016"/>
              <a:ext cx="100" cy="24"/>
            </a:xfrm>
            <a:custGeom>
              <a:avLst/>
              <a:gdLst>
                <a:gd name="T0" fmla="*/ 625 w 40"/>
                <a:gd name="T1" fmla="*/ 21 h 9"/>
                <a:gd name="T2" fmla="*/ 20 w 40"/>
                <a:gd name="T3" fmla="*/ 93 h 9"/>
                <a:gd name="T4" fmla="*/ 0 w 40"/>
                <a:gd name="T5" fmla="*/ 77 h 9"/>
                <a:gd name="T6" fmla="*/ 458 w 40"/>
                <a:gd name="T7" fmla="*/ 93 h 9"/>
                <a:gd name="T8" fmla="*/ 625 w 40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9">
                  <a:moveTo>
                    <a:pt x="40" y="1"/>
                  </a:moveTo>
                  <a:cubicBezTo>
                    <a:pt x="32" y="0"/>
                    <a:pt x="12" y="3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7"/>
                    <a:pt x="16" y="9"/>
                    <a:pt x="29" y="5"/>
                  </a:cubicBezTo>
                  <a:cubicBezTo>
                    <a:pt x="32" y="4"/>
                    <a:pt x="36" y="3"/>
                    <a:pt x="40" y="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5" name="Freeform 81">
              <a:extLst>
                <a:ext uri="{FF2B5EF4-FFF2-40B4-BE49-F238E27FC236}">
                  <a16:creationId xmlns:a16="http://schemas.microsoft.com/office/drawing/2014/main" id="{09487348-4A08-4F8E-B1FC-988AECEE61B9}"/>
                </a:ext>
              </a:extLst>
            </p:cNvPr>
            <p:cNvSpPr/>
            <p:nvPr>
              <p:custDataLst>
                <p:tags r:id="rId1706"/>
              </p:custDataLst>
            </p:nvPr>
          </p:nvSpPr>
          <p:spPr bwMode="auto">
            <a:xfrm>
              <a:off x="2201" y="2523"/>
              <a:ext cx="80" cy="96"/>
            </a:xfrm>
            <a:custGeom>
              <a:avLst/>
              <a:gdLst>
                <a:gd name="T0" fmla="*/ 145 w 32"/>
                <a:gd name="T1" fmla="*/ 648 h 36"/>
                <a:gd name="T2" fmla="*/ 500 w 32"/>
                <a:gd name="T3" fmla="*/ 0 h 36"/>
                <a:gd name="T4" fmla="*/ 20 w 32"/>
                <a:gd name="T5" fmla="*/ 307 h 36"/>
                <a:gd name="T6" fmla="*/ 0 w 32"/>
                <a:gd name="T7" fmla="*/ 307 h 36"/>
                <a:gd name="T8" fmla="*/ 145 w 32"/>
                <a:gd name="T9" fmla="*/ 683 h 36"/>
                <a:gd name="T10" fmla="*/ 145 w 32"/>
                <a:gd name="T11" fmla="*/ 64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4"/>
                  </a:moveTo>
                  <a:cubicBezTo>
                    <a:pt x="9" y="20"/>
                    <a:pt x="22" y="9"/>
                    <a:pt x="32" y="0"/>
                  </a:cubicBezTo>
                  <a:cubicBezTo>
                    <a:pt x="26" y="6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4"/>
                  </a:ln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6" name="Freeform 82">
              <a:extLst>
                <a:ext uri="{FF2B5EF4-FFF2-40B4-BE49-F238E27FC236}">
                  <a16:creationId xmlns:a16="http://schemas.microsoft.com/office/drawing/2014/main" id="{0979578F-8730-4E0F-B58B-64674C20DAEF}"/>
                </a:ext>
              </a:extLst>
            </p:cNvPr>
            <p:cNvSpPr/>
            <p:nvPr>
              <p:custDataLst>
                <p:tags r:id="rId1707"/>
              </p:custDataLst>
            </p:nvPr>
          </p:nvSpPr>
          <p:spPr bwMode="auto">
            <a:xfrm>
              <a:off x="1701" y="2443"/>
              <a:ext cx="850" cy="346"/>
            </a:xfrm>
            <a:custGeom>
              <a:avLst/>
              <a:gdLst>
                <a:gd name="T0" fmla="*/ 5313 w 340"/>
                <a:gd name="T1" fmla="*/ 35 h 130"/>
                <a:gd name="T2" fmla="*/ 5158 w 340"/>
                <a:gd name="T3" fmla="*/ 226 h 130"/>
                <a:gd name="T4" fmla="*/ 4925 w 340"/>
                <a:gd name="T5" fmla="*/ 1757 h 130"/>
                <a:gd name="T6" fmla="*/ 4020 w 340"/>
                <a:gd name="T7" fmla="*/ 2417 h 130"/>
                <a:gd name="T8" fmla="*/ 3363 w 340"/>
                <a:gd name="T9" fmla="*/ 1679 h 130"/>
                <a:gd name="T10" fmla="*/ 2750 w 340"/>
                <a:gd name="T11" fmla="*/ 452 h 130"/>
                <a:gd name="T12" fmla="*/ 1563 w 340"/>
                <a:gd name="T13" fmla="*/ 1091 h 130"/>
                <a:gd name="T14" fmla="*/ 1020 w 340"/>
                <a:gd name="T15" fmla="*/ 695 h 130"/>
                <a:gd name="T16" fmla="*/ 0 w 340"/>
                <a:gd name="T17" fmla="*/ 17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0" h="130">
                  <a:moveTo>
                    <a:pt x="340" y="2"/>
                  </a:moveTo>
                  <a:cubicBezTo>
                    <a:pt x="338" y="0"/>
                    <a:pt x="333" y="0"/>
                    <a:pt x="330" y="12"/>
                  </a:cubicBezTo>
                  <a:cubicBezTo>
                    <a:pt x="328" y="24"/>
                    <a:pt x="336" y="53"/>
                    <a:pt x="315" y="93"/>
                  </a:cubicBezTo>
                  <a:cubicBezTo>
                    <a:pt x="300" y="121"/>
                    <a:pt x="280" y="130"/>
                    <a:pt x="257" y="128"/>
                  </a:cubicBezTo>
                  <a:cubicBezTo>
                    <a:pt x="234" y="126"/>
                    <a:pt x="220" y="114"/>
                    <a:pt x="215" y="89"/>
                  </a:cubicBezTo>
                  <a:cubicBezTo>
                    <a:pt x="210" y="65"/>
                    <a:pt x="199" y="32"/>
                    <a:pt x="176" y="24"/>
                  </a:cubicBezTo>
                  <a:cubicBezTo>
                    <a:pt x="131" y="8"/>
                    <a:pt x="120" y="54"/>
                    <a:pt x="100" y="58"/>
                  </a:cubicBezTo>
                  <a:cubicBezTo>
                    <a:pt x="80" y="63"/>
                    <a:pt x="77" y="60"/>
                    <a:pt x="65" y="37"/>
                  </a:cubicBezTo>
                  <a:cubicBezTo>
                    <a:pt x="54" y="16"/>
                    <a:pt x="23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7" name="Freeform 83">
              <a:extLst>
                <a:ext uri="{FF2B5EF4-FFF2-40B4-BE49-F238E27FC236}">
                  <a16:creationId xmlns:a16="http://schemas.microsoft.com/office/drawing/2014/main" id="{ABCDF88C-487A-4F67-9562-6CE44ECD5E9F}"/>
                </a:ext>
              </a:extLst>
            </p:cNvPr>
            <p:cNvSpPr/>
            <p:nvPr>
              <p:custDataLst>
                <p:tags r:id="rId1708"/>
              </p:custDataLst>
            </p:nvPr>
          </p:nvSpPr>
          <p:spPr bwMode="auto">
            <a:xfrm>
              <a:off x="2281" y="2261"/>
              <a:ext cx="175" cy="262"/>
            </a:xfrm>
            <a:custGeom>
              <a:avLst/>
              <a:gdLst>
                <a:gd name="T0" fmla="*/ 1095 w 70"/>
                <a:gd name="T1" fmla="*/ 0 h 98"/>
                <a:gd name="T2" fmla="*/ 0 w 70"/>
                <a:gd name="T3" fmla="*/ 1871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8">
                  <a:moveTo>
                    <a:pt x="70" y="0"/>
                  </a:moveTo>
                  <a:cubicBezTo>
                    <a:pt x="52" y="43"/>
                    <a:pt x="50" y="62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8" name="Freeform 84">
              <a:extLst>
                <a:ext uri="{FF2B5EF4-FFF2-40B4-BE49-F238E27FC236}">
                  <a16:creationId xmlns:a16="http://schemas.microsoft.com/office/drawing/2014/main" id="{6B75946B-3E64-4973-8A65-BA2AC8CD7D8F}"/>
                </a:ext>
              </a:extLst>
            </p:cNvPr>
            <p:cNvSpPr/>
            <p:nvPr>
              <p:custDataLst>
                <p:tags r:id="rId1709"/>
              </p:custDataLst>
            </p:nvPr>
          </p:nvSpPr>
          <p:spPr bwMode="auto">
            <a:xfrm>
              <a:off x="1849" y="2419"/>
              <a:ext cx="40" cy="42"/>
            </a:xfrm>
            <a:custGeom>
              <a:avLst/>
              <a:gdLst>
                <a:gd name="T0" fmla="*/ 0 w 16"/>
                <a:gd name="T1" fmla="*/ 0 h 16"/>
                <a:gd name="T2" fmla="*/ 250 w 16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6" y="4"/>
                    <a:pt x="11" y="9"/>
                    <a:pt x="16" y="16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39" name="Freeform 85">
              <a:extLst>
                <a:ext uri="{FF2B5EF4-FFF2-40B4-BE49-F238E27FC236}">
                  <a16:creationId xmlns:a16="http://schemas.microsoft.com/office/drawing/2014/main" id="{9FB67699-F149-4EEA-AB4D-C838C0CA275E}"/>
                </a:ext>
              </a:extLst>
            </p:cNvPr>
            <p:cNvSpPr/>
            <p:nvPr>
              <p:custDataLst>
                <p:tags r:id="rId1710"/>
              </p:custDataLst>
            </p:nvPr>
          </p:nvSpPr>
          <p:spPr bwMode="auto">
            <a:xfrm>
              <a:off x="1889" y="2461"/>
              <a:ext cx="122" cy="123"/>
            </a:xfrm>
            <a:custGeom>
              <a:avLst/>
              <a:gdLst>
                <a:gd name="T0" fmla="*/ 540 w 49"/>
                <a:gd name="T1" fmla="*/ 880 h 46"/>
                <a:gd name="T2" fmla="*/ 757 w 49"/>
                <a:gd name="T3" fmla="*/ 594 h 46"/>
                <a:gd name="T4" fmla="*/ 0 w 49"/>
                <a:gd name="T5" fmla="*/ 0 h 46"/>
                <a:gd name="T6" fmla="*/ 540 w 49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35" y="46"/>
                  </a:moveTo>
                  <a:cubicBezTo>
                    <a:pt x="39" y="42"/>
                    <a:pt x="44" y="37"/>
                    <a:pt x="49" y="31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0" name="Freeform 86">
              <a:extLst>
                <a:ext uri="{FF2B5EF4-FFF2-40B4-BE49-F238E27FC236}">
                  <a16:creationId xmlns:a16="http://schemas.microsoft.com/office/drawing/2014/main" id="{99AB7450-333A-4120-811C-E3BD5A9A1BDF}"/>
                </a:ext>
              </a:extLst>
            </p:cNvPr>
            <p:cNvSpPr/>
            <p:nvPr>
              <p:custDataLst>
                <p:tags r:id="rId1711"/>
              </p:custDataLst>
            </p:nvPr>
          </p:nvSpPr>
          <p:spPr bwMode="auto">
            <a:xfrm>
              <a:off x="2034" y="2792"/>
              <a:ext cx="70" cy="8"/>
            </a:xfrm>
            <a:custGeom>
              <a:avLst/>
              <a:gdLst>
                <a:gd name="T0" fmla="*/ 0 w 28"/>
                <a:gd name="T1" fmla="*/ 0 h 3"/>
                <a:gd name="T2" fmla="*/ 438 w 28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12" y="3"/>
                    <a:pt x="28" y="1"/>
                    <a:pt x="28" y="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1" name="Freeform 87">
              <a:extLst>
                <a:ext uri="{FF2B5EF4-FFF2-40B4-BE49-F238E27FC236}">
                  <a16:creationId xmlns:a16="http://schemas.microsoft.com/office/drawing/2014/main" id="{49532B99-593A-45EE-A869-F7E2BCD210C1}"/>
                </a:ext>
              </a:extLst>
            </p:cNvPr>
            <p:cNvSpPr/>
            <p:nvPr>
              <p:custDataLst>
                <p:tags r:id="rId1712"/>
              </p:custDataLst>
            </p:nvPr>
          </p:nvSpPr>
          <p:spPr bwMode="auto">
            <a:xfrm>
              <a:off x="2194" y="2267"/>
              <a:ext cx="110" cy="120"/>
            </a:xfrm>
            <a:custGeom>
              <a:avLst/>
              <a:gdLst>
                <a:gd name="T0" fmla="*/ 688 w 44"/>
                <a:gd name="T1" fmla="*/ 0 h 45"/>
                <a:gd name="T2" fmla="*/ 0 w 44"/>
                <a:gd name="T3" fmla="*/ 853 h 45"/>
                <a:gd name="T4" fmla="*/ 145 w 44"/>
                <a:gd name="T5" fmla="*/ 760 h 45"/>
                <a:gd name="T6" fmla="*/ 688 w 4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21" y="8"/>
                    <a:pt x="6" y="33"/>
                    <a:pt x="0" y="45"/>
                  </a:cubicBezTo>
                  <a:cubicBezTo>
                    <a:pt x="3" y="44"/>
                    <a:pt x="6" y="42"/>
                    <a:pt x="9" y="40"/>
                  </a:cubicBezTo>
                  <a:cubicBezTo>
                    <a:pt x="25" y="31"/>
                    <a:pt x="37" y="18"/>
                    <a:pt x="44" y="0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2" name="Freeform 88">
              <a:extLst>
                <a:ext uri="{FF2B5EF4-FFF2-40B4-BE49-F238E27FC236}">
                  <a16:creationId xmlns:a16="http://schemas.microsoft.com/office/drawing/2014/main" id="{92C71DE7-4BFD-47B9-9777-398E7EE58A6B}"/>
                </a:ext>
              </a:extLst>
            </p:cNvPr>
            <p:cNvSpPr/>
            <p:nvPr>
              <p:custDataLst>
                <p:tags r:id="rId1713"/>
              </p:custDataLst>
            </p:nvPr>
          </p:nvSpPr>
          <p:spPr bwMode="auto">
            <a:xfrm>
              <a:off x="2524" y="2424"/>
              <a:ext cx="30" cy="61"/>
            </a:xfrm>
            <a:custGeom>
              <a:avLst/>
              <a:gdLst>
                <a:gd name="T0" fmla="*/ 158 w 12"/>
                <a:gd name="T1" fmla="*/ 239 h 23"/>
                <a:gd name="T2" fmla="*/ 95 w 12"/>
                <a:gd name="T3" fmla="*/ 0 h 23"/>
                <a:gd name="T4" fmla="*/ 158 w 12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0" y="13"/>
                  </a:moveTo>
                  <a:cubicBezTo>
                    <a:pt x="12" y="9"/>
                    <a:pt x="10" y="2"/>
                    <a:pt x="6" y="0"/>
                  </a:cubicBezTo>
                  <a:cubicBezTo>
                    <a:pt x="0" y="4"/>
                    <a:pt x="2" y="21"/>
                    <a:pt x="10" y="23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3" name="Freeform 89">
              <a:extLst>
                <a:ext uri="{FF2B5EF4-FFF2-40B4-BE49-F238E27FC236}">
                  <a16:creationId xmlns:a16="http://schemas.microsoft.com/office/drawing/2014/main" id="{2D051A92-D8F0-4E81-B692-7E8030D3368C}"/>
                </a:ext>
              </a:extLst>
            </p:cNvPr>
            <p:cNvSpPr/>
            <p:nvPr>
              <p:custDataLst>
                <p:tags r:id="rId1714"/>
              </p:custDataLst>
            </p:nvPr>
          </p:nvSpPr>
          <p:spPr bwMode="auto">
            <a:xfrm>
              <a:off x="2609" y="3152"/>
              <a:ext cx="5" cy="32"/>
            </a:xfrm>
            <a:custGeom>
              <a:avLst/>
              <a:gdLst>
                <a:gd name="T0" fmla="*/ 33 w 2"/>
                <a:gd name="T1" fmla="*/ 0 h 12"/>
                <a:gd name="T2" fmla="*/ 0 w 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4" name="Freeform 90">
              <a:extLst>
                <a:ext uri="{FF2B5EF4-FFF2-40B4-BE49-F238E27FC236}">
                  <a16:creationId xmlns:a16="http://schemas.microsoft.com/office/drawing/2014/main" id="{3D9E0893-0CAF-4B8A-A0B7-78F1FC22E9D8}"/>
                </a:ext>
              </a:extLst>
            </p:cNvPr>
            <p:cNvSpPr/>
            <p:nvPr>
              <p:custDataLst>
                <p:tags r:id="rId1715"/>
              </p:custDataLst>
            </p:nvPr>
          </p:nvSpPr>
          <p:spPr bwMode="auto">
            <a:xfrm>
              <a:off x="2501" y="3040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5" name="Freeform 91">
              <a:extLst>
                <a:ext uri="{FF2B5EF4-FFF2-40B4-BE49-F238E27FC236}">
                  <a16:creationId xmlns:a16="http://schemas.microsoft.com/office/drawing/2014/main" id="{4E0E89FA-85A6-450C-B644-12C6455FE873}"/>
                </a:ext>
              </a:extLst>
            </p:cNvPr>
            <p:cNvSpPr/>
            <p:nvPr>
              <p:custDataLst>
                <p:tags r:id="rId1716"/>
              </p:custDataLst>
            </p:nvPr>
          </p:nvSpPr>
          <p:spPr bwMode="auto">
            <a:xfrm>
              <a:off x="1809" y="2955"/>
              <a:ext cx="5" cy="10"/>
            </a:xfrm>
            <a:custGeom>
              <a:avLst/>
              <a:gdLst>
                <a:gd name="T0" fmla="*/ 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6" name="Freeform 92">
              <a:extLst>
                <a:ext uri="{FF2B5EF4-FFF2-40B4-BE49-F238E27FC236}">
                  <a16:creationId xmlns:a16="http://schemas.microsoft.com/office/drawing/2014/main" id="{4D7E6BAC-84D0-4593-BE60-25F27398FCCF}"/>
                </a:ext>
              </a:extLst>
            </p:cNvPr>
            <p:cNvSpPr/>
            <p:nvPr>
              <p:custDataLst>
                <p:tags r:id="rId1717"/>
              </p:custDataLst>
            </p:nvPr>
          </p:nvSpPr>
          <p:spPr bwMode="auto">
            <a:xfrm>
              <a:off x="2069" y="2605"/>
              <a:ext cx="22" cy="22"/>
            </a:xfrm>
            <a:custGeom>
              <a:avLst/>
              <a:gdLst>
                <a:gd name="T0" fmla="*/ 29 w 9"/>
                <a:gd name="T1" fmla="*/ 0 h 8"/>
                <a:gd name="T2" fmla="*/ 132 w 9"/>
                <a:gd name="T3" fmla="*/ 61 h 8"/>
                <a:gd name="T4" fmla="*/ 0 w 9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5" y="0"/>
                    <a:pt x="7" y="1"/>
                    <a:pt x="9" y="3"/>
                  </a:cubicBezTo>
                  <a:cubicBezTo>
                    <a:pt x="7" y="7"/>
                    <a:pt x="2" y="8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7" name="Freeform 93">
              <a:extLst>
                <a:ext uri="{FF2B5EF4-FFF2-40B4-BE49-F238E27FC236}">
                  <a16:creationId xmlns:a16="http://schemas.microsoft.com/office/drawing/2014/main" id="{0AA30C92-7023-4612-9994-1B114B31A43D}"/>
                </a:ext>
              </a:extLst>
            </p:cNvPr>
            <p:cNvSpPr/>
            <p:nvPr>
              <p:custDataLst>
                <p:tags r:id="rId1718"/>
              </p:custDataLst>
            </p:nvPr>
          </p:nvSpPr>
          <p:spPr bwMode="auto">
            <a:xfrm>
              <a:off x="1846" y="2413"/>
              <a:ext cx="38" cy="48"/>
            </a:xfrm>
            <a:custGeom>
              <a:avLst/>
              <a:gdLst>
                <a:gd name="T0" fmla="*/ 0 w 15"/>
                <a:gd name="T1" fmla="*/ 93 h 18"/>
                <a:gd name="T2" fmla="*/ 96 w 15"/>
                <a:gd name="T3" fmla="*/ 0 h 18"/>
                <a:gd name="T4" fmla="*/ 63 w 15"/>
                <a:gd name="T5" fmla="*/ 205 h 18"/>
                <a:gd name="T6" fmla="*/ 225 w 15"/>
                <a:gd name="T7" fmla="*/ 93 h 18"/>
                <a:gd name="T8" fmla="*/ 180 w 15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5"/>
                  </a:moveTo>
                  <a:cubicBezTo>
                    <a:pt x="1" y="3"/>
                    <a:pt x="4" y="1"/>
                    <a:pt x="6" y="0"/>
                  </a:cubicBezTo>
                  <a:cubicBezTo>
                    <a:pt x="7" y="4"/>
                    <a:pt x="5" y="8"/>
                    <a:pt x="4" y="11"/>
                  </a:cubicBezTo>
                  <a:cubicBezTo>
                    <a:pt x="7" y="9"/>
                    <a:pt x="10" y="5"/>
                    <a:pt x="14" y="5"/>
                  </a:cubicBezTo>
                  <a:cubicBezTo>
                    <a:pt x="15" y="9"/>
                    <a:pt x="12" y="14"/>
                    <a:pt x="11" y="18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8" name="Freeform 94">
              <a:extLst>
                <a:ext uri="{FF2B5EF4-FFF2-40B4-BE49-F238E27FC236}">
                  <a16:creationId xmlns:a16="http://schemas.microsoft.com/office/drawing/2014/main" id="{5F63A705-BBD4-42B6-AC9F-5051561C4FAB}"/>
                </a:ext>
              </a:extLst>
            </p:cNvPr>
            <p:cNvSpPr/>
            <p:nvPr>
              <p:custDataLst>
                <p:tags r:id="rId1719"/>
              </p:custDataLst>
            </p:nvPr>
          </p:nvSpPr>
          <p:spPr bwMode="auto">
            <a:xfrm>
              <a:off x="1726" y="2571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0" y="2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49" name="Freeform 95">
              <a:extLst>
                <a:ext uri="{FF2B5EF4-FFF2-40B4-BE49-F238E27FC236}">
                  <a16:creationId xmlns:a16="http://schemas.microsoft.com/office/drawing/2014/main" id="{233E525D-9765-43B9-9556-5EA9B399A1E4}"/>
                </a:ext>
              </a:extLst>
            </p:cNvPr>
            <p:cNvSpPr/>
            <p:nvPr>
              <p:custDataLst>
                <p:tags r:id="rId1720"/>
              </p:custDataLst>
            </p:nvPr>
          </p:nvSpPr>
          <p:spPr bwMode="auto">
            <a:xfrm>
              <a:off x="1641" y="2832"/>
              <a:ext cx="40" cy="43"/>
            </a:xfrm>
            <a:custGeom>
              <a:avLst/>
              <a:gdLst>
                <a:gd name="T0" fmla="*/ 83 w 16"/>
                <a:gd name="T1" fmla="*/ 59 h 16"/>
                <a:gd name="T2" fmla="*/ 158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5" y="3"/>
                  </a:moveTo>
                  <a:cubicBezTo>
                    <a:pt x="0" y="16"/>
                    <a:pt x="16" y="11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0" name="Freeform 96">
              <a:extLst>
                <a:ext uri="{FF2B5EF4-FFF2-40B4-BE49-F238E27FC236}">
                  <a16:creationId xmlns:a16="http://schemas.microsoft.com/office/drawing/2014/main" id="{FAD80329-E5BC-4E88-AF9F-0E7AD31CEB33}"/>
                </a:ext>
              </a:extLst>
            </p:cNvPr>
            <p:cNvSpPr/>
            <p:nvPr>
              <p:custDataLst>
                <p:tags r:id="rId1721"/>
              </p:custDataLst>
            </p:nvPr>
          </p:nvSpPr>
          <p:spPr bwMode="auto">
            <a:xfrm>
              <a:off x="2259" y="3157"/>
              <a:ext cx="17" cy="30"/>
            </a:xfrm>
            <a:custGeom>
              <a:avLst/>
              <a:gdLst>
                <a:gd name="T0" fmla="*/ 0 w 7"/>
                <a:gd name="T1" fmla="*/ 224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5" y="4"/>
                    <a:pt x="7" y="0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1" name="Freeform 97">
              <a:extLst>
                <a:ext uri="{FF2B5EF4-FFF2-40B4-BE49-F238E27FC236}">
                  <a16:creationId xmlns:a16="http://schemas.microsoft.com/office/drawing/2014/main" id="{593CC8A0-241B-4731-A831-CEAD4160D42B}"/>
                </a:ext>
              </a:extLst>
            </p:cNvPr>
            <p:cNvSpPr/>
            <p:nvPr>
              <p:custDataLst>
                <p:tags r:id="rId1722"/>
              </p:custDataLst>
            </p:nvPr>
          </p:nvSpPr>
          <p:spPr bwMode="auto">
            <a:xfrm>
              <a:off x="1909" y="2253"/>
              <a:ext cx="85" cy="83"/>
            </a:xfrm>
            <a:custGeom>
              <a:avLst/>
              <a:gdLst>
                <a:gd name="T0" fmla="*/ 0 w 34"/>
                <a:gd name="T1" fmla="*/ 0 h 31"/>
                <a:gd name="T2" fmla="*/ 533 w 3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1">
                  <a:moveTo>
                    <a:pt x="0" y="0"/>
                  </a:moveTo>
                  <a:cubicBezTo>
                    <a:pt x="17" y="26"/>
                    <a:pt x="18" y="24"/>
                    <a:pt x="34" y="3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2" name="Freeform 98">
              <a:extLst>
                <a:ext uri="{FF2B5EF4-FFF2-40B4-BE49-F238E27FC236}">
                  <a16:creationId xmlns:a16="http://schemas.microsoft.com/office/drawing/2014/main" id="{E2C9A691-EFF6-49C2-B63C-D4A153B56B27}"/>
                </a:ext>
              </a:extLst>
            </p:cNvPr>
            <p:cNvSpPr/>
            <p:nvPr>
              <p:custDataLst>
                <p:tags r:id="rId1723"/>
              </p:custDataLst>
            </p:nvPr>
          </p:nvSpPr>
          <p:spPr bwMode="auto">
            <a:xfrm>
              <a:off x="2661" y="2496"/>
              <a:ext cx="43" cy="64"/>
            </a:xfrm>
            <a:custGeom>
              <a:avLst/>
              <a:gdLst>
                <a:gd name="T0" fmla="*/ 276 w 17"/>
                <a:gd name="T1" fmla="*/ 0 h 24"/>
                <a:gd name="T2" fmla="*/ 180 w 17"/>
                <a:gd name="T3" fmla="*/ 192 h 24"/>
                <a:gd name="T4" fmla="*/ 0 w 17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0"/>
                  </a:moveTo>
                  <a:cubicBezTo>
                    <a:pt x="15" y="4"/>
                    <a:pt x="13" y="7"/>
                    <a:pt x="11" y="10"/>
                  </a:cubicBezTo>
                  <a:cubicBezTo>
                    <a:pt x="7" y="15"/>
                    <a:pt x="4" y="20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3" name="Freeform 99">
              <a:extLst>
                <a:ext uri="{FF2B5EF4-FFF2-40B4-BE49-F238E27FC236}">
                  <a16:creationId xmlns:a16="http://schemas.microsoft.com/office/drawing/2014/main" id="{E17DBC30-EDA2-4D88-896A-528556501BFE}"/>
                </a:ext>
              </a:extLst>
            </p:cNvPr>
            <p:cNvSpPr/>
            <p:nvPr>
              <p:custDataLst>
                <p:tags r:id="rId1724"/>
              </p:custDataLst>
            </p:nvPr>
          </p:nvSpPr>
          <p:spPr bwMode="auto">
            <a:xfrm>
              <a:off x="1594" y="2440"/>
              <a:ext cx="25" cy="88"/>
            </a:xfrm>
            <a:custGeom>
              <a:avLst/>
              <a:gdLst>
                <a:gd name="T0" fmla="*/ 158 w 10"/>
                <a:gd name="T1" fmla="*/ 627 h 33"/>
                <a:gd name="T2" fmla="*/ 0 w 1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cubicBezTo>
                    <a:pt x="7" y="29"/>
                    <a:pt x="3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4" name="Freeform 100">
              <a:extLst>
                <a:ext uri="{FF2B5EF4-FFF2-40B4-BE49-F238E27FC236}">
                  <a16:creationId xmlns:a16="http://schemas.microsoft.com/office/drawing/2014/main" id="{26812744-8622-4CCD-A6A9-E3F76D9D314C}"/>
                </a:ext>
              </a:extLst>
            </p:cNvPr>
            <p:cNvSpPr/>
            <p:nvPr>
              <p:custDataLst>
                <p:tags r:id="rId1725"/>
              </p:custDataLst>
            </p:nvPr>
          </p:nvSpPr>
          <p:spPr bwMode="auto">
            <a:xfrm>
              <a:off x="2571" y="2192"/>
              <a:ext cx="55" cy="83"/>
            </a:xfrm>
            <a:custGeom>
              <a:avLst/>
              <a:gdLst>
                <a:gd name="T0" fmla="*/ 0 w 22"/>
                <a:gd name="T1" fmla="*/ 35 h 31"/>
                <a:gd name="T2" fmla="*/ 283 w 22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1">
                  <a:moveTo>
                    <a:pt x="0" y="2"/>
                  </a:moveTo>
                  <a:cubicBezTo>
                    <a:pt x="10" y="0"/>
                    <a:pt x="22" y="22"/>
                    <a:pt x="18" y="3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5" name="Freeform 101">
              <a:extLst>
                <a:ext uri="{FF2B5EF4-FFF2-40B4-BE49-F238E27FC236}">
                  <a16:creationId xmlns:a16="http://schemas.microsoft.com/office/drawing/2014/main" id="{90EC6157-E814-4D6A-BAE6-C291C7064841}"/>
                </a:ext>
              </a:extLst>
            </p:cNvPr>
            <p:cNvSpPr/>
            <p:nvPr>
              <p:custDataLst>
                <p:tags r:id="rId1726"/>
              </p:custDataLst>
            </p:nvPr>
          </p:nvSpPr>
          <p:spPr bwMode="auto">
            <a:xfrm>
              <a:off x="2639" y="2675"/>
              <a:ext cx="53" cy="138"/>
            </a:xfrm>
            <a:custGeom>
              <a:avLst/>
              <a:gdLst>
                <a:gd name="T0" fmla="*/ 0 w 21"/>
                <a:gd name="T1" fmla="*/ 0 h 52"/>
                <a:gd name="T2" fmla="*/ 305 w 21"/>
                <a:gd name="T3" fmla="*/ 732 h 52"/>
                <a:gd name="T4" fmla="*/ 209 w 21"/>
                <a:gd name="T5" fmla="*/ 97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7" y="27"/>
                    <a:pt x="19" y="39"/>
                  </a:cubicBezTo>
                  <a:cubicBezTo>
                    <a:pt x="21" y="51"/>
                    <a:pt x="13" y="52"/>
                    <a:pt x="13" y="52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6" name="Freeform 102">
              <a:extLst>
                <a:ext uri="{FF2B5EF4-FFF2-40B4-BE49-F238E27FC236}">
                  <a16:creationId xmlns:a16="http://schemas.microsoft.com/office/drawing/2014/main" id="{A8E431CC-5AE5-4106-A281-21E771A463C9}"/>
                </a:ext>
              </a:extLst>
            </p:cNvPr>
            <p:cNvSpPr/>
            <p:nvPr>
              <p:custDataLst>
                <p:tags r:id="rId1727"/>
              </p:custDataLst>
            </p:nvPr>
          </p:nvSpPr>
          <p:spPr bwMode="auto">
            <a:xfrm>
              <a:off x="2594" y="2776"/>
              <a:ext cx="17" cy="37"/>
            </a:xfrm>
            <a:custGeom>
              <a:avLst/>
              <a:gdLst>
                <a:gd name="T0" fmla="*/ 12 w 7"/>
                <a:gd name="T1" fmla="*/ 0 h 14"/>
                <a:gd name="T2" fmla="*/ 100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0" y="5"/>
                    <a:pt x="7" y="14"/>
                    <a:pt x="7" y="14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7" name="Freeform 103">
              <a:extLst>
                <a:ext uri="{FF2B5EF4-FFF2-40B4-BE49-F238E27FC236}">
                  <a16:creationId xmlns:a16="http://schemas.microsoft.com/office/drawing/2014/main" id="{327DE5E4-FDB9-4BB5-B001-264C00C64F54}"/>
                </a:ext>
              </a:extLst>
            </p:cNvPr>
            <p:cNvSpPr/>
            <p:nvPr>
              <p:custDataLst>
                <p:tags r:id="rId1728"/>
              </p:custDataLst>
            </p:nvPr>
          </p:nvSpPr>
          <p:spPr bwMode="auto">
            <a:xfrm>
              <a:off x="2391" y="3165"/>
              <a:ext cx="85" cy="54"/>
            </a:xfrm>
            <a:custGeom>
              <a:avLst/>
              <a:gdLst>
                <a:gd name="T0" fmla="*/ 0 w 34"/>
                <a:gd name="T1" fmla="*/ 0 h 20"/>
                <a:gd name="T2" fmla="*/ 533 w 34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0" y="9"/>
                    <a:pt x="22" y="19"/>
                    <a:pt x="34" y="2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8" name="Freeform 104">
              <a:extLst>
                <a:ext uri="{FF2B5EF4-FFF2-40B4-BE49-F238E27FC236}">
                  <a16:creationId xmlns:a16="http://schemas.microsoft.com/office/drawing/2014/main" id="{40D83B39-14E9-478F-BD2D-780DC476ADE4}"/>
                </a:ext>
              </a:extLst>
            </p:cNvPr>
            <p:cNvSpPr/>
            <p:nvPr>
              <p:custDataLst>
                <p:tags r:id="rId1729"/>
              </p:custDataLst>
            </p:nvPr>
          </p:nvSpPr>
          <p:spPr bwMode="auto">
            <a:xfrm>
              <a:off x="1699" y="2224"/>
              <a:ext cx="70" cy="53"/>
            </a:xfrm>
            <a:custGeom>
              <a:avLst/>
              <a:gdLst>
                <a:gd name="T0" fmla="*/ 33 w 28"/>
                <a:gd name="T1" fmla="*/ 371 h 20"/>
                <a:gd name="T2" fmla="*/ 438 w 28"/>
                <a:gd name="T3" fmla="*/ 2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2" y="20"/>
                  </a:moveTo>
                  <a:cubicBezTo>
                    <a:pt x="0" y="6"/>
                    <a:pt x="17" y="0"/>
                    <a:pt x="28" y="16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59" name="Freeform 105">
              <a:extLst>
                <a:ext uri="{FF2B5EF4-FFF2-40B4-BE49-F238E27FC236}">
                  <a16:creationId xmlns:a16="http://schemas.microsoft.com/office/drawing/2014/main" id="{F057E50C-5FDB-4285-AE7C-1DA0E0D4F232}"/>
                </a:ext>
              </a:extLst>
            </p:cNvPr>
            <p:cNvSpPr/>
            <p:nvPr>
              <p:custDataLst>
                <p:tags r:id="rId1730"/>
              </p:custDataLst>
            </p:nvPr>
          </p:nvSpPr>
          <p:spPr bwMode="auto">
            <a:xfrm>
              <a:off x="1931" y="2307"/>
              <a:ext cx="58" cy="40"/>
            </a:xfrm>
            <a:custGeom>
              <a:avLst/>
              <a:gdLst>
                <a:gd name="T0" fmla="*/ 351 w 23"/>
                <a:gd name="T1" fmla="*/ 285 h 15"/>
                <a:gd name="T2" fmla="*/ 351 w 23"/>
                <a:gd name="T3" fmla="*/ 115 h 15"/>
                <a:gd name="T4" fmla="*/ 242 w 23"/>
                <a:gd name="T5" fmla="*/ 171 h 15"/>
                <a:gd name="T6" fmla="*/ 83 w 23"/>
                <a:gd name="T7" fmla="*/ 77 h 15"/>
                <a:gd name="T8" fmla="*/ 63 w 23"/>
                <a:gd name="T9" fmla="*/ 21 h 15"/>
                <a:gd name="T10" fmla="*/ 0 w 23"/>
                <a:gd name="T11" fmla="*/ 56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2" y="15"/>
                  </a:moveTo>
                  <a:cubicBezTo>
                    <a:pt x="23" y="12"/>
                    <a:pt x="23" y="9"/>
                    <a:pt x="22" y="6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7" y="0"/>
                    <a:pt x="14" y="0"/>
                    <a:pt x="5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0" name="Freeform 106">
              <a:extLst>
                <a:ext uri="{FF2B5EF4-FFF2-40B4-BE49-F238E27FC236}">
                  <a16:creationId xmlns:a16="http://schemas.microsoft.com/office/drawing/2014/main" id="{32FDABD6-BD15-4191-869C-55E1A13F4E65}"/>
                </a:ext>
              </a:extLst>
            </p:cNvPr>
            <p:cNvSpPr/>
            <p:nvPr>
              <p:custDataLst>
                <p:tags r:id="rId1731"/>
              </p:custDataLst>
            </p:nvPr>
          </p:nvSpPr>
          <p:spPr bwMode="auto">
            <a:xfrm>
              <a:off x="2664" y="2779"/>
              <a:ext cx="43" cy="34"/>
            </a:xfrm>
            <a:custGeom>
              <a:avLst/>
              <a:gdLst>
                <a:gd name="T0" fmla="*/ 0 w 17"/>
                <a:gd name="T1" fmla="*/ 110 h 13"/>
                <a:gd name="T2" fmla="*/ 192 w 17"/>
                <a:gd name="T3" fmla="*/ 178 h 13"/>
                <a:gd name="T4" fmla="*/ 63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6"/>
                  </a:moveTo>
                  <a:cubicBezTo>
                    <a:pt x="4" y="7"/>
                    <a:pt x="7" y="13"/>
                    <a:pt x="12" y="10"/>
                  </a:cubicBezTo>
                  <a:cubicBezTo>
                    <a:pt x="17" y="6"/>
                    <a:pt x="7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1" name="Freeform 107">
              <a:extLst>
                <a:ext uri="{FF2B5EF4-FFF2-40B4-BE49-F238E27FC236}">
                  <a16:creationId xmlns:a16="http://schemas.microsoft.com/office/drawing/2014/main" id="{998450E8-0902-42D2-B9FE-9444FD69D1C4}"/>
                </a:ext>
              </a:extLst>
            </p:cNvPr>
            <p:cNvSpPr/>
            <p:nvPr>
              <p:custDataLst>
                <p:tags r:id="rId1732"/>
              </p:custDataLst>
            </p:nvPr>
          </p:nvSpPr>
          <p:spPr bwMode="auto">
            <a:xfrm>
              <a:off x="1601" y="2179"/>
              <a:ext cx="1133" cy="1106"/>
            </a:xfrm>
            <a:custGeom>
              <a:avLst/>
              <a:gdLst>
                <a:gd name="T0" fmla="*/ 938 w 453"/>
                <a:gd name="T1" fmla="*/ 6641 h 415"/>
                <a:gd name="T2" fmla="*/ 1426 w 453"/>
                <a:gd name="T3" fmla="*/ 6058 h 415"/>
                <a:gd name="T4" fmla="*/ 2158 w 453"/>
                <a:gd name="T5" fmla="*/ 7116 h 415"/>
                <a:gd name="T6" fmla="*/ 3379 w 453"/>
                <a:gd name="T7" fmla="*/ 7060 h 415"/>
                <a:gd name="T8" fmla="*/ 3847 w 453"/>
                <a:gd name="T9" fmla="*/ 6889 h 415"/>
                <a:gd name="T10" fmla="*/ 4367 w 453"/>
                <a:gd name="T11" fmla="*/ 7004 h 415"/>
                <a:gd name="T12" fmla="*/ 5272 w 453"/>
                <a:gd name="T13" fmla="*/ 6740 h 415"/>
                <a:gd name="T14" fmla="*/ 5725 w 453"/>
                <a:gd name="T15" fmla="*/ 7593 h 415"/>
                <a:gd name="T16" fmla="*/ 6868 w 453"/>
                <a:gd name="T17" fmla="*/ 7081 h 415"/>
                <a:gd name="T18" fmla="*/ 7038 w 453"/>
                <a:gd name="T19" fmla="*/ 6300 h 415"/>
                <a:gd name="T20" fmla="*/ 6068 w 453"/>
                <a:gd name="T21" fmla="*/ 4525 h 415"/>
                <a:gd name="T22" fmla="*/ 6505 w 453"/>
                <a:gd name="T23" fmla="*/ 3425 h 415"/>
                <a:gd name="T24" fmla="*/ 6443 w 453"/>
                <a:gd name="T25" fmla="*/ 874 h 415"/>
                <a:gd name="T26" fmla="*/ 5347 w 453"/>
                <a:gd name="T27" fmla="*/ 589 h 415"/>
                <a:gd name="T28" fmla="*/ 5367 w 453"/>
                <a:gd name="T29" fmla="*/ 546 h 415"/>
                <a:gd name="T30" fmla="*/ 4897 w 453"/>
                <a:gd name="T31" fmla="*/ 589 h 415"/>
                <a:gd name="T32" fmla="*/ 4492 w 453"/>
                <a:gd name="T33" fmla="*/ 306 h 415"/>
                <a:gd name="T34" fmla="*/ 3847 w 453"/>
                <a:gd name="T35" fmla="*/ 1386 h 415"/>
                <a:gd name="T36" fmla="*/ 2021 w 453"/>
                <a:gd name="T37" fmla="*/ 1271 h 415"/>
                <a:gd name="T38" fmla="*/ 645 w 453"/>
                <a:gd name="T39" fmla="*/ 704 h 415"/>
                <a:gd name="T40" fmla="*/ 613 w 453"/>
                <a:gd name="T41" fmla="*/ 2047 h 415"/>
                <a:gd name="T42" fmla="*/ 625 w 453"/>
                <a:gd name="T43" fmla="*/ 2047 h 415"/>
                <a:gd name="T44" fmla="*/ 470 w 453"/>
                <a:gd name="T45" fmla="*/ 2081 h 415"/>
                <a:gd name="T46" fmla="*/ 175 w 453"/>
                <a:gd name="T47" fmla="*/ 3217 h 415"/>
                <a:gd name="T48" fmla="*/ 175 w 453"/>
                <a:gd name="T49" fmla="*/ 4333 h 415"/>
                <a:gd name="T50" fmla="*/ 800 w 453"/>
                <a:gd name="T51" fmla="*/ 5285 h 415"/>
                <a:gd name="T52" fmla="*/ 283 w 453"/>
                <a:gd name="T53" fmla="*/ 5959 h 415"/>
                <a:gd name="T54" fmla="*/ 50 w 453"/>
                <a:gd name="T55" fmla="*/ 6436 h 4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52" h="415">
                  <a:moveTo>
                    <a:pt x="60" y="351"/>
                  </a:moveTo>
                  <a:cubicBezTo>
                    <a:pt x="68" y="343"/>
                    <a:pt x="89" y="322"/>
                    <a:pt x="91" y="320"/>
                  </a:cubicBezTo>
                  <a:cubicBezTo>
                    <a:pt x="97" y="339"/>
                    <a:pt x="99" y="365"/>
                    <a:pt x="138" y="376"/>
                  </a:cubicBezTo>
                  <a:cubicBezTo>
                    <a:pt x="176" y="386"/>
                    <a:pt x="202" y="379"/>
                    <a:pt x="216" y="373"/>
                  </a:cubicBezTo>
                  <a:cubicBezTo>
                    <a:pt x="222" y="370"/>
                    <a:pt x="237" y="364"/>
                    <a:pt x="246" y="364"/>
                  </a:cubicBezTo>
                  <a:cubicBezTo>
                    <a:pt x="258" y="363"/>
                    <a:pt x="267" y="366"/>
                    <a:pt x="279" y="370"/>
                  </a:cubicBezTo>
                  <a:cubicBezTo>
                    <a:pt x="299" y="376"/>
                    <a:pt x="314" y="373"/>
                    <a:pt x="337" y="356"/>
                  </a:cubicBezTo>
                  <a:cubicBezTo>
                    <a:pt x="334" y="365"/>
                    <a:pt x="342" y="389"/>
                    <a:pt x="366" y="401"/>
                  </a:cubicBezTo>
                  <a:cubicBezTo>
                    <a:pt x="397" y="415"/>
                    <a:pt x="427" y="401"/>
                    <a:pt x="439" y="374"/>
                  </a:cubicBezTo>
                  <a:cubicBezTo>
                    <a:pt x="445" y="361"/>
                    <a:pt x="448" y="346"/>
                    <a:pt x="450" y="333"/>
                  </a:cubicBezTo>
                  <a:cubicBezTo>
                    <a:pt x="453" y="305"/>
                    <a:pt x="441" y="231"/>
                    <a:pt x="388" y="239"/>
                  </a:cubicBezTo>
                  <a:cubicBezTo>
                    <a:pt x="393" y="232"/>
                    <a:pt x="405" y="219"/>
                    <a:pt x="416" y="181"/>
                  </a:cubicBezTo>
                  <a:cubicBezTo>
                    <a:pt x="428" y="127"/>
                    <a:pt x="432" y="81"/>
                    <a:pt x="412" y="46"/>
                  </a:cubicBezTo>
                  <a:cubicBezTo>
                    <a:pt x="392" y="8"/>
                    <a:pt x="359" y="0"/>
                    <a:pt x="342" y="31"/>
                  </a:cubicBezTo>
                  <a:cubicBezTo>
                    <a:pt x="342" y="30"/>
                    <a:pt x="343" y="30"/>
                    <a:pt x="343" y="29"/>
                  </a:cubicBezTo>
                  <a:cubicBezTo>
                    <a:pt x="339" y="34"/>
                    <a:pt x="328" y="34"/>
                    <a:pt x="313" y="31"/>
                  </a:cubicBezTo>
                  <a:cubicBezTo>
                    <a:pt x="300" y="29"/>
                    <a:pt x="288" y="23"/>
                    <a:pt x="287" y="16"/>
                  </a:cubicBezTo>
                  <a:cubicBezTo>
                    <a:pt x="280" y="43"/>
                    <a:pt x="267" y="61"/>
                    <a:pt x="246" y="73"/>
                  </a:cubicBezTo>
                  <a:cubicBezTo>
                    <a:pt x="194" y="101"/>
                    <a:pt x="161" y="89"/>
                    <a:pt x="129" y="67"/>
                  </a:cubicBezTo>
                  <a:cubicBezTo>
                    <a:pt x="100" y="46"/>
                    <a:pt x="70" y="25"/>
                    <a:pt x="41" y="37"/>
                  </a:cubicBezTo>
                  <a:cubicBezTo>
                    <a:pt x="12" y="49"/>
                    <a:pt x="18" y="81"/>
                    <a:pt x="39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37" y="108"/>
                    <a:pt x="33" y="109"/>
                    <a:pt x="30" y="110"/>
                  </a:cubicBezTo>
                  <a:cubicBezTo>
                    <a:pt x="1" y="122"/>
                    <a:pt x="2" y="146"/>
                    <a:pt x="11" y="170"/>
                  </a:cubicBezTo>
                  <a:cubicBezTo>
                    <a:pt x="20" y="195"/>
                    <a:pt x="20" y="207"/>
                    <a:pt x="11" y="229"/>
                  </a:cubicBezTo>
                  <a:cubicBezTo>
                    <a:pt x="0" y="255"/>
                    <a:pt x="5" y="286"/>
                    <a:pt x="51" y="279"/>
                  </a:cubicBezTo>
                  <a:cubicBezTo>
                    <a:pt x="45" y="287"/>
                    <a:pt x="25" y="310"/>
                    <a:pt x="18" y="315"/>
                  </a:cubicBezTo>
                  <a:cubicBezTo>
                    <a:pt x="11" y="319"/>
                    <a:pt x="2" y="330"/>
                    <a:pt x="3" y="340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2" name="Freeform 108">
              <a:extLst>
                <a:ext uri="{FF2B5EF4-FFF2-40B4-BE49-F238E27FC236}">
                  <a16:creationId xmlns:a16="http://schemas.microsoft.com/office/drawing/2014/main" id="{3A721A98-E887-4483-9618-ACFAE297E033}"/>
                </a:ext>
              </a:extLst>
            </p:cNvPr>
            <p:cNvSpPr/>
            <p:nvPr>
              <p:custDataLst>
                <p:tags r:id="rId1733"/>
              </p:custDataLst>
            </p:nvPr>
          </p:nvSpPr>
          <p:spPr bwMode="auto">
            <a:xfrm>
              <a:off x="2314" y="2197"/>
              <a:ext cx="155" cy="72"/>
            </a:xfrm>
            <a:custGeom>
              <a:avLst/>
              <a:gdLst>
                <a:gd name="T0" fmla="*/ 33 w 62"/>
                <a:gd name="T1" fmla="*/ 136 h 27"/>
                <a:gd name="T2" fmla="*/ 438 w 62"/>
                <a:gd name="T3" fmla="*/ 456 h 27"/>
                <a:gd name="T4" fmla="*/ 925 w 62"/>
                <a:gd name="T5" fmla="*/ 397 h 27"/>
                <a:gd name="T6" fmla="*/ 520 w 62"/>
                <a:gd name="T7" fmla="*/ 77 h 27"/>
                <a:gd name="T8" fmla="*/ 33 w 62"/>
                <a:gd name="T9" fmla="*/ 13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2" y="7"/>
                  </a:moveTo>
                  <a:cubicBezTo>
                    <a:pt x="0" y="14"/>
                    <a:pt x="13" y="21"/>
                    <a:pt x="28" y="24"/>
                  </a:cubicBezTo>
                  <a:cubicBezTo>
                    <a:pt x="43" y="27"/>
                    <a:pt x="56" y="27"/>
                    <a:pt x="59" y="21"/>
                  </a:cubicBezTo>
                  <a:cubicBezTo>
                    <a:pt x="62" y="14"/>
                    <a:pt x="50" y="6"/>
                    <a:pt x="33" y="4"/>
                  </a:cubicBezTo>
                  <a:cubicBezTo>
                    <a:pt x="16" y="2"/>
                    <a:pt x="4" y="0"/>
                    <a:pt x="2" y="7"/>
                  </a:cubicBezTo>
                  <a:close/>
                </a:path>
              </a:pathLst>
            </a:custGeom>
            <a:solidFill>
              <a:srgbClr val="F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3" name="Freeform 109">
              <a:extLst>
                <a:ext uri="{FF2B5EF4-FFF2-40B4-BE49-F238E27FC236}">
                  <a16:creationId xmlns:a16="http://schemas.microsoft.com/office/drawing/2014/main" id="{1F626DED-CC3D-40E2-90E7-8915A901419A}"/>
                </a:ext>
              </a:extLst>
            </p:cNvPr>
            <p:cNvSpPr/>
            <p:nvPr>
              <p:custDataLst>
                <p:tags r:id="rId1734"/>
              </p:custDataLst>
            </p:nvPr>
          </p:nvSpPr>
          <p:spPr bwMode="auto">
            <a:xfrm>
              <a:off x="2336" y="2219"/>
              <a:ext cx="103" cy="32"/>
            </a:xfrm>
            <a:custGeom>
              <a:avLst/>
              <a:gdLst>
                <a:gd name="T0" fmla="*/ 0 w 41"/>
                <a:gd name="T1" fmla="*/ 35 h 12"/>
                <a:gd name="T2" fmla="*/ 146 w 41"/>
                <a:gd name="T3" fmla="*/ 115 h 12"/>
                <a:gd name="T4" fmla="*/ 239 w 41"/>
                <a:gd name="T5" fmla="*/ 171 h 12"/>
                <a:gd name="T6" fmla="*/ 284 w 41"/>
                <a:gd name="T7" fmla="*/ 149 h 12"/>
                <a:gd name="T8" fmla="*/ 334 w 41"/>
                <a:gd name="T9" fmla="*/ 192 h 12"/>
                <a:gd name="T10" fmla="*/ 525 w 41"/>
                <a:gd name="T11" fmla="*/ 205 h 12"/>
                <a:gd name="T12" fmla="*/ 631 w 41"/>
                <a:gd name="T13" fmla="*/ 149 h 12"/>
                <a:gd name="T14" fmla="*/ 492 w 41"/>
                <a:gd name="T15" fmla="*/ 93 h 12"/>
                <a:gd name="T16" fmla="*/ 409 w 41"/>
                <a:gd name="T17" fmla="*/ 77 h 12"/>
                <a:gd name="T18" fmla="*/ 317 w 41"/>
                <a:gd name="T19" fmla="*/ 77 h 12"/>
                <a:gd name="T20" fmla="*/ 251 w 41"/>
                <a:gd name="T21" fmla="*/ 21 h 12"/>
                <a:gd name="T22" fmla="*/ 176 w 41"/>
                <a:gd name="T23" fmla="*/ 35 h 12"/>
                <a:gd name="T24" fmla="*/ 83 w 41"/>
                <a:gd name="T25" fmla="*/ 21 h 12"/>
                <a:gd name="T26" fmla="*/ 20 w 41"/>
                <a:gd name="T27" fmla="*/ 35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12">
                  <a:moveTo>
                    <a:pt x="0" y="2"/>
                  </a:moveTo>
                  <a:cubicBezTo>
                    <a:pt x="1" y="6"/>
                    <a:pt x="6" y="3"/>
                    <a:pt x="9" y="6"/>
                  </a:cubicBezTo>
                  <a:cubicBezTo>
                    <a:pt x="11" y="7"/>
                    <a:pt x="11" y="9"/>
                    <a:pt x="15" y="9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9"/>
                    <a:pt x="20" y="10"/>
                    <a:pt x="21" y="10"/>
                  </a:cubicBezTo>
                  <a:cubicBezTo>
                    <a:pt x="25" y="11"/>
                    <a:pt x="29" y="11"/>
                    <a:pt x="33" y="11"/>
                  </a:cubicBezTo>
                  <a:cubicBezTo>
                    <a:pt x="35" y="12"/>
                    <a:pt x="41" y="12"/>
                    <a:pt x="40" y="8"/>
                  </a:cubicBezTo>
                  <a:cubicBezTo>
                    <a:pt x="39" y="3"/>
                    <a:pt x="34" y="6"/>
                    <a:pt x="31" y="5"/>
                  </a:cubicBezTo>
                  <a:cubicBezTo>
                    <a:pt x="30" y="5"/>
                    <a:pt x="28" y="4"/>
                    <a:pt x="26" y="4"/>
                  </a:cubicBezTo>
                  <a:cubicBezTo>
                    <a:pt x="24" y="3"/>
                    <a:pt x="23" y="4"/>
                    <a:pt x="20" y="4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4" y="0"/>
                    <a:pt x="13" y="1"/>
                    <a:pt x="11" y="2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4" name="Freeform 110">
              <a:extLst>
                <a:ext uri="{FF2B5EF4-FFF2-40B4-BE49-F238E27FC236}">
                  <a16:creationId xmlns:a16="http://schemas.microsoft.com/office/drawing/2014/main" id="{33DBCF31-91D4-40B0-9ECA-D321CA6ECC46}"/>
                </a:ext>
              </a:extLst>
            </p:cNvPr>
            <p:cNvSpPr/>
            <p:nvPr>
              <p:custDataLst>
                <p:tags r:id="rId1735"/>
              </p:custDataLst>
            </p:nvPr>
          </p:nvSpPr>
          <p:spPr bwMode="auto">
            <a:xfrm>
              <a:off x="2314" y="2197"/>
              <a:ext cx="155" cy="72"/>
            </a:xfrm>
            <a:custGeom>
              <a:avLst/>
              <a:gdLst>
                <a:gd name="T0" fmla="*/ 33 w 62"/>
                <a:gd name="T1" fmla="*/ 136 h 27"/>
                <a:gd name="T2" fmla="*/ 438 w 62"/>
                <a:gd name="T3" fmla="*/ 456 h 27"/>
                <a:gd name="T4" fmla="*/ 925 w 62"/>
                <a:gd name="T5" fmla="*/ 397 h 27"/>
                <a:gd name="T6" fmla="*/ 520 w 62"/>
                <a:gd name="T7" fmla="*/ 77 h 27"/>
                <a:gd name="T8" fmla="*/ 33 w 62"/>
                <a:gd name="T9" fmla="*/ 13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2" y="7"/>
                  </a:moveTo>
                  <a:cubicBezTo>
                    <a:pt x="0" y="14"/>
                    <a:pt x="13" y="21"/>
                    <a:pt x="28" y="24"/>
                  </a:cubicBezTo>
                  <a:cubicBezTo>
                    <a:pt x="43" y="27"/>
                    <a:pt x="56" y="27"/>
                    <a:pt x="59" y="21"/>
                  </a:cubicBezTo>
                  <a:cubicBezTo>
                    <a:pt x="62" y="14"/>
                    <a:pt x="50" y="6"/>
                    <a:pt x="33" y="4"/>
                  </a:cubicBezTo>
                  <a:cubicBezTo>
                    <a:pt x="16" y="2"/>
                    <a:pt x="4" y="0"/>
                    <a:pt x="2" y="7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65" name="Freeform 111">
              <a:extLst>
                <a:ext uri="{FF2B5EF4-FFF2-40B4-BE49-F238E27FC236}">
                  <a16:creationId xmlns:a16="http://schemas.microsoft.com/office/drawing/2014/main" id="{480EDA03-FA11-424D-AA7A-30FD44BC3528}"/>
                </a:ext>
              </a:extLst>
            </p:cNvPr>
            <p:cNvSpPr/>
            <p:nvPr>
              <p:custDataLst>
                <p:tags r:id="rId1736"/>
              </p:custDataLst>
            </p:nvPr>
          </p:nvSpPr>
          <p:spPr bwMode="auto">
            <a:xfrm>
              <a:off x="2336" y="2219"/>
              <a:ext cx="103" cy="32"/>
            </a:xfrm>
            <a:custGeom>
              <a:avLst/>
              <a:gdLst>
                <a:gd name="T0" fmla="*/ 0 w 41"/>
                <a:gd name="T1" fmla="*/ 35 h 12"/>
                <a:gd name="T2" fmla="*/ 146 w 41"/>
                <a:gd name="T3" fmla="*/ 115 h 12"/>
                <a:gd name="T4" fmla="*/ 239 w 41"/>
                <a:gd name="T5" fmla="*/ 171 h 12"/>
                <a:gd name="T6" fmla="*/ 284 w 41"/>
                <a:gd name="T7" fmla="*/ 149 h 12"/>
                <a:gd name="T8" fmla="*/ 334 w 41"/>
                <a:gd name="T9" fmla="*/ 192 h 12"/>
                <a:gd name="T10" fmla="*/ 525 w 41"/>
                <a:gd name="T11" fmla="*/ 205 h 12"/>
                <a:gd name="T12" fmla="*/ 631 w 41"/>
                <a:gd name="T13" fmla="*/ 149 h 12"/>
                <a:gd name="T14" fmla="*/ 492 w 41"/>
                <a:gd name="T15" fmla="*/ 93 h 12"/>
                <a:gd name="T16" fmla="*/ 409 w 41"/>
                <a:gd name="T17" fmla="*/ 77 h 12"/>
                <a:gd name="T18" fmla="*/ 317 w 41"/>
                <a:gd name="T19" fmla="*/ 77 h 12"/>
                <a:gd name="T20" fmla="*/ 251 w 41"/>
                <a:gd name="T21" fmla="*/ 21 h 12"/>
                <a:gd name="T22" fmla="*/ 176 w 41"/>
                <a:gd name="T23" fmla="*/ 35 h 12"/>
                <a:gd name="T24" fmla="*/ 83 w 41"/>
                <a:gd name="T25" fmla="*/ 21 h 12"/>
                <a:gd name="T26" fmla="*/ 20 w 41"/>
                <a:gd name="T27" fmla="*/ 35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12">
                  <a:moveTo>
                    <a:pt x="0" y="2"/>
                  </a:moveTo>
                  <a:cubicBezTo>
                    <a:pt x="1" y="6"/>
                    <a:pt x="6" y="3"/>
                    <a:pt x="9" y="6"/>
                  </a:cubicBezTo>
                  <a:cubicBezTo>
                    <a:pt x="11" y="7"/>
                    <a:pt x="11" y="9"/>
                    <a:pt x="15" y="9"/>
                  </a:cubicBezTo>
                  <a:cubicBezTo>
                    <a:pt x="16" y="9"/>
                    <a:pt x="17" y="8"/>
                    <a:pt x="18" y="8"/>
                  </a:cubicBezTo>
                  <a:cubicBezTo>
                    <a:pt x="19" y="9"/>
                    <a:pt x="20" y="10"/>
                    <a:pt x="21" y="10"/>
                  </a:cubicBezTo>
                  <a:cubicBezTo>
                    <a:pt x="25" y="11"/>
                    <a:pt x="29" y="11"/>
                    <a:pt x="33" y="11"/>
                  </a:cubicBezTo>
                  <a:cubicBezTo>
                    <a:pt x="35" y="12"/>
                    <a:pt x="41" y="12"/>
                    <a:pt x="40" y="8"/>
                  </a:cubicBezTo>
                  <a:cubicBezTo>
                    <a:pt x="39" y="3"/>
                    <a:pt x="34" y="6"/>
                    <a:pt x="31" y="5"/>
                  </a:cubicBezTo>
                  <a:cubicBezTo>
                    <a:pt x="30" y="5"/>
                    <a:pt x="28" y="4"/>
                    <a:pt x="26" y="4"/>
                  </a:cubicBezTo>
                  <a:cubicBezTo>
                    <a:pt x="24" y="3"/>
                    <a:pt x="23" y="4"/>
                    <a:pt x="20" y="4"/>
                  </a:cubicBezTo>
                  <a:cubicBezTo>
                    <a:pt x="19" y="3"/>
                    <a:pt x="18" y="2"/>
                    <a:pt x="16" y="1"/>
                  </a:cubicBezTo>
                  <a:cubicBezTo>
                    <a:pt x="14" y="0"/>
                    <a:pt x="13" y="1"/>
                    <a:pt x="11" y="2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3" y="1"/>
                    <a:pt x="2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7893" name="Rectangle 112">
            <a:extLst>
              <a:ext uri="{FF2B5EF4-FFF2-40B4-BE49-F238E27FC236}">
                <a16:creationId xmlns:a16="http://schemas.microsoft.com/office/drawing/2014/main" id="{64D5A3B6-BBC3-479D-89EF-88A10DD1712B}"/>
              </a:ext>
            </a:extLst>
          </p:cNvPr>
          <p:cNvSpPr>
            <a:spLocks noGrp="1" noChangeArrowheads="1"/>
          </p:cNvSpPr>
          <p:nvPr>
            <p:ph type="title"/>
            <p:custDataLst>
              <p:tags r:id="rId4"/>
            </p:custDataLst>
          </p:nvPr>
        </p:nvSpPr>
        <p:spPr>
          <a:xfrm>
            <a:off x="392906" y="298451"/>
            <a:ext cx="11406187" cy="547687"/>
          </a:xfrm>
          <a:extLst>
            <a:ext uri="{FAA26D3D-D897-4be2-8F04-BA451C77F1D7}">
              <ma14:placeholderFlag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zh-CN" altLang="en-US" sz="2900"/>
              <a:t>副交感神经系统</a:t>
            </a:r>
            <a:endParaRPr lang="fr-FR" altLang="x-none" sz="2900"/>
          </a:p>
        </p:txBody>
      </p:sp>
      <p:grpSp>
        <p:nvGrpSpPr>
          <p:cNvPr id="77829" name="Group 113">
            <a:extLst>
              <a:ext uri="{FF2B5EF4-FFF2-40B4-BE49-F238E27FC236}">
                <a16:creationId xmlns:a16="http://schemas.microsoft.com/office/drawing/2014/main" id="{E77A5BE9-4346-4436-9478-68CB15A59FB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6042025" y="1265238"/>
            <a:ext cx="762000" cy="512762"/>
            <a:chOff x="816" y="1392"/>
            <a:chExt cx="2590" cy="1742"/>
          </a:xfrm>
        </p:grpSpPr>
        <p:sp>
          <p:nvSpPr>
            <p:cNvPr id="130447" name="Rectangle 114">
              <a:extLst>
                <a:ext uri="{FF2B5EF4-FFF2-40B4-BE49-F238E27FC236}">
                  <a16:creationId xmlns:a16="http://schemas.microsoft.com/office/drawing/2014/main" id="{00886142-5525-4EF2-877E-901472CF4CD2}"/>
                </a:ext>
              </a:extLst>
            </p:cNvPr>
            <p:cNvSpPr>
              <a:spLocks noChangeArrowheads="1"/>
            </p:cNvSpPr>
            <p:nvPr>
              <p:custDataLst>
                <p:tags r:id="rId1418"/>
              </p:custDataLst>
            </p:nvPr>
          </p:nvSpPr>
          <p:spPr bwMode="auto">
            <a:xfrm>
              <a:off x="816" y="1444"/>
              <a:ext cx="2156" cy="1686"/>
            </a:xfrm>
            <a:prstGeom prst="rect">
              <a:avLst/>
            </a:prstGeom>
            <a:solidFill>
              <a:srgbClr val="FEE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448" name="Freeform 115">
              <a:extLst>
                <a:ext uri="{FF2B5EF4-FFF2-40B4-BE49-F238E27FC236}">
                  <a16:creationId xmlns:a16="http://schemas.microsoft.com/office/drawing/2014/main" id="{EFB56D5F-BC91-4B96-8378-E08A480D8032}"/>
                </a:ext>
              </a:extLst>
            </p:cNvPr>
            <p:cNvSpPr/>
            <p:nvPr>
              <p:custDataLst>
                <p:tags r:id="rId1419"/>
              </p:custDataLst>
            </p:nvPr>
          </p:nvSpPr>
          <p:spPr bwMode="auto">
            <a:xfrm>
              <a:off x="952" y="2109"/>
              <a:ext cx="2454" cy="1025"/>
            </a:xfrm>
            <a:custGeom>
              <a:avLst/>
              <a:gdLst>
                <a:gd name="T0" fmla="*/ 0 w 559"/>
                <a:gd name="T1" fmla="*/ 4928 h 219"/>
                <a:gd name="T2" fmla="*/ 30875 w 559"/>
                <a:gd name="T3" fmla="*/ 11172 h 219"/>
                <a:gd name="T4" fmla="*/ 4219 w 559"/>
                <a:gd name="T5" fmla="*/ 2364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9" h="219">
                  <a:moveTo>
                    <a:pt x="0" y="48"/>
                  </a:moveTo>
                  <a:cubicBezTo>
                    <a:pt x="20" y="96"/>
                    <a:pt x="172" y="219"/>
                    <a:pt x="365" y="109"/>
                  </a:cubicBezTo>
                  <a:cubicBezTo>
                    <a:pt x="559" y="0"/>
                    <a:pt x="50" y="23"/>
                    <a:pt x="50" y="23"/>
                  </a:cubicBezTo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9" name="Freeform 116">
              <a:extLst>
                <a:ext uri="{FF2B5EF4-FFF2-40B4-BE49-F238E27FC236}">
                  <a16:creationId xmlns:a16="http://schemas.microsoft.com/office/drawing/2014/main" id="{5CA5E67B-3443-4FC7-B173-1F941376CA13}"/>
                </a:ext>
              </a:extLst>
            </p:cNvPr>
            <p:cNvSpPr/>
            <p:nvPr>
              <p:custDataLst>
                <p:tags r:id="rId1420"/>
              </p:custDataLst>
            </p:nvPr>
          </p:nvSpPr>
          <p:spPr bwMode="auto">
            <a:xfrm>
              <a:off x="921" y="1668"/>
              <a:ext cx="1976" cy="942"/>
            </a:xfrm>
            <a:custGeom>
              <a:avLst/>
              <a:gdLst>
                <a:gd name="T0" fmla="*/ 37329 w 450"/>
                <a:gd name="T1" fmla="*/ 14824 h 201"/>
                <a:gd name="T2" fmla="*/ 20919 w 450"/>
                <a:gd name="T3" fmla="*/ 1645 h 201"/>
                <a:gd name="T4" fmla="*/ 676 w 450"/>
                <a:gd name="T5" fmla="*/ 14210 h 201"/>
                <a:gd name="T6" fmla="*/ 2024 w 450"/>
                <a:gd name="T7" fmla="*/ 14608 h 201"/>
                <a:gd name="T8" fmla="*/ 5340 w 450"/>
                <a:gd name="T9" fmla="*/ 13905 h 201"/>
                <a:gd name="T10" fmla="*/ 20823 w 450"/>
                <a:gd name="T11" fmla="*/ 8234 h 201"/>
                <a:gd name="T12" fmla="*/ 37004 w 450"/>
                <a:gd name="T13" fmla="*/ 19351 h 201"/>
                <a:gd name="T14" fmla="*/ 37079 w 450"/>
                <a:gd name="T15" fmla="*/ 18934 h 201"/>
                <a:gd name="T16" fmla="*/ 37329 w 450"/>
                <a:gd name="T17" fmla="*/ 14824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201">
                  <a:moveTo>
                    <a:pt x="441" y="144"/>
                  </a:moveTo>
                  <a:cubicBezTo>
                    <a:pt x="404" y="87"/>
                    <a:pt x="346" y="29"/>
                    <a:pt x="247" y="16"/>
                  </a:cubicBezTo>
                  <a:cubicBezTo>
                    <a:pt x="120" y="0"/>
                    <a:pt x="60" y="46"/>
                    <a:pt x="8" y="138"/>
                  </a:cubicBezTo>
                  <a:cubicBezTo>
                    <a:pt x="0" y="152"/>
                    <a:pt x="24" y="142"/>
                    <a:pt x="24" y="142"/>
                  </a:cubicBezTo>
                  <a:cubicBezTo>
                    <a:pt x="21" y="142"/>
                    <a:pt x="53" y="145"/>
                    <a:pt x="63" y="135"/>
                  </a:cubicBezTo>
                  <a:cubicBezTo>
                    <a:pt x="78" y="118"/>
                    <a:pt x="242" y="79"/>
                    <a:pt x="246" y="80"/>
                  </a:cubicBezTo>
                  <a:cubicBezTo>
                    <a:pt x="250" y="82"/>
                    <a:pt x="445" y="174"/>
                    <a:pt x="437" y="188"/>
                  </a:cubicBezTo>
                  <a:cubicBezTo>
                    <a:pt x="429" y="201"/>
                    <a:pt x="426" y="197"/>
                    <a:pt x="438" y="184"/>
                  </a:cubicBezTo>
                  <a:cubicBezTo>
                    <a:pt x="450" y="170"/>
                    <a:pt x="450" y="159"/>
                    <a:pt x="441" y="144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0" name="Freeform 117">
              <a:extLst>
                <a:ext uri="{FF2B5EF4-FFF2-40B4-BE49-F238E27FC236}">
                  <a16:creationId xmlns:a16="http://schemas.microsoft.com/office/drawing/2014/main" id="{FA397007-77DE-4CC3-8C86-582CDC9E594E}"/>
                </a:ext>
              </a:extLst>
            </p:cNvPr>
            <p:cNvSpPr/>
            <p:nvPr>
              <p:custDataLst>
                <p:tags r:id="rId1421"/>
              </p:custDataLst>
            </p:nvPr>
          </p:nvSpPr>
          <p:spPr bwMode="auto">
            <a:xfrm>
              <a:off x="1176" y="1392"/>
              <a:ext cx="1559" cy="937"/>
            </a:xfrm>
            <a:custGeom>
              <a:avLst/>
              <a:gdLst>
                <a:gd name="T0" fmla="*/ 0 w 355"/>
                <a:gd name="T1" fmla="*/ 19030 h 200"/>
                <a:gd name="T2" fmla="*/ 30065 w 355"/>
                <a:gd name="T3" fmla="*/ 20567 h 2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5" h="200">
                  <a:moveTo>
                    <a:pt x="0" y="185"/>
                  </a:moveTo>
                  <a:cubicBezTo>
                    <a:pt x="1" y="141"/>
                    <a:pt x="180" y="0"/>
                    <a:pt x="355" y="200"/>
                  </a:cubicBezTo>
                </a:path>
              </a:pathLst>
            </a:custGeom>
            <a:solidFill>
              <a:srgbClr val="E9A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1" name="Freeform 118">
              <a:extLst>
                <a:ext uri="{FF2B5EF4-FFF2-40B4-BE49-F238E27FC236}">
                  <a16:creationId xmlns:a16="http://schemas.microsoft.com/office/drawing/2014/main" id="{409A0D0C-E2D2-403E-AF47-804E6C4B80F9}"/>
                </a:ext>
              </a:extLst>
            </p:cNvPr>
            <p:cNvSpPr/>
            <p:nvPr>
              <p:custDataLst>
                <p:tags r:id="rId1422"/>
              </p:custDataLst>
            </p:nvPr>
          </p:nvSpPr>
          <p:spPr bwMode="auto">
            <a:xfrm>
              <a:off x="1198" y="1856"/>
              <a:ext cx="1664" cy="819"/>
            </a:xfrm>
            <a:custGeom>
              <a:avLst/>
              <a:gdLst>
                <a:gd name="T0" fmla="*/ 0 w 379"/>
                <a:gd name="T1" fmla="*/ 9748 h 175"/>
                <a:gd name="T2" fmla="*/ 12605 w 379"/>
                <a:gd name="T3" fmla="*/ 17742 h 175"/>
                <a:gd name="T4" fmla="*/ 27506 w 379"/>
                <a:gd name="T5" fmla="*/ 15570 h 175"/>
                <a:gd name="T6" fmla="*/ 30053 w 379"/>
                <a:gd name="T7" fmla="*/ 15790 h 175"/>
                <a:gd name="T8" fmla="*/ 31998 w 379"/>
                <a:gd name="T9" fmla="*/ 14040 h 175"/>
                <a:gd name="T10" fmla="*/ 29531 w 379"/>
                <a:gd name="T11" fmla="*/ 10446 h 175"/>
                <a:gd name="T12" fmla="*/ 12280 w 379"/>
                <a:gd name="T13" fmla="*/ 810 h 175"/>
                <a:gd name="T14" fmla="*/ 0 w 379"/>
                <a:gd name="T15" fmla="*/ 9748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9" h="175">
                  <a:moveTo>
                    <a:pt x="0" y="95"/>
                  </a:moveTo>
                  <a:cubicBezTo>
                    <a:pt x="12" y="121"/>
                    <a:pt x="66" y="172"/>
                    <a:pt x="149" y="173"/>
                  </a:cubicBezTo>
                  <a:cubicBezTo>
                    <a:pt x="232" y="175"/>
                    <a:pt x="303" y="152"/>
                    <a:pt x="325" y="152"/>
                  </a:cubicBezTo>
                  <a:cubicBezTo>
                    <a:pt x="334" y="152"/>
                    <a:pt x="345" y="153"/>
                    <a:pt x="355" y="154"/>
                  </a:cubicBezTo>
                  <a:cubicBezTo>
                    <a:pt x="367" y="154"/>
                    <a:pt x="377" y="147"/>
                    <a:pt x="378" y="137"/>
                  </a:cubicBezTo>
                  <a:cubicBezTo>
                    <a:pt x="379" y="118"/>
                    <a:pt x="354" y="106"/>
                    <a:pt x="349" y="102"/>
                  </a:cubicBezTo>
                  <a:cubicBezTo>
                    <a:pt x="332" y="86"/>
                    <a:pt x="251" y="0"/>
                    <a:pt x="145" y="8"/>
                  </a:cubicBezTo>
                  <a:cubicBezTo>
                    <a:pt x="40" y="16"/>
                    <a:pt x="5" y="8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2" name="Freeform 119">
              <a:extLst>
                <a:ext uri="{FF2B5EF4-FFF2-40B4-BE49-F238E27FC236}">
                  <a16:creationId xmlns:a16="http://schemas.microsoft.com/office/drawing/2014/main" id="{AA22CAFB-6699-4C74-9A08-0DCE62CB6AC9}"/>
                </a:ext>
              </a:extLst>
            </p:cNvPr>
            <p:cNvSpPr/>
            <p:nvPr>
              <p:custDataLst>
                <p:tags r:id="rId1423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3" name="Freeform 120">
              <a:extLst>
                <a:ext uri="{FF2B5EF4-FFF2-40B4-BE49-F238E27FC236}">
                  <a16:creationId xmlns:a16="http://schemas.microsoft.com/office/drawing/2014/main" id="{AE7F8BE4-898D-4A51-B344-9FC6E5B38AD2}"/>
                </a:ext>
              </a:extLst>
            </p:cNvPr>
            <p:cNvSpPr>
              <a:spLocks noEditPoints="1"/>
            </p:cNvSpPr>
            <p:nvPr>
              <p:custDataLst>
                <p:tags r:id="rId1424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15580 w 184"/>
                <a:gd name="T1" fmla="*/ 8651 h 169"/>
                <a:gd name="T2" fmla="*/ 14057 w 184"/>
                <a:gd name="T3" fmla="*/ 2985 h 169"/>
                <a:gd name="T4" fmla="*/ 4242 w 184"/>
                <a:gd name="T5" fmla="*/ 309 h 169"/>
                <a:gd name="T6" fmla="*/ 3974 w 184"/>
                <a:gd name="T7" fmla="*/ 417 h 169"/>
                <a:gd name="T8" fmla="*/ 0 w 184"/>
                <a:gd name="T9" fmla="*/ 8651 h 169"/>
                <a:gd name="T10" fmla="*/ 4743 w 184"/>
                <a:gd name="T11" fmla="*/ 17283 h 169"/>
                <a:gd name="T12" fmla="*/ 11861 w 184"/>
                <a:gd name="T13" fmla="*/ 16669 h 169"/>
                <a:gd name="T14" fmla="*/ 15580 w 184"/>
                <a:gd name="T15" fmla="*/ 8651 h 169"/>
                <a:gd name="T16" fmla="*/ 11611 w 184"/>
                <a:gd name="T17" fmla="*/ 15943 h 169"/>
                <a:gd name="T18" fmla="*/ 4822 w 184"/>
                <a:gd name="T19" fmla="*/ 16580 h 169"/>
                <a:gd name="T20" fmla="*/ 597 w 184"/>
                <a:gd name="T21" fmla="*/ 8651 h 169"/>
                <a:gd name="T22" fmla="*/ 4242 w 184"/>
                <a:gd name="T23" fmla="*/ 1143 h 169"/>
                <a:gd name="T24" fmla="*/ 4321 w 184"/>
                <a:gd name="T25" fmla="*/ 1143 h 169"/>
                <a:gd name="T26" fmla="*/ 4321 w 184"/>
                <a:gd name="T27" fmla="*/ 1143 h 169"/>
                <a:gd name="T28" fmla="*/ 13635 w 184"/>
                <a:gd name="T29" fmla="*/ 3604 h 169"/>
                <a:gd name="T30" fmla="*/ 14904 w 184"/>
                <a:gd name="T31" fmla="*/ 8651 h 169"/>
                <a:gd name="T32" fmla="*/ 11611 w 184"/>
                <a:gd name="T33" fmla="*/ 15943 h 1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4" h="169">
                  <a:moveTo>
                    <a:pt x="184" y="84"/>
                  </a:move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lose/>
                  <a:moveTo>
                    <a:pt x="137" y="155"/>
                  </a:moveTo>
                  <a:cubicBezTo>
                    <a:pt x="108" y="159"/>
                    <a:pt x="82" y="161"/>
                    <a:pt x="57" y="161"/>
                  </a:cubicBezTo>
                  <a:cubicBezTo>
                    <a:pt x="27" y="148"/>
                    <a:pt x="7" y="117"/>
                    <a:pt x="7" y="84"/>
                  </a:cubicBezTo>
                  <a:cubicBezTo>
                    <a:pt x="7" y="54"/>
                    <a:pt x="24" y="26"/>
                    <a:pt x="50" y="11"/>
                  </a:cubicBezTo>
                  <a:cubicBezTo>
                    <a:pt x="50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87" y="8"/>
                    <a:pt x="124" y="16"/>
                    <a:pt x="161" y="35"/>
                  </a:cubicBezTo>
                  <a:cubicBezTo>
                    <a:pt x="171" y="50"/>
                    <a:pt x="176" y="66"/>
                    <a:pt x="176" y="84"/>
                  </a:cubicBezTo>
                  <a:cubicBezTo>
                    <a:pt x="176" y="113"/>
                    <a:pt x="162" y="140"/>
                    <a:pt x="137" y="155"/>
                  </a:cubicBezTo>
                  <a:close/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130454" name="Picture 121">
              <a:extLst>
                <a:ext uri="{FF2B5EF4-FFF2-40B4-BE49-F238E27FC236}">
                  <a16:creationId xmlns:a16="http://schemas.microsoft.com/office/drawing/2014/main" id="{DDCE3D8C-F6F3-43E8-B5AE-CCD6453F8F67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425"/>
              </p:custDataLst>
            </p:nvPr>
          </p:nvPicPr>
          <p:blipFill>
            <a:blip r:embed="rId17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854" y="2096"/>
              <a:ext cx="329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455" name="Freeform 122">
              <a:extLst>
                <a:ext uri="{FF2B5EF4-FFF2-40B4-BE49-F238E27FC236}">
                  <a16:creationId xmlns:a16="http://schemas.microsoft.com/office/drawing/2014/main" id="{3241BC46-2325-4B64-89BF-ABE48FD8AE74}"/>
                </a:ext>
              </a:extLst>
            </p:cNvPr>
            <p:cNvSpPr/>
            <p:nvPr>
              <p:custDataLst>
                <p:tags r:id="rId1426"/>
              </p:custDataLst>
            </p:nvPr>
          </p:nvSpPr>
          <p:spPr bwMode="auto">
            <a:xfrm>
              <a:off x="1154" y="1903"/>
              <a:ext cx="1581" cy="833"/>
            </a:xfrm>
            <a:custGeom>
              <a:avLst/>
              <a:gdLst>
                <a:gd name="T0" fmla="*/ 28370 w 360"/>
                <a:gd name="T1" fmla="*/ 14563 h 178"/>
                <a:gd name="T2" fmla="*/ 13460 w 360"/>
                <a:gd name="T3" fmla="*/ 16711 h 178"/>
                <a:gd name="T4" fmla="*/ 848 w 360"/>
                <a:gd name="T5" fmla="*/ 8718 h 178"/>
                <a:gd name="T6" fmla="*/ 927 w 360"/>
                <a:gd name="T7" fmla="*/ 8410 h 178"/>
                <a:gd name="T8" fmla="*/ 1098 w 360"/>
                <a:gd name="T9" fmla="*/ 8105 h 178"/>
                <a:gd name="T10" fmla="*/ 1098 w 360"/>
                <a:gd name="T11" fmla="*/ 8105 h 178"/>
                <a:gd name="T12" fmla="*/ 1274 w 360"/>
                <a:gd name="T13" fmla="*/ 7689 h 178"/>
                <a:gd name="T14" fmla="*/ 1348 w 360"/>
                <a:gd name="T15" fmla="*/ 7577 h 178"/>
                <a:gd name="T16" fmla="*/ 1603 w 360"/>
                <a:gd name="T17" fmla="*/ 7183 h 178"/>
                <a:gd name="T18" fmla="*/ 1603 w 360"/>
                <a:gd name="T19" fmla="*/ 7076 h 178"/>
                <a:gd name="T20" fmla="*/ 1950 w 360"/>
                <a:gd name="T21" fmla="*/ 6570 h 178"/>
                <a:gd name="T22" fmla="*/ 1950 w 360"/>
                <a:gd name="T23" fmla="*/ 6463 h 178"/>
                <a:gd name="T24" fmla="*/ 2372 w 360"/>
                <a:gd name="T25" fmla="*/ 5934 h 178"/>
                <a:gd name="T26" fmla="*/ 2451 w 360"/>
                <a:gd name="T27" fmla="*/ 5850 h 178"/>
                <a:gd name="T28" fmla="*/ 2872 w 360"/>
                <a:gd name="T29" fmla="*/ 5232 h 178"/>
                <a:gd name="T30" fmla="*/ 2872 w 360"/>
                <a:gd name="T31" fmla="*/ 5232 h 178"/>
                <a:gd name="T32" fmla="*/ 4071 w 360"/>
                <a:gd name="T33" fmla="*/ 3898 h 178"/>
                <a:gd name="T34" fmla="*/ 4146 w 360"/>
                <a:gd name="T35" fmla="*/ 3791 h 178"/>
                <a:gd name="T36" fmla="*/ 4822 w 360"/>
                <a:gd name="T37" fmla="*/ 3178 h 178"/>
                <a:gd name="T38" fmla="*/ 4919 w 360"/>
                <a:gd name="T39" fmla="*/ 3178 h 178"/>
                <a:gd name="T40" fmla="*/ 5670 w 360"/>
                <a:gd name="T41" fmla="*/ 2565 h 178"/>
                <a:gd name="T42" fmla="*/ 5766 w 360"/>
                <a:gd name="T43" fmla="*/ 2452 h 178"/>
                <a:gd name="T44" fmla="*/ 6614 w 360"/>
                <a:gd name="T45" fmla="*/ 1951 h 178"/>
                <a:gd name="T46" fmla="*/ 6768 w 360"/>
                <a:gd name="T47" fmla="*/ 1839 h 178"/>
                <a:gd name="T48" fmla="*/ 7716 w 360"/>
                <a:gd name="T49" fmla="*/ 1334 h 178"/>
                <a:gd name="T50" fmla="*/ 7791 w 360"/>
                <a:gd name="T51" fmla="*/ 1226 h 178"/>
                <a:gd name="T52" fmla="*/ 8814 w 360"/>
                <a:gd name="T53" fmla="*/ 810 h 178"/>
                <a:gd name="T54" fmla="*/ 8990 w 360"/>
                <a:gd name="T55" fmla="*/ 721 h 178"/>
                <a:gd name="T56" fmla="*/ 10162 w 360"/>
                <a:gd name="T57" fmla="*/ 417 h 178"/>
                <a:gd name="T58" fmla="*/ 10241 w 360"/>
                <a:gd name="T59" fmla="*/ 309 h 178"/>
                <a:gd name="T60" fmla="*/ 11515 w 360"/>
                <a:gd name="T61" fmla="*/ 0 h 178"/>
                <a:gd name="T62" fmla="*/ 11515 w 360"/>
                <a:gd name="T63" fmla="*/ 0 h 178"/>
                <a:gd name="T64" fmla="*/ 0 w 360"/>
                <a:gd name="T65" fmla="*/ 8915 h 178"/>
                <a:gd name="T66" fmla="*/ 13460 w 360"/>
                <a:gd name="T67" fmla="*/ 18134 h 178"/>
                <a:gd name="T68" fmla="*/ 27444 w 360"/>
                <a:gd name="T69" fmla="*/ 15373 h 178"/>
                <a:gd name="T70" fmla="*/ 30491 w 360"/>
                <a:gd name="T71" fmla="*/ 14652 h 178"/>
                <a:gd name="T72" fmla="*/ 28370 w 360"/>
                <a:gd name="T73" fmla="*/ 145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0" h="178">
                  <a:moveTo>
                    <a:pt x="335" y="142"/>
                  </a:moveTo>
                  <a:cubicBezTo>
                    <a:pt x="313" y="142"/>
                    <a:pt x="242" y="165"/>
                    <a:pt x="159" y="163"/>
                  </a:cubicBezTo>
                  <a:cubicBezTo>
                    <a:pt x="76" y="162"/>
                    <a:pt x="22" y="111"/>
                    <a:pt x="10" y="85"/>
                  </a:cubicBez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  <a:cubicBezTo>
                    <a:pt x="352" y="143"/>
                    <a:pt x="343" y="142"/>
                    <a:pt x="335" y="142"/>
                  </a:cubicBezTo>
                  <a:close/>
                </a:path>
              </a:pathLst>
            </a:custGeom>
            <a:solidFill>
              <a:srgbClr val="F4C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6" name="Freeform 123">
              <a:extLst>
                <a:ext uri="{FF2B5EF4-FFF2-40B4-BE49-F238E27FC236}">
                  <a16:creationId xmlns:a16="http://schemas.microsoft.com/office/drawing/2014/main" id="{CE7E1E98-04AB-447F-A667-860D7D7DB60B}"/>
                </a:ext>
              </a:extLst>
            </p:cNvPr>
            <p:cNvSpPr/>
            <p:nvPr>
              <p:custDataLst>
                <p:tags r:id="rId1427"/>
              </p:custDataLst>
            </p:nvPr>
          </p:nvSpPr>
          <p:spPr bwMode="auto">
            <a:xfrm>
              <a:off x="2699" y="2329"/>
              <a:ext cx="163" cy="248"/>
            </a:xfrm>
            <a:custGeom>
              <a:avLst/>
              <a:gdLst>
                <a:gd name="T0" fmla="*/ 604 w 37"/>
                <a:gd name="T1" fmla="*/ 108 h 53"/>
                <a:gd name="T2" fmla="*/ 604 w 37"/>
                <a:gd name="T3" fmla="*/ 0 h 53"/>
                <a:gd name="T4" fmla="*/ 0 w 37"/>
                <a:gd name="T5" fmla="*/ 5320 h 53"/>
                <a:gd name="T6" fmla="*/ 1106 w 37"/>
                <a:gd name="T7" fmla="*/ 5428 h 53"/>
                <a:gd name="T8" fmla="*/ 3084 w 37"/>
                <a:gd name="T9" fmla="*/ 3678 h 53"/>
                <a:gd name="T10" fmla="*/ 604 w 37"/>
                <a:gd name="T11" fmla="*/ 10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2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10" y="17"/>
                    <a:pt x="7" y="34"/>
                    <a:pt x="0" y="52"/>
                  </a:cubicBezTo>
                  <a:cubicBezTo>
                    <a:pt x="4" y="52"/>
                    <a:pt x="9" y="52"/>
                    <a:pt x="13" y="53"/>
                  </a:cubicBezTo>
                  <a:cubicBezTo>
                    <a:pt x="25" y="53"/>
                    <a:pt x="35" y="46"/>
                    <a:pt x="36" y="36"/>
                  </a:cubicBezTo>
                  <a:cubicBezTo>
                    <a:pt x="37" y="17"/>
                    <a:pt x="12" y="5"/>
                    <a:pt x="7" y="1"/>
                  </a:cubicBezTo>
                  <a:close/>
                </a:path>
              </a:pathLst>
            </a:custGeom>
            <a:solidFill>
              <a:srgbClr val="F5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7" name="Freeform 124">
              <a:extLst>
                <a:ext uri="{FF2B5EF4-FFF2-40B4-BE49-F238E27FC236}">
                  <a16:creationId xmlns:a16="http://schemas.microsoft.com/office/drawing/2014/main" id="{134337BB-EE84-42F7-AAA6-C868730A0805}"/>
                </a:ext>
              </a:extLst>
            </p:cNvPr>
            <p:cNvSpPr/>
            <p:nvPr>
              <p:custDataLst>
                <p:tags r:id="rId1428"/>
              </p:custDataLst>
            </p:nvPr>
          </p:nvSpPr>
          <p:spPr bwMode="auto">
            <a:xfrm>
              <a:off x="1655" y="2198"/>
              <a:ext cx="175" cy="84"/>
            </a:xfrm>
            <a:custGeom>
              <a:avLst/>
              <a:gdLst>
                <a:gd name="T0" fmla="*/ 0 w 40"/>
                <a:gd name="T1" fmla="*/ 1330 h 18"/>
                <a:gd name="T2" fmla="*/ 3351 w 40"/>
                <a:gd name="T3" fmla="*/ 915 h 18"/>
                <a:gd name="T4" fmla="*/ 1684 w 40"/>
                <a:gd name="T5" fmla="*/ 611 h 18"/>
                <a:gd name="T6" fmla="*/ 0 w 40"/>
                <a:gd name="T7" fmla="*/ 10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13"/>
                  </a:moveTo>
                  <a:cubicBezTo>
                    <a:pt x="6" y="18"/>
                    <a:pt x="35" y="17"/>
                    <a:pt x="40" y="9"/>
                  </a:cubicBezTo>
                  <a:cubicBezTo>
                    <a:pt x="35" y="5"/>
                    <a:pt x="28" y="9"/>
                    <a:pt x="20" y="6"/>
                  </a:cubicBezTo>
                  <a:cubicBezTo>
                    <a:pt x="13" y="4"/>
                    <a:pt x="9" y="0"/>
                    <a:pt x="0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8" name="Freeform 125">
              <a:extLst>
                <a:ext uri="{FF2B5EF4-FFF2-40B4-BE49-F238E27FC236}">
                  <a16:creationId xmlns:a16="http://schemas.microsoft.com/office/drawing/2014/main" id="{5434DC7A-5312-4BC2-BC84-D0C0BF03ACC8}"/>
                </a:ext>
              </a:extLst>
            </p:cNvPr>
            <p:cNvSpPr/>
            <p:nvPr>
              <p:custDataLst>
                <p:tags r:id="rId1429"/>
              </p:custDataLst>
            </p:nvPr>
          </p:nvSpPr>
          <p:spPr bwMode="auto">
            <a:xfrm>
              <a:off x="1672" y="2305"/>
              <a:ext cx="171" cy="117"/>
            </a:xfrm>
            <a:custGeom>
              <a:avLst/>
              <a:gdLst>
                <a:gd name="T0" fmla="*/ 0 w 39"/>
                <a:gd name="T1" fmla="*/ 1226 h 25"/>
                <a:gd name="T2" fmla="*/ 3288 w 39"/>
                <a:gd name="T3" fmla="*/ 417 h 25"/>
                <a:gd name="T4" fmla="*/ 2442 w 39"/>
                <a:gd name="T5" fmla="*/ 1535 h 25"/>
                <a:gd name="T6" fmla="*/ 846 w 39"/>
                <a:gd name="T7" fmla="*/ 2565 h 25"/>
                <a:gd name="T8" fmla="*/ 0 w 39"/>
                <a:gd name="T9" fmla="*/ 2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0" y="12"/>
                  </a:moveTo>
                  <a:cubicBezTo>
                    <a:pt x="5" y="8"/>
                    <a:pt x="33" y="0"/>
                    <a:pt x="39" y="4"/>
                  </a:cubicBezTo>
                  <a:cubicBezTo>
                    <a:pt x="33" y="6"/>
                    <a:pt x="30" y="10"/>
                    <a:pt x="29" y="15"/>
                  </a:cubicBezTo>
                  <a:cubicBezTo>
                    <a:pt x="20" y="12"/>
                    <a:pt x="12" y="16"/>
                    <a:pt x="10" y="25"/>
                  </a:cubicBezTo>
                  <a:cubicBezTo>
                    <a:pt x="3" y="22"/>
                    <a:pt x="2" y="19"/>
                    <a:pt x="0" y="2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59" name="Freeform 126">
              <a:extLst>
                <a:ext uri="{FF2B5EF4-FFF2-40B4-BE49-F238E27FC236}">
                  <a16:creationId xmlns:a16="http://schemas.microsoft.com/office/drawing/2014/main" id="{794F9BA8-03D1-470E-AAC3-316CB478BE64}"/>
                </a:ext>
              </a:extLst>
            </p:cNvPr>
            <p:cNvSpPr/>
            <p:nvPr>
              <p:custDataLst>
                <p:tags r:id="rId1430"/>
              </p:custDataLst>
            </p:nvPr>
          </p:nvSpPr>
          <p:spPr bwMode="auto">
            <a:xfrm>
              <a:off x="1729" y="2390"/>
              <a:ext cx="132" cy="117"/>
            </a:xfrm>
            <a:custGeom>
              <a:avLst/>
              <a:gdLst>
                <a:gd name="T0" fmla="*/ 0 w 30"/>
                <a:gd name="T1" fmla="*/ 2256 h 25"/>
                <a:gd name="T2" fmla="*/ 2556 w 30"/>
                <a:gd name="T3" fmla="*/ 309 h 25"/>
                <a:gd name="T4" fmla="*/ 1531 w 30"/>
                <a:gd name="T5" fmla="*/ 1334 h 25"/>
                <a:gd name="T6" fmla="*/ 1452 w 30"/>
                <a:gd name="T7" fmla="*/ 2256 h 25"/>
                <a:gd name="T8" fmla="*/ 854 w 30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0" y="22"/>
                  </a:moveTo>
                  <a:cubicBezTo>
                    <a:pt x="7" y="16"/>
                    <a:pt x="22" y="0"/>
                    <a:pt x="30" y="3"/>
                  </a:cubicBezTo>
                  <a:cubicBezTo>
                    <a:pt x="27" y="7"/>
                    <a:pt x="25" y="13"/>
                    <a:pt x="18" y="13"/>
                  </a:cubicBezTo>
                  <a:cubicBezTo>
                    <a:pt x="18" y="16"/>
                    <a:pt x="17" y="19"/>
                    <a:pt x="17" y="22"/>
                  </a:cubicBezTo>
                  <a:cubicBezTo>
                    <a:pt x="13" y="21"/>
                    <a:pt x="11" y="25"/>
                    <a:pt x="10" y="25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0" name="Freeform 127">
              <a:extLst>
                <a:ext uri="{FF2B5EF4-FFF2-40B4-BE49-F238E27FC236}">
                  <a16:creationId xmlns:a16="http://schemas.microsoft.com/office/drawing/2014/main" id="{3B2CA927-FAA2-4AA0-8505-F4A5A1D6714F}"/>
                </a:ext>
              </a:extLst>
            </p:cNvPr>
            <p:cNvSpPr/>
            <p:nvPr>
              <p:custDataLst>
                <p:tags r:id="rId1431"/>
              </p:custDataLst>
            </p:nvPr>
          </p:nvSpPr>
          <p:spPr bwMode="auto">
            <a:xfrm>
              <a:off x="1791" y="2441"/>
              <a:ext cx="127" cy="117"/>
            </a:xfrm>
            <a:custGeom>
              <a:avLst/>
              <a:gdLst>
                <a:gd name="T0" fmla="*/ 0 w 29"/>
                <a:gd name="T1" fmla="*/ 2565 h 25"/>
                <a:gd name="T2" fmla="*/ 2435 w 29"/>
                <a:gd name="T3" fmla="*/ 0 h 25"/>
                <a:gd name="T4" fmla="*/ 1344 w 29"/>
                <a:gd name="T5" fmla="*/ 23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25"/>
                  </a:moveTo>
                  <a:cubicBezTo>
                    <a:pt x="10" y="16"/>
                    <a:pt x="16" y="2"/>
                    <a:pt x="29" y="0"/>
                  </a:cubicBezTo>
                  <a:cubicBezTo>
                    <a:pt x="28" y="8"/>
                    <a:pt x="19" y="14"/>
                    <a:pt x="16" y="23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1" name="Freeform 128">
              <a:extLst>
                <a:ext uri="{FF2B5EF4-FFF2-40B4-BE49-F238E27FC236}">
                  <a16:creationId xmlns:a16="http://schemas.microsoft.com/office/drawing/2014/main" id="{4890A8E4-A859-4D1C-90D8-062E325EEEF2}"/>
                </a:ext>
              </a:extLst>
            </p:cNvPr>
            <p:cNvSpPr/>
            <p:nvPr>
              <p:custDataLst>
                <p:tags r:id="rId1432"/>
              </p:custDataLst>
            </p:nvPr>
          </p:nvSpPr>
          <p:spPr bwMode="auto">
            <a:xfrm>
              <a:off x="1918" y="2465"/>
              <a:ext cx="48" cy="93"/>
            </a:xfrm>
            <a:custGeom>
              <a:avLst/>
              <a:gdLst>
                <a:gd name="T0" fmla="*/ 0 w 11"/>
                <a:gd name="T1" fmla="*/ 2009 h 20"/>
                <a:gd name="T2" fmla="*/ 838 w 11"/>
                <a:gd name="T3" fmla="*/ 0 h 20"/>
                <a:gd name="T4" fmla="*/ 668 w 11"/>
                <a:gd name="T5" fmla="*/ 1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1" y="12"/>
                    <a:pt x="2" y="3"/>
                    <a:pt x="10" y="0"/>
                  </a:cubicBezTo>
                  <a:cubicBezTo>
                    <a:pt x="11" y="3"/>
                    <a:pt x="10" y="7"/>
                    <a:pt x="8" y="1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2" name="Freeform 129">
              <a:extLst>
                <a:ext uri="{FF2B5EF4-FFF2-40B4-BE49-F238E27FC236}">
                  <a16:creationId xmlns:a16="http://schemas.microsoft.com/office/drawing/2014/main" id="{6DF5C7E2-3750-4765-9EB5-E2EA8F4D9F88}"/>
                </a:ext>
              </a:extLst>
            </p:cNvPr>
            <p:cNvSpPr/>
            <p:nvPr>
              <p:custDataLst>
                <p:tags r:id="rId1433"/>
              </p:custDataLst>
            </p:nvPr>
          </p:nvSpPr>
          <p:spPr bwMode="auto">
            <a:xfrm>
              <a:off x="1997" y="2465"/>
              <a:ext cx="44" cy="145"/>
            </a:xfrm>
            <a:custGeom>
              <a:avLst/>
              <a:gdLst>
                <a:gd name="T0" fmla="*/ 598 w 10"/>
                <a:gd name="T1" fmla="*/ 2671 h 31"/>
                <a:gd name="T2" fmla="*/ 502 w 10"/>
                <a:gd name="T3" fmla="*/ 0 h 31"/>
                <a:gd name="T4" fmla="*/ 854 w 10"/>
                <a:gd name="T5" fmla="*/ 317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7" y="26"/>
                  </a:moveTo>
                  <a:cubicBezTo>
                    <a:pt x="0" y="20"/>
                    <a:pt x="1" y="7"/>
                    <a:pt x="6" y="0"/>
                  </a:cubicBezTo>
                  <a:cubicBezTo>
                    <a:pt x="10" y="8"/>
                    <a:pt x="10" y="20"/>
                    <a:pt x="10" y="3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3" name="Freeform 130">
              <a:extLst>
                <a:ext uri="{FF2B5EF4-FFF2-40B4-BE49-F238E27FC236}">
                  <a16:creationId xmlns:a16="http://schemas.microsoft.com/office/drawing/2014/main" id="{2C923D6F-4C7F-4166-9603-C292AEBA0258}"/>
                </a:ext>
              </a:extLst>
            </p:cNvPr>
            <p:cNvSpPr/>
            <p:nvPr>
              <p:custDataLst>
                <p:tags r:id="rId1434"/>
              </p:custDataLst>
            </p:nvPr>
          </p:nvSpPr>
          <p:spPr bwMode="auto">
            <a:xfrm>
              <a:off x="2067" y="2450"/>
              <a:ext cx="62" cy="164"/>
            </a:xfrm>
            <a:custGeom>
              <a:avLst/>
              <a:gdLst>
                <a:gd name="T0" fmla="*/ 531 w 14"/>
                <a:gd name="T1" fmla="*/ 3491 h 35"/>
                <a:gd name="T2" fmla="*/ 257 w 14"/>
                <a:gd name="T3" fmla="*/ 0 h 35"/>
                <a:gd name="T4" fmla="*/ 1218 w 14"/>
                <a:gd name="T5" fmla="*/ 359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5">
                  <a:moveTo>
                    <a:pt x="6" y="34"/>
                  </a:moveTo>
                  <a:cubicBezTo>
                    <a:pt x="7" y="22"/>
                    <a:pt x="0" y="10"/>
                    <a:pt x="3" y="0"/>
                  </a:cubicBezTo>
                  <a:cubicBezTo>
                    <a:pt x="10" y="8"/>
                    <a:pt x="10" y="25"/>
                    <a:pt x="14" y="35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4" name="Freeform 131">
              <a:extLst>
                <a:ext uri="{FF2B5EF4-FFF2-40B4-BE49-F238E27FC236}">
                  <a16:creationId xmlns:a16="http://schemas.microsoft.com/office/drawing/2014/main" id="{60CB1CB9-A44E-4A83-A750-C996B4E0F9DA}"/>
                </a:ext>
              </a:extLst>
            </p:cNvPr>
            <p:cNvSpPr/>
            <p:nvPr>
              <p:custDataLst>
                <p:tags r:id="rId1435"/>
              </p:custDataLst>
            </p:nvPr>
          </p:nvSpPr>
          <p:spPr bwMode="auto">
            <a:xfrm>
              <a:off x="2116" y="2418"/>
              <a:ext cx="92" cy="159"/>
            </a:xfrm>
            <a:custGeom>
              <a:avLst/>
              <a:gdLst>
                <a:gd name="T0" fmla="*/ 1766 w 21"/>
                <a:gd name="T1" fmla="*/ 2867 h 34"/>
                <a:gd name="T2" fmla="*/ 0 w 21"/>
                <a:gd name="T3" fmla="*/ 416 h 34"/>
                <a:gd name="T4" fmla="*/ 920 w 21"/>
                <a:gd name="T5" fmla="*/ 102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21" y="28"/>
                  </a:moveTo>
                  <a:cubicBezTo>
                    <a:pt x="7" y="34"/>
                    <a:pt x="4" y="14"/>
                    <a:pt x="0" y="4"/>
                  </a:cubicBezTo>
                  <a:cubicBezTo>
                    <a:pt x="6" y="0"/>
                    <a:pt x="10" y="3"/>
                    <a:pt x="11" y="1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5" name="Freeform 132">
              <a:extLst>
                <a:ext uri="{FF2B5EF4-FFF2-40B4-BE49-F238E27FC236}">
                  <a16:creationId xmlns:a16="http://schemas.microsoft.com/office/drawing/2014/main" id="{6CD6C2A9-11B6-4752-A32D-2212C9329FD8}"/>
                </a:ext>
              </a:extLst>
            </p:cNvPr>
            <p:cNvSpPr/>
            <p:nvPr>
              <p:custDataLst>
                <p:tags r:id="rId1436"/>
              </p:custDataLst>
            </p:nvPr>
          </p:nvSpPr>
          <p:spPr bwMode="auto">
            <a:xfrm>
              <a:off x="2186" y="2404"/>
              <a:ext cx="22" cy="37"/>
            </a:xfrm>
            <a:custGeom>
              <a:avLst/>
              <a:gdLst>
                <a:gd name="T0" fmla="*/ 348 w 5"/>
                <a:gd name="T1" fmla="*/ 791 h 8"/>
                <a:gd name="T2" fmla="*/ 0 w 5"/>
                <a:gd name="T3" fmla="*/ 301 h 8"/>
                <a:gd name="T4" fmla="*/ 427 w 5"/>
                <a:gd name="T5" fmla="*/ 10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6" name="Freeform 133">
              <a:extLst>
                <a:ext uri="{FF2B5EF4-FFF2-40B4-BE49-F238E27FC236}">
                  <a16:creationId xmlns:a16="http://schemas.microsoft.com/office/drawing/2014/main" id="{AB64A459-7A47-461E-BC50-1204D99AB12A}"/>
                </a:ext>
              </a:extLst>
            </p:cNvPr>
            <p:cNvSpPr/>
            <p:nvPr>
              <p:custDataLst>
                <p:tags r:id="rId1437"/>
              </p:custDataLst>
            </p:nvPr>
          </p:nvSpPr>
          <p:spPr bwMode="auto">
            <a:xfrm>
              <a:off x="2186" y="2324"/>
              <a:ext cx="171" cy="70"/>
            </a:xfrm>
            <a:custGeom>
              <a:avLst/>
              <a:gdLst>
                <a:gd name="T0" fmla="*/ 3113 w 39"/>
                <a:gd name="T1" fmla="*/ 915 h 15"/>
                <a:gd name="T2" fmla="*/ 346 w 39"/>
                <a:gd name="T3" fmla="*/ 107 h 15"/>
                <a:gd name="T4" fmla="*/ 3288 w 39"/>
                <a:gd name="T5" fmla="*/ 4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5">
                  <a:moveTo>
                    <a:pt x="37" y="9"/>
                  </a:moveTo>
                  <a:cubicBezTo>
                    <a:pt x="26" y="9"/>
                    <a:pt x="0" y="15"/>
                    <a:pt x="4" y="1"/>
                  </a:cubicBezTo>
                  <a:cubicBezTo>
                    <a:pt x="16" y="0"/>
                    <a:pt x="27" y="4"/>
                    <a:pt x="39" y="4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7" name="Freeform 134">
              <a:extLst>
                <a:ext uri="{FF2B5EF4-FFF2-40B4-BE49-F238E27FC236}">
                  <a16:creationId xmlns:a16="http://schemas.microsoft.com/office/drawing/2014/main" id="{8F613C5A-0A43-45D9-A9BC-734A711229FF}"/>
                </a:ext>
              </a:extLst>
            </p:cNvPr>
            <p:cNvSpPr/>
            <p:nvPr>
              <p:custDataLst>
                <p:tags r:id="rId1438"/>
              </p:custDataLst>
            </p:nvPr>
          </p:nvSpPr>
          <p:spPr bwMode="auto">
            <a:xfrm>
              <a:off x="2212" y="2273"/>
              <a:ext cx="79" cy="23"/>
            </a:xfrm>
            <a:custGeom>
              <a:avLst/>
              <a:gdLst>
                <a:gd name="T0" fmla="*/ 1523 w 18"/>
                <a:gd name="T1" fmla="*/ 382 h 5"/>
                <a:gd name="T2" fmla="*/ 0 w 18"/>
                <a:gd name="T3" fmla="*/ 189 h 5"/>
                <a:gd name="T4" fmla="*/ 500 w 18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1" y="5"/>
                    <a:pt x="5" y="5"/>
                    <a:pt x="0" y="2"/>
                  </a:cubicBezTo>
                  <a:cubicBezTo>
                    <a:pt x="2" y="0"/>
                    <a:pt x="3" y="2"/>
                    <a:pt x="6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8" name="Freeform 135">
              <a:extLst>
                <a:ext uri="{FF2B5EF4-FFF2-40B4-BE49-F238E27FC236}">
                  <a16:creationId xmlns:a16="http://schemas.microsoft.com/office/drawing/2014/main" id="{8F74C29D-EA01-4AB9-ADF5-3F8C5547294D}"/>
                </a:ext>
              </a:extLst>
            </p:cNvPr>
            <p:cNvSpPr/>
            <p:nvPr>
              <p:custDataLst>
                <p:tags r:id="rId1439"/>
              </p:custDataLst>
            </p:nvPr>
          </p:nvSpPr>
          <p:spPr bwMode="auto">
            <a:xfrm>
              <a:off x="1971" y="1940"/>
              <a:ext cx="65" cy="150"/>
            </a:xfrm>
            <a:custGeom>
              <a:avLst/>
              <a:gdLst>
                <a:gd name="T0" fmla="*/ 74 w 15"/>
                <a:gd name="T1" fmla="*/ 417 h 32"/>
                <a:gd name="T2" fmla="*/ 806 w 15"/>
                <a:gd name="T3" fmla="*/ 3295 h 32"/>
                <a:gd name="T4" fmla="*/ 1053 w 15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1" y="4"/>
                  </a:moveTo>
                  <a:cubicBezTo>
                    <a:pt x="1" y="14"/>
                    <a:pt x="0" y="29"/>
                    <a:pt x="10" y="32"/>
                  </a:cubicBezTo>
                  <a:cubicBezTo>
                    <a:pt x="15" y="23"/>
                    <a:pt x="7" y="11"/>
                    <a:pt x="13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69" name="Freeform 136">
              <a:extLst>
                <a:ext uri="{FF2B5EF4-FFF2-40B4-BE49-F238E27FC236}">
                  <a16:creationId xmlns:a16="http://schemas.microsoft.com/office/drawing/2014/main" id="{DEA70E51-BCA1-4D1D-A9C8-0A2F955BA215}"/>
                </a:ext>
              </a:extLst>
            </p:cNvPr>
            <p:cNvSpPr/>
            <p:nvPr>
              <p:custDataLst>
                <p:tags r:id="rId1440"/>
              </p:custDataLst>
            </p:nvPr>
          </p:nvSpPr>
          <p:spPr bwMode="auto">
            <a:xfrm>
              <a:off x="2045" y="2034"/>
              <a:ext cx="35" cy="51"/>
            </a:xfrm>
            <a:custGeom>
              <a:avLst/>
              <a:gdLst>
                <a:gd name="T0" fmla="*/ 171 w 8"/>
                <a:gd name="T1" fmla="*/ 0 h 11"/>
                <a:gd name="T2" fmla="*/ 79 w 8"/>
                <a:gd name="T3" fmla="*/ 797 h 11"/>
                <a:gd name="T4" fmla="*/ 669 w 8"/>
                <a:gd name="T5" fmla="*/ 10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7" y="11"/>
                    <a:pt x="7" y="7"/>
                    <a:pt x="8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0" name="Freeform 137">
              <a:extLst>
                <a:ext uri="{FF2B5EF4-FFF2-40B4-BE49-F238E27FC236}">
                  <a16:creationId xmlns:a16="http://schemas.microsoft.com/office/drawing/2014/main" id="{30F75DAC-4EDF-4311-B92A-4417453B0EFE}"/>
                </a:ext>
              </a:extLst>
            </p:cNvPr>
            <p:cNvSpPr/>
            <p:nvPr>
              <p:custDataLst>
                <p:tags r:id="rId1441"/>
              </p:custDataLst>
            </p:nvPr>
          </p:nvSpPr>
          <p:spPr bwMode="auto">
            <a:xfrm>
              <a:off x="2102" y="1977"/>
              <a:ext cx="88" cy="132"/>
            </a:xfrm>
            <a:custGeom>
              <a:avLst/>
              <a:gdLst>
                <a:gd name="T0" fmla="*/ 928 w 20"/>
                <a:gd name="T1" fmla="*/ 0 h 28"/>
                <a:gd name="T2" fmla="*/ 0 w 20"/>
                <a:gd name="T3" fmla="*/ 2513 h 28"/>
                <a:gd name="T4" fmla="*/ 1703 w 20"/>
                <a:gd name="T5" fmla="*/ 4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8" y="8"/>
                    <a:pt x="3" y="16"/>
                    <a:pt x="0" y="24"/>
                  </a:cubicBezTo>
                  <a:cubicBezTo>
                    <a:pt x="7" y="28"/>
                    <a:pt x="16" y="12"/>
                    <a:pt x="20" y="4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1" name="Freeform 138">
              <a:extLst>
                <a:ext uri="{FF2B5EF4-FFF2-40B4-BE49-F238E27FC236}">
                  <a16:creationId xmlns:a16="http://schemas.microsoft.com/office/drawing/2014/main" id="{0B7A393A-B5B6-4D11-8528-2C609AAE38A9}"/>
                </a:ext>
              </a:extLst>
            </p:cNvPr>
            <p:cNvSpPr/>
            <p:nvPr>
              <p:custDataLst>
                <p:tags r:id="rId1442"/>
              </p:custDataLst>
            </p:nvPr>
          </p:nvSpPr>
          <p:spPr bwMode="auto">
            <a:xfrm>
              <a:off x="2151" y="2038"/>
              <a:ext cx="92" cy="108"/>
            </a:xfrm>
            <a:custGeom>
              <a:avLst/>
              <a:gdLst>
                <a:gd name="T0" fmla="*/ 499 w 21"/>
                <a:gd name="T1" fmla="*/ 1146 h 23"/>
                <a:gd name="T2" fmla="*/ 0 w 21"/>
                <a:gd name="T3" fmla="*/ 1766 h 23"/>
                <a:gd name="T4" fmla="*/ 176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6" y="11"/>
                  </a:moveTo>
                  <a:cubicBezTo>
                    <a:pt x="3" y="13"/>
                    <a:pt x="0" y="13"/>
                    <a:pt x="0" y="17"/>
                  </a:cubicBezTo>
                  <a:cubicBezTo>
                    <a:pt x="9" y="23"/>
                    <a:pt x="12" y="4"/>
                    <a:pt x="21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2" name="Freeform 139">
              <a:extLst>
                <a:ext uri="{FF2B5EF4-FFF2-40B4-BE49-F238E27FC236}">
                  <a16:creationId xmlns:a16="http://schemas.microsoft.com/office/drawing/2014/main" id="{30EBECCA-874F-44F7-8D16-042CB037D592}"/>
                </a:ext>
              </a:extLst>
            </p:cNvPr>
            <p:cNvSpPr/>
            <p:nvPr>
              <p:custDataLst>
                <p:tags r:id="rId1443"/>
              </p:custDataLst>
            </p:nvPr>
          </p:nvSpPr>
          <p:spPr bwMode="auto">
            <a:xfrm>
              <a:off x="2190" y="2104"/>
              <a:ext cx="158" cy="122"/>
            </a:xfrm>
            <a:custGeom>
              <a:avLst/>
              <a:gdLst>
                <a:gd name="T0" fmla="*/ 1773 w 36"/>
                <a:gd name="T1" fmla="*/ 0 h 26"/>
                <a:gd name="T2" fmla="*/ 0 w 36"/>
                <a:gd name="T3" fmla="*/ 1455 h 26"/>
                <a:gd name="T4" fmla="*/ 1444 w 36"/>
                <a:gd name="T5" fmla="*/ 1037 h 26"/>
                <a:gd name="T6" fmla="*/ 3042 w 36"/>
                <a:gd name="T7" fmla="*/ 72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21" y="0"/>
                  </a:moveTo>
                  <a:cubicBezTo>
                    <a:pt x="13" y="3"/>
                    <a:pt x="6" y="9"/>
                    <a:pt x="0" y="14"/>
                  </a:cubicBezTo>
                  <a:cubicBezTo>
                    <a:pt x="9" y="26"/>
                    <a:pt x="11" y="12"/>
                    <a:pt x="17" y="10"/>
                  </a:cubicBezTo>
                  <a:cubicBezTo>
                    <a:pt x="25" y="7"/>
                    <a:pt x="28" y="8"/>
                    <a:pt x="36" y="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3" name="Freeform 140">
              <a:extLst>
                <a:ext uri="{FF2B5EF4-FFF2-40B4-BE49-F238E27FC236}">
                  <a16:creationId xmlns:a16="http://schemas.microsoft.com/office/drawing/2014/main" id="{8DF829CF-315A-4D62-B711-16DEA07FD08A}"/>
                </a:ext>
              </a:extLst>
            </p:cNvPr>
            <p:cNvSpPr/>
            <p:nvPr>
              <p:custDataLst>
                <p:tags r:id="rId1444"/>
              </p:custDataLst>
            </p:nvPr>
          </p:nvSpPr>
          <p:spPr bwMode="auto">
            <a:xfrm>
              <a:off x="2238" y="2202"/>
              <a:ext cx="128" cy="33"/>
            </a:xfrm>
            <a:custGeom>
              <a:avLst/>
              <a:gdLst>
                <a:gd name="T0" fmla="*/ 1382 w 29"/>
                <a:gd name="T1" fmla="*/ 113 h 7"/>
                <a:gd name="T2" fmla="*/ 0 w 29"/>
                <a:gd name="T3" fmla="*/ 311 h 7"/>
                <a:gd name="T4" fmla="*/ 2494 w 29"/>
                <a:gd name="T5" fmla="*/ 73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">
                  <a:moveTo>
                    <a:pt x="16" y="1"/>
                  </a:moveTo>
                  <a:cubicBezTo>
                    <a:pt x="11" y="0"/>
                    <a:pt x="5" y="1"/>
                    <a:pt x="0" y="3"/>
                  </a:cubicBezTo>
                  <a:cubicBezTo>
                    <a:pt x="9" y="4"/>
                    <a:pt x="19" y="6"/>
                    <a:pt x="29" y="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4" name="Freeform 141">
              <a:extLst>
                <a:ext uri="{FF2B5EF4-FFF2-40B4-BE49-F238E27FC236}">
                  <a16:creationId xmlns:a16="http://schemas.microsoft.com/office/drawing/2014/main" id="{5BC56B21-E60E-4298-9EFF-2E99E55B7325}"/>
                </a:ext>
              </a:extLst>
            </p:cNvPr>
            <p:cNvSpPr/>
            <p:nvPr>
              <p:custDataLst>
                <p:tags r:id="rId1445"/>
              </p:custDataLst>
            </p:nvPr>
          </p:nvSpPr>
          <p:spPr bwMode="auto">
            <a:xfrm>
              <a:off x="1685" y="2113"/>
              <a:ext cx="128" cy="75"/>
            </a:xfrm>
            <a:custGeom>
              <a:avLst/>
              <a:gdLst>
                <a:gd name="T0" fmla="*/ 0 w 29"/>
                <a:gd name="T1" fmla="*/ 0 h 16"/>
                <a:gd name="T2" fmla="*/ 2494 w 29"/>
                <a:gd name="T3" fmla="*/ 1233 h 16"/>
                <a:gd name="T4" fmla="*/ 1284 w 29"/>
                <a:gd name="T5" fmla="*/ 30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6">
                  <a:moveTo>
                    <a:pt x="0" y="0"/>
                  </a:moveTo>
                  <a:cubicBezTo>
                    <a:pt x="3" y="8"/>
                    <a:pt x="21" y="16"/>
                    <a:pt x="29" y="12"/>
                  </a:cubicBezTo>
                  <a:cubicBezTo>
                    <a:pt x="24" y="10"/>
                    <a:pt x="17" y="8"/>
                    <a:pt x="15" y="3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5" name="Freeform 142">
              <a:extLst>
                <a:ext uri="{FF2B5EF4-FFF2-40B4-BE49-F238E27FC236}">
                  <a16:creationId xmlns:a16="http://schemas.microsoft.com/office/drawing/2014/main" id="{3CF8692A-EF0B-41DE-AEC3-A98CDAACA65E}"/>
                </a:ext>
              </a:extLst>
            </p:cNvPr>
            <p:cNvSpPr/>
            <p:nvPr>
              <p:custDataLst>
                <p:tags r:id="rId1446"/>
              </p:custDataLst>
            </p:nvPr>
          </p:nvSpPr>
          <p:spPr bwMode="auto">
            <a:xfrm>
              <a:off x="1799" y="2099"/>
              <a:ext cx="40" cy="33"/>
            </a:xfrm>
            <a:custGeom>
              <a:avLst/>
              <a:gdLst>
                <a:gd name="T0" fmla="*/ 0 w 9"/>
                <a:gd name="T1" fmla="*/ 113 h 7"/>
                <a:gd name="T2" fmla="*/ 436 w 9"/>
                <a:gd name="T3" fmla="*/ 735 h 7"/>
                <a:gd name="T4" fmla="*/ 35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4"/>
                    <a:pt x="2" y="6"/>
                    <a:pt x="5" y="7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6" name="Freeform 143">
              <a:extLst>
                <a:ext uri="{FF2B5EF4-FFF2-40B4-BE49-F238E27FC236}">
                  <a16:creationId xmlns:a16="http://schemas.microsoft.com/office/drawing/2014/main" id="{7D5EEA0A-4FBE-45EC-AFAF-54A673A74318}"/>
                </a:ext>
              </a:extLst>
            </p:cNvPr>
            <p:cNvSpPr/>
            <p:nvPr>
              <p:custDataLst>
                <p:tags r:id="rId1447"/>
              </p:custDataLst>
            </p:nvPr>
          </p:nvSpPr>
          <p:spPr bwMode="auto">
            <a:xfrm>
              <a:off x="1799" y="1940"/>
              <a:ext cx="101" cy="178"/>
            </a:xfrm>
            <a:custGeom>
              <a:avLst/>
              <a:gdLst>
                <a:gd name="T0" fmla="*/ 0 w 23"/>
                <a:gd name="T1" fmla="*/ 1143 h 38"/>
                <a:gd name="T2" fmla="*/ 1445 w 23"/>
                <a:gd name="T3" fmla="*/ 3907 h 38"/>
                <a:gd name="T4" fmla="*/ 501 w 23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0" y="11"/>
                  </a:moveTo>
                  <a:cubicBezTo>
                    <a:pt x="2" y="23"/>
                    <a:pt x="14" y="27"/>
                    <a:pt x="17" y="38"/>
                  </a:cubicBezTo>
                  <a:cubicBezTo>
                    <a:pt x="23" y="34"/>
                    <a:pt x="7" y="12"/>
                    <a:pt x="6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7" name="Freeform 144">
              <a:extLst>
                <a:ext uri="{FF2B5EF4-FFF2-40B4-BE49-F238E27FC236}">
                  <a16:creationId xmlns:a16="http://schemas.microsoft.com/office/drawing/2014/main" id="{8769C919-AA85-42F3-9AE2-59A8D2D35B2B}"/>
                </a:ext>
              </a:extLst>
            </p:cNvPr>
            <p:cNvSpPr/>
            <p:nvPr>
              <p:custDataLst>
                <p:tags r:id="rId1448"/>
              </p:custDataLst>
            </p:nvPr>
          </p:nvSpPr>
          <p:spPr bwMode="auto">
            <a:xfrm>
              <a:off x="1865" y="1935"/>
              <a:ext cx="75" cy="136"/>
            </a:xfrm>
            <a:custGeom>
              <a:avLst/>
              <a:gdLst>
                <a:gd name="T0" fmla="*/ 0 w 17"/>
                <a:gd name="T1" fmla="*/ 417 h 29"/>
                <a:gd name="T2" fmla="*/ 776 w 17"/>
                <a:gd name="T3" fmla="*/ 2992 h 29"/>
                <a:gd name="T4" fmla="*/ 856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0" y="4"/>
                  </a:moveTo>
                  <a:cubicBezTo>
                    <a:pt x="2" y="13"/>
                    <a:pt x="7" y="21"/>
                    <a:pt x="9" y="29"/>
                  </a:cubicBezTo>
                  <a:cubicBezTo>
                    <a:pt x="17" y="20"/>
                    <a:pt x="5" y="10"/>
                    <a:pt x="10" y="0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8" name="Freeform 145">
              <a:extLst>
                <a:ext uri="{FF2B5EF4-FFF2-40B4-BE49-F238E27FC236}">
                  <a16:creationId xmlns:a16="http://schemas.microsoft.com/office/drawing/2014/main" id="{5ADBDF45-C8A1-4C8C-A3AB-3770791BBCCA}"/>
                </a:ext>
              </a:extLst>
            </p:cNvPr>
            <p:cNvSpPr/>
            <p:nvPr>
              <p:custDataLst>
                <p:tags r:id="rId1449"/>
              </p:custDataLst>
            </p:nvPr>
          </p:nvSpPr>
          <p:spPr bwMode="auto">
            <a:xfrm>
              <a:off x="2243" y="2408"/>
              <a:ext cx="79" cy="80"/>
            </a:xfrm>
            <a:custGeom>
              <a:avLst/>
              <a:gdLst>
                <a:gd name="T0" fmla="*/ 1273 w 18"/>
                <a:gd name="T1" fmla="*/ 842 h 17"/>
                <a:gd name="T2" fmla="*/ 0 w 18"/>
                <a:gd name="T3" fmla="*/ 532 h 17"/>
                <a:gd name="T4" fmla="*/ 847 w 18"/>
                <a:gd name="T5" fmla="*/ 932 h 17"/>
                <a:gd name="T6" fmla="*/ 1523 w 18"/>
                <a:gd name="T7" fmla="*/ 176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5" y="8"/>
                  </a:moveTo>
                  <a:cubicBezTo>
                    <a:pt x="12" y="6"/>
                    <a:pt x="0" y="0"/>
                    <a:pt x="0" y="5"/>
                  </a:cubicBezTo>
                  <a:cubicBezTo>
                    <a:pt x="3" y="6"/>
                    <a:pt x="8" y="7"/>
                    <a:pt x="10" y="9"/>
                  </a:cubicBezTo>
                  <a:cubicBezTo>
                    <a:pt x="13" y="11"/>
                    <a:pt x="15" y="15"/>
                    <a:pt x="18" y="17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79" name="Freeform 146">
              <a:extLst>
                <a:ext uri="{FF2B5EF4-FFF2-40B4-BE49-F238E27FC236}">
                  <a16:creationId xmlns:a16="http://schemas.microsoft.com/office/drawing/2014/main" id="{B090D0E8-0B0A-458F-B0F0-560CFE634DD8}"/>
                </a:ext>
              </a:extLst>
            </p:cNvPr>
            <p:cNvSpPr/>
            <p:nvPr>
              <p:custDataLst>
                <p:tags r:id="rId1450"/>
              </p:custDataLst>
            </p:nvPr>
          </p:nvSpPr>
          <p:spPr bwMode="auto">
            <a:xfrm>
              <a:off x="1949" y="2530"/>
              <a:ext cx="35" cy="89"/>
            </a:xfrm>
            <a:custGeom>
              <a:avLst/>
              <a:gdLst>
                <a:gd name="T0" fmla="*/ 0 w 8"/>
                <a:gd name="T1" fmla="*/ 1953 h 19"/>
                <a:gd name="T2" fmla="*/ 249 w 8"/>
                <a:gd name="T3" fmla="*/ 1227 h 19"/>
                <a:gd name="T4" fmla="*/ 346 w 8"/>
                <a:gd name="T5" fmla="*/ 614 h 19"/>
                <a:gd name="T6" fmla="*/ 499 w 8"/>
                <a:gd name="T7" fmla="*/ 0 h 19"/>
                <a:gd name="T8" fmla="*/ 499 w 8"/>
                <a:gd name="T9" fmla="*/ 1340 h 19"/>
                <a:gd name="T10" fmla="*/ 346 w 8"/>
                <a:gd name="T11" fmla="*/ 195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1" y="15"/>
                    <a:pt x="1" y="17"/>
                    <a:pt x="3" y="12"/>
                  </a:cubicBezTo>
                  <a:cubicBezTo>
                    <a:pt x="4" y="9"/>
                    <a:pt x="4" y="9"/>
                    <a:pt x="4" y="6"/>
                  </a:cubicBezTo>
                  <a:cubicBezTo>
                    <a:pt x="5" y="3"/>
                    <a:pt x="4" y="2"/>
                    <a:pt x="6" y="0"/>
                  </a:cubicBezTo>
                  <a:cubicBezTo>
                    <a:pt x="8" y="2"/>
                    <a:pt x="7" y="9"/>
                    <a:pt x="6" y="13"/>
                  </a:cubicBezTo>
                  <a:cubicBezTo>
                    <a:pt x="5" y="18"/>
                    <a:pt x="3" y="13"/>
                    <a:pt x="4" y="19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0" name="Freeform 147">
              <a:extLst>
                <a:ext uri="{FF2B5EF4-FFF2-40B4-BE49-F238E27FC236}">
                  <a16:creationId xmlns:a16="http://schemas.microsoft.com/office/drawing/2014/main" id="{EA213479-0D01-4E69-8283-1A6BF2BC0DC1}"/>
                </a:ext>
              </a:extLst>
            </p:cNvPr>
            <p:cNvSpPr/>
            <p:nvPr>
              <p:custDataLst>
                <p:tags r:id="rId1451"/>
              </p:custDataLst>
            </p:nvPr>
          </p:nvSpPr>
          <p:spPr bwMode="auto">
            <a:xfrm>
              <a:off x="1668" y="2296"/>
              <a:ext cx="83" cy="42"/>
            </a:xfrm>
            <a:custGeom>
              <a:avLst/>
              <a:gdLst>
                <a:gd name="T0" fmla="*/ 743 w 19"/>
                <a:gd name="T1" fmla="*/ 196 h 9"/>
                <a:gd name="T2" fmla="*/ 1586 w 19"/>
                <a:gd name="T3" fmla="*/ 107 h 9"/>
                <a:gd name="T4" fmla="*/ 917 w 19"/>
                <a:gd name="T5" fmla="*/ 415 h 9"/>
                <a:gd name="T6" fmla="*/ 0 w 19"/>
                <a:gd name="T7" fmla="*/ 9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2" y="2"/>
                    <a:pt x="16" y="0"/>
                    <a:pt x="19" y="1"/>
                  </a:cubicBezTo>
                  <a:cubicBezTo>
                    <a:pt x="18" y="6"/>
                    <a:pt x="14" y="3"/>
                    <a:pt x="11" y="4"/>
                  </a:cubicBezTo>
                  <a:cubicBezTo>
                    <a:pt x="7" y="5"/>
                    <a:pt x="2" y="7"/>
                    <a:pt x="0" y="9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1" name="Freeform 148">
              <a:extLst>
                <a:ext uri="{FF2B5EF4-FFF2-40B4-BE49-F238E27FC236}">
                  <a16:creationId xmlns:a16="http://schemas.microsoft.com/office/drawing/2014/main" id="{475779BB-82AB-45B0-8D01-90D0F75EB556}"/>
                </a:ext>
              </a:extLst>
            </p:cNvPr>
            <p:cNvSpPr/>
            <p:nvPr>
              <p:custDataLst>
                <p:tags r:id="rId1452"/>
              </p:custDataLst>
            </p:nvPr>
          </p:nvSpPr>
          <p:spPr bwMode="auto">
            <a:xfrm>
              <a:off x="1698" y="2408"/>
              <a:ext cx="79" cy="75"/>
            </a:xfrm>
            <a:custGeom>
              <a:avLst/>
              <a:gdLst>
                <a:gd name="T0" fmla="*/ 0 w 18"/>
                <a:gd name="T1" fmla="*/ 1031 h 16"/>
                <a:gd name="T2" fmla="*/ 1444 w 18"/>
                <a:gd name="T3" fmla="*/ 0 h 16"/>
                <a:gd name="T4" fmla="*/ 250 w 18"/>
                <a:gd name="T5" fmla="*/ 16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0"/>
                  </a:moveTo>
                  <a:cubicBezTo>
                    <a:pt x="6" y="7"/>
                    <a:pt x="11" y="1"/>
                    <a:pt x="17" y="0"/>
                  </a:cubicBezTo>
                  <a:cubicBezTo>
                    <a:pt x="18" y="4"/>
                    <a:pt x="6" y="12"/>
                    <a:pt x="3" y="16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2" name="Freeform 149">
              <a:extLst>
                <a:ext uri="{FF2B5EF4-FFF2-40B4-BE49-F238E27FC236}">
                  <a16:creationId xmlns:a16="http://schemas.microsoft.com/office/drawing/2014/main" id="{6DCC486F-D04C-44AE-873A-23DC2658D870}"/>
                </a:ext>
              </a:extLst>
            </p:cNvPr>
            <p:cNvSpPr/>
            <p:nvPr>
              <p:custDataLst>
                <p:tags r:id="rId1453"/>
              </p:custDataLst>
            </p:nvPr>
          </p:nvSpPr>
          <p:spPr bwMode="auto">
            <a:xfrm>
              <a:off x="1927" y="1931"/>
              <a:ext cx="26" cy="79"/>
            </a:xfrm>
            <a:custGeom>
              <a:avLst/>
              <a:gdLst>
                <a:gd name="T0" fmla="*/ 74 w 6"/>
                <a:gd name="T1" fmla="*/ 0 h 17"/>
                <a:gd name="T2" fmla="*/ 243 w 6"/>
                <a:gd name="T3" fmla="*/ 1705 h 17"/>
                <a:gd name="T4" fmla="*/ 243 w 6"/>
                <a:gd name="T5" fmla="*/ 604 h 17"/>
                <a:gd name="T6" fmla="*/ 243 w 6"/>
                <a:gd name="T7" fmla="*/ 10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1" y="0"/>
                  </a:moveTo>
                  <a:cubicBezTo>
                    <a:pt x="2" y="5"/>
                    <a:pt x="0" y="13"/>
                    <a:pt x="3" y="17"/>
                  </a:cubicBezTo>
                  <a:cubicBezTo>
                    <a:pt x="5" y="14"/>
                    <a:pt x="3" y="10"/>
                    <a:pt x="3" y="6"/>
                  </a:cubicBezTo>
                  <a:cubicBezTo>
                    <a:pt x="4" y="2"/>
                    <a:pt x="6" y="5"/>
                    <a:pt x="3" y="1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3" name="Freeform 150">
              <a:extLst>
                <a:ext uri="{FF2B5EF4-FFF2-40B4-BE49-F238E27FC236}">
                  <a16:creationId xmlns:a16="http://schemas.microsoft.com/office/drawing/2014/main" id="{170C5069-A0AB-4162-A4B0-BCA54062C0DC}"/>
                </a:ext>
              </a:extLst>
            </p:cNvPr>
            <p:cNvSpPr/>
            <p:nvPr>
              <p:custDataLst>
                <p:tags r:id="rId1454"/>
              </p:custDataLst>
            </p:nvPr>
          </p:nvSpPr>
          <p:spPr bwMode="auto">
            <a:xfrm>
              <a:off x="2234" y="2034"/>
              <a:ext cx="70" cy="65"/>
            </a:xfrm>
            <a:custGeom>
              <a:avLst/>
              <a:gdLst>
                <a:gd name="T0" fmla="*/ 1015 w 16"/>
                <a:gd name="T1" fmla="*/ 0 h 14"/>
                <a:gd name="T2" fmla="*/ 0 w 16"/>
                <a:gd name="T3" fmla="*/ 1402 h 14"/>
                <a:gd name="T4" fmla="*/ 748 w 16"/>
                <a:gd name="T5" fmla="*/ 497 h 14"/>
                <a:gd name="T6" fmla="*/ 1339 w 16"/>
                <a:gd name="T7" fmla="*/ 1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2" y="0"/>
                  </a:moveTo>
                  <a:cubicBezTo>
                    <a:pt x="7" y="3"/>
                    <a:pt x="1" y="9"/>
                    <a:pt x="0" y="14"/>
                  </a:cubicBezTo>
                  <a:cubicBezTo>
                    <a:pt x="4" y="13"/>
                    <a:pt x="6" y="8"/>
                    <a:pt x="9" y="5"/>
                  </a:cubicBezTo>
                  <a:cubicBezTo>
                    <a:pt x="13" y="3"/>
                    <a:pt x="12" y="4"/>
                    <a:pt x="16" y="2"/>
                  </a:cubicBezTo>
                </a:path>
              </a:pathLst>
            </a:custGeom>
            <a:solidFill>
              <a:srgbClr val="A9C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4" name="Freeform 151">
              <a:extLst>
                <a:ext uri="{FF2B5EF4-FFF2-40B4-BE49-F238E27FC236}">
                  <a16:creationId xmlns:a16="http://schemas.microsoft.com/office/drawing/2014/main" id="{033E0AD0-95C3-4142-9551-951C8535F90F}"/>
                </a:ext>
              </a:extLst>
            </p:cNvPr>
            <p:cNvSpPr/>
            <p:nvPr>
              <p:custDataLst>
                <p:tags r:id="rId1455"/>
              </p:custDataLst>
            </p:nvPr>
          </p:nvSpPr>
          <p:spPr bwMode="auto">
            <a:xfrm>
              <a:off x="1782" y="2427"/>
              <a:ext cx="101" cy="127"/>
            </a:xfrm>
            <a:custGeom>
              <a:avLst/>
              <a:gdLst>
                <a:gd name="T0" fmla="*/ 79 w 23"/>
                <a:gd name="T1" fmla="*/ 1971 h 27"/>
                <a:gd name="T2" fmla="*/ 1950 w 23"/>
                <a:gd name="T3" fmla="*/ 0 h 27"/>
                <a:gd name="T4" fmla="*/ 1177 w 23"/>
                <a:gd name="T5" fmla="*/ 931 h 27"/>
                <a:gd name="T6" fmla="*/ 0 w 23"/>
                <a:gd name="T7" fmla="*/ 280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7">
                  <a:moveTo>
                    <a:pt x="1" y="19"/>
                  </a:moveTo>
                  <a:cubicBezTo>
                    <a:pt x="7" y="13"/>
                    <a:pt x="14" y="0"/>
                    <a:pt x="23" y="0"/>
                  </a:cubicBezTo>
                  <a:cubicBezTo>
                    <a:pt x="23" y="3"/>
                    <a:pt x="17" y="6"/>
                    <a:pt x="14" y="9"/>
                  </a:cubicBezTo>
                  <a:cubicBezTo>
                    <a:pt x="10" y="15"/>
                    <a:pt x="2" y="20"/>
                    <a:pt x="0" y="2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5" name="Freeform 152">
              <a:extLst>
                <a:ext uri="{FF2B5EF4-FFF2-40B4-BE49-F238E27FC236}">
                  <a16:creationId xmlns:a16="http://schemas.microsoft.com/office/drawing/2014/main" id="{5C34E335-DDFE-41B4-83D3-092DDC1086F0}"/>
                </a:ext>
              </a:extLst>
            </p:cNvPr>
            <p:cNvSpPr/>
            <p:nvPr>
              <p:custDataLst>
                <p:tags r:id="rId1456"/>
              </p:custDataLst>
            </p:nvPr>
          </p:nvSpPr>
          <p:spPr bwMode="auto">
            <a:xfrm>
              <a:off x="1892" y="2450"/>
              <a:ext cx="48" cy="75"/>
            </a:xfrm>
            <a:custGeom>
              <a:avLst/>
              <a:gdLst>
                <a:gd name="T0" fmla="*/ 0 w 11"/>
                <a:gd name="T1" fmla="*/ 1650 h 16"/>
                <a:gd name="T2" fmla="*/ 668 w 11"/>
                <a:gd name="T3" fmla="*/ 0 h 16"/>
                <a:gd name="T4" fmla="*/ 249 w 11"/>
                <a:gd name="T5" fmla="*/ 144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2"/>
                    <a:pt x="4" y="2"/>
                    <a:pt x="8" y="0"/>
                  </a:cubicBezTo>
                  <a:cubicBezTo>
                    <a:pt x="11" y="2"/>
                    <a:pt x="4" y="10"/>
                    <a:pt x="3" y="1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6" name="Freeform 153">
              <a:extLst>
                <a:ext uri="{FF2B5EF4-FFF2-40B4-BE49-F238E27FC236}">
                  <a16:creationId xmlns:a16="http://schemas.microsoft.com/office/drawing/2014/main" id="{E87164E0-FDE1-46E6-A87D-2FB73D2E9431}"/>
                </a:ext>
              </a:extLst>
            </p:cNvPr>
            <p:cNvSpPr/>
            <p:nvPr>
              <p:custDataLst>
                <p:tags r:id="rId1457"/>
              </p:custDataLst>
            </p:nvPr>
          </p:nvSpPr>
          <p:spPr bwMode="auto">
            <a:xfrm>
              <a:off x="1927" y="2469"/>
              <a:ext cx="61" cy="178"/>
            </a:xfrm>
            <a:custGeom>
              <a:avLst/>
              <a:gdLst>
                <a:gd name="T0" fmla="*/ 0 w 14"/>
                <a:gd name="T1" fmla="*/ 2984 h 38"/>
                <a:gd name="T2" fmla="*/ 911 w 14"/>
                <a:gd name="T3" fmla="*/ 0 h 38"/>
                <a:gd name="T4" fmla="*/ 667 w 14"/>
                <a:gd name="T5" fmla="*/ 1644 h 38"/>
                <a:gd name="T6" fmla="*/ 248 w 14"/>
                <a:gd name="T7" fmla="*/ 390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29"/>
                  </a:moveTo>
                  <a:cubicBezTo>
                    <a:pt x="4" y="22"/>
                    <a:pt x="4" y="5"/>
                    <a:pt x="11" y="0"/>
                  </a:cubicBezTo>
                  <a:cubicBezTo>
                    <a:pt x="14" y="3"/>
                    <a:pt x="10" y="12"/>
                    <a:pt x="8" y="16"/>
                  </a:cubicBezTo>
                  <a:cubicBezTo>
                    <a:pt x="5" y="23"/>
                    <a:pt x="3" y="30"/>
                    <a:pt x="3" y="38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7" name="Freeform 154">
              <a:extLst>
                <a:ext uri="{FF2B5EF4-FFF2-40B4-BE49-F238E27FC236}">
                  <a16:creationId xmlns:a16="http://schemas.microsoft.com/office/drawing/2014/main" id="{8733140D-FBCC-4669-BB71-4AC9E888B30E}"/>
                </a:ext>
              </a:extLst>
            </p:cNvPr>
            <p:cNvSpPr/>
            <p:nvPr>
              <p:custDataLst>
                <p:tags r:id="rId1458"/>
              </p:custDataLst>
            </p:nvPr>
          </p:nvSpPr>
          <p:spPr bwMode="auto">
            <a:xfrm>
              <a:off x="2041" y="2474"/>
              <a:ext cx="35" cy="126"/>
            </a:xfrm>
            <a:custGeom>
              <a:avLst/>
              <a:gdLst>
                <a:gd name="T0" fmla="*/ 249 w 8"/>
                <a:gd name="T1" fmla="*/ 1937 h 27"/>
                <a:gd name="T2" fmla="*/ 171 w 8"/>
                <a:gd name="T3" fmla="*/ 0 h 27"/>
                <a:gd name="T4" fmla="*/ 346 w 8"/>
                <a:gd name="T5" fmla="*/ 1022 h 27"/>
                <a:gd name="T6" fmla="*/ 669 w 8"/>
                <a:gd name="T7" fmla="*/ 274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7">
                  <a:moveTo>
                    <a:pt x="3" y="19"/>
                  </a:moveTo>
                  <a:cubicBezTo>
                    <a:pt x="1" y="15"/>
                    <a:pt x="0" y="4"/>
                    <a:pt x="2" y="0"/>
                  </a:cubicBezTo>
                  <a:cubicBezTo>
                    <a:pt x="4" y="2"/>
                    <a:pt x="4" y="6"/>
                    <a:pt x="4" y="10"/>
                  </a:cubicBezTo>
                  <a:cubicBezTo>
                    <a:pt x="5" y="16"/>
                    <a:pt x="7" y="21"/>
                    <a:pt x="8" y="2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8" name="Freeform 155">
              <a:extLst>
                <a:ext uri="{FF2B5EF4-FFF2-40B4-BE49-F238E27FC236}">
                  <a16:creationId xmlns:a16="http://schemas.microsoft.com/office/drawing/2014/main" id="{07361632-564A-4F89-B49D-32DBFF9F18EB}"/>
                </a:ext>
              </a:extLst>
            </p:cNvPr>
            <p:cNvSpPr/>
            <p:nvPr>
              <p:custDataLst>
                <p:tags r:id="rId1459"/>
              </p:custDataLst>
            </p:nvPr>
          </p:nvSpPr>
          <p:spPr bwMode="auto">
            <a:xfrm>
              <a:off x="2089" y="2436"/>
              <a:ext cx="66" cy="150"/>
            </a:xfrm>
            <a:custGeom>
              <a:avLst/>
              <a:gdLst>
                <a:gd name="T0" fmla="*/ 348 w 15"/>
                <a:gd name="T1" fmla="*/ 1341 h 32"/>
                <a:gd name="T2" fmla="*/ 79 w 15"/>
                <a:gd name="T3" fmla="*/ 0 h 32"/>
                <a:gd name="T4" fmla="*/ 598 w 15"/>
                <a:gd name="T5" fmla="*/ 1448 h 32"/>
                <a:gd name="T6" fmla="*/ 1276 w 15"/>
                <a:gd name="T7" fmla="*/ 329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2">
                  <a:moveTo>
                    <a:pt x="4" y="13"/>
                  </a:moveTo>
                  <a:cubicBezTo>
                    <a:pt x="2" y="9"/>
                    <a:pt x="0" y="4"/>
                    <a:pt x="1" y="0"/>
                  </a:cubicBezTo>
                  <a:cubicBezTo>
                    <a:pt x="5" y="4"/>
                    <a:pt x="6" y="9"/>
                    <a:pt x="7" y="14"/>
                  </a:cubicBezTo>
                  <a:cubicBezTo>
                    <a:pt x="9" y="21"/>
                    <a:pt x="12" y="26"/>
                    <a:pt x="15" y="32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89" name="Freeform 156">
              <a:extLst>
                <a:ext uri="{FF2B5EF4-FFF2-40B4-BE49-F238E27FC236}">
                  <a16:creationId xmlns:a16="http://schemas.microsoft.com/office/drawing/2014/main" id="{EC2D397B-1516-41D6-A0A7-7744EC888A5F}"/>
                </a:ext>
              </a:extLst>
            </p:cNvPr>
            <p:cNvSpPr/>
            <p:nvPr>
              <p:custDataLst>
                <p:tags r:id="rId1460"/>
              </p:custDataLst>
            </p:nvPr>
          </p:nvSpPr>
          <p:spPr bwMode="auto">
            <a:xfrm>
              <a:off x="2151" y="2394"/>
              <a:ext cx="74" cy="99"/>
            </a:xfrm>
            <a:custGeom>
              <a:avLst/>
              <a:gdLst>
                <a:gd name="T0" fmla="*/ 836 w 17"/>
                <a:gd name="T1" fmla="*/ 2202 h 21"/>
                <a:gd name="T2" fmla="*/ 0 w 17"/>
                <a:gd name="T3" fmla="*/ 424 h 21"/>
                <a:gd name="T4" fmla="*/ 418 w 17"/>
                <a:gd name="T5" fmla="*/ 844 h 21"/>
                <a:gd name="T6" fmla="*/ 1402 w 17"/>
                <a:gd name="T7" fmla="*/ 220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10" y="21"/>
                  </a:moveTo>
                  <a:cubicBezTo>
                    <a:pt x="5" y="16"/>
                    <a:pt x="4" y="9"/>
                    <a:pt x="0" y="4"/>
                  </a:cubicBezTo>
                  <a:cubicBezTo>
                    <a:pt x="4" y="0"/>
                    <a:pt x="4" y="6"/>
                    <a:pt x="5" y="8"/>
                  </a:cubicBezTo>
                  <a:cubicBezTo>
                    <a:pt x="9" y="12"/>
                    <a:pt x="14" y="16"/>
                    <a:pt x="17" y="2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0" name="Freeform 157">
              <a:extLst>
                <a:ext uri="{FF2B5EF4-FFF2-40B4-BE49-F238E27FC236}">
                  <a16:creationId xmlns:a16="http://schemas.microsoft.com/office/drawing/2014/main" id="{F4A2DEAE-5D5C-4F7D-A7DB-7C59DC869E77}"/>
                </a:ext>
              </a:extLst>
            </p:cNvPr>
            <p:cNvSpPr/>
            <p:nvPr>
              <p:custDataLst>
                <p:tags r:id="rId1461"/>
              </p:custDataLst>
            </p:nvPr>
          </p:nvSpPr>
          <p:spPr bwMode="auto">
            <a:xfrm>
              <a:off x="2186" y="2287"/>
              <a:ext cx="136" cy="42"/>
            </a:xfrm>
            <a:custGeom>
              <a:avLst/>
              <a:gdLst>
                <a:gd name="T0" fmla="*/ 1176 w 31"/>
                <a:gd name="T1" fmla="*/ 303 h 9"/>
                <a:gd name="T2" fmla="*/ 0 w 31"/>
                <a:gd name="T3" fmla="*/ 415 h 9"/>
                <a:gd name="T4" fmla="*/ 2619 w 31"/>
                <a:gd name="T5" fmla="*/ 7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14" y="3"/>
                  </a:moveTo>
                  <a:cubicBezTo>
                    <a:pt x="10" y="3"/>
                    <a:pt x="1" y="0"/>
                    <a:pt x="0" y="4"/>
                  </a:cubicBezTo>
                  <a:cubicBezTo>
                    <a:pt x="10" y="5"/>
                    <a:pt x="20" y="9"/>
                    <a:pt x="31" y="7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1" name="Freeform 158">
              <a:extLst>
                <a:ext uri="{FF2B5EF4-FFF2-40B4-BE49-F238E27FC236}">
                  <a16:creationId xmlns:a16="http://schemas.microsoft.com/office/drawing/2014/main" id="{8161DAD3-CC5C-4089-94F5-9F6203F760E5}"/>
                </a:ext>
              </a:extLst>
            </p:cNvPr>
            <p:cNvSpPr/>
            <p:nvPr>
              <p:custDataLst>
                <p:tags r:id="rId1462"/>
              </p:custDataLst>
            </p:nvPr>
          </p:nvSpPr>
          <p:spPr bwMode="auto">
            <a:xfrm>
              <a:off x="2177" y="2184"/>
              <a:ext cx="123" cy="56"/>
            </a:xfrm>
            <a:custGeom>
              <a:avLst/>
              <a:gdLst>
                <a:gd name="T0" fmla="*/ 1098 w 28"/>
                <a:gd name="T1" fmla="*/ 107 h 12"/>
                <a:gd name="T2" fmla="*/ 176 w 28"/>
                <a:gd name="T3" fmla="*/ 807 h 12"/>
                <a:gd name="T4" fmla="*/ 347 w 28"/>
                <a:gd name="T5" fmla="*/ 1111 h 12"/>
                <a:gd name="T6" fmla="*/ 1098 w 28"/>
                <a:gd name="T7" fmla="*/ 415 h 12"/>
                <a:gd name="T8" fmla="*/ 2372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13" y="1"/>
                  </a:moveTo>
                  <a:cubicBezTo>
                    <a:pt x="10" y="3"/>
                    <a:pt x="3" y="5"/>
                    <a:pt x="2" y="8"/>
                  </a:cubicBezTo>
                  <a:cubicBezTo>
                    <a:pt x="0" y="11"/>
                    <a:pt x="0" y="12"/>
                    <a:pt x="4" y="11"/>
                  </a:cubicBezTo>
                  <a:cubicBezTo>
                    <a:pt x="8" y="10"/>
                    <a:pt x="9" y="6"/>
                    <a:pt x="13" y="4"/>
                  </a:cubicBezTo>
                  <a:cubicBezTo>
                    <a:pt x="17" y="2"/>
                    <a:pt x="23" y="1"/>
                    <a:pt x="28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2" name="Freeform 159">
              <a:extLst>
                <a:ext uri="{FF2B5EF4-FFF2-40B4-BE49-F238E27FC236}">
                  <a16:creationId xmlns:a16="http://schemas.microsoft.com/office/drawing/2014/main" id="{3A800E20-9995-4E84-8E47-7DAFF7E67287}"/>
                </a:ext>
              </a:extLst>
            </p:cNvPr>
            <p:cNvSpPr/>
            <p:nvPr>
              <p:custDataLst>
                <p:tags r:id="rId1463"/>
              </p:custDataLst>
            </p:nvPr>
          </p:nvSpPr>
          <p:spPr bwMode="auto">
            <a:xfrm>
              <a:off x="2203" y="2240"/>
              <a:ext cx="53" cy="18"/>
            </a:xfrm>
            <a:custGeom>
              <a:avLst/>
              <a:gdLst>
                <a:gd name="T0" fmla="*/ 857 w 12"/>
                <a:gd name="T1" fmla="*/ 284 h 4"/>
                <a:gd name="T2" fmla="*/ 0 w 12"/>
                <a:gd name="T3" fmla="*/ 284 h 4"/>
                <a:gd name="T4" fmla="*/ 1034 w 1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10" y="3"/>
                  </a:moveTo>
                  <a:cubicBezTo>
                    <a:pt x="7" y="0"/>
                    <a:pt x="2" y="0"/>
                    <a:pt x="0" y="3"/>
                  </a:cubicBezTo>
                  <a:cubicBezTo>
                    <a:pt x="4" y="4"/>
                    <a:pt x="8" y="3"/>
                    <a:pt x="12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3" name="Freeform 160">
              <a:extLst>
                <a:ext uri="{FF2B5EF4-FFF2-40B4-BE49-F238E27FC236}">
                  <a16:creationId xmlns:a16="http://schemas.microsoft.com/office/drawing/2014/main" id="{329271EA-67F6-4A00-99DB-3FE2C55AA47A}"/>
                </a:ext>
              </a:extLst>
            </p:cNvPr>
            <p:cNvSpPr/>
            <p:nvPr>
              <p:custDataLst>
                <p:tags r:id="rId1464"/>
              </p:custDataLst>
            </p:nvPr>
          </p:nvSpPr>
          <p:spPr bwMode="auto">
            <a:xfrm>
              <a:off x="2116" y="2048"/>
              <a:ext cx="74" cy="79"/>
            </a:xfrm>
            <a:custGeom>
              <a:avLst/>
              <a:gdLst>
                <a:gd name="T0" fmla="*/ 740 w 17"/>
                <a:gd name="T1" fmla="*/ 497 h 17"/>
                <a:gd name="T2" fmla="*/ 74 w 17"/>
                <a:gd name="T3" fmla="*/ 1705 h 17"/>
                <a:gd name="T4" fmla="*/ 1402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9" y="5"/>
                  </a:moveTo>
                  <a:cubicBezTo>
                    <a:pt x="5" y="8"/>
                    <a:pt x="0" y="12"/>
                    <a:pt x="1" y="17"/>
                  </a:cubicBezTo>
                  <a:cubicBezTo>
                    <a:pt x="6" y="11"/>
                    <a:pt x="11" y="5"/>
                    <a:pt x="17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4" name="Freeform 161">
              <a:extLst>
                <a:ext uri="{FF2B5EF4-FFF2-40B4-BE49-F238E27FC236}">
                  <a16:creationId xmlns:a16="http://schemas.microsoft.com/office/drawing/2014/main" id="{83F69F15-0751-4ABA-89EF-B9AB5096CEA1}"/>
                </a:ext>
              </a:extLst>
            </p:cNvPr>
            <p:cNvSpPr/>
            <p:nvPr>
              <p:custDataLst>
                <p:tags r:id="rId1465"/>
              </p:custDataLst>
            </p:nvPr>
          </p:nvSpPr>
          <p:spPr bwMode="auto">
            <a:xfrm>
              <a:off x="2023" y="1992"/>
              <a:ext cx="27" cy="107"/>
            </a:xfrm>
            <a:custGeom>
              <a:avLst/>
              <a:gdLst>
                <a:gd name="T0" fmla="*/ 185 w 6"/>
                <a:gd name="T1" fmla="*/ 605 h 23"/>
                <a:gd name="T2" fmla="*/ 104 w 6"/>
                <a:gd name="T3" fmla="*/ 2317 h 23"/>
                <a:gd name="T4" fmla="*/ 549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2" y="6"/>
                  </a:moveTo>
                  <a:cubicBezTo>
                    <a:pt x="0" y="10"/>
                    <a:pt x="0" y="20"/>
                    <a:pt x="1" y="23"/>
                  </a:cubicBezTo>
                  <a:cubicBezTo>
                    <a:pt x="6" y="19"/>
                    <a:pt x="3" y="6"/>
                    <a:pt x="6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5" name="Freeform 162">
              <a:extLst>
                <a:ext uri="{FF2B5EF4-FFF2-40B4-BE49-F238E27FC236}">
                  <a16:creationId xmlns:a16="http://schemas.microsoft.com/office/drawing/2014/main" id="{FF8A737F-73E4-4752-91CD-DB6DA4AFD4F6}"/>
                </a:ext>
              </a:extLst>
            </p:cNvPr>
            <p:cNvSpPr/>
            <p:nvPr>
              <p:custDataLst>
                <p:tags r:id="rId1466"/>
              </p:custDataLst>
            </p:nvPr>
          </p:nvSpPr>
          <p:spPr bwMode="auto">
            <a:xfrm>
              <a:off x="1953" y="2015"/>
              <a:ext cx="26" cy="70"/>
            </a:xfrm>
            <a:custGeom>
              <a:avLst/>
              <a:gdLst>
                <a:gd name="T0" fmla="*/ 0 w 6"/>
                <a:gd name="T1" fmla="*/ 0 h 15"/>
                <a:gd name="T2" fmla="*/ 412 w 6"/>
                <a:gd name="T3" fmla="*/ 1526 h 15"/>
                <a:gd name="T4" fmla="*/ 243 w 6"/>
                <a:gd name="T5" fmla="*/ 3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1" y="5"/>
                    <a:pt x="0" y="14"/>
                    <a:pt x="5" y="15"/>
                  </a:cubicBezTo>
                  <a:cubicBezTo>
                    <a:pt x="6" y="11"/>
                    <a:pt x="3" y="7"/>
                    <a:pt x="3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6" name="Freeform 163">
              <a:extLst>
                <a:ext uri="{FF2B5EF4-FFF2-40B4-BE49-F238E27FC236}">
                  <a16:creationId xmlns:a16="http://schemas.microsoft.com/office/drawing/2014/main" id="{E1F6E953-6353-4489-AE17-72568FFE02C4}"/>
                </a:ext>
              </a:extLst>
            </p:cNvPr>
            <p:cNvSpPr/>
            <p:nvPr>
              <p:custDataLst>
                <p:tags r:id="rId1467"/>
              </p:custDataLst>
            </p:nvPr>
          </p:nvSpPr>
          <p:spPr bwMode="auto">
            <a:xfrm>
              <a:off x="1870" y="2024"/>
              <a:ext cx="35" cy="99"/>
            </a:xfrm>
            <a:custGeom>
              <a:avLst/>
              <a:gdLst>
                <a:gd name="T0" fmla="*/ 249 w 8"/>
                <a:gd name="T1" fmla="*/ 0 h 21"/>
                <a:gd name="T2" fmla="*/ 420 w 8"/>
                <a:gd name="T3" fmla="*/ 1047 h 21"/>
                <a:gd name="T4" fmla="*/ 669 w 8"/>
                <a:gd name="T5" fmla="*/ 2202 h 21"/>
                <a:gd name="T6" fmla="*/ 0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1">
                  <a:moveTo>
                    <a:pt x="3" y="0"/>
                  </a:moveTo>
                  <a:cubicBezTo>
                    <a:pt x="4" y="3"/>
                    <a:pt x="4" y="6"/>
                    <a:pt x="5" y="10"/>
                  </a:cubicBezTo>
                  <a:cubicBezTo>
                    <a:pt x="5" y="13"/>
                    <a:pt x="8" y="17"/>
                    <a:pt x="8" y="21"/>
                  </a:cubicBezTo>
                  <a:cubicBezTo>
                    <a:pt x="2" y="18"/>
                    <a:pt x="4" y="5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7" name="Freeform 164">
              <a:extLst>
                <a:ext uri="{FF2B5EF4-FFF2-40B4-BE49-F238E27FC236}">
                  <a16:creationId xmlns:a16="http://schemas.microsoft.com/office/drawing/2014/main" id="{85FAB95A-C360-49CD-8388-1E3CA23564A7}"/>
                </a:ext>
              </a:extLst>
            </p:cNvPr>
            <p:cNvSpPr/>
            <p:nvPr>
              <p:custDataLst>
                <p:tags r:id="rId1468"/>
              </p:custDataLst>
            </p:nvPr>
          </p:nvSpPr>
          <p:spPr bwMode="auto">
            <a:xfrm>
              <a:off x="1804" y="2071"/>
              <a:ext cx="61" cy="70"/>
            </a:xfrm>
            <a:custGeom>
              <a:avLst/>
              <a:gdLst>
                <a:gd name="T0" fmla="*/ 571 w 14"/>
                <a:gd name="T1" fmla="*/ 196 h 15"/>
                <a:gd name="T2" fmla="*/ 1159 w 14"/>
                <a:gd name="T3" fmla="*/ 1526 h 15"/>
                <a:gd name="T4" fmla="*/ 0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7" y="2"/>
                  </a:moveTo>
                  <a:cubicBezTo>
                    <a:pt x="12" y="5"/>
                    <a:pt x="14" y="10"/>
                    <a:pt x="14" y="15"/>
                  </a:cubicBezTo>
                  <a:cubicBezTo>
                    <a:pt x="9" y="11"/>
                    <a:pt x="5" y="4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8" name="Freeform 165">
              <a:extLst>
                <a:ext uri="{FF2B5EF4-FFF2-40B4-BE49-F238E27FC236}">
                  <a16:creationId xmlns:a16="http://schemas.microsoft.com/office/drawing/2014/main" id="{03736000-4ABA-4056-B848-D1205367DC3A}"/>
                </a:ext>
              </a:extLst>
            </p:cNvPr>
            <p:cNvSpPr/>
            <p:nvPr>
              <p:custDataLst>
                <p:tags r:id="rId1469"/>
              </p:custDataLst>
            </p:nvPr>
          </p:nvSpPr>
          <p:spPr bwMode="auto">
            <a:xfrm>
              <a:off x="1729" y="2179"/>
              <a:ext cx="114" cy="28"/>
            </a:xfrm>
            <a:custGeom>
              <a:avLst/>
              <a:gdLst>
                <a:gd name="T0" fmla="*/ 596 w 26"/>
                <a:gd name="T1" fmla="*/ 0 h 6"/>
                <a:gd name="T2" fmla="*/ 2192 w 26"/>
                <a:gd name="T3" fmla="*/ 415 h 6"/>
                <a:gd name="T4" fmla="*/ 0 w 26"/>
                <a:gd name="T5" fmla="*/ 30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">
                  <a:moveTo>
                    <a:pt x="7" y="0"/>
                  </a:moveTo>
                  <a:cubicBezTo>
                    <a:pt x="11" y="1"/>
                    <a:pt x="25" y="1"/>
                    <a:pt x="26" y="4"/>
                  </a:cubicBezTo>
                  <a:cubicBezTo>
                    <a:pt x="21" y="6"/>
                    <a:pt x="6" y="5"/>
                    <a:pt x="0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99" name="Freeform 166">
              <a:extLst>
                <a:ext uri="{FF2B5EF4-FFF2-40B4-BE49-F238E27FC236}">
                  <a16:creationId xmlns:a16="http://schemas.microsoft.com/office/drawing/2014/main" id="{FB9E9BDF-E202-4C5B-8E2B-17450F8B32A8}"/>
                </a:ext>
              </a:extLst>
            </p:cNvPr>
            <p:cNvSpPr/>
            <p:nvPr>
              <p:custDataLst>
                <p:tags r:id="rId1470"/>
              </p:custDataLst>
            </p:nvPr>
          </p:nvSpPr>
          <p:spPr bwMode="auto">
            <a:xfrm>
              <a:off x="1734" y="2263"/>
              <a:ext cx="101" cy="28"/>
            </a:xfrm>
            <a:custGeom>
              <a:avLst/>
              <a:gdLst>
                <a:gd name="T0" fmla="*/ 426 w 23"/>
                <a:gd name="T1" fmla="*/ 415 h 6"/>
                <a:gd name="T2" fmla="*/ 1950 w 23"/>
                <a:gd name="T3" fmla="*/ 0 h 6"/>
                <a:gd name="T4" fmla="*/ 0 w 23"/>
                <a:gd name="T5" fmla="*/ 49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5" y="4"/>
                  </a:moveTo>
                  <a:cubicBezTo>
                    <a:pt x="10" y="1"/>
                    <a:pt x="18" y="0"/>
                    <a:pt x="23" y="0"/>
                  </a:cubicBezTo>
                  <a:cubicBezTo>
                    <a:pt x="22" y="6"/>
                    <a:pt x="5" y="4"/>
                    <a:pt x="0" y="5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0" name="Freeform 167">
              <a:extLst>
                <a:ext uri="{FF2B5EF4-FFF2-40B4-BE49-F238E27FC236}">
                  <a16:creationId xmlns:a16="http://schemas.microsoft.com/office/drawing/2014/main" id="{78AFE390-57A3-4FA2-BFA9-13487758D3AC}"/>
                </a:ext>
              </a:extLst>
            </p:cNvPr>
            <p:cNvSpPr/>
            <p:nvPr>
              <p:custDataLst>
                <p:tags r:id="rId1471"/>
              </p:custDataLst>
            </p:nvPr>
          </p:nvSpPr>
          <p:spPr bwMode="auto">
            <a:xfrm>
              <a:off x="1742" y="2343"/>
              <a:ext cx="114" cy="61"/>
            </a:xfrm>
            <a:custGeom>
              <a:avLst/>
              <a:gdLst>
                <a:gd name="T0" fmla="*/ 0 w 26"/>
                <a:gd name="T1" fmla="*/ 1234 h 13"/>
                <a:gd name="T2" fmla="*/ 1267 w 26"/>
                <a:gd name="T3" fmla="*/ 727 h 13"/>
                <a:gd name="T4" fmla="*/ 2192 w 26"/>
                <a:gd name="T5" fmla="*/ 507 h 13"/>
                <a:gd name="T6" fmla="*/ 79 w 26"/>
                <a:gd name="T7" fmla="*/ 134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">
                  <a:moveTo>
                    <a:pt x="0" y="12"/>
                  </a:moveTo>
                  <a:cubicBezTo>
                    <a:pt x="5" y="10"/>
                    <a:pt x="10" y="9"/>
                    <a:pt x="15" y="7"/>
                  </a:cubicBezTo>
                  <a:cubicBezTo>
                    <a:pt x="19" y="6"/>
                    <a:pt x="23" y="0"/>
                    <a:pt x="26" y="5"/>
                  </a:cubicBezTo>
                  <a:cubicBezTo>
                    <a:pt x="18" y="10"/>
                    <a:pt x="9" y="10"/>
                    <a:pt x="1" y="1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1" name="Freeform 168">
              <a:extLst>
                <a:ext uri="{FF2B5EF4-FFF2-40B4-BE49-F238E27FC236}">
                  <a16:creationId xmlns:a16="http://schemas.microsoft.com/office/drawing/2014/main" id="{797E826F-953D-4305-B94F-591C88A53BC6}"/>
                </a:ext>
              </a:extLst>
            </p:cNvPr>
            <p:cNvSpPr/>
            <p:nvPr>
              <p:custDataLst>
                <p:tags r:id="rId1472"/>
              </p:custDataLst>
            </p:nvPr>
          </p:nvSpPr>
          <p:spPr bwMode="auto">
            <a:xfrm>
              <a:off x="1685" y="2048"/>
              <a:ext cx="75" cy="56"/>
            </a:xfrm>
            <a:custGeom>
              <a:avLst/>
              <a:gdLst>
                <a:gd name="T0" fmla="*/ 0 w 17"/>
                <a:gd name="T1" fmla="*/ 415 h 12"/>
                <a:gd name="T2" fmla="*/ 1460 w 17"/>
                <a:gd name="T3" fmla="*/ 1218 h 12"/>
                <a:gd name="T4" fmla="*/ 0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5" y="8"/>
                    <a:pt x="12" y="10"/>
                    <a:pt x="17" y="12"/>
                  </a:cubicBezTo>
                  <a:cubicBezTo>
                    <a:pt x="14" y="5"/>
                    <a:pt x="5" y="5"/>
                    <a:pt x="0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2" name="Freeform 169">
              <a:extLst>
                <a:ext uri="{FF2B5EF4-FFF2-40B4-BE49-F238E27FC236}">
                  <a16:creationId xmlns:a16="http://schemas.microsoft.com/office/drawing/2014/main" id="{EF0F7618-4E8D-40C2-B532-460961488E06}"/>
                </a:ext>
              </a:extLst>
            </p:cNvPr>
            <p:cNvSpPr/>
            <p:nvPr>
              <p:custDataLst>
                <p:tags r:id="rId1473"/>
              </p:custDataLst>
            </p:nvPr>
          </p:nvSpPr>
          <p:spPr bwMode="auto">
            <a:xfrm>
              <a:off x="1826" y="1926"/>
              <a:ext cx="30" cy="70"/>
            </a:xfrm>
            <a:custGeom>
              <a:avLst/>
              <a:gdLst>
                <a:gd name="T0" fmla="*/ 0 w 7"/>
                <a:gd name="T1" fmla="*/ 0 h 15"/>
                <a:gd name="T2" fmla="*/ 553 w 7"/>
                <a:gd name="T3" fmla="*/ 1526 h 15"/>
                <a:gd name="T4" fmla="*/ 476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5"/>
                    <a:pt x="4" y="10"/>
                    <a:pt x="7" y="15"/>
                  </a:cubicBezTo>
                  <a:cubicBezTo>
                    <a:pt x="6" y="10"/>
                    <a:pt x="4" y="5"/>
                    <a:pt x="6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3" name="Freeform 170">
              <a:extLst>
                <a:ext uri="{FF2B5EF4-FFF2-40B4-BE49-F238E27FC236}">
                  <a16:creationId xmlns:a16="http://schemas.microsoft.com/office/drawing/2014/main" id="{2094E7C2-9CBF-4D6D-BCD1-10AD051D785C}"/>
                </a:ext>
              </a:extLst>
            </p:cNvPr>
            <p:cNvSpPr/>
            <p:nvPr>
              <p:custDataLst>
                <p:tags r:id="rId1474"/>
              </p:custDataLst>
            </p:nvPr>
          </p:nvSpPr>
          <p:spPr bwMode="auto">
            <a:xfrm>
              <a:off x="1949" y="1912"/>
              <a:ext cx="30" cy="56"/>
            </a:xfrm>
            <a:custGeom>
              <a:avLst/>
              <a:gdLst>
                <a:gd name="T0" fmla="*/ 240 w 7"/>
                <a:gd name="T1" fmla="*/ 107 h 12"/>
                <a:gd name="T2" fmla="*/ 167 w 7"/>
                <a:gd name="T3" fmla="*/ 1218 h 12"/>
                <a:gd name="T4" fmla="*/ 553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3"/>
                    <a:pt x="1" y="9"/>
                    <a:pt x="2" y="12"/>
                  </a:cubicBezTo>
                  <a:cubicBezTo>
                    <a:pt x="4" y="8"/>
                    <a:pt x="2" y="3"/>
                    <a:pt x="7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4" name="Freeform 171">
              <a:extLst>
                <a:ext uri="{FF2B5EF4-FFF2-40B4-BE49-F238E27FC236}">
                  <a16:creationId xmlns:a16="http://schemas.microsoft.com/office/drawing/2014/main" id="{BA1713BF-23EE-47FE-B480-C25F0FA6BA78}"/>
                </a:ext>
              </a:extLst>
            </p:cNvPr>
            <p:cNvSpPr/>
            <p:nvPr>
              <p:custDataLst>
                <p:tags r:id="rId1475"/>
              </p:custDataLst>
            </p:nvPr>
          </p:nvSpPr>
          <p:spPr bwMode="auto">
            <a:xfrm>
              <a:off x="2094" y="1949"/>
              <a:ext cx="48" cy="99"/>
            </a:xfrm>
            <a:custGeom>
              <a:avLst/>
              <a:gdLst>
                <a:gd name="T0" fmla="*/ 493 w 11"/>
                <a:gd name="T1" fmla="*/ 0 h 21"/>
                <a:gd name="T2" fmla="*/ 74 w 11"/>
                <a:gd name="T3" fmla="*/ 2202 h 21"/>
                <a:gd name="T4" fmla="*/ 912 w 11"/>
                <a:gd name="T5" fmla="*/ 1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0"/>
                  </a:moveTo>
                  <a:cubicBezTo>
                    <a:pt x="4" y="7"/>
                    <a:pt x="0" y="14"/>
                    <a:pt x="1" y="21"/>
                  </a:cubicBezTo>
                  <a:cubicBezTo>
                    <a:pt x="6" y="16"/>
                    <a:pt x="4" y="4"/>
                    <a:pt x="11" y="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5" name="Freeform 172">
              <a:extLst>
                <a:ext uri="{FF2B5EF4-FFF2-40B4-BE49-F238E27FC236}">
                  <a16:creationId xmlns:a16="http://schemas.microsoft.com/office/drawing/2014/main" id="{FA353284-158B-4736-ACC3-90E94170D0F7}"/>
                </a:ext>
              </a:extLst>
            </p:cNvPr>
            <p:cNvSpPr/>
            <p:nvPr>
              <p:custDataLst>
                <p:tags r:id="rId1476"/>
              </p:custDataLst>
            </p:nvPr>
          </p:nvSpPr>
          <p:spPr bwMode="auto">
            <a:xfrm>
              <a:off x="2181" y="1982"/>
              <a:ext cx="66" cy="66"/>
            </a:xfrm>
            <a:custGeom>
              <a:avLst/>
              <a:gdLst>
                <a:gd name="T0" fmla="*/ 678 w 15"/>
                <a:gd name="T1" fmla="*/ 113 h 14"/>
                <a:gd name="T2" fmla="*/ 0 w 15"/>
                <a:gd name="T3" fmla="*/ 1466 h 14"/>
                <a:gd name="T4" fmla="*/ 1276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8" y="1"/>
                  </a:moveTo>
                  <a:cubicBezTo>
                    <a:pt x="4" y="4"/>
                    <a:pt x="2" y="10"/>
                    <a:pt x="0" y="14"/>
                  </a:cubicBezTo>
                  <a:cubicBezTo>
                    <a:pt x="5" y="10"/>
                    <a:pt x="10" y="5"/>
                    <a:pt x="15" y="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6" name="Freeform 173">
              <a:extLst>
                <a:ext uri="{FF2B5EF4-FFF2-40B4-BE49-F238E27FC236}">
                  <a16:creationId xmlns:a16="http://schemas.microsoft.com/office/drawing/2014/main" id="{6C577FC0-9060-4717-A9CE-AB60AE98449A}"/>
                </a:ext>
              </a:extLst>
            </p:cNvPr>
            <p:cNvSpPr/>
            <p:nvPr>
              <p:custDataLst>
                <p:tags r:id="rId1477"/>
              </p:custDataLst>
            </p:nvPr>
          </p:nvSpPr>
          <p:spPr bwMode="auto">
            <a:xfrm>
              <a:off x="2256" y="2043"/>
              <a:ext cx="83" cy="61"/>
            </a:xfrm>
            <a:custGeom>
              <a:avLst/>
              <a:gdLst>
                <a:gd name="T0" fmla="*/ 1088 w 19"/>
                <a:gd name="T1" fmla="*/ 0 h 13"/>
                <a:gd name="T2" fmla="*/ 0 w 19"/>
                <a:gd name="T3" fmla="*/ 1342 h 13"/>
                <a:gd name="T4" fmla="*/ 1586 w 19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13" y="0"/>
                  </a:moveTo>
                  <a:cubicBezTo>
                    <a:pt x="8" y="1"/>
                    <a:pt x="1" y="8"/>
                    <a:pt x="0" y="13"/>
                  </a:cubicBezTo>
                  <a:cubicBezTo>
                    <a:pt x="5" y="10"/>
                    <a:pt x="13" y="3"/>
                    <a:pt x="19" y="6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7" name="Freeform 174">
              <a:extLst>
                <a:ext uri="{FF2B5EF4-FFF2-40B4-BE49-F238E27FC236}">
                  <a16:creationId xmlns:a16="http://schemas.microsoft.com/office/drawing/2014/main" id="{7A91A4AF-4E47-47FA-8513-CDDCB4802969}"/>
                </a:ext>
              </a:extLst>
            </p:cNvPr>
            <p:cNvSpPr/>
            <p:nvPr>
              <p:custDataLst>
                <p:tags r:id="rId1478"/>
              </p:custDataLst>
            </p:nvPr>
          </p:nvSpPr>
          <p:spPr bwMode="auto">
            <a:xfrm>
              <a:off x="2300" y="2249"/>
              <a:ext cx="96" cy="19"/>
            </a:xfrm>
            <a:custGeom>
              <a:avLst/>
              <a:gdLst>
                <a:gd name="T0" fmla="*/ 1658 w 22"/>
                <a:gd name="T1" fmla="*/ 228 h 4"/>
                <a:gd name="T2" fmla="*/ 0 w 22"/>
                <a:gd name="T3" fmla="*/ 114 h 4"/>
                <a:gd name="T4" fmla="*/ 1828 w 22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0" y="2"/>
                  </a:moveTo>
                  <a:cubicBezTo>
                    <a:pt x="14" y="2"/>
                    <a:pt x="7" y="0"/>
                    <a:pt x="0" y="1"/>
                  </a:cubicBezTo>
                  <a:cubicBezTo>
                    <a:pt x="5" y="4"/>
                    <a:pt x="15" y="4"/>
                    <a:pt x="22" y="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8" name="Freeform 175">
              <a:extLst>
                <a:ext uri="{FF2B5EF4-FFF2-40B4-BE49-F238E27FC236}">
                  <a16:creationId xmlns:a16="http://schemas.microsoft.com/office/drawing/2014/main" id="{E9F48569-6673-4174-86A4-7C341B032664}"/>
                </a:ext>
              </a:extLst>
            </p:cNvPr>
            <p:cNvSpPr/>
            <p:nvPr>
              <p:custDataLst>
                <p:tags r:id="rId1479"/>
              </p:custDataLst>
            </p:nvPr>
          </p:nvSpPr>
          <p:spPr bwMode="auto">
            <a:xfrm>
              <a:off x="2208" y="2371"/>
              <a:ext cx="149" cy="47"/>
            </a:xfrm>
            <a:custGeom>
              <a:avLst/>
              <a:gdLst>
                <a:gd name="T0" fmla="*/ 2515 w 34"/>
                <a:gd name="T1" fmla="*/ 310 h 10"/>
                <a:gd name="T2" fmla="*/ 1017 w 34"/>
                <a:gd name="T3" fmla="*/ 197 h 10"/>
                <a:gd name="T4" fmla="*/ 0 w 34"/>
                <a:gd name="T5" fmla="*/ 0 h 10"/>
                <a:gd name="T6" fmla="*/ 1442 w 34"/>
                <a:gd name="T7" fmla="*/ 531 h 10"/>
                <a:gd name="T8" fmla="*/ 2862 w 34"/>
                <a:gd name="T9" fmla="*/ 103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">
                  <a:moveTo>
                    <a:pt x="30" y="3"/>
                  </a:moveTo>
                  <a:cubicBezTo>
                    <a:pt x="24" y="3"/>
                    <a:pt x="18" y="3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ubicBezTo>
                    <a:pt x="3" y="5"/>
                    <a:pt x="12" y="4"/>
                    <a:pt x="17" y="5"/>
                  </a:cubicBezTo>
                  <a:cubicBezTo>
                    <a:pt x="23" y="6"/>
                    <a:pt x="29" y="6"/>
                    <a:pt x="34" y="1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09" name="Freeform 176">
              <a:extLst>
                <a:ext uri="{FF2B5EF4-FFF2-40B4-BE49-F238E27FC236}">
                  <a16:creationId xmlns:a16="http://schemas.microsoft.com/office/drawing/2014/main" id="{9012BF8C-35A7-4D6E-B2A8-7CEDB749CA5D}"/>
                </a:ext>
              </a:extLst>
            </p:cNvPr>
            <p:cNvSpPr/>
            <p:nvPr>
              <p:custDataLst>
                <p:tags r:id="rId1480"/>
              </p:custDataLst>
            </p:nvPr>
          </p:nvSpPr>
          <p:spPr bwMode="auto">
            <a:xfrm>
              <a:off x="2221" y="2422"/>
              <a:ext cx="88" cy="113"/>
            </a:xfrm>
            <a:custGeom>
              <a:avLst/>
              <a:gdLst>
                <a:gd name="T0" fmla="*/ 1703 w 20"/>
                <a:gd name="T1" fmla="*/ 1883 h 24"/>
                <a:gd name="T2" fmla="*/ 0 w 20"/>
                <a:gd name="T3" fmla="*/ 419 h 24"/>
                <a:gd name="T4" fmla="*/ 1452 w 20"/>
                <a:gd name="T5" fmla="*/ 25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19" y="13"/>
                    <a:pt x="4" y="0"/>
                    <a:pt x="0" y="4"/>
                  </a:cubicBezTo>
                  <a:cubicBezTo>
                    <a:pt x="12" y="7"/>
                    <a:pt x="11" y="15"/>
                    <a:pt x="17" y="24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0" name="Freeform 177">
              <a:extLst>
                <a:ext uri="{FF2B5EF4-FFF2-40B4-BE49-F238E27FC236}">
                  <a16:creationId xmlns:a16="http://schemas.microsoft.com/office/drawing/2014/main" id="{3C50B9F6-F149-45C8-B61D-DFEAD653661A}"/>
                </a:ext>
              </a:extLst>
            </p:cNvPr>
            <p:cNvSpPr/>
            <p:nvPr>
              <p:custDataLst>
                <p:tags r:id="rId1481"/>
              </p:custDataLst>
            </p:nvPr>
          </p:nvSpPr>
          <p:spPr bwMode="auto">
            <a:xfrm>
              <a:off x="2186" y="2469"/>
              <a:ext cx="52" cy="117"/>
            </a:xfrm>
            <a:custGeom>
              <a:avLst/>
              <a:gdLst>
                <a:gd name="T0" fmla="*/ 806 w 12"/>
                <a:gd name="T1" fmla="*/ 2565 h 25"/>
                <a:gd name="T2" fmla="*/ 0 w 12"/>
                <a:gd name="T3" fmla="*/ 0 h 25"/>
                <a:gd name="T4" fmla="*/ 975 w 12"/>
                <a:gd name="T5" fmla="*/ 195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6" y="16"/>
                    <a:pt x="4" y="8"/>
                    <a:pt x="0" y="0"/>
                  </a:cubicBezTo>
                  <a:cubicBezTo>
                    <a:pt x="3" y="6"/>
                    <a:pt x="10" y="12"/>
                    <a:pt x="12" y="19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1" name="Freeform 178">
              <a:extLst>
                <a:ext uri="{FF2B5EF4-FFF2-40B4-BE49-F238E27FC236}">
                  <a16:creationId xmlns:a16="http://schemas.microsoft.com/office/drawing/2014/main" id="{EDC61813-E144-4837-8C66-5310441CD5AE}"/>
                </a:ext>
              </a:extLst>
            </p:cNvPr>
            <p:cNvSpPr/>
            <p:nvPr>
              <p:custDataLst>
                <p:tags r:id="rId1482"/>
              </p:custDataLst>
            </p:nvPr>
          </p:nvSpPr>
          <p:spPr bwMode="auto">
            <a:xfrm>
              <a:off x="1984" y="2539"/>
              <a:ext cx="39" cy="94"/>
            </a:xfrm>
            <a:custGeom>
              <a:avLst/>
              <a:gdLst>
                <a:gd name="T0" fmla="*/ 563 w 9"/>
                <a:gd name="T1" fmla="*/ 1965 h 20"/>
                <a:gd name="T2" fmla="*/ 243 w 9"/>
                <a:gd name="T3" fmla="*/ 0 h 20"/>
                <a:gd name="T4" fmla="*/ 169 w 9"/>
                <a:gd name="T5" fmla="*/ 207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7" y="19"/>
                  </a:moveTo>
                  <a:cubicBezTo>
                    <a:pt x="9" y="17"/>
                    <a:pt x="4" y="5"/>
                    <a:pt x="3" y="0"/>
                  </a:cubicBezTo>
                  <a:cubicBezTo>
                    <a:pt x="0" y="5"/>
                    <a:pt x="2" y="14"/>
                    <a:pt x="2" y="2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2" name="Freeform 179">
              <a:extLst>
                <a:ext uri="{FF2B5EF4-FFF2-40B4-BE49-F238E27FC236}">
                  <a16:creationId xmlns:a16="http://schemas.microsoft.com/office/drawing/2014/main" id="{BD5AC760-1E05-4846-9AF6-4492F490E6C0}"/>
                </a:ext>
              </a:extLst>
            </p:cNvPr>
            <p:cNvSpPr/>
            <p:nvPr>
              <p:custDataLst>
                <p:tags r:id="rId1483"/>
              </p:custDataLst>
            </p:nvPr>
          </p:nvSpPr>
          <p:spPr bwMode="auto">
            <a:xfrm>
              <a:off x="1839" y="2530"/>
              <a:ext cx="48" cy="80"/>
            </a:xfrm>
            <a:custGeom>
              <a:avLst/>
              <a:gdLst>
                <a:gd name="T0" fmla="*/ 0 w 11"/>
                <a:gd name="T1" fmla="*/ 1769 h 17"/>
                <a:gd name="T2" fmla="*/ 912 w 11"/>
                <a:gd name="T3" fmla="*/ 0 h 17"/>
                <a:gd name="T4" fmla="*/ 0 w 11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4" y="12"/>
                    <a:pt x="8" y="6"/>
                    <a:pt x="11" y="0"/>
                  </a:cubicBezTo>
                  <a:cubicBezTo>
                    <a:pt x="6" y="3"/>
                    <a:pt x="6" y="11"/>
                    <a:pt x="0" y="1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3" name="Freeform 180">
              <a:extLst>
                <a:ext uri="{FF2B5EF4-FFF2-40B4-BE49-F238E27FC236}">
                  <a16:creationId xmlns:a16="http://schemas.microsoft.com/office/drawing/2014/main" id="{D5AB0004-D332-4B7A-A9FC-1540AD2DAE14}"/>
                </a:ext>
              </a:extLst>
            </p:cNvPr>
            <p:cNvSpPr/>
            <p:nvPr>
              <p:custDataLst>
                <p:tags r:id="rId1484"/>
              </p:custDataLst>
            </p:nvPr>
          </p:nvSpPr>
          <p:spPr bwMode="auto">
            <a:xfrm>
              <a:off x="1659" y="2404"/>
              <a:ext cx="70" cy="46"/>
            </a:xfrm>
            <a:custGeom>
              <a:avLst/>
              <a:gdLst>
                <a:gd name="T0" fmla="*/ 0 w 16"/>
                <a:gd name="T1" fmla="*/ 294 h 10"/>
                <a:gd name="T2" fmla="*/ 1339 w 16"/>
                <a:gd name="T3" fmla="*/ 0 h 10"/>
                <a:gd name="T4" fmla="*/ 249 w 16"/>
                <a:gd name="T5" fmla="*/ 97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6" y="6"/>
                    <a:pt x="12" y="1"/>
                    <a:pt x="16" y="0"/>
                  </a:cubicBezTo>
                  <a:cubicBezTo>
                    <a:pt x="12" y="3"/>
                    <a:pt x="7" y="5"/>
                    <a:pt x="3" y="10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4" name="Freeform 181">
              <a:extLst>
                <a:ext uri="{FF2B5EF4-FFF2-40B4-BE49-F238E27FC236}">
                  <a16:creationId xmlns:a16="http://schemas.microsoft.com/office/drawing/2014/main" id="{59309224-D96B-4D62-91A0-D8A3470806A4}"/>
                </a:ext>
              </a:extLst>
            </p:cNvPr>
            <p:cNvSpPr/>
            <p:nvPr>
              <p:custDataLst>
                <p:tags r:id="rId1485"/>
              </p:custDataLst>
            </p:nvPr>
          </p:nvSpPr>
          <p:spPr bwMode="auto">
            <a:xfrm>
              <a:off x="1637" y="2268"/>
              <a:ext cx="70" cy="28"/>
            </a:xfrm>
            <a:custGeom>
              <a:avLst/>
              <a:gdLst>
                <a:gd name="T0" fmla="*/ 0 w 16"/>
                <a:gd name="T1" fmla="*/ 0 h 6"/>
                <a:gd name="T2" fmla="*/ 1339 w 16"/>
                <a:gd name="T3" fmla="*/ 303 h 6"/>
                <a:gd name="T4" fmla="*/ 79 w 16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0"/>
                    <a:pt x="10" y="2"/>
                    <a:pt x="16" y="3"/>
                  </a:cubicBezTo>
                  <a:cubicBezTo>
                    <a:pt x="11" y="3"/>
                    <a:pt x="5" y="3"/>
                    <a:pt x="1" y="6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5" name="Freeform 182">
              <a:extLst>
                <a:ext uri="{FF2B5EF4-FFF2-40B4-BE49-F238E27FC236}">
                  <a16:creationId xmlns:a16="http://schemas.microsoft.com/office/drawing/2014/main" id="{58DA786C-C9CA-4CFF-A519-65AC9B660AC1}"/>
                </a:ext>
              </a:extLst>
            </p:cNvPr>
            <p:cNvSpPr/>
            <p:nvPr>
              <p:custDataLst>
                <p:tags r:id="rId1486"/>
              </p:custDataLst>
            </p:nvPr>
          </p:nvSpPr>
          <p:spPr bwMode="auto">
            <a:xfrm>
              <a:off x="1742" y="1977"/>
              <a:ext cx="66" cy="61"/>
            </a:xfrm>
            <a:custGeom>
              <a:avLst/>
              <a:gdLst>
                <a:gd name="T0" fmla="*/ 427 w 15"/>
                <a:gd name="T1" fmla="*/ 0 h 13"/>
                <a:gd name="T2" fmla="*/ 1276 w 15"/>
                <a:gd name="T3" fmla="*/ 1342 h 13"/>
                <a:gd name="T4" fmla="*/ 0 w 15"/>
                <a:gd name="T5" fmla="*/ 10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8" y="5"/>
                    <a:pt x="12" y="9"/>
                    <a:pt x="15" y="13"/>
                  </a:cubicBezTo>
                  <a:cubicBezTo>
                    <a:pt x="9" y="11"/>
                    <a:pt x="5" y="6"/>
                    <a:pt x="0" y="1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6" name="Freeform 183">
              <a:extLst>
                <a:ext uri="{FF2B5EF4-FFF2-40B4-BE49-F238E27FC236}">
                  <a16:creationId xmlns:a16="http://schemas.microsoft.com/office/drawing/2014/main" id="{28D611A9-4F44-4B3B-AA95-B24B8C55ADB0}"/>
                </a:ext>
              </a:extLst>
            </p:cNvPr>
            <p:cNvSpPr/>
            <p:nvPr>
              <p:custDataLst>
                <p:tags r:id="rId1487"/>
              </p:custDataLst>
            </p:nvPr>
          </p:nvSpPr>
          <p:spPr bwMode="auto">
            <a:xfrm>
              <a:off x="1791" y="2184"/>
              <a:ext cx="44" cy="23"/>
            </a:xfrm>
            <a:custGeom>
              <a:avLst/>
              <a:gdLst>
                <a:gd name="T0" fmla="*/ 0 w 10"/>
                <a:gd name="T1" fmla="*/ 294 h 5"/>
                <a:gd name="T2" fmla="*/ 854 w 10"/>
                <a:gd name="T3" fmla="*/ 189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5"/>
                    <a:pt x="8" y="4"/>
                    <a:pt x="10" y="2"/>
                  </a:cubicBez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7" name="Freeform 184">
              <a:extLst>
                <a:ext uri="{FF2B5EF4-FFF2-40B4-BE49-F238E27FC236}">
                  <a16:creationId xmlns:a16="http://schemas.microsoft.com/office/drawing/2014/main" id="{EDD70B9E-3260-4B2E-B829-1C26AD1F16C4}"/>
                </a:ext>
              </a:extLst>
            </p:cNvPr>
            <p:cNvSpPr/>
            <p:nvPr>
              <p:custDataLst>
                <p:tags r:id="rId1488"/>
              </p:custDataLst>
            </p:nvPr>
          </p:nvSpPr>
          <p:spPr bwMode="auto">
            <a:xfrm>
              <a:off x="1839" y="2099"/>
              <a:ext cx="31" cy="38"/>
            </a:xfrm>
            <a:custGeom>
              <a:avLst/>
              <a:gdLst>
                <a:gd name="T0" fmla="*/ 0 w 7"/>
                <a:gd name="T1" fmla="*/ 114 h 8"/>
                <a:gd name="T2" fmla="*/ 531 w 7"/>
                <a:gd name="T3" fmla="*/ 746 h 8"/>
                <a:gd name="T4" fmla="*/ 3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3"/>
                    <a:pt x="3" y="8"/>
                    <a:pt x="6" y="7"/>
                  </a:cubicBezTo>
                  <a:cubicBezTo>
                    <a:pt x="7" y="5"/>
                    <a:pt x="4" y="3"/>
                    <a:pt x="4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8" name="Freeform 185">
              <a:extLst>
                <a:ext uri="{FF2B5EF4-FFF2-40B4-BE49-F238E27FC236}">
                  <a16:creationId xmlns:a16="http://schemas.microsoft.com/office/drawing/2014/main" id="{70F6E6A8-00ED-417E-947B-96B780750C09}"/>
                </a:ext>
              </a:extLst>
            </p:cNvPr>
            <p:cNvSpPr/>
            <p:nvPr>
              <p:custDataLst>
                <p:tags r:id="rId1489"/>
              </p:custDataLst>
            </p:nvPr>
          </p:nvSpPr>
          <p:spPr bwMode="auto">
            <a:xfrm>
              <a:off x="1883" y="2095"/>
              <a:ext cx="22" cy="23"/>
            </a:xfrm>
            <a:custGeom>
              <a:avLst/>
              <a:gdLst>
                <a:gd name="T0" fmla="*/ 0 w 5"/>
                <a:gd name="T1" fmla="*/ 0 h 5"/>
                <a:gd name="T2" fmla="*/ 348 w 5"/>
                <a:gd name="T3" fmla="*/ 488 h 5"/>
                <a:gd name="T4" fmla="*/ 348 w 5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5" y="4"/>
                    <a:pt x="5" y="2"/>
                    <a:pt x="4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19" name="Freeform 186">
              <a:extLst>
                <a:ext uri="{FF2B5EF4-FFF2-40B4-BE49-F238E27FC236}">
                  <a16:creationId xmlns:a16="http://schemas.microsoft.com/office/drawing/2014/main" id="{8C83D815-9348-402B-A4AB-0CF8A74D3C98}"/>
                </a:ext>
              </a:extLst>
            </p:cNvPr>
            <p:cNvSpPr/>
            <p:nvPr>
              <p:custDataLst>
                <p:tags r:id="rId1490"/>
              </p:custDataLst>
            </p:nvPr>
          </p:nvSpPr>
          <p:spPr bwMode="auto">
            <a:xfrm>
              <a:off x="2023" y="2038"/>
              <a:ext cx="22" cy="57"/>
            </a:xfrm>
            <a:custGeom>
              <a:avLst/>
              <a:gdLst>
                <a:gd name="T0" fmla="*/ 79 w 5"/>
                <a:gd name="T1" fmla="*/ 0 h 12"/>
                <a:gd name="T2" fmla="*/ 251 w 5"/>
                <a:gd name="T3" fmla="*/ 1287 h 12"/>
                <a:gd name="T4" fmla="*/ 251 w 5"/>
                <a:gd name="T5" fmla="*/ 1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4"/>
                    <a:pt x="0" y="9"/>
                    <a:pt x="3" y="12"/>
                  </a:cubicBezTo>
                  <a:cubicBezTo>
                    <a:pt x="5" y="11"/>
                    <a:pt x="3" y="4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0" name="Freeform 187">
              <a:extLst>
                <a:ext uri="{FF2B5EF4-FFF2-40B4-BE49-F238E27FC236}">
                  <a16:creationId xmlns:a16="http://schemas.microsoft.com/office/drawing/2014/main" id="{2114D542-D79D-4A7B-ABDC-BF92247D1133}"/>
                </a:ext>
              </a:extLst>
            </p:cNvPr>
            <p:cNvSpPr/>
            <p:nvPr>
              <p:custDataLst>
                <p:tags r:id="rId1491"/>
              </p:custDataLst>
            </p:nvPr>
          </p:nvSpPr>
          <p:spPr bwMode="auto">
            <a:xfrm>
              <a:off x="2256" y="2062"/>
              <a:ext cx="26" cy="37"/>
            </a:xfrm>
            <a:custGeom>
              <a:avLst/>
              <a:gdLst>
                <a:gd name="T0" fmla="*/ 490 w 6"/>
                <a:gd name="T1" fmla="*/ 0 h 8"/>
                <a:gd name="T2" fmla="*/ 74 w 6"/>
                <a:gd name="T3" fmla="*/ 685 h 8"/>
                <a:gd name="T4" fmla="*/ 490 w 6"/>
                <a:gd name="T5" fmla="*/ 4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0" y="4"/>
                    <a:pt x="1" y="7"/>
                  </a:cubicBezTo>
                  <a:cubicBezTo>
                    <a:pt x="2" y="8"/>
                    <a:pt x="5" y="6"/>
                    <a:pt x="6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1" name="Freeform 188">
              <a:extLst>
                <a:ext uri="{FF2B5EF4-FFF2-40B4-BE49-F238E27FC236}">
                  <a16:creationId xmlns:a16="http://schemas.microsoft.com/office/drawing/2014/main" id="{D08B7CA3-AC8A-45F4-BC6D-AF1AAB12242F}"/>
                </a:ext>
              </a:extLst>
            </p:cNvPr>
            <p:cNvSpPr/>
            <p:nvPr>
              <p:custDataLst>
                <p:tags r:id="rId1492"/>
              </p:custDataLst>
            </p:nvPr>
          </p:nvSpPr>
          <p:spPr bwMode="auto">
            <a:xfrm>
              <a:off x="2177" y="2202"/>
              <a:ext cx="39" cy="38"/>
            </a:xfrm>
            <a:custGeom>
              <a:avLst/>
              <a:gdLst>
                <a:gd name="T0" fmla="*/ 563 w 9"/>
                <a:gd name="T1" fmla="*/ 0 h 8"/>
                <a:gd name="T2" fmla="*/ 74 w 9"/>
                <a:gd name="T3" fmla="*/ 746 h 8"/>
                <a:gd name="T4" fmla="*/ 732 w 9"/>
                <a:gd name="T5" fmla="*/ 4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5" y="0"/>
                    <a:pt x="0" y="4"/>
                    <a:pt x="1" y="7"/>
                  </a:cubicBezTo>
                  <a:cubicBezTo>
                    <a:pt x="4" y="8"/>
                    <a:pt x="7" y="5"/>
                    <a:pt x="9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2" name="Freeform 189">
              <a:extLst>
                <a:ext uri="{FF2B5EF4-FFF2-40B4-BE49-F238E27FC236}">
                  <a16:creationId xmlns:a16="http://schemas.microsoft.com/office/drawing/2014/main" id="{CDD0CBB3-592F-43AF-A92A-89AE3BB0AEE9}"/>
                </a:ext>
              </a:extLst>
            </p:cNvPr>
            <p:cNvSpPr/>
            <p:nvPr>
              <p:custDataLst>
                <p:tags r:id="rId1493"/>
              </p:custDataLst>
            </p:nvPr>
          </p:nvSpPr>
          <p:spPr bwMode="auto">
            <a:xfrm>
              <a:off x="2190" y="2291"/>
              <a:ext cx="44" cy="19"/>
            </a:xfrm>
            <a:custGeom>
              <a:avLst/>
              <a:gdLst>
                <a:gd name="T0" fmla="*/ 854 w 10"/>
                <a:gd name="T1" fmla="*/ 318 h 4"/>
                <a:gd name="T2" fmla="*/ 0 w 10"/>
                <a:gd name="T3" fmla="*/ 228 h 4"/>
                <a:gd name="T4" fmla="*/ 176 w 10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1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3" name="Freeform 190">
              <a:extLst>
                <a:ext uri="{FF2B5EF4-FFF2-40B4-BE49-F238E27FC236}">
                  <a16:creationId xmlns:a16="http://schemas.microsoft.com/office/drawing/2014/main" id="{E3861C73-BC87-494A-98FF-EDAE00851A13}"/>
                </a:ext>
              </a:extLst>
            </p:cNvPr>
            <p:cNvSpPr/>
            <p:nvPr>
              <p:custDataLst>
                <p:tags r:id="rId1494"/>
              </p:custDataLst>
            </p:nvPr>
          </p:nvSpPr>
          <p:spPr bwMode="auto">
            <a:xfrm>
              <a:off x="2208" y="2362"/>
              <a:ext cx="39" cy="23"/>
            </a:xfrm>
            <a:custGeom>
              <a:avLst/>
              <a:gdLst>
                <a:gd name="T0" fmla="*/ 732 w 9"/>
                <a:gd name="T1" fmla="*/ 488 h 5"/>
                <a:gd name="T2" fmla="*/ 0 w 9"/>
                <a:gd name="T3" fmla="*/ 189 h 5"/>
                <a:gd name="T4" fmla="*/ 563 w 9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4"/>
                    <a:pt x="2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4" name="Freeform 191">
              <a:extLst>
                <a:ext uri="{FF2B5EF4-FFF2-40B4-BE49-F238E27FC236}">
                  <a16:creationId xmlns:a16="http://schemas.microsoft.com/office/drawing/2014/main" id="{C16066A7-DD2A-43D1-AFDC-64F51EFF2439}"/>
                </a:ext>
              </a:extLst>
            </p:cNvPr>
            <p:cNvSpPr/>
            <p:nvPr>
              <p:custDataLst>
                <p:tags r:id="rId1495"/>
              </p:custDataLst>
            </p:nvPr>
          </p:nvSpPr>
          <p:spPr bwMode="auto">
            <a:xfrm>
              <a:off x="2120" y="2376"/>
              <a:ext cx="61" cy="60"/>
            </a:xfrm>
            <a:custGeom>
              <a:avLst/>
              <a:gdLst>
                <a:gd name="T0" fmla="*/ 1159 w 14"/>
                <a:gd name="T1" fmla="*/ 1278 h 13"/>
                <a:gd name="T2" fmla="*/ 571 w 14"/>
                <a:gd name="T3" fmla="*/ 194 h 13"/>
                <a:gd name="T4" fmla="*/ 837 w 14"/>
                <a:gd name="T5" fmla="*/ 11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1" y="10"/>
                    <a:pt x="10" y="4"/>
                    <a:pt x="7" y="2"/>
                  </a:cubicBezTo>
                  <a:cubicBezTo>
                    <a:pt x="0" y="0"/>
                    <a:pt x="9" y="11"/>
                    <a:pt x="10" y="1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5" name="Freeform 192">
              <a:extLst>
                <a:ext uri="{FF2B5EF4-FFF2-40B4-BE49-F238E27FC236}">
                  <a16:creationId xmlns:a16="http://schemas.microsoft.com/office/drawing/2014/main" id="{EC6E63CC-358F-4E98-946C-740C59BE6870}"/>
                </a:ext>
              </a:extLst>
            </p:cNvPr>
            <p:cNvSpPr/>
            <p:nvPr>
              <p:custDataLst>
                <p:tags r:id="rId1496"/>
              </p:custDataLst>
            </p:nvPr>
          </p:nvSpPr>
          <p:spPr bwMode="auto">
            <a:xfrm>
              <a:off x="2080" y="2427"/>
              <a:ext cx="31" cy="61"/>
            </a:xfrm>
            <a:custGeom>
              <a:avLst/>
              <a:gdLst>
                <a:gd name="T0" fmla="*/ 430 w 7"/>
                <a:gd name="T1" fmla="*/ 1342 h 13"/>
                <a:gd name="T2" fmla="*/ 354 w 7"/>
                <a:gd name="T3" fmla="*/ 0 h 13"/>
                <a:gd name="T4" fmla="*/ 607 w 7"/>
                <a:gd name="T5" fmla="*/ 10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4" y="10"/>
                    <a:pt x="0" y="1"/>
                    <a:pt x="4" y="0"/>
                  </a:cubicBezTo>
                  <a:cubicBezTo>
                    <a:pt x="5" y="3"/>
                    <a:pt x="5" y="7"/>
                    <a:pt x="7" y="1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6" name="Freeform 193">
              <a:extLst>
                <a:ext uri="{FF2B5EF4-FFF2-40B4-BE49-F238E27FC236}">
                  <a16:creationId xmlns:a16="http://schemas.microsoft.com/office/drawing/2014/main" id="{E0304862-150A-4341-98D1-292209BDC73C}"/>
                </a:ext>
              </a:extLst>
            </p:cNvPr>
            <p:cNvSpPr/>
            <p:nvPr>
              <p:custDataLst>
                <p:tags r:id="rId1497"/>
              </p:custDataLst>
            </p:nvPr>
          </p:nvSpPr>
          <p:spPr bwMode="auto">
            <a:xfrm>
              <a:off x="2041" y="2446"/>
              <a:ext cx="26" cy="61"/>
            </a:xfrm>
            <a:custGeom>
              <a:avLst/>
              <a:gdLst>
                <a:gd name="T0" fmla="*/ 169 w 6"/>
                <a:gd name="T1" fmla="*/ 1234 h 13"/>
                <a:gd name="T2" fmla="*/ 243 w 6"/>
                <a:gd name="T3" fmla="*/ 0 h 13"/>
                <a:gd name="T4" fmla="*/ 321 w 6"/>
                <a:gd name="T5" fmla="*/ 13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2" y="9"/>
                    <a:pt x="0" y="2"/>
                    <a:pt x="3" y="0"/>
                  </a:cubicBezTo>
                  <a:cubicBezTo>
                    <a:pt x="6" y="2"/>
                    <a:pt x="3" y="10"/>
                    <a:pt x="4" y="1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7" name="Freeform 194">
              <a:extLst>
                <a:ext uri="{FF2B5EF4-FFF2-40B4-BE49-F238E27FC236}">
                  <a16:creationId xmlns:a16="http://schemas.microsoft.com/office/drawing/2014/main" id="{EA4DA9F4-C3FA-4AFD-8332-23B6D2CE6E15}"/>
                </a:ext>
              </a:extLst>
            </p:cNvPr>
            <p:cNvSpPr/>
            <p:nvPr>
              <p:custDataLst>
                <p:tags r:id="rId1498"/>
              </p:custDataLst>
            </p:nvPr>
          </p:nvSpPr>
          <p:spPr bwMode="auto">
            <a:xfrm>
              <a:off x="1962" y="2436"/>
              <a:ext cx="31" cy="80"/>
            </a:xfrm>
            <a:custGeom>
              <a:avLst/>
              <a:gdLst>
                <a:gd name="T0" fmla="*/ 0 w 7"/>
                <a:gd name="T1" fmla="*/ 1242 h 17"/>
                <a:gd name="T2" fmla="*/ 531 w 7"/>
                <a:gd name="T3" fmla="*/ 0 h 17"/>
                <a:gd name="T4" fmla="*/ 177 w 7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12"/>
                  </a:moveTo>
                  <a:cubicBezTo>
                    <a:pt x="0" y="8"/>
                    <a:pt x="2" y="2"/>
                    <a:pt x="6" y="0"/>
                  </a:cubicBezTo>
                  <a:cubicBezTo>
                    <a:pt x="7" y="6"/>
                    <a:pt x="4" y="12"/>
                    <a:pt x="2" y="17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8" name="Freeform 195">
              <a:extLst>
                <a:ext uri="{FF2B5EF4-FFF2-40B4-BE49-F238E27FC236}">
                  <a16:creationId xmlns:a16="http://schemas.microsoft.com/office/drawing/2014/main" id="{C9DD12B3-345F-4AEC-97E0-76B8590EA9D2}"/>
                </a:ext>
              </a:extLst>
            </p:cNvPr>
            <p:cNvSpPr/>
            <p:nvPr>
              <p:custDataLst>
                <p:tags r:id="rId1499"/>
              </p:custDataLst>
            </p:nvPr>
          </p:nvSpPr>
          <p:spPr bwMode="auto">
            <a:xfrm>
              <a:off x="1914" y="2432"/>
              <a:ext cx="30" cy="51"/>
            </a:xfrm>
            <a:custGeom>
              <a:avLst/>
              <a:gdLst>
                <a:gd name="T0" fmla="*/ 0 w 7"/>
                <a:gd name="T1" fmla="*/ 686 h 11"/>
                <a:gd name="T2" fmla="*/ 476 w 7"/>
                <a:gd name="T3" fmla="*/ 0 h 11"/>
                <a:gd name="T4" fmla="*/ 0 w 7"/>
                <a:gd name="T5" fmla="*/ 109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cubicBezTo>
                    <a:pt x="2" y="5"/>
                    <a:pt x="3" y="1"/>
                    <a:pt x="6" y="0"/>
                  </a:cubicBezTo>
                  <a:cubicBezTo>
                    <a:pt x="7" y="4"/>
                    <a:pt x="2" y="8"/>
                    <a:pt x="0" y="1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29" name="Freeform 196">
              <a:extLst>
                <a:ext uri="{FF2B5EF4-FFF2-40B4-BE49-F238E27FC236}">
                  <a16:creationId xmlns:a16="http://schemas.microsoft.com/office/drawing/2014/main" id="{A1B354DC-F6BD-4ADA-8723-02287C4FC6F1}"/>
                </a:ext>
              </a:extLst>
            </p:cNvPr>
            <p:cNvSpPr/>
            <p:nvPr>
              <p:custDataLst>
                <p:tags r:id="rId1500"/>
              </p:custDataLst>
            </p:nvPr>
          </p:nvSpPr>
          <p:spPr bwMode="auto">
            <a:xfrm>
              <a:off x="1861" y="2394"/>
              <a:ext cx="48" cy="42"/>
            </a:xfrm>
            <a:custGeom>
              <a:avLst/>
              <a:gdLst>
                <a:gd name="T0" fmla="*/ 0 w 11"/>
                <a:gd name="T1" fmla="*/ 807 h 9"/>
                <a:gd name="T2" fmla="*/ 912 w 11"/>
                <a:gd name="T3" fmla="*/ 196 h 9"/>
                <a:gd name="T4" fmla="*/ 170 w 11"/>
                <a:gd name="T5" fmla="*/ 9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2" y="6"/>
                    <a:pt x="8" y="0"/>
                    <a:pt x="11" y="2"/>
                  </a:cubicBezTo>
                  <a:cubicBezTo>
                    <a:pt x="10" y="5"/>
                    <a:pt x="5" y="7"/>
                    <a:pt x="2" y="9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0" name="Freeform 197">
              <a:extLst>
                <a:ext uri="{FF2B5EF4-FFF2-40B4-BE49-F238E27FC236}">
                  <a16:creationId xmlns:a16="http://schemas.microsoft.com/office/drawing/2014/main" id="{14867309-C736-4F01-AD93-7A76608F3991}"/>
                </a:ext>
              </a:extLst>
            </p:cNvPr>
            <p:cNvSpPr/>
            <p:nvPr>
              <p:custDataLst>
                <p:tags r:id="rId1501"/>
              </p:custDataLst>
            </p:nvPr>
          </p:nvSpPr>
          <p:spPr bwMode="auto">
            <a:xfrm>
              <a:off x="1830" y="2343"/>
              <a:ext cx="40" cy="28"/>
            </a:xfrm>
            <a:custGeom>
              <a:avLst/>
              <a:gdLst>
                <a:gd name="T0" fmla="*/ 80 w 9"/>
                <a:gd name="T1" fmla="*/ 415 h 6"/>
                <a:gd name="T2" fmla="*/ 791 w 9"/>
                <a:gd name="T3" fmla="*/ 196 h 6"/>
                <a:gd name="T4" fmla="*/ 0 w 9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3" y="3"/>
                    <a:pt x="7" y="0"/>
                    <a:pt x="9" y="2"/>
                  </a:cubicBezTo>
                  <a:cubicBezTo>
                    <a:pt x="8" y="4"/>
                    <a:pt x="3" y="5"/>
                    <a:pt x="0" y="6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1" name="Freeform 198">
              <a:extLst>
                <a:ext uri="{FF2B5EF4-FFF2-40B4-BE49-F238E27FC236}">
                  <a16:creationId xmlns:a16="http://schemas.microsoft.com/office/drawing/2014/main" id="{9B8B9B98-C50D-4E2E-9D48-1934C7528BC5}"/>
                </a:ext>
              </a:extLst>
            </p:cNvPr>
            <p:cNvSpPr/>
            <p:nvPr>
              <p:custDataLst>
                <p:tags r:id="rId1502"/>
              </p:custDataLst>
            </p:nvPr>
          </p:nvSpPr>
          <p:spPr bwMode="auto">
            <a:xfrm>
              <a:off x="1813" y="2244"/>
              <a:ext cx="43" cy="33"/>
            </a:xfrm>
            <a:custGeom>
              <a:avLst/>
              <a:gdLst>
                <a:gd name="T0" fmla="*/ 0 w 10"/>
                <a:gd name="T1" fmla="*/ 735 h 7"/>
                <a:gd name="T2" fmla="*/ 722 w 10"/>
                <a:gd name="T3" fmla="*/ 424 h 7"/>
                <a:gd name="T4" fmla="*/ 73 w 10"/>
                <a:gd name="T5" fmla="*/ 3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7"/>
                    <a:pt x="8" y="6"/>
                    <a:pt x="9" y="4"/>
                  </a:cubicBezTo>
                  <a:cubicBezTo>
                    <a:pt x="10" y="0"/>
                    <a:pt x="3" y="3"/>
                    <a:pt x="1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2" name="Freeform 199">
              <a:extLst>
                <a:ext uri="{FF2B5EF4-FFF2-40B4-BE49-F238E27FC236}">
                  <a16:creationId xmlns:a16="http://schemas.microsoft.com/office/drawing/2014/main" id="{0F7CDB87-9C93-4E46-88DB-E0F5D879A6EE}"/>
                </a:ext>
              </a:extLst>
            </p:cNvPr>
            <p:cNvSpPr/>
            <p:nvPr>
              <p:custDataLst>
                <p:tags r:id="rId1503"/>
              </p:custDataLst>
            </p:nvPr>
          </p:nvSpPr>
          <p:spPr bwMode="auto">
            <a:xfrm>
              <a:off x="1843" y="2109"/>
              <a:ext cx="49" cy="51"/>
            </a:xfrm>
            <a:custGeom>
              <a:avLst/>
              <a:gdLst>
                <a:gd name="T0" fmla="*/ 0 w 11"/>
                <a:gd name="T1" fmla="*/ 0 h 11"/>
                <a:gd name="T2" fmla="*/ 713 w 11"/>
                <a:gd name="T3" fmla="*/ 988 h 11"/>
                <a:gd name="T4" fmla="*/ 258 w 11"/>
                <a:gd name="T5" fmla="*/ 19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2"/>
                    <a:pt x="4" y="11"/>
                    <a:pt x="8" y="10"/>
                  </a:cubicBezTo>
                  <a:cubicBezTo>
                    <a:pt x="11" y="10"/>
                    <a:pt x="4" y="3"/>
                    <a:pt x="3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3" name="Freeform 200">
              <a:extLst>
                <a:ext uri="{FF2B5EF4-FFF2-40B4-BE49-F238E27FC236}">
                  <a16:creationId xmlns:a16="http://schemas.microsoft.com/office/drawing/2014/main" id="{33CF2A93-A916-40EB-AEB7-61A880CE2AB1}"/>
                </a:ext>
              </a:extLst>
            </p:cNvPr>
            <p:cNvSpPr/>
            <p:nvPr>
              <p:custDataLst>
                <p:tags r:id="rId1504"/>
              </p:custDataLst>
            </p:nvPr>
          </p:nvSpPr>
          <p:spPr bwMode="auto">
            <a:xfrm>
              <a:off x="1887" y="2099"/>
              <a:ext cx="27" cy="33"/>
            </a:xfrm>
            <a:custGeom>
              <a:avLst/>
              <a:gdLst>
                <a:gd name="T0" fmla="*/ 0 w 6"/>
                <a:gd name="T1" fmla="*/ 0 h 7"/>
                <a:gd name="T2" fmla="*/ 365 w 6"/>
                <a:gd name="T3" fmla="*/ 735 h 7"/>
                <a:gd name="T4" fmla="*/ 284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  <a:cubicBezTo>
                    <a:pt x="6" y="6"/>
                    <a:pt x="4" y="2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4" name="Freeform 201">
              <a:extLst>
                <a:ext uri="{FF2B5EF4-FFF2-40B4-BE49-F238E27FC236}">
                  <a16:creationId xmlns:a16="http://schemas.microsoft.com/office/drawing/2014/main" id="{8A5D354A-A03E-4C56-AEA8-A5A66B2A130B}"/>
                </a:ext>
              </a:extLst>
            </p:cNvPr>
            <p:cNvSpPr/>
            <p:nvPr>
              <p:custDataLst>
                <p:tags r:id="rId1505"/>
              </p:custDataLst>
            </p:nvPr>
          </p:nvSpPr>
          <p:spPr bwMode="auto">
            <a:xfrm>
              <a:off x="1962" y="2066"/>
              <a:ext cx="26" cy="43"/>
            </a:xfrm>
            <a:custGeom>
              <a:avLst/>
              <a:gdLst>
                <a:gd name="T0" fmla="*/ 0 w 6"/>
                <a:gd name="T1" fmla="*/ 0 h 9"/>
                <a:gd name="T2" fmla="*/ 321 w 6"/>
                <a:gd name="T3" fmla="*/ 979 h 9"/>
                <a:gd name="T4" fmla="*/ 169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2"/>
                    <a:pt x="0" y="8"/>
                    <a:pt x="4" y="9"/>
                  </a:cubicBezTo>
                  <a:cubicBezTo>
                    <a:pt x="6" y="6"/>
                    <a:pt x="2" y="3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5" name="Freeform 202">
              <a:extLst>
                <a:ext uri="{FF2B5EF4-FFF2-40B4-BE49-F238E27FC236}">
                  <a16:creationId xmlns:a16="http://schemas.microsoft.com/office/drawing/2014/main" id="{C155A993-228F-41DE-82ED-50AF92642370}"/>
                </a:ext>
              </a:extLst>
            </p:cNvPr>
            <p:cNvSpPr/>
            <p:nvPr>
              <p:custDataLst>
                <p:tags r:id="rId1506"/>
              </p:custDataLst>
            </p:nvPr>
          </p:nvSpPr>
          <p:spPr bwMode="auto">
            <a:xfrm>
              <a:off x="2023" y="2071"/>
              <a:ext cx="18" cy="38"/>
            </a:xfrm>
            <a:custGeom>
              <a:avLst/>
              <a:gdLst>
                <a:gd name="T0" fmla="*/ 0 w 4"/>
                <a:gd name="T1" fmla="*/ 0 h 8"/>
                <a:gd name="T2" fmla="*/ 104 w 4"/>
                <a:gd name="T3" fmla="*/ 860 h 8"/>
                <a:gd name="T4" fmla="*/ 284 w 4"/>
                <a:gd name="T5" fmla="*/ 1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4" y="7"/>
                    <a:pt x="3" y="3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6" name="Freeform 203">
              <a:extLst>
                <a:ext uri="{FF2B5EF4-FFF2-40B4-BE49-F238E27FC236}">
                  <a16:creationId xmlns:a16="http://schemas.microsoft.com/office/drawing/2014/main" id="{51AF94E4-B131-403B-84BF-A51DF075242A}"/>
                </a:ext>
              </a:extLst>
            </p:cNvPr>
            <p:cNvSpPr/>
            <p:nvPr>
              <p:custDataLst>
                <p:tags r:id="rId1507"/>
              </p:custDataLst>
            </p:nvPr>
          </p:nvSpPr>
          <p:spPr bwMode="auto">
            <a:xfrm>
              <a:off x="2107" y="2095"/>
              <a:ext cx="44" cy="42"/>
            </a:xfrm>
            <a:custGeom>
              <a:avLst/>
              <a:gdLst>
                <a:gd name="T0" fmla="*/ 427 w 10"/>
                <a:gd name="T1" fmla="*/ 196 h 9"/>
                <a:gd name="T2" fmla="*/ 79 w 10"/>
                <a:gd name="T3" fmla="*/ 915 h 9"/>
                <a:gd name="T4" fmla="*/ 854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2"/>
                  </a:moveTo>
                  <a:cubicBezTo>
                    <a:pt x="3" y="3"/>
                    <a:pt x="0" y="7"/>
                    <a:pt x="1" y="9"/>
                  </a:cubicBezTo>
                  <a:cubicBezTo>
                    <a:pt x="5" y="8"/>
                    <a:pt x="6" y="2"/>
                    <a:pt x="1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7" name="Freeform 204">
              <a:extLst>
                <a:ext uri="{FF2B5EF4-FFF2-40B4-BE49-F238E27FC236}">
                  <a16:creationId xmlns:a16="http://schemas.microsoft.com/office/drawing/2014/main" id="{337C9F73-58E5-418C-8387-41F2CEF835BC}"/>
                </a:ext>
              </a:extLst>
            </p:cNvPr>
            <p:cNvSpPr/>
            <p:nvPr>
              <p:custDataLst>
                <p:tags r:id="rId1508"/>
              </p:custDataLst>
            </p:nvPr>
          </p:nvSpPr>
          <p:spPr bwMode="auto">
            <a:xfrm>
              <a:off x="2190" y="2244"/>
              <a:ext cx="48" cy="19"/>
            </a:xfrm>
            <a:custGeom>
              <a:avLst/>
              <a:gdLst>
                <a:gd name="T0" fmla="*/ 838 w 11"/>
                <a:gd name="T1" fmla="*/ 0 h 4"/>
                <a:gd name="T2" fmla="*/ 74 w 11"/>
                <a:gd name="T3" fmla="*/ 228 h 4"/>
                <a:gd name="T4" fmla="*/ 912 w 11"/>
                <a:gd name="T5" fmla="*/ 2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10" y="2"/>
                    <a:pt x="11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8" name="Freeform 205">
              <a:extLst>
                <a:ext uri="{FF2B5EF4-FFF2-40B4-BE49-F238E27FC236}">
                  <a16:creationId xmlns:a16="http://schemas.microsoft.com/office/drawing/2014/main" id="{F2520FF9-B6E8-4CF1-9072-FF4AAD5E008C}"/>
                </a:ext>
              </a:extLst>
            </p:cNvPr>
            <p:cNvSpPr/>
            <p:nvPr>
              <p:custDataLst>
                <p:tags r:id="rId1509"/>
              </p:custDataLst>
            </p:nvPr>
          </p:nvSpPr>
          <p:spPr bwMode="auto">
            <a:xfrm>
              <a:off x="1979" y="2043"/>
              <a:ext cx="40" cy="47"/>
            </a:xfrm>
            <a:custGeom>
              <a:avLst/>
              <a:gdLst>
                <a:gd name="T0" fmla="*/ 0 w 9"/>
                <a:gd name="T1" fmla="*/ 0 h 10"/>
                <a:gd name="T2" fmla="*/ 533 w 9"/>
                <a:gd name="T3" fmla="*/ 926 h 10"/>
                <a:gd name="T4" fmla="*/ 711 w 9"/>
                <a:gd name="T5" fmla="*/ 0 h 10"/>
                <a:gd name="T6" fmla="*/ 533 w 9"/>
                <a:gd name="T7" fmla="*/ 729 h 10"/>
                <a:gd name="T8" fmla="*/ 178 w 9"/>
                <a:gd name="T9" fmla="*/ 4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3" y="10"/>
                    <a:pt x="6" y="9"/>
                  </a:cubicBezTo>
                  <a:cubicBezTo>
                    <a:pt x="9" y="9"/>
                    <a:pt x="9" y="1"/>
                    <a:pt x="8" y="0"/>
                  </a:cubicBezTo>
                  <a:cubicBezTo>
                    <a:pt x="8" y="1"/>
                    <a:pt x="8" y="6"/>
                    <a:pt x="6" y="7"/>
                  </a:cubicBezTo>
                  <a:cubicBezTo>
                    <a:pt x="4" y="8"/>
                    <a:pt x="2" y="5"/>
                    <a:pt x="2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39" name="Freeform 206">
              <a:extLst>
                <a:ext uri="{FF2B5EF4-FFF2-40B4-BE49-F238E27FC236}">
                  <a16:creationId xmlns:a16="http://schemas.microsoft.com/office/drawing/2014/main" id="{4D0FCF58-91BA-4808-BBAD-D535C937ED45}"/>
                </a:ext>
              </a:extLst>
            </p:cNvPr>
            <p:cNvSpPr/>
            <p:nvPr>
              <p:custDataLst>
                <p:tags r:id="rId1510"/>
              </p:custDataLst>
            </p:nvPr>
          </p:nvSpPr>
          <p:spPr bwMode="auto">
            <a:xfrm>
              <a:off x="1786" y="2216"/>
              <a:ext cx="66" cy="42"/>
            </a:xfrm>
            <a:custGeom>
              <a:avLst/>
              <a:gdLst>
                <a:gd name="T0" fmla="*/ 176 w 15"/>
                <a:gd name="T1" fmla="*/ 915 h 9"/>
                <a:gd name="T2" fmla="*/ 1201 w 15"/>
                <a:gd name="T3" fmla="*/ 499 h 9"/>
                <a:gd name="T4" fmla="*/ 0 w 15"/>
                <a:gd name="T5" fmla="*/ 415 h 9"/>
                <a:gd name="T6" fmla="*/ 678 w 15"/>
                <a:gd name="T7" fmla="*/ 415 h 9"/>
                <a:gd name="T8" fmla="*/ 502 w 15"/>
                <a:gd name="T9" fmla="*/ 7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2" y="9"/>
                  </a:moveTo>
                  <a:cubicBezTo>
                    <a:pt x="4" y="9"/>
                    <a:pt x="13" y="7"/>
                    <a:pt x="14" y="5"/>
                  </a:cubicBezTo>
                  <a:cubicBezTo>
                    <a:pt x="15" y="0"/>
                    <a:pt x="2" y="3"/>
                    <a:pt x="0" y="4"/>
                  </a:cubicBezTo>
                  <a:cubicBezTo>
                    <a:pt x="2" y="3"/>
                    <a:pt x="6" y="3"/>
                    <a:pt x="8" y="4"/>
                  </a:cubicBezTo>
                  <a:cubicBezTo>
                    <a:pt x="9" y="5"/>
                    <a:pt x="8" y="7"/>
                    <a:pt x="6" y="7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0" name="Freeform 207">
              <a:extLst>
                <a:ext uri="{FF2B5EF4-FFF2-40B4-BE49-F238E27FC236}">
                  <a16:creationId xmlns:a16="http://schemas.microsoft.com/office/drawing/2014/main" id="{FC5ABFF6-B080-4AE1-B3CE-22E3C6BA2281}"/>
                </a:ext>
              </a:extLst>
            </p:cNvPr>
            <p:cNvSpPr/>
            <p:nvPr>
              <p:custDataLst>
                <p:tags r:id="rId1511"/>
              </p:custDataLst>
            </p:nvPr>
          </p:nvSpPr>
          <p:spPr bwMode="auto">
            <a:xfrm>
              <a:off x="1817" y="2376"/>
              <a:ext cx="75" cy="56"/>
            </a:xfrm>
            <a:custGeom>
              <a:avLst/>
              <a:gdLst>
                <a:gd name="T0" fmla="*/ 0 w 17"/>
                <a:gd name="T1" fmla="*/ 719 h 12"/>
                <a:gd name="T2" fmla="*/ 1032 w 17"/>
                <a:gd name="T3" fmla="*/ 107 h 12"/>
                <a:gd name="T4" fmla="*/ 428 w 17"/>
                <a:gd name="T5" fmla="*/ 1218 h 12"/>
                <a:gd name="T6" fmla="*/ 507 w 17"/>
                <a:gd name="T7" fmla="*/ 61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6"/>
                    <a:pt x="9" y="0"/>
                    <a:pt x="12" y="1"/>
                  </a:cubicBezTo>
                  <a:cubicBezTo>
                    <a:pt x="17" y="3"/>
                    <a:pt x="6" y="11"/>
                    <a:pt x="5" y="12"/>
                  </a:cubicBezTo>
                  <a:cubicBezTo>
                    <a:pt x="5" y="11"/>
                    <a:pt x="11" y="4"/>
                    <a:pt x="6" y="6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1" name="Freeform 208">
              <a:extLst>
                <a:ext uri="{FF2B5EF4-FFF2-40B4-BE49-F238E27FC236}">
                  <a16:creationId xmlns:a16="http://schemas.microsoft.com/office/drawing/2014/main" id="{2D4E6E10-6C86-4069-A83A-448006671FC0}"/>
                </a:ext>
              </a:extLst>
            </p:cNvPr>
            <p:cNvSpPr/>
            <p:nvPr>
              <p:custDataLst>
                <p:tags r:id="rId1512"/>
              </p:custDataLst>
            </p:nvPr>
          </p:nvSpPr>
          <p:spPr bwMode="auto">
            <a:xfrm>
              <a:off x="1874" y="2418"/>
              <a:ext cx="62" cy="51"/>
            </a:xfrm>
            <a:custGeom>
              <a:avLst/>
              <a:gdLst>
                <a:gd name="T0" fmla="*/ 0 w 14"/>
                <a:gd name="T1" fmla="*/ 797 h 11"/>
                <a:gd name="T2" fmla="*/ 961 w 14"/>
                <a:gd name="T3" fmla="*/ 107 h 11"/>
                <a:gd name="T4" fmla="*/ 607 w 14"/>
                <a:gd name="T5" fmla="*/ 1094 h 11"/>
                <a:gd name="T6" fmla="*/ 686 w 14"/>
                <a:gd name="T7" fmla="*/ 496 h 11"/>
                <a:gd name="T8" fmla="*/ 531 w 14"/>
                <a:gd name="T9" fmla="*/ 6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7"/>
                    <a:pt x="8" y="0"/>
                    <a:pt x="11" y="1"/>
                  </a:cubicBezTo>
                  <a:cubicBezTo>
                    <a:pt x="14" y="2"/>
                    <a:pt x="8" y="10"/>
                    <a:pt x="7" y="11"/>
                  </a:cubicBezTo>
                  <a:cubicBezTo>
                    <a:pt x="8" y="9"/>
                    <a:pt x="9" y="7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2" name="Freeform 209">
              <a:extLst>
                <a:ext uri="{FF2B5EF4-FFF2-40B4-BE49-F238E27FC236}">
                  <a16:creationId xmlns:a16="http://schemas.microsoft.com/office/drawing/2014/main" id="{82B8EA7F-CDC4-4CF6-9BD1-DB10FAA445B1}"/>
                </a:ext>
              </a:extLst>
            </p:cNvPr>
            <p:cNvSpPr/>
            <p:nvPr>
              <p:custDataLst>
                <p:tags r:id="rId1513"/>
              </p:custDataLst>
            </p:nvPr>
          </p:nvSpPr>
          <p:spPr bwMode="auto">
            <a:xfrm>
              <a:off x="2006" y="2446"/>
              <a:ext cx="30" cy="61"/>
            </a:xfrm>
            <a:custGeom>
              <a:avLst/>
              <a:gdLst>
                <a:gd name="T0" fmla="*/ 0 w 7"/>
                <a:gd name="T1" fmla="*/ 1145 h 13"/>
                <a:gd name="T2" fmla="*/ 313 w 7"/>
                <a:gd name="T3" fmla="*/ 108 h 13"/>
                <a:gd name="T4" fmla="*/ 553 w 7"/>
                <a:gd name="T5" fmla="*/ 1342 h 13"/>
                <a:gd name="T6" fmla="*/ 240 w 7"/>
                <a:gd name="T7" fmla="*/ 507 h 13"/>
                <a:gd name="T8" fmla="*/ 167 w 7"/>
                <a:gd name="T9" fmla="*/ 8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0" y="11"/>
                  </a:moveTo>
                  <a:cubicBezTo>
                    <a:pt x="1" y="9"/>
                    <a:pt x="1" y="0"/>
                    <a:pt x="4" y="1"/>
                  </a:cubicBezTo>
                  <a:cubicBezTo>
                    <a:pt x="7" y="1"/>
                    <a:pt x="7" y="10"/>
                    <a:pt x="7" y="13"/>
                  </a:cubicBezTo>
                  <a:cubicBezTo>
                    <a:pt x="6" y="10"/>
                    <a:pt x="6" y="7"/>
                    <a:pt x="3" y="5"/>
                  </a:cubicBezTo>
                  <a:cubicBezTo>
                    <a:pt x="2" y="5"/>
                    <a:pt x="2" y="6"/>
                    <a:pt x="2" y="8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3" name="Freeform 210">
              <a:extLst>
                <a:ext uri="{FF2B5EF4-FFF2-40B4-BE49-F238E27FC236}">
                  <a16:creationId xmlns:a16="http://schemas.microsoft.com/office/drawing/2014/main" id="{16F86C3E-D70A-4E73-8D5B-3E48804EE794}"/>
                </a:ext>
              </a:extLst>
            </p:cNvPr>
            <p:cNvSpPr/>
            <p:nvPr>
              <p:custDataLst>
                <p:tags r:id="rId1514"/>
              </p:custDataLst>
            </p:nvPr>
          </p:nvSpPr>
          <p:spPr bwMode="auto">
            <a:xfrm>
              <a:off x="2102" y="2413"/>
              <a:ext cx="57" cy="61"/>
            </a:xfrm>
            <a:custGeom>
              <a:avLst/>
              <a:gdLst>
                <a:gd name="T0" fmla="*/ 1096 w 13"/>
                <a:gd name="T1" fmla="*/ 727 h 13"/>
                <a:gd name="T2" fmla="*/ 421 w 13"/>
                <a:gd name="T3" fmla="*/ 0 h 13"/>
                <a:gd name="T4" fmla="*/ 500 w 13"/>
                <a:gd name="T5" fmla="*/ 1342 h 13"/>
                <a:gd name="T6" fmla="*/ 500 w 13"/>
                <a:gd name="T7" fmla="*/ 108 h 13"/>
                <a:gd name="T8" fmla="*/ 750 w 13"/>
                <a:gd name="T9" fmla="*/ 3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1" y="5"/>
                    <a:pt x="8" y="0"/>
                    <a:pt x="5" y="0"/>
                  </a:cubicBezTo>
                  <a:cubicBezTo>
                    <a:pt x="0" y="1"/>
                    <a:pt x="5" y="10"/>
                    <a:pt x="6" y="13"/>
                  </a:cubicBezTo>
                  <a:cubicBezTo>
                    <a:pt x="6" y="10"/>
                    <a:pt x="4" y="4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4" name="Freeform 211">
              <a:extLst>
                <a:ext uri="{FF2B5EF4-FFF2-40B4-BE49-F238E27FC236}">
                  <a16:creationId xmlns:a16="http://schemas.microsoft.com/office/drawing/2014/main" id="{FB3DB2D2-6355-4CAE-A9EF-9177E825F840}"/>
                </a:ext>
              </a:extLst>
            </p:cNvPr>
            <p:cNvSpPr/>
            <p:nvPr>
              <p:custDataLst>
                <p:tags r:id="rId1515"/>
              </p:custDataLst>
            </p:nvPr>
          </p:nvSpPr>
          <p:spPr bwMode="auto">
            <a:xfrm>
              <a:off x="2168" y="2315"/>
              <a:ext cx="66" cy="56"/>
            </a:xfrm>
            <a:custGeom>
              <a:avLst/>
              <a:gdLst>
                <a:gd name="T0" fmla="*/ 1276 w 15"/>
                <a:gd name="T1" fmla="*/ 303 h 12"/>
                <a:gd name="T2" fmla="*/ 79 w 15"/>
                <a:gd name="T3" fmla="*/ 415 h 12"/>
                <a:gd name="T4" fmla="*/ 1276 w 15"/>
                <a:gd name="T5" fmla="*/ 1218 h 12"/>
                <a:gd name="T6" fmla="*/ 502 w 15"/>
                <a:gd name="T7" fmla="*/ 719 h 12"/>
                <a:gd name="T8" fmla="*/ 1104 w 15"/>
                <a:gd name="T9" fmla="*/ 30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3"/>
                  </a:moveTo>
                  <a:cubicBezTo>
                    <a:pt x="12" y="2"/>
                    <a:pt x="3" y="0"/>
                    <a:pt x="1" y="4"/>
                  </a:cubicBezTo>
                  <a:cubicBezTo>
                    <a:pt x="0" y="9"/>
                    <a:pt x="12" y="11"/>
                    <a:pt x="15" y="12"/>
                  </a:cubicBezTo>
                  <a:cubicBezTo>
                    <a:pt x="12" y="11"/>
                    <a:pt x="7" y="9"/>
                    <a:pt x="6" y="7"/>
                  </a:cubicBezTo>
                  <a:cubicBezTo>
                    <a:pt x="4" y="3"/>
                    <a:pt x="10" y="4"/>
                    <a:pt x="13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5" name="Freeform 212">
              <a:extLst>
                <a:ext uri="{FF2B5EF4-FFF2-40B4-BE49-F238E27FC236}">
                  <a16:creationId xmlns:a16="http://schemas.microsoft.com/office/drawing/2014/main" id="{732B6FBF-3D93-4CB2-A05F-06724E69F80E}"/>
                </a:ext>
              </a:extLst>
            </p:cNvPr>
            <p:cNvSpPr/>
            <p:nvPr>
              <p:custDataLst>
                <p:tags r:id="rId1516"/>
              </p:custDataLst>
            </p:nvPr>
          </p:nvSpPr>
          <p:spPr bwMode="auto">
            <a:xfrm>
              <a:off x="2146" y="2146"/>
              <a:ext cx="97" cy="52"/>
            </a:xfrm>
            <a:custGeom>
              <a:avLst/>
              <a:gdLst>
                <a:gd name="T0" fmla="*/ 1459 w 22"/>
                <a:gd name="T1" fmla="*/ 0 h 11"/>
                <a:gd name="T2" fmla="*/ 679 w 22"/>
                <a:gd name="T3" fmla="*/ 1163 h 11"/>
                <a:gd name="T4" fmla="*/ 1887 w 22"/>
                <a:gd name="T5" fmla="*/ 534 h 11"/>
                <a:gd name="T6" fmla="*/ 952 w 22"/>
                <a:gd name="T7" fmla="*/ 851 h 11"/>
                <a:gd name="T8" fmla="*/ 1283 w 22"/>
                <a:gd name="T9" fmla="*/ 2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17" y="0"/>
                  </a:moveTo>
                  <a:cubicBezTo>
                    <a:pt x="14" y="1"/>
                    <a:pt x="0" y="11"/>
                    <a:pt x="8" y="11"/>
                  </a:cubicBezTo>
                  <a:cubicBezTo>
                    <a:pt x="13" y="11"/>
                    <a:pt x="19" y="9"/>
                    <a:pt x="22" y="5"/>
                  </a:cubicBezTo>
                  <a:cubicBezTo>
                    <a:pt x="20" y="7"/>
                    <a:pt x="14" y="11"/>
                    <a:pt x="11" y="8"/>
                  </a:cubicBezTo>
                  <a:cubicBezTo>
                    <a:pt x="11" y="6"/>
                    <a:pt x="13" y="3"/>
                    <a:pt x="15" y="2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6" name="Freeform 213">
              <a:extLst>
                <a:ext uri="{FF2B5EF4-FFF2-40B4-BE49-F238E27FC236}">
                  <a16:creationId xmlns:a16="http://schemas.microsoft.com/office/drawing/2014/main" id="{66450BF1-3D74-4914-9654-72A55E4DA129}"/>
                </a:ext>
              </a:extLst>
            </p:cNvPr>
            <p:cNvSpPr/>
            <p:nvPr>
              <p:custDataLst>
                <p:tags r:id="rId1517"/>
              </p:custDataLst>
            </p:nvPr>
          </p:nvSpPr>
          <p:spPr bwMode="auto">
            <a:xfrm>
              <a:off x="2124" y="2109"/>
              <a:ext cx="66" cy="51"/>
            </a:xfrm>
            <a:custGeom>
              <a:avLst/>
              <a:gdLst>
                <a:gd name="T0" fmla="*/ 598 w 15"/>
                <a:gd name="T1" fmla="*/ 0 h 11"/>
                <a:gd name="T2" fmla="*/ 251 w 15"/>
                <a:gd name="T3" fmla="*/ 904 h 11"/>
                <a:gd name="T4" fmla="*/ 1276 w 15"/>
                <a:gd name="T5" fmla="*/ 0 h 11"/>
                <a:gd name="T6" fmla="*/ 427 w 15"/>
                <a:gd name="T7" fmla="*/ 603 h 11"/>
                <a:gd name="T8" fmla="*/ 598 w 1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4" y="0"/>
                    <a:pt x="0" y="8"/>
                    <a:pt x="3" y="9"/>
                  </a:cubicBezTo>
                  <a:cubicBezTo>
                    <a:pt x="8" y="11"/>
                    <a:pt x="14" y="2"/>
                    <a:pt x="15" y="0"/>
                  </a:cubicBezTo>
                  <a:cubicBezTo>
                    <a:pt x="12" y="2"/>
                    <a:pt x="9" y="5"/>
                    <a:pt x="5" y="6"/>
                  </a:cubicBezTo>
                  <a:cubicBezTo>
                    <a:pt x="4" y="4"/>
                    <a:pt x="5" y="1"/>
                    <a:pt x="7" y="0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7" name="Freeform 214">
              <a:extLst>
                <a:ext uri="{FF2B5EF4-FFF2-40B4-BE49-F238E27FC236}">
                  <a16:creationId xmlns:a16="http://schemas.microsoft.com/office/drawing/2014/main" id="{25F8F658-FAF8-455E-A7C0-4F8E72EBB994}"/>
                </a:ext>
              </a:extLst>
            </p:cNvPr>
            <p:cNvSpPr/>
            <p:nvPr>
              <p:custDataLst>
                <p:tags r:id="rId1518"/>
              </p:custDataLst>
            </p:nvPr>
          </p:nvSpPr>
          <p:spPr bwMode="auto">
            <a:xfrm>
              <a:off x="1773" y="2146"/>
              <a:ext cx="79" cy="33"/>
            </a:xfrm>
            <a:custGeom>
              <a:avLst/>
              <a:gdLst>
                <a:gd name="T0" fmla="*/ 426 w 18"/>
                <a:gd name="T1" fmla="*/ 622 h 7"/>
                <a:gd name="T2" fmla="*/ 1176 w 18"/>
                <a:gd name="T3" fmla="*/ 198 h 7"/>
                <a:gd name="T4" fmla="*/ 176 w 18"/>
                <a:gd name="T5" fmla="*/ 198 h 7"/>
                <a:gd name="T6" fmla="*/ 676 w 18"/>
                <a:gd name="T7" fmla="*/ 424 h 7"/>
                <a:gd name="T8" fmla="*/ 0 w 18"/>
                <a:gd name="T9" fmla="*/ 5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5" y="6"/>
                  </a:moveTo>
                  <a:cubicBezTo>
                    <a:pt x="7" y="6"/>
                    <a:pt x="18" y="7"/>
                    <a:pt x="14" y="2"/>
                  </a:cubicBezTo>
                  <a:cubicBezTo>
                    <a:pt x="12" y="0"/>
                    <a:pt x="5" y="1"/>
                    <a:pt x="2" y="2"/>
                  </a:cubicBezTo>
                  <a:cubicBezTo>
                    <a:pt x="3" y="2"/>
                    <a:pt x="9" y="2"/>
                    <a:pt x="8" y="4"/>
                  </a:cubicBezTo>
                  <a:cubicBezTo>
                    <a:pt x="7" y="6"/>
                    <a:pt x="1" y="5"/>
                    <a:pt x="0" y="5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8" name="Freeform 215">
              <a:extLst>
                <a:ext uri="{FF2B5EF4-FFF2-40B4-BE49-F238E27FC236}">
                  <a16:creationId xmlns:a16="http://schemas.microsoft.com/office/drawing/2014/main" id="{8F62B6DB-18F6-4DE7-BA46-8F3952FCF23A}"/>
                </a:ext>
              </a:extLst>
            </p:cNvPr>
            <p:cNvSpPr/>
            <p:nvPr>
              <p:custDataLst>
                <p:tags r:id="rId1519"/>
              </p:custDataLst>
            </p:nvPr>
          </p:nvSpPr>
          <p:spPr bwMode="auto">
            <a:xfrm>
              <a:off x="1804" y="2113"/>
              <a:ext cx="35" cy="19"/>
            </a:xfrm>
            <a:custGeom>
              <a:avLst/>
              <a:gdLst>
                <a:gd name="T0" fmla="*/ 0 w 8"/>
                <a:gd name="T1" fmla="*/ 114 h 4"/>
                <a:gd name="T2" fmla="*/ 346 w 8"/>
                <a:gd name="T3" fmla="*/ 0 h 4"/>
                <a:gd name="T4" fmla="*/ 346 w 8"/>
                <a:gd name="T5" fmla="*/ 228 h 4"/>
                <a:gd name="T6" fmla="*/ 0 w 8"/>
                <a:gd name="T7" fmla="*/ 1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4"/>
                    <a:pt x="8" y="2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49" name="Freeform 216">
              <a:extLst>
                <a:ext uri="{FF2B5EF4-FFF2-40B4-BE49-F238E27FC236}">
                  <a16:creationId xmlns:a16="http://schemas.microsoft.com/office/drawing/2014/main" id="{FA2ED3F1-BE41-4410-93A0-D45E9612C064}"/>
                </a:ext>
              </a:extLst>
            </p:cNvPr>
            <p:cNvSpPr/>
            <p:nvPr>
              <p:custDataLst>
                <p:tags r:id="rId1520"/>
              </p:custDataLst>
            </p:nvPr>
          </p:nvSpPr>
          <p:spPr bwMode="auto">
            <a:xfrm>
              <a:off x="2041" y="2038"/>
              <a:ext cx="39" cy="66"/>
            </a:xfrm>
            <a:custGeom>
              <a:avLst/>
              <a:gdLst>
                <a:gd name="T0" fmla="*/ 169 w 9"/>
                <a:gd name="T1" fmla="*/ 0 h 14"/>
                <a:gd name="T2" fmla="*/ 243 w 9"/>
                <a:gd name="T3" fmla="*/ 1047 h 14"/>
                <a:gd name="T4" fmla="*/ 732 w 9"/>
                <a:gd name="T5" fmla="*/ 311 h 14"/>
                <a:gd name="T6" fmla="*/ 169 w 9"/>
                <a:gd name="T7" fmla="*/ 5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3" y="3"/>
                    <a:pt x="0" y="7"/>
                    <a:pt x="3" y="10"/>
                  </a:cubicBezTo>
                  <a:cubicBezTo>
                    <a:pt x="8" y="14"/>
                    <a:pt x="8" y="6"/>
                    <a:pt x="9" y="3"/>
                  </a:cubicBezTo>
                  <a:cubicBezTo>
                    <a:pt x="8" y="6"/>
                    <a:pt x="3" y="12"/>
                    <a:pt x="2" y="5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0" name="Freeform 217">
              <a:extLst>
                <a:ext uri="{FF2B5EF4-FFF2-40B4-BE49-F238E27FC236}">
                  <a16:creationId xmlns:a16="http://schemas.microsoft.com/office/drawing/2014/main" id="{B1B0C2C5-EAF2-4324-B5F0-4D291A5CA5CB}"/>
                </a:ext>
              </a:extLst>
            </p:cNvPr>
            <p:cNvSpPr/>
            <p:nvPr>
              <p:custDataLst>
                <p:tags r:id="rId1521"/>
              </p:custDataLst>
            </p:nvPr>
          </p:nvSpPr>
          <p:spPr bwMode="auto">
            <a:xfrm>
              <a:off x="2085" y="2043"/>
              <a:ext cx="66" cy="75"/>
            </a:xfrm>
            <a:custGeom>
              <a:avLst/>
              <a:gdLst>
                <a:gd name="T0" fmla="*/ 678 w 15"/>
                <a:gd name="T1" fmla="*/ 0 h 16"/>
                <a:gd name="T2" fmla="*/ 251 w 15"/>
                <a:gd name="T3" fmla="*/ 1448 h 16"/>
                <a:gd name="T4" fmla="*/ 1276 w 15"/>
                <a:gd name="T5" fmla="*/ 417 h 16"/>
                <a:gd name="T6" fmla="*/ 427 w 15"/>
                <a:gd name="T7" fmla="*/ 1233 h 16"/>
                <a:gd name="T8" fmla="*/ 598 w 15"/>
                <a:gd name="T9" fmla="*/ 41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6" y="2"/>
                    <a:pt x="0" y="12"/>
                    <a:pt x="3" y="14"/>
                  </a:cubicBezTo>
                  <a:cubicBezTo>
                    <a:pt x="6" y="16"/>
                    <a:pt x="14" y="6"/>
                    <a:pt x="15" y="4"/>
                  </a:cubicBezTo>
                  <a:cubicBezTo>
                    <a:pt x="12" y="6"/>
                    <a:pt x="8" y="12"/>
                    <a:pt x="5" y="12"/>
                  </a:cubicBezTo>
                  <a:cubicBezTo>
                    <a:pt x="4" y="9"/>
                    <a:pt x="7" y="7"/>
                    <a:pt x="7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1" name="Freeform 218">
              <a:extLst>
                <a:ext uri="{FF2B5EF4-FFF2-40B4-BE49-F238E27FC236}">
                  <a16:creationId xmlns:a16="http://schemas.microsoft.com/office/drawing/2014/main" id="{652B9245-11C0-46AA-8456-1EEDE0F16E4C}"/>
                </a:ext>
              </a:extLst>
            </p:cNvPr>
            <p:cNvSpPr/>
            <p:nvPr>
              <p:custDataLst>
                <p:tags r:id="rId1522"/>
              </p:custDataLst>
            </p:nvPr>
          </p:nvSpPr>
          <p:spPr bwMode="auto">
            <a:xfrm>
              <a:off x="1900" y="2020"/>
              <a:ext cx="36" cy="103"/>
            </a:xfrm>
            <a:custGeom>
              <a:avLst/>
              <a:gdLst>
                <a:gd name="T0" fmla="*/ 0 w 8"/>
                <a:gd name="T1" fmla="*/ 726 h 22"/>
                <a:gd name="T2" fmla="*/ 648 w 8"/>
                <a:gd name="T3" fmla="*/ 1447 h 22"/>
                <a:gd name="T4" fmla="*/ 284 w 8"/>
                <a:gd name="T5" fmla="*/ 0 h 22"/>
                <a:gd name="T6" fmla="*/ 185 w 8"/>
                <a:gd name="T7" fmla="*/ 1030 h 22"/>
                <a:gd name="T8" fmla="*/ 0 w 8"/>
                <a:gd name="T9" fmla="*/ 9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2">
                  <a:moveTo>
                    <a:pt x="0" y="7"/>
                  </a:moveTo>
                  <a:cubicBezTo>
                    <a:pt x="1" y="8"/>
                    <a:pt x="4" y="22"/>
                    <a:pt x="7" y="14"/>
                  </a:cubicBezTo>
                  <a:cubicBezTo>
                    <a:pt x="8" y="10"/>
                    <a:pt x="5" y="3"/>
                    <a:pt x="3" y="0"/>
                  </a:cubicBezTo>
                  <a:cubicBezTo>
                    <a:pt x="4" y="3"/>
                    <a:pt x="4" y="7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2" name="Freeform 219">
              <a:extLst>
                <a:ext uri="{FF2B5EF4-FFF2-40B4-BE49-F238E27FC236}">
                  <a16:creationId xmlns:a16="http://schemas.microsoft.com/office/drawing/2014/main" id="{0B03C688-C7EB-4F83-9C58-E74D9A857565}"/>
                </a:ext>
              </a:extLst>
            </p:cNvPr>
            <p:cNvSpPr/>
            <p:nvPr>
              <p:custDataLst>
                <p:tags r:id="rId1523"/>
              </p:custDataLst>
            </p:nvPr>
          </p:nvSpPr>
          <p:spPr bwMode="auto">
            <a:xfrm>
              <a:off x="1861" y="2081"/>
              <a:ext cx="35" cy="60"/>
            </a:xfrm>
            <a:custGeom>
              <a:avLst/>
              <a:gdLst>
                <a:gd name="T0" fmla="*/ 0 w 8"/>
                <a:gd name="T1" fmla="*/ 300 h 13"/>
                <a:gd name="T2" fmla="*/ 420 w 8"/>
                <a:gd name="T3" fmla="*/ 1278 h 13"/>
                <a:gd name="T4" fmla="*/ 249 w 8"/>
                <a:gd name="T5" fmla="*/ 0 h 13"/>
                <a:gd name="T6" fmla="*/ 249 w 8"/>
                <a:gd name="T7" fmla="*/ 895 h 13"/>
                <a:gd name="T8" fmla="*/ 171 w 8"/>
                <a:gd name="T9" fmla="*/ 6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0" y="3"/>
                  </a:moveTo>
                  <a:cubicBezTo>
                    <a:pt x="1" y="4"/>
                    <a:pt x="3" y="13"/>
                    <a:pt x="5" y="13"/>
                  </a:cubicBezTo>
                  <a:cubicBezTo>
                    <a:pt x="8" y="12"/>
                    <a:pt x="4" y="2"/>
                    <a:pt x="3" y="0"/>
                  </a:cubicBezTo>
                  <a:cubicBezTo>
                    <a:pt x="2" y="3"/>
                    <a:pt x="4" y="6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3" name="Freeform 220">
              <a:extLst>
                <a:ext uri="{FF2B5EF4-FFF2-40B4-BE49-F238E27FC236}">
                  <a16:creationId xmlns:a16="http://schemas.microsoft.com/office/drawing/2014/main" id="{B00374BC-8739-4072-88FB-0D316D25BCDA}"/>
                </a:ext>
              </a:extLst>
            </p:cNvPr>
            <p:cNvSpPr/>
            <p:nvPr>
              <p:custDataLst>
                <p:tags r:id="rId1524"/>
              </p:custDataLst>
            </p:nvPr>
          </p:nvSpPr>
          <p:spPr bwMode="auto">
            <a:xfrm>
              <a:off x="1795" y="2305"/>
              <a:ext cx="66" cy="61"/>
            </a:xfrm>
            <a:custGeom>
              <a:avLst/>
              <a:gdLst>
                <a:gd name="T0" fmla="*/ 0 w 15"/>
                <a:gd name="T1" fmla="*/ 310 h 13"/>
                <a:gd name="T2" fmla="*/ 1201 w 15"/>
                <a:gd name="T3" fmla="*/ 507 h 13"/>
                <a:gd name="T4" fmla="*/ 79 w 15"/>
                <a:gd name="T5" fmla="*/ 1342 h 13"/>
                <a:gd name="T6" fmla="*/ 348 w 15"/>
                <a:gd name="T7" fmla="*/ 3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3"/>
                  </a:moveTo>
                  <a:cubicBezTo>
                    <a:pt x="3" y="3"/>
                    <a:pt x="15" y="0"/>
                    <a:pt x="14" y="5"/>
                  </a:cubicBezTo>
                  <a:cubicBezTo>
                    <a:pt x="13" y="8"/>
                    <a:pt x="5" y="13"/>
                    <a:pt x="1" y="13"/>
                  </a:cubicBezTo>
                  <a:cubicBezTo>
                    <a:pt x="5" y="10"/>
                    <a:pt x="14" y="3"/>
                    <a:pt x="4" y="3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4" name="Freeform 221">
              <a:extLst>
                <a:ext uri="{FF2B5EF4-FFF2-40B4-BE49-F238E27FC236}">
                  <a16:creationId xmlns:a16="http://schemas.microsoft.com/office/drawing/2014/main" id="{D4286E01-EC34-423C-940B-610BECABF82F}"/>
                </a:ext>
              </a:extLst>
            </p:cNvPr>
            <p:cNvSpPr/>
            <p:nvPr>
              <p:custDataLst>
                <p:tags r:id="rId1525"/>
              </p:custDataLst>
            </p:nvPr>
          </p:nvSpPr>
          <p:spPr bwMode="auto">
            <a:xfrm>
              <a:off x="1927" y="2441"/>
              <a:ext cx="39" cy="47"/>
            </a:xfrm>
            <a:custGeom>
              <a:avLst/>
              <a:gdLst>
                <a:gd name="T0" fmla="*/ 0 w 9"/>
                <a:gd name="T1" fmla="*/ 1039 h 10"/>
                <a:gd name="T2" fmla="*/ 659 w 9"/>
                <a:gd name="T3" fmla="*/ 0 h 10"/>
                <a:gd name="T4" fmla="*/ 490 w 9"/>
                <a:gd name="T5" fmla="*/ 1039 h 10"/>
                <a:gd name="T6" fmla="*/ 412 w 9"/>
                <a:gd name="T7" fmla="*/ 41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8" y="0"/>
                  </a:cubicBezTo>
                  <a:cubicBezTo>
                    <a:pt x="9" y="2"/>
                    <a:pt x="8" y="8"/>
                    <a:pt x="6" y="10"/>
                  </a:cubicBezTo>
                  <a:cubicBezTo>
                    <a:pt x="7" y="8"/>
                    <a:pt x="8" y="3"/>
                    <a:pt x="5" y="4"/>
                  </a:cubicBezTo>
                </a:path>
              </a:pathLst>
            </a:custGeom>
            <a:solidFill>
              <a:srgbClr val="4D9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5" name="Freeform 222">
              <a:extLst>
                <a:ext uri="{FF2B5EF4-FFF2-40B4-BE49-F238E27FC236}">
                  <a16:creationId xmlns:a16="http://schemas.microsoft.com/office/drawing/2014/main" id="{52A2FAB8-50C7-4EBF-82D8-813934C5C8A4}"/>
                </a:ext>
              </a:extLst>
            </p:cNvPr>
            <p:cNvSpPr/>
            <p:nvPr>
              <p:custDataLst>
                <p:tags r:id="rId1526"/>
              </p:custDataLst>
            </p:nvPr>
          </p:nvSpPr>
          <p:spPr bwMode="auto">
            <a:xfrm>
              <a:off x="2133" y="2160"/>
              <a:ext cx="26" cy="24"/>
            </a:xfrm>
            <a:custGeom>
              <a:avLst/>
              <a:gdLst>
                <a:gd name="T0" fmla="*/ 321 w 6"/>
                <a:gd name="T1" fmla="*/ 0 h 5"/>
                <a:gd name="T2" fmla="*/ 0 w 6"/>
                <a:gd name="T3" fmla="*/ 552 h 5"/>
                <a:gd name="T4" fmla="*/ 490 w 6"/>
                <a:gd name="T5" fmla="*/ 11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2" y="5"/>
                    <a:pt x="5" y="2"/>
                    <a:pt x="6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6" name="Freeform 223">
              <a:extLst>
                <a:ext uri="{FF2B5EF4-FFF2-40B4-BE49-F238E27FC236}">
                  <a16:creationId xmlns:a16="http://schemas.microsoft.com/office/drawing/2014/main" id="{2C68E52A-C39D-490A-999E-C51DB74291AE}"/>
                </a:ext>
              </a:extLst>
            </p:cNvPr>
            <p:cNvSpPr/>
            <p:nvPr>
              <p:custDataLst>
                <p:tags r:id="rId1527"/>
              </p:custDataLst>
            </p:nvPr>
          </p:nvSpPr>
          <p:spPr bwMode="auto">
            <a:xfrm>
              <a:off x="2151" y="2202"/>
              <a:ext cx="26" cy="19"/>
            </a:xfrm>
            <a:custGeom>
              <a:avLst/>
              <a:gdLst>
                <a:gd name="T0" fmla="*/ 243 w 6"/>
                <a:gd name="T1" fmla="*/ 0 h 4"/>
                <a:gd name="T2" fmla="*/ 0 w 6"/>
                <a:gd name="T3" fmla="*/ 318 h 4"/>
                <a:gd name="T4" fmla="*/ 490 w 6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2" y="4"/>
                    <a:pt x="4" y="2"/>
                    <a:pt x="6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7" name="Freeform 224">
              <a:extLst>
                <a:ext uri="{FF2B5EF4-FFF2-40B4-BE49-F238E27FC236}">
                  <a16:creationId xmlns:a16="http://schemas.microsoft.com/office/drawing/2014/main" id="{8DBA6DD8-9C62-4548-B443-F550DCE43E30}"/>
                </a:ext>
              </a:extLst>
            </p:cNvPr>
            <p:cNvSpPr/>
            <p:nvPr>
              <p:custDataLst>
                <p:tags r:id="rId1528"/>
              </p:custDataLst>
            </p:nvPr>
          </p:nvSpPr>
          <p:spPr bwMode="auto">
            <a:xfrm>
              <a:off x="2155" y="2240"/>
              <a:ext cx="26" cy="14"/>
            </a:xfrm>
            <a:custGeom>
              <a:avLst/>
              <a:gdLst>
                <a:gd name="T0" fmla="*/ 412 w 6"/>
                <a:gd name="T1" fmla="*/ 0 h 3"/>
                <a:gd name="T2" fmla="*/ 0 w 6"/>
                <a:gd name="T3" fmla="*/ 196 h 3"/>
                <a:gd name="T4" fmla="*/ 490 w 6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3"/>
                    <a:pt x="4" y="2"/>
                    <a:pt x="6" y="2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8" name="Freeform 225">
              <a:extLst>
                <a:ext uri="{FF2B5EF4-FFF2-40B4-BE49-F238E27FC236}">
                  <a16:creationId xmlns:a16="http://schemas.microsoft.com/office/drawing/2014/main" id="{DA3FE1D9-8127-46A9-85E2-F8CF57927540}"/>
                </a:ext>
              </a:extLst>
            </p:cNvPr>
            <p:cNvSpPr/>
            <p:nvPr>
              <p:custDataLst>
                <p:tags r:id="rId1529"/>
              </p:custDataLst>
            </p:nvPr>
          </p:nvSpPr>
          <p:spPr bwMode="auto">
            <a:xfrm>
              <a:off x="2155" y="2291"/>
              <a:ext cx="22" cy="24"/>
            </a:xfrm>
            <a:custGeom>
              <a:avLst/>
              <a:gdLst>
                <a:gd name="T0" fmla="*/ 348 w 5"/>
                <a:gd name="T1" fmla="*/ 115 h 5"/>
                <a:gd name="T2" fmla="*/ 0 w 5"/>
                <a:gd name="T3" fmla="*/ 115 h 5"/>
                <a:gd name="T4" fmla="*/ 427 w 5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3"/>
                    <a:pt x="3" y="5"/>
                    <a:pt x="5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59" name="Freeform 226">
              <a:extLst>
                <a:ext uri="{FF2B5EF4-FFF2-40B4-BE49-F238E27FC236}">
                  <a16:creationId xmlns:a16="http://schemas.microsoft.com/office/drawing/2014/main" id="{9B9CE89F-9523-4D65-B119-B780DBCE63A0}"/>
                </a:ext>
              </a:extLst>
            </p:cNvPr>
            <p:cNvSpPr/>
            <p:nvPr>
              <p:custDataLst>
                <p:tags r:id="rId1530"/>
              </p:custDataLst>
            </p:nvPr>
          </p:nvSpPr>
          <p:spPr bwMode="auto">
            <a:xfrm>
              <a:off x="2142" y="2347"/>
              <a:ext cx="13" cy="15"/>
            </a:xfrm>
            <a:custGeom>
              <a:avLst/>
              <a:gdLst>
                <a:gd name="T0" fmla="*/ 243 w 3"/>
                <a:gd name="T1" fmla="*/ 125 h 3"/>
                <a:gd name="T2" fmla="*/ 74 w 3"/>
                <a:gd name="T3" fmla="*/ 0 h 3"/>
                <a:gd name="T4" fmla="*/ 169 w 3"/>
                <a:gd name="T5" fmla="*/ 37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3"/>
                    <a:pt x="2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0" name="Freeform 227">
              <a:extLst>
                <a:ext uri="{FF2B5EF4-FFF2-40B4-BE49-F238E27FC236}">
                  <a16:creationId xmlns:a16="http://schemas.microsoft.com/office/drawing/2014/main" id="{0005A252-CFF9-48DE-ABDA-2503970A352F}"/>
                </a:ext>
              </a:extLst>
            </p:cNvPr>
            <p:cNvSpPr/>
            <p:nvPr>
              <p:custDataLst>
                <p:tags r:id="rId1531"/>
              </p:custDataLst>
            </p:nvPr>
          </p:nvSpPr>
          <p:spPr bwMode="auto">
            <a:xfrm>
              <a:off x="2111" y="2371"/>
              <a:ext cx="18" cy="23"/>
            </a:xfrm>
            <a:custGeom>
              <a:avLst/>
              <a:gdLst>
                <a:gd name="T0" fmla="*/ 365 w 4"/>
                <a:gd name="T1" fmla="*/ 294 h 5"/>
                <a:gd name="T2" fmla="*/ 185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1" name="Freeform 228">
              <a:extLst>
                <a:ext uri="{FF2B5EF4-FFF2-40B4-BE49-F238E27FC236}">
                  <a16:creationId xmlns:a16="http://schemas.microsoft.com/office/drawing/2014/main" id="{A8DA8FE1-D901-4FFF-ACF1-8228F7B37539}"/>
                </a:ext>
              </a:extLst>
            </p:cNvPr>
            <p:cNvSpPr/>
            <p:nvPr>
              <p:custDataLst>
                <p:tags r:id="rId1532"/>
              </p:custDataLst>
            </p:nvPr>
          </p:nvSpPr>
          <p:spPr bwMode="auto">
            <a:xfrm>
              <a:off x="2063" y="2413"/>
              <a:ext cx="22" cy="19"/>
            </a:xfrm>
            <a:custGeom>
              <a:avLst/>
              <a:gdLst>
                <a:gd name="T0" fmla="*/ 251 w 5"/>
                <a:gd name="T1" fmla="*/ 428 h 4"/>
                <a:gd name="T2" fmla="*/ 251 w 5"/>
                <a:gd name="T3" fmla="*/ 0 h 4"/>
                <a:gd name="T4" fmla="*/ 427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0" y="0"/>
                    <a:pt x="3" y="0"/>
                  </a:cubicBezTo>
                  <a:cubicBezTo>
                    <a:pt x="4" y="1"/>
                    <a:pt x="4" y="3"/>
                    <a:pt x="5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2" name="Freeform 229">
              <a:extLst>
                <a:ext uri="{FF2B5EF4-FFF2-40B4-BE49-F238E27FC236}">
                  <a16:creationId xmlns:a16="http://schemas.microsoft.com/office/drawing/2014/main" id="{57AD8F46-897B-4782-A616-33291F2E3CBB}"/>
                </a:ext>
              </a:extLst>
            </p:cNvPr>
            <p:cNvSpPr/>
            <p:nvPr>
              <p:custDataLst>
                <p:tags r:id="rId1533"/>
              </p:custDataLst>
            </p:nvPr>
          </p:nvSpPr>
          <p:spPr bwMode="auto">
            <a:xfrm>
              <a:off x="1944" y="2413"/>
              <a:ext cx="18" cy="23"/>
            </a:xfrm>
            <a:custGeom>
              <a:avLst/>
              <a:gdLst>
                <a:gd name="T0" fmla="*/ 0 w 4"/>
                <a:gd name="T1" fmla="*/ 294 h 5"/>
                <a:gd name="T2" fmla="*/ 284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4" y="2"/>
                    <a:pt x="3" y="4"/>
                    <a:pt x="3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3" name="Freeform 230">
              <a:extLst>
                <a:ext uri="{FF2B5EF4-FFF2-40B4-BE49-F238E27FC236}">
                  <a16:creationId xmlns:a16="http://schemas.microsoft.com/office/drawing/2014/main" id="{FC8CF55D-08EF-4AA1-AA2D-6FE864A4CF5F}"/>
                </a:ext>
              </a:extLst>
            </p:cNvPr>
            <p:cNvSpPr/>
            <p:nvPr>
              <p:custDataLst>
                <p:tags r:id="rId1534"/>
              </p:custDataLst>
            </p:nvPr>
          </p:nvSpPr>
          <p:spPr bwMode="auto">
            <a:xfrm>
              <a:off x="1975" y="2422"/>
              <a:ext cx="13" cy="14"/>
            </a:xfrm>
            <a:custGeom>
              <a:avLst/>
              <a:gdLst>
                <a:gd name="T0" fmla="*/ 0 w 3"/>
                <a:gd name="T1" fmla="*/ 303 h 3"/>
                <a:gd name="T2" fmla="*/ 169 w 3"/>
                <a:gd name="T3" fmla="*/ 0 h 3"/>
                <a:gd name="T4" fmla="*/ 243 w 3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4" name="Freeform 231">
              <a:extLst>
                <a:ext uri="{FF2B5EF4-FFF2-40B4-BE49-F238E27FC236}">
                  <a16:creationId xmlns:a16="http://schemas.microsoft.com/office/drawing/2014/main" id="{569EA96D-57AD-4CC6-8FAF-1A181B96746B}"/>
                </a:ext>
              </a:extLst>
            </p:cNvPr>
            <p:cNvSpPr/>
            <p:nvPr>
              <p:custDataLst>
                <p:tags r:id="rId1535"/>
              </p:custDataLst>
            </p:nvPr>
          </p:nvSpPr>
          <p:spPr bwMode="auto">
            <a:xfrm>
              <a:off x="2006" y="2427"/>
              <a:ext cx="13" cy="23"/>
            </a:xfrm>
            <a:custGeom>
              <a:avLst/>
              <a:gdLst>
                <a:gd name="T0" fmla="*/ 0 w 3"/>
                <a:gd name="T1" fmla="*/ 294 h 5"/>
                <a:gd name="T2" fmla="*/ 0 w 3"/>
                <a:gd name="T3" fmla="*/ 0 h 5"/>
                <a:gd name="T4" fmla="*/ 169 w 3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2" y="3"/>
                    <a:pt x="2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5" name="Freeform 232">
              <a:extLst>
                <a:ext uri="{FF2B5EF4-FFF2-40B4-BE49-F238E27FC236}">
                  <a16:creationId xmlns:a16="http://schemas.microsoft.com/office/drawing/2014/main" id="{20014F6F-FF40-4460-A36C-132DFC1964DA}"/>
                </a:ext>
              </a:extLst>
            </p:cNvPr>
            <p:cNvSpPr/>
            <p:nvPr>
              <p:custDataLst>
                <p:tags r:id="rId1536"/>
              </p:custDataLst>
            </p:nvPr>
          </p:nvSpPr>
          <p:spPr bwMode="auto">
            <a:xfrm>
              <a:off x="2028" y="2427"/>
              <a:ext cx="13" cy="19"/>
            </a:xfrm>
            <a:custGeom>
              <a:avLst/>
              <a:gdLst>
                <a:gd name="T0" fmla="*/ 0 w 3"/>
                <a:gd name="T1" fmla="*/ 428 h 4"/>
                <a:gd name="T2" fmla="*/ 169 w 3"/>
                <a:gd name="T3" fmla="*/ 0 h 4"/>
                <a:gd name="T4" fmla="*/ 243 w 3"/>
                <a:gd name="T5" fmla="*/ 31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6" name="Freeform 233">
              <a:extLst>
                <a:ext uri="{FF2B5EF4-FFF2-40B4-BE49-F238E27FC236}">
                  <a16:creationId xmlns:a16="http://schemas.microsoft.com/office/drawing/2014/main" id="{3D597F02-55CF-40ED-8920-91B7770598E3}"/>
                </a:ext>
              </a:extLst>
            </p:cNvPr>
            <p:cNvSpPr/>
            <p:nvPr>
              <p:custDataLst>
                <p:tags r:id="rId1537"/>
              </p:custDataLst>
            </p:nvPr>
          </p:nvSpPr>
          <p:spPr bwMode="auto">
            <a:xfrm>
              <a:off x="2050" y="2418"/>
              <a:ext cx="8" cy="18"/>
            </a:xfrm>
            <a:custGeom>
              <a:avLst/>
              <a:gdLst>
                <a:gd name="T0" fmla="*/ 0 w 2"/>
                <a:gd name="T1" fmla="*/ 365 h 4"/>
                <a:gd name="T2" fmla="*/ 0 w 2"/>
                <a:gd name="T3" fmla="*/ 0 h 4"/>
                <a:gd name="T4" fmla="*/ 128 w 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7" name="Freeform 234">
              <a:extLst>
                <a:ext uri="{FF2B5EF4-FFF2-40B4-BE49-F238E27FC236}">
                  <a16:creationId xmlns:a16="http://schemas.microsoft.com/office/drawing/2014/main" id="{DBA19F2F-432D-425C-AECF-2234ACAF7227}"/>
                </a:ext>
              </a:extLst>
            </p:cNvPr>
            <p:cNvSpPr/>
            <p:nvPr>
              <p:custDataLst>
                <p:tags r:id="rId1538"/>
              </p:custDataLst>
            </p:nvPr>
          </p:nvSpPr>
          <p:spPr bwMode="auto">
            <a:xfrm>
              <a:off x="1896" y="2366"/>
              <a:ext cx="22" cy="19"/>
            </a:xfrm>
            <a:custGeom>
              <a:avLst/>
              <a:gdLst>
                <a:gd name="T0" fmla="*/ 0 w 5"/>
                <a:gd name="T1" fmla="*/ 228 h 4"/>
                <a:gd name="T2" fmla="*/ 251 w 5"/>
                <a:gd name="T3" fmla="*/ 0 h 4"/>
                <a:gd name="T4" fmla="*/ 0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0" y="4"/>
                    <a:pt x="0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8" name="Freeform 235">
              <a:extLst>
                <a:ext uri="{FF2B5EF4-FFF2-40B4-BE49-F238E27FC236}">
                  <a16:creationId xmlns:a16="http://schemas.microsoft.com/office/drawing/2014/main" id="{1C16B4B6-1909-448C-B276-9AB5EE3645A0}"/>
                </a:ext>
              </a:extLst>
            </p:cNvPr>
            <p:cNvSpPr/>
            <p:nvPr>
              <p:custDataLst>
                <p:tags r:id="rId1539"/>
              </p:custDataLst>
            </p:nvPr>
          </p:nvSpPr>
          <p:spPr bwMode="auto">
            <a:xfrm>
              <a:off x="1905" y="2376"/>
              <a:ext cx="17" cy="18"/>
            </a:xfrm>
            <a:custGeom>
              <a:avLst/>
              <a:gdLst>
                <a:gd name="T0" fmla="*/ 0 w 4"/>
                <a:gd name="T1" fmla="*/ 284 h 4"/>
                <a:gd name="T2" fmla="*/ 162 w 4"/>
                <a:gd name="T3" fmla="*/ 36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0"/>
                    <a:pt x="4" y="3"/>
                    <a:pt x="2" y="4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69" name="Freeform 236">
              <a:extLst>
                <a:ext uri="{FF2B5EF4-FFF2-40B4-BE49-F238E27FC236}">
                  <a16:creationId xmlns:a16="http://schemas.microsoft.com/office/drawing/2014/main" id="{7BD9284E-625F-43A3-8669-D4E3A1FD85B5}"/>
                </a:ext>
              </a:extLst>
            </p:cNvPr>
            <p:cNvSpPr/>
            <p:nvPr>
              <p:custDataLst>
                <p:tags r:id="rId1540"/>
              </p:custDataLst>
            </p:nvPr>
          </p:nvSpPr>
          <p:spPr bwMode="auto">
            <a:xfrm>
              <a:off x="1878" y="2338"/>
              <a:ext cx="18" cy="19"/>
            </a:xfrm>
            <a:custGeom>
              <a:avLst/>
              <a:gdLst>
                <a:gd name="T0" fmla="*/ 0 w 4"/>
                <a:gd name="T1" fmla="*/ 428 h 4"/>
                <a:gd name="T2" fmla="*/ 365 w 4"/>
                <a:gd name="T3" fmla="*/ 114 h 4"/>
                <a:gd name="T4" fmla="*/ 0 w 4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0" name="Freeform 237">
              <a:extLst>
                <a:ext uri="{FF2B5EF4-FFF2-40B4-BE49-F238E27FC236}">
                  <a16:creationId xmlns:a16="http://schemas.microsoft.com/office/drawing/2014/main" id="{AF0DE8C9-D053-45DC-A80C-22F2E72DD234}"/>
                </a:ext>
              </a:extLst>
            </p:cNvPr>
            <p:cNvSpPr/>
            <p:nvPr>
              <p:custDataLst>
                <p:tags r:id="rId1541"/>
              </p:custDataLst>
            </p:nvPr>
          </p:nvSpPr>
          <p:spPr bwMode="auto">
            <a:xfrm>
              <a:off x="1870" y="2319"/>
              <a:ext cx="13" cy="14"/>
            </a:xfrm>
            <a:custGeom>
              <a:avLst/>
              <a:gdLst>
                <a:gd name="T0" fmla="*/ 0 w 3"/>
                <a:gd name="T1" fmla="*/ 303 h 3"/>
                <a:gd name="T2" fmla="*/ 243 w 3"/>
                <a:gd name="T3" fmla="*/ 107 h 3"/>
                <a:gd name="T4" fmla="*/ 0 w 3"/>
                <a:gd name="T5" fmla="*/ 10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1" name="Freeform 238">
              <a:extLst>
                <a:ext uri="{FF2B5EF4-FFF2-40B4-BE49-F238E27FC236}">
                  <a16:creationId xmlns:a16="http://schemas.microsoft.com/office/drawing/2014/main" id="{6C103684-0EAC-4B9F-BD0C-88BDD41D4EAB}"/>
                </a:ext>
              </a:extLst>
            </p:cNvPr>
            <p:cNvSpPr/>
            <p:nvPr>
              <p:custDataLst>
                <p:tags r:id="rId1542"/>
              </p:custDataLst>
            </p:nvPr>
          </p:nvSpPr>
          <p:spPr bwMode="auto">
            <a:xfrm>
              <a:off x="1861" y="2277"/>
              <a:ext cx="17" cy="33"/>
            </a:xfrm>
            <a:custGeom>
              <a:avLst/>
              <a:gdLst>
                <a:gd name="T0" fmla="*/ 162 w 4"/>
                <a:gd name="T1" fmla="*/ 735 h 7"/>
                <a:gd name="T2" fmla="*/ 306 w 4"/>
                <a:gd name="T3" fmla="*/ 533 h 7"/>
                <a:gd name="T4" fmla="*/ 162 w 4"/>
                <a:gd name="T5" fmla="*/ 424 h 7"/>
                <a:gd name="T6" fmla="*/ 306 w 4"/>
                <a:gd name="T7" fmla="*/ 311 h 7"/>
                <a:gd name="T8" fmla="*/ 0 w 4"/>
                <a:gd name="T9" fmla="*/ 1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7"/>
                    <a:pt x="4" y="6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2" name="Freeform 239">
              <a:extLst>
                <a:ext uri="{FF2B5EF4-FFF2-40B4-BE49-F238E27FC236}">
                  <a16:creationId xmlns:a16="http://schemas.microsoft.com/office/drawing/2014/main" id="{B4444980-AA7D-4AD7-82EE-29C48360D641}"/>
                </a:ext>
              </a:extLst>
            </p:cNvPr>
            <p:cNvSpPr/>
            <p:nvPr>
              <p:custDataLst>
                <p:tags r:id="rId1543"/>
              </p:custDataLst>
            </p:nvPr>
          </p:nvSpPr>
          <p:spPr bwMode="auto">
            <a:xfrm>
              <a:off x="1870" y="2207"/>
              <a:ext cx="13" cy="19"/>
            </a:xfrm>
            <a:custGeom>
              <a:avLst/>
              <a:gdLst>
                <a:gd name="T0" fmla="*/ 0 w 3"/>
                <a:gd name="T1" fmla="*/ 428 h 4"/>
                <a:gd name="T2" fmla="*/ 243 w 3"/>
                <a:gd name="T3" fmla="*/ 318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3" name="Freeform 240">
              <a:extLst>
                <a:ext uri="{FF2B5EF4-FFF2-40B4-BE49-F238E27FC236}">
                  <a16:creationId xmlns:a16="http://schemas.microsoft.com/office/drawing/2014/main" id="{179ED0F1-3258-460B-AE00-15B5CFBF8A49}"/>
                </a:ext>
              </a:extLst>
            </p:cNvPr>
            <p:cNvSpPr/>
            <p:nvPr>
              <p:custDataLst>
                <p:tags r:id="rId1544"/>
              </p:custDataLst>
            </p:nvPr>
          </p:nvSpPr>
          <p:spPr bwMode="auto">
            <a:xfrm>
              <a:off x="1870" y="2141"/>
              <a:ext cx="35" cy="38"/>
            </a:xfrm>
            <a:custGeom>
              <a:avLst/>
              <a:gdLst>
                <a:gd name="T0" fmla="*/ 0 w 8"/>
                <a:gd name="T1" fmla="*/ 114 h 8"/>
                <a:gd name="T2" fmla="*/ 420 w 8"/>
                <a:gd name="T3" fmla="*/ 746 h 8"/>
                <a:gd name="T4" fmla="*/ 79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3"/>
                    <a:pt x="3" y="8"/>
                    <a:pt x="5" y="7"/>
                  </a:cubicBezTo>
                  <a:cubicBezTo>
                    <a:pt x="8" y="6"/>
                    <a:pt x="1" y="1"/>
                    <a:pt x="1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4" name="Freeform 241">
              <a:extLst>
                <a:ext uri="{FF2B5EF4-FFF2-40B4-BE49-F238E27FC236}">
                  <a16:creationId xmlns:a16="http://schemas.microsoft.com/office/drawing/2014/main" id="{3119B040-3858-4E28-9E88-D1E2375637E5}"/>
                </a:ext>
              </a:extLst>
            </p:cNvPr>
            <p:cNvSpPr/>
            <p:nvPr>
              <p:custDataLst>
                <p:tags r:id="rId1545"/>
              </p:custDataLst>
            </p:nvPr>
          </p:nvSpPr>
          <p:spPr bwMode="auto">
            <a:xfrm>
              <a:off x="1896" y="2109"/>
              <a:ext cx="22" cy="37"/>
            </a:xfrm>
            <a:custGeom>
              <a:avLst/>
              <a:gdLst>
                <a:gd name="T0" fmla="*/ 0 w 5"/>
                <a:gd name="T1" fmla="*/ 194 h 8"/>
                <a:gd name="T2" fmla="*/ 251 w 5"/>
                <a:gd name="T3" fmla="*/ 791 h 8"/>
                <a:gd name="T4" fmla="*/ 176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1" y="7"/>
                    <a:pt x="3" y="8"/>
                  </a:cubicBezTo>
                  <a:cubicBezTo>
                    <a:pt x="5" y="6"/>
                    <a:pt x="3" y="2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5" name="Freeform 242">
              <a:extLst>
                <a:ext uri="{FF2B5EF4-FFF2-40B4-BE49-F238E27FC236}">
                  <a16:creationId xmlns:a16="http://schemas.microsoft.com/office/drawing/2014/main" id="{F44B69AD-61B9-4E11-AC8F-A82263530F7E}"/>
                </a:ext>
              </a:extLst>
            </p:cNvPr>
            <p:cNvSpPr/>
            <p:nvPr>
              <p:custDataLst>
                <p:tags r:id="rId1546"/>
              </p:custDataLst>
            </p:nvPr>
          </p:nvSpPr>
          <p:spPr bwMode="auto">
            <a:xfrm>
              <a:off x="1966" y="2090"/>
              <a:ext cx="22" cy="33"/>
            </a:xfrm>
            <a:custGeom>
              <a:avLst/>
              <a:gdLst>
                <a:gd name="T0" fmla="*/ 0 w 5"/>
                <a:gd name="T1" fmla="*/ 0 h 7"/>
                <a:gd name="T2" fmla="*/ 251 w 5"/>
                <a:gd name="T3" fmla="*/ 533 h 7"/>
                <a:gd name="T4" fmla="*/ 25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1" y="7"/>
                    <a:pt x="3" y="5"/>
                  </a:cubicBezTo>
                  <a:cubicBezTo>
                    <a:pt x="5" y="4"/>
                    <a:pt x="3" y="1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6" name="Freeform 243">
              <a:extLst>
                <a:ext uri="{FF2B5EF4-FFF2-40B4-BE49-F238E27FC236}">
                  <a16:creationId xmlns:a16="http://schemas.microsoft.com/office/drawing/2014/main" id="{F232D595-5662-4035-BED7-CC7D98C803C6}"/>
                </a:ext>
              </a:extLst>
            </p:cNvPr>
            <p:cNvSpPr/>
            <p:nvPr>
              <p:custDataLst>
                <p:tags r:id="rId1547"/>
              </p:custDataLst>
            </p:nvPr>
          </p:nvSpPr>
          <p:spPr bwMode="auto">
            <a:xfrm>
              <a:off x="1944" y="2109"/>
              <a:ext cx="18" cy="23"/>
            </a:xfrm>
            <a:custGeom>
              <a:avLst/>
              <a:gdLst>
                <a:gd name="T0" fmla="*/ 0 w 4"/>
                <a:gd name="T1" fmla="*/ 106 h 5"/>
                <a:gd name="T2" fmla="*/ 284 w 4"/>
                <a:gd name="T3" fmla="*/ 488 h 5"/>
                <a:gd name="T4" fmla="*/ 18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1" y="5"/>
                    <a:pt x="3" y="5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7" name="Freeform 244">
              <a:extLst>
                <a:ext uri="{FF2B5EF4-FFF2-40B4-BE49-F238E27FC236}">
                  <a16:creationId xmlns:a16="http://schemas.microsoft.com/office/drawing/2014/main" id="{E07E55B1-911F-46FA-A71A-D8CDAA7AB763}"/>
                </a:ext>
              </a:extLst>
            </p:cNvPr>
            <p:cNvSpPr/>
            <p:nvPr>
              <p:custDataLst>
                <p:tags r:id="rId1548"/>
              </p:custDataLst>
            </p:nvPr>
          </p:nvSpPr>
          <p:spPr bwMode="auto">
            <a:xfrm>
              <a:off x="1931" y="2127"/>
              <a:ext cx="9" cy="14"/>
            </a:xfrm>
            <a:custGeom>
              <a:avLst/>
              <a:gdLst>
                <a:gd name="T0" fmla="*/ 185 w 2"/>
                <a:gd name="T1" fmla="*/ 0 h 3"/>
                <a:gd name="T2" fmla="*/ 185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8" name="Freeform 245">
              <a:extLst>
                <a:ext uri="{FF2B5EF4-FFF2-40B4-BE49-F238E27FC236}">
                  <a16:creationId xmlns:a16="http://schemas.microsoft.com/office/drawing/2014/main" id="{0E03F539-9623-42F7-9076-65ADA2DD7F1E}"/>
                </a:ext>
              </a:extLst>
            </p:cNvPr>
            <p:cNvSpPr/>
            <p:nvPr>
              <p:custDataLst>
                <p:tags r:id="rId1549"/>
              </p:custDataLst>
            </p:nvPr>
          </p:nvSpPr>
          <p:spPr bwMode="auto">
            <a:xfrm>
              <a:off x="1900" y="2151"/>
              <a:ext cx="9" cy="18"/>
            </a:xfrm>
            <a:custGeom>
              <a:avLst/>
              <a:gdLst>
                <a:gd name="T0" fmla="*/ 185 w 2"/>
                <a:gd name="T1" fmla="*/ 0 h 4"/>
                <a:gd name="T2" fmla="*/ 185 w 2"/>
                <a:gd name="T3" fmla="*/ 365 h 4"/>
                <a:gd name="T4" fmla="*/ 0 w 2"/>
                <a:gd name="T5" fmla="*/ 10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79" name="Freeform 246">
              <a:extLst>
                <a:ext uri="{FF2B5EF4-FFF2-40B4-BE49-F238E27FC236}">
                  <a16:creationId xmlns:a16="http://schemas.microsoft.com/office/drawing/2014/main" id="{72B3596E-4980-4FF9-B609-B8148925E41C}"/>
                </a:ext>
              </a:extLst>
            </p:cNvPr>
            <p:cNvSpPr/>
            <p:nvPr>
              <p:custDataLst>
                <p:tags r:id="rId1550"/>
              </p:custDataLst>
            </p:nvPr>
          </p:nvSpPr>
          <p:spPr bwMode="auto">
            <a:xfrm>
              <a:off x="1830" y="2249"/>
              <a:ext cx="35" cy="24"/>
            </a:xfrm>
            <a:custGeom>
              <a:avLst/>
              <a:gdLst>
                <a:gd name="T0" fmla="*/ 171 w 8"/>
                <a:gd name="T1" fmla="*/ 230 h 5"/>
                <a:gd name="T2" fmla="*/ 669 w 8"/>
                <a:gd name="T3" fmla="*/ 322 h 5"/>
                <a:gd name="T4" fmla="*/ 0 w 8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3" y="1"/>
                    <a:pt x="8" y="0"/>
                    <a:pt x="8" y="3"/>
                  </a:cubicBezTo>
                  <a:cubicBezTo>
                    <a:pt x="8" y="5"/>
                    <a:pt x="2" y="5"/>
                    <a:pt x="0" y="5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0" name="Freeform 247">
              <a:extLst>
                <a:ext uri="{FF2B5EF4-FFF2-40B4-BE49-F238E27FC236}">
                  <a16:creationId xmlns:a16="http://schemas.microsoft.com/office/drawing/2014/main" id="{2627EBCD-99AB-4E8A-81B7-852777B9CF5B}"/>
                </a:ext>
              </a:extLst>
            </p:cNvPr>
            <p:cNvSpPr/>
            <p:nvPr>
              <p:custDataLst>
                <p:tags r:id="rId1551"/>
              </p:custDataLst>
            </p:nvPr>
          </p:nvSpPr>
          <p:spPr bwMode="auto">
            <a:xfrm>
              <a:off x="2102" y="2113"/>
              <a:ext cx="35" cy="42"/>
            </a:xfrm>
            <a:custGeom>
              <a:avLst/>
              <a:gdLst>
                <a:gd name="T0" fmla="*/ 249 w 8"/>
                <a:gd name="T1" fmla="*/ 107 h 9"/>
                <a:gd name="T2" fmla="*/ 79 w 8"/>
                <a:gd name="T3" fmla="*/ 719 h 9"/>
                <a:gd name="T4" fmla="*/ 669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3"/>
                    <a:pt x="0" y="6"/>
                    <a:pt x="1" y="7"/>
                  </a:cubicBezTo>
                  <a:cubicBezTo>
                    <a:pt x="4" y="9"/>
                    <a:pt x="7" y="1"/>
                    <a:pt x="8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1" name="Freeform 248">
              <a:extLst>
                <a:ext uri="{FF2B5EF4-FFF2-40B4-BE49-F238E27FC236}">
                  <a16:creationId xmlns:a16="http://schemas.microsoft.com/office/drawing/2014/main" id="{19B4B7C5-F46B-4F27-9AE5-B5C70DA890F0}"/>
                </a:ext>
              </a:extLst>
            </p:cNvPr>
            <p:cNvSpPr/>
            <p:nvPr>
              <p:custDataLst>
                <p:tags r:id="rId1552"/>
              </p:custDataLst>
            </p:nvPr>
          </p:nvSpPr>
          <p:spPr bwMode="auto">
            <a:xfrm>
              <a:off x="2023" y="2081"/>
              <a:ext cx="22" cy="37"/>
            </a:xfrm>
            <a:custGeom>
              <a:avLst/>
              <a:gdLst>
                <a:gd name="T0" fmla="*/ 79 w 5"/>
                <a:gd name="T1" fmla="*/ 301 h 8"/>
                <a:gd name="T2" fmla="*/ 176 w 5"/>
                <a:gd name="T3" fmla="*/ 791 h 8"/>
                <a:gd name="T4" fmla="*/ 348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1" y="5"/>
                    <a:pt x="0" y="7"/>
                    <a:pt x="2" y="8"/>
                  </a:cubicBezTo>
                  <a:cubicBezTo>
                    <a:pt x="5" y="8"/>
                    <a:pt x="4" y="1"/>
                    <a:pt x="4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2" name="Freeform 249">
              <a:extLst>
                <a:ext uri="{FF2B5EF4-FFF2-40B4-BE49-F238E27FC236}">
                  <a16:creationId xmlns:a16="http://schemas.microsoft.com/office/drawing/2014/main" id="{3019816C-F32D-46B2-869C-E9D49AFBE37D}"/>
                </a:ext>
              </a:extLst>
            </p:cNvPr>
            <p:cNvSpPr/>
            <p:nvPr>
              <p:custDataLst>
                <p:tags r:id="rId1553"/>
              </p:custDataLst>
            </p:nvPr>
          </p:nvSpPr>
          <p:spPr bwMode="auto">
            <a:xfrm>
              <a:off x="2054" y="2109"/>
              <a:ext cx="9" cy="9"/>
            </a:xfrm>
            <a:custGeom>
              <a:avLst/>
              <a:gdLst>
                <a:gd name="T0" fmla="*/ 104 w 2"/>
                <a:gd name="T1" fmla="*/ 0 h 2"/>
                <a:gd name="T2" fmla="*/ 104 w 2"/>
                <a:gd name="T3" fmla="*/ 185 h 2"/>
                <a:gd name="T4" fmla="*/ 18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3" name="Freeform 250">
              <a:extLst>
                <a:ext uri="{FF2B5EF4-FFF2-40B4-BE49-F238E27FC236}">
                  <a16:creationId xmlns:a16="http://schemas.microsoft.com/office/drawing/2014/main" id="{3108F605-872E-483C-BDD3-CB8722D747BF}"/>
                </a:ext>
              </a:extLst>
            </p:cNvPr>
            <p:cNvSpPr/>
            <p:nvPr>
              <p:custDataLst>
                <p:tags r:id="rId1554"/>
              </p:custDataLst>
            </p:nvPr>
          </p:nvSpPr>
          <p:spPr bwMode="auto">
            <a:xfrm>
              <a:off x="2085" y="2113"/>
              <a:ext cx="13" cy="19"/>
            </a:xfrm>
            <a:custGeom>
              <a:avLst/>
              <a:gdLst>
                <a:gd name="T0" fmla="*/ 74 w 3"/>
                <a:gd name="T1" fmla="*/ 0 h 4"/>
                <a:gd name="T2" fmla="*/ 0 w 3"/>
                <a:gd name="T3" fmla="*/ 428 h 4"/>
                <a:gd name="T4" fmla="*/ 243 w 3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4" name="Freeform 251">
              <a:extLst>
                <a:ext uri="{FF2B5EF4-FFF2-40B4-BE49-F238E27FC236}">
                  <a16:creationId xmlns:a16="http://schemas.microsoft.com/office/drawing/2014/main" id="{BEDBDA34-CA3B-4F21-AFB9-2872747DC266}"/>
                </a:ext>
              </a:extLst>
            </p:cNvPr>
            <p:cNvSpPr/>
            <p:nvPr>
              <p:custDataLst>
                <p:tags r:id="rId1555"/>
              </p:custDataLst>
            </p:nvPr>
          </p:nvSpPr>
          <p:spPr bwMode="auto">
            <a:xfrm>
              <a:off x="2010" y="2099"/>
              <a:ext cx="9" cy="14"/>
            </a:xfrm>
            <a:custGeom>
              <a:avLst/>
              <a:gdLst>
                <a:gd name="T0" fmla="*/ 104 w 2"/>
                <a:gd name="T1" fmla="*/ 107 h 3"/>
                <a:gd name="T2" fmla="*/ 0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5" name="Freeform 252">
              <a:extLst>
                <a:ext uri="{FF2B5EF4-FFF2-40B4-BE49-F238E27FC236}">
                  <a16:creationId xmlns:a16="http://schemas.microsoft.com/office/drawing/2014/main" id="{D0857464-B3BB-414E-AD52-3419EC481246}"/>
                </a:ext>
              </a:extLst>
            </p:cNvPr>
            <p:cNvSpPr/>
            <p:nvPr>
              <p:custDataLst>
                <p:tags r:id="rId1556"/>
              </p:custDataLst>
            </p:nvPr>
          </p:nvSpPr>
          <p:spPr bwMode="auto">
            <a:xfrm>
              <a:off x="1988" y="2099"/>
              <a:ext cx="5" cy="14"/>
            </a:xfrm>
            <a:custGeom>
              <a:avLst/>
              <a:gdLst>
                <a:gd name="T0" fmla="*/ 125 w 1"/>
                <a:gd name="T1" fmla="*/ 0 h 3"/>
                <a:gd name="T2" fmla="*/ 125 w 1"/>
                <a:gd name="T3" fmla="*/ 303 h 3"/>
                <a:gd name="T4" fmla="*/ 0 w 1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6" name="Freeform 253">
              <a:extLst>
                <a:ext uri="{FF2B5EF4-FFF2-40B4-BE49-F238E27FC236}">
                  <a16:creationId xmlns:a16="http://schemas.microsoft.com/office/drawing/2014/main" id="{996DB89B-209D-4A18-A158-E99231CC48FD}"/>
                </a:ext>
              </a:extLst>
            </p:cNvPr>
            <p:cNvSpPr/>
            <p:nvPr>
              <p:custDataLst>
                <p:tags r:id="rId1557"/>
              </p:custDataLst>
            </p:nvPr>
          </p:nvSpPr>
          <p:spPr bwMode="auto">
            <a:xfrm>
              <a:off x="1646" y="1931"/>
              <a:ext cx="189" cy="342"/>
            </a:xfrm>
            <a:custGeom>
              <a:avLst/>
              <a:gdLst>
                <a:gd name="T0" fmla="*/ 0 w 43"/>
                <a:gd name="T1" fmla="*/ 7505 h 73"/>
                <a:gd name="T2" fmla="*/ 3653 w 43"/>
                <a:gd name="T3" fmla="*/ 0 h 73"/>
                <a:gd name="T4" fmla="*/ 0 w 43"/>
                <a:gd name="T5" fmla="*/ 75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43"/>
                    <a:pt x="17" y="15"/>
                    <a:pt x="43" y="0"/>
                  </a:cubicBezTo>
                  <a:cubicBezTo>
                    <a:pt x="14" y="23"/>
                    <a:pt x="4" y="57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7" name="Freeform 254">
              <a:extLst>
                <a:ext uri="{FF2B5EF4-FFF2-40B4-BE49-F238E27FC236}">
                  <a16:creationId xmlns:a16="http://schemas.microsoft.com/office/drawing/2014/main" id="{17F841C2-C55D-4B95-8165-EC9C8FAD2A4D}"/>
                </a:ext>
              </a:extLst>
            </p:cNvPr>
            <p:cNvSpPr/>
            <p:nvPr>
              <p:custDataLst>
                <p:tags r:id="rId1558"/>
              </p:custDataLst>
            </p:nvPr>
          </p:nvSpPr>
          <p:spPr bwMode="auto">
            <a:xfrm>
              <a:off x="1229" y="1945"/>
              <a:ext cx="531" cy="693"/>
            </a:xfrm>
            <a:custGeom>
              <a:avLst/>
              <a:gdLst>
                <a:gd name="T0" fmla="*/ 9207 w 121"/>
                <a:gd name="T1" fmla="*/ 0 h 148"/>
                <a:gd name="T2" fmla="*/ 0 w 121"/>
                <a:gd name="T3" fmla="*/ 7698 h 148"/>
                <a:gd name="T4" fmla="*/ 10225 w 121"/>
                <a:gd name="T5" fmla="*/ 15194 h 148"/>
                <a:gd name="T6" fmla="*/ 7008 w 121"/>
                <a:gd name="T7" fmla="*/ 9032 h 148"/>
                <a:gd name="T8" fmla="*/ 2870 w 121"/>
                <a:gd name="T9" fmla="*/ 9646 h 148"/>
                <a:gd name="T10" fmla="*/ 9207 w 121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48">
                  <a:moveTo>
                    <a:pt x="109" y="0"/>
                  </a:moveTo>
                  <a:cubicBezTo>
                    <a:pt x="86" y="5"/>
                    <a:pt x="20" y="35"/>
                    <a:pt x="0" y="75"/>
                  </a:cubicBezTo>
                  <a:cubicBezTo>
                    <a:pt x="5" y="92"/>
                    <a:pt x="49" y="142"/>
                    <a:pt x="121" y="148"/>
                  </a:cubicBezTo>
                  <a:cubicBezTo>
                    <a:pt x="103" y="137"/>
                    <a:pt x="84" y="110"/>
                    <a:pt x="83" y="88"/>
                  </a:cubicBezTo>
                  <a:cubicBezTo>
                    <a:pt x="80" y="99"/>
                    <a:pt x="52" y="104"/>
                    <a:pt x="34" y="94"/>
                  </a:cubicBezTo>
                  <a:cubicBezTo>
                    <a:pt x="16" y="84"/>
                    <a:pt x="47" y="24"/>
                    <a:pt x="109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8" name="Freeform 255">
              <a:extLst>
                <a:ext uri="{FF2B5EF4-FFF2-40B4-BE49-F238E27FC236}">
                  <a16:creationId xmlns:a16="http://schemas.microsoft.com/office/drawing/2014/main" id="{6CC42613-7EFB-4730-AD6A-FCC22245E8A1}"/>
                </a:ext>
              </a:extLst>
            </p:cNvPr>
            <p:cNvSpPr/>
            <p:nvPr>
              <p:custDataLst>
                <p:tags r:id="rId1559"/>
              </p:custDataLst>
            </p:nvPr>
          </p:nvSpPr>
          <p:spPr bwMode="auto">
            <a:xfrm>
              <a:off x="2326" y="2319"/>
              <a:ext cx="391" cy="272"/>
            </a:xfrm>
            <a:custGeom>
              <a:avLst/>
              <a:gdLst>
                <a:gd name="T0" fmla="*/ 2201 w 89"/>
                <a:gd name="T1" fmla="*/ 0 h 58"/>
                <a:gd name="T2" fmla="*/ 0 w 89"/>
                <a:gd name="T3" fmla="*/ 5984 h 58"/>
                <a:gd name="T4" fmla="*/ 3822 w 89"/>
                <a:gd name="T5" fmla="*/ 5257 h 58"/>
                <a:gd name="T6" fmla="*/ 6621 w 89"/>
                <a:gd name="T7" fmla="*/ 5060 h 58"/>
                <a:gd name="T8" fmla="*/ 7548 w 89"/>
                <a:gd name="T9" fmla="*/ 2486 h 58"/>
                <a:gd name="T10" fmla="*/ 2878 w 89"/>
                <a:gd name="T11" fmla="*/ 3916 h 58"/>
                <a:gd name="T12" fmla="*/ 2201 w 89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57">
                  <a:moveTo>
                    <a:pt x="26" y="0"/>
                  </a:moveTo>
                  <a:cubicBezTo>
                    <a:pt x="24" y="14"/>
                    <a:pt x="20" y="42"/>
                    <a:pt x="0" y="58"/>
                  </a:cubicBezTo>
                  <a:cubicBezTo>
                    <a:pt x="22" y="56"/>
                    <a:pt x="29" y="52"/>
                    <a:pt x="45" y="51"/>
                  </a:cubicBezTo>
                  <a:cubicBezTo>
                    <a:pt x="62" y="49"/>
                    <a:pt x="72" y="48"/>
                    <a:pt x="78" y="49"/>
                  </a:cubicBezTo>
                  <a:cubicBezTo>
                    <a:pt x="83" y="50"/>
                    <a:pt x="89" y="31"/>
                    <a:pt x="89" y="24"/>
                  </a:cubicBezTo>
                  <a:cubicBezTo>
                    <a:pt x="82" y="36"/>
                    <a:pt x="53" y="46"/>
                    <a:pt x="34" y="38"/>
                  </a:cubicBezTo>
                  <a:cubicBezTo>
                    <a:pt x="24" y="34"/>
                    <a:pt x="34" y="13"/>
                    <a:pt x="26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89" name="Freeform 256">
              <a:extLst>
                <a:ext uri="{FF2B5EF4-FFF2-40B4-BE49-F238E27FC236}">
                  <a16:creationId xmlns:a16="http://schemas.microsoft.com/office/drawing/2014/main" id="{18AD6006-338A-46EB-B845-DCC0419BB976}"/>
                </a:ext>
              </a:extLst>
            </p:cNvPr>
            <p:cNvSpPr/>
            <p:nvPr>
              <p:custDataLst>
                <p:tags r:id="rId1560"/>
              </p:custDataLst>
            </p:nvPr>
          </p:nvSpPr>
          <p:spPr bwMode="auto">
            <a:xfrm>
              <a:off x="2410" y="2090"/>
              <a:ext cx="303" cy="253"/>
            </a:xfrm>
            <a:custGeom>
              <a:avLst/>
              <a:gdLst>
                <a:gd name="T0" fmla="*/ 0 w 69"/>
                <a:gd name="T1" fmla="*/ 0 h 54"/>
                <a:gd name="T2" fmla="*/ 5845 w 69"/>
                <a:gd name="T3" fmla="*/ 5552 h 54"/>
                <a:gd name="T4" fmla="*/ 347 w 69"/>
                <a:gd name="T5" fmla="*/ 153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4">
                  <a:moveTo>
                    <a:pt x="0" y="0"/>
                  </a:moveTo>
                  <a:cubicBezTo>
                    <a:pt x="7" y="1"/>
                    <a:pt x="53" y="35"/>
                    <a:pt x="69" y="54"/>
                  </a:cubicBezTo>
                  <a:cubicBezTo>
                    <a:pt x="53" y="43"/>
                    <a:pt x="11" y="8"/>
                    <a:pt x="4" y="15"/>
                  </a:cubicBezTo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0" name="Freeform 257">
              <a:extLst>
                <a:ext uri="{FF2B5EF4-FFF2-40B4-BE49-F238E27FC236}">
                  <a16:creationId xmlns:a16="http://schemas.microsoft.com/office/drawing/2014/main" id="{95B9AD70-1A75-431C-85C4-9331887B539F}"/>
                </a:ext>
              </a:extLst>
            </p:cNvPr>
            <p:cNvSpPr/>
            <p:nvPr>
              <p:custDataLst>
                <p:tags r:id="rId1561"/>
              </p:custDataLst>
            </p:nvPr>
          </p:nvSpPr>
          <p:spPr bwMode="auto">
            <a:xfrm>
              <a:off x="2730" y="2469"/>
              <a:ext cx="114" cy="85"/>
            </a:xfrm>
            <a:custGeom>
              <a:avLst/>
              <a:gdLst>
                <a:gd name="T0" fmla="*/ 0 w 26"/>
                <a:gd name="T1" fmla="*/ 1894 h 18"/>
                <a:gd name="T2" fmla="*/ 1767 w 26"/>
                <a:gd name="T3" fmla="*/ 0 h 18"/>
                <a:gd name="T4" fmla="*/ 596 w 26"/>
                <a:gd name="T5" fmla="*/ 425 h 18"/>
                <a:gd name="T6" fmla="*/ 79 w 26"/>
                <a:gd name="T7" fmla="*/ 158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11" y="18"/>
                    <a:pt x="26" y="15"/>
                    <a:pt x="21" y="0"/>
                  </a:cubicBezTo>
                  <a:cubicBezTo>
                    <a:pt x="20" y="8"/>
                    <a:pt x="11" y="17"/>
                    <a:pt x="7" y="4"/>
                  </a:cubicBezTo>
                  <a:cubicBezTo>
                    <a:pt x="2" y="5"/>
                    <a:pt x="0" y="10"/>
                    <a:pt x="1" y="15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1" name="Freeform 258">
              <a:extLst>
                <a:ext uri="{FF2B5EF4-FFF2-40B4-BE49-F238E27FC236}">
                  <a16:creationId xmlns:a16="http://schemas.microsoft.com/office/drawing/2014/main" id="{C458E4A9-D6AF-4DA3-A42A-D9B920B32A00}"/>
                </a:ext>
              </a:extLst>
            </p:cNvPr>
            <p:cNvSpPr/>
            <p:nvPr>
              <p:custDataLst>
                <p:tags r:id="rId1562"/>
              </p:custDataLst>
            </p:nvPr>
          </p:nvSpPr>
          <p:spPr bwMode="auto">
            <a:xfrm>
              <a:off x="2735" y="2347"/>
              <a:ext cx="70" cy="80"/>
            </a:xfrm>
            <a:custGeom>
              <a:avLst/>
              <a:gdLst>
                <a:gd name="T0" fmla="*/ 595 w 16"/>
                <a:gd name="T1" fmla="*/ 1769 h 17"/>
                <a:gd name="T2" fmla="*/ 1339 w 16"/>
                <a:gd name="T3" fmla="*/ 1464 h 17"/>
                <a:gd name="T4" fmla="*/ 346 w 16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9" y="15"/>
                    <a:pt x="12" y="14"/>
                    <a:pt x="16" y="14"/>
                  </a:cubicBezTo>
                  <a:cubicBezTo>
                    <a:pt x="13" y="12"/>
                    <a:pt x="0" y="0"/>
                    <a:pt x="4" y="13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2" name="Freeform 259">
              <a:extLst>
                <a:ext uri="{FF2B5EF4-FFF2-40B4-BE49-F238E27FC236}">
                  <a16:creationId xmlns:a16="http://schemas.microsoft.com/office/drawing/2014/main" id="{5972E6C1-FDC4-4C88-897D-F552C10D2D69}"/>
                </a:ext>
              </a:extLst>
            </p:cNvPr>
            <p:cNvSpPr/>
            <p:nvPr>
              <p:custDataLst>
                <p:tags r:id="rId1563"/>
              </p:custDataLst>
            </p:nvPr>
          </p:nvSpPr>
          <p:spPr bwMode="auto">
            <a:xfrm>
              <a:off x="2743" y="2413"/>
              <a:ext cx="62" cy="84"/>
            </a:xfrm>
            <a:custGeom>
              <a:avLst/>
              <a:gdLst>
                <a:gd name="T0" fmla="*/ 354 w 14"/>
                <a:gd name="T1" fmla="*/ 1111 h 18"/>
                <a:gd name="T2" fmla="*/ 1218 w 14"/>
                <a:gd name="T3" fmla="*/ 611 h 18"/>
                <a:gd name="T4" fmla="*/ 784 w 14"/>
                <a:gd name="T5" fmla="*/ 1633 h 18"/>
                <a:gd name="T6" fmla="*/ 257 w 14"/>
                <a:gd name="T7" fmla="*/ 133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4" y="11"/>
                  </a:moveTo>
                  <a:cubicBezTo>
                    <a:pt x="0" y="4"/>
                    <a:pt x="10" y="0"/>
                    <a:pt x="14" y="6"/>
                  </a:cubicBezTo>
                  <a:cubicBezTo>
                    <a:pt x="4" y="5"/>
                    <a:pt x="8" y="11"/>
                    <a:pt x="9" y="16"/>
                  </a:cubicBezTo>
                  <a:cubicBezTo>
                    <a:pt x="6" y="18"/>
                    <a:pt x="5" y="16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3" name="Freeform 260">
              <a:extLst>
                <a:ext uri="{FF2B5EF4-FFF2-40B4-BE49-F238E27FC236}">
                  <a16:creationId xmlns:a16="http://schemas.microsoft.com/office/drawing/2014/main" id="{F7A54F21-F7AF-454B-BA91-CB486632EA0C}"/>
                </a:ext>
              </a:extLst>
            </p:cNvPr>
            <p:cNvSpPr/>
            <p:nvPr>
              <p:custDataLst>
                <p:tags r:id="rId1564"/>
              </p:custDataLst>
            </p:nvPr>
          </p:nvSpPr>
          <p:spPr bwMode="auto">
            <a:xfrm>
              <a:off x="1154" y="1903"/>
              <a:ext cx="597" cy="407"/>
            </a:xfrm>
            <a:custGeom>
              <a:avLst/>
              <a:gdLst>
                <a:gd name="T0" fmla="*/ 847 w 136"/>
                <a:gd name="T1" fmla="*/ 8711 h 87"/>
                <a:gd name="T2" fmla="*/ 926 w 136"/>
                <a:gd name="T3" fmla="*/ 8402 h 87"/>
                <a:gd name="T4" fmla="*/ 1097 w 136"/>
                <a:gd name="T5" fmla="*/ 8098 h 87"/>
                <a:gd name="T6" fmla="*/ 1097 w 136"/>
                <a:gd name="T7" fmla="*/ 8098 h 87"/>
                <a:gd name="T8" fmla="*/ 1273 w 136"/>
                <a:gd name="T9" fmla="*/ 7682 h 87"/>
                <a:gd name="T10" fmla="*/ 1348 w 136"/>
                <a:gd name="T11" fmla="*/ 7574 h 87"/>
                <a:gd name="T12" fmla="*/ 1598 w 136"/>
                <a:gd name="T13" fmla="*/ 7158 h 87"/>
                <a:gd name="T14" fmla="*/ 1598 w 136"/>
                <a:gd name="T15" fmla="*/ 7069 h 87"/>
                <a:gd name="T16" fmla="*/ 1945 w 136"/>
                <a:gd name="T17" fmla="*/ 6545 h 87"/>
                <a:gd name="T18" fmla="*/ 1945 w 136"/>
                <a:gd name="T19" fmla="*/ 6456 h 87"/>
                <a:gd name="T20" fmla="*/ 2370 w 136"/>
                <a:gd name="T21" fmla="*/ 5932 h 87"/>
                <a:gd name="T22" fmla="*/ 2445 w 136"/>
                <a:gd name="T23" fmla="*/ 5843 h 87"/>
                <a:gd name="T24" fmla="*/ 2871 w 136"/>
                <a:gd name="T25" fmla="*/ 5230 h 87"/>
                <a:gd name="T26" fmla="*/ 2871 w 136"/>
                <a:gd name="T27" fmla="*/ 5230 h 87"/>
                <a:gd name="T28" fmla="*/ 4065 w 136"/>
                <a:gd name="T29" fmla="*/ 3897 h 87"/>
                <a:gd name="T30" fmla="*/ 4144 w 136"/>
                <a:gd name="T31" fmla="*/ 3785 h 87"/>
                <a:gd name="T32" fmla="*/ 4816 w 136"/>
                <a:gd name="T33" fmla="*/ 3172 h 87"/>
                <a:gd name="T34" fmla="*/ 4912 w 136"/>
                <a:gd name="T35" fmla="*/ 3172 h 87"/>
                <a:gd name="T36" fmla="*/ 5667 w 136"/>
                <a:gd name="T37" fmla="*/ 2559 h 87"/>
                <a:gd name="T38" fmla="*/ 5764 w 136"/>
                <a:gd name="T39" fmla="*/ 2451 h 87"/>
                <a:gd name="T40" fmla="*/ 6589 w 136"/>
                <a:gd name="T41" fmla="*/ 1946 h 87"/>
                <a:gd name="T42" fmla="*/ 6765 w 136"/>
                <a:gd name="T43" fmla="*/ 1839 h 87"/>
                <a:gd name="T44" fmla="*/ 7686 w 136"/>
                <a:gd name="T45" fmla="*/ 1333 h 87"/>
                <a:gd name="T46" fmla="*/ 7783 w 136"/>
                <a:gd name="T47" fmla="*/ 1226 h 87"/>
                <a:gd name="T48" fmla="*/ 8806 w 136"/>
                <a:gd name="T49" fmla="*/ 809 h 87"/>
                <a:gd name="T50" fmla="*/ 8959 w 136"/>
                <a:gd name="T51" fmla="*/ 720 h 87"/>
                <a:gd name="T52" fmla="*/ 10153 w 136"/>
                <a:gd name="T53" fmla="*/ 416 h 87"/>
                <a:gd name="T54" fmla="*/ 10232 w 136"/>
                <a:gd name="T55" fmla="*/ 304 h 87"/>
                <a:gd name="T56" fmla="*/ 11505 w 136"/>
                <a:gd name="T57" fmla="*/ 0 h 87"/>
                <a:gd name="T58" fmla="*/ 11505 w 136"/>
                <a:gd name="T59" fmla="*/ 0 h 87"/>
                <a:gd name="T60" fmla="*/ 0 w 136"/>
                <a:gd name="T61" fmla="*/ 8907 h 87"/>
                <a:gd name="T62" fmla="*/ 0 w 136"/>
                <a:gd name="T63" fmla="*/ 8907 h 87"/>
                <a:gd name="T64" fmla="*/ 847 w 136"/>
                <a:gd name="T65" fmla="*/ 8711 h 87"/>
                <a:gd name="T66" fmla="*/ 847 w 136"/>
                <a:gd name="T67" fmla="*/ 8711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87">
                  <a:moveTo>
                    <a:pt x="10" y="85"/>
                  </a:move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3" y="87"/>
                    <a:pt x="7" y="86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lose/>
                </a:path>
              </a:pathLst>
            </a:custGeom>
            <a:solidFill>
              <a:srgbClr val="ED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4" name="Freeform 261">
              <a:extLst>
                <a:ext uri="{FF2B5EF4-FFF2-40B4-BE49-F238E27FC236}">
                  <a16:creationId xmlns:a16="http://schemas.microsoft.com/office/drawing/2014/main" id="{21F56411-C275-4633-8B40-2563FD977BE9}"/>
                </a:ext>
              </a:extLst>
            </p:cNvPr>
            <p:cNvSpPr/>
            <p:nvPr>
              <p:custDataLst>
                <p:tags r:id="rId1565"/>
              </p:custDataLst>
            </p:nvPr>
          </p:nvSpPr>
          <p:spPr bwMode="auto">
            <a:xfrm>
              <a:off x="1813" y="2638"/>
              <a:ext cx="553" cy="70"/>
            </a:xfrm>
            <a:custGeom>
              <a:avLst/>
              <a:gdLst>
                <a:gd name="T0" fmla="*/ 0 w 126"/>
                <a:gd name="T1" fmla="*/ 1218 h 15"/>
                <a:gd name="T2" fmla="*/ 10652 w 126"/>
                <a:gd name="T3" fmla="*/ 0 h 15"/>
                <a:gd name="T4" fmla="*/ 0 w 126"/>
                <a:gd name="T5" fmla="*/ 12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15">
                  <a:moveTo>
                    <a:pt x="0" y="12"/>
                  </a:moveTo>
                  <a:cubicBezTo>
                    <a:pt x="18" y="15"/>
                    <a:pt x="85" y="12"/>
                    <a:pt x="126" y="0"/>
                  </a:cubicBezTo>
                  <a:cubicBezTo>
                    <a:pt x="114" y="2"/>
                    <a:pt x="26" y="1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5" name="Freeform 262">
              <a:extLst>
                <a:ext uri="{FF2B5EF4-FFF2-40B4-BE49-F238E27FC236}">
                  <a16:creationId xmlns:a16="http://schemas.microsoft.com/office/drawing/2014/main" id="{B86B1E21-3636-4697-86D5-14F2326CD337}"/>
                </a:ext>
              </a:extLst>
            </p:cNvPr>
            <p:cNvSpPr/>
            <p:nvPr>
              <p:custDataLst>
                <p:tags r:id="rId1566"/>
              </p:custDataLst>
            </p:nvPr>
          </p:nvSpPr>
          <p:spPr bwMode="auto">
            <a:xfrm>
              <a:off x="1101" y="1542"/>
              <a:ext cx="1234" cy="454"/>
            </a:xfrm>
            <a:custGeom>
              <a:avLst/>
              <a:gdLst>
                <a:gd name="T0" fmla="*/ 0 w 281"/>
                <a:gd name="T1" fmla="*/ 9946 h 97"/>
                <a:gd name="T2" fmla="*/ 23797 w 281"/>
                <a:gd name="T3" fmla="*/ 5851 h 97"/>
                <a:gd name="T4" fmla="*/ 0 w 281"/>
                <a:gd name="T5" fmla="*/ 9946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1" h="97">
                  <a:moveTo>
                    <a:pt x="0" y="97"/>
                  </a:moveTo>
                  <a:cubicBezTo>
                    <a:pt x="46" y="47"/>
                    <a:pt x="149" y="0"/>
                    <a:pt x="281" y="57"/>
                  </a:cubicBezTo>
                  <a:cubicBezTo>
                    <a:pt x="191" y="10"/>
                    <a:pt x="66" y="6"/>
                    <a:pt x="0" y="9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6" name="Freeform 263">
              <a:extLst>
                <a:ext uri="{FF2B5EF4-FFF2-40B4-BE49-F238E27FC236}">
                  <a16:creationId xmlns:a16="http://schemas.microsoft.com/office/drawing/2014/main" id="{64B39814-149E-4E29-BF94-CC134D32429C}"/>
                </a:ext>
              </a:extLst>
            </p:cNvPr>
            <p:cNvSpPr/>
            <p:nvPr>
              <p:custDataLst>
                <p:tags r:id="rId1567"/>
              </p:custDataLst>
            </p:nvPr>
          </p:nvSpPr>
          <p:spPr bwMode="auto">
            <a:xfrm>
              <a:off x="2028" y="2741"/>
              <a:ext cx="623" cy="197"/>
            </a:xfrm>
            <a:custGeom>
              <a:avLst/>
              <a:gdLst>
                <a:gd name="T0" fmla="*/ 0 w 142"/>
                <a:gd name="T1" fmla="*/ 3827 h 42"/>
                <a:gd name="T2" fmla="*/ 11991 w 142"/>
                <a:gd name="T3" fmla="*/ 0 h 42"/>
                <a:gd name="T4" fmla="*/ 0 w 142"/>
                <a:gd name="T5" fmla="*/ 382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2">
                  <a:moveTo>
                    <a:pt x="0" y="37"/>
                  </a:moveTo>
                  <a:cubicBezTo>
                    <a:pt x="29" y="36"/>
                    <a:pt x="112" y="17"/>
                    <a:pt x="142" y="0"/>
                  </a:cubicBezTo>
                  <a:cubicBezTo>
                    <a:pt x="124" y="15"/>
                    <a:pt x="47" y="42"/>
                    <a:pt x="0" y="3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7" name="Freeform 264">
              <a:extLst>
                <a:ext uri="{FF2B5EF4-FFF2-40B4-BE49-F238E27FC236}">
                  <a16:creationId xmlns:a16="http://schemas.microsoft.com/office/drawing/2014/main" id="{00F7A530-231F-4B03-87ED-1AE1897B8BCE}"/>
                </a:ext>
              </a:extLst>
            </p:cNvPr>
            <p:cNvSpPr/>
            <p:nvPr>
              <p:custDataLst>
                <p:tags r:id="rId1568"/>
              </p:custDataLst>
            </p:nvPr>
          </p:nvSpPr>
          <p:spPr bwMode="auto">
            <a:xfrm>
              <a:off x="1672" y="2188"/>
              <a:ext cx="158" cy="33"/>
            </a:xfrm>
            <a:custGeom>
              <a:avLst/>
              <a:gdLst>
                <a:gd name="T0" fmla="*/ 0 w 36"/>
                <a:gd name="T1" fmla="*/ 0 h 7"/>
                <a:gd name="T2" fmla="*/ 676 w 36"/>
                <a:gd name="T3" fmla="*/ 424 h 7"/>
                <a:gd name="T4" fmla="*/ 1598 w 36"/>
                <a:gd name="T5" fmla="*/ 424 h 7"/>
                <a:gd name="T6" fmla="*/ 2023 w 36"/>
                <a:gd name="T7" fmla="*/ 622 h 7"/>
                <a:gd name="T8" fmla="*/ 2541 w 36"/>
                <a:gd name="T9" fmla="*/ 735 h 7"/>
                <a:gd name="T10" fmla="*/ 3042 w 36"/>
                <a:gd name="T11" fmla="*/ 6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  <a:cubicBezTo>
                    <a:pt x="12" y="6"/>
                    <a:pt x="15" y="4"/>
                    <a:pt x="19" y="4"/>
                  </a:cubicBezTo>
                  <a:cubicBezTo>
                    <a:pt x="21" y="5"/>
                    <a:pt x="22" y="6"/>
                    <a:pt x="24" y="6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1" y="7"/>
                    <a:pt x="35" y="6"/>
                    <a:pt x="36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8" name="Freeform 265">
              <a:extLst>
                <a:ext uri="{FF2B5EF4-FFF2-40B4-BE49-F238E27FC236}">
                  <a16:creationId xmlns:a16="http://schemas.microsoft.com/office/drawing/2014/main" id="{E1B5EA5B-58DC-4950-8F0F-5C4F96156759}"/>
                </a:ext>
              </a:extLst>
            </p:cNvPr>
            <p:cNvSpPr/>
            <p:nvPr>
              <p:custDataLst>
                <p:tags r:id="rId1569"/>
              </p:custDataLst>
            </p:nvPr>
          </p:nvSpPr>
          <p:spPr bwMode="auto">
            <a:xfrm>
              <a:off x="1738" y="2301"/>
              <a:ext cx="105" cy="23"/>
            </a:xfrm>
            <a:custGeom>
              <a:avLst/>
              <a:gdLst>
                <a:gd name="T0" fmla="*/ 0 w 24"/>
                <a:gd name="T1" fmla="*/ 488 h 5"/>
                <a:gd name="T2" fmla="*/ 669 w 24"/>
                <a:gd name="T3" fmla="*/ 294 h 5"/>
                <a:gd name="T4" fmla="*/ 1264 w 24"/>
                <a:gd name="T5" fmla="*/ 294 h 5"/>
                <a:gd name="T6" fmla="*/ 1588 w 24"/>
                <a:gd name="T7" fmla="*/ 0 h 5"/>
                <a:gd name="T8" fmla="*/ 2008 w 2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cubicBezTo>
                    <a:pt x="3" y="5"/>
                    <a:pt x="5" y="4"/>
                    <a:pt x="8" y="3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7" y="3"/>
                    <a:pt x="17" y="1"/>
                    <a:pt x="19" y="0"/>
                  </a:cubicBezTo>
                  <a:cubicBezTo>
                    <a:pt x="21" y="0"/>
                    <a:pt x="23" y="0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99" name="Freeform 266">
              <a:extLst>
                <a:ext uri="{FF2B5EF4-FFF2-40B4-BE49-F238E27FC236}">
                  <a16:creationId xmlns:a16="http://schemas.microsoft.com/office/drawing/2014/main" id="{E808FE7D-D2AF-4826-B4DE-7852FE312636}"/>
                </a:ext>
              </a:extLst>
            </p:cNvPr>
            <p:cNvSpPr/>
            <p:nvPr>
              <p:custDataLst>
                <p:tags r:id="rId1570"/>
              </p:custDataLst>
            </p:nvPr>
          </p:nvSpPr>
          <p:spPr bwMode="auto">
            <a:xfrm>
              <a:off x="1769" y="2371"/>
              <a:ext cx="92" cy="65"/>
            </a:xfrm>
            <a:custGeom>
              <a:avLst/>
              <a:gdLst>
                <a:gd name="T0" fmla="*/ 0 w 21"/>
                <a:gd name="T1" fmla="*/ 1402 h 14"/>
                <a:gd name="T2" fmla="*/ 346 w 21"/>
                <a:gd name="T3" fmla="*/ 994 h 14"/>
                <a:gd name="T4" fmla="*/ 846 w 21"/>
                <a:gd name="T5" fmla="*/ 497 h 14"/>
                <a:gd name="T6" fmla="*/ 1766 w 2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3" y="14"/>
                    <a:pt x="3" y="12"/>
                    <a:pt x="4" y="10"/>
                  </a:cubicBezTo>
                  <a:cubicBezTo>
                    <a:pt x="6" y="7"/>
                    <a:pt x="7" y="7"/>
                    <a:pt x="10" y="5"/>
                  </a:cubicBezTo>
                  <a:cubicBezTo>
                    <a:pt x="13" y="4"/>
                    <a:pt x="17" y="1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0" name="Freeform 267">
              <a:extLst>
                <a:ext uri="{FF2B5EF4-FFF2-40B4-BE49-F238E27FC236}">
                  <a16:creationId xmlns:a16="http://schemas.microsoft.com/office/drawing/2014/main" id="{6AC7C9D8-6F38-454B-8F84-7B2895BA7905}"/>
                </a:ext>
              </a:extLst>
            </p:cNvPr>
            <p:cNvSpPr/>
            <p:nvPr>
              <p:custDataLst>
                <p:tags r:id="rId1571"/>
              </p:custDataLst>
            </p:nvPr>
          </p:nvSpPr>
          <p:spPr bwMode="auto">
            <a:xfrm>
              <a:off x="1900" y="2465"/>
              <a:ext cx="40" cy="74"/>
            </a:xfrm>
            <a:custGeom>
              <a:avLst/>
              <a:gdLst>
                <a:gd name="T0" fmla="*/ 0 w 9"/>
                <a:gd name="T1" fmla="*/ 1582 h 16"/>
                <a:gd name="T2" fmla="*/ 791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2" y="10"/>
                    <a:pt x="5" y="4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1" name="Freeform 268">
              <a:extLst>
                <a:ext uri="{FF2B5EF4-FFF2-40B4-BE49-F238E27FC236}">
                  <a16:creationId xmlns:a16="http://schemas.microsoft.com/office/drawing/2014/main" id="{BFF293BD-990B-4FFF-B768-116FB8217A83}"/>
                </a:ext>
              </a:extLst>
            </p:cNvPr>
            <p:cNvSpPr/>
            <p:nvPr>
              <p:custDataLst>
                <p:tags r:id="rId1572"/>
              </p:custDataLst>
            </p:nvPr>
          </p:nvSpPr>
          <p:spPr bwMode="auto">
            <a:xfrm>
              <a:off x="1975" y="2465"/>
              <a:ext cx="26" cy="154"/>
            </a:xfrm>
            <a:custGeom>
              <a:avLst/>
              <a:gdLst>
                <a:gd name="T0" fmla="*/ 490 w 6"/>
                <a:gd name="T1" fmla="*/ 0 h 33"/>
                <a:gd name="T2" fmla="*/ 243 w 6"/>
                <a:gd name="T3" fmla="*/ 807 h 33"/>
                <a:gd name="T4" fmla="*/ 169 w 6"/>
                <a:gd name="T5" fmla="*/ 1722 h 33"/>
                <a:gd name="T6" fmla="*/ 243 w 6"/>
                <a:gd name="T7" fmla="*/ 2329 h 33"/>
                <a:gd name="T8" fmla="*/ 169 w 6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6" y="0"/>
                  </a:moveTo>
                  <a:cubicBezTo>
                    <a:pt x="5" y="3"/>
                    <a:pt x="4" y="5"/>
                    <a:pt x="3" y="8"/>
                  </a:cubicBezTo>
                  <a:cubicBezTo>
                    <a:pt x="3" y="11"/>
                    <a:pt x="3" y="14"/>
                    <a:pt x="2" y="17"/>
                  </a:cubicBezTo>
                  <a:cubicBezTo>
                    <a:pt x="2" y="20"/>
                    <a:pt x="2" y="20"/>
                    <a:pt x="3" y="23"/>
                  </a:cubicBezTo>
                  <a:cubicBezTo>
                    <a:pt x="3" y="26"/>
                    <a:pt x="0" y="30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2" name="Freeform 269">
              <a:extLst>
                <a:ext uri="{FF2B5EF4-FFF2-40B4-BE49-F238E27FC236}">
                  <a16:creationId xmlns:a16="http://schemas.microsoft.com/office/drawing/2014/main" id="{62D97C1A-E485-408A-9477-ED9E60D1C298}"/>
                </a:ext>
              </a:extLst>
            </p:cNvPr>
            <p:cNvSpPr/>
            <p:nvPr>
              <p:custDataLst>
                <p:tags r:id="rId1573"/>
              </p:custDataLst>
            </p:nvPr>
          </p:nvSpPr>
          <p:spPr bwMode="auto">
            <a:xfrm>
              <a:off x="2063" y="2465"/>
              <a:ext cx="26" cy="149"/>
            </a:xfrm>
            <a:custGeom>
              <a:avLst/>
              <a:gdLst>
                <a:gd name="T0" fmla="*/ 74 w 6"/>
                <a:gd name="T1" fmla="*/ 0 h 32"/>
                <a:gd name="T2" fmla="*/ 0 w 6"/>
                <a:gd name="T3" fmla="*/ 717 h 32"/>
                <a:gd name="T4" fmla="*/ 243 w 6"/>
                <a:gd name="T5" fmla="*/ 1714 h 32"/>
                <a:gd name="T6" fmla="*/ 243 w 6"/>
                <a:gd name="T7" fmla="*/ 2733 h 32"/>
                <a:gd name="T8" fmla="*/ 321 w 6"/>
                <a:gd name="T9" fmla="*/ 3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11"/>
                    <a:pt x="2" y="13"/>
                    <a:pt x="3" y="17"/>
                  </a:cubicBezTo>
                  <a:cubicBezTo>
                    <a:pt x="4" y="20"/>
                    <a:pt x="2" y="23"/>
                    <a:pt x="3" y="27"/>
                  </a:cubicBezTo>
                  <a:cubicBezTo>
                    <a:pt x="4" y="30"/>
                    <a:pt x="6" y="29"/>
                    <a:pt x="4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3" name="Freeform 270">
              <a:extLst>
                <a:ext uri="{FF2B5EF4-FFF2-40B4-BE49-F238E27FC236}">
                  <a16:creationId xmlns:a16="http://schemas.microsoft.com/office/drawing/2014/main" id="{1DD1C1B4-A944-42D8-A1BA-094BCEC0FDF3}"/>
                </a:ext>
              </a:extLst>
            </p:cNvPr>
            <p:cNvSpPr/>
            <p:nvPr>
              <p:custDataLst>
                <p:tags r:id="rId1574"/>
              </p:custDataLst>
            </p:nvPr>
          </p:nvSpPr>
          <p:spPr bwMode="auto">
            <a:xfrm>
              <a:off x="2164" y="2385"/>
              <a:ext cx="88" cy="178"/>
            </a:xfrm>
            <a:custGeom>
              <a:avLst/>
              <a:gdLst>
                <a:gd name="T0" fmla="*/ 0 w 20"/>
                <a:gd name="T1" fmla="*/ 0 h 38"/>
                <a:gd name="T2" fmla="*/ 854 w 20"/>
                <a:gd name="T3" fmla="*/ 1447 h 38"/>
                <a:gd name="T4" fmla="*/ 1628 w 20"/>
                <a:gd name="T5" fmla="*/ 390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0" y="6"/>
                    <a:pt x="6" y="10"/>
                    <a:pt x="10" y="14"/>
                  </a:cubicBezTo>
                  <a:cubicBezTo>
                    <a:pt x="16" y="20"/>
                    <a:pt x="20" y="29"/>
                    <a:pt x="19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4" name="Freeform 271">
              <a:extLst>
                <a:ext uri="{FF2B5EF4-FFF2-40B4-BE49-F238E27FC236}">
                  <a16:creationId xmlns:a16="http://schemas.microsoft.com/office/drawing/2014/main" id="{F8DAEFDC-42C7-4188-A731-2596FF99E3F2}"/>
                </a:ext>
              </a:extLst>
            </p:cNvPr>
            <p:cNvSpPr/>
            <p:nvPr>
              <p:custDataLst>
                <p:tags r:id="rId1575"/>
              </p:custDataLst>
            </p:nvPr>
          </p:nvSpPr>
          <p:spPr bwMode="auto">
            <a:xfrm>
              <a:off x="2199" y="2385"/>
              <a:ext cx="123" cy="47"/>
            </a:xfrm>
            <a:custGeom>
              <a:avLst/>
              <a:gdLst>
                <a:gd name="T0" fmla="*/ 0 w 28"/>
                <a:gd name="T1" fmla="*/ 0 h 10"/>
                <a:gd name="T2" fmla="*/ 1098 w 28"/>
                <a:gd name="T3" fmla="*/ 418 h 10"/>
                <a:gd name="T4" fmla="*/ 2372 w 28"/>
                <a:gd name="T5" fmla="*/ 103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3"/>
                    <a:pt x="9" y="2"/>
                    <a:pt x="13" y="4"/>
                  </a:cubicBezTo>
                  <a:cubicBezTo>
                    <a:pt x="18" y="6"/>
                    <a:pt x="22" y="10"/>
                    <a:pt x="28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5" name="Freeform 272">
              <a:extLst>
                <a:ext uri="{FF2B5EF4-FFF2-40B4-BE49-F238E27FC236}">
                  <a16:creationId xmlns:a16="http://schemas.microsoft.com/office/drawing/2014/main" id="{11168AC6-0F83-41CD-A10D-7F4EC64D7638}"/>
                </a:ext>
              </a:extLst>
            </p:cNvPr>
            <p:cNvSpPr/>
            <p:nvPr>
              <p:custDataLst>
                <p:tags r:id="rId1576"/>
              </p:custDataLst>
            </p:nvPr>
          </p:nvSpPr>
          <p:spPr bwMode="auto">
            <a:xfrm>
              <a:off x="2195" y="2263"/>
              <a:ext cx="101" cy="14"/>
            </a:xfrm>
            <a:custGeom>
              <a:avLst/>
              <a:gdLst>
                <a:gd name="T0" fmla="*/ 0 w 23"/>
                <a:gd name="T1" fmla="*/ 196 h 3"/>
                <a:gd name="T2" fmla="*/ 848 w 23"/>
                <a:gd name="T3" fmla="*/ 0 h 3"/>
                <a:gd name="T4" fmla="*/ 1950 w 23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14" y="0"/>
                    <a:pt x="19" y="3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6" name="Freeform 273">
              <a:extLst>
                <a:ext uri="{FF2B5EF4-FFF2-40B4-BE49-F238E27FC236}">
                  <a16:creationId xmlns:a16="http://schemas.microsoft.com/office/drawing/2014/main" id="{0F4DC8A9-3B6B-48BD-8C83-C1D2979C17B2}"/>
                </a:ext>
              </a:extLst>
            </p:cNvPr>
            <p:cNvSpPr/>
            <p:nvPr>
              <p:custDataLst>
                <p:tags r:id="rId1577"/>
              </p:custDataLst>
            </p:nvPr>
          </p:nvSpPr>
          <p:spPr bwMode="auto">
            <a:xfrm>
              <a:off x="2168" y="2024"/>
              <a:ext cx="84" cy="145"/>
            </a:xfrm>
            <a:custGeom>
              <a:avLst/>
              <a:gdLst>
                <a:gd name="T0" fmla="*/ 0 w 19"/>
                <a:gd name="T1" fmla="*/ 3171 h 31"/>
                <a:gd name="T2" fmla="*/ 177 w 19"/>
                <a:gd name="T3" fmla="*/ 2671 h 31"/>
                <a:gd name="T4" fmla="*/ 959 w 19"/>
                <a:gd name="T5" fmla="*/ 2058 h 31"/>
                <a:gd name="T6" fmla="*/ 1291 w 19"/>
                <a:gd name="T7" fmla="*/ 1118 h 31"/>
                <a:gd name="T8" fmla="*/ 1640 w 1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" y="30"/>
                    <a:pt x="1" y="28"/>
                    <a:pt x="2" y="26"/>
                  </a:cubicBezTo>
                  <a:cubicBezTo>
                    <a:pt x="5" y="22"/>
                    <a:pt x="8" y="23"/>
                    <a:pt x="11" y="20"/>
                  </a:cubicBezTo>
                  <a:cubicBezTo>
                    <a:pt x="13" y="18"/>
                    <a:pt x="14" y="14"/>
                    <a:pt x="15" y="11"/>
                  </a:cubicBezTo>
                  <a:cubicBezTo>
                    <a:pt x="16" y="7"/>
                    <a:pt x="17" y="4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7" name="Freeform 274">
              <a:extLst>
                <a:ext uri="{FF2B5EF4-FFF2-40B4-BE49-F238E27FC236}">
                  <a16:creationId xmlns:a16="http://schemas.microsoft.com/office/drawing/2014/main" id="{E65BFD23-9C0F-4603-86B8-41E2939178A3}"/>
                </a:ext>
              </a:extLst>
            </p:cNvPr>
            <p:cNvSpPr/>
            <p:nvPr>
              <p:custDataLst>
                <p:tags r:id="rId1578"/>
              </p:custDataLst>
            </p:nvPr>
          </p:nvSpPr>
          <p:spPr bwMode="auto">
            <a:xfrm>
              <a:off x="2080" y="1992"/>
              <a:ext cx="9" cy="117"/>
            </a:xfrm>
            <a:custGeom>
              <a:avLst/>
              <a:gdLst>
                <a:gd name="T0" fmla="*/ 0 w 2"/>
                <a:gd name="T1" fmla="*/ 2565 h 25"/>
                <a:gd name="T2" fmla="*/ 185 w 2"/>
                <a:gd name="T3" fmla="*/ 1446 h 25"/>
                <a:gd name="T4" fmla="*/ 185 w 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5">
                  <a:moveTo>
                    <a:pt x="0" y="25"/>
                  </a:moveTo>
                  <a:cubicBezTo>
                    <a:pt x="1" y="21"/>
                    <a:pt x="2" y="17"/>
                    <a:pt x="2" y="14"/>
                  </a:cubicBezTo>
                  <a:cubicBezTo>
                    <a:pt x="2" y="8"/>
                    <a:pt x="0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8" name="Freeform 275">
              <a:extLst>
                <a:ext uri="{FF2B5EF4-FFF2-40B4-BE49-F238E27FC236}">
                  <a16:creationId xmlns:a16="http://schemas.microsoft.com/office/drawing/2014/main" id="{BCFF330D-B566-485D-96BD-0116067E28AA}"/>
                </a:ext>
              </a:extLst>
            </p:cNvPr>
            <p:cNvSpPr/>
            <p:nvPr>
              <p:custDataLst>
                <p:tags r:id="rId1579"/>
              </p:custDataLst>
            </p:nvPr>
          </p:nvSpPr>
          <p:spPr bwMode="auto">
            <a:xfrm>
              <a:off x="1914" y="2029"/>
              <a:ext cx="26" cy="80"/>
            </a:xfrm>
            <a:custGeom>
              <a:avLst/>
              <a:gdLst>
                <a:gd name="T0" fmla="*/ 321 w 6"/>
                <a:gd name="T1" fmla="*/ 0 h 17"/>
                <a:gd name="T2" fmla="*/ 412 w 6"/>
                <a:gd name="T3" fmla="*/ 1351 h 17"/>
                <a:gd name="T4" fmla="*/ 0 w 6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4"/>
                    <a:pt x="5" y="9"/>
                    <a:pt x="5" y="13"/>
                  </a:cubicBezTo>
                  <a:cubicBezTo>
                    <a:pt x="5" y="16"/>
                    <a:pt x="4" y="17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09" name="Freeform 276">
              <a:extLst>
                <a:ext uri="{FF2B5EF4-FFF2-40B4-BE49-F238E27FC236}">
                  <a16:creationId xmlns:a16="http://schemas.microsoft.com/office/drawing/2014/main" id="{F52C1CB0-F6B6-4D57-98D2-2D16338677A2}"/>
                </a:ext>
              </a:extLst>
            </p:cNvPr>
            <p:cNvSpPr/>
            <p:nvPr>
              <p:custDataLst>
                <p:tags r:id="rId1580"/>
              </p:custDataLst>
            </p:nvPr>
          </p:nvSpPr>
          <p:spPr bwMode="auto">
            <a:xfrm>
              <a:off x="1773" y="2109"/>
              <a:ext cx="83" cy="60"/>
            </a:xfrm>
            <a:custGeom>
              <a:avLst/>
              <a:gdLst>
                <a:gd name="T0" fmla="*/ 0 w 19"/>
                <a:gd name="T1" fmla="*/ 0 h 13"/>
                <a:gd name="T2" fmla="*/ 419 w 19"/>
                <a:gd name="T3" fmla="*/ 383 h 13"/>
                <a:gd name="T4" fmla="*/ 1088 w 19"/>
                <a:gd name="T5" fmla="*/ 978 h 13"/>
                <a:gd name="T6" fmla="*/ 1258 w 19"/>
                <a:gd name="T7" fmla="*/ 59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1" y="3"/>
                    <a:pt x="3" y="3"/>
                    <a:pt x="5" y="4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8" y="13"/>
                    <a:pt x="19" y="9"/>
                    <a:pt x="15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0" name="Freeform 277">
              <a:extLst>
                <a:ext uri="{FF2B5EF4-FFF2-40B4-BE49-F238E27FC236}">
                  <a16:creationId xmlns:a16="http://schemas.microsoft.com/office/drawing/2014/main" id="{1A8C7F1B-7C49-4490-87EE-12DEE9A14D26}"/>
                </a:ext>
              </a:extLst>
            </p:cNvPr>
            <p:cNvSpPr/>
            <p:nvPr>
              <p:custDataLst>
                <p:tags r:id="rId1581"/>
              </p:custDataLst>
            </p:nvPr>
          </p:nvSpPr>
          <p:spPr bwMode="auto">
            <a:xfrm>
              <a:off x="2111" y="2408"/>
              <a:ext cx="44" cy="103"/>
            </a:xfrm>
            <a:custGeom>
              <a:avLst/>
              <a:gdLst>
                <a:gd name="T0" fmla="*/ 854 w 10"/>
                <a:gd name="T1" fmla="*/ 726 h 22"/>
                <a:gd name="T2" fmla="*/ 348 w 10"/>
                <a:gd name="T3" fmla="*/ 108 h 22"/>
                <a:gd name="T4" fmla="*/ 0 w 10"/>
                <a:gd name="T5" fmla="*/ 506 h 22"/>
                <a:gd name="T6" fmla="*/ 427 w 10"/>
                <a:gd name="T7" fmla="*/ 22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10" y="7"/>
                  </a:moveTo>
                  <a:cubicBezTo>
                    <a:pt x="9" y="5"/>
                    <a:pt x="7" y="1"/>
                    <a:pt x="4" y="1"/>
                  </a:cubicBezTo>
                  <a:cubicBezTo>
                    <a:pt x="1" y="0"/>
                    <a:pt x="0" y="3"/>
                    <a:pt x="0" y="5"/>
                  </a:cubicBezTo>
                  <a:cubicBezTo>
                    <a:pt x="0" y="12"/>
                    <a:pt x="5" y="16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1" name="Freeform 278">
              <a:extLst>
                <a:ext uri="{FF2B5EF4-FFF2-40B4-BE49-F238E27FC236}">
                  <a16:creationId xmlns:a16="http://schemas.microsoft.com/office/drawing/2014/main" id="{A50D56CA-D50C-4A6E-BC0A-E4BAFA0C05C8}"/>
                </a:ext>
              </a:extLst>
            </p:cNvPr>
            <p:cNvSpPr/>
            <p:nvPr>
              <p:custDataLst>
                <p:tags r:id="rId1582"/>
              </p:custDataLst>
            </p:nvPr>
          </p:nvSpPr>
          <p:spPr bwMode="auto">
            <a:xfrm>
              <a:off x="1071" y="1678"/>
              <a:ext cx="1541" cy="445"/>
            </a:xfrm>
            <a:custGeom>
              <a:avLst/>
              <a:gdLst>
                <a:gd name="T0" fmla="*/ 0 w 351"/>
                <a:gd name="T1" fmla="*/ 9762 h 95"/>
                <a:gd name="T2" fmla="*/ 0 w 351"/>
                <a:gd name="T3" fmla="*/ 9762 h 95"/>
                <a:gd name="T4" fmla="*/ 18022 w 351"/>
                <a:gd name="T5" fmla="*/ 1644 h 95"/>
                <a:gd name="T6" fmla="*/ 29700 w 351"/>
                <a:gd name="T7" fmla="*/ 7813 h 95"/>
                <a:gd name="T8" fmla="*/ 29700 w 351"/>
                <a:gd name="T9" fmla="*/ 7813 h 95"/>
                <a:gd name="T10" fmla="*/ 18119 w 351"/>
                <a:gd name="T11" fmla="*/ 1227 h 95"/>
                <a:gd name="T12" fmla="*/ 0 w 351"/>
                <a:gd name="T13" fmla="*/ 976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95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51" y="26"/>
                    <a:pt x="116" y="4"/>
                    <a:pt x="213" y="16"/>
                  </a:cubicBezTo>
                  <a:cubicBezTo>
                    <a:pt x="266" y="23"/>
                    <a:pt x="313" y="42"/>
                    <a:pt x="351" y="76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12" y="42"/>
                    <a:pt x="267" y="19"/>
                    <a:pt x="214" y="12"/>
                  </a:cubicBezTo>
                  <a:cubicBezTo>
                    <a:pt x="115" y="0"/>
                    <a:pt x="52" y="25"/>
                    <a:pt x="0" y="95"/>
                  </a:cubicBezTo>
                  <a:close/>
                </a:path>
              </a:pathLst>
            </a:custGeom>
            <a:solidFill>
              <a:srgbClr val="BC7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2" name="Freeform 279">
              <a:extLst>
                <a:ext uri="{FF2B5EF4-FFF2-40B4-BE49-F238E27FC236}">
                  <a16:creationId xmlns:a16="http://schemas.microsoft.com/office/drawing/2014/main" id="{BCE8212F-7E32-49FC-8040-0DD2502C4769}"/>
                </a:ext>
              </a:extLst>
            </p:cNvPr>
            <p:cNvSpPr/>
            <p:nvPr>
              <p:custDataLst>
                <p:tags r:id="rId1583"/>
              </p:custDataLst>
            </p:nvPr>
          </p:nvSpPr>
          <p:spPr bwMode="auto">
            <a:xfrm>
              <a:off x="1387" y="2666"/>
              <a:ext cx="1369" cy="262"/>
            </a:xfrm>
            <a:custGeom>
              <a:avLst/>
              <a:gdLst>
                <a:gd name="T0" fmla="*/ 12668 w 312"/>
                <a:gd name="T1" fmla="*/ 4707 h 56"/>
                <a:gd name="T2" fmla="*/ 0 w 312"/>
                <a:gd name="T3" fmla="*/ 4398 h 56"/>
                <a:gd name="T4" fmla="*/ 0 w 312"/>
                <a:gd name="T5" fmla="*/ 4398 h 56"/>
                <a:gd name="T6" fmla="*/ 12668 w 312"/>
                <a:gd name="T7" fmla="*/ 5011 h 56"/>
                <a:gd name="T8" fmla="*/ 26358 w 312"/>
                <a:gd name="T9" fmla="*/ 0 h 56"/>
                <a:gd name="T10" fmla="*/ 26358 w 312"/>
                <a:gd name="T11" fmla="*/ 0 h 56"/>
                <a:gd name="T12" fmla="*/ 12668 w 312"/>
                <a:gd name="T13" fmla="*/ 4707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2" h="56">
                  <a:moveTo>
                    <a:pt x="150" y="46"/>
                  </a:moveTo>
                  <a:cubicBezTo>
                    <a:pt x="100" y="53"/>
                    <a:pt x="47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7" y="56"/>
                    <a:pt x="101" y="56"/>
                    <a:pt x="150" y="49"/>
                  </a:cubicBezTo>
                  <a:cubicBezTo>
                    <a:pt x="231" y="38"/>
                    <a:pt x="299" y="9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299" y="9"/>
                    <a:pt x="229" y="34"/>
                    <a:pt x="150" y="46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3" name="Freeform 280">
              <a:extLst>
                <a:ext uri="{FF2B5EF4-FFF2-40B4-BE49-F238E27FC236}">
                  <a16:creationId xmlns:a16="http://schemas.microsoft.com/office/drawing/2014/main" id="{C03E4A15-5B21-4E4A-828F-5F23B597C08C}"/>
                </a:ext>
              </a:extLst>
            </p:cNvPr>
            <p:cNvSpPr/>
            <p:nvPr>
              <p:custDataLst>
                <p:tags r:id="rId1584"/>
              </p:custDataLst>
            </p:nvPr>
          </p:nvSpPr>
          <p:spPr bwMode="auto">
            <a:xfrm>
              <a:off x="1615" y="1879"/>
              <a:ext cx="808" cy="792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4" name="Freeform 281">
              <a:extLst>
                <a:ext uri="{FF2B5EF4-FFF2-40B4-BE49-F238E27FC236}">
                  <a16:creationId xmlns:a16="http://schemas.microsoft.com/office/drawing/2014/main" id="{EDA91814-7AF6-4FC8-B118-43B87AF4AB58}"/>
                </a:ext>
              </a:extLst>
            </p:cNvPr>
            <p:cNvSpPr/>
            <p:nvPr>
              <p:custDataLst>
                <p:tags r:id="rId1585"/>
              </p:custDataLst>
            </p:nvPr>
          </p:nvSpPr>
          <p:spPr bwMode="auto">
            <a:xfrm>
              <a:off x="2234" y="2015"/>
              <a:ext cx="189" cy="618"/>
            </a:xfrm>
            <a:custGeom>
              <a:avLst/>
              <a:gdLst>
                <a:gd name="T0" fmla="*/ 0 w 43"/>
                <a:gd name="T1" fmla="*/ 13545 h 132"/>
                <a:gd name="T2" fmla="*/ 3653 w 43"/>
                <a:gd name="T3" fmla="*/ 5656 h 132"/>
                <a:gd name="T4" fmla="*/ 2123 w 4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32">
                  <a:moveTo>
                    <a:pt x="0" y="132"/>
                  </a:moveTo>
                  <a:cubicBezTo>
                    <a:pt x="26" y="116"/>
                    <a:pt x="43" y="87"/>
                    <a:pt x="43" y="55"/>
                  </a:cubicBezTo>
                  <a:cubicBezTo>
                    <a:pt x="43" y="34"/>
                    <a:pt x="36" y="16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5" name="Freeform 282">
              <a:extLst>
                <a:ext uri="{FF2B5EF4-FFF2-40B4-BE49-F238E27FC236}">
                  <a16:creationId xmlns:a16="http://schemas.microsoft.com/office/drawing/2014/main" id="{6141ED40-7BE8-4AAF-B366-B65641249F98}"/>
                </a:ext>
              </a:extLst>
            </p:cNvPr>
            <p:cNvSpPr/>
            <p:nvPr>
              <p:custDataLst>
                <p:tags r:id="rId1586"/>
              </p:custDataLst>
            </p:nvPr>
          </p:nvSpPr>
          <p:spPr bwMode="auto">
            <a:xfrm>
              <a:off x="2691" y="2333"/>
              <a:ext cx="57" cy="230"/>
            </a:xfrm>
            <a:custGeom>
              <a:avLst/>
              <a:gdLst>
                <a:gd name="T0" fmla="*/ 750 w 13"/>
                <a:gd name="T1" fmla="*/ 0 h 49"/>
                <a:gd name="T2" fmla="*/ 0 w 13"/>
                <a:gd name="T3" fmla="*/ 5069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1" y="11"/>
                    <a:pt x="13" y="31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16" name="Oval 283">
              <a:extLst>
                <a:ext uri="{FF2B5EF4-FFF2-40B4-BE49-F238E27FC236}">
                  <a16:creationId xmlns:a16="http://schemas.microsoft.com/office/drawing/2014/main" id="{AB59523C-7F0B-4247-8E98-E401F13097C9}"/>
                </a:ext>
              </a:extLst>
            </p:cNvPr>
            <p:cNvSpPr>
              <a:spLocks noChangeArrowheads="1"/>
            </p:cNvSpPr>
            <p:nvPr>
              <p:custDataLst>
                <p:tags r:id="rId1587"/>
              </p:custDataLst>
            </p:nvPr>
          </p:nvSpPr>
          <p:spPr bwMode="auto">
            <a:xfrm>
              <a:off x="1878" y="2123"/>
              <a:ext cx="88" cy="9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617" name="Oval 284">
              <a:extLst>
                <a:ext uri="{FF2B5EF4-FFF2-40B4-BE49-F238E27FC236}">
                  <a16:creationId xmlns:a16="http://schemas.microsoft.com/office/drawing/2014/main" id="{DEE3CA64-88B4-4163-94E4-C2F69C55A843}"/>
                </a:ext>
              </a:extLst>
            </p:cNvPr>
            <p:cNvSpPr>
              <a:spLocks noChangeArrowheads="1"/>
            </p:cNvSpPr>
            <p:nvPr>
              <p:custDataLst>
                <p:tags r:id="rId1588"/>
              </p:custDataLst>
            </p:nvPr>
          </p:nvSpPr>
          <p:spPr bwMode="auto">
            <a:xfrm>
              <a:off x="1856" y="2212"/>
              <a:ext cx="44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618" name="Oval 285">
              <a:extLst>
                <a:ext uri="{FF2B5EF4-FFF2-40B4-BE49-F238E27FC236}">
                  <a16:creationId xmlns:a16="http://schemas.microsoft.com/office/drawing/2014/main" id="{68CEC259-9449-40BE-B1A4-20441095923A}"/>
                </a:ext>
              </a:extLst>
            </p:cNvPr>
            <p:cNvSpPr>
              <a:spLocks noChangeArrowheads="1"/>
            </p:cNvSpPr>
            <p:nvPr>
              <p:custDataLst>
                <p:tags r:id="rId1589"/>
              </p:custDataLst>
            </p:nvPr>
          </p:nvSpPr>
          <p:spPr bwMode="auto">
            <a:xfrm>
              <a:off x="1966" y="2090"/>
              <a:ext cx="44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619" name="Freeform 286">
              <a:extLst>
                <a:ext uri="{FF2B5EF4-FFF2-40B4-BE49-F238E27FC236}">
                  <a16:creationId xmlns:a16="http://schemas.microsoft.com/office/drawing/2014/main" id="{63876A9F-D9F3-4E49-B7F8-1B64096621E5}"/>
                </a:ext>
              </a:extLst>
            </p:cNvPr>
            <p:cNvSpPr/>
            <p:nvPr>
              <p:custDataLst>
                <p:tags r:id="rId1590"/>
              </p:custDataLst>
            </p:nvPr>
          </p:nvSpPr>
          <p:spPr bwMode="auto">
            <a:xfrm>
              <a:off x="1198" y="1926"/>
              <a:ext cx="1493" cy="749"/>
            </a:xfrm>
            <a:custGeom>
              <a:avLst/>
              <a:gdLst>
                <a:gd name="T0" fmla="*/ 8716 w 340"/>
                <a:gd name="T1" fmla="*/ 0 h 160"/>
                <a:gd name="T2" fmla="*/ 426 w 340"/>
                <a:gd name="T3" fmla="*/ 7275 h 160"/>
                <a:gd name="T4" fmla="*/ 347 w 340"/>
                <a:gd name="T5" fmla="*/ 8918 h 160"/>
                <a:gd name="T6" fmla="*/ 12611 w 340"/>
                <a:gd name="T7" fmla="*/ 16216 h 160"/>
                <a:gd name="T8" fmla="*/ 27515 w 340"/>
                <a:gd name="T9" fmla="*/ 14048 h 160"/>
                <a:gd name="T10" fmla="*/ 28789 w 340"/>
                <a:gd name="T11" fmla="*/ 1415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0" h="160">
                  <a:moveTo>
                    <a:pt x="103" y="0"/>
                  </a:moveTo>
                  <a:cubicBezTo>
                    <a:pt x="44" y="16"/>
                    <a:pt x="16" y="53"/>
                    <a:pt x="5" y="71"/>
                  </a:cubicBezTo>
                  <a:cubicBezTo>
                    <a:pt x="0" y="79"/>
                    <a:pt x="1" y="81"/>
                    <a:pt x="4" y="87"/>
                  </a:cubicBezTo>
                  <a:cubicBezTo>
                    <a:pt x="21" y="114"/>
                    <a:pt x="73" y="157"/>
                    <a:pt x="149" y="158"/>
                  </a:cubicBezTo>
                  <a:cubicBezTo>
                    <a:pt x="232" y="160"/>
                    <a:pt x="303" y="137"/>
                    <a:pt x="325" y="137"/>
                  </a:cubicBezTo>
                  <a:cubicBezTo>
                    <a:pt x="330" y="137"/>
                    <a:pt x="335" y="137"/>
                    <a:pt x="340" y="138"/>
                  </a:cubicBezTo>
                </a:path>
              </a:pathLst>
            </a:custGeom>
            <a:noFill/>
            <a:ln w="6350" cap="flat">
              <a:solidFill>
                <a:srgbClr val="BB575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0" name="Freeform 287">
              <a:extLst>
                <a:ext uri="{FF2B5EF4-FFF2-40B4-BE49-F238E27FC236}">
                  <a16:creationId xmlns:a16="http://schemas.microsoft.com/office/drawing/2014/main" id="{4F29115A-1092-4533-84B9-33518AC1B646}"/>
                </a:ext>
              </a:extLst>
            </p:cNvPr>
            <p:cNvSpPr/>
            <p:nvPr>
              <p:custDataLst>
                <p:tags r:id="rId1591"/>
              </p:custDataLst>
            </p:nvPr>
          </p:nvSpPr>
          <p:spPr bwMode="auto">
            <a:xfrm>
              <a:off x="1742" y="1856"/>
              <a:ext cx="1120" cy="721"/>
            </a:xfrm>
            <a:custGeom>
              <a:avLst/>
              <a:gdLst>
                <a:gd name="T0" fmla="*/ 18307 w 255"/>
                <a:gd name="T1" fmla="*/ 15693 h 154"/>
                <a:gd name="T2" fmla="*/ 19580 w 255"/>
                <a:gd name="T3" fmla="*/ 15806 h 154"/>
                <a:gd name="T4" fmla="*/ 21530 w 255"/>
                <a:gd name="T5" fmla="*/ 14050 h 154"/>
                <a:gd name="T6" fmla="*/ 19058 w 255"/>
                <a:gd name="T7" fmla="*/ 10478 h 154"/>
                <a:gd name="T8" fmla="*/ 1774 w 255"/>
                <a:gd name="T9" fmla="*/ 810 h 154"/>
                <a:gd name="T10" fmla="*/ 0 w 255"/>
                <a:gd name="T11" fmla="*/ 113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154">
                  <a:moveTo>
                    <a:pt x="216" y="153"/>
                  </a:moveTo>
                  <a:cubicBezTo>
                    <a:pt x="221" y="153"/>
                    <a:pt x="226" y="153"/>
                    <a:pt x="231" y="154"/>
                  </a:cubicBezTo>
                  <a:cubicBezTo>
                    <a:pt x="243" y="154"/>
                    <a:pt x="253" y="147"/>
                    <a:pt x="254" y="137"/>
                  </a:cubicBezTo>
                  <a:cubicBezTo>
                    <a:pt x="255" y="118"/>
                    <a:pt x="230" y="106"/>
                    <a:pt x="225" y="102"/>
                  </a:cubicBezTo>
                  <a:cubicBezTo>
                    <a:pt x="208" y="86"/>
                    <a:pt x="127" y="0"/>
                    <a:pt x="21" y="8"/>
                  </a:cubicBezTo>
                  <a:cubicBezTo>
                    <a:pt x="14" y="9"/>
                    <a:pt x="7" y="10"/>
                    <a:pt x="0" y="11"/>
                  </a:cubicBezTo>
                </a:path>
              </a:pathLst>
            </a:custGeom>
            <a:noFill/>
            <a:ln w="3175" cap="rnd" cmpd="sng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1" name="Freeform 288">
              <a:extLst>
                <a:ext uri="{FF2B5EF4-FFF2-40B4-BE49-F238E27FC236}">
                  <a16:creationId xmlns:a16="http://schemas.microsoft.com/office/drawing/2014/main" id="{4C96C6F7-3FE8-4EE8-9F59-D391D319799C}"/>
                </a:ext>
              </a:extLst>
            </p:cNvPr>
            <p:cNvSpPr/>
            <p:nvPr>
              <p:custDataLst>
                <p:tags r:id="rId1592"/>
              </p:custDataLst>
            </p:nvPr>
          </p:nvSpPr>
          <p:spPr bwMode="auto">
            <a:xfrm>
              <a:off x="1154" y="1903"/>
              <a:ext cx="1581" cy="833"/>
            </a:xfrm>
            <a:custGeom>
              <a:avLst/>
              <a:gdLst>
                <a:gd name="T0" fmla="*/ 11515 w 360"/>
                <a:gd name="T1" fmla="*/ 0 h 178"/>
                <a:gd name="T2" fmla="*/ 11515 w 360"/>
                <a:gd name="T3" fmla="*/ 0 h 178"/>
                <a:gd name="T4" fmla="*/ 0 w 360"/>
                <a:gd name="T5" fmla="*/ 8915 h 178"/>
                <a:gd name="T6" fmla="*/ 13460 w 360"/>
                <a:gd name="T7" fmla="*/ 18134 h 178"/>
                <a:gd name="T8" fmla="*/ 27444 w 360"/>
                <a:gd name="T9" fmla="*/ 15373 h 178"/>
                <a:gd name="T10" fmla="*/ 30491 w 360"/>
                <a:gd name="T11" fmla="*/ 14652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0" h="178"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</a:path>
              </a:pathLst>
            </a:custGeom>
            <a:noFill/>
            <a:ln w="3175" cap="rnd" cmpd="sng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2" name="Freeform 289">
              <a:extLst>
                <a:ext uri="{FF2B5EF4-FFF2-40B4-BE49-F238E27FC236}">
                  <a16:creationId xmlns:a16="http://schemas.microsoft.com/office/drawing/2014/main" id="{7F7B0130-0A23-470B-BB2F-4D17556CE466}"/>
                </a:ext>
              </a:extLst>
            </p:cNvPr>
            <p:cNvSpPr/>
            <p:nvPr>
              <p:custDataLst>
                <p:tags r:id="rId1593"/>
              </p:custDataLst>
            </p:nvPr>
          </p:nvSpPr>
          <p:spPr bwMode="auto">
            <a:xfrm>
              <a:off x="1751" y="2727"/>
              <a:ext cx="57" cy="178"/>
            </a:xfrm>
            <a:custGeom>
              <a:avLst/>
              <a:gdLst>
                <a:gd name="T0" fmla="*/ 0 w 13"/>
                <a:gd name="T1" fmla="*/ 3907 h 38"/>
                <a:gd name="T2" fmla="*/ 0 w 13"/>
                <a:gd name="T3" fmla="*/ 3907 h 38"/>
                <a:gd name="T4" fmla="*/ 1096 w 13"/>
                <a:gd name="T5" fmla="*/ 108 h 38"/>
                <a:gd name="T6" fmla="*/ 921 w 13"/>
                <a:gd name="T7" fmla="*/ 0 h 38"/>
                <a:gd name="T8" fmla="*/ 0 w 13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3" y="25"/>
                    <a:pt x="8" y="9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8"/>
                    <a:pt x="3" y="25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3" name="Freeform 290">
              <a:extLst>
                <a:ext uri="{FF2B5EF4-FFF2-40B4-BE49-F238E27FC236}">
                  <a16:creationId xmlns:a16="http://schemas.microsoft.com/office/drawing/2014/main" id="{95523959-6DCF-47D4-9FB1-9C1DE92A05A9}"/>
                </a:ext>
              </a:extLst>
            </p:cNvPr>
            <p:cNvSpPr/>
            <p:nvPr>
              <p:custDataLst>
                <p:tags r:id="rId1594"/>
              </p:custDataLst>
            </p:nvPr>
          </p:nvSpPr>
          <p:spPr bwMode="auto">
            <a:xfrm>
              <a:off x="1865" y="2736"/>
              <a:ext cx="27" cy="169"/>
            </a:xfrm>
            <a:custGeom>
              <a:avLst/>
              <a:gdLst>
                <a:gd name="T0" fmla="*/ 0 w 6"/>
                <a:gd name="T1" fmla="*/ 3723 h 36"/>
                <a:gd name="T2" fmla="*/ 0 w 6"/>
                <a:gd name="T3" fmla="*/ 3723 h 36"/>
                <a:gd name="T4" fmla="*/ 549 w 6"/>
                <a:gd name="T5" fmla="*/ 0 h 36"/>
                <a:gd name="T6" fmla="*/ 468 w 6"/>
                <a:gd name="T7" fmla="*/ 0 h 36"/>
                <a:gd name="T8" fmla="*/ 0 w 6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20"/>
                    <a:pt x="4" y="7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4" name="Freeform 291">
              <a:extLst>
                <a:ext uri="{FF2B5EF4-FFF2-40B4-BE49-F238E27FC236}">
                  <a16:creationId xmlns:a16="http://schemas.microsoft.com/office/drawing/2014/main" id="{4FE846F4-F7B6-4497-8578-A36CBE77AB8A}"/>
                </a:ext>
              </a:extLst>
            </p:cNvPr>
            <p:cNvSpPr/>
            <p:nvPr>
              <p:custDataLst>
                <p:tags r:id="rId1595"/>
              </p:custDataLst>
            </p:nvPr>
          </p:nvSpPr>
          <p:spPr bwMode="auto">
            <a:xfrm>
              <a:off x="1984" y="2722"/>
              <a:ext cx="9" cy="173"/>
            </a:xfrm>
            <a:custGeom>
              <a:avLst/>
              <a:gdLst>
                <a:gd name="T0" fmla="*/ 0 w 2"/>
                <a:gd name="T1" fmla="*/ 0 h 37"/>
                <a:gd name="T2" fmla="*/ 0 w 2"/>
                <a:gd name="T3" fmla="*/ 3783 h 37"/>
                <a:gd name="T4" fmla="*/ 0 w 2"/>
                <a:gd name="T5" fmla="*/ 3783 h 37"/>
                <a:gd name="T6" fmla="*/ 185 w 2"/>
                <a:gd name="T7" fmla="*/ 0 h 37"/>
                <a:gd name="T8" fmla="*/ 0 w 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7">
                  <a:moveTo>
                    <a:pt x="0" y="0"/>
                  </a:moveTo>
                  <a:cubicBezTo>
                    <a:pt x="0" y="8"/>
                    <a:pt x="1" y="2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22"/>
                    <a:pt x="2" y="8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5" name="Freeform 292">
              <a:extLst>
                <a:ext uri="{FF2B5EF4-FFF2-40B4-BE49-F238E27FC236}">
                  <a16:creationId xmlns:a16="http://schemas.microsoft.com/office/drawing/2014/main" id="{68470009-1D27-4D2E-98D9-47C97AD38B04}"/>
                </a:ext>
              </a:extLst>
            </p:cNvPr>
            <p:cNvSpPr/>
            <p:nvPr>
              <p:custDataLst>
                <p:tags r:id="rId1596"/>
              </p:custDataLst>
            </p:nvPr>
          </p:nvSpPr>
          <p:spPr bwMode="auto">
            <a:xfrm>
              <a:off x="864" y="2179"/>
              <a:ext cx="373" cy="150"/>
            </a:xfrm>
            <a:custGeom>
              <a:avLst/>
              <a:gdLst>
                <a:gd name="T0" fmla="*/ 0 w 85"/>
                <a:gd name="T1" fmla="*/ 2264 h 32"/>
                <a:gd name="T2" fmla="*/ 0 w 85"/>
                <a:gd name="T3" fmla="*/ 2264 h 32"/>
                <a:gd name="T4" fmla="*/ 7184 w 85"/>
                <a:gd name="T5" fmla="*/ 108 h 32"/>
                <a:gd name="T6" fmla="*/ 7105 w 85"/>
                <a:gd name="T7" fmla="*/ 0 h 32"/>
                <a:gd name="T8" fmla="*/ 0 w 85"/>
                <a:gd name="T9" fmla="*/ 226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5" y="32"/>
                    <a:pt x="66" y="25"/>
                    <a:pt x="85" y="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6" y="23"/>
                    <a:pt x="34" y="32"/>
                    <a:pt x="0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6" name="Freeform 293">
              <a:extLst>
                <a:ext uri="{FF2B5EF4-FFF2-40B4-BE49-F238E27FC236}">
                  <a16:creationId xmlns:a16="http://schemas.microsoft.com/office/drawing/2014/main" id="{C82B1B50-9093-4D42-800E-68FFEBFCD0DD}"/>
                </a:ext>
              </a:extLst>
            </p:cNvPr>
            <p:cNvSpPr/>
            <p:nvPr>
              <p:custDataLst>
                <p:tags r:id="rId1597"/>
              </p:custDataLst>
            </p:nvPr>
          </p:nvSpPr>
          <p:spPr bwMode="auto">
            <a:xfrm>
              <a:off x="873" y="2141"/>
              <a:ext cx="400" cy="103"/>
            </a:xfrm>
            <a:custGeom>
              <a:avLst/>
              <a:gdLst>
                <a:gd name="T0" fmla="*/ 0 w 91"/>
                <a:gd name="T1" fmla="*/ 726 h 22"/>
                <a:gd name="T2" fmla="*/ 0 w 91"/>
                <a:gd name="T3" fmla="*/ 726 h 22"/>
                <a:gd name="T4" fmla="*/ 7727 w 91"/>
                <a:gd name="T5" fmla="*/ 108 h 22"/>
                <a:gd name="T6" fmla="*/ 7653 w 91"/>
                <a:gd name="T7" fmla="*/ 0 h 22"/>
                <a:gd name="T8" fmla="*/ 0 w 91"/>
                <a:gd name="T9" fmla="*/ 7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35" y="22"/>
                    <a:pt x="72" y="20"/>
                    <a:pt x="91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2" y="18"/>
                    <a:pt x="35" y="22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7" name="Freeform 294">
              <a:extLst>
                <a:ext uri="{FF2B5EF4-FFF2-40B4-BE49-F238E27FC236}">
                  <a16:creationId xmlns:a16="http://schemas.microsoft.com/office/drawing/2014/main" id="{33D979FD-219F-4A92-9A25-B10F0FCC534B}"/>
                </a:ext>
              </a:extLst>
            </p:cNvPr>
            <p:cNvSpPr/>
            <p:nvPr>
              <p:custDataLst>
                <p:tags r:id="rId1598"/>
              </p:custDataLst>
            </p:nvPr>
          </p:nvSpPr>
          <p:spPr bwMode="auto">
            <a:xfrm>
              <a:off x="930" y="2062"/>
              <a:ext cx="395" cy="122"/>
            </a:xfrm>
            <a:custGeom>
              <a:avLst/>
              <a:gdLst>
                <a:gd name="T0" fmla="*/ 0 w 90"/>
                <a:gd name="T1" fmla="*/ 0 h 26"/>
                <a:gd name="T2" fmla="*/ 7610 w 90"/>
                <a:gd name="T3" fmla="*/ 727 h 26"/>
                <a:gd name="T4" fmla="*/ 7531 w 90"/>
                <a:gd name="T5" fmla="*/ 615 h 26"/>
                <a:gd name="T6" fmla="*/ 0 w 9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6">
                  <a:moveTo>
                    <a:pt x="0" y="0"/>
                  </a:moveTo>
                  <a:cubicBezTo>
                    <a:pt x="27" y="16"/>
                    <a:pt x="66" y="26"/>
                    <a:pt x="90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66" y="24"/>
                    <a:pt x="26" y="1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8" name="Freeform 295">
              <a:extLst>
                <a:ext uri="{FF2B5EF4-FFF2-40B4-BE49-F238E27FC236}">
                  <a16:creationId xmlns:a16="http://schemas.microsoft.com/office/drawing/2014/main" id="{A9DE89D7-1BC2-454F-8DA8-783C7B71EDF1}"/>
                </a:ext>
              </a:extLst>
            </p:cNvPr>
            <p:cNvSpPr/>
            <p:nvPr>
              <p:custDataLst>
                <p:tags r:id="rId1599"/>
              </p:custDataLst>
            </p:nvPr>
          </p:nvSpPr>
          <p:spPr bwMode="auto">
            <a:xfrm>
              <a:off x="983" y="1987"/>
              <a:ext cx="399" cy="131"/>
            </a:xfrm>
            <a:custGeom>
              <a:avLst/>
              <a:gdLst>
                <a:gd name="T0" fmla="*/ 0 w 91"/>
                <a:gd name="T1" fmla="*/ 0 h 28"/>
                <a:gd name="T2" fmla="*/ 7669 w 91"/>
                <a:gd name="T3" fmla="*/ 1333 h 28"/>
                <a:gd name="T4" fmla="*/ 7594 w 91"/>
                <a:gd name="T5" fmla="*/ 1118 h 28"/>
                <a:gd name="T6" fmla="*/ 0 w 9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8">
                  <a:moveTo>
                    <a:pt x="0" y="0"/>
                  </a:moveTo>
                  <a:cubicBezTo>
                    <a:pt x="25" y="22"/>
                    <a:pt x="67" y="28"/>
                    <a:pt x="91" y="13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67" y="26"/>
                    <a:pt x="25" y="2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29" name="Freeform 296">
              <a:extLst>
                <a:ext uri="{FF2B5EF4-FFF2-40B4-BE49-F238E27FC236}">
                  <a16:creationId xmlns:a16="http://schemas.microsoft.com/office/drawing/2014/main" id="{A1D465CF-5168-44B3-AB0B-74881EB53E89}"/>
                </a:ext>
              </a:extLst>
            </p:cNvPr>
            <p:cNvSpPr/>
            <p:nvPr>
              <p:custDataLst>
                <p:tags r:id="rId1600"/>
              </p:custDataLst>
            </p:nvPr>
          </p:nvSpPr>
          <p:spPr bwMode="auto">
            <a:xfrm>
              <a:off x="1053" y="1903"/>
              <a:ext cx="391" cy="168"/>
            </a:xfrm>
            <a:custGeom>
              <a:avLst/>
              <a:gdLst>
                <a:gd name="T0" fmla="*/ 0 w 89"/>
                <a:gd name="T1" fmla="*/ 0 h 36"/>
                <a:gd name="T2" fmla="*/ 7548 w 89"/>
                <a:gd name="T3" fmla="*/ 2329 h 36"/>
                <a:gd name="T4" fmla="*/ 7469 w 89"/>
                <a:gd name="T5" fmla="*/ 2133 h 36"/>
                <a:gd name="T6" fmla="*/ 0 w 89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6">
                  <a:moveTo>
                    <a:pt x="0" y="0"/>
                  </a:moveTo>
                  <a:cubicBezTo>
                    <a:pt x="20" y="25"/>
                    <a:pt x="62" y="36"/>
                    <a:pt x="89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61" y="34"/>
                    <a:pt x="20" y="2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0" name="Freeform 297">
              <a:extLst>
                <a:ext uri="{FF2B5EF4-FFF2-40B4-BE49-F238E27FC236}">
                  <a16:creationId xmlns:a16="http://schemas.microsoft.com/office/drawing/2014/main" id="{998AC461-52D6-44C1-99F5-6821540954CD}"/>
                </a:ext>
              </a:extLst>
            </p:cNvPr>
            <p:cNvSpPr/>
            <p:nvPr>
              <p:custDataLst>
                <p:tags r:id="rId1601"/>
              </p:custDataLst>
            </p:nvPr>
          </p:nvSpPr>
          <p:spPr bwMode="auto">
            <a:xfrm>
              <a:off x="1141" y="1823"/>
              <a:ext cx="364" cy="206"/>
            </a:xfrm>
            <a:custGeom>
              <a:avLst/>
              <a:gdLst>
                <a:gd name="T0" fmla="*/ 0 w 83"/>
                <a:gd name="T1" fmla="*/ 0 h 44"/>
                <a:gd name="T2" fmla="*/ 6999 w 83"/>
                <a:gd name="T3" fmla="*/ 3399 h 44"/>
                <a:gd name="T4" fmla="*/ 6925 w 83"/>
                <a:gd name="T5" fmla="*/ 3179 h 44"/>
                <a:gd name="T6" fmla="*/ 0 w 8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4">
                  <a:moveTo>
                    <a:pt x="0" y="0"/>
                  </a:moveTo>
                  <a:cubicBezTo>
                    <a:pt x="16" y="28"/>
                    <a:pt x="54" y="44"/>
                    <a:pt x="83" y="33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54" y="42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1" name="Freeform 298">
              <a:extLst>
                <a:ext uri="{FF2B5EF4-FFF2-40B4-BE49-F238E27FC236}">
                  <a16:creationId xmlns:a16="http://schemas.microsoft.com/office/drawing/2014/main" id="{0B2AEA6D-EF13-41E5-9892-3CB7CD7AA392}"/>
                </a:ext>
              </a:extLst>
            </p:cNvPr>
            <p:cNvSpPr/>
            <p:nvPr>
              <p:custDataLst>
                <p:tags r:id="rId1602"/>
              </p:custDataLst>
            </p:nvPr>
          </p:nvSpPr>
          <p:spPr bwMode="auto">
            <a:xfrm>
              <a:off x="1242" y="1748"/>
              <a:ext cx="329" cy="239"/>
            </a:xfrm>
            <a:custGeom>
              <a:avLst/>
              <a:gdLst>
                <a:gd name="T0" fmla="*/ 0 w 75"/>
                <a:gd name="T1" fmla="*/ 0 h 51"/>
                <a:gd name="T2" fmla="*/ 6330 w 75"/>
                <a:gd name="T3" fmla="*/ 4438 h 51"/>
                <a:gd name="T4" fmla="*/ 6330 w 75"/>
                <a:gd name="T5" fmla="*/ 4325 h 51"/>
                <a:gd name="T6" fmla="*/ 0 w 75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51">
                  <a:moveTo>
                    <a:pt x="0" y="0"/>
                  </a:moveTo>
                  <a:cubicBezTo>
                    <a:pt x="12" y="31"/>
                    <a:pt x="45" y="51"/>
                    <a:pt x="75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45" y="49"/>
                    <a:pt x="11" y="3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2" name="Freeform 299">
              <a:extLst>
                <a:ext uri="{FF2B5EF4-FFF2-40B4-BE49-F238E27FC236}">
                  <a16:creationId xmlns:a16="http://schemas.microsoft.com/office/drawing/2014/main" id="{2AC0DD8A-D0F8-4975-910C-7B7D3A137C50}"/>
                </a:ext>
              </a:extLst>
            </p:cNvPr>
            <p:cNvSpPr/>
            <p:nvPr>
              <p:custDataLst>
                <p:tags r:id="rId1603"/>
              </p:custDataLst>
            </p:nvPr>
          </p:nvSpPr>
          <p:spPr bwMode="auto">
            <a:xfrm>
              <a:off x="1360" y="1678"/>
              <a:ext cx="295" cy="276"/>
            </a:xfrm>
            <a:custGeom>
              <a:avLst/>
              <a:gdLst>
                <a:gd name="T0" fmla="*/ 0 w 67"/>
                <a:gd name="T1" fmla="*/ 0 h 59"/>
                <a:gd name="T2" fmla="*/ 5719 w 67"/>
                <a:gd name="T3" fmla="*/ 5539 h 59"/>
                <a:gd name="T4" fmla="*/ 5640 w 67"/>
                <a:gd name="T5" fmla="*/ 5319 h 59"/>
                <a:gd name="T6" fmla="*/ 0 w 6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35"/>
                    <a:pt x="36" y="59"/>
                    <a:pt x="67" y="54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37" y="57"/>
                    <a:pt x="8" y="35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3" name="Freeform 300">
              <a:extLst>
                <a:ext uri="{FF2B5EF4-FFF2-40B4-BE49-F238E27FC236}">
                  <a16:creationId xmlns:a16="http://schemas.microsoft.com/office/drawing/2014/main" id="{D84CFB53-EEA6-4795-8580-923B0DB9A23B}"/>
                </a:ext>
              </a:extLst>
            </p:cNvPr>
            <p:cNvSpPr/>
            <p:nvPr>
              <p:custDataLst>
                <p:tags r:id="rId1604"/>
              </p:custDataLst>
            </p:nvPr>
          </p:nvSpPr>
          <p:spPr bwMode="auto">
            <a:xfrm>
              <a:off x="1483" y="1650"/>
              <a:ext cx="246" cy="271"/>
            </a:xfrm>
            <a:custGeom>
              <a:avLst/>
              <a:gdLst>
                <a:gd name="T0" fmla="*/ 0 w 56"/>
                <a:gd name="T1" fmla="*/ 0 h 58"/>
                <a:gd name="T2" fmla="*/ 4749 w 56"/>
                <a:gd name="T3" fmla="*/ 5719 h 58"/>
                <a:gd name="T4" fmla="*/ 4670 w 56"/>
                <a:gd name="T5" fmla="*/ 5499 h 58"/>
                <a:gd name="T6" fmla="*/ 0 w 5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7">
                  <a:moveTo>
                    <a:pt x="0" y="0"/>
                  </a:moveTo>
                  <a:cubicBezTo>
                    <a:pt x="6" y="36"/>
                    <a:pt x="27" y="58"/>
                    <a:pt x="56" y="56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22" y="56"/>
                    <a:pt x="4" y="2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4" name="Freeform 301">
              <a:extLst>
                <a:ext uri="{FF2B5EF4-FFF2-40B4-BE49-F238E27FC236}">
                  <a16:creationId xmlns:a16="http://schemas.microsoft.com/office/drawing/2014/main" id="{6FF41006-FD6C-445D-BC96-722D824E28FC}"/>
                </a:ext>
              </a:extLst>
            </p:cNvPr>
            <p:cNvSpPr/>
            <p:nvPr>
              <p:custDataLst>
                <p:tags r:id="rId1605"/>
              </p:custDataLst>
            </p:nvPr>
          </p:nvSpPr>
          <p:spPr bwMode="auto">
            <a:xfrm>
              <a:off x="1589" y="1617"/>
              <a:ext cx="206" cy="286"/>
            </a:xfrm>
            <a:custGeom>
              <a:avLst/>
              <a:gdLst>
                <a:gd name="T0" fmla="*/ 0 w 47"/>
                <a:gd name="T1" fmla="*/ 0 h 61"/>
                <a:gd name="T2" fmla="*/ 3958 w 47"/>
                <a:gd name="T3" fmla="*/ 6287 h 61"/>
                <a:gd name="T4" fmla="*/ 3958 w 47"/>
                <a:gd name="T5" fmla="*/ 6090 h 61"/>
                <a:gd name="T6" fmla="*/ 0 w 4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61">
                  <a:moveTo>
                    <a:pt x="0" y="0"/>
                  </a:moveTo>
                  <a:cubicBezTo>
                    <a:pt x="1" y="29"/>
                    <a:pt x="17" y="60"/>
                    <a:pt x="47" y="61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19" y="58"/>
                    <a:pt x="1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5" name="Freeform 302">
              <a:extLst>
                <a:ext uri="{FF2B5EF4-FFF2-40B4-BE49-F238E27FC236}">
                  <a16:creationId xmlns:a16="http://schemas.microsoft.com/office/drawing/2014/main" id="{5B7801FD-DDE8-4419-B7F4-949FA464E814}"/>
                </a:ext>
              </a:extLst>
            </p:cNvPr>
            <p:cNvSpPr/>
            <p:nvPr>
              <p:custDataLst>
                <p:tags r:id="rId1606"/>
              </p:custDataLst>
            </p:nvPr>
          </p:nvSpPr>
          <p:spPr bwMode="auto">
            <a:xfrm>
              <a:off x="1694" y="1598"/>
              <a:ext cx="171" cy="300"/>
            </a:xfrm>
            <a:custGeom>
              <a:avLst/>
              <a:gdLst>
                <a:gd name="T0" fmla="*/ 3288 w 39"/>
                <a:gd name="T1" fmla="*/ 6591 h 64"/>
                <a:gd name="T2" fmla="*/ 3288 w 39"/>
                <a:gd name="T3" fmla="*/ 6394 h 64"/>
                <a:gd name="T4" fmla="*/ 79 w 39"/>
                <a:gd name="T5" fmla="*/ 0 h 64"/>
                <a:gd name="T6" fmla="*/ 79 w 39"/>
                <a:gd name="T7" fmla="*/ 0 h 64"/>
                <a:gd name="T8" fmla="*/ 3288 w 39"/>
                <a:gd name="T9" fmla="*/ 659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39" y="64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14" y="57"/>
                    <a:pt x="0" y="2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7"/>
                    <a:pt x="13" y="59"/>
                    <a:pt x="39" y="6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6" name="Freeform 303">
              <a:extLst>
                <a:ext uri="{FF2B5EF4-FFF2-40B4-BE49-F238E27FC236}">
                  <a16:creationId xmlns:a16="http://schemas.microsoft.com/office/drawing/2014/main" id="{585D88DD-7834-4F84-B957-1B0527DCDD18}"/>
                </a:ext>
              </a:extLst>
            </p:cNvPr>
            <p:cNvSpPr/>
            <p:nvPr>
              <p:custDataLst>
                <p:tags r:id="rId1607"/>
              </p:custDataLst>
            </p:nvPr>
          </p:nvSpPr>
          <p:spPr bwMode="auto">
            <a:xfrm>
              <a:off x="1813" y="1589"/>
              <a:ext cx="140" cy="309"/>
            </a:xfrm>
            <a:custGeom>
              <a:avLst/>
              <a:gdLst>
                <a:gd name="T0" fmla="*/ 2682 w 32"/>
                <a:gd name="T1" fmla="*/ 6775 h 66"/>
                <a:gd name="T2" fmla="*/ 2682 w 32"/>
                <a:gd name="T3" fmla="*/ 6662 h 66"/>
                <a:gd name="T4" fmla="*/ 420 w 32"/>
                <a:gd name="T5" fmla="*/ 0 h 66"/>
                <a:gd name="T6" fmla="*/ 420 w 32"/>
                <a:gd name="T7" fmla="*/ 0 h 66"/>
                <a:gd name="T8" fmla="*/ 2682 w 32"/>
                <a:gd name="T9" fmla="*/ 677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1" y="57"/>
                    <a:pt x="0" y="2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5"/>
                    <a:pt x="10" y="58"/>
                    <a:pt x="32" y="6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7" name="Freeform 304">
              <a:extLst>
                <a:ext uri="{FF2B5EF4-FFF2-40B4-BE49-F238E27FC236}">
                  <a16:creationId xmlns:a16="http://schemas.microsoft.com/office/drawing/2014/main" id="{2F9EB8C7-E968-4BA1-98AB-9F469FFC9092}"/>
                </a:ext>
              </a:extLst>
            </p:cNvPr>
            <p:cNvSpPr/>
            <p:nvPr>
              <p:custDataLst>
                <p:tags r:id="rId1608"/>
              </p:custDataLst>
            </p:nvPr>
          </p:nvSpPr>
          <p:spPr bwMode="auto">
            <a:xfrm>
              <a:off x="1931" y="1626"/>
              <a:ext cx="110" cy="286"/>
            </a:xfrm>
            <a:custGeom>
              <a:avLst/>
              <a:gdLst>
                <a:gd name="T0" fmla="*/ 2050 w 25"/>
                <a:gd name="T1" fmla="*/ 6287 h 61"/>
                <a:gd name="T2" fmla="*/ 2130 w 25"/>
                <a:gd name="T3" fmla="*/ 6090 h 61"/>
                <a:gd name="T4" fmla="*/ 502 w 25"/>
                <a:gd name="T5" fmla="*/ 0 h 61"/>
                <a:gd name="T6" fmla="*/ 502 w 25"/>
                <a:gd name="T7" fmla="*/ 0 h 61"/>
                <a:gd name="T8" fmla="*/ 2050 w 25"/>
                <a:gd name="T9" fmla="*/ 628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4" y="61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10" y="49"/>
                    <a:pt x="0" y="2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2"/>
                    <a:pt x="8" y="50"/>
                    <a:pt x="24" y="6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8" name="Freeform 305">
              <a:extLst>
                <a:ext uri="{FF2B5EF4-FFF2-40B4-BE49-F238E27FC236}">
                  <a16:creationId xmlns:a16="http://schemas.microsoft.com/office/drawing/2014/main" id="{44E50EE3-23B8-4CED-8618-F1143B0844D8}"/>
                </a:ext>
              </a:extLst>
            </p:cNvPr>
            <p:cNvSpPr/>
            <p:nvPr>
              <p:custDataLst>
                <p:tags r:id="rId1609"/>
              </p:custDataLst>
            </p:nvPr>
          </p:nvSpPr>
          <p:spPr bwMode="auto">
            <a:xfrm>
              <a:off x="2010" y="1645"/>
              <a:ext cx="97" cy="281"/>
            </a:xfrm>
            <a:custGeom>
              <a:avLst/>
              <a:gdLst>
                <a:gd name="T0" fmla="*/ 1808 w 22"/>
                <a:gd name="T1" fmla="*/ 6163 h 60"/>
                <a:gd name="T2" fmla="*/ 1887 w 22"/>
                <a:gd name="T3" fmla="*/ 5967 h 60"/>
                <a:gd name="T4" fmla="*/ 679 w 22"/>
                <a:gd name="T5" fmla="*/ 0 h 60"/>
                <a:gd name="T6" fmla="*/ 679 w 22"/>
                <a:gd name="T7" fmla="*/ 0 h 60"/>
                <a:gd name="T8" fmla="*/ 1808 w 22"/>
                <a:gd name="T9" fmla="*/ 616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1" y="60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7" y="49"/>
                    <a:pt x="0" y="1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1"/>
                    <a:pt x="6" y="50"/>
                    <a:pt x="21" y="6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39" name="Freeform 306">
              <a:extLst>
                <a:ext uri="{FF2B5EF4-FFF2-40B4-BE49-F238E27FC236}">
                  <a16:creationId xmlns:a16="http://schemas.microsoft.com/office/drawing/2014/main" id="{5AF4DED4-5096-47A7-9069-77EEA762F079}"/>
                </a:ext>
              </a:extLst>
            </p:cNvPr>
            <p:cNvSpPr/>
            <p:nvPr>
              <p:custDataLst>
                <p:tags r:id="rId1610"/>
              </p:custDataLst>
            </p:nvPr>
          </p:nvSpPr>
          <p:spPr bwMode="auto">
            <a:xfrm>
              <a:off x="2098" y="1701"/>
              <a:ext cx="79" cy="244"/>
            </a:xfrm>
            <a:custGeom>
              <a:avLst/>
              <a:gdLst>
                <a:gd name="T0" fmla="*/ 1444 w 18"/>
                <a:gd name="T1" fmla="*/ 5373 h 52"/>
                <a:gd name="T2" fmla="*/ 1523 w 18"/>
                <a:gd name="T3" fmla="*/ 5260 h 52"/>
                <a:gd name="T4" fmla="*/ 676 w 18"/>
                <a:gd name="T5" fmla="*/ 0 h 52"/>
                <a:gd name="T6" fmla="*/ 676 w 18"/>
                <a:gd name="T7" fmla="*/ 0 h 52"/>
                <a:gd name="T8" fmla="*/ 1444 w 18"/>
                <a:gd name="T9" fmla="*/ 53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17" y="52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4" y="42"/>
                    <a:pt x="0" y="1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6"/>
                    <a:pt x="2" y="43"/>
                    <a:pt x="17" y="5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0" name="Freeform 307">
              <a:extLst>
                <a:ext uri="{FF2B5EF4-FFF2-40B4-BE49-F238E27FC236}">
                  <a16:creationId xmlns:a16="http://schemas.microsoft.com/office/drawing/2014/main" id="{ABC6F352-2F0B-4A16-BE77-42220E591755}"/>
                </a:ext>
              </a:extLst>
            </p:cNvPr>
            <p:cNvSpPr/>
            <p:nvPr>
              <p:custDataLst>
                <p:tags r:id="rId1611"/>
              </p:custDataLst>
            </p:nvPr>
          </p:nvSpPr>
          <p:spPr bwMode="auto">
            <a:xfrm>
              <a:off x="2186" y="1757"/>
              <a:ext cx="61" cy="216"/>
            </a:xfrm>
            <a:custGeom>
              <a:avLst/>
              <a:gdLst>
                <a:gd name="T0" fmla="*/ 1081 w 14"/>
                <a:gd name="T1" fmla="*/ 4761 h 46"/>
                <a:gd name="T2" fmla="*/ 1159 w 14"/>
                <a:gd name="T3" fmla="*/ 4564 h 46"/>
                <a:gd name="T4" fmla="*/ 667 w 14"/>
                <a:gd name="T5" fmla="*/ 0 h 46"/>
                <a:gd name="T6" fmla="*/ 667 w 14"/>
                <a:gd name="T7" fmla="*/ 0 h 46"/>
                <a:gd name="T8" fmla="*/ 1081 w 14"/>
                <a:gd name="T9" fmla="*/ 47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6">
                  <a:moveTo>
                    <a:pt x="13" y="4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3" y="37"/>
                    <a:pt x="1" y="1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4"/>
                    <a:pt x="1" y="38"/>
                    <a:pt x="13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1" name="Freeform 308">
              <a:extLst>
                <a:ext uri="{FF2B5EF4-FFF2-40B4-BE49-F238E27FC236}">
                  <a16:creationId xmlns:a16="http://schemas.microsoft.com/office/drawing/2014/main" id="{C2A18DF1-86AF-4250-9C39-27673C58B775}"/>
                </a:ext>
              </a:extLst>
            </p:cNvPr>
            <p:cNvSpPr/>
            <p:nvPr>
              <p:custDataLst>
                <p:tags r:id="rId1612"/>
              </p:custDataLst>
            </p:nvPr>
          </p:nvSpPr>
          <p:spPr bwMode="auto">
            <a:xfrm>
              <a:off x="2269" y="1818"/>
              <a:ext cx="44" cy="183"/>
            </a:xfrm>
            <a:custGeom>
              <a:avLst/>
              <a:gdLst>
                <a:gd name="T0" fmla="*/ 176 w 10"/>
                <a:gd name="T1" fmla="*/ 2886 h 39"/>
                <a:gd name="T2" fmla="*/ 774 w 10"/>
                <a:gd name="T3" fmla="*/ 4031 h 39"/>
                <a:gd name="T4" fmla="*/ 854 w 10"/>
                <a:gd name="T5" fmla="*/ 3918 h 39"/>
                <a:gd name="T6" fmla="*/ 348 w 10"/>
                <a:gd name="T7" fmla="*/ 2886 h 39"/>
                <a:gd name="T8" fmla="*/ 678 w 10"/>
                <a:gd name="T9" fmla="*/ 0 h 39"/>
                <a:gd name="T10" fmla="*/ 678 w 10"/>
                <a:gd name="T11" fmla="*/ 0 h 39"/>
                <a:gd name="T12" fmla="*/ 176 w 10"/>
                <a:gd name="T13" fmla="*/ 288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9">
                  <a:moveTo>
                    <a:pt x="2" y="28"/>
                  </a:moveTo>
                  <a:cubicBezTo>
                    <a:pt x="3" y="33"/>
                    <a:pt x="6" y="37"/>
                    <a:pt x="9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36"/>
                    <a:pt x="5" y="33"/>
                    <a:pt x="4" y="28"/>
                  </a:cubicBezTo>
                  <a:cubicBezTo>
                    <a:pt x="2" y="19"/>
                    <a:pt x="3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8"/>
                    <a:pt x="0" y="19"/>
                    <a:pt x="2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2" name="Freeform 309">
              <a:extLst>
                <a:ext uri="{FF2B5EF4-FFF2-40B4-BE49-F238E27FC236}">
                  <a16:creationId xmlns:a16="http://schemas.microsoft.com/office/drawing/2014/main" id="{8632B837-755A-47AF-BC46-81404E3B77C8}"/>
                </a:ext>
              </a:extLst>
            </p:cNvPr>
            <p:cNvSpPr/>
            <p:nvPr>
              <p:custDataLst>
                <p:tags r:id="rId1613"/>
              </p:custDataLst>
            </p:nvPr>
          </p:nvSpPr>
          <p:spPr bwMode="auto">
            <a:xfrm>
              <a:off x="2344" y="1907"/>
              <a:ext cx="44" cy="131"/>
            </a:xfrm>
            <a:custGeom>
              <a:avLst/>
              <a:gdLst>
                <a:gd name="T0" fmla="*/ 427 w 10"/>
                <a:gd name="T1" fmla="*/ 2868 h 28"/>
                <a:gd name="T2" fmla="*/ 502 w 10"/>
                <a:gd name="T3" fmla="*/ 2671 h 28"/>
                <a:gd name="T4" fmla="*/ 854 w 10"/>
                <a:gd name="T5" fmla="*/ 0 h 28"/>
                <a:gd name="T6" fmla="*/ 854 w 10"/>
                <a:gd name="T7" fmla="*/ 0 h 28"/>
                <a:gd name="T8" fmla="*/ 427 w 10"/>
                <a:gd name="T9" fmla="*/ 286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5" y="28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3" y="23"/>
                    <a:pt x="5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24"/>
                    <a:pt x="5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3" name="Freeform 310">
              <a:extLst>
                <a:ext uri="{FF2B5EF4-FFF2-40B4-BE49-F238E27FC236}">
                  <a16:creationId xmlns:a16="http://schemas.microsoft.com/office/drawing/2014/main" id="{6A35E001-8146-4B0E-947B-1ED64B627DB0}"/>
                </a:ext>
              </a:extLst>
            </p:cNvPr>
            <p:cNvSpPr/>
            <p:nvPr>
              <p:custDataLst>
                <p:tags r:id="rId1614"/>
              </p:custDataLst>
            </p:nvPr>
          </p:nvSpPr>
          <p:spPr bwMode="auto">
            <a:xfrm>
              <a:off x="2423" y="2006"/>
              <a:ext cx="44" cy="65"/>
            </a:xfrm>
            <a:custGeom>
              <a:avLst/>
              <a:gdLst>
                <a:gd name="T0" fmla="*/ 22 w 44"/>
                <a:gd name="T1" fmla="*/ 28 h 65"/>
                <a:gd name="T2" fmla="*/ 0 w 44"/>
                <a:gd name="T3" fmla="*/ 60 h 65"/>
                <a:gd name="T4" fmla="*/ 4 w 44"/>
                <a:gd name="T5" fmla="*/ 65 h 65"/>
                <a:gd name="T6" fmla="*/ 44 w 44"/>
                <a:gd name="T7" fmla="*/ 0 h 65"/>
                <a:gd name="T8" fmla="*/ 44 w 44"/>
                <a:gd name="T9" fmla="*/ 0 h 65"/>
                <a:gd name="T10" fmla="*/ 44 w 44"/>
                <a:gd name="T11" fmla="*/ 0 h 65"/>
                <a:gd name="T12" fmla="*/ 22 w 44"/>
                <a:gd name="T13" fmla="*/ 2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5">
                  <a:moveTo>
                    <a:pt x="22" y="28"/>
                  </a:moveTo>
                  <a:lnTo>
                    <a:pt x="0" y="60"/>
                  </a:lnTo>
                  <a:lnTo>
                    <a:pt x="4" y="65"/>
                  </a:lnTo>
                  <a:lnTo>
                    <a:pt x="44" y="0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4" name="Freeform 311">
              <a:extLst>
                <a:ext uri="{FF2B5EF4-FFF2-40B4-BE49-F238E27FC236}">
                  <a16:creationId xmlns:a16="http://schemas.microsoft.com/office/drawing/2014/main" id="{3BCB68AE-C724-4C44-BF57-D56A6563B6B7}"/>
                </a:ext>
              </a:extLst>
            </p:cNvPr>
            <p:cNvSpPr/>
            <p:nvPr>
              <p:custDataLst>
                <p:tags r:id="rId1615"/>
              </p:custDataLst>
            </p:nvPr>
          </p:nvSpPr>
          <p:spPr bwMode="auto">
            <a:xfrm>
              <a:off x="2480" y="2076"/>
              <a:ext cx="79" cy="42"/>
            </a:xfrm>
            <a:custGeom>
              <a:avLst/>
              <a:gdLst>
                <a:gd name="T0" fmla="*/ 0 w 18"/>
                <a:gd name="T1" fmla="*/ 499 h 9"/>
                <a:gd name="T2" fmla="*/ 0 w 18"/>
                <a:gd name="T3" fmla="*/ 719 h 9"/>
                <a:gd name="T4" fmla="*/ 1523 w 18"/>
                <a:gd name="T5" fmla="*/ 0 h 9"/>
                <a:gd name="T6" fmla="*/ 1523 w 18"/>
                <a:gd name="T7" fmla="*/ 0 h 9"/>
                <a:gd name="T8" fmla="*/ 0 w 18"/>
                <a:gd name="T9" fmla="*/ 49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7" y="9"/>
                    <a:pt x="15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7" y="7"/>
                    <a:pt x="0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5" name="Freeform 312">
              <a:extLst>
                <a:ext uri="{FF2B5EF4-FFF2-40B4-BE49-F238E27FC236}">
                  <a16:creationId xmlns:a16="http://schemas.microsoft.com/office/drawing/2014/main" id="{84E5654A-F63E-49FB-8481-247DD3F43109}"/>
                </a:ext>
              </a:extLst>
            </p:cNvPr>
            <p:cNvSpPr/>
            <p:nvPr>
              <p:custDataLst>
                <p:tags r:id="rId1616"/>
              </p:custDataLst>
            </p:nvPr>
          </p:nvSpPr>
          <p:spPr bwMode="auto">
            <a:xfrm>
              <a:off x="2072" y="2722"/>
              <a:ext cx="26" cy="150"/>
            </a:xfrm>
            <a:custGeom>
              <a:avLst/>
              <a:gdLst>
                <a:gd name="T0" fmla="*/ 0 w 6"/>
                <a:gd name="T1" fmla="*/ 108 h 32"/>
                <a:gd name="T2" fmla="*/ 490 w 6"/>
                <a:gd name="T3" fmla="*/ 3295 h 32"/>
                <a:gd name="T4" fmla="*/ 490 w 6"/>
                <a:gd name="T5" fmla="*/ 3295 h 32"/>
                <a:gd name="T6" fmla="*/ 169 w 6"/>
                <a:gd name="T7" fmla="*/ 0 h 32"/>
                <a:gd name="T8" fmla="*/ 0 w 6"/>
                <a:gd name="T9" fmla="*/ 10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0" y="1"/>
                  </a:moveTo>
                  <a:cubicBezTo>
                    <a:pt x="3" y="9"/>
                    <a:pt x="6" y="2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20"/>
                    <a:pt x="5" y="8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6" name="Freeform 313">
              <a:extLst>
                <a:ext uri="{FF2B5EF4-FFF2-40B4-BE49-F238E27FC236}">
                  <a16:creationId xmlns:a16="http://schemas.microsoft.com/office/drawing/2014/main" id="{7486BAC9-EE7D-43B9-9820-4FD5D6A85382}"/>
                </a:ext>
              </a:extLst>
            </p:cNvPr>
            <p:cNvSpPr/>
            <p:nvPr>
              <p:custDataLst>
                <p:tags r:id="rId1617"/>
              </p:custDataLst>
            </p:nvPr>
          </p:nvSpPr>
          <p:spPr bwMode="auto">
            <a:xfrm>
              <a:off x="2159" y="2703"/>
              <a:ext cx="31" cy="146"/>
            </a:xfrm>
            <a:custGeom>
              <a:avLst/>
              <a:gdLst>
                <a:gd name="T0" fmla="*/ 0 w 7"/>
                <a:gd name="T1" fmla="*/ 113 h 31"/>
                <a:gd name="T2" fmla="*/ 607 w 7"/>
                <a:gd name="T3" fmla="*/ 3240 h 31"/>
                <a:gd name="T4" fmla="*/ 607 w 7"/>
                <a:gd name="T5" fmla="*/ 3240 h 31"/>
                <a:gd name="T6" fmla="*/ 80 w 7"/>
                <a:gd name="T7" fmla="*/ 0 h 31"/>
                <a:gd name="T8" fmla="*/ 0 w 7"/>
                <a:gd name="T9" fmla="*/ 11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1"/>
                  </a:moveTo>
                  <a:cubicBezTo>
                    <a:pt x="3" y="8"/>
                    <a:pt x="6" y="19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19"/>
                    <a:pt x="5" y="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7" name="Freeform 314">
              <a:extLst>
                <a:ext uri="{FF2B5EF4-FFF2-40B4-BE49-F238E27FC236}">
                  <a16:creationId xmlns:a16="http://schemas.microsoft.com/office/drawing/2014/main" id="{65384D18-8259-49DD-BC47-5AF52F4208DD}"/>
                </a:ext>
              </a:extLst>
            </p:cNvPr>
            <p:cNvSpPr/>
            <p:nvPr>
              <p:custDataLst>
                <p:tags r:id="rId1618"/>
              </p:custDataLst>
            </p:nvPr>
          </p:nvSpPr>
          <p:spPr bwMode="auto">
            <a:xfrm>
              <a:off x="2243" y="2689"/>
              <a:ext cx="39" cy="136"/>
            </a:xfrm>
            <a:custGeom>
              <a:avLst/>
              <a:gdLst>
                <a:gd name="T0" fmla="*/ 0 w 9"/>
                <a:gd name="T1" fmla="*/ 108 h 29"/>
                <a:gd name="T2" fmla="*/ 732 w 9"/>
                <a:gd name="T3" fmla="*/ 2992 h 29"/>
                <a:gd name="T4" fmla="*/ 732 w 9"/>
                <a:gd name="T5" fmla="*/ 2992 h 29"/>
                <a:gd name="T6" fmla="*/ 169 w 9"/>
                <a:gd name="T7" fmla="*/ 0 h 29"/>
                <a:gd name="T8" fmla="*/ 0 w 9"/>
                <a:gd name="T9" fmla="*/ 10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8">
                  <a:moveTo>
                    <a:pt x="0" y="1"/>
                  </a:moveTo>
                  <a:cubicBezTo>
                    <a:pt x="4" y="7"/>
                    <a:pt x="8" y="17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17"/>
                    <a:pt x="6" y="6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8" name="Freeform 315">
              <a:extLst>
                <a:ext uri="{FF2B5EF4-FFF2-40B4-BE49-F238E27FC236}">
                  <a16:creationId xmlns:a16="http://schemas.microsoft.com/office/drawing/2014/main" id="{51A41C9B-67E6-4176-AF6A-58A3FC85B7C1}"/>
                </a:ext>
              </a:extLst>
            </p:cNvPr>
            <p:cNvSpPr/>
            <p:nvPr>
              <p:custDataLst>
                <p:tags r:id="rId1619"/>
              </p:custDataLst>
            </p:nvPr>
          </p:nvSpPr>
          <p:spPr bwMode="auto">
            <a:xfrm>
              <a:off x="2331" y="2671"/>
              <a:ext cx="48" cy="117"/>
            </a:xfrm>
            <a:custGeom>
              <a:avLst/>
              <a:gdLst>
                <a:gd name="T0" fmla="*/ 0 w 11"/>
                <a:gd name="T1" fmla="*/ 197 h 25"/>
                <a:gd name="T2" fmla="*/ 912 w 11"/>
                <a:gd name="T3" fmla="*/ 2565 h 25"/>
                <a:gd name="T4" fmla="*/ 912 w 11"/>
                <a:gd name="T5" fmla="*/ 2565 h 25"/>
                <a:gd name="T6" fmla="*/ 74 w 11"/>
                <a:gd name="T7" fmla="*/ 0 h 25"/>
                <a:gd name="T8" fmla="*/ 0 w 11"/>
                <a:gd name="T9" fmla="*/ 19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5">
                  <a:moveTo>
                    <a:pt x="0" y="2"/>
                  </a:moveTo>
                  <a:cubicBezTo>
                    <a:pt x="5" y="6"/>
                    <a:pt x="9" y="17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16"/>
                    <a:pt x="7" y="5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49" name="Freeform 316">
              <a:extLst>
                <a:ext uri="{FF2B5EF4-FFF2-40B4-BE49-F238E27FC236}">
                  <a16:creationId xmlns:a16="http://schemas.microsoft.com/office/drawing/2014/main" id="{2ED097ED-FCA7-4FE9-B98D-6F7A4EA5BCE1}"/>
                </a:ext>
              </a:extLst>
            </p:cNvPr>
            <p:cNvSpPr/>
            <p:nvPr>
              <p:custDataLst>
                <p:tags r:id="rId1620"/>
              </p:custDataLst>
            </p:nvPr>
          </p:nvSpPr>
          <p:spPr bwMode="auto">
            <a:xfrm>
              <a:off x="2414" y="2647"/>
              <a:ext cx="57" cy="84"/>
            </a:xfrm>
            <a:custGeom>
              <a:avLst/>
              <a:gdLst>
                <a:gd name="T0" fmla="*/ 0 w 13"/>
                <a:gd name="T1" fmla="*/ 196 h 18"/>
                <a:gd name="T2" fmla="*/ 1096 w 13"/>
                <a:gd name="T3" fmla="*/ 1829 h 18"/>
                <a:gd name="T4" fmla="*/ 1096 w 13"/>
                <a:gd name="T5" fmla="*/ 1829 h 18"/>
                <a:gd name="T6" fmla="*/ 79 w 13"/>
                <a:gd name="T7" fmla="*/ 0 h 18"/>
                <a:gd name="T8" fmla="*/ 0 w 13"/>
                <a:gd name="T9" fmla="*/ 19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0" y="2"/>
                  </a:moveTo>
                  <a:cubicBezTo>
                    <a:pt x="6" y="5"/>
                    <a:pt x="11" y="14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4"/>
                    <a:pt x="8" y="3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0" name="Freeform 317">
              <a:extLst>
                <a:ext uri="{FF2B5EF4-FFF2-40B4-BE49-F238E27FC236}">
                  <a16:creationId xmlns:a16="http://schemas.microsoft.com/office/drawing/2014/main" id="{1E763B24-557E-4150-9A05-54A425FA595F}"/>
                </a:ext>
              </a:extLst>
            </p:cNvPr>
            <p:cNvSpPr/>
            <p:nvPr>
              <p:custDataLst>
                <p:tags r:id="rId1621"/>
              </p:custDataLst>
            </p:nvPr>
          </p:nvSpPr>
          <p:spPr bwMode="auto">
            <a:xfrm>
              <a:off x="1646" y="2713"/>
              <a:ext cx="79" cy="178"/>
            </a:xfrm>
            <a:custGeom>
              <a:avLst/>
              <a:gdLst>
                <a:gd name="T0" fmla="*/ 0 w 18"/>
                <a:gd name="T1" fmla="*/ 3907 h 38"/>
                <a:gd name="T2" fmla="*/ 0 w 18"/>
                <a:gd name="T3" fmla="*/ 3907 h 38"/>
                <a:gd name="T4" fmla="*/ 1523 w 18"/>
                <a:gd name="T5" fmla="*/ 197 h 38"/>
                <a:gd name="T6" fmla="*/ 1444 w 18"/>
                <a:gd name="T7" fmla="*/ 0 h 38"/>
                <a:gd name="T8" fmla="*/ 0 w 18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5" y="20"/>
                    <a:pt x="12" y="7"/>
                    <a:pt x="18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8"/>
                    <a:pt x="3" y="27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1" name="Freeform 318">
              <a:extLst>
                <a:ext uri="{FF2B5EF4-FFF2-40B4-BE49-F238E27FC236}">
                  <a16:creationId xmlns:a16="http://schemas.microsoft.com/office/drawing/2014/main" id="{9DC42B73-5CA9-4A63-ABB9-9E238711D437}"/>
                </a:ext>
              </a:extLst>
            </p:cNvPr>
            <p:cNvSpPr/>
            <p:nvPr>
              <p:custDataLst>
                <p:tags r:id="rId1622"/>
              </p:custDataLst>
            </p:nvPr>
          </p:nvSpPr>
          <p:spPr bwMode="auto">
            <a:xfrm>
              <a:off x="1545" y="2694"/>
              <a:ext cx="101" cy="183"/>
            </a:xfrm>
            <a:custGeom>
              <a:avLst/>
              <a:gdLst>
                <a:gd name="T0" fmla="*/ 0 w 23"/>
                <a:gd name="T1" fmla="*/ 4031 h 39"/>
                <a:gd name="T2" fmla="*/ 0 w 23"/>
                <a:gd name="T3" fmla="*/ 4031 h 39"/>
                <a:gd name="T4" fmla="*/ 1950 w 23"/>
                <a:gd name="T5" fmla="*/ 197 h 39"/>
                <a:gd name="T6" fmla="*/ 1871 w 23"/>
                <a:gd name="T7" fmla="*/ 0 h 39"/>
                <a:gd name="T8" fmla="*/ 0 w 23"/>
                <a:gd name="T9" fmla="*/ 403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6" y="21"/>
                    <a:pt x="16" y="7"/>
                    <a:pt x="23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6" y="21"/>
                    <a:pt x="0" y="3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2" name="Freeform 319">
              <a:extLst>
                <a:ext uri="{FF2B5EF4-FFF2-40B4-BE49-F238E27FC236}">
                  <a16:creationId xmlns:a16="http://schemas.microsoft.com/office/drawing/2014/main" id="{CC7D1755-F136-42C0-9DE1-591D51DBFE22}"/>
                </a:ext>
              </a:extLst>
            </p:cNvPr>
            <p:cNvSpPr/>
            <p:nvPr>
              <p:custDataLst>
                <p:tags r:id="rId1623"/>
              </p:custDataLst>
            </p:nvPr>
          </p:nvSpPr>
          <p:spPr bwMode="auto">
            <a:xfrm>
              <a:off x="1448" y="2666"/>
              <a:ext cx="119" cy="169"/>
            </a:xfrm>
            <a:custGeom>
              <a:avLst/>
              <a:gdLst>
                <a:gd name="T0" fmla="*/ 0 w 27"/>
                <a:gd name="T1" fmla="*/ 3723 h 36"/>
                <a:gd name="T2" fmla="*/ 0 w 27"/>
                <a:gd name="T3" fmla="*/ 3723 h 36"/>
                <a:gd name="T4" fmla="*/ 2309 w 27"/>
                <a:gd name="T5" fmla="*/ 108 h 36"/>
                <a:gd name="T6" fmla="*/ 2235 w 27"/>
                <a:gd name="T7" fmla="*/ 0 h 36"/>
                <a:gd name="T8" fmla="*/ 0 w 27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18"/>
                    <a:pt x="20" y="5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4"/>
                    <a:pt x="7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3" name="Freeform 320">
              <a:extLst>
                <a:ext uri="{FF2B5EF4-FFF2-40B4-BE49-F238E27FC236}">
                  <a16:creationId xmlns:a16="http://schemas.microsoft.com/office/drawing/2014/main" id="{6C507AEA-62F3-4C2C-A336-5E196D78B071}"/>
                </a:ext>
              </a:extLst>
            </p:cNvPr>
            <p:cNvSpPr/>
            <p:nvPr>
              <p:custDataLst>
                <p:tags r:id="rId1624"/>
              </p:custDataLst>
            </p:nvPr>
          </p:nvSpPr>
          <p:spPr bwMode="auto">
            <a:xfrm>
              <a:off x="1352" y="2633"/>
              <a:ext cx="153" cy="178"/>
            </a:xfrm>
            <a:custGeom>
              <a:avLst/>
              <a:gdLst>
                <a:gd name="T0" fmla="*/ 0 w 35"/>
                <a:gd name="T1" fmla="*/ 3907 h 38"/>
                <a:gd name="T2" fmla="*/ 0 w 35"/>
                <a:gd name="T3" fmla="*/ 3907 h 38"/>
                <a:gd name="T4" fmla="*/ 2924 w 35"/>
                <a:gd name="T5" fmla="*/ 197 h 38"/>
                <a:gd name="T6" fmla="*/ 2846 w 35"/>
                <a:gd name="T7" fmla="*/ 0 h 38"/>
                <a:gd name="T8" fmla="*/ 0 w 35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0" y="18"/>
                    <a:pt x="27" y="4"/>
                    <a:pt x="35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3"/>
                    <a:pt x="11" y="17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4" name="Freeform 321">
              <a:extLst>
                <a:ext uri="{FF2B5EF4-FFF2-40B4-BE49-F238E27FC236}">
                  <a16:creationId xmlns:a16="http://schemas.microsoft.com/office/drawing/2014/main" id="{1F37BEBF-04FB-4A64-90FE-5A34C47851A1}"/>
                </a:ext>
              </a:extLst>
            </p:cNvPr>
            <p:cNvSpPr/>
            <p:nvPr>
              <p:custDataLst>
                <p:tags r:id="rId1625"/>
              </p:custDataLst>
            </p:nvPr>
          </p:nvSpPr>
          <p:spPr bwMode="auto">
            <a:xfrm>
              <a:off x="1022" y="2441"/>
              <a:ext cx="224" cy="117"/>
            </a:xfrm>
            <a:custGeom>
              <a:avLst/>
              <a:gdLst>
                <a:gd name="T0" fmla="*/ 0 w 51"/>
                <a:gd name="T1" fmla="*/ 2565 h 25"/>
                <a:gd name="T2" fmla="*/ 0 w 51"/>
                <a:gd name="T3" fmla="*/ 2565 h 25"/>
                <a:gd name="T4" fmla="*/ 4322 w 51"/>
                <a:gd name="T5" fmla="*/ 197 h 25"/>
                <a:gd name="T6" fmla="*/ 4322 w 51"/>
                <a:gd name="T7" fmla="*/ 0 h 25"/>
                <a:gd name="T8" fmla="*/ 0 w 51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3" y="11"/>
                    <a:pt x="34" y="3"/>
                    <a:pt x="51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3" y="1"/>
                    <a:pt x="13" y="11"/>
                    <a:pt x="0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5" name="Freeform 322">
              <a:extLst>
                <a:ext uri="{FF2B5EF4-FFF2-40B4-BE49-F238E27FC236}">
                  <a16:creationId xmlns:a16="http://schemas.microsoft.com/office/drawing/2014/main" id="{C76514DA-3630-4A13-A83D-7DB18C56A811}"/>
                </a:ext>
              </a:extLst>
            </p:cNvPr>
            <p:cNvSpPr/>
            <p:nvPr>
              <p:custDataLst>
                <p:tags r:id="rId1626"/>
              </p:custDataLst>
            </p:nvPr>
          </p:nvSpPr>
          <p:spPr bwMode="auto">
            <a:xfrm>
              <a:off x="970" y="2376"/>
              <a:ext cx="224" cy="117"/>
            </a:xfrm>
            <a:custGeom>
              <a:avLst/>
              <a:gdLst>
                <a:gd name="T0" fmla="*/ 0 w 51"/>
                <a:gd name="T1" fmla="*/ 2565 h 25"/>
                <a:gd name="T2" fmla="*/ 0 w 51"/>
                <a:gd name="T3" fmla="*/ 2565 h 25"/>
                <a:gd name="T4" fmla="*/ 4322 w 51"/>
                <a:gd name="T5" fmla="*/ 197 h 25"/>
                <a:gd name="T6" fmla="*/ 4322 w 51"/>
                <a:gd name="T7" fmla="*/ 0 h 25"/>
                <a:gd name="T8" fmla="*/ 0 w 51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3" y="12"/>
                    <a:pt x="34" y="3"/>
                    <a:pt x="51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3" y="1"/>
                    <a:pt x="14" y="11"/>
                    <a:pt x="0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6" name="Freeform 323">
              <a:extLst>
                <a:ext uri="{FF2B5EF4-FFF2-40B4-BE49-F238E27FC236}">
                  <a16:creationId xmlns:a16="http://schemas.microsoft.com/office/drawing/2014/main" id="{402A47D6-7314-44BB-A8C7-78E792B79B0A}"/>
                </a:ext>
              </a:extLst>
            </p:cNvPr>
            <p:cNvSpPr/>
            <p:nvPr>
              <p:custDataLst>
                <p:tags r:id="rId1627"/>
              </p:custDataLst>
            </p:nvPr>
          </p:nvSpPr>
          <p:spPr bwMode="auto">
            <a:xfrm>
              <a:off x="1088" y="2497"/>
              <a:ext cx="220" cy="141"/>
            </a:xfrm>
            <a:custGeom>
              <a:avLst/>
              <a:gdLst>
                <a:gd name="T0" fmla="*/ 0 w 50"/>
                <a:gd name="T1" fmla="*/ 3116 h 30"/>
                <a:gd name="T2" fmla="*/ 0 w 50"/>
                <a:gd name="T3" fmla="*/ 3116 h 30"/>
                <a:gd name="T4" fmla="*/ 4259 w 50"/>
                <a:gd name="T5" fmla="*/ 197 h 30"/>
                <a:gd name="T6" fmla="*/ 4259 w 50"/>
                <a:gd name="T7" fmla="*/ 0 h 30"/>
                <a:gd name="T8" fmla="*/ 0 w 50"/>
                <a:gd name="T9" fmla="*/ 311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0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3" y="12"/>
                    <a:pt x="36" y="3"/>
                    <a:pt x="50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3" y="1"/>
                    <a:pt x="12" y="14"/>
                    <a:pt x="0" y="3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7" name="Freeform 324">
              <a:extLst>
                <a:ext uri="{FF2B5EF4-FFF2-40B4-BE49-F238E27FC236}">
                  <a16:creationId xmlns:a16="http://schemas.microsoft.com/office/drawing/2014/main" id="{9E6FC1FB-8AF7-414D-81A6-26178E90E587}"/>
                </a:ext>
              </a:extLst>
            </p:cNvPr>
            <p:cNvSpPr/>
            <p:nvPr>
              <p:custDataLst>
                <p:tags r:id="rId1628"/>
              </p:custDataLst>
            </p:nvPr>
          </p:nvSpPr>
          <p:spPr bwMode="auto">
            <a:xfrm>
              <a:off x="1176" y="2549"/>
              <a:ext cx="198" cy="154"/>
            </a:xfrm>
            <a:custGeom>
              <a:avLst/>
              <a:gdLst>
                <a:gd name="T0" fmla="*/ 0 w 45"/>
                <a:gd name="T1" fmla="*/ 3355 h 33"/>
                <a:gd name="T2" fmla="*/ 0 w 45"/>
                <a:gd name="T3" fmla="*/ 3355 h 33"/>
                <a:gd name="T4" fmla="*/ 3832 w 45"/>
                <a:gd name="T5" fmla="*/ 196 h 33"/>
                <a:gd name="T6" fmla="*/ 3832 w 45"/>
                <a:gd name="T7" fmla="*/ 0 h 33"/>
                <a:gd name="T8" fmla="*/ 0 w 45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33" y="3"/>
                    <a:pt x="45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2" y="1"/>
                    <a:pt x="12" y="14"/>
                    <a:pt x="0" y="3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58" name="Freeform 325">
              <a:extLst>
                <a:ext uri="{FF2B5EF4-FFF2-40B4-BE49-F238E27FC236}">
                  <a16:creationId xmlns:a16="http://schemas.microsoft.com/office/drawing/2014/main" id="{6B43984F-1DF6-477E-ADDF-0D7021F7FE3F}"/>
                </a:ext>
              </a:extLst>
            </p:cNvPr>
            <p:cNvSpPr/>
            <p:nvPr>
              <p:custDataLst>
                <p:tags r:id="rId1629"/>
              </p:custDataLst>
            </p:nvPr>
          </p:nvSpPr>
          <p:spPr bwMode="auto">
            <a:xfrm>
              <a:off x="1264" y="2596"/>
              <a:ext cx="171" cy="164"/>
            </a:xfrm>
            <a:custGeom>
              <a:avLst/>
              <a:gdLst>
                <a:gd name="T0" fmla="*/ 0 w 39"/>
                <a:gd name="T1" fmla="*/ 3599 h 35"/>
                <a:gd name="T2" fmla="*/ 0 w 39"/>
                <a:gd name="T3" fmla="*/ 3599 h 35"/>
                <a:gd name="T4" fmla="*/ 3288 w 39"/>
                <a:gd name="T5" fmla="*/ 197 h 35"/>
                <a:gd name="T6" fmla="*/ 3288 w 39"/>
                <a:gd name="T7" fmla="*/ 0 h 35"/>
                <a:gd name="T8" fmla="*/ 0 w 39"/>
                <a:gd name="T9" fmla="*/ 3599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2" y="14"/>
                    <a:pt x="32" y="3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1"/>
                    <a:pt x="13" y="12"/>
                    <a:pt x="0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0" name="Group 326">
            <a:extLst>
              <a:ext uri="{FF2B5EF4-FFF2-40B4-BE49-F238E27FC236}">
                <a16:creationId xmlns:a16="http://schemas.microsoft.com/office/drawing/2014/main" id="{642067C2-88DB-45AB-A542-631BB1E6D78A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7315200" y="1722438"/>
            <a:ext cx="336550" cy="433387"/>
            <a:chOff x="1073" y="2851"/>
            <a:chExt cx="718" cy="934"/>
          </a:xfrm>
        </p:grpSpPr>
        <p:pic>
          <p:nvPicPr>
            <p:cNvPr id="130445" name="Picture 327" descr="Image1">
              <a:extLst>
                <a:ext uri="{FF2B5EF4-FFF2-40B4-BE49-F238E27FC236}">
                  <a16:creationId xmlns:a16="http://schemas.microsoft.com/office/drawing/2014/main" id="{AD85F0A4-9B38-485A-AEF8-84CA938741D1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416"/>
              </p:custDataLst>
            </p:nvPr>
          </p:nvPicPr>
          <p:blipFill>
            <a:blip r:embed="rId17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616"/>
            <a:stretch>
              <a:fillRect/>
            </a:stretch>
          </p:blipFill>
          <p:spPr bwMode="auto">
            <a:xfrm>
              <a:off x="1073" y="2851"/>
              <a:ext cx="508" cy="9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446" name="Picture 328" descr="Image1">
              <a:extLst>
                <a:ext uri="{FF2B5EF4-FFF2-40B4-BE49-F238E27FC236}">
                  <a16:creationId xmlns:a16="http://schemas.microsoft.com/office/drawing/2014/main" id="{C5020446-DDDF-4795-A8AF-52649478BCBD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417"/>
              </p:custDataLst>
            </p:nvPr>
          </p:nvPicPr>
          <p:blipFill>
            <a:blip r:embed="rId17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404"/>
            <a:stretch>
              <a:fillRect/>
            </a:stretch>
          </p:blipFill>
          <p:spPr bwMode="auto">
            <a:xfrm>
              <a:off x="1371" y="2852"/>
              <a:ext cx="420" cy="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7831" name="Group 329">
            <a:extLst>
              <a:ext uri="{FF2B5EF4-FFF2-40B4-BE49-F238E27FC236}">
                <a16:creationId xmlns:a16="http://schemas.microsoft.com/office/drawing/2014/main" id="{68D64368-257C-41F6-9A0C-68C6C16ECE2A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6099175" y="2027238"/>
            <a:ext cx="792163" cy="944562"/>
            <a:chOff x="512" y="771"/>
            <a:chExt cx="2391" cy="2848"/>
          </a:xfrm>
        </p:grpSpPr>
        <p:sp>
          <p:nvSpPr>
            <p:cNvPr id="130332" name="Freeform 330">
              <a:extLst>
                <a:ext uri="{FF2B5EF4-FFF2-40B4-BE49-F238E27FC236}">
                  <a16:creationId xmlns:a16="http://schemas.microsoft.com/office/drawing/2014/main" id="{3ECDE8DE-DEDA-4B0B-9BB3-FC0297569D1F}"/>
                </a:ext>
              </a:extLst>
            </p:cNvPr>
            <p:cNvSpPr/>
            <p:nvPr>
              <p:custDataLst>
                <p:tags r:id="rId1303"/>
              </p:custDataLst>
            </p:nvPr>
          </p:nvSpPr>
          <p:spPr bwMode="auto">
            <a:xfrm>
              <a:off x="736" y="1385"/>
              <a:ext cx="374" cy="633"/>
            </a:xfrm>
            <a:custGeom>
              <a:avLst/>
              <a:gdLst>
                <a:gd name="T0" fmla="*/ 0 w 225"/>
                <a:gd name="T1" fmla="*/ 0 h 380"/>
                <a:gd name="T2" fmla="*/ 42 w 225"/>
                <a:gd name="T3" fmla="*/ 1458 h 380"/>
                <a:gd name="T4" fmla="*/ 997 w 225"/>
                <a:gd name="T5" fmla="*/ 1124 h 380"/>
                <a:gd name="T6" fmla="*/ 1034 w 225"/>
                <a:gd name="T7" fmla="*/ 0 h 380"/>
                <a:gd name="T8" fmla="*/ 0 w 225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380">
                  <a:moveTo>
                    <a:pt x="0" y="0"/>
                  </a:moveTo>
                  <a:cubicBezTo>
                    <a:pt x="0" y="0"/>
                    <a:pt x="14" y="271"/>
                    <a:pt x="9" y="315"/>
                  </a:cubicBezTo>
                  <a:cubicBezTo>
                    <a:pt x="9" y="315"/>
                    <a:pt x="104" y="380"/>
                    <a:pt x="217" y="243"/>
                  </a:cubicBezTo>
                  <a:cubicBezTo>
                    <a:pt x="225" y="0"/>
                    <a:pt x="225" y="0"/>
                    <a:pt x="2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3" name="Freeform 331">
              <a:extLst>
                <a:ext uri="{FF2B5EF4-FFF2-40B4-BE49-F238E27FC236}">
                  <a16:creationId xmlns:a16="http://schemas.microsoft.com/office/drawing/2014/main" id="{C2EAADCA-F183-4E4D-B9D5-02D22DDAFBC7}"/>
                </a:ext>
              </a:extLst>
            </p:cNvPr>
            <p:cNvSpPr/>
            <p:nvPr>
              <p:custDataLst>
                <p:tags r:id="rId1304"/>
              </p:custDataLst>
            </p:nvPr>
          </p:nvSpPr>
          <p:spPr bwMode="auto">
            <a:xfrm>
              <a:off x="1004" y="771"/>
              <a:ext cx="1121" cy="1134"/>
            </a:xfrm>
            <a:custGeom>
              <a:avLst/>
              <a:gdLst>
                <a:gd name="T0" fmla="*/ 313 w 673"/>
                <a:gd name="T1" fmla="*/ 3042 h 680"/>
                <a:gd name="T2" fmla="*/ 408 w 673"/>
                <a:gd name="T3" fmla="*/ 1558 h 680"/>
                <a:gd name="T4" fmla="*/ 721 w 673"/>
                <a:gd name="T5" fmla="*/ 389 h 680"/>
                <a:gd name="T6" fmla="*/ 1238 w 673"/>
                <a:gd name="T7" fmla="*/ 222 h 680"/>
                <a:gd name="T8" fmla="*/ 1589 w 673"/>
                <a:gd name="T9" fmla="*/ 575 h 680"/>
                <a:gd name="T10" fmla="*/ 1979 w 673"/>
                <a:gd name="T11" fmla="*/ 0 h 680"/>
                <a:gd name="T12" fmla="*/ 2237 w 673"/>
                <a:gd name="T13" fmla="*/ 187 h 680"/>
                <a:gd name="T14" fmla="*/ 2200 w 673"/>
                <a:gd name="T15" fmla="*/ 592 h 680"/>
                <a:gd name="T16" fmla="*/ 2494 w 673"/>
                <a:gd name="T17" fmla="*/ 222 h 680"/>
                <a:gd name="T18" fmla="*/ 2827 w 673"/>
                <a:gd name="T19" fmla="*/ 425 h 680"/>
                <a:gd name="T20" fmla="*/ 2727 w 673"/>
                <a:gd name="T21" fmla="*/ 654 h 680"/>
                <a:gd name="T22" fmla="*/ 2772 w 673"/>
                <a:gd name="T23" fmla="*/ 951 h 680"/>
                <a:gd name="T24" fmla="*/ 3042 w 673"/>
                <a:gd name="T25" fmla="*/ 2008 h 680"/>
                <a:gd name="T26" fmla="*/ 1637 w 673"/>
                <a:gd name="T27" fmla="*/ 1854 h 680"/>
                <a:gd name="T28" fmla="*/ 1368 w 673"/>
                <a:gd name="T29" fmla="*/ 3154 h 680"/>
                <a:gd name="T30" fmla="*/ 313 w 673"/>
                <a:gd name="T31" fmla="*/ 3042 h 6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3" h="680">
                  <a:moveTo>
                    <a:pt x="68" y="656"/>
                  </a:moveTo>
                  <a:cubicBezTo>
                    <a:pt x="68" y="656"/>
                    <a:pt x="0" y="460"/>
                    <a:pt x="88" y="336"/>
                  </a:cubicBezTo>
                  <a:cubicBezTo>
                    <a:pt x="176" y="212"/>
                    <a:pt x="192" y="140"/>
                    <a:pt x="156" y="84"/>
                  </a:cubicBezTo>
                  <a:cubicBezTo>
                    <a:pt x="156" y="84"/>
                    <a:pt x="224" y="28"/>
                    <a:pt x="268" y="48"/>
                  </a:cubicBezTo>
                  <a:cubicBezTo>
                    <a:pt x="268" y="48"/>
                    <a:pt x="287" y="124"/>
                    <a:pt x="344" y="124"/>
                  </a:cubicBezTo>
                  <a:cubicBezTo>
                    <a:pt x="372" y="124"/>
                    <a:pt x="392" y="0"/>
                    <a:pt x="428" y="0"/>
                  </a:cubicBezTo>
                  <a:cubicBezTo>
                    <a:pt x="428" y="0"/>
                    <a:pt x="472" y="4"/>
                    <a:pt x="484" y="40"/>
                  </a:cubicBezTo>
                  <a:cubicBezTo>
                    <a:pt x="484" y="40"/>
                    <a:pt x="448" y="120"/>
                    <a:pt x="476" y="128"/>
                  </a:cubicBezTo>
                  <a:cubicBezTo>
                    <a:pt x="504" y="136"/>
                    <a:pt x="540" y="48"/>
                    <a:pt x="540" y="48"/>
                  </a:cubicBezTo>
                  <a:cubicBezTo>
                    <a:pt x="540" y="48"/>
                    <a:pt x="584" y="36"/>
                    <a:pt x="612" y="92"/>
                  </a:cubicBezTo>
                  <a:cubicBezTo>
                    <a:pt x="612" y="92"/>
                    <a:pt x="609" y="120"/>
                    <a:pt x="590" y="141"/>
                  </a:cubicBezTo>
                  <a:cubicBezTo>
                    <a:pt x="571" y="162"/>
                    <a:pt x="575" y="181"/>
                    <a:pt x="600" y="205"/>
                  </a:cubicBezTo>
                  <a:cubicBezTo>
                    <a:pt x="625" y="229"/>
                    <a:pt x="673" y="282"/>
                    <a:pt x="658" y="433"/>
                  </a:cubicBezTo>
                  <a:cubicBezTo>
                    <a:pt x="658" y="433"/>
                    <a:pt x="468" y="312"/>
                    <a:pt x="354" y="400"/>
                  </a:cubicBezTo>
                  <a:cubicBezTo>
                    <a:pt x="240" y="488"/>
                    <a:pt x="296" y="680"/>
                    <a:pt x="296" y="680"/>
                  </a:cubicBezTo>
                  <a:cubicBezTo>
                    <a:pt x="296" y="680"/>
                    <a:pt x="180" y="562"/>
                    <a:pt x="68" y="656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4" name="Freeform 332">
              <a:extLst>
                <a:ext uri="{FF2B5EF4-FFF2-40B4-BE49-F238E27FC236}">
                  <a16:creationId xmlns:a16="http://schemas.microsoft.com/office/drawing/2014/main" id="{7D5E198A-596E-421F-8A12-B7CA2DE98290}"/>
                </a:ext>
              </a:extLst>
            </p:cNvPr>
            <p:cNvSpPr/>
            <p:nvPr>
              <p:custDataLst>
                <p:tags r:id="rId1305"/>
              </p:custDataLst>
            </p:nvPr>
          </p:nvSpPr>
          <p:spPr bwMode="auto">
            <a:xfrm>
              <a:off x="1069" y="1187"/>
              <a:ext cx="896" cy="751"/>
            </a:xfrm>
            <a:custGeom>
              <a:avLst/>
              <a:gdLst>
                <a:gd name="T0" fmla="*/ 2410 w 538"/>
                <a:gd name="T1" fmla="*/ 466 h 451"/>
                <a:gd name="T2" fmla="*/ 2022 w 538"/>
                <a:gd name="T3" fmla="*/ 88 h 451"/>
                <a:gd name="T4" fmla="*/ 1229 w 538"/>
                <a:gd name="T5" fmla="*/ 213 h 451"/>
                <a:gd name="T6" fmla="*/ 849 w 538"/>
                <a:gd name="T7" fmla="*/ 749 h 451"/>
                <a:gd name="T8" fmla="*/ 738 w 538"/>
                <a:gd name="T9" fmla="*/ 1312 h 451"/>
                <a:gd name="T10" fmla="*/ 172 w 538"/>
                <a:gd name="T11" fmla="*/ 1783 h 451"/>
                <a:gd name="T12" fmla="*/ 1146 w 538"/>
                <a:gd name="T13" fmla="*/ 1938 h 451"/>
                <a:gd name="T14" fmla="*/ 1501 w 538"/>
                <a:gd name="T15" fmla="*/ 1354 h 451"/>
                <a:gd name="T16" fmla="*/ 1854 w 538"/>
                <a:gd name="T17" fmla="*/ 1001 h 451"/>
                <a:gd name="T18" fmla="*/ 2172 w 538"/>
                <a:gd name="T19" fmla="*/ 868 h 451"/>
                <a:gd name="T20" fmla="*/ 2435 w 538"/>
                <a:gd name="T21" fmla="*/ 659 h 451"/>
                <a:gd name="T22" fmla="*/ 2425 w 538"/>
                <a:gd name="T23" fmla="*/ 471 h 4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8" h="451">
                  <a:moveTo>
                    <a:pt x="522" y="101"/>
                  </a:moveTo>
                  <a:cubicBezTo>
                    <a:pt x="513" y="64"/>
                    <a:pt x="473" y="30"/>
                    <a:pt x="438" y="19"/>
                  </a:cubicBezTo>
                  <a:cubicBezTo>
                    <a:pt x="377" y="0"/>
                    <a:pt x="317" y="5"/>
                    <a:pt x="266" y="46"/>
                  </a:cubicBezTo>
                  <a:cubicBezTo>
                    <a:pt x="228" y="75"/>
                    <a:pt x="200" y="115"/>
                    <a:pt x="184" y="162"/>
                  </a:cubicBezTo>
                  <a:cubicBezTo>
                    <a:pt x="171" y="202"/>
                    <a:pt x="160" y="245"/>
                    <a:pt x="160" y="284"/>
                  </a:cubicBezTo>
                  <a:cubicBezTo>
                    <a:pt x="160" y="335"/>
                    <a:pt x="0" y="272"/>
                    <a:pt x="37" y="386"/>
                  </a:cubicBezTo>
                  <a:cubicBezTo>
                    <a:pt x="50" y="426"/>
                    <a:pt x="224" y="451"/>
                    <a:pt x="248" y="420"/>
                  </a:cubicBezTo>
                  <a:cubicBezTo>
                    <a:pt x="278" y="380"/>
                    <a:pt x="299" y="335"/>
                    <a:pt x="325" y="293"/>
                  </a:cubicBezTo>
                  <a:cubicBezTo>
                    <a:pt x="345" y="261"/>
                    <a:pt x="369" y="237"/>
                    <a:pt x="401" y="217"/>
                  </a:cubicBezTo>
                  <a:cubicBezTo>
                    <a:pt x="423" y="203"/>
                    <a:pt x="447" y="198"/>
                    <a:pt x="470" y="188"/>
                  </a:cubicBezTo>
                  <a:cubicBezTo>
                    <a:pt x="491" y="178"/>
                    <a:pt x="517" y="165"/>
                    <a:pt x="527" y="143"/>
                  </a:cubicBezTo>
                  <a:cubicBezTo>
                    <a:pt x="534" y="128"/>
                    <a:pt x="538" y="113"/>
                    <a:pt x="525" y="102"/>
                  </a:cubicBezTo>
                </a:path>
              </a:pathLst>
            </a:custGeom>
            <a:solidFill>
              <a:srgbClr val="E1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5" name="Freeform 333">
              <a:extLst>
                <a:ext uri="{FF2B5EF4-FFF2-40B4-BE49-F238E27FC236}">
                  <a16:creationId xmlns:a16="http://schemas.microsoft.com/office/drawing/2014/main" id="{06AAF6AC-7A5C-41CD-A0E0-81DA8B12DC97}"/>
                </a:ext>
              </a:extLst>
            </p:cNvPr>
            <p:cNvSpPr/>
            <p:nvPr>
              <p:custDataLst>
                <p:tags r:id="rId1306"/>
              </p:custDataLst>
            </p:nvPr>
          </p:nvSpPr>
          <p:spPr bwMode="auto">
            <a:xfrm>
              <a:off x="826" y="3009"/>
              <a:ext cx="368" cy="542"/>
            </a:xfrm>
            <a:custGeom>
              <a:avLst/>
              <a:gdLst>
                <a:gd name="T0" fmla="*/ 0 w 221"/>
                <a:gd name="T1" fmla="*/ 0 h 325"/>
                <a:gd name="T2" fmla="*/ 145 w 221"/>
                <a:gd name="T3" fmla="*/ 1196 h 325"/>
                <a:gd name="T4" fmla="*/ 1021 w 221"/>
                <a:gd name="T5" fmla="*/ 1126 h 325"/>
                <a:gd name="T6" fmla="*/ 1014 w 221"/>
                <a:gd name="T7" fmla="*/ 487 h 325"/>
                <a:gd name="T8" fmla="*/ 0 w 22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7" y="181"/>
                    <a:pt x="31" y="258"/>
                  </a:cubicBezTo>
                  <a:cubicBezTo>
                    <a:pt x="31" y="258"/>
                    <a:pt x="151" y="325"/>
                    <a:pt x="221" y="243"/>
                  </a:cubicBezTo>
                  <a:cubicBezTo>
                    <a:pt x="221" y="243"/>
                    <a:pt x="211" y="181"/>
                    <a:pt x="220" y="105"/>
                  </a:cubicBezTo>
                  <a:cubicBezTo>
                    <a:pt x="220" y="105"/>
                    <a:pt x="66" y="4"/>
                    <a:pt x="0" y="0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6" name="Freeform 334">
              <a:extLst>
                <a:ext uri="{FF2B5EF4-FFF2-40B4-BE49-F238E27FC236}">
                  <a16:creationId xmlns:a16="http://schemas.microsoft.com/office/drawing/2014/main" id="{57967344-012E-4AAB-AA8F-72F8BE0DF4D9}"/>
                </a:ext>
              </a:extLst>
            </p:cNvPr>
            <p:cNvSpPr/>
            <p:nvPr>
              <p:custDataLst>
                <p:tags r:id="rId1307"/>
              </p:custDataLst>
            </p:nvPr>
          </p:nvSpPr>
          <p:spPr bwMode="auto">
            <a:xfrm>
              <a:off x="824" y="3007"/>
              <a:ext cx="370" cy="542"/>
            </a:xfrm>
            <a:custGeom>
              <a:avLst/>
              <a:gdLst>
                <a:gd name="T0" fmla="*/ 0 w 222"/>
                <a:gd name="T1" fmla="*/ 0 h 325"/>
                <a:gd name="T2" fmla="*/ 145 w 222"/>
                <a:gd name="T3" fmla="*/ 1196 h 325"/>
                <a:gd name="T4" fmla="*/ 1028 w 222"/>
                <a:gd name="T5" fmla="*/ 1132 h 325"/>
                <a:gd name="T6" fmla="*/ 1022 w 222"/>
                <a:gd name="T7" fmla="*/ 487 h 325"/>
                <a:gd name="T8" fmla="*/ 0 w 22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8" y="181"/>
                    <a:pt x="31" y="258"/>
                  </a:cubicBezTo>
                  <a:cubicBezTo>
                    <a:pt x="31" y="258"/>
                    <a:pt x="152" y="325"/>
                    <a:pt x="222" y="244"/>
                  </a:cubicBezTo>
                  <a:cubicBezTo>
                    <a:pt x="222" y="244"/>
                    <a:pt x="212" y="181"/>
                    <a:pt x="221" y="105"/>
                  </a:cubicBezTo>
                  <a:cubicBezTo>
                    <a:pt x="221" y="105"/>
                    <a:pt x="66" y="4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7" name="Freeform 335">
              <a:extLst>
                <a:ext uri="{FF2B5EF4-FFF2-40B4-BE49-F238E27FC236}">
                  <a16:creationId xmlns:a16="http://schemas.microsoft.com/office/drawing/2014/main" id="{FA3C4303-9D48-48A7-9489-9BEB50E62293}"/>
                </a:ext>
              </a:extLst>
            </p:cNvPr>
            <p:cNvSpPr/>
            <p:nvPr>
              <p:custDataLst>
                <p:tags r:id="rId1308"/>
              </p:custDataLst>
            </p:nvPr>
          </p:nvSpPr>
          <p:spPr bwMode="auto">
            <a:xfrm>
              <a:off x="749" y="1870"/>
              <a:ext cx="2152" cy="1749"/>
            </a:xfrm>
            <a:custGeom>
              <a:avLst/>
              <a:gdLst>
                <a:gd name="T0" fmla="*/ 3984 w 1292"/>
                <a:gd name="T1" fmla="*/ 439 h 1049"/>
                <a:gd name="T2" fmla="*/ 5032 w 1292"/>
                <a:gd name="T3" fmla="*/ 1987 h 1049"/>
                <a:gd name="T4" fmla="*/ 5032 w 1292"/>
                <a:gd name="T5" fmla="*/ 4390 h 1049"/>
                <a:gd name="T6" fmla="*/ 3756 w 1292"/>
                <a:gd name="T7" fmla="*/ 4703 h 1049"/>
                <a:gd name="T8" fmla="*/ 526 w 1292"/>
                <a:gd name="T9" fmla="*/ 3208 h 1049"/>
                <a:gd name="T10" fmla="*/ 1804 w 1292"/>
                <a:gd name="T11" fmla="*/ 472 h 1049"/>
                <a:gd name="T12" fmla="*/ 3984 w 1292"/>
                <a:gd name="T13" fmla="*/ 439 h 10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2" h="1049">
                  <a:moveTo>
                    <a:pt x="862" y="95"/>
                  </a:moveTo>
                  <a:cubicBezTo>
                    <a:pt x="862" y="95"/>
                    <a:pt x="1044" y="177"/>
                    <a:pt x="1089" y="429"/>
                  </a:cubicBezTo>
                  <a:cubicBezTo>
                    <a:pt x="1135" y="682"/>
                    <a:pt x="1292" y="820"/>
                    <a:pt x="1089" y="947"/>
                  </a:cubicBezTo>
                  <a:cubicBezTo>
                    <a:pt x="952" y="1034"/>
                    <a:pt x="950" y="1049"/>
                    <a:pt x="813" y="1015"/>
                  </a:cubicBezTo>
                  <a:cubicBezTo>
                    <a:pt x="701" y="987"/>
                    <a:pt x="227" y="933"/>
                    <a:pt x="114" y="692"/>
                  </a:cubicBezTo>
                  <a:cubicBezTo>
                    <a:pt x="0" y="451"/>
                    <a:pt x="195" y="195"/>
                    <a:pt x="390" y="102"/>
                  </a:cubicBezTo>
                  <a:cubicBezTo>
                    <a:pt x="604" y="0"/>
                    <a:pt x="862" y="95"/>
                    <a:pt x="862" y="95"/>
                  </a:cubicBezTo>
                  <a:close/>
                </a:path>
              </a:pathLst>
            </a:custGeom>
            <a:solidFill>
              <a:srgbClr val="ED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8" name="Freeform 336">
              <a:extLst>
                <a:ext uri="{FF2B5EF4-FFF2-40B4-BE49-F238E27FC236}">
                  <a16:creationId xmlns:a16="http://schemas.microsoft.com/office/drawing/2014/main" id="{1984C4DE-F7CB-4823-AE10-FCE983540D88}"/>
                </a:ext>
              </a:extLst>
            </p:cNvPr>
            <p:cNvSpPr/>
            <p:nvPr>
              <p:custDataLst>
                <p:tags r:id="rId1309"/>
              </p:custDataLst>
            </p:nvPr>
          </p:nvSpPr>
          <p:spPr bwMode="auto">
            <a:xfrm>
              <a:off x="2227" y="2070"/>
              <a:ext cx="333" cy="549"/>
            </a:xfrm>
            <a:custGeom>
              <a:avLst/>
              <a:gdLst>
                <a:gd name="T0" fmla="*/ 0 w 200"/>
                <a:gd name="T1" fmla="*/ 0 h 329"/>
                <a:gd name="T2" fmla="*/ 922 w 200"/>
                <a:gd name="T3" fmla="*/ 1529 h 329"/>
                <a:gd name="T4" fmla="*/ 0 w 200"/>
                <a:gd name="T5" fmla="*/ 0 h 3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29">
                  <a:moveTo>
                    <a:pt x="0" y="0"/>
                  </a:moveTo>
                  <a:cubicBezTo>
                    <a:pt x="0" y="0"/>
                    <a:pt x="159" y="86"/>
                    <a:pt x="200" y="329"/>
                  </a:cubicBezTo>
                  <a:cubicBezTo>
                    <a:pt x="200" y="329"/>
                    <a:pt x="110" y="101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39" name="Freeform 337">
              <a:extLst>
                <a:ext uri="{FF2B5EF4-FFF2-40B4-BE49-F238E27FC236}">
                  <a16:creationId xmlns:a16="http://schemas.microsoft.com/office/drawing/2014/main" id="{C38CBB45-165E-4001-9EB2-D9A8B37BF310}"/>
                </a:ext>
              </a:extLst>
            </p:cNvPr>
            <p:cNvSpPr/>
            <p:nvPr>
              <p:custDataLst>
                <p:tags r:id="rId1310"/>
              </p:custDataLst>
            </p:nvPr>
          </p:nvSpPr>
          <p:spPr bwMode="auto">
            <a:xfrm>
              <a:off x="2302" y="2127"/>
              <a:ext cx="226" cy="388"/>
            </a:xfrm>
            <a:custGeom>
              <a:avLst/>
              <a:gdLst>
                <a:gd name="T0" fmla="*/ 0 w 136"/>
                <a:gd name="T1" fmla="*/ 0 h 233"/>
                <a:gd name="T2" fmla="*/ 625 w 136"/>
                <a:gd name="T3" fmla="*/ 1076 h 233"/>
                <a:gd name="T4" fmla="*/ 0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0" y="0"/>
                  </a:moveTo>
                  <a:cubicBezTo>
                    <a:pt x="0" y="0"/>
                    <a:pt x="99" y="87"/>
                    <a:pt x="136" y="233"/>
                  </a:cubicBezTo>
                  <a:cubicBezTo>
                    <a:pt x="136" y="233"/>
                    <a:pt x="86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0" name="Freeform 338">
              <a:extLst>
                <a:ext uri="{FF2B5EF4-FFF2-40B4-BE49-F238E27FC236}">
                  <a16:creationId xmlns:a16="http://schemas.microsoft.com/office/drawing/2014/main" id="{2428ED4F-E1D7-4D86-972B-6E34806124F3}"/>
                </a:ext>
              </a:extLst>
            </p:cNvPr>
            <p:cNvSpPr/>
            <p:nvPr>
              <p:custDataLst>
                <p:tags r:id="rId1311"/>
              </p:custDataLst>
            </p:nvPr>
          </p:nvSpPr>
          <p:spPr bwMode="auto">
            <a:xfrm>
              <a:off x="1870" y="1977"/>
              <a:ext cx="680" cy="1425"/>
            </a:xfrm>
            <a:custGeom>
              <a:avLst/>
              <a:gdLst>
                <a:gd name="T0" fmla="*/ 833 w 408"/>
                <a:gd name="T1" fmla="*/ 412 h 855"/>
                <a:gd name="T2" fmla="*/ 1472 w 408"/>
                <a:gd name="T3" fmla="*/ 630 h 855"/>
                <a:gd name="T4" fmla="*/ 1550 w 408"/>
                <a:gd name="T5" fmla="*/ 755 h 855"/>
                <a:gd name="T6" fmla="*/ 1522 w 408"/>
                <a:gd name="T7" fmla="*/ 745 h 855"/>
                <a:gd name="T8" fmla="*/ 825 w 408"/>
                <a:gd name="T9" fmla="*/ 472 h 855"/>
                <a:gd name="T10" fmla="*/ 338 w 408"/>
                <a:gd name="T11" fmla="*/ 342 h 855"/>
                <a:gd name="T12" fmla="*/ 695 w 408"/>
                <a:gd name="T13" fmla="*/ 575 h 855"/>
                <a:gd name="T14" fmla="*/ 1055 w 408"/>
                <a:gd name="T15" fmla="*/ 1167 h 855"/>
                <a:gd name="T16" fmla="*/ 1445 w 408"/>
                <a:gd name="T17" fmla="*/ 1492 h 855"/>
                <a:gd name="T18" fmla="*/ 1633 w 408"/>
                <a:gd name="T19" fmla="*/ 1717 h 855"/>
                <a:gd name="T20" fmla="*/ 1408 w 408"/>
                <a:gd name="T21" fmla="*/ 1478 h 855"/>
                <a:gd name="T22" fmla="*/ 1005 w 408"/>
                <a:gd name="T23" fmla="*/ 1167 h 855"/>
                <a:gd name="T24" fmla="*/ 825 w 408"/>
                <a:gd name="T25" fmla="*/ 792 h 855"/>
                <a:gd name="T26" fmla="*/ 778 w 408"/>
                <a:gd name="T27" fmla="*/ 980 h 855"/>
                <a:gd name="T28" fmla="*/ 787 w 408"/>
                <a:gd name="T29" fmla="*/ 1445 h 855"/>
                <a:gd name="T30" fmla="*/ 1062 w 408"/>
                <a:gd name="T31" fmla="*/ 1978 h 855"/>
                <a:gd name="T32" fmla="*/ 1370 w 408"/>
                <a:gd name="T33" fmla="*/ 2213 h 855"/>
                <a:gd name="T34" fmla="*/ 1728 w 408"/>
                <a:gd name="T35" fmla="*/ 2425 h 855"/>
                <a:gd name="T36" fmla="*/ 1880 w 408"/>
                <a:gd name="T37" fmla="*/ 2453 h 855"/>
                <a:gd name="T38" fmla="*/ 1703 w 408"/>
                <a:gd name="T39" fmla="*/ 2453 h 855"/>
                <a:gd name="T40" fmla="*/ 1375 w 408"/>
                <a:gd name="T41" fmla="*/ 2255 h 855"/>
                <a:gd name="T42" fmla="*/ 1133 w 408"/>
                <a:gd name="T43" fmla="*/ 2175 h 855"/>
                <a:gd name="T44" fmla="*/ 1195 w 408"/>
                <a:gd name="T45" fmla="*/ 2555 h 855"/>
                <a:gd name="T46" fmla="*/ 1338 w 408"/>
                <a:gd name="T47" fmla="*/ 2888 h 855"/>
                <a:gd name="T48" fmla="*/ 1770 w 408"/>
                <a:gd name="T49" fmla="*/ 3550 h 855"/>
                <a:gd name="T50" fmla="*/ 1888 w 408"/>
                <a:gd name="T51" fmla="*/ 3958 h 855"/>
                <a:gd name="T52" fmla="*/ 1722 w 408"/>
                <a:gd name="T53" fmla="*/ 3528 h 855"/>
                <a:gd name="T54" fmla="*/ 1297 w 408"/>
                <a:gd name="T55" fmla="*/ 2888 h 855"/>
                <a:gd name="T56" fmla="*/ 1208 w 408"/>
                <a:gd name="T57" fmla="*/ 2638 h 855"/>
                <a:gd name="T58" fmla="*/ 1180 w 408"/>
                <a:gd name="T59" fmla="*/ 2813 h 855"/>
                <a:gd name="T60" fmla="*/ 980 w 408"/>
                <a:gd name="T61" fmla="*/ 3075 h 855"/>
                <a:gd name="T62" fmla="*/ 787 w 408"/>
                <a:gd name="T63" fmla="*/ 3425 h 855"/>
                <a:gd name="T64" fmla="*/ 333 w 408"/>
                <a:gd name="T65" fmla="*/ 3592 h 855"/>
                <a:gd name="T66" fmla="*/ 578 w 408"/>
                <a:gd name="T67" fmla="*/ 3453 h 855"/>
                <a:gd name="T68" fmla="*/ 912 w 408"/>
                <a:gd name="T69" fmla="*/ 3130 h 855"/>
                <a:gd name="T70" fmla="*/ 1120 w 408"/>
                <a:gd name="T71" fmla="*/ 2813 h 855"/>
                <a:gd name="T72" fmla="*/ 1103 w 408"/>
                <a:gd name="T73" fmla="*/ 2537 h 855"/>
                <a:gd name="T74" fmla="*/ 1047 w 408"/>
                <a:gd name="T75" fmla="*/ 2195 h 855"/>
                <a:gd name="T76" fmla="*/ 930 w 408"/>
                <a:gd name="T77" fmla="*/ 1937 h 855"/>
                <a:gd name="T78" fmla="*/ 742 w 408"/>
                <a:gd name="T79" fmla="*/ 1425 h 855"/>
                <a:gd name="T80" fmla="*/ 505 w 408"/>
                <a:gd name="T81" fmla="*/ 1813 h 855"/>
                <a:gd name="T82" fmla="*/ 370 w 408"/>
                <a:gd name="T83" fmla="*/ 2270 h 855"/>
                <a:gd name="T84" fmla="*/ 467 w 408"/>
                <a:gd name="T85" fmla="*/ 1853 h 855"/>
                <a:gd name="T86" fmla="*/ 728 w 408"/>
                <a:gd name="T87" fmla="*/ 1312 h 855"/>
                <a:gd name="T88" fmla="*/ 695 w 408"/>
                <a:gd name="T89" fmla="*/ 1020 h 855"/>
                <a:gd name="T90" fmla="*/ 722 w 408"/>
                <a:gd name="T91" fmla="*/ 662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3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35" y="163"/>
                    <a:pt x="335" y="163"/>
                  </a:cubicBezTo>
                  <a:cubicBezTo>
                    <a:pt x="329" y="161"/>
                    <a:pt x="329" y="161"/>
                    <a:pt x="329" y="161"/>
                  </a:cubicBezTo>
                  <a:cubicBezTo>
                    <a:pt x="294" y="120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1" name="Freeform 339">
              <a:extLst>
                <a:ext uri="{FF2B5EF4-FFF2-40B4-BE49-F238E27FC236}">
                  <a16:creationId xmlns:a16="http://schemas.microsoft.com/office/drawing/2014/main" id="{B1326AF8-6A08-42B2-A7CA-5695260C3F5F}"/>
                </a:ext>
              </a:extLst>
            </p:cNvPr>
            <p:cNvSpPr/>
            <p:nvPr>
              <p:custDataLst>
                <p:tags r:id="rId1312"/>
              </p:custDataLst>
            </p:nvPr>
          </p:nvSpPr>
          <p:spPr bwMode="auto">
            <a:xfrm>
              <a:off x="962" y="2160"/>
              <a:ext cx="1026" cy="1154"/>
            </a:xfrm>
            <a:custGeom>
              <a:avLst/>
              <a:gdLst>
                <a:gd name="T0" fmla="*/ 2660 w 616"/>
                <a:gd name="T1" fmla="*/ 2565 h 692"/>
                <a:gd name="T2" fmla="*/ 2318 w 616"/>
                <a:gd name="T3" fmla="*/ 2940 h 692"/>
                <a:gd name="T4" fmla="*/ 1534 w 616"/>
                <a:gd name="T5" fmla="*/ 3015 h 692"/>
                <a:gd name="T6" fmla="*/ 951 w 616"/>
                <a:gd name="T7" fmla="*/ 2695 h 692"/>
                <a:gd name="T8" fmla="*/ 500 w 616"/>
                <a:gd name="T9" fmla="*/ 2590 h 692"/>
                <a:gd name="T10" fmla="*/ 380 w 616"/>
                <a:gd name="T11" fmla="*/ 2495 h 692"/>
                <a:gd name="T12" fmla="*/ 291 w 616"/>
                <a:gd name="T13" fmla="*/ 2111 h 692"/>
                <a:gd name="T14" fmla="*/ 222 w 616"/>
                <a:gd name="T15" fmla="*/ 1583 h 692"/>
                <a:gd name="T16" fmla="*/ 286 w 616"/>
                <a:gd name="T17" fmla="*/ 1521 h 692"/>
                <a:gd name="T18" fmla="*/ 518 w 616"/>
                <a:gd name="T19" fmla="*/ 1661 h 692"/>
                <a:gd name="T20" fmla="*/ 883 w 616"/>
                <a:gd name="T21" fmla="*/ 1929 h 692"/>
                <a:gd name="T22" fmla="*/ 1372 w 616"/>
                <a:gd name="T23" fmla="*/ 1903 h 692"/>
                <a:gd name="T24" fmla="*/ 1501 w 616"/>
                <a:gd name="T25" fmla="*/ 2263 h 692"/>
                <a:gd name="T26" fmla="*/ 1679 w 616"/>
                <a:gd name="T27" fmla="*/ 2425 h 692"/>
                <a:gd name="T28" fmla="*/ 1539 w 616"/>
                <a:gd name="T29" fmla="*/ 2253 h 692"/>
                <a:gd name="T30" fmla="*/ 1484 w 616"/>
                <a:gd name="T31" fmla="*/ 1966 h 692"/>
                <a:gd name="T32" fmla="*/ 1904 w 616"/>
                <a:gd name="T33" fmla="*/ 2138 h 692"/>
                <a:gd name="T34" fmla="*/ 1459 w 616"/>
                <a:gd name="T35" fmla="*/ 1896 h 692"/>
                <a:gd name="T36" fmla="*/ 1113 w 616"/>
                <a:gd name="T37" fmla="*/ 1861 h 692"/>
                <a:gd name="T38" fmla="*/ 730 w 616"/>
                <a:gd name="T39" fmla="*/ 1744 h 692"/>
                <a:gd name="T40" fmla="*/ 430 w 616"/>
                <a:gd name="T41" fmla="*/ 1578 h 692"/>
                <a:gd name="T42" fmla="*/ 338 w 616"/>
                <a:gd name="T43" fmla="*/ 1417 h 692"/>
                <a:gd name="T44" fmla="*/ 383 w 616"/>
                <a:gd name="T45" fmla="*/ 1242 h 692"/>
                <a:gd name="T46" fmla="*/ 660 w 616"/>
                <a:gd name="T47" fmla="*/ 887 h 692"/>
                <a:gd name="T48" fmla="*/ 660 w 616"/>
                <a:gd name="T49" fmla="*/ 882 h 692"/>
                <a:gd name="T50" fmla="*/ 701 w 616"/>
                <a:gd name="T51" fmla="*/ 901 h 692"/>
                <a:gd name="T52" fmla="*/ 1174 w 616"/>
                <a:gd name="T53" fmla="*/ 832 h 692"/>
                <a:gd name="T54" fmla="*/ 1471 w 616"/>
                <a:gd name="T55" fmla="*/ 909 h 692"/>
                <a:gd name="T56" fmla="*/ 1617 w 616"/>
                <a:gd name="T57" fmla="*/ 1071 h 692"/>
                <a:gd name="T58" fmla="*/ 1562 w 616"/>
                <a:gd name="T59" fmla="*/ 896 h 692"/>
                <a:gd name="T60" fmla="*/ 1722 w 616"/>
                <a:gd name="T61" fmla="*/ 825 h 692"/>
                <a:gd name="T62" fmla="*/ 2047 w 616"/>
                <a:gd name="T63" fmla="*/ 729 h 692"/>
                <a:gd name="T64" fmla="*/ 1401 w 616"/>
                <a:gd name="T65" fmla="*/ 849 h 692"/>
                <a:gd name="T66" fmla="*/ 859 w 616"/>
                <a:gd name="T67" fmla="*/ 891 h 692"/>
                <a:gd name="T68" fmla="*/ 638 w 616"/>
                <a:gd name="T69" fmla="*/ 750 h 692"/>
                <a:gd name="T70" fmla="*/ 808 w 616"/>
                <a:gd name="T71" fmla="*/ 542 h 692"/>
                <a:gd name="T72" fmla="*/ 1063 w 616"/>
                <a:gd name="T73" fmla="*/ 0 h 692"/>
                <a:gd name="T74" fmla="*/ 971 w 616"/>
                <a:gd name="T75" fmla="*/ 78 h 692"/>
                <a:gd name="T76" fmla="*/ 651 w 616"/>
                <a:gd name="T77" fmla="*/ 590 h 692"/>
                <a:gd name="T78" fmla="*/ 463 w 616"/>
                <a:gd name="T79" fmla="*/ 562 h 692"/>
                <a:gd name="T80" fmla="*/ 443 w 616"/>
                <a:gd name="T81" fmla="*/ 687 h 692"/>
                <a:gd name="T82" fmla="*/ 560 w 616"/>
                <a:gd name="T83" fmla="*/ 946 h 692"/>
                <a:gd name="T84" fmla="*/ 291 w 616"/>
                <a:gd name="T85" fmla="*/ 1304 h 692"/>
                <a:gd name="T86" fmla="*/ 138 w 616"/>
                <a:gd name="T87" fmla="*/ 1549 h 692"/>
                <a:gd name="T88" fmla="*/ 222 w 616"/>
                <a:gd name="T89" fmla="*/ 2071 h 692"/>
                <a:gd name="T90" fmla="*/ 346 w 616"/>
                <a:gd name="T91" fmla="*/ 2598 h 692"/>
                <a:gd name="T92" fmla="*/ 625 w 616"/>
                <a:gd name="T93" fmla="*/ 2958 h 692"/>
                <a:gd name="T94" fmla="*/ 416 w 616"/>
                <a:gd name="T95" fmla="*/ 2617 h 692"/>
                <a:gd name="T96" fmla="*/ 416 w 616"/>
                <a:gd name="T97" fmla="*/ 2617 h 692"/>
                <a:gd name="T98" fmla="*/ 471 w 616"/>
                <a:gd name="T99" fmla="*/ 2633 h 692"/>
                <a:gd name="T100" fmla="*/ 916 w 616"/>
                <a:gd name="T101" fmla="*/ 2737 h 692"/>
                <a:gd name="T102" fmla="*/ 1506 w 616"/>
                <a:gd name="T103" fmla="*/ 3057 h 692"/>
                <a:gd name="T104" fmla="*/ 2313 w 616"/>
                <a:gd name="T105" fmla="*/ 3000 h 692"/>
                <a:gd name="T106" fmla="*/ 2685 w 616"/>
                <a:gd name="T107" fmla="*/ 2591 h 692"/>
                <a:gd name="T108" fmla="*/ 2846 w 616"/>
                <a:gd name="T109" fmla="*/ 2383 h 692"/>
                <a:gd name="T110" fmla="*/ 2660 w 616"/>
                <a:gd name="T111" fmla="*/ 2565 h 6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" h="692">
                  <a:moveTo>
                    <a:pt x="576" y="553"/>
                  </a:moveTo>
                  <a:cubicBezTo>
                    <a:pt x="546" y="563"/>
                    <a:pt x="539" y="592"/>
                    <a:pt x="502" y="634"/>
                  </a:cubicBezTo>
                  <a:cubicBezTo>
                    <a:pt x="465" y="676"/>
                    <a:pt x="382" y="682"/>
                    <a:pt x="332" y="650"/>
                  </a:cubicBezTo>
                  <a:cubicBezTo>
                    <a:pt x="282" y="618"/>
                    <a:pt x="303" y="560"/>
                    <a:pt x="206" y="581"/>
                  </a:cubicBezTo>
                  <a:cubicBezTo>
                    <a:pt x="164" y="589"/>
                    <a:pt x="132" y="576"/>
                    <a:pt x="108" y="558"/>
                  </a:cubicBezTo>
                  <a:cubicBezTo>
                    <a:pt x="82" y="538"/>
                    <a:pt x="82" y="538"/>
                    <a:pt x="82" y="538"/>
                  </a:cubicBezTo>
                  <a:cubicBezTo>
                    <a:pt x="71" y="518"/>
                    <a:pt x="54" y="496"/>
                    <a:pt x="63" y="455"/>
                  </a:cubicBezTo>
                  <a:cubicBezTo>
                    <a:pt x="76" y="395"/>
                    <a:pt x="25" y="360"/>
                    <a:pt x="48" y="341"/>
                  </a:cubicBezTo>
                  <a:cubicBezTo>
                    <a:pt x="55" y="336"/>
                    <a:pt x="60" y="331"/>
                    <a:pt x="62" y="328"/>
                  </a:cubicBezTo>
                  <a:cubicBezTo>
                    <a:pt x="72" y="329"/>
                    <a:pt x="71" y="353"/>
                    <a:pt x="112" y="358"/>
                  </a:cubicBezTo>
                  <a:cubicBezTo>
                    <a:pt x="156" y="364"/>
                    <a:pt x="149" y="405"/>
                    <a:pt x="191" y="416"/>
                  </a:cubicBezTo>
                  <a:cubicBezTo>
                    <a:pt x="233" y="427"/>
                    <a:pt x="255" y="379"/>
                    <a:pt x="297" y="410"/>
                  </a:cubicBezTo>
                  <a:cubicBezTo>
                    <a:pt x="321" y="428"/>
                    <a:pt x="313" y="444"/>
                    <a:pt x="325" y="488"/>
                  </a:cubicBezTo>
                  <a:cubicBezTo>
                    <a:pt x="337" y="532"/>
                    <a:pt x="363" y="523"/>
                    <a:pt x="363" y="523"/>
                  </a:cubicBezTo>
                  <a:cubicBezTo>
                    <a:pt x="345" y="521"/>
                    <a:pt x="334" y="503"/>
                    <a:pt x="333" y="486"/>
                  </a:cubicBezTo>
                  <a:cubicBezTo>
                    <a:pt x="332" y="469"/>
                    <a:pt x="321" y="424"/>
                    <a:pt x="321" y="424"/>
                  </a:cubicBezTo>
                  <a:cubicBezTo>
                    <a:pt x="359" y="477"/>
                    <a:pt x="412" y="461"/>
                    <a:pt x="412" y="461"/>
                  </a:cubicBezTo>
                  <a:cubicBezTo>
                    <a:pt x="349" y="465"/>
                    <a:pt x="336" y="425"/>
                    <a:pt x="316" y="409"/>
                  </a:cubicBezTo>
                  <a:cubicBezTo>
                    <a:pt x="296" y="393"/>
                    <a:pt x="291" y="380"/>
                    <a:pt x="241" y="401"/>
                  </a:cubicBezTo>
                  <a:cubicBezTo>
                    <a:pt x="191" y="422"/>
                    <a:pt x="183" y="404"/>
                    <a:pt x="158" y="376"/>
                  </a:cubicBezTo>
                  <a:cubicBezTo>
                    <a:pt x="133" y="348"/>
                    <a:pt x="116" y="355"/>
                    <a:pt x="93" y="340"/>
                  </a:cubicBezTo>
                  <a:cubicBezTo>
                    <a:pt x="77" y="329"/>
                    <a:pt x="73" y="314"/>
                    <a:pt x="73" y="306"/>
                  </a:cubicBezTo>
                  <a:cubicBezTo>
                    <a:pt x="73" y="298"/>
                    <a:pt x="74" y="287"/>
                    <a:pt x="83" y="268"/>
                  </a:cubicBezTo>
                  <a:cubicBezTo>
                    <a:pt x="104" y="225"/>
                    <a:pt x="135" y="234"/>
                    <a:pt x="143" y="191"/>
                  </a:cubicBezTo>
                  <a:cubicBezTo>
                    <a:pt x="143" y="191"/>
                    <a:pt x="143" y="191"/>
                    <a:pt x="143" y="190"/>
                  </a:cubicBezTo>
                  <a:cubicBezTo>
                    <a:pt x="145" y="188"/>
                    <a:pt x="146" y="188"/>
                    <a:pt x="152" y="194"/>
                  </a:cubicBezTo>
                  <a:cubicBezTo>
                    <a:pt x="172" y="217"/>
                    <a:pt x="230" y="185"/>
                    <a:pt x="254" y="179"/>
                  </a:cubicBezTo>
                  <a:cubicBezTo>
                    <a:pt x="278" y="172"/>
                    <a:pt x="285" y="187"/>
                    <a:pt x="318" y="196"/>
                  </a:cubicBezTo>
                  <a:cubicBezTo>
                    <a:pt x="342" y="203"/>
                    <a:pt x="350" y="231"/>
                    <a:pt x="350" y="231"/>
                  </a:cubicBezTo>
                  <a:cubicBezTo>
                    <a:pt x="359" y="208"/>
                    <a:pt x="338" y="193"/>
                    <a:pt x="338" y="193"/>
                  </a:cubicBezTo>
                  <a:cubicBezTo>
                    <a:pt x="338" y="193"/>
                    <a:pt x="361" y="186"/>
                    <a:pt x="373" y="178"/>
                  </a:cubicBezTo>
                  <a:cubicBezTo>
                    <a:pt x="419" y="147"/>
                    <a:pt x="443" y="157"/>
                    <a:pt x="443" y="157"/>
                  </a:cubicBezTo>
                  <a:cubicBezTo>
                    <a:pt x="399" y="133"/>
                    <a:pt x="348" y="208"/>
                    <a:pt x="303" y="183"/>
                  </a:cubicBezTo>
                  <a:cubicBezTo>
                    <a:pt x="258" y="157"/>
                    <a:pt x="230" y="187"/>
                    <a:pt x="186" y="192"/>
                  </a:cubicBezTo>
                  <a:cubicBezTo>
                    <a:pt x="158" y="195"/>
                    <a:pt x="142" y="175"/>
                    <a:pt x="138" y="162"/>
                  </a:cubicBezTo>
                  <a:cubicBezTo>
                    <a:pt x="138" y="149"/>
                    <a:pt x="148" y="136"/>
                    <a:pt x="175" y="117"/>
                  </a:cubicBezTo>
                  <a:cubicBezTo>
                    <a:pt x="221" y="86"/>
                    <a:pt x="230" y="0"/>
                    <a:pt x="230" y="0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9" y="75"/>
                    <a:pt x="162" y="108"/>
                    <a:pt x="141" y="127"/>
                  </a:cubicBezTo>
                  <a:cubicBezTo>
                    <a:pt x="120" y="147"/>
                    <a:pt x="100" y="121"/>
                    <a:pt x="100" y="121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119" y="161"/>
                    <a:pt x="138" y="179"/>
                    <a:pt x="121" y="204"/>
                  </a:cubicBezTo>
                  <a:cubicBezTo>
                    <a:pt x="102" y="231"/>
                    <a:pt x="66" y="252"/>
                    <a:pt x="63" y="281"/>
                  </a:cubicBezTo>
                  <a:cubicBezTo>
                    <a:pt x="59" y="324"/>
                    <a:pt x="43" y="317"/>
                    <a:pt x="30" y="334"/>
                  </a:cubicBezTo>
                  <a:cubicBezTo>
                    <a:pt x="0" y="371"/>
                    <a:pt x="60" y="374"/>
                    <a:pt x="48" y="447"/>
                  </a:cubicBezTo>
                  <a:cubicBezTo>
                    <a:pt x="36" y="521"/>
                    <a:pt x="63" y="513"/>
                    <a:pt x="75" y="560"/>
                  </a:cubicBezTo>
                  <a:cubicBezTo>
                    <a:pt x="94" y="635"/>
                    <a:pt x="135" y="638"/>
                    <a:pt x="135" y="638"/>
                  </a:cubicBezTo>
                  <a:cubicBezTo>
                    <a:pt x="118" y="635"/>
                    <a:pt x="87" y="593"/>
                    <a:pt x="90" y="564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0" y="557"/>
                    <a:pt x="102" y="568"/>
                    <a:pt x="102" y="568"/>
                  </a:cubicBezTo>
                  <a:cubicBezTo>
                    <a:pt x="123" y="584"/>
                    <a:pt x="158" y="598"/>
                    <a:pt x="198" y="590"/>
                  </a:cubicBezTo>
                  <a:cubicBezTo>
                    <a:pt x="292" y="570"/>
                    <a:pt x="275" y="626"/>
                    <a:pt x="326" y="659"/>
                  </a:cubicBezTo>
                  <a:cubicBezTo>
                    <a:pt x="377" y="692"/>
                    <a:pt x="464" y="689"/>
                    <a:pt x="501" y="647"/>
                  </a:cubicBezTo>
                  <a:cubicBezTo>
                    <a:pt x="539" y="604"/>
                    <a:pt x="550" y="570"/>
                    <a:pt x="581" y="559"/>
                  </a:cubicBezTo>
                  <a:cubicBezTo>
                    <a:pt x="610" y="549"/>
                    <a:pt x="597" y="518"/>
                    <a:pt x="616" y="514"/>
                  </a:cubicBezTo>
                  <a:cubicBezTo>
                    <a:pt x="597" y="518"/>
                    <a:pt x="605" y="542"/>
                    <a:pt x="576" y="553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2" name="Freeform 340">
              <a:extLst>
                <a:ext uri="{FF2B5EF4-FFF2-40B4-BE49-F238E27FC236}">
                  <a16:creationId xmlns:a16="http://schemas.microsoft.com/office/drawing/2014/main" id="{DCEE43FC-87F9-434F-8AE8-B04E8280A030}"/>
                </a:ext>
              </a:extLst>
            </p:cNvPr>
            <p:cNvSpPr/>
            <p:nvPr>
              <p:custDataLst>
                <p:tags r:id="rId1313"/>
              </p:custDataLst>
            </p:nvPr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3" name="Freeform 341">
              <a:extLst>
                <a:ext uri="{FF2B5EF4-FFF2-40B4-BE49-F238E27FC236}">
                  <a16:creationId xmlns:a16="http://schemas.microsoft.com/office/drawing/2014/main" id="{0172E639-4E45-43BF-8EEE-D86621B09668}"/>
                </a:ext>
              </a:extLst>
            </p:cNvPr>
            <p:cNvSpPr/>
            <p:nvPr>
              <p:custDataLst>
                <p:tags r:id="rId1314"/>
              </p:custDataLst>
            </p:nvPr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4" name="Freeform 342">
              <a:extLst>
                <a:ext uri="{FF2B5EF4-FFF2-40B4-BE49-F238E27FC236}">
                  <a16:creationId xmlns:a16="http://schemas.microsoft.com/office/drawing/2014/main" id="{31A34C60-D216-43D5-B944-23D65BDAC518}"/>
                </a:ext>
              </a:extLst>
            </p:cNvPr>
            <p:cNvSpPr/>
            <p:nvPr>
              <p:custDataLst>
                <p:tags r:id="rId1315"/>
              </p:custDataLst>
            </p:nvPr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5" name="Freeform 343">
              <a:extLst>
                <a:ext uri="{FF2B5EF4-FFF2-40B4-BE49-F238E27FC236}">
                  <a16:creationId xmlns:a16="http://schemas.microsoft.com/office/drawing/2014/main" id="{98ADFA18-0D45-408D-A0DE-93E6EF63C9DD}"/>
                </a:ext>
              </a:extLst>
            </p:cNvPr>
            <p:cNvSpPr/>
            <p:nvPr>
              <p:custDataLst>
                <p:tags r:id="rId1316"/>
              </p:custDataLst>
            </p:nvPr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6" name="Freeform 344">
              <a:extLst>
                <a:ext uri="{FF2B5EF4-FFF2-40B4-BE49-F238E27FC236}">
                  <a16:creationId xmlns:a16="http://schemas.microsoft.com/office/drawing/2014/main" id="{D23EB9E3-49B3-4027-9663-B03EA8826A6D}"/>
                </a:ext>
              </a:extLst>
            </p:cNvPr>
            <p:cNvSpPr/>
            <p:nvPr>
              <p:custDataLst>
                <p:tags r:id="rId1317"/>
              </p:custDataLst>
            </p:nvPr>
          </p:nvSpPr>
          <p:spPr bwMode="auto">
            <a:xfrm>
              <a:off x="1882" y="1973"/>
              <a:ext cx="679" cy="1426"/>
            </a:xfrm>
            <a:custGeom>
              <a:avLst/>
              <a:gdLst>
                <a:gd name="T0" fmla="*/ 830 w 408"/>
                <a:gd name="T1" fmla="*/ 412 h 855"/>
                <a:gd name="T2" fmla="*/ 1465 w 408"/>
                <a:gd name="T3" fmla="*/ 632 h 855"/>
                <a:gd name="T4" fmla="*/ 1513 w 408"/>
                <a:gd name="T5" fmla="*/ 762 h 855"/>
                <a:gd name="T6" fmla="*/ 1513 w 408"/>
                <a:gd name="T7" fmla="*/ 762 h 855"/>
                <a:gd name="T8" fmla="*/ 820 w 408"/>
                <a:gd name="T9" fmla="*/ 474 h 855"/>
                <a:gd name="T10" fmla="*/ 335 w 408"/>
                <a:gd name="T11" fmla="*/ 342 h 855"/>
                <a:gd name="T12" fmla="*/ 692 w 408"/>
                <a:gd name="T13" fmla="*/ 575 h 855"/>
                <a:gd name="T14" fmla="*/ 1050 w 408"/>
                <a:gd name="T15" fmla="*/ 1167 h 855"/>
                <a:gd name="T16" fmla="*/ 1438 w 408"/>
                <a:gd name="T17" fmla="*/ 1494 h 855"/>
                <a:gd name="T18" fmla="*/ 1626 w 408"/>
                <a:gd name="T19" fmla="*/ 1721 h 855"/>
                <a:gd name="T20" fmla="*/ 1401 w 408"/>
                <a:gd name="T21" fmla="*/ 1479 h 855"/>
                <a:gd name="T22" fmla="*/ 1000 w 408"/>
                <a:gd name="T23" fmla="*/ 1167 h 855"/>
                <a:gd name="T24" fmla="*/ 820 w 408"/>
                <a:gd name="T25" fmla="*/ 792 h 855"/>
                <a:gd name="T26" fmla="*/ 776 w 408"/>
                <a:gd name="T27" fmla="*/ 984 h 855"/>
                <a:gd name="T28" fmla="*/ 784 w 408"/>
                <a:gd name="T29" fmla="*/ 1446 h 855"/>
                <a:gd name="T30" fmla="*/ 1055 w 408"/>
                <a:gd name="T31" fmla="*/ 1980 h 855"/>
                <a:gd name="T32" fmla="*/ 1365 w 408"/>
                <a:gd name="T33" fmla="*/ 2217 h 855"/>
                <a:gd name="T34" fmla="*/ 1719 w 408"/>
                <a:gd name="T35" fmla="*/ 2432 h 855"/>
                <a:gd name="T36" fmla="*/ 1872 w 408"/>
                <a:gd name="T37" fmla="*/ 2458 h 855"/>
                <a:gd name="T38" fmla="*/ 1696 w 408"/>
                <a:gd name="T39" fmla="*/ 2458 h 855"/>
                <a:gd name="T40" fmla="*/ 1368 w 408"/>
                <a:gd name="T41" fmla="*/ 2258 h 855"/>
                <a:gd name="T42" fmla="*/ 1130 w 408"/>
                <a:gd name="T43" fmla="*/ 2182 h 855"/>
                <a:gd name="T44" fmla="*/ 1188 w 408"/>
                <a:gd name="T45" fmla="*/ 2562 h 855"/>
                <a:gd name="T46" fmla="*/ 1331 w 408"/>
                <a:gd name="T47" fmla="*/ 2895 h 855"/>
                <a:gd name="T48" fmla="*/ 1761 w 408"/>
                <a:gd name="T49" fmla="*/ 3557 h 855"/>
                <a:gd name="T50" fmla="*/ 1881 w 408"/>
                <a:gd name="T51" fmla="*/ 3966 h 855"/>
                <a:gd name="T52" fmla="*/ 1714 w 408"/>
                <a:gd name="T53" fmla="*/ 3536 h 855"/>
                <a:gd name="T54" fmla="*/ 1291 w 408"/>
                <a:gd name="T55" fmla="*/ 2895 h 855"/>
                <a:gd name="T56" fmla="*/ 1202 w 408"/>
                <a:gd name="T57" fmla="*/ 2645 h 855"/>
                <a:gd name="T58" fmla="*/ 1175 w 408"/>
                <a:gd name="T59" fmla="*/ 2820 h 855"/>
                <a:gd name="T60" fmla="*/ 977 w 408"/>
                <a:gd name="T61" fmla="*/ 3079 h 855"/>
                <a:gd name="T62" fmla="*/ 784 w 408"/>
                <a:gd name="T63" fmla="*/ 3432 h 855"/>
                <a:gd name="T64" fmla="*/ 333 w 408"/>
                <a:gd name="T65" fmla="*/ 3599 h 855"/>
                <a:gd name="T66" fmla="*/ 576 w 408"/>
                <a:gd name="T67" fmla="*/ 3461 h 855"/>
                <a:gd name="T68" fmla="*/ 909 w 408"/>
                <a:gd name="T69" fmla="*/ 3136 h 855"/>
                <a:gd name="T70" fmla="*/ 1117 w 408"/>
                <a:gd name="T71" fmla="*/ 2820 h 855"/>
                <a:gd name="T72" fmla="*/ 1097 w 408"/>
                <a:gd name="T73" fmla="*/ 2542 h 855"/>
                <a:gd name="T74" fmla="*/ 1042 w 408"/>
                <a:gd name="T75" fmla="*/ 2200 h 855"/>
                <a:gd name="T76" fmla="*/ 929 w 408"/>
                <a:gd name="T77" fmla="*/ 1938 h 855"/>
                <a:gd name="T78" fmla="*/ 737 w 408"/>
                <a:gd name="T79" fmla="*/ 1429 h 855"/>
                <a:gd name="T80" fmla="*/ 501 w 408"/>
                <a:gd name="T81" fmla="*/ 1820 h 855"/>
                <a:gd name="T82" fmla="*/ 368 w 408"/>
                <a:gd name="T83" fmla="*/ 2273 h 855"/>
                <a:gd name="T84" fmla="*/ 466 w 408"/>
                <a:gd name="T85" fmla="*/ 1855 h 855"/>
                <a:gd name="T86" fmla="*/ 722 w 408"/>
                <a:gd name="T87" fmla="*/ 1313 h 855"/>
                <a:gd name="T88" fmla="*/ 692 w 408"/>
                <a:gd name="T89" fmla="*/ 1021 h 855"/>
                <a:gd name="T90" fmla="*/ 721 w 408"/>
                <a:gd name="T91" fmla="*/ 665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0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28" y="164"/>
                    <a:pt x="328" y="164"/>
                  </a:cubicBezTo>
                  <a:cubicBezTo>
                    <a:pt x="328" y="164"/>
                    <a:pt x="328" y="164"/>
                    <a:pt x="328" y="164"/>
                  </a:cubicBezTo>
                  <a:cubicBezTo>
                    <a:pt x="293" y="123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7" name="Freeform 345">
              <a:extLst>
                <a:ext uri="{FF2B5EF4-FFF2-40B4-BE49-F238E27FC236}">
                  <a16:creationId xmlns:a16="http://schemas.microsoft.com/office/drawing/2014/main" id="{3CAD342E-D46E-4452-B154-CA18FCD1CBF7}"/>
                </a:ext>
              </a:extLst>
            </p:cNvPr>
            <p:cNvSpPr/>
            <p:nvPr>
              <p:custDataLst>
                <p:tags r:id="rId1318"/>
              </p:custDataLst>
            </p:nvPr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5" y="797"/>
                    <a:pt x="166" y="768"/>
                  </a:cubicBezTo>
                  <a:cubicBezTo>
                    <a:pt x="145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48" name="Oval 346">
              <a:extLst>
                <a:ext uri="{FF2B5EF4-FFF2-40B4-BE49-F238E27FC236}">
                  <a16:creationId xmlns:a16="http://schemas.microsoft.com/office/drawing/2014/main" id="{2C56D373-E120-485F-97C9-C19E5CAA8FC9}"/>
                </a:ext>
              </a:extLst>
            </p:cNvPr>
            <p:cNvSpPr>
              <a:spLocks noChangeArrowheads="1"/>
            </p:cNvSpPr>
            <p:nvPr>
              <p:custDataLst>
                <p:tags r:id="rId1319"/>
              </p:custDataLst>
            </p:nvPr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349" name="Oval 347">
              <a:extLst>
                <a:ext uri="{FF2B5EF4-FFF2-40B4-BE49-F238E27FC236}">
                  <a16:creationId xmlns:a16="http://schemas.microsoft.com/office/drawing/2014/main" id="{8CCC20D8-E616-4B7F-BB91-CDC1F7AE12AF}"/>
                </a:ext>
              </a:extLst>
            </p:cNvPr>
            <p:cNvSpPr>
              <a:spLocks noChangeArrowheads="1"/>
            </p:cNvSpPr>
            <p:nvPr>
              <p:custDataLst>
                <p:tags r:id="rId1320"/>
              </p:custDataLst>
            </p:nvPr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solidFill>
              <a:srgbClr val="418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350" name="Freeform 348">
              <a:extLst>
                <a:ext uri="{FF2B5EF4-FFF2-40B4-BE49-F238E27FC236}">
                  <a16:creationId xmlns:a16="http://schemas.microsoft.com/office/drawing/2014/main" id="{EC40029D-5825-4548-A0DC-A4A50BF59956}"/>
                </a:ext>
              </a:extLst>
            </p:cNvPr>
            <p:cNvSpPr/>
            <p:nvPr>
              <p:custDataLst>
                <p:tags r:id="rId1321"/>
              </p:custDataLst>
            </p:nvPr>
          </p:nvSpPr>
          <p:spPr bwMode="auto">
            <a:xfrm>
              <a:off x="764" y="1350"/>
              <a:ext cx="318" cy="47"/>
            </a:xfrm>
            <a:custGeom>
              <a:avLst/>
              <a:gdLst>
                <a:gd name="T0" fmla="*/ 839 w 191"/>
                <a:gd name="T1" fmla="*/ 133 h 28"/>
                <a:gd name="T2" fmla="*/ 881 w 191"/>
                <a:gd name="T3" fmla="*/ 99 h 28"/>
                <a:gd name="T4" fmla="*/ 443 w 191"/>
                <a:gd name="T5" fmla="*/ 22 h 28"/>
                <a:gd name="T6" fmla="*/ 0 w 191"/>
                <a:gd name="T7" fmla="*/ 99 h 28"/>
                <a:gd name="T8" fmla="*/ 47 w 191"/>
                <a:gd name="T9" fmla="*/ 133 h 28"/>
                <a:gd name="T10" fmla="*/ 839 w 191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28">
                  <a:moveTo>
                    <a:pt x="182" y="28"/>
                  </a:moveTo>
                  <a:cubicBezTo>
                    <a:pt x="188" y="26"/>
                    <a:pt x="191" y="23"/>
                    <a:pt x="191" y="21"/>
                  </a:cubicBezTo>
                  <a:cubicBezTo>
                    <a:pt x="191" y="12"/>
                    <a:pt x="148" y="5"/>
                    <a:pt x="96" y="5"/>
                  </a:cubicBezTo>
                  <a:cubicBezTo>
                    <a:pt x="43" y="5"/>
                    <a:pt x="0" y="12"/>
                    <a:pt x="0" y="21"/>
                  </a:cubicBezTo>
                  <a:cubicBezTo>
                    <a:pt x="0" y="23"/>
                    <a:pt x="4" y="26"/>
                    <a:pt x="10" y="28"/>
                  </a:cubicBezTo>
                  <a:cubicBezTo>
                    <a:pt x="10" y="28"/>
                    <a:pt x="100" y="0"/>
                    <a:pt x="182" y="28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1" name="Line 349">
              <a:extLst>
                <a:ext uri="{FF2B5EF4-FFF2-40B4-BE49-F238E27FC236}">
                  <a16:creationId xmlns:a16="http://schemas.microsoft.com/office/drawing/2014/main" id="{DE945E92-5CE7-4E0E-8BAD-AA3B54597AB6}"/>
                </a:ext>
              </a:extLst>
            </p:cNvPr>
            <p:cNvSpPr>
              <a:spLocks noChangeShapeType="1"/>
            </p:cNvSpPr>
            <p:nvPr>
              <p:custDataLst>
                <p:tags r:id="rId1322"/>
              </p:custDataLst>
            </p:nvPr>
          </p:nvSpPr>
          <p:spPr bwMode="auto">
            <a:xfrm flipV="1">
              <a:off x="1110" y="1385"/>
              <a:ext cx="1" cy="2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2" name="Freeform 350">
              <a:extLst>
                <a:ext uri="{FF2B5EF4-FFF2-40B4-BE49-F238E27FC236}">
                  <a16:creationId xmlns:a16="http://schemas.microsoft.com/office/drawing/2014/main" id="{25B6F1F8-73A4-4CDF-B524-9673AC24A0C0}"/>
                </a:ext>
              </a:extLst>
            </p:cNvPr>
            <p:cNvSpPr/>
            <p:nvPr>
              <p:custDataLst>
                <p:tags r:id="rId1323"/>
              </p:custDataLst>
            </p:nvPr>
          </p:nvSpPr>
          <p:spPr bwMode="auto">
            <a:xfrm>
              <a:off x="736" y="1385"/>
              <a:ext cx="21" cy="515"/>
            </a:xfrm>
            <a:custGeom>
              <a:avLst/>
              <a:gdLst>
                <a:gd name="T0" fmla="*/ 0 w 13"/>
                <a:gd name="T1" fmla="*/ 0 h 309"/>
                <a:gd name="T2" fmla="*/ 42 w 13"/>
                <a:gd name="T3" fmla="*/ 1430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09">
                  <a:moveTo>
                    <a:pt x="0" y="0"/>
                  </a:moveTo>
                  <a:cubicBezTo>
                    <a:pt x="0" y="0"/>
                    <a:pt x="13" y="250"/>
                    <a:pt x="10" y="30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3" name="Oval 351">
              <a:extLst>
                <a:ext uri="{FF2B5EF4-FFF2-40B4-BE49-F238E27FC236}">
                  <a16:creationId xmlns:a16="http://schemas.microsoft.com/office/drawing/2014/main" id="{FE4396C1-EB65-4362-B9D0-859B15CFC4CE}"/>
                </a:ext>
              </a:extLst>
            </p:cNvPr>
            <p:cNvSpPr>
              <a:spLocks noChangeArrowheads="1"/>
            </p:cNvSpPr>
            <p:nvPr>
              <p:custDataLst>
                <p:tags r:id="rId1324"/>
              </p:custDataLst>
            </p:nvPr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354" name="Oval 352">
              <a:extLst>
                <a:ext uri="{FF2B5EF4-FFF2-40B4-BE49-F238E27FC236}">
                  <a16:creationId xmlns:a16="http://schemas.microsoft.com/office/drawing/2014/main" id="{802513BC-DCD4-4A87-B41C-7BC4EF382235}"/>
                </a:ext>
              </a:extLst>
            </p:cNvPr>
            <p:cNvSpPr>
              <a:spLocks noChangeArrowheads="1"/>
            </p:cNvSpPr>
            <p:nvPr>
              <p:custDataLst>
                <p:tags r:id="rId1325"/>
              </p:custDataLst>
            </p:nvPr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30355" name="Freeform 353">
              <a:extLst>
                <a:ext uri="{FF2B5EF4-FFF2-40B4-BE49-F238E27FC236}">
                  <a16:creationId xmlns:a16="http://schemas.microsoft.com/office/drawing/2014/main" id="{D10C482B-0C44-4A74-91BA-31D54BF9EFA3}"/>
                </a:ext>
              </a:extLst>
            </p:cNvPr>
            <p:cNvSpPr/>
            <p:nvPr>
              <p:custDataLst>
                <p:tags r:id="rId1326"/>
              </p:custDataLst>
            </p:nvPr>
          </p:nvSpPr>
          <p:spPr bwMode="auto">
            <a:xfrm>
              <a:off x="1029" y="771"/>
              <a:ext cx="1076" cy="1067"/>
            </a:xfrm>
            <a:custGeom>
              <a:avLst/>
              <a:gdLst>
                <a:gd name="T0" fmla="*/ 222 w 646"/>
                <a:gd name="T1" fmla="*/ 2966 h 640"/>
                <a:gd name="T2" fmla="*/ 338 w 646"/>
                <a:gd name="T3" fmla="*/ 1557 h 640"/>
                <a:gd name="T4" fmla="*/ 651 w 646"/>
                <a:gd name="T5" fmla="*/ 388 h 640"/>
                <a:gd name="T6" fmla="*/ 1168 w 646"/>
                <a:gd name="T7" fmla="*/ 222 h 640"/>
                <a:gd name="T8" fmla="*/ 1521 w 646"/>
                <a:gd name="T9" fmla="*/ 575 h 640"/>
                <a:gd name="T10" fmla="*/ 1909 w 646"/>
                <a:gd name="T11" fmla="*/ 0 h 640"/>
                <a:gd name="T12" fmla="*/ 2167 w 646"/>
                <a:gd name="T13" fmla="*/ 187 h 640"/>
                <a:gd name="T14" fmla="*/ 2130 w 646"/>
                <a:gd name="T15" fmla="*/ 592 h 640"/>
                <a:gd name="T16" fmla="*/ 2425 w 646"/>
                <a:gd name="T17" fmla="*/ 222 h 640"/>
                <a:gd name="T18" fmla="*/ 2758 w 646"/>
                <a:gd name="T19" fmla="*/ 425 h 640"/>
                <a:gd name="T20" fmla="*/ 2658 w 646"/>
                <a:gd name="T21" fmla="*/ 654 h 640"/>
                <a:gd name="T22" fmla="*/ 2702 w 646"/>
                <a:gd name="T23" fmla="*/ 950 h 640"/>
                <a:gd name="T24" fmla="*/ 2985 w 646"/>
                <a:gd name="T25" fmla="*/ 1766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6" h="640">
                  <a:moveTo>
                    <a:pt x="48" y="640"/>
                  </a:moveTo>
                  <a:cubicBezTo>
                    <a:pt x="34" y="590"/>
                    <a:pt x="0" y="439"/>
                    <a:pt x="73" y="336"/>
                  </a:cubicBezTo>
                  <a:cubicBezTo>
                    <a:pt x="161" y="212"/>
                    <a:pt x="177" y="140"/>
                    <a:pt x="141" y="84"/>
                  </a:cubicBezTo>
                  <a:cubicBezTo>
                    <a:pt x="141" y="84"/>
                    <a:pt x="209" y="28"/>
                    <a:pt x="253" y="48"/>
                  </a:cubicBezTo>
                  <a:cubicBezTo>
                    <a:pt x="253" y="48"/>
                    <a:pt x="272" y="124"/>
                    <a:pt x="329" y="124"/>
                  </a:cubicBezTo>
                  <a:cubicBezTo>
                    <a:pt x="357" y="124"/>
                    <a:pt x="377" y="0"/>
                    <a:pt x="413" y="0"/>
                  </a:cubicBezTo>
                  <a:cubicBezTo>
                    <a:pt x="413" y="0"/>
                    <a:pt x="457" y="4"/>
                    <a:pt x="469" y="40"/>
                  </a:cubicBezTo>
                  <a:cubicBezTo>
                    <a:pt x="469" y="40"/>
                    <a:pt x="433" y="120"/>
                    <a:pt x="461" y="128"/>
                  </a:cubicBezTo>
                  <a:cubicBezTo>
                    <a:pt x="489" y="136"/>
                    <a:pt x="525" y="48"/>
                    <a:pt x="525" y="48"/>
                  </a:cubicBezTo>
                  <a:cubicBezTo>
                    <a:pt x="525" y="48"/>
                    <a:pt x="569" y="36"/>
                    <a:pt x="597" y="92"/>
                  </a:cubicBezTo>
                  <a:cubicBezTo>
                    <a:pt x="597" y="92"/>
                    <a:pt x="594" y="120"/>
                    <a:pt x="575" y="141"/>
                  </a:cubicBezTo>
                  <a:cubicBezTo>
                    <a:pt x="556" y="162"/>
                    <a:pt x="560" y="181"/>
                    <a:pt x="585" y="205"/>
                  </a:cubicBezTo>
                  <a:cubicBezTo>
                    <a:pt x="607" y="226"/>
                    <a:pt x="646" y="269"/>
                    <a:pt x="646" y="38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6" name="Freeform 354">
              <a:extLst>
                <a:ext uri="{FF2B5EF4-FFF2-40B4-BE49-F238E27FC236}">
                  <a16:creationId xmlns:a16="http://schemas.microsoft.com/office/drawing/2014/main" id="{522F8D3E-ACCE-4CA6-8EE5-A158700B85F3}"/>
                </a:ext>
              </a:extLst>
            </p:cNvPr>
            <p:cNvSpPr/>
            <p:nvPr>
              <p:custDataLst>
                <p:tags r:id="rId1327"/>
              </p:custDataLst>
            </p:nvPr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2" y="792"/>
                    <a:pt x="166" y="768"/>
                  </a:cubicBezTo>
                  <a:cubicBezTo>
                    <a:pt x="146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7" name="Freeform 355">
              <a:extLst>
                <a:ext uri="{FF2B5EF4-FFF2-40B4-BE49-F238E27FC236}">
                  <a16:creationId xmlns:a16="http://schemas.microsoft.com/office/drawing/2014/main" id="{85E7D19E-D057-4BB0-ABB4-E2D3E659B98C}"/>
                </a:ext>
              </a:extLst>
            </p:cNvPr>
            <p:cNvSpPr/>
            <p:nvPr>
              <p:custDataLst>
                <p:tags r:id="rId1328"/>
              </p:custDataLst>
            </p:nvPr>
          </p:nvSpPr>
          <p:spPr bwMode="auto">
            <a:xfrm>
              <a:off x="981" y="2247"/>
              <a:ext cx="1922" cy="1372"/>
            </a:xfrm>
            <a:custGeom>
              <a:avLst/>
              <a:gdLst>
                <a:gd name="T0" fmla="*/ 4014 w 1154"/>
                <a:gd name="T1" fmla="*/ 0 h 823"/>
                <a:gd name="T2" fmla="*/ 4400 w 1154"/>
                <a:gd name="T3" fmla="*/ 945 h 823"/>
                <a:gd name="T4" fmla="*/ 4400 w 1154"/>
                <a:gd name="T5" fmla="*/ 3346 h 823"/>
                <a:gd name="T6" fmla="*/ 3118 w 1154"/>
                <a:gd name="T7" fmla="*/ 3661 h 823"/>
                <a:gd name="T8" fmla="*/ 0 w 1154"/>
                <a:gd name="T9" fmla="*/ 2354 h 8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4" h="823">
                  <a:moveTo>
                    <a:pt x="869" y="0"/>
                  </a:moveTo>
                  <a:cubicBezTo>
                    <a:pt x="904" y="50"/>
                    <a:pt x="936" y="117"/>
                    <a:pt x="952" y="204"/>
                  </a:cubicBezTo>
                  <a:cubicBezTo>
                    <a:pt x="997" y="457"/>
                    <a:pt x="1154" y="594"/>
                    <a:pt x="952" y="722"/>
                  </a:cubicBezTo>
                  <a:cubicBezTo>
                    <a:pt x="814" y="808"/>
                    <a:pt x="812" y="823"/>
                    <a:pt x="675" y="790"/>
                  </a:cubicBezTo>
                  <a:cubicBezTo>
                    <a:pt x="570" y="764"/>
                    <a:pt x="145" y="714"/>
                    <a:pt x="0" y="5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8" name="Freeform 356">
              <a:extLst>
                <a:ext uri="{FF2B5EF4-FFF2-40B4-BE49-F238E27FC236}">
                  <a16:creationId xmlns:a16="http://schemas.microsoft.com/office/drawing/2014/main" id="{838ECCE1-83AB-44E1-AF62-C9745182E384}"/>
                </a:ext>
              </a:extLst>
            </p:cNvPr>
            <p:cNvSpPr/>
            <p:nvPr>
              <p:custDataLst>
                <p:tags r:id="rId1329"/>
              </p:custDataLst>
            </p:nvPr>
          </p:nvSpPr>
          <p:spPr bwMode="auto">
            <a:xfrm>
              <a:off x="2218" y="2047"/>
              <a:ext cx="155" cy="132"/>
            </a:xfrm>
            <a:custGeom>
              <a:avLst/>
              <a:gdLst>
                <a:gd name="T0" fmla="*/ 0 w 93"/>
                <a:gd name="T1" fmla="*/ 0 h 79"/>
                <a:gd name="T2" fmla="*/ 430 w 93"/>
                <a:gd name="T3" fmla="*/ 369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9">
                  <a:moveTo>
                    <a:pt x="0" y="0"/>
                  </a:moveTo>
                  <a:cubicBezTo>
                    <a:pt x="21" y="12"/>
                    <a:pt x="57" y="37"/>
                    <a:pt x="93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59" name="Freeform 357">
              <a:extLst>
                <a:ext uri="{FF2B5EF4-FFF2-40B4-BE49-F238E27FC236}">
                  <a16:creationId xmlns:a16="http://schemas.microsoft.com/office/drawing/2014/main" id="{46172095-10D7-4C18-ADD6-FC2E4D2244A8}"/>
                </a:ext>
              </a:extLst>
            </p:cNvPr>
            <p:cNvSpPr/>
            <p:nvPr>
              <p:custDataLst>
                <p:tags r:id="rId1330"/>
              </p:custDataLst>
            </p:nvPr>
          </p:nvSpPr>
          <p:spPr bwMode="auto">
            <a:xfrm>
              <a:off x="1384" y="1272"/>
              <a:ext cx="908" cy="997"/>
            </a:xfrm>
            <a:custGeom>
              <a:avLst/>
              <a:gdLst>
                <a:gd name="T0" fmla="*/ 825 w 545"/>
                <a:gd name="T1" fmla="*/ 97 h 598"/>
                <a:gd name="T2" fmla="*/ 245 w 545"/>
                <a:gd name="T3" fmla="*/ 570 h 598"/>
                <a:gd name="T4" fmla="*/ 147 w 545"/>
                <a:gd name="T5" fmla="*/ 1229 h 598"/>
                <a:gd name="T6" fmla="*/ 28 w 545"/>
                <a:gd name="T7" fmla="*/ 2359 h 598"/>
                <a:gd name="T8" fmla="*/ 1018 w 545"/>
                <a:gd name="T9" fmla="*/ 2279 h 598"/>
                <a:gd name="T10" fmla="*/ 1401 w 545"/>
                <a:gd name="T11" fmla="*/ 1987 h 598"/>
                <a:gd name="T12" fmla="*/ 1363 w 545"/>
                <a:gd name="T13" fmla="*/ 992 h 598"/>
                <a:gd name="T14" fmla="*/ 2058 w 545"/>
                <a:gd name="T15" fmla="*/ 1429 h 598"/>
                <a:gd name="T16" fmla="*/ 2501 w 545"/>
                <a:gd name="T17" fmla="*/ 884 h 598"/>
                <a:gd name="T18" fmla="*/ 1068 w 545"/>
                <a:gd name="T19" fmla="*/ 187 h 598"/>
                <a:gd name="T20" fmla="*/ 825 w 545"/>
                <a:gd name="T21" fmla="*/ 97 h 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5" h="598">
                  <a:moveTo>
                    <a:pt x="178" y="21"/>
                  </a:move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  <a:cubicBezTo>
                    <a:pt x="303" y="429"/>
                    <a:pt x="210" y="333"/>
                    <a:pt x="295" y="214"/>
                  </a:cubicBezTo>
                  <a:cubicBezTo>
                    <a:pt x="339" y="153"/>
                    <a:pt x="445" y="308"/>
                    <a:pt x="445" y="308"/>
                  </a:cubicBezTo>
                  <a:cubicBezTo>
                    <a:pt x="445" y="308"/>
                    <a:pt x="545" y="291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0" name="Freeform 358">
              <a:extLst>
                <a:ext uri="{FF2B5EF4-FFF2-40B4-BE49-F238E27FC236}">
                  <a16:creationId xmlns:a16="http://schemas.microsoft.com/office/drawing/2014/main" id="{F29A6161-974F-47EB-98FB-64C262D43007}"/>
                </a:ext>
              </a:extLst>
            </p:cNvPr>
            <p:cNvSpPr/>
            <p:nvPr>
              <p:custDataLst>
                <p:tags r:id="rId1331"/>
              </p:custDataLst>
            </p:nvPr>
          </p:nvSpPr>
          <p:spPr bwMode="auto">
            <a:xfrm>
              <a:off x="1384" y="1272"/>
              <a:ext cx="906" cy="997"/>
            </a:xfrm>
            <a:custGeom>
              <a:avLst/>
              <a:gdLst>
                <a:gd name="T0" fmla="*/ 2092 w 544"/>
                <a:gd name="T1" fmla="*/ 1424 h 598"/>
                <a:gd name="T2" fmla="*/ 2500 w 544"/>
                <a:gd name="T3" fmla="*/ 884 h 598"/>
                <a:gd name="T4" fmla="*/ 1068 w 544"/>
                <a:gd name="T5" fmla="*/ 187 h 598"/>
                <a:gd name="T6" fmla="*/ 821 w 544"/>
                <a:gd name="T7" fmla="*/ 97 h 598"/>
                <a:gd name="T8" fmla="*/ 245 w 544"/>
                <a:gd name="T9" fmla="*/ 570 h 598"/>
                <a:gd name="T10" fmla="*/ 147 w 544"/>
                <a:gd name="T11" fmla="*/ 1229 h 598"/>
                <a:gd name="T12" fmla="*/ 28 w 544"/>
                <a:gd name="T13" fmla="*/ 2359 h 598"/>
                <a:gd name="T14" fmla="*/ 1016 w 544"/>
                <a:gd name="T15" fmla="*/ 2279 h 598"/>
                <a:gd name="T16" fmla="*/ 1401 w 544"/>
                <a:gd name="T17" fmla="*/ 1987 h 5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4" h="598">
                  <a:moveTo>
                    <a:pt x="453" y="307"/>
                  </a:moveTo>
                  <a:cubicBezTo>
                    <a:pt x="477" y="300"/>
                    <a:pt x="544" y="274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1" name="Freeform 359">
              <a:extLst>
                <a:ext uri="{FF2B5EF4-FFF2-40B4-BE49-F238E27FC236}">
                  <a16:creationId xmlns:a16="http://schemas.microsoft.com/office/drawing/2014/main" id="{B651FAFB-DA49-4E67-9827-12A914754AED}"/>
                </a:ext>
              </a:extLst>
            </p:cNvPr>
            <p:cNvSpPr/>
            <p:nvPr>
              <p:custDataLst>
                <p:tags r:id="rId1332"/>
              </p:custDataLst>
            </p:nvPr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2" name="Freeform 360">
              <a:extLst>
                <a:ext uri="{FF2B5EF4-FFF2-40B4-BE49-F238E27FC236}">
                  <a16:creationId xmlns:a16="http://schemas.microsoft.com/office/drawing/2014/main" id="{00241AA5-915D-4ECE-840E-BFC7003870B3}"/>
                </a:ext>
              </a:extLst>
            </p:cNvPr>
            <p:cNvSpPr/>
            <p:nvPr>
              <p:custDataLst>
                <p:tags r:id="rId1333"/>
              </p:custDataLst>
            </p:nvPr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3" name="Freeform 361">
              <a:extLst>
                <a:ext uri="{FF2B5EF4-FFF2-40B4-BE49-F238E27FC236}">
                  <a16:creationId xmlns:a16="http://schemas.microsoft.com/office/drawing/2014/main" id="{050318F2-70A4-4AC1-BAD0-419FC07B8DB9}"/>
                </a:ext>
              </a:extLst>
            </p:cNvPr>
            <p:cNvSpPr/>
            <p:nvPr>
              <p:custDataLst>
                <p:tags r:id="rId1334"/>
              </p:custDataLst>
            </p:nvPr>
          </p:nvSpPr>
          <p:spPr bwMode="auto">
            <a:xfrm>
              <a:off x="917" y="1835"/>
              <a:ext cx="193" cy="275"/>
            </a:xfrm>
            <a:custGeom>
              <a:avLst/>
              <a:gdLst>
                <a:gd name="T0" fmla="*/ 534 w 116"/>
                <a:gd name="T1" fmla="*/ 0 h 165"/>
                <a:gd name="T2" fmla="*/ 484 w 116"/>
                <a:gd name="T3" fmla="*/ 97 h 165"/>
                <a:gd name="T4" fmla="*/ 409 w 116"/>
                <a:gd name="T5" fmla="*/ 245 h 165"/>
                <a:gd name="T6" fmla="*/ 216 w 116"/>
                <a:gd name="T7" fmla="*/ 450 h 165"/>
                <a:gd name="T8" fmla="*/ 166 w 116"/>
                <a:gd name="T9" fmla="*/ 592 h 165"/>
                <a:gd name="T10" fmla="*/ 70 w 116"/>
                <a:gd name="T11" fmla="*/ 620 h 165"/>
                <a:gd name="T12" fmla="*/ 13 w 116"/>
                <a:gd name="T13" fmla="*/ 763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65">
                  <a:moveTo>
                    <a:pt x="116" y="0"/>
                  </a:moveTo>
                  <a:cubicBezTo>
                    <a:pt x="114" y="7"/>
                    <a:pt x="108" y="14"/>
                    <a:pt x="105" y="21"/>
                  </a:cubicBezTo>
                  <a:cubicBezTo>
                    <a:pt x="101" y="33"/>
                    <a:pt x="99" y="46"/>
                    <a:pt x="89" y="53"/>
                  </a:cubicBezTo>
                  <a:cubicBezTo>
                    <a:pt x="72" y="65"/>
                    <a:pt x="45" y="71"/>
                    <a:pt x="47" y="97"/>
                  </a:cubicBezTo>
                  <a:cubicBezTo>
                    <a:pt x="48" y="113"/>
                    <a:pt x="52" y="118"/>
                    <a:pt x="36" y="128"/>
                  </a:cubicBezTo>
                  <a:cubicBezTo>
                    <a:pt x="29" y="132"/>
                    <a:pt x="22" y="130"/>
                    <a:pt x="15" y="134"/>
                  </a:cubicBezTo>
                  <a:cubicBezTo>
                    <a:pt x="4" y="140"/>
                    <a:pt x="0" y="154"/>
                    <a:pt x="3" y="16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4" name="Freeform 362">
              <a:extLst>
                <a:ext uri="{FF2B5EF4-FFF2-40B4-BE49-F238E27FC236}">
                  <a16:creationId xmlns:a16="http://schemas.microsoft.com/office/drawing/2014/main" id="{64C8F302-919A-48DD-BAC9-DCE16B66F086}"/>
                </a:ext>
              </a:extLst>
            </p:cNvPr>
            <p:cNvSpPr/>
            <p:nvPr>
              <p:custDataLst>
                <p:tags r:id="rId1335"/>
              </p:custDataLst>
            </p:nvPr>
          </p:nvSpPr>
          <p:spPr bwMode="auto">
            <a:xfrm>
              <a:off x="891" y="2054"/>
              <a:ext cx="55" cy="46"/>
            </a:xfrm>
            <a:custGeom>
              <a:avLst/>
              <a:gdLst>
                <a:gd name="T0" fmla="*/ 105 w 33"/>
                <a:gd name="T1" fmla="*/ 118 h 28"/>
                <a:gd name="T2" fmla="*/ 22 w 33"/>
                <a:gd name="T3" fmla="*/ 54 h 28"/>
                <a:gd name="T4" fmla="*/ 153 w 33"/>
                <a:gd name="T5" fmla="*/ 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23" y="27"/>
                  </a:moveTo>
                  <a:cubicBezTo>
                    <a:pt x="15" y="28"/>
                    <a:pt x="0" y="24"/>
                    <a:pt x="5" y="12"/>
                  </a:cubicBezTo>
                  <a:cubicBezTo>
                    <a:pt x="11" y="0"/>
                    <a:pt x="27" y="10"/>
                    <a:pt x="33" y="15"/>
                  </a:cubicBezTo>
                </a:path>
              </a:pathLst>
            </a:custGeom>
            <a:noFill/>
            <a:ln w="20638" cap="flat">
              <a:solidFill>
                <a:srgbClr val="C199B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5" name="Freeform 363">
              <a:extLst>
                <a:ext uri="{FF2B5EF4-FFF2-40B4-BE49-F238E27FC236}">
                  <a16:creationId xmlns:a16="http://schemas.microsoft.com/office/drawing/2014/main" id="{8821C5FC-0E39-43F5-B5B2-CF110082531C}"/>
                </a:ext>
              </a:extLst>
            </p:cNvPr>
            <p:cNvSpPr/>
            <p:nvPr>
              <p:custDataLst>
                <p:tags r:id="rId1336"/>
              </p:custDataLst>
            </p:nvPr>
          </p:nvSpPr>
          <p:spPr bwMode="auto">
            <a:xfrm>
              <a:off x="949" y="2028"/>
              <a:ext cx="43" cy="42"/>
            </a:xfrm>
            <a:custGeom>
              <a:avLst/>
              <a:gdLst>
                <a:gd name="T0" fmla="*/ 46 w 26"/>
                <a:gd name="T1" fmla="*/ 111 h 25"/>
                <a:gd name="T2" fmla="*/ 28 w 26"/>
                <a:gd name="T3" fmla="*/ 22 h 25"/>
                <a:gd name="T4" fmla="*/ 117 w 26"/>
                <a:gd name="T5" fmla="*/ 1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10" y="23"/>
                  </a:moveTo>
                  <a:cubicBezTo>
                    <a:pt x="6" y="21"/>
                    <a:pt x="0" y="8"/>
                    <a:pt x="6" y="5"/>
                  </a:cubicBezTo>
                  <a:cubicBezTo>
                    <a:pt x="14" y="0"/>
                    <a:pt x="22" y="20"/>
                    <a:pt x="26" y="25"/>
                  </a:cubicBezTo>
                </a:path>
              </a:pathLst>
            </a:custGeom>
            <a:noFill/>
            <a:ln w="11113" cap="flat">
              <a:solidFill>
                <a:srgbClr val="C199B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6" name="Freeform 364">
              <a:extLst>
                <a:ext uri="{FF2B5EF4-FFF2-40B4-BE49-F238E27FC236}">
                  <a16:creationId xmlns:a16="http://schemas.microsoft.com/office/drawing/2014/main" id="{A3DCD493-B991-4F72-9CC4-10287FEC13FA}"/>
                </a:ext>
              </a:extLst>
            </p:cNvPr>
            <p:cNvSpPr/>
            <p:nvPr>
              <p:custDataLst>
                <p:tags r:id="rId1337"/>
              </p:custDataLst>
            </p:nvPr>
          </p:nvSpPr>
          <p:spPr bwMode="auto">
            <a:xfrm>
              <a:off x="972" y="2702"/>
              <a:ext cx="55" cy="75"/>
            </a:xfrm>
            <a:custGeom>
              <a:avLst/>
              <a:gdLst>
                <a:gd name="T0" fmla="*/ 153 w 33"/>
                <a:gd name="T1" fmla="*/ 0 h 45"/>
                <a:gd name="T2" fmla="*/ 105 w 33"/>
                <a:gd name="T3" fmla="*/ 208 h 45"/>
                <a:gd name="T4" fmla="*/ 15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0" y="11"/>
                    <a:pt x="23" y="45"/>
                  </a:cubicBezTo>
                  <a:cubicBezTo>
                    <a:pt x="23" y="45"/>
                    <a:pt x="9" y="20"/>
                    <a:pt x="3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7" name="Freeform 365">
              <a:extLst>
                <a:ext uri="{FF2B5EF4-FFF2-40B4-BE49-F238E27FC236}">
                  <a16:creationId xmlns:a16="http://schemas.microsoft.com/office/drawing/2014/main" id="{4764DB7F-F02B-4A01-B8C0-EB7D07695197}"/>
                </a:ext>
              </a:extLst>
            </p:cNvPr>
            <p:cNvSpPr/>
            <p:nvPr>
              <p:custDataLst>
                <p:tags r:id="rId1338"/>
              </p:custDataLst>
            </p:nvPr>
          </p:nvSpPr>
          <p:spPr bwMode="auto">
            <a:xfrm>
              <a:off x="1152" y="2405"/>
              <a:ext cx="72" cy="100"/>
            </a:xfrm>
            <a:custGeom>
              <a:avLst/>
              <a:gdLst>
                <a:gd name="T0" fmla="*/ 13 w 43"/>
                <a:gd name="T1" fmla="*/ 0 h 60"/>
                <a:gd name="T2" fmla="*/ 0 w 43"/>
                <a:gd name="T3" fmla="*/ 278 h 60"/>
                <a:gd name="T4" fmla="*/ 13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3" y="0"/>
                  </a:moveTo>
                  <a:cubicBezTo>
                    <a:pt x="3" y="0"/>
                    <a:pt x="29" y="31"/>
                    <a:pt x="0" y="60"/>
                  </a:cubicBezTo>
                  <a:cubicBezTo>
                    <a:pt x="0" y="60"/>
                    <a:pt x="43" y="33"/>
                    <a:pt x="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8" name="Freeform 366">
              <a:extLst>
                <a:ext uri="{FF2B5EF4-FFF2-40B4-BE49-F238E27FC236}">
                  <a16:creationId xmlns:a16="http://schemas.microsoft.com/office/drawing/2014/main" id="{F6280B24-BC71-4BE5-82B5-C9D729BEFE08}"/>
                </a:ext>
              </a:extLst>
            </p:cNvPr>
            <p:cNvSpPr/>
            <p:nvPr>
              <p:custDataLst>
                <p:tags r:id="rId1339"/>
              </p:custDataLst>
            </p:nvPr>
          </p:nvSpPr>
          <p:spPr bwMode="auto">
            <a:xfrm>
              <a:off x="1940" y="2052"/>
              <a:ext cx="187" cy="143"/>
            </a:xfrm>
            <a:custGeom>
              <a:avLst/>
              <a:gdLst>
                <a:gd name="T0" fmla="*/ 0 w 112"/>
                <a:gd name="T1" fmla="*/ 0 h 86"/>
                <a:gd name="T2" fmla="*/ 521 w 112"/>
                <a:gd name="T3" fmla="*/ 396 h 86"/>
                <a:gd name="T4" fmla="*/ 42 w 112"/>
                <a:gd name="T5" fmla="*/ 13 h 86"/>
                <a:gd name="T6" fmla="*/ 0 w 11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86">
                  <a:moveTo>
                    <a:pt x="0" y="0"/>
                  </a:moveTo>
                  <a:cubicBezTo>
                    <a:pt x="0" y="0"/>
                    <a:pt x="36" y="52"/>
                    <a:pt x="112" y="86"/>
                  </a:cubicBezTo>
                  <a:cubicBezTo>
                    <a:pt x="112" y="86"/>
                    <a:pt x="28" y="32"/>
                    <a:pt x="9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69" name="Freeform 367">
              <a:extLst>
                <a:ext uri="{FF2B5EF4-FFF2-40B4-BE49-F238E27FC236}">
                  <a16:creationId xmlns:a16="http://schemas.microsoft.com/office/drawing/2014/main" id="{87A02C75-A4EB-4926-A3E1-7F26FB296A6F}"/>
                </a:ext>
              </a:extLst>
            </p:cNvPr>
            <p:cNvSpPr/>
            <p:nvPr>
              <p:custDataLst>
                <p:tags r:id="rId1340"/>
              </p:custDataLst>
            </p:nvPr>
          </p:nvSpPr>
          <p:spPr bwMode="auto">
            <a:xfrm>
              <a:off x="2247" y="2697"/>
              <a:ext cx="36" cy="165"/>
            </a:xfrm>
            <a:custGeom>
              <a:avLst/>
              <a:gdLst>
                <a:gd name="T0" fmla="*/ 21 w 22"/>
                <a:gd name="T1" fmla="*/ 0 h 99"/>
                <a:gd name="T2" fmla="*/ 43 w 22"/>
                <a:gd name="T3" fmla="*/ 195 h 99"/>
                <a:gd name="T4" fmla="*/ 62 w 22"/>
                <a:gd name="T5" fmla="*/ 458 h 99"/>
                <a:gd name="T6" fmla="*/ 62 w 22"/>
                <a:gd name="T7" fmla="*/ 195 h 99"/>
                <a:gd name="T8" fmla="*/ 21 w 22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9">
                  <a:moveTo>
                    <a:pt x="5" y="0"/>
                  </a:moveTo>
                  <a:cubicBezTo>
                    <a:pt x="5" y="0"/>
                    <a:pt x="19" y="17"/>
                    <a:pt x="10" y="42"/>
                  </a:cubicBezTo>
                  <a:cubicBezTo>
                    <a:pt x="0" y="68"/>
                    <a:pt x="14" y="99"/>
                    <a:pt x="14" y="99"/>
                  </a:cubicBezTo>
                  <a:cubicBezTo>
                    <a:pt x="14" y="99"/>
                    <a:pt x="6" y="67"/>
                    <a:pt x="14" y="42"/>
                  </a:cubicBezTo>
                  <a:cubicBezTo>
                    <a:pt x="22" y="1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0" name="Freeform 368">
              <a:extLst>
                <a:ext uri="{FF2B5EF4-FFF2-40B4-BE49-F238E27FC236}">
                  <a16:creationId xmlns:a16="http://schemas.microsoft.com/office/drawing/2014/main" id="{C477E247-F3AC-4824-815B-C7EAAAAAC54C}"/>
                </a:ext>
              </a:extLst>
            </p:cNvPr>
            <p:cNvSpPr/>
            <p:nvPr>
              <p:custDataLst>
                <p:tags r:id="rId1341"/>
              </p:custDataLst>
            </p:nvPr>
          </p:nvSpPr>
          <p:spPr bwMode="auto">
            <a:xfrm>
              <a:off x="1160" y="2412"/>
              <a:ext cx="37" cy="73"/>
            </a:xfrm>
            <a:custGeom>
              <a:avLst/>
              <a:gdLst>
                <a:gd name="T0" fmla="*/ 0 w 22"/>
                <a:gd name="T1" fmla="*/ 0 h 44"/>
                <a:gd name="T2" fmla="*/ 20 w 22"/>
                <a:gd name="T3" fmla="*/ 201 h 44"/>
                <a:gd name="T4" fmla="*/ 0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0" y="0"/>
                  </a:moveTo>
                  <a:cubicBezTo>
                    <a:pt x="0" y="0"/>
                    <a:pt x="19" y="25"/>
                    <a:pt x="4" y="44"/>
                  </a:cubicBezTo>
                  <a:cubicBezTo>
                    <a:pt x="4" y="44"/>
                    <a:pt x="2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1" name="Freeform 369">
              <a:extLst>
                <a:ext uri="{FF2B5EF4-FFF2-40B4-BE49-F238E27FC236}">
                  <a16:creationId xmlns:a16="http://schemas.microsoft.com/office/drawing/2014/main" id="{2D835030-955F-4AD1-993C-549FCAABD904}"/>
                </a:ext>
              </a:extLst>
            </p:cNvPr>
            <p:cNvSpPr/>
            <p:nvPr>
              <p:custDataLst>
                <p:tags r:id="rId1342"/>
              </p:custDataLst>
            </p:nvPr>
          </p:nvSpPr>
          <p:spPr bwMode="auto">
            <a:xfrm>
              <a:off x="989" y="2707"/>
              <a:ext cx="25" cy="47"/>
            </a:xfrm>
            <a:custGeom>
              <a:avLst/>
              <a:gdLst>
                <a:gd name="T0" fmla="*/ 70 w 15"/>
                <a:gd name="T1" fmla="*/ 0 h 28"/>
                <a:gd name="T2" fmla="*/ 28 w 15"/>
                <a:gd name="T3" fmla="*/ 133 h 28"/>
                <a:gd name="T4" fmla="*/ 70 w 1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15" y="0"/>
                    <a:pt x="0" y="12"/>
                    <a:pt x="6" y="28"/>
                  </a:cubicBezTo>
                  <a:cubicBezTo>
                    <a:pt x="6" y="28"/>
                    <a:pt x="3" y="1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2" name="Freeform 370">
              <a:extLst>
                <a:ext uri="{FF2B5EF4-FFF2-40B4-BE49-F238E27FC236}">
                  <a16:creationId xmlns:a16="http://schemas.microsoft.com/office/drawing/2014/main" id="{4D2F14EB-DF53-4227-B61C-E910853D420D}"/>
                </a:ext>
              </a:extLst>
            </p:cNvPr>
            <p:cNvSpPr/>
            <p:nvPr>
              <p:custDataLst>
                <p:tags r:id="rId1343"/>
              </p:custDataLst>
            </p:nvPr>
          </p:nvSpPr>
          <p:spPr bwMode="auto">
            <a:xfrm>
              <a:off x="1059" y="2677"/>
              <a:ext cx="15" cy="17"/>
            </a:xfrm>
            <a:custGeom>
              <a:avLst/>
              <a:gdLst>
                <a:gd name="T0" fmla="*/ 0 w 9"/>
                <a:gd name="T1" fmla="*/ 49 h 10"/>
                <a:gd name="T2" fmla="*/ 42 w 9"/>
                <a:gd name="T3" fmla="*/ 41 h 10"/>
                <a:gd name="T4" fmla="*/ 0 w 9"/>
                <a:gd name="T5" fmla="*/ 4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10"/>
                    <a:pt x="5" y="4"/>
                    <a:pt x="9" y="8"/>
                  </a:cubicBezTo>
                  <a:cubicBezTo>
                    <a:pt x="9" y="8"/>
                    <a:pt x="5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3" name="Freeform 371">
              <a:extLst>
                <a:ext uri="{FF2B5EF4-FFF2-40B4-BE49-F238E27FC236}">
                  <a16:creationId xmlns:a16="http://schemas.microsoft.com/office/drawing/2014/main" id="{A61D49E3-92C8-4337-8087-D48BFFB952A7}"/>
                </a:ext>
              </a:extLst>
            </p:cNvPr>
            <p:cNvSpPr/>
            <p:nvPr>
              <p:custDataLst>
                <p:tags r:id="rId1344"/>
              </p:custDataLst>
            </p:nvPr>
          </p:nvSpPr>
          <p:spPr bwMode="auto">
            <a:xfrm>
              <a:off x="1027" y="2939"/>
              <a:ext cx="29" cy="85"/>
            </a:xfrm>
            <a:custGeom>
              <a:avLst/>
              <a:gdLst>
                <a:gd name="T0" fmla="*/ 20 w 17"/>
                <a:gd name="T1" fmla="*/ 0 h 51"/>
                <a:gd name="T2" fmla="*/ 84 w 17"/>
                <a:gd name="T3" fmla="*/ 237 h 51"/>
                <a:gd name="T4" fmla="*/ 20 w 1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1">
                  <a:moveTo>
                    <a:pt x="4" y="0"/>
                  </a:moveTo>
                  <a:cubicBezTo>
                    <a:pt x="4" y="0"/>
                    <a:pt x="0" y="31"/>
                    <a:pt x="17" y="51"/>
                  </a:cubicBezTo>
                  <a:cubicBezTo>
                    <a:pt x="17" y="51"/>
                    <a:pt x="3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4" name="Freeform 372">
              <a:extLst>
                <a:ext uri="{FF2B5EF4-FFF2-40B4-BE49-F238E27FC236}">
                  <a16:creationId xmlns:a16="http://schemas.microsoft.com/office/drawing/2014/main" id="{C57C4960-7964-4696-A113-76B5C6B4DABD}"/>
                </a:ext>
              </a:extLst>
            </p:cNvPr>
            <p:cNvSpPr/>
            <p:nvPr>
              <p:custDataLst>
                <p:tags r:id="rId1345"/>
              </p:custDataLst>
            </p:nvPr>
          </p:nvSpPr>
          <p:spPr bwMode="auto">
            <a:xfrm>
              <a:off x="1089" y="3072"/>
              <a:ext cx="30" cy="33"/>
            </a:xfrm>
            <a:custGeom>
              <a:avLst/>
              <a:gdLst>
                <a:gd name="T0" fmla="*/ 83 w 18"/>
                <a:gd name="T1" fmla="*/ 35 h 20"/>
                <a:gd name="T2" fmla="*/ 28 w 18"/>
                <a:gd name="T3" fmla="*/ 89 h 20"/>
                <a:gd name="T4" fmla="*/ 83 w 18"/>
                <a:gd name="T5" fmla="*/ 3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5" y="3"/>
                    <a:pt x="6" y="20"/>
                  </a:cubicBezTo>
                  <a:cubicBezTo>
                    <a:pt x="6" y="20"/>
                    <a:pt x="0" y="0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5" name="Freeform 373">
              <a:extLst>
                <a:ext uri="{FF2B5EF4-FFF2-40B4-BE49-F238E27FC236}">
                  <a16:creationId xmlns:a16="http://schemas.microsoft.com/office/drawing/2014/main" id="{73702AA6-B6AB-499F-89AB-63C937BCFC24}"/>
                </a:ext>
              </a:extLst>
            </p:cNvPr>
            <p:cNvSpPr/>
            <p:nvPr>
              <p:custDataLst>
                <p:tags r:id="rId1346"/>
              </p:custDataLst>
            </p:nvPr>
          </p:nvSpPr>
          <p:spPr bwMode="auto">
            <a:xfrm>
              <a:off x="1364" y="3116"/>
              <a:ext cx="71" cy="35"/>
            </a:xfrm>
            <a:custGeom>
              <a:avLst/>
              <a:gdLst>
                <a:gd name="T0" fmla="*/ 0 w 43"/>
                <a:gd name="T1" fmla="*/ 5 h 21"/>
                <a:gd name="T2" fmla="*/ 193 w 43"/>
                <a:gd name="T3" fmla="*/ 97 h 21"/>
                <a:gd name="T4" fmla="*/ 0 w 43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0" y="1"/>
                    <a:pt x="24" y="0"/>
                    <a:pt x="43" y="21"/>
                  </a:cubicBezTo>
                  <a:cubicBezTo>
                    <a:pt x="43" y="2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6" name="Freeform 374">
              <a:extLst>
                <a:ext uri="{FF2B5EF4-FFF2-40B4-BE49-F238E27FC236}">
                  <a16:creationId xmlns:a16="http://schemas.microsoft.com/office/drawing/2014/main" id="{20ADCAE6-0C69-4855-A61B-4D58C408A991}"/>
                </a:ext>
              </a:extLst>
            </p:cNvPr>
            <p:cNvSpPr/>
            <p:nvPr>
              <p:custDataLst>
                <p:tags r:id="rId1347"/>
              </p:custDataLst>
            </p:nvPr>
          </p:nvSpPr>
          <p:spPr bwMode="auto">
            <a:xfrm>
              <a:off x="1667" y="3241"/>
              <a:ext cx="97" cy="33"/>
            </a:xfrm>
            <a:custGeom>
              <a:avLst/>
              <a:gdLst>
                <a:gd name="T0" fmla="*/ 271 w 58"/>
                <a:gd name="T1" fmla="*/ 0 h 20"/>
                <a:gd name="T2" fmla="*/ 0 w 58"/>
                <a:gd name="T3" fmla="*/ 89 h 20"/>
                <a:gd name="T4" fmla="*/ 271 w 5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0">
                  <a:moveTo>
                    <a:pt x="58" y="0"/>
                  </a:moveTo>
                  <a:cubicBezTo>
                    <a:pt x="58" y="0"/>
                    <a:pt x="43" y="15"/>
                    <a:pt x="0" y="20"/>
                  </a:cubicBezTo>
                  <a:cubicBezTo>
                    <a:pt x="0" y="20"/>
                    <a:pt x="39" y="2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7" name="Freeform 375">
              <a:extLst>
                <a:ext uri="{FF2B5EF4-FFF2-40B4-BE49-F238E27FC236}">
                  <a16:creationId xmlns:a16="http://schemas.microsoft.com/office/drawing/2014/main" id="{1F03CC98-93CD-44A8-B15B-CFB543F86A2D}"/>
                </a:ext>
              </a:extLst>
            </p:cNvPr>
            <p:cNvSpPr/>
            <p:nvPr>
              <p:custDataLst>
                <p:tags r:id="rId1348"/>
              </p:custDataLst>
            </p:nvPr>
          </p:nvSpPr>
          <p:spPr bwMode="auto">
            <a:xfrm>
              <a:off x="1415" y="2797"/>
              <a:ext cx="55" cy="30"/>
            </a:xfrm>
            <a:custGeom>
              <a:avLst/>
              <a:gdLst>
                <a:gd name="T0" fmla="*/ 0 w 33"/>
                <a:gd name="T1" fmla="*/ 28 h 18"/>
                <a:gd name="T2" fmla="*/ 153 w 33"/>
                <a:gd name="T3" fmla="*/ 83 h 18"/>
                <a:gd name="T4" fmla="*/ 0 w 33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8">
                  <a:moveTo>
                    <a:pt x="0" y="6"/>
                  </a:moveTo>
                  <a:cubicBezTo>
                    <a:pt x="0" y="6"/>
                    <a:pt x="16" y="0"/>
                    <a:pt x="33" y="18"/>
                  </a:cubicBezTo>
                  <a:cubicBezTo>
                    <a:pt x="33" y="18"/>
                    <a:pt x="21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8" name="Freeform 376">
              <a:extLst>
                <a:ext uri="{FF2B5EF4-FFF2-40B4-BE49-F238E27FC236}">
                  <a16:creationId xmlns:a16="http://schemas.microsoft.com/office/drawing/2014/main" id="{BD296CFC-8AAD-424F-8802-F6D2251A056A}"/>
                </a:ext>
              </a:extLst>
            </p:cNvPr>
            <p:cNvSpPr/>
            <p:nvPr>
              <p:custDataLst>
                <p:tags r:id="rId1349"/>
              </p:custDataLst>
            </p:nvPr>
          </p:nvSpPr>
          <p:spPr bwMode="auto">
            <a:xfrm>
              <a:off x="1209" y="2769"/>
              <a:ext cx="45" cy="50"/>
            </a:xfrm>
            <a:custGeom>
              <a:avLst/>
              <a:gdLst>
                <a:gd name="T0" fmla="*/ 0 w 27"/>
                <a:gd name="T1" fmla="*/ 0 h 30"/>
                <a:gd name="T2" fmla="*/ 125 w 27"/>
                <a:gd name="T3" fmla="*/ 13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79" name="Freeform 377">
              <a:extLst>
                <a:ext uri="{FF2B5EF4-FFF2-40B4-BE49-F238E27FC236}">
                  <a16:creationId xmlns:a16="http://schemas.microsoft.com/office/drawing/2014/main" id="{988181E2-2413-4CC5-8BA8-2F211C78F329}"/>
                </a:ext>
              </a:extLst>
            </p:cNvPr>
            <p:cNvSpPr/>
            <p:nvPr>
              <p:custDataLst>
                <p:tags r:id="rId1350"/>
              </p:custDataLst>
            </p:nvPr>
          </p:nvSpPr>
          <p:spPr bwMode="auto">
            <a:xfrm>
              <a:off x="1219" y="2245"/>
              <a:ext cx="83" cy="102"/>
            </a:xfrm>
            <a:custGeom>
              <a:avLst/>
              <a:gdLst>
                <a:gd name="T0" fmla="*/ 229 w 50"/>
                <a:gd name="T1" fmla="*/ 0 h 61"/>
                <a:gd name="T2" fmla="*/ 0 w 50"/>
                <a:gd name="T3" fmla="*/ 286 h 61"/>
                <a:gd name="T4" fmla="*/ 229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0"/>
                  </a:moveTo>
                  <a:cubicBezTo>
                    <a:pt x="50" y="0"/>
                    <a:pt x="42" y="33"/>
                    <a:pt x="0" y="61"/>
                  </a:cubicBezTo>
                  <a:cubicBezTo>
                    <a:pt x="0" y="61"/>
                    <a:pt x="39" y="4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0" name="Freeform 378">
              <a:extLst>
                <a:ext uri="{FF2B5EF4-FFF2-40B4-BE49-F238E27FC236}">
                  <a16:creationId xmlns:a16="http://schemas.microsoft.com/office/drawing/2014/main" id="{C3CD90C1-0BAB-46BD-A74A-38AD4BD1AA29}"/>
                </a:ext>
              </a:extLst>
            </p:cNvPr>
            <p:cNvSpPr/>
            <p:nvPr>
              <p:custDataLst>
                <p:tags r:id="rId1351"/>
              </p:custDataLst>
            </p:nvPr>
          </p:nvSpPr>
          <p:spPr bwMode="auto">
            <a:xfrm>
              <a:off x="1500" y="2477"/>
              <a:ext cx="42" cy="45"/>
            </a:xfrm>
            <a:custGeom>
              <a:avLst/>
              <a:gdLst>
                <a:gd name="T0" fmla="*/ 0 w 25"/>
                <a:gd name="T1" fmla="*/ 0 h 27"/>
                <a:gd name="T2" fmla="*/ 119 w 25"/>
                <a:gd name="T3" fmla="*/ 125 h 27"/>
                <a:gd name="T4" fmla="*/ 0 w 2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0" y="0"/>
                    <a:pt x="19" y="8"/>
                    <a:pt x="25" y="27"/>
                  </a:cubicBezTo>
                  <a:cubicBezTo>
                    <a:pt x="25" y="27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1" name="Freeform 379">
              <a:extLst>
                <a:ext uri="{FF2B5EF4-FFF2-40B4-BE49-F238E27FC236}">
                  <a16:creationId xmlns:a16="http://schemas.microsoft.com/office/drawing/2014/main" id="{FBD75905-F0C2-48EE-9E08-A5E23B5A1E5C}"/>
                </a:ext>
              </a:extLst>
            </p:cNvPr>
            <p:cNvSpPr/>
            <p:nvPr>
              <p:custDataLst>
                <p:tags r:id="rId1352"/>
              </p:custDataLst>
            </p:nvPr>
          </p:nvSpPr>
          <p:spPr bwMode="auto">
            <a:xfrm>
              <a:off x="1948" y="2062"/>
              <a:ext cx="117" cy="100"/>
            </a:xfrm>
            <a:custGeom>
              <a:avLst/>
              <a:gdLst>
                <a:gd name="T0" fmla="*/ 0 w 70"/>
                <a:gd name="T1" fmla="*/ 0 h 60"/>
                <a:gd name="T2" fmla="*/ 328 w 70"/>
                <a:gd name="T3" fmla="*/ 278 h 60"/>
                <a:gd name="T4" fmla="*/ 0 w 7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0">
                  <a:moveTo>
                    <a:pt x="0" y="0"/>
                  </a:moveTo>
                  <a:cubicBezTo>
                    <a:pt x="0" y="0"/>
                    <a:pt x="36" y="41"/>
                    <a:pt x="70" y="60"/>
                  </a:cubicBezTo>
                  <a:cubicBezTo>
                    <a:pt x="70" y="60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2" name="Freeform 380">
              <a:extLst>
                <a:ext uri="{FF2B5EF4-FFF2-40B4-BE49-F238E27FC236}">
                  <a16:creationId xmlns:a16="http://schemas.microsoft.com/office/drawing/2014/main" id="{11EC81FD-A799-492B-8920-6EFC8196A02F}"/>
                </a:ext>
              </a:extLst>
            </p:cNvPr>
            <p:cNvSpPr/>
            <p:nvPr>
              <p:custDataLst>
                <p:tags r:id="rId1353"/>
              </p:custDataLst>
            </p:nvPr>
          </p:nvSpPr>
          <p:spPr bwMode="auto">
            <a:xfrm>
              <a:off x="2118" y="2322"/>
              <a:ext cx="27" cy="75"/>
            </a:xfrm>
            <a:custGeom>
              <a:avLst/>
              <a:gdLst>
                <a:gd name="T0" fmla="*/ 78 w 16"/>
                <a:gd name="T1" fmla="*/ 0 h 45"/>
                <a:gd name="T2" fmla="*/ 62 w 16"/>
                <a:gd name="T3" fmla="*/ 208 h 45"/>
                <a:gd name="T4" fmla="*/ 78 w 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6" y="0"/>
                    <a:pt x="0" y="19"/>
                    <a:pt x="13" y="45"/>
                  </a:cubicBezTo>
                  <a:cubicBezTo>
                    <a:pt x="13" y="45"/>
                    <a:pt x="2" y="2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3" name="Freeform 381">
              <a:extLst>
                <a:ext uri="{FF2B5EF4-FFF2-40B4-BE49-F238E27FC236}">
                  <a16:creationId xmlns:a16="http://schemas.microsoft.com/office/drawing/2014/main" id="{326FBBAC-D123-4940-8940-0351F32FEDFB}"/>
                </a:ext>
              </a:extLst>
            </p:cNvPr>
            <p:cNvSpPr/>
            <p:nvPr>
              <p:custDataLst>
                <p:tags r:id="rId1354"/>
              </p:custDataLst>
            </p:nvPr>
          </p:nvSpPr>
          <p:spPr bwMode="auto">
            <a:xfrm>
              <a:off x="2338" y="2452"/>
              <a:ext cx="47" cy="30"/>
            </a:xfrm>
            <a:custGeom>
              <a:avLst/>
              <a:gdLst>
                <a:gd name="T0" fmla="*/ 0 w 28"/>
                <a:gd name="T1" fmla="*/ 0 h 18"/>
                <a:gd name="T2" fmla="*/ 133 w 28"/>
                <a:gd name="T3" fmla="*/ 83 h 18"/>
                <a:gd name="T4" fmla="*/ 0 w 2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0" y="0"/>
                    <a:pt x="17" y="2"/>
                    <a:pt x="28" y="18"/>
                  </a:cubicBezTo>
                  <a:cubicBezTo>
                    <a:pt x="28" y="18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4" name="Freeform 382">
              <a:extLst>
                <a:ext uri="{FF2B5EF4-FFF2-40B4-BE49-F238E27FC236}">
                  <a16:creationId xmlns:a16="http://schemas.microsoft.com/office/drawing/2014/main" id="{E94C7526-8E5C-4E49-AFC7-D8B921F09B18}"/>
                </a:ext>
              </a:extLst>
            </p:cNvPr>
            <p:cNvSpPr/>
            <p:nvPr>
              <p:custDataLst>
                <p:tags r:id="rId1355"/>
              </p:custDataLst>
            </p:nvPr>
          </p:nvSpPr>
          <p:spPr bwMode="auto">
            <a:xfrm>
              <a:off x="2057" y="2540"/>
              <a:ext cx="21" cy="70"/>
            </a:xfrm>
            <a:custGeom>
              <a:avLst/>
              <a:gdLst>
                <a:gd name="T0" fmla="*/ 55 w 13"/>
                <a:gd name="T1" fmla="*/ 0 h 42"/>
                <a:gd name="T2" fmla="*/ 0 w 13"/>
                <a:gd name="T3" fmla="*/ 195 h 42"/>
                <a:gd name="T4" fmla="*/ 55 w 13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13" y="0"/>
                    <a:pt x="1" y="21"/>
                    <a:pt x="0" y="42"/>
                  </a:cubicBezTo>
                  <a:cubicBezTo>
                    <a:pt x="0" y="42"/>
                    <a:pt x="5" y="1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5" name="Freeform 383">
              <a:extLst>
                <a:ext uri="{FF2B5EF4-FFF2-40B4-BE49-F238E27FC236}">
                  <a16:creationId xmlns:a16="http://schemas.microsoft.com/office/drawing/2014/main" id="{B57BCFE2-277F-4B81-88C1-768C90FCE769}"/>
                </a:ext>
              </a:extLst>
            </p:cNvPr>
            <p:cNvSpPr/>
            <p:nvPr>
              <p:custDataLst>
                <p:tags r:id="rId1356"/>
              </p:custDataLst>
            </p:nvPr>
          </p:nvSpPr>
          <p:spPr bwMode="auto">
            <a:xfrm>
              <a:off x="2255" y="2725"/>
              <a:ext cx="18" cy="125"/>
            </a:xfrm>
            <a:custGeom>
              <a:avLst/>
              <a:gdLst>
                <a:gd name="T0" fmla="*/ 34 w 11"/>
                <a:gd name="T1" fmla="*/ 0 h 75"/>
                <a:gd name="T2" fmla="*/ 21 w 11"/>
                <a:gd name="T3" fmla="*/ 125 h 75"/>
                <a:gd name="T4" fmla="*/ 26 w 11"/>
                <a:gd name="T5" fmla="*/ 347 h 75"/>
                <a:gd name="T6" fmla="*/ 26 w 11"/>
                <a:gd name="T7" fmla="*/ 158 h 75"/>
                <a:gd name="T8" fmla="*/ 34 w 11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5">
                  <a:moveTo>
                    <a:pt x="8" y="0"/>
                  </a:moveTo>
                  <a:cubicBezTo>
                    <a:pt x="8" y="0"/>
                    <a:pt x="9" y="13"/>
                    <a:pt x="5" y="27"/>
                  </a:cubicBezTo>
                  <a:cubicBezTo>
                    <a:pt x="0" y="46"/>
                    <a:pt x="6" y="75"/>
                    <a:pt x="6" y="75"/>
                  </a:cubicBezTo>
                  <a:cubicBezTo>
                    <a:pt x="6" y="75"/>
                    <a:pt x="3" y="43"/>
                    <a:pt x="6" y="34"/>
                  </a:cubicBezTo>
                  <a:cubicBezTo>
                    <a:pt x="11" y="1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6" name="Freeform 384">
              <a:extLst>
                <a:ext uri="{FF2B5EF4-FFF2-40B4-BE49-F238E27FC236}">
                  <a16:creationId xmlns:a16="http://schemas.microsoft.com/office/drawing/2014/main" id="{BC061DD8-767E-49A7-AB65-C3216B7CFF45}"/>
                </a:ext>
              </a:extLst>
            </p:cNvPr>
            <p:cNvSpPr/>
            <p:nvPr>
              <p:custDataLst>
                <p:tags r:id="rId1357"/>
              </p:custDataLst>
            </p:nvPr>
          </p:nvSpPr>
          <p:spPr bwMode="auto">
            <a:xfrm>
              <a:off x="2213" y="3065"/>
              <a:ext cx="22" cy="44"/>
            </a:xfrm>
            <a:custGeom>
              <a:avLst/>
              <a:gdLst>
                <a:gd name="T0" fmla="*/ 63 w 13"/>
                <a:gd name="T1" fmla="*/ 0 h 26"/>
                <a:gd name="T2" fmla="*/ 0 w 13"/>
                <a:gd name="T3" fmla="*/ 125 h 26"/>
                <a:gd name="T4" fmla="*/ 63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3" y="0"/>
                    <a:pt x="0" y="8"/>
                    <a:pt x="0" y="26"/>
                  </a:cubicBezTo>
                  <a:cubicBezTo>
                    <a:pt x="0" y="26"/>
                    <a:pt x="5" y="5"/>
                    <a:pt x="13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7" name="Freeform 385">
              <a:extLst>
                <a:ext uri="{FF2B5EF4-FFF2-40B4-BE49-F238E27FC236}">
                  <a16:creationId xmlns:a16="http://schemas.microsoft.com/office/drawing/2014/main" id="{F41E87E3-4F34-4F46-AA2B-7816A9AB7A4C}"/>
                </a:ext>
              </a:extLst>
            </p:cNvPr>
            <p:cNvSpPr/>
            <p:nvPr>
              <p:custDataLst>
                <p:tags r:id="rId1358"/>
              </p:custDataLst>
            </p:nvPr>
          </p:nvSpPr>
          <p:spPr bwMode="auto">
            <a:xfrm>
              <a:off x="2485" y="3194"/>
              <a:ext cx="25" cy="65"/>
            </a:xfrm>
            <a:custGeom>
              <a:avLst/>
              <a:gdLst>
                <a:gd name="T0" fmla="*/ 0 w 15"/>
                <a:gd name="T1" fmla="*/ 0 h 39"/>
                <a:gd name="T2" fmla="*/ 62 w 15"/>
                <a:gd name="T3" fmla="*/ 180 h 39"/>
                <a:gd name="T4" fmla="*/ 0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0"/>
                  </a:moveTo>
                  <a:cubicBezTo>
                    <a:pt x="0" y="0"/>
                    <a:pt x="12" y="14"/>
                    <a:pt x="13" y="39"/>
                  </a:cubicBezTo>
                  <a:cubicBezTo>
                    <a:pt x="13" y="39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8" name="Freeform 386">
              <a:extLst>
                <a:ext uri="{FF2B5EF4-FFF2-40B4-BE49-F238E27FC236}">
                  <a16:creationId xmlns:a16="http://schemas.microsoft.com/office/drawing/2014/main" id="{4B1D08FF-3463-4132-9F84-B702D1C13AE5}"/>
                </a:ext>
              </a:extLst>
            </p:cNvPr>
            <p:cNvSpPr/>
            <p:nvPr>
              <p:custDataLst>
                <p:tags r:id="rId1359"/>
              </p:custDataLst>
            </p:nvPr>
          </p:nvSpPr>
          <p:spPr bwMode="auto">
            <a:xfrm>
              <a:off x="2352" y="3010"/>
              <a:ext cx="60" cy="102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286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0" y="0"/>
                    <a:pt x="9" y="30"/>
                    <a:pt x="36" y="61"/>
                  </a:cubicBezTo>
                  <a:cubicBezTo>
                    <a:pt x="36" y="61"/>
                    <a:pt x="6" y="20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89" name="Freeform 387">
              <a:extLst>
                <a:ext uri="{FF2B5EF4-FFF2-40B4-BE49-F238E27FC236}">
                  <a16:creationId xmlns:a16="http://schemas.microsoft.com/office/drawing/2014/main" id="{C6DF7093-FA41-4921-A40C-8996E0BD40B7}"/>
                </a:ext>
              </a:extLst>
            </p:cNvPr>
            <p:cNvSpPr/>
            <p:nvPr>
              <p:custDataLst>
                <p:tags r:id="rId1360"/>
              </p:custDataLst>
            </p:nvPr>
          </p:nvSpPr>
          <p:spPr bwMode="auto">
            <a:xfrm>
              <a:off x="2428" y="2594"/>
              <a:ext cx="35" cy="18"/>
            </a:xfrm>
            <a:custGeom>
              <a:avLst/>
              <a:gdLst>
                <a:gd name="T0" fmla="*/ 0 w 21"/>
                <a:gd name="T1" fmla="*/ 0 h 11"/>
                <a:gd name="T2" fmla="*/ 97 w 21"/>
                <a:gd name="T3" fmla="*/ 5 h 11"/>
                <a:gd name="T4" fmla="*/ 0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cubicBezTo>
                    <a:pt x="0" y="0"/>
                    <a:pt x="8" y="11"/>
                    <a:pt x="21" y="1"/>
                  </a:cubicBezTo>
                  <a:cubicBezTo>
                    <a:pt x="21" y="1"/>
                    <a:pt x="12" y="8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0" name="Freeform 388">
              <a:extLst>
                <a:ext uri="{FF2B5EF4-FFF2-40B4-BE49-F238E27FC236}">
                  <a16:creationId xmlns:a16="http://schemas.microsoft.com/office/drawing/2014/main" id="{BE76EC92-A999-457F-9363-362F8D30691C}"/>
                </a:ext>
              </a:extLst>
            </p:cNvPr>
            <p:cNvSpPr/>
            <p:nvPr>
              <p:custDataLst>
                <p:tags r:id="rId1361"/>
              </p:custDataLst>
            </p:nvPr>
          </p:nvSpPr>
          <p:spPr bwMode="auto">
            <a:xfrm>
              <a:off x="1504" y="2925"/>
              <a:ext cx="20" cy="67"/>
            </a:xfrm>
            <a:custGeom>
              <a:avLst/>
              <a:gdLst>
                <a:gd name="T0" fmla="*/ 0 w 12"/>
                <a:gd name="T1" fmla="*/ 0 h 40"/>
                <a:gd name="T2" fmla="*/ 55 w 12"/>
                <a:gd name="T3" fmla="*/ 188 h 40"/>
                <a:gd name="T4" fmla="*/ 0 w 1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0" y="0"/>
                    <a:pt x="6" y="33"/>
                    <a:pt x="12" y="40"/>
                  </a:cubicBezTo>
                  <a:cubicBezTo>
                    <a:pt x="12" y="4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1" name="Freeform 389">
              <a:extLst>
                <a:ext uri="{FF2B5EF4-FFF2-40B4-BE49-F238E27FC236}">
                  <a16:creationId xmlns:a16="http://schemas.microsoft.com/office/drawing/2014/main" id="{25868515-C52D-4728-A1FB-9030076661CE}"/>
                </a:ext>
              </a:extLst>
            </p:cNvPr>
            <p:cNvSpPr/>
            <p:nvPr>
              <p:custDataLst>
                <p:tags r:id="rId1362"/>
              </p:custDataLst>
            </p:nvPr>
          </p:nvSpPr>
          <p:spPr bwMode="auto">
            <a:xfrm>
              <a:off x="1895" y="1680"/>
              <a:ext cx="292" cy="367"/>
            </a:xfrm>
            <a:custGeom>
              <a:avLst/>
              <a:gdLst>
                <a:gd name="T0" fmla="*/ 167 w 175"/>
                <a:gd name="T1" fmla="*/ 50 h 220"/>
                <a:gd name="T2" fmla="*/ 42 w 175"/>
                <a:gd name="T3" fmla="*/ 70 h 220"/>
                <a:gd name="T4" fmla="*/ 33 w 175"/>
                <a:gd name="T5" fmla="*/ 279 h 220"/>
                <a:gd name="T6" fmla="*/ 138 w 175"/>
                <a:gd name="T7" fmla="*/ 751 h 220"/>
                <a:gd name="T8" fmla="*/ 729 w 175"/>
                <a:gd name="T9" fmla="*/ 776 h 220"/>
                <a:gd name="T10" fmla="*/ 399 w 175"/>
                <a:gd name="T11" fmla="*/ 666 h 220"/>
                <a:gd name="T12" fmla="*/ 105 w 175"/>
                <a:gd name="T13" fmla="*/ 390 h 220"/>
                <a:gd name="T14" fmla="*/ 138 w 175"/>
                <a:gd name="T15" fmla="*/ 162 h 220"/>
                <a:gd name="T16" fmla="*/ 159 w 175"/>
                <a:gd name="T17" fmla="*/ 37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20">
                  <a:moveTo>
                    <a:pt x="36" y="11"/>
                  </a:moveTo>
                  <a:cubicBezTo>
                    <a:pt x="28" y="0"/>
                    <a:pt x="14" y="5"/>
                    <a:pt x="9" y="15"/>
                  </a:cubicBezTo>
                  <a:cubicBezTo>
                    <a:pt x="3" y="27"/>
                    <a:pt x="7" y="47"/>
                    <a:pt x="7" y="60"/>
                  </a:cubicBezTo>
                  <a:cubicBezTo>
                    <a:pt x="5" y="98"/>
                    <a:pt x="0" y="134"/>
                    <a:pt x="30" y="162"/>
                  </a:cubicBezTo>
                  <a:cubicBezTo>
                    <a:pt x="46" y="177"/>
                    <a:pt x="175" y="220"/>
                    <a:pt x="157" y="167"/>
                  </a:cubicBezTo>
                  <a:cubicBezTo>
                    <a:pt x="148" y="141"/>
                    <a:pt x="105" y="149"/>
                    <a:pt x="86" y="143"/>
                  </a:cubicBezTo>
                  <a:cubicBezTo>
                    <a:pt x="54" y="134"/>
                    <a:pt x="29" y="118"/>
                    <a:pt x="23" y="84"/>
                  </a:cubicBezTo>
                  <a:cubicBezTo>
                    <a:pt x="19" y="67"/>
                    <a:pt x="22" y="50"/>
                    <a:pt x="30" y="35"/>
                  </a:cubicBezTo>
                  <a:cubicBezTo>
                    <a:pt x="35" y="25"/>
                    <a:pt x="41" y="19"/>
                    <a:pt x="34" y="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2" name="Freeform 390">
              <a:extLst>
                <a:ext uri="{FF2B5EF4-FFF2-40B4-BE49-F238E27FC236}">
                  <a16:creationId xmlns:a16="http://schemas.microsoft.com/office/drawing/2014/main" id="{3BF191B0-C5F0-4D25-86C1-9CC1F7485287}"/>
                </a:ext>
              </a:extLst>
            </p:cNvPr>
            <p:cNvSpPr/>
            <p:nvPr>
              <p:custDataLst>
                <p:tags r:id="rId1363"/>
              </p:custDataLst>
            </p:nvPr>
          </p:nvSpPr>
          <p:spPr bwMode="auto">
            <a:xfrm>
              <a:off x="2003" y="1938"/>
              <a:ext cx="210" cy="119"/>
            </a:xfrm>
            <a:custGeom>
              <a:avLst/>
              <a:gdLst>
                <a:gd name="T0" fmla="*/ 467 w 126"/>
                <a:gd name="T1" fmla="*/ 42 h 71"/>
                <a:gd name="T2" fmla="*/ 445 w 126"/>
                <a:gd name="T3" fmla="*/ 183 h 71"/>
                <a:gd name="T4" fmla="*/ 255 w 126"/>
                <a:gd name="T5" fmla="*/ 216 h 71"/>
                <a:gd name="T6" fmla="*/ 147 w 126"/>
                <a:gd name="T7" fmla="*/ 194 h 71"/>
                <a:gd name="T8" fmla="*/ 8 w 126"/>
                <a:gd name="T9" fmla="*/ 225 h 71"/>
                <a:gd name="T10" fmla="*/ 263 w 126"/>
                <a:gd name="T11" fmla="*/ 307 h 71"/>
                <a:gd name="T12" fmla="*/ 395 w 126"/>
                <a:gd name="T13" fmla="*/ 320 h 71"/>
                <a:gd name="T14" fmla="*/ 508 w 126"/>
                <a:gd name="T15" fmla="*/ 325 h 71"/>
                <a:gd name="T16" fmla="*/ 563 w 126"/>
                <a:gd name="T17" fmla="*/ 137 h 71"/>
                <a:gd name="T18" fmla="*/ 508 w 126"/>
                <a:gd name="T19" fmla="*/ 13 h 71"/>
                <a:gd name="T20" fmla="*/ 467 w 126"/>
                <a:gd name="T21" fmla="*/ 42 h 71"/>
                <a:gd name="T22" fmla="*/ 467 w 126"/>
                <a:gd name="T23" fmla="*/ 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71">
                  <a:moveTo>
                    <a:pt x="101" y="9"/>
                  </a:moveTo>
                  <a:cubicBezTo>
                    <a:pt x="105" y="19"/>
                    <a:pt x="105" y="33"/>
                    <a:pt x="96" y="39"/>
                  </a:cubicBezTo>
                  <a:cubicBezTo>
                    <a:pt x="84" y="49"/>
                    <a:pt x="69" y="47"/>
                    <a:pt x="55" y="46"/>
                  </a:cubicBezTo>
                  <a:cubicBezTo>
                    <a:pt x="47" y="45"/>
                    <a:pt x="40" y="42"/>
                    <a:pt x="32" y="41"/>
                  </a:cubicBezTo>
                  <a:cubicBezTo>
                    <a:pt x="25" y="40"/>
                    <a:pt x="4" y="38"/>
                    <a:pt x="2" y="48"/>
                  </a:cubicBezTo>
                  <a:cubicBezTo>
                    <a:pt x="0" y="62"/>
                    <a:pt x="48" y="63"/>
                    <a:pt x="57" y="65"/>
                  </a:cubicBezTo>
                  <a:cubicBezTo>
                    <a:pt x="66" y="66"/>
                    <a:pt x="75" y="67"/>
                    <a:pt x="85" y="68"/>
                  </a:cubicBezTo>
                  <a:cubicBezTo>
                    <a:pt x="92" y="69"/>
                    <a:pt x="102" y="71"/>
                    <a:pt x="110" y="69"/>
                  </a:cubicBezTo>
                  <a:cubicBezTo>
                    <a:pt x="126" y="65"/>
                    <a:pt x="124" y="41"/>
                    <a:pt x="122" y="29"/>
                  </a:cubicBezTo>
                  <a:cubicBezTo>
                    <a:pt x="121" y="21"/>
                    <a:pt x="118" y="7"/>
                    <a:pt x="110" y="3"/>
                  </a:cubicBezTo>
                  <a:cubicBezTo>
                    <a:pt x="105" y="0"/>
                    <a:pt x="100" y="3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3" name="Freeform 391">
              <a:extLst>
                <a:ext uri="{FF2B5EF4-FFF2-40B4-BE49-F238E27FC236}">
                  <a16:creationId xmlns:a16="http://schemas.microsoft.com/office/drawing/2014/main" id="{0E463570-1CC3-4DF1-8CF1-82BD4E9BBEA5}"/>
                </a:ext>
              </a:extLst>
            </p:cNvPr>
            <p:cNvSpPr/>
            <p:nvPr>
              <p:custDataLst>
                <p:tags r:id="rId1364"/>
              </p:custDataLst>
            </p:nvPr>
          </p:nvSpPr>
          <p:spPr bwMode="auto">
            <a:xfrm>
              <a:off x="1830" y="1605"/>
              <a:ext cx="137" cy="217"/>
            </a:xfrm>
            <a:custGeom>
              <a:avLst/>
              <a:gdLst>
                <a:gd name="T0" fmla="*/ 307 w 82"/>
                <a:gd name="T1" fmla="*/ 47 h 130"/>
                <a:gd name="T2" fmla="*/ 234 w 82"/>
                <a:gd name="T3" fmla="*/ 5 h 130"/>
                <a:gd name="T4" fmla="*/ 159 w 82"/>
                <a:gd name="T5" fmla="*/ 37 h 130"/>
                <a:gd name="T6" fmla="*/ 50 w 82"/>
                <a:gd name="T7" fmla="*/ 229 h 130"/>
                <a:gd name="T8" fmla="*/ 22 w 82"/>
                <a:gd name="T9" fmla="*/ 499 h 130"/>
                <a:gd name="T10" fmla="*/ 104 w 82"/>
                <a:gd name="T11" fmla="*/ 396 h 130"/>
                <a:gd name="T12" fmla="*/ 140 w 82"/>
                <a:gd name="T13" fmla="*/ 257 h 130"/>
                <a:gd name="T14" fmla="*/ 195 w 82"/>
                <a:gd name="T15" fmla="*/ 154 h 130"/>
                <a:gd name="T16" fmla="*/ 284 w 82"/>
                <a:gd name="T17" fmla="*/ 134 h 130"/>
                <a:gd name="T18" fmla="*/ 346 w 82"/>
                <a:gd name="T19" fmla="*/ 154 h 130"/>
                <a:gd name="T20" fmla="*/ 361 w 82"/>
                <a:gd name="T21" fmla="*/ 78 h 130"/>
                <a:gd name="T22" fmla="*/ 304 w 82"/>
                <a:gd name="T23" fmla="*/ 4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130">
                  <a:moveTo>
                    <a:pt x="66" y="10"/>
                  </a:moveTo>
                  <a:cubicBezTo>
                    <a:pt x="62" y="7"/>
                    <a:pt x="56" y="3"/>
                    <a:pt x="50" y="1"/>
                  </a:cubicBezTo>
                  <a:cubicBezTo>
                    <a:pt x="42" y="0"/>
                    <a:pt x="40" y="3"/>
                    <a:pt x="34" y="8"/>
                  </a:cubicBezTo>
                  <a:cubicBezTo>
                    <a:pt x="22" y="20"/>
                    <a:pt x="16" y="33"/>
                    <a:pt x="11" y="49"/>
                  </a:cubicBezTo>
                  <a:cubicBezTo>
                    <a:pt x="7" y="66"/>
                    <a:pt x="0" y="91"/>
                    <a:pt x="5" y="107"/>
                  </a:cubicBezTo>
                  <a:cubicBezTo>
                    <a:pt x="13" y="130"/>
                    <a:pt x="21" y="91"/>
                    <a:pt x="22" y="85"/>
                  </a:cubicBezTo>
                  <a:cubicBezTo>
                    <a:pt x="24" y="75"/>
                    <a:pt x="27" y="64"/>
                    <a:pt x="30" y="55"/>
                  </a:cubicBezTo>
                  <a:cubicBezTo>
                    <a:pt x="33" y="47"/>
                    <a:pt x="35" y="38"/>
                    <a:pt x="42" y="33"/>
                  </a:cubicBezTo>
                  <a:cubicBezTo>
                    <a:pt x="47" y="30"/>
                    <a:pt x="55" y="29"/>
                    <a:pt x="61" y="29"/>
                  </a:cubicBezTo>
                  <a:cubicBezTo>
                    <a:pt x="65" y="29"/>
                    <a:pt x="70" y="33"/>
                    <a:pt x="74" y="33"/>
                  </a:cubicBezTo>
                  <a:cubicBezTo>
                    <a:pt x="82" y="32"/>
                    <a:pt x="80" y="22"/>
                    <a:pt x="77" y="17"/>
                  </a:cubicBezTo>
                  <a:cubicBezTo>
                    <a:pt x="74" y="12"/>
                    <a:pt x="70" y="10"/>
                    <a:pt x="65" y="9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4" name="Freeform 392">
              <a:extLst>
                <a:ext uri="{FF2B5EF4-FFF2-40B4-BE49-F238E27FC236}">
                  <a16:creationId xmlns:a16="http://schemas.microsoft.com/office/drawing/2014/main" id="{43FBB622-DB8A-4E08-87E8-681C80DA9DCC}"/>
                </a:ext>
              </a:extLst>
            </p:cNvPr>
            <p:cNvSpPr/>
            <p:nvPr>
              <p:custDataLst>
                <p:tags r:id="rId1365"/>
              </p:custDataLst>
            </p:nvPr>
          </p:nvSpPr>
          <p:spPr bwMode="auto">
            <a:xfrm>
              <a:off x="1810" y="1760"/>
              <a:ext cx="223" cy="305"/>
            </a:xfrm>
            <a:custGeom>
              <a:avLst/>
              <a:gdLst>
                <a:gd name="T0" fmla="*/ 33 w 134"/>
                <a:gd name="T1" fmla="*/ 0 h 183"/>
                <a:gd name="T2" fmla="*/ 88 w 134"/>
                <a:gd name="T3" fmla="*/ 388 h 183"/>
                <a:gd name="T4" fmla="*/ 617 w 134"/>
                <a:gd name="T5" fmla="*/ 847 h 183"/>
                <a:gd name="T6" fmla="*/ 213 w 134"/>
                <a:gd name="T7" fmla="*/ 575 h 183"/>
                <a:gd name="T8" fmla="*/ 33 w 13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3">
                  <a:moveTo>
                    <a:pt x="7" y="0"/>
                  </a:moveTo>
                  <a:cubicBezTo>
                    <a:pt x="7" y="0"/>
                    <a:pt x="0" y="45"/>
                    <a:pt x="19" y="84"/>
                  </a:cubicBezTo>
                  <a:cubicBezTo>
                    <a:pt x="38" y="124"/>
                    <a:pt x="75" y="181"/>
                    <a:pt x="134" y="183"/>
                  </a:cubicBezTo>
                  <a:cubicBezTo>
                    <a:pt x="134" y="183"/>
                    <a:pt x="79" y="176"/>
                    <a:pt x="46" y="124"/>
                  </a:cubicBezTo>
                  <a:cubicBezTo>
                    <a:pt x="14" y="73"/>
                    <a:pt x="10" y="5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5" name="Freeform 393">
              <a:extLst>
                <a:ext uri="{FF2B5EF4-FFF2-40B4-BE49-F238E27FC236}">
                  <a16:creationId xmlns:a16="http://schemas.microsoft.com/office/drawing/2014/main" id="{7428B628-155F-4F49-BE26-03139B5B489B}"/>
                </a:ext>
              </a:extLst>
            </p:cNvPr>
            <p:cNvSpPr/>
            <p:nvPr>
              <p:custDataLst>
                <p:tags r:id="rId1366"/>
              </p:custDataLst>
            </p:nvPr>
          </p:nvSpPr>
          <p:spPr bwMode="auto">
            <a:xfrm>
              <a:off x="1882" y="1682"/>
              <a:ext cx="45" cy="160"/>
            </a:xfrm>
            <a:custGeom>
              <a:avLst/>
              <a:gdLst>
                <a:gd name="T0" fmla="*/ 125 w 27"/>
                <a:gd name="T1" fmla="*/ 0 h 96"/>
                <a:gd name="T2" fmla="*/ 28 w 27"/>
                <a:gd name="T3" fmla="*/ 147 h 96"/>
                <a:gd name="T4" fmla="*/ 33 w 27"/>
                <a:gd name="T5" fmla="*/ 445 h 96"/>
                <a:gd name="T6" fmla="*/ 13 w 27"/>
                <a:gd name="T7" fmla="*/ 195 h 96"/>
                <a:gd name="T8" fmla="*/ 125 w 2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6">
                  <a:moveTo>
                    <a:pt x="27" y="0"/>
                  </a:moveTo>
                  <a:cubicBezTo>
                    <a:pt x="27" y="0"/>
                    <a:pt x="4" y="7"/>
                    <a:pt x="6" y="32"/>
                  </a:cubicBezTo>
                  <a:cubicBezTo>
                    <a:pt x="8" y="57"/>
                    <a:pt x="7" y="96"/>
                    <a:pt x="7" y="96"/>
                  </a:cubicBezTo>
                  <a:cubicBezTo>
                    <a:pt x="7" y="96"/>
                    <a:pt x="7" y="50"/>
                    <a:pt x="3" y="42"/>
                  </a:cubicBezTo>
                  <a:cubicBezTo>
                    <a:pt x="0" y="33"/>
                    <a:pt x="5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6" name="Freeform 394">
              <a:extLst>
                <a:ext uri="{FF2B5EF4-FFF2-40B4-BE49-F238E27FC236}">
                  <a16:creationId xmlns:a16="http://schemas.microsoft.com/office/drawing/2014/main" id="{98FEEB35-2D63-4FDE-815B-94018C63EC32}"/>
                </a:ext>
              </a:extLst>
            </p:cNvPr>
            <p:cNvSpPr/>
            <p:nvPr>
              <p:custDataLst>
                <p:tags r:id="rId1367"/>
              </p:custDataLst>
            </p:nvPr>
          </p:nvSpPr>
          <p:spPr bwMode="auto">
            <a:xfrm>
              <a:off x="971" y="2100"/>
              <a:ext cx="303" cy="250"/>
            </a:xfrm>
            <a:custGeom>
              <a:avLst/>
              <a:gdLst>
                <a:gd name="T0" fmla="*/ 839 w 182"/>
                <a:gd name="T1" fmla="*/ 347 h 150"/>
                <a:gd name="T2" fmla="*/ 351 w 182"/>
                <a:gd name="T3" fmla="*/ 305 h 150"/>
                <a:gd name="T4" fmla="*/ 50 w 182"/>
                <a:gd name="T5" fmla="*/ 0 h 150"/>
                <a:gd name="T6" fmla="*/ 120 w 182"/>
                <a:gd name="T7" fmla="*/ 222 h 150"/>
                <a:gd name="T8" fmla="*/ 255 w 182"/>
                <a:gd name="T9" fmla="*/ 467 h 150"/>
                <a:gd name="T10" fmla="*/ 499 w 182"/>
                <a:gd name="T11" fmla="*/ 662 h 150"/>
                <a:gd name="T12" fmla="*/ 563 w 182"/>
                <a:gd name="T13" fmla="*/ 563 h 150"/>
                <a:gd name="T14" fmla="*/ 646 w 182"/>
                <a:gd name="T15" fmla="*/ 492 h 150"/>
                <a:gd name="T16" fmla="*/ 831 w 182"/>
                <a:gd name="T17" fmla="*/ 362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0">
                  <a:moveTo>
                    <a:pt x="182" y="75"/>
                  </a:moveTo>
                  <a:cubicBezTo>
                    <a:pt x="146" y="74"/>
                    <a:pt x="110" y="83"/>
                    <a:pt x="76" y="66"/>
                  </a:cubicBezTo>
                  <a:cubicBezTo>
                    <a:pt x="50" y="52"/>
                    <a:pt x="41" y="6"/>
                    <a:pt x="11" y="0"/>
                  </a:cubicBezTo>
                  <a:cubicBezTo>
                    <a:pt x="0" y="16"/>
                    <a:pt x="18" y="35"/>
                    <a:pt x="26" y="48"/>
                  </a:cubicBezTo>
                  <a:cubicBezTo>
                    <a:pt x="35" y="66"/>
                    <a:pt x="44" y="84"/>
                    <a:pt x="55" y="101"/>
                  </a:cubicBezTo>
                  <a:cubicBezTo>
                    <a:pt x="63" y="113"/>
                    <a:pt x="89" y="150"/>
                    <a:pt x="108" y="143"/>
                  </a:cubicBezTo>
                  <a:cubicBezTo>
                    <a:pt x="116" y="140"/>
                    <a:pt x="117" y="128"/>
                    <a:pt x="122" y="122"/>
                  </a:cubicBezTo>
                  <a:cubicBezTo>
                    <a:pt x="127" y="116"/>
                    <a:pt x="133" y="111"/>
                    <a:pt x="140" y="106"/>
                  </a:cubicBezTo>
                  <a:cubicBezTo>
                    <a:pt x="155" y="97"/>
                    <a:pt x="165" y="87"/>
                    <a:pt x="180" y="7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7" name="Freeform 395">
              <a:extLst>
                <a:ext uri="{FF2B5EF4-FFF2-40B4-BE49-F238E27FC236}">
                  <a16:creationId xmlns:a16="http://schemas.microsoft.com/office/drawing/2014/main" id="{A62527BE-A9DC-486D-BE21-550390F1100B}"/>
                </a:ext>
              </a:extLst>
            </p:cNvPr>
            <p:cNvSpPr/>
            <p:nvPr>
              <p:custDataLst>
                <p:tags r:id="rId1368"/>
              </p:custDataLst>
            </p:nvPr>
          </p:nvSpPr>
          <p:spPr bwMode="auto">
            <a:xfrm>
              <a:off x="742" y="2394"/>
              <a:ext cx="319" cy="201"/>
            </a:xfrm>
            <a:custGeom>
              <a:avLst/>
              <a:gdLst>
                <a:gd name="T0" fmla="*/ 870 w 191"/>
                <a:gd name="T1" fmla="*/ 201 h 121"/>
                <a:gd name="T2" fmla="*/ 578 w 191"/>
                <a:gd name="T3" fmla="*/ 262 h 121"/>
                <a:gd name="T4" fmla="*/ 182 w 191"/>
                <a:gd name="T5" fmla="*/ 101 h 121"/>
                <a:gd name="T6" fmla="*/ 47 w 191"/>
                <a:gd name="T7" fmla="*/ 22 h 121"/>
                <a:gd name="T8" fmla="*/ 75 w 191"/>
                <a:gd name="T9" fmla="*/ 168 h 121"/>
                <a:gd name="T10" fmla="*/ 204 w 191"/>
                <a:gd name="T11" fmla="*/ 297 h 121"/>
                <a:gd name="T12" fmla="*/ 317 w 191"/>
                <a:gd name="T13" fmla="*/ 430 h 121"/>
                <a:gd name="T14" fmla="*/ 521 w 191"/>
                <a:gd name="T15" fmla="*/ 522 h 121"/>
                <a:gd name="T16" fmla="*/ 708 w 191"/>
                <a:gd name="T17" fmla="*/ 347 h 121"/>
                <a:gd name="T18" fmla="*/ 890 w 191"/>
                <a:gd name="T19" fmla="*/ 209 h 121"/>
                <a:gd name="T20" fmla="*/ 870 w 191"/>
                <a:gd name="T21" fmla="*/ 20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120">
                  <a:moveTo>
                    <a:pt x="187" y="44"/>
                  </a:moveTo>
                  <a:cubicBezTo>
                    <a:pt x="166" y="47"/>
                    <a:pt x="145" y="55"/>
                    <a:pt x="124" y="57"/>
                  </a:cubicBezTo>
                  <a:cubicBezTo>
                    <a:pt x="88" y="60"/>
                    <a:pt x="64" y="45"/>
                    <a:pt x="39" y="22"/>
                  </a:cubicBezTo>
                  <a:cubicBezTo>
                    <a:pt x="34" y="18"/>
                    <a:pt x="18" y="0"/>
                    <a:pt x="10" y="5"/>
                  </a:cubicBezTo>
                  <a:cubicBezTo>
                    <a:pt x="0" y="11"/>
                    <a:pt x="12" y="32"/>
                    <a:pt x="16" y="37"/>
                  </a:cubicBezTo>
                  <a:cubicBezTo>
                    <a:pt x="24" y="48"/>
                    <a:pt x="35" y="56"/>
                    <a:pt x="44" y="65"/>
                  </a:cubicBezTo>
                  <a:cubicBezTo>
                    <a:pt x="52" y="74"/>
                    <a:pt x="59" y="86"/>
                    <a:pt x="68" y="94"/>
                  </a:cubicBezTo>
                  <a:cubicBezTo>
                    <a:pt x="79" y="104"/>
                    <a:pt x="99" y="121"/>
                    <a:pt x="112" y="114"/>
                  </a:cubicBezTo>
                  <a:cubicBezTo>
                    <a:pt x="124" y="109"/>
                    <a:pt x="141" y="83"/>
                    <a:pt x="152" y="76"/>
                  </a:cubicBezTo>
                  <a:cubicBezTo>
                    <a:pt x="164" y="67"/>
                    <a:pt x="188" y="61"/>
                    <a:pt x="191" y="46"/>
                  </a:cubicBezTo>
                  <a:cubicBezTo>
                    <a:pt x="188" y="47"/>
                    <a:pt x="188" y="45"/>
                    <a:pt x="187" y="44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8" name="Freeform 396">
              <a:extLst>
                <a:ext uri="{FF2B5EF4-FFF2-40B4-BE49-F238E27FC236}">
                  <a16:creationId xmlns:a16="http://schemas.microsoft.com/office/drawing/2014/main" id="{20F97CA9-2548-4D93-B584-70F534A3B9C3}"/>
                </a:ext>
              </a:extLst>
            </p:cNvPr>
            <p:cNvSpPr/>
            <p:nvPr>
              <p:custDataLst>
                <p:tags r:id="rId1369"/>
              </p:custDataLst>
            </p:nvPr>
          </p:nvSpPr>
          <p:spPr bwMode="auto">
            <a:xfrm>
              <a:off x="777" y="2740"/>
              <a:ext cx="119" cy="142"/>
            </a:xfrm>
            <a:custGeom>
              <a:avLst/>
              <a:gdLst>
                <a:gd name="T0" fmla="*/ 307 w 71"/>
                <a:gd name="T1" fmla="*/ 276 h 85"/>
                <a:gd name="T2" fmla="*/ 174 w 71"/>
                <a:gd name="T3" fmla="*/ 120 h 85"/>
                <a:gd name="T4" fmla="*/ 20 w 71"/>
                <a:gd name="T5" fmla="*/ 13 h 85"/>
                <a:gd name="T6" fmla="*/ 154 w 71"/>
                <a:gd name="T7" fmla="*/ 242 h 85"/>
                <a:gd name="T8" fmla="*/ 325 w 71"/>
                <a:gd name="T9" fmla="*/ 391 h 85"/>
                <a:gd name="T10" fmla="*/ 307 w 71"/>
                <a:gd name="T11" fmla="*/ 27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5">
                  <a:moveTo>
                    <a:pt x="65" y="59"/>
                  </a:moveTo>
                  <a:cubicBezTo>
                    <a:pt x="61" y="42"/>
                    <a:pt x="49" y="37"/>
                    <a:pt x="37" y="26"/>
                  </a:cubicBezTo>
                  <a:cubicBezTo>
                    <a:pt x="28" y="17"/>
                    <a:pt x="20" y="0"/>
                    <a:pt x="4" y="3"/>
                  </a:cubicBezTo>
                  <a:cubicBezTo>
                    <a:pt x="0" y="23"/>
                    <a:pt x="22" y="39"/>
                    <a:pt x="33" y="52"/>
                  </a:cubicBezTo>
                  <a:cubicBezTo>
                    <a:pt x="40" y="60"/>
                    <a:pt x="55" y="85"/>
                    <a:pt x="69" y="84"/>
                  </a:cubicBezTo>
                  <a:cubicBezTo>
                    <a:pt x="71" y="76"/>
                    <a:pt x="66" y="67"/>
                    <a:pt x="65" y="5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99" name="Freeform 397">
              <a:extLst>
                <a:ext uri="{FF2B5EF4-FFF2-40B4-BE49-F238E27FC236}">
                  <a16:creationId xmlns:a16="http://schemas.microsoft.com/office/drawing/2014/main" id="{9212E19A-9D1F-4FBA-8A12-754D26AEB7D9}"/>
                </a:ext>
              </a:extLst>
            </p:cNvPr>
            <p:cNvSpPr/>
            <p:nvPr>
              <p:custDataLst>
                <p:tags r:id="rId1370"/>
              </p:custDataLst>
            </p:nvPr>
          </p:nvSpPr>
          <p:spPr bwMode="auto">
            <a:xfrm>
              <a:off x="984" y="1755"/>
              <a:ext cx="118" cy="218"/>
            </a:xfrm>
            <a:custGeom>
              <a:avLst/>
              <a:gdLst>
                <a:gd name="T0" fmla="*/ 279 w 71"/>
                <a:gd name="T1" fmla="*/ 0 h 131"/>
                <a:gd name="T2" fmla="*/ 297 w 71"/>
                <a:gd name="T3" fmla="*/ 125 h 131"/>
                <a:gd name="T4" fmla="*/ 326 w 71"/>
                <a:gd name="T5" fmla="*/ 226 h 131"/>
                <a:gd name="T6" fmla="*/ 291 w 71"/>
                <a:gd name="T7" fmla="*/ 313 h 131"/>
                <a:gd name="T8" fmla="*/ 258 w 71"/>
                <a:gd name="T9" fmla="*/ 404 h 131"/>
                <a:gd name="T10" fmla="*/ 101 w 71"/>
                <a:gd name="T11" fmla="*/ 513 h 131"/>
                <a:gd name="T12" fmla="*/ 8 w 71"/>
                <a:gd name="T13" fmla="*/ 547 h 131"/>
                <a:gd name="T14" fmla="*/ 20 w 71"/>
                <a:gd name="T15" fmla="*/ 484 h 131"/>
                <a:gd name="T16" fmla="*/ 20 w 71"/>
                <a:gd name="T17" fmla="*/ 409 h 131"/>
                <a:gd name="T18" fmla="*/ 70 w 71"/>
                <a:gd name="T19" fmla="*/ 263 h 131"/>
                <a:gd name="T20" fmla="*/ 175 w 71"/>
                <a:gd name="T21" fmla="*/ 175 h 131"/>
                <a:gd name="T22" fmla="*/ 249 w 71"/>
                <a:gd name="T23" fmla="*/ 92 h 131"/>
                <a:gd name="T24" fmla="*/ 279 w 71"/>
                <a:gd name="T25" fmla="*/ 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31">
                  <a:moveTo>
                    <a:pt x="61" y="0"/>
                  </a:moveTo>
                  <a:cubicBezTo>
                    <a:pt x="61" y="9"/>
                    <a:pt x="64" y="18"/>
                    <a:pt x="65" y="27"/>
                  </a:cubicBezTo>
                  <a:cubicBezTo>
                    <a:pt x="66" y="34"/>
                    <a:pt x="71" y="42"/>
                    <a:pt x="71" y="49"/>
                  </a:cubicBezTo>
                  <a:cubicBezTo>
                    <a:pt x="70" y="55"/>
                    <a:pt x="65" y="62"/>
                    <a:pt x="63" y="68"/>
                  </a:cubicBezTo>
                  <a:cubicBezTo>
                    <a:pt x="61" y="75"/>
                    <a:pt x="59" y="82"/>
                    <a:pt x="56" y="88"/>
                  </a:cubicBezTo>
                  <a:cubicBezTo>
                    <a:pt x="49" y="102"/>
                    <a:pt x="33" y="102"/>
                    <a:pt x="22" y="111"/>
                  </a:cubicBezTo>
                  <a:cubicBezTo>
                    <a:pt x="16" y="116"/>
                    <a:pt x="7" y="131"/>
                    <a:pt x="2" y="119"/>
                  </a:cubicBezTo>
                  <a:cubicBezTo>
                    <a:pt x="0" y="114"/>
                    <a:pt x="3" y="110"/>
                    <a:pt x="4" y="105"/>
                  </a:cubicBezTo>
                  <a:cubicBezTo>
                    <a:pt x="5" y="100"/>
                    <a:pt x="4" y="94"/>
                    <a:pt x="4" y="89"/>
                  </a:cubicBezTo>
                  <a:cubicBezTo>
                    <a:pt x="4" y="75"/>
                    <a:pt x="4" y="66"/>
                    <a:pt x="15" y="57"/>
                  </a:cubicBezTo>
                  <a:cubicBezTo>
                    <a:pt x="22" y="50"/>
                    <a:pt x="30" y="44"/>
                    <a:pt x="38" y="38"/>
                  </a:cubicBezTo>
                  <a:cubicBezTo>
                    <a:pt x="44" y="32"/>
                    <a:pt x="50" y="27"/>
                    <a:pt x="54" y="20"/>
                  </a:cubicBezTo>
                  <a:cubicBezTo>
                    <a:pt x="57" y="14"/>
                    <a:pt x="57" y="6"/>
                    <a:pt x="61" y="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0" name="Freeform 398">
              <a:extLst>
                <a:ext uri="{FF2B5EF4-FFF2-40B4-BE49-F238E27FC236}">
                  <a16:creationId xmlns:a16="http://schemas.microsoft.com/office/drawing/2014/main" id="{44D3427F-C090-4F22-AC3B-BA03BB9ACA6D}"/>
                </a:ext>
              </a:extLst>
            </p:cNvPr>
            <p:cNvSpPr/>
            <p:nvPr>
              <p:custDataLst>
                <p:tags r:id="rId1371"/>
              </p:custDataLst>
            </p:nvPr>
          </p:nvSpPr>
          <p:spPr bwMode="auto">
            <a:xfrm>
              <a:off x="742" y="1895"/>
              <a:ext cx="130" cy="40"/>
            </a:xfrm>
            <a:custGeom>
              <a:avLst/>
              <a:gdLst>
                <a:gd name="T0" fmla="*/ 8 w 78"/>
                <a:gd name="T1" fmla="*/ 97 h 24"/>
                <a:gd name="T2" fmla="*/ 117 w 78"/>
                <a:gd name="T3" fmla="*/ 37 h 24"/>
                <a:gd name="T4" fmla="*/ 362 w 78"/>
                <a:gd name="T5" fmla="*/ 92 h 24"/>
                <a:gd name="T6" fmla="*/ 153 w 78"/>
                <a:gd name="T7" fmla="*/ 70 h 24"/>
                <a:gd name="T8" fmla="*/ 8 w 78"/>
                <a:gd name="T9" fmla="*/ 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4">
                  <a:moveTo>
                    <a:pt x="2" y="21"/>
                  </a:moveTo>
                  <a:cubicBezTo>
                    <a:pt x="2" y="21"/>
                    <a:pt x="0" y="0"/>
                    <a:pt x="25" y="8"/>
                  </a:cubicBezTo>
                  <a:cubicBezTo>
                    <a:pt x="50" y="16"/>
                    <a:pt x="71" y="23"/>
                    <a:pt x="78" y="20"/>
                  </a:cubicBezTo>
                  <a:cubicBezTo>
                    <a:pt x="78" y="20"/>
                    <a:pt x="56" y="24"/>
                    <a:pt x="33" y="15"/>
                  </a:cubicBezTo>
                  <a:cubicBezTo>
                    <a:pt x="10" y="6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1" name="Freeform 399">
              <a:extLst>
                <a:ext uri="{FF2B5EF4-FFF2-40B4-BE49-F238E27FC236}">
                  <a16:creationId xmlns:a16="http://schemas.microsoft.com/office/drawing/2014/main" id="{7F3FCE25-A973-468B-9EA0-1DCBAF2D2808}"/>
                </a:ext>
              </a:extLst>
            </p:cNvPr>
            <p:cNvSpPr/>
            <p:nvPr>
              <p:custDataLst>
                <p:tags r:id="rId1372"/>
              </p:custDataLst>
            </p:nvPr>
          </p:nvSpPr>
          <p:spPr bwMode="auto">
            <a:xfrm>
              <a:off x="1001" y="1710"/>
              <a:ext cx="341" cy="280"/>
            </a:xfrm>
            <a:custGeom>
              <a:avLst/>
              <a:gdLst>
                <a:gd name="T0" fmla="*/ 943 w 205"/>
                <a:gd name="T1" fmla="*/ 172 h 168"/>
                <a:gd name="T2" fmla="*/ 318 w 205"/>
                <a:gd name="T3" fmla="*/ 362 h 168"/>
                <a:gd name="T4" fmla="*/ 226 w 205"/>
                <a:gd name="T5" fmla="*/ 578 h 168"/>
                <a:gd name="T6" fmla="*/ 0 w 205"/>
                <a:gd name="T7" fmla="*/ 778 h 168"/>
                <a:gd name="T8" fmla="*/ 125 w 205"/>
                <a:gd name="T9" fmla="*/ 662 h 168"/>
                <a:gd name="T10" fmla="*/ 299 w 205"/>
                <a:gd name="T11" fmla="*/ 463 h 168"/>
                <a:gd name="T12" fmla="*/ 943 w 205"/>
                <a:gd name="T13" fmla="*/ 172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5" h="168">
                  <a:moveTo>
                    <a:pt x="205" y="37"/>
                  </a:moveTo>
                  <a:cubicBezTo>
                    <a:pt x="205" y="37"/>
                    <a:pt x="154" y="0"/>
                    <a:pt x="69" y="78"/>
                  </a:cubicBezTo>
                  <a:cubicBezTo>
                    <a:pt x="58" y="88"/>
                    <a:pt x="61" y="113"/>
                    <a:pt x="49" y="125"/>
                  </a:cubicBezTo>
                  <a:cubicBezTo>
                    <a:pt x="37" y="138"/>
                    <a:pt x="1" y="146"/>
                    <a:pt x="0" y="168"/>
                  </a:cubicBezTo>
                  <a:cubicBezTo>
                    <a:pt x="0" y="168"/>
                    <a:pt x="8" y="148"/>
                    <a:pt x="27" y="143"/>
                  </a:cubicBezTo>
                  <a:cubicBezTo>
                    <a:pt x="47" y="138"/>
                    <a:pt x="65" y="126"/>
                    <a:pt x="65" y="100"/>
                  </a:cubicBezTo>
                  <a:cubicBezTo>
                    <a:pt x="66" y="73"/>
                    <a:pt x="149" y="18"/>
                    <a:pt x="20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2" name="Freeform 400">
              <a:extLst>
                <a:ext uri="{FF2B5EF4-FFF2-40B4-BE49-F238E27FC236}">
                  <a16:creationId xmlns:a16="http://schemas.microsoft.com/office/drawing/2014/main" id="{EE5FB3E0-2768-4224-98CC-A6C08110B7AF}"/>
                </a:ext>
              </a:extLst>
            </p:cNvPr>
            <p:cNvSpPr/>
            <p:nvPr>
              <p:custDataLst>
                <p:tags r:id="rId1373"/>
              </p:custDataLst>
            </p:nvPr>
          </p:nvSpPr>
          <p:spPr bwMode="auto">
            <a:xfrm>
              <a:off x="1047" y="1855"/>
              <a:ext cx="350" cy="359"/>
            </a:xfrm>
            <a:custGeom>
              <a:avLst/>
              <a:gdLst>
                <a:gd name="T0" fmla="*/ 967 w 210"/>
                <a:gd name="T1" fmla="*/ 159 h 215"/>
                <a:gd name="T2" fmla="*/ 938 w 210"/>
                <a:gd name="T3" fmla="*/ 453 h 215"/>
                <a:gd name="T4" fmla="*/ 875 w 210"/>
                <a:gd name="T5" fmla="*/ 703 h 215"/>
                <a:gd name="T6" fmla="*/ 550 w 210"/>
                <a:gd name="T7" fmla="*/ 982 h 215"/>
                <a:gd name="T8" fmla="*/ 278 w 210"/>
                <a:gd name="T9" fmla="*/ 992 h 215"/>
                <a:gd name="T10" fmla="*/ 47 w 210"/>
                <a:gd name="T11" fmla="*/ 798 h 215"/>
                <a:gd name="T12" fmla="*/ 103 w 210"/>
                <a:gd name="T13" fmla="*/ 653 h 215"/>
                <a:gd name="T14" fmla="*/ 383 w 210"/>
                <a:gd name="T15" fmla="*/ 653 h 215"/>
                <a:gd name="T16" fmla="*/ 703 w 210"/>
                <a:gd name="T17" fmla="*/ 200 h 215"/>
                <a:gd name="T18" fmla="*/ 972 w 210"/>
                <a:gd name="T19" fmla="*/ 190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215">
                  <a:moveTo>
                    <a:pt x="209" y="34"/>
                  </a:moveTo>
                  <a:cubicBezTo>
                    <a:pt x="210" y="54"/>
                    <a:pt x="206" y="77"/>
                    <a:pt x="203" y="97"/>
                  </a:cubicBezTo>
                  <a:cubicBezTo>
                    <a:pt x="200" y="114"/>
                    <a:pt x="197" y="136"/>
                    <a:pt x="189" y="151"/>
                  </a:cubicBezTo>
                  <a:cubicBezTo>
                    <a:pt x="176" y="177"/>
                    <a:pt x="149" y="205"/>
                    <a:pt x="119" y="211"/>
                  </a:cubicBezTo>
                  <a:cubicBezTo>
                    <a:pt x="99" y="215"/>
                    <a:pt x="79" y="215"/>
                    <a:pt x="60" y="213"/>
                  </a:cubicBezTo>
                  <a:cubicBezTo>
                    <a:pt x="30" y="210"/>
                    <a:pt x="21" y="199"/>
                    <a:pt x="10" y="171"/>
                  </a:cubicBezTo>
                  <a:cubicBezTo>
                    <a:pt x="4" y="154"/>
                    <a:pt x="0" y="141"/>
                    <a:pt x="22" y="140"/>
                  </a:cubicBezTo>
                  <a:cubicBezTo>
                    <a:pt x="43" y="139"/>
                    <a:pt x="61" y="147"/>
                    <a:pt x="83" y="140"/>
                  </a:cubicBezTo>
                  <a:cubicBezTo>
                    <a:pt x="120" y="128"/>
                    <a:pt x="137" y="76"/>
                    <a:pt x="152" y="43"/>
                  </a:cubicBezTo>
                  <a:cubicBezTo>
                    <a:pt x="169" y="9"/>
                    <a:pt x="202" y="0"/>
                    <a:pt x="210" y="41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3" name="Freeform 401">
              <a:extLst>
                <a:ext uri="{FF2B5EF4-FFF2-40B4-BE49-F238E27FC236}">
                  <a16:creationId xmlns:a16="http://schemas.microsoft.com/office/drawing/2014/main" id="{15424585-0750-46A7-AB72-762AE875C5A2}"/>
                </a:ext>
              </a:extLst>
            </p:cNvPr>
            <p:cNvSpPr/>
            <p:nvPr>
              <p:custDataLst>
                <p:tags r:id="rId1374"/>
              </p:custDataLst>
            </p:nvPr>
          </p:nvSpPr>
          <p:spPr bwMode="auto">
            <a:xfrm>
              <a:off x="766" y="2179"/>
              <a:ext cx="336" cy="298"/>
            </a:xfrm>
            <a:custGeom>
              <a:avLst/>
              <a:gdLst>
                <a:gd name="T0" fmla="*/ 91 w 202"/>
                <a:gd name="T1" fmla="*/ 599 h 179"/>
                <a:gd name="T2" fmla="*/ 547 w 202"/>
                <a:gd name="T3" fmla="*/ 776 h 179"/>
                <a:gd name="T4" fmla="*/ 800 w 202"/>
                <a:gd name="T5" fmla="*/ 738 h 179"/>
                <a:gd name="T6" fmla="*/ 910 w 202"/>
                <a:gd name="T7" fmla="*/ 516 h 179"/>
                <a:gd name="T8" fmla="*/ 838 w 202"/>
                <a:gd name="T9" fmla="*/ 416 h 179"/>
                <a:gd name="T10" fmla="*/ 755 w 202"/>
                <a:gd name="T11" fmla="*/ 268 h 179"/>
                <a:gd name="T12" fmla="*/ 484 w 202"/>
                <a:gd name="T13" fmla="*/ 42 h 179"/>
                <a:gd name="T14" fmla="*/ 487 w 202"/>
                <a:gd name="T15" fmla="*/ 346 h 179"/>
                <a:gd name="T16" fmla="*/ 258 w 202"/>
                <a:gd name="T17" fmla="*/ 416 h 179"/>
                <a:gd name="T18" fmla="*/ 111 w 202"/>
                <a:gd name="T19" fmla="*/ 613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79">
                  <a:moveTo>
                    <a:pt x="20" y="130"/>
                  </a:moveTo>
                  <a:cubicBezTo>
                    <a:pt x="50" y="154"/>
                    <a:pt x="79" y="179"/>
                    <a:pt x="119" y="168"/>
                  </a:cubicBezTo>
                  <a:cubicBezTo>
                    <a:pt x="137" y="164"/>
                    <a:pt x="156" y="163"/>
                    <a:pt x="174" y="160"/>
                  </a:cubicBezTo>
                  <a:cubicBezTo>
                    <a:pt x="191" y="156"/>
                    <a:pt x="202" y="131"/>
                    <a:pt x="198" y="112"/>
                  </a:cubicBezTo>
                  <a:cubicBezTo>
                    <a:pt x="196" y="103"/>
                    <a:pt x="188" y="98"/>
                    <a:pt x="182" y="90"/>
                  </a:cubicBezTo>
                  <a:cubicBezTo>
                    <a:pt x="174" y="80"/>
                    <a:pt x="170" y="69"/>
                    <a:pt x="164" y="58"/>
                  </a:cubicBezTo>
                  <a:cubicBezTo>
                    <a:pt x="156" y="46"/>
                    <a:pt x="124" y="0"/>
                    <a:pt x="105" y="9"/>
                  </a:cubicBezTo>
                  <a:cubicBezTo>
                    <a:pt x="89" y="17"/>
                    <a:pt x="112" y="60"/>
                    <a:pt x="106" y="75"/>
                  </a:cubicBezTo>
                  <a:cubicBezTo>
                    <a:pt x="99" y="95"/>
                    <a:pt x="75" y="89"/>
                    <a:pt x="56" y="90"/>
                  </a:cubicBezTo>
                  <a:cubicBezTo>
                    <a:pt x="32" y="91"/>
                    <a:pt x="0" y="108"/>
                    <a:pt x="24" y="133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4" name="Freeform 402">
              <a:extLst>
                <a:ext uri="{FF2B5EF4-FFF2-40B4-BE49-F238E27FC236}">
                  <a16:creationId xmlns:a16="http://schemas.microsoft.com/office/drawing/2014/main" id="{3251FFCD-AB9E-4EB0-8DDB-DACCF31DB907}"/>
                </a:ext>
              </a:extLst>
            </p:cNvPr>
            <p:cNvSpPr/>
            <p:nvPr>
              <p:custDataLst>
                <p:tags r:id="rId1375"/>
              </p:custDataLst>
            </p:nvPr>
          </p:nvSpPr>
          <p:spPr bwMode="auto">
            <a:xfrm>
              <a:off x="764" y="2477"/>
              <a:ext cx="117" cy="290"/>
            </a:xfrm>
            <a:custGeom>
              <a:avLst/>
              <a:gdLst>
                <a:gd name="T0" fmla="*/ 33 w 70"/>
                <a:gd name="T1" fmla="*/ 588 h 174"/>
                <a:gd name="T2" fmla="*/ 284 w 70"/>
                <a:gd name="T3" fmla="*/ 783 h 174"/>
                <a:gd name="T4" fmla="*/ 284 w 70"/>
                <a:gd name="T5" fmla="*/ 570 h 174"/>
                <a:gd name="T6" fmla="*/ 299 w 70"/>
                <a:gd name="T7" fmla="*/ 388 h 174"/>
                <a:gd name="T8" fmla="*/ 13 w 70"/>
                <a:gd name="T9" fmla="*/ 153 h 174"/>
                <a:gd name="T10" fmla="*/ 84 w 70"/>
                <a:gd name="T11" fmla="*/ 438 h 174"/>
                <a:gd name="T12" fmla="*/ 20 w 70"/>
                <a:gd name="T13" fmla="*/ 520 h 174"/>
                <a:gd name="T14" fmla="*/ 42 w 70"/>
                <a:gd name="T15" fmla="*/ 60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74">
                  <a:moveTo>
                    <a:pt x="7" y="127"/>
                  </a:moveTo>
                  <a:cubicBezTo>
                    <a:pt x="16" y="139"/>
                    <a:pt x="46" y="174"/>
                    <a:pt x="61" y="169"/>
                  </a:cubicBezTo>
                  <a:cubicBezTo>
                    <a:pt x="63" y="154"/>
                    <a:pt x="58" y="138"/>
                    <a:pt x="61" y="123"/>
                  </a:cubicBezTo>
                  <a:cubicBezTo>
                    <a:pt x="63" y="107"/>
                    <a:pt x="70" y="101"/>
                    <a:pt x="64" y="84"/>
                  </a:cubicBezTo>
                  <a:cubicBezTo>
                    <a:pt x="60" y="71"/>
                    <a:pt x="8" y="0"/>
                    <a:pt x="3" y="33"/>
                  </a:cubicBezTo>
                  <a:cubicBezTo>
                    <a:pt x="0" y="53"/>
                    <a:pt x="31" y="71"/>
                    <a:pt x="18" y="95"/>
                  </a:cubicBezTo>
                  <a:cubicBezTo>
                    <a:pt x="14" y="102"/>
                    <a:pt x="7" y="102"/>
                    <a:pt x="4" y="112"/>
                  </a:cubicBezTo>
                  <a:cubicBezTo>
                    <a:pt x="3" y="119"/>
                    <a:pt x="3" y="126"/>
                    <a:pt x="9" y="13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5" name="Freeform 403">
              <a:extLst>
                <a:ext uri="{FF2B5EF4-FFF2-40B4-BE49-F238E27FC236}">
                  <a16:creationId xmlns:a16="http://schemas.microsoft.com/office/drawing/2014/main" id="{ABD38185-445A-4A49-820E-04BCE58EDCE5}"/>
                </a:ext>
              </a:extLst>
            </p:cNvPr>
            <p:cNvSpPr/>
            <p:nvPr>
              <p:custDataLst>
                <p:tags r:id="rId1376"/>
              </p:custDataLst>
            </p:nvPr>
          </p:nvSpPr>
          <p:spPr bwMode="auto">
            <a:xfrm>
              <a:off x="1280" y="1890"/>
              <a:ext cx="104" cy="204"/>
            </a:xfrm>
            <a:custGeom>
              <a:avLst/>
              <a:gdLst>
                <a:gd name="T0" fmla="*/ 75 w 62"/>
                <a:gd name="T1" fmla="*/ 125 h 122"/>
                <a:gd name="T2" fmla="*/ 245 w 62"/>
                <a:gd name="T3" fmla="*/ 64 h 122"/>
                <a:gd name="T4" fmla="*/ 237 w 62"/>
                <a:gd name="T5" fmla="*/ 349 h 122"/>
                <a:gd name="T6" fmla="*/ 75 w 62"/>
                <a:gd name="T7" fmla="*/ 12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22">
                  <a:moveTo>
                    <a:pt x="16" y="27"/>
                  </a:moveTo>
                  <a:cubicBezTo>
                    <a:pt x="21" y="13"/>
                    <a:pt x="41" y="0"/>
                    <a:pt x="52" y="14"/>
                  </a:cubicBezTo>
                  <a:cubicBezTo>
                    <a:pt x="62" y="26"/>
                    <a:pt x="57" y="63"/>
                    <a:pt x="50" y="75"/>
                  </a:cubicBezTo>
                  <a:cubicBezTo>
                    <a:pt x="23" y="122"/>
                    <a:pt x="0" y="53"/>
                    <a:pt x="16" y="26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6" name="Freeform 404">
              <a:extLst>
                <a:ext uri="{FF2B5EF4-FFF2-40B4-BE49-F238E27FC236}">
                  <a16:creationId xmlns:a16="http://schemas.microsoft.com/office/drawing/2014/main" id="{63769E90-87F4-4C2C-831D-7A560ADC491C}"/>
                </a:ext>
              </a:extLst>
            </p:cNvPr>
            <p:cNvSpPr/>
            <p:nvPr>
              <p:custDataLst>
                <p:tags r:id="rId1377"/>
              </p:custDataLst>
            </p:nvPr>
          </p:nvSpPr>
          <p:spPr bwMode="auto">
            <a:xfrm>
              <a:off x="947" y="2209"/>
              <a:ext cx="97" cy="141"/>
            </a:xfrm>
            <a:custGeom>
              <a:avLst/>
              <a:gdLst>
                <a:gd name="T0" fmla="*/ 8 w 58"/>
                <a:gd name="T1" fmla="*/ 109 h 85"/>
                <a:gd name="T2" fmla="*/ 5 w 58"/>
                <a:gd name="T3" fmla="*/ 22 h 85"/>
                <a:gd name="T4" fmla="*/ 258 w 58"/>
                <a:gd name="T5" fmla="*/ 284 h 85"/>
                <a:gd name="T6" fmla="*/ 140 w 58"/>
                <a:gd name="T7" fmla="*/ 338 h 85"/>
                <a:gd name="T8" fmla="*/ 37 w 58"/>
                <a:gd name="T9" fmla="*/ 166 h 85"/>
                <a:gd name="T10" fmla="*/ 5 w 58"/>
                <a:gd name="T11" fmla="*/ 10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85">
                  <a:moveTo>
                    <a:pt x="2" y="24"/>
                  </a:moveTo>
                  <a:cubicBezTo>
                    <a:pt x="0" y="18"/>
                    <a:pt x="0" y="11"/>
                    <a:pt x="1" y="5"/>
                  </a:cubicBezTo>
                  <a:cubicBezTo>
                    <a:pt x="23" y="0"/>
                    <a:pt x="53" y="43"/>
                    <a:pt x="55" y="62"/>
                  </a:cubicBezTo>
                  <a:cubicBezTo>
                    <a:pt x="58" y="79"/>
                    <a:pt x="43" y="85"/>
                    <a:pt x="30" y="74"/>
                  </a:cubicBezTo>
                  <a:cubicBezTo>
                    <a:pt x="22" y="68"/>
                    <a:pt x="10" y="45"/>
                    <a:pt x="8" y="36"/>
                  </a:cubicBezTo>
                  <a:cubicBezTo>
                    <a:pt x="2" y="33"/>
                    <a:pt x="2" y="29"/>
                    <a:pt x="1" y="23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7" name="Freeform 405">
              <a:extLst>
                <a:ext uri="{FF2B5EF4-FFF2-40B4-BE49-F238E27FC236}">
                  <a16:creationId xmlns:a16="http://schemas.microsoft.com/office/drawing/2014/main" id="{A6A92D5B-0343-41FA-8376-B0AB0456E9E9}"/>
                </a:ext>
              </a:extLst>
            </p:cNvPr>
            <p:cNvSpPr/>
            <p:nvPr>
              <p:custDataLst>
                <p:tags r:id="rId1378"/>
              </p:custDataLst>
            </p:nvPr>
          </p:nvSpPr>
          <p:spPr bwMode="auto">
            <a:xfrm>
              <a:off x="777" y="2522"/>
              <a:ext cx="65" cy="83"/>
            </a:xfrm>
            <a:custGeom>
              <a:avLst/>
              <a:gdLst>
                <a:gd name="T0" fmla="*/ 8 w 39"/>
                <a:gd name="T1" fmla="*/ 70 h 50"/>
                <a:gd name="T2" fmla="*/ 180 w 39"/>
                <a:gd name="T3" fmla="*/ 229 h 50"/>
                <a:gd name="T4" fmla="*/ 0 w 39"/>
                <a:gd name="T5" fmla="*/ 7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2" y="15"/>
                  </a:moveTo>
                  <a:cubicBezTo>
                    <a:pt x="19" y="0"/>
                    <a:pt x="38" y="36"/>
                    <a:pt x="39" y="50"/>
                  </a:cubicBezTo>
                  <a:cubicBezTo>
                    <a:pt x="26" y="50"/>
                    <a:pt x="5" y="26"/>
                    <a:pt x="0" y="15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8" name="Freeform 406">
              <a:extLst>
                <a:ext uri="{FF2B5EF4-FFF2-40B4-BE49-F238E27FC236}">
                  <a16:creationId xmlns:a16="http://schemas.microsoft.com/office/drawing/2014/main" id="{F056EBFF-4FC9-4571-9149-24DC28D2A583}"/>
                </a:ext>
              </a:extLst>
            </p:cNvPr>
            <p:cNvSpPr/>
            <p:nvPr>
              <p:custDataLst>
                <p:tags r:id="rId1379"/>
              </p:custDataLst>
            </p:nvPr>
          </p:nvSpPr>
          <p:spPr bwMode="auto">
            <a:xfrm>
              <a:off x="1425" y="3377"/>
              <a:ext cx="1065" cy="202"/>
            </a:xfrm>
            <a:custGeom>
              <a:avLst/>
              <a:gdLst>
                <a:gd name="T0" fmla="*/ 2958 w 639"/>
                <a:gd name="T1" fmla="*/ 317 h 121"/>
                <a:gd name="T2" fmla="*/ 2408 w 639"/>
                <a:gd name="T3" fmla="*/ 563 h 121"/>
                <a:gd name="T4" fmla="*/ 0 w 639"/>
                <a:gd name="T5" fmla="*/ 0 h 121"/>
                <a:gd name="T6" fmla="*/ 2412 w 639"/>
                <a:gd name="T7" fmla="*/ 471 h 121"/>
                <a:gd name="T8" fmla="*/ 2958 w 639"/>
                <a:gd name="T9" fmla="*/ 31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9" h="120">
                  <a:moveTo>
                    <a:pt x="639" y="68"/>
                  </a:moveTo>
                  <a:cubicBezTo>
                    <a:pt x="639" y="68"/>
                    <a:pt x="563" y="121"/>
                    <a:pt x="520" y="121"/>
                  </a:cubicBezTo>
                  <a:cubicBezTo>
                    <a:pt x="476" y="121"/>
                    <a:pt x="52" y="44"/>
                    <a:pt x="0" y="0"/>
                  </a:cubicBezTo>
                  <a:cubicBezTo>
                    <a:pt x="0" y="0"/>
                    <a:pt x="450" y="107"/>
                    <a:pt x="521" y="101"/>
                  </a:cubicBezTo>
                  <a:cubicBezTo>
                    <a:pt x="593" y="96"/>
                    <a:pt x="607" y="80"/>
                    <a:pt x="639" y="68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09" name="Freeform 407">
              <a:extLst>
                <a:ext uri="{FF2B5EF4-FFF2-40B4-BE49-F238E27FC236}">
                  <a16:creationId xmlns:a16="http://schemas.microsoft.com/office/drawing/2014/main" id="{D6B5AF1E-3C52-4D3F-BAF4-6689FB58EE2A}"/>
                </a:ext>
              </a:extLst>
            </p:cNvPr>
            <p:cNvSpPr/>
            <p:nvPr>
              <p:custDataLst>
                <p:tags r:id="rId1380"/>
              </p:custDataLst>
            </p:nvPr>
          </p:nvSpPr>
          <p:spPr bwMode="auto">
            <a:xfrm>
              <a:off x="1387" y="1987"/>
              <a:ext cx="488" cy="277"/>
            </a:xfrm>
            <a:custGeom>
              <a:avLst/>
              <a:gdLst>
                <a:gd name="T0" fmla="*/ 13 w 293"/>
                <a:gd name="T1" fmla="*/ 400 h 166"/>
                <a:gd name="T2" fmla="*/ 361 w 293"/>
                <a:gd name="T3" fmla="*/ 604 h 166"/>
                <a:gd name="T4" fmla="*/ 1076 w 293"/>
                <a:gd name="T5" fmla="*/ 259 h 166"/>
                <a:gd name="T6" fmla="*/ 1354 w 293"/>
                <a:gd name="T7" fmla="*/ 22 h 166"/>
                <a:gd name="T8" fmla="*/ 1083 w 293"/>
                <a:gd name="T9" fmla="*/ 370 h 166"/>
                <a:gd name="T10" fmla="*/ 313 w 293"/>
                <a:gd name="T11" fmla="*/ 682 h 166"/>
                <a:gd name="T12" fmla="*/ 13 w 293"/>
                <a:gd name="T13" fmla="*/ 40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66">
                  <a:moveTo>
                    <a:pt x="3" y="86"/>
                  </a:moveTo>
                  <a:cubicBezTo>
                    <a:pt x="3" y="86"/>
                    <a:pt x="3" y="116"/>
                    <a:pt x="78" y="130"/>
                  </a:cubicBezTo>
                  <a:cubicBezTo>
                    <a:pt x="153" y="143"/>
                    <a:pt x="217" y="81"/>
                    <a:pt x="233" y="56"/>
                  </a:cubicBezTo>
                  <a:cubicBezTo>
                    <a:pt x="250" y="30"/>
                    <a:pt x="276" y="0"/>
                    <a:pt x="293" y="5"/>
                  </a:cubicBezTo>
                  <a:cubicBezTo>
                    <a:pt x="293" y="5"/>
                    <a:pt x="255" y="21"/>
                    <a:pt x="234" y="80"/>
                  </a:cubicBezTo>
                  <a:cubicBezTo>
                    <a:pt x="213" y="140"/>
                    <a:pt x="110" y="166"/>
                    <a:pt x="68" y="147"/>
                  </a:cubicBezTo>
                  <a:cubicBezTo>
                    <a:pt x="26" y="128"/>
                    <a:pt x="0" y="112"/>
                    <a:pt x="3" y="86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0" name="Freeform 408">
              <a:extLst>
                <a:ext uri="{FF2B5EF4-FFF2-40B4-BE49-F238E27FC236}">
                  <a16:creationId xmlns:a16="http://schemas.microsoft.com/office/drawing/2014/main" id="{B3B22616-28A5-4841-AADD-56AEA1C1FB6E}"/>
                </a:ext>
              </a:extLst>
            </p:cNvPr>
            <p:cNvSpPr/>
            <p:nvPr>
              <p:custDataLst>
                <p:tags r:id="rId1381"/>
              </p:custDataLst>
            </p:nvPr>
          </p:nvSpPr>
          <p:spPr bwMode="auto">
            <a:xfrm>
              <a:off x="1462" y="2149"/>
              <a:ext cx="255" cy="125"/>
            </a:xfrm>
            <a:custGeom>
              <a:avLst/>
              <a:gdLst>
                <a:gd name="T0" fmla="*/ 0 w 153"/>
                <a:gd name="T1" fmla="*/ 125 h 75"/>
                <a:gd name="T2" fmla="*/ 708 w 153"/>
                <a:gd name="T3" fmla="*/ 0 h 75"/>
                <a:gd name="T4" fmla="*/ 0 w 153"/>
                <a:gd name="T5" fmla="*/ 12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75">
                  <a:moveTo>
                    <a:pt x="0" y="27"/>
                  </a:moveTo>
                  <a:cubicBezTo>
                    <a:pt x="0" y="27"/>
                    <a:pt x="93" y="62"/>
                    <a:pt x="153" y="0"/>
                  </a:cubicBezTo>
                  <a:cubicBezTo>
                    <a:pt x="153" y="0"/>
                    <a:pt x="109" y="7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1" name="Freeform 409">
              <a:extLst>
                <a:ext uri="{FF2B5EF4-FFF2-40B4-BE49-F238E27FC236}">
                  <a16:creationId xmlns:a16="http://schemas.microsoft.com/office/drawing/2014/main" id="{B91D4524-0F56-400B-875E-D52CAF5E4CBC}"/>
                </a:ext>
              </a:extLst>
            </p:cNvPr>
            <p:cNvSpPr/>
            <p:nvPr>
              <p:custDataLst>
                <p:tags r:id="rId1382"/>
              </p:custDataLst>
            </p:nvPr>
          </p:nvSpPr>
          <p:spPr bwMode="auto">
            <a:xfrm>
              <a:off x="2410" y="3157"/>
              <a:ext cx="140" cy="317"/>
            </a:xfrm>
            <a:custGeom>
              <a:avLst/>
              <a:gdLst>
                <a:gd name="T0" fmla="*/ 0 w 84"/>
                <a:gd name="T1" fmla="*/ 0 h 190"/>
                <a:gd name="T2" fmla="*/ 237 w 84"/>
                <a:gd name="T3" fmla="*/ 883 h 190"/>
                <a:gd name="T4" fmla="*/ 0 w 8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0">
                  <a:moveTo>
                    <a:pt x="0" y="0"/>
                  </a:moveTo>
                  <a:cubicBezTo>
                    <a:pt x="0" y="0"/>
                    <a:pt x="84" y="81"/>
                    <a:pt x="51" y="190"/>
                  </a:cubicBezTo>
                  <a:cubicBezTo>
                    <a:pt x="51" y="190"/>
                    <a:pt x="53" y="87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2" name="Freeform 410">
              <a:extLst>
                <a:ext uri="{FF2B5EF4-FFF2-40B4-BE49-F238E27FC236}">
                  <a16:creationId xmlns:a16="http://schemas.microsoft.com/office/drawing/2014/main" id="{BBD1B599-FAD6-4DCA-9709-21D20E468E9B}"/>
                </a:ext>
              </a:extLst>
            </p:cNvPr>
            <p:cNvSpPr/>
            <p:nvPr>
              <p:custDataLst>
                <p:tags r:id="rId1383"/>
              </p:custDataLst>
            </p:nvPr>
          </p:nvSpPr>
          <p:spPr bwMode="auto">
            <a:xfrm>
              <a:off x="2475" y="3261"/>
              <a:ext cx="71" cy="238"/>
            </a:xfrm>
            <a:custGeom>
              <a:avLst/>
              <a:gdLst>
                <a:gd name="T0" fmla="*/ 0 w 43"/>
                <a:gd name="T1" fmla="*/ 0 h 143"/>
                <a:gd name="T2" fmla="*/ 5 w 43"/>
                <a:gd name="T3" fmla="*/ 659 h 143"/>
                <a:gd name="T4" fmla="*/ 0 w 4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3">
                  <a:moveTo>
                    <a:pt x="0" y="0"/>
                  </a:moveTo>
                  <a:cubicBezTo>
                    <a:pt x="0" y="0"/>
                    <a:pt x="43" y="106"/>
                    <a:pt x="1" y="143"/>
                  </a:cubicBezTo>
                  <a:cubicBezTo>
                    <a:pt x="1" y="143"/>
                    <a:pt x="33" y="10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3" name="Freeform 411">
              <a:extLst>
                <a:ext uri="{FF2B5EF4-FFF2-40B4-BE49-F238E27FC236}">
                  <a16:creationId xmlns:a16="http://schemas.microsoft.com/office/drawing/2014/main" id="{0C2CB3BE-5DE8-4A0A-9580-52EB60D9C659}"/>
                </a:ext>
              </a:extLst>
            </p:cNvPr>
            <p:cNvSpPr/>
            <p:nvPr>
              <p:custDataLst>
                <p:tags r:id="rId1384"/>
              </p:custDataLst>
            </p:nvPr>
          </p:nvSpPr>
          <p:spPr bwMode="auto">
            <a:xfrm>
              <a:off x="759" y="2505"/>
              <a:ext cx="283" cy="544"/>
            </a:xfrm>
            <a:custGeom>
              <a:avLst/>
              <a:gdLst>
                <a:gd name="T0" fmla="*/ 784 w 170"/>
                <a:gd name="T1" fmla="*/ 0 h 326"/>
                <a:gd name="T2" fmla="*/ 576 w 170"/>
                <a:gd name="T3" fmla="*/ 1515 h 326"/>
                <a:gd name="T4" fmla="*/ 784 w 170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326">
                  <a:moveTo>
                    <a:pt x="170" y="0"/>
                  </a:moveTo>
                  <a:cubicBezTo>
                    <a:pt x="170" y="0"/>
                    <a:pt x="0" y="68"/>
                    <a:pt x="125" y="326"/>
                  </a:cubicBezTo>
                  <a:cubicBezTo>
                    <a:pt x="125" y="326"/>
                    <a:pt x="40" y="108"/>
                    <a:pt x="170" y="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4" name="Freeform 412">
              <a:extLst>
                <a:ext uri="{FF2B5EF4-FFF2-40B4-BE49-F238E27FC236}">
                  <a16:creationId xmlns:a16="http://schemas.microsoft.com/office/drawing/2014/main" id="{54102B5E-025B-4B48-BD11-498146F01700}"/>
                </a:ext>
              </a:extLst>
            </p:cNvPr>
            <p:cNvSpPr/>
            <p:nvPr>
              <p:custDataLst>
                <p:tags r:id="rId1385"/>
              </p:custDataLst>
            </p:nvPr>
          </p:nvSpPr>
          <p:spPr bwMode="auto">
            <a:xfrm>
              <a:off x="1150" y="2222"/>
              <a:ext cx="147" cy="150"/>
            </a:xfrm>
            <a:custGeom>
              <a:avLst/>
              <a:gdLst>
                <a:gd name="T0" fmla="*/ 0 w 88"/>
                <a:gd name="T1" fmla="*/ 417 h 90"/>
                <a:gd name="T2" fmla="*/ 140 w 88"/>
                <a:gd name="T3" fmla="*/ 203 h 90"/>
                <a:gd name="T4" fmla="*/ 411 w 88"/>
                <a:gd name="T5" fmla="*/ 0 h 90"/>
                <a:gd name="T6" fmla="*/ 209 w 88"/>
                <a:gd name="T7" fmla="*/ 203 h 90"/>
                <a:gd name="T8" fmla="*/ 0 w 88"/>
                <a:gd name="T9" fmla="*/ 41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0">
                  <a:moveTo>
                    <a:pt x="0" y="90"/>
                  </a:moveTo>
                  <a:cubicBezTo>
                    <a:pt x="0" y="90"/>
                    <a:pt x="19" y="51"/>
                    <a:pt x="30" y="44"/>
                  </a:cubicBezTo>
                  <a:cubicBezTo>
                    <a:pt x="41" y="36"/>
                    <a:pt x="81" y="12"/>
                    <a:pt x="88" y="0"/>
                  </a:cubicBezTo>
                  <a:cubicBezTo>
                    <a:pt x="88" y="0"/>
                    <a:pt x="80" y="24"/>
                    <a:pt x="45" y="44"/>
                  </a:cubicBezTo>
                  <a:cubicBezTo>
                    <a:pt x="10" y="63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5" name="Freeform 413">
              <a:extLst>
                <a:ext uri="{FF2B5EF4-FFF2-40B4-BE49-F238E27FC236}">
                  <a16:creationId xmlns:a16="http://schemas.microsoft.com/office/drawing/2014/main" id="{D74E4A8F-7332-4E0C-9503-7D95F1A8A4D7}"/>
                </a:ext>
              </a:extLst>
            </p:cNvPr>
            <p:cNvSpPr/>
            <p:nvPr>
              <p:custDataLst>
                <p:tags r:id="rId1386"/>
              </p:custDataLst>
            </p:nvPr>
          </p:nvSpPr>
          <p:spPr bwMode="auto">
            <a:xfrm>
              <a:off x="1044" y="2557"/>
              <a:ext cx="40" cy="77"/>
            </a:xfrm>
            <a:custGeom>
              <a:avLst/>
              <a:gdLst>
                <a:gd name="T0" fmla="*/ 112 w 24"/>
                <a:gd name="T1" fmla="*/ 0 h 46"/>
                <a:gd name="T2" fmla="*/ 20 w 24"/>
                <a:gd name="T3" fmla="*/ 216 h 46"/>
                <a:gd name="T4" fmla="*/ 112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0"/>
                    <a:pt x="4" y="27"/>
                    <a:pt x="4" y="46"/>
                  </a:cubicBezTo>
                  <a:cubicBezTo>
                    <a:pt x="4" y="46"/>
                    <a:pt x="0" y="2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6" name="Freeform 414">
              <a:extLst>
                <a:ext uri="{FF2B5EF4-FFF2-40B4-BE49-F238E27FC236}">
                  <a16:creationId xmlns:a16="http://schemas.microsoft.com/office/drawing/2014/main" id="{C246DD94-09C6-46C6-988E-1650B232487D}"/>
                </a:ext>
              </a:extLst>
            </p:cNvPr>
            <p:cNvSpPr/>
            <p:nvPr>
              <p:custDataLst>
                <p:tags r:id="rId1387"/>
              </p:custDataLst>
            </p:nvPr>
          </p:nvSpPr>
          <p:spPr bwMode="auto">
            <a:xfrm>
              <a:off x="2108" y="2205"/>
              <a:ext cx="60" cy="185"/>
            </a:xfrm>
            <a:custGeom>
              <a:avLst/>
              <a:gdLst>
                <a:gd name="T0" fmla="*/ 8 w 36"/>
                <a:gd name="T1" fmla="*/ 0 h 111"/>
                <a:gd name="T2" fmla="*/ 105 w 36"/>
                <a:gd name="T3" fmla="*/ 228 h 111"/>
                <a:gd name="T4" fmla="*/ 37 w 36"/>
                <a:gd name="T5" fmla="*/ 513 h 111"/>
                <a:gd name="T6" fmla="*/ 47 w 36"/>
                <a:gd name="T7" fmla="*/ 333 h 111"/>
                <a:gd name="T8" fmla="*/ 8 w 3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0">
                  <a:moveTo>
                    <a:pt x="2" y="0"/>
                  </a:moveTo>
                  <a:cubicBezTo>
                    <a:pt x="2" y="0"/>
                    <a:pt x="36" y="12"/>
                    <a:pt x="23" y="49"/>
                  </a:cubicBezTo>
                  <a:cubicBezTo>
                    <a:pt x="9" y="86"/>
                    <a:pt x="1" y="91"/>
                    <a:pt x="8" y="111"/>
                  </a:cubicBezTo>
                  <a:cubicBezTo>
                    <a:pt x="8" y="111"/>
                    <a:pt x="0" y="102"/>
                    <a:pt x="10" y="72"/>
                  </a:cubicBezTo>
                  <a:cubicBezTo>
                    <a:pt x="21" y="42"/>
                    <a:pt x="35" y="27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7" name="Freeform 415">
              <a:extLst>
                <a:ext uri="{FF2B5EF4-FFF2-40B4-BE49-F238E27FC236}">
                  <a16:creationId xmlns:a16="http://schemas.microsoft.com/office/drawing/2014/main" id="{6A331A55-0AB9-4989-BC1D-81E291422640}"/>
                </a:ext>
              </a:extLst>
            </p:cNvPr>
            <p:cNvSpPr/>
            <p:nvPr>
              <p:custDataLst>
                <p:tags r:id="rId1388"/>
              </p:custDataLst>
            </p:nvPr>
          </p:nvSpPr>
          <p:spPr bwMode="auto">
            <a:xfrm>
              <a:off x="1442" y="2837"/>
              <a:ext cx="47" cy="67"/>
            </a:xfrm>
            <a:custGeom>
              <a:avLst/>
              <a:gdLst>
                <a:gd name="T0" fmla="*/ 0 w 28"/>
                <a:gd name="T1" fmla="*/ 0 h 40"/>
                <a:gd name="T2" fmla="*/ 133 w 28"/>
                <a:gd name="T3" fmla="*/ 188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0" y="0"/>
                    <a:pt x="25" y="11"/>
                    <a:pt x="28" y="40"/>
                  </a:cubicBezTo>
                  <a:cubicBezTo>
                    <a:pt x="28" y="40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8" name="Freeform 416">
              <a:extLst>
                <a:ext uri="{FF2B5EF4-FFF2-40B4-BE49-F238E27FC236}">
                  <a16:creationId xmlns:a16="http://schemas.microsoft.com/office/drawing/2014/main" id="{99E874EE-6E72-43DA-99CA-2080EF99E687}"/>
                </a:ext>
              </a:extLst>
            </p:cNvPr>
            <p:cNvSpPr/>
            <p:nvPr>
              <p:custDataLst>
                <p:tags r:id="rId1389"/>
              </p:custDataLst>
            </p:nvPr>
          </p:nvSpPr>
          <p:spPr bwMode="auto">
            <a:xfrm>
              <a:off x="1549" y="2919"/>
              <a:ext cx="98" cy="28"/>
            </a:xfrm>
            <a:custGeom>
              <a:avLst/>
              <a:gdLst>
                <a:gd name="T0" fmla="*/ 0 w 59"/>
                <a:gd name="T1" fmla="*/ 0 h 17"/>
                <a:gd name="T2" fmla="*/ 271 w 59"/>
                <a:gd name="T3" fmla="*/ 41 h 17"/>
                <a:gd name="T4" fmla="*/ 0 w 5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cubicBezTo>
                    <a:pt x="0" y="0"/>
                    <a:pt x="30" y="15"/>
                    <a:pt x="59" y="9"/>
                  </a:cubicBezTo>
                  <a:cubicBezTo>
                    <a:pt x="59" y="9"/>
                    <a:pt x="32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19" name="Freeform 417">
              <a:extLst>
                <a:ext uri="{FF2B5EF4-FFF2-40B4-BE49-F238E27FC236}">
                  <a16:creationId xmlns:a16="http://schemas.microsoft.com/office/drawing/2014/main" id="{D6D571C9-BBC6-4151-B106-B901411CE9D9}"/>
                </a:ext>
              </a:extLst>
            </p:cNvPr>
            <p:cNvSpPr/>
            <p:nvPr>
              <p:custDataLst>
                <p:tags r:id="rId1390"/>
              </p:custDataLst>
            </p:nvPr>
          </p:nvSpPr>
          <p:spPr bwMode="auto">
            <a:xfrm>
              <a:off x="939" y="2432"/>
              <a:ext cx="183" cy="245"/>
            </a:xfrm>
            <a:custGeom>
              <a:avLst/>
              <a:gdLst>
                <a:gd name="T0" fmla="*/ 506 w 110"/>
                <a:gd name="T1" fmla="*/ 0 h 147"/>
                <a:gd name="T2" fmla="*/ 291 w 110"/>
                <a:gd name="T3" fmla="*/ 237 h 147"/>
                <a:gd name="T4" fmla="*/ 0 w 110"/>
                <a:gd name="T5" fmla="*/ 680 h 147"/>
                <a:gd name="T6" fmla="*/ 266 w 110"/>
                <a:gd name="T7" fmla="*/ 287 h 147"/>
                <a:gd name="T8" fmla="*/ 506 w 110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7">
                  <a:moveTo>
                    <a:pt x="110" y="0"/>
                  </a:moveTo>
                  <a:cubicBezTo>
                    <a:pt x="110" y="0"/>
                    <a:pt x="93" y="32"/>
                    <a:pt x="63" y="51"/>
                  </a:cubicBezTo>
                  <a:cubicBezTo>
                    <a:pt x="32" y="71"/>
                    <a:pt x="3" y="129"/>
                    <a:pt x="0" y="147"/>
                  </a:cubicBezTo>
                  <a:cubicBezTo>
                    <a:pt x="0" y="147"/>
                    <a:pt x="25" y="86"/>
                    <a:pt x="58" y="62"/>
                  </a:cubicBezTo>
                  <a:cubicBezTo>
                    <a:pt x="74" y="51"/>
                    <a:pt x="107" y="19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0" name="Freeform 418">
              <a:extLst>
                <a:ext uri="{FF2B5EF4-FFF2-40B4-BE49-F238E27FC236}">
                  <a16:creationId xmlns:a16="http://schemas.microsoft.com/office/drawing/2014/main" id="{12865C4A-0F4D-47D0-865B-0FCFC0C4032A}"/>
                </a:ext>
              </a:extLst>
            </p:cNvPr>
            <p:cNvSpPr/>
            <p:nvPr>
              <p:custDataLst>
                <p:tags r:id="rId1391"/>
              </p:custDataLst>
            </p:nvPr>
          </p:nvSpPr>
          <p:spPr bwMode="auto">
            <a:xfrm>
              <a:off x="952" y="2972"/>
              <a:ext cx="195" cy="274"/>
            </a:xfrm>
            <a:custGeom>
              <a:avLst/>
              <a:gdLst>
                <a:gd name="T0" fmla="*/ 0 w 117"/>
                <a:gd name="T1" fmla="*/ 0 h 164"/>
                <a:gd name="T2" fmla="*/ 542 w 117"/>
                <a:gd name="T3" fmla="*/ 765 h 164"/>
                <a:gd name="T4" fmla="*/ 0 w 11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64">
                  <a:moveTo>
                    <a:pt x="0" y="0"/>
                  </a:moveTo>
                  <a:cubicBezTo>
                    <a:pt x="0" y="0"/>
                    <a:pt x="5" y="95"/>
                    <a:pt x="117" y="164"/>
                  </a:cubicBezTo>
                  <a:cubicBezTo>
                    <a:pt x="117" y="164"/>
                    <a:pt x="24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1" name="Freeform 419">
              <a:extLst>
                <a:ext uri="{FF2B5EF4-FFF2-40B4-BE49-F238E27FC236}">
                  <a16:creationId xmlns:a16="http://schemas.microsoft.com/office/drawing/2014/main" id="{4E66ACB0-C8A1-43AA-9DC4-D41D282D5F90}"/>
                </a:ext>
              </a:extLst>
            </p:cNvPr>
            <p:cNvSpPr/>
            <p:nvPr>
              <p:custDataLst>
                <p:tags r:id="rId1392"/>
              </p:custDataLst>
            </p:nvPr>
          </p:nvSpPr>
          <p:spPr bwMode="auto">
            <a:xfrm>
              <a:off x="1012" y="1268"/>
              <a:ext cx="192" cy="519"/>
            </a:xfrm>
            <a:custGeom>
              <a:avLst/>
              <a:gdLst>
                <a:gd name="T0" fmla="*/ 270 w 115"/>
                <a:gd name="T1" fmla="*/ 1445 h 311"/>
                <a:gd name="T2" fmla="*/ 536 w 115"/>
                <a:gd name="T3" fmla="*/ 0 h 311"/>
                <a:gd name="T4" fmla="*/ 270 w 115"/>
                <a:gd name="T5" fmla="*/ 1445 h 3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11">
                  <a:moveTo>
                    <a:pt x="58" y="311"/>
                  </a:moveTo>
                  <a:cubicBezTo>
                    <a:pt x="58" y="311"/>
                    <a:pt x="0" y="130"/>
                    <a:pt x="115" y="0"/>
                  </a:cubicBezTo>
                  <a:cubicBezTo>
                    <a:pt x="115" y="0"/>
                    <a:pt x="35" y="126"/>
                    <a:pt x="58" y="311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2" name="Freeform 420">
              <a:extLst>
                <a:ext uri="{FF2B5EF4-FFF2-40B4-BE49-F238E27FC236}">
                  <a16:creationId xmlns:a16="http://schemas.microsoft.com/office/drawing/2014/main" id="{D30C36FB-98E7-47BA-8E22-88EE10FD5706}"/>
                </a:ext>
              </a:extLst>
            </p:cNvPr>
            <p:cNvSpPr/>
            <p:nvPr>
              <p:custDataLst>
                <p:tags r:id="rId1393"/>
              </p:custDataLst>
            </p:nvPr>
          </p:nvSpPr>
          <p:spPr bwMode="auto">
            <a:xfrm>
              <a:off x="1059" y="1342"/>
              <a:ext cx="98" cy="378"/>
            </a:xfrm>
            <a:custGeom>
              <a:avLst/>
              <a:gdLst>
                <a:gd name="T0" fmla="*/ 271 w 59"/>
                <a:gd name="T1" fmla="*/ 0 h 227"/>
                <a:gd name="T2" fmla="*/ 105 w 59"/>
                <a:gd name="T3" fmla="*/ 1047 h 227"/>
                <a:gd name="T4" fmla="*/ 271 w 59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26">
                  <a:moveTo>
                    <a:pt x="59" y="0"/>
                  </a:moveTo>
                  <a:cubicBezTo>
                    <a:pt x="59" y="0"/>
                    <a:pt x="0" y="88"/>
                    <a:pt x="23" y="227"/>
                  </a:cubicBezTo>
                  <a:cubicBezTo>
                    <a:pt x="23" y="227"/>
                    <a:pt x="6" y="10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3" name="Freeform 421">
              <a:extLst>
                <a:ext uri="{FF2B5EF4-FFF2-40B4-BE49-F238E27FC236}">
                  <a16:creationId xmlns:a16="http://schemas.microsoft.com/office/drawing/2014/main" id="{D842DDC2-D9D7-4C1C-A8DC-021DD6DED27D}"/>
                </a:ext>
              </a:extLst>
            </p:cNvPr>
            <p:cNvSpPr/>
            <p:nvPr>
              <p:custDataLst>
                <p:tags r:id="rId1394"/>
              </p:custDataLst>
            </p:nvPr>
          </p:nvSpPr>
          <p:spPr bwMode="auto">
            <a:xfrm>
              <a:off x="1272" y="898"/>
              <a:ext cx="62" cy="185"/>
            </a:xfrm>
            <a:custGeom>
              <a:avLst/>
              <a:gdLst>
                <a:gd name="T0" fmla="*/ 0 w 37"/>
                <a:gd name="T1" fmla="*/ 42 h 111"/>
                <a:gd name="T2" fmla="*/ 57 w 37"/>
                <a:gd name="T3" fmla="*/ 513 h 111"/>
                <a:gd name="T4" fmla="*/ 70 w 37"/>
                <a:gd name="T5" fmla="*/ 0 h 111"/>
                <a:gd name="T6" fmla="*/ 0 w 37"/>
                <a:gd name="T7" fmla="*/ 42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0">
                  <a:moveTo>
                    <a:pt x="0" y="9"/>
                  </a:moveTo>
                  <a:cubicBezTo>
                    <a:pt x="0" y="9"/>
                    <a:pt x="32" y="49"/>
                    <a:pt x="12" y="111"/>
                  </a:cubicBezTo>
                  <a:cubicBezTo>
                    <a:pt x="12" y="111"/>
                    <a:pt x="37" y="95"/>
                    <a:pt x="1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4" name="Freeform 422">
              <a:extLst>
                <a:ext uri="{FF2B5EF4-FFF2-40B4-BE49-F238E27FC236}">
                  <a16:creationId xmlns:a16="http://schemas.microsoft.com/office/drawing/2014/main" id="{6CC7E064-E2E3-42B6-A0A2-E815B3DCB8ED}"/>
                </a:ext>
              </a:extLst>
            </p:cNvPr>
            <p:cNvSpPr/>
            <p:nvPr>
              <p:custDataLst>
                <p:tags r:id="rId1395"/>
              </p:custDataLst>
            </p:nvPr>
          </p:nvSpPr>
          <p:spPr bwMode="auto">
            <a:xfrm>
              <a:off x="1629" y="778"/>
              <a:ext cx="106" cy="143"/>
            </a:xfrm>
            <a:custGeom>
              <a:avLst/>
              <a:gdLst>
                <a:gd name="T0" fmla="*/ 222 w 64"/>
                <a:gd name="T1" fmla="*/ 0 h 86"/>
                <a:gd name="T2" fmla="*/ 0 w 64"/>
                <a:gd name="T3" fmla="*/ 396 h 86"/>
                <a:gd name="T4" fmla="*/ 292 w 64"/>
                <a:gd name="T5" fmla="*/ 5 h 86"/>
                <a:gd name="T6" fmla="*/ 222 w 6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6">
                  <a:moveTo>
                    <a:pt x="49" y="0"/>
                  </a:moveTo>
                  <a:cubicBezTo>
                    <a:pt x="49" y="0"/>
                    <a:pt x="27" y="14"/>
                    <a:pt x="0" y="86"/>
                  </a:cubicBezTo>
                  <a:cubicBezTo>
                    <a:pt x="0" y="86"/>
                    <a:pt x="47" y="8"/>
                    <a:pt x="64" y="1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5" name="Freeform 423">
              <a:extLst>
                <a:ext uri="{FF2B5EF4-FFF2-40B4-BE49-F238E27FC236}">
                  <a16:creationId xmlns:a16="http://schemas.microsoft.com/office/drawing/2014/main" id="{C4A7121A-E5E6-48FB-BDFE-B5F8D26AC1D4}"/>
                </a:ext>
              </a:extLst>
            </p:cNvPr>
            <p:cNvSpPr/>
            <p:nvPr>
              <p:custDataLst>
                <p:tags r:id="rId1396"/>
              </p:custDataLst>
            </p:nvPr>
          </p:nvSpPr>
          <p:spPr bwMode="auto">
            <a:xfrm>
              <a:off x="1833" y="856"/>
              <a:ext cx="95" cy="122"/>
            </a:xfrm>
            <a:custGeom>
              <a:avLst/>
              <a:gdLst>
                <a:gd name="T0" fmla="*/ 203 w 57"/>
                <a:gd name="T1" fmla="*/ 5 h 73"/>
                <a:gd name="T2" fmla="*/ 0 w 57"/>
                <a:gd name="T3" fmla="*/ 341 h 73"/>
                <a:gd name="T4" fmla="*/ 263 w 57"/>
                <a:gd name="T5" fmla="*/ 0 h 73"/>
                <a:gd name="T6" fmla="*/ 203 w 57"/>
                <a:gd name="T7" fmla="*/ 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73">
                  <a:moveTo>
                    <a:pt x="44" y="1"/>
                  </a:moveTo>
                  <a:cubicBezTo>
                    <a:pt x="44" y="1"/>
                    <a:pt x="27" y="48"/>
                    <a:pt x="0" y="73"/>
                  </a:cubicBezTo>
                  <a:cubicBezTo>
                    <a:pt x="0" y="73"/>
                    <a:pt x="35" y="55"/>
                    <a:pt x="57" y="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6" name="Freeform 424">
              <a:extLst>
                <a:ext uri="{FF2B5EF4-FFF2-40B4-BE49-F238E27FC236}">
                  <a16:creationId xmlns:a16="http://schemas.microsoft.com/office/drawing/2014/main" id="{85A6C166-A00C-4662-967E-ACDEAAC9F305}"/>
                </a:ext>
              </a:extLst>
            </p:cNvPr>
            <p:cNvSpPr/>
            <p:nvPr>
              <p:custDataLst>
                <p:tags r:id="rId1397"/>
              </p:custDataLst>
            </p:nvPr>
          </p:nvSpPr>
          <p:spPr bwMode="auto">
            <a:xfrm>
              <a:off x="1279" y="920"/>
              <a:ext cx="50" cy="143"/>
            </a:xfrm>
            <a:custGeom>
              <a:avLst/>
              <a:gdLst>
                <a:gd name="T0" fmla="*/ 0 w 30"/>
                <a:gd name="T1" fmla="*/ 0 h 86"/>
                <a:gd name="T2" fmla="*/ 62 w 30"/>
                <a:gd name="T3" fmla="*/ 396 h 86"/>
                <a:gd name="T4" fmla="*/ 0 w 3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6">
                  <a:moveTo>
                    <a:pt x="0" y="0"/>
                  </a:moveTo>
                  <a:cubicBezTo>
                    <a:pt x="0" y="0"/>
                    <a:pt x="25" y="38"/>
                    <a:pt x="13" y="86"/>
                  </a:cubicBezTo>
                  <a:cubicBezTo>
                    <a:pt x="13" y="86"/>
                    <a:pt x="3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7" name="Freeform 425">
              <a:extLst>
                <a:ext uri="{FF2B5EF4-FFF2-40B4-BE49-F238E27FC236}">
                  <a16:creationId xmlns:a16="http://schemas.microsoft.com/office/drawing/2014/main" id="{7007BF42-69E8-4534-ADA7-C4A3BFF3C7AE}"/>
                </a:ext>
              </a:extLst>
            </p:cNvPr>
            <p:cNvSpPr/>
            <p:nvPr>
              <p:custDataLst>
                <p:tags r:id="rId1398"/>
              </p:custDataLst>
            </p:nvPr>
          </p:nvSpPr>
          <p:spPr bwMode="auto">
            <a:xfrm>
              <a:off x="1645" y="783"/>
              <a:ext cx="60" cy="97"/>
            </a:xfrm>
            <a:custGeom>
              <a:avLst/>
              <a:gdLst>
                <a:gd name="T0" fmla="*/ 167 w 36"/>
                <a:gd name="T1" fmla="*/ 0 h 58"/>
                <a:gd name="T2" fmla="*/ 0 w 36"/>
                <a:gd name="T3" fmla="*/ 271 h 58"/>
                <a:gd name="T4" fmla="*/ 167 w 36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0"/>
                  </a:moveTo>
                  <a:cubicBezTo>
                    <a:pt x="36" y="0"/>
                    <a:pt x="13" y="26"/>
                    <a:pt x="0" y="58"/>
                  </a:cubicBezTo>
                  <a:cubicBezTo>
                    <a:pt x="0" y="58"/>
                    <a:pt x="27" y="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8" name="Freeform 426">
              <a:extLst>
                <a:ext uri="{FF2B5EF4-FFF2-40B4-BE49-F238E27FC236}">
                  <a16:creationId xmlns:a16="http://schemas.microsoft.com/office/drawing/2014/main" id="{CD982584-6C5D-4F4B-825D-00DF8FF392C8}"/>
                </a:ext>
              </a:extLst>
            </p:cNvPr>
            <p:cNvSpPr/>
            <p:nvPr>
              <p:custDataLst>
                <p:tags r:id="rId1399"/>
              </p:custDataLst>
            </p:nvPr>
          </p:nvSpPr>
          <p:spPr bwMode="auto">
            <a:xfrm>
              <a:off x="1852" y="863"/>
              <a:ext cx="55" cy="97"/>
            </a:xfrm>
            <a:custGeom>
              <a:avLst/>
              <a:gdLst>
                <a:gd name="T0" fmla="*/ 153 w 33"/>
                <a:gd name="T1" fmla="*/ 0 h 58"/>
                <a:gd name="T2" fmla="*/ 0 w 33"/>
                <a:gd name="T3" fmla="*/ 271 h 58"/>
                <a:gd name="T4" fmla="*/ 153 w 3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7">
                  <a:moveTo>
                    <a:pt x="33" y="0"/>
                  </a:moveTo>
                  <a:cubicBezTo>
                    <a:pt x="33" y="0"/>
                    <a:pt x="13" y="45"/>
                    <a:pt x="0" y="58"/>
                  </a:cubicBezTo>
                  <a:cubicBezTo>
                    <a:pt x="0" y="58"/>
                    <a:pt x="22" y="3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29" name="Freeform 427">
              <a:extLst>
                <a:ext uri="{FF2B5EF4-FFF2-40B4-BE49-F238E27FC236}">
                  <a16:creationId xmlns:a16="http://schemas.microsoft.com/office/drawing/2014/main" id="{82F10D46-6DAB-453E-BCAF-600EAAE7384E}"/>
                </a:ext>
              </a:extLst>
            </p:cNvPr>
            <p:cNvSpPr/>
            <p:nvPr>
              <p:custDataLst>
                <p:tags r:id="rId1400"/>
              </p:custDataLst>
            </p:nvPr>
          </p:nvSpPr>
          <p:spPr bwMode="auto">
            <a:xfrm>
              <a:off x="1394" y="1755"/>
              <a:ext cx="483" cy="459"/>
            </a:xfrm>
            <a:custGeom>
              <a:avLst/>
              <a:gdLst>
                <a:gd name="T0" fmla="*/ 1339 w 290"/>
                <a:gd name="T1" fmla="*/ 619 h 275"/>
                <a:gd name="T2" fmla="*/ 1166 w 290"/>
                <a:gd name="T3" fmla="*/ 696 h 275"/>
                <a:gd name="T4" fmla="*/ 610 w 290"/>
                <a:gd name="T5" fmla="*/ 1162 h 275"/>
                <a:gd name="T6" fmla="*/ 13 w 290"/>
                <a:gd name="T7" fmla="*/ 1033 h 275"/>
                <a:gd name="T8" fmla="*/ 37 w 290"/>
                <a:gd name="T9" fmla="*/ 641 h 275"/>
                <a:gd name="T10" fmla="*/ 1146 w 290"/>
                <a:gd name="T11" fmla="*/ 0 h 275"/>
                <a:gd name="T12" fmla="*/ 1339 w 290"/>
                <a:gd name="T13" fmla="*/ 619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75">
                  <a:moveTo>
                    <a:pt x="290" y="133"/>
                  </a:moveTo>
                  <a:cubicBezTo>
                    <a:pt x="290" y="133"/>
                    <a:pt x="261" y="133"/>
                    <a:pt x="252" y="150"/>
                  </a:cubicBezTo>
                  <a:cubicBezTo>
                    <a:pt x="243" y="166"/>
                    <a:pt x="200" y="225"/>
                    <a:pt x="132" y="250"/>
                  </a:cubicBezTo>
                  <a:cubicBezTo>
                    <a:pt x="64" y="275"/>
                    <a:pt x="0" y="243"/>
                    <a:pt x="3" y="222"/>
                  </a:cubicBezTo>
                  <a:cubicBezTo>
                    <a:pt x="4" y="207"/>
                    <a:pt x="12" y="159"/>
                    <a:pt x="8" y="138"/>
                  </a:cubicBezTo>
                  <a:cubicBezTo>
                    <a:pt x="4" y="118"/>
                    <a:pt x="160" y="260"/>
                    <a:pt x="248" y="0"/>
                  </a:cubicBezTo>
                  <a:cubicBezTo>
                    <a:pt x="248" y="0"/>
                    <a:pt x="238" y="67"/>
                    <a:pt x="290" y="133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0" name="Freeform 428">
              <a:extLst>
                <a:ext uri="{FF2B5EF4-FFF2-40B4-BE49-F238E27FC236}">
                  <a16:creationId xmlns:a16="http://schemas.microsoft.com/office/drawing/2014/main" id="{EA1DE9AB-0F3F-40AC-B977-DB7BF6E24D29}"/>
                </a:ext>
              </a:extLst>
            </p:cNvPr>
            <p:cNvSpPr/>
            <p:nvPr>
              <p:custDataLst>
                <p:tags r:id="rId1401"/>
              </p:custDataLst>
            </p:nvPr>
          </p:nvSpPr>
          <p:spPr bwMode="auto">
            <a:xfrm>
              <a:off x="1697" y="1318"/>
              <a:ext cx="120" cy="77"/>
            </a:xfrm>
            <a:custGeom>
              <a:avLst/>
              <a:gdLst>
                <a:gd name="T0" fmla="*/ 0 w 72"/>
                <a:gd name="T1" fmla="*/ 0 h 46"/>
                <a:gd name="T2" fmla="*/ 333 w 72"/>
                <a:gd name="T3" fmla="*/ 75 h 46"/>
                <a:gd name="T4" fmla="*/ 0 w 7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6">
                  <a:moveTo>
                    <a:pt x="0" y="0"/>
                  </a:moveTo>
                  <a:cubicBezTo>
                    <a:pt x="0" y="0"/>
                    <a:pt x="26" y="30"/>
                    <a:pt x="72" y="16"/>
                  </a:cubicBezTo>
                  <a:cubicBezTo>
                    <a:pt x="72" y="16"/>
                    <a:pt x="3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1" name="Freeform 429">
              <a:extLst>
                <a:ext uri="{FF2B5EF4-FFF2-40B4-BE49-F238E27FC236}">
                  <a16:creationId xmlns:a16="http://schemas.microsoft.com/office/drawing/2014/main" id="{BE8008E6-E737-43CA-8805-E9D1CC307637}"/>
                </a:ext>
              </a:extLst>
            </p:cNvPr>
            <p:cNvSpPr/>
            <p:nvPr>
              <p:custDataLst>
                <p:tags r:id="rId1402"/>
              </p:custDataLst>
            </p:nvPr>
          </p:nvSpPr>
          <p:spPr bwMode="auto">
            <a:xfrm>
              <a:off x="1837" y="1497"/>
              <a:ext cx="153" cy="135"/>
            </a:xfrm>
            <a:custGeom>
              <a:avLst/>
              <a:gdLst>
                <a:gd name="T0" fmla="*/ 0 w 92"/>
                <a:gd name="T1" fmla="*/ 375 h 81"/>
                <a:gd name="T2" fmla="*/ 422 w 92"/>
                <a:gd name="T3" fmla="*/ 338 h 81"/>
                <a:gd name="T4" fmla="*/ 0 w 92"/>
                <a:gd name="T5" fmla="*/ 375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cubicBezTo>
                    <a:pt x="0" y="81"/>
                    <a:pt x="25" y="16"/>
                    <a:pt x="92" y="73"/>
                  </a:cubicBezTo>
                  <a:cubicBezTo>
                    <a:pt x="92" y="73"/>
                    <a:pt x="31" y="0"/>
                    <a:pt x="0" y="81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2" name="Freeform 430">
              <a:extLst>
                <a:ext uri="{FF2B5EF4-FFF2-40B4-BE49-F238E27FC236}">
                  <a16:creationId xmlns:a16="http://schemas.microsoft.com/office/drawing/2014/main" id="{737552F8-CBE6-42A8-8F8E-5ACADCE3D639}"/>
                </a:ext>
              </a:extLst>
            </p:cNvPr>
            <p:cNvSpPr/>
            <p:nvPr>
              <p:custDataLst>
                <p:tags r:id="rId1403"/>
              </p:custDataLst>
            </p:nvPr>
          </p:nvSpPr>
          <p:spPr bwMode="auto">
            <a:xfrm>
              <a:off x="989" y="1650"/>
              <a:ext cx="95" cy="180"/>
            </a:xfrm>
            <a:custGeom>
              <a:avLst/>
              <a:gdLst>
                <a:gd name="T0" fmla="*/ 230 w 57"/>
                <a:gd name="T1" fmla="*/ 0 h 108"/>
                <a:gd name="T2" fmla="*/ 255 w 57"/>
                <a:gd name="T3" fmla="*/ 222 h 108"/>
                <a:gd name="T4" fmla="*/ 213 w 57"/>
                <a:gd name="T5" fmla="*/ 347 h 108"/>
                <a:gd name="T6" fmla="*/ 55 w 57"/>
                <a:gd name="T7" fmla="*/ 487 h 108"/>
                <a:gd name="T8" fmla="*/ 230 w 57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8">
                  <a:moveTo>
                    <a:pt x="50" y="0"/>
                  </a:moveTo>
                  <a:cubicBezTo>
                    <a:pt x="50" y="0"/>
                    <a:pt x="53" y="38"/>
                    <a:pt x="55" y="48"/>
                  </a:cubicBezTo>
                  <a:cubicBezTo>
                    <a:pt x="56" y="54"/>
                    <a:pt x="50" y="66"/>
                    <a:pt x="46" y="75"/>
                  </a:cubicBezTo>
                  <a:cubicBezTo>
                    <a:pt x="42" y="85"/>
                    <a:pt x="25" y="101"/>
                    <a:pt x="12" y="105"/>
                  </a:cubicBezTo>
                  <a:cubicBezTo>
                    <a:pt x="0" y="108"/>
                    <a:pt x="57" y="66"/>
                    <a:pt x="5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3" name="Freeform 431">
              <a:extLst>
                <a:ext uri="{FF2B5EF4-FFF2-40B4-BE49-F238E27FC236}">
                  <a16:creationId xmlns:a16="http://schemas.microsoft.com/office/drawing/2014/main" id="{3D356C91-4BF0-4770-A818-EB5C3669BC98}"/>
                </a:ext>
              </a:extLst>
            </p:cNvPr>
            <p:cNvSpPr/>
            <p:nvPr>
              <p:custDataLst>
                <p:tags r:id="rId1404"/>
              </p:custDataLst>
            </p:nvPr>
          </p:nvSpPr>
          <p:spPr bwMode="auto">
            <a:xfrm>
              <a:off x="746" y="1412"/>
              <a:ext cx="55" cy="468"/>
            </a:xfrm>
            <a:custGeom>
              <a:avLst/>
              <a:gdLst>
                <a:gd name="T0" fmla="*/ 0 w 33"/>
                <a:gd name="T1" fmla="*/ 0 h 281"/>
                <a:gd name="T2" fmla="*/ 47 w 33"/>
                <a:gd name="T3" fmla="*/ 1297 h 281"/>
                <a:gd name="T4" fmla="*/ 153 w 33"/>
                <a:gd name="T5" fmla="*/ 47 h 281"/>
                <a:gd name="T6" fmla="*/ 0 w 33"/>
                <a:gd name="T7" fmla="*/ 0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1">
                  <a:moveTo>
                    <a:pt x="0" y="0"/>
                  </a:moveTo>
                  <a:cubicBezTo>
                    <a:pt x="0" y="0"/>
                    <a:pt x="13" y="260"/>
                    <a:pt x="10" y="281"/>
                  </a:cubicBezTo>
                  <a:cubicBezTo>
                    <a:pt x="10" y="281"/>
                    <a:pt x="7" y="10"/>
                    <a:pt x="33" y="10"/>
                  </a:cubicBezTo>
                  <a:cubicBezTo>
                    <a:pt x="33" y="10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4" name="Freeform 432">
              <a:extLst>
                <a:ext uri="{FF2B5EF4-FFF2-40B4-BE49-F238E27FC236}">
                  <a16:creationId xmlns:a16="http://schemas.microsoft.com/office/drawing/2014/main" id="{8EFC727F-4765-4B30-BB56-E3E75F7BCA1D}"/>
                </a:ext>
              </a:extLst>
            </p:cNvPr>
            <p:cNvSpPr/>
            <p:nvPr>
              <p:custDataLst>
                <p:tags r:id="rId1405"/>
              </p:custDataLst>
            </p:nvPr>
          </p:nvSpPr>
          <p:spPr bwMode="auto">
            <a:xfrm>
              <a:off x="751" y="1437"/>
              <a:ext cx="13" cy="281"/>
            </a:xfrm>
            <a:custGeom>
              <a:avLst/>
              <a:gdLst>
                <a:gd name="T0" fmla="*/ 0 w 8"/>
                <a:gd name="T1" fmla="*/ 0 h 169"/>
                <a:gd name="T2" fmla="*/ 26 w 8"/>
                <a:gd name="T3" fmla="*/ 776 h 169"/>
                <a:gd name="T4" fmla="*/ 0 w 8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9">
                  <a:moveTo>
                    <a:pt x="0" y="0"/>
                  </a:moveTo>
                  <a:cubicBezTo>
                    <a:pt x="6" y="169"/>
                    <a:pt x="6" y="169"/>
                    <a:pt x="6" y="169"/>
                  </a:cubicBezTo>
                  <a:cubicBezTo>
                    <a:pt x="6" y="169"/>
                    <a:pt x="8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5" name="Freeform 433">
              <a:extLst>
                <a:ext uri="{FF2B5EF4-FFF2-40B4-BE49-F238E27FC236}">
                  <a16:creationId xmlns:a16="http://schemas.microsoft.com/office/drawing/2014/main" id="{C92F3127-0087-4FB4-8DAF-8481565A7899}"/>
                </a:ext>
              </a:extLst>
            </p:cNvPr>
            <p:cNvSpPr/>
            <p:nvPr>
              <p:custDataLst>
                <p:tags r:id="rId1406"/>
              </p:custDataLst>
            </p:nvPr>
          </p:nvSpPr>
          <p:spPr bwMode="auto">
            <a:xfrm>
              <a:off x="914" y="3070"/>
              <a:ext cx="88" cy="49"/>
            </a:xfrm>
            <a:custGeom>
              <a:avLst/>
              <a:gdLst>
                <a:gd name="T0" fmla="*/ 141 w 53"/>
                <a:gd name="T1" fmla="*/ 0 h 29"/>
                <a:gd name="T2" fmla="*/ 0 w 53"/>
                <a:gd name="T3" fmla="*/ 0 h 29"/>
                <a:gd name="T4" fmla="*/ 141 w 5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8">
                  <a:moveTo>
                    <a:pt x="31" y="0"/>
                  </a:moveTo>
                  <a:cubicBezTo>
                    <a:pt x="31" y="0"/>
                    <a:pt x="53" y="29"/>
                    <a:pt x="0" y="0"/>
                  </a:cubicBezTo>
                  <a:cubicBezTo>
                    <a:pt x="0" y="0"/>
                    <a:pt x="46" y="2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6" name="Freeform 434">
              <a:extLst>
                <a:ext uri="{FF2B5EF4-FFF2-40B4-BE49-F238E27FC236}">
                  <a16:creationId xmlns:a16="http://schemas.microsoft.com/office/drawing/2014/main" id="{E46D61D3-541A-4790-877C-49085DD8C5AA}"/>
                </a:ext>
              </a:extLst>
            </p:cNvPr>
            <p:cNvSpPr/>
            <p:nvPr>
              <p:custDataLst>
                <p:tags r:id="rId1407"/>
              </p:custDataLst>
            </p:nvPr>
          </p:nvSpPr>
          <p:spPr bwMode="auto">
            <a:xfrm>
              <a:off x="837" y="3045"/>
              <a:ext cx="80" cy="399"/>
            </a:xfrm>
            <a:custGeom>
              <a:avLst/>
              <a:gdLst>
                <a:gd name="T0" fmla="*/ 120 w 48"/>
                <a:gd name="T1" fmla="*/ 1090 h 239"/>
                <a:gd name="T2" fmla="*/ 0 w 48"/>
                <a:gd name="T3" fmla="*/ 0 h 239"/>
                <a:gd name="T4" fmla="*/ 172 w 48"/>
                <a:gd name="T5" fmla="*/ 88 h 239"/>
                <a:gd name="T6" fmla="*/ 172 w 48"/>
                <a:gd name="T7" fmla="*/ 1112 h 239"/>
                <a:gd name="T8" fmla="*/ 120 w 48"/>
                <a:gd name="T9" fmla="*/ 109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39">
                  <a:moveTo>
                    <a:pt x="26" y="234"/>
                  </a:moveTo>
                  <a:cubicBezTo>
                    <a:pt x="26" y="234"/>
                    <a:pt x="36" y="201"/>
                    <a:pt x="0" y="0"/>
                  </a:cubicBezTo>
                  <a:cubicBezTo>
                    <a:pt x="0" y="0"/>
                    <a:pt x="27" y="14"/>
                    <a:pt x="37" y="19"/>
                  </a:cubicBezTo>
                  <a:cubicBezTo>
                    <a:pt x="48" y="24"/>
                    <a:pt x="29" y="223"/>
                    <a:pt x="37" y="239"/>
                  </a:cubicBezTo>
                  <a:cubicBezTo>
                    <a:pt x="37" y="239"/>
                    <a:pt x="29" y="236"/>
                    <a:pt x="26" y="234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7" name="Freeform 435">
              <a:extLst>
                <a:ext uri="{FF2B5EF4-FFF2-40B4-BE49-F238E27FC236}">
                  <a16:creationId xmlns:a16="http://schemas.microsoft.com/office/drawing/2014/main" id="{2590BF7F-5360-4A5B-B27C-483DD55C8C7E}"/>
                </a:ext>
              </a:extLst>
            </p:cNvPr>
            <p:cNvSpPr/>
            <p:nvPr>
              <p:custDataLst>
                <p:tags r:id="rId1408"/>
              </p:custDataLst>
            </p:nvPr>
          </p:nvSpPr>
          <p:spPr bwMode="auto">
            <a:xfrm>
              <a:off x="844" y="3062"/>
              <a:ext cx="42" cy="297"/>
            </a:xfrm>
            <a:custGeom>
              <a:avLst/>
              <a:gdLst>
                <a:gd name="T0" fmla="*/ 0 w 25"/>
                <a:gd name="T1" fmla="*/ 0 h 178"/>
                <a:gd name="T2" fmla="*/ 119 w 25"/>
                <a:gd name="T3" fmla="*/ 828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0" y="0"/>
                    <a:pt x="21" y="135"/>
                    <a:pt x="25" y="178"/>
                  </a:cubicBezTo>
                  <a:cubicBezTo>
                    <a:pt x="25" y="178"/>
                    <a:pt x="13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8" name="Freeform 436">
              <a:extLst>
                <a:ext uri="{FF2B5EF4-FFF2-40B4-BE49-F238E27FC236}">
                  <a16:creationId xmlns:a16="http://schemas.microsoft.com/office/drawing/2014/main" id="{CAD49BFC-340B-4A96-A9C0-6197964F27C1}"/>
                </a:ext>
              </a:extLst>
            </p:cNvPr>
            <p:cNvSpPr/>
            <p:nvPr>
              <p:custDataLst>
                <p:tags r:id="rId1409"/>
              </p:custDataLst>
            </p:nvPr>
          </p:nvSpPr>
          <p:spPr bwMode="auto">
            <a:xfrm>
              <a:off x="981" y="3107"/>
              <a:ext cx="199" cy="219"/>
            </a:xfrm>
            <a:custGeom>
              <a:avLst/>
              <a:gdLst>
                <a:gd name="T0" fmla="*/ 0 w 120"/>
                <a:gd name="T1" fmla="*/ 0 h 131"/>
                <a:gd name="T2" fmla="*/ 547 w 120"/>
                <a:gd name="T3" fmla="*/ 491 h 131"/>
                <a:gd name="T4" fmla="*/ 547 w 120"/>
                <a:gd name="T5" fmla="*/ 612 h 131"/>
                <a:gd name="T6" fmla="*/ 0 w 120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0" y="0"/>
                    <a:pt x="60" y="78"/>
                    <a:pt x="120" y="10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3" y="48"/>
                    <a:pt x="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39" name="Freeform 437">
              <a:extLst>
                <a:ext uri="{FF2B5EF4-FFF2-40B4-BE49-F238E27FC236}">
                  <a16:creationId xmlns:a16="http://schemas.microsoft.com/office/drawing/2014/main" id="{3740A5D6-9801-4DCD-900B-2FAEF31A8566}"/>
                </a:ext>
              </a:extLst>
            </p:cNvPr>
            <p:cNvSpPr/>
            <p:nvPr>
              <p:custDataLst>
                <p:tags r:id="rId1410"/>
              </p:custDataLst>
            </p:nvPr>
          </p:nvSpPr>
          <p:spPr bwMode="auto">
            <a:xfrm>
              <a:off x="1442" y="1413"/>
              <a:ext cx="80" cy="200"/>
            </a:xfrm>
            <a:custGeom>
              <a:avLst/>
              <a:gdLst>
                <a:gd name="T0" fmla="*/ 222 w 48"/>
                <a:gd name="T1" fmla="*/ 0 h 120"/>
                <a:gd name="T2" fmla="*/ 75 w 48"/>
                <a:gd name="T3" fmla="*/ 555 h 120"/>
                <a:gd name="T4" fmla="*/ 222 w 4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20">
                  <a:moveTo>
                    <a:pt x="48" y="0"/>
                  </a:moveTo>
                  <a:cubicBezTo>
                    <a:pt x="48" y="0"/>
                    <a:pt x="0" y="45"/>
                    <a:pt x="16" y="120"/>
                  </a:cubicBezTo>
                  <a:cubicBezTo>
                    <a:pt x="16" y="120"/>
                    <a:pt x="13" y="3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0" name="Freeform 438">
              <a:extLst>
                <a:ext uri="{FF2B5EF4-FFF2-40B4-BE49-F238E27FC236}">
                  <a16:creationId xmlns:a16="http://schemas.microsoft.com/office/drawing/2014/main" id="{88063907-155A-4D0D-B4FB-C3C3918E0766}"/>
                </a:ext>
              </a:extLst>
            </p:cNvPr>
            <p:cNvSpPr/>
            <p:nvPr>
              <p:custDataLst>
                <p:tags r:id="rId1411"/>
              </p:custDataLst>
            </p:nvPr>
          </p:nvSpPr>
          <p:spPr bwMode="auto">
            <a:xfrm>
              <a:off x="2028" y="2097"/>
              <a:ext cx="175" cy="42"/>
            </a:xfrm>
            <a:custGeom>
              <a:avLst/>
              <a:gdLst>
                <a:gd name="T0" fmla="*/ 0 w 105"/>
                <a:gd name="T1" fmla="*/ 5 h 25"/>
                <a:gd name="T2" fmla="*/ 487 w 105"/>
                <a:gd name="T3" fmla="*/ 119 h 25"/>
                <a:gd name="T4" fmla="*/ 0 w 10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5">
                  <a:moveTo>
                    <a:pt x="0" y="1"/>
                  </a:moveTo>
                  <a:cubicBezTo>
                    <a:pt x="0" y="1"/>
                    <a:pt x="36" y="20"/>
                    <a:pt x="105" y="25"/>
                  </a:cubicBezTo>
                  <a:cubicBezTo>
                    <a:pt x="105" y="25"/>
                    <a:pt x="18" y="10"/>
                    <a:pt x="0" y="0"/>
                  </a:cubicBezTo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1" name="Freeform 439">
              <a:extLst>
                <a:ext uri="{FF2B5EF4-FFF2-40B4-BE49-F238E27FC236}">
                  <a16:creationId xmlns:a16="http://schemas.microsoft.com/office/drawing/2014/main" id="{10A5EC02-9179-416E-A646-A5213B30B066}"/>
                </a:ext>
              </a:extLst>
            </p:cNvPr>
            <p:cNvSpPr/>
            <p:nvPr>
              <p:custDataLst>
                <p:tags r:id="rId1412"/>
              </p:custDataLst>
            </p:nvPr>
          </p:nvSpPr>
          <p:spPr bwMode="auto">
            <a:xfrm>
              <a:off x="2300" y="2160"/>
              <a:ext cx="127" cy="72"/>
            </a:xfrm>
            <a:custGeom>
              <a:avLst/>
              <a:gdLst>
                <a:gd name="T0" fmla="*/ 354 w 76"/>
                <a:gd name="T1" fmla="*/ 203 h 43"/>
                <a:gd name="T2" fmla="*/ 0 w 76"/>
                <a:gd name="T3" fmla="*/ 0 h 43"/>
                <a:gd name="T4" fmla="*/ 354 w 76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3">
                  <a:moveTo>
                    <a:pt x="76" y="43"/>
                  </a:moveTo>
                  <a:cubicBezTo>
                    <a:pt x="76" y="43"/>
                    <a:pt x="53" y="17"/>
                    <a:pt x="0" y="0"/>
                  </a:cubicBezTo>
                  <a:cubicBezTo>
                    <a:pt x="0" y="0"/>
                    <a:pt x="65" y="14"/>
                    <a:pt x="76" y="43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2" name="Freeform 440">
              <a:extLst>
                <a:ext uri="{FF2B5EF4-FFF2-40B4-BE49-F238E27FC236}">
                  <a16:creationId xmlns:a16="http://schemas.microsoft.com/office/drawing/2014/main" id="{C8BD2D92-7BB7-4FED-AF0F-ECA82FF06C33}"/>
                </a:ext>
              </a:extLst>
            </p:cNvPr>
            <p:cNvSpPr/>
            <p:nvPr>
              <p:custDataLst>
                <p:tags r:id="rId1413"/>
              </p:custDataLst>
            </p:nvPr>
          </p:nvSpPr>
          <p:spPr bwMode="auto">
            <a:xfrm>
              <a:off x="2037" y="2100"/>
              <a:ext cx="176" cy="39"/>
            </a:xfrm>
            <a:custGeom>
              <a:avLst/>
              <a:gdLst>
                <a:gd name="T0" fmla="*/ 0 w 106"/>
                <a:gd name="T1" fmla="*/ 0 h 23"/>
                <a:gd name="T2" fmla="*/ 485 w 106"/>
                <a:gd name="T3" fmla="*/ 112 h 23"/>
                <a:gd name="T4" fmla="*/ 0 w 10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3">
                  <a:moveTo>
                    <a:pt x="0" y="0"/>
                  </a:moveTo>
                  <a:cubicBezTo>
                    <a:pt x="0" y="0"/>
                    <a:pt x="62" y="21"/>
                    <a:pt x="106" y="23"/>
                  </a:cubicBezTo>
                  <a:cubicBezTo>
                    <a:pt x="106" y="23"/>
                    <a:pt x="2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3" name="Freeform 441">
              <a:extLst>
                <a:ext uri="{FF2B5EF4-FFF2-40B4-BE49-F238E27FC236}">
                  <a16:creationId xmlns:a16="http://schemas.microsoft.com/office/drawing/2014/main" id="{E81D8DF6-362D-486D-A579-6DB1F33E299C}"/>
                </a:ext>
              </a:extLst>
            </p:cNvPr>
            <p:cNvSpPr/>
            <p:nvPr>
              <p:custDataLst>
                <p:tags r:id="rId1414"/>
              </p:custDataLst>
            </p:nvPr>
          </p:nvSpPr>
          <p:spPr bwMode="auto">
            <a:xfrm>
              <a:off x="2335" y="2172"/>
              <a:ext cx="90" cy="58"/>
            </a:xfrm>
            <a:custGeom>
              <a:avLst/>
              <a:gdLst>
                <a:gd name="T0" fmla="*/ 0 w 54"/>
                <a:gd name="T1" fmla="*/ 0 h 35"/>
                <a:gd name="T2" fmla="*/ 250 w 54"/>
                <a:gd name="T3" fmla="*/ 159 h 35"/>
                <a:gd name="T4" fmla="*/ 0 w 5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0" y="0"/>
                    <a:pt x="46" y="19"/>
                    <a:pt x="54" y="35"/>
                  </a:cubicBezTo>
                  <a:cubicBezTo>
                    <a:pt x="54" y="35"/>
                    <a:pt x="5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44" name="Freeform 442">
              <a:extLst>
                <a:ext uri="{FF2B5EF4-FFF2-40B4-BE49-F238E27FC236}">
                  <a16:creationId xmlns:a16="http://schemas.microsoft.com/office/drawing/2014/main" id="{003D01E6-F402-40CA-B1B9-8D378814D7F6}"/>
                </a:ext>
              </a:extLst>
            </p:cNvPr>
            <p:cNvSpPr/>
            <p:nvPr>
              <p:custDataLst>
                <p:tags r:id="rId1415"/>
              </p:custDataLst>
            </p:nvPr>
          </p:nvSpPr>
          <p:spPr bwMode="auto">
            <a:xfrm>
              <a:off x="1888" y="1987"/>
              <a:ext cx="673" cy="1412"/>
            </a:xfrm>
            <a:custGeom>
              <a:avLst/>
              <a:gdLst>
                <a:gd name="T0" fmla="*/ 230 w 404"/>
                <a:gd name="T1" fmla="*/ 200 h 847"/>
                <a:gd name="T2" fmla="*/ 237 w 404"/>
                <a:gd name="T3" fmla="*/ 203 h 847"/>
                <a:gd name="T4" fmla="*/ 813 w 404"/>
                <a:gd name="T5" fmla="*/ 380 h 847"/>
                <a:gd name="T6" fmla="*/ 1458 w 404"/>
                <a:gd name="T7" fmla="*/ 592 h 847"/>
                <a:gd name="T8" fmla="*/ 1499 w 404"/>
                <a:gd name="T9" fmla="*/ 722 h 847"/>
                <a:gd name="T10" fmla="*/ 1499 w 404"/>
                <a:gd name="T11" fmla="*/ 722 h 847"/>
                <a:gd name="T12" fmla="*/ 805 w 404"/>
                <a:gd name="T13" fmla="*/ 437 h 847"/>
                <a:gd name="T14" fmla="*/ 320 w 404"/>
                <a:gd name="T15" fmla="*/ 305 h 847"/>
                <a:gd name="T16" fmla="*/ 675 w 404"/>
                <a:gd name="T17" fmla="*/ 537 h 847"/>
                <a:gd name="T18" fmla="*/ 1034 w 404"/>
                <a:gd name="T19" fmla="*/ 1130 h 847"/>
                <a:gd name="T20" fmla="*/ 1424 w 404"/>
                <a:gd name="T21" fmla="*/ 1454 h 847"/>
                <a:gd name="T22" fmla="*/ 1613 w 404"/>
                <a:gd name="T23" fmla="*/ 1682 h 847"/>
                <a:gd name="T24" fmla="*/ 1388 w 404"/>
                <a:gd name="T25" fmla="*/ 1440 h 847"/>
                <a:gd name="T26" fmla="*/ 985 w 404"/>
                <a:gd name="T27" fmla="*/ 1130 h 847"/>
                <a:gd name="T28" fmla="*/ 810 w 404"/>
                <a:gd name="T29" fmla="*/ 755 h 847"/>
                <a:gd name="T30" fmla="*/ 758 w 404"/>
                <a:gd name="T31" fmla="*/ 945 h 847"/>
                <a:gd name="T32" fmla="*/ 771 w 404"/>
                <a:gd name="T33" fmla="*/ 1409 h 847"/>
                <a:gd name="T34" fmla="*/ 1041 w 404"/>
                <a:gd name="T35" fmla="*/ 1940 h 847"/>
                <a:gd name="T36" fmla="*/ 1349 w 404"/>
                <a:gd name="T37" fmla="*/ 2179 h 847"/>
                <a:gd name="T38" fmla="*/ 1706 w 404"/>
                <a:gd name="T39" fmla="*/ 2391 h 847"/>
                <a:gd name="T40" fmla="*/ 1862 w 404"/>
                <a:gd name="T41" fmla="*/ 2417 h 847"/>
                <a:gd name="T42" fmla="*/ 1683 w 404"/>
                <a:gd name="T43" fmla="*/ 2417 h 847"/>
                <a:gd name="T44" fmla="*/ 1354 w 404"/>
                <a:gd name="T45" fmla="*/ 2221 h 847"/>
                <a:gd name="T46" fmla="*/ 1113 w 404"/>
                <a:gd name="T47" fmla="*/ 2141 h 847"/>
                <a:gd name="T48" fmla="*/ 1179 w 404"/>
                <a:gd name="T49" fmla="*/ 2521 h 847"/>
                <a:gd name="T50" fmla="*/ 1318 w 404"/>
                <a:gd name="T51" fmla="*/ 2854 h 847"/>
                <a:gd name="T52" fmla="*/ 1751 w 404"/>
                <a:gd name="T53" fmla="*/ 3516 h 847"/>
                <a:gd name="T54" fmla="*/ 1867 w 404"/>
                <a:gd name="T55" fmla="*/ 3924 h 847"/>
                <a:gd name="T56" fmla="*/ 1701 w 404"/>
                <a:gd name="T57" fmla="*/ 3492 h 847"/>
                <a:gd name="T58" fmla="*/ 1276 w 404"/>
                <a:gd name="T59" fmla="*/ 2854 h 847"/>
                <a:gd name="T60" fmla="*/ 1188 w 404"/>
                <a:gd name="T61" fmla="*/ 2604 h 847"/>
                <a:gd name="T62" fmla="*/ 1159 w 404"/>
                <a:gd name="T63" fmla="*/ 2779 h 847"/>
                <a:gd name="T64" fmla="*/ 960 w 404"/>
                <a:gd name="T65" fmla="*/ 3041 h 847"/>
                <a:gd name="T66" fmla="*/ 771 w 404"/>
                <a:gd name="T67" fmla="*/ 3391 h 847"/>
                <a:gd name="T68" fmla="*/ 313 w 404"/>
                <a:gd name="T69" fmla="*/ 3558 h 847"/>
                <a:gd name="T70" fmla="*/ 561 w 404"/>
                <a:gd name="T71" fmla="*/ 3417 h 847"/>
                <a:gd name="T72" fmla="*/ 893 w 404"/>
                <a:gd name="T73" fmla="*/ 3096 h 847"/>
                <a:gd name="T74" fmla="*/ 1104 w 404"/>
                <a:gd name="T75" fmla="*/ 2779 h 847"/>
                <a:gd name="T76" fmla="*/ 1084 w 404"/>
                <a:gd name="T77" fmla="*/ 2501 h 847"/>
                <a:gd name="T78" fmla="*/ 1029 w 404"/>
                <a:gd name="T79" fmla="*/ 2159 h 847"/>
                <a:gd name="T80" fmla="*/ 910 w 404"/>
                <a:gd name="T81" fmla="*/ 1899 h 847"/>
                <a:gd name="T82" fmla="*/ 721 w 404"/>
                <a:gd name="T83" fmla="*/ 1390 h 847"/>
                <a:gd name="T84" fmla="*/ 486 w 404"/>
                <a:gd name="T85" fmla="*/ 1779 h 847"/>
                <a:gd name="T86" fmla="*/ 353 w 404"/>
                <a:gd name="T87" fmla="*/ 2234 h 847"/>
                <a:gd name="T88" fmla="*/ 450 w 404"/>
                <a:gd name="T89" fmla="*/ 1815 h 847"/>
                <a:gd name="T90" fmla="*/ 708 w 404"/>
                <a:gd name="T91" fmla="*/ 1274 h 847"/>
                <a:gd name="T92" fmla="*/ 675 w 404"/>
                <a:gd name="T93" fmla="*/ 980 h 847"/>
                <a:gd name="T94" fmla="*/ 701 w 404"/>
                <a:gd name="T95" fmla="*/ 625 h 847"/>
                <a:gd name="T96" fmla="*/ 0 w 404"/>
                <a:gd name="T97" fmla="*/ 0 h 8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02" h="845">
                  <a:moveTo>
                    <a:pt x="50" y="43"/>
                  </a:moveTo>
                  <a:cubicBezTo>
                    <a:pt x="50" y="43"/>
                    <a:pt x="51" y="44"/>
                    <a:pt x="51" y="44"/>
                  </a:cubicBezTo>
                  <a:cubicBezTo>
                    <a:pt x="51" y="44"/>
                    <a:pt x="96" y="73"/>
                    <a:pt x="176" y="82"/>
                  </a:cubicBezTo>
                  <a:cubicBezTo>
                    <a:pt x="246" y="89"/>
                    <a:pt x="301" y="118"/>
                    <a:pt x="315" y="128"/>
                  </a:cubicBezTo>
                  <a:cubicBezTo>
                    <a:pt x="335" y="142"/>
                    <a:pt x="324" y="156"/>
                    <a:pt x="324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289" y="115"/>
                    <a:pt x="232" y="100"/>
                    <a:pt x="174" y="94"/>
                  </a:cubicBezTo>
                  <a:cubicBezTo>
                    <a:pt x="116" y="88"/>
                    <a:pt x="69" y="66"/>
                    <a:pt x="69" y="66"/>
                  </a:cubicBezTo>
                  <a:cubicBezTo>
                    <a:pt x="87" y="83"/>
                    <a:pt x="109" y="96"/>
                    <a:pt x="146" y="116"/>
                  </a:cubicBezTo>
                  <a:cubicBezTo>
                    <a:pt x="191" y="140"/>
                    <a:pt x="207" y="195"/>
                    <a:pt x="224" y="244"/>
                  </a:cubicBezTo>
                  <a:cubicBezTo>
                    <a:pt x="241" y="294"/>
                    <a:pt x="289" y="256"/>
                    <a:pt x="308" y="314"/>
                  </a:cubicBezTo>
                  <a:cubicBezTo>
                    <a:pt x="327" y="371"/>
                    <a:pt x="328" y="364"/>
                    <a:pt x="349" y="363"/>
                  </a:cubicBezTo>
                  <a:cubicBezTo>
                    <a:pt x="349" y="363"/>
                    <a:pt x="320" y="402"/>
                    <a:pt x="300" y="311"/>
                  </a:cubicBezTo>
                  <a:cubicBezTo>
                    <a:pt x="292" y="273"/>
                    <a:pt x="231" y="299"/>
                    <a:pt x="213" y="244"/>
                  </a:cubicBezTo>
                  <a:cubicBezTo>
                    <a:pt x="191" y="176"/>
                    <a:pt x="191" y="182"/>
                    <a:pt x="175" y="163"/>
                  </a:cubicBezTo>
                  <a:cubicBezTo>
                    <a:pt x="175" y="163"/>
                    <a:pt x="173" y="192"/>
                    <a:pt x="164" y="204"/>
                  </a:cubicBezTo>
                  <a:cubicBezTo>
                    <a:pt x="146" y="229"/>
                    <a:pt x="175" y="272"/>
                    <a:pt x="167" y="304"/>
                  </a:cubicBezTo>
                  <a:cubicBezTo>
                    <a:pt x="159" y="336"/>
                    <a:pt x="196" y="399"/>
                    <a:pt x="225" y="419"/>
                  </a:cubicBezTo>
                  <a:cubicBezTo>
                    <a:pt x="255" y="439"/>
                    <a:pt x="241" y="466"/>
                    <a:pt x="292" y="470"/>
                  </a:cubicBezTo>
                  <a:cubicBezTo>
                    <a:pt x="343" y="474"/>
                    <a:pt x="348" y="492"/>
                    <a:pt x="369" y="516"/>
                  </a:cubicBezTo>
                  <a:cubicBezTo>
                    <a:pt x="391" y="540"/>
                    <a:pt x="403" y="522"/>
                    <a:pt x="403" y="522"/>
                  </a:cubicBezTo>
                  <a:cubicBezTo>
                    <a:pt x="403" y="522"/>
                    <a:pt x="391" y="544"/>
                    <a:pt x="364" y="522"/>
                  </a:cubicBezTo>
                  <a:cubicBezTo>
                    <a:pt x="337" y="499"/>
                    <a:pt x="339" y="479"/>
                    <a:pt x="293" y="479"/>
                  </a:cubicBezTo>
                  <a:cubicBezTo>
                    <a:pt x="248" y="479"/>
                    <a:pt x="241" y="462"/>
                    <a:pt x="241" y="462"/>
                  </a:cubicBezTo>
                  <a:cubicBezTo>
                    <a:pt x="241" y="462"/>
                    <a:pt x="211" y="511"/>
                    <a:pt x="255" y="544"/>
                  </a:cubicBezTo>
                  <a:cubicBezTo>
                    <a:pt x="299" y="578"/>
                    <a:pt x="272" y="581"/>
                    <a:pt x="285" y="616"/>
                  </a:cubicBezTo>
                  <a:cubicBezTo>
                    <a:pt x="313" y="690"/>
                    <a:pt x="373" y="706"/>
                    <a:pt x="379" y="759"/>
                  </a:cubicBezTo>
                  <a:cubicBezTo>
                    <a:pt x="384" y="812"/>
                    <a:pt x="384" y="836"/>
                    <a:pt x="404" y="847"/>
                  </a:cubicBezTo>
                  <a:cubicBezTo>
                    <a:pt x="404" y="847"/>
                    <a:pt x="374" y="840"/>
                    <a:pt x="368" y="754"/>
                  </a:cubicBezTo>
                  <a:cubicBezTo>
                    <a:pt x="365" y="715"/>
                    <a:pt x="297" y="681"/>
                    <a:pt x="276" y="616"/>
                  </a:cubicBezTo>
                  <a:cubicBezTo>
                    <a:pt x="268" y="592"/>
                    <a:pt x="280" y="568"/>
                    <a:pt x="257" y="562"/>
                  </a:cubicBezTo>
                  <a:cubicBezTo>
                    <a:pt x="257" y="562"/>
                    <a:pt x="249" y="580"/>
                    <a:pt x="251" y="600"/>
                  </a:cubicBezTo>
                  <a:cubicBezTo>
                    <a:pt x="251" y="609"/>
                    <a:pt x="241" y="636"/>
                    <a:pt x="208" y="656"/>
                  </a:cubicBezTo>
                  <a:cubicBezTo>
                    <a:pt x="192" y="666"/>
                    <a:pt x="217" y="707"/>
                    <a:pt x="167" y="732"/>
                  </a:cubicBezTo>
                  <a:cubicBezTo>
                    <a:pt x="119" y="756"/>
                    <a:pt x="85" y="738"/>
                    <a:pt x="68" y="768"/>
                  </a:cubicBezTo>
                  <a:cubicBezTo>
                    <a:pt x="68" y="768"/>
                    <a:pt x="76" y="743"/>
                    <a:pt x="121" y="738"/>
                  </a:cubicBezTo>
                  <a:cubicBezTo>
                    <a:pt x="167" y="732"/>
                    <a:pt x="191" y="717"/>
                    <a:pt x="193" y="668"/>
                  </a:cubicBezTo>
                  <a:cubicBezTo>
                    <a:pt x="195" y="638"/>
                    <a:pt x="234" y="645"/>
                    <a:pt x="239" y="600"/>
                  </a:cubicBezTo>
                  <a:cubicBezTo>
                    <a:pt x="240" y="586"/>
                    <a:pt x="255" y="562"/>
                    <a:pt x="235" y="540"/>
                  </a:cubicBezTo>
                  <a:cubicBezTo>
                    <a:pt x="215" y="519"/>
                    <a:pt x="217" y="494"/>
                    <a:pt x="223" y="466"/>
                  </a:cubicBezTo>
                  <a:cubicBezTo>
                    <a:pt x="228" y="438"/>
                    <a:pt x="217" y="427"/>
                    <a:pt x="197" y="410"/>
                  </a:cubicBezTo>
                  <a:cubicBezTo>
                    <a:pt x="177" y="392"/>
                    <a:pt x="148" y="344"/>
                    <a:pt x="156" y="300"/>
                  </a:cubicBezTo>
                  <a:cubicBezTo>
                    <a:pt x="156" y="300"/>
                    <a:pt x="103" y="340"/>
                    <a:pt x="105" y="384"/>
                  </a:cubicBezTo>
                  <a:cubicBezTo>
                    <a:pt x="108" y="428"/>
                    <a:pt x="100" y="479"/>
                    <a:pt x="76" y="482"/>
                  </a:cubicBezTo>
                  <a:cubicBezTo>
                    <a:pt x="76" y="482"/>
                    <a:pt x="97" y="472"/>
                    <a:pt x="97" y="392"/>
                  </a:cubicBezTo>
                  <a:cubicBezTo>
                    <a:pt x="97" y="312"/>
                    <a:pt x="148" y="311"/>
                    <a:pt x="153" y="275"/>
                  </a:cubicBezTo>
                  <a:cubicBezTo>
                    <a:pt x="157" y="253"/>
                    <a:pt x="137" y="236"/>
                    <a:pt x="146" y="212"/>
                  </a:cubicBezTo>
                  <a:cubicBezTo>
                    <a:pt x="156" y="188"/>
                    <a:pt x="177" y="158"/>
                    <a:pt x="152" y="135"/>
                  </a:cubicBezTo>
                  <a:cubicBezTo>
                    <a:pt x="127" y="113"/>
                    <a:pt x="53" y="10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2" name="Group 443">
            <a:extLst>
              <a:ext uri="{FF2B5EF4-FFF2-40B4-BE49-F238E27FC236}">
                <a16:creationId xmlns:a16="http://schemas.microsoft.com/office/drawing/2014/main" id="{17EF58F8-945E-422A-A4D0-E05980A49AF8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6980238" y="2646363"/>
            <a:ext cx="1068387" cy="1212850"/>
            <a:chOff x="1701" y="1202"/>
            <a:chExt cx="2231" cy="2532"/>
          </a:xfrm>
        </p:grpSpPr>
        <p:grpSp>
          <p:nvGrpSpPr>
            <p:cNvPr id="130095" name="Group 444">
              <a:extLst>
                <a:ext uri="{FF2B5EF4-FFF2-40B4-BE49-F238E27FC236}">
                  <a16:creationId xmlns:a16="http://schemas.microsoft.com/office/drawing/2014/main" id="{FE1F7E57-EF96-4C6A-B982-5F11EA42F6C0}"/>
                </a:ext>
              </a:extLst>
            </p:cNvPr>
            <p:cNvGrpSpPr/>
            <p:nvPr>
              <p:custDataLst>
                <p:tags r:id="rId1066"/>
              </p:custDataLst>
            </p:nvPr>
          </p:nvGrpSpPr>
          <p:grpSpPr>
            <a:xfrm>
              <a:off x="1701" y="1202"/>
              <a:ext cx="2231" cy="2532"/>
              <a:chOff x="1701" y="1202"/>
              <a:chExt cx="2231" cy="2532"/>
            </a:xfrm>
          </p:grpSpPr>
          <p:sp>
            <p:nvSpPr>
              <p:cNvPr id="130132" name="Freeform 445">
                <a:extLst>
                  <a:ext uri="{FF2B5EF4-FFF2-40B4-BE49-F238E27FC236}">
                    <a16:creationId xmlns:a16="http://schemas.microsoft.com/office/drawing/2014/main" id="{0B71F386-2ED7-458A-BF8A-49869EA9593C}"/>
                  </a:ext>
                </a:extLst>
              </p:cNvPr>
              <p:cNvSpPr/>
              <p:nvPr>
                <p:custDataLst>
                  <p:tags r:id="rId1103"/>
                </p:custDataLst>
              </p:nvPr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3" name="Freeform 446">
                <a:extLst>
                  <a:ext uri="{FF2B5EF4-FFF2-40B4-BE49-F238E27FC236}">
                    <a16:creationId xmlns:a16="http://schemas.microsoft.com/office/drawing/2014/main" id="{26A51AD9-6BA0-4E12-A566-1F2B0E7E53FA}"/>
                  </a:ext>
                </a:extLst>
              </p:cNvPr>
              <p:cNvSpPr/>
              <p:nvPr>
                <p:custDataLst>
                  <p:tags r:id="rId1104"/>
                </p:custDataLst>
              </p:nvPr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4" name="Freeform 447">
                <a:extLst>
                  <a:ext uri="{FF2B5EF4-FFF2-40B4-BE49-F238E27FC236}">
                    <a16:creationId xmlns:a16="http://schemas.microsoft.com/office/drawing/2014/main" id="{1C7E0BE5-DC7B-4AB3-8CE7-DD69D390A07F}"/>
                  </a:ext>
                </a:extLst>
              </p:cNvPr>
              <p:cNvSpPr/>
              <p:nvPr>
                <p:custDataLst>
                  <p:tags r:id="rId1105"/>
                </p:custDataLst>
              </p:nvPr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5" name="Freeform 448">
                <a:extLst>
                  <a:ext uri="{FF2B5EF4-FFF2-40B4-BE49-F238E27FC236}">
                    <a16:creationId xmlns:a16="http://schemas.microsoft.com/office/drawing/2014/main" id="{0AE06E16-6E87-4BC3-9CD8-29EDF0A85647}"/>
                  </a:ext>
                </a:extLst>
              </p:cNvPr>
              <p:cNvSpPr/>
              <p:nvPr>
                <p:custDataLst>
                  <p:tags r:id="rId1106"/>
                </p:custDataLst>
              </p:nvPr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6" name="Freeform 449">
                <a:extLst>
                  <a:ext uri="{FF2B5EF4-FFF2-40B4-BE49-F238E27FC236}">
                    <a16:creationId xmlns:a16="http://schemas.microsoft.com/office/drawing/2014/main" id="{4C24C9EC-A9E4-4FBD-870D-600FB99DA174}"/>
                  </a:ext>
                </a:extLst>
              </p:cNvPr>
              <p:cNvSpPr/>
              <p:nvPr>
                <p:custDataLst>
                  <p:tags r:id="rId1107"/>
                </p:custDataLst>
              </p:nvPr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7" name="Freeform 450">
                <a:extLst>
                  <a:ext uri="{FF2B5EF4-FFF2-40B4-BE49-F238E27FC236}">
                    <a16:creationId xmlns:a16="http://schemas.microsoft.com/office/drawing/2014/main" id="{F425FCFB-A06C-4F95-B04F-2A3381210C2F}"/>
                  </a:ext>
                </a:extLst>
              </p:cNvPr>
              <p:cNvSpPr/>
              <p:nvPr>
                <p:custDataLst>
                  <p:tags r:id="rId1108"/>
                </p:custDataLst>
              </p:nvPr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8" name="Freeform 451">
                <a:extLst>
                  <a:ext uri="{FF2B5EF4-FFF2-40B4-BE49-F238E27FC236}">
                    <a16:creationId xmlns:a16="http://schemas.microsoft.com/office/drawing/2014/main" id="{57454DDE-CF2F-4A4A-8603-1F5F050A01FB}"/>
                  </a:ext>
                </a:extLst>
              </p:cNvPr>
              <p:cNvSpPr/>
              <p:nvPr>
                <p:custDataLst>
                  <p:tags r:id="rId1109"/>
                </p:custDataLst>
              </p:nvPr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39" name="Freeform 452">
                <a:extLst>
                  <a:ext uri="{FF2B5EF4-FFF2-40B4-BE49-F238E27FC236}">
                    <a16:creationId xmlns:a16="http://schemas.microsoft.com/office/drawing/2014/main" id="{42ED80AF-AAD8-4AA9-AF04-39B0174F378A}"/>
                  </a:ext>
                </a:extLst>
              </p:cNvPr>
              <p:cNvSpPr/>
              <p:nvPr>
                <p:custDataLst>
                  <p:tags r:id="rId1110"/>
                </p:custDataLst>
              </p:nvPr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0" name="Freeform 453">
                <a:extLst>
                  <a:ext uri="{FF2B5EF4-FFF2-40B4-BE49-F238E27FC236}">
                    <a16:creationId xmlns:a16="http://schemas.microsoft.com/office/drawing/2014/main" id="{6EDF5BDF-2B34-4E5E-8097-1C1D598C3537}"/>
                  </a:ext>
                </a:extLst>
              </p:cNvPr>
              <p:cNvSpPr/>
              <p:nvPr>
                <p:custDataLst>
                  <p:tags r:id="rId1111"/>
                </p:custDataLst>
              </p:nvPr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1" name="Freeform 454">
                <a:extLst>
                  <a:ext uri="{FF2B5EF4-FFF2-40B4-BE49-F238E27FC236}">
                    <a16:creationId xmlns:a16="http://schemas.microsoft.com/office/drawing/2014/main" id="{E0AE92D9-A4E4-4E8F-9511-15D8D7C6599A}"/>
                  </a:ext>
                </a:extLst>
              </p:cNvPr>
              <p:cNvSpPr/>
              <p:nvPr>
                <p:custDataLst>
                  <p:tags r:id="rId1112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2" name="Freeform 455">
                <a:extLst>
                  <a:ext uri="{FF2B5EF4-FFF2-40B4-BE49-F238E27FC236}">
                    <a16:creationId xmlns:a16="http://schemas.microsoft.com/office/drawing/2014/main" id="{9C5BE449-9B83-4E46-9320-0E7E04B5AF21}"/>
                  </a:ext>
                </a:extLst>
              </p:cNvPr>
              <p:cNvSpPr/>
              <p:nvPr>
                <p:custDataLst>
                  <p:tags r:id="rId1113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3" name="Freeform 456">
                <a:extLst>
                  <a:ext uri="{FF2B5EF4-FFF2-40B4-BE49-F238E27FC236}">
                    <a16:creationId xmlns:a16="http://schemas.microsoft.com/office/drawing/2014/main" id="{2832C713-E8F9-4B7F-B1FC-4F20CF612D4D}"/>
                  </a:ext>
                </a:extLst>
              </p:cNvPr>
              <p:cNvSpPr/>
              <p:nvPr>
                <p:custDataLst>
                  <p:tags r:id="rId1114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4" name="Freeform 457">
                <a:extLst>
                  <a:ext uri="{FF2B5EF4-FFF2-40B4-BE49-F238E27FC236}">
                    <a16:creationId xmlns:a16="http://schemas.microsoft.com/office/drawing/2014/main" id="{16A761B6-4F48-4069-9B5E-DD160949CCE8}"/>
                  </a:ext>
                </a:extLst>
              </p:cNvPr>
              <p:cNvSpPr/>
              <p:nvPr>
                <p:custDataLst>
                  <p:tags r:id="rId1115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5" name="Freeform 458">
                <a:extLst>
                  <a:ext uri="{FF2B5EF4-FFF2-40B4-BE49-F238E27FC236}">
                    <a16:creationId xmlns:a16="http://schemas.microsoft.com/office/drawing/2014/main" id="{07AF9F43-2417-4A10-BB53-3A566BB8B292}"/>
                  </a:ext>
                </a:extLst>
              </p:cNvPr>
              <p:cNvSpPr/>
              <p:nvPr>
                <p:custDataLst>
                  <p:tags r:id="rId1116"/>
                </p:custDataLst>
              </p:nvPr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6" name="Freeform 459">
                <a:extLst>
                  <a:ext uri="{FF2B5EF4-FFF2-40B4-BE49-F238E27FC236}">
                    <a16:creationId xmlns:a16="http://schemas.microsoft.com/office/drawing/2014/main" id="{A139F14C-50F2-480E-A5D0-5C093DEE58A8}"/>
                  </a:ext>
                </a:extLst>
              </p:cNvPr>
              <p:cNvSpPr/>
              <p:nvPr>
                <p:custDataLst>
                  <p:tags r:id="rId1117"/>
                </p:custDataLst>
              </p:nvPr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7" name="Freeform 460">
                <a:extLst>
                  <a:ext uri="{FF2B5EF4-FFF2-40B4-BE49-F238E27FC236}">
                    <a16:creationId xmlns:a16="http://schemas.microsoft.com/office/drawing/2014/main" id="{DD3C44B6-76AC-40F6-BFC1-0120766BC3F4}"/>
                  </a:ext>
                </a:extLst>
              </p:cNvPr>
              <p:cNvSpPr/>
              <p:nvPr>
                <p:custDataLst>
                  <p:tags r:id="rId1118"/>
                </p:custDataLst>
              </p:nvPr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8" name="Freeform 461">
                <a:extLst>
                  <a:ext uri="{FF2B5EF4-FFF2-40B4-BE49-F238E27FC236}">
                    <a16:creationId xmlns:a16="http://schemas.microsoft.com/office/drawing/2014/main" id="{9F298EA0-BE65-49F2-86F2-46F0C587BCF5}"/>
                  </a:ext>
                </a:extLst>
              </p:cNvPr>
              <p:cNvSpPr/>
              <p:nvPr>
                <p:custDataLst>
                  <p:tags r:id="rId1119"/>
                </p:custDataLst>
              </p:nvPr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49" name="Freeform 462">
                <a:extLst>
                  <a:ext uri="{FF2B5EF4-FFF2-40B4-BE49-F238E27FC236}">
                    <a16:creationId xmlns:a16="http://schemas.microsoft.com/office/drawing/2014/main" id="{D1FEBAE7-F0DC-4AB0-99F5-E0034A2242ED}"/>
                  </a:ext>
                </a:extLst>
              </p:cNvPr>
              <p:cNvSpPr/>
              <p:nvPr>
                <p:custDataLst>
                  <p:tags r:id="rId1120"/>
                </p:custDataLst>
              </p:nvPr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0" name="Freeform 463">
                <a:extLst>
                  <a:ext uri="{FF2B5EF4-FFF2-40B4-BE49-F238E27FC236}">
                    <a16:creationId xmlns:a16="http://schemas.microsoft.com/office/drawing/2014/main" id="{E622156F-25EC-4784-B772-15CCD0670BF2}"/>
                  </a:ext>
                </a:extLst>
              </p:cNvPr>
              <p:cNvSpPr/>
              <p:nvPr>
                <p:custDataLst>
                  <p:tags r:id="rId1121"/>
                </p:custDataLst>
              </p:nvPr>
            </p:nvSpPr>
            <p:spPr bwMode="auto">
              <a:xfrm>
                <a:off x="2723" y="1202"/>
                <a:ext cx="155" cy="39"/>
              </a:xfrm>
              <a:custGeom>
                <a:avLst/>
                <a:gdLst>
                  <a:gd name="T0" fmla="*/ 8 w 77"/>
                  <a:gd name="T1" fmla="*/ 156 h 18"/>
                  <a:gd name="T2" fmla="*/ 308 w 77"/>
                  <a:gd name="T3" fmla="*/ 184 h 18"/>
                  <a:gd name="T4" fmla="*/ 308 w 77"/>
                  <a:gd name="T5" fmla="*/ 184 h 18"/>
                  <a:gd name="T6" fmla="*/ 628 w 77"/>
                  <a:gd name="T7" fmla="*/ 156 h 18"/>
                  <a:gd name="T8" fmla="*/ 628 w 77"/>
                  <a:gd name="T9" fmla="*/ 156 h 18"/>
                  <a:gd name="T10" fmla="*/ 604 w 77"/>
                  <a:gd name="T11" fmla="*/ 0 h 18"/>
                  <a:gd name="T12" fmla="*/ 24 w 77"/>
                  <a:gd name="T13" fmla="*/ 0 h 18"/>
                  <a:gd name="T14" fmla="*/ 0 w 77"/>
                  <a:gd name="T15" fmla="*/ 141 h 18"/>
                  <a:gd name="T16" fmla="*/ 8 w 77"/>
                  <a:gd name="T17" fmla="*/ 1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1" name="Freeform 464">
                <a:extLst>
                  <a:ext uri="{FF2B5EF4-FFF2-40B4-BE49-F238E27FC236}">
                    <a16:creationId xmlns:a16="http://schemas.microsoft.com/office/drawing/2014/main" id="{9A2C42C6-3E9D-481C-BEF2-3C64560C5AAA}"/>
                  </a:ext>
                </a:extLst>
              </p:cNvPr>
              <p:cNvSpPr/>
              <p:nvPr>
                <p:custDataLst>
                  <p:tags r:id="rId1122"/>
                </p:custDataLst>
              </p:nvPr>
            </p:nvSpPr>
            <p:spPr bwMode="auto">
              <a:xfrm>
                <a:off x="2711" y="1245"/>
                <a:ext cx="121" cy="41"/>
              </a:xfrm>
              <a:custGeom>
                <a:avLst/>
                <a:gdLst>
                  <a:gd name="T0" fmla="*/ 492 w 60"/>
                  <a:gd name="T1" fmla="*/ 28 h 19"/>
                  <a:gd name="T2" fmla="*/ 163 w 60"/>
                  <a:gd name="T3" fmla="*/ 9 h 19"/>
                  <a:gd name="T4" fmla="*/ 56 w 60"/>
                  <a:gd name="T5" fmla="*/ 19 h 19"/>
                  <a:gd name="T6" fmla="*/ 97 w 60"/>
                  <a:gd name="T7" fmla="*/ 190 h 19"/>
                  <a:gd name="T8" fmla="*/ 89 w 60"/>
                  <a:gd name="T9" fmla="*/ 69 h 19"/>
                  <a:gd name="T10" fmla="*/ 264 w 60"/>
                  <a:gd name="T11" fmla="*/ 52 h 19"/>
                  <a:gd name="T12" fmla="*/ 492 w 60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2" name="Freeform 465">
                <a:extLst>
                  <a:ext uri="{FF2B5EF4-FFF2-40B4-BE49-F238E27FC236}">
                    <a16:creationId xmlns:a16="http://schemas.microsoft.com/office/drawing/2014/main" id="{515951B5-7665-4A31-9189-A653A056C475}"/>
                  </a:ext>
                </a:extLst>
              </p:cNvPr>
              <p:cNvSpPr/>
              <p:nvPr>
                <p:custDataLst>
                  <p:tags r:id="rId1123"/>
                </p:custDataLst>
              </p:nvPr>
            </p:nvSpPr>
            <p:spPr bwMode="auto">
              <a:xfrm>
                <a:off x="2709" y="133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1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9 h 19"/>
                  <a:gd name="T10" fmla="*/ 264 w 61"/>
                  <a:gd name="T11" fmla="*/ 52 h 19"/>
                  <a:gd name="T12" fmla="*/ 500 w 61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3" name="Freeform 466">
                <a:extLst>
                  <a:ext uri="{FF2B5EF4-FFF2-40B4-BE49-F238E27FC236}">
                    <a16:creationId xmlns:a16="http://schemas.microsoft.com/office/drawing/2014/main" id="{7365E65B-B996-4620-BF51-140752B4E4CA}"/>
                  </a:ext>
                </a:extLst>
              </p:cNvPr>
              <p:cNvSpPr/>
              <p:nvPr>
                <p:custDataLst>
                  <p:tags r:id="rId1124"/>
                </p:custDataLst>
              </p:nvPr>
            </p:nvSpPr>
            <p:spPr bwMode="auto">
              <a:xfrm>
                <a:off x="2707" y="1430"/>
                <a:ext cx="121" cy="49"/>
              </a:xfrm>
              <a:custGeom>
                <a:avLst/>
                <a:gdLst>
                  <a:gd name="T0" fmla="*/ 492 w 60"/>
                  <a:gd name="T1" fmla="*/ 28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97 w 60"/>
                  <a:gd name="T9" fmla="*/ 68 h 23"/>
                  <a:gd name="T10" fmla="*/ 264 w 60"/>
                  <a:gd name="T11" fmla="*/ 49 h 23"/>
                  <a:gd name="T12" fmla="*/ 492 w 60"/>
                  <a:gd name="T13" fmla="*/ 4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4" name="Freeform 467">
                <a:extLst>
                  <a:ext uri="{FF2B5EF4-FFF2-40B4-BE49-F238E27FC236}">
                    <a16:creationId xmlns:a16="http://schemas.microsoft.com/office/drawing/2014/main" id="{E6B254EC-5381-4403-9829-EE76C44D46AD}"/>
                  </a:ext>
                </a:extLst>
              </p:cNvPr>
              <p:cNvSpPr/>
              <p:nvPr>
                <p:custDataLst>
                  <p:tags r:id="rId1125"/>
                </p:custDataLst>
              </p:nvPr>
            </p:nvSpPr>
            <p:spPr bwMode="auto">
              <a:xfrm>
                <a:off x="2707" y="1533"/>
                <a:ext cx="121" cy="40"/>
              </a:xfrm>
              <a:custGeom>
                <a:avLst/>
                <a:gdLst>
                  <a:gd name="T0" fmla="*/ 492 w 60"/>
                  <a:gd name="T1" fmla="*/ 27 h 19"/>
                  <a:gd name="T2" fmla="*/ 163 w 60"/>
                  <a:gd name="T3" fmla="*/ 1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67 h 19"/>
                  <a:gd name="T10" fmla="*/ 256 w 60"/>
                  <a:gd name="T11" fmla="*/ 48 h 19"/>
                  <a:gd name="T12" fmla="*/ 492 w 60"/>
                  <a:gd name="T13" fmla="*/ 3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5" name="Freeform 468">
                <a:extLst>
                  <a:ext uri="{FF2B5EF4-FFF2-40B4-BE49-F238E27FC236}">
                    <a16:creationId xmlns:a16="http://schemas.microsoft.com/office/drawing/2014/main" id="{15863DD4-FFC7-472A-9CFD-BBCD0EE55D69}"/>
                  </a:ext>
                </a:extLst>
              </p:cNvPr>
              <p:cNvSpPr/>
              <p:nvPr>
                <p:custDataLst>
                  <p:tags r:id="rId1126"/>
                </p:custDataLst>
              </p:nvPr>
            </p:nvSpPr>
            <p:spPr bwMode="auto">
              <a:xfrm>
                <a:off x="2705" y="1726"/>
                <a:ext cx="123" cy="41"/>
              </a:xfrm>
              <a:custGeom>
                <a:avLst/>
                <a:gdLst>
                  <a:gd name="T0" fmla="*/ 492 w 61"/>
                  <a:gd name="T1" fmla="*/ 19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41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6" name="Freeform 469">
                <a:extLst>
                  <a:ext uri="{FF2B5EF4-FFF2-40B4-BE49-F238E27FC236}">
                    <a16:creationId xmlns:a16="http://schemas.microsoft.com/office/drawing/2014/main" id="{461F9D94-6CB2-4E7E-BEFC-E374014CA493}"/>
                  </a:ext>
                </a:extLst>
              </p:cNvPr>
              <p:cNvSpPr/>
              <p:nvPr>
                <p:custDataLst>
                  <p:tags r:id="rId1127"/>
                </p:custDataLst>
              </p:nvPr>
            </p:nvSpPr>
            <p:spPr bwMode="auto">
              <a:xfrm>
                <a:off x="2705" y="180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52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7" name="Freeform 470">
                <a:extLst>
                  <a:ext uri="{FF2B5EF4-FFF2-40B4-BE49-F238E27FC236}">
                    <a16:creationId xmlns:a16="http://schemas.microsoft.com/office/drawing/2014/main" id="{119F850E-5373-4926-94F7-06B07C1408E7}"/>
                  </a:ext>
                </a:extLst>
              </p:cNvPr>
              <p:cNvSpPr/>
              <p:nvPr>
                <p:custDataLst>
                  <p:tags r:id="rId1128"/>
                </p:custDataLst>
              </p:nvPr>
            </p:nvSpPr>
            <p:spPr bwMode="auto">
              <a:xfrm>
                <a:off x="2707" y="1887"/>
                <a:ext cx="121" cy="40"/>
              </a:xfrm>
              <a:custGeom>
                <a:avLst/>
                <a:gdLst>
                  <a:gd name="T0" fmla="*/ 492 w 60"/>
                  <a:gd name="T1" fmla="*/ 57 h 19"/>
                  <a:gd name="T2" fmla="*/ 155 w 60"/>
                  <a:gd name="T3" fmla="*/ 2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76 h 19"/>
                  <a:gd name="T10" fmla="*/ 264 w 60"/>
                  <a:gd name="T11" fmla="*/ 84 h 19"/>
                  <a:gd name="T12" fmla="*/ 492 w 60"/>
                  <a:gd name="T13" fmla="*/ 6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8" name="Freeform 471">
                <a:extLst>
                  <a:ext uri="{FF2B5EF4-FFF2-40B4-BE49-F238E27FC236}">
                    <a16:creationId xmlns:a16="http://schemas.microsoft.com/office/drawing/2014/main" id="{7556565B-B5C4-4DA7-91F4-40C9CC1D3DB1}"/>
                  </a:ext>
                </a:extLst>
              </p:cNvPr>
              <p:cNvSpPr/>
              <p:nvPr>
                <p:custDataLst>
                  <p:tags r:id="rId1129"/>
                </p:custDataLst>
              </p:nvPr>
            </p:nvSpPr>
            <p:spPr bwMode="auto">
              <a:xfrm>
                <a:off x="2707" y="1625"/>
                <a:ext cx="121" cy="49"/>
              </a:xfrm>
              <a:custGeom>
                <a:avLst/>
                <a:gdLst>
                  <a:gd name="T0" fmla="*/ 492 w 60"/>
                  <a:gd name="T1" fmla="*/ 19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89 w 60"/>
                  <a:gd name="T9" fmla="*/ 60 h 23"/>
                  <a:gd name="T10" fmla="*/ 256 w 60"/>
                  <a:gd name="T11" fmla="*/ 40 h 23"/>
                  <a:gd name="T12" fmla="*/ 492 w 60"/>
                  <a:gd name="T13" fmla="*/ 2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59" name="Freeform 472">
                <a:extLst>
                  <a:ext uri="{FF2B5EF4-FFF2-40B4-BE49-F238E27FC236}">
                    <a16:creationId xmlns:a16="http://schemas.microsoft.com/office/drawing/2014/main" id="{14F86FE9-D249-4E04-9D7E-9F6C74025245}"/>
                  </a:ext>
                </a:extLst>
              </p:cNvPr>
              <p:cNvSpPr/>
              <p:nvPr>
                <p:custDataLst>
                  <p:tags r:id="rId1130"/>
                </p:custDataLst>
              </p:nvPr>
            </p:nvSpPr>
            <p:spPr bwMode="auto">
              <a:xfrm>
                <a:off x="2711" y="1968"/>
                <a:ext cx="111" cy="65"/>
              </a:xfrm>
              <a:custGeom>
                <a:avLst/>
                <a:gdLst>
                  <a:gd name="T0" fmla="*/ 452 w 55"/>
                  <a:gd name="T1" fmla="*/ 80 h 30"/>
                  <a:gd name="T2" fmla="*/ 89 w 55"/>
                  <a:gd name="T3" fmla="*/ 113 h 30"/>
                  <a:gd name="T4" fmla="*/ 180 w 55"/>
                  <a:gd name="T5" fmla="*/ 306 h 30"/>
                  <a:gd name="T6" fmla="*/ 81 w 55"/>
                  <a:gd name="T7" fmla="*/ 202 h 30"/>
                  <a:gd name="T8" fmla="*/ 40 w 55"/>
                  <a:gd name="T9" fmla="*/ 33 h 30"/>
                  <a:gd name="T10" fmla="*/ 180 w 55"/>
                  <a:gd name="T11" fmla="*/ 61 h 30"/>
                  <a:gd name="T12" fmla="*/ 452 w 55"/>
                  <a:gd name="T13" fmla="*/ 8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0" name="Freeform 473">
                <a:extLst>
                  <a:ext uri="{FF2B5EF4-FFF2-40B4-BE49-F238E27FC236}">
                    <a16:creationId xmlns:a16="http://schemas.microsoft.com/office/drawing/2014/main" id="{A0E3ECAA-F252-4A9D-AF1F-B4673B3C4EB5}"/>
                  </a:ext>
                </a:extLst>
              </p:cNvPr>
              <p:cNvSpPr/>
              <p:nvPr>
                <p:custDataLst>
                  <p:tags r:id="rId1131"/>
                </p:custDataLst>
              </p:nvPr>
            </p:nvSpPr>
            <p:spPr bwMode="auto">
              <a:xfrm>
                <a:off x="2791" y="1247"/>
                <a:ext cx="103" cy="65"/>
              </a:xfrm>
              <a:custGeom>
                <a:avLst/>
                <a:gdLst>
                  <a:gd name="T0" fmla="*/ 0 w 51"/>
                  <a:gd name="T1" fmla="*/ 234 h 30"/>
                  <a:gd name="T2" fmla="*/ 355 w 51"/>
                  <a:gd name="T3" fmla="*/ 0 h 30"/>
                  <a:gd name="T4" fmla="*/ 196 w 51"/>
                  <a:gd name="T5" fmla="*/ 173 h 30"/>
                  <a:gd name="T6" fmla="*/ 0 w 51"/>
                  <a:gd name="T7" fmla="*/ 23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1" name="Freeform 474">
                <a:extLst>
                  <a:ext uri="{FF2B5EF4-FFF2-40B4-BE49-F238E27FC236}">
                    <a16:creationId xmlns:a16="http://schemas.microsoft.com/office/drawing/2014/main" id="{0AF1611B-7897-4930-ADF8-617EE7AF0796}"/>
                  </a:ext>
                </a:extLst>
              </p:cNvPr>
              <p:cNvSpPr/>
              <p:nvPr>
                <p:custDataLst>
                  <p:tags r:id="rId1132"/>
                </p:custDataLst>
              </p:nvPr>
            </p:nvSpPr>
            <p:spPr bwMode="auto">
              <a:xfrm>
                <a:off x="2791" y="1340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2" name="Freeform 475">
                <a:extLst>
                  <a:ext uri="{FF2B5EF4-FFF2-40B4-BE49-F238E27FC236}">
                    <a16:creationId xmlns:a16="http://schemas.microsoft.com/office/drawing/2014/main" id="{24792FD4-D19B-4929-A6C8-1128756053A5}"/>
                  </a:ext>
                </a:extLst>
              </p:cNvPr>
              <p:cNvSpPr/>
              <p:nvPr>
                <p:custDataLst>
                  <p:tags r:id="rId1133"/>
                </p:custDataLst>
              </p:nvPr>
            </p:nvSpPr>
            <p:spPr bwMode="auto">
              <a:xfrm>
                <a:off x="2791" y="1535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3" name="Freeform 476">
                <a:extLst>
                  <a:ext uri="{FF2B5EF4-FFF2-40B4-BE49-F238E27FC236}">
                    <a16:creationId xmlns:a16="http://schemas.microsoft.com/office/drawing/2014/main" id="{65DAFD60-7F87-444C-A7A2-075AB75EC4D4}"/>
                  </a:ext>
                </a:extLst>
              </p:cNvPr>
              <p:cNvSpPr/>
              <p:nvPr>
                <p:custDataLst>
                  <p:tags r:id="rId1134"/>
                </p:custDataLst>
              </p:nvPr>
            </p:nvSpPr>
            <p:spPr bwMode="auto">
              <a:xfrm>
                <a:off x="2793" y="1636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4" name="Freeform 477">
                <a:extLst>
                  <a:ext uri="{FF2B5EF4-FFF2-40B4-BE49-F238E27FC236}">
                    <a16:creationId xmlns:a16="http://schemas.microsoft.com/office/drawing/2014/main" id="{26B125E5-F468-4805-89CE-F0FBC23074CD}"/>
                  </a:ext>
                </a:extLst>
              </p:cNvPr>
              <p:cNvSpPr/>
              <p:nvPr>
                <p:custDataLst>
                  <p:tags r:id="rId1135"/>
                </p:custDataLst>
              </p:nvPr>
            </p:nvSpPr>
            <p:spPr bwMode="auto">
              <a:xfrm>
                <a:off x="2793" y="1728"/>
                <a:ext cx="103" cy="64"/>
              </a:xfrm>
              <a:custGeom>
                <a:avLst/>
                <a:gdLst>
                  <a:gd name="T0" fmla="*/ 0 w 51"/>
                  <a:gd name="T1" fmla="*/ 224 h 30"/>
                  <a:gd name="T2" fmla="*/ 355 w 51"/>
                  <a:gd name="T3" fmla="*/ 0 h 30"/>
                  <a:gd name="T4" fmla="*/ 196 w 51"/>
                  <a:gd name="T5" fmla="*/ 164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5" name="Freeform 478">
                <a:extLst>
                  <a:ext uri="{FF2B5EF4-FFF2-40B4-BE49-F238E27FC236}">
                    <a16:creationId xmlns:a16="http://schemas.microsoft.com/office/drawing/2014/main" id="{1B60B35A-9A24-4AAA-B5FA-BEBEE0994700}"/>
                  </a:ext>
                </a:extLst>
              </p:cNvPr>
              <p:cNvSpPr/>
              <p:nvPr>
                <p:custDataLst>
                  <p:tags r:id="rId1136"/>
                </p:custDataLst>
              </p:nvPr>
            </p:nvSpPr>
            <p:spPr bwMode="auto">
              <a:xfrm>
                <a:off x="2793" y="1807"/>
                <a:ext cx="103" cy="65"/>
              </a:xfrm>
              <a:custGeom>
                <a:avLst/>
                <a:gdLst>
                  <a:gd name="T0" fmla="*/ 0 w 51"/>
                  <a:gd name="T1" fmla="*/ 286 h 30"/>
                  <a:gd name="T2" fmla="*/ 364 w 51"/>
                  <a:gd name="T3" fmla="*/ 0 h 30"/>
                  <a:gd name="T4" fmla="*/ 224 w 51"/>
                  <a:gd name="T5" fmla="*/ 202 h 30"/>
                  <a:gd name="T6" fmla="*/ 0 w 51"/>
                  <a:gd name="T7" fmla="*/ 286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6" name="Freeform 479">
                <a:extLst>
                  <a:ext uri="{FF2B5EF4-FFF2-40B4-BE49-F238E27FC236}">
                    <a16:creationId xmlns:a16="http://schemas.microsoft.com/office/drawing/2014/main" id="{DA45E4ED-2824-4385-A7D5-54964FDE4A57}"/>
                  </a:ext>
                </a:extLst>
              </p:cNvPr>
              <p:cNvSpPr/>
              <p:nvPr>
                <p:custDataLst>
                  <p:tags r:id="rId1137"/>
                </p:custDataLst>
              </p:nvPr>
            </p:nvSpPr>
            <p:spPr bwMode="auto">
              <a:xfrm>
                <a:off x="2793" y="1887"/>
                <a:ext cx="103" cy="64"/>
              </a:xfrm>
              <a:custGeom>
                <a:avLst/>
                <a:gdLst>
                  <a:gd name="T0" fmla="*/ 0 w 51"/>
                  <a:gd name="T1" fmla="*/ 273 h 30"/>
                  <a:gd name="T2" fmla="*/ 364 w 51"/>
                  <a:gd name="T3" fmla="*/ 0 h 30"/>
                  <a:gd name="T4" fmla="*/ 224 w 51"/>
                  <a:gd name="T5" fmla="*/ 196 h 30"/>
                  <a:gd name="T6" fmla="*/ 0 w 51"/>
                  <a:gd name="T7" fmla="*/ 27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7" name="Freeform 480">
                <a:extLst>
                  <a:ext uri="{FF2B5EF4-FFF2-40B4-BE49-F238E27FC236}">
                    <a16:creationId xmlns:a16="http://schemas.microsoft.com/office/drawing/2014/main" id="{80CACDF9-477D-4E22-B1B0-575C0614FB17}"/>
                  </a:ext>
                </a:extLst>
              </p:cNvPr>
              <p:cNvSpPr/>
              <p:nvPr>
                <p:custDataLst>
                  <p:tags r:id="rId1138"/>
                </p:custDataLst>
              </p:nvPr>
            </p:nvSpPr>
            <p:spPr bwMode="auto">
              <a:xfrm>
                <a:off x="2793" y="1434"/>
                <a:ext cx="101" cy="66"/>
              </a:xfrm>
              <a:custGeom>
                <a:avLst/>
                <a:gdLst>
                  <a:gd name="T0" fmla="*/ 0 w 50"/>
                  <a:gd name="T1" fmla="*/ 281 h 31"/>
                  <a:gd name="T2" fmla="*/ 347 w 50"/>
                  <a:gd name="T3" fmla="*/ 0 h 31"/>
                  <a:gd name="T4" fmla="*/ 188 w 50"/>
                  <a:gd name="T5" fmla="*/ 204 h 31"/>
                  <a:gd name="T6" fmla="*/ 0 w 50"/>
                  <a:gd name="T7" fmla="*/ 28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8" name="Freeform 481">
                <a:extLst>
                  <a:ext uri="{FF2B5EF4-FFF2-40B4-BE49-F238E27FC236}">
                    <a16:creationId xmlns:a16="http://schemas.microsoft.com/office/drawing/2014/main" id="{96A6F22D-ACFB-4198-84CC-CBBD88AE0227}"/>
                  </a:ext>
                </a:extLst>
              </p:cNvPr>
              <p:cNvSpPr/>
              <p:nvPr>
                <p:custDataLst>
                  <p:tags r:id="rId1139"/>
                </p:custDataLst>
              </p:nvPr>
            </p:nvSpPr>
            <p:spPr bwMode="auto">
              <a:xfrm>
                <a:off x="2824" y="1968"/>
                <a:ext cx="64" cy="60"/>
              </a:xfrm>
              <a:custGeom>
                <a:avLst/>
                <a:gdLst>
                  <a:gd name="T0" fmla="*/ 0 w 32"/>
                  <a:gd name="T1" fmla="*/ 276 h 28"/>
                  <a:gd name="T2" fmla="*/ 240 w 32"/>
                  <a:gd name="T3" fmla="*/ 60 h 28"/>
                  <a:gd name="T4" fmla="*/ 152 w 32"/>
                  <a:gd name="T5" fmla="*/ 51 h 28"/>
                  <a:gd name="T6" fmla="*/ 0 w 32"/>
                  <a:gd name="T7" fmla="*/ 27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69" name="Freeform 482">
                <a:extLst>
                  <a:ext uri="{FF2B5EF4-FFF2-40B4-BE49-F238E27FC236}">
                    <a16:creationId xmlns:a16="http://schemas.microsoft.com/office/drawing/2014/main" id="{8E5422BC-BE58-4CAE-8EE7-934D88BE9D84}"/>
                  </a:ext>
                </a:extLst>
              </p:cNvPr>
              <p:cNvSpPr/>
              <p:nvPr>
                <p:custDataLst>
                  <p:tags r:id="rId1140"/>
                </p:custDataLst>
              </p:nvPr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0" name="Freeform 483">
                <a:extLst>
                  <a:ext uri="{FF2B5EF4-FFF2-40B4-BE49-F238E27FC236}">
                    <a16:creationId xmlns:a16="http://schemas.microsoft.com/office/drawing/2014/main" id="{EFDE4484-7CE8-4193-87CF-08B86C5D03CB}"/>
                  </a:ext>
                </a:extLst>
              </p:cNvPr>
              <p:cNvSpPr/>
              <p:nvPr>
                <p:custDataLst>
                  <p:tags r:id="rId1141"/>
                </p:custDataLst>
              </p:nvPr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1" name="Freeform 484">
                <a:extLst>
                  <a:ext uri="{FF2B5EF4-FFF2-40B4-BE49-F238E27FC236}">
                    <a16:creationId xmlns:a16="http://schemas.microsoft.com/office/drawing/2014/main" id="{33001688-DB85-4BB9-AFD4-34520B3F22BF}"/>
                  </a:ext>
                </a:extLst>
              </p:cNvPr>
              <p:cNvSpPr/>
              <p:nvPr>
                <p:custDataLst>
                  <p:tags r:id="rId1142"/>
                </p:custDataLst>
              </p:nvPr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2" name="Freeform 485">
                <a:extLst>
                  <a:ext uri="{FF2B5EF4-FFF2-40B4-BE49-F238E27FC236}">
                    <a16:creationId xmlns:a16="http://schemas.microsoft.com/office/drawing/2014/main" id="{FC048A33-AF0E-4493-8C17-1C4A8C537D0F}"/>
                  </a:ext>
                </a:extLst>
              </p:cNvPr>
              <p:cNvSpPr/>
              <p:nvPr>
                <p:custDataLst>
                  <p:tags r:id="rId1143"/>
                </p:custDataLst>
              </p:nvPr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3" name="Freeform 486">
                <a:extLst>
                  <a:ext uri="{FF2B5EF4-FFF2-40B4-BE49-F238E27FC236}">
                    <a16:creationId xmlns:a16="http://schemas.microsoft.com/office/drawing/2014/main" id="{2D6A3832-1421-40EC-9D11-3D8731E4CD63}"/>
                  </a:ext>
                </a:extLst>
              </p:cNvPr>
              <p:cNvSpPr/>
              <p:nvPr>
                <p:custDataLst>
                  <p:tags r:id="rId1144"/>
                </p:custDataLst>
              </p:nvPr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4" name="Freeform 487">
                <a:extLst>
                  <a:ext uri="{FF2B5EF4-FFF2-40B4-BE49-F238E27FC236}">
                    <a16:creationId xmlns:a16="http://schemas.microsoft.com/office/drawing/2014/main" id="{974A27F1-8DDF-4AB1-A83A-C2FFC8319A5D}"/>
                  </a:ext>
                </a:extLst>
              </p:cNvPr>
              <p:cNvSpPr/>
              <p:nvPr>
                <p:custDataLst>
                  <p:tags r:id="rId1145"/>
                </p:custDataLst>
              </p:nvPr>
            </p:nvSpPr>
            <p:spPr bwMode="auto">
              <a:xfrm>
                <a:off x="3162" y="2749"/>
                <a:ext cx="20" cy="13"/>
              </a:xfrm>
              <a:custGeom>
                <a:avLst/>
                <a:gdLst>
                  <a:gd name="T0" fmla="*/ 80 w 10"/>
                  <a:gd name="T1" fmla="*/ 0 h 6"/>
                  <a:gd name="T2" fmla="*/ 0 w 10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5" name="Freeform 488">
                <a:extLst>
                  <a:ext uri="{FF2B5EF4-FFF2-40B4-BE49-F238E27FC236}">
                    <a16:creationId xmlns:a16="http://schemas.microsoft.com/office/drawing/2014/main" id="{3DB95795-0E06-4F42-ADBF-5A3C2CF92B44}"/>
                  </a:ext>
                </a:extLst>
              </p:cNvPr>
              <p:cNvSpPr/>
              <p:nvPr>
                <p:custDataLst>
                  <p:tags r:id="rId1146"/>
                </p:custDataLst>
              </p:nvPr>
            </p:nvSpPr>
            <p:spPr bwMode="auto">
              <a:xfrm>
                <a:off x="3445" y="2648"/>
                <a:ext cx="18" cy="2"/>
              </a:xfrm>
              <a:custGeom>
                <a:avLst/>
                <a:gdLst>
                  <a:gd name="T0" fmla="*/ 0 w 9"/>
                  <a:gd name="T1" fmla="*/ 8 h 1"/>
                  <a:gd name="T2" fmla="*/ 72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6" name="Freeform 489">
                <a:extLst>
                  <a:ext uri="{FF2B5EF4-FFF2-40B4-BE49-F238E27FC236}">
                    <a16:creationId xmlns:a16="http://schemas.microsoft.com/office/drawing/2014/main" id="{8B784D04-AC81-4659-86CB-7EDAEED3C35E}"/>
                  </a:ext>
                </a:extLst>
              </p:cNvPr>
              <p:cNvSpPr/>
              <p:nvPr>
                <p:custDataLst>
                  <p:tags r:id="rId1147"/>
                </p:custDataLst>
              </p:nvPr>
            </p:nvSpPr>
            <p:spPr bwMode="auto">
              <a:xfrm>
                <a:off x="2222" y="2101"/>
                <a:ext cx="8" cy="28"/>
              </a:xfrm>
              <a:custGeom>
                <a:avLst/>
                <a:gdLst>
                  <a:gd name="T0" fmla="*/ 32 w 4"/>
                  <a:gd name="T1" fmla="*/ 0 h 13"/>
                  <a:gd name="T2" fmla="*/ 0 w 4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7" name="Freeform 490">
                <a:extLst>
                  <a:ext uri="{FF2B5EF4-FFF2-40B4-BE49-F238E27FC236}">
                    <a16:creationId xmlns:a16="http://schemas.microsoft.com/office/drawing/2014/main" id="{F4D2227A-4FED-4E78-9CDB-6806E258D768}"/>
                  </a:ext>
                </a:extLst>
              </p:cNvPr>
              <p:cNvSpPr/>
              <p:nvPr>
                <p:custDataLst>
                  <p:tags r:id="rId1148"/>
                </p:custDataLst>
              </p:nvPr>
            </p:nvSpPr>
            <p:spPr bwMode="auto">
              <a:xfrm>
                <a:off x="2218" y="2018"/>
                <a:ext cx="8" cy="34"/>
              </a:xfrm>
              <a:custGeom>
                <a:avLst/>
                <a:gdLst>
                  <a:gd name="T0" fmla="*/ 32 w 4"/>
                  <a:gd name="T1" fmla="*/ 0 h 16"/>
                  <a:gd name="T2" fmla="*/ 8 w 4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8" name="Freeform 491">
                <a:extLst>
                  <a:ext uri="{FF2B5EF4-FFF2-40B4-BE49-F238E27FC236}">
                    <a16:creationId xmlns:a16="http://schemas.microsoft.com/office/drawing/2014/main" id="{B10D418A-8413-4733-B1D0-B380F3A34840}"/>
                  </a:ext>
                </a:extLst>
              </p:cNvPr>
              <p:cNvSpPr/>
              <p:nvPr>
                <p:custDataLst>
                  <p:tags r:id="rId1149"/>
                </p:custDataLst>
              </p:nvPr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79" name="Freeform 492">
                <a:extLst>
                  <a:ext uri="{FF2B5EF4-FFF2-40B4-BE49-F238E27FC236}">
                    <a16:creationId xmlns:a16="http://schemas.microsoft.com/office/drawing/2014/main" id="{92427B7D-85AB-432A-BAF8-A9E1EE90B52B}"/>
                  </a:ext>
                </a:extLst>
              </p:cNvPr>
              <p:cNvSpPr/>
              <p:nvPr>
                <p:custDataLst>
                  <p:tags r:id="rId1150"/>
                </p:custDataLst>
              </p:nvPr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0" name="Freeform 493">
                <a:extLst>
                  <a:ext uri="{FF2B5EF4-FFF2-40B4-BE49-F238E27FC236}">
                    <a16:creationId xmlns:a16="http://schemas.microsoft.com/office/drawing/2014/main" id="{28765D13-E8FE-4189-B9FF-4C1AF1852786}"/>
                  </a:ext>
                </a:extLst>
              </p:cNvPr>
              <p:cNvSpPr/>
              <p:nvPr>
                <p:custDataLst>
                  <p:tags r:id="rId1151"/>
                </p:custDataLst>
              </p:nvPr>
            </p:nvSpPr>
            <p:spPr bwMode="auto">
              <a:xfrm>
                <a:off x="2258" y="2657"/>
                <a:ext cx="33" cy="8"/>
              </a:xfrm>
              <a:custGeom>
                <a:avLst/>
                <a:gdLst>
                  <a:gd name="T0" fmla="*/ 0 w 16"/>
                  <a:gd name="T1" fmla="*/ 32 h 4"/>
                  <a:gd name="T2" fmla="*/ 14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1" name="Freeform 494">
                <a:extLst>
                  <a:ext uri="{FF2B5EF4-FFF2-40B4-BE49-F238E27FC236}">
                    <a16:creationId xmlns:a16="http://schemas.microsoft.com/office/drawing/2014/main" id="{E0C009B7-7350-4A75-ACA6-A315A8CE8876}"/>
                  </a:ext>
                </a:extLst>
              </p:cNvPr>
              <p:cNvSpPr/>
              <p:nvPr>
                <p:custDataLst>
                  <p:tags r:id="rId1152"/>
                </p:custDataLst>
              </p:nvPr>
            </p:nvSpPr>
            <p:spPr bwMode="auto">
              <a:xfrm>
                <a:off x="2393" y="2509"/>
                <a:ext cx="10" cy="30"/>
              </a:xfrm>
              <a:custGeom>
                <a:avLst/>
                <a:gdLst>
                  <a:gd name="T0" fmla="*/ 0 w 5"/>
                  <a:gd name="T1" fmla="*/ 0 h 14"/>
                  <a:gd name="T2" fmla="*/ 40 w 5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2" name="Freeform 495">
                <a:extLst>
                  <a:ext uri="{FF2B5EF4-FFF2-40B4-BE49-F238E27FC236}">
                    <a16:creationId xmlns:a16="http://schemas.microsoft.com/office/drawing/2014/main" id="{9F58A69B-02EF-48FF-9EBB-5C7321CE6D5A}"/>
                  </a:ext>
                </a:extLst>
              </p:cNvPr>
              <p:cNvSpPr/>
              <p:nvPr>
                <p:custDataLst>
                  <p:tags r:id="rId1153"/>
                </p:custDataLst>
              </p:nvPr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3" name="Freeform 496">
                <a:extLst>
                  <a:ext uri="{FF2B5EF4-FFF2-40B4-BE49-F238E27FC236}">
                    <a16:creationId xmlns:a16="http://schemas.microsoft.com/office/drawing/2014/main" id="{632906C6-8205-422E-A650-99753A52E4DB}"/>
                  </a:ext>
                </a:extLst>
              </p:cNvPr>
              <p:cNvSpPr/>
              <p:nvPr>
                <p:custDataLst>
                  <p:tags r:id="rId1154"/>
                </p:custDataLst>
              </p:nvPr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4" name="Freeform 497">
                <a:extLst>
                  <a:ext uri="{FF2B5EF4-FFF2-40B4-BE49-F238E27FC236}">
                    <a16:creationId xmlns:a16="http://schemas.microsoft.com/office/drawing/2014/main" id="{DBFF540E-3307-4CA8-A31E-39589D9D3A9F}"/>
                  </a:ext>
                </a:extLst>
              </p:cNvPr>
              <p:cNvSpPr/>
              <p:nvPr>
                <p:custDataLst>
                  <p:tags r:id="rId1155"/>
                </p:custDataLst>
              </p:nvPr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5" name="Freeform 498">
                <a:extLst>
                  <a:ext uri="{FF2B5EF4-FFF2-40B4-BE49-F238E27FC236}">
                    <a16:creationId xmlns:a16="http://schemas.microsoft.com/office/drawing/2014/main" id="{56296C45-5639-4AC4-9127-364AF928CC39}"/>
                  </a:ext>
                </a:extLst>
              </p:cNvPr>
              <p:cNvSpPr/>
              <p:nvPr>
                <p:custDataLst>
                  <p:tags r:id="rId1156"/>
                </p:custDataLst>
              </p:nvPr>
            </p:nvSpPr>
            <p:spPr bwMode="auto">
              <a:xfrm>
                <a:off x="2367" y="2466"/>
                <a:ext cx="121" cy="277"/>
              </a:xfrm>
              <a:custGeom>
                <a:avLst/>
                <a:gdLst>
                  <a:gd name="T0" fmla="*/ 492 w 60"/>
                  <a:gd name="T1" fmla="*/ 0 h 129"/>
                  <a:gd name="T2" fmla="*/ 0 w 60"/>
                  <a:gd name="T3" fmla="*/ 1278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6" name="Freeform 499">
                <a:extLst>
                  <a:ext uri="{FF2B5EF4-FFF2-40B4-BE49-F238E27FC236}">
                    <a16:creationId xmlns:a16="http://schemas.microsoft.com/office/drawing/2014/main" id="{7733DE6B-1BCC-46D2-8315-5B76DB476B28}"/>
                  </a:ext>
                </a:extLst>
              </p:cNvPr>
              <p:cNvSpPr/>
              <p:nvPr>
                <p:custDataLst>
                  <p:tags r:id="rId1157"/>
                </p:custDataLst>
              </p:nvPr>
            </p:nvSpPr>
            <p:spPr bwMode="auto">
              <a:xfrm>
                <a:off x="2983" y="2331"/>
                <a:ext cx="402" cy="577"/>
              </a:xfrm>
              <a:custGeom>
                <a:avLst/>
                <a:gdLst>
                  <a:gd name="T0" fmla="*/ 0 w 200"/>
                  <a:gd name="T1" fmla="*/ 0 h 269"/>
                  <a:gd name="T2" fmla="*/ 732 w 200"/>
                  <a:gd name="T3" fmla="*/ 888 h 269"/>
                  <a:gd name="T4" fmla="*/ 1624 w 200"/>
                  <a:gd name="T5" fmla="*/ 2655 h 269"/>
                  <a:gd name="T6" fmla="*/ 917 w 200"/>
                  <a:gd name="T7" fmla="*/ 100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7" name="Freeform 500">
                <a:extLst>
                  <a:ext uri="{FF2B5EF4-FFF2-40B4-BE49-F238E27FC236}">
                    <a16:creationId xmlns:a16="http://schemas.microsoft.com/office/drawing/2014/main" id="{20600C9D-F078-4BD4-8013-9990504EEFBD}"/>
                  </a:ext>
                </a:extLst>
              </p:cNvPr>
              <p:cNvSpPr/>
              <p:nvPr>
                <p:custDataLst>
                  <p:tags r:id="rId1158"/>
                </p:custDataLst>
              </p:nvPr>
            </p:nvSpPr>
            <p:spPr bwMode="auto">
              <a:xfrm>
                <a:off x="2377" y="2226"/>
                <a:ext cx="231" cy="143"/>
              </a:xfrm>
              <a:custGeom>
                <a:avLst/>
                <a:gdLst>
                  <a:gd name="T0" fmla="*/ 0 w 115"/>
                  <a:gd name="T1" fmla="*/ 455 h 67"/>
                  <a:gd name="T2" fmla="*/ 585 w 115"/>
                  <a:gd name="T3" fmla="*/ 386 h 67"/>
                  <a:gd name="T4" fmla="*/ 932 w 115"/>
                  <a:gd name="T5" fmla="*/ 0 h 67"/>
                  <a:gd name="T6" fmla="*/ 0 w 115"/>
                  <a:gd name="T7" fmla="*/ 455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8" name="Freeform 501">
                <a:extLst>
                  <a:ext uri="{FF2B5EF4-FFF2-40B4-BE49-F238E27FC236}">
                    <a16:creationId xmlns:a16="http://schemas.microsoft.com/office/drawing/2014/main" id="{AF214E13-CF5E-4361-BA08-D7B050E52753}"/>
                  </a:ext>
                </a:extLst>
              </p:cNvPr>
              <p:cNvSpPr/>
              <p:nvPr>
                <p:custDataLst>
                  <p:tags r:id="rId1159"/>
                </p:custDataLst>
              </p:nvPr>
            </p:nvSpPr>
            <p:spPr bwMode="auto">
              <a:xfrm>
                <a:off x="2278" y="2069"/>
                <a:ext cx="31" cy="178"/>
              </a:xfrm>
              <a:custGeom>
                <a:avLst/>
                <a:gdLst>
                  <a:gd name="T0" fmla="*/ 132 w 15"/>
                  <a:gd name="T1" fmla="*/ 0 h 83"/>
                  <a:gd name="T2" fmla="*/ 52 w 15"/>
                  <a:gd name="T3" fmla="*/ 819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89" name="Freeform 502">
                <a:extLst>
                  <a:ext uri="{FF2B5EF4-FFF2-40B4-BE49-F238E27FC236}">
                    <a16:creationId xmlns:a16="http://schemas.microsoft.com/office/drawing/2014/main" id="{47504549-3873-4E96-AAEC-2B6F51747CF7}"/>
                  </a:ext>
                </a:extLst>
              </p:cNvPr>
              <p:cNvSpPr/>
              <p:nvPr>
                <p:custDataLst>
                  <p:tags r:id="rId1160"/>
                </p:custDataLst>
              </p:nvPr>
            </p:nvSpPr>
            <p:spPr bwMode="auto">
              <a:xfrm>
                <a:off x="2156" y="3037"/>
                <a:ext cx="143" cy="92"/>
              </a:xfrm>
              <a:custGeom>
                <a:avLst/>
                <a:gdLst>
                  <a:gd name="T0" fmla="*/ 0 w 71"/>
                  <a:gd name="T1" fmla="*/ 421 h 43"/>
                  <a:gd name="T2" fmla="*/ 580 w 71"/>
                  <a:gd name="T3" fmla="*/ 0 h 43"/>
                  <a:gd name="T4" fmla="*/ 0 w 71"/>
                  <a:gd name="T5" fmla="*/ 42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0" name="Freeform 503">
                <a:extLst>
                  <a:ext uri="{FF2B5EF4-FFF2-40B4-BE49-F238E27FC236}">
                    <a16:creationId xmlns:a16="http://schemas.microsoft.com/office/drawing/2014/main" id="{CC07D868-912D-4EF4-89D6-ED9028CE7D2C}"/>
                  </a:ext>
                </a:extLst>
              </p:cNvPr>
              <p:cNvSpPr/>
              <p:nvPr>
                <p:custDataLst>
                  <p:tags r:id="rId1161"/>
                </p:custDataLst>
              </p:nvPr>
            </p:nvSpPr>
            <p:spPr bwMode="auto">
              <a:xfrm>
                <a:off x="2154" y="3204"/>
                <a:ext cx="112" cy="139"/>
              </a:xfrm>
              <a:custGeom>
                <a:avLst/>
                <a:gdLst>
                  <a:gd name="T0" fmla="*/ 0 w 56"/>
                  <a:gd name="T1" fmla="*/ 635 h 65"/>
                  <a:gd name="T2" fmla="*/ 448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1" name="Freeform 504">
                <a:extLst>
                  <a:ext uri="{FF2B5EF4-FFF2-40B4-BE49-F238E27FC236}">
                    <a16:creationId xmlns:a16="http://schemas.microsoft.com/office/drawing/2014/main" id="{EB932F34-93E4-475C-AD4D-A3D3BB6A09E3}"/>
                  </a:ext>
                </a:extLst>
              </p:cNvPr>
              <p:cNvSpPr/>
              <p:nvPr>
                <p:custDataLst>
                  <p:tags r:id="rId1162"/>
                </p:custDataLst>
              </p:nvPr>
            </p:nvSpPr>
            <p:spPr bwMode="auto">
              <a:xfrm>
                <a:off x="3333" y="3163"/>
                <a:ext cx="96" cy="208"/>
              </a:xfrm>
              <a:custGeom>
                <a:avLst/>
                <a:gdLst>
                  <a:gd name="T0" fmla="*/ 384 w 48"/>
                  <a:gd name="T1" fmla="*/ 0 h 97"/>
                  <a:gd name="T2" fmla="*/ 120 w 48"/>
                  <a:gd name="T3" fmla="*/ 603 h 97"/>
                  <a:gd name="T4" fmla="*/ 0 w 48"/>
                  <a:gd name="T5" fmla="*/ 956 h 97"/>
                  <a:gd name="T6" fmla="*/ 200 w 48"/>
                  <a:gd name="T7" fmla="*/ 543 h 97"/>
                  <a:gd name="T8" fmla="*/ 384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2" name="Freeform 505">
                <a:extLst>
                  <a:ext uri="{FF2B5EF4-FFF2-40B4-BE49-F238E27FC236}">
                    <a16:creationId xmlns:a16="http://schemas.microsoft.com/office/drawing/2014/main" id="{7C6B82A6-E47B-4279-8815-0D9A3386751B}"/>
                  </a:ext>
                </a:extLst>
              </p:cNvPr>
              <p:cNvSpPr/>
              <p:nvPr>
                <p:custDataLst>
                  <p:tags r:id="rId1163"/>
                </p:custDataLst>
              </p:nvPr>
            </p:nvSpPr>
            <p:spPr bwMode="auto">
              <a:xfrm>
                <a:off x="3353" y="2466"/>
                <a:ext cx="94" cy="99"/>
              </a:xfrm>
              <a:custGeom>
                <a:avLst/>
                <a:gdLst>
                  <a:gd name="T0" fmla="*/ 0 w 47"/>
                  <a:gd name="T1" fmla="*/ 0 h 46"/>
                  <a:gd name="T2" fmla="*/ 376 w 47"/>
                  <a:gd name="T3" fmla="*/ 458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3" name="Freeform 506">
                <a:extLst>
                  <a:ext uri="{FF2B5EF4-FFF2-40B4-BE49-F238E27FC236}">
                    <a16:creationId xmlns:a16="http://schemas.microsoft.com/office/drawing/2014/main" id="{9519DA75-50E3-40A4-AE06-0DA22875F3D0}"/>
                  </a:ext>
                </a:extLst>
              </p:cNvPr>
              <p:cNvSpPr/>
              <p:nvPr>
                <p:custDataLst>
                  <p:tags r:id="rId1164"/>
                </p:custDataLst>
              </p:nvPr>
            </p:nvSpPr>
            <p:spPr bwMode="auto">
              <a:xfrm>
                <a:off x="3419" y="2219"/>
                <a:ext cx="50" cy="82"/>
              </a:xfrm>
              <a:custGeom>
                <a:avLst/>
                <a:gdLst>
                  <a:gd name="T0" fmla="*/ 120 w 25"/>
                  <a:gd name="T1" fmla="*/ 0 h 38"/>
                  <a:gd name="T2" fmla="*/ 56 w 25"/>
                  <a:gd name="T3" fmla="*/ 313 h 38"/>
                  <a:gd name="T4" fmla="*/ 200 w 25"/>
                  <a:gd name="T5" fmla="*/ 121 h 38"/>
                  <a:gd name="T6" fmla="*/ 144 w 25"/>
                  <a:gd name="T7" fmla="*/ 173 h 38"/>
                  <a:gd name="T8" fmla="*/ 128 w 25"/>
                  <a:gd name="T9" fmla="*/ 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4" name="Freeform 507">
                <a:extLst>
                  <a:ext uri="{FF2B5EF4-FFF2-40B4-BE49-F238E27FC236}">
                    <a16:creationId xmlns:a16="http://schemas.microsoft.com/office/drawing/2014/main" id="{C335C675-C739-49DA-AFA4-A5E0432904B3}"/>
                  </a:ext>
                </a:extLst>
              </p:cNvPr>
              <p:cNvSpPr/>
              <p:nvPr>
                <p:custDataLst>
                  <p:tags r:id="rId1165"/>
                </p:custDataLst>
              </p:nvPr>
            </p:nvSpPr>
            <p:spPr bwMode="auto">
              <a:xfrm>
                <a:off x="3508" y="3202"/>
                <a:ext cx="38" cy="60"/>
              </a:xfrm>
              <a:custGeom>
                <a:avLst/>
                <a:gdLst>
                  <a:gd name="T0" fmla="*/ 88 w 19"/>
                  <a:gd name="T1" fmla="*/ 0 h 28"/>
                  <a:gd name="T2" fmla="*/ 56 w 19"/>
                  <a:gd name="T3" fmla="*/ 276 h 28"/>
                  <a:gd name="T4" fmla="*/ 152 w 19"/>
                  <a:gd name="T5" fmla="*/ 8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5" name="Freeform 508">
                <a:extLst>
                  <a:ext uri="{FF2B5EF4-FFF2-40B4-BE49-F238E27FC236}">
                    <a16:creationId xmlns:a16="http://schemas.microsoft.com/office/drawing/2014/main" id="{B6A86ADB-0595-4106-83F9-1711D018885F}"/>
                  </a:ext>
                </a:extLst>
              </p:cNvPr>
              <p:cNvSpPr/>
              <p:nvPr>
                <p:custDataLst>
                  <p:tags r:id="rId1166"/>
                </p:custDataLst>
              </p:nvPr>
            </p:nvSpPr>
            <p:spPr bwMode="auto">
              <a:xfrm>
                <a:off x="3316" y="3288"/>
                <a:ext cx="29" cy="73"/>
              </a:xfrm>
              <a:custGeom>
                <a:avLst/>
                <a:gdLst>
                  <a:gd name="T0" fmla="*/ 0 w 14"/>
                  <a:gd name="T1" fmla="*/ 112 h 34"/>
                  <a:gd name="T2" fmla="*/ 8 w 14"/>
                  <a:gd name="T3" fmla="*/ 337 h 34"/>
                  <a:gd name="T4" fmla="*/ 124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6" name="Freeform 509">
                <a:extLst>
                  <a:ext uri="{FF2B5EF4-FFF2-40B4-BE49-F238E27FC236}">
                    <a16:creationId xmlns:a16="http://schemas.microsoft.com/office/drawing/2014/main" id="{DD14AEBB-A33A-4549-BE18-1A03E5AA2A87}"/>
                  </a:ext>
                </a:extLst>
              </p:cNvPr>
              <p:cNvSpPr/>
              <p:nvPr>
                <p:custDataLst>
                  <p:tags r:id="rId1167"/>
                </p:custDataLst>
              </p:nvPr>
            </p:nvSpPr>
            <p:spPr bwMode="auto">
              <a:xfrm>
                <a:off x="2270" y="3206"/>
                <a:ext cx="25" cy="58"/>
              </a:xfrm>
              <a:custGeom>
                <a:avLst/>
                <a:gdLst>
                  <a:gd name="T0" fmla="*/ 44 w 12"/>
                  <a:gd name="T1" fmla="*/ 9 h 27"/>
                  <a:gd name="T2" fmla="*/ 0 w 12"/>
                  <a:gd name="T3" fmla="*/ 269 h 27"/>
                  <a:gd name="T4" fmla="*/ 92 w 12"/>
                  <a:gd name="T5" fmla="*/ 129 h 27"/>
                  <a:gd name="T6" fmla="*/ 92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7" name="Freeform 510">
                <a:extLst>
                  <a:ext uri="{FF2B5EF4-FFF2-40B4-BE49-F238E27FC236}">
                    <a16:creationId xmlns:a16="http://schemas.microsoft.com/office/drawing/2014/main" id="{F3C198CD-4E13-4551-9BFE-A0498A6AE883}"/>
                  </a:ext>
                </a:extLst>
              </p:cNvPr>
              <p:cNvSpPr/>
              <p:nvPr>
                <p:custDataLst>
                  <p:tags r:id="rId1168"/>
                </p:custDataLst>
              </p:nvPr>
            </p:nvSpPr>
            <p:spPr bwMode="auto">
              <a:xfrm>
                <a:off x="2367" y="3343"/>
                <a:ext cx="34" cy="97"/>
              </a:xfrm>
              <a:custGeom>
                <a:avLst/>
                <a:gdLst>
                  <a:gd name="T0" fmla="*/ 8 w 17"/>
                  <a:gd name="T1" fmla="*/ 0 h 45"/>
                  <a:gd name="T2" fmla="*/ 112 w 17"/>
                  <a:gd name="T3" fmla="*/ 209 h 45"/>
                  <a:gd name="T4" fmla="*/ 136 w 17"/>
                  <a:gd name="T5" fmla="*/ 451 h 45"/>
                  <a:gd name="T6" fmla="*/ 0 w 17"/>
                  <a:gd name="T7" fmla="*/ 52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8" name="Freeform 511">
                <a:extLst>
                  <a:ext uri="{FF2B5EF4-FFF2-40B4-BE49-F238E27FC236}">
                    <a16:creationId xmlns:a16="http://schemas.microsoft.com/office/drawing/2014/main" id="{49C66C01-106F-4AF2-8AEC-5686AD245016}"/>
                  </a:ext>
                </a:extLst>
              </p:cNvPr>
              <p:cNvSpPr/>
              <p:nvPr>
                <p:custDataLst>
                  <p:tags r:id="rId1169"/>
                </p:custDataLst>
              </p:nvPr>
            </p:nvSpPr>
            <p:spPr bwMode="auto">
              <a:xfrm>
                <a:off x="2206" y="2213"/>
                <a:ext cx="34" cy="64"/>
              </a:xfrm>
              <a:custGeom>
                <a:avLst/>
                <a:gdLst>
                  <a:gd name="T0" fmla="*/ 0 w 17"/>
                  <a:gd name="T1" fmla="*/ 173 h 30"/>
                  <a:gd name="T2" fmla="*/ 24 w 17"/>
                  <a:gd name="T3" fmla="*/ 273 h 30"/>
                  <a:gd name="T4" fmla="*/ 136 w 17"/>
                  <a:gd name="T5" fmla="*/ 292 h 30"/>
                  <a:gd name="T6" fmla="*/ 40 w 17"/>
                  <a:gd name="T7" fmla="*/ 0 h 30"/>
                  <a:gd name="T8" fmla="*/ 16 w 17"/>
                  <a:gd name="T9" fmla="*/ 1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199" name="Freeform 512">
                <a:extLst>
                  <a:ext uri="{FF2B5EF4-FFF2-40B4-BE49-F238E27FC236}">
                    <a16:creationId xmlns:a16="http://schemas.microsoft.com/office/drawing/2014/main" id="{B4871435-2149-42A6-B774-DFE933B50801}"/>
                  </a:ext>
                </a:extLst>
              </p:cNvPr>
              <p:cNvSpPr/>
              <p:nvPr>
                <p:custDataLst>
                  <p:tags r:id="rId1170"/>
                </p:custDataLst>
              </p:nvPr>
            </p:nvSpPr>
            <p:spPr bwMode="auto">
              <a:xfrm>
                <a:off x="2278" y="2093"/>
                <a:ext cx="15" cy="17"/>
              </a:xfrm>
              <a:custGeom>
                <a:avLst/>
                <a:gdLst>
                  <a:gd name="T0" fmla="*/ 9 w 7"/>
                  <a:gd name="T1" fmla="*/ 0 h 8"/>
                  <a:gd name="T2" fmla="*/ 0 w 7"/>
                  <a:gd name="T3" fmla="*/ 77 h 8"/>
                  <a:gd name="T4" fmla="*/ 69 w 7"/>
                  <a:gd name="T5" fmla="*/ 4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0" name="Freeform 513">
                <a:extLst>
                  <a:ext uri="{FF2B5EF4-FFF2-40B4-BE49-F238E27FC236}">
                    <a16:creationId xmlns:a16="http://schemas.microsoft.com/office/drawing/2014/main" id="{328C6EA6-8468-4473-9830-73B2619A05EC}"/>
                  </a:ext>
                </a:extLst>
              </p:cNvPr>
              <p:cNvSpPr/>
              <p:nvPr>
                <p:custDataLst>
                  <p:tags r:id="rId1171"/>
                </p:custDataLst>
              </p:nvPr>
            </p:nvSpPr>
            <p:spPr bwMode="auto">
              <a:xfrm>
                <a:off x="2834" y="2022"/>
                <a:ext cx="72" cy="64"/>
              </a:xfrm>
              <a:custGeom>
                <a:avLst/>
                <a:gdLst>
                  <a:gd name="T0" fmla="*/ 168 w 36"/>
                  <a:gd name="T1" fmla="*/ 0 h 30"/>
                  <a:gd name="T2" fmla="*/ 0 w 36"/>
                  <a:gd name="T3" fmla="*/ 292 h 30"/>
                  <a:gd name="T4" fmla="*/ 176 w 36"/>
                  <a:gd name="T5" fmla="*/ 6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1" name="Freeform 514">
                <a:extLst>
                  <a:ext uri="{FF2B5EF4-FFF2-40B4-BE49-F238E27FC236}">
                    <a16:creationId xmlns:a16="http://schemas.microsoft.com/office/drawing/2014/main" id="{D575210B-0A5F-4A6F-BFB1-D24C31EFD17F}"/>
                  </a:ext>
                </a:extLst>
              </p:cNvPr>
              <p:cNvSpPr/>
              <p:nvPr>
                <p:custDataLst>
                  <p:tags r:id="rId1172"/>
                </p:custDataLst>
              </p:nvPr>
            </p:nvSpPr>
            <p:spPr bwMode="auto">
              <a:xfrm>
                <a:off x="2918" y="2140"/>
                <a:ext cx="61" cy="49"/>
              </a:xfrm>
              <a:custGeom>
                <a:avLst/>
                <a:gdLst>
                  <a:gd name="T0" fmla="*/ 100 w 30"/>
                  <a:gd name="T1" fmla="*/ 0 h 23"/>
                  <a:gd name="T2" fmla="*/ 0 w 30"/>
                  <a:gd name="T3" fmla="*/ 222 h 23"/>
                  <a:gd name="T4" fmla="*/ 67 w 30"/>
                  <a:gd name="T5" fmla="*/ 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2" name="Freeform 515">
                <a:extLst>
                  <a:ext uri="{FF2B5EF4-FFF2-40B4-BE49-F238E27FC236}">
                    <a16:creationId xmlns:a16="http://schemas.microsoft.com/office/drawing/2014/main" id="{4A0C6357-692E-4D3E-91B0-1E82E5E7BE45}"/>
                  </a:ext>
                </a:extLst>
              </p:cNvPr>
              <p:cNvSpPr/>
              <p:nvPr>
                <p:custDataLst>
                  <p:tags r:id="rId1173"/>
                </p:custDataLst>
              </p:nvPr>
            </p:nvSpPr>
            <p:spPr bwMode="auto">
              <a:xfrm>
                <a:off x="2731" y="2187"/>
                <a:ext cx="44" cy="26"/>
              </a:xfrm>
              <a:custGeom>
                <a:avLst/>
                <a:gdLst>
                  <a:gd name="T0" fmla="*/ 0 w 22"/>
                  <a:gd name="T1" fmla="*/ 20 h 12"/>
                  <a:gd name="T2" fmla="*/ 176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3" name="Freeform 516">
                <a:extLst>
                  <a:ext uri="{FF2B5EF4-FFF2-40B4-BE49-F238E27FC236}">
                    <a16:creationId xmlns:a16="http://schemas.microsoft.com/office/drawing/2014/main" id="{8D1C538B-7ADC-460F-96D5-65C4DC7A0A3A}"/>
                  </a:ext>
                </a:extLst>
              </p:cNvPr>
              <p:cNvSpPr/>
              <p:nvPr>
                <p:custDataLst>
                  <p:tags r:id="rId1174"/>
                </p:custDataLst>
              </p:nvPr>
            </p:nvSpPr>
            <p:spPr bwMode="auto">
              <a:xfrm>
                <a:off x="2522" y="2254"/>
                <a:ext cx="191" cy="313"/>
              </a:xfrm>
              <a:custGeom>
                <a:avLst/>
                <a:gdLst>
                  <a:gd name="T0" fmla="*/ 537 w 95"/>
                  <a:gd name="T1" fmla="*/ 0 h 146"/>
                  <a:gd name="T2" fmla="*/ 772 w 95"/>
                  <a:gd name="T3" fmla="*/ 96 h 146"/>
                  <a:gd name="T4" fmla="*/ 0 w 95"/>
                  <a:gd name="T5" fmla="*/ 1439 h 146"/>
                  <a:gd name="T6" fmla="*/ 619 w 95"/>
                  <a:gd name="T7" fmla="*/ 197 h 146"/>
                  <a:gd name="T8" fmla="*/ 537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4" name="Freeform 517">
                <a:extLst>
                  <a:ext uri="{FF2B5EF4-FFF2-40B4-BE49-F238E27FC236}">
                    <a16:creationId xmlns:a16="http://schemas.microsoft.com/office/drawing/2014/main" id="{1488CED2-7451-4B58-BCFD-6D715E84A5F0}"/>
                  </a:ext>
                </a:extLst>
              </p:cNvPr>
              <p:cNvSpPr/>
              <p:nvPr>
                <p:custDataLst>
                  <p:tags r:id="rId1175"/>
                </p:custDataLst>
              </p:nvPr>
            </p:nvSpPr>
            <p:spPr bwMode="auto">
              <a:xfrm>
                <a:off x="3463" y="2970"/>
                <a:ext cx="43" cy="165"/>
              </a:xfrm>
              <a:custGeom>
                <a:avLst/>
                <a:gdLst>
                  <a:gd name="T0" fmla="*/ 0 w 21"/>
                  <a:gd name="T1" fmla="*/ 0 h 77"/>
                  <a:gd name="T2" fmla="*/ 180 w 21"/>
                  <a:gd name="T3" fmla="*/ 759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5" name="Freeform 518">
                <a:extLst>
                  <a:ext uri="{FF2B5EF4-FFF2-40B4-BE49-F238E27FC236}">
                    <a16:creationId xmlns:a16="http://schemas.microsoft.com/office/drawing/2014/main" id="{AF8DA73B-7AC9-44FB-A10C-32336CB726BF}"/>
                  </a:ext>
                </a:extLst>
              </p:cNvPr>
              <p:cNvSpPr/>
              <p:nvPr>
                <p:custDataLst>
                  <p:tags r:id="rId1176"/>
                </p:custDataLst>
              </p:nvPr>
            </p:nvSpPr>
            <p:spPr bwMode="auto">
              <a:xfrm>
                <a:off x="2335" y="2979"/>
                <a:ext cx="44" cy="210"/>
              </a:xfrm>
              <a:custGeom>
                <a:avLst/>
                <a:gdLst>
                  <a:gd name="T0" fmla="*/ 176 w 22"/>
                  <a:gd name="T1" fmla="*/ 0 h 98"/>
                  <a:gd name="T2" fmla="*/ 32 w 22"/>
                  <a:gd name="T3" fmla="*/ 964 h 98"/>
                  <a:gd name="T4" fmla="*/ 176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6" name="Freeform 519">
                <a:extLst>
                  <a:ext uri="{FF2B5EF4-FFF2-40B4-BE49-F238E27FC236}">
                    <a16:creationId xmlns:a16="http://schemas.microsoft.com/office/drawing/2014/main" id="{4314F1D1-B824-4806-8591-7C3B2D7EBAF0}"/>
                  </a:ext>
                </a:extLst>
              </p:cNvPr>
              <p:cNvSpPr/>
              <p:nvPr>
                <p:custDataLst>
                  <p:tags r:id="rId1177"/>
                </p:custDataLst>
              </p:nvPr>
            </p:nvSpPr>
            <p:spPr bwMode="auto">
              <a:xfrm>
                <a:off x="2031" y="3065"/>
                <a:ext cx="14" cy="12"/>
              </a:xfrm>
              <a:custGeom>
                <a:avLst/>
                <a:gdLst>
                  <a:gd name="T0" fmla="*/ 0 w 7"/>
                  <a:gd name="T1" fmla="*/ 16 h 6"/>
                  <a:gd name="T2" fmla="*/ 32 w 7"/>
                  <a:gd name="T3" fmla="*/ 8 h 6"/>
                  <a:gd name="T4" fmla="*/ 56 w 7"/>
                  <a:gd name="T5" fmla="*/ 32 h 6"/>
                  <a:gd name="T6" fmla="*/ 24 w 7"/>
                  <a:gd name="T7" fmla="*/ 40 h 6"/>
                  <a:gd name="T8" fmla="*/ 0 w 7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7" name="Freeform 520">
                <a:extLst>
                  <a:ext uri="{FF2B5EF4-FFF2-40B4-BE49-F238E27FC236}">
                    <a16:creationId xmlns:a16="http://schemas.microsoft.com/office/drawing/2014/main" id="{CADDC9D9-B338-431A-B961-600BA22AC493}"/>
                  </a:ext>
                </a:extLst>
              </p:cNvPr>
              <p:cNvSpPr/>
              <p:nvPr>
                <p:custDataLst>
                  <p:tags r:id="rId1178"/>
                </p:custDataLst>
              </p:nvPr>
            </p:nvSpPr>
            <p:spPr bwMode="auto">
              <a:xfrm>
                <a:off x="2103" y="3060"/>
                <a:ext cx="17" cy="11"/>
              </a:xfrm>
              <a:custGeom>
                <a:avLst/>
                <a:gdLst>
                  <a:gd name="T0" fmla="*/ 9 w 8"/>
                  <a:gd name="T1" fmla="*/ 44 h 5"/>
                  <a:gd name="T2" fmla="*/ 28 w 8"/>
                  <a:gd name="T3" fmla="*/ 0 h 5"/>
                  <a:gd name="T4" fmla="*/ 68 w 8"/>
                  <a:gd name="T5" fmla="*/ 9 h 5"/>
                  <a:gd name="T6" fmla="*/ 49 w 8"/>
                  <a:gd name="T7" fmla="*/ 53 h 5"/>
                  <a:gd name="T8" fmla="*/ 9 w 8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8" name="Freeform 521">
                <a:extLst>
                  <a:ext uri="{FF2B5EF4-FFF2-40B4-BE49-F238E27FC236}">
                    <a16:creationId xmlns:a16="http://schemas.microsoft.com/office/drawing/2014/main" id="{5203E753-E90D-4683-A9CB-A3BA6A402359}"/>
                  </a:ext>
                </a:extLst>
              </p:cNvPr>
              <p:cNvSpPr/>
              <p:nvPr>
                <p:custDataLst>
                  <p:tags r:id="rId1179"/>
                </p:custDataLst>
              </p:nvPr>
            </p:nvSpPr>
            <p:spPr bwMode="auto">
              <a:xfrm>
                <a:off x="1912" y="3352"/>
                <a:ext cx="14" cy="11"/>
              </a:xfrm>
              <a:custGeom>
                <a:avLst/>
                <a:gdLst>
                  <a:gd name="T0" fmla="*/ 0 w 7"/>
                  <a:gd name="T1" fmla="*/ 33 h 5"/>
                  <a:gd name="T2" fmla="*/ 24 w 7"/>
                  <a:gd name="T3" fmla="*/ 0 h 5"/>
                  <a:gd name="T4" fmla="*/ 56 w 7"/>
                  <a:gd name="T5" fmla="*/ 33 h 5"/>
                  <a:gd name="T6" fmla="*/ 24 w 7"/>
                  <a:gd name="T7" fmla="*/ 53 h 5"/>
                  <a:gd name="T8" fmla="*/ 0 w 7"/>
                  <a:gd name="T9" fmla="*/ 3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09" name="Freeform 522">
                <a:extLst>
                  <a:ext uri="{FF2B5EF4-FFF2-40B4-BE49-F238E27FC236}">
                    <a16:creationId xmlns:a16="http://schemas.microsoft.com/office/drawing/2014/main" id="{E32C4E1F-523C-4B18-83B6-45CBD5F3D37E}"/>
                  </a:ext>
                </a:extLst>
              </p:cNvPr>
              <p:cNvSpPr/>
              <p:nvPr>
                <p:custDataLst>
                  <p:tags r:id="rId1180"/>
                </p:custDataLst>
              </p:nvPr>
            </p:nvSpPr>
            <p:spPr bwMode="auto">
              <a:xfrm>
                <a:off x="1780" y="3567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48 w 7"/>
                  <a:gd name="T5" fmla="*/ 51 h 7"/>
                  <a:gd name="T6" fmla="*/ 16 w 7"/>
                  <a:gd name="T7" fmla="*/ 51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0" name="Freeform 523">
                <a:extLst>
                  <a:ext uri="{FF2B5EF4-FFF2-40B4-BE49-F238E27FC236}">
                    <a16:creationId xmlns:a16="http://schemas.microsoft.com/office/drawing/2014/main" id="{2E5B5B21-F8B2-4439-8E07-92C8BDC80CB8}"/>
                  </a:ext>
                </a:extLst>
              </p:cNvPr>
              <p:cNvSpPr/>
              <p:nvPr>
                <p:custDataLst>
                  <p:tags r:id="rId1181"/>
                </p:custDataLst>
              </p:nvPr>
            </p:nvSpPr>
            <p:spPr bwMode="auto">
              <a:xfrm>
                <a:off x="1973" y="3717"/>
                <a:ext cx="14" cy="10"/>
              </a:xfrm>
              <a:custGeom>
                <a:avLst/>
                <a:gdLst>
                  <a:gd name="T0" fmla="*/ 0 w 7"/>
                  <a:gd name="T1" fmla="*/ 24 h 5"/>
                  <a:gd name="T2" fmla="*/ 24 w 7"/>
                  <a:gd name="T3" fmla="*/ 0 h 5"/>
                  <a:gd name="T4" fmla="*/ 56 w 7"/>
                  <a:gd name="T5" fmla="*/ 16 h 5"/>
                  <a:gd name="T6" fmla="*/ 32 w 7"/>
                  <a:gd name="T7" fmla="*/ 40 h 5"/>
                  <a:gd name="T8" fmla="*/ 0 w 7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1" name="Freeform 524">
                <a:extLst>
                  <a:ext uri="{FF2B5EF4-FFF2-40B4-BE49-F238E27FC236}">
                    <a16:creationId xmlns:a16="http://schemas.microsoft.com/office/drawing/2014/main" id="{B1E1B206-7044-41A5-A58A-F6F4232F749B}"/>
                  </a:ext>
                </a:extLst>
              </p:cNvPr>
              <p:cNvSpPr/>
              <p:nvPr>
                <p:custDataLst>
                  <p:tags r:id="rId1182"/>
                </p:custDataLst>
              </p:nvPr>
            </p:nvSpPr>
            <p:spPr bwMode="auto">
              <a:xfrm>
                <a:off x="2170" y="3706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2" name="Freeform 525">
                <a:extLst>
                  <a:ext uri="{FF2B5EF4-FFF2-40B4-BE49-F238E27FC236}">
                    <a16:creationId xmlns:a16="http://schemas.microsoft.com/office/drawing/2014/main" id="{D5D88ADD-892B-4CC8-9EE7-26902A9D507A}"/>
                  </a:ext>
                </a:extLst>
              </p:cNvPr>
              <p:cNvSpPr/>
              <p:nvPr>
                <p:custDataLst>
                  <p:tags r:id="rId1183"/>
                </p:custDataLst>
              </p:nvPr>
            </p:nvSpPr>
            <p:spPr bwMode="auto">
              <a:xfrm>
                <a:off x="2417" y="3592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24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3" name="Freeform 526">
                <a:extLst>
                  <a:ext uri="{FF2B5EF4-FFF2-40B4-BE49-F238E27FC236}">
                    <a16:creationId xmlns:a16="http://schemas.microsoft.com/office/drawing/2014/main" id="{35FE50B7-9E53-4411-8CF3-084461317654}"/>
                  </a:ext>
                </a:extLst>
              </p:cNvPr>
              <p:cNvSpPr/>
              <p:nvPr>
                <p:custDataLst>
                  <p:tags r:id="rId1184"/>
                </p:custDataLst>
              </p:nvPr>
            </p:nvSpPr>
            <p:spPr bwMode="auto">
              <a:xfrm>
                <a:off x="2530" y="3481"/>
                <a:ext cx="16" cy="10"/>
              </a:xfrm>
              <a:custGeom>
                <a:avLst/>
                <a:gdLst>
                  <a:gd name="T0" fmla="*/ 8 w 8"/>
                  <a:gd name="T1" fmla="*/ 32 h 5"/>
                  <a:gd name="T2" fmla="*/ 24 w 8"/>
                  <a:gd name="T3" fmla="*/ 0 h 5"/>
                  <a:gd name="T4" fmla="*/ 56 w 8"/>
                  <a:gd name="T5" fmla="*/ 8 h 5"/>
                  <a:gd name="T6" fmla="*/ 40 w 8"/>
                  <a:gd name="T7" fmla="*/ 40 h 5"/>
                  <a:gd name="T8" fmla="*/ 8 w 8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4" name="Freeform 527">
                <a:extLst>
                  <a:ext uri="{FF2B5EF4-FFF2-40B4-BE49-F238E27FC236}">
                    <a16:creationId xmlns:a16="http://schemas.microsoft.com/office/drawing/2014/main" id="{E344FF01-BDF2-4685-848F-51B0D793D593}"/>
                  </a:ext>
                </a:extLst>
              </p:cNvPr>
              <p:cNvSpPr/>
              <p:nvPr>
                <p:custDataLst>
                  <p:tags r:id="rId1185"/>
                </p:custDataLst>
              </p:nvPr>
            </p:nvSpPr>
            <p:spPr bwMode="auto">
              <a:xfrm>
                <a:off x="2476" y="32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0 h 6"/>
                  <a:gd name="T4" fmla="*/ 56 w 7"/>
                  <a:gd name="T5" fmla="*/ 43 h 6"/>
                  <a:gd name="T6" fmla="*/ 24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5" name="Freeform 528">
                <a:extLst>
                  <a:ext uri="{FF2B5EF4-FFF2-40B4-BE49-F238E27FC236}">
                    <a16:creationId xmlns:a16="http://schemas.microsoft.com/office/drawing/2014/main" id="{1AF8F26A-7679-43BE-8ED9-128B1CC1D9DD}"/>
                  </a:ext>
                </a:extLst>
              </p:cNvPr>
              <p:cNvSpPr/>
              <p:nvPr>
                <p:custDataLst>
                  <p:tags r:id="rId1186"/>
                </p:custDataLst>
              </p:nvPr>
            </p:nvSpPr>
            <p:spPr bwMode="auto">
              <a:xfrm>
                <a:off x="2220" y="27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9 h 6"/>
                  <a:gd name="T4" fmla="*/ 48 w 7"/>
                  <a:gd name="T5" fmla="*/ 52 h 6"/>
                  <a:gd name="T6" fmla="*/ 16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6" name="Freeform 529">
                <a:extLst>
                  <a:ext uri="{FF2B5EF4-FFF2-40B4-BE49-F238E27FC236}">
                    <a16:creationId xmlns:a16="http://schemas.microsoft.com/office/drawing/2014/main" id="{EBC8489E-55FA-42B9-BFEA-0216EDA5AC36}"/>
                  </a:ext>
                </a:extLst>
              </p:cNvPr>
              <p:cNvSpPr/>
              <p:nvPr>
                <p:custDataLst>
                  <p:tags r:id="rId1187"/>
                </p:custDataLst>
              </p:nvPr>
            </p:nvSpPr>
            <p:spPr bwMode="auto">
              <a:xfrm>
                <a:off x="2592" y="2781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16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7" name="Freeform 530">
                <a:extLst>
                  <a:ext uri="{FF2B5EF4-FFF2-40B4-BE49-F238E27FC236}">
                    <a16:creationId xmlns:a16="http://schemas.microsoft.com/office/drawing/2014/main" id="{2F9DD616-2B5D-42B9-AC2E-EF145F88E5C2}"/>
                  </a:ext>
                </a:extLst>
              </p:cNvPr>
              <p:cNvSpPr/>
              <p:nvPr>
                <p:custDataLst>
                  <p:tags r:id="rId1188"/>
                </p:custDataLst>
              </p:nvPr>
            </p:nvSpPr>
            <p:spPr bwMode="auto">
              <a:xfrm>
                <a:off x="3133" y="2811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8" name="Freeform 531">
                <a:extLst>
                  <a:ext uri="{FF2B5EF4-FFF2-40B4-BE49-F238E27FC236}">
                    <a16:creationId xmlns:a16="http://schemas.microsoft.com/office/drawing/2014/main" id="{B6163F2E-F01D-4BF3-ADB2-1FA24A2BE150}"/>
                  </a:ext>
                </a:extLst>
              </p:cNvPr>
              <p:cNvSpPr/>
              <p:nvPr>
                <p:custDataLst>
                  <p:tags r:id="rId1189"/>
                </p:custDataLst>
              </p:nvPr>
            </p:nvSpPr>
            <p:spPr bwMode="auto">
              <a:xfrm>
                <a:off x="3254" y="3406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56 w 7"/>
                  <a:gd name="T5" fmla="*/ 51 h 7"/>
                  <a:gd name="T6" fmla="*/ 16 w 7"/>
                  <a:gd name="T7" fmla="*/ 60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19" name="Freeform 532">
                <a:extLst>
                  <a:ext uri="{FF2B5EF4-FFF2-40B4-BE49-F238E27FC236}">
                    <a16:creationId xmlns:a16="http://schemas.microsoft.com/office/drawing/2014/main" id="{2A56D75C-93C9-4FFF-B2F2-366E5DFF4EAA}"/>
                  </a:ext>
                </a:extLst>
              </p:cNvPr>
              <p:cNvSpPr/>
              <p:nvPr>
                <p:custDataLst>
                  <p:tags r:id="rId1190"/>
                </p:custDataLst>
              </p:nvPr>
            </p:nvSpPr>
            <p:spPr bwMode="auto">
              <a:xfrm>
                <a:off x="3487" y="3564"/>
                <a:ext cx="13" cy="18"/>
              </a:xfrm>
              <a:custGeom>
                <a:avLst/>
                <a:gdLst>
                  <a:gd name="T0" fmla="*/ 9 w 6"/>
                  <a:gd name="T1" fmla="*/ 81 h 8"/>
                  <a:gd name="T2" fmla="*/ 0 w 6"/>
                  <a:gd name="T3" fmla="*/ 36 h 8"/>
                  <a:gd name="T4" fmla="*/ 43 w 6"/>
                  <a:gd name="T5" fmla="*/ 11 h 8"/>
                  <a:gd name="T6" fmla="*/ 52 w 6"/>
                  <a:gd name="T7" fmla="*/ 56 h 8"/>
                  <a:gd name="T8" fmla="*/ 9 w 6"/>
                  <a:gd name="T9" fmla="*/ 8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0" name="Freeform 533">
                <a:extLst>
                  <a:ext uri="{FF2B5EF4-FFF2-40B4-BE49-F238E27FC236}">
                    <a16:creationId xmlns:a16="http://schemas.microsoft.com/office/drawing/2014/main" id="{9563B37E-F75A-472E-ADDE-A22CC678AA4B}"/>
                  </a:ext>
                </a:extLst>
              </p:cNvPr>
              <p:cNvSpPr/>
              <p:nvPr>
                <p:custDataLst>
                  <p:tags r:id="rId1191"/>
                </p:custDataLst>
              </p:nvPr>
            </p:nvSpPr>
            <p:spPr bwMode="auto">
              <a:xfrm>
                <a:off x="3671" y="3655"/>
                <a:ext cx="10" cy="15"/>
              </a:xfrm>
              <a:custGeom>
                <a:avLst/>
                <a:gdLst>
                  <a:gd name="T0" fmla="*/ 16 w 5"/>
                  <a:gd name="T1" fmla="*/ 9 h 7"/>
                  <a:gd name="T2" fmla="*/ 40 w 5"/>
                  <a:gd name="T3" fmla="*/ 19 h 7"/>
                  <a:gd name="T4" fmla="*/ 24 w 5"/>
                  <a:gd name="T5" fmla="*/ 60 h 7"/>
                  <a:gd name="T6" fmla="*/ 0 w 5"/>
                  <a:gd name="T7" fmla="*/ 51 h 7"/>
                  <a:gd name="T8" fmla="*/ 16 w 5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1" name="Freeform 534">
                <a:extLst>
                  <a:ext uri="{FF2B5EF4-FFF2-40B4-BE49-F238E27FC236}">
                    <a16:creationId xmlns:a16="http://schemas.microsoft.com/office/drawing/2014/main" id="{459338E0-1A2E-4431-AD22-A97D20571FF8}"/>
                  </a:ext>
                </a:extLst>
              </p:cNvPr>
              <p:cNvSpPr/>
              <p:nvPr>
                <p:custDataLst>
                  <p:tags r:id="rId1192"/>
                </p:custDataLst>
              </p:nvPr>
            </p:nvSpPr>
            <p:spPr bwMode="auto">
              <a:xfrm>
                <a:off x="3491" y="2683"/>
                <a:ext cx="15" cy="13"/>
              </a:xfrm>
              <a:custGeom>
                <a:avLst/>
                <a:gdLst>
                  <a:gd name="T0" fmla="*/ 9 w 7"/>
                  <a:gd name="T1" fmla="*/ 52 h 6"/>
                  <a:gd name="T2" fmla="*/ 19 w 7"/>
                  <a:gd name="T3" fmla="*/ 9 h 6"/>
                  <a:gd name="T4" fmla="*/ 60 w 7"/>
                  <a:gd name="T5" fmla="*/ 9 h 6"/>
                  <a:gd name="T6" fmla="*/ 51 w 7"/>
                  <a:gd name="T7" fmla="*/ 52 h 6"/>
                  <a:gd name="T8" fmla="*/ 9 w 7"/>
                  <a:gd name="T9" fmla="*/ 5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2" name="Freeform 535">
                <a:extLst>
                  <a:ext uri="{FF2B5EF4-FFF2-40B4-BE49-F238E27FC236}">
                    <a16:creationId xmlns:a16="http://schemas.microsoft.com/office/drawing/2014/main" id="{A0FBA6FC-ADDB-47D2-9BDE-F677D9E3CFFB}"/>
                  </a:ext>
                </a:extLst>
              </p:cNvPr>
              <p:cNvSpPr/>
              <p:nvPr>
                <p:custDataLst>
                  <p:tags r:id="rId1193"/>
                </p:custDataLst>
              </p:nvPr>
            </p:nvSpPr>
            <p:spPr bwMode="auto">
              <a:xfrm>
                <a:off x="2025" y="2075"/>
                <a:ext cx="12" cy="9"/>
              </a:xfrm>
              <a:custGeom>
                <a:avLst/>
                <a:gdLst>
                  <a:gd name="T0" fmla="*/ 8 w 6"/>
                  <a:gd name="T1" fmla="*/ 36 h 4"/>
                  <a:gd name="T2" fmla="*/ 16 w 6"/>
                  <a:gd name="T3" fmla="*/ 0 h 4"/>
                  <a:gd name="T4" fmla="*/ 48 w 6"/>
                  <a:gd name="T5" fmla="*/ 11 h 4"/>
                  <a:gd name="T6" fmla="*/ 32 w 6"/>
                  <a:gd name="T7" fmla="*/ 36 h 4"/>
                  <a:gd name="T8" fmla="*/ 8 w 6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3" name="Freeform 536">
                <a:extLst>
                  <a:ext uri="{FF2B5EF4-FFF2-40B4-BE49-F238E27FC236}">
                    <a16:creationId xmlns:a16="http://schemas.microsoft.com/office/drawing/2014/main" id="{3EDFD592-82F3-4B66-AD87-6EE6459444F9}"/>
                  </a:ext>
                </a:extLst>
              </p:cNvPr>
              <p:cNvSpPr/>
              <p:nvPr>
                <p:custDataLst>
                  <p:tags r:id="rId1194"/>
                </p:custDataLst>
              </p:nvPr>
            </p:nvSpPr>
            <p:spPr bwMode="auto">
              <a:xfrm>
                <a:off x="1894" y="2187"/>
                <a:ext cx="8" cy="13"/>
              </a:xfrm>
              <a:custGeom>
                <a:avLst/>
                <a:gdLst>
                  <a:gd name="T0" fmla="*/ 8 w 4"/>
                  <a:gd name="T1" fmla="*/ 61 h 6"/>
                  <a:gd name="T2" fmla="*/ 8 w 4"/>
                  <a:gd name="T3" fmla="*/ 33 h 6"/>
                  <a:gd name="T4" fmla="*/ 24 w 4"/>
                  <a:gd name="T5" fmla="*/ 9 h 6"/>
                  <a:gd name="T6" fmla="*/ 32 w 4"/>
                  <a:gd name="T7" fmla="*/ 43 h 6"/>
                  <a:gd name="T8" fmla="*/ 8 w 4"/>
                  <a:gd name="T9" fmla="*/ 6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4" name="Freeform 537">
                <a:extLst>
                  <a:ext uri="{FF2B5EF4-FFF2-40B4-BE49-F238E27FC236}">
                    <a16:creationId xmlns:a16="http://schemas.microsoft.com/office/drawing/2014/main" id="{438E8AA9-4B4A-4CA0-8D87-7BCC4E7F4F7B}"/>
                  </a:ext>
                </a:extLst>
              </p:cNvPr>
              <p:cNvSpPr/>
              <p:nvPr>
                <p:custDataLst>
                  <p:tags r:id="rId1195"/>
                </p:custDataLst>
              </p:nvPr>
            </p:nvSpPr>
            <p:spPr bwMode="auto">
              <a:xfrm>
                <a:off x="1804" y="2339"/>
                <a:ext cx="10" cy="11"/>
              </a:xfrm>
              <a:custGeom>
                <a:avLst/>
                <a:gdLst>
                  <a:gd name="T0" fmla="*/ 0 w 5"/>
                  <a:gd name="T1" fmla="*/ 9 h 5"/>
                  <a:gd name="T2" fmla="*/ 24 w 5"/>
                  <a:gd name="T3" fmla="*/ 9 h 5"/>
                  <a:gd name="T4" fmla="*/ 40 w 5"/>
                  <a:gd name="T5" fmla="*/ 44 h 5"/>
                  <a:gd name="T6" fmla="*/ 16 w 5"/>
                  <a:gd name="T7" fmla="*/ 44 h 5"/>
                  <a:gd name="T8" fmla="*/ 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5" name="Freeform 538">
                <a:extLst>
                  <a:ext uri="{FF2B5EF4-FFF2-40B4-BE49-F238E27FC236}">
                    <a16:creationId xmlns:a16="http://schemas.microsoft.com/office/drawing/2014/main" id="{0D350CA2-9248-4E01-AF3C-D4229A1BDCA8}"/>
                  </a:ext>
                </a:extLst>
              </p:cNvPr>
              <p:cNvSpPr/>
              <p:nvPr>
                <p:custDataLst>
                  <p:tags r:id="rId1196"/>
                </p:custDataLst>
              </p:nvPr>
            </p:nvSpPr>
            <p:spPr bwMode="auto">
              <a:xfrm>
                <a:off x="2005" y="2432"/>
                <a:ext cx="12" cy="8"/>
              </a:xfrm>
              <a:custGeom>
                <a:avLst/>
                <a:gdLst>
                  <a:gd name="T0" fmla="*/ 8 w 6"/>
                  <a:gd name="T1" fmla="*/ 24 h 4"/>
                  <a:gd name="T2" fmla="*/ 16 w 6"/>
                  <a:gd name="T3" fmla="*/ 8 h 4"/>
                  <a:gd name="T4" fmla="*/ 48 w 6"/>
                  <a:gd name="T5" fmla="*/ 8 h 4"/>
                  <a:gd name="T6" fmla="*/ 32 w 6"/>
                  <a:gd name="T7" fmla="*/ 32 h 4"/>
                  <a:gd name="T8" fmla="*/ 8 w 6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6" name="Freeform 539">
                <a:extLst>
                  <a:ext uri="{FF2B5EF4-FFF2-40B4-BE49-F238E27FC236}">
                    <a16:creationId xmlns:a16="http://schemas.microsoft.com/office/drawing/2014/main" id="{85DCB580-DBD9-498F-800D-4AB192201184}"/>
                  </a:ext>
                </a:extLst>
              </p:cNvPr>
              <p:cNvSpPr/>
              <p:nvPr>
                <p:custDataLst>
                  <p:tags r:id="rId1197"/>
                </p:custDataLst>
              </p:nvPr>
            </p:nvSpPr>
            <p:spPr bwMode="auto">
              <a:xfrm>
                <a:off x="2387" y="2037"/>
                <a:ext cx="10" cy="6"/>
              </a:xfrm>
              <a:custGeom>
                <a:avLst/>
                <a:gdLst>
                  <a:gd name="T0" fmla="*/ 0 w 5"/>
                  <a:gd name="T1" fmla="*/ 16 h 3"/>
                  <a:gd name="T2" fmla="*/ 16 w 5"/>
                  <a:gd name="T3" fmla="*/ 0 h 3"/>
                  <a:gd name="T4" fmla="*/ 40 w 5"/>
                  <a:gd name="T5" fmla="*/ 8 h 3"/>
                  <a:gd name="T6" fmla="*/ 24 w 5"/>
                  <a:gd name="T7" fmla="*/ 24 h 3"/>
                  <a:gd name="T8" fmla="*/ 0 w 5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7" name="Freeform 540">
                <a:extLst>
                  <a:ext uri="{FF2B5EF4-FFF2-40B4-BE49-F238E27FC236}">
                    <a16:creationId xmlns:a16="http://schemas.microsoft.com/office/drawing/2014/main" id="{B78954E3-F72D-43B7-88D6-DA50C7028134}"/>
                  </a:ext>
                </a:extLst>
              </p:cNvPr>
              <p:cNvSpPr/>
              <p:nvPr>
                <p:custDataLst>
                  <p:tags r:id="rId1198"/>
                </p:custDataLst>
              </p:nvPr>
            </p:nvSpPr>
            <p:spPr bwMode="auto">
              <a:xfrm>
                <a:off x="2258" y="1988"/>
                <a:ext cx="8" cy="12"/>
              </a:xfrm>
              <a:custGeom>
                <a:avLst/>
                <a:gdLst>
                  <a:gd name="T0" fmla="*/ 8 w 4"/>
                  <a:gd name="T1" fmla="*/ 8 h 6"/>
                  <a:gd name="T2" fmla="*/ 24 w 4"/>
                  <a:gd name="T3" fmla="*/ 16 h 6"/>
                  <a:gd name="T4" fmla="*/ 24 w 4"/>
                  <a:gd name="T5" fmla="*/ 40 h 6"/>
                  <a:gd name="T6" fmla="*/ 0 w 4"/>
                  <a:gd name="T7" fmla="*/ 32 h 6"/>
                  <a:gd name="T8" fmla="*/ 8 w 4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8" name="Freeform 541">
                <a:extLst>
                  <a:ext uri="{FF2B5EF4-FFF2-40B4-BE49-F238E27FC236}">
                    <a16:creationId xmlns:a16="http://schemas.microsoft.com/office/drawing/2014/main" id="{FDACFEDD-A261-4F09-9196-9AD4607692CB}"/>
                  </a:ext>
                </a:extLst>
              </p:cNvPr>
              <p:cNvSpPr/>
              <p:nvPr>
                <p:custDataLst>
                  <p:tags r:id="rId1199"/>
                </p:custDataLst>
              </p:nvPr>
            </p:nvSpPr>
            <p:spPr bwMode="auto">
              <a:xfrm>
                <a:off x="2186" y="1754"/>
                <a:ext cx="10" cy="10"/>
              </a:xfrm>
              <a:custGeom>
                <a:avLst/>
                <a:gdLst>
                  <a:gd name="T0" fmla="*/ 0 w 5"/>
                  <a:gd name="T1" fmla="*/ 32 h 5"/>
                  <a:gd name="T2" fmla="*/ 8 w 5"/>
                  <a:gd name="T3" fmla="*/ 8 h 5"/>
                  <a:gd name="T4" fmla="*/ 32 w 5"/>
                  <a:gd name="T5" fmla="*/ 8 h 5"/>
                  <a:gd name="T6" fmla="*/ 32 w 5"/>
                  <a:gd name="T7" fmla="*/ 32 h 5"/>
                  <a:gd name="T8" fmla="*/ 0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29" name="Freeform 542">
                <a:extLst>
                  <a:ext uri="{FF2B5EF4-FFF2-40B4-BE49-F238E27FC236}">
                    <a16:creationId xmlns:a16="http://schemas.microsoft.com/office/drawing/2014/main" id="{56CAAA62-BD38-41A4-8D73-06DC9638D455}"/>
                  </a:ext>
                </a:extLst>
              </p:cNvPr>
              <p:cNvSpPr/>
              <p:nvPr>
                <p:custDataLst>
                  <p:tags r:id="rId1200"/>
                </p:custDataLst>
              </p:nvPr>
            </p:nvSpPr>
            <p:spPr bwMode="auto">
              <a:xfrm>
                <a:off x="2443" y="1749"/>
                <a:ext cx="10" cy="9"/>
              </a:xfrm>
              <a:custGeom>
                <a:avLst/>
                <a:gdLst>
                  <a:gd name="T0" fmla="*/ 0 w 5"/>
                  <a:gd name="T1" fmla="*/ 36 h 4"/>
                  <a:gd name="T2" fmla="*/ 16 w 5"/>
                  <a:gd name="T3" fmla="*/ 0 h 4"/>
                  <a:gd name="T4" fmla="*/ 40 w 5"/>
                  <a:gd name="T5" fmla="*/ 25 h 4"/>
                  <a:gd name="T6" fmla="*/ 24 w 5"/>
                  <a:gd name="T7" fmla="*/ 45 h 4"/>
                  <a:gd name="T8" fmla="*/ 0 w 5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0" name="Freeform 543">
                <a:extLst>
                  <a:ext uri="{FF2B5EF4-FFF2-40B4-BE49-F238E27FC236}">
                    <a16:creationId xmlns:a16="http://schemas.microsoft.com/office/drawing/2014/main" id="{04B2CBFF-EBDF-4672-8165-237AB8125631}"/>
                  </a:ext>
                </a:extLst>
              </p:cNvPr>
              <p:cNvSpPr/>
              <p:nvPr>
                <p:custDataLst>
                  <p:tags r:id="rId1201"/>
                </p:custDataLst>
              </p:nvPr>
            </p:nvSpPr>
            <p:spPr bwMode="auto">
              <a:xfrm>
                <a:off x="3302" y="1730"/>
                <a:ext cx="10" cy="11"/>
              </a:xfrm>
              <a:custGeom>
                <a:avLst/>
                <a:gdLst>
                  <a:gd name="T0" fmla="*/ 8 w 5"/>
                  <a:gd name="T1" fmla="*/ 9 h 5"/>
                  <a:gd name="T2" fmla="*/ 32 w 5"/>
                  <a:gd name="T3" fmla="*/ 9 h 5"/>
                  <a:gd name="T4" fmla="*/ 32 w 5"/>
                  <a:gd name="T5" fmla="*/ 53 h 5"/>
                  <a:gd name="T6" fmla="*/ 8 w 5"/>
                  <a:gd name="T7" fmla="*/ 44 h 5"/>
                  <a:gd name="T8" fmla="*/ 8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1" name="Freeform 544">
                <a:extLst>
                  <a:ext uri="{FF2B5EF4-FFF2-40B4-BE49-F238E27FC236}">
                    <a16:creationId xmlns:a16="http://schemas.microsoft.com/office/drawing/2014/main" id="{B63F8BA9-9AE2-4435-85A4-63F1E61AA088}"/>
                  </a:ext>
                </a:extLst>
              </p:cNvPr>
              <p:cNvSpPr/>
              <p:nvPr>
                <p:custDataLst>
                  <p:tags r:id="rId1202"/>
                </p:custDataLst>
              </p:nvPr>
            </p:nvSpPr>
            <p:spPr bwMode="auto">
              <a:xfrm>
                <a:off x="3556" y="1788"/>
                <a:ext cx="8" cy="13"/>
              </a:xfrm>
              <a:custGeom>
                <a:avLst/>
                <a:gdLst>
                  <a:gd name="T0" fmla="*/ 8 w 4"/>
                  <a:gd name="T1" fmla="*/ 9 h 6"/>
                  <a:gd name="T2" fmla="*/ 24 w 4"/>
                  <a:gd name="T3" fmla="*/ 20 h 6"/>
                  <a:gd name="T4" fmla="*/ 24 w 4"/>
                  <a:gd name="T5" fmla="*/ 52 h 6"/>
                  <a:gd name="T6" fmla="*/ 0 w 4"/>
                  <a:gd name="T7" fmla="*/ 43 h 6"/>
                  <a:gd name="T8" fmla="*/ 8 w 4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2" name="Freeform 545">
                <a:extLst>
                  <a:ext uri="{FF2B5EF4-FFF2-40B4-BE49-F238E27FC236}">
                    <a16:creationId xmlns:a16="http://schemas.microsoft.com/office/drawing/2014/main" id="{5953E908-5E11-42CA-8863-08CEAE1CF154}"/>
                  </a:ext>
                </a:extLst>
              </p:cNvPr>
              <p:cNvSpPr/>
              <p:nvPr>
                <p:custDataLst>
                  <p:tags r:id="rId1203"/>
                </p:custDataLst>
              </p:nvPr>
            </p:nvSpPr>
            <p:spPr bwMode="auto">
              <a:xfrm>
                <a:off x="3626" y="1962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32 w 5"/>
                  <a:gd name="T3" fmla="*/ 16 h 5"/>
                  <a:gd name="T4" fmla="*/ 24 w 5"/>
                  <a:gd name="T5" fmla="*/ 40 h 5"/>
                  <a:gd name="T6" fmla="*/ 8 w 5"/>
                  <a:gd name="T7" fmla="*/ 24 h 5"/>
                  <a:gd name="T8" fmla="*/ 16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3" name="Freeform 546">
                <a:extLst>
                  <a:ext uri="{FF2B5EF4-FFF2-40B4-BE49-F238E27FC236}">
                    <a16:creationId xmlns:a16="http://schemas.microsoft.com/office/drawing/2014/main" id="{BD1DA222-1CE0-4B2B-BD90-73D15A95FFD4}"/>
                  </a:ext>
                </a:extLst>
              </p:cNvPr>
              <p:cNvSpPr/>
              <p:nvPr>
                <p:custDataLst>
                  <p:tags r:id="rId1204"/>
                </p:custDataLst>
              </p:nvPr>
            </p:nvSpPr>
            <p:spPr bwMode="auto">
              <a:xfrm>
                <a:off x="3679" y="2146"/>
                <a:ext cx="8" cy="13"/>
              </a:xfrm>
              <a:custGeom>
                <a:avLst/>
                <a:gdLst>
                  <a:gd name="T0" fmla="*/ 16 w 4"/>
                  <a:gd name="T1" fmla="*/ 0 h 6"/>
                  <a:gd name="T2" fmla="*/ 32 w 4"/>
                  <a:gd name="T3" fmla="*/ 33 h 6"/>
                  <a:gd name="T4" fmla="*/ 16 w 4"/>
                  <a:gd name="T5" fmla="*/ 61 h 6"/>
                  <a:gd name="T6" fmla="*/ 0 w 4"/>
                  <a:gd name="T7" fmla="*/ 33 h 6"/>
                  <a:gd name="T8" fmla="*/ 1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4" name="Freeform 547">
                <a:extLst>
                  <a:ext uri="{FF2B5EF4-FFF2-40B4-BE49-F238E27FC236}">
                    <a16:creationId xmlns:a16="http://schemas.microsoft.com/office/drawing/2014/main" id="{B2B90B59-27D9-4E9F-9EB8-DA47A17475B4}"/>
                  </a:ext>
                </a:extLst>
              </p:cNvPr>
              <p:cNvSpPr/>
              <p:nvPr>
                <p:custDataLst>
                  <p:tags r:id="rId1205"/>
                </p:custDataLst>
              </p:nvPr>
            </p:nvSpPr>
            <p:spPr bwMode="auto">
              <a:xfrm>
                <a:off x="3630" y="2200"/>
                <a:ext cx="12" cy="8"/>
              </a:xfrm>
              <a:custGeom>
                <a:avLst/>
                <a:gdLst>
                  <a:gd name="T0" fmla="*/ 0 w 6"/>
                  <a:gd name="T1" fmla="*/ 16 h 4"/>
                  <a:gd name="T2" fmla="*/ 16 w 6"/>
                  <a:gd name="T3" fmla="*/ 0 h 4"/>
                  <a:gd name="T4" fmla="*/ 40 w 6"/>
                  <a:gd name="T5" fmla="*/ 16 h 4"/>
                  <a:gd name="T6" fmla="*/ 24 w 6"/>
                  <a:gd name="T7" fmla="*/ 32 h 4"/>
                  <a:gd name="T8" fmla="*/ 0 w 6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5" name="Freeform 548">
                <a:extLst>
                  <a:ext uri="{FF2B5EF4-FFF2-40B4-BE49-F238E27FC236}">
                    <a16:creationId xmlns:a16="http://schemas.microsoft.com/office/drawing/2014/main" id="{C5F4734E-04DC-4A6B-8A38-DBDCF14938FD}"/>
                  </a:ext>
                </a:extLst>
              </p:cNvPr>
              <p:cNvSpPr/>
              <p:nvPr>
                <p:custDataLst>
                  <p:tags r:id="rId1206"/>
                </p:custDataLst>
              </p:nvPr>
            </p:nvSpPr>
            <p:spPr bwMode="auto">
              <a:xfrm>
                <a:off x="3858" y="2251"/>
                <a:ext cx="8" cy="13"/>
              </a:xfrm>
              <a:custGeom>
                <a:avLst/>
                <a:gdLst>
                  <a:gd name="T0" fmla="*/ 24 w 4"/>
                  <a:gd name="T1" fmla="*/ 0 h 6"/>
                  <a:gd name="T2" fmla="*/ 32 w 4"/>
                  <a:gd name="T3" fmla="*/ 33 h 6"/>
                  <a:gd name="T4" fmla="*/ 16 w 4"/>
                  <a:gd name="T5" fmla="*/ 52 h 6"/>
                  <a:gd name="T6" fmla="*/ 0 w 4"/>
                  <a:gd name="T7" fmla="*/ 33 h 6"/>
                  <a:gd name="T8" fmla="*/ 2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6" name="Freeform 549">
                <a:extLst>
                  <a:ext uri="{FF2B5EF4-FFF2-40B4-BE49-F238E27FC236}">
                    <a16:creationId xmlns:a16="http://schemas.microsoft.com/office/drawing/2014/main" id="{E00395AD-4141-4ABE-BC6A-CAD3D2087699}"/>
                  </a:ext>
                </a:extLst>
              </p:cNvPr>
              <p:cNvSpPr/>
              <p:nvPr>
                <p:custDataLst>
                  <p:tags r:id="rId1207"/>
                </p:custDataLst>
              </p:nvPr>
            </p:nvSpPr>
            <p:spPr bwMode="auto">
              <a:xfrm>
                <a:off x="3878" y="2412"/>
                <a:ext cx="10" cy="11"/>
              </a:xfrm>
              <a:custGeom>
                <a:avLst/>
                <a:gdLst>
                  <a:gd name="T0" fmla="*/ 40 w 5"/>
                  <a:gd name="T1" fmla="*/ 9 h 5"/>
                  <a:gd name="T2" fmla="*/ 32 w 5"/>
                  <a:gd name="T3" fmla="*/ 44 h 5"/>
                  <a:gd name="T4" fmla="*/ 8 w 5"/>
                  <a:gd name="T5" fmla="*/ 44 h 5"/>
                  <a:gd name="T6" fmla="*/ 16 w 5"/>
                  <a:gd name="T7" fmla="*/ 9 h 5"/>
                  <a:gd name="T8" fmla="*/ 4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7" name="Freeform 550">
                <a:extLst>
                  <a:ext uri="{FF2B5EF4-FFF2-40B4-BE49-F238E27FC236}">
                    <a16:creationId xmlns:a16="http://schemas.microsoft.com/office/drawing/2014/main" id="{BEF7E956-23E6-46D9-AB29-FFE94B339CC6}"/>
                  </a:ext>
                </a:extLst>
              </p:cNvPr>
              <p:cNvSpPr/>
              <p:nvPr>
                <p:custDataLst>
                  <p:tags r:id="rId1208"/>
                </p:custDataLst>
              </p:nvPr>
            </p:nvSpPr>
            <p:spPr bwMode="auto">
              <a:xfrm>
                <a:off x="3777" y="2447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8" name="Freeform 551">
                <a:extLst>
                  <a:ext uri="{FF2B5EF4-FFF2-40B4-BE49-F238E27FC236}">
                    <a16:creationId xmlns:a16="http://schemas.microsoft.com/office/drawing/2014/main" id="{995BF677-4F05-4A66-B5C1-11C4437F9B80}"/>
                  </a:ext>
                </a:extLst>
              </p:cNvPr>
              <p:cNvSpPr/>
              <p:nvPr>
                <p:custDataLst>
                  <p:tags r:id="rId1209"/>
                </p:custDataLst>
              </p:nvPr>
            </p:nvSpPr>
            <p:spPr bwMode="auto">
              <a:xfrm>
                <a:off x="3677" y="2535"/>
                <a:ext cx="10" cy="10"/>
              </a:xfrm>
              <a:custGeom>
                <a:avLst/>
                <a:gdLst>
                  <a:gd name="T0" fmla="*/ 40 w 5"/>
                  <a:gd name="T1" fmla="*/ 24 h 5"/>
                  <a:gd name="T2" fmla="*/ 16 w 5"/>
                  <a:gd name="T3" fmla="*/ 32 h 5"/>
                  <a:gd name="T4" fmla="*/ 0 w 5"/>
                  <a:gd name="T5" fmla="*/ 16 h 5"/>
                  <a:gd name="T6" fmla="*/ 24 w 5"/>
                  <a:gd name="T7" fmla="*/ 8 h 5"/>
                  <a:gd name="T8" fmla="*/ 40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39" name="Freeform 552">
                <a:extLst>
                  <a:ext uri="{FF2B5EF4-FFF2-40B4-BE49-F238E27FC236}">
                    <a16:creationId xmlns:a16="http://schemas.microsoft.com/office/drawing/2014/main" id="{C1F2D36E-060F-43C2-A0D0-E9670C65B179}"/>
                  </a:ext>
                </a:extLst>
              </p:cNvPr>
              <p:cNvSpPr/>
              <p:nvPr>
                <p:custDataLst>
                  <p:tags r:id="rId1210"/>
                </p:custDataLst>
              </p:nvPr>
            </p:nvSpPr>
            <p:spPr bwMode="auto">
              <a:xfrm>
                <a:off x="3918" y="2700"/>
                <a:ext cx="10" cy="11"/>
              </a:xfrm>
              <a:custGeom>
                <a:avLst/>
                <a:gdLst>
                  <a:gd name="T0" fmla="*/ 32 w 5"/>
                  <a:gd name="T1" fmla="*/ 0 h 5"/>
                  <a:gd name="T2" fmla="*/ 32 w 5"/>
                  <a:gd name="T3" fmla="*/ 33 h 5"/>
                  <a:gd name="T4" fmla="*/ 8 w 5"/>
                  <a:gd name="T5" fmla="*/ 44 h 5"/>
                  <a:gd name="T6" fmla="*/ 8 w 5"/>
                  <a:gd name="T7" fmla="*/ 9 h 5"/>
                  <a:gd name="T8" fmla="*/ 32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0" name="Freeform 553">
                <a:extLst>
                  <a:ext uri="{FF2B5EF4-FFF2-40B4-BE49-F238E27FC236}">
                    <a16:creationId xmlns:a16="http://schemas.microsoft.com/office/drawing/2014/main" id="{CF9C7329-A4C2-45F4-8298-FC1D86F1FEF5}"/>
                  </a:ext>
                </a:extLst>
              </p:cNvPr>
              <p:cNvSpPr/>
              <p:nvPr>
                <p:custDataLst>
                  <p:tags r:id="rId1211"/>
                </p:custDataLst>
              </p:nvPr>
            </p:nvSpPr>
            <p:spPr bwMode="auto">
              <a:xfrm>
                <a:off x="3858" y="2826"/>
                <a:ext cx="8" cy="11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33 h 5"/>
                  <a:gd name="T4" fmla="*/ 8 w 4"/>
                  <a:gd name="T5" fmla="*/ 53 h 5"/>
                  <a:gd name="T6" fmla="*/ 0 w 4"/>
                  <a:gd name="T7" fmla="*/ 20 h 5"/>
                  <a:gd name="T8" fmla="*/ 16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1" name="Freeform 554">
                <a:extLst>
                  <a:ext uri="{FF2B5EF4-FFF2-40B4-BE49-F238E27FC236}">
                    <a16:creationId xmlns:a16="http://schemas.microsoft.com/office/drawing/2014/main" id="{C90DD618-108E-4146-B5F8-9A8562ED4D77}"/>
                  </a:ext>
                </a:extLst>
              </p:cNvPr>
              <p:cNvSpPr/>
              <p:nvPr>
                <p:custDataLst>
                  <p:tags r:id="rId1212"/>
                </p:custDataLst>
              </p:nvPr>
            </p:nvSpPr>
            <p:spPr bwMode="auto">
              <a:xfrm>
                <a:off x="3707" y="2844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2" name="Freeform 555">
                <a:extLst>
                  <a:ext uri="{FF2B5EF4-FFF2-40B4-BE49-F238E27FC236}">
                    <a16:creationId xmlns:a16="http://schemas.microsoft.com/office/drawing/2014/main" id="{27133B34-7A96-4D83-81AE-A0640090A7A5}"/>
                  </a:ext>
                </a:extLst>
              </p:cNvPr>
              <p:cNvSpPr/>
              <p:nvPr>
                <p:custDataLst>
                  <p:tags r:id="rId1213"/>
                </p:custDataLst>
              </p:nvPr>
            </p:nvSpPr>
            <p:spPr bwMode="auto">
              <a:xfrm>
                <a:off x="3616" y="2891"/>
                <a:ext cx="10" cy="10"/>
              </a:xfrm>
              <a:custGeom>
                <a:avLst/>
                <a:gdLst>
                  <a:gd name="T0" fmla="*/ 32 w 5"/>
                  <a:gd name="T1" fmla="*/ 8 h 5"/>
                  <a:gd name="T2" fmla="*/ 32 w 5"/>
                  <a:gd name="T3" fmla="*/ 32 h 5"/>
                  <a:gd name="T4" fmla="*/ 8 w 5"/>
                  <a:gd name="T5" fmla="*/ 40 h 5"/>
                  <a:gd name="T6" fmla="*/ 8 w 5"/>
                  <a:gd name="T7" fmla="*/ 16 h 5"/>
                  <a:gd name="T8" fmla="*/ 32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3" name="Freeform 556">
                <a:extLst>
                  <a:ext uri="{FF2B5EF4-FFF2-40B4-BE49-F238E27FC236}">
                    <a16:creationId xmlns:a16="http://schemas.microsoft.com/office/drawing/2014/main" id="{4436345C-F2CB-4C9F-BA63-D31A213135FC}"/>
                  </a:ext>
                </a:extLst>
              </p:cNvPr>
              <p:cNvSpPr/>
              <p:nvPr>
                <p:custDataLst>
                  <p:tags r:id="rId1214"/>
                </p:custDataLst>
              </p:nvPr>
            </p:nvSpPr>
            <p:spPr bwMode="auto">
              <a:xfrm>
                <a:off x="2214" y="1773"/>
                <a:ext cx="4" cy="15"/>
              </a:xfrm>
              <a:custGeom>
                <a:avLst/>
                <a:gdLst>
                  <a:gd name="T0" fmla="*/ 16 w 2"/>
                  <a:gd name="T1" fmla="*/ 0 h 7"/>
                  <a:gd name="T2" fmla="*/ 0 w 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4" name="Freeform 557">
                <a:extLst>
                  <a:ext uri="{FF2B5EF4-FFF2-40B4-BE49-F238E27FC236}">
                    <a16:creationId xmlns:a16="http://schemas.microsoft.com/office/drawing/2014/main" id="{504C3875-69EC-4935-9789-4481BEC36ADF}"/>
                  </a:ext>
                </a:extLst>
              </p:cNvPr>
              <p:cNvSpPr/>
              <p:nvPr>
                <p:custDataLst>
                  <p:tags r:id="rId1215"/>
                </p:custDataLst>
              </p:nvPr>
            </p:nvSpPr>
            <p:spPr bwMode="auto">
              <a:xfrm>
                <a:off x="2375" y="1773"/>
                <a:ext cx="8" cy="11"/>
              </a:xfrm>
              <a:custGeom>
                <a:avLst/>
                <a:gdLst>
                  <a:gd name="T0" fmla="*/ 0 w 4"/>
                  <a:gd name="T1" fmla="*/ 0 h 5"/>
                  <a:gd name="T2" fmla="*/ 32 w 4"/>
                  <a:gd name="T3" fmla="*/ 5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5" name="Freeform 558">
                <a:extLst>
                  <a:ext uri="{FF2B5EF4-FFF2-40B4-BE49-F238E27FC236}">
                    <a16:creationId xmlns:a16="http://schemas.microsoft.com/office/drawing/2014/main" id="{623A0630-5F3D-4B27-A280-34553455E29C}"/>
                  </a:ext>
                </a:extLst>
              </p:cNvPr>
              <p:cNvSpPr/>
              <p:nvPr>
                <p:custDataLst>
                  <p:tags r:id="rId1216"/>
                </p:custDataLst>
              </p:nvPr>
            </p:nvSpPr>
            <p:spPr bwMode="auto">
              <a:xfrm>
                <a:off x="2453" y="1786"/>
                <a:ext cx="9" cy="6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6" name="Freeform 559">
                <a:extLst>
                  <a:ext uri="{FF2B5EF4-FFF2-40B4-BE49-F238E27FC236}">
                    <a16:creationId xmlns:a16="http://schemas.microsoft.com/office/drawing/2014/main" id="{CAAA684C-6D6A-4324-97B4-89C062A37D9A}"/>
                  </a:ext>
                </a:extLst>
              </p:cNvPr>
              <p:cNvSpPr/>
              <p:nvPr>
                <p:custDataLst>
                  <p:tags r:id="rId1217"/>
                </p:custDataLst>
              </p:nvPr>
            </p:nvSpPr>
            <p:spPr bwMode="auto">
              <a:xfrm>
                <a:off x="2134" y="1857"/>
                <a:ext cx="28" cy="6"/>
              </a:xfrm>
              <a:custGeom>
                <a:avLst/>
                <a:gdLst>
                  <a:gd name="T0" fmla="*/ 0 w 14"/>
                  <a:gd name="T1" fmla="*/ 0 h 3"/>
                  <a:gd name="T2" fmla="*/ 112 w 1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7" name="Freeform 560">
                <a:extLst>
                  <a:ext uri="{FF2B5EF4-FFF2-40B4-BE49-F238E27FC236}">
                    <a16:creationId xmlns:a16="http://schemas.microsoft.com/office/drawing/2014/main" id="{06E10FCA-1992-4871-A992-E71528061851}"/>
                  </a:ext>
                </a:extLst>
              </p:cNvPr>
              <p:cNvSpPr/>
              <p:nvPr>
                <p:custDataLst>
                  <p:tags r:id="rId1218"/>
                </p:custDataLst>
              </p:nvPr>
            </p:nvSpPr>
            <p:spPr bwMode="auto">
              <a:xfrm>
                <a:off x="1842" y="2284"/>
                <a:ext cx="32" cy="17"/>
              </a:xfrm>
              <a:custGeom>
                <a:avLst/>
                <a:gdLst>
                  <a:gd name="T0" fmla="*/ 0 w 16"/>
                  <a:gd name="T1" fmla="*/ 77 h 8"/>
                  <a:gd name="T2" fmla="*/ 12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8" name="Freeform 561">
                <a:extLst>
                  <a:ext uri="{FF2B5EF4-FFF2-40B4-BE49-F238E27FC236}">
                    <a16:creationId xmlns:a16="http://schemas.microsoft.com/office/drawing/2014/main" id="{7B3745F5-3F56-4F34-A54A-58320F32DF80}"/>
                  </a:ext>
                </a:extLst>
              </p:cNvPr>
              <p:cNvSpPr/>
              <p:nvPr>
                <p:custDataLst>
                  <p:tags r:id="rId1219"/>
                </p:custDataLst>
              </p:nvPr>
            </p:nvSpPr>
            <p:spPr bwMode="auto">
              <a:xfrm>
                <a:off x="1997" y="2365"/>
                <a:ext cx="6" cy="26"/>
              </a:xfrm>
              <a:custGeom>
                <a:avLst/>
                <a:gdLst>
                  <a:gd name="T0" fmla="*/ 24 w 3"/>
                  <a:gd name="T1" fmla="*/ 0 h 12"/>
                  <a:gd name="T2" fmla="*/ 0 w 3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49" name="Freeform 562">
                <a:extLst>
                  <a:ext uri="{FF2B5EF4-FFF2-40B4-BE49-F238E27FC236}">
                    <a16:creationId xmlns:a16="http://schemas.microsoft.com/office/drawing/2014/main" id="{FA5311CC-66FA-4438-9FCB-933476CA3B7B}"/>
                  </a:ext>
                </a:extLst>
              </p:cNvPr>
              <p:cNvSpPr/>
              <p:nvPr>
                <p:custDataLst>
                  <p:tags r:id="rId1220"/>
                </p:custDataLst>
              </p:nvPr>
            </p:nvSpPr>
            <p:spPr bwMode="auto">
              <a:xfrm>
                <a:off x="2464" y="3009"/>
                <a:ext cx="14" cy="23"/>
              </a:xfrm>
              <a:custGeom>
                <a:avLst/>
                <a:gdLst>
                  <a:gd name="T0" fmla="*/ 0 w 7"/>
                  <a:gd name="T1" fmla="*/ 0 h 11"/>
                  <a:gd name="T2" fmla="*/ 56 w 7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0" name="Freeform 563">
                <a:extLst>
                  <a:ext uri="{FF2B5EF4-FFF2-40B4-BE49-F238E27FC236}">
                    <a16:creationId xmlns:a16="http://schemas.microsoft.com/office/drawing/2014/main" id="{EEF6A733-F3ED-42A7-8535-0970DB94DD3C}"/>
                  </a:ext>
                </a:extLst>
              </p:cNvPr>
              <p:cNvSpPr/>
              <p:nvPr>
                <p:custDataLst>
                  <p:tags r:id="rId1221"/>
                </p:custDataLst>
              </p:nvPr>
            </p:nvSpPr>
            <p:spPr bwMode="auto">
              <a:xfrm>
                <a:off x="2478" y="3065"/>
                <a:ext cx="16" cy="45"/>
              </a:xfrm>
              <a:custGeom>
                <a:avLst/>
                <a:gdLst>
                  <a:gd name="T0" fmla="*/ 0 w 8"/>
                  <a:gd name="T1" fmla="*/ 0 h 21"/>
                  <a:gd name="T2" fmla="*/ 64 w 8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1" name="Freeform 564">
                <a:extLst>
                  <a:ext uri="{FF2B5EF4-FFF2-40B4-BE49-F238E27FC236}">
                    <a16:creationId xmlns:a16="http://schemas.microsoft.com/office/drawing/2014/main" id="{1702ADD1-FEF1-4688-9B8A-01BC76B23D0A}"/>
                  </a:ext>
                </a:extLst>
              </p:cNvPr>
              <p:cNvSpPr/>
              <p:nvPr>
                <p:custDataLst>
                  <p:tags r:id="rId1222"/>
                </p:custDataLst>
              </p:nvPr>
            </p:nvSpPr>
            <p:spPr bwMode="auto">
              <a:xfrm>
                <a:off x="2363" y="3313"/>
                <a:ext cx="42" cy="58"/>
              </a:xfrm>
              <a:custGeom>
                <a:avLst/>
                <a:gdLst>
                  <a:gd name="T0" fmla="*/ 0 w 21"/>
                  <a:gd name="T1" fmla="*/ 0 h 27"/>
                  <a:gd name="T2" fmla="*/ 168 w 21"/>
                  <a:gd name="T3" fmla="*/ 26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2" name="Freeform 565">
                <a:extLst>
                  <a:ext uri="{FF2B5EF4-FFF2-40B4-BE49-F238E27FC236}">
                    <a16:creationId xmlns:a16="http://schemas.microsoft.com/office/drawing/2014/main" id="{8FA0DB82-9C64-48C3-9A97-53970B4BBB45}"/>
                  </a:ext>
                </a:extLst>
              </p:cNvPr>
              <p:cNvSpPr/>
              <p:nvPr>
                <p:custDataLst>
                  <p:tags r:id="rId1223"/>
                </p:custDataLst>
              </p:nvPr>
            </p:nvSpPr>
            <p:spPr bwMode="auto">
              <a:xfrm>
                <a:off x="2365" y="3361"/>
                <a:ext cx="2" cy="21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3" name="Freeform 566">
                <a:extLst>
                  <a:ext uri="{FF2B5EF4-FFF2-40B4-BE49-F238E27FC236}">
                    <a16:creationId xmlns:a16="http://schemas.microsoft.com/office/drawing/2014/main" id="{FE4620BA-F16A-44E5-97F4-282825C2DB8C}"/>
                  </a:ext>
                </a:extLst>
              </p:cNvPr>
              <p:cNvSpPr/>
              <p:nvPr>
                <p:custDataLst>
                  <p:tags r:id="rId1224"/>
                </p:custDataLst>
              </p:nvPr>
            </p:nvSpPr>
            <p:spPr bwMode="auto">
              <a:xfrm>
                <a:off x="2383" y="3487"/>
                <a:ext cx="4" cy="39"/>
              </a:xfrm>
              <a:custGeom>
                <a:avLst/>
                <a:gdLst>
                  <a:gd name="T0" fmla="*/ 0 w 2"/>
                  <a:gd name="T1" fmla="*/ 0 h 18"/>
                  <a:gd name="T2" fmla="*/ 16 w 2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4" name="Freeform 567">
                <a:extLst>
                  <a:ext uri="{FF2B5EF4-FFF2-40B4-BE49-F238E27FC236}">
                    <a16:creationId xmlns:a16="http://schemas.microsoft.com/office/drawing/2014/main" id="{9C9A6C25-FC9F-4B49-934B-19411C9A406E}"/>
                  </a:ext>
                </a:extLst>
              </p:cNvPr>
              <p:cNvSpPr/>
              <p:nvPr>
                <p:custDataLst>
                  <p:tags r:id="rId1225"/>
                </p:custDataLst>
              </p:nvPr>
            </p:nvSpPr>
            <p:spPr bwMode="auto">
              <a:xfrm>
                <a:off x="2196" y="3607"/>
                <a:ext cx="4" cy="20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9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5" name="Freeform 568">
                <a:extLst>
                  <a:ext uri="{FF2B5EF4-FFF2-40B4-BE49-F238E27FC236}">
                    <a16:creationId xmlns:a16="http://schemas.microsoft.com/office/drawing/2014/main" id="{E3F5E563-8127-4A01-BC8B-C813E794DD5B}"/>
                  </a:ext>
                </a:extLst>
              </p:cNvPr>
              <p:cNvSpPr/>
              <p:nvPr>
                <p:custDataLst>
                  <p:tags r:id="rId1226"/>
                </p:custDataLst>
              </p:nvPr>
            </p:nvSpPr>
            <p:spPr bwMode="auto">
              <a:xfrm>
                <a:off x="2496" y="3406"/>
                <a:ext cx="18" cy="15"/>
              </a:xfrm>
              <a:custGeom>
                <a:avLst/>
                <a:gdLst>
                  <a:gd name="T0" fmla="*/ 0 w 9"/>
                  <a:gd name="T1" fmla="*/ 0 h 7"/>
                  <a:gd name="T2" fmla="*/ 72 w 9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6" name="Freeform 569">
                <a:extLst>
                  <a:ext uri="{FF2B5EF4-FFF2-40B4-BE49-F238E27FC236}">
                    <a16:creationId xmlns:a16="http://schemas.microsoft.com/office/drawing/2014/main" id="{F6043B7D-EB6D-413F-B18A-CECF0292E641}"/>
                  </a:ext>
                </a:extLst>
              </p:cNvPr>
              <p:cNvSpPr/>
              <p:nvPr>
                <p:custDataLst>
                  <p:tags r:id="rId1227"/>
                </p:custDataLst>
              </p:nvPr>
            </p:nvSpPr>
            <p:spPr bwMode="auto">
              <a:xfrm>
                <a:off x="1979" y="3633"/>
                <a:ext cx="22" cy="41"/>
              </a:xfrm>
              <a:custGeom>
                <a:avLst/>
                <a:gdLst>
                  <a:gd name="T0" fmla="*/ 0 w 11"/>
                  <a:gd name="T1" fmla="*/ 190 h 19"/>
                  <a:gd name="T2" fmla="*/ 88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7" name="Freeform 570">
                <a:extLst>
                  <a:ext uri="{FF2B5EF4-FFF2-40B4-BE49-F238E27FC236}">
                    <a16:creationId xmlns:a16="http://schemas.microsoft.com/office/drawing/2014/main" id="{250F469F-440B-4702-A5B7-7E1A560588DD}"/>
                  </a:ext>
                </a:extLst>
              </p:cNvPr>
              <p:cNvSpPr/>
              <p:nvPr>
                <p:custDataLst>
                  <p:tags r:id="rId1228"/>
                </p:custDataLst>
              </p:nvPr>
            </p:nvSpPr>
            <p:spPr bwMode="auto">
              <a:xfrm>
                <a:off x="1957" y="3438"/>
                <a:ext cx="74" cy="30"/>
              </a:xfrm>
              <a:custGeom>
                <a:avLst/>
                <a:gdLst>
                  <a:gd name="T0" fmla="*/ 0 w 37"/>
                  <a:gd name="T1" fmla="*/ 137 h 14"/>
                  <a:gd name="T2" fmla="*/ 296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8" name="Freeform 571">
                <a:extLst>
                  <a:ext uri="{FF2B5EF4-FFF2-40B4-BE49-F238E27FC236}">
                    <a16:creationId xmlns:a16="http://schemas.microsoft.com/office/drawing/2014/main" id="{1BF7576E-E8AB-444A-B0EC-DD934675F45B}"/>
                  </a:ext>
                </a:extLst>
              </p:cNvPr>
              <p:cNvSpPr/>
              <p:nvPr>
                <p:custDataLst>
                  <p:tags r:id="rId1229"/>
                </p:custDataLst>
              </p:nvPr>
            </p:nvSpPr>
            <p:spPr bwMode="auto">
              <a:xfrm>
                <a:off x="1878" y="3504"/>
                <a:ext cx="22" cy="1"/>
              </a:xfrm>
              <a:custGeom>
                <a:avLst/>
                <a:gdLst>
                  <a:gd name="T0" fmla="*/ 0 w 11"/>
                  <a:gd name="T1" fmla="*/ 0 h 1"/>
                  <a:gd name="T2" fmla="*/ 88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59" name="Freeform 572">
                <a:extLst>
                  <a:ext uri="{FF2B5EF4-FFF2-40B4-BE49-F238E27FC236}">
                    <a16:creationId xmlns:a16="http://schemas.microsoft.com/office/drawing/2014/main" id="{55CC1A2C-4A15-4EDB-993F-18B0ECCC3115}"/>
                  </a:ext>
                </a:extLst>
              </p:cNvPr>
              <p:cNvSpPr/>
              <p:nvPr>
                <p:custDataLst>
                  <p:tags r:id="rId1230"/>
                </p:custDataLst>
              </p:nvPr>
            </p:nvSpPr>
            <p:spPr bwMode="auto">
              <a:xfrm>
                <a:off x="2295" y="3187"/>
                <a:ext cx="14" cy="56"/>
              </a:xfrm>
              <a:custGeom>
                <a:avLst/>
                <a:gdLst>
                  <a:gd name="T0" fmla="*/ 0 w 7"/>
                  <a:gd name="T1" fmla="*/ 0 h 26"/>
                  <a:gd name="T2" fmla="*/ 56 w 7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0" name="Freeform 573">
                <a:extLst>
                  <a:ext uri="{FF2B5EF4-FFF2-40B4-BE49-F238E27FC236}">
                    <a16:creationId xmlns:a16="http://schemas.microsoft.com/office/drawing/2014/main" id="{4799F60B-DA1C-4E8F-9D36-451B66492B3D}"/>
                  </a:ext>
                </a:extLst>
              </p:cNvPr>
              <p:cNvSpPr/>
              <p:nvPr>
                <p:custDataLst>
                  <p:tags r:id="rId1231"/>
                </p:custDataLst>
              </p:nvPr>
            </p:nvSpPr>
            <p:spPr bwMode="auto">
              <a:xfrm>
                <a:off x="2337" y="2816"/>
                <a:ext cx="38" cy="21"/>
              </a:xfrm>
              <a:custGeom>
                <a:avLst/>
                <a:gdLst>
                  <a:gd name="T0" fmla="*/ 0 w 19"/>
                  <a:gd name="T1" fmla="*/ 92 h 10"/>
                  <a:gd name="T2" fmla="*/ 152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1" name="Freeform 574">
                <a:extLst>
                  <a:ext uri="{FF2B5EF4-FFF2-40B4-BE49-F238E27FC236}">
                    <a16:creationId xmlns:a16="http://schemas.microsoft.com/office/drawing/2014/main" id="{CF56B66E-5645-4532-A12C-6FBEE0118AB8}"/>
                  </a:ext>
                </a:extLst>
              </p:cNvPr>
              <p:cNvSpPr/>
              <p:nvPr>
                <p:custDataLst>
                  <p:tags r:id="rId1232"/>
                </p:custDataLst>
              </p:nvPr>
            </p:nvSpPr>
            <p:spPr bwMode="auto">
              <a:xfrm>
                <a:off x="2375" y="2947"/>
                <a:ext cx="14" cy="36"/>
              </a:xfrm>
              <a:custGeom>
                <a:avLst/>
                <a:gdLst>
                  <a:gd name="T0" fmla="*/ 0 w 7"/>
                  <a:gd name="T1" fmla="*/ 0 h 17"/>
                  <a:gd name="T2" fmla="*/ 56 w 7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2" name="Freeform 575">
                <a:extLst>
                  <a:ext uri="{FF2B5EF4-FFF2-40B4-BE49-F238E27FC236}">
                    <a16:creationId xmlns:a16="http://schemas.microsoft.com/office/drawing/2014/main" id="{E3608430-DAB0-427C-AACC-FC079F41F7D0}"/>
                  </a:ext>
                </a:extLst>
              </p:cNvPr>
              <p:cNvSpPr/>
              <p:nvPr>
                <p:custDataLst>
                  <p:tags r:id="rId1233"/>
                </p:custDataLst>
              </p:nvPr>
            </p:nvSpPr>
            <p:spPr bwMode="auto">
              <a:xfrm>
                <a:off x="3409" y="2296"/>
                <a:ext cx="46" cy="22"/>
              </a:xfrm>
              <a:custGeom>
                <a:avLst/>
                <a:gdLst>
                  <a:gd name="T0" fmla="*/ 0 w 23"/>
                  <a:gd name="T1" fmla="*/ 106 h 10"/>
                  <a:gd name="T2" fmla="*/ 184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3" name="Freeform 576">
                <a:extLst>
                  <a:ext uri="{FF2B5EF4-FFF2-40B4-BE49-F238E27FC236}">
                    <a16:creationId xmlns:a16="http://schemas.microsoft.com/office/drawing/2014/main" id="{BCECD8A8-6BA2-4578-A8A1-D40C20EAEDDE}"/>
                  </a:ext>
                </a:extLst>
              </p:cNvPr>
              <p:cNvSpPr/>
              <p:nvPr>
                <p:custDataLst>
                  <p:tags r:id="rId1234"/>
                </p:custDataLst>
              </p:nvPr>
            </p:nvSpPr>
            <p:spPr bwMode="auto">
              <a:xfrm>
                <a:off x="3731" y="2326"/>
                <a:ext cx="38" cy="5"/>
              </a:xfrm>
              <a:custGeom>
                <a:avLst/>
                <a:gdLst>
                  <a:gd name="T0" fmla="*/ 0 w 19"/>
                  <a:gd name="T1" fmla="*/ 33 h 2"/>
                  <a:gd name="T2" fmla="*/ 152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4" name="Freeform 577">
                <a:extLst>
                  <a:ext uri="{FF2B5EF4-FFF2-40B4-BE49-F238E27FC236}">
                    <a16:creationId xmlns:a16="http://schemas.microsoft.com/office/drawing/2014/main" id="{F37FA2B7-DE89-4DF0-B1C8-446C7FCA2365}"/>
                  </a:ext>
                </a:extLst>
              </p:cNvPr>
              <p:cNvSpPr/>
              <p:nvPr>
                <p:custDataLst>
                  <p:tags r:id="rId1235"/>
                </p:custDataLst>
              </p:nvPr>
            </p:nvSpPr>
            <p:spPr bwMode="auto">
              <a:xfrm>
                <a:off x="2299" y="2985"/>
                <a:ext cx="24" cy="37"/>
              </a:xfrm>
              <a:custGeom>
                <a:avLst/>
                <a:gdLst>
                  <a:gd name="T0" fmla="*/ 96 w 12"/>
                  <a:gd name="T1" fmla="*/ 0 h 17"/>
                  <a:gd name="T2" fmla="*/ 0 w 12"/>
                  <a:gd name="T3" fmla="*/ 1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5" name="Freeform 578">
                <a:extLst>
                  <a:ext uri="{FF2B5EF4-FFF2-40B4-BE49-F238E27FC236}">
                    <a16:creationId xmlns:a16="http://schemas.microsoft.com/office/drawing/2014/main" id="{DDB0D75B-64BF-47B9-BC78-09A05DC078A5}"/>
                  </a:ext>
                </a:extLst>
              </p:cNvPr>
              <p:cNvSpPr/>
              <p:nvPr>
                <p:custDataLst>
                  <p:tags r:id="rId1236"/>
                </p:custDataLst>
              </p:nvPr>
            </p:nvSpPr>
            <p:spPr bwMode="auto">
              <a:xfrm>
                <a:off x="2287" y="3092"/>
                <a:ext cx="26" cy="18"/>
              </a:xfrm>
              <a:custGeom>
                <a:avLst/>
                <a:gdLst>
                  <a:gd name="T0" fmla="*/ 0 w 13"/>
                  <a:gd name="T1" fmla="*/ 92 h 8"/>
                  <a:gd name="T2" fmla="*/ 10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6" name="Freeform 579">
                <a:extLst>
                  <a:ext uri="{FF2B5EF4-FFF2-40B4-BE49-F238E27FC236}">
                    <a16:creationId xmlns:a16="http://schemas.microsoft.com/office/drawing/2014/main" id="{4D48F163-1E26-4AD1-90B3-8D92D1EE7DEE}"/>
                  </a:ext>
                </a:extLst>
              </p:cNvPr>
              <p:cNvSpPr/>
              <p:nvPr>
                <p:custDataLst>
                  <p:tags r:id="rId1237"/>
                </p:custDataLst>
              </p:nvPr>
            </p:nvSpPr>
            <p:spPr bwMode="auto">
              <a:xfrm>
                <a:off x="3421" y="2264"/>
                <a:ext cx="2" cy="26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7" name="Freeform 580">
                <a:extLst>
                  <a:ext uri="{FF2B5EF4-FFF2-40B4-BE49-F238E27FC236}">
                    <a16:creationId xmlns:a16="http://schemas.microsoft.com/office/drawing/2014/main" id="{4463FB6A-5A7E-4C4B-B732-AE6628B742E8}"/>
                  </a:ext>
                </a:extLst>
              </p:cNvPr>
              <p:cNvSpPr/>
              <p:nvPr>
                <p:custDataLst>
                  <p:tags r:id="rId1238"/>
                </p:custDataLst>
              </p:nvPr>
            </p:nvSpPr>
            <p:spPr bwMode="auto">
              <a:xfrm>
                <a:off x="3582" y="2344"/>
                <a:ext cx="18" cy="17"/>
              </a:xfrm>
              <a:custGeom>
                <a:avLst/>
                <a:gdLst>
                  <a:gd name="T0" fmla="*/ 0 w 9"/>
                  <a:gd name="T1" fmla="*/ 0 h 8"/>
                  <a:gd name="T2" fmla="*/ 72 w 9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8" name="Freeform 581">
                <a:extLst>
                  <a:ext uri="{FF2B5EF4-FFF2-40B4-BE49-F238E27FC236}">
                    <a16:creationId xmlns:a16="http://schemas.microsoft.com/office/drawing/2014/main" id="{23F79766-00FB-418B-9ABE-4F33FCC266AD}"/>
                  </a:ext>
                </a:extLst>
              </p:cNvPr>
              <p:cNvSpPr/>
              <p:nvPr>
                <p:custDataLst>
                  <p:tags r:id="rId1239"/>
                </p:custDataLst>
              </p:nvPr>
            </p:nvSpPr>
            <p:spPr bwMode="auto">
              <a:xfrm>
                <a:off x="3322" y="3260"/>
                <a:ext cx="51" cy="98"/>
              </a:xfrm>
              <a:custGeom>
                <a:avLst/>
                <a:gdLst>
                  <a:gd name="T0" fmla="*/ 212 w 25"/>
                  <a:gd name="T1" fmla="*/ 0 h 46"/>
                  <a:gd name="T2" fmla="*/ 0 w 25"/>
                  <a:gd name="T3" fmla="*/ 44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69" name="Freeform 582">
                <a:extLst>
                  <a:ext uri="{FF2B5EF4-FFF2-40B4-BE49-F238E27FC236}">
                    <a16:creationId xmlns:a16="http://schemas.microsoft.com/office/drawing/2014/main" id="{D096B8DD-4936-49EF-889E-6D08A46D35A6}"/>
                  </a:ext>
                </a:extLst>
              </p:cNvPr>
              <p:cNvSpPr/>
              <p:nvPr>
                <p:custDataLst>
                  <p:tags r:id="rId1240"/>
                </p:custDataLst>
              </p:nvPr>
            </p:nvSpPr>
            <p:spPr bwMode="auto">
              <a:xfrm>
                <a:off x="3632" y="3380"/>
                <a:ext cx="16" cy="51"/>
              </a:xfrm>
              <a:custGeom>
                <a:avLst/>
                <a:gdLst>
                  <a:gd name="T0" fmla="*/ 0 w 8"/>
                  <a:gd name="T1" fmla="*/ 0 h 24"/>
                  <a:gd name="T2" fmla="*/ 64 w 8"/>
                  <a:gd name="T3" fmla="*/ 2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0" name="Freeform 583">
                <a:extLst>
                  <a:ext uri="{FF2B5EF4-FFF2-40B4-BE49-F238E27FC236}">
                    <a16:creationId xmlns:a16="http://schemas.microsoft.com/office/drawing/2014/main" id="{F33ACF82-F4E3-4BD4-AF30-1EC3855DA320}"/>
                  </a:ext>
                </a:extLst>
              </p:cNvPr>
              <p:cNvSpPr/>
              <p:nvPr>
                <p:custDataLst>
                  <p:tags r:id="rId1241"/>
                </p:custDataLst>
              </p:nvPr>
            </p:nvSpPr>
            <p:spPr bwMode="auto">
              <a:xfrm>
                <a:off x="3671" y="3511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1" name="Freeform 584">
                <a:extLst>
                  <a:ext uri="{FF2B5EF4-FFF2-40B4-BE49-F238E27FC236}">
                    <a16:creationId xmlns:a16="http://schemas.microsoft.com/office/drawing/2014/main" id="{C3221137-4C47-4641-A959-EA0D63A33542}"/>
                  </a:ext>
                </a:extLst>
              </p:cNvPr>
              <p:cNvSpPr/>
              <p:nvPr>
                <p:custDataLst>
                  <p:tags r:id="rId1242"/>
                </p:custDataLst>
              </p:nvPr>
            </p:nvSpPr>
            <p:spPr bwMode="auto">
              <a:xfrm>
                <a:off x="3761" y="3472"/>
                <a:ext cx="24" cy="15"/>
              </a:xfrm>
              <a:custGeom>
                <a:avLst/>
                <a:gdLst>
                  <a:gd name="T0" fmla="*/ 0 w 12"/>
                  <a:gd name="T1" fmla="*/ 0 h 7"/>
                  <a:gd name="T2" fmla="*/ 96 w 1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2" name="Freeform 585">
                <a:extLst>
                  <a:ext uri="{FF2B5EF4-FFF2-40B4-BE49-F238E27FC236}">
                    <a16:creationId xmlns:a16="http://schemas.microsoft.com/office/drawing/2014/main" id="{7E19B6E2-D0EC-41F4-8871-095DAB6CF142}"/>
                  </a:ext>
                </a:extLst>
              </p:cNvPr>
              <p:cNvSpPr/>
              <p:nvPr>
                <p:custDataLst>
                  <p:tags r:id="rId1243"/>
                </p:custDataLst>
              </p:nvPr>
            </p:nvSpPr>
            <p:spPr bwMode="auto">
              <a:xfrm>
                <a:off x="3401" y="3483"/>
                <a:ext cx="6" cy="56"/>
              </a:xfrm>
              <a:custGeom>
                <a:avLst/>
                <a:gdLst>
                  <a:gd name="T0" fmla="*/ 16 w 3"/>
                  <a:gd name="T1" fmla="*/ 0 h 26"/>
                  <a:gd name="T2" fmla="*/ 24 w 3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3" name="Freeform 586">
                <a:extLst>
                  <a:ext uri="{FF2B5EF4-FFF2-40B4-BE49-F238E27FC236}">
                    <a16:creationId xmlns:a16="http://schemas.microsoft.com/office/drawing/2014/main" id="{96D8EB50-7D0C-438E-95AC-59BF4658FE06}"/>
                  </a:ext>
                </a:extLst>
              </p:cNvPr>
              <p:cNvSpPr/>
              <p:nvPr>
                <p:custDataLst>
                  <p:tags r:id="rId1244"/>
                </p:custDataLst>
              </p:nvPr>
            </p:nvSpPr>
            <p:spPr bwMode="auto">
              <a:xfrm>
                <a:off x="3314" y="3416"/>
                <a:ext cx="6" cy="39"/>
              </a:xfrm>
              <a:custGeom>
                <a:avLst/>
                <a:gdLst>
                  <a:gd name="T0" fmla="*/ 24 w 3"/>
                  <a:gd name="T1" fmla="*/ 0 h 18"/>
                  <a:gd name="T2" fmla="*/ 0 w 3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4" name="Freeform 587">
                <a:extLst>
                  <a:ext uri="{FF2B5EF4-FFF2-40B4-BE49-F238E27FC236}">
                    <a16:creationId xmlns:a16="http://schemas.microsoft.com/office/drawing/2014/main" id="{18168F31-5B99-47C3-A0D0-66168D5D46AC}"/>
                  </a:ext>
                </a:extLst>
              </p:cNvPr>
              <p:cNvSpPr/>
              <p:nvPr>
                <p:custDataLst>
                  <p:tags r:id="rId1245"/>
                </p:custDataLst>
              </p:nvPr>
            </p:nvSpPr>
            <p:spPr bwMode="auto">
              <a:xfrm>
                <a:off x="3602" y="2743"/>
                <a:ext cx="4" cy="25"/>
              </a:xfrm>
              <a:custGeom>
                <a:avLst/>
                <a:gdLst>
                  <a:gd name="T0" fmla="*/ 0 w 2"/>
                  <a:gd name="T1" fmla="*/ 0 h 12"/>
                  <a:gd name="T2" fmla="*/ 16 w 2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5" name="Freeform 588">
                <a:extLst>
                  <a:ext uri="{FF2B5EF4-FFF2-40B4-BE49-F238E27FC236}">
                    <a16:creationId xmlns:a16="http://schemas.microsoft.com/office/drawing/2014/main" id="{4FB3B82A-E871-4FE0-B383-4DAE48ED9715}"/>
                  </a:ext>
                </a:extLst>
              </p:cNvPr>
              <p:cNvSpPr/>
              <p:nvPr>
                <p:custDataLst>
                  <p:tags r:id="rId1246"/>
                </p:custDataLst>
              </p:nvPr>
            </p:nvSpPr>
            <p:spPr bwMode="auto">
              <a:xfrm>
                <a:off x="3848" y="2655"/>
                <a:ext cx="26" cy="6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6" name="Freeform 589">
                <a:extLst>
                  <a:ext uri="{FF2B5EF4-FFF2-40B4-BE49-F238E27FC236}">
                    <a16:creationId xmlns:a16="http://schemas.microsoft.com/office/drawing/2014/main" id="{55DEEFF5-2754-4980-B9BB-EDE518E9D7BD}"/>
                  </a:ext>
                </a:extLst>
              </p:cNvPr>
              <p:cNvSpPr/>
              <p:nvPr>
                <p:custDataLst>
                  <p:tags r:id="rId1247"/>
                </p:custDataLst>
              </p:nvPr>
            </p:nvSpPr>
            <p:spPr bwMode="auto">
              <a:xfrm>
                <a:off x="3534" y="2610"/>
                <a:ext cx="18" cy="23"/>
              </a:xfrm>
              <a:custGeom>
                <a:avLst/>
                <a:gdLst>
                  <a:gd name="T0" fmla="*/ 0 w 9"/>
                  <a:gd name="T1" fmla="*/ 0 h 11"/>
                  <a:gd name="T2" fmla="*/ 72 w 9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7" name="Freeform 590">
                <a:extLst>
                  <a:ext uri="{FF2B5EF4-FFF2-40B4-BE49-F238E27FC236}">
                    <a16:creationId xmlns:a16="http://schemas.microsoft.com/office/drawing/2014/main" id="{7B78580D-CCA0-439B-9F4B-E5E6F52F1E59}"/>
                  </a:ext>
                </a:extLst>
              </p:cNvPr>
              <p:cNvSpPr/>
              <p:nvPr>
                <p:custDataLst>
                  <p:tags r:id="rId1248"/>
                </p:custDataLst>
              </p:nvPr>
            </p:nvSpPr>
            <p:spPr bwMode="auto">
              <a:xfrm>
                <a:off x="3475" y="3176"/>
                <a:ext cx="6" cy="28"/>
              </a:xfrm>
              <a:custGeom>
                <a:avLst/>
                <a:gdLst>
                  <a:gd name="T0" fmla="*/ 24 w 3"/>
                  <a:gd name="T1" fmla="*/ 0 h 13"/>
                  <a:gd name="T2" fmla="*/ 0 w 3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8" name="Freeform 591">
                <a:extLst>
                  <a:ext uri="{FF2B5EF4-FFF2-40B4-BE49-F238E27FC236}">
                    <a16:creationId xmlns:a16="http://schemas.microsoft.com/office/drawing/2014/main" id="{CB5EEB67-10BE-4DC1-830E-2258136D7314}"/>
                  </a:ext>
                </a:extLst>
              </p:cNvPr>
              <p:cNvSpPr/>
              <p:nvPr>
                <p:custDataLst>
                  <p:tags r:id="rId1249"/>
                </p:custDataLst>
              </p:nvPr>
            </p:nvSpPr>
            <p:spPr bwMode="auto">
              <a:xfrm>
                <a:off x="3469" y="1801"/>
                <a:ext cx="26" cy="32"/>
              </a:xfrm>
              <a:custGeom>
                <a:avLst/>
                <a:gdLst>
                  <a:gd name="T0" fmla="*/ 104 w 13"/>
                  <a:gd name="T1" fmla="*/ 0 h 15"/>
                  <a:gd name="T2" fmla="*/ 0 w 13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79" name="Freeform 592">
                <a:extLst>
                  <a:ext uri="{FF2B5EF4-FFF2-40B4-BE49-F238E27FC236}">
                    <a16:creationId xmlns:a16="http://schemas.microsoft.com/office/drawing/2014/main" id="{F53F9345-80A6-4E3A-A508-00892A1DF1B7}"/>
                  </a:ext>
                </a:extLst>
              </p:cNvPr>
              <p:cNvSpPr/>
              <p:nvPr>
                <p:custDataLst>
                  <p:tags r:id="rId1250"/>
                </p:custDataLst>
              </p:nvPr>
            </p:nvSpPr>
            <p:spPr bwMode="auto">
              <a:xfrm>
                <a:off x="3246" y="1801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0" name="Freeform 593">
                <a:extLst>
                  <a:ext uri="{FF2B5EF4-FFF2-40B4-BE49-F238E27FC236}">
                    <a16:creationId xmlns:a16="http://schemas.microsoft.com/office/drawing/2014/main" id="{8601B855-0242-49A7-BD46-D5DD4A7743BE}"/>
                  </a:ext>
                </a:extLst>
              </p:cNvPr>
              <p:cNvSpPr/>
              <p:nvPr>
                <p:custDataLst>
                  <p:tags r:id="rId1251"/>
                </p:custDataLst>
              </p:nvPr>
            </p:nvSpPr>
            <p:spPr bwMode="auto">
              <a:xfrm>
                <a:off x="3558" y="1966"/>
                <a:ext cx="20" cy="19"/>
              </a:xfrm>
              <a:custGeom>
                <a:avLst/>
                <a:gdLst>
                  <a:gd name="T0" fmla="*/ 80 w 10"/>
                  <a:gd name="T1" fmla="*/ 0 h 9"/>
                  <a:gd name="T2" fmla="*/ 0 w 10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1" name="Freeform 594">
                <a:extLst>
                  <a:ext uri="{FF2B5EF4-FFF2-40B4-BE49-F238E27FC236}">
                    <a16:creationId xmlns:a16="http://schemas.microsoft.com/office/drawing/2014/main" id="{B621F79B-64D5-4277-90FC-D226057CA1CA}"/>
                  </a:ext>
                </a:extLst>
              </p:cNvPr>
              <p:cNvSpPr/>
              <p:nvPr>
                <p:custDataLst>
                  <p:tags r:id="rId1252"/>
                </p:custDataLst>
              </p:nvPr>
            </p:nvSpPr>
            <p:spPr bwMode="auto">
              <a:xfrm>
                <a:off x="3586" y="2131"/>
                <a:ext cx="22" cy="7"/>
              </a:xfrm>
              <a:custGeom>
                <a:avLst/>
                <a:gdLst>
                  <a:gd name="T0" fmla="*/ 0 w 11"/>
                  <a:gd name="T1" fmla="*/ 37 h 3"/>
                  <a:gd name="T2" fmla="*/ 88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2" name="Freeform 595">
                <a:extLst>
                  <a:ext uri="{FF2B5EF4-FFF2-40B4-BE49-F238E27FC236}">
                    <a16:creationId xmlns:a16="http://schemas.microsoft.com/office/drawing/2014/main" id="{B36F9D27-F621-47E6-B1E2-0391EB8ADF36}"/>
                  </a:ext>
                </a:extLst>
              </p:cNvPr>
              <p:cNvSpPr/>
              <p:nvPr>
                <p:custDataLst>
                  <p:tags r:id="rId1253"/>
                </p:custDataLst>
              </p:nvPr>
            </p:nvSpPr>
            <p:spPr bwMode="auto">
              <a:xfrm>
                <a:off x="3586" y="2322"/>
                <a:ext cx="26" cy="7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3" name="Freeform 596">
                <a:extLst>
                  <a:ext uri="{FF2B5EF4-FFF2-40B4-BE49-F238E27FC236}">
                    <a16:creationId xmlns:a16="http://schemas.microsoft.com/office/drawing/2014/main" id="{AD8C499A-6102-448C-86C8-9AF81BAD0AAA}"/>
                  </a:ext>
                </a:extLst>
              </p:cNvPr>
              <p:cNvSpPr/>
              <p:nvPr>
                <p:custDataLst>
                  <p:tags r:id="rId1254"/>
                </p:custDataLst>
              </p:nvPr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4" name="Freeform 597">
                <a:extLst>
                  <a:ext uri="{FF2B5EF4-FFF2-40B4-BE49-F238E27FC236}">
                    <a16:creationId xmlns:a16="http://schemas.microsoft.com/office/drawing/2014/main" id="{C6C9927A-543D-4E99-A541-E8ACDD291C4D}"/>
                  </a:ext>
                </a:extLst>
              </p:cNvPr>
              <p:cNvSpPr/>
              <p:nvPr>
                <p:custDataLst>
                  <p:tags r:id="rId1255"/>
                </p:custDataLst>
              </p:nvPr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5" name="Freeform 598">
                <a:extLst>
                  <a:ext uri="{FF2B5EF4-FFF2-40B4-BE49-F238E27FC236}">
                    <a16:creationId xmlns:a16="http://schemas.microsoft.com/office/drawing/2014/main" id="{E958416B-75A8-492D-9F24-CA0E6B5B7915}"/>
                  </a:ext>
                </a:extLst>
              </p:cNvPr>
              <p:cNvSpPr/>
              <p:nvPr>
                <p:custDataLst>
                  <p:tags r:id="rId1256"/>
                </p:custDataLst>
              </p:nvPr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6" name="Freeform 599">
                <a:extLst>
                  <a:ext uri="{FF2B5EF4-FFF2-40B4-BE49-F238E27FC236}">
                    <a16:creationId xmlns:a16="http://schemas.microsoft.com/office/drawing/2014/main" id="{517FAA3C-5116-4C22-A87A-4BBA3DDEC5A5}"/>
                  </a:ext>
                </a:extLst>
              </p:cNvPr>
              <p:cNvSpPr/>
              <p:nvPr>
                <p:custDataLst>
                  <p:tags r:id="rId1257"/>
                </p:custDataLst>
              </p:nvPr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7" name="Freeform 600">
                <a:extLst>
                  <a:ext uri="{FF2B5EF4-FFF2-40B4-BE49-F238E27FC236}">
                    <a16:creationId xmlns:a16="http://schemas.microsoft.com/office/drawing/2014/main" id="{A688A43B-32F8-445D-A78A-FBD3C5ABFBC9}"/>
                  </a:ext>
                </a:extLst>
              </p:cNvPr>
              <p:cNvSpPr/>
              <p:nvPr>
                <p:custDataLst>
                  <p:tags r:id="rId1258"/>
                </p:custDataLst>
              </p:nvPr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8" name="Freeform 601">
                <a:extLst>
                  <a:ext uri="{FF2B5EF4-FFF2-40B4-BE49-F238E27FC236}">
                    <a16:creationId xmlns:a16="http://schemas.microsoft.com/office/drawing/2014/main" id="{07C8A047-32B4-4C1D-91CE-9E404825D50B}"/>
                  </a:ext>
                </a:extLst>
              </p:cNvPr>
              <p:cNvSpPr/>
              <p:nvPr>
                <p:custDataLst>
                  <p:tags r:id="rId1259"/>
                </p:custDataLst>
              </p:nvPr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89" name="Freeform 602">
                <a:extLst>
                  <a:ext uri="{FF2B5EF4-FFF2-40B4-BE49-F238E27FC236}">
                    <a16:creationId xmlns:a16="http://schemas.microsoft.com/office/drawing/2014/main" id="{224A0937-8482-4A73-9A74-3A6A85B19E8C}"/>
                  </a:ext>
                </a:extLst>
              </p:cNvPr>
              <p:cNvSpPr/>
              <p:nvPr>
                <p:custDataLst>
                  <p:tags r:id="rId1260"/>
                </p:custDataLst>
              </p:nvPr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0" name="Freeform 603">
                <a:extLst>
                  <a:ext uri="{FF2B5EF4-FFF2-40B4-BE49-F238E27FC236}">
                    <a16:creationId xmlns:a16="http://schemas.microsoft.com/office/drawing/2014/main" id="{6C0F8564-ED31-4430-8A31-C214A6A8EE42}"/>
                  </a:ext>
                </a:extLst>
              </p:cNvPr>
              <p:cNvSpPr/>
              <p:nvPr>
                <p:custDataLst>
                  <p:tags r:id="rId1261"/>
                </p:custDataLst>
              </p:nvPr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1" name="Freeform 604">
                <a:extLst>
                  <a:ext uri="{FF2B5EF4-FFF2-40B4-BE49-F238E27FC236}">
                    <a16:creationId xmlns:a16="http://schemas.microsoft.com/office/drawing/2014/main" id="{F748D498-14FA-4757-AEE4-DD884E7842AD}"/>
                  </a:ext>
                </a:extLst>
              </p:cNvPr>
              <p:cNvSpPr/>
              <p:nvPr>
                <p:custDataLst>
                  <p:tags r:id="rId1262"/>
                </p:custDataLst>
              </p:nvPr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2" name="Freeform 605">
                <a:extLst>
                  <a:ext uri="{FF2B5EF4-FFF2-40B4-BE49-F238E27FC236}">
                    <a16:creationId xmlns:a16="http://schemas.microsoft.com/office/drawing/2014/main" id="{BC1C8630-7007-4936-9311-B1F573928A68}"/>
                  </a:ext>
                </a:extLst>
              </p:cNvPr>
              <p:cNvSpPr/>
              <p:nvPr>
                <p:custDataLst>
                  <p:tags r:id="rId1263"/>
                </p:custDataLst>
              </p:nvPr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3" name="Freeform 606">
                <a:extLst>
                  <a:ext uri="{FF2B5EF4-FFF2-40B4-BE49-F238E27FC236}">
                    <a16:creationId xmlns:a16="http://schemas.microsoft.com/office/drawing/2014/main" id="{FC4E3373-6B81-4EB6-A9BB-B55CEEC318BC}"/>
                  </a:ext>
                </a:extLst>
              </p:cNvPr>
              <p:cNvSpPr/>
              <p:nvPr>
                <p:custDataLst>
                  <p:tags r:id="rId1264"/>
                </p:custDataLst>
              </p:nvPr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4" name="Freeform 607">
                <a:extLst>
                  <a:ext uri="{FF2B5EF4-FFF2-40B4-BE49-F238E27FC236}">
                    <a16:creationId xmlns:a16="http://schemas.microsoft.com/office/drawing/2014/main" id="{E5C9C0DB-6B50-4805-93B2-9A1DC25D5184}"/>
                  </a:ext>
                </a:extLst>
              </p:cNvPr>
              <p:cNvSpPr/>
              <p:nvPr>
                <p:custDataLst>
                  <p:tags r:id="rId1265"/>
                </p:custDataLst>
              </p:nvPr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5" name="Freeform 608">
                <a:extLst>
                  <a:ext uri="{FF2B5EF4-FFF2-40B4-BE49-F238E27FC236}">
                    <a16:creationId xmlns:a16="http://schemas.microsoft.com/office/drawing/2014/main" id="{81BE8262-6A15-40EB-8C8A-1DE96EAF6CC2}"/>
                  </a:ext>
                </a:extLst>
              </p:cNvPr>
              <p:cNvSpPr/>
              <p:nvPr>
                <p:custDataLst>
                  <p:tags r:id="rId1266"/>
                </p:custDataLst>
              </p:nvPr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6" name="Freeform 609">
                <a:extLst>
                  <a:ext uri="{FF2B5EF4-FFF2-40B4-BE49-F238E27FC236}">
                    <a16:creationId xmlns:a16="http://schemas.microsoft.com/office/drawing/2014/main" id="{B873F5A2-44E2-4F09-911C-D8188FB2546C}"/>
                  </a:ext>
                </a:extLst>
              </p:cNvPr>
              <p:cNvSpPr/>
              <p:nvPr>
                <p:custDataLst>
                  <p:tags r:id="rId1267"/>
                </p:custDataLst>
              </p:nvPr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7" name="Freeform 610">
                <a:extLst>
                  <a:ext uri="{FF2B5EF4-FFF2-40B4-BE49-F238E27FC236}">
                    <a16:creationId xmlns:a16="http://schemas.microsoft.com/office/drawing/2014/main" id="{1C53ED32-F9F8-4F7B-B0BF-2A9757705327}"/>
                  </a:ext>
                </a:extLst>
              </p:cNvPr>
              <p:cNvSpPr/>
              <p:nvPr>
                <p:custDataLst>
                  <p:tags r:id="rId1268"/>
                </p:custDataLst>
              </p:nvPr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8" name="Freeform 611">
                <a:extLst>
                  <a:ext uri="{FF2B5EF4-FFF2-40B4-BE49-F238E27FC236}">
                    <a16:creationId xmlns:a16="http://schemas.microsoft.com/office/drawing/2014/main" id="{393B2EF2-3094-4B47-8BBA-D61280B57062}"/>
                  </a:ext>
                </a:extLst>
              </p:cNvPr>
              <p:cNvSpPr/>
              <p:nvPr>
                <p:custDataLst>
                  <p:tags r:id="rId1269"/>
                </p:custDataLst>
              </p:nvPr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299" name="Freeform 612">
                <a:extLst>
                  <a:ext uri="{FF2B5EF4-FFF2-40B4-BE49-F238E27FC236}">
                    <a16:creationId xmlns:a16="http://schemas.microsoft.com/office/drawing/2014/main" id="{46183134-5E3D-4416-BEA8-707F725A1993}"/>
                  </a:ext>
                </a:extLst>
              </p:cNvPr>
              <p:cNvSpPr/>
              <p:nvPr>
                <p:custDataLst>
                  <p:tags r:id="rId1270"/>
                </p:custDataLst>
              </p:nvPr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0" name="Freeform 613">
                <a:extLst>
                  <a:ext uri="{FF2B5EF4-FFF2-40B4-BE49-F238E27FC236}">
                    <a16:creationId xmlns:a16="http://schemas.microsoft.com/office/drawing/2014/main" id="{7D5EB128-951A-40B4-BB60-75AFB3DA3C17}"/>
                  </a:ext>
                </a:extLst>
              </p:cNvPr>
              <p:cNvSpPr/>
              <p:nvPr>
                <p:custDataLst>
                  <p:tags r:id="rId1271"/>
                </p:custDataLst>
              </p:nvPr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1" name="Freeform 614">
                <a:extLst>
                  <a:ext uri="{FF2B5EF4-FFF2-40B4-BE49-F238E27FC236}">
                    <a16:creationId xmlns:a16="http://schemas.microsoft.com/office/drawing/2014/main" id="{2E11CCD5-F161-4CC9-B73F-264795E82A39}"/>
                  </a:ext>
                </a:extLst>
              </p:cNvPr>
              <p:cNvSpPr/>
              <p:nvPr>
                <p:custDataLst>
                  <p:tags r:id="rId1272"/>
                </p:custDataLst>
              </p:nvPr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2" name="Freeform 615">
                <a:extLst>
                  <a:ext uri="{FF2B5EF4-FFF2-40B4-BE49-F238E27FC236}">
                    <a16:creationId xmlns:a16="http://schemas.microsoft.com/office/drawing/2014/main" id="{C2A0DC57-1CAE-4D9C-AA7E-4BAB995268E0}"/>
                  </a:ext>
                </a:extLst>
              </p:cNvPr>
              <p:cNvSpPr/>
              <p:nvPr>
                <p:custDataLst>
                  <p:tags r:id="rId1273"/>
                </p:custDataLst>
              </p:nvPr>
            </p:nvSpPr>
            <p:spPr bwMode="auto">
              <a:xfrm>
                <a:off x="2846" y="2078"/>
                <a:ext cx="94" cy="94"/>
              </a:xfrm>
              <a:custGeom>
                <a:avLst/>
                <a:gdLst>
                  <a:gd name="T0" fmla="*/ 248 w 47"/>
                  <a:gd name="T1" fmla="*/ 265 h 44"/>
                  <a:gd name="T2" fmla="*/ 264 w 47"/>
                  <a:gd name="T3" fmla="*/ 0 h 44"/>
                  <a:gd name="T4" fmla="*/ 336 w 47"/>
                  <a:gd name="T5" fmla="*/ 241 h 44"/>
                  <a:gd name="T6" fmla="*/ 0 w 47"/>
                  <a:gd name="T7" fmla="*/ 429 h 44"/>
                  <a:gd name="T8" fmla="*/ 248 w 47"/>
                  <a:gd name="T9" fmla="*/ 26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3" name="Freeform 616">
                <a:extLst>
                  <a:ext uri="{FF2B5EF4-FFF2-40B4-BE49-F238E27FC236}">
                    <a16:creationId xmlns:a16="http://schemas.microsoft.com/office/drawing/2014/main" id="{D35B360C-FA5E-4A4F-9A41-D98668A48763}"/>
                  </a:ext>
                </a:extLst>
              </p:cNvPr>
              <p:cNvSpPr/>
              <p:nvPr>
                <p:custDataLst>
                  <p:tags r:id="rId1274"/>
                </p:custDataLst>
              </p:nvPr>
            </p:nvSpPr>
            <p:spPr bwMode="auto">
              <a:xfrm>
                <a:off x="2677" y="2078"/>
                <a:ext cx="141" cy="40"/>
              </a:xfrm>
              <a:custGeom>
                <a:avLst/>
                <a:gdLst>
                  <a:gd name="T0" fmla="*/ 0 w 70"/>
                  <a:gd name="T1" fmla="*/ 177 h 19"/>
                  <a:gd name="T2" fmla="*/ 89 w 70"/>
                  <a:gd name="T3" fmla="*/ 8 h 19"/>
                  <a:gd name="T4" fmla="*/ 137 w 70"/>
                  <a:gd name="T5" fmla="*/ 48 h 19"/>
                  <a:gd name="T6" fmla="*/ 212 w 70"/>
                  <a:gd name="T7" fmla="*/ 84 h 19"/>
                  <a:gd name="T8" fmla="*/ 572 w 70"/>
                  <a:gd name="T9" fmla="*/ 141 h 19"/>
                  <a:gd name="T10" fmla="*/ 483 w 70"/>
                  <a:gd name="T11" fmla="*/ 160 h 19"/>
                  <a:gd name="T12" fmla="*/ 268 w 70"/>
                  <a:gd name="T13" fmla="*/ 160 h 19"/>
                  <a:gd name="T14" fmla="*/ 73 w 70"/>
                  <a:gd name="T15" fmla="*/ 93 h 19"/>
                  <a:gd name="T16" fmla="*/ 0 w 70"/>
                  <a:gd name="T17" fmla="*/ 17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4" name="Freeform 617">
                <a:extLst>
                  <a:ext uri="{FF2B5EF4-FFF2-40B4-BE49-F238E27FC236}">
                    <a16:creationId xmlns:a16="http://schemas.microsoft.com/office/drawing/2014/main" id="{70D24A26-4EBA-4E60-9F2E-11D6FA16BA29}"/>
                  </a:ext>
                </a:extLst>
              </p:cNvPr>
              <p:cNvSpPr/>
              <p:nvPr>
                <p:custDataLst>
                  <p:tags r:id="rId1275"/>
                </p:custDataLst>
              </p:nvPr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7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5" name="Freeform 618">
                <a:extLst>
                  <a:ext uri="{FF2B5EF4-FFF2-40B4-BE49-F238E27FC236}">
                    <a16:creationId xmlns:a16="http://schemas.microsoft.com/office/drawing/2014/main" id="{AC0C4448-C61A-410F-BE8B-3B94C2B80357}"/>
                  </a:ext>
                </a:extLst>
              </p:cNvPr>
              <p:cNvSpPr/>
              <p:nvPr>
                <p:custDataLst>
                  <p:tags r:id="rId1276"/>
                </p:custDataLst>
              </p:nvPr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6" name="Freeform 619">
                <a:extLst>
                  <a:ext uri="{FF2B5EF4-FFF2-40B4-BE49-F238E27FC236}">
                    <a16:creationId xmlns:a16="http://schemas.microsoft.com/office/drawing/2014/main" id="{48723AC9-E2A9-462B-9E0A-4A8F9DE226E1}"/>
                  </a:ext>
                </a:extLst>
              </p:cNvPr>
              <p:cNvSpPr/>
              <p:nvPr>
                <p:custDataLst>
                  <p:tags r:id="rId1277"/>
                </p:custDataLst>
              </p:nvPr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7" name="Freeform 620">
                <a:extLst>
                  <a:ext uri="{FF2B5EF4-FFF2-40B4-BE49-F238E27FC236}">
                    <a16:creationId xmlns:a16="http://schemas.microsoft.com/office/drawing/2014/main" id="{F9D78D44-8725-41AA-87BD-0C132A25CC69}"/>
                  </a:ext>
                </a:extLst>
              </p:cNvPr>
              <p:cNvSpPr/>
              <p:nvPr>
                <p:custDataLst>
                  <p:tags r:id="rId1278"/>
                </p:custDataLst>
              </p:nvPr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7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8" name="Freeform 621">
                <a:extLst>
                  <a:ext uri="{FF2B5EF4-FFF2-40B4-BE49-F238E27FC236}">
                    <a16:creationId xmlns:a16="http://schemas.microsoft.com/office/drawing/2014/main" id="{05750DAB-CF35-4CA6-8D3C-C371E80651E6}"/>
                  </a:ext>
                </a:extLst>
              </p:cNvPr>
              <p:cNvSpPr/>
              <p:nvPr>
                <p:custDataLst>
                  <p:tags r:id="rId1279"/>
                </p:custDataLst>
              </p:nvPr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09" name="Freeform 622">
                <a:extLst>
                  <a:ext uri="{FF2B5EF4-FFF2-40B4-BE49-F238E27FC236}">
                    <a16:creationId xmlns:a16="http://schemas.microsoft.com/office/drawing/2014/main" id="{C82C3BEB-7E28-48D9-8C53-E553857FF6E9}"/>
                  </a:ext>
                </a:extLst>
              </p:cNvPr>
              <p:cNvSpPr/>
              <p:nvPr>
                <p:custDataLst>
                  <p:tags r:id="rId1280"/>
                </p:custDataLst>
              </p:nvPr>
            </p:nvSpPr>
            <p:spPr bwMode="auto">
              <a:xfrm>
                <a:off x="3415" y="2854"/>
                <a:ext cx="350" cy="468"/>
              </a:xfrm>
              <a:custGeom>
                <a:avLst/>
                <a:gdLst>
                  <a:gd name="T0" fmla="*/ 1416 w 174"/>
                  <a:gd name="T1" fmla="*/ 811 h 218"/>
                  <a:gd name="T2" fmla="*/ 1368 w 174"/>
                  <a:gd name="T3" fmla="*/ 792 h 218"/>
                  <a:gd name="T4" fmla="*/ 780 w 174"/>
                  <a:gd name="T5" fmla="*/ 655 h 218"/>
                  <a:gd name="T6" fmla="*/ 376 w 174"/>
                  <a:gd name="T7" fmla="*/ 240 h 218"/>
                  <a:gd name="T8" fmla="*/ 89 w 174"/>
                  <a:gd name="T9" fmla="*/ 0 h 218"/>
                  <a:gd name="T10" fmla="*/ 16 w 174"/>
                  <a:gd name="T11" fmla="*/ 208 h 218"/>
                  <a:gd name="T12" fmla="*/ 97 w 174"/>
                  <a:gd name="T13" fmla="*/ 386 h 218"/>
                  <a:gd name="T14" fmla="*/ 384 w 174"/>
                  <a:gd name="T15" fmla="*/ 751 h 218"/>
                  <a:gd name="T16" fmla="*/ 376 w 174"/>
                  <a:gd name="T17" fmla="*/ 1337 h 218"/>
                  <a:gd name="T18" fmla="*/ 161 w 174"/>
                  <a:gd name="T19" fmla="*/ 2018 h 218"/>
                  <a:gd name="T20" fmla="*/ 187 w 174"/>
                  <a:gd name="T21" fmla="*/ 2130 h 218"/>
                  <a:gd name="T22" fmla="*/ 276 w 174"/>
                  <a:gd name="T23" fmla="*/ 2078 h 218"/>
                  <a:gd name="T24" fmla="*/ 489 w 174"/>
                  <a:gd name="T25" fmla="*/ 1456 h 218"/>
                  <a:gd name="T26" fmla="*/ 716 w 174"/>
                  <a:gd name="T27" fmla="*/ 1724 h 218"/>
                  <a:gd name="T28" fmla="*/ 813 w 174"/>
                  <a:gd name="T29" fmla="*/ 1700 h 218"/>
                  <a:gd name="T30" fmla="*/ 772 w 174"/>
                  <a:gd name="T31" fmla="*/ 1571 h 218"/>
                  <a:gd name="T32" fmla="*/ 644 w 174"/>
                  <a:gd name="T33" fmla="*/ 1395 h 218"/>
                  <a:gd name="T34" fmla="*/ 579 w 174"/>
                  <a:gd name="T35" fmla="*/ 820 h 218"/>
                  <a:gd name="T36" fmla="*/ 611 w 174"/>
                  <a:gd name="T37" fmla="*/ 792 h 218"/>
                  <a:gd name="T38" fmla="*/ 789 w 174"/>
                  <a:gd name="T39" fmla="*/ 1050 h 218"/>
                  <a:gd name="T40" fmla="*/ 976 w 174"/>
                  <a:gd name="T41" fmla="*/ 1318 h 218"/>
                  <a:gd name="T42" fmla="*/ 1024 w 174"/>
                  <a:gd name="T43" fmla="*/ 1234 h 218"/>
                  <a:gd name="T44" fmla="*/ 903 w 174"/>
                  <a:gd name="T45" fmla="*/ 1028 h 218"/>
                  <a:gd name="T46" fmla="*/ 968 w 174"/>
                  <a:gd name="T47" fmla="*/ 960 h 218"/>
                  <a:gd name="T48" fmla="*/ 1320 w 174"/>
                  <a:gd name="T49" fmla="*/ 1267 h 218"/>
                  <a:gd name="T50" fmla="*/ 1360 w 174"/>
                  <a:gd name="T51" fmla="*/ 1286 h 218"/>
                  <a:gd name="T52" fmla="*/ 1384 w 174"/>
                  <a:gd name="T53" fmla="*/ 1258 h 218"/>
                  <a:gd name="T54" fmla="*/ 1384 w 174"/>
                  <a:gd name="T55" fmla="*/ 1245 h 218"/>
                  <a:gd name="T56" fmla="*/ 1229 w 174"/>
                  <a:gd name="T57" fmla="*/ 949 h 218"/>
                  <a:gd name="T58" fmla="*/ 1229 w 174"/>
                  <a:gd name="T59" fmla="*/ 932 h 218"/>
                  <a:gd name="T60" fmla="*/ 1239 w 174"/>
                  <a:gd name="T61" fmla="*/ 921 h 218"/>
                  <a:gd name="T62" fmla="*/ 1400 w 174"/>
                  <a:gd name="T63" fmla="*/ 861 h 218"/>
                  <a:gd name="T64" fmla="*/ 1416 w 174"/>
                  <a:gd name="T65" fmla="*/ 829 h 218"/>
                  <a:gd name="T66" fmla="*/ 1416 w 174"/>
                  <a:gd name="T67" fmla="*/ 811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0" name="Freeform 623">
                <a:extLst>
                  <a:ext uri="{FF2B5EF4-FFF2-40B4-BE49-F238E27FC236}">
                    <a16:creationId xmlns:a16="http://schemas.microsoft.com/office/drawing/2014/main" id="{2480EE41-A364-4060-834C-E4D259E079B3}"/>
                  </a:ext>
                </a:extLst>
              </p:cNvPr>
              <p:cNvSpPr/>
              <p:nvPr>
                <p:custDataLst>
                  <p:tags r:id="rId1281"/>
                </p:custDataLst>
              </p:nvPr>
            </p:nvSpPr>
            <p:spPr bwMode="auto">
              <a:xfrm>
                <a:off x="3457" y="3296"/>
                <a:ext cx="20" cy="17"/>
              </a:xfrm>
              <a:custGeom>
                <a:avLst/>
                <a:gdLst>
                  <a:gd name="T0" fmla="*/ 8 w 10"/>
                  <a:gd name="T1" fmla="*/ 9 h 8"/>
                  <a:gd name="T2" fmla="*/ 56 w 10"/>
                  <a:gd name="T3" fmla="*/ 9 h 8"/>
                  <a:gd name="T4" fmla="*/ 72 w 10"/>
                  <a:gd name="T5" fmla="*/ 60 h 8"/>
                  <a:gd name="T6" fmla="*/ 32 w 10"/>
                  <a:gd name="T7" fmla="*/ 60 h 8"/>
                  <a:gd name="T8" fmla="*/ 8 w 10"/>
                  <a:gd name="T9" fmla="*/ 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1" name="Freeform 624">
                <a:extLst>
                  <a:ext uri="{FF2B5EF4-FFF2-40B4-BE49-F238E27FC236}">
                    <a16:creationId xmlns:a16="http://schemas.microsoft.com/office/drawing/2014/main" id="{56EB8374-2055-4480-A3A7-55F517268BAE}"/>
                  </a:ext>
                </a:extLst>
              </p:cNvPr>
              <p:cNvSpPr/>
              <p:nvPr>
                <p:custDataLst>
                  <p:tags r:id="rId1282"/>
                </p:custDataLst>
              </p:nvPr>
            </p:nvSpPr>
            <p:spPr bwMode="auto">
              <a:xfrm>
                <a:off x="3437" y="2854"/>
                <a:ext cx="328" cy="468"/>
              </a:xfrm>
              <a:custGeom>
                <a:avLst/>
                <a:gdLst>
                  <a:gd name="T0" fmla="*/ 8 w 163"/>
                  <a:gd name="T1" fmla="*/ 386 h 218"/>
                  <a:gd name="T2" fmla="*/ 292 w 163"/>
                  <a:gd name="T3" fmla="*/ 751 h 218"/>
                  <a:gd name="T4" fmla="*/ 284 w 163"/>
                  <a:gd name="T5" fmla="*/ 1337 h 218"/>
                  <a:gd name="T6" fmla="*/ 72 w 163"/>
                  <a:gd name="T7" fmla="*/ 2018 h 218"/>
                  <a:gd name="T8" fmla="*/ 97 w 163"/>
                  <a:gd name="T9" fmla="*/ 2130 h 218"/>
                  <a:gd name="T10" fmla="*/ 187 w 163"/>
                  <a:gd name="T11" fmla="*/ 2078 h 218"/>
                  <a:gd name="T12" fmla="*/ 400 w 163"/>
                  <a:gd name="T13" fmla="*/ 1456 h 218"/>
                  <a:gd name="T14" fmla="*/ 628 w 163"/>
                  <a:gd name="T15" fmla="*/ 1724 h 218"/>
                  <a:gd name="T16" fmla="*/ 724 w 163"/>
                  <a:gd name="T17" fmla="*/ 1700 h 218"/>
                  <a:gd name="T18" fmla="*/ 684 w 163"/>
                  <a:gd name="T19" fmla="*/ 1571 h 218"/>
                  <a:gd name="T20" fmla="*/ 555 w 163"/>
                  <a:gd name="T21" fmla="*/ 1395 h 218"/>
                  <a:gd name="T22" fmla="*/ 489 w 163"/>
                  <a:gd name="T23" fmla="*/ 820 h 218"/>
                  <a:gd name="T24" fmla="*/ 523 w 163"/>
                  <a:gd name="T25" fmla="*/ 792 h 218"/>
                  <a:gd name="T26" fmla="*/ 700 w 163"/>
                  <a:gd name="T27" fmla="*/ 1050 h 218"/>
                  <a:gd name="T28" fmla="*/ 887 w 163"/>
                  <a:gd name="T29" fmla="*/ 1318 h 218"/>
                  <a:gd name="T30" fmla="*/ 936 w 163"/>
                  <a:gd name="T31" fmla="*/ 1234 h 218"/>
                  <a:gd name="T32" fmla="*/ 813 w 163"/>
                  <a:gd name="T33" fmla="*/ 1028 h 218"/>
                  <a:gd name="T34" fmla="*/ 879 w 163"/>
                  <a:gd name="T35" fmla="*/ 960 h 218"/>
                  <a:gd name="T36" fmla="*/ 1232 w 163"/>
                  <a:gd name="T37" fmla="*/ 1267 h 218"/>
                  <a:gd name="T38" fmla="*/ 1272 w 163"/>
                  <a:gd name="T39" fmla="*/ 1286 h 218"/>
                  <a:gd name="T40" fmla="*/ 1296 w 163"/>
                  <a:gd name="T41" fmla="*/ 1258 h 218"/>
                  <a:gd name="T42" fmla="*/ 1296 w 163"/>
                  <a:gd name="T43" fmla="*/ 1245 h 218"/>
                  <a:gd name="T44" fmla="*/ 1141 w 163"/>
                  <a:gd name="T45" fmla="*/ 949 h 218"/>
                  <a:gd name="T46" fmla="*/ 1141 w 163"/>
                  <a:gd name="T47" fmla="*/ 932 h 218"/>
                  <a:gd name="T48" fmla="*/ 1149 w 163"/>
                  <a:gd name="T49" fmla="*/ 921 h 218"/>
                  <a:gd name="T50" fmla="*/ 1312 w 163"/>
                  <a:gd name="T51" fmla="*/ 861 h 218"/>
                  <a:gd name="T52" fmla="*/ 1328 w 163"/>
                  <a:gd name="T53" fmla="*/ 829 h 218"/>
                  <a:gd name="T54" fmla="*/ 1328 w 163"/>
                  <a:gd name="T55" fmla="*/ 811 h 218"/>
                  <a:gd name="T56" fmla="*/ 1280 w 163"/>
                  <a:gd name="T57" fmla="*/ 792 h 218"/>
                  <a:gd name="T58" fmla="*/ 692 w 163"/>
                  <a:gd name="T59" fmla="*/ 655 h 218"/>
                  <a:gd name="T60" fmla="*/ 284 w 163"/>
                  <a:gd name="T61" fmla="*/ 240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2" name="Freeform 625">
                <a:extLst>
                  <a:ext uri="{FF2B5EF4-FFF2-40B4-BE49-F238E27FC236}">
                    <a16:creationId xmlns:a16="http://schemas.microsoft.com/office/drawing/2014/main" id="{90550432-4C29-4CA8-931D-2EAA124B9F70}"/>
                  </a:ext>
                </a:extLst>
              </p:cNvPr>
              <p:cNvSpPr/>
              <p:nvPr>
                <p:custDataLst>
                  <p:tags r:id="rId1283"/>
                </p:custDataLst>
              </p:nvPr>
            </p:nvSpPr>
            <p:spPr bwMode="auto">
              <a:xfrm>
                <a:off x="3546" y="2977"/>
                <a:ext cx="12" cy="53"/>
              </a:xfrm>
              <a:custGeom>
                <a:avLst/>
                <a:gdLst>
                  <a:gd name="T0" fmla="*/ 0 w 6"/>
                  <a:gd name="T1" fmla="*/ 0 h 25"/>
                  <a:gd name="T2" fmla="*/ 48 w 6"/>
                  <a:gd name="T3" fmla="*/ 2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3" name="Freeform 626">
                <a:extLst>
                  <a:ext uri="{FF2B5EF4-FFF2-40B4-BE49-F238E27FC236}">
                    <a16:creationId xmlns:a16="http://schemas.microsoft.com/office/drawing/2014/main" id="{AE3EB51C-47DB-4A42-86B1-2D96C9B15348}"/>
                  </a:ext>
                </a:extLst>
              </p:cNvPr>
              <p:cNvSpPr/>
              <p:nvPr>
                <p:custDataLst>
                  <p:tags r:id="rId1284"/>
                </p:custDataLst>
              </p:nvPr>
            </p:nvSpPr>
            <p:spPr bwMode="auto">
              <a:xfrm>
                <a:off x="3536" y="3150"/>
                <a:ext cx="4" cy="24"/>
              </a:xfrm>
              <a:custGeom>
                <a:avLst/>
                <a:gdLst>
                  <a:gd name="T0" fmla="*/ 16 w 2"/>
                  <a:gd name="T1" fmla="*/ 0 h 11"/>
                  <a:gd name="T2" fmla="*/ 0 w 2"/>
                  <a:gd name="T3" fmla="*/ 11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4" name="Freeform 627">
                <a:extLst>
                  <a:ext uri="{FF2B5EF4-FFF2-40B4-BE49-F238E27FC236}">
                    <a16:creationId xmlns:a16="http://schemas.microsoft.com/office/drawing/2014/main" id="{88517350-C6D0-4D4F-882E-4CF126392F01}"/>
                  </a:ext>
                </a:extLst>
              </p:cNvPr>
              <p:cNvSpPr/>
              <p:nvPr>
                <p:custDataLst>
                  <p:tags r:id="rId1285"/>
                </p:custDataLst>
              </p:nvPr>
            </p:nvSpPr>
            <p:spPr bwMode="auto">
              <a:xfrm>
                <a:off x="3697" y="3047"/>
                <a:ext cx="22" cy="13"/>
              </a:xfrm>
              <a:custGeom>
                <a:avLst/>
                <a:gdLst>
                  <a:gd name="T0" fmla="*/ 0 w 11"/>
                  <a:gd name="T1" fmla="*/ 0 h 6"/>
                  <a:gd name="T2" fmla="*/ 88 w 11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5" name="Freeform 628">
                <a:extLst>
                  <a:ext uri="{FF2B5EF4-FFF2-40B4-BE49-F238E27FC236}">
                    <a16:creationId xmlns:a16="http://schemas.microsoft.com/office/drawing/2014/main" id="{3E165B17-27A7-4694-996C-DE8476C0E8D9}"/>
                  </a:ext>
                </a:extLst>
              </p:cNvPr>
              <p:cNvSpPr/>
              <p:nvPr>
                <p:custDataLst>
                  <p:tags r:id="rId1286"/>
                </p:custDataLst>
              </p:nvPr>
            </p:nvSpPr>
            <p:spPr bwMode="auto">
              <a:xfrm>
                <a:off x="3634" y="3043"/>
                <a:ext cx="4" cy="30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6" name="Freeform 629">
                <a:extLst>
                  <a:ext uri="{FF2B5EF4-FFF2-40B4-BE49-F238E27FC236}">
                    <a16:creationId xmlns:a16="http://schemas.microsoft.com/office/drawing/2014/main" id="{D910E9EE-27BA-48AE-8A1B-FCAFBB1851FD}"/>
                  </a:ext>
                </a:extLst>
              </p:cNvPr>
              <p:cNvSpPr/>
              <p:nvPr>
                <p:custDataLst>
                  <p:tags r:id="rId1287"/>
                </p:custDataLst>
              </p:nvPr>
            </p:nvSpPr>
            <p:spPr bwMode="auto">
              <a:xfrm>
                <a:off x="3475" y="2067"/>
                <a:ext cx="18" cy="32"/>
              </a:xfrm>
              <a:custGeom>
                <a:avLst/>
                <a:gdLst>
                  <a:gd name="T0" fmla="*/ 40 w 9"/>
                  <a:gd name="T1" fmla="*/ 0 h 15"/>
                  <a:gd name="T2" fmla="*/ 72 w 9"/>
                  <a:gd name="T3" fmla="*/ 41 h 15"/>
                  <a:gd name="T4" fmla="*/ 24 w 9"/>
                  <a:gd name="T5" fmla="*/ 137 h 15"/>
                  <a:gd name="T6" fmla="*/ 24 w 9"/>
                  <a:gd name="T7" fmla="*/ 145 h 15"/>
                  <a:gd name="T8" fmla="*/ 0 w 9"/>
                  <a:gd name="T9" fmla="*/ 8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7" name="Freeform 630">
                <a:extLst>
                  <a:ext uri="{FF2B5EF4-FFF2-40B4-BE49-F238E27FC236}">
                    <a16:creationId xmlns:a16="http://schemas.microsoft.com/office/drawing/2014/main" id="{3BBA7718-22BB-4171-964A-7667E94CFBB5}"/>
                  </a:ext>
                </a:extLst>
              </p:cNvPr>
              <p:cNvSpPr/>
              <p:nvPr>
                <p:custDataLst>
                  <p:tags r:id="rId1288"/>
                </p:custDataLst>
              </p:nvPr>
            </p:nvSpPr>
            <p:spPr bwMode="auto">
              <a:xfrm>
                <a:off x="3588" y="2125"/>
                <a:ext cx="12" cy="19"/>
              </a:xfrm>
              <a:custGeom>
                <a:avLst/>
                <a:gdLst>
                  <a:gd name="T0" fmla="*/ 0 w 6"/>
                  <a:gd name="T1" fmla="*/ 27 h 9"/>
                  <a:gd name="T2" fmla="*/ 24 w 6"/>
                  <a:gd name="T3" fmla="*/ 68 h 9"/>
                  <a:gd name="T4" fmla="*/ 32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8" name="Freeform 631">
                <a:extLst>
                  <a:ext uri="{FF2B5EF4-FFF2-40B4-BE49-F238E27FC236}">
                    <a16:creationId xmlns:a16="http://schemas.microsoft.com/office/drawing/2014/main" id="{B11B77BD-5581-4F33-A500-AF3F5ECE8CC4}"/>
                  </a:ext>
                </a:extLst>
              </p:cNvPr>
              <p:cNvSpPr/>
              <p:nvPr>
                <p:custDataLst>
                  <p:tags r:id="rId1289"/>
                </p:custDataLst>
              </p:nvPr>
            </p:nvSpPr>
            <p:spPr bwMode="auto">
              <a:xfrm>
                <a:off x="3588" y="2316"/>
                <a:ext cx="10" cy="15"/>
              </a:xfrm>
              <a:custGeom>
                <a:avLst/>
                <a:gdLst>
                  <a:gd name="T0" fmla="*/ 8 w 5"/>
                  <a:gd name="T1" fmla="*/ 19 h 7"/>
                  <a:gd name="T2" fmla="*/ 0 w 5"/>
                  <a:gd name="T3" fmla="*/ 60 h 7"/>
                  <a:gd name="T4" fmla="*/ 4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19" name="Freeform 632">
                <a:extLst>
                  <a:ext uri="{FF2B5EF4-FFF2-40B4-BE49-F238E27FC236}">
                    <a16:creationId xmlns:a16="http://schemas.microsoft.com/office/drawing/2014/main" id="{EAD014D1-743F-4664-BDC2-22A537A0CF71}"/>
                  </a:ext>
                </a:extLst>
              </p:cNvPr>
              <p:cNvSpPr/>
              <p:nvPr>
                <p:custDataLst>
                  <p:tags r:id="rId1290"/>
                </p:custDataLst>
              </p:nvPr>
            </p:nvSpPr>
            <p:spPr bwMode="auto">
              <a:xfrm>
                <a:off x="3582" y="2342"/>
                <a:ext cx="12" cy="12"/>
              </a:xfrm>
              <a:custGeom>
                <a:avLst/>
                <a:gdLst>
                  <a:gd name="T0" fmla="*/ 32 w 6"/>
                  <a:gd name="T1" fmla="*/ 0 h 6"/>
                  <a:gd name="T2" fmla="*/ 8 w 6"/>
                  <a:gd name="T3" fmla="*/ 48 h 6"/>
                  <a:gd name="T4" fmla="*/ 48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0" name="Freeform 633">
                <a:extLst>
                  <a:ext uri="{FF2B5EF4-FFF2-40B4-BE49-F238E27FC236}">
                    <a16:creationId xmlns:a16="http://schemas.microsoft.com/office/drawing/2014/main" id="{51DE52B8-E76B-412D-A123-BE74D72A3866}"/>
                  </a:ext>
                </a:extLst>
              </p:cNvPr>
              <p:cNvSpPr/>
              <p:nvPr>
                <p:custDataLst>
                  <p:tags r:id="rId1291"/>
                </p:custDataLst>
              </p:nvPr>
            </p:nvSpPr>
            <p:spPr bwMode="auto">
              <a:xfrm>
                <a:off x="3735" y="2320"/>
                <a:ext cx="16" cy="15"/>
              </a:xfrm>
              <a:custGeom>
                <a:avLst/>
                <a:gdLst>
                  <a:gd name="T0" fmla="*/ 0 w 8"/>
                  <a:gd name="T1" fmla="*/ 28 h 7"/>
                  <a:gd name="T2" fmla="*/ 8 w 8"/>
                  <a:gd name="T3" fmla="*/ 69 h 7"/>
                  <a:gd name="T4" fmla="*/ 4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1" name="Freeform 634">
                <a:extLst>
                  <a:ext uri="{FF2B5EF4-FFF2-40B4-BE49-F238E27FC236}">
                    <a16:creationId xmlns:a16="http://schemas.microsoft.com/office/drawing/2014/main" id="{3A964746-8CFF-4BEC-A570-02EBF9A27873}"/>
                  </a:ext>
                </a:extLst>
              </p:cNvPr>
              <p:cNvSpPr/>
              <p:nvPr>
                <p:custDataLst>
                  <p:tags r:id="rId1292"/>
                </p:custDataLst>
              </p:nvPr>
            </p:nvSpPr>
            <p:spPr bwMode="auto">
              <a:xfrm>
                <a:off x="3530" y="2612"/>
                <a:ext cx="22" cy="19"/>
              </a:xfrm>
              <a:custGeom>
                <a:avLst/>
                <a:gdLst>
                  <a:gd name="T0" fmla="*/ 48 w 11"/>
                  <a:gd name="T1" fmla="*/ 0 h 9"/>
                  <a:gd name="T2" fmla="*/ 8 w 11"/>
                  <a:gd name="T3" fmla="*/ 57 h 9"/>
                  <a:gd name="T4" fmla="*/ 88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2" name="Freeform 635">
                <a:extLst>
                  <a:ext uri="{FF2B5EF4-FFF2-40B4-BE49-F238E27FC236}">
                    <a16:creationId xmlns:a16="http://schemas.microsoft.com/office/drawing/2014/main" id="{7B492330-BA78-44B7-8AFB-15B72D6212D1}"/>
                  </a:ext>
                </a:extLst>
              </p:cNvPr>
              <p:cNvSpPr/>
              <p:nvPr>
                <p:custDataLst>
                  <p:tags r:id="rId1293"/>
                </p:custDataLst>
              </p:nvPr>
            </p:nvSpPr>
            <p:spPr bwMode="auto">
              <a:xfrm>
                <a:off x="3848" y="2650"/>
                <a:ext cx="16" cy="13"/>
              </a:xfrm>
              <a:custGeom>
                <a:avLst/>
                <a:gdLst>
                  <a:gd name="T0" fmla="*/ 24 w 8"/>
                  <a:gd name="T1" fmla="*/ 9 h 6"/>
                  <a:gd name="T2" fmla="*/ 64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3" name="Freeform 636">
                <a:extLst>
                  <a:ext uri="{FF2B5EF4-FFF2-40B4-BE49-F238E27FC236}">
                    <a16:creationId xmlns:a16="http://schemas.microsoft.com/office/drawing/2014/main" id="{FDABC690-261E-41B6-8472-B21032AD6328}"/>
                  </a:ext>
                </a:extLst>
              </p:cNvPr>
              <p:cNvSpPr/>
              <p:nvPr>
                <p:custDataLst>
                  <p:tags r:id="rId1294"/>
                </p:custDataLst>
              </p:nvPr>
            </p:nvSpPr>
            <p:spPr bwMode="auto">
              <a:xfrm>
                <a:off x="3596" y="2749"/>
                <a:ext cx="16" cy="19"/>
              </a:xfrm>
              <a:custGeom>
                <a:avLst/>
                <a:gdLst>
                  <a:gd name="T0" fmla="*/ 48 w 8"/>
                  <a:gd name="T1" fmla="*/ 8 h 9"/>
                  <a:gd name="T2" fmla="*/ 64 w 8"/>
                  <a:gd name="T3" fmla="*/ 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4" name="Freeform 637">
                <a:extLst>
                  <a:ext uri="{FF2B5EF4-FFF2-40B4-BE49-F238E27FC236}">
                    <a16:creationId xmlns:a16="http://schemas.microsoft.com/office/drawing/2014/main" id="{0A00BA9D-15CF-4EFD-9F0D-E519F37540CD}"/>
                  </a:ext>
                </a:extLst>
              </p:cNvPr>
              <p:cNvSpPr/>
              <p:nvPr>
                <p:custDataLst>
                  <p:tags r:id="rId1295"/>
                </p:custDataLst>
              </p:nvPr>
            </p:nvSpPr>
            <p:spPr bwMode="auto">
              <a:xfrm>
                <a:off x="3437" y="2931"/>
                <a:ext cx="20" cy="16"/>
              </a:xfrm>
              <a:custGeom>
                <a:avLst/>
                <a:gdLst>
                  <a:gd name="T0" fmla="*/ 32 w 10"/>
                  <a:gd name="T1" fmla="*/ 0 h 7"/>
                  <a:gd name="T2" fmla="*/ 32 w 10"/>
                  <a:gd name="T3" fmla="*/ 85 h 7"/>
                  <a:gd name="T4" fmla="*/ 8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5" name="Freeform 638">
                <a:extLst>
                  <a:ext uri="{FF2B5EF4-FFF2-40B4-BE49-F238E27FC236}">
                    <a16:creationId xmlns:a16="http://schemas.microsoft.com/office/drawing/2014/main" id="{F2DF88CD-0277-423A-9500-865B8FDBED59}"/>
                  </a:ext>
                </a:extLst>
              </p:cNvPr>
              <p:cNvSpPr/>
              <p:nvPr>
                <p:custDataLst>
                  <p:tags r:id="rId1296"/>
                </p:custDataLst>
              </p:nvPr>
            </p:nvSpPr>
            <p:spPr bwMode="auto">
              <a:xfrm>
                <a:off x="3544" y="2979"/>
                <a:ext cx="16" cy="19"/>
              </a:xfrm>
              <a:custGeom>
                <a:avLst/>
                <a:gdLst>
                  <a:gd name="T0" fmla="*/ 32 w 8"/>
                  <a:gd name="T1" fmla="*/ 0 h 9"/>
                  <a:gd name="T2" fmla="*/ 8 w 8"/>
                  <a:gd name="T3" fmla="*/ 49 h 9"/>
                  <a:gd name="T4" fmla="*/ 56 w 8"/>
                  <a:gd name="T5" fmla="*/ 27 h 9"/>
                  <a:gd name="T6" fmla="*/ 8 w 8"/>
                  <a:gd name="T7" fmla="*/ 8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6" name="Freeform 639">
                <a:extLst>
                  <a:ext uri="{FF2B5EF4-FFF2-40B4-BE49-F238E27FC236}">
                    <a16:creationId xmlns:a16="http://schemas.microsoft.com/office/drawing/2014/main" id="{EB692F5B-1574-4D40-8310-6FCE205E2BA2}"/>
                  </a:ext>
                </a:extLst>
              </p:cNvPr>
              <p:cNvSpPr/>
              <p:nvPr>
                <p:custDataLst>
                  <p:tags r:id="rId1297"/>
                </p:custDataLst>
              </p:nvPr>
            </p:nvSpPr>
            <p:spPr bwMode="auto">
              <a:xfrm>
                <a:off x="3624" y="3041"/>
                <a:ext cx="16" cy="21"/>
              </a:xfrm>
              <a:custGeom>
                <a:avLst/>
                <a:gdLst>
                  <a:gd name="T0" fmla="*/ 56 w 8"/>
                  <a:gd name="T1" fmla="*/ 17 h 10"/>
                  <a:gd name="T2" fmla="*/ 64 w 8"/>
                  <a:gd name="T3" fmla="*/ 4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7" name="Freeform 640">
                <a:extLst>
                  <a:ext uri="{FF2B5EF4-FFF2-40B4-BE49-F238E27FC236}">
                    <a16:creationId xmlns:a16="http://schemas.microsoft.com/office/drawing/2014/main" id="{3616D7F4-62DB-49EB-820A-29E9A6025EC4}"/>
                  </a:ext>
                </a:extLst>
              </p:cNvPr>
              <p:cNvSpPr/>
              <p:nvPr>
                <p:custDataLst>
                  <p:tags r:id="rId1298"/>
                </p:custDataLst>
              </p:nvPr>
            </p:nvSpPr>
            <p:spPr bwMode="auto">
              <a:xfrm>
                <a:off x="3699" y="3041"/>
                <a:ext cx="8" cy="13"/>
              </a:xfrm>
              <a:custGeom>
                <a:avLst/>
                <a:gdLst>
                  <a:gd name="T0" fmla="*/ 0 w 4"/>
                  <a:gd name="T1" fmla="*/ 52 h 6"/>
                  <a:gd name="T2" fmla="*/ 32 w 4"/>
                  <a:gd name="T3" fmla="*/ 0 h 6"/>
                  <a:gd name="T4" fmla="*/ 32 w 4"/>
                  <a:gd name="T5" fmla="*/ 6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8" name="Freeform 641">
                <a:extLst>
                  <a:ext uri="{FF2B5EF4-FFF2-40B4-BE49-F238E27FC236}">
                    <a16:creationId xmlns:a16="http://schemas.microsoft.com/office/drawing/2014/main" id="{68EAC264-4A18-43F4-A403-D1F8E8AC74A0}"/>
                  </a:ext>
                </a:extLst>
              </p:cNvPr>
              <p:cNvSpPr/>
              <p:nvPr>
                <p:custDataLst>
                  <p:tags r:id="rId1299"/>
                </p:custDataLst>
              </p:nvPr>
            </p:nvSpPr>
            <p:spPr bwMode="auto">
              <a:xfrm>
                <a:off x="3526" y="3148"/>
                <a:ext cx="18" cy="15"/>
              </a:xfrm>
              <a:custGeom>
                <a:avLst/>
                <a:gdLst>
                  <a:gd name="T0" fmla="*/ 64 w 9"/>
                  <a:gd name="T1" fmla="*/ 19 h 7"/>
                  <a:gd name="T2" fmla="*/ 72 w 9"/>
                  <a:gd name="T3" fmla="*/ 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29" name="Freeform 642">
                <a:extLst>
                  <a:ext uri="{FF2B5EF4-FFF2-40B4-BE49-F238E27FC236}">
                    <a16:creationId xmlns:a16="http://schemas.microsoft.com/office/drawing/2014/main" id="{0A87FE7B-1844-4D7E-87D9-8CBDD2A907C8}"/>
                  </a:ext>
                </a:extLst>
              </p:cNvPr>
              <p:cNvSpPr/>
              <p:nvPr>
                <p:custDataLst>
                  <p:tags r:id="rId1300"/>
                </p:custDataLst>
              </p:nvPr>
            </p:nvSpPr>
            <p:spPr bwMode="auto">
              <a:xfrm>
                <a:off x="3473" y="3178"/>
                <a:ext cx="16" cy="17"/>
              </a:xfrm>
              <a:custGeom>
                <a:avLst/>
                <a:gdLst>
                  <a:gd name="T0" fmla="*/ 64 w 8"/>
                  <a:gd name="T1" fmla="*/ 28 h 8"/>
                  <a:gd name="T2" fmla="*/ 24 w 8"/>
                  <a:gd name="T3" fmla="*/ 0 h 8"/>
                  <a:gd name="T4" fmla="*/ 48 w 8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30" name="Freeform 643">
                <a:extLst>
                  <a:ext uri="{FF2B5EF4-FFF2-40B4-BE49-F238E27FC236}">
                    <a16:creationId xmlns:a16="http://schemas.microsoft.com/office/drawing/2014/main" id="{91CC5B5E-98FA-45FC-A3AC-11AB6DE029AF}"/>
                  </a:ext>
                </a:extLst>
              </p:cNvPr>
              <p:cNvSpPr/>
              <p:nvPr>
                <p:custDataLst>
                  <p:tags r:id="rId1301"/>
                </p:custDataLst>
              </p:nvPr>
            </p:nvSpPr>
            <p:spPr bwMode="auto">
              <a:xfrm>
                <a:off x="3310" y="3421"/>
                <a:ext cx="12" cy="15"/>
              </a:xfrm>
              <a:custGeom>
                <a:avLst/>
                <a:gdLst>
                  <a:gd name="T0" fmla="*/ 48 w 6"/>
                  <a:gd name="T1" fmla="*/ 9 h 7"/>
                  <a:gd name="T2" fmla="*/ 8 w 6"/>
                  <a:gd name="T3" fmla="*/ 41 h 7"/>
                  <a:gd name="T4" fmla="*/ 40 w 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331" name="Freeform 644">
                <a:extLst>
                  <a:ext uri="{FF2B5EF4-FFF2-40B4-BE49-F238E27FC236}">
                    <a16:creationId xmlns:a16="http://schemas.microsoft.com/office/drawing/2014/main" id="{38922961-94FA-4F38-927F-C14AB07640EB}"/>
                  </a:ext>
                </a:extLst>
              </p:cNvPr>
              <p:cNvSpPr/>
              <p:nvPr>
                <p:custDataLst>
                  <p:tags r:id="rId1302"/>
                </p:custDataLst>
              </p:nvPr>
            </p:nvSpPr>
            <p:spPr bwMode="auto">
              <a:xfrm>
                <a:off x="3391" y="3491"/>
                <a:ext cx="18" cy="13"/>
              </a:xfrm>
              <a:custGeom>
                <a:avLst/>
                <a:gdLst>
                  <a:gd name="T0" fmla="*/ 72 w 9"/>
                  <a:gd name="T1" fmla="*/ 0 h 6"/>
                  <a:gd name="T2" fmla="*/ 64 w 9"/>
                  <a:gd name="T3" fmla="*/ 5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0096" name="Freeform 645">
              <a:extLst>
                <a:ext uri="{FF2B5EF4-FFF2-40B4-BE49-F238E27FC236}">
                  <a16:creationId xmlns:a16="http://schemas.microsoft.com/office/drawing/2014/main" id="{F9307DF1-859C-46B6-8BC2-8EBB3A5DD4A0}"/>
                </a:ext>
              </a:extLst>
            </p:cNvPr>
            <p:cNvSpPr/>
            <p:nvPr>
              <p:custDataLst>
                <p:tags r:id="rId1067"/>
              </p:custDataLst>
            </p:nvPr>
          </p:nvSpPr>
          <p:spPr bwMode="auto">
            <a:xfrm>
              <a:off x="3626" y="3384"/>
              <a:ext cx="16" cy="13"/>
            </a:xfrm>
            <a:custGeom>
              <a:avLst/>
              <a:gdLst>
                <a:gd name="T0" fmla="*/ 40 w 8"/>
                <a:gd name="T1" fmla="*/ 0 h 6"/>
                <a:gd name="T2" fmla="*/ 8 w 8"/>
                <a:gd name="T3" fmla="*/ 52 h 6"/>
                <a:gd name="T4" fmla="*/ 64 w 8"/>
                <a:gd name="T5" fmla="*/ 5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7" name="Freeform 646">
              <a:extLst>
                <a:ext uri="{FF2B5EF4-FFF2-40B4-BE49-F238E27FC236}">
                  <a16:creationId xmlns:a16="http://schemas.microsoft.com/office/drawing/2014/main" id="{6613BAE4-B3DC-4D20-9A2B-6180798A0CF8}"/>
                </a:ext>
              </a:extLst>
            </p:cNvPr>
            <p:cNvSpPr/>
            <p:nvPr>
              <p:custDataLst>
                <p:tags r:id="rId1068"/>
              </p:custDataLst>
            </p:nvPr>
          </p:nvSpPr>
          <p:spPr bwMode="auto">
            <a:xfrm>
              <a:off x="3660" y="3513"/>
              <a:ext cx="17" cy="17"/>
            </a:xfrm>
            <a:custGeom>
              <a:avLst/>
              <a:gdLst>
                <a:gd name="T0" fmla="*/ 68 w 8"/>
                <a:gd name="T1" fmla="*/ 0 h 8"/>
                <a:gd name="T2" fmla="*/ 77 w 8"/>
                <a:gd name="T3" fmla="*/ 4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8" name="Freeform 647">
              <a:extLst>
                <a:ext uri="{FF2B5EF4-FFF2-40B4-BE49-F238E27FC236}">
                  <a16:creationId xmlns:a16="http://schemas.microsoft.com/office/drawing/2014/main" id="{B1363222-EB50-4700-830D-8CD49113CE13}"/>
                </a:ext>
              </a:extLst>
            </p:cNvPr>
            <p:cNvSpPr/>
            <p:nvPr>
              <p:custDataLst>
                <p:tags r:id="rId1069"/>
              </p:custDataLst>
            </p:nvPr>
          </p:nvSpPr>
          <p:spPr bwMode="auto">
            <a:xfrm>
              <a:off x="3761" y="347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9" name="Freeform 648">
              <a:extLst>
                <a:ext uri="{FF2B5EF4-FFF2-40B4-BE49-F238E27FC236}">
                  <a16:creationId xmlns:a16="http://schemas.microsoft.com/office/drawing/2014/main" id="{2FEB4950-C9CA-491D-84E0-A34886A7CE0F}"/>
                </a:ext>
              </a:extLst>
            </p:cNvPr>
            <p:cNvSpPr/>
            <p:nvPr>
              <p:custDataLst>
                <p:tags r:id="rId1070"/>
              </p:custDataLst>
            </p:nvPr>
          </p:nvSpPr>
          <p:spPr bwMode="auto">
            <a:xfrm>
              <a:off x="3409" y="2303"/>
              <a:ext cx="22" cy="19"/>
            </a:xfrm>
            <a:custGeom>
              <a:avLst/>
              <a:gdLst>
                <a:gd name="T0" fmla="*/ 8 w 11"/>
                <a:gd name="T1" fmla="*/ 36 h 9"/>
                <a:gd name="T2" fmla="*/ 48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0" name="Freeform 649">
              <a:extLst>
                <a:ext uri="{FF2B5EF4-FFF2-40B4-BE49-F238E27FC236}">
                  <a16:creationId xmlns:a16="http://schemas.microsoft.com/office/drawing/2014/main" id="{A44A6380-341E-427B-9383-33E1771B2F69}"/>
                </a:ext>
              </a:extLst>
            </p:cNvPr>
            <p:cNvSpPr/>
            <p:nvPr>
              <p:custDataLst>
                <p:tags r:id="rId1071"/>
              </p:custDataLst>
            </p:nvPr>
          </p:nvSpPr>
          <p:spPr bwMode="auto">
            <a:xfrm>
              <a:off x="3415" y="2277"/>
              <a:ext cx="14" cy="11"/>
            </a:xfrm>
            <a:custGeom>
              <a:avLst/>
              <a:gdLst>
                <a:gd name="T0" fmla="*/ 0 w 7"/>
                <a:gd name="T1" fmla="*/ 53 h 5"/>
                <a:gd name="T2" fmla="*/ 56 w 7"/>
                <a:gd name="T3" fmla="*/ 20 h 5"/>
                <a:gd name="T4" fmla="*/ 0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1" name="Freeform 650">
              <a:extLst>
                <a:ext uri="{FF2B5EF4-FFF2-40B4-BE49-F238E27FC236}">
                  <a16:creationId xmlns:a16="http://schemas.microsoft.com/office/drawing/2014/main" id="{0B8B0625-C459-4755-B667-CEAB2B2AE148}"/>
                </a:ext>
              </a:extLst>
            </p:cNvPr>
            <p:cNvSpPr/>
            <p:nvPr>
              <p:custDataLst>
                <p:tags r:id="rId1072"/>
              </p:custDataLst>
            </p:nvPr>
          </p:nvSpPr>
          <p:spPr bwMode="auto">
            <a:xfrm>
              <a:off x="3558" y="1968"/>
              <a:ext cx="14" cy="17"/>
            </a:xfrm>
            <a:custGeom>
              <a:avLst/>
              <a:gdLst>
                <a:gd name="T0" fmla="*/ 0 w 7"/>
                <a:gd name="T1" fmla="*/ 49 h 8"/>
                <a:gd name="T2" fmla="*/ 48 w 7"/>
                <a:gd name="T3" fmla="*/ 60 h 8"/>
                <a:gd name="T4" fmla="*/ 16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2" name="Freeform 651">
              <a:extLst>
                <a:ext uri="{FF2B5EF4-FFF2-40B4-BE49-F238E27FC236}">
                  <a16:creationId xmlns:a16="http://schemas.microsoft.com/office/drawing/2014/main" id="{1D8E8D72-3AB9-457E-857D-917904A5B248}"/>
                </a:ext>
              </a:extLst>
            </p:cNvPr>
            <p:cNvSpPr/>
            <p:nvPr>
              <p:custDataLst>
                <p:tags r:id="rId1073"/>
              </p:custDataLst>
            </p:nvPr>
          </p:nvSpPr>
          <p:spPr bwMode="auto">
            <a:xfrm>
              <a:off x="3469" y="1814"/>
              <a:ext cx="14" cy="17"/>
            </a:xfrm>
            <a:custGeom>
              <a:avLst/>
              <a:gdLst>
                <a:gd name="T0" fmla="*/ 0 w 7"/>
                <a:gd name="T1" fmla="*/ 60 h 8"/>
                <a:gd name="T2" fmla="*/ 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3" name="Freeform 652">
              <a:extLst>
                <a:ext uri="{FF2B5EF4-FFF2-40B4-BE49-F238E27FC236}">
                  <a16:creationId xmlns:a16="http://schemas.microsoft.com/office/drawing/2014/main" id="{EC6ACC6A-69B2-436D-9D8C-B1C8BD71212D}"/>
                </a:ext>
              </a:extLst>
            </p:cNvPr>
            <p:cNvSpPr/>
            <p:nvPr>
              <p:custDataLst>
                <p:tags r:id="rId1074"/>
              </p:custDataLst>
            </p:nvPr>
          </p:nvSpPr>
          <p:spPr bwMode="auto">
            <a:xfrm>
              <a:off x="3246" y="1812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4" name="Freeform 653">
              <a:extLst>
                <a:ext uri="{FF2B5EF4-FFF2-40B4-BE49-F238E27FC236}">
                  <a16:creationId xmlns:a16="http://schemas.microsoft.com/office/drawing/2014/main" id="{FD1741EA-15D5-4A71-88B8-775D90737DF1}"/>
                </a:ext>
              </a:extLst>
            </p:cNvPr>
            <p:cNvSpPr/>
            <p:nvPr>
              <p:custDataLst>
                <p:tags r:id="rId1075"/>
              </p:custDataLst>
            </p:nvPr>
          </p:nvSpPr>
          <p:spPr bwMode="auto">
            <a:xfrm>
              <a:off x="2393" y="2511"/>
              <a:ext cx="18" cy="26"/>
            </a:xfrm>
            <a:custGeom>
              <a:avLst/>
              <a:gdLst>
                <a:gd name="T0" fmla="*/ 16 w 9"/>
                <a:gd name="T1" fmla="*/ 121 h 12"/>
                <a:gd name="T2" fmla="*/ 0 w 9"/>
                <a:gd name="T3" fmla="*/ 9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5" name="Freeform 654">
              <a:extLst>
                <a:ext uri="{FF2B5EF4-FFF2-40B4-BE49-F238E27FC236}">
                  <a16:creationId xmlns:a16="http://schemas.microsoft.com/office/drawing/2014/main" id="{00732DD3-35DC-454E-A92D-7E42E8CD680E}"/>
                </a:ext>
              </a:extLst>
            </p:cNvPr>
            <p:cNvSpPr/>
            <p:nvPr>
              <p:custDataLst>
                <p:tags r:id="rId1076"/>
              </p:custDataLst>
            </p:nvPr>
          </p:nvSpPr>
          <p:spPr bwMode="auto">
            <a:xfrm>
              <a:off x="2270" y="2653"/>
              <a:ext cx="17" cy="12"/>
            </a:xfrm>
            <a:custGeom>
              <a:avLst/>
              <a:gdLst>
                <a:gd name="T0" fmla="*/ 77 w 8"/>
                <a:gd name="T1" fmla="*/ 32 h 6"/>
                <a:gd name="T2" fmla="*/ 60 w 8"/>
                <a:gd name="T3" fmla="*/ 0 h 6"/>
                <a:gd name="T4" fmla="*/ 40 w 8"/>
                <a:gd name="T5" fmla="*/ 48 h 6"/>
                <a:gd name="T6" fmla="*/ 19 w 8"/>
                <a:gd name="T7" fmla="*/ 0 h 6"/>
                <a:gd name="T8" fmla="*/ 0 w 8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6" name="Freeform 655">
              <a:extLst>
                <a:ext uri="{FF2B5EF4-FFF2-40B4-BE49-F238E27FC236}">
                  <a16:creationId xmlns:a16="http://schemas.microsoft.com/office/drawing/2014/main" id="{6A086DAD-4CB1-442A-85E5-D8B300D34E0E}"/>
                </a:ext>
              </a:extLst>
            </p:cNvPr>
            <p:cNvSpPr/>
            <p:nvPr>
              <p:custDataLst>
                <p:tags r:id="rId1077"/>
              </p:custDataLst>
            </p:nvPr>
          </p:nvSpPr>
          <p:spPr bwMode="auto">
            <a:xfrm>
              <a:off x="1997" y="236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7" name="Freeform 656">
              <a:extLst>
                <a:ext uri="{FF2B5EF4-FFF2-40B4-BE49-F238E27FC236}">
                  <a16:creationId xmlns:a16="http://schemas.microsoft.com/office/drawing/2014/main" id="{7448CA16-1B84-4901-BAD8-7F5B45C3B59E}"/>
                </a:ext>
              </a:extLst>
            </p:cNvPr>
            <p:cNvSpPr/>
            <p:nvPr>
              <p:custDataLst>
                <p:tags r:id="rId1078"/>
              </p:custDataLst>
            </p:nvPr>
          </p:nvSpPr>
          <p:spPr bwMode="auto">
            <a:xfrm>
              <a:off x="2212" y="1782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8" name="Freeform 657">
              <a:extLst>
                <a:ext uri="{FF2B5EF4-FFF2-40B4-BE49-F238E27FC236}">
                  <a16:creationId xmlns:a16="http://schemas.microsoft.com/office/drawing/2014/main" id="{58C250F9-42EB-48E1-A9B2-82EC34A7D3A9}"/>
                </a:ext>
              </a:extLst>
            </p:cNvPr>
            <p:cNvSpPr/>
            <p:nvPr>
              <p:custDataLst>
                <p:tags r:id="rId1079"/>
              </p:custDataLst>
            </p:nvPr>
          </p:nvSpPr>
          <p:spPr bwMode="auto">
            <a:xfrm>
              <a:off x="2453" y="1786"/>
              <a:ext cx="7" cy="6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4 h 3"/>
                <a:gd name="T4" fmla="*/ 28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09" name="Freeform 658">
              <a:extLst>
                <a:ext uri="{FF2B5EF4-FFF2-40B4-BE49-F238E27FC236}">
                  <a16:creationId xmlns:a16="http://schemas.microsoft.com/office/drawing/2014/main" id="{1679DB67-71F8-41FF-8357-16CF8D1B8602}"/>
                </a:ext>
              </a:extLst>
            </p:cNvPr>
            <p:cNvSpPr/>
            <p:nvPr>
              <p:custDataLst>
                <p:tags r:id="rId1080"/>
              </p:custDataLst>
            </p:nvPr>
          </p:nvSpPr>
          <p:spPr bwMode="auto">
            <a:xfrm>
              <a:off x="1856" y="2284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48 h 6"/>
                <a:gd name="T4" fmla="*/ 0 w 6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0" name="Freeform 659">
              <a:extLst>
                <a:ext uri="{FF2B5EF4-FFF2-40B4-BE49-F238E27FC236}">
                  <a16:creationId xmlns:a16="http://schemas.microsoft.com/office/drawing/2014/main" id="{DEF652BB-E635-4CFC-A924-BD562F3C9A1A}"/>
                </a:ext>
              </a:extLst>
            </p:cNvPr>
            <p:cNvSpPr/>
            <p:nvPr>
              <p:custDataLst>
                <p:tags r:id="rId1081"/>
              </p:custDataLst>
            </p:nvPr>
          </p:nvSpPr>
          <p:spPr bwMode="auto">
            <a:xfrm>
              <a:off x="2357" y="2805"/>
              <a:ext cx="18" cy="26"/>
            </a:xfrm>
            <a:custGeom>
              <a:avLst/>
              <a:gdLst>
                <a:gd name="T0" fmla="*/ 32 w 9"/>
                <a:gd name="T1" fmla="*/ 0 h 12"/>
                <a:gd name="T2" fmla="*/ 48 w 9"/>
                <a:gd name="T3" fmla="*/ 113 h 12"/>
                <a:gd name="T4" fmla="*/ 0 w 9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1" name="Freeform 660">
              <a:extLst>
                <a:ext uri="{FF2B5EF4-FFF2-40B4-BE49-F238E27FC236}">
                  <a16:creationId xmlns:a16="http://schemas.microsoft.com/office/drawing/2014/main" id="{63E6C03B-63D8-4A82-AE7F-68C7902022EA}"/>
                </a:ext>
              </a:extLst>
            </p:cNvPr>
            <p:cNvSpPr/>
            <p:nvPr>
              <p:custDataLst>
                <p:tags r:id="rId1082"/>
              </p:custDataLst>
            </p:nvPr>
          </p:nvSpPr>
          <p:spPr bwMode="auto">
            <a:xfrm>
              <a:off x="2371" y="2942"/>
              <a:ext cx="16" cy="17"/>
            </a:xfrm>
            <a:custGeom>
              <a:avLst/>
              <a:gdLst>
                <a:gd name="T0" fmla="*/ 0 w 8"/>
                <a:gd name="T1" fmla="*/ 40 h 8"/>
                <a:gd name="T2" fmla="*/ 56 w 8"/>
                <a:gd name="T3" fmla="*/ 9 h 8"/>
                <a:gd name="T4" fmla="*/ 16 w 8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2" name="Freeform 661">
              <a:extLst>
                <a:ext uri="{FF2B5EF4-FFF2-40B4-BE49-F238E27FC236}">
                  <a16:creationId xmlns:a16="http://schemas.microsoft.com/office/drawing/2014/main" id="{8D632E56-4F0C-478C-BD77-900D859D0D5F}"/>
                </a:ext>
              </a:extLst>
            </p:cNvPr>
            <p:cNvSpPr/>
            <p:nvPr>
              <p:custDataLst>
                <p:tags r:id="rId1083"/>
              </p:custDataLst>
            </p:nvPr>
          </p:nvSpPr>
          <p:spPr bwMode="auto">
            <a:xfrm>
              <a:off x="2476" y="3067"/>
              <a:ext cx="16" cy="10"/>
            </a:xfrm>
            <a:custGeom>
              <a:avLst/>
              <a:gdLst>
                <a:gd name="T0" fmla="*/ 32 w 8"/>
                <a:gd name="T1" fmla="*/ 0 h 5"/>
                <a:gd name="T2" fmla="*/ 0 w 8"/>
                <a:gd name="T3" fmla="*/ 24 h 5"/>
                <a:gd name="T4" fmla="*/ 64 w 8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3" name="Freeform 662">
              <a:extLst>
                <a:ext uri="{FF2B5EF4-FFF2-40B4-BE49-F238E27FC236}">
                  <a16:creationId xmlns:a16="http://schemas.microsoft.com/office/drawing/2014/main" id="{A9792291-7623-4657-AA37-9520D0EFC21D}"/>
                </a:ext>
              </a:extLst>
            </p:cNvPr>
            <p:cNvSpPr/>
            <p:nvPr>
              <p:custDataLst>
                <p:tags r:id="rId1084"/>
              </p:custDataLst>
            </p:nvPr>
          </p:nvSpPr>
          <p:spPr bwMode="auto">
            <a:xfrm>
              <a:off x="2315" y="2987"/>
              <a:ext cx="14" cy="9"/>
            </a:xfrm>
            <a:custGeom>
              <a:avLst/>
              <a:gdLst>
                <a:gd name="T0" fmla="*/ 0 w 7"/>
                <a:gd name="T1" fmla="*/ 0 h 4"/>
                <a:gd name="T2" fmla="*/ 48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4" name="Freeform 663">
              <a:extLst>
                <a:ext uri="{FF2B5EF4-FFF2-40B4-BE49-F238E27FC236}">
                  <a16:creationId xmlns:a16="http://schemas.microsoft.com/office/drawing/2014/main" id="{9132436B-CD58-4CB4-B2DE-5A8673004833}"/>
                </a:ext>
              </a:extLst>
            </p:cNvPr>
            <p:cNvSpPr/>
            <p:nvPr>
              <p:custDataLst>
                <p:tags r:id="rId1085"/>
              </p:custDataLst>
            </p:nvPr>
          </p:nvSpPr>
          <p:spPr bwMode="auto">
            <a:xfrm>
              <a:off x="2299" y="3086"/>
              <a:ext cx="14" cy="19"/>
            </a:xfrm>
            <a:custGeom>
              <a:avLst/>
              <a:gdLst>
                <a:gd name="T0" fmla="*/ 40 w 7"/>
                <a:gd name="T1" fmla="*/ 0 h 9"/>
                <a:gd name="T2" fmla="*/ 40 w 7"/>
                <a:gd name="T3" fmla="*/ 84 h 9"/>
                <a:gd name="T4" fmla="*/ 0 w 7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5" name="Freeform 664">
              <a:extLst>
                <a:ext uri="{FF2B5EF4-FFF2-40B4-BE49-F238E27FC236}">
                  <a16:creationId xmlns:a16="http://schemas.microsoft.com/office/drawing/2014/main" id="{4A814F29-BAD6-4E22-9D8E-8729E61F82B6}"/>
                </a:ext>
              </a:extLst>
            </p:cNvPr>
            <p:cNvSpPr/>
            <p:nvPr>
              <p:custDataLst>
                <p:tags r:id="rId1086"/>
              </p:custDataLst>
            </p:nvPr>
          </p:nvSpPr>
          <p:spPr bwMode="auto">
            <a:xfrm>
              <a:off x="1894" y="3500"/>
              <a:ext cx="2" cy="13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6" name="Freeform 665">
              <a:extLst>
                <a:ext uri="{FF2B5EF4-FFF2-40B4-BE49-F238E27FC236}">
                  <a16:creationId xmlns:a16="http://schemas.microsoft.com/office/drawing/2014/main" id="{538C45BC-B966-40B7-B470-7256B298D7F3}"/>
                </a:ext>
              </a:extLst>
            </p:cNvPr>
            <p:cNvSpPr/>
            <p:nvPr>
              <p:custDataLst>
                <p:tags r:id="rId1087"/>
              </p:custDataLst>
            </p:nvPr>
          </p:nvSpPr>
          <p:spPr bwMode="auto">
            <a:xfrm>
              <a:off x="1987" y="3624"/>
              <a:ext cx="16" cy="20"/>
            </a:xfrm>
            <a:custGeom>
              <a:avLst/>
              <a:gdLst>
                <a:gd name="T0" fmla="*/ 64 w 8"/>
                <a:gd name="T1" fmla="*/ 53 h 9"/>
                <a:gd name="T2" fmla="*/ 64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7" name="Freeform 666">
              <a:extLst>
                <a:ext uri="{FF2B5EF4-FFF2-40B4-BE49-F238E27FC236}">
                  <a16:creationId xmlns:a16="http://schemas.microsoft.com/office/drawing/2014/main" id="{23A70CC0-7174-49BD-B15D-2FC345020749}"/>
                </a:ext>
              </a:extLst>
            </p:cNvPr>
            <p:cNvSpPr/>
            <p:nvPr>
              <p:custDataLst>
                <p:tags r:id="rId1088"/>
              </p:custDataLst>
            </p:nvPr>
          </p:nvSpPr>
          <p:spPr bwMode="auto">
            <a:xfrm>
              <a:off x="2198" y="3607"/>
              <a:ext cx="8" cy="5"/>
            </a:xfrm>
            <a:custGeom>
              <a:avLst/>
              <a:gdLst>
                <a:gd name="T0" fmla="*/ 0 w 4"/>
                <a:gd name="T1" fmla="*/ 33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8" name="Freeform 667">
              <a:extLst>
                <a:ext uri="{FF2B5EF4-FFF2-40B4-BE49-F238E27FC236}">
                  <a16:creationId xmlns:a16="http://schemas.microsoft.com/office/drawing/2014/main" id="{C6D7D510-0C26-4C62-944F-65C68AC77D0C}"/>
                </a:ext>
              </a:extLst>
            </p:cNvPr>
            <p:cNvSpPr/>
            <p:nvPr>
              <p:custDataLst>
                <p:tags r:id="rId1089"/>
              </p:custDataLst>
            </p:nvPr>
          </p:nvSpPr>
          <p:spPr bwMode="auto">
            <a:xfrm>
              <a:off x="2375" y="3487"/>
              <a:ext cx="14" cy="19"/>
            </a:xfrm>
            <a:custGeom>
              <a:avLst/>
              <a:gdLst>
                <a:gd name="T0" fmla="*/ 16 w 7"/>
                <a:gd name="T1" fmla="*/ 36 h 9"/>
                <a:gd name="T2" fmla="*/ 0 w 7"/>
                <a:gd name="T3" fmla="*/ 7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19" name="Freeform 668">
              <a:extLst>
                <a:ext uri="{FF2B5EF4-FFF2-40B4-BE49-F238E27FC236}">
                  <a16:creationId xmlns:a16="http://schemas.microsoft.com/office/drawing/2014/main" id="{FED857A0-BEFC-4145-8BF8-E2B93AF51C32}"/>
                </a:ext>
              </a:extLst>
            </p:cNvPr>
            <p:cNvSpPr/>
            <p:nvPr>
              <p:custDataLst>
                <p:tags r:id="rId1090"/>
              </p:custDataLst>
            </p:nvPr>
          </p:nvSpPr>
          <p:spPr bwMode="auto">
            <a:xfrm>
              <a:off x="2498" y="340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0" name="Freeform 669">
              <a:extLst>
                <a:ext uri="{FF2B5EF4-FFF2-40B4-BE49-F238E27FC236}">
                  <a16:creationId xmlns:a16="http://schemas.microsoft.com/office/drawing/2014/main" id="{E9426088-0B50-4152-BF83-32B345B45A6B}"/>
                </a:ext>
              </a:extLst>
            </p:cNvPr>
            <p:cNvSpPr/>
            <p:nvPr>
              <p:custDataLst>
                <p:tags r:id="rId1091"/>
              </p:custDataLst>
            </p:nvPr>
          </p:nvSpPr>
          <p:spPr bwMode="auto">
            <a:xfrm>
              <a:off x="2357" y="3313"/>
              <a:ext cx="20" cy="26"/>
            </a:xfrm>
            <a:custGeom>
              <a:avLst/>
              <a:gdLst>
                <a:gd name="T0" fmla="*/ 48 w 10"/>
                <a:gd name="T1" fmla="*/ 0 h 12"/>
                <a:gd name="T2" fmla="*/ 8 w 10"/>
                <a:gd name="T3" fmla="*/ 52 h 12"/>
                <a:gd name="T4" fmla="*/ 64 w 10"/>
                <a:gd name="T5" fmla="*/ 43 h 12"/>
                <a:gd name="T6" fmla="*/ 40 w 10"/>
                <a:gd name="T7" fmla="*/ 1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1" name="Freeform 670">
              <a:extLst>
                <a:ext uri="{FF2B5EF4-FFF2-40B4-BE49-F238E27FC236}">
                  <a16:creationId xmlns:a16="http://schemas.microsoft.com/office/drawing/2014/main" id="{E1C2AC7D-69A0-4376-AB40-918514506238}"/>
                </a:ext>
              </a:extLst>
            </p:cNvPr>
            <p:cNvSpPr/>
            <p:nvPr>
              <p:custDataLst>
                <p:tags r:id="rId1092"/>
              </p:custDataLst>
            </p:nvPr>
          </p:nvSpPr>
          <p:spPr bwMode="auto">
            <a:xfrm>
              <a:off x="2289" y="3187"/>
              <a:ext cx="18" cy="15"/>
            </a:xfrm>
            <a:custGeom>
              <a:avLst/>
              <a:gdLst>
                <a:gd name="T0" fmla="*/ 48 w 9"/>
                <a:gd name="T1" fmla="*/ 0 h 7"/>
                <a:gd name="T2" fmla="*/ 8 w 9"/>
                <a:gd name="T3" fmla="*/ 51 h 7"/>
                <a:gd name="T4" fmla="*/ 72 w 9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2" name="Freeform 671">
              <a:extLst>
                <a:ext uri="{FF2B5EF4-FFF2-40B4-BE49-F238E27FC236}">
                  <a16:creationId xmlns:a16="http://schemas.microsoft.com/office/drawing/2014/main" id="{19C252DE-750E-4149-A9B1-9307EF538024}"/>
                </a:ext>
              </a:extLst>
            </p:cNvPr>
            <p:cNvSpPr/>
            <p:nvPr>
              <p:custDataLst>
                <p:tags r:id="rId1093"/>
              </p:custDataLst>
            </p:nvPr>
          </p:nvSpPr>
          <p:spPr bwMode="auto">
            <a:xfrm>
              <a:off x="2089" y="2992"/>
              <a:ext cx="6" cy="30"/>
            </a:xfrm>
            <a:custGeom>
              <a:avLst/>
              <a:gdLst>
                <a:gd name="T0" fmla="*/ 24 w 3"/>
                <a:gd name="T1" fmla="*/ 0 h 14"/>
                <a:gd name="T2" fmla="*/ 0 w 3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3" name="Freeform 672">
              <a:extLst>
                <a:ext uri="{FF2B5EF4-FFF2-40B4-BE49-F238E27FC236}">
                  <a16:creationId xmlns:a16="http://schemas.microsoft.com/office/drawing/2014/main" id="{23FA4105-C7EA-407B-8BFB-2884C9327921}"/>
                </a:ext>
              </a:extLst>
            </p:cNvPr>
            <p:cNvSpPr/>
            <p:nvPr>
              <p:custDataLst>
                <p:tags r:id="rId1094"/>
              </p:custDataLst>
            </p:nvPr>
          </p:nvSpPr>
          <p:spPr bwMode="auto">
            <a:xfrm>
              <a:off x="1916" y="3103"/>
              <a:ext cx="29" cy="7"/>
            </a:xfrm>
            <a:custGeom>
              <a:avLst/>
              <a:gdLst>
                <a:gd name="T0" fmla="*/ 0 w 14"/>
                <a:gd name="T1" fmla="*/ 0 h 3"/>
                <a:gd name="T2" fmla="*/ 124 w 1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4" name="Freeform 673">
              <a:extLst>
                <a:ext uri="{FF2B5EF4-FFF2-40B4-BE49-F238E27FC236}">
                  <a16:creationId xmlns:a16="http://schemas.microsoft.com/office/drawing/2014/main" id="{0386327B-B594-4C9B-B227-0FCB40D9524F}"/>
                </a:ext>
              </a:extLst>
            </p:cNvPr>
            <p:cNvSpPr/>
            <p:nvPr>
              <p:custDataLst>
                <p:tags r:id="rId1095"/>
              </p:custDataLst>
            </p:nvPr>
          </p:nvSpPr>
          <p:spPr bwMode="auto">
            <a:xfrm>
              <a:off x="1936" y="3105"/>
              <a:ext cx="5" cy="13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5" name="Freeform 674">
              <a:extLst>
                <a:ext uri="{FF2B5EF4-FFF2-40B4-BE49-F238E27FC236}">
                  <a16:creationId xmlns:a16="http://schemas.microsoft.com/office/drawing/2014/main" id="{02CDDFDE-F458-4EA8-93C3-65269FC43280}"/>
                </a:ext>
              </a:extLst>
            </p:cNvPr>
            <p:cNvSpPr/>
            <p:nvPr>
              <p:custDataLst>
                <p:tags r:id="rId1096"/>
              </p:custDataLst>
            </p:nvPr>
          </p:nvSpPr>
          <p:spPr bwMode="auto">
            <a:xfrm>
              <a:off x="2087" y="2998"/>
              <a:ext cx="10" cy="4"/>
            </a:xfrm>
            <a:custGeom>
              <a:avLst/>
              <a:gdLst>
                <a:gd name="T0" fmla="*/ 0 w 5"/>
                <a:gd name="T1" fmla="*/ 16 h 2"/>
                <a:gd name="T2" fmla="*/ 4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6" name="Freeform 675">
              <a:extLst>
                <a:ext uri="{FF2B5EF4-FFF2-40B4-BE49-F238E27FC236}">
                  <a16:creationId xmlns:a16="http://schemas.microsoft.com/office/drawing/2014/main" id="{E734B705-1EEA-4238-BE48-88A1F9A64DCA}"/>
                </a:ext>
              </a:extLst>
            </p:cNvPr>
            <p:cNvSpPr/>
            <p:nvPr>
              <p:custDataLst>
                <p:tags r:id="rId1097"/>
              </p:custDataLst>
            </p:nvPr>
          </p:nvSpPr>
          <p:spPr bwMode="auto">
            <a:xfrm>
              <a:off x="2626" y="2163"/>
              <a:ext cx="85" cy="50"/>
            </a:xfrm>
            <a:custGeom>
              <a:avLst/>
              <a:gdLst>
                <a:gd name="T0" fmla="*/ 0 w 42"/>
                <a:gd name="T1" fmla="*/ 165 h 23"/>
                <a:gd name="T2" fmla="*/ 107 w 42"/>
                <a:gd name="T3" fmla="*/ 61 h 23"/>
                <a:gd name="T4" fmla="*/ 184 w 42"/>
                <a:gd name="T5" fmla="*/ 157 h 23"/>
                <a:gd name="T6" fmla="*/ 348 w 42"/>
                <a:gd name="T7" fmla="*/ 237 h 23"/>
                <a:gd name="T8" fmla="*/ 140 w 42"/>
                <a:gd name="T9" fmla="*/ 157 h 23"/>
                <a:gd name="T10" fmla="*/ 0 w 42"/>
                <a:gd name="T11" fmla="*/ 1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7" name="Freeform 676">
              <a:extLst>
                <a:ext uri="{FF2B5EF4-FFF2-40B4-BE49-F238E27FC236}">
                  <a16:creationId xmlns:a16="http://schemas.microsoft.com/office/drawing/2014/main" id="{C941421A-AF99-4A69-95A8-37790302509B}"/>
                </a:ext>
              </a:extLst>
            </p:cNvPr>
            <p:cNvSpPr/>
            <p:nvPr>
              <p:custDataLst>
                <p:tags r:id="rId1098"/>
              </p:custDataLst>
            </p:nvPr>
          </p:nvSpPr>
          <p:spPr bwMode="auto">
            <a:xfrm>
              <a:off x="2860" y="2187"/>
              <a:ext cx="96" cy="73"/>
            </a:xfrm>
            <a:custGeom>
              <a:avLst/>
              <a:gdLst>
                <a:gd name="T0" fmla="*/ 160 w 48"/>
                <a:gd name="T1" fmla="*/ 217 h 34"/>
                <a:gd name="T2" fmla="*/ 384 w 48"/>
                <a:gd name="T3" fmla="*/ 0 h 34"/>
                <a:gd name="T4" fmla="*/ 48 w 48"/>
                <a:gd name="T5" fmla="*/ 198 h 34"/>
                <a:gd name="T6" fmla="*/ 128 w 48"/>
                <a:gd name="T7" fmla="*/ 337 h 34"/>
                <a:gd name="T8" fmla="*/ 160 w 48"/>
                <a:gd name="T9" fmla="*/ 2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8" name="Freeform 677">
              <a:extLst>
                <a:ext uri="{FF2B5EF4-FFF2-40B4-BE49-F238E27FC236}">
                  <a16:creationId xmlns:a16="http://schemas.microsoft.com/office/drawing/2014/main" id="{E7539B69-A8BC-4634-9389-90D013EB66B9}"/>
                </a:ext>
              </a:extLst>
            </p:cNvPr>
            <p:cNvSpPr/>
            <p:nvPr>
              <p:custDataLst>
                <p:tags r:id="rId1099"/>
              </p:custDataLst>
            </p:nvPr>
          </p:nvSpPr>
          <p:spPr bwMode="auto">
            <a:xfrm>
              <a:off x="2946" y="2170"/>
              <a:ext cx="49" cy="71"/>
            </a:xfrm>
            <a:custGeom>
              <a:avLst/>
              <a:gdLst>
                <a:gd name="T0" fmla="*/ 0 w 24"/>
                <a:gd name="T1" fmla="*/ 329 h 33"/>
                <a:gd name="T2" fmla="*/ 196 w 24"/>
                <a:gd name="T3" fmla="*/ 120 h 33"/>
                <a:gd name="T4" fmla="*/ 129 w 24"/>
                <a:gd name="T5" fmla="*/ 0 h 33"/>
                <a:gd name="T6" fmla="*/ 145 w 24"/>
                <a:gd name="T7" fmla="*/ 157 h 33"/>
                <a:gd name="T8" fmla="*/ 0 w 24"/>
                <a:gd name="T9" fmla="*/ 3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29" name="Freeform 678">
              <a:extLst>
                <a:ext uri="{FF2B5EF4-FFF2-40B4-BE49-F238E27FC236}">
                  <a16:creationId xmlns:a16="http://schemas.microsoft.com/office/drawing/2014/main" id="{E6008CCD-5FDF-433C-A413-35A87BE6866B}"/>
                </a:ext>
              </a:extLst>
            </p:cNvPr>
            <p:cNvSpPr/>
            <p:nvPr>
              <p:custDataLst>
                <p:tags r:id="rId1100"/>
              </p:custDataLst>
            </p:nvPr>
          </p:nvSpPr>
          <p:spPr bwMode="auto">
            <a:xfrm>
              <a:off x="2663" y="2232"/>
              <a:ext cx="94" cy="30"/>
            </a:xfrm>
            <a:custGeom>
              <a:avLst/>
              <a:gdLst>
                <a:gd name="T0" fmla="*/ 0 w 47"/>
                <a:gd name="T1" fmla="*/ 9 h 14"/>
                <a:gd name="T2" fmla="*/ 280 w 47"/>
                <a:gd name="T3" fmla="*/ 129 h 14"/>
                <a:gd name="T4" fmla="*/ 376 w 47"/>
                <a:gd name="T5" fmla="*/ 0 h 14"/>
                <a:gd name="T6" fmla="*/ 192 w 47"/>
                <a:gd name="T7" fmla="*/ 69 h 14"/>
                <a:gd name="T8" fmla="*/ 0 w 47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30" name="Freeform 679">
              <a:extLst>
                <a:ext uri="{FF2B5EF4-FFF2-40B4-BE49-F238E27FC236}">
                  <a16:creationId xmlns:a16="http://schemas.microsoft.com/office/drawing/2014/main" id="{65CCBD8D-2593-4BFB-A43C-5620BF27340B}"/>
                </a:ext>
              </a:extLst>
            </p:cNvPr>
            <p:cNvSpPr/>
            <p:nvPr>
              <p:custDataLst>
                <p:tags r:id="rId1101"/>
              </p:custDataLst>
            </p:nvPr>
          </p:nvSpPr>
          <p:spPr bwMode="auto">
            <a:xfrm>
              <a:off x="2723" y="1202"/>
              <a:ext cx="10" cy="30"/>
            </a:xfrm>
            <a:custGeom>
              <a:avLst/>
              <a:gdLst>
                <a:gd name="T0" fmla="*/ 24 w 5"/>
                <a:gd name="T1" fmla="*/ 0 h 14"/>
                <a:gd name="T2" fmla="*/ 0 w 5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31" name="Freeform 680">
              <a:extLst>
                <a:ext uri="{FF2B5EF4-FFF2-40B4-BE49-F238E27FC236}">
                  <a16:creationId xmlns:a16="http://schemas.microsoft.com/office/drawing/2014/main" id="{8515082E-EAFB-44AB-A693-998689DD8EA8}"/>
                </a:ext>
              </a:extLst>
            </p:cNvPr>
            <p:cNvSpPr/>
            <p:nvPr>
              <p:custDataLst>
                <p:tags r:id="rId1102"/>
              </p:custDataLst>
            </p:nvPr>
          </p:nvSpPr>
          <p:spPr bwMode="auto">
            <a:xfrm>
              <a:off x="2868" y="1202"/>
              <a:ext cx="10" cy="32"/>
            </a:xfrm>
            <a:custGeom>
              <a:avLst/>
              <a:gdLst>
                <a:gd name="T0" fmla="*/ 40 w 5"/>
                <a:gd name="T1" fmla="*/ 145 h 15"/>
                <a:gd name="T2" fmla="*/ 16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3" name="Group 681">
            <a:extLst>
              <a:ext uri="{FF2B5EF4-FFF2-40B4-BE49-F238E27FC236}">
                <a16:creationId xmlns:a16="http://schemas.microsoft.com/office/drawing/2014/main" id="{76EDC1A9-C4B1-4E4D-8395-1796E2B0CBBA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5489575" y="3403600"/>
            <a:ext cx="685800" cy="595313"/>
            <a:chOff x="1680" y="2067"/>
            <a:chExt cx="432" cy="375"/>
          </a:xfrm>
        </p:grpSpPr>
        <p:sp>
          <p:nvSpPr>
            <p:cNvPr id="130067" name="Freeform 682">
              <a:extLst>
                <a:ext uri="{FF2B5EF4-FFF2-40B4-BE49-F238E27FC236}">
                  <a16:creationId xmlns:a16="http://schemas.microsoft.com/office/drawing/2014/main" id="{3E472FD6-1AD7-4483-B517-92D0F4D892F6}"/>
                </a:ext>
              </a:extLst>
            </p:cNvPr>
            <p:cNvSpPr/>
            <p:nvPr>
              <p:custDataLst>
                <p:tags r:id="rId1038"/>
              </p:custDataLst>
            </p:nvPr>
          </p:nvSpPr>
          <p:spPr bwMode="auto">
            <a:xfrm>
              <a:off x="1695" y="2134"/>
              <a:ext cx="417" cy="304"/>
            </a:xfrm>
            <a:custGeom>
              <a:avLst/>
              <a:gdLst>
                <a:gd name="T0" fmla="*/ 41 w 563"/>
                <a:gd name="T1" fmla="*/ 174 h 385"/>
                <a:gd name="T2" fmla="*/ 71 w 563"/>
                <a:gd name="T3" fmla="*/ 139 h 385"/>
                <a:gd name="T4" fmla="*/ 102 w 563"/>
                <a:gd name="T5" fmla="*/ 108 h 385"/>
                <a:gd name="T6" fmla="*/ 134 w 563"/>
                <a:gd name="T7" fmla="*/ 81 h 385"/>
                <a:gd name="T8" fmla="*/ 184 w 563"/>
                <a:gd name="T9" fmla="*/ 48 h 385"/>
                <a:gd name="T10" fmla="*/ 204 w 563"/>
                <a:gd name="T11" fmla="*/ 34 h 385"/>
                <a:gd name="T12" fmla="*/ 225 w 563"/>
                <a:gd name="T13" fmla="*/ 6 h 385"/>
                <a:gd name="T14" fmla="*/ 185 w 563"/>
                <a:gd name="T15" fmla="*/ 28 h 385"/>
                <a:gd name="T16" fmla="*/ 147 w 563"/>
                <a:gd name="T17" fmla="*/ 39 h 385"/>
                <a:gd name="T18" fmla="*/ 119 w 563"/>
                <a:gd name="T19" fmla="*/ 46 h 385"/>
                <a:gd name="T20" fmla="*/ 87 w 563"/>
                <a:gd name="T21" fmla="*/ 71 h 385"/>
                <a:gd name="T22" fmla="*/ 54 w 563"/>
                <a:gd name="T23" fmla="*/ 82 h 385"/>
                <a:gd name="T24" fmla="*/ 37 w 563"/>
                <a:gd name="T25" fmla="*/ 126 h 385"/>
                <a:gd name="T26" fmla="*/ 16 w 563"/>
                <a:gd name="T27" fmla="*/ 156 h 385"/>
                <a:gd name="T28" fmla="*/ 6 w 563"/>
                <a:gd name="T29" fmla="*/ 184 h 385"/>
                <a:gd name="T30" fmla="*/ 41 w 563"/>
                <a:gd name="T31" fmla="*/ 174 h 3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5">
                  <a:moveTo>
                    <a:pt x="101" y="353"/>
                  </a:moveTo>
                  <a:cubicBezTo>
                    <a:pt x="144" y="322"/>
                    <a:pt x="147" y="302"/>
                    <a:pt x="174" y="283"/>
                  </a:cubicBezTo>
                  <a:cubicBezTo>
                    <a:pt x="200" y="264"/>
                    <a:pt x="217" y="247"/>
                    <a:pt x="251" y="219"/>
                  </a:cubicBezTo>
                  <a:cubicBezTo>
                    <a:pt x="276" y="198"/>
                    <a:pt x="318" y="178"/>
                    <a:pt x="329" y="163"/>
                  </a:cubicBezTo>
                  <a:cubicBezTo>
                    <a:pt x="372" y="166"/>
                    <a:pt x="394" y="137"/>
                    <a:pt x="453" y="97"/>
                  </a:cubicBezTo>
                  <a:cubicBezTo>
                    <a:pt x="466" y="88"/>
                    <a:pt x="491" y="80"/>
                    <a:pt x="502" y="69"/>
                  </a:cubicBezTo>
                  <a:cubicBezTo>
                    <a:pt x="539" y="32"/>
                    <a:pt x="563" y="19"/>
                    <a:pt x="554" y="11"/>
                  </a:cubicBezTo>
                  <a:cubicBezTo>
                    <a:pt x="542" y="0"/>
                    <a:pt x="505" y="38"/>
                    <a:pt x="455" y="57"/>
                  </a:cubicBezTo>
                  <a:cubicBezTo>
                    <a:pt x="405" y="76"/>
                    <a:pt x="399" y="73"/>
                    <a:pt x="362" y="78"/>
                  </a:cubicBezTo>
                  <a:cubicBezTo>
                    <a:pt x="326" y="82"/>
                    <a:pt x="317" y="81"/>
                    <a:pt x="293" y="94"/>
                  </a:cubicBezTo>
                  <a:cubicBezTo>
                    <a:pt x="269" y="108"/>
                    <a:pt x="239" y="128"/>
                    <a:pt x="213" y="144"/>
                  </a:cubicBezTo>
                  <a:cubicBezTo>
                    <a:pt x="186" y="159"/>
                    <a:pt x="167" y="144"/>
                    <a:pt x="133" y="167"/>
                  </a:cubicBezTo>
                  <a:cubicBezTo>
                    <a:pt x="99" y="190"/>
                    <a:pt x="93" y="234"/>
                    <a:pt x="91" y="256"/>
                  </a:cubicBezTo>
                  <a:cubicBezTo>
                    <a:pt x="89" y="278"/>
                    <a:pt x="60" y="296"/>
                    <a:pt x="41" y="316"/>
                  </a:cubicBezTo>
                  <a:cubicBezTo>
                    <a:pt x="16" y="340"/>
                    <a:pt x="0" y="358"/>
                    <a:pt x="15" y="373"/>
                  </a:cubicBezTo>
                  <a:cubicBezTo>
                    <a:pt x="26" y="385"/>
                    <a:pt x="58" y="384"/>
                    <a:pt x="101" y="353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8" name="Freeform 683">
              <a:extLst>
                <a:ext uri="{FF2B5EF4-FFF2-40B4-BE49-F238E27FC236}">
                  <a16:creationId xmlns:a16="http://schemas.microsoft.com/office/drawing/2014/main" id="{EF61AC4B-1E60-46C1-9D29-F0636872342F}"/>
                </a:ext>
              </a:extLst>
            </p:cNvPr>
            <p:cNvSpPr/>
            <p:nvPr>
              <p:custDataLst>
                <p:tags r:id="rId1039"/>
              </p:custDataLst>
            </p:nvPr>
          </p:nvSpPr>
          <p:spPr bwMode="auto">
            <a:xfrm>
              <a:off x="1680" y="2067"/>
              <a:ext cx="426" cy="361"/>
            </a:xfrm>
            <a:custGeom>
              <a:avLst/>
              <a:gdLst>
                <a:gd name="T0" fmla="*/ 24 w 575"/>
                <a:gd name="T1" fmla="*/ 196 h 458"/>
                <a:gd name="T2" fmla="*/ 45 w 575"/>
                <a:gd name="T3" fmla="*/ 167 h 458"/>
                <a:gd name="T4" fmla="*/ 62 w 575"/>
                <a:gd name="T5" fmla="*/ 124 h 458"/>
                <a:gd name="T6" fmla="*/ 95 w 575"/>
                <a:gd name="T7" fmla="*/ 113 h 458"/>
                <a:gd name="T8" fmla="*/ 127 w 575"/>
                <a:gd name="T9" fmla="*/ 87 h 458"/>
                <a:gd name="T10" fmla="*/ 156 w 575"/>
                <a:gd name="T11" fmla="*/ 80 h 458"/>
                <a:gd name="T12" fmla="*/ 193 w 575"/>
                <a:gd name="T13" fmla="*/ 69 h 458"/>
                <a:gd name="T14" fmla="*/ 233 w 575"/>
                <a:gd name="T15" fmla="*/ 47 h 458"/>
                <a:gd name="T16" fmla="*/ 234 w 575"/>
                <a:gd name="T17" fmla="*/ 47 h 458"/>
                <a:gd name="T18" fmla="*/ 200 w 575"/>
                <a:gd name="T19" fmla="*/ 29 h 458"/>
                <a:gd name="T20" fmla="*/ 166 w 575"/>
                <a:gd name="T21" fmla="*/ 27 h 458"/>
                <a:gd name="T22" fmla="*/ 155 w 575"/>
                <a:gd name="T23" fmla="*/ 29 h 458"/>
                <a:gd name="T24" fmla="*/ 39 w 575"/>
                <a:gd name="T25" fmla="*/ 17 h 458"/>
                <a:gd name="T26" fmla="*/ 4 w 575"/>
                <a:gd name="T27" fmla="*/ 84 h 458"/>
                <a:gd name="T28" fmla="*/ 7 w 575"/>
                <a:gd name="T29" fmla="*/ 164 h 458"/>
                <a:gd name="T30" fmla="*/ 14 w 575"/>
                <a:gd name="T31" fmla="*/ 225 h 458"/>
                <a:gd name="T32" fmla="*/ 24 w 575"/>
                <a:gd name="T33" fmla="*/ 196 h 4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458">
                  <a:moveTo>
                    <a:pt x="61" y="401"/>
                  </a:moveTo>
                  <a:cubicBezTo>
                    <a:pt x="80" y="381"/>
                    <a:pt x="109" y="363"/>
                    <a:pt x="111" y="341"/>
                  </a:cubicBezTo>
                  <a:cubicBezTo>
                    <a:pt x="113" y="319"/>
                    <a:pt x="119" y="275"/>
                    <a:pt x="153" y="252"/>
                  </a:cubicBezTo>
                  <a:cubicBezTo>
                    <a:pt x="187" y="229"/>
                    <a:pt x="206" y="244"/>
                    <a:pt x="233" y="229"/>
                  </a:cubicBezTo>
                  <a:cubicBezTo>
                    <a:pt x="259" y="213"/>
                    <a:pt x="289" y="193"/>
                    <a:pt x="313" y="179"/>
                  </a:cubicBezTo>
                  <a:cubicBezTo>
                    <a:pt x="337" y="166"/>
                    <a:pt x="346" y="167"/>
                    <a:pt x="382" y="163"/>
                  </a:cubicBezTo>
                  <a:cubicBezTo>
                    <a:pt x="419" y="158"/>
                    <a:pt x="425" y="161"/>
                    <a:pt x="475" y="142"/>
                  </a:cubicBezTo>
                  <a:cubicBezTo>
                    <a:pt x="525" y="123"/>
                    <a:pt x="562" y="85"/>
                    <a:pt x="574" y="96"/>
                  </a:cubicBezTo>
                  <a:cubicBezTo>
                    <a:pt x="574" y="96"/>
                    <a:pt x="574" y="96"/>
                    <a:pt x="575" y="96"/>
                  </a:cubicBezTo>
                  <a:cubicBezTo>
                    <a:pt x="573" y="75"/>
                    <a:pt x="536" y="70"/>
                    <a:pt x="493" y="60"/>
                  </a:cubicBezTo>
                  <a:cubicBezTo>
                    <a:pt x="465" y="54"/>
                    <a:pt x="428" y="48"/>
                    <a:pt x="407" y="54"/>
                  </a:cubicBezTo>
                  <a:cubicBezTo>
                    <a:pt x="398" y="56"/>
                    <a:pt x="389" y="60"/>
                    <a:pt x="380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40" y="55"/>
                    <a:pt x="20" y="107"/>
                    <a:pt x="11" y="171"/>
                  </a:cubicBezTo>
                  <a:cubicBezTo>
                    <a:pt x="0" y="255"/>
                    <a:pt x="15" y="306"/>
                    <a:pt x="17" y="335"/>
                  </a:cubicBezTo>
                  <a:cubicBezTo>
                    <a:pt x="19" y="362"/>
                    <a:pt x="3" y="434"/>
                    <a:pt x="35" y="458"/>
                  </a:cubicBezTo>
                  <a:cubicBezTo>
                    <a:pt x="20" y="443"/>
                    <a:pt x="36" y="425"/>
                    <a:pt x="61" y="401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9" name="Freeform 684">
              <a:extLst>
                <a:ext uri="{FF2B5EF4-FFF2-40B4-BE49-F238E27FC236}">
                  <a16:creationId xmlns:a16="http://schemas.microsoft.com/office/drawing/2014/main" id="{56713AC1-BAD3-4298-923D-3243512053B8}"/>
                </a:ext>
              </a:extLst>
            </p:cNvPr>
            <p:cNvSpPr/>
            <p:nvPr>
              <p:custDataLst>
                <p:tags r:id="rId1040"/>
              </p:custDataLst>
            </p:nvPr>
          </p:nvSpPr>
          <p:spPr bwMode="auto">
            <a:xfrm>
              <a:off x="1696" y="2084"/>
              <a:ext cx="180" cy="138"/>
            </a:xfrm>
            <a:custGeom>
              <a:avLst/>
              <a:gdLst>
                <a:gd name="T0" fmla="*/ 98 w 244"/>
                <a:gd name="T1" fmla="*/ 13 h 176"/>
                <a:gd name="T2" fmla="*/ 26 w 244"/>
                <a:gd name="T3" fmla="*/ 13 h 176"/>
                <a:gd name="T4" fmla="*/ 0 w 244"/>
                <a:gd name="T5" fmla="*/ 85 h 176"/>
                <a:gd name="T6" fmla="*/ 30 w 244"/>
                <a:gd name="T7" fmla="*/ 15 h 176"/>
                <a:gd name="T8" fmla="*/ 98 w 244"/>
                <a:gd name="T9" fmla="*/ 1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76">
                  <a:moveTo>
                    <a:pt x="244" y="25"/>
                  </a:moveTo>
                  <a:cubicBezTo>
                    <a:pt x="208" y="14"/>
                    <a:pt x="112" y="0"/>
                    <a:pt x="65" y="28"/>
                  </a:cubicBezTo>
                  <a:cubicBezTo>
                    <a:pt x="19" y="56"/>
                    <a:pt x="4" y="113"/>
                    <a:pt x="0" y="176"/>
                  </a:cubicBezTo>
                  <a:cubicBezTo>
                    <a:pt x="7" y="144"/>
                    <a:pt x="19" y="53"/>
                    <a:pt x="75" y="31"/>
                  </a:cubicBezTo>
                  <a:cubicBezTo>
                    <a:pt x="130" y="8"/>
                    <a:pt x="188" y="15"/>
                    <a:pt x="24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0" name="Freeform 685">
              <a:extLst>
                <a:ext uri="{FF2B5EF4-FFF2-40B4-BE49-F238E27FC236}">
                  <a16:creationId xmlns:a16="http://schemas.microsoft.com/office/drawing/2014/main" id="{ACCBF22D-B451-4FD6-B22A-04E19C04196A}"/>
                </a:ext>
              </a:extLst>
            </p:cNvPr>
            <p:cNvSpPr/>
            <p:nvPr>
              <p:custDataLst>
                <p:tags r:id="rId1041"/>
              </p:custDataLst>
            </p:nvPr>
          </p:nvSpPr>
          <p:spPr bwMode="auto">
            <a:xfrm>
              <a:off x="1693" y="2085"/>
              <a:ext cx="197" cy="262"/>
            </a:xfrm>
            <a:custGeom>
              <a:avLst/>
              <a:gdLst>
                <a:gd name="T0" fmla="*/ 39 w 266"/>
                <a:gd name="T1" fmla="*/ 22 h 332"/>
                <a:gd name="T2" fmla="*/ 10 w 266"/>
                <a:gd name="T3" fmla="*/ 84 h 332"/>
                <a:gd name="T4" fmla="*/ 5 w 266"/>
                <a:gd name="T5" fmla="*/ 163 h 332"/>
                <a:gd name="T6" fmla="*/ 1 w 266"/>
                <a:gd name="T7" fmla="*/ 85 h 332"/>
                <a:gd name="T8" fmla="*/ 30 w 266"/>
                <a:gd name="T9" fmla="*/ 13 h 332"/>
                <a:gd name="T10" fmla="*/ 108 w 266"/>
                <a:gd name="T11" fmla="*/ 13 h 332"/>
                <a:gd name="T12" fmla="*/ 39 w 266"/>
                <a:gd name="T13" fmla="*/ 22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332">
                  <a:moveTo>
                    <a:pt x="97" y="44"/>
                  </a:moveTo>
                  <a:cubicBezTo>
                    <a:pt x="39" y="69"/>
                    <a:pt x="27" y="134"/>
                    <a:pt x="23" y="172"/>
                  </a:cubicBezTo>
                  <a:cubicBezTo>
                    <a:pt x="19" y="209"/>
                    <a:pt x="20" y="303"/>
                    <a:pt x="12" y="332"/>
                  </a:cubicBezTo>
                  <a:cubicBezTo>
                    <a:pt x="15" y="310"/>
                    <a:pt x="0" y="237"/>
                    <a:pt x="4" y="174"/>
                  </a:cubicBezTo>
                  <a:cubicBezTo>
                    <a:pt x="8" y="111"/>
                    <a:pt x="27" y="56"/>
                    <a:pt x="73" y="28"/>
                  </a:cubicBezTo>
                  <a:cubicBezTo>
                    <a:pt x="120" y="0"/>
                    <a:pt x="231" y="13"/>
                    <a:pt x="266" y="25"/>
                  </a:cubicBezTo>
                  <a:cubicBezTo>
                    <a:pt x="245" y="21"/>
                    <a:pt x="153" y="20"/>
                    <a:pt x="97" y="4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1" name="Freeform 686">
              <a:extLst>
                <a:ext uri="{FF2B5EF4-FFF2-40B4-BE49-F238E27FC236}">
                  <a16:creationId xmlns:a16="http://schemas.microsoft.com/office/drawing/2014/main" id="{C2C10660-2D79-4BD6-A7D0-A6660160C793}"/>
                </a:ext>
              </a:extLst>
            </p:cNvPr>
            <p:cNvSpPr/>
            <p:nvPr>
              <p:custDataLst>
                <p:tags r:id="rId1042"/>
              </p:custDataLst>
            </p:nvPr>
          </p:nvSpPr>
          <p:spPr bwMode="auto">
            <a:xfrm>
              <a:off x="1926" y="2111"/>
              <a:ext cx="130" cy="78"/>
            </a:xfrm>
            <a:custGeom>
              <a:avLst/>
              <a:gdLst>
                <a:gd name="T0" fmla="*/ 71 w 176"/>
                <a:gd name="T1" fmla="*/ 9 h 100"/>
                <a:gd name="T2" fmla="*/ 38 w 176"/>
                <a:gd name="T3" fmla="*/ 2 h 100"/>
                <a:gd name="T4" fmla="*/ 22 w 176"/>
                <a:gd name="T5" fmla="*/ 10 h 100"/>
                <a:gd name="T6" fmla="*/ 10 w 176"/>
                <a:gd name="T7" fmla="*/ 32 h 100"/>
                <a:gd name="T8" fmla="*/ 0 w 176"/>
                <a:gd name="T9" fmla="*/ 48 h 100"/>
                <a:gd name="T10" fmla="*/ 21 w 176"/>
                <a:gd name="T11" fmla="*/ 25 h 100"/>
                <a:gd name="T12" fmla="*/ 71 w 176"/>
                <a:gd name="T13" fmla="*/ 9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0">
                  <a:moveTo>
                    <a:pt x="176" y="18"/>
                  </a:moveTo>
                  <a:cubicBezTo>
                    <a:pt x="150" y="8"/>
                    <a:pt x="109" y="3"/>
                    <a:pt x="94" y="3"/>
                  </a:cubicBezTo>
                  <a:cubicBezTo>
                    <a:pt x="75" y="4"/>
                    <a:pt x="60" y="10"/>
                    <a:pt x="55" y="22"/>
                  </a:cubicBezTo>
                  <a:cubicBezTo>
                    <a:pt x="50" y="34"/>
                    <a:pt x="38" y="53"/>
                    <a:pt x="25" y="67"/>
                  </a:cubicBezTo>
                  <a:cubicBezTo>
                    <a:pt x="12" y="81"/>
                    <a:pt x="3" y="91"/>
                    <a:pt x="0" y="100"/>
                  </a:cubicBezTo>
                  <a:cubicBezTo>
                    <a:pt x="14" y="86"/>
                    <a:pt x="40" y="71"/>
                    <a:pt x="52" y="52"/>
                  </a:cubicBezTo>
                  <a:cubicBezTo>
                    <a:pt x="64" y="33"/>
                    <a:pt x="89" y="0"/>
                    <a:pt x="176" y="18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2" name="Freeform 687">
              <a:extLst>
                <a:ext uri="{FF2B5EF4-FFF2-40B4-BE49-F238E27FC236}">
                  <a16:creationId xmlns:a16="http://schemas.microsoft.com/office/drawing/2014/main" id="{C7D899EE-6932-4925-A200-8B3AE85AFB69}"/>
                </a:ext>
              </a:extLst>
            </p:cNvPr>
            <p:cNvSpPr/>
            <p:nvPr>
              <p:custDataLst>
                <p:tags r:id="rId1043"/>
              </p:custDataLst>
            </p:nvPr>
          </p:nvSpPr>
          <p:spPr bwMode="auto">
            <a:xfrm>
              <a:off x="1942" y="2109"/>
              <a:ext cx="69" cy="57"/>
            </a:xfrm>
            <a:custGeom>
              <a:avLst/>
              <a:gdLst>
                <a:gd name="T0" fmla="*/ 0 w 93"/>
                <a:gd name="T1" fmla="*/ 35 h 73"/>
                <a:gd name="T2" fmla="*/ 13 w 93"/>
                <a:gd name="T3" fmla="*/ 10 h 73"/>
                <a:gd name="T4" fmla="*/ 38 w 93"/>
                <a:gd name="T5" fmla="*/ 3 h 73"/>
                <a:gd name="T6" fmla="*/ 14 w 93"/>
                <a:gd name="T7" fmla="*/ 12 h 73"/>
                <a:gd name="T8" fmla="*/ 0 w 93"/>
                <a:gd name="T9" fmla="*/ 3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13" y="57"/>
                    <a:pt x="23" y="36"/>
                    <a:pt x="32" y="22"/>
                  </a:cubicBezTo>
                  <a:cubicBezTo>
                    <a:pt x="41" y="9"/>
                    <a:pt x="59" y="0"/>
                    <a:pt x="93" y="6"/>
                  </a:cubicBezTo>
                  <a:cubicBezTo>
                    <a:pt x="73" y="5"/>
                    <a:pt x="49" y="6"/>
                    <a:pt x="35" y="25"/>
                  </a:cubicBezTo>
                  <a:cubicBezTo>
                    <a:pt x="21" y="47"/>
                    <a:pt x="9" y="66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3" name="Freeform 688">
              <a:extLst>
                <a:ext uri="{FF2B5EF4-FFF2-40B4-BE49-F238E27FC236}">
                  <a16:creationId xmlns:a16="http://schemas.microsoft.com/office/drawing/2014/main" id="{82BDA07D-4896-430C-BA71-D1B38F96E524}"/>
                </a:ext>
              </a:extLst>
            </p:cNvPr>
            <p:cNvSpPr/>
            <p:nvPr>
              <p:custDataLst>
                <p:tags r:id="rId1044"/>
              </p:custDataLst>
            </p:nvPr>
          </p:nvSpPr>
          <p:spPr bwMode="auto">
            <a:xfrm>
              <a:off x="1698" y="2282"/>
              <a:ext cx="206" cy="160"/>
            </a:xfrm>
            <a:custGeom>
              <a:avLst/>
              <a:gdLst>
                <a:gd name="T0" fmla="*/ 15 w 278"/>
                <a:gd name="T1" fmla="*/ 92 h 202"/>
                <a:gd name="T2" fmla="*/ 2 w 278"/>
                <a:gd name="T3" fmla="*/ 89 h 202"/>
                <a:gd name="T4" fmla="*/ 5 w 278"/>
                <a:gd name="T5" fmla="*/ 74 h 202"/>
                <a:gd name="T6" fmla="*/ 29 w 278"/>
                <a:gd name="T7" fmla="*/ 48 h 202"/>
                <a:gd name="T8" fmla="*/ 34 w 278"/>
                <a:gd name="T9" fmla="*/ 38 h 202"/>
                <a:gd name="T10" fmla="*/ 35 w 278"/>
                <a:gd name="T11" fmla="*/ 30 h 202"/>
                <a:gd name="T12" fmla="*/ 40 w 278"/>
                <a:gd name="T13" fmla="*/ 31 h 202"/>
                <a:gd name="T14" fmla="*/ 39 w 278"/>
                <a:gd name="T15" fmla="*/ 44 h 202"/>
                <a:gd name="T16" fmla="*/ 18 w 278"/>
                <a:gd name="T17" fmla="*/ 70 h 202"/>
                <a:gd name="T18" fmla="*/ 14 w 278"/>
                <a:gd name="T19" fmla="*/ 86 h 202"/>
                <a:gd name="T20" fmla="*/ 36 w 278"/>
                <a:gd name="T21" fmla="*/ 75 h 202"/>
                <a:gd name="T22" fmla="*/ 50 w 278"/>
                <a:gd name="T23" fmla="*/ 55 h 202"/>
                <a:gd name="T24" fmla="*/ 59 w 278"/>
                <a:gd name="T25" fmla="*/ 45 h 202"/>
                <a:gd name="T26" fmla="*/ 68 w 278"/>
                <a:gd name="T27" fmla="*/ 37 h 202"/>
                <a:gd name="T28" fmla="*/ 113 w 278"/>
                <a:gd name="T29" fmla="*/ 0 h 202"/>
                <a:gd name="T30" fmla="*/ 113 w 278"/>
                <a:gd name="T31" fmla="*/ 2 h 202"/>
                <a:gd name="T32" fmla="*/ 77 w 278"/>
                <a:gd name="T33" fmla="*/ 35 h 202"/>
                <a:gd name="T34" fmla="*/ 67 w 278"/>
                <a:gd name="T35" fmla="*/ 47 h 202"/>
                <a:gd name="T36" fmla="*/ 56 w 278"/>
                <a:gd name="T37" fmla="*/ 59 h 202"/>
                <a:gd name="T38" fmla="*/ 29 w 278"/>
                <a:gd name="T39" fmla="*/ 87 h 202"/>
                <a:gd name="T40" fmla="*/ 3 w 278"/>
                <a:gd name="T41" fmla="*/ 87 h 2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78" h="201">
                  <a:moveTo>
                    <a:pt x="36" y="185"/>
                  </a:moveTo>
                  <a:cubicBezTo>
                    <a:pt x="26" y="189"/>
                    <a:pt x="12" y="189"/>
                    <a:pt x="6" y="179"/>
                  </a:cubicBezTo>
                  <a:cubicBezTo>
                    <a:pt x="0" y="170"/>
                    <a:pt x="8" y="158"/>
                    <a:pt x="14" y="150"/>
                  </a:cubicBezTo>
                  <a:cubicBezTo>
                    <a:pt x="30" y="129"/>
                    <a:pt x="52" y="114"/>
                    <a:pt x="70" y="96"/>
                  </a:cubicBezTo>
                  <a:cubicBezTo>
                    <a:pt x="76" y="90"/>
                    <a:pt x="80" y="84"/>
                    <a:pt x="83" y="77"/>
                  </a:cubicBezTo>
                  <a:cubicBezTo>
                    <a:pt x="86" y="72"/>
                    <a:pt x="85" y="66"/>
                    <a:pt x="87" y="60"/>
                  </a:cubicBezTo>
                  <a:cubicBezTo>
                    <a:pt x="90" y="53"/>
                    <a:pt x="95" y="56"/>
                    <a:pt x="98" y="62"/>
                  </a:cubicBezTo>
                  <a:cubicBezTo>
                    <a:pt x="102" y="70"/>
                    <a:pt x="100" y="80"/>
                    <a:pt x="96" y="88"/>
                  </a:cubicBezTo>
                  <a:cubicBezTo>
                    <a:pt x="84" y="110"/>
                    <a:pt x="62" y="125"/>
                    <a:pt x="44" y="142"/>
                  </a:cubicBezTo>
                  <a:cubicBezTo>
                    <a:pt x="35" y="151"/>
                    <a:pt x="13" y="171"/>
                    <a:pt x="34" y="174"/>
                  </a:cubicBezTo>
                  <a:cubicBezTo>
                    <a:pt x="52" y="177"/>
                    <a:pt x="76" y="164"/>
                    <a:pt x="89" y="152"/>
                  </a:cubicBezTo>
                  <a:cubicBezTo>
                    <a:pt x="96" y="146"/>
                    <a:pt x="117" y="119"/>
                    <a:pt x="123" y="112"/>
                  </a:cubicBezTo>
                  <a:cubicBezTo>
                    <a:pt x="130" y="104"/>
                    <a:pt x="136" y="97"/>
                    <a:pt x="144" y="91"/>
                  </a:cubicBezTo>
                  <a:cubicBezTo>
                    <a:pt x="152" y="86"/>
                    <a:pt x="161" y="81"/>
                    <a:pt x="167" y="74"/>
                  </a:cubicBezTo>
                  <a:cubicBezTo>
                    <a:pt x="190" y="49"/>
                    <a:pt x="272" y="2"/>
                    <a:pt x="278" y="0"/>
                  </a:cubicBezTo>
                  <a:cubicBezTo>
                    <a:pt x="277" y="2"/>
                    <a:pt x="277" y="2"/>
                    <a:pt x="277" y="2"/>
                  </a:cubicBezTo>
                  <a:cubicBezTo>
                    <a:pt x="255" y="17"/>
                    <a:pt x="204" y="56"/>
                    <a:pt x="190" y="71"/>
                  </a:cubicBezTo>
                  <a:cubicBezTo>
                    <a:pt x="181" y="78"/>
                    <a:pt x="174" y="87"/>
                    <a:pt x="165" y="94"/>
                  </a:cubicBezTo>
                  <a:cubicBezTo>
                    <a:pt x="156" y="102"/>
                    <a:pt x="144" y="110"/>
                    <a:pt x="136" y="119"/>
                  </a:cubicBezTo>
                  <a:cubicBezTo>
                    <a:pt x="118" y="140"/>
                    <a:pt x="97" y="162"/>
                    <a:pt x="72" y="175"/>
                  </a:cubicBezTo>
                  <a:cubicBezTo>
                    <a:pt x="62" y="180"/>
                    <a:pt x="3" y="202"/>
                    <a:pt x="7" y="176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4" name="Freeform 689">
              <a:extLst>
                <a:ext uri="{FF2B5EF4-FFF2-40B4-BE49-F238E27FC236}">
                  <a16:creationId xmlns:a16="http://schemas.microsoft.com/office/drawing/2014/main" id="{8331B3DC-5F96-4755-A27A-931ADFD5C376}"/>
                </a:ext>
              </a:extLst>
            </p:cNvPr>
            <p:cNvSpPr/>
            <p:nvPr>
              <p:custDataLst>
                <p:tags r:id="rId1045"/>
              </p:custDataLst>
            </p:nvPr>
          </p:nvSpPr>
          <p:spPr bwMode="auto">
            <a:xfrm>
              <a:off x="1918" y="2141"/>
              <a:ext cx="190" cy="121"/>
            </a:xfrm>
            <a:custGeom>
              <a:avLst/>
              <a:gdLst>
                <a:gd name="T0" fmla="*/ 80 w 256"/>
                <a:gd name="T1" fmla="*/ 32 h 153"/>
                <a:gd name="T2" fmla="*/ 102 w 256"/>
                <a:gd name="T3" fmla="*/ 8 h 153"/>
                <a:gd name="T4" fmla="*/ 100 w 256"/>
                <a:gd name="T5" fmla="*/ 2 h 153"/>
                <a:gd name="T6" fmla="*/ 82 w 256"/>
                <a:gd name="T7" fmla="*/ 25 h 153"/>
                <a:gd name="T8" fmla="*/ 59 w 256"/>
                <a:gd name="T9" fmla="*/ 41 h 153"/>
                <a:gd name="T10" fmla="*/ 27 w 256"/>
                <a:gd name="T11" fmla="*/ 63 h 153"/>
                <a:gd name="T12" fmla="*/ 16 w 256"/>
                <a:gd name="T13" fmla="*/ 47 h 153"/>
                <a:gd name="T14" fmla="*/ 49 w 256"/>
                <a:gd name="T15" fmla="*/ 37 h 153"/>
                <a:gd name="T16" fmla="*/ 88 w 256"/>
                <a:gd name="T17" fmla="*/ 9 h 153"/>
                <a:gd name="T18" fmla="*/ 94 w 256"/>
                <a:gd name="T19" fmla="*/ 3 h 153"/>
                <a:gd name="T20" fmla="*/ 63 w 256"/>
                <a:gd name="T21" fmla="*/ 24 h 153"/>
                <a:gd name="T22" fmla="*/ 24 w 256"/>
                <a:gd name="T23" fmla="*/ 34 h 153"/>
                <a:gd name="T24" fmla="*/ 2 w 256"/>
                <a:gd name="T25" fmla="*/ 39 h 153"/>
                <a:gd name="T26" fmla="*/ 1 w 256"/>
                <a:gd name="T27" fmla="*/ 41 h 153"/>
                <a:gd name="T28" fmla="*/ 4 w 256"/>
                <a:gd name="T29" fmla="*/ 57 h 153"/>
                <a:gd name="T30" fmla="*/ 16 w 256"/>
                <a:gd name="T31" fmla="*/ 76 h 153"/>
                <a:gd name="T32" fmla="*/ 27 w 256"/>
                <a:gd name="T33" fmla="*/ 73 h 153"/>
                <a:gd name="T34" fmla="*/ 62 w 256"/>
                <a:gd name="T35" fmla="*/ 43 h 153"/>
                <a:gd name="T36" fmla="*/ 80 w 256"/>
                <a:gd name="T37" fmla="*/ 32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153">
                  <a:moveTo>
                    <a:pt x="195" y="64"/>
                  </a:moveTo>
                  <a:cubicBezTo>
                    <a:pt x="215" y="41"/>
                    <a:pt x="244" y="23"/>
                    <a:pt x="248" y="16"/>
                  </a:cubicBezTo>
                  <a:cubicBezTo>
                    <a:pt x="256" y="5"/>
                    <a:pt x="249" y="0"/>
                    <a:pt x="245" y="2"/>
                  </a:cubicBezTo>
                  <a:cubicBezTo>
                    <a:pt x="248" y="6"/>
                    <a:pt x="217" y="38"/>
                    <a:pt x="199" y="49"/>
                  </a:cubicBezTo>
                  <a:cubicBezTo>
                    <a:pt x="181" y="60"/>
                    <a:pt x="172" y="63"/>
                    <a:pt x="143" y="83"/>
                  </a:cubicBezTo>
                  <a:cubicBezTo>
                    <a:pt x="120" y="99"/>
                    <a:pt x="83" y="123"/>
                    <a:pt x="66" y="128"/>
                  </a:cubicBezTo>
                  <a:cubicBezTo>
                    <a:pt x="49" y="133"/>
                    <a:pt x="37" y="115"/>
                    <a:pt x="40" y="95"/>
                  </a:cubicBezTo>
                  <a:cubicBezTo>
                    <a:pt x="43" y="75"/>
                    <a:pt x="76" y="90"/>
                    <a:pt x="120" y="76"/>
                  </a:cubicBezTo>
                  <a:cubicBezTo>
                    <a:pt x="164" y="62"/>
                    <a:pt x="205" y="29"/>
                    <a:pt x="216" y="19"/>
                  </a:cubicBezTo>
                  <a:cubicBezTo>
                    <a:pt x="222" y="15"/>
                    <a:pt x="229" y="8"/>
                    <a:pt x="231" y="6"/>
                  </a:cubicBezTo>
                  <a:cubicBezTo>
                    <a:pt x="212" y="16"/>
                    <a:pt x="186" y="36"/>
                    <a:pt x="154" y="48"/>
                  </a:cubicBezTo>
                  <a:cubicBezTo>
                    <a:pt x="104" y="67"/>
                    <a:pt x="98" y="64"/>
                    <a:pt x="61" y="69"/>
                  </a:cubicBezTo>
                  <a:cubicBezTo>
                    <a:pt x="33" y="72"/>
                    <a:pt x="21" y="72"/>
                    <a:pt x="5" y="79"/>
                  </a:cubicBezTo>
                  <a:cubicBezTo>
                    <a:pt x="3" y="80"/>
                    <a:pt x="1" y="82"/>
                    <a:pt x="1" y="84"/>
                  </a:cubicBezTo>
                  <a:cubicBezTo>
                    <a:pt x="0" y="93"/>
                    <a:pt x="9" y="107"/>
                    <a:pt x="9" y="115"/>
                  </a:cubicBezTo>
                  <a:cubicBezTo>
                    <a:pt x="10" y="137"/>
                    <a:pt x="20" y="153"/>
                    <a:pt x="40" y="153"/>
                  </a:cubicBezTo>
                  <a:cubicBezTo>
                    <a:pt x="47" y="153"/>
                    <a:pt x="56" y="148"/>
                    <a:pt x="65" y="147"/>
                  </a:cubicBezTo>
                  <a:cubicBezTo>
                    <a:pt x="89" y="137"/>
                    <a:pt x="112" y="115"/>
                    <a:pt x="152" y="88"/>
                  </a:cubicBezTo>
                  <a:cubicBezTo>
                    <a:pt x="163" y="80"/>
                    <a:pt x="182" y="72"/>
                    <a:pt x="195" y="64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5" name="Freeform 690">
              <a:extLst>
                <a:ext uri="{FF2B5EF4-FFF2-40B4-BE49-F238E27FC236}">
                  <a16:creationId xmlns:a16="http://schemas.microsoft.com/office/drawing/2014/main" id="{F252A369-AF05-4995-A1FC-5835E57AC5A7}"/>
                </a:ext>
              </a:extLst>
            </p:cNvPr>
            <p:cNvSpPr/>
            <p:nvPr>
              <p:custDataLst>
                <p:tags r:id="rId1046"/>
              </p:custDataLst>
            </p:nvPr>
          </p:nvSpPr>
          <p:spPr bwMode="auto">
            <a:xfrm>
              <a:off x="1890" y="2229"/>
              <a:ext cx="38" cy="61"/>
            </a:xfrm>
            <a:custGeom>
              <a:avLst/>
              <a:gdLst>
                <a:gd name="T0" fmla="*/ 16 w 51"/>
                <a:gd name="T1" fmla="*/ 0 h 78"/>
                <a:gd name="T2" fmla="*/ 17 w 51"/>
                <a:gd name="T3" fmla="*/ 10 h 78"/>
                <a:gd name="T4" fmla="*/ 21 w 51"/>
                <a:gd name="T5" fmla="*/ 21 h 78"/>
                <a:gd name="T6" fmla="*/ 13 w 51"/>
                <a:gd name="T7" fmla="*/ 29 h 78"/>
                <a:gd name="T8" fmla="*/ 0 w 51"/>
                <a:gd name="T9" fmla="*/ 38 h 78"/>
                <a:gd name="T10" fmla="*/ 16 w 51"/>
                <a:gd name="T11" fmla="*/ 20 h 78"/>
                <a:gd name="T12" fmla="*/ 14 w 51"/>
                <a:gd name="T13" fmla="*/ 2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8">
                  <a:moveTo>
                    <a:pt x="37" y="0"/>
                  </a:moveTo>
                  <a:cubicBezTo>
                    <a:pt x="39" y="7"/>
                    <a:pt x="39" y="15"/>
                    <a:pt x="42" y="22"/>
                  </a:cubicBezTo>
                  <a:cubicBezTo>
                    <a:pt x="45" y="29"/>
                    <a:pt x="51" y="35"/>
                    <a:pt x="49" y="43"/>
                  </a:cubicBezTo>
                  <a:cubicBezTo>
                    <a:pt x="48" y="50"/>
                    <a:pt x="38" y="56"/>
                    <a:pt x="32" y="60"/>
                  </a:cubicBezTo>
                  <a:cubicBezTo>
                    <a:pt x="23" y="66"/>
                    <a:pt x="11" y="76"/>
                    <a:pt x="0" y="78"/>
                  </a:cubicBezTo>
                  <a:cubicBezTo>
                    <a:pt x="13" y="73"/>
                    <a:pt x="34" y="56"/>
                    <a:pt x="37" y="42"/>
                  </a:cubicBezTo>
                  <a:cubicBezTo>
                    <a:pt x="40" y="29"/>
                    <a:pt x="29" y="15"/>
                    <a:pt x="35" y="2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6" name="Freeform 691">
              <a:extLst>
                <a:ext uri="{FF2B5EF4-FFF2-40B4-BE49-F238E27FC236}">
                  <a16:creationId xmlns:a16="http://schemas.microsoft.com/office/drawing/2014/main" id="{78991111-B7A3-4704-8FC8-224669FE9F70}"/>
                </a:ext>
              </a:extLst>
            </p:cNvPr>
            <p:cNvSpPr/>
            <p:nvPr>
              <p:custDataLst>
                <p:tags r:id="rId1047"/>
              </p:custDataLst>
            </p:nvPr>
          </p:nvSpPr>
          <p:spPr bwMode="auto">
            <a:xfrm>
              <a:off x="1751" y="2211"/>
              <a:ext cx="168" cy="147"/>
            </a:xfrm>
            <a:custGeom>
              <a:avLst/>
              <a:gdLst>
                <a:gd name="T0" fmla="*/ 88 w 226"/>
                <a:gd name="T1" fmla="*/ 1 h 186"/>
                <a:gd name="T2" fmla="*/ 80 w 226"/>
                <a:gd name="T3" fmla="*/ 6 h 186"/>
                <a:gd name="T4" fmla="*/ 59 w 226"/>
                <a:gd name="T5" fmla="*/ 21 h 186"/>
                <a:gd name="T6" fmla="*/ 50 w 226"/>
                <a:gd name="T7" fmla="*/ 25 h 186"/>
                <a:gd name="T8" fmla="*/ 48 w 226"/>
                <a:gd name="T9" fmla="*/ 26 h 186"/>
                <a:gd name="T10" fmla="*/ 46 w 226"/>
                <a:gd name="T11" fmla="*/ 27 h 186"/>
                <a:gd name="T12" fmla="*/ 42 w 226"/>
                <a:gd name="T13" fmla="*/ 28 h 186"/>
                <a:gd name="T14" fmla="*/ 42 w 226"/>
                <a:gd name="T15" fmla="*/ 27 h 186"/>
                <a:gd name="T16" fmla="*/ 23 w 226"/>
                <a:gd name="T17" fmla="*/ 34 h 186"/>
                <a:gd name="T18" fmla="*/ 6 w 226"/>
                <a:gd name="T19" fmla="*/ 78 h 186"/>
                <a:gd name="T20" fmla="*/ 0 w 226"/>
                <a:gd name="T21" fmla="*/ 92 h 186"/>
                <a:gd name="T22" fmla="*/ 10 w 226"/>
                <a:gd name="T23" fmla="*/ 85 h 186"/>
                <a:gd name="T24" fmla="*/ 33 w 226"/>
                <a:gd name="T25" fmla="*/ 61 h 186"/>
                <a:gd name="T26" fmla="*/ 42 w 226"/>
                <a:gd name="T27" fmla="*/ 35 h 186"/>
                <a:gd name="T28" fmla="*/ 58 w 226"/>
                <a:gd name="T29" fmla="*/ 28 h 186"/>
                <a:gd name="T30" fmla="*/ 68 w 226"/>
                <a:gd name="T31" fmla="*/ 21 h 186"/>
                <a:gd name="T32" fmla="*/ 76 w 226"/>
                <a:gd name="T33" fmla="*/ 13 h 186"/>
                <a:gd name="T34" fmla="*/ 87 w 226"/>
                <a:gd name="T35" fmla="*/ 7 h 186"/>
                <a:gd name="T36" fmla="*/ 92 w 226"/>
                <a:gd name="T37" fmla="*/ 21 h 186"/>
                <a:gd name="T38" fmla="*/ 91 w 226"/>
                <a:gd name="T39" fmla="*/ 5 h 186"/>
                <a:gd name="T40" fmla="*/ 88 w 226"/>
                <a:gd name="T41" fmla="*/ 1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6" h="186">
                  <a:moveTo>
                    <a:pt x="214" y="1"/>
                  </a:moveTo>
                  <a:cubicBezTo>
                    <a:pt x="207" y="3"/>
                    <a:pt x="199" y="7"/>
                    <a:pt x="194" y="11"/>
                  </a:cubicBezTo>
                  <a:cubicBezTo>
                    <a:pt x="179" y="22"/>
                    <a:pt x="159" y="35"/>
                    <a:pt x="143" y="43"/>
                  </a:cubicBezTo>
                  <a:cubicBezTo>
                    <a:pt x="134" y="47"/>
                    <a:pt x="130" y="50"/>
                    <a:pt x="121" y="52"/>
                  </a:cubicBezTo>
                  <a:cubicBezTo>
                    <a:pt x="120" y="53"/>
                    <a:pt x="118" y="53"/>
                    <a:pt x="117" y="53"/>
                  </a:cubicBezTo>
                  <a:cubicBezTo>
                    <a:pt x="115" y="53"/>
                    <a:pt x="113" y="54"/>
                    <a:pt x="111" y="54"/>
                  </a:cubicBezTo>
                  <a:cubicBezTo>
                    <a:pt x="107" y="54"/>
                    <a:pt x="104" y="55"/>
                    <a:pt x="101" y="56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89" y="55"/>
                    <a:pt x="75" y="57"/>
                    <a:pt x="57" y="69"/>
                  </a:cubicBezTo>
                  <a:cubicBezTo>
                    <a:pt x="23" y="92"/>
                    <a:pt x="17" y="136"/>
                    <a:pt x="15" y="158"/>
                  </a:cubicBezTo>
                  <a:cubicBezTo>
                    <a:pt x="14" y="168"/>
                    <a:pt x="8" y="177"/>
                    <a:pt x="0" y="186"/>
                  </a:cubicBezTo>
                  <a:cubicBezTo>
                    <a:pt x="8" y="185"/>
                    <a:pt x="18" y="182"/>
                    <a:pt x="24" y="173"/>
                  </a:cubicBezTo>
                  <a:cubicBezTo>
                    <a:pt x="38" y="152"/>
                    <a:pt x="69" y="149"/>
                    <a:pt x="82" y="124"/>
                  </a:cubicBezTo>
                  <a:cubicBezTo>
                    <a:pt x="95" y="99"/>
                    <a:pt x="79" y="79"/>
                    <a:pt x="102" y="71"/>
                  </a:cubicBezTo>
                  <a:cubicBezTo>
                    <a:pt x="115" y="66"/>
                    <a:pt x="129" y="60"/>
                    <a:pt x="141" y="56"/>
                  </a:cubicBezTo>
                  <a:cubicBezTo>
                    <a:pt x="149" y="52"/>
                    <a:pt x="157" y="48"/>
                    <a:pt x="164" y="43"/>
                  </a:cubicBezTo>
                  <a:cubicBezTo>
                    <a:pt x="171" y="38"/>
                    <a:pt x="177" y="32"/>
                    <a:pt x="184" y="27"/>
                  </a:cubicBezTo>
                  <a:cubicBezTo>
                    <a:pt x="192" y="22"/>
                    <a:pt x="203" y="8"/>
                    <a:pt x="213" y="15"/>
                  </a:cubicBezTo>
                  <a:cubicBezTo>
                    <a:pt x="221" y="21"/>
                    <a:pt x="217" y="38"/>
                    <a:pt x="225" y="43"/>
                  </a:cubicBezTo>
                  <a:cubicBezTo>
                    <a:pt x="226" y="33"/>
                    <a:pt x="224" y="20"/>
                    <a:pt x="222" y="10"/>
                  </a:cubicBezTo>
                  <a:cubicBezTo>
                    <a:pt x="221" y="5"/>
                    <a:pt x="221" y="0"/>
                    <a:pt x="214" y="1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7" name="Freeform 692">
              <a:extLst>
                <a:ext uri="{FF2B5EF4-FFF2-40B4-BE49-F238E27FC236}">
                  <a16:creationId xmlns:a16="http://schemas.microsoft.com/office/drawing/2014/main" id="{DA7E1F1B-864D-4A95-BBBC-78A8C273808B}"/>
                </a:ext>
              </a:extLst>
            </p:cNvPr>
            <p:cNvSpPr/>
            <p:nvPr>
              <p:custDataLst>
                <p:tags r:id="rId1048"/>
              </p:custDataLst>
            </p:nvPr>
          </p:nvSpPr>
          <p:spPr bwMode="auto">
            <a:xfrm>
              <a:off x="1910" y="2118"/>
              <a:ext cx="48" cy="84"/>
            </a:xfrm>
            <a:custGeom>
              <a:avLst/>
              <a:gdLst>
                <a:gd name="T0" fmla="*/ 26 w 65"/>
                <a:gd name="T1" fmla="*/ 0 h 106"/>
                <a:gd name="T2" fmla="*/ 15 w 65"/>
                <a:gd name="T3" fmla="*/ 25 h 106"/>
                <a:gd name="T4" fmla="*/ 3 w 65"/>
                <a:gd name="T5" fmla="*/ 53 h 106"/>
                <a:gd name="T6" fmla="*/ 10 w 65"/>
                <a:gd name="T7" fmla="*/ 26 h 106"/>
                <a:gd name="T8" fmla="*/ 26 w 65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5">
                  <a:moveTo>
                    <a:pt x="65" y="0"/>
                  </a:moveTo>
                  <a:cubicBezTo>
                    <a:pt x="65" y="12"/>
                    <a:pt x="57" y="32"/>
                    <a:pt x="36" y="52"/>
                  </a:cubicBezTo>
                  <a:cubicBezTo>
                    <a:pt x="15" y="72"/>
                    <a:pt x="5" y="94"/>
                    <a:pt x="8" y="106"/>
                  </a:cubicBezTo>
                  <a:cubicBezTo>
                    <a:pt x="0" y="90"/>
                    <a:pt x="13" y="67"/>
                    <a:pt x="25" y="53"/>
                  </a:cubicBezTo>
                  <a:cubicBezTo>
                    <a:pt x="45" y="28"/>
                    <a:pt x="63" y="24"/>
                    <a:pt x="65" y="0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8" name="Freeform 693">
              <a:extLst>
                <a:ext uri="{FF2B5EF4-FFF2-40B4-BE49-F238E27FC236}">
                  <a16:creationId xmlns:a16="http://schemas.microsoft.com/office/drawing/2014/main" id="{A5C96427-CE27-4EA0-B0A6-30B27D903EC1}"/>
                </a:ext>
              </a:extLst>
            </p:cNvPr>
            <p:cNvSpPr/>
            <p:nvPr>
              <p:custDataLst>
                <p:tags r:id="rId1049"/>
              </p:custDataLst>
            </p:nvPr>
          </p:nvSpPr>
          <p:spPr bwMode="auto">
            <a:xfrm>
              <a:off x="1961" y="2139"/>
              <a:ext cx="129" cy="50"/>
            </a:xfrm>
            <a:custGeom>
              <a:avLst/>
              <a:gdLst>
                <a:gd name="T0" fmla="*/ 0 w 175"/>
                <a:gd name="T1" fmla="*/ 30 h 64"/>
                <a:gd name="T2" fmla="*/ 28 w 175"/>
                <a:gd name="T3" fmla="*/ 25 h 64"/>
                <a:gd name="T4" fmla="*/ 55 w 175"/>
                <a:gd name="T5" fmla="*/ 10 h 64"/>
                <a:gd name="T6" fmla="*/ 70 w 175"/>
                <a:gd name="T7" fmla="*/ 0 h 64"/>
                <a:gd name="T8" fmla="*/ 53 w 175"/>
                <a:gd name="T9" fmla="*/ 6 h 64"/>
                <a:gd name="T10" fmla="*/ 36 w 175"/>
                <a:gd name="T11" fmla="*/ 16 h 64"/>
                <a:gd name="T12" fmla="*/ 19 w 175"/>
                <a:gd name="T13" fmla="*/ 23 h 64"/>
                <a:gd name="T14" fmla="*/ 0 w 175"/>
                <a:gd name="T15" fmla="*/ 3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64">
                  <a:moveTo>
                    <a:pt x="0" y="64"/>
                  </a:moveTo>
                  <a:cubicBezTo>
                    <a:pt x="26" y="58"/>
                    <a:pt x="38" y="64"/>
                    <a:pt x="71" y="52"/>
                  </a:cubicBezTo>
                  <a:cubicBezTo>
                    <a:pt x="96" y="42"/>
                    <a:pt x="114" y="28"/>
                    <a:pt x="135" y="20"/>
                  </a:cubicBezTo>
                  <a:cubicBezTo>
                    <a:pt x="156" y="13"/>
                    <a:pt x="169" y="3"/>
                    <a:pt x="175" y="0"/>
                  </a:cubicBezTo>
                  <a:cubicBezTo>
                    <a:pt x="158" y="2"/>
                    <a:pt x="150" y="8"/>
                    <a:pt x="133" y="13"/>
                  </a:cubicBezTo>
                  <a:cubicBezTo>
                    <a:pt x="116" y="18"/>
                    <a:pt x="102" y="22"/>
                    <a:pt x="90" y="32"/>
                  </a:cubicBezTo>
                  <a:cubicBezTo>
                    <a:pt x="78" y="41"/>
                    <a:pt x="68" y="45"/>
                    <a:pt x="48" y="50"/>
                  </a:cubicBezTo>
                  <a:cubicBezTo>
                    <a:pt x="28" y="56"/>
                    <a:pt x="4" y="60"/>
                    <a:pt x="0" y="64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79" name="Freeform 694">
              <a:extLst>
                <a:ext uri="{FF2B5EF4-FFF2-40B4-BE49-F238E27FC236}">
                  <a16:creationId xmlns:a16="http://schemas.microsoft.com/office/drawing/2014/main" id="{CEF47E83-D918-4261-80C9-32C6485FD0DD}"/>
                </a:ext>
              </a:extLst>
            </p:cNvPr>
            <p:cNvSpPr/>
            <p:nvPr>
              <p:custDataLst>
                <p:tags r:id="rId1050"/>
              </p:custDataLst>
            </p:nvPr>
          </p:nvSpPr>
          <p:spPr bwMode="auto">
            <a:xfrm>
              <a:off x="2011" y="2171"/>
              <a:ext cx="69" cy="48"/>
            </a:xfrm>
            <a:custGeom>
              <a:avLst/>
              <a:gdLst>
                <a:gd name="T0" fmla="*/ 0 w 93"/>
                <a:gd name="T1" fmla="*/ 30 h 60"/>
                <a:gd name="T2" fmla="*/ 4 w 93"/>
                <a:gd name="T3" fmla="*/ 21 h 60"/>
                <a:gd name="T4" fmla="*/ 10 w 93"/>
                <a:gd name="T5" fmla="*/ 11 h 60"/>
                <a:gd name="T6" fmla="*/ 29 w 93"/>
                <a:gd name="T7" fmla="*/ 1 h 60"/>
                <a:gd name="T8" fmla="*/ 34 w 93"/>
                <a:gd name="T9" fmla="*/ 5 h 60"/>
                <a:gd name="T10" fmla="*/ 24 w 93"/>
                <a:gd name="T11" fmla="*/ 12 h 60"/>
                <a:gd name="T12" fmla="*/ 2 w 93"/>
                <a:gd name="T13" fmla="*/ 3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0">
                  <a:moveTo>
                    <a:pt x="0" y="60"/>
                  </a:moveTo>
                  <a:cubicBezTo>
                    <a:pt x="5" y="55"/>
                    <a:pt x="6" y="47"/>
                    <a:pt x="10" y="41"/>
                  </a:cubicBezTo>
                  <a:cubicBezTo>
                    <a:pt x="14" y="34"/>
                    <a:pt x="21" y="27"/>
                    <a:pt x="26" y="22"/>
                  </a:cubicBezTo>
                  <a:cubicBezTo>
                    <a:pt x="38" y="10"/>
                    <a:pt x="56" y="3"/>
                    <a:pt x="72" y="1"/>
                  </a:cubicBezTo>
                  <a:cubicBezTo>
                    <a:pt x="79" y="1"/>
                    <a:pt x="93" y="0"/>
                    <a:pt x="84" y="9"/>
                  </a:cubicBezTo>
                  <a:cubicBezTo>
                    <a:pt x="78" y="16"/>
                    <a:pt x="68" y="20"/>
                    <a:pt x="60" y="24"/>
                  </a:cubicBezTo>
                  <a:cubicBezTo>
                    <a:pt x="41" y="34"/>
                    <a:pt x="24" y="46"/>
                    <a:pt x="6" y="58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0" name="Freeform 695">
              <a:extLst>
                <a:ext uri="{FF2B5EF4-FFF2-40B4-BE49-F238E27FC236}">
                  <a16:creationId xmlns:a16="http://schemas.microsoft.com/office/drawing/2014/main" id="{5C8131A5-B533-43F0-A0B5-EB4D385E9D20}"/>
                </a:ext>
              </a:extLst>
            </p:cNvPr>
            <p:cNvSpPr/>
            <p:nvPr>
              <p:custDataLst>
                <p:tags r:id="rId1051"/>
              </p:custDataLst>
            </p:nvPr>
          </p:nvSpPr>
          <p:spPr bwMode="auto">
            <a:xfrm>
              <a:off x="1949" y="2222"/>
              <a:ext cx="52" cy="35"/>
            </a:xfrm>
            <a:custGeom>
              <a:avLst/>
              <a:gdLst>
                <a:gd name="T0" fmla="*/ 0 w 71"/>
                <a:gd name="T1" fmla="*/ 5 h 44"/>
                <a:gd name="T2" fmla="*/ 28 w 71"/>
                <a:gd name="T3" fmla="*/ 0 h 44"/>
                <a:gd name="T4" fmla="*/ 0 w 71"/>
                <a:gd name="T5" fmla="*/ 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4">
                  <a:moveTo>
                    <a:pt x="0" y="9"/>
                  </a:moveTo>
                  <a:cubicBezTo>
                    <a:pt x="5" y="20"/>
                    <a:pt x="12" y="44"/>
                    <a:pt x="71" y="0"/>
                  </a:cubicBezTo>
                  <a:cubicBezTo>
                    <a:pt x="56" y="9"/>
                    <a:pt x="11" y="33"/>
                    <a:pt x="0" y="9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1" name="Freeform 696">
              <a:extLst>
                <a:ext uri="{FF2B5EF4-FFF2-40B4-BE49-F238E27FC236}">
                  <a16:creationId xmlns:a16="http://schemas.microsoft.com/office/drawing/2014/main" id="{D9BE847C-73A5-4932-87CA-84B3481C63E1}"/>
                </a:ext>
              </a:extLst>
            </p:cNvPr>
            <p:cNvSpPr/>
            <p:nvPr>
              <p:custDataLst>
                <p:tags r:id="rId1052"/>
              </p:custDataLst>
            </p:nvPr>
          </p:nvSpPr>
          <p:spPr bwMode="auto">
            <a:xfrm>
              <a:off x="1746" y="2245"/>
              <a:ext cx="84" cy="106"/>
            </a:xfrm>
            <a:custGeom>
              <a:avLst/>
              <a:gdLst>
                <a:gd name="T0" fmla="*/ 0 w 113"/>
                <a:gd name="T1" fmla="*/ 66 h 134"/>
                <a:gd name="T2" fmla="*/ 8 w 113"/>
                <a:gd name="T3" fmla="*/ 39 h 134"/>
                <a:gd name="T4" fmla="*/ 46 w 113"/>
                <a:gd name="T5" fmla="*/ 2 h 134"/>
                <a:gd name="T6" fmla="*/ 17 w 113"/>
                <a:gd name="T7" fmla="*/ 9 h 134"/>
                <a:gd name="T8" fmla="*/ 7 w 113"/>
                <a:gd name="T9" fmla="*/ 37 h 134"/>
                <a:gd name="T10" fmla="*/ 0 w 113"/>
                <a:gd name="T11" fmla="*/ 66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34">
                  <a:moveTo>
                    <a:pt x="0" y="134"/>
                  </a:moveTo>
                  <a:cubicBezTo>
                    <a:pt x="9" y="126"/>
                    <a:pt x="11" y="114"/>
                    <a:pt x="20" y="79"/>
                  </a:cubicBezTo>
                  <a:cubicBezTo>
                    <a:pt x="29" y="45"/>
                    <a:pt x="46" y="4"/>
                    <a:pt x="113" y="5"/>
                  </a:cubicBezTo>
                  <a:cubicBezTo>
                    <a:pt x="87" y="3"/>
                    <a:pt x="60" y="0"/>
                    <a:pt x="42" y="18"/>
                  </a:cubicBezTo>
                  <a:cubicBezTo>
                    <a:pt x="23" y="35"/>
                    <a:pt x="23" y="41"/>
                    <a:pt x="16" y="74"/>
                  </a:cubicBezTo>
                  <a:cubicBezTo>
                    <a:pt x="9" y="107"/>
                    <a:pt x="8" y="124"/>
                    <a:pt x="0" y="13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2" name="Freeform 697">
              <a:extLst>
                <a:ext uri="{FF2B5EF4-FFF2-40B4-BE49-F238E27FC236}">
                  <a16:creationId xmlns:a16="http://schemas.microsoft.com/office/drawing/2014/main" id="{16BEC369-1AE8-473F-941C-BEC653D3B7F1}"/>
                </a:ext>
              </a:extLst>
            </p:cNvPr>
            <p:cNvSpPr/>
            <p:nvPr>
              <p:custDataLst>
                <p:tags r:id="rId1053"/>
              </p:custDataLst>
            </p:nvPr>
          </p:nvSpPr>
          <p:spPr bwMode="auto">
            <a:xfrm>
              <a:off x="1695" y="2134"/>
              <a:ext cx="417" cy="304"/>
            </a:xfrm>
            <a:custGeom>
              <a:avLst/>
              <a:gdLst>
                <a:gd name="T0" fmla="*/ 41 w 563"/>
                <a:gd name="T1" fmla="*/ 174 h 385"/>
                <a:gd name="T2" fmla="*/ 71 w 563"/>
                <a:gd name="T3" fmla="*/ 139 h 385"/>
                <a:gd name="T4" fmla="*/ 102 w 563"/>
                <a:gd name="T5" fmla="*/ 108 h 385"/>
                <a:gd name="T6" fmla="*/ 134 w 563"/>
                <a:gd name="T7" fmla="*/ 81 h 385"/>
                <a:gd name="T8" fmla="*/ 184 w 563"/>
                <a:gd name="T9" fmla="*/ 48 h 385"/>
                <a:gd name="T10" fmla="*/ 204 w 563"/>
                <a:gd name="T11" fmla="*/ 34 h 385"/>
                <a:gd name="T12" fmla="*/ 225 w 563"/>
                <a:gd name="T13" fmla="*/ 6 h 385"/>
                <a:gd name="T14" fmla="*/ 185 w 563"/>
                <a:gd name="T15" fmla="*/ 28 h 385"/>
                <a:gd name="T16" fmla="*/ 147 w 563"/>
                <a:gd name="T17" fmla="*/ 39 h 385"/>
                <a:gd name="T18" fmla="*/ 119 w 563"/>
                <a:gd name="T19" fmla="*/ 46 h 385"/>
                <a:gd name="T20" fmla="*/ 87 w 563"/>
                <a:gd name="T21" fmla="*/ 71 h 385"/>
                <a:gd name="T22" fmla="*/ 54 w 563"/>
                <a:gd name="T23" fmla="*/ 82 h 385"/>
                <a:gd name="T24" fmla="*/ 37 w 563"/>
                <a:gd name="T25" fmla="*/ 126 h 385"/>
                <a:gd name="T26" fmla="*/ 16 w 563"/>
                <a:gd name="T27" fmla="*/ 156 h 385"/>
                <a:gd name="T28" fmla="*/ 6 w 563"/>
                <a:gd name="T29" fmla="*/ 184 h 385"/>
                <a:gd name="T30" fmla="*/ 41 w 563"/>
                <a:gd name="T31" fmla="*/ 174 h 3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5">
                  <a:moveTo>
                    <a:pt x="101" y="353"/>
                  </a:moveTo>
                  <a:cubicBezTo>
                    <a:pt x="144" y="322"/>
                    <a:pt x="147" y="302"/>
                    <a:pt x="174" y="283"/>
                  </a:cubicBezTo>
                  <a:cubicBezTo>
                    <a:pt x="200" y="264"/>
                    <a:pt x="217" y="247"/>
                    <a:pt x="251" y="219"/>
                  </a:cubicBezTo>
                  <a:cubicBezTo>
                    <a:pt x="276" y="198"/>
                    <a:pt x="318" y="178"/>
                    <a:pt x="329" y="163"/>
                  </a:cubicBezTo>
                  <a:cubicBezTo>
                    <a:pt x="372" y="166"/>
                    <a:pt x="394" y="137"/>
                    <a:pt x="453" y="97"/>
                  </a:cubicBezTo>
                  <a:cubicBezTo>
                    <a:pt x="466" y="88"/>
                    <a:pt x="491" y="80"/>
                    <a:pt x="502" y="69"/>
                  </a:cubicBezTo>
                  <a:cubicBezTo>
                    <a:pt x="539" y="32"/>
                    <a:pt x="563" y="19"/>
                    <a:pt x="554" y="11"/>
                  </a:cubicBezTo>
                  <a:cubicBezTo>
                    <a:pt x="542" y="0"/>
                    <a:pt x="505" y="38"/>
                    <a:pt x="455" y="57"/>
                  </a:cubicBezTo>
                  <a:cubicBezTo>
                    <a:pt x="405" y="76"/>
                    <a:pt x="399" y="73"/>
                    <a:pt x="362" y="78"/>
                  </a:cubicBezTo>
                  <a:cubicBezTo>
                    <a:pt x="326" y="82"/>
                    <a:pt x="317" y="81"/>
                    <a:pt x="293" y="94"/>
                  </a:cubicBezTo>
                  <a:cubicBezTo>
                    <a:pt x="269" y="108"/>
                    <a:pt x="239" y="128"/>
                    <a:pt x="213" y="144"/>
                  </a:cubicBezTo>
                  <a:cubicBezTo>
                    <a:pt x="186" y="159"/>
                    <a:pt x="167" y="144"/>
                    <a:pt x="133" y="167"/>
                  </a:cubicBezTo>
                  <a:cubicBezTo>
                    <a:pt x="99" y="190"/>
                    <a:pt x="93" y="234"/>
                    <a:pt x="91" y="256"/>
                  </a:cubicBezTo>
                  <a:cubicBezTo>
                    <a:pt x="89" y="278"/>
                    <a:pt x="60" y="296"/>
                    <a:pt x="41" y="316"/>
                  </a:cubicBezTo>
                  <a:cubicBezTo>
                    <a:pt x="16" y="340"/>
                    <a:pt x="0" y="358"/>
                    <a:pt x="15" y="373"/>
                  </a:cubicBezTo>
                  <a:cubicBezTo>
                    <a:pt x="26" y="385"/>
                    <a:pt x="58" y="384"/>
                    <a:pt x="101" y="353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3" name="Freeform 698">
              <a:extLst>
                <a:ext uri="{FF2B5EF4-FFF2-40B4-BE49-F238E27FC236}">
                  <a16:creationId xmlns:a16="http://schemas.microsoft.com/office/drawing/2014/main" id="{3A113336-4286-4581-9227-5D3FFDE633FB}"/>
                </a:ext>
              </a:extLst>
            </p:cNvPr>
            <p:cNvSpPr/>
            <p:nvPr>
              <p:custDataLst>
                <p:tags r:id="rId1054"/>
              </p:custDataLst>
            </p:nvPr>
          </p:nvSpPr>
          <p:spPr bwMode="auto">
            <a:xfrm>
              <a:off x="1680" y="2067"/>
              <a:ext cx="426" cy="361"/>
            </a:xfrm>
            <a:custGeom>
              <a:avLst/>
              <a:gdLst>
                <a:gd name="T0" fmla="*/ 24 w 575"/>
                <a:gd name="T1" fmla="*/ 196 h 458"/>
                <a:gd name="T2" fmla="*/ 45 w 575"/>
                <a:gd name="T3" fmla="*/ 167 h 458"/>
                <a:gd name="T4" fmla="*/ 62 w 575"/>
                <a:gd name="T5" fmla="*/ 124 h 458"/>
                <a:gd name="T6" fmla="*/ 95 w 575"/>
                <a:gd name="T7" fmla="*/ 113 h 458"/>
                <a:gd name="T8" fmla="*/ 127 w 575"/>
                <a:gd name="T9" fmla="*/ 87 h 458"/>
                <a:gd name="T10" fmla="*/ 156 w 575"/>
                <a:gd name="T11" fmla="*/ 80 h 458"/>
                <a:gd name="T12" fmla="*/ 193 w 575"/>
                <a:gd name="T13" fmla="*/ 69 h 458"/>
                <a:gd name="T14" fmla="*/ 233 w 575"/>
                <a:gd name="T15" fmla="*/ 47 h 458"/>
                <a:gd name="T16" fmla="*/ 234 w 575"/>
                <a:gd name="T17" fmla="*/ 47 h 458"/>
                <a:gd name="T18" fmla="*/ 200 w 575"/>
                <a:gd name="T19" fmla="*/ 29 h 458"/>
                <a:gd name="T20" fmla="*/ 166 w 575"/>
                <a:gd name="T21" fmla="*/ 27 h 458"/>
                <a:gd name="T22" fmla="*/ 155 w 575"/>
                <a:gd name="T23" fmla="*/ 29 h 458"/>
                <a:gd name="T24" fmla="*/ 39 w 575"/>
                <a:gd name="T25" fmla="*/ 17 h 458"/>
                <a:gd name="T26" fmla="*/ 4 w 575"/>
                <a:gd name="T27" fmla="*/ 84 h 458"/>
                <a:gd name="T28" fmla="*/ 7 w 575"/>
                <a:gd name="T29" fmla="*/ 164 h 458"/>
                <a:gd name="T30" fmla="*/ 14 w 575"/>
                <a:gd name="T31" fmla="*/ 225 h 458"/>
                <a:gd name="T32" fmla="*/ 24 w 575"/>
                <a:gd name="T33" fmla="*/ 196 h 4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458">
                  <a:moveTo>
                    <a:pt x="61" y="401"/>
                  </a:moveTo>
                  <a:cubicBezTo>
                    <a:pt x="80" y="381"/>
                    <a:pt x="109" y="363"/>
                    <a:pt x="111" y="341"/>
                  </a:cubicBezTo>
                  <a:cubicBezTo>
                    <a:pt x="113" y="319"/>
                    <a:pt x="119" y="275"/>
                    <a:pt x="153" y="252"/>
                  </a:cubicBezTo>
                  <a:cubicBezTo>
                    <a:pt x="187" y="229"/>
                    <a:pt x="206" y="244"/>
                    <a:pt x="233" y="229"/>
                  </a:cubicBezTo>
                  <a:cubicBezTo>
                    <a:pt x="259" y="213"/>
                    <a:pt x="289" y="193"/>
                    <a:pt x="313" y="179"/>
                  </a:cubicBezTo>
                  <a:cubicBezTo>
                    <a:pt x="337" y="166"/>
                    <a:pt x="346" y="167"/>
                    <a:pt x="382" y="163"/>
                  </a:cubicBezTo>
                  <a:cubicBezTo>
                    <a:pt x="419" y="158"/>
                    <a:pt x="425" y="161"/>
                    <a:pt x="475" y="142"/>
                  </a:cubicBezTo>
                  <a:cubicBezTo>
                    <a:pt x="525" y="123"/>
                    <a:pt x="562" y="85"/>
                    <a:pt x="574" y="96"/>
                  </a:cubicBezTo>
                  <a:cubicBezTo>
                    <a:pt x="574" y="96"/>
                    <a:pt x="574" y="96"/>
                    <a:pt x="575" y="96"/>
                  </a:cubicBezTo>
                  <a:cubicBezTo>
                    <a:pt x="573" y="75"/>
                    <a:pt x="536" y="70"/>
                    <a:pt x="493" y="60"/>
                  </a:cubicBezTo>
                  <a:cubicBezTo>
                    <a:pt x="465" y="54"/>
                    <a:pt x="428" y="48"/>
                    <a:pt x="407" y="54"/>
                  </a:cubicBezTo>
                  <a:cubicBezTo>
                    <a:pt x="398" y="56"/>
                    <a:pt x="389" y="60"/>
                    <a:pt x="380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40" y="55"/>
                    <a:pt x="20" y="107"/>
                    <a:pt x="11" y="171"/>
                  </a:cubicBezTo>
                  <a:cubicBezTo>
                    <a:pt x="0" y="255"/>
                    <a:pt x="15" y="306"/>
                    <a:pt x="17" y="335"/>
                  </a:cubicBezTo>
                  <a:cubicBezTo>
                    <a:pt x="19" y="362"/>
                    <a:pt x="3" y="434"/>
                    <a:pt x="35" y="458"/>
                  </a:cubicBezTo>
                  <a:cubicBezTo>
                    <a:pt x="20" y="443"/>
                    <a:pt x="36" y="425"/>
                    <a:pt x="61" y="401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4" name="Freeform 699">
              <a:extLst>
                <a:ext uri="{FF2B5EF4-FFF2-40B4-BE49-F238E27FC236}">
                  <a16:creationId xmlns:a16="http://schemas.microsoft.com/office/drawing/2014/main" id="{F7F05B17-4877-4190-AF2E-5DD1EE536453}"/>
                </a:ext>
              </a:extLst>
            </p:cNvPr>
            <p:cNvSpPr/>
            <p:nvPr>
              <p:custDataLst>
                <p:tags r:id="rId1055"/>
              </p:custDataLst>
            </p:nvPr>
          </p:nvSpPr>
          <p:spPr bwMode="auto">
            <a:xfrm>
              <a:off x="1914" y="2118"/>
              <a:ext cx="47" cy="85"/>
            </a:xfrm>
            <a:custGeom>
              <a:avLst/>
              <a:gdLst>
                <a:gd name="T0" fmla="*/ 24 w 63"/>
                <a:gd name="T1" fmla="*/ 0 h 108"/>
                <a:gd name="T2" fmla="*/ 8 w 63"/>
                <a:gd name="T3" fmla="*/ 32 h 108"/>
                <a:gd name="T4" fmla="*/ 1 w 63"/>
                <a:gd name="T5" fmla="*/ 53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08">
                  <a:moveTo>
                    <a:pt x="58" y="0"/>
                  </a:moveTo>
                  <a:cubicBezTo>
                    <a:pt x="63" y="16"/>
                    <a:pt x="38" y="43"/>
                    <a:pt x="20" y="66"/>
                  </a:cubicBezTo>
                  <a:cubicBezTo>
                    <a:pt x="2" y="89"/>
                    <a:pt x="0" y="103"/>
                    <a:pt x="2" y="108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5" name="Freeform 700">
              <a:extLst>
                <a:ext uri="{FF2B5EF4-FFF2-40B4-BE49-F238E27FC236}">
                  <a16:creationId xmlns:a16="http://schemas.microsoft.com/office/drawing/2014/main" id="{6C6FFE45-36F6-4289-8FE3-1C40DFFAB4E5}"/>
                </a:ext>
              </a:extLst>
            </p:cNvPr>
            <p:cNvSpPr/>
            <p:nvPr>
              <p:custDataLst>
                <p:tags r:id="rId1056"/>
              </p:custDataLst>
            </p:nvPr>
          </p:nvSpPr>
          <p:spPr bwMode="auto">
            <a:xfrm>
              <a:off x="1915" y="2206"/>
              <a:ext cx="27" cy="56"/>
            </a:xfrm>
            <a:custGeom>
              <a:avLst/>
              <a:gdLst>
                <a:gd name="T0" fmla="*/ 0 w 36"/>
                <a:gd name="T1" fmla="*/ 0 h 71"/>
                <a:gd name="T2" fmla="*/ 15 w 36"/>
                <a:gd name="T3" fmla="*/ 3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1">
                  <a:moveTo>
                    <a:pt x="0" y="0"/>
                  </a:moveTo>
                  <a:cubicBezTo>
                    <a:pt x="14" y="8"/>
                    <a:pt x="8" y="63"/>
                    <a:pt x="36" y="71"/>
                  </a:cubicBezTo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6" name="Freeform 701">
              <a:extLst>
                <a:ext uri="{FF2B5EF4-FFF2-40B4-BE49-F238E27FC236}">
                  <a16:creationId xmlns:a16="http://schemas.microsoft.com/office/drawing/2014/main" id="{8662B5DC-1F18-4083-9786-BAF372814D19}"/>
                </a:ext>
              </a:extLst>
            </p:cNvPr>
            <p:cNvSpPr/>
            <p:nvPr>
              <p:custDataLst>
                <p:tags r:id="rId1057"/>
              </p:custDataLst>
            </p:nvPr>
          </p:nvSpPr>
          <p:spPr bwMode="auto">
            <a:xfrm>
              <a:off x="1766" y="2267"/>
              <a:ext cx="134" cy="157"/>
            </a:xfrm>
            <a:custGeom>
              <a:avLst/>
              <a:gdLst>
                <a:gd name="T0" fmla="*/ 67 w 175"/>
                <a:gd name="T1" fmla="*/ 45 h 192"/>
                <a:gd name="T2" fmla="*/ 71 w 175"/>
                <a:gd name="T3" fmla="*/ 60 h 192"/>
                <a:gd name="T4" fmla="*/ 71 w 175"/>
                <a:gd name="T5" fmla="*/ 105 h 192"/>
                <a:gd name="T6" fmla="*/ 77 w 175"/>
                <a:gd name="T7" fmla="*/ 105 h 192"/>
                <a:gd name="T8" fmla="*/ 78 w 175"/>
                <a:gd name="T9" fmla="*/ 76 h 192"/>
                <a:gd name="T10" fmla="*/ 70 w 175"/>
                <a:gd name="T11" fmla="*/ 11 h 192"/>
                <a:gd name="T12" fmla="*/ 64 w 175"/>
                <a:gd name="T13" fmla="*/ 11 h 192"/>
                <a:gd name="T14" fmla="*/ 68 w 175"/>
                <a:gd name="T15" fmla="*/ 37 h 192"/>
                <a:gd name="T16" fmla="*/ 53 w 175"/>
                <a:gd name="T17" fmla="*/ 18 h 192"/>
                <a:gd name="T18" fmla="*/ 34 w 175"/>
                <a:gd name="T19" fmla="*/ 6 h 192"/>
                <a:gd name="T20" fmla="*/ 5 w 175"/>
                <a:gd name="T21" fmla="*/ 20 h 192"/>
                <a:gd name="T22" fmla="*/ 28 w 175"/>
                <a:gd name="T23" fmla="*/ 44 h 192"/>
                <a:gd name="T24" fmla="*/ 51 w 175"/>
                <a:gd name="T25" fmla="*/ 38 h 192"/>
                <a:gd name="T26" fmla="*/ 67 w 175"/>
                <a:gd name="T27" fmla="*/ 45 h 1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5" h="192">
                  <a:moveTo>
                    <a:pt x="149" y="82"/>
                  </a:moveTo>
                  <a:cubicBezTo>
                    <a:pt x="152" y="88"/>
                    <a:pt x="155" y="100"/>
                    <a:pt x="158" y="109"/>
                  </a:cubicBezTo>
                  <a:cubicBezTo>
                    <a:pt x="164" y="127"/>
                    <a:pt x="161" y="176"/>
                    <a:pt x="158" y="192"/>
                  </a:cubicBezTo>
                  <a:cubicBezTo>
                    <a:pt x="158" y="192"/>
                    <a:pt x="171" y="192"/>
                    <a:pt x="172" y="192"/>
                  </a:cubicBezTo>
                  <a:cubicBezTo>
                    <a:pt x="174" y="176"/>
                    <a:pt x="174" y="140"/>
                    <a:pt x="174" y="140"/>
                  </a:cubicBezTo>
                  <a:cubicBezTo>
                    <a:pt x="175" y="105"/>
                    <a:pt x="163" y="51"/>
                    <a:pt x="155" y="20"/>
                  </a:cubicBezTo>
                  <a:cubicBezTo>
                    <a:pt x="154" y="20"/>
                    <a:pt x="145" y="20"/>
                    <a:pt x="142" y="20"/>
                  </a:cubicBezTo>
                  <a:cubicBezTo>
                    <a:pt x="146" y="33"/>
                    <a:pt x="149" y="52"/>
                    <a:pt x="152" y="67"/>
                  </a:cubicBezTo>
                  <a:cubicBezTo>
                    <a:pt x="146" y="52"/>
                    <a:pt x="139" y="39"/>
                    <a:pt x="117" y="33"/>
                  </a:cubicBezTo>
                  <a:cubicBezTo>
                    <a:pt x="93" y="26"/>
                    <a:pt x="97" y="22"/>
                    <a:pt x="74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7"/>
                    <a:pt x="30" y="84"/>
                    <a:pt x="61" y="81"/>
                  </a:cubicBezTo>
                  <a:cubicBezTo>
                    <a:pt x="91" y="78"/>
                    <a:pt x="99" y="68"/>
                    <a:pt x="114" y="68"/>
                  </a:cubicBezTo>
                  <a:cubicBezTo>
                    <a:pt x="132" y="68"/>
                    <a:pt x="138" y="62"/>
                    <a:pt x="149" y="8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7" name="Freeform 702">
              <a:extLst>
                <a:ext uri="{FF2B5EF4-FFF2-40B4-BE49-F238E27FC236}">
                  <a16:creationId xmlns:a16="http://schemas.microsoft.com/office/drawing/2014/main" id="{F67CEE38-6FB0-4DE9-97A0-C921D8C1A32B}"/>
                </a:ext>
              </a:extLst>
            </p:cNvPr>
            <p:cNvSpPr/>
            <p:nvPr>
              <p:custDataLst>
                <p:tags r:id="rId1058"/>
              </p:custDataLst>
            </p:nvPr>
          </p:nvSpPr>
          <p:spPr bwMode="auto">
            <a:xfrm>
              <a:off x="1885" y="2283"/>
              <a:ext cx="15" cy="141"/>
            </a:xfrm>
            <a:custGeom>
              <a:avLst/>
              <a:gdLst>
                <a:gd name="T0" fmla="*/ 8 w 20"/>
                <a:gd name="T1" fmla="*/ 95 h 172"/>
                <a:gd name="T2" fmla="*/ 8 w 20"/>
                <a:gd name="T3" fmla="*/ 66 h 172"/>
                <a:gd name="T4" fmla="*/ 0 w 20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2">
                  <a:moveTo>
                    <a:pt x="17" y="172"/>
                  </a:moveTo>
                  <a:cubicBezTo>
                    <a:pt x="19" y="156"/>
                    <a:pt x="19" y="120"/>
                    <a:pt x="19" y="120"/>
                  </a:cubicBezTo>
                  <a:cubicBezTo>
                    <a:pt x="20" y="85"/>
                    <a:pt x="8" y="3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8" name="Freeform 703">
              <a:extLst>
                <a:ext uri="{FF2B5EF4-FFF2-40B4-BE49-F238E27FC236}">
                  <a16:creationId xmlns:a16="http://schemas.microsoft.com/office/drawing/2014/main" id="{BFE05ACC-79FA-427D-B52F-B967D78ED234}"/>
                </a:ext>
              </a:extLst>
            </p:cNvPr>
            <p:cNvSpPr/>
            <p:nvPr>
              <p:custDataLst>
                <p:tags r:id="rId1059"/>
              </p:custDataLst>
            </p:nvPr>
          </p:nvSpPr>
          <p:spPr bwMode="auto">
            <a:xfrm>
              <a:off x="1766" y="2267"/>
              <a:ext cx="125" cy="157"/>
            </a:xfrm>
            <a:custGeom>
              <a:avLst/>
              <a:gdLst>
                <a:gd name="T0" fmla="*/ 63 w 164"/>
                <a:gd name="T1" fmla="*/ 11 h 192"/>
                <a:gd name="T2" fmla="*/ 67 w 164"/>
                <a:gd name="T3" fmla="*/ 37 h 192"/>
                <a:gd name="T4" fmla="*/ 52 w 164"/>
                <a:gd name="T5" fmla="*/ 18 h 192"/>
                <a:gd name="T6" fmla="*/ 33 w 164"/>
                <a:gd name="T7" fmla="*/ 6 h 192"/>
                <a:gd name="T8" fmla="*/ 5 w 164"/>
                <a:gd name="T9" fmla="*/ 20 h 192"/>
                <a:gd name="T10" fmla="*/ 27 w 164"/>
                <a:gd name="T11" fmla="*/ 44 h 192"/>
                <a:gd name="T12" fmla="*/ 50 w 164"/>
                <a:gd name="T13" fmla="*/ 38 h 192"/>
                <a:gd name="T14" fmla="*/ 66 w 164"/>
                <a:gd name="T15" fmla="*/ 45 h 192"/>
                <a:gd name="T16" fmla="*/ 69 w 164"/>
                <a:gd name="T17" fmla="*/ 60 h 192"/>
                <a:gd name="T18" fmla="*/ 69 w 164"/>
                <a:gd name="T19" fmla="*/ 105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192">
                  <a:moveTo>
                    <a:pt x="142" y="20"/>
                  </a:moveTo>
                  <a:cubicBezTo>
                    <a:pt x="146" y="33"/>
                    <a:pt x="149" y="52"/>
                    <a:pt x="152" y="67"/>
                  </a:cubicBezTo>
                  <a:cubicBezTo>
                    <a:pt x="146" y="52"/>
                    <a:pt x="139" y="39"/>
                    <a:pt x="117" y="33"/>
                  </a:cubicBezTo>
                  <a:cubicBezTo>
                    <a:pt x="93" y="26"/>
                    <a:pt x="97" y="22"/>
                    <a:pt x="74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7"/>
                    <a:pt x="30" y="84"/>
                    <a:pt x="61" y="81"/>
                  </a:cubicBezTo>
                  <a:cubicBezTo>
                    <a:pt x="91" y="78"/>
                    <a:pt x="99" y="68"/>
                    <a:pt x="114" y="68"/>
                  </a:cubicBezTo>
                  <a:cubicBezTo>
                    <a:pt x="132" y="68"/>
                    <a:pt x="138" y="62"/>
                    <a:pt x="149" y="82"/>
                  </a:cubicBezTo>
                  <a:cubicBezTo>
                    <a:pt x="152" y="88"/>
                    <a:pt x="155" y="100"/>
                    <a:pt x="158" y="109"/>
                  </a:cubicBezTo>
                  <a:cubicBezTo>
                    <a:pt x="164" y="127"/>
                    <a:pt x="161" y="176"/>
                    <a:pt x="158" y="19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89" name="Freeform 704">
              <a:extLst>
                <a:ext uri="{FF2B5EF4-FFF2-40B4-BE49-F238E27FC236}">
                  <a16:creationId xmlns:a16="http://schemas.microsoft.com/office/drawing/2014/main" id="{BCCE844E-3883-479C-8395-8FD14F8E794C}"/>
                </a:ext>
              </a:extLst>
            </p:cNvPr>
            <p:cNvSpPr/>
            <p:nvPr>
              <p:custDataLst>
                <p:tags r:id="rId1060"/>
              </p:custDataLst>
            </p:nvPr>
          </p:nvSpPr>
          <p:spPr bwMode="auto">
            <a:xfrm>
              <a:off x="1778" y="2271"/>
              <a:ext cx="59" cy="41"/>
            </a:xfrm>
            <a:custGeom>
              <a:avLst/>
              <a:gdLst>
                <a:gd name="T0" fmla="*/ 0 w 78"/>
                <a:gd name="T1" fmla="*/ 28 h 50"/>
                <a:gd name="T2" fmla="*/ 13 w 78"/>
                <a:gd name="T3" fmla="*/ 5 h 50"/>
                <a:gd name="T4" fmla="*/ 34 w 78"/>
                <a:gd name="T5" fmla="*/ 14 h 50"/>
                <a:gd name="T6" fmla="*/ 0 w 78"/>
                <a:gd name="T7" fmla="*/ 2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50"/>
                  </a:moveTo>
                  <a:cubicBezTo>
                    <a:pt x="0" y="31"/>
                    <a:pt x="7" y="11"/>
                    <a:pt x="31" y="8"/>
                  </a:cubicBezTo>
                  <a:cubicBezTo>
                    <a:pt x="55" y="6"/>
                    <a:pt x="61" y="16"/>
                    <a:pt x="78" y="25"/>
                  </a:cubicBezTo>
                  <a:cubicBezTo>
                    <a:pt x="65" y="19"/>
                    <a:pt x="17" y="0"/>
                    <a:pt x="0" y="50"/>
                  </a:cubicBezTo>
                  <a:close/>
                </a:path>
              </a:pathLst>
            </a:custGeom>
            <a:solidFill>
              <a:srgbClr val="BFD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0" name="Freeform 705">
              <a:extLst>
                <a:ext uri="{FF2B5EF4-FFF2-40B4-BE49-F238E27FC236}">
                  <a16:creationId xmlns:a16="http://schemas.microsoft.com/office/drawing/2014/main" id="{C90EEA7E-6BB4-45DE-BE5E-40E399516A36}"/>
                </a:ext>
              </a:extLst>
            </p:cNvPr>
            <p:cNvSpPr/>
            <p:nvPr>
              <p:custDataLst>
                <p:tags r:id="rId1061"/>
              </p:custDataLst>
            </p:nvPr>
          </p:nvSpPr>
          <p:spPr bwMode="auto">
            <a:xfrm>
              <a:off x="1780" y="2271"/>
              <a:ext cx="48" cy="25"/>
            </a:xfrm>
            <a:custGeom>
              <a:avLst/>
              <a:gdLst>
                <a:gd name="T0" fmla="*/ 28 w 63"/>
                <a:gd name="T1" fmla="*/ 10 h 31"/>
                <a:gd name="T2" fmla="*/ 12 w 63"/>
                <a:gd name="T3" fmla="*/ 4 h 31"/>
                <a:gd name="T4" fmla="*/ 0 w 63"/>
                <a:gd name="T5" fmla="*/ 16 h 31"/>
                <a:gd name="T6" fmla="*/ 28 w 63"/>
                <a:gd name="T7" fmla="*/ 1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1">
                  <a:moveTo>
                    <a:pt x="63" y="18"/>
                  </a:moveTo>
                  <a:cubicBezTo>
                    <a:pt x="53" y="12"/>
                    <a:pt x="45" y="7"/>
                    <a:pt x="28" y="8"/>
                  </a:cubicBezTo>
                  <a:cubicBezTo>
                    <a:pt x="12" y="10"/>
                    <a:pt x="4" y="19"/>
                    <a:pt x="0" y="31"/>
                  </a:cubicBezTo>
                  <a:cubicBezTo>
                    <a:pt x="10" y="16"/>
                    <a:pt x="30" y="0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1" name="Freeform 706">
              <a:extLst>
                <a:ext uri="{FF2B5EF4-FFF2-40B4-BE49-F238E27FC236}">
                  <a16:creationId xmlns:a16="http://schemas.microsoft.com/office/drawing/2014/main" id="{59E8AD35-23DF-48C5-AEFC-D815106EE514}"/>
                </a:ext>
              </a:extLst>
            </p:cNvPr>
            <p:cNvSpPr/>
            <p:nvPr>
              <p:custDataLst>
                <p:tags r:id="rId1062"/>
              </p:custDataLst>
            </p:nvPr>
          </p:nvSpPr>
          <p:spPr bwMode="auto">
            <a:xfrm>
              <a:off x="1853" y="2314"/>
              <a:ext cx="18" cy="9"/>
            </a:xfrm>
            <a:custGeom>
              <a:avLst/>
              <a:gdLst>
                <a:gd name="T0" fmla="*/ 11 w 23"/>
                <a:gd name="T1" fmla="*/ 0 h 11"/>
                <a:gd name="T2" fmla="*/ 0 w 23"/>
                <a:gd name="T3" fmla="*/ 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cubicBezTo>
                    <a:pt x="19" y="8"/>
                    <a:pt x="15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2" name="Freeform 707">
              <a:extLst>
                <a:ext uri="{FF2B5EF4-FFF2-40B4-BE49-F238E27FC236}">
                  <a16:creationId xmlns:a16="http://schemas.microsoft.com/office/drawing/2014/main" id="{A59FD517-5FDA-4C0F-AB7D-12CAD561CFF4}"/>
                </a:ext>
              </a:extLst>
            </p:cNvPr>
            <p:cNvSpPr/>
            <p:nvPr>
              <p:custDataLst>
                <p:tags r:id="rId1063"/>
              </p:custDataLst>
            </p:nvPr>
          </p:nvSpPr>
          <p:spPr bwMode="auto">
            <a:xfrm>
              <a:off x="1790" y="2304"/>
              <a:ext cx="78" cy="28"/>
            </a:xfrm>
            <a:custGeom>
              <a:avLst/>
              <a:gdLst>
                <a:gd name="T0" fmla="*/ 0 w 102"/>
                <a:gd name="T1" fmla="*/ 14 h 35"/>
                <a:gd name="T2" fmla="*/ 24 w 102"/>
                <a:gd name="T3" fmla="*/ 13 h 35"/>
                <a:gd name="T4" fmla="*/ 43 w 102"/>
                <a:gd name="T5" fmla="*/ 8 h 35"/>
                <a:gd name="T6" fmla="*/ 44 w 102"/>
                <a:gd name="T7" fmla="*/ 0 h 35"/>
                <a:gd name="T8" fmla="*/ 35 w 102"/>
                <a:gd name="T9" fmla="*/ 6 h 35"/>
                <a:gd name="T10" fmla="*/ 21 w 102"/>
                <a:gd name="T11" fmla="*/ 9 h 35"/>
                <a:gd name="T12" fmla="*/ 0 w 102"/>
                <a:gd name="T13" fmla="*/ 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5">
                  <a:moveTo>
                    <a:pt x="0" y="28"/>
                  </a:moveTo>
                  <a:cubicBezTo>
                    <a:pt x="14" y="31"/>
                    <a:pt x="31" y="35"/>
                    <a:pt x="54" y="25"/>
                  </a:cubicBezTo>
                  <a:cubicBezTo>
                    <a:pt x="79" y="14"/>
                    <a:pt x="89" y="19"/>
                    <a:pt x="95" y="15"/>
                  </a:cubicBezTo>
                  <a:cubicBezTo>
                    <a:pt x="102" y="11"/>
                    <a:pt x="101" y="3"/>
                    <a:pt x="98" y="0"/>
                  </a:cubicBezTo>
                  <a:cubicBezTo>
                    <a:pt x="101" y="3"/>
                    <a:pt x="93" y="9"/>
                    <a:pt x="79" y="11"/>
                  </a:cubicBezTo>
                  <a:cubicBezTo>
                    <a:pt x="65" y="13"/>
                    <a:pt x="56" y="13"/>
                    <a:pt x="46" y="18"/>
                  </a:cubicBezTo>
                  <a:cubicBezTo>
                    <a:pt x="35" y="22"/>
                    <a:pt x="14" y="31"/>
                    <a:pt x="0" y="28"/>
                  </a:cubicBezTo>
                  <a:close/>
                </a:path>
              </a:pathLst>
            </a:custGeom>
            <a:solidFill>
              <a:srgbClr val="299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3" name="Freeform 708">
              <a:extLst>
                <a:ext uri="{FF2B5EF4-FFF2-40B4-BE49-F238E27FC236}">
                  <a16:creationId xmlns:a16="http://schemas.microsoft.com/office/drawing/2014/main" id="{19C338E3-F1D7-4214-98C9-3B937426500E}"/>
                </a:ext>
              </a:extLst>
            </p:cNvPr>
            <p:cNvSpPr/>
            <p:nvPr>
              <p:custDataLst>
                <p:tags r:id="rId1064"/>
              </p:custDataLst>
            </p:nvPr>
          </p:nvSpPr>
          <p:spPr bwMode="auto">
            <a:xfrm>
              <a:off x="1886" y="2339"/>
              <a:ext cx="8" cy="64"/>
            </a:xfrm>
            <a:custGeom>
              <a:avLst/>
              <a:gdLst>
                <a:gd name="T0" fmla="*/ 3 w 11"/>
                <a:gd name="T1" fmla="*/ 17 h 78"/>
                <a:gd name="T2" fmla="*/ 4 w 11"/>
                <a:gd name="T3" fmla="*/ 43 h 78"/>
                <a:gd name="T4" fmla="*/ 4 w 11"/>
                <a:gd name="T5" fmla="*/ 17 h 78"/>
                <a:gd name="T6" fmla="*/ 0 w 11"/>
                <a:gd name="T7" fmla="*/ 0 h 78"/>
                <a:gd name="T8" fmla="*/ 3 w 11"/>
                <a:gd name="T9" fmla="*/ 1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8">
                  <a:moveTo>
                    <a:pt x="7" y="31"/>
                  </a:moveTo>
                  <a:cubicBezTo>
                    <a:pt x="9" y="48"/>
                    <a:pt x="10" y="68"/>
                    <a:pt x="9" y="78"/>
                  </a:cubicBezTo>
                  <a:cubicBezTo>
                    <a:pt x="11" y="64"/>
                    <a:pt x="11" y="45"/>
                    <a:pt x="9" y="31"/>
                  </a:cubicBezTo>
                  <a:cubicBezTo>
                    <a:pt x="8" y="18"/>
                    <a:pt x="4" y="8"/>
                    <a:pt x="0" y="0"/>
                  </a:cubicBezTo>
                  <a:cubicBezTo>
                    <a:pt x="2" y="5"/>
                    <a:pt x="5" y="17"/>
                    <a:pt x="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94" name="Freeform 709">
              <a:extLst>
                <a:ext uri="{FF2B5EF4-FFF2-40B4-BE49-F238E27FC236}">
                  <a16:creationId xmlns:a16="http://schemas.microsoft.com/office/drawing/2014/main" id="{37615617-5718-46F6-89FF-7DFFFDE9016E}"/>
                </a:ext>
              </a:extLst>
            </p:cNvPr>
            <p:cNvSpPr/>
            <p:nvPr>
              <p:custDataLst>
                <p:tags r:id="rId1065"/>
              </p:custDataLst>
            </p:nvPr>
          </p:nvSpPr>
          <p:spPr bwMode="auto">
            <a:xfrm>
              <a:off x="1865" y="2313"/>
              <a:ext cx="7" cy="6"/>
            </a:xfrm>
            <a:custGeom>
              <a:avLst/>
              <a:gdLst>
                <a:gd name="T0" fmla="*/ 5 w 8"/>
                <a:gd name="T1" fmla="*/ 3 h 7"/>
                <a:gd name="T2" fmla="*/ 4 w 8"/>
                <a:gd name="T3" fmla="*/ 1 h 7"/>
                <a:gd name="T4" fmla="*/ 5 w 8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2"/>
                    <a:pt x="5" y="0"/>
                    <a:pt x="4" y="1"/>
                  </a:cubicBezTo>
                  <a:cubicBezTo>
                    <a:pt x="0" y="3"/>
                    <a:pt x="5" y="7"/>
                    <a:pt x="8" y="7"/>
                  </a:cubicBezTo>
                </a:path>
              </a:pathLst>
            </a:custGeom>
            <a:noFill/>
            <a:ln w="7938" cap="rnd">
              <a:solidFill>
                <a:srgbClr val="74AA2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4" name="Group 710">
            <a:extLst>
              <a:ext uri="{FF2B5EF4-FFF2-40B4-BE49-F238E27FC236}">
                <a16:creationId xmlns:a16="http://schemas.microsoft.com/office/drawing/2014/main" id="{CBE4CB85-788D-41F6-A6EF-36C86EFC0975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6242050" y="3622675"/>
            <a:ext cx="503238" cy="546100"/>
            <a:chOff x="2370" y="1601"/>
            <a:chExt cx="1032" cy="1115"/>
          </a:xfrm>
        </p:grpSpPr>
        <p:sp>
          <p:nvSpPr>
            <p:cNvPr id="130054" name="Freeform 711">
              <a:extLst>
                <a:ext uri="{FF2B5EF4-FFF2-40B4-BE49-F238E27FC236}">
                  <a16:creationId xmlns:a16="http://schemas.microsoft.com/office/drawing/2014/main" id="{33E52BB7-83F2-41AB-8521-E878742A0C17}"/>
                </a:ext>
              </a:extLst>
            </p:cNvPr>
            <p:cNvSpPr/>
            <p:nvPr>
              <p:custDataLst>
                <p:tags r:id="rId1025"/>
              </p:custDataLst>
            </p:nvPr>
          </p:nvSpPr>
          <p:spPr bwMode="auto">
            <a:xfrm>
              <a:off x="2370" y="1601"/>
              <a:ext cx="1032" cy="1115"/>
            </a:xfrm>
            <a:custGeom>
              <a:avLst/>
              <a:gdLst>
                <a:gd name="T0" fmla="*/ 230 w 413"/>
                <a:gd name="T1" fmla="*/ 6205 h 418"/>
                <a:gd name="T2" fmla="*/ 542 w 413"/>
                <a:gd name="T3" fmla="*/ 6431 h 418"/>
                <a:gd name="T4" fmla="*/ 917 w 413"/>
                <a:gd name="T5" fmla="*/ 7058 h 418"/>
                <a:gd name="T6" fmla="*/ 1824 w 413"/>
                <a:gd name="T7" fmla="*/ 7386 h 418"/>
                <a:gd name="T8" fmla="*/ 3041 w 413"/>
                <a:gd name="T9" fmla="*/ 7842 h 418"/>
                <a:gd name="T10" fmla="*/ 6120 w 413"/>
                <a:gd name="T11" fmla="*/ 4156 h 418"/>
                <a:gd name="T12" fmla="*/ 5058 w 413"/>
                <a:gd name="T13" fmla="*/ 149 h 418"/>
                <a:gd name="T14" fmla="*/ 3696 w 413"/>
                <a:gd name="T15" fmla="*/ 683 h 418"/>
                <a:gd name="T16" fmla="*/ 3258 w 413"/>
                <a:gd name="T17" fmla="*/ 1422 h 418"/>
                <a:gd name="T18" fmla="*/ 3133 w 413"/>
                <a:gd name="T19" fmla="*/ 1400 h 418"/>
                <a:gd name="T20" fmla="*/ 3133 w 413"/>
                <a:gd name="T21" fmla="*/ 1422 h 418"/>
                <a:gd name="T22" fmla="*/ 3133 w 413"/>
                <a:gd name="T23" fmla="*/ 1400 h 418"/>
                <a:gd name="T24" fmla="*/ 2841 w 413"/>
                <a:gd name="T25" fmla="*/ 683 h 418"/>
                <a:gd name="T26" fmla="*/ 2499 w 413"/>
                <a:gd name="T27" fmla="*/ 931 h 418"/>
                <a:gd name="T28" fmla="*/ 2074 w 413"/>
                <a:gd name="T29" fmla="*/ 888 h 418"/>
                <a:gd name="T30" fmla="*/ 2416 w 413"/>
                <a:gd name="T31" fmla="*/ 1993 h 418"/>
                <a:gd name="T32" fmla="*/ 2416 w 413"/>
                <a:gd name="T33" fmla="*/ 1993 h 418"/>
                <a:gd name="T34" fmla="*/ 2416 w 413"/>
                <a:gd name="T35" fmla="*/ 1993 h 418"/>
                <a:gd name="T36" fmla="*/ 2479 w 413"/>
                <a:gd name="T37" fmla="*/ 2070 h 418"/>
                <a:gd name="T38" fmla="*/ 2946 w 413"/>
                <a:gd name="T39" fmla="*/ 3052 h 418"/>
                <a:gd name="T40" fmla="*/ 2684 w 413"/>
                <a:gd name="T41" fmla="*/ 4497 h 418"/>
                <a:gd name="T42" fmla="*/ 1887 w 413"/>
                <a:gd name="T43" fmla="*/ 5543 h 418"/>
                <a:gd name="T44" fmla="*/ 1312 w 413"/>
                <a:gd name="T45" fmla="*/ 5351 h 418"/>
                <a:gd name="T46" fmla="*/ 887 w 413"/>
                <a:gd name="T47" fmla="*/ 5351 h 418"/>
                <a:gd name="T48" fmla="*/ 355 w 413"/>
                <a:gd name="T49" fmla="*/ 5087 h 418"/>
                <a:gd name="T50" fmla="*/ 230 w 413"/>
                <a:gd name="T51" fmla="*/ 6205 h 4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12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5" name="Freeform 712">
              <a:extLst>
                <a:ext uri="{FF2B5EF4-FFF2-40B4-BE49-F238E27FC236}">
                  <a16:creationId xmlns:a16="http://schemas.microsoft.com/office/drawing/2014/main" id="{DFD724FA-6CD3-407C-B0BE-034894913975}"/>
                </a:ext>
              </a:extLst>
            </p:cNvPr>
            <p:cNvSpPr/>
            <p:nvPr>
              <p:custDataLst>
                <p:tags r:id="rId1026"/>
              </p:custDataLst>
            </p:nvPr>
          </p:nvSpPr>
          <p:spPr bwMode="auto">
            <a:xfrm>
              <a:off x="2437" y="1703"/>
              <a:ext cx="938" cy="1000"/>
            </a:xfrm>
            <a:custGeom>
              <a:avLst/>
              <a:gdLst>
                <a:gd name="T0" fmla="*/ 50 w 375"/>
                <a:gd name="T1" fmla="*/ 5461 h 375"/>
                <a:gd name="T2" fmla="*/ 208 w 375"/>
                <a:gd name="T3" fmla="*/ 5632 h 375"/>
                <a:gd name="T4" fmla="*/ 563 w 375"/>
                <a:gd name="T5" fmla="*/ 6237 h 375"/>
                <a:gd name="T6" fmla="*/ 1438 w 375"/>
                <a:gd name="T7" fmla="*/ 6563 h 375"/>
                <a:gd name="T8" fmla="*/ 2596 w 375"/>
                <a:gd name="T9" fmla="*/ 6997 h 375"/>
                <a:gd name="T10" fmla="*/ 5555 w 375"/>
                <a:gd name="T11" fmla="*/ 3491 h 375"/>
                <a:gd name="T12" fmla="*/ 5163 w 375"/>
                <a:gd name="T13" fmla="*/ 0 h 375"/>
                <a:gd name="T14" fmla="*/ 4943 w 375"/>
                <a:gd name="T15" fmla="*/ 4437 h 375"/>
                <a:gd name="T16" fmla="*/ 2429 w 375"/>
                <a:gd name="T17" fmla="*/ 6280 h 375"/>
                <a:gd name="T18" fmla="*/ 1501 w 375"/>
                <a:gd name="T19" fmla="*/ 5896 h 375"/>
                <a:gd name="T20" fmla="*/ 395 w 375"/>
                <a:gd name="T21" fmla="*/ 5653 h 375"/>
                <a:gd name="T22" fmla="*/ 50 w 375"/>
                <a:gd name="T23" fmla="*/ 5461 h 3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5" h="375">
                  <a:moveTo>
                    <a:pt x="3" y="288"/>
                  </a:moveTo>
                  <a:cubicBezTo>
                    <a:pt x="7" y="291"/>
                    <a:pt x="10" y="294"/>
                    <a:pt x="13" y="297"/>
                  </a:cubicBezTo>
                  <a:cubicBezTo>
                    <a:pt x="20" y="305"/>
                    <a:pt x="25" y="320"/>
                    <a:pt x="36" y="329"/>
                  </a:cubicBezTo>
                  <a:cubicBezTo>
                    <a:pt x="59" y="348"/>
                    <a:pt x="73" y="345"/>
                    <a:pt x="92" y="346"/>
                  </a:cubicBezTo>
                  <a:cubicBezTo>
                    <a:pt x="112" y="348"/>
                    <a:pt x="114" y="364"/>
                    <a:pt x="166" y="369"/>
                  </a:cubicBezTo>
                  <a:cubicBezTo>
                    <a:pt x="224" y="375"/>
                    <a:pt x="334" y="291"/>
                    <a:pt x="355" y="184"/>
                  </a:cubicBezTo>
                  <a:cubicBezTo>
                    <a:pt x="371" y="106"/>
                    <a:pt x="370" y="30"/>
                    <a:pt x="330" y="0"/>
                  </a:cubicBezTo>
                  <a:cubicBezTo>
                    <a:pt x="365" y="30"/>
                    <a:pt x="375" y="135"/>
                    <a:pt x="316" y="234"/>
                  </a:cubicBezTo>
                  <a:cubicBezTo>
                    <a:pt x="257" y="333"/>
                    <a:pt x="182" y="344"/>
                    <a:pt x="155" y="331"/>
                  </a:cubicBezTo>
                  <a:cubicBezTo>
                    <a:pt x="128" y="318"/>
                    <a:pt x="116" y="310"/>
                    <a:pt x="96" y="311"/>
                  </a:cubicBezTo>
                  <a:cubicBezTo>
                    <a:pt x="75" y="312"/>
                    <a:pt x="38" y="318"/>
                    <a:pt x="25" y="298"/>
                  </a:cubicBezTo>
                  <a:cubicBezTo>
                    <a:pt x="16" y="286"/>
                    <a:pt x="0" y="287"/>
                    <a:pt x="3" y="288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6" name="Freeform 713">
              <a:extLst>
                <a:ext uri="{FF2B5EF4-FFF2-40B4-BE49-F238E27FC236}">
                  <a16:creationId xmlns:a16="http://schemas.microsoft.com/office/drawing/2014/main" id="{48E1A491-6A37-4168-A292-668B508B00AB}"/>
                </a:ext>
              </a:extLst>
            </p:cNvPr>
            <p:cNvSpPr/>
            <p:nvPr>
              <p:custDataLst>
                <p:tags r:id="rId1027"/>
              </p:custDataLst>
            </p:nvPr>
          </p:nvSpPr>
          <p:spPr bwMode="auto">
            <a:xfrm>
              <a:off x="2705" y="2383"/>
              <a:ext cx="17" cy="2"/>
            </a:xfrm>
            <a:custGeom>
              <a:avLst/>
              <a:gdLst>
                <a:gd name="T0" fmla="*/ 100 w 7"/>
                <a:gd name="T1" fmla="*/ 0 h 1"/>
                <a:gd name="T2" fmla="*/ 0 w 7"/>
                <a:gd name="T3" fmla="*/ 8 h 1"/>
                <a:gd name="T4" fmla="*/ 100 w 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7" name="Freeform 714">
              <a:extLst>
                <a:ext uri="{FF2B5EF4-FFF2-40B4-BE49-F238E27FC236}">
                  <a16:creationId xmlns:a16="http://schemas.microsoft.com/office/drawing/2014/main" id="{91F0ED84-6F42-4D59-9112-8FE4639A7740}"/>
                </a:ext>
              </a:extLst>
            </p:cNvPr>
            <p:cNvSpPr/>
            <p:nvPr>
              <p:custDataLst>
                <p:tags r:id="rId1028"/>
              </p:custDataLst>
            </p:nvPr>
          </p:nvSpPr>
          <p:spPr bwMode="auto">
            <a:xfrm>
              <a:off x="2722" y="1764"/>
              <a:ext cx="193" cy="619"/>
            </a:xfrm>
            <a:custGeom>
              <a:avLst/>
              <a:gdLst>
                <a:gd name="T0" fmla="*/ 346 w 77"/>
                <a:gd name="T1" fmla="*/ 760 h 232"/>
                <a:gd name="T2" fmla="*/ 409 w 77"/>
                <a:gd name="T3" fmla="*/ 832 h 232"/>
                <a:gd name="T4" fmla="*/ 880 w 77"/>
                <a:gd name="T5" fmla="*/ 1900 h 232"/>
                <a:gd name="T6" fmla="*/ 617 w 77"/>
                <a:gd name="T7" fmla="*/ 3324 h 232"/>
                <a:gd name="T8" fmla="*/ 0 w 77"/>
                <a:gd name="T9" fmla="*/ 4408 h 232"/>
                <a:gd name="T10" fmla="*/ 566 w 77"/>
                <a:gd name="T11" fmla="*/ 3951 h 232"/>
                <a:gd name="T12" fmla="*/ 1100 w 77"/>
                <a:gd name="T13" fmla="*/ 1958 h 232"/>
                <a:gd name="T14" fmla="*/ 491 w 77"/>
                <a:gd name="T15" fmla="*/ 662 h 232"/>
                <a:gd name="T16" fmla="*/ 95 w 77"/>
                <a:gd name="T17" fmla="*/ 0 h 232"/>
                <a:gd name="T18" fmla="*/ 346 w 77"/>
                <a:gd name="T19" fmla="*/ 760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231">
                  <a:moveTo>
                    <a:pt x="22" y="40"/>
                  </a:moveTo>
                  <a:cubicBezTo>
                    <a:pt x="23" y="42"/>
                    <a:pt x="24" y="43"/>
                    <a:pt x="26" y="44"/>
                  </a:cubicBezTo>
                  <a:cubicBezTo>
                    <a:pt x="51" y="68"/>
                    <a:pt x="59" y="75"/>
                    <a:pt x="56" y="100"/>
                  </a:cubicBezTo>
                  <a:cubicBezTo>
                    <a:pt x="53" y="124"/>
                    <a:pt x="44" y="154"/>
                    <a:pt x="39" y="175"/>
                  </a:cubicBezTo>
                  <a:cubicBezTo>
                    <a:pt x="33" y="199"/>
                    <a:pt x="23" y="225"/>
                    <a:pt x="0" y="232"/>
                  </a:cubicBezTo>
                  <a:cubicBezTo>
                    <a:pt x="11" y="229"/>
                    <a:pt x="28" y="222"/>
                    <a:pt x="36" y="208"/>
                  </a:cubicBezTo>
                  <a:cubicBezTo>
                    <a:pt x="47" y="190"/>
                    <a:pt x="63" y="148"/>
                    <a:pt x="70" y="103"/>
                  </a:cubicBezTo>
                  <a:cubicBezTo>
                    <a:pt x="77" y="59"/>
                    <a:pt x="52" y="57"/>
                    <a:pt x="31" y="35"/>
                  </a:cubicBezTo>
                  <a:cubicBezTo>
                    <a:pt x="19" y="26"/>
                    <a:pt x="9" y="13"/>
                    <a:pt x="6" y="0"/>
                  </a:cubicBezTo>
                  <a:cubicBezTo>
                    <a:pt x="7" y="9"/>
                    <a:pt x="11" y="29"/>
                    <a:pt x="22" y="4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8" name="Freeform 715">
              <a:extLst>
                <a:ext uri="{FF2B5EF4-FFF2-40B4-BE49-F238E27FC236}">
                  <a16:creationId xmlns:a16="http://schemas.microsoft.com/office/drawing/2014/main" id="{F48BE499-43A5-4198-BD21-092919CC0848}"/>
                </a:ext>
              </a:extLst>
            </p:cNvPr>
            <p:cNvSpPr/>
            <p:nvPr>
              <p:custDataLst>
                <p:tags r:id="rId1029"/>
              </p:custDataLst>
            </p:nvPr>
          </p:nvSpPr>
          <p:spPr bwMode="auto">
            <a:xfrm>
              <a:off x="2695" y="2385"/>
              <a:ext cx="10" cy="1"/>
            </a:xfrm>
            <a:custGeom>
              <a:avLst/>
              <a:gdLst>
                <a:gd name="T0" fmla="*/ 63 w 4"/>
                <a:gd name="T1" fmla="*/ 0 h 1"/>
                <a:gd name="T2" fmla="*/ 0 w 4"/>
                <a:gd name="T3" fmla="*/ 0 h 1"/>
                <a:gd name="T4" fmla="*/ 63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9" name="Freeform 716">
              <a:extLst>
                <a:ext uri="{FF2B5EF4-FFF2-40B4-BE49-F238E27FC236}">
                  <a16:creationId xmlns:a16="http://schemas.microsoft.com/office/drawing/2014/main" id="{FD8B56C4-0A3E-4040-9307-1755C16EC4C7}"/>
                </a:ext>
              </a:extLst>
            </p:cNvPr>
            <p:cNvSpPr/>
            <p:nvPr>
              <p:custDataLst>
                <p:tags r:id="rId1030"/>
              </p:custDataLst>
            </p:nvPr>
          </p:nvSpPr>
          <p:spPr bwMode="auto">
            <a:xfrm>
              <a:off x="2787" y="1881"/>
              <a:ext cx="95" cy="350"/>
            </a:xfrm>
            <a:custGeom>
              <a:avLst/>
              <a:gdLst>
                <a:gd name="T0" fmla="*/ 208 w 38"/>
                <a:gd name="T1" fmla="*/ 2498 h 131"/>
                <a:gd name="T2" fmla="*/ 470 w 38"/>
                <a:gd name="T3" fmla="*/ 1071 h 131"/>
                <a:gd name="T4" fmla="*/ 0 w 38"/>
                <a:gd name="T5" fmla="*/ 0 h 131"/>
                <a:gd name="T6" fmla="*/ 550 w 38"/>
                <a:gd name="T7" fmla="*/ 1085 h 131"/>
                <a:gd name="T8" fmla="*/ 208 w 38"/>
                <a:gd name="T9" fmla="*/ 249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10"/>
                    <a:pt x="27" y="80"/>
                    <a:pt x="30" y="56"/>
                  </a:cubicBezTo>
                  <a:cubicBezTo>
                    <a:pt x="33" y="31"/>
                    <a:pt x="25" y="24"/>
                    <a:pt x="0" y="0"/>
                  </a:cubicBezTo>
                  <a:cubicBezTo>
                    <a:pt x="17" y="11"/>
                    <a:pt x="38" y="26"/>
                    <a:pt x="35" y="57"/>
                  </a:cubicBezTo>
                  <a:cubicBezTo>
                    <a:pt x="32" y="85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0" name="Freeform 717">
              <a:extLst>
                <a:ext uri="{FF2B5EF4-FFF2-40B4-BE49-F238E27FC236}">
                  <a16:creationId xmlns:a16="http://schemas.microsoft.com/office/drawing/2014/main" id="{4F0CF77B-ABFB-4497-AA7E-1452FCEBAC1E}"/>
                </a:ext>
              </a:extLst>
            </p:cNvPr>
            <p:cNvSpPr/>
            <p:nvPr>
              <p:custDataLst>
                <p:tags r:id="rId1031"/>
              </p:custDataLst>
            </p:nvPr>
          </p:nvSpPr>
          <p:spPr bwMode="auto">
            <a:xfrm>
              <a:off x="2667" y="2201"/>
              <a:ext cx="658" cy="502"/>
            </a:xfrm>
            <a:custGeom>
              <a:avLst/>
              <a:gdLst>
                <a:gd name="T0" fmla="*/ 0 w 263"/>
                <a:gd name="T1" fmla="*/ 3031 h 188"/>
                <a:gd name="T2" fmla="*/ 1158 w 263"/>
                <a:gd name="T3" fmla="*/ 3466 h 188"/>
                <a:gd name="T4" fmla="*/ 4118 w 263"/>
                <a:gd name="T5" fmla="*/ 0 h 188"/>
                <a:gd name="T6" fmla="*/ 1208 w 263"/>
                <a:gd name="T7" fmla="*/ 3274 h 188"/>
                <a:gd name="T8" fmla="*/ 0 w 263"/>
                <a:gd name="T9" fmla="*/ 3031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88">
                  <a:moveTo>
                    <a:pt x="0" y="159"/>
                  </a:moveTo>
                  <a:cubicBezTo>
                    <a:pt x="20" y="161"/>
                    <a:pt x="22" y="177"/>
                    <a:pt x="74" y="182"/>
                  </a:cubicBezTo>
                  <a:cubicBezTo>
                    <a:pt x="132" y="188"/>
                    <a:pt x="241" y="106"/>
                    <a:pt x="263" y="0"/>
                  </a:cubicBezTo>
                  <a:cubicBezTo>
                    <a:pt x="252" y="29"/>
                    <a:pt x="199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1" name="Freeform 718">
              <a:extLst>
                <a:ext uri="{FF2B5EF4-FFF2-40B4-BE49-F238E27FC236}">
                  <a16:creationId xmlns:a16="http://schemas.microsoft.com/office/drawing/2014/main" id="{ADB65115-2191-49CA-89A9-70CB8172FB77}"/>
                </a:ext>
              </a:extLst>
            </p:cNvPr>
            <p:cNvSpPr/>
            <p:nvPr>
              <p:custDataLst>
                <p:tags r:id="rId1032"/>
              </p:custDataLst>
            </p:nvPr>
          </p:nvSpPr>
          <p:spPr bwMode="auto">
            <a:xfrm>
              <a:off x="2932" y="1604"/>
              <a:ext cx="250" cy="173"/>
            </a:xfrm>
            <a:custGeom>
              <a:avLst/>
              <a:gdLst>
                <a:gd name="T0" fmla="*/ 1563 w 100"/>
                <a:gd name="T1" fmla="*/ 261 h 65"/>
                <a:gd name="T2" fmla="*/ 0 w 100"/>
                <a:gd name="T3" fmla="*/ 1224 h 65"/>
                <a:gd name="T4" fmla="*/ 1563 w 100"/>
                <a:gd name="T5" fmla="*/ 261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65">
                  <a:moveTo>
                    <a:pt x="100" y="14"/>
                  </a:moveTo>
                  <a:cubicBezTo>
                    <a:pt x="51" y="0"/>
                    <a:pt x="9" y="39"/>
                    <a:pt x="0" y="65"/>
                  </a:cubicBezTo>
                  <a:cubicBezTo>
                    <a:pt x="13" y="46"/>
                    <a:pt x="50" y="8"/>
                    <a:pt x="10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2" name="Freeform 719">
              <a:extLst>
                <a:ext uri="{FF2B5EF4-FFF2-40B4-BE49-F238E27FC236}">
                  <a16:creationId xmlns:a16="http://schemas.microsoft.com/office/drawing/2014/main" id="{A9BB5730-81B2-4CD9-8872-7AEFE49712FE}"/>
                </a:ext>
              </a:extLst>
            </p:cNvPr>
            <p:cNvSpPr/>
            <p:nvPr>
              <p:custDataLst>
                <p:tags r:id="rId1033"/>
              </p:custDataLst>
            </p:nvPr>
          </p:nvSpPr>
          <p:spPr bwMode="auto">
            <a:xfrm>
              <a:off x="2700" y="1673"/>
              <a:ext cx="127" cy="72"/>
            </a:xfrm>
            <a:custGeom>
              <a:avLst/>
              <a:gdLst>
                <a:gd name="T0" fmla="*/ 12 w 51"/>
                <a:gd name="T1" fmla="*/ 363 h 27"/>
                <a:gd name="T2" fmla="*/ 433 w 51"/>
                <a:gd name="T3" fmla="*/ 419 h 27"/>
                <a:gd name="T4" fmla="*/ 774 w 51"/>
                <a:gd name="T5" fmla="*/ 136 h 27"/>
                <a:gd name="T6" fmla="*/ 371 w 51"/>
                <a:gd name="T7" fmla="*/ 115 h 27"/>
                <a:gd name="T8" fmla="*/ 12 w 51"/>
                <a:gd name="T9" fmla="*/ 3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solidFill>
              <a:srgbClr val="F7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3" name="Freeform 720">
              <a:extLst>
                <a:ext uri="{FF2B5EF4-FFF2-40B4-BE49-F238E27FC236}">
                  <a16:creationId xmlns:a16="http://schemas.microsoft.com/office/drawing/2014/main" id="{7F83213A-45C9-4D86-B0A3-1942C907F1B4}"/>
                </a:ext>
              </a:extLst>
            </p:cNvPr>
            <p:cNvSpPr/>
            <p:nvPr>
              <p:custDataLst>
                <p:tags r:id="rId1034"/>
              </p:custDataLst>
            </p:nvPr>
          </p:nvSpPr>
          <p:spPr bwMode="auto">
            <a:xfrm>
              <a:off x="2715" y="1692"/>
              <a:ext cx="92" cy="37"/>
            </a:xfrm>
            <a:custGeom>
              <a:avLst/>
              <a:gdLst>
                <a:gd name="T0" fmla="*/ 30 w 37"/>
                <a:gd name="T1" fmla="*/ 225 h 14"/>
                <a:gd name="T2" fmla="*/ 124 w 37"/>
                <a:gd name="T3" fmla="*/ 238 h 14"/>
                <a:gd name="T4" fmla="*/ 167 w 37"/>
                <a:gd name="T5" fmla="*/ 225 h 14"/>
                <a:gd name="T6" fmla="*/ 186 w 37"/>
                <a:gd name="T7" fmla="*/ 225 h 14"/>
                <a:gd name="T8" fmla="*/ 308 w 37"/>
                <a:gd name="T9" fmla="*/ 182 h 14"/>
                <a:gd name="T10" fmla="*/ 353 w 37"/>
                <a:gd name="T11" fmla="*/ 167 h 14"/>
                <a:gd name="T12" fmla="*/ 415 w 37"/>
                <a:gd name="T13" fmla="*/ 148 h 14"/>
                <a:gd name="T14" fmla="*/ 475 w 37"/>
                <a:gd name="T15" fmla="*/ 132 h 14"/>
                <a:gd name="T16" fmla="*/ 507 w 37"/>
                <a:gd name="T17" fmla="*/ 90 h 14"/>
                <a:gd name="T18" fmla="*/ 537 w 37"/>
                <a:gd name="T19" fmla="*/ 90 h 14"/>
                <a:gd name="T20" fmla="*/ 557 w 37"/>
                <a:gd name="T21" fmla="*/ 21 h 14"/>
                <a:gd name="T22" fmla="*/ 433 w 37"/>
                <a:gd name="T23" fmla="*/ 34 h 14"/>
                <a:gd name="T24" fmla="*/ 341 w 37"/>
                <a:gd name="T25" fmla="*/ 56 h 14"/>
                <a:gd name="T26" fmla="*/ 278 w 37"/>
                <a:gd name="T27" fmla="*/ 77 h 14"/>
                <a:gd name="T28" fmla="*/ 167 w 37"/>
                <a:gd name="T29" fmla="*/ 90 h 14"/>
                <a:gd name="T30" fmla="*/ 124 w 37"/>
                <a:gd name="T31" fmla="*/ 132 h 14"/>
                <a:gd name="T32" fmla="*/ 30 w 37"/>
                <a:gd name="T33" fmla="*/ 22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4" name="Freeform 721">
              <a:extLst>
                <a:ext uri="{FF2B5EF4-FFF2-40B4-BE49-F238E27FC236}">
                  <a16:creationId xmlns:a16="http://schemas.microsoft.com/office/drawing/2014/main" id="{7C2915D4-5BE9-4AE4-A5A8-919D58D5F15F}"/>
                </a:ext>
              </a:extLst>
            </p:cNvPr>
            <p:cNvSpPr/>
            <p:nvPr>
              <p:custDataLst>
                <p:tags r:id="rId1035"/>
              </p:custDataLst>
            </p:nvPr>
          </p:nvSpPr>
          <p:spPr bwMode="auto">
            <a:xfrm>
              <a:off x="2700" y="1673"/>
              <a:ext cx="127" cy="72"/>
            </a:xfrm>
            <a:custGeom>
              <a:avLst/>
              <a:gdLst>
                <a:gd name="T0" fmla="*/ 12 w 51"/>
                <a:gd name="T1" fmla="*/ 363 h 27"/>
                <a:gd name="T2" fmla="*/ 433 w 51"/>
                <a:gd name="T3" fmla="*/ 419 h 27"/>
                <a:gd name="T4" fmla="*/ 774 w 51"/>
                <a:gd name="T5" fmla="*/ 136 h 27"/>
                <a:gd name="T6" fmla="*/ 371 w 51"/>
                <a:gd name="T7" fmla="*/ 115 h 27"/>
                <a:gd name="T8" fmla="*/ 12 w 51"/>
                <a:gd name="T9" fmla="*/ 3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5" name="Freeform 722">
              <a:extLst>
                <a:ext uri="{FF2B5EF4-FFF2-40B4-BE49-F238E27FC236}">
                  <a16:creationId xmlns:a16="http://schemas.microsoft.com/office/drawing/2014/main" id="{F070ACB4-36DC-41B5-8157-CCDDFC1D1FD6}"/>
                </a:ext>
              </a:extLst>
            </p:cNvPr>
            <p:cNvSpPr/>
            <p:nvPr>
              <p:custDataLst>
                <p:tags r:id="rId1036"/>
              </p:custDataLst>
            </p:nvPr>
          </p:nvSpPr>
          <p:spPr bwMode="auto">
            <a:xfrm>
              <a:off x="2715" y="1692"/>
              <a:ext cx="92" cy="37"/>
            </a:xfrm>
            <a:custGeom>
              <a:avLst/>
              <a:gdLst>
                <a:gd name="T0" fmla="*/ 30 w 37"/>
                <a:gd name="T1" fmla="*/ 225 h 14"/>
                <a:gd name="T2" fmla="*/ 124 w 37"/>
                <a:gd name="T3" fmla="*/ 238 h 14"/>
                <a:gd name="T4" fmla="*/ 167 w 37"/>
                <a:gd name="T5" fmla="*/ 225 h 14"/>
                <a:gd name="T6" fmla="*/ 186 w 37"/>
                <a:gd name="T7" fmla="*/ 225 h 14"/>
                <a:gd name="T8" fmla="*/ 308 w 37"/>
                <a:gd name="T9" fmla="*/ 182 h 14"/>
                <a:gd name="T10" fmla="*/ 353 w 37"/>
                <a:gd name="T11" fmla="*/ 167 h 14"/>
                <a:gd name="T12" fmla="*/ 415 w 37"/>
                <a:gd name="T13" fmla="*/ 148 h 14"/>
                <a:gd name="T14" fmla="*/ 475 w 37"/>
                <a:gd name="T15" fmla="*/ 132 h 14"/>
                <a:gd name="T16" fmla="*/ 507 w 37"/>
                <a:gd name="T17" fmla="*/ 90 h 14"/>
                <a:gd name="T18" fmla="*/ 537 w 37"/>
                <a:gd name="T19" fmla="*/ 90 h 14"/>
                <a:gd name="T20" fmla="*/ 557 w 37"/>
                <a:gd name="T21" fmla="*/ 21 h 14"/>
                <a:gd name="T22" fmla="*/ 433 w 37"/>
                <a:gd name="T23" fmla="*/ 34 h 14"/>
                <a:gd name="T24" fmla="*/ 341 w 37"/>
                <a:gd name="T25" fmla="*/ 56 h 14"/>
                <a:gd name="T26" fmla="*/ 278 w 37"/>
                <a:gd name="T27" fmla="*/ 77 h 14"/>
                <a:gd name="T28" fmla="*/ 167 w 37"/>
                <a:gd name="T29" fmla="*/ 90 h 14"/>
                <a:gd name="T30" fmla="*/ 124 w 37"/>
                <a:gd name="T31" fmla="*/ 132 h 14"/>
                <a:gd name="T32" fmla="*/ 30 w 37"/>
                <a:gd name="T33" fmla="*/ 22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66" name="Freeform 723">
              <a:extLst>
                <a:ext uri="{FF2B5EF4-FFF2-40B4-BE49-F238E27FC236}">
                  <a16:creationId xmlns:a16="http://schemas.microsoft.com/office/drawing/2014/main" id="{B56B2E01-AEE2-4586-AC1D-EBBE4A160EE5}"/>
                </a:ext>
              </a:extLst>
            </p:cNvPr>
            <p:cNvSpPr/>
            <p:nvPr>
              <p:custDataLst>
                <p:tags r:id="rId1037"/>
              </p:custDataLst>
            </p:nvPr>
          </p:nvSpPr>
          <p:spPr bwMode="auto">
            <a:xfrm>
              <a:off x="2370" y="1601"/>
              <a:ext cx="1032" cy="1115"/>
            </a:xfrm>
            <a:custGeom>
              <a:avLst/>
              <a:gdLst>
                <a:gd name="T0" fmla="*/ 230 w 413"/>
                <a:gd name="T1" fmla="*/ 6205 h 418"/>
                <a:gd name="T2" fmla="*/ 542 w 413"/>
                <a:gd name="T3" fmla="*/ 6431 h 418"/>
                <a:gd name="T4" fmla="*/ 917 w 413"/>
                <a:gd name="T5" fmla="*/ 7058 h 418"/>
                <a:gd name="T6" fmla="*/ 1824 w 413"/>
                <a:gd name="T7" fmla="*/ 7386 h 418"/>
                <a:gd name="T8" fmla="*/ 3041 w 413"/>
                <a:gd name="T9" fmla="*/ 7842 h 418"/>
                <a:gd name="T10" fmla="*/ 6120 w 413"/>
                <a:gd name="T11" fmla="*/ 4156 h 418"/>
                <a:gd name="T12" fmla="*/ 5058 w 413"/>
                <a:gd name="T13" fmla="*/ 149 h 418"/>
                <a:gd name="T14" fmla="*/ 3696 w 413"/>
                <a:gd name="T15" fmla="*/ 683 h 418"/>
                <a:gd name="T16" fmla="*/ 3258 w 413"/>
                <a:gd name="T17" fmla="*/ 1422 h 418"/>
                <a:gd name="T18" fmla="*/ 3133 w 413"/>
                <a:gd name="T19" fmla="*/ 1400 h 418"/>
                <a:gd name="T20" fmla="*/ 3133 w 413"/>
                <a:gd name="T21" fmla="*/ 1422 h 418"/>
                <a:gd name="T22" fmla="*/ 3133 w 413"/>
                <a:gd name="T23" fmla="*/ 1400 h 418"/>
                <a:gd name="T24" fmla="*/ 2841 w 413"/>
                <a:gd name="T25" fmla="*/ 683 h 418"/>
                <a:gd name="T26" fmla="*/ 2499 w 413"/>
                <a:gd name="T27" fmla="*/ 931 h 418"/>
                <a:gd name="T28" fmla="*/ 2074 w 413"/>
                <a:gd name="T29" fmla="*/ 888 h 418"/>
                <a:gd name="T30" fmla="*/ 2416 w 413"/>
                <a:gd name="T31" fmla="*/ 1993 h 418"/>
                <a:gd name="T32" fmla="*/ 2416 w 413"/>
                <a:gd name="T33" fmla="*/ 1993 h 418"/>
                <a:gd name="T34" fmla="*/ 2416 w 413"/>
                <a:gd name="T35" fmla="*/ 1993 h 418"/>
                <a:gd name="T36" fmla="*/ 2479 w 413"/>
                <a:gd name="T37" fmla="*/ 2070 h 418"/>
                <a:gd name="T38" fmla="*/ 2946 w 413"/>
                <a:gd name="T39" fmla="*/ 3052 h 418"/>
                <a:gd name="T40" fmla="*/ 2684 w 413"/>
                <a:gd name="T41" fmla="*/ 4497 h 418"/>
                <a:gd name="T42" fmla="*/ 1887 w 413"/>
                <a:gd name="T43" fmla="*/ 5543 h 418"/>
                <a:gd name="T44" fmla="*/ 1312 w 413"/>
                <a:gd name="T45" fmla="*/ 5351 h 418"/>
                <a:gd name="T46" fmla="*/ 887 w 413"/>
                <a:gd name="T47" fmla="*/ 5351 h 418"/>
                <a:gd name="T48" fmla="*/ 355 w 413"/>
                <a:gd name="T49" fmla="*/ 5087 h 418"/>
                <a:gd name="T50" fmla="*/ 230 w 413"/>
                <a:gd name="T51" fmla="*/ 6205 h 4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12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5" name="Group 724">
            <a:extLst>
              <a:ext uri="{FF2B5EF4-FFF2-40B4-BE49-F238E27FC236}">
                <a16:creationId xmlns:a16="http://schemas.microsoft.com/office/drawing/2014/main" id="{052F2A11-F3C0-4DE1-8408-D9A46AD0EE5A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6711950" y="4722813"/>
            <a:ext cx="609600" cy="893762"/>
            <a:chOff x="2400" y="2880"/>
            <a:chExt cx="384" cy="563"/>
          </a:xfrm>
        </p:grpSpPr>
        <p:sp>
          <p:nvSpPr>
            <p:cNvPr id="78589" name="Freeform 725">
              <a:extLst>
                <a:ext uri="{FF2B5EF4-FFF2-40B4-BE49-F238E27FC236}">
                  <a16:creationId xmlns:a16="http://schemas.microsoft.com/office/drawing/2014/main" id="{D2BE3987-1EAB-4EE4-A92F-DAA9AEA6860D}"/>
                </a:ext>
              </a:extLst>
            </p:cNvPr>
            <p:cNvSpPr/>
            <p:nvPr>
              <p:custDataLst>
                <p:tags r:id="rId760"/>
              </p:custDataLst>
            </p:nvPr>
          </p:nvSpPr>
          <p:spPr bwMode="auto">
            <a:xfrm>
              <a:off x="2771" y="3179"/>
              <a:ext cx="9" cy="20"/>
            </a:xfrm>
            <a:custGeom>
              <a:avLst/>
              <a:gdLst>
                <a:gd name="T0" fmla="*/ 2 w 15"/>
                <a:gd name="T1" fmla="*/ 0 h 34"/>
                <a:gd name="T2" fmla="*/ 3 w 15"/>
                <a:gd name="T3" fmla="*/ 5 h 34"/>
                <a:gd name="T4" fmla="*/ 0 w 15"/>
                <a:gd name="T5" fmla="*/ 6 h 34"/>
                <a:gd name="T6" fmla="*/ 2 w 15"/>
                <a:gd name="T7" fmla="*/ 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0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0" name="Freeform 726">
              <a:extLst>
                <a:ext uri="{FF2B5EF4-FFF2-40B4-BE49-F238E27FC236}">
                  <a16:creationId xmlns:a16="http://schemas.microsoft.com/office/drawing/2014/main" id="{0BF36FDC-3876-4D55-AA4E-8994D044608F}"/>
                </a:ext>
              </a:extLst>
            </p:cNvPr>
            <p:cNvSpPr/>
            <p:nvPr>
              <p:custDataLst>
                <p:tags r:id="rId761"/>
              </p:custDataLst>
            </p:nvPr>
          </p:nvSpPr>
          <p:spPr bwMode="auto">
            <a:xfrm>
              <a:off x="2400" y="2880"/>
              <a:ext cx="384" cy="563"/>
            </a:xfrm>
            <a:custGeom>
              <a:avLst/>
              <a:gdLst>
                <a:gd name="T0" fmla="*/ 113 w 701"/>
                <a:gd name="T1" fmla="*/ 99 h 963"/>
                <a:gd name="T2" fmla="*/ 110 w 701"/>
                <a:gd name="T3" fmla="*/ 82 h 963"/>
                <a:gd name="T4" fmla="*/ 107 w 701"/>
                <a:gd name="T5" fmla="*/ 62 h 963"/>
                <a:gd name="T6" fmla="*/ 106 w 701"/>
                <a:gd name="T7" fmla="*/ 47 h 963"/>
                <a:gd name="T8" fmla="*/ 106 w 701"/>
                <a:gd name="T9" fmla="*/ 31 h 963"/>
                <a:gd name="T10" fmla="*/ 106 w 701"/>
                <a:gd name="T11" fmla="*/ 13 h 963"/>
                <a:gd name="T12" fmla="*/ 96 w 701"/>
                <a:gd name="T13" fmla="*/ 1 h 963"/>
                <a:gd name="T14" fmla="*/ 85 w 701"/>
                <a:gd name="T15" fmla="*/ 11 h 963"/>
                <a:gd name="T16" fmla="*/ 79 w 701"/>
                <a:gd name="T17" fmla="*/ 23 h 963"/>
                <a:gd name="T18" fmla="*/ 70 w 701"/>
                <a:gd name="T19" fmla="*/ 33 h 963"/>
                <a:gd name="T20" fmla="*/ 54 w 701"/>
                <a:gd name="T21" fmla="*/ 35 h 963"/>
                <a:gd name="T22" fmla="*/ 39 w 701"/>
                <a:gd name="T23" fmla="*/ 33 h 963"/>
                <a:gd name="T24" fmla="*/ 26 w 701"/>
                <a:gd name="T25" fmla="*/ 24 h 963"/>
                <a:gd name="T26" fmla="*/ 12 w 701"/>
                <a:gd name="T27" fmla="*/ 17 h 963"/>
                <a:gd name="T28" fmla="*/ 4 w 701"/>
                <a:gd name="T29" fmla="*/ 25 h 963"/>
                <a:gd name="T30" fmla="*/ 4 w 701"/>
                <a:gd name="T31" fmla="*/ 51 h 963"/>
                <a:gd name="T32" fmla="*/ 4 w 701"/>
                <a:gd name="T33" fmla="*/ 74 h 963"/>
                <a:gd name="T34" fmla="*/ 2 w 701"/>
                <a:gd name="T35" fmla="*/ 95 h 963"/>
                <a:gd name="T36" fmla="*/ 8 w 701"/>
                <a:gd name="T37" fmla="*/ 122 h 963"/>
                <a:gd name="T38" fmla="*/ 27 w 701"/>
                <a:gd name="T39" fmla="*/ 140 h 963"/>
                <a:gd name="T40" fmla="*/ 33 w 701"/>
                <a:gd name="T41" fmla="*/ 132 h 963"/>
                <a:gd name="T42" fmla="*/ 32 w 701"/>
                <a:gd name="T43" fmla="*/ 130 h 963"/>
                <a:gd name="T44" fmla="*/ 34 w 701"/>
                <a:gd name="T45" fmla="*/ 130 h 963"/>
                <a:gd name="T46" fmla="*/ 26 w 701"/>
                <a:gd name="T47" fmla="*/ 110 h 963"/>
                <a:gd name="T48" fmla="*/ 21 w 701"/>
                <a:gd name="T49" fmla="*/ 92 h 963"/>
                <a:gd name="T50" fmla="*/ 20 w 701"/>
                <a:gd name="T51" fmla="*/ 73 h 963"/>
                <a:gd name="T52" fmla="*/ 21 w 701"/>
                <a:gd name="T53" fmla="*/ 55 h 963"/>
                <a:gd name="T54" fmla="*/ 29 w 701"/>
                <a:gd name="T55" fmla="*/ 53 h 963"/>
                <a:gd name="T56" fmla="*/ 46 w 701"/>
                <a:gd name="T57" fmla="*/ 57 h 963"/>
                <a:gd name="T58" fmla="*/ 62 w 701"/>
                <a:gd name="T59" fmla="*/ 58 h 963"/>
                <a:gd name="T60" fmla="*/ 77 w 701"/>
                <a:gd name="T61" fmla="*/ 53 h 963"/>
                <a:gd name="T62" fmla="*/ 89 w 701"/>
                <a:gd name="T63" fmla="*/ 41 h 963"/>
                <a:gd name="T64" fmla="*/ 90 w 701"/>
                <a:gd name="T65" fmla="*/ 56 h 963"/>
                <a:gd name="T66" fmla="*/ 93 w 701"/>
                <a:gd name="T67" fmla="*/ 76 h 963"/>
                <a:gd name="T68" fmla="*/ 95 w 701"/>
                <a:gd name="T69" fmla="*/ 92 h 963"/>
                <a:gd name="T70" fmla="*/ 96 w 701"/>
                <a:gd name="T71" fmla="*/ 102 h 963"/>
                <a:gd name="T72" fmla="*/ 98 w 701"/>
                <a:gd name="T73" fmla="*/ 112 h 963"/>
                <a:gd name="T74" fmla="*/ 95 w 701"/>
                <a:gd name="T75" fmla="*/ 123 h 963"/>
                <a:gd name="T76" fmla="*/ 91 w 701"/>
                <a:gd name="T77" fmla="*/ 130 h 963"/>
                <a:gd name="T78" fmla="*/ 75 w 701"/>
                <a:gd name="T79" fmla="*/ 130 h 963"/>
                <a:gd name="T80" fmla="*/ 49 w 701"/>
                <a:gd name="T81" fmla="*/ 153 h 963"/>
                <a:gd name="T82" fmla="*/ 54 w 701"/>
                <a:gd name="T83" fmla="*/ 182 h 963"/>
                <a:gd name="T84" fmla="*/ 61 w 701"/>
                <a:gd name="T85" fmla="*/ 191 h 963"/>
                <a:gd name="T86" fmla="*/ 68 w 701"/>
                <a:gd name="T87" fmla="*/ 163 h 963"/>
                <a:gd name="T88" fmla="*/ 67 w 701"/>
                <a:gd name="T89" fmla="*/ 147 h 963"/>
                <a:gd name="T90" fmla="*/ 91 w 701"/>
                <a:gd name="T91" fmla="*/ 153 h 963"/>
                <a:gd name="T92" fmla="*/ 106 w 701"/>
                <a:gd name="T93" fmla="*/ 133 h 963"/>
                <a:gd name="T94" fmla="*/ 114 w 701"/>
                <a:gd name="T95" fmla="*/ 11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1" name="Freeform 727">
              <a:extLst>
                <a:ext uri="{FF2B5EF4-FFF2-40B4-BE49-F238E27FC236}">
                  <a16:creationId xmlns:a16="http://schemas.microsoft.com/office/drawing/2014/main" id="{D2880DFD-860E-4315-AAE0-72F1819620CE}"/>
                </a:ext>
              </a:extLst>
            </p:cNvPr>
            <p:cNvSpPr/>
            <p:nvPr>
              <p:custDataLst>
                <p:tags r:id="rId762"/>
              </p:custDataLst>
            </p:nvPr>
          </p:nvSpPr>
          <p:spPr bwMode="auto">
            <a:xfrm>
              <a:off x="2419" y="3175"/>
              <a:ext cx="30" cy="70"/>
            </a:xfrm>
            <a:custGeom>
              <a:avLst/>
              <a:gdLst>
                <a:gd name="T0" fmla="*/ 0 w 56"/>
                <a:gd name="T1" fmla="*/ 5 h 121"/>
                <a:gd name="T2" fmla="*/ 3 w 56"/>
                <a:gd name="T3" fmla="*/ 10 h 121"/>
                <a:gd name="T4" fmla="*/ 3 w 56"/>
                <a:gd name="T5" fmla="*/ 16 h 121"/>
                <a:gd name="T6" fmla="*/ 9 w 56"/>
                <a:gd name="T7" fmla="*/ 23 h 121"/>
                <a:gd name="T8" fmla="*/ 8 w 56"/>
                <a:gd name="T9" fmla="*/ 18 h 121"/>
                <a:gd name="T10" fmla="*/ 5 w 56"/>
                <a:gd name="T11" fmla="*/ 12 h 121"/>
                <a:gd name="T12" fmla="*/ 3 w 56"/>
                <a:gd name="T13" fmla="*/ 7 h 121"/>
                <a:gd name="T14" fmla="*/ 2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20">
                  <a:moveTo>
                    <a:pt x="0" y="24"/>
                  </a:moveTo>
                  <a:cubicBezTo>
                    <a:pt x="7" y="31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4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2" name="Freeform 728">
              <a:extLst>
                <a:ext uri="{FF2B5EF4-FFF2-40B4-BE49-F238E27FC236}">
                  <a16:creationId xmlns:a16="http://schemas.microsoft.com/office/drawing/2014/main" id="{949E91A1-397C-42F8-9E26-3D3A878447C8}"/>
                </a:ext>
              </a:extLst>
            </p:cNvPr>
            <p:cNvSpPr/>
            <p:nvPr>
              <p:custDataLst>
                <p:tags r:id="rId763"/>
              </p:custDataLst>
            </p:nvPr>
          </p:nvSpPr>
          <p:spPr bwMode="auto">
            <a:xfrm>
              <a:off x="2413" y="3089"/>
              <a:ext cx="23" cy="101"/>
            </a:xfrm>
            <a:custGeom>
              <a:avLst/>
              <a:gdLst>
                <a:gd name="T0" fmla="*/ 3 w 42"/>
                <a:gd name="T1" fmla="*/ 2 h 174"/>
                <a:gd name="T2" fmla="*/ 3 w 42"/>
                <a:gd name="T3" fmla="*/ 8 h 174"/>
                <a:gd name="T4" fmla="*/ 0 w 42"/>
                <a:gd name="T5" fmla="*/ 12 h 174"/>
                <a:gd name="T6" fmla="*/ 2 w 42"/>
                <a:gd name="T7" fmla="*/ 17 h 174"/>
                <a:gd name="T8" fmla="*/ 1 w 42"/>
                <a:gd name="T9" fmla="*/ 23 h 174"/>
                <a:gd name="T10" fmla="*/ 1 w 42"/>
                <a:gd name="T11" fmla="*/ 27 h 174"/>
                <a:gd name="T12" fmla="*/ 1 w 42"/>
                <a:gd name="T13" fmla="*/ 34 h 174"/>
                <a:gd name="T14" fmla="*/ 4 w 42"/>
                <a:gd name="T15" fmla="*/ 34 h 174"/>
                <a:gd name="T16" fmla="*/ 3 w 42"/>
                <a:gd name="T17" fmla="*/ 23 h 174"/>
                <a:gd name="T18" fmla="*/ 7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74">
                  <a:moveTo>
                    <a:pt x="20" y="9"/>
                  </a:moveTo>
                  <a:cubicBezTo>
                    <a:pt x="31" y="18"/>
                    <a:pt x="20" y="31"/>
                    <a:pt x="18" y="41"/>
                  </a:cubicBezTo>
                  <a:cubicBezTo>
                    <a:pt x="15" y="57"/>
                    <a:pt x="16" y="57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7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3" name="Freeform 729">
              <a:extLst>
                <a:ext uri="{FF2B5EF4-FFF2-40B4-BE49-F238E27FC236}">
                  <a16:creationId xmlns:a16="http://schemas.microsoft.com/office/drawing/2014/main" id="{83A9339D-9FB4-4F72-AB5C-854D0CFED393}"/>
                </a:ext>
              </a:extLst>
            </p:cNvPr>
            <p:cNvSpPr/>
            <p:nvPr>
              <p:custDataLst>
                <p:tags r:id="rId764"/>
              </p:custDataLst>
            </p:nvPr>
          </p:nvSpPr>
          <p:spPr bwMode="auto">
            <a:xfrm>
              <a:off x="2415" y="2978"/>
              <a:ext cx="26" cy="123"/>
            </a:xfrm>
            <a:custGeom>
              <a:avLst/>
              <a:gdLst>
                <a:gd name="T0" fmla="*/ 0 w 47"/>
                <a:gd name="T1" fmla="*/ 0 h 212"/>
                <a:gd name="T2" fmla="*/ 3 w 47"/>
                <a:gd name="T3" fmla="*/ 3 h 212"/>
                <a:gd name="T4" fmla="*/ 6 w 47"/>
                <a:gd name="T5" fmla="*/ 6 h 212"/>
                <a:gd name="T6" fmla="*/ 8 w 47"/>
                <a:gd name="T7" fmla="*/ 16 h 212"/>
                <a:gd name="T8" fmla="*/ 7 w 47"/>
                <a:gd name="T9" fmla="*/ 28 h 212"/>
                <a:gd name="T10" fmla="*/ 5 w 47"/>
                <a:gd name="T11" fmla="*/ 41 h 212"/>
                <a:gd name="T12" fmla="*/ 1 w 47"/>
                <a:gd name="T13" fmla="*/ 39 h 212"/>
                <a:gd name="T14" fmla="*/ 4 w 47"/>
                <a:gd name="T15" fmla="*/ 36 h 212"/>
                <a:gd name="T16" fmla="*/ 4 w 47"/>
                <a:gd name="T17" fmla="*/ 28 h 212"/>
                <a:gd name="T18" fmla="*/ 2 w 47"/>
                <a:gd name="T19" fmla="*/ 27 h 212"/>
                <a:gd name="T20" fmla="*/ 1 w 47"/>
                <a:gd name="T21" fmla="*/ 17 h 212"/>
                <a:gd name="T22" fmla="*/ 5 w 47"/>
                <a:gd name="T23" fmla="*/ 13 h 212"/>
                <a:gd name="T24" fmla="*/ 5 w 47"/>
                <a:gd name="T25" fmla="*/ 9 h 212"/>
                <a:gd name="T26" fmla="*/ 3 w 47"/>
                <a:gd name="T27" fmla="*/ 9 h 212"/>
                <a:gd name="T28" fmla="*/ 1 w 47"/>
                <a:gd name="T29" fmla="*/ 2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211">
                  <a:moveTo>
                    <a:pt x="0" y="0"/>
                  </a:moveTo>
                  <a:cubicBezTo>
                    <a:pt x="3" y="11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2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10" y="198"/>
                    <a:pt x="1" y="198"/>
                  </a:cubicBezTo>
                  <a:cubicBezTo>
                    <a:pt x="15" y="193"/>
                    <a:pt x="19" y="194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4" name="Freeform 730">
              <a:extLst>
                <a:ext uri="{FF2B5EF4-FFF2-40B4-BE49-F238E27FC236}">
                  <a16:creationId xmlns:a16="http://schemas.microsoft.com/office/drawing/2014/main" id="{D4F16C82-4B23-4854-BC87-2D6946A78721}"/>
                </a:ext>
              </a:extLst>
            </p:cNvPr>
            <p:cNvSpPr/>
            <p:nvPr>
              <p:custDataLst>
                <p:tags r:id="rId765"/>
              </p:custDataLst>
            </p:nvPr>
          </p:nvSpPr>
          <p:spPr bwMode="auto">
            <a:xfrm>
              <a:off x="2438" y="3001"/>
              <a:ext cx="19" cy="70"/>
            </a:xfrm>
            <a:custGeom>
              <a:avLst/>
              <a:gdLst>
                <a:gd name="T0" fmla="*/ 6 w 33"/>
                <a:gd name="T1" fmla="*/ 7 h 118"/>
                <a:gd name="T2" fmla="*/ 3 w 33"/>
                <a:gd name="T3" fmla="*/ 15 h 118"/>
                <a:gd name="T4" fmla="*/ 3 w 33"/>
                <a:gd name="T5" fmla="*/ 20 h 118"/>
                <a:gd name="T6" fmla="*/ 1 w 33"/>
                <a:gd name="T7" fmla="*/ 25 h 118"/>
                <a:gd name="T8" fmla="*/ 1 w 33"/>
                <a:gd name="T9" fmla="*/ 11 h 118"/>
                <a:gd name="T10" fmla="*/ 1 w 33"/>
                <a:gd name="T11" fmla="*/ 4 h 118"/>
                <a:gd name="T12" fmla="*/ 1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0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1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8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5" name="Freeform 731">
              <a:extLst>
                <a:ext uri="{FF2B5EF4-FFF2-40B4-BE49-F238E27FC236}">
                  <a16:creationId xmlns:a16="http://schemas.microsoft.com/office/drawing/2014/main" id="{44E6B806-BBC1-43C5-8437-80036944009A}"/>
                </a:ext>
              </a:extLst>
            </p:cNvPr>
            <p:cNvSpPr/>
            <p:nvPr>
              <p:custDataLst>
                <p:tags r:id="rId766"/>
              </p:custDataLst>
            </p:nvPr>
          </p:nvSpPr>
          <p:spPr bwMode="auto">
            <a:xfrm>
              <a:off x="2661" y="3172"/>
              <a:ext cx="95" cy="114"/>
            </a:xfrm>
            <a:custGeom>
              <a:avLst/>
              <a:gdLst>
                <a:gd name="T0" fmla="*/ 18 w 173"/>
                <a:gd name="T1" fmla="*/ 36 h 194"/>
                <a:gd name="T2" fmla="*/ 13 w 173"/>
                <a:gd name="T3" fmla="*/ 38 h 194"/>
                <a:gd name="T4" fmla="*/ 7 w 173"/>
                <a:gd name="T5" fmla="*/ 39 h 194"/>
                <a:gd name="T6" fmla="*/ 3 w 173"/>
                <a:gd name="T7" fmla="*/ 39 h 194"/>
                <a:gd name="T8" fmla="*/ 0 w 173"/>
                <a:gd name="T9" fmla="*/ 37 h 194"/>
                <a:gd name="T10" fmla="*/ 7 w 173"/>
                <a:gd name="T11" fmla="*/ 36 h 194"/>
                <a:gd name="T12" fmla="*/ 14 w 173"/>
                <a:gd name="T13" fmla="*/ 34 h 194"/>
                <a:gd name="T14" fmla="*/ 17 w 173"/>
                <a:gd name="T15" fmla="*/ 32 h 194"/>
                <a:gd name="T16" fmla="*/ 20 w 173"/>
                <a:gd name="T17" fmla="*/ 29 h 194"/>
                <a:gd name="T18" fmla="*/ 23 w 173"/>
                <a:gd name="T19" fmla="*/ 22 h 194"/>
                <a:gd name="T20" fmla="*/ 25 w 173"/>
                <a:gd name="T21" fmla="*/ 15 h 194"/>
                <a:gd name="T22" fmla="*/ 26 w 173"/>
                <a:gd name="T23" fmla="*/ 7 h 194"/>
                <a:gd name="T24" fmla="*/ 26 w 173"/>
                <a:gd name="T25" fmla="*/ 1 h 194"/>
                <a:gd name="T26" fmla="*/ 28 w 173"/>
                <a:gd name="T27" fmla="*/ 0 h 194"/>
                <a:gd name="T28" fmla="*/ 29 w 173"/>
                <a:gd name="T29" fmla="*/ 15 h 194"/>
                <a:gd name="T30" fmla="*/ 26 w 173"/>
                <a:gd name="T31" fmla="*/ 24 h 194"/>
                <a:gd name="T32" fmla="*/ 24 w 173"/>
                <a:gd name="T33" fmla="*/ 29 h 1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94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6" y="194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5"/>
                    <a:pt x="96" y="163"/>
                    <a:pt x="103" y="159"/>
                  </a:cubicBezTo>
                  <a:cubicBezTo>
                    <a:pt x="109" y="155"/>
                    <a:pt x="124" y="151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6" name="Freeform 732">
              <a:extLst>
                <a:ext uri="{FF2B5EF4-FFF2-40B4-BE49-F238E27FC236}">
                  <a16:creationId xmlns:a16="http://schemas.microsoft.com/office/drawing/2014/main" id="{33872BC1-ADBB-46FC-8957-8D242EDC1EAD}"/>
                </a:ext>
              </a:extLst>
            </p:cNvPr>
            <p:cNvSpPr/>
            <p:nvPr>
              <p:custDataLst>
                <p:tags r:id="rId767"/>
              </p:custDataLst>
            </p:nvPr>
          </p:nvSpPr>
          <p:spPr bwMode="auto">
            <a:xfrm>
              <a:off x="2697" y="2934"/>
              <a:ext cx="62" cy="259"/>
            </a:xfrm>
            <a:custGeom>
              <a:avLst/>
              <a:gdLst>
                <a:gd name="T0" fmla="*/ 0 w 113"/>
                <a:gd name="T1" fmla="*/ 22 h 444"/>
                <a:gd name="T2" fmla="*/ 6 w 113"/>
                <a:gd name="T3" fmla="*/ 20 h 444"/>
                <a:gd name="T4" fmla="*/ 5 w 113"/>
                <a:gd name="T5" fmla="*/ 27 h 444"/>
                <a:gd name="T6" fmla="*/ 7 w 113"/>
                <a:gd name="T7" fmla="*/ 32 h 444"/>
                <a:gd name="T8" fmla="*/ 7 w 113"/>
                <a:gd name="T9" fmla="*/ 37 h 444"/>
                <a:gd name="T10" fmla="*/ 8 w 113"/>
                <a:gd name="T11" fmla="*/ 47 h 444"/>
                <a:gd name="T12" fmla="*/ 9 w 113"/>
                <a:gd name="T13" fmla="*/ 52 h 444"/>
                <a:gd name="T14" fmla="*/ 8 w 113"/>
                <a:gd name="T15" fmla="*/ 57 h 444"/>
                <a:gd name="T16" fmla="*/ 9 w 113"/>
                <a:gd name="T17" fmla="*/ 66 h 444"/>
                <a:gd name="T18" fmla="*/ 12 w 113"/>
                <a:gd name="T19" fmla="*/ 69 h 444"/>
                <a:gd name="T20" fmla="*/ 11 w 113"/>
                <a:gd name="T21" fmla="*/ 74 h 444"/>
                <a:gd name="T22" fmla="*/ 14 w 113"/>
                <a:gd name="T23" fmla="*/ 81 h 444"/>
                <a:gd name="T24" fmla="*/ 16 w 113"/>
                <a:gd name="T25" fmla="*/ 88 h 444"/>
                <a:gd name="T26" fmla="*/ 17 w 113"/>
                <a:gd name="T27" fmla="*/ 80 h 444"/>
                <a:gd name="T28" fmla="*/ 14 w 113"/>
                <a:gd name="T29" fmla="*/ 67 h 444"/>
                <a:gd name="T30" fmla="*/ 10 w 113"/>
                <a:gd name="T31" fmla="*/ 37 h 444"/>
                <a:gd name="T32" fmla="*/ 10 w 113"/>
                <a:gd name="T33" fmla="*/ 24 h 444"/>
                <a:gd name="T34" fmla="*/ 10 w 113"/>
                <a:gd name="T35" fmla="*/ 18 h 444"/>
                <a:gd name="T36" fmla="*/ 12 w 113"/>
                <a:gd name="T37" fmla="*/ 12 h 444"/>
                <a:gd name="T38" fmla="*/ 12 w 113"/>
                <a:gd name="T39" fmla="*/ 5 h 444"/>
                <a:gd name="T40" fmla="*/ 10 w 113"/>
                <a:gd name="T41" fmla="*/ 0 h 444"/>
                <a:gd name="T42" fmla="*/ 7 w 113"/>
                <a:gd name="T43" fmla="*/ 9 h 444"/>
                <a:gd name="T44" fmla="*/ 3 w 113"/>
                <a:gd name="T45" fmla="*/ 18 h 444"/>
                <a:gd name="T46" fmla="*/ 2 w 113"/>
                <a:gd name="T47" fmla="*/ 20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442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7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5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1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9" y="367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89"/>
                  </a:cubicBezTo>
                  <a:cubicBezTo>
                    <a:pt x="59" y="167"/>
                    <a:pt x="56" y="142"/>
                    <a:pt x="60" y="120"/>
                  </a:cubicBezTo>
                  <a:cubicBezTo>
                    <a:pt x="61" y="109"/>
                    <a:pt x="61" y="99"/>
                    <a:pt x="63" y="88"/>
                  </a:cubicBezTo>
                  <a:cubicBezTo>
                    <a:pt x="65" y="78"/>
                    <a:pt x="70" y="69"/>
                    <a:pt x="71" y="59"/>
                  </a:cubicBezTo>
                  <a:cubicBezTo>
                    <a:pt x="72" y="47"/>
                    <a:pt x="72" y="33"/>
                    <a:pt x="70" y="22"/>
                  </a:cubicBezTo>
                  <a:cubicBezTo>
                    <a:pt x="69" y="16"/>
                    <a:pt x="67" y="1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1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7" name="Freeform 733">
              <a:extLst>
                <a:ext uri="{FF2B5EF4-FFF2-40B4-BE49-F238E27FC236}">
                  <a16:creationId xmlns:a16="http://schemas.microsoft.com/office/drawing/2014/main" id="{02A82B5C-B7A3-470A-BEB3-791CFE024169}"/>
                </a:ext>
              </a:extLst>
            </p:cNvPr>
            <p:cNvSpPr/>
            <p:nvPr>
              <p:custDataLst>
                <p:tags r:id="rId768"/>
              </p:custDataLst>
            </p:nvPr>
          </p:nvSpPr>
          <p:spPr bwMode="auto">
            <a:xfrm>
              <a:off x="2505" y="3257"/>
              <a:ext cx="42" cy="18"/>
            </a:xfrm>
            <a:custGeom>
              <a:avLst/>
              <a:gdLst>
                <a:gd name="T0" fmla="*/ 1 w 78"/>
                <a:gd name="T1" fmla="*/ 1 h 31"/>
                <a:gd name="T2" fmla="*/ 1 w 78"/>
                <a:gd name="T3" fmla="*/ 2 h 31"/>
                <a:gd name="T4" fmla="*/ 1 w 78"/>
                <a:gd name="T5" fmla="*/ 3 h 31"/>
                <a:gd name="T6" fmla="*/ 2 w 78"/>
                <a:gd name="T7" fmla="*/ 3 h 31"/>
                <a:gd name="T8" fmla="*/ 7 w 78"/>
                <a:gd name="T9" fmla="*/ 5 h 31"/>
                <a:gd name="T10" fmla="*/ 11 w 78"/>
                <a:gd name="T11" fmla="*/ 3 h 31"/>
                <a:gd name="T12" fmla="*/ 12 w 78"/>
                <a:gd name="T13" fmla="*/ 2 h 31"/>
                <a:gd name="T14" fmla="*/ 12 w 78"/>
                <a:gd name="T15" fmla="*/ 1 h 31"/>
                <a:gd name="T16" fmla="*/ 10 w 78"/>
                <a:gd name="T17" fmla="*/ 1 h 31"/>
                <a:gd name="T18" fmla="*/ 6 w 78"/>
                <a:gd name="T19" fmla="*/ 3 h 31"/>
                <a:gd name="T20" fmla="*/ 3 w 78"/>
                <a:gd name="T21" fmla="*/ 2 h 31"/>
                <a:gd name="T22" fmla="*/ 1 w 78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8" name="Freeform 734">
              <a:extLst>
                <a:ext uri="{FF2B5EF4-FFF2-40B4-BE49-F238E27FC236}">
                  <a16:creationId xmlns:a16="http://schemas.microsoft.com/office/drawing/2014/main" id="{4DFD993F-2D4B-4A8B-A9DD-68D5AF9BF249}"/>
                </a:ext>
              </a:extLst>
            </p:cNvPr>
            <p:cNvSpPr/>
            <p:nvPr>
              <p:custDataLst>
                <p:tags r:id="rId769"/>
              </p:custDataLst>
            </p:nvPr>
          </p:nvSpPr>
          <p:spPr bwMode="auto">
            <a:xfrm>
              <a:off x="2421" y="2994"/>
              <a:ext cx="88" cy="276"/>
            </a:xfrm>
            <a:custGeom>
              <a:avLst/>
              <a:gdLst>
                <a:gd name="T0" fmla="*/ 26 w 161"/>
                <a:gd name="T1" fmla="*/ 92 h 473"/>
                <a:gd name="T2" fmla="*/ 25 w 161"/>
                <a:gd name="T3" fmla="*/ 91 h 473"/>
                <a:gd name="T4" fmla="*/ 26 w 161"/>
                <a:gd name="T5" fmla="*/ 90 h 473"/>
                <a:gd name="T6" fmla="*/ 20 w 161"/>
                <a:gd name="T7" fmla="*/ 90 h 473"/>
                <a:gd name="T8" fmla="*/ 11 w 161"/>
                <a:gd name="T9" fmla="*/ 82 h 473"/>
                <a:gd name="T10" fmla="*/ 7 w 161"/>
                <a:gd name="T11" fmla="*/ 76 h 473"/>
                <a:gd name="T12" fmla="*/ 4 w 161"/>
                <a:gd name="T13" fmla="*/ 67 h 473"/>
                <a:gd name="T14" fmla="*/ 3 w 161"/>
                <a:gd name="T15" fmla="*/ 60 h 473"/>
                <a:gd name="T16" fmla="*/ 3 w 161"/>
                <a:gd name="T17" fmla="*/ 53 h 473"/>
                <a:gd name="T18" fmla="*/ 3 w 161"/>
                <a:gd name="T19" fmla="*/ 48 h 473"/>
                <a:gd name="T20" fmla="*/ 4 w 161"/>
                <a:gd name="T21" fmla="*/ 42 h 473"/>
                <a:gd name="T22" fmla="*/ 5 w 161"/>
                <a:gd name="T23" fmla="*/ 40 h 473"/>
                <a:gd name="T24" fmla="*/ 6 w 161"/>
                <a:gd name="T25" fmla="*/ 33 h 473"/>
                <a:gd name="T26" fmla="*/ 6 w 161"/>
                <a:gd name="T27" fmla="*/ 28 h 473"/>
                <a:gd name="T28" fmla="*/ 7 w 161"/>
                <a:gd name="T29" fmla="*/ 23 h 473"/>
                <a:gd name="T30" fmla="*/ 7 w 161"/>
                <a:gd name="T31" fmla="*/ 15 h 473"/>
                <a:gd name="T32" fmla="*/ 7 w 161"/>
                <a:gd name="T33" fmla="*/ 7 h 473"/>
                <a:gd name="T34" fmla="*/ 7 w 161"/>
                <a:gd name="T35" fmla="*/ 2 h 473"/>
                <a:gd name="T36" fmla="*/ 4 w 161"/>
                <a:gd name="T37" fmla="*/ 0 h 473"/>
                <a:gd name="T38" fmla="*/ 4 w 161"/>
                <a:gd name="T39" fmla="*/ 3 h 473"/>
                <a:gd name="T40" fmla="*/ 5 w 161"/>
                <a:gd name="T41" fmla="*/ 10 h 473"/>
                <a:gd name="T42" fmla="*/ 4 w 161"/>
                <a:gd name="T43" fmla="*/ 15 h 473"/>
                <a:gd name="T44" fmla="*/ 4 w 161"/>
                <a:gd name="T45" fmla="*/ 19 h 473"/>
                <a:gd name="T46" fmla="*/ 4 w 161"/>
                <a:gd name="T47" fmla="*/ 23 h 473"/>
                <a:gd name="T48" fmla="*/ 4 w 161"/>
                <a:gd name="T49" fmla="*/ 27 h 473"/>
                <a:gd name="T50" fmla="*/ 3 w 161"/>
                <a:gd name="T51" fmla="*/ 35 h 473"/>
                <a:gd name="T52" fmla="*/ 2 w 161"/>
                <a:gd name="T53" fmla="*/ 40 h 473"/>
                <a:gd name="T54" fmla="*/ 2 w 161"/>
                <a:gd name="T55" fmla="*/ 45 h 473"/>
                <a:gd name="T56" fmla="*/ 2 w 161"/>
                <a:gd name="T57" fmla="*/ 50 h 473"/>
                <a:gd name="T58" fmla="*/ 1 w 161"/>
                <a:gd name="T59" fmla="*/ 55 h 473"/>
                <a:gd name="T60" fmla="*/ 1 w 161"/>
                <a:gd name="T61" fmla="*/ 61 h 473"/>
                <a:gd name="T62" fmla="*/ 1 w 161"/>
                <a:gd name="T63" fmla="*/ 64 h 473"/>
                <a:gd name="T64" fmla="*/ 3 w 161"/>
                <a:gd name="T65" fmla="*/ 71 h 473"/>
                <a:gd name="T66" fmla="*/ 5 w 161"/>
                <a:gd name="T67" fmla="*/ 78 h 473"/>
                <a:gd name="T68" fmla="*/ 8 w 161"/>
                <a:gd name="T69" fmla="*/ 83 h 473"/>
                <a:gd name="T70" fmla="*/ 11 w 161"/>
                <a:gd name="T71" fmla="*/ 85 h 473"/>
                <a:gd name="T72" fmla="*/ 13 w 161"/>
                <a:gd name="T73" fmla="*/ 89 h 473"/>
                <a:gd name="T74" fmla="*/ 25 w 161"/>
                <a:gd name="T75" fmla="*/ 93 h 473"/>
                <a:gd name="T76" fmla="*/ 26 w 161"/>
                <a:gd name="T77" fmla="*/ 92 h 473"/>
                <a:gd name="T78" fmla="*/ 26 w 161"/>
                <a:gd name="T79" fmla="*/ 92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99" name="Freeform 735">
              <a:extLst>
                <a:ext uri="{FF2B5EF4-FFF2-40B4-BE49-F238E27FC236}">
                  <a16:creationId xmlns:a16="http://schemas.microsoft.com/office/drawing/2014/main" id="{58755EE3-D513-451F-86E0-A727C9288585}"/>
                </a:ext>
              </a:extLst>
            </p:cNvPr>
            <p:cNvSpPr/>
            <p:nvPr>
              <p:custDataLst>
                <p:tags r:id="rId770"/>
              </p:custDataLst>
            </p:nvPr>
          </p:nvSpPr>
          <p:spPr bwMode="auto">
            <a:xfrm>
              <a:off x="2593" y="2912"/>
              <a:ext cx="168" cy="376"/>
            </a:xfrm>
            <a:custGeom>
              <a:avLst/>
              <a:gdLst>
                <a:gd name="T0" fmla="*/ 0 w 306"/>
                <a:gd name="T1" fmla="*/ 115 h 644"/>
                <a:gd name="T2" fmla="*/ 10 w 306"/>
                <a:gd name="T3" fmla="*/ 117 h 644"/>
                <a:gd name="T4" fmla="*/ 18 w 306"/>
                <a:gd name="T5" fmla="*/ 122 h 644"/>
                <a:gd name="T6" fmla="*/ 23 w 306"/>
                <a:gd name="T7" fmla="*/ 126 h 644"/>
                <a:gd name="T8" fmla="*/ 38 w 306"/>
                <a:gd name="T9" fmla="*/ 121 h 644"/>
                <a:gd name="T10" fmla="*/ 43 w 306"/>
                <a:gd name="T11" fmla="*/ 117 h 644"/>
                <a:gd name="T12" fmla="*/ 46 w 306"/>
                <a:gd name="T13" fmla="*/ 111 h 644"/>
                <a:gd name="T14" fmla="*/ 48 w 306"/>
                <a:gd name="T15" fmla="*/ 102 h 644"/>
                <a:gd name="T16" fmla="*/ 48 w 306"/>
                <a:gd name="T17" fmla="*/ 92 h 644"/>
                <a:gd name="T18" fmla="*/ 47 w 306"/>
                <a:gd name="T19" fmla="*/ 83 h 644"/>
                <a:gd name="T20" fmla="*/ 44 w 306"/>
                <a:gd name="T21" fmla="*/ 76 h 644"/>
                <a:gd name="T22" fmla="*/ 42 w 306"/>
                <a:gd name="T23" fmla="*/ 68 h 644"/>
                <a:gd name="T24" fmla="*/ 42 w 306"/>
                <a:gd name="T25" fmla="*/ 58 h 644"/>
                <a:gd name="T26" fmla="*/ 41 w 306"/>
                <a:gd name="T27" fmla="*/ 49 h 644"/>
                <a:gd name="T28" fmla="*/ 40 w 306"/>
                <a:gd name="T29" fmla="*/ 40 h 644"/>
                <a:gd name="T30" fmla="*/ 40 w 306"/>
                <a:gd name="T31" fmla="*/ 32 h 644"/>
                <a:gd name="T32" fmla="*/ 41 w 306"/>
                <a:gd name="T33" fmla="*/ 26 h 644"/>
                <a:gd name="T34" fmla="*/ 41 w 306"/>
                <a:gd name="T35" fmla="*/ 18 h 644"/>
                <a:gd name="T36" fmla="*/ 42 w 306"/>
                <a:gd name="T37" fmla="*/ 8 h 644"/>
                <a:gd name="T38" fmla="*/ 42 w 306"/>
                <a:gd name="T39" fmla="*/ 8 h 644"/>
                <a:gd name="T40" fmla="*/ 42 w 306"/>
                <a:gd name="T41" fmla="*/ 7 h 644"/>
                <a:gd name="T42" fmla="*/ 42 w 306"/>
                <a:gd name="T43" fmla="*/ 1 h 644"/>
                <a:gd name="T44" fmla="*/ 42 w 306"/>
                <a:gd name="T45" fmla="*/ 1 h 644"/>
                <a:gd name="T46" fmla="*/ 42 w 306"/>
                <a:gd name="T47" fmla="*/ 1 h 644"/>
                <a:gd name="T48" fmla="*/ 43 w 306"/>
                <a:gd name="T49" fmla="*/ 5 h 644"/>
                <a:gd name="T50" fmla="*/ 43 w 306"/>
                <a:gd name="T51" fmla="*/ 12 h 644"/>
                <a:gd name="T52" fmla="*/ 43 w 306"/>
                <a:gd name="T53" fmla="*/ 19 h 644"/>
                <a:gd name="T54" fmla="*/ 43 w 306"/>
                <a:gd name="T55" fmla="*/ 24 h 644"/>
                <a:gd name="T56" fmla="*/ 43 w 306"/>
                <a:gd name="T57" fmla="*/ 27 h 644"/>
                <a:gd name="T58" fmla="*/ 43 w 306"/>
                <a:gd name="T59" fmla="*/ 31 h 644"/>
                <a:gd name="T60" fmla="*/ 42 w 306"/>
                <a:gd name="T61" fmla="*/ 36 h 644"/>
                <a:gd name="T62" fmla="*/ 42 w 306"/>
                <a:gd name="T63" fmla="*/ 40 h 644"/>
                <a:gd name="T64" fmla="*/ 43 w 306"/>
                <a:gd name="T65" fmla="*/ 44 h 644"/>
                <a:gd name="T66" fmla="*/ 43 w 306"/>
                <a:gd name="T67" fmla="*/ 48 h 644"/>
                <a:gd name="T68" fmla="*/ 43 w 306"/>
                <a:gd name="T69" fmla="*/ 54 h 644"/>
                <a:gd name="T70" fmla="*/ 44 w 306"/>
                <a:gd name="T71" fmla="*/ 60 h 644"/>
                <a:gd name="T72" fmla="*/ 44 w 306"/>
                <a:gd name="T73" fmla="*/ 65 h 644"/>
                <a:gd name="T74" fmla="*/ 45 w 306"/>
                <a:gd name="T75" fmla="*/ 69 h 644"/>
                <a:gd name="T76" fmla="*/ 46 w 306"/>
                <a:gd name="T77" fmla="*/ 73 h 644"/>
                <a:gd name="T78" fmla="*/ 48 w 306"/>
                <a:gd name="T79" fmla="*/ 76 h 644"/>
                <a:gd name="T80" fmla="*/ 48 w 306"/>
                <a:gd name="T81" fmla="*/ 81 h 644"/>
                <a:gd name="T82" fmla="*/ 49 w 306"/>
                <a:gd name="T83" fmla="*/ 85 h 644"/>
                <a:gd name="T84" fmla="*/ 50 w 306"/>
                <a:gd name="T85" fmla="*/ 92 h 644"/>
                <a:gd name="T86" fmla="*/ 51 w 306"/>
                <a:gd name="T87" fmla="*/ 98 h 644"/>
                <a:gd name="T88" fmla="*/ 50 w 306"/>
                <a:gd name="T89" fmla="*/ 105 h 644"/>
                <a:gd name="T90" fmla="*/ 47 w 306"/>
                <a:gd name="T91" fmla="*/ 112 h 644"/>
                <a:gd name="T92" fmla="*/ 44 w 306"/>
                <a:gd name="T93" fmla="*/ 119 h 644"/>
                <a:gd name="T94" fmla="*/ 39 w 306"/>
                <a:gd name="T95" fmla="*/ 123 h 644"/>
                <a:gd name="T96" fmla="*/ 32 w 306"/>
                <a:gd name="T97" fmla="*/ 127 h 644"/>
                <a:gd name="T98" fmla="*/ 25 w 306"/>
                <a:gd name="T99" fmla="*/ 128 h 644"/>
                <a:gd name="T100" fmla="*/ 19 w 306"/>
                <a:gd name="T101" fmla="*/ 126 h 644"/>
                <a:gd name="T102" fmla="*/ 14 w 306"/>
                <a:gd name="T103" fmla="*/ 123 h 644"/>
                <a:gd name="T104" fmla="*/ 8 w 306"/>
                <a:gd name="T105" fmla="*/ 119 h 644"/>
                <a:gd name="T106" fmla="*/ 0 w 306"/>
                <a:gd name="T107" fmla="*/ 115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0" name="Freeform 736">
              <a:extLst>
                <a:ext uri="{FF2B5EF4-FFF2-40B4-BE49-F238E27FC236}">
                  <a16:creationId xmlns:a16="http://schemas.microsoft.com/office/drawing/2014/main" id="{B3A2646A-5C2A-4665-B1FC-035F8C60C7EE}"/>
                </a:ext>
              </a:extLst>
            </p:cNvPr>
            <p:cNvSpPr/>
            <p:nvPr>
              <p:custDataLst>
                <p:tags r:id="rId771"/>
              </p:custDataLst>
            </p:nvPr>
          </p:nvSpPr>
          <p:spPr bwMode="auto">
            <a:xfrm>
              <a:off x="2427" y="2881"/>
              <a:ext cx="292" cy="142"/>
            </a:xfrm>
            <a:custGeom>
              <a:avLst/>
              <a:gdLst>
                <a:gd name="T0" fmla="*/ 86 w 534"/>
                <a:gd name="T1" fmla="*/ 3 h 242"/>
                <a:gd name="T2" fmla="*/ 84 w 534"/>
                <a:gd name="T3" fmla="*/ 10 h 242"/>
                <a:gd name="T4" fmla="*/ 83 w 534"/>
                <a:gd name="T5" fmla="*/ 15 h 242"/>
                <a:gd name="T6" fmla="*/ 81 w 534"/>
                <a:gd name="T7" fmla="*/ 21 h 242"/>
                <a:gd name="T8" fmla="*/ 79 w 534"/>
                <a:gd name="T9" fmla="*/ 27 h 242"/>
                <a:gd name="T10" fmla="*/ 77 w 534"/>
                <a:gd name="T11" fmla="*/ 31 h 242"/>
                <a:gd name="T12" fmla="*/ 75 w 534"/>
                <a:gd name="T13" fmla="*/ 37 h 242"/>
                <a:gd name="T14" fmla="*/ 73 w 534"/>
                <a:gd name="T15" fmla="*/ 40 h 242"/>
                <a:gd name="T16" fmla="*/ 67 w 534"/>
                <a:gd name="T17" fmla="*/ 45 h 242"/>
                <a:gd name="T18" fmla="*/ 61 w 534"/>
                <a:gd name="T19" fmla="*/ 48 h 242"/>
                <a:gd name="T20" fmla="*/ 54 w 534"/>
                <a:gd name="T21" fmla="*/ 49 h 242"/>
                <a:gd name="T22" fmla="*/ 46 w 534"/>
                <a:gd name="T23" fmla="*/ 49 h 242"/>
                <a:gd name="T24" fmla="*/ 39 w 534"/>
                <a:gd name="T25" fmla="*/ 48 h 242"/>
                <a:gd name="T26" fmla="*/ 32 w 534"/>
                <a:gd name="T27" fmla="*/ 47 h 242"/>
                <a:gd name="T28" fmla="*/ 28 w 534"/>
                <a:gd name="T29" fmla="*/ 45 h 242"/>
                <a:gd name="T30" fmla="*/ 24 w 534"/>
                <a:gd name="T31" fmla="*/ 42 h 242"/>
                <a:gd name="T32" fmla="*/ 17 w 534"/>
                <a:gd name="T33" fmla="*/ 34 h 242"/>
                <a:gd name="T34" fmla="*/ 11 w 534"/>
                <a:gd name="T35" fmla="*/ 29 h 242"/>
                <a:gd name="T36" fmla="*/ 5 w 534"/>
                <a:gd name="T37" fmla="*/ 23 h 242"/>
                <a:gd name="T38" fmla="*/ 1 w 534"/>
                <a:gd name="T39" fmla="*/ 20 h 242"/>
                <a:gd name="T40" fmla="*/ 0 w 534"/>
                <a:gd name="T41" fmla="*/ 19 h 242"/>
                <a:gd name="T42" fmla="*/ 1 w 534"/>
                <a:gd name="T43" fmla="*/ 19 h 242"/>
                <a:gd name="T44" fmla="*/ 3 w 534"/>
                <a:gd name="T45" fmla="*/ 17 h 242"/>
                <a:gd name="T46" fmla="*/ 9 w 534"/>
                <a:gd name="T47" fmla="*/ 22 h 242"/>
                <a:gd name="T48" fmla="*/ 13 w 534"/>
                <a:gd name="T49" fmla="*/ 25 h 242"/>
                <a:gd name="T50" fmla="*/ 16 w 534"/>
                <a:gd name="T51" fmla="*/ 27 h 242"/>
                <a:gd name="T52" fmla="*/ 19 w 534"/>
                <a:gd name="T53" fmla="*/ 31 h 242"/>
                <a:gd name="T54" fmla="*/ 23 w 534"/>
                <a:gd name="T55" fmla="*/ 36 h 242"/>
                <a:gd name="T56" fmla="*/ 26 w 534"/>
                <a:gd name="T57" fmla="*/ 40 h 242"/>
                <a:gd name="T58" fmla="*/ 31 w 534"/>
                <a:gd name="T59" fmla="*/ 41 h 242"/>
                <a:gd name="T60" fmla="*/ 36 w 534"/>
                <a:gd name="T61" fmla="*/ 45 h 242"/>
                <a:gd name="T62" fmla="*/ 40 w 534"/>
                <a:gd name="T63" fmla="*/ 44 h 242"/>
                <a:gd name="T64" fmla="*/ 46 w 534"/>
                <a:gd name="T65" fmla="*/ 45 h 242"/>
                <a:gd name="T66" fmla="*/ 49 w 534"/>
                <a:gd name="T67" fmla="*/ 45 h 242"/>
                <a:gd name="T68" fmla="*/ 55 w 534"/>
                <a:gd name="T69" fmla="*/ 44 h 242"/>
                <a:gd name="T70" fmla="*/ 61 w 534"/>
                <a:gd name="T71" fmla="*/ 42 h 242"/>
                <a:gd name="T72" fmla="*/ 67 w 534"/>
                <a:gd name="T73" fmla="*/ 41 h 242"/>
                <a:gd name="T74" fmla="*/ 72 w 534"/>
                <a:gd name="T75" fmla="*/ 36 h 242"/>
                <a:gd name="T76" fmla="*/ 75 w 534"/>
                <a:gd name="T77" fmla="*/ 32 h 242"/>
                <a:gd name="T78" fmla="*/ 78 w 534"/>
                <a:gd name="T79" fmla="*/ 27 h 242"/>
                <a:gd name="T80" fmla="*/ 80 w 534"/>
                <a:gd name="T81" fmla="*/ 19 h 242"/>
                <a:gd name="T82" fmla="*/ 82 w 534"/>
                <a:gd name="T83" fmla="*/ 11 h 242"/>
                <a:gd name="T84" fmla="*/ 84 w 534"/>
                <a:gd name="T85" fmla="*/ 6 h 242"/>
                <a:gd name="T86" fmla="*/ 85 w 534"/>
                <a:gd name="T87" fmla="*/ 3 h 242"/>
                <a:gd name="T88" fmla="*/ 87 w 534"/>
                <a:gd name="T89" fmla="*/ 1 h 242"/>
                <a:gd name="T90" fmla="*/ 86 w 534"/>
                <a:gd name="T91" fmla="*/ 3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1" name="Freeform 737">
              <a:extLst>
                <a:ext uri="{FF2B5EF4-FFF2-40B4-BE49-F238E27FC236}">
                  <a16:creationId xmlns:a16="http://schemas.microsoft.com/office/drawing/2014/main" id="{F65C9A23-9439-41CC-93C4-BF8E207F7CF1}"/>
                </a:ext>
              </a:extLst>
            </p:cNvPr>
            <p:cNvSpPr/>
            <p:nvPr>
              <p:custDataLst>
                <p:tags r:id="rId772"/>
              </p:custDataLst>
            </p:nvPr>
          </p:nvSpPr>
          <p:spPr bwMode="auto">
            <a:xfrm>
              <a:off x="2582" y="2957"/>
              <a:ext cx="97" cy="45"/>
            </a:xfrm>
            <a:custGeom>
              <a:avLst/>
              <a:gdLst>
                <a:gd name="T0" fmla="*/ 0 w 177"/>
                <a:gd name="T1" fmla="*/ 15 h 78"/>
                <a:gd name="T2" fmla="*/ 5 w 177"/>
                <a:gd name="T3" fmla="*/ 13 h 78"/>
                <a:gd name="T4" fmla="*/ 9 w 177"/>
                <a:gd name="T5" fmla="*/ 13 h 78"/>
                <a:gd name="T6" fmla="*/ 14 w 177"/>
                <a:gd name="T7" fmla="*/ 12 h 78"/>
                <a:gd name="T8" fmla="*/ 18 w 177"/>
                <a:gd name="T9" fmla="*/ 11 h 78"/>
                <a:gd name="T10" fmla="*/ 21 w 177"/>
                <a:gd name="T11" fmla="*/ 9 h 78"/>
                <a:gd name="T12" fmla="*/ 24 w 177"/>
                <a:gd name="T13" fmla="*/ 7 h 78"/>
                <a:gd name="T14" fmla="*/ 27 w 177"/>
                <a:gd name="T15" fmla="*/ 5 h 78"/>
                <a:gd name="T16" fmla="*/ 29 w 177"/>
                <a:gd name="T17" fmla="*/ 0 h 78"/>
                <a:gd name="T18" fmla="*/ 27 w 177"/>
                <a:gd name="T19" fmla="*/ 1 h 78"/>
                <a:gd name="T20" fmla="*/ 26 w 177"/>
                <a:gd name="T21" fmla="*/ 2 h 78"/>
                <a:gd name="T22" fmla="*/ 25 w 177"/>
                <a:gd name="T23" fmla="*/ 6 h 78"/>
                <a:gd name="T24" fmla="*/ 21 w 177"/>
                <a:gd name="T25" fmla="*/ 7 h 78"/>
                <a:gd name="T26" fmla="*/ 18 w 177"/>
                <a:gd name="T27" fmla="*/ 9 h 78"/>
                <a:gd name="T28" fmla="*/ 14 w 177"/>
                <a:gd name="T29" fmla="*/ 10 h 78"/>
                <a:gd name="T30" fmla="*/ 10 w 177"/>
                <a:gd name="T31" fmla="*/ 11 h 78"/>
                <a:gd name="T32" fmla="*/ 8 w 177"/>
                <a:gd name="T33" fmla="*/ 12 h 78"/>
                <a:gd name="T34" fmla="*/ 7 w 177"/>
                <a:gd name="T35" fmla="*/ 13 h 78"/>
                <a:gd name="T36" fmla="*/ 1 w 177"/>
                <a:gd name="T37" fmla="*/ 14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69"/>
                  </a:cubicBezTo>
                  <a:cubicBezTo>
                    <a:pt x="39" y="68"/>
                    <a:pt x="47" y="69"/>
                    <a:pt x="56" y="67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8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7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8"/>
                    <a:pt x="4" y="7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2" name="Freeform 738">
              <a:extLst>
                <a:ext uri="{FF2B5EF4-FFF2-40B4-BE49-F238E27FC236}">
                  <a16:creationId xmlns:a16="http://schemas.microsoft.com/office/drawing/2014/main" id="{12995A25-F42F-41A9-B91F-F72C4E613B8E}"/>
                </a:ext>
              </a:extLst>
            </p:cNvPr>
            <p:cNvSpPr/>
            <p:nvPr>
              <p:custDataLst>
                <p:tags r:id="rId773"/>
              </p:custDataLst>
            </p:nvPr>
          </p:nvSpPr>
          <p:spPr bwMode="auto">
            <a:xfrm>
              <a:off x="2674" y="2883"/>
              <a:ext cx="37" cy="82"/>
            </a:xfrm>
            <a:custGeom>
              <a:avLst/>
              <a:gdLst>
                <a:gd name="T0" fmla="*/ 1 w 67"/>
                <a:gd name="T1" fmla="*/ 28 h 141"/>
                <a:gd name="T2" fmla="*/ 6 w 67"/>
                <a:gd name="T3" fmla="*/ 16 h 141"/>
                <a:gd name="T4" fmla="*/ 8 w 67"/>
                <a:gd name="T5" fmla="*/ 9 h 141"/>
                <a:gd name="T6" fmla="*/ 9 w 67"/>
                <a:gd name="T7" fmla="*/ 5 h 141"/>
                <a:gd name="T8" fmla="*/ 10 w 67"/>
                <a:gd name="T9" fmla="*/ 1 h 141"/>
                <a:gd name="T10" fmla="*/ 4 w 67"/>
                <a:gd name="T11" fmla="*/ 6 h 141"/>
                <a:gd name="T12" fmla="*/ 7 w 67"/>
                <a:gd name="T13" fmla="*/ 6 h 141"/>
                <a:gd name="T14" fmla="*/ 7 w 67"/>
                <a:gd name="T15" fmla="*/ 9 h 141"/>
                <a:gd name="T16" fmla="*/ 5 w 67"/>
                <a:gd name="T17" fmla="*/ 12 h 141"/>
                <a:gd name="T18" fmla="*/ 4 w 67"/>
                <a:gd name="T19" fmla="*/ 14 h 141"/>
                <a:gd name="T20" fmla="*/ 5 w 67"/>
                <a:gd name="T21" fmla="*/ 17 h 141"/>
                <a:gd name="T22" fmla="*/ 3 w 67"/>
                <a:gd name="T23" fmla="*/ 19 h 141"/>
                <a:gd name="T24" fmla="*/ 2 w 67"/>
                <a:gd name="T25" fmla="*/ 22 h 141"/>
                <a:gd name="T26" fmla="*/ 0 w 67"/>
                <a:gd name="T27" fmla="*/ 27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5"/>
                    <a:pt x="33" y="85"/>
                  </a:cubicBezTo>
                  <a:cubicBezTo>
                    <a:pt x="38" y="72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7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4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9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1" y="77"/>
                    <a:pt x="32" y="81"/>
                    <a:pt x="29" y="86"/>
                  </a:cubicBezTo>
                  <a:cubicBezTo>
                    <a:pt x="25" y="92"/>
                    <a:pt x="21" y="89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3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3" name="Freeform 739">
              <a:extLst>
                <a:ext uri="{FF2B5EF4-FFF2-40B4-BE49-F238E27FC236}">
                  <a16:creationId xmlns:a16="http://schemas.microsoft.com/office/drawing/2014/main" id="{D022A177-6AB9-489F-8FC9-E323C7EFEBB9}"/>
                </a:ext>
              </a:extLst>
            </p:cNvPr>
            <p:cNvSpPr/>
            <p:nvPr>
              <p:custDataLst>
                <p:tags r:id="rId774"/>
              </p:custDataLst>
            </p:nvPr>
          </p:nvSpPr>
          <p:spPr bwMode="auto">
            <a:xfrm>
              <a:off x="2550" y="2982"/>
              <a:ext cx="20" cy="15"/>
            </a:xfrm>
            <a:custGeom>
              <a:avLst/>
              <a:gdLst>
                <a:gd name="T0" fmla="*/ 6 w 36"/>
                <a:gd name="T1" fmla="*/ 1 h 25"/>
                <a:gd name="T2" fmla="*/ 3 w 36"/>
                <a:gd name="T3" fmla="*/ 1 h 25"/>
                <a:gd name="T4" fmla="*/ 1 w 36"/>
                <a:gd name="T5" fmla="*/ 5 h 25"/>
                <a:gd name="T6" fmla="*/ 3 w 36"/>
                <a:gd name="T7" fmla="*/ 2 h 25"/>
                <a:gd name="T8" fmla="*/ 6 w 3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5">
                  <a:moveTo>
                    <a:pt x="36" y="2"/>
                  </a:moveTo>
                  <a:cubicBezTo>
                    <a:pt x="30" y="0"/>
                    <a:pt x="23" y="1"/>
                    <a:pt x="17" y="3"/>
                  </a:cubicBezTo>
                  <a:cubicBezTo>
                    <a:pt x="11" y="5"/>
                    <a:pt x="0" y="19"/>
                    <a:pt x="8" y="25"/>
                  </a:cubicBezTo>
                  <a:cubicBezTo>
                    <a:pt x="13" y="22"/>
                    <a:pt x="14" y="14"/>
                    <a:pt x="19" y="10"/>
                  </a:cubicBezTo>
                  <a:cubicBezTo>
                    <a:pt x="23" y="6"/>
                    <a:pt x="30" y="2"/>
                    <a:pt x="35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4" name="Freeform 740">
              <a:extLst>
                <a:ext uri="{FF2B5EF4-FFF2-40B4-BE49-F238E27FC236}">
                  <a16:creationId xmlns:a16="http://schemas.microsoft.com/office/drawing/2014/main" id="{D7446D64-7EBF-420B-A7BD-C491812B5881}"/>
                </a:ext>
              </a:extLst>
            </p:cNvPr>
            <p:cNvSpPr/>
            <p:nvPr>
              <p:custDataLst>
                <p:tags r:id="rId775"/>
              </p:custDataLst>
            </p:nvPr>
          </p:nvSpPr>
          <p:spPr bwMode="auto">
            <a:xfrm>
              <a:off x="2579" y="2977"/>
              <a:ext cx="19" cy="19"/>
            </a:xfrm>
            <a:custGeom>
              <a:avLst/>
              <a:gdLst>
                <a:gd name="T0" fmla="*/ 6 w 34"/>
                <a:gd name="T1" fmla="*/ 1 h 32"/>
                <a:gd name="T2" fmla="*/ 2 w 34"/>
                <a:gd name="T3" fmla="*/ 7 h 32"/>
                <a:gd name="T4" fmla="*/ 6 w 34"/>
                <a:gd name="T5" fmla="*/ 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5" name="Freeform 741">
              <a:extLst>
                <a:ext uri="{FF2B5EF4-FFF2-40B4-BE49-F238E27FC236}">
                  <a16:creationId xmlns:a16="http://schemas.microsoft.com/office/drawing/2014/main" id="{6695B757-6DA4-495D-9556-079855501E30}"/>
                </a:ext>
              </a:extLst>
            </p:cNvPr>
            <p:cNvSpPr/>
            <p:nvPr>
              <p:custDataLst>
                <p:tags r:id="rId776"/>
              </p:custDataLst>
            </p:nvPr>
          </p:nvSpPr>
          <p:spPr bwMode="auto">
            <a:xfrm>
              <a:off x="2609" y="2975"/>
              <a:ext cx="13" cy="20"/>
            </a:xfrm>
            <a:custGeom>
              <a:avLst/>
              <a:gdLst>
                <a:gd name="T0" fmla="*/ 4 w 24"/>
                <a:gd name="T1" fmla="*/ 0 h 34"/>
                <a:gd name="T2" fmla="*/ 1 w 24"/>
                <a:gd name="T3" fmla="*/ 2 h 34"/>
                <a:gd name="T4" fmla="*/ 1 w 24"/>
                <a:gd name="T5" fmla="*/ 5 h 34"/>
                <a:gd name="T6" fmla="*/ 1 w 24"/>
                <a:gd name="T7" fmla="*/ 7 h 34"/>
                <a:gd name="T8" fmla="*/ 3 w 24"/>
                <a:gd name="T9" fmla="*/ 5 h 34"/>
                <a:gd name="T10" fmla="*/ 3 w 24"/>
                <a:gd name="T11" fmla="*/ 1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6" name="Freeform 742">
              <a:extLst>
                <a:ext uri="{FF2B5EF4-FFF2-40B4-BE49-F238E27FC236}">
                  <a16:creationId xmlns:a16="http://schemas.microsoft.com/office/drawing/2014/main" id="{196FE99F-3149-4AD1-B84E-EA42C1011AA2}"/>
                </a:ext>
              </a:extLst>
            </p:cNvPr>
            <p:cNvSpPr/>
            <p:nvPr>
              <p:custDataLst>
                <p:tags r:id="rId777"/>
              </p:custDataLst>
            </p:nvPr>
          </p:nvSpPr>
          <p:spPr bwMode="auto">
            <a:xfrm>
              <a:off x="2523" y="2978"/>
              <a:ext cx="19" cy="8"/>
            </a:xfrm>
            <a:custGeom>
              <a:avLst/>
              <a:gdLst>
                <a:gd name="T0" fmla="*/ 0 w 34"/>
                <a:gd name="T1" fmla="*/ 3 h 14"/>
                <a:gd name="T2" fmla="*/ 6 w 34"/>
                <a:gd name="T3" fmla="*/ 1 h 14"/>
                <a:gd name="T4" fmla="*/ 1 w 34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5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7" name="Freeform 743">
              <a:extLst>
                <a:ext uri="{FF2B5EF4-FFF2-40B4-BE49-F238E27FC236}">
                  <a16:creationId xmlns:a16="http://schemas.microsoft.com/office/drawing/2014/main" id="{8C897A2A-F918-4D32-9C46-67BEA7A7892B}"/>
                </a:ext>
              </a:extLst>
            </p:cNvPr>
            <p:cNvSpPr/>
            <p:nvPr>
              <p:custDataLst>
                <p:tags r:id="rId778"/>
              </p:custDataLst>
            </p:nvPr>
          </p:nvSpPr>
          <p:spPr bwMode="auto">
            <a:xfrm>
              <a:off x="2497" y="2967"/>
              <a:ext cx="22" cy="8"/>
            </a:xfrm>
            <a:custGeom>
              <a:avLst/>
              <a:gdLst>
                <a:gd name="T0" fmla="*/ 0 w 41"/>
                <a:gd name="T1" fmla="*/ 1 h 13"/>
                <a:gd name="T2" fmla="*/ 4 w 41"/>
                <a:gd name="T3" fmla="*/ 1 h 13"/>
                <a:gd name="T4" fmla="*/ 6 w 41"/>
                <a:gd name="T5" fmla="*/ 3 h 13"/>
                <a:gd name="T6" fmla="*/ 1 w 41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8" name="Freeform 744">
              <a:extLst>
                <a:ext uri="{FF2B5EF4-FFF2-40B4-BE49-F238E27FC236}">
                  <a16:creationId xmlns:a16="http://schemas.microsoft.com/office/drawing/2014/main" id="{399CAE59-9876-4F41-81CB-5E293D568E7F}"/>
                </a:ext>
              </a:extLst>
            </p:cNvPr>
            <p:cNvSpPr/>
            <p:nvPr>
              <p:custDataLst>
                <p:tags r:id="rId779"/>
              </p:custDataLst>
            </p:nvPr>
          </p:nvSpPr>
          <p:spPr bwMode="auto">
            <a:xfrm>
              <a:off x="2499" y="3013"/>
              <a:ext cx="26" cy="15"/>
            </a:xfrm>
            <a:custGeom>
              <a:avLst/>
              <a:gdLst>
                <a:gd name="T0" fmla="*/ 0 w 47"/>
                <a:gd name="T1" fmla="*/ 5 h 26"/>
                <a:gd name="T2" fmla="*/ 3 w 47"/>
                <a:gd name="T3" fmla="*/ 1 h 26"/>
                <a:gd name="T4" fmla="*/ 8 w 47"/>
                <a:gd name="T5" fmla="*/ 2 h 26"/>
                <a:gd name="T6" fmla="*/ 8 w 47"/>
                <a:gd name="T7" fmla="*/ 2 h 26"/>
                <a:gd name="T8" fmla="*/ 4 w 47"/>
                <a:gd name="T9" fmla="*/ 2 h 26"/>
                <a:gd name="T10" fmla="*/ 1 w 47"/>
                <a:gd name="T11" fmla="*/ 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1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7" y="13"/>
                    <a:pt x="45" y="11"/>
                    <a:pt x="45" y="13"/>
                  </a:cubicBezTo>
                  <a:cubicBezTo>
                    <a:pt x="39" y="11"/>
                    <a:pt x="35" y="9"/>
                    <a:pt x="28" y="9"/>
                  </a:cubicBezTo>
                  <a:cubicBezTo>
                    <a:pt x="22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09" name="Freeform 745">
              <a:extLst>
                <a:ext uri="{FF2B5EF4-FFF2-40B4-BE49-F238E27FC236}">
                  <a16:creationId xmlns:a16="http://schemas.microsoft.com/office/drawing/2014/main" id="{3EE9073A-427F-444A-B76F-0AF75FBED6B4}"/>
                </a:ext>
              </a:extLst>
            </p:cNvPr>
            <p:cNvSpPr/>
            <p:nvPr>
              <p:custDataLst>
                <p:tags r:id="rId780"/>
              </p:custDataLst>
            </p:nvPr>
          </p:nvSpPr>
          <p:spPr bwMode="auto">
            <a:xfrm>
              <a:off x="2526" y="3020"/>
              <a:ext cx="24" cy="17"/>
            </a:xfrm>
            <a:custGeom>
              <a:avLst/>
              <a:gdLst>
                <a:gd name="T0" fmla="*/ 1 w 45"/>
                <a:gd name="T1" fmla="*/ 6 h 28"/>
                <a:gd name="T2" fmla="*/ 2 w 45"/>
                <a:gd name="T3" fmla="*/ 1 h 28"/>
                <a:gd name="T4" fmla="*/ 7 w 45"/>
                <a:gd name="T5" fmla="*/ 2 h 28"/>
                <a:gd name="T6" fmla="*/ 3 w 45"/>
                <a:gd name="T7" fmla="*/ 2 h 28"/>
                <a:gd name="T8" fmla="*/ 1 w 45"/>
                <a:gd name="T9" fmla="*/ 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8">
                  <a:moveTo>
                    <a:pt x="4" y="28"/>
                  </a:moveTo>
                  <a:cubicBezTo>
                    <a:pt x="0" y="19"/>
                    <a:pt x="4" y="3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0" name="Freeform 746">
              <a:extLst>
                <a:ext uri="{FF2B5EF4-FFF2-40B4-BE49-F238E27FC236}">
                  <a16:creationId xmlns:a16="http://schemas.microsoft.com/office/drawing/2014/main" id="{1BBB6126-E2AD-4857-B565-33DB9E589D2B}"/>
                </a:ext>
              </a:extLst>
            </p:cNvPr>
            <p:cNvSpPr/>
            <p:nvPr>
              <p:custDataLst>
                <p:tags r:id="rId781"/>
              </p:custDataLst>
            </p:nvPr>
          </p:nvSpPr>
          <p:spPr bwMode="auto">
            <a:xfrm>
              <a:off x="2555" y="3023"/>
              <a:ext cx="24" cy="18"/>
            </a:xfrm>
            <a:custGeom>
              <a:avLst/>
              <a:gdLst>
                <a:gd name="T0" fmla="*/ 1 w 43"/>
                <a:gd name="T1" fmla="*/ 6 h 31"/>
                <a:gd name="T2" fmla="*/ 2 w 43"/>
                <a:gd name="T3" fmla="*/ 1 h 31"/>
                <a:gd name="T4" fmla="*/ 7 w 43"/>
                <a:gd name="T5" fmla="*/ 1 h 31"/>
                <a:gd name="T6" fmla="*/ 1 w 43"/>
                <a:gd name="T7" fmla="*/ 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1" name="Freeform 747">
              <a:extLst>
                <a:ext uri="{FF2B5EF4-FFF2-40B4-BE49-F238E27FC236}">
                  <a16:creationId xmlns:a16="http://schemas.microsoft.com/office/drawing/2014/main" id="{D612B209-2BDA-4F58-AEEA-78971BA825B2}"/>
                </a:ext>
              </a:extLst>
            </p:cNvPr>
            <p:cNvSpPr/>
            <p:nvPr>
              <p:custDataLst>
                <p:tags r:id="rId782"/>
              </p:custDataLst>
            </p:nvPr>
          </p:nvSpPr>
          <p:spPr bwMode="auto">
            <a:xfrm>
              <a:off x="2586" y="3023"/>
              <a:ext cx="17" cy="18"/>
            </a:xfrm>
            <a:custGeom>
              <a:avLst/>
              <a:gdLst>
                <a:gd name="T0" fmla="*/ 1 w 32"/>
                <a:gd name="T1" fmla="*/ 7 h 30"/>
                <a:gd name="T2" fmla="*/ 1 w 32"/>
                <a:gd name="T3" fmla="*/ 1 h 30"/>
                <a:gd name="T4" fmla="*/ 5 w 32"/>
                <a:gd name="T5" fmla="*/ 1 h 30"/>
                <a:gd name="T6" fmla="*/ 1 w 32"/>
                <a:gd name="T7" fmla="*/ 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2" y="30"/>
                  </a:moveTo>
                  <a:cubicBezTo>
                    <a:pt x="2" y="22"/>
                    <a:pt x="0" y="11"/>
                    <a:pt x="6" y="6"/>
                  </a:cubicBezTo>
                  <a:cubicBezTo>
                    <a:pt x="13" y="0"/>
                    <a:pt x="26" y="3"/>
                    <a:pt x="32" y="7"/>
                  </a:cubicBezTo>
                  <a:cubicBezTo>
                    <a:pt x="26" y="8"/>
                    <a:pt x="0" y="2"/>
                    <a:pt x="2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2" name="Freeform 748">
              <a:extLst>
                <a:ext uri="{FF2B5EF4-FFF2-40B4-BE49-F238E27FC236}">
                  <a16:creationId xmlns:a16="http://schemas.microsoft.com/office/drawing/2014/main" id="{5CB4F633-822E-4591-ADA0-3C948350F51C}"/>
                </a:ext>
              </a:extLst>
            </p:cNvPr>
            <p:cNvSpPr/>
            <p:nvPr>
              <p:custDataLst>
                <p:tags r:id="rId783"/>
              </p:custDataLst>
            </p:nvPr>
          </p:nvSpPr>
          <p:spPr bwMode="auto">
            <a:xfrm>
              <a:off x="2608" y="3017"/>
              <a:ext cx="21" cy="18"/>
            </a:xfrm>
            <a:custGeom>
              <a:avLst/>
              <a:gdLst>
                <a:gd name="T0" fmla="*/ 1 w 39"/>
                <a:gd name="T1" fmla="*/ 6 h 32"/>
                <a:gd name="T2" fmla="*/ 6 w 39"/>
                <a:gd name="T3" fmla="*/ 2 h 32"/>
                <a:gd name="T4" fmla="*/ 1 w 39"/>
                <a:gd name="T5" fmla="*/ 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2">
                  <a:moveTo>
                    <a:pt x="8" y="32"/>
                  </a:moveTo>
                  <a:cubicBezTo>
                    <a:pt x="0" y="11"/>
                    <a:pt x="22" y="0"/>
                    <a:pt x="39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3" name="Freeform 749">
              <a:extLst>
                <a:ext uri="{FF2B5EF4-FFF2-40B4-BE49-F238E27FC236}">
                  <a16:creationId xmlns:a16="http://schemas.microsoft.com/office/drawing/2014/main" id="{DEDD85E4-5C05-43EF-A967-2A048A547552}"/>
                </a:ext>
              </a:extLst>
            </p:cNvPr>
            <p:cNvSpPr/>
            <p:nvPr>
              <p:custDataLst>
                <p:tags r:id="rId784"/>
              </p:custDataLst>
            </p:nvPr>
          </p:nvSpPr>
          <p:spPr bwMode="auto">
            <a:xfrm>
              <a:off x="2472" y="2983"/>
              <a:ext cx="28" cy="26"/>
            </a:xfrm>
            <a:custGeom>
              <a:avLst/>
              <a:gdLst>
                <a:gd name="T0" fmla="*/ 0 w 50"/>
                <a:gd name="T1" fmla="*/ 9 h 44"/>
                <a:gd name="T2" fmla="*/ 3 w 50"/>
                <a:gd name="T3" fmla="*/ 2 h 44"/>
                <a:gd name="T4" fmla="*/ 9 w 50"/>
                <a:gd name="T5" fmla="*/ 7 h 44"/>
                <a:gd name="T6" fmla="*/ 4 w 50"/>
                <a:gd name="T7" fmla="*/ 4 h 44"/>
                <a:gd name="T8" fmla="*/ 1 w 50"/>
                <a:gd name="T9" fmla="*/ 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9" y="24"/>
                    <a:pt x="6" y="3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4" name="Freeform 750">
              <a:extLst>
                <a:ext uri="{FF2B5EF4-FFF2-40B4-BE49-F238E27FC236}">
                  <a16:creationId xmlns:a16="http://schemas.microsoft.com/office/drawing/2014/main" id="{F2BDF30B-FAF8-4C4D-AC19-802607613F24}"/>
                </a:ext>
              </a:extLst>
            </p:cNvPr>
            <p:cNvSpPr/>
            <p:nvPr>
              <p:custDataLst>
                <p:tags r:id="rId785"/>
              </p:custDataLst>
            </p:nvPr>
          </p:nvSpPr>
          <p:spPr bwMode="auto">
            <a:xfrm>
              <a:off x="2449" y="2971"/>
              <a:ext cx="27" cy="22"/>
            </a:xfrm>
            <a:custGeom>
              <a:avLst/>
              <a:gdLst>
                <a:gd name="T0" fmla="*/ 1 w 49"/>
                <a:gd name="T1" fmla="*/ 7 h 39"/>
                <a:gd name="T2" fmla="*/ 4 w 49"/>
                <a:gd name="T3" fmla="*/ 1 h 39"/>
                <a:gd name="T4" fmla="*/ 8 w 49"/>
                <a:gd name="T5" fmla="*/ 3 h 39"/>
                <a:gd name="T6" fmla="*/ 1 w 49"/>
                <a:gd name="T7" fmla="*/ 5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5" name="Freeform 751">
              <a:extLst>
                <a:ext uri="{FF2B5EF4-FFF2-40B4-BE49-F238E27FC236}">
                  <a16:creationId xmlns:a16="http://schemas.microsoft.com/office/drawing/2014/main" id="{6E4FB792-B6B2-434B-86E1-5CC946C1F99C}"/>
                </a:ext>
              </a:extLst>
            </p:cNvPr>
            <p:cNvSpPr/>
            <p:nvPr>
              <p:custDataLst>
                <p:tags r:id="rId786"/>
              </p:custDataLst>
            </p:nvPr>
          </p:nvSpPr>
          <p:spPr bwMode="auto">
            <a:xfrm>
              <a:off x="2430" y="2953"/>
              <a:ext cx="29" cy="25"/>
            </a:xfrm>
            <a:custGeom>
              <a:avLst/>
              <a:gdLst>
                <a:gd name="T0" fmla="*/ 0 w 53"/>
                <a:gd name="T1" fmla="*/ 9 h 42"/>
                <a:gd name="T2" fmla="*/ 5 w 53"/>
                <a:gd name="T3" fmla="*/ 1 h 42"/>
                <a:gd name="T4" fmla="*/ 9 w 53"/>
                <a:gd name="T5" fmla="*/ 4 h 42"/>
                <a:gd name="T6" fmla="*/ 0 w 53"/>
                <a:gd name="T7" fmla="*/ 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6" name="Freeform 752">
              <a:extLst>
                <a:ext uri="{FF2B5EF4-FFF2-40B4-BE49-F238E27FC236}">
                  <a16:creationId xmlns:a16="http://schemas.microsoft.com/office/drawing/2014/main" id="{1C012852-D109-4CAE-A5A9-5697957D1F94}"/>
                </a:ext>
              </a:extLst>
            </p:cNvPr>
            <p:cNvSpPr/>
            <p:nvPr>
              <p:custDataLst>
                <p:tags r:id="rId787"/>
              </p:custDataLst>
            </p:nvPr>
          </p:nvSpPr>
          <p:spPr bwMode="auto">
            <a:xfrm>
              <a:off x="2414" y="2939"/>
              <a:ext cx="22" cy="20"/>
            </a:xfrm>
            <a:custGeom>
              <a:avLst/>
              <a:gdLst>
                <a:gd name="T0" fmla="*/ 0 w 41"/>
                <a:gd name="T1" fmla="*/ 6 h 35"/>
                <a:gd name="T2" fmla="*/ 2 w 41"/>
                <a:gd name="T3" fmla="*/ 2 h 35"/>
                <a:gd name="T4" fmla="*/ 6 w 41"/>
                <a:gd name="T5" fmla="*/ 2 h 35"/>
                <a:gd name="T6" fmla="*/ 2 w 41"/>
                <a:gd name="T7" fmla="*/ 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2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7" name="Freeform 753">
              <a:extLst>
                <a:ext uri="{FF2B5EF4-FFF2-40B4-BE49-F238E27FC236}">
                  <a16:creationId xmlns:a16="http://schemas.microsoft.com/office/drawing/2014/main" id="{48712DEB-84F7-4E2A-A65E-FE0DE1D46E66}"/>
                </a:ext>
              </a:extLst>
            </p:cNvPr>
            <p:cNvSpPr/>
            <p:nvPr>
              <p:custDataLst>
                <p:tags r:id="rId788"/>
              </p:custDataLst>
            </p:nvPr>
          </p:nvSpPr>
          <p:spPr bwMode="auto">
            <a:xfrm>
              <a:off x="2549" y="3254"/>
              <a:ext cx="43" cy="73"/>
            </a:xfrm>
            <a:custGeom>
              <a:avLst/>
              <a:gdLst>
                <a:gd name="T0" fmla="*/ 12 w 80"/>
                <a:gd name="T1" fmla="*/ 0 h 125"/>
                <a:gd name="T2" fmla="*/ 5 w 80"/>
                <a:gd name="T3" fmla="*/ 25 h 125"/>
                <a:gd name="T4" fmla="*/ 12 w 80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8" name="Freeform 754">
              <a:extLst>
                <a:ext uri="{FF2B5EF4-FFF2-40B4-BE49-F238E27FC236}">
                  <a16:creationId xmlns:a16="http://schemas.microsoft.com/office/drawing/2014/main" id="{B3DA2A3C-5A32-41B9-BF7A-711FE4B7B81B}"/>
                </a:ext>
              </a:extLst>
            </p:cNvPr>
            <p:cNvSpPr/>
            <p:nvPr>
              <p:custDataLst>
                <p:tags r:id="rId789"/>
              </p:custDataLst>
            </p:nvPr>
          </p:nvSpPr>
          <p:spPr bwMode="auto">
            <a:xfrm>
              <a:off x="2560" y="3338"/>
              <a:ext cx="33" cy="97"/>
            </a:xfrm>
            <a:custGeom>
              <a:avLst/>
              <a:gdLst>
                <a:gd name="T0" fmla="*/ 2 w 60"/>
                <a:gd name="T1" fmla="*/ 0 h 165"/>
                <a:gd name="T2" fmla="*/ 2 w 60"/>
                <a:gd name="T3" fmla="*/ 15 h 165"/>
                <a:gd name="T4" fmla="*/ 10 w 60"/>
                <a:gd name="T5" fmla="*/ 34 h 165"/>
                <a:gd name="T6" fmla="*/ 3 w 60"/>
                <a:gd name="T7" fmla="*/ 15 h 165"/>
                <a:gd name="T8" fmla="*/ 2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19" name="Freeform 755">
              <a:extLst>
                <a:ext uri="{FF2B5EF4-FFF2-40B4-BE49-F238E27FC236}">
                  <a16:creationId xmlns:a16="http://schemas.microsoft.com/office/drawing/2014/main" id="{2EB06CEE-3986-40B7-A9D0-658D9B229077}"/>
                </a:ext>
              </a:extLst>
            </p:cNvPr>
            <p:cNvSpPr/>
            <p:nvPr>
              <p:custDataLst>
                <p:tags r:id="rId790"/>
              </p:custDataLst>
            </p:nvPr>
          </p:nvSpPr>
          <p:spPr bwMode="auto">
            <a:xfrm>
              <a:off x="2708" y="3245"/>
              <a:ext cx="7" cy="11"/>
            </a:xfrm>
            <a:custGeom>
              <a:avLst/>
              <a:gdLst>
                <a:gd name="T0" fmla="*/ 2 w 13"/>
                <a:gd name="T1" fmla="*/ 0 h 19"/>
                <a:gd name="T2" fmla="*/ 0 w 13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0" name="Freeform 756">
              <a:extLst>
                <a:ext uri="{FF2B5EF4-FFF2-40B4-BE49-F238E27FC236}">
                  <a16:creationId xmlns:a16="http://schemas.microsoft.com/office/drawing/2014/main" id="{974C8B32-402B-4889-A68D-A6BCE73DE1B4}"/>
                </a:ext>
              </a:extLst>
            </p:cNvPr>
            <p:cNvSpPr/>
            <p:nvPr>
              <p:custDataLst>
                <p:tags r:id="rId791"/>
              </p:custDataLst>
            </p:nvPr>
          </p:nvSpPr>
          <p:spPr bwMode="auto">
            <a:xfrm>
              <a:off x="2701" y="3043"/>
              <a:ext cx="12" cy="22"/>
            </a:xfrm>
            <a:custGeom>
              <a:avLst/>
              <a:gdLst>
                <a:gd name="T0" fmla="*/ 1 w 23"/>
                <a:gd name="T1" fmla="*/ 2 h 37"/>
                <a:gd name="T2" fmla="*/ 3 w 23"/>
                <a:gd name="T3" fmla="*/ 0 h 37"/>
                <a:gd name="T4" fmla="*/ 0 w 23"/>
                <a:gd name="T5" fmla="*/ 2 h 37"/>
                <a:gd name="T6" fmla="*/ 1 w 23"/>
                <a:gd name="T7" fmla="*/ 8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1" name="Freeform 757">
              <a:extLst>
                <a:ext uri="{FF2B5EF4-FFF2-40B4-BE49-F238E27FC236}">
                  <a16:creationId xmlns:a16="http://schemas.microsoft.com/office/drawing/2014/main" id="{6BBD0091-2802-46E7-89E1-72E776710DBC}"/>
                </a:ext>
              </a:extLst>
            </p:cNvPr>
            <p:cNvSpPr/>
            <p:nvPr>
              <p:custDataLst>
                <p:tags r:id="rId792"/>
              </p:custDataLst>
            </p:nvPr>
          </p:nvSpPr>
          <p:spPr bwMode="auto">
            <a:xfrm>
              <a:off x="2697" y="3017"/>
              <a:ext cx="13" cy="21"/>
            </a:xfrm>
            <a:custGeom>
              <a:avLst/>
              <a:gdLst>
                <a:gd name="T0" fmla="*/ 1 w 23"/>
                <a:gd name="T1" fmla="*/ 2 h 37"/>
                <a:gd name="T2" fmla="*/ 4 w 23"/>
                <a:gd name="T3" fmla="*/ 0 h 37"/>
                <a:gd name="T4" fmla="*/ 0 w 23"/>
                <a:gd name="T5" fmla="*/ 2 h 37"/>
                <a:gd name="T6" fmla="*/ 1 w 23"/>
                <a:gd name="T7" fmla="*/ 7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2" name="Freeform 758">
              <a:extLst>
                <a:ext uri="{FF2B5EF4-FFF2-40B4-BE49-F238E27FC236}">
                  <a16:creationId xmlns:a16="http://schemas.microsoft.com/office/drawing/2014/main" id="{C20D291D-B253-4BA4-8120-28096A56A430}"/>
                </a:ext>
              </a:extLst>
            </p:cNvPr>
            <p:cNvSpPr/>
            <p:nvPr>
              <p:custDataLst>
                <p:tags r:id="rId793"/>
              </p:custDataLst>
            </p:nvPr>
          </p:nvSpPr>
          <p:spPr bwMode="auto">
            <a:xfrm>
              <a:off x="2704" y="3071"/>
              <a:ext cx="13" cy="23"/>
            </a:xfrm>
            <a:custGeom>
              <a:avLst/>
              <a:gdLst>
                <a:gd name="T0" fmla="*/ 1 w 24"/>
                <a:gd name="T1" fmla="*/ 3 h 40"/>
                <a:gd name="T2" fmla="*/ 4 w 24"/>
                <a:gd name="T3" fmla="*/ 1 h 40"/>
                <a:gd name="T4" fmla="*/ 1 w 24"/>
                <a:gd name="T5" fmla="*/ 3 h 40"/>
                <a:gd name="T6" fmla="*/ 1 w 24"/>
                <a:gd name="T7" fmla="*/ 7 h 40"/>
                <a:gd name="T8" fmla="*/ 1 w 24"/>
                <a:gd name="T9" fmla="*/ 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3" name="Freeform 759">
              <a:extLst>
                <a:ext uri="{FF2B5EF4-FFF2-40B4-BE49-F238E27FC236}">
                  <a16:creationId xmlns:a16="http://schemas.microsoft.com/office/drawing/2014/main" id="{8AA56853-C508-4F3D-ACBA-94FC5E665B81}"/>
                </a:ext>
              </a:extLst>
            </p:cNvPr>
            <p:cNvSpPr/>
            <p:nvPr>
              <p:custDataLst>
                <p:tags r:id="rId794"/>
              </p:custDataLst>
            </p:nvPr>
          </p:nvSpPr>
          <p:spPr bwMode="auto">
            <a:xfrm>
              <a:off x="2709" y="3104"/>
              <a:ext cx="13" cy="22"/>
            </a:xfrm>
            <a:custGeom>
              <a:avLst/>
              <a:gdLst>
                <a:gd name="T0" fmla="*/ 1 w 23"/>
                <a:gd name="T1" fmla="*/ 2 h 37"/>
                <a:gd name="T2" fmla="*/ 4 w 23"/>
                <a:gd name="T3" fmla="*/ 0 h 37"/>
                <a:gd name="T4" fmla="*/ 0 w 23"/>
                <a:gd name="T5" fmla="*/ 2 h 37"/>
                <a:gd name="T6" fmla="*/ 1 w 23"/>
                <a:gd name="T7" fmla="*/ 8 h 37"/>
                <a:gd name="T8" fmla="*/ 1 w 23"/>
                <a:gd name="T9" fmla="*/ 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4" name="Freeform 760">
              <a:extLst>
                <a:ext uri="{FF2B5EF4-FFF2-40B4-BE49-F238E27FC236}">
                  <a16:creationId xmlns:a16="http://schemas.microsoft.com/office/drawing/2014/main" id="{AD510C67-3C38-4060-B0A0-73CD91C4C7FA}"/>
                </a:ext>
              </a:extLst>
            </p:cNvPr>
            <p:cNvSpPr/>
            <p:nvPr>
              <p:custDataLst>
                <p:tags r:id="rId795"/>
              </p:custDataLst>
            </p:nvPr>
          </p:nvSpPr>
          <p:spPr bwMode="auto">
            <a:xfrm>
              <a:off x="2710" y="3131"/>
              <a:ext cx="10" cy="16"/>
            </a:xfrm>
            <a:custGeom>
              <a:avLst/>
              <a:gdLst>
                <a:gd name="T0" fmla="*/ 3 w 19"/>
                <a:gd name="T1" fmla="*/ 0 h 26"/>
                <a:gd name="T2" fmla="*/ 1 w 19"/>
                <a:gd name="T3" fmla="*/ 1 h 26"/>
                <a:gd name="T4" fmla="*/ 2 w 19"/>
                <a:gd name="T5" fmla="*/ 6 h 26"/>
                <a:gd name="T6" fmla="*/ 1 w 19"/>
                <a:gd name="T7" fmla="*/ 2 h 26"/>
                <a:gd name="T8" fmla="*/ 3 w 19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2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9" y="22"/>
                    <a:pt x="7" y="16"/>
                    <a:pt x="7" y="11"/>
                  </a:cubicBezTo>
                  <a:cubicBezTo>
                    <a:pt x="8" y="5"/>
                    <a:pt x="12" y="4"/>
                    <a:pt x="17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5" name="Freeform 761">
              <a:extLst>
                <a:ext uri="{FF2B5EF4-FFF2-40B4-BE49-F238E27FC236}">
                  <a16:creationId xmlns:a16="http://schemas.microsoft.com/office/drawing/2014/main" id="{A5C10F2F-8C15-4762-92BC-8C6ABE9A39C1}"/>
                </a:ext>
              </a:extLst>
            </p:cNvPr>
            <p:cNvSpPr/>
            <p:nvPr>
              <p:custDataLst>
                <p:tags r:id="rId796"/>
              </p:custDataLst>
            </p:nvPr>
          </p:nvSpPr>
          <p:spPr bwMode="auto">
            <a:xfrm>
              <a:off x="2714" y="3153"/>
              <a:ext cx="20" cy="15"/>
            </a:xfrm>
            <a:custGeom>
              <a:avLst/>
              <a:gdLst>
                <a:gd name="T0" fmla="*/ 6 w 35"/>
                <a:gd name="T1" fmla="*/ 0 h 25"/>
                <a:gd name="T2" fmla="*/ 2 w 35"/>
                <a:gd name="T3" fmla="*/ 1 h 25"/>
                <a:gd name="T4" fmla="*/ 2 w 35"/>
                <a:gd name="T5" fmla="*/ 5 h 25"/>
                <a:gd name="T6" fmla="*/ 5 w 35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6" y="2"/>
                    <a:pt x="21" y="0"/>
                    <a:pt x="12" y="2"/>
                  </a:cubicBezTo>
                  <a:cubicBezTo>
                    <a:pt x="0" y="4"/>
                    <a:pt x="9" y="18"/>
                    <a:pt x="11" y="25"/>
                  </a:cubicBezTo>
                  <a:cubicBezTo>
                    <a:pt x="4" y="11"/>
                    <a:pt x="15" y="5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6" name="Freeform 762">
              <a:extLst>
                <a:ext uri="{FF2B5EF4-FFF2-40B4-BE49-F238E27FC236}">
                  <a16:creationId xmlns:a16="http://schemas.microsoft.com/office/drawing/2014/main" id="{58A203D8-EC45-4555-862D-A91942E38FD2}"/>
                </a:ext>
              </a:extLst>
            </p:cNvPr>
            <p:cNvSpPr/>
            <p:nvPr>
              <p:custDataLst>
                <p:tags r:id="rId797"/>
              </p:custDataLst>
            </p:nvPr>
          </p:nvSpPr>
          <p:spPr bwMode="auto">
            <a:xfrm>
              <a:off x="2721" y="3172"/>
              <a:ext cx="15" cy="14"/>
            </a:xfrm>
            <a:custGeom>
              <a:avLst/>
              <a:gdLst>
                <a:gd name="T0" fmla="*/ 4 w 27"/>
                <a:gd name="T1" fmla="*/ 1 h 23"/>
                <a:gd name="T2" fmla="*/ 1 w 27"/>
                <a:gd name="T3" fmla="*/ 1 h 23"/>
                <a:gd name="T4" fmla="*/ 2 w 27"/>
                <a:gd name="T5" fmla="*/ 5 h 23"/>
                <a:gd name="T6" fmla="*/ 2 w 27"/>
                <a:gd name="T7" fmla="*/ 2 h 23"/>
                <a:gd name="T8" fmla="*/ 4 w 27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6" y="2"/>
                  </a:move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7" name="Freeform 763">
              <a:extLst>
                <a:ext uri="{FF2B5EF4-FFF2-40B4-BE49-F238E27FC236}">
                  <a16:creationId xmlns:a16="http://schemas.microsoft.com/office/drawing/2014/main" id="{03BFAB8D-35A8-4C32-B5F8-B8AF89A9D33D}"/>
                </a:ext>
              </a:extLst>
            </p:cNvPr>
            <p:cNvSpPr/>
            <p:nvPr>
              <p:custDataLst>
                <p:tags r:id="rId798"/>
              </p:custDataLst>
            </p:nvPr>
          </p:nvSpPr>
          <p:spPr bwMode="auto">
            <a:xfrm>
              <a:off x="2725" y="3193"/>
              <a:ext cx="17" cy="13"/>
            </a:xfrm>
            <a:custGeom>
              <a:avLst/>
              <a:gdLst>
                <a:gd name="T0" fmla="*/ 6 w 30"/>
                <a:gd name="T1" fmla="*/ 1 h 21"/>
                <a:gd name="T2" fmla="*/ 2 w 30"/>
                <a:gd name="T3" fmla="*/ 1 h 21"/>
                <a:gd name="T4" fmla="*/ 1 w 30"/>
                <a:gd name="T5" fmla="*/ 1 h 21"/>
                <a:gd name="T6" fmla="*/ 1 w 30"/>
                <a:gd name="T7" fmla="*/ 5 h 21"/>
                <a:gd name="T8" fmla="*/ 1 w 30"/>
                <a:gd name="T9" fmla="*/ 1 h 21"/>
                <a:gd name="T10" fmla="*/ 6 w 30"/>
                <a:gd name="T11" fmla="*/ 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1">
                  <a:moveTo>
                    <a:pt x="30" y="4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4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3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8" name="Freeform 764">
              <a:extLst>
                <a:ext uri="{FF2B5EF4-FFF2-40B4-BE49-F238E27FC236}">
                  <a16:creationId xmlns:a16="http://schemas.microsoft.com/office/drawing/2014/main" id="{6F791AC2-C5F8-437F-938C-F97CA2E3DA27}"/>
                </a:ext>
              </a:extLst>
            </p:cNvPr>
            <p:cNvSpPr/>
            <p:nvPr>
              <p:custDataLst>
                <p:tags r:id="rId799"/>
              </p:custDataLst>
            </p:nvPr>
          </p:nvSpPr>
          <p:spPr bwMode="auto">
            <a:xfrm>
              <a:off x="2722" y="3211"/>
              <a:ext cx="19" cy="16"/>
            </a:xfrm>
            <a:custGeom>
              <a:avLst/>
              <a:gdLst>
                <a:gd name="T0" fmla="*/ 6 w 34"/>
                <a:gd name="T1" fmla="*/ 2 h 26"/>
                <a:gd name="T2" fmla="*/ 4 w 34"/>
                <a:gd name="T3" fmla="*/ 1 h 26"/>
                <a:gd name="T4" fmla="*/ 2 w 34"/>
                <a:gd name="T5" fmla="*/ 1 h 26"/>
                <a:gd name="T6" fmla="*/ 1 w 34"/>
                <a:gd name="T7" fmla="*/ 6 h 26"/>
                <a:gd name="T8" fmla="*/ 1 w 34"/>
                <a:gd name="T9" fmla="*/ 2 h 26"/>
                <a:gd name="T10" fmla="*/ 4 w 34"/>
                <a:gd name="T11" fmla="*/ 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34" y="10"/>
                  </a:moveTo>
                  <a:cubicBezTo>
                    <a:pt x="30" y="9"/>
                    <a:pt x="25" y="8"/>
                    <a:pt x="21" y="6"/>
                  </a:cubicBezTo>
                  <a:cubicBezTo>
                    <a:pt x="18" y="5"/>
                    <a:pt x="14" y="2"/>
                    <a:pt x="11" y="1"/>
                  </a:cubicBezTo>
                  <a:cubicBezTo>
                    <a:pt x="3" y="0"/>
                    <a:pt x="0" y="20"/>
                    <a:pt x="1" y="26"/>
                  </a:cubicBezTo>
                  <a:cubicBezTo>
                    <a:pt x="3" y="21"/>
                    <a:pt x="3" y="12"/>
                    <a:pt x="8" y="8"/>
                  </a:cubicBezTo>
                  <a:cubicBezTo>
                    <a:pt x="13" y="6"/>
                    <a:pt x="22" y="8"/>
                    <a:pt x="26" y="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29" name="Freeform 765">
              <a:extLst>
                <a:ext uri="{FF2B5EF4-FFF2-40B4-BE49-F238E27FC236}">
                  <a16:creationId xmlns:a16="http://schemas.microsoft.com/office/drawing/2014/main" id="{E2C77272-4E26-4F9E-B5A6-B11CE63A4DA2}"/>
                </a:ext>
              </a:extLst>
            </p:cNvPr>
            <p:cNvSpPr/>
            <p:nvPr>
              <p:custDataLst>
                <p:tags r:id="rId800"/>
              </p:custDataLst>
            </p:nvPr>
          </p:nvSpPr>
          <p:spPr bwMode="auto">
            <a:xfrm>
              <a:off x="2761" y="3200"/>
              <a:ext cx="14" cy="20"/>
            </a:xfrm>
            <a:custGeom>
              <a:avLst/>
              <a:gdLst>
                <a:gd name="T0" fmla="*/ 4 w 25"/>
                <a:gd name="T1" fmla="*/ 1 h 34"/>
                <a:gd name="T2" fmla="*/ 1 w 25"/>
                <a:gd name="T3" fmla="*/ 1 h 34"/>
                <a:gd name="T4" fmla="*/ 1 w 25"/>
                <a:gd name="T5" fmla="*/ 7 h 34"/>
                <a:gd name="T6" fmla="*/ 4 w 25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3"/>
                    <a:pt x="25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0" name="Freeform 766">
              <a:extLst>
                <a:ext uri="{FF2B5EF4-FFF2-40B4-BE49-F238E27FC236}">
                  <a16:creationId xmlns:a16="http://schemas.microsoft.com/office/drawing/2014/main" id="{CF658781-F1EB-4B64-8BD5-E79061E8975A}"/>
                </a:ext>
              </a:extLst>
            </p:cNvPr>
            <p:cNvSpPr/>
            <p:nvPr>
              <p:custDataLst>
                <p:tags r:id="rId801"/>
              </p:custDataLst>
            </p:nvPr>
          </p:nvSpPr>
          <p:spPr bwMode="auto">
            <a:xfrm>
              <a:off x="2760" y="3173"/>
              <a:ext cx="12" cy="17"/>
            </a:xfrm>
            <a:custGeom>
              <a:avLst/>
              <a:gdLst>
                <a:gd name="T0" fmla="*/ 4 w 22"/>
                <a:gd name="T1" fmla="*/ 1 h 29"/>
                <a:gd name="T2" fmla="*/ 1 w 22"/>
                <a:gd name="T3" fmla="*/ 1 h 29"/>
                <a:gd name="T4" fmla="*/ 1 w 22"/>
                <a:gd name="T5" fmla="*/ 6 h 29"/>
                <a:gd name="T6" fmla="*/ 1 w 22"/>
                <a:gd name="T7" fmla="*/ 2 h 29"/>
                <a:gd name="T8" fmla="*/ 4 w 22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2" y="1"/>
                  </a:moveTo>
                  <a:cubicBezTo>
                    <a:pt x="17" y="2"/>
                    <a:pt x="10" y="0"/>
                    <a:pt x="6" y="4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3"/>
                    <a:pt x="8" y="8"/>
                  </a:cubicBezTo>
                  <a:cubicBezTo>
                    <a:pt x="11" y="4"/>
                    <a:pt x="17" y="3"/>
                    <a:pt x="22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1" name="Freeform 767">
              <a:extLst>
                <a:ext uri="{FF2B5EF4-FFF2-40B4-BE49-F238E27FC236}">
                  <a16:creationId xmlns:a16="http://schemas.microsoft.com/office/drawing/2014/main" id="{886F6D11-0CD6-4C8D-805F-152127C4755C}"/>
                </a:ext>
              </a:extLst>
            </p:cNvPr>
            <p:cNvSpPr/>
            <p:nvPr>
              <p:custDataLst>
                <p:tags r:id="rId802"/>
              </p:custDataLst>
            </p:nvPr>
          </p:nvSpPr>
          <p:spPr bwMode="auto">
            <a:xfrm>
              <a:off x="2755" y="3145"/>
              <a:ext cx="16" cy="18"/>
            </a:xfrm>
            <a:custGeom>
              <a:avLst/>
              <a:gdLst>
                <a:gd name="T0" fmla="*/ 1 w 30"/>
                <a:gd name="T1" fmla="*/ 7 h 30"/>
                <a:gd name="T2" fmla="*/ 1 w 30"/>
                <a:gd name="T3" fmla="*/ 1 h 30"/>
                <a:gd name="T4" fmla="*/ 5 w 30"/>
                <a:gd name="T5" fmla="*/ 1 h 30"/>
                <a:gd name="T6" fmla="*/ 2 w 30"/>
                <a:gd name="T7" fmla="*/ 1 h 30"/>
                <a:gd name="T8" fmla="*/ 1 w 30"/>
                <a:gd name="T9" fmla="*/ 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7" y="30"/>
                  </a:moveTo>
                  <a:cubicBezTo>
                    <a:pt x="8" y="23"/>
                    <a:pt x="0" y="14"/>
                    <a:pt x="4" y="7"/>
                  </a:cubicBezTo>
                  <a:cubicBezTo>
                    <a:pt x="9" y="0"/>
                    <a:pt x="24" y="3"/>
                    <a:pt x="30" y="5"/>
                  </a:cubicBezTo>
                  <a:cubicBezTo>
                    <a:pt x="25" y="7"/>
                    <a:pt x="19" y="5"/>
                    <a:pt x="13" y="7"/>
                  </a:cubicBezTo>
                  <a:cubicBezTo>
                    <a:pt x="6" y="9"/>
                    <a:pt x="8" y="13"/>
                    <a:pt x="7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2" name="Freeform 768">
              <a:extLst>
                <a:ext uri="{FF2B5EF4-FFF2-40B4-BE49-F238E27FC236}">
                  <a16:creationId xmlns:a16="http://schemas.microsoft.com/office/drawing/2014/main" id="{24A345C4-6ACB-4A6E-BC3B-BEDA7406575A}"/>
                </a:ext>
              </a:extLst>
            </p:cNvPr>
            <p:cNvSpPr/>
            <p:nvPr>
              <p:custDataLst>
                <p:tags r:id="rId803"/>
              </p:custDataLst>
            </p:nvPr>
          </p:nvSpPr>
          <p:spPr bwMode="auto">
            <a:xfrm>
              <a:off x="2749" y="3122"/>
              <a:ext cx="12" cy="16"/>
            </a:xfrm>
            <a:custGeom>
              <a:avLst/>
              <a:gdLst>
                <a:gd name="T0" fmla="*/ 1 w 21"/>
                <a:gd name="T1" fmla="*/ 5 h 27"/>
                <a:gd name="T2" fmla="*/ 1 w 21"/>
                <a:gd name="T3" fmla="*/ 3 h 27"/>
                <a:gd name="T4" fmla="*/ 0 w 21"/>
                <a:gd name="T5" fmla="*/ 2 h 27"/>
                <a:gd name="T6" fmla="*/ 4 w 21"/>
                <a:gd name="T7" fmla="*/ 1 h 27"/>
                <a:gd name="T8" fmla="*/ 2 w 21"/>
                <a:gd name="T9" fmla="*/ 1 h 27"/>
                <a:gd name="T10" fmla="*/ 1 w 21"/>
                <a:gd name="T11" fmla="*/ 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7">
                  <a:moveTo>
                    <a:pt x="7" y="27"/>
                  </a:moveTo>
                  <a:cubicBezTo>
                    <a:pt x="6" y="23"/>
                    <a:pt x="6" y="20"/>
                    <a:pt x="4" y="16"/>
                  </a:cubicBezTo>
                  <a:cubicBezTo>
                    <a:pt x="3" y="14"/>
                    <a:pt x="0" y="10"/>
                    <a:pt x="0" y="8"/>
                  </a:cubicBezTo>
                  <a:cubicBezTo>
                    <a:pt x="2" y="2"/>
                    <a:pt x="17" y="0"/>
                    <a:pt x="21" y="2"/>
                  </a:cubicBezTo>
                  <a:cubicBezTo>
                    <a:pt x="17" y="3"/>
                    <a:pt x="12" y="2"/>
                    <a:pt x="9" y="6"/>
                  </a:cubicBezTo>
                  <a:cubicBezTo>
                    <a:pt x="7" y="9"/>
                    <a:pt x="5" y="17"/>
                    <a:pt x="6" y="2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3" name="Freeform 769">
              <a:extLst>
                <a:ext uri="{FF2B5EF4-FFF2-40B4-BE49-F238E27FC236}">
                  <a16:creationId xmlns:a16="http://schemas.microsoft.com/office/drawing/2014/main" id="{C0F72BA9-95AC-4DF9-8E53-8B9470C6EE2E}"/>
                </a:ext>
              </a:extLst>
            </p:cNvPr>
            <p:cNvSpPr/>
            <p:nvPr>
              <p:custDataLst>
                <p:tags r:id="rId804"/>
              </p:custDataLst>
            </p:nvPr>
          </p:nvSpPr>
          <p:spPr bwMode="auto">
            <a:xfrm>
              <a:off x="2743" y="3097"/>
              <a:ext cx="11" cy="15"/>
            </a:xfrm>
            <a:custGeom>
              <a:avLst/>
              <a:gdLst>
                <a:gd name="T0" fmla="*/ 1 w 20"/>
                <a:gd name="T1" fmla="*/ 5 h 26"/>
                <a:gd name="T2" fmla="*/ 1 w 20"/>
                <a:gd name="T3" fmla="*/ 2 h 26"/>
                <a:gd name="T4" fmla="*/ 3 w 20"/>
                <a:gd name="T5" fmla="*/ 1 h 26"/>
                <a:gd name="T6" fmla="*/ 1 w 20"/>
                <a:gd name="T7" fmla="*/ 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3" y="26"/>
                  </a:moveTo>
                  <a:cubicBezTo>
                    <a:pt x="4" y="20"/>
                    <a:pt x="0" y="13"/>
                    <a:pt x="3" y="8"/>
                  </a:cubicBezTo>
                  <a:cubicBezTo>
                    <a:pt x="6" y="2"/>
                    <a:pt x="15" y="0"/>
                    <a:pt x="20" y="1"/>
                  </a:cubicBezTo>
                  <a:cubicBezTo>
                    <a:pt x="11" y="3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4" name="Freeform 770">
              <a:extLst>
                <a:ext uri="{FF2B5EF4-FFF2-40B4-BE49-F238E27FC236}">
                  <a16:creationId xmlns:a16="http://schemas.microsoft.com/office/drawing/2014/main" id="{07BB49A5-47B7-4364-BBA0-C04E12D08A76}"/>
                </a:ext>
              </a:extLst>
            </p:cNvPr>
            <p:cNvSpPr/>
            <p:nvPr>
              <p:custDataLst>
                <p:tags r:id="rId805"/>
              </p:custDataLst>
            </p:nvPr>
          </p:nvSpPr>
          <p:spPr bwMode="auto">
            <a:xfrm>
              <a:off x="2740" y="3066"/>
              <a:ext cx="10" cy="24"/>
            </a:xfrm>
            <a:custGeom>
              <a:avLst/>
              <a:gdLst>
                <a:gd name="T0" fmla="*/ 3 w 20"/>
                <a:gd name="T1" fmla="*/ 0 h 40"/>
                <a:gd name="T2" fmla="*/ 0 w 20"/>
                <a:gd name="T3" fmla="*/ 2 h 40"/>
                <a:gd name="T4" fmla="*/ 1 w 20"/>
                <a:gd name="T5" fmla="*/ 8 h 40"/>
                <a:gd name="T6" fmla="*/ 1 w 20"/>
                <a:gd name="T7" fmla="*/ 6 h 40"/>
                <a:gd name="T8" fmla="*/ 1 w 20"/>
                <a:gd name="T9" fmla="*/ 4 h 40"/>
                <a:gd name="T10" fmla="*/ 2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7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5" name="Freeform 771">
              <a:extLst>
                <a:ext uri="{FF2B5EF4-FFF2-40B4-BE49-F238E27FC236}">
                  <a16:creationId xmlns:a16="http://schemas.microsoft.com/office/drawing/2014/main" id="{0B8F2447-EE16-410F-A3E4-4B57C11A10EB}"/>
                </a:ext>
              </a:extLst>
            </p:cNvPr>
            <p:cNvSpPr/>
            <p:nvPr>
              <p:custDataLst>
                <p:tags r:id="rId806"/>
              </p:custDataLst>
            </p:nvPr>
          </p:nvSpPr>
          <p:spPr bwMode="auto">
            <a:xfrm>
              <a:off x="2737" y="3041"/>
              <a:ext cx="9" cy="17"/>
            </a:xfrm>
            <a:custGeom>
              <a:avLst/>
              <a:gdLst>
                <a:gd name="T0" fmla="*/ 3 w 16"/>
                <a:gd name="T1" fmla="*/ 1 h 28"/>
                <a:gd name="T2" fmla="*/ 1 w 16"/>
                <a:gd name="T3" fmla="*/ 1 h 28"/>
                <a:gd name="T4" fmla="*/ 1 w 16"/>
                <a:gd name="T5" fmla="*/ 6 h 28"/>
                <a:gd name="T6" fmla="*/ 2 w 16"/>
                <a:gd name="T7" fmla="*/ 2 h 28"/>
                <a:gd name="T8" fmla="*/ 3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5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1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6" name="Freeform 772">
              <a:extLst>
                <a:ext uri="{FF2B5EF4-FFF2-40B4-BE49-F238E27FC236}">
                  <a16:creationId xmlns:a16="http://schemas.microsoft.com/office/drawing/2014/main" id="{B1F79EC7-A20A-4FE4-90C8-B42EDE0291DF}"/>
                </a:ext>
              </a:extLst>
            </p:cNvPr>
            <p:cNvSpPr/>
            <p:nvPr>
              <p:custDataLst>
                <p:tags r:id="rId807"/>
              </p:custDataLst>
            </p:nvPr>
          </p:nvSpPr>
          <p:spPr bwMode="auto">
            <a:xfrm>
              <a:off x="2733" y="3017"/>
              <a:ext cx="12" cy="16"/>
            </a:xfrm>
            <a:custGeom>
              <a:avLst/>
              <a:gdLst>
                <a:gd name="T0" fmla="*/ 4 w 21"/>
                <a:gd name="T1" fmla="*/ 1 h 27"/>
                <a:gd name="T2" fmla="*/ 2 w 21"/>
                <a:gd name="T3" fmla="*/ 1 h 27"/>
                <a:gd name="T4" fmla="*/ 1 w 21"/>
                <a:gd name="T5" fmla="*/ 5 h 27"/>
                <a:gd name="T6" fmla="*/ 4 w 21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7">
                  <a:moveTo>
                    <a:pt x="21" y="4"/>
                  </a:moveTo>
                  <a:cubicBezTo>
                    <a:pt x="17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7" name="Freeform 773">
              <a:extLst>
                <a:ext uri="{FF2B5EF4-FFF2-40B4-BE49-F238E27FC236}">
                  <a16:creationId xmlns:a16="http://schemas.microsoft.com/office/drawing/2014/main" id="{0668AB9C-6AFA-43EE-8DF2-05E22EF1876D}"/>
                </a:ext>
              </a:extLst>
            </p:cNvPr>
            <p:cNvSpPr/>
            <p:nvPr>
              <p:custDataLst>
                <p:tags r:id="rId808"/>
              </p:custDataLst>
            </p:nvPr>
          </p:nvSpPr>
          <p:spPr bwMode="auto">
            <a:xfrm>
              <a:off x="2736" y="2992"/>
              <a:ext cx="8" cy="17"/>
            </a:xfrm>
            <a:custGeom>
              <a:avLst/>
              <a:gdLst>
                <a:gd name="T0" fmla="*/ 1 w 14"/>
                <a:gd name="T1" fmla="*/ 1 h 29"/>
                <a:gd name="T2" fmla="*/ 0 w 14"/>
                <a:gd name="T3" fmla="*/ 6 h 29"/>
                <a:gd name="T4" fmla="*/ 2 w 14"/>
                <a:gd name="T5" fmla="*/ 2 h 29"/>
                <a:gd name="T6" fmla="*/ 3 w 14"/>
                <a:gd name="T7" fmla="*/ 1 h 29"/>
                <a:gd name="T8" fmla="*/ 1 w 1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0"/>
                    <a:pt x="5" y="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8" name="Freeform 774">
              <a:extLst>
                <a:ext uri="{FF2B5EF4-FFF2-40B4-BE49-F238E27FC236}">
                  <a16:creationId xmlns:a16="http://schemas.microsoft.com/office/drawing/2014/main" id="{C23CE10A-C452-4F09-AD5C-4BDBF0AAC98F}"/>
                </a:ext>
              </a:extLst>
            </p:cNvPr>
            <p:cNvSpPr/>
            <p:nvPr>
              <p:custDataLst>
                <p:tags r:id="rId809"/>
              </p:custDataLst>
            </p:nvPr>
          </p:nvSpPr>
          <p:spPr bwMode="auto">
            <a:xfrm>
              <a:off x="2738" y="2969"/>
              <a:ext cx="10" cy="16"/>
            </a:xfrm>
            <a:custGeom>
              <a:avLst/>
              <a:gdLst>
                <a:gd name="T0" fmla="*/ 3 w 19"/>
                <a:gd name="T1" fmla="*/ 1 h 28"/>
                <a:gd name="T2" fmla="*/ 1 w 19"/>
                <a:gd name="T3" fmla="*/ 1 h 28"/>
                <a:gd name="T4" fmla="*/ 1 w 19"/>
                <a:gd name="T5" fmla="*/ 5 h 28"/>
                <a:gd name="T6" fmla="*/ 1 w 19"/>
                <a:gd name="T7" fmla="*/ 2 h 28"/>
                <a:gd name="T8" fmla="*/ 3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19" y="4"/>
                  </a:moveTo>
                  <a:cubicBezTo>
                    <a:pt x="13" y="4"/>
                    <a:pt x="8" y="0"/>
                    <a:pt x="4" y="6"/>
                  </a:cubicBezTo>
                  <a:cubicBezTo>
                    <a:pt x="0" y="12"/>
                    <a:pt x="5" y="21"/>
                    <a:pt x="1" y="28"/>
                  </a:cubicBezTo>
                  <a:cubicBezTo>
                    <a:pt x="4" y="22"/>
                    <a:pt x="5" y="18"/>
                    <a:pt x="7" y="12"/>
                  </a:cubicBezTo>
                  <a:cubicBezTo>
                    <a:pt x="9" y="5"/>
                    <a:pt x="12" y="6"/>
                    <a:pt x="18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39" name="Freeform 775">
              <a:extLst>
                <a:ext uri="{FF2B5EF4-FFF2-40B4-BE49-F238E27FC236}">
                  <a16:creationId xmlns:a16="http://schemas.microsoft.com/office/drawing/2014/main" id="{EB5EE942-D77F-4ECC-8698-16845AFD9E00}"/>
                </a:ext>
              </a:extLst>
            </p:cNvPr>
            <p:cNvSpPr/>
            <p:nvPr>
              <p:custDataLst>
                <p:tags r:id="rId810"/>
              </p:custDataLst>
            </p:nvPr>
          </p:nvSpPr>
          <p:spPr bwMode="auto">
            <a:xfrm>
              <a:off x="2741" y="2947"/>
              <a:ext cx="8" cy="12"/>
            </a:xfrm>
            <a:custGeom>
              <a:avLst/>
              <a:gdLst>
                <a:gd name="T0" fmla="*/ 3 w 14"/>
                <a:gd name="T1" fmla="*/ 0 h 22"/>
                <a:gd name="T2" fmla="*/ 1 w 14"/>
                <a:gd name="T3" fmla="*/ 1 h 22"/>
                <a:gd name="T4" fmla="*/ 1 w 14"/>
                <a:gd name="T5" fmla="*/ 4 h 22"/>
                <a:gd name="T6" fmla="*/ 2 w 14"/>
                <a:gd name="T7" fmla="*/ 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14" y="0"/>
                  </a:moveTo>
                  <a:cubicBezTo>
                    <a:pt x="10" y="0"/>
                    <a:pt x="5" y="0"/>
                    <a:pt x="2" y="4"/>
                  </a:cubicBezTo>
                  <a:cubicBezTo>
                    <a:pt x="0" y="8"/>
                    <a:pt x="2" y="17"/>
                    <a:pt x="3" y="22"/>
                  </a:cubicBezTo>
                  <a:cubicBezTo>
                    <a:pt x="3" y="16"/>
                    <a:pt x="5" y="3"/>
                    <a:pt x="13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0" name="Freeform 776">
              <a:extLst>
                <a:ext uri="{FF2B5EF4-FFF2-40B4-BE49-F238E27FC236}">
                  <a16:creationId xmlns:a16="http://schemas.microsoft.com/office/drawing/2014/main" id="{C8B8FB5F-0682-45A3-AD0C-C89D5A567D26}"/>
                </a:ext>
              </a:extLst>
            </p:cNvPr>
            <p:cNvSpPr/>
            <p:nvPr>
              <p:custDataLst>
                <p:tags r:id="rId811"/>
              </p:custDataLst>
            </p:nvPr>
          </p:nvSpPr>
          <p:spPr bwMode="auto">
            <a:xfrm>
              <a:off x="2446" y="3090"/>
              <a:ext cx="18" cy="7"/>
            </a:xfrm>
            <a:custGeom>
              <a:avLst/>
              <a:gdLst>
                <a:gd name="T0" fmla="*/ 0 w 33"/>
                <a:gd name="T1" fmla="*/ 1 h 12"/>
                <a:gd name="T2" fmla="*/ 5 w 33"/>
                <a:gd name="T3" fmla="*/ 2 h 12"/>
                <a:gd name="T4" fmla="*/ 1 w 33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7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1" name="Freeform 777">
              <a:extLst>
                <a:ext uri="{FF2B5EF4-FFF2-40B4-BE49-F238E27FC236}">
                  <a16:creationId xmlns:a16="http://schemas.microsoft.com/office/drawing/2014/main" id="{E674FE40-CC51-448D-839B-9BE305357950}"/>
                </a:ext>
              </a:extLst>
            </p:cNvPr>
            <p:cNvSpPr/>
            <p:nvPr>
              <p:custDataLst>
                <p:tags r:id="rId812"/>
              </p:custDataLst>
            </p:nvPr>
          </p:nvSpPr>
          <p:spPr bwMode="auto">
            <a:xfrm>
              <a:off x="2436" y="3119"/>
              <a:ext cx="25" cy="18"/>
            </a:xfrm>
            <a:custGeom>
              <a:avLst/>
              <a:gdLst>
                <a:gd name="T0" fmla="*/ 8 w 45"/>
                <a:gd name="T1" fmla="*/ 1 h 32"/>
                <a:gd name="T2" fmla="*/ 2 w 45"/>
                <a:gd name="T3" fmla="*/ 1 h 32"/>
                <a:gd name="T4" fmla="*/ 1 w 45"/>
                <a:gd name="T5" fmla="*/ 6 h 32"/>
                <a:gd name="T6" fmla="*/ 5 w 45"/>
                <a:gd name="T7" fmla="*/ 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2">
                  <a:moveTo>
                    <a:pt x="45" y="5"/>
                  </a:moveTo>
                  <a:cubicBezTo>
                    <a:pt x="35" y="2"/>
                    <a:pt x="21" y="0"/>
                    <a:pt x="11" y="4"/>
                  </a:cubicBezTo>
                  <a:cubicBezTo>
                    <a:pt x="1" y="8"/>
                    <a:pt x="0" y="25"/>
                    <a:pt x="7" y="32"/>
                  </a:cubicBezTo>
                  <a:cubicBezTo>
                    <a:pt x="4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2" name="Freeform 778">
              <a:extLst>
                <a:ext uri="{FF2B5EF4-FFF2-40B4-BE49-F238E27FC236}">
                  <a16:creationId xmlns:a16="http://schemas.microsoft.com/office/drawing/2014/main" id="{47F69FF4-7FAF-4BF4-9C03-19D47AE744E1}"/>
                </a:ext>
              </a:extLst>
            </p:cNvPr>
            <p:cNvSpPr/>
            <p:nvPr>
              <p:custDataLst>
                <p:tags r:id="rId813"/>
              </p:custDataLst>
            </p:nvPr>
          </p:nvSpPr>
          <p:spPr bwMode="auto">
            <a:xfrm>
              <a:off x="2429" y="3145"/>
              <a:ext cx="28" cy="30"/>
            </a:xfrm>
            <a:custGeom>
              <a:avLst/>
              <a:gdLst>
                <a:gd name="T0" fmla="*/ 9 w 50"/>
                <a:gd name="T1" fmla="*/ 1 h 51"/>
                <a:gd name="T2" fmla="*/ 2 w 50"/>
                <a:gd name="T3" fmla="*/ 2 h 51"/>
                <a:gd name="T4" fmla="*/ 3 w 50"/>
                <a:gd name="T5" fmla="*/ 11 h 51"/>
                <a:gd name="T6" fmla="*/ 7 w 50"/>
                <a:gd name="T7" fmla="*/ 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3" name="Freeform 779">
              <a:extLst>
                <a:ext uri="{FF2B5EF4-FFF2-40B4-BE49-F238E27FC236}">
                  <a16:creationId xmlns:a16="http://schemas.microsoft.com/office/drawing/2014/main" id="{0802D676-5099-4786-B026-8B55320935D6}"/>
                </a:ext>
              </a:extLst>
            </p:cNvPr>
            <p:cNvSpPr/>
            <p:nvPr>
              <p:custDataLst>
                <p:tags r:id="rId814"/>
              </p:custDataLst>
            </p:nvPr>
          </p:nvSpPr>
          <p:spPr bwMode="auto">
            <a:xfrm>
              <a:off x="2438" y="3178"/>
              <a:ext cx="19" cy="39"/>
            </a:xfrm>
            <a:custGeom>
              <a:avLst/>
              <a:gdLst>
                <a:gd name="T0" fmla="*/ 6 w 34"/>
                <a:gd name="T1" fmla="*/ 1 h 67"/>
                <a:gd name="T2" fmla="*/ 1 w 34"/>
                <a:gd name="T3" fmla="*/ 5 h 67"/>
                <a:gd name="T4" fmla="*/ 2 w 34"/>
                <a:gd name="T5" fmla="*/ 10 h 67"/>
                <a:gd name="T6" fmla="*/ 4 w 34"/>
                <a:gd name="T7" fmla="*/ 13 h 67"/>
                <a:gd name="T8" fmla="*/ 2 w 34"/>
                <a:gd name="T9" fmla="*/ 6 h 67"/>
                <a:gd name="T10" fmla="*/ 6 w 34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29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4" name="Freeform 780">
              <a:extLst>
                <a:ext uri="{FF2B5EF4-FFF2-40B4-BE49-F238E27FC236}">
                  <a16:creationId xmlns:a16="http://schemas.microsoft.com/office/drawing/2014/main" id="{A453F339-195F-4ECE-8C7A-B858A847C17D}"/>
                </a:ext>
              </a:extLst>
            </p:cNvPr>
            <p:cNvSpPr/>
            <p:nvPr>
              <p:custDataLst>
                <p:tags r:id="rId815"/>
              </p:custDataLst>
            </p:nvPr>
          </p:nvSpPr>
          <p:spPr bwMode="auto">
            <a:xfrm>
              <a:off x="2468" y="3206"/>
              <a:ext cx="39" cy="18"/>
            </a:xfrm>
            <a:custGeom>
              <a:avLst/>
              <a:gdLst>
                <a:gd name="T0" fmla="*/ 0 w 71"/>
                <a:gd name="T1" fmla="*/ 6 h 32"/>
                <a:gd name="T2" fmla="*/ 5 w 71"/>
                <a:gd name="T3" fmla="*/ 1 h 32"/>
                <a:gd name="T4" fmla="*/ 12 w 71"/>
                <a:gd name="T5" fmla="*/ 5 h 32"/>
                <a:gd name="T6" fmla="*/ 7 w 71"/>
                <a:gd name="T7" fmla="*/ 2 h 32"/>
                <a:gd name="T8" fmla="*/ 3 w 71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1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3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5" name="Freeform 781">
              <a:extLst>
                <a:ext uri="{FF2B5EF4-FFF2-40B4-BE49-F238E27FC236}">
                  <a16:creationId xmlns:a16="http://schemas.microsoft.com/office/drawing/2014/main" id="{4038A886-E018-46AD-BB34-0E5FBEF620D2}"/>
                </a:ext>
              </a:extLst>
            </p:cNvPr>
            <p:cNvSpPr/>
            <p:nvPr>
              <p:custDataLst>
                <p:tags r:id="rId816"/>
              </p:custDataLst>
            </p:nvPr>
          </p:nvSpPr>
          <p:spPr bwMode="auto">
            <a:xfrm>
              <a:off x="2446" y="3064"/>
              <a:ext cx="14" cy="17"/>
            </a:xfrm>
            <a:custGeom>
              <a:avLst/>
              <a:gdLst>
                <a:gd name="T0" fmla="*/ 4 w 25"/>
                <a:gd name="T1" fmla="*/ 1 h 30"/>
                <a:gd name="T2" fmla="*/ 1 w 25"/>
                <a:gd name="T3" fmla="*/ 1 h 30"/>
                <a:gd name="T4" fmla="*/ 1 w 25"/>
                <a:gd name="T5" fmla="*/ 6 h 30"/>
                <a:gd name="T6" fmla="*/ 2 w 25"/>
                <a:gd name="T7" fmla="*/ 2 h 30"/>
                <a:gd name="T8" fmla="*/ 4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25" y="2"/>
                  </a:moveTo>
                  <a:cubicBezTo>
                    <a:pt x="18" y="1"/>
                    <a:pt x="10" y="0"/>
                    <a:pt x="5" y="7"/>
                  </a:cubicBezTo>
                  <a:cubicBezTo>
                    <a:pt x="0" y="13"/>
                    <a:pt x="2" y="23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6" name="Freeform 782">
              <a:extLst>
                <a:ext uri="{FF2B5EF4-FFF2-40B4-BE49-F238E27FC236}">
                  <a16:creationId xmlns:a16="http://schemas.microsoft.com/office/drawing/2014/main" id="{35B54D3A-D0D7-46B7-A620-A29FBF9FF296}"/>
                </a:ext>
              </a:extLst>
            </p:cNvPr>
            <p:cNvSpPr/>
            <p:nvPr>
              <p:custDataLst>
                <p:tags r:id="rId817"/>
              </p:custDataLst>
            </p:nvPr>
          </p:nvSpPr>
          <p:spPr bwMode="auto">
            <a:xfrm>
              <a:off x="2448" y="3040"/>
              <a:ext cx="15" cy="14"/>
            </a:xfrm>
            <a:custGeom>
              <a:avLst/>
              <a:gdLst>
                <a:gd name="T0" fmla="*/ 4 w 27"/>
                <a:gd name="T1" fmla="*/ 1 h 25"/>
                <a:gd name="T2" fmla="*/ 1 w 27"/>
                <a:gd name="T3" fmla="*/ 1 h 25"/>
                <a:gd name="T4" fmla="*/ 1 w 27"/>
                <a:gd name="T5" fmla="*/ 4 h 25"/>
                <a:gd name="T6" fmla="*/ 4 w 27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3"/>
                    <a:pt x="10" y="9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7" name="Freeform 783">
              <a:extLst>
                <a:ext uri="{FF2B5EF4-FFF2-40B4-BE49-F238E27FC236}">
                  <a16:creationId xmlns:a16="http://schemas.microsoft.com/office/drawing/2014/main" id="{9B707A36-C5D6-4E50-A75A-7D417381264A}"/>
                </a:ext>
              </a:extLst>
            </p:cNvPr>
            <p:cNvSpPr/>
            <p:nvPr>
              <p:custDataLst>
                <p:tags r:id="rId818"/>
              </p:custDataLst>
            </p:nvPr>
          </p:nvSpPr>
          <p:spPr bwMode="auto">
            <a:xfrm>
              <a:off x="2414" y="3028"/>
              <a:ext cx="11" cy="26"/>
            </a:xfrm>
            <a:custGeom>
              <a:avLst/>
              <a:gdLst>
                <a:gd name="T0" fmla="*/ 3 w 20"/>
                <a:gd name="T1" fmla="*/ 0 h 43"/>
                <a:gd name="T2" fmla="*/ 1 w 20"/>
                <a:gd name="T3" fmla="*/ 2 h 43"/>
                <a:gd name="T4" fmla="*/ 1 w 20"/>
                <a:gd name="T5" fmla="*/ 10 h 43"/>
                <a:gd name="T6" fmla="*/ 1 w 20"/>
                <a:gd name="T7" fmla="*/ 4 h 43"/>
                <a:gd name="T8" fmla="*/ 3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6"/>
                    <a:pt x="20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8" name="Freeform 784">
              <a:extLst>
                <a:ext uri="{FF2B5EF4-FFF2-40B4-BE49-F238E27FC236}">
                  <a16:creationId xmlns:a16="http://schemas.microsoft.com/office/drawing/2014/main" id="{542916E3-456A-498C-BD80-70512EB112FA}"/>
                </a:ext>
              </a:extLst>
            </p:cNvPr>
            <p:cNvSpPr/>
            <p:nvPr>
              <p:custDataLst>
                <p:tags r:id="rId819"/>
              </p:custDataLst>
            </p:nvPr>
          </p:nvSpPr>
          <p:spPr bwMode="auto">
            <a:xfrm>
              <a:off x="2411" y="3058"/>
              <a:ext cx="16" cy="29"/>
            </a:xfrm>
            <a:custGeom>
              <a:avLst/>
              <a:gdLst>
                <a:gd name="T0" fmla="*/ 5 w 30"/>
                <a:gd name="T1" fmla="*/ 0 h 49"/>
                <a:gd name="T2" fmla="*/ 2 w 30"/>
                <a:gd name="T3" fmla="*/ 3 h 49"/>
                <a:gd name="T4" fmla="*/ 1 w 30"/>
                <a:gd name="T5" fmla="*/ 10 h 49"/>
                <a:gd name="T6" fmla="*/ 4 w 30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9">
                  <a:moveTo>
                    <a:pt x="30" y="0"/>
                  </a:moveTo>
                  <a:cubicBezTo>
                    <a:pt x="21" y="4"/>
                    <a:pt x="14" y="5"/>
                    <a:pt x="9" y="14"/>
                  </a:cubicBezTo>
                  <a:cubicBezTo>
                    <a:pt x="6" y="21"/>
                    <a:pt x="0" y="44"/>
                    <a:pt x="6" y="49"/>
                  </a:cubicBezTo>
                  <a:cubicBezTo>
                    <a:pt x="7" y="34"/>
                    <a:pt x="12" y="6"/>
                    <a:pt x="2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49" name="Freeform 785">
              <a:extLst>
                <a:ext uri="{FF2B5EF4-FFF2-40B4-BE49-F238E27FC236}">
                  <a16:creationId xmlns:a16="http://schemas.microsoft.com/office/drawing/2014/main" id="{EFE94038-48DE-4EB9-BE23-10E0C79C6AB2}"/>
                </a:ext>
              </a:extLst>
            </p:cNvPr>
            <p:cNvSpPr/>
            <p:nvPr>
              <p:custDataLst>
                <p:tags r:id="rId820"/>
              </p:custDataLst>
            </p:nvPr>
          </p:nvSpPr>
          <p:spPr bwMode="auto">
            <a:xfrm>
              <a:off x="2408" y="3097"/>
              <a:ext cx="18" cy="24"/>
            </a:xfrm>
            <a:custGeom>
              <a:avLst/>
              <a:gdLst>
                <a:gd name="T0" fmla="*/ 6 w 32"/>
                <a:gd name="T1" fmla="*/ 1 h 41"/>
                <a:gd name="T2" fmla="*/ 1 w 32"/>
                <a:gd name="T3" fmla="*/ 1 h 41"/>
                <a:gd name="T4" fmla="*/ 1 w 32"/>
                <a:gd name="T5" fmla="*/ 8 h 41"/>
                <a:gd name="T6" fmla="*/ 2 w 32"/>
                <a:gd name="T7" fmla="*/ 2 h 41"/>
                <a:gd name="T8" fmla="*/ 5 w 32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32" y="2"/>
                  </a:moveTo>
                  <a:cubicBezTo>
                    <a:pt x="26" y="0"/>
                    <a:pt x="12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0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0" name="Freeform 786">
              <a:extLst>
                <a:ext uri="{FF2B5EF4-FFF2-40B4-BE49-F238E27FC236}">
                  <a16:creationId xmlns:a16="http://schemas.microsoft.com/office/drawing/2014/main" id="{2967C05F-F4BB-4F4B-A842-B38F74AFEDC3}"/>
                </a:ext>
              </a:extLst>
            </p:cNvPr>
            <p:cNvSpPr/>
            <p:nvPr>
              <p:custDataLst>
                <p:tags r:id="rId821"/>
              </p:custDataLst>
            </p:nvPr>
          </p:nvSpPr>
          <p:spPr bwMode="auto">
            <a:xfrm>
              <a:off x="2406" y="3129"/>
              <a:ext cx="14" cy="21"/>
            </a:xfrm>
            <a:custGeom>
              <a:avLst/>
              <a:gdLst>
                <a:gd name="T0" fmla="*/ 4 w 26"/>
                <a:gd name="T1" fmla="*/ 1 h 35"/>
                <a:gd name="T2" fmla="*/ 1 w 26"/>
                <a:gd name="T3" fmla="*/ 1 h 35"/>
                <a:gd name="T4" fmla="*/ 1 w 26"/>
                <a:gd name="T5" fmla="*/ 8 h 35"/>
                <a:gd name="T6" fmla="*/ 3 w 26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8" y="4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1" name="Freeform 787">
              <a:extLst>
                <a:ext uri="{FF2B5EF4-FFF2-40B4-BE49-F238E27FC236}">
                  <a16:creationId xmlns:a16="http://schemas.microsoft.com/office/drawing/2014/main" id="{FFE96BD1-7628-41CD-B931-2EC732ED6ADB}"/>
                </a:ext>
              </a:extLst>
            </p:cNvPr>
            <p:cNvSpPr/>
            <p:nvPr>
              <p:custDataLst>
                <p:tags r:id="rId822"/>
              </p:custDataLst>
            </p:nvPr>
          </p:nvSpPr>
          <p:spPr bwMode="auto">
            <a:xfrm>
              <a:off x="2404" y="3160"/>
              <a:ext cx="13" cy="24"/>
            </a:xfrm>
            <a:custGeom>
              <a:avLst/>
              <a:gdLst>
                <a:gd name="T0" fmla="*/ 4 w 23"/>
                <a:gd name="T1" fmla="*/ 0 h 41"/>
                <a:gd name="T2" fmla="*/ 1 w 23"/>
                <a:gd name="T3" fmla="*/ 2 h 41"/>
                <a:gd name="T4" fmla="*/ 1 w 23"/>
                <a:gd name="T5" fmla="*/ 8 h 41"/>
                <a:gd name="T6" fmla="*/ 1 w 23"/>
                <a:gd name="T7" fmla="*/ 4 h 41"/>
                <a:gd name="T8" fmla="*/ 4 w 23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5" y="1"/>
                    <a:pt x="10" y="0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2" name="Freeform 788">
              <a:extLst>
                <a:ext uri="{FF2B5EF4-FFF2-40B4-BE49-F238E27FC236}">
                  <a16:creationId xmlns:a16="http://schemas.microsoft.com/office/drawing/2014/main" id="{F596A7E7-EA71-4111-95A9-F9CB06838D9B}"/>
                </a:ext>
              </a:extLst>
            </p:cNvPr>
            <p:cNvSpPr/>
            <p:nvPr>
              <p:custDataLst>
                <p:tags r:id="rId823"/>
              </p:custDataLst>
            </p:nvPr>
          </p:nvSpPr>
          <p:spPr bwMode="auto">
            <a:xfrm>
              <a:off x="2407" y="3193"/>
              <a:ext cx="14" cy="31"/>
            </a:xfrm>
            <a:custGeom>
              <a:avLst/>
              <a:gdLst>
                <a:gd name="T0" fmla="*/ 4 w 26"/>
                <a:gd name="T1" fmla="*/ 0 h 54"/>
                <a:gd name="T2" fmla="*/ 4 w 26"/>
                <a:gd name="T3" fmla="*/ 10 h 54"/>
                <a:gd name="T4" fmla="*/ 4 w 26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1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3" name="Freeform 789">
              <a:extLst>
                <a:ext uri="{FF2B5EF4-FFF2-40B4-BE49-F238E27FC236}">
                  <a16:creationId xmlns:a16="http://schemas.microsoft.com/office/drawing/2014/main" id="{7CE44870-0495-44DE-A222-D00AFE67C838}"/>
                </a:ext>
              </a:extLst>
            </p:cNvPr>
            <p:cNvSpPr/>
            <p:nvPr>
              <p:custDataLst>
                <p:tags r:id="rId824"/>
              </p:custDataLst>
            </p:nvPr>
          </p:nvSpPr>
          <p:spPr bwMode="auto">
            <a:xfrm>
              <a:off x="2427" y="3228"/>
              <a:ext cx="8" cy="26"/>
            </a:xfrm>
            <a:custGeom>
              <a:avLst/>
              <a:gdLst>
                <a:gd name="T0" fmla="*/ 2 w 15"/>
                <a:gd name="T1" fmla="*/ 0 h 45"/>
                <a:gd name="T2" fmla="*/ 2 w 15"/>
                <a:gd name="T3" fmla="*/ 9 h 45"/>
                <a:gd name="T4" fmla="*/ 2 w 15"/>
                <a:gd name="T5" fmla="*/ 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5">
                  <a:moveTo>
                    <a:pt x="12" y="0"/>
                  </a:moveTo>
                  <a:cubicBezTo>
                    <a:pt x="0" y="12"/>
                    <a:pt x="0" y="35"/>
                    <a:pt x="15" y="45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4" name="Freeform 790">
              <a:extLst>
                <a:ext uri="{FF2B5EF4-FFF2-40B4-BE49-F238E27FC236}">
                  <a16:creationId xmlns:a16="http://schemas.microsoft.com/office/drawing/2014/main" id="{08938ACA-0F23-457A-B5C0-D4CDAE810E9A}"/>
                </a:ext>
              </a:extLst>
            </p:cNvPr>
            <p:cNvSpPr/>
            <p:nvPr>
              <p:custDataLst>
                <p:tags r:id="rId825"/>
              </p:custDataLst>
            </p:nvPr>
          </p:nvSpPr>
          <p:spPr bwMode="auto">
            <a:xfrm>
              <a:off x="2482" y="2952"/>
              <a:ext cx="12" cy="3"/>
            </a:xfrm>
            <a:custGeom>
              <a:avLst/>
              <a:gdLst>
                <a:gd name="T0" fmla="*/ 0 w 22"/>
                <a:gd name="T1" fmla="*/ 1 h 6"/>
                <a:gd name="T2" fmla="*/ 4 w 22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5" name="Freeform 791">
              <a:extLst>
                <a:ext uri="{FF2B5EF4-FFF2-40B4-BE49-F238E27FC236}">
                  <a16:creationId xmlns:a16="http://schemas.microsoft.com/office/drawing/2014/main" id="{9175B719-6C76-40CC-9BF7-5E5927AAD244}"/>
                </a:ext>
              </a:extLst>
            </p:cNvPr>
            <p:cNvSpPr/>
            <p:nvPr>
              <p:custDataLst>
                <p:tags r:id="rId826"/>
              </p:custDataLst>
            </p:nvPr>
          </p:nvSpPr>
          <p:spPr bwMode="auto">
            <a:xfrm>
              <a:off x="2707" y="2924"/>
              <a:ext cx="16" cy="14"/>
            </a:xfrm>
            <a:custGeom>
              <a:avLst/>
              <a:gdLst>
                <a:gd name="T0" fmla="*/ 5 w 28"/>
                <a:gd name="T1" fmla="*/ 1 h 24"/>
                <a:gd name="T2" fmla="*/ 2 w 28"/>
                <a:gd name="T3" fmla="*/ 1 h 24"/>
                <a:gd name="T4" fmla="*/ 1 w 28"/>
                <a:gd name="T5" fmla="*/ 2 h 24"/>
                <a:gd name="T6" fmla="*/ 1 w 28"/>
                <a:gd name="T7" fmla="*/ 5 h 24"/>
                <a:gd name="T8" fmla="*/ 1 w 28"/>
                <a:gd name="T9" fmla="*/ 2 h 24"/>
                <a:gd name="T10" fmla="*/ 4 w 28"/>
                <a:gd name="T11" fmla="*/ 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4">
                  <a:moveTo>
                    <a:pt x="28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3"/>
                    <a:pt x="0" y="21"/>
                    <a:pt x="1" y="24"/>
                  </a:cubicBezTo>
                  <a:cubicBezTo>
                    <a:pt x="4" y="20"/>
                    <a:pt x="4" y="14"/>
                    <a:pt x="6" y="11"/>
                  </a:cubicBezTo>
                  <a:cubicBezTo>
                    <a:pt x="10" y="6"/>
                    <a:pt x="16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6" name="Freeform 792">
              <a:extLst>
                <a:ext uri="{FF2B5EF4-FFF2-40B4-BE49-F238E27FC236}">
                  <a16:creationId xmlns:a16="http://schemas.microsoft.com/office/drawing/2014/main" id="{F5B59F20-5A61-42AF-8983-9CF363877EAA}"/>
                </a:ext>
              </a:extLst>
            </p:cNvPr>
            <p:cNvSpPr/>
            <p:nvPr>
              <p:custDataLst>
                <p:tags r:id="rId827"/>
              </p:custDataLst>
            </p:nvPr>
          </p:nvSpPr>
          <p:spPr bwMode="auto">
            <a:xfrm>
              <a:off x="2712" y="2904"/>
              <a:ext cx="12" cy="13"/>
            </a:xfrm>
            <a:custGeom>
              <a:avLst/>
              <a:gdLst>
                <a:gd name="T0" fmla="*/ 3 w 23"/>
                <a:gd name="T1" fmla="*/ 1 h 23"/>
                <a:gd name="T2" fmla="*/ 1 w 23"/>
                <a:gd name="T3" fmla="*/ 1 h 23"/>
                <a:gd name="T4" fmla="*/ 0 w 23"/>
                <a:gd name="T5" fmla="*/ 4 h 23"/>
                <a:gd name="T6" fmla="*/ 3 w 23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23" y="4"/>
                  </a:moveTo>
                  <a:cubicBezTo>
                    <a:pt x="18" y="0"/>
                    <a:pt x="10" y="1"/>
                    <a:pt x="6" y="4"/>
                  </a:cubicBezTo>
                  <a:cubicBezTo>
                    <a:pt x="0" y="9"/>
                    <a:pt x="2" y="17"/>
                    <a:pt x="0" y="23"/>
                  </a:cubicBezTo>
                  <a:cubicBezTo>
                    <a:pt x="4" y="14"/>
                    <a:pt x="12" y="2"/>
                    <a:pt x="23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7" name="Freeform 793">
              <a:extLst>
                <a:ext uri="{FF2B5EF4-FFF2-40B4-BE49-F238E27FC236}">
                  <a16:creationId xmlns:a16="http://schemas.microsoft.com/office/drawing/2014/main" id="{6F655F19-0341-4516-9392-64911A99986B}"/>
                </a:ext>
              </a:extLst>
            </p:cNvPr>
            <p:cNvSpPr/>
            <p:nvPr>
              <p:custDataLst>
                <p:tags r:id="rId828"/>
              </p:custDataLst>
            </p:nvPr>
          </p:nvSpPr>
          <p:spPr bwMode="auto">
            <a:xfrm>
              <a:off x="2697" y="2945"/>
              <a:ext cx="14" cy="17"/>
            </a:xfrm>
            <a:custGeom>
              <a:avLst/>
              <a:gdLst>
                <a:gd name="T0" fmla="*/ 5 w 24"/>
                <a:gd name="T1" fmla="*/ 1 h 29"/>
                <a:gd name="T2" fmla="*/ 2 w 24"/>
                <a:gd name="T3" fmla="*/ 1 h 29"/>
                <a:gd name="T4" fmla="*/ 1 w 24"/>
                <a:gd name="T5" fmla="*/ 4 h 29"/>
                <a:gd name="T6" fmla="*/ 0 w 24"/>
                <a:gd name="T7" fmla="*/ 5 h 29"/>
                <a:gd name="T8" fmla="*/ 2 w 24"/>
                <a:gd name="T9" fmla="*/ 6 h 29"/>
                <a:gd name="T10" fmla="*/ 4 w 24"/>
                <a:gd name="T11" fmla="*/ 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2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1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8" name="Freeform 794">
              <a:extLst>
                <a:ext uri="{FF2B5EF4-FFF2-40B4-BE49-F238E27FC236}">
                  <a16:creationId xmlns:a16="http://schemas.microsoft.com/office/drawing/2014/main" id="{34B328B3-E2A1-4A95-8B0C-FDAAAE27EC43}"/>
                </a:ext>
              </a:extLst>
            </p:cNvPr>
            <p:cNvSpPr/>
            <p:nvPr>
              <p:custDataLst>
                <p:tags r:id="rId829"/>
              </p:custDataLst>
            </p:nvPr>
          </p:nvSpPr>
          <p:spPr bwMode="auto">
            <a:xfrm>
              <a:off x="2679" y="2965"/>
              <a:ext cx="17" cy="27"/>
            </a:xfrm>
            <a:custGeom>
              <a:avLst/>
              <a:gdLst>
                <a:gd name="T0" fmla="*/ 5 w 32"/>
                <a:gd name="T1" fmla="*/ 1 h 46"/>
                <a:gd name="T2" fmla="*/ 3 w 32"/>
                <a:gd name="T3" fmla="*/ 2 h 46"/>
                <a:gd name="T4" fmla="*/ 2 w 32"/>
                <a:gd name="T5" fmla="*/ 5 h 46"/>
                <a:gd name="T6" fmla="*/ 1 w 32"/>
                <a:gd name="T7" fmla="*/ 8 h 46"/>
                <a:gd name="T8" fmla="*/ 0 w 32"/>
                <a:gd name="T9" fmla="*/ 9 h 46"/>
                <a:gd name="T10" fmla="*/ 2 w 32"/>
                <a:gd name="T11" fmla="*/ 8 h 46"/>
                <a:gd name="T12" fmla="*/ 3 w 32"/>
                <a:gd name="T13" fmla="*/ 9 h 46"/>
                <a:gd name="T14" fmla="*/ 4 w 32"/>
                <a:gd name="T15" fmla="*/ 3 h 46"/>
                <a:gd name="T16" fmla="*/ 5 w 32"/>
                <a:gd name="T17" fmla="*/ 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2" y="40"/>
                  </a:cubicBezTo>
                  <a:cubicBezTo>
                    <a:pt x="16" y="39"/>
                    <a:pt x="16" y="42"/>
                    <a:pt x="20" y="43"/>
                  </a:cubicBezTo>
                  <a:cubicBezTo>
                    <a:pt x="12" y="34"/>
                    <a:pt x="14" y="12"/>
                    <a:pt x="29" y="15"/>
                  </a:cubicBezTo>
                  <a:cubicBezTo>
                    <a:pt x="27" y="12"/>
                    <a:pt x="29" y="6"/>
                    <a:pt x="32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59" name="Freeform 795">
              <a:extLst>
                <a:ext uri="{FF2B5EF4-FFF2-40B4-BE49-F238E27FC236}">
                  <a16:creationId xmlns:a16="http://schemas.microsoft.com/office/drawing/2014/main" id="{A3279C53-987E-424A-8C70-F6650662AA16}"/>
                </a:ext>
              </a:extLst>
            </p:cNvPr>
            <p:cNvSpPr/>
            <p:nvPr>
              <p:custDataLst>
                <p:tags r:id="rId830"/>
              </p:custDataLst>
            </p:nvPr>
          </p:nvSpPr>
          <p:spPr bwMode="auto">
            <a:xfrm>
              <a:off x="2658" y="2998"/>
              <a:ext cx="20" cy="11"/>
            </a:xfrm>
            <a:custGeom>
              <a:avLst/>
              <a:gdLst>
                <a:gd name="T0" fmla="*/ 0 w 36"/>
                <a:gd name="T1" fmla="*/ 3 h 19"/>
                <a:gd name="T2" fmla="*/ 1 w 36"/>
                <a:gd name="T3" fmla="*/ 3 h 19"/>
                <a:gd name="T4" fmla="*/ 2 w 36"/>
                <a:gd name="T5" fmla="*/ 1 h 19"/>
                <a:gd name="T6" fmla="*/ 6 w 36"/>
                <a:gd name="T7" fmla="*/ 2 h 19"/>
                <a:gd name="T8" fmla="*/ 2 w 36"/>
                <a:gd name="T9" fmla="*/ 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9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6" y="8"/>
                  </a:cubicBezTo>
                  <a:cubicBezTo>
                    <a:pt x="27" y="5"/>
                    <a:pt x="16" y="9"/>
                    <a:pt x="10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0" name="Freeform 796">
              <a:extLst>
                <a:ext uri="{FF2B5EF4-FFF2-40B4-BE49-F238E27FC236}">
                  <a16:creationId xmlns:a16="http://schemas.microsoft.com/office/drawing/2014/main" id="{7533B2C8-9D3B-4BFF-B551-173B4E1CC01E}"/>
                </a:ext>
              </a:extLst>
            </p:cNvPr>
            <p:cNvSpPr/>
            <p:nvPr>
              <p:custDataLst>
                <p:tags r:id="rId831"/>
              </p:custDataLst>
            </p:nvPr>
          </p:nvSpPr>
          <p:spPr bwMode="auto">
            <a:xfrm>
              <a:off x="2598" y="3313"/>
              <a:ext cx="29" cy="121"/>
            </a:xfrm>
            <a:custGeom>
              <a:avLst/>
              <a:gdLst>
                <a:gd name="T0" fmla="*/ 8 w 52"/>
                <a:gd name="T1" fmla="*/ 1 h 207"/>
                <a:gd name="T2" fmla="*/ 8 w 52"/>
                <a:gd name="T3" fmla="*/ 6 h 207"/>
                <a:gd name="T4" fmla="*/ 8 w 52"/>
                <a:gd name="T5" fmla="*/ 12 h 207"/>
                <a:gd name="T6" fmla="*/ 9 w 52"/>
                <a:gd name="T7" fmla="*/ 16 h 207"/>
                <a:gd name="T8" fmla="*/ 6 w 52"/>
                <a:gd name="T9" fmla="*/ 29 h 207"/>
                <a:gd name="T10" fmla="*/ 0 w 52"/>
                <a:gd name="T11" fmla="*/ 42 h 207"/>
                <a:gd name="T12" fmla="*/ 2 w 52"/>
                <a:gd name="T13" fmla="*/ 31 h 207"/>
                <a:gd name="T14" fmla="*/ 6 w 52"/>
                <a:gd name="T15" fmla="*/ 15 h 207"/>
                <a:gd name="T16" fmla="*/ 6 w 52"/>
                <a:gd name="T17" fmla="*/ 4 h 207"/>
                <a:gd name="T18" fmla="*/ 8 w 52"/>
                <a:gd name="T19" fmla="*/ 1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06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50" y="69"/>
                    <a:pt x="50" y="81"/>
                  </a:cubicBezTo>
                  <a:cubicBezTo>
                    <a:pt x="51" y="98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1" name="Freeform 797">
              <a:extLst>
                <a:ext uri="{FF2B5EF4-FFF2-40B4-BE49-F238E27FC236}">
                  <a16:creationId xmlns:a16="http://schemas.microsoft.com/office/drawing/2014/main" id="{942B1BC3-934C-4F02-81A3-4B55B14DD0E2}"/>
                </a:ext>
              </a:extLst>
            </p:cNvPr>
            <p:cNvSpPr/>
            <p:nvPr>
              <p:custDataLst>
                <p:tags r:id="rId832"/>
              </p:custDataLst>
            </p:nvPr>
          </p:nvSpPr>
          <p:spPr bwMode="auto">
            <a:xfrm>
              <a:off x="2616" y="3298"/>
              <a:ext cx="88" cy="31"/>
            </a:xfrm>
            <a:custGeom>
              <a:avLst/>
              <a:gdLst>
                <a:gd name="T0" fmla="*/ 0 w 160"/>
                <a:gd name="T1" fmla="*/ 4 h 54"/>
                <a:gd name="T2" fmla="*/ 7 w 160"/>
                <a:gd name="T3" fmla="*/ 4 h 54"/>
                <a:gd name="T4" fmla="*/ 18 w 160"/>
                <a:gd name="T5" fmla="*/ 10 h 54"/>
                <a:gd name="T6" fmla="*/ 26 w 160"/>
                <a:gd name="T7" fmla="*/ 8 h 54"/>
                <a:gd name="T8" fmla="*/ 26 w 160"/>
                <a:gd name="T9" fmla="*/ 5 h 54"/>
                <a:gd name="T10" fmla="*/ 21 w 160"/>
                <a:gd name="T11" fmla="*/ 8 h 54"/>
                <a:gd name="T12" fmla="*/ 10 w 160"/>
                <a:gd name="T13" fmla="*/ 5 h 54"/>
                <a:gd name="T14" fmla="*/ 0 w 160"/>
                <a:gd name="T15" fmla="*/ 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2" name="Freeform 798">
              <a:extLst>
                <a:ext uri="{FF2B5EF4-FFF2-40B4-BE49-F238E27FC236}">
                  <a16:creationId xmlns:a16="http://schemas.microsoft.com/office/drawing/2014/main" id="{676962C4-00BE-48D7-B2A1-A8476B72F9CB}"/>
                </a:ext>
              </a:extLst>
            </p:cNvPr>
            <p:cNvSpPr/>
            <p:nvPr>
              <p:custDataLst>
                <p:tags r:id="rId833"/>
              </p:custDataLst>
            </p:nvPr>
          </p:nvSpPr>
          <p:spPr bwMode="auto">
            <a:xfrm>
              <a:off x="2706" y="3290"/>
              <a:ext cx="26" cy="33"/>
            </a:xfrm>
            <a:custGeom>
              <a:avLst/>
              <a:gdLst>
                <a:gd name="T0" fmla="*/ 1 w 48"/>
                <a:gd name="T1" fmla="*/ 8 h 56"/>
                <a:gd name="T2" fmla="*/ 2 w 48"/>
                <a:gd name="T3" fmla="*/ 11 h 56"/>
                <a:gd name="T4" fmla="*/ 5 w 48"/>
                <a:gd name="T5" fmla="*/ 8 h 56"/>
                <a:gd name="T6" fmla="*/ 7 w 48"/>
                <a:gd name="T7" fmla="*/ 0 h 56"/>
                <a:gd name="T8" fmla="*/ 5 w 48"/>
                <a:gd name="T9" fmla="*/ 5 h 56"/>
                <a:gd name="T10" fmla="*/ 1 w 48"/>
                <a:gd name="T11" fmla="*/ 7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1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1"/>
                    <a:pt x="5" y="3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3" name="Freeform 799">
              <a:extLst>
                <a:ext uri="{FF2B5EF4-FFF2-40B4-BE49-F238E27FC236}">
                  <a16:creationId xmlns:a16="http://schemas.microsoft.com/office/drawing/2014/main" id="{01F1F039-9837-44FC-BFAC-6C8BDF9BA9CD}"/>
                </a:ext>
              </a:extLst>
            </p:cNvPr>
            <p:cNvSpPr/>
            <p:nvPr>
              <p:custDataLst>
                <p:tags r:id="rId834"/>
              </p:custDataLst>
            </p:nvPr>
          </p:nvSpPr>
          <p:spPr bwMode="auto">
            <a:xfrm>
              <a:off x="2733" y="3268"/>
              <a:ext cx="24" cy="25"/>
            </a:xfrm>
            <a:custGeom>
              <a:avLst/>
              <a:gdLst>
                <a:gd name="T0" fmla="*/ 0 w 44"/>
                <a:gd name="T1" fmla="*/ 7 h 42"/>
                <a:gd name="T2" fmla="*/ 2 w 44"/>
                <a:gd name="T3" fmla="*/ 8 h 42"/>
                <a:gd name="T4" fmla="*/ 4 w 44"/>
                <a:gd name="T5" fmla="*/ 7 h 42"/>
                <a:gd name="T6" fmla="*/ 5 w 44"/>
                <a:gd name="T7" fmla="*/ 0 h 42"/>
                <a:gd name="T8" fmla="*/ 1 w 44"/>
                <a:gd name="T9" fmla="*/ 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0" y="31"/>
                  </a:moveTo>
                  <a:cubicBezTo>
                    <a:pt x="3" y="36"/>
                    <a:pt x="3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1" y="29"/>
                    <a:pt x="8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4" name="Freeform 800">
              <a:extLst>
                <a:ext uri="{FF2B5EF4-FFF2-40B4-BE49-F238E27FC236}">
                  <a16:creationId xmlns:a16="http://schemas.microsoft.com/office/drawing/2014/main" id="{20BE3C32-9E73-4F79-A830-6BD3F66DB4AC}"/>
                </a:ext>
              </a:extLst>
            </p:cNvPr>
            <p:cNvSpPr/>
            <p:nvPr>
              <p:custDataLst>
                <p:tags r:id="rId835"/>
              </p:custDataLst>
            </p:nvPr>
          </p:nvSpPr>
          <p:spPr bwMode="auto">
            <a:xfrm>
              <a:off x="2751" y="3235"/>
              <a:ext cx="20" cy="33"/>
            </a:xfrm>
            <a:custGeom>
              <a:avLst/>
              <a:gdLst>
                <a:gd name="T0" fmla="*/ 1 w 37"/>
                <a:gd name="T1" fmla="*/ 9 h 55"/>
                <a:gd name="T2" fmla="*/ 4 w 37"/>
                <a:gd name="T3" fmla="*/ 7 h 55"/>
                <a:gd name="T4" fmla="*/ 6 w 37"/>
                <a:gd name="T5" fmla="*/ 0 h 55"/>
                <a:gd name="T6" fmla="*/ 0 w 37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5" name="Freeform 801">
              <a:extLst>
                <a:ext uri="{FF2B5EF4-FFF2-40B4-BE49-F238E27FC236}">
                  <a16:creationId xmlns:a16="http://schemas.microsoft.com/office/drawing/2014/main" id="{6AA51B93-B2AE-4026-B65A-8257F45DC562}"/>
                </a:ext>
              </a:extLst>
            </p:cNvPr>
            <p:cNvSpPr/>
            <p:nvPr>
              <p:custDataLst>
                <p:tags r:id="rId836"/>
              </p:custDataLst>
            </p:nvPr>
          </p:nvSpPr>
          <p:spPr bwMode="auto">
            <a:xfrm>
              <a:off x="2768" y="3211"/>
              <a:ext cx="11" cy="23"/>
            </a:xfrm>
            <a:custGeom>
              <a:avLst/>
              <a:gdLst>
                <a:gd name="T0" fmla="*/ 3 w 20"/>
                <a:gd name="T1" fmla="*/ 0 h 39"/>
                <a:gd name="T2" fmla="*/ 0 w 20"/>
                <a:gd name="T3" fmla="*/ 6 h 39"/>
                <a:gd name="T4" fmla="*/ 2 w 20"/>
                <a:gd name="T5" fmla="*/ 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9">
                  <a:moveTo>
                    <a:pt x="19" y="0"/>
                  </a:moveTo>
                  <a:cubicBezTo>
                    <a:pt x="20" y="8"/>
                    <a:pt x="15" y="39"/>
                    <a:pt x="0" y="28"/>
                  </a:cubicBezTo>
                  <a:cubicBezTo>
                    <a:pt x="9" y="26"/>
                    <a:pt x="11" y="21"/>
                    <a:pt x="15" y="1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6" name="Freeform 802">
              <a:extLst>
                <a:ext uri="{FF2B5EF4-FFF2-40B4-BE49-F238E27FC236}">
                  <a16:creationId xmlns:a16="http://schemas.microsoft.com/office/drawing/2014/main" id="{7BF49212-D4FB-40F2-9AF6-6D6C89502B41}"/>
                </a:ext>
              </a:extLst>
            </p:cNvPr>
            <p:cNvSpPr/>
            <p:nvPr>
              <p:custDataLst>
                <p:tags r:id="rId837"/>
              </p:custDataLst>
            </p:nvPr>
          </p:nvSpPr>
          <p:spPr bwMode="auto">
            <a:xfrm>
              <a:off x="2767" y="3156"/>
              <a:ext cx="8" cy="12"/>
            </a:xfrm>
            <a:custGeom>
              <a:avLst/>
              <a:gdLst>
                <a:gd name="T0" fmla="*/ 2 w 15"/>
                <a:gd name="T1" fmla="*/ 0 h 21"/>
                <a:gd name="T2" fmla="*/ 2 w 15"/>
                <a:gd name="T3" fmla="*/ 3 h 21"/>
                <a:gd name="T4" fmla="*/ 0 w 15"/>
                <a:gd name="T5" fmla="*/ 4 h 21"/>
                <a:gd name="T6" fmla="*/ 2 w 15"/>
                <a:gd name="T7" fmla="*/ 1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7" name="Freeform 803">
              <a:extLst>
                <a:ext uri="{FF2B5EF4-FFF2-40B4-BE49-F238E27FC236}">
                  <a16:creationId xmlns:a16="http://schemas.microsoft.com/office/drawing/2014/main" id="{1277A29B-977B-48E8-96CE-E8FB0AB1B2AA}"/>
                </a:ext>
              </a:extLst>
            </p:cNvPr>
            <p:cNvSpPr/>
            <p:nvPr>
              <p:custDataLst>
                <p:tags r:id="rId838"/>
              </p:custDataLst>
            </p:nvPr>
          </p:nvSpPr>
          <p:spPr bwMode="auto">
            <a:xfrm>
              <a:off x="2757" y="3102"/>
              <a:ext cx="6" cy="18"/>
            </a:xfrm>
            <a:custGeom>
              <a:avLst/>
              <a:gdLst>
                <a:gd name="T0" fmla="*/ 1 w 10"/>
                <a:gd name="T1" fmla="*/ 0 h 30"/>
                <a:gd name="T2" fmla="*/ 2 w 10"/>
                <a:gd name="T3" fmla="*/ 4 h 30"/>
                <a:gd name="T4" fmla="*/ 0 w 10"/>
                <a:gd name="T5" fmla="*/ 6 h 30"/>
                <a:gd name="T6" fmla="*/ 2 w 10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8" name="Freeform 804">
              <a:extLst>
                <a:ext uri="{FF2B5EF4-FFF2-40B4-BE49-F238E27FC236}">
                  <a16:creationId xmlns:a16="http://schemas.microsoft.com/office/drawing/2014/main" id="{A0EC1130-556B-45F0-9DB0-4A544379DA40}"/>
                </a:ext>
              </a:extLst>
            </p:cNvPr>
            <p:cNvSpPr/>
            <p:nvPr>
              <p:custDataLst>
                <p:tags r:id="rId839"/>
              </p:custDataLst>
            </p:nvPr>
          </p:nvSpPr>
          <p:spPr bwMode="auto">
            <a:xfrm>
              <a:off x="2761" y="3129"/>
              <a:ext cx="8" cy="12"/>
            </a:xfrm>
            <a:custGeom>
              <a:avLst/>
              <a:gdLst>
                <a:gd name="T0" fmla="*/ 2 w 13"/>
                <a:gd name="T1" fmla="*/ 0 h 20"/>
                <a:gd name="T2" fmla="*/ 2 w 13"/>
                <a:gd name="T3" fmla="*/ 4 h 20"/>
                <a:gd name="T4" fmla="*/ 0 w 13"/>
                <a:gd name="T5" fmla="*/ 4 h 20"/>
                <a:gd name="T6" fmla="*/ 2 w 13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0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69" name="Freeform 805">
              <a:extLst>
                <a:ext uri="{FF2B5EF4-FFF2-40B4-BE49-F238E27FC236}">
                  <a16:creationId xmlns:a16="http://schemas.microsoft.com/office/drawing/2014/main" id="{2CC4FCDA-DA00-4AD6-93DB-7215B5959D1A}"/>
                </a:ext>
              </a:extLst>
            </p:cNvPr>
            <p:cNvSpPr/>
            <p:nvPr>
              <p:custDataLst>
                <p:tags r:id="rId840"/>
              </p:custDataLst>
            </p:nvPr>
          </p:nvSpPr>
          <p:spPr bwMode="auto">
            <a:xfrm>
              <a:off x="2751" y="3072"/>
              <a:ext cx="10" cy="22"/>
            </a:xfrm>
            <a:custGeom>
              <a:avLst/>
              <a:gdLst>
                <a:gd name="T0" fmla="*/ 1 w 19"/>
                <a:gd name="T1" fmla="*/ 0 h 39"/>
                <a:gd name="T2" fmla="*/ 0 w 19"/>
                <a:gd name="T3" fmla="*/ 6 h 39"/>
                <a:gd name="T4" fmla="*/ 1 w 19"/>
                <a:gd name="T5" fmla="*/ 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0" name="Freeform 806">
              <a:extLst>
                <a:ext uri="{FF2B5EF4-FFF2-40B4-BE49-F238E27FC236}">
                  <a16:creationId xmlns:a16="http://schemas.microsoft.com/office/drawing/2014/main" id="{00680F73-71C9-46CA-8A4D-CF6D072735D0}"/>
                </a:ext>
              </a:extLst>
            </p:cNvPr>
            <p:cNvSpPr/>
            <p:nvPr>
              <p:custDataLst>
                <p:tags r:id="rId841"/>
              </p:custDataLst>
            </p:nvPr>
          </p:nvSpPr>
          <p:spPr bwMode="auto">
            <a:xfrm>
              <a:off x="2748" y="3047"/>
              <a:ext cx="8" cy="16"/>
            </a:xfrm>
            <a:custGeom>
              <a:avLst/>
              <a:gdLst>
                <a:gd name="T0" fmla="*/ 2 w 14"/>
                <a:gd name="T1" fmla="*/ 0 h 28"/>
                <a:gd name="T2" fmla="*/ 0 w 14"/>
                <a:gd name="T3" fmla="*/ 5 h 28"/>
                <a:gd name="T4" fmla="*/ 2 w 14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3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1" name="Freeform 807">
              <a:extLst>
                <a:ext uri="{FF2B5EF4-FFF2-40B4-BE49-F238E27FC236}">
                  <a16:creationId xmlns:a16="http://schemas.microsoft.com/office/drawing/2014/main" id="{34F7FA7E-1E41-41B9-9F58-CA7FD7F286C9}"/>
                </a:ext>
              </a:extLst>
            </p:cNvPr>
            <p:cNvSpPr/>
            <p:nvPr>
              <p:custDataLst>
                <p:tags r:id="rId842"/>
              </p:custDataLst>
            </p:nvPr>
          </p:nvSpPr>
          <p:spPr bwMode="auto">
            <a:xfrm>
              <a:off x="2751" y="3026"/>
              <a:ext cx="5" cy="12"/>
            </a:xfrm>
            <a:custGeom>
              <a:avLst/>
              <a:gdLst>
                <a:gd name="T0" fmla="*/ 1 w 8"/>
                <a:gd name="T1" fmla="*/ 0 h 21"/>
                <a:gd name="T2" fmla="*/ 0 w 8"/>
                <a:gd name="T3" fmla="*/ 3 h 21"/>
                <a:gd name="T4" fmla="*/ 1 w 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2" name="Freeform 808">
              <a:extLst>
                <a:ext uri="{FF2B5EF4-FFF2-40B4-BE49-F238E27FC236}">
                  <a16:creationId xmlns:a16="http://schemas.microsoft.com/office/drawing/2014/main" id="{B2B6CEA0-B739-461B-BD8C-B5BA22A05054}"/>
                </a:ext>
              </a:extLst>
            </p:cNvPr>
            <p:cNvSpPr/>
            <p:nvPr>
              <p:custDataLst>
                <p:tags r:id="rId843"/>
              </p:custDataLst>
            </p:nvPr>
          </p:nvSpPr>
          <p:spPr bwMode="auto">
            <a:xfrm>
              <a:off x="2750" y="2922"/>
              <a:ext cx="4" cy="1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3" name="Freeform 809">
              <a:extLst>
                <a:ext uri="{FF2B5EF4-FFF2-40B4-BE49-F238E27FC236}">
                  <a16:creationId xmlns:a16="http://schemas.microsoft.com/office/drawing/2014/main" id="{CDE2B33A-84B8-4B36-A99F-4FD9B5FA4593}"/>
                </a:ext>
              </a:extLst>
            </p:cNvPr>
            <p:cNvSpPr/>
            <p:nvPr>
              <p:custDataLst>
                <p:tags r:id="rId844"/>
              </p:custDataLst>
            </p:nvPr>
          </p:nvSpPr>
          <p:spPr bwMode="auto">
            <a:xfrm>
              <a:off x="2748" y="3001"/>
              <a:ext cx="4" cy="12"/>
            </a:xfrm>
            <a:custGeom>
              <a:avLst/>
              <a:gdLst>
                <a:gd name="T0" fmla="*/ 1 w 7"/>
                <a:gd name="T1" fmla="*/ 0 h 21"/>
                <a:gd name="T2" fmla="*/ 0 w 7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7" y="14"/>
                    <a:pt x="5" y="20"/>
                    <a:pt x="0" y="2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4" name="Freeform 810">
              <a:extLst>
                <a:ext uri="{FF2B5EF4-FFF2-40B4-BE49-F238E27FC236}">
                  <a16:creationId xmlns:a16="http://schemas.microsoft.com/office/drawing/2014/main" id="{C1F246F6-6F75-45A5-B142-493D08B9EC16}"/>
                </a:ext>
              </a:extLst>
            </p:cNvPr>
            <p:cNvSpPr/>
            <p:nvPr>
              <p:custDataLst>
                <p:tags r:id="rId845"/>
              </p:custDataLst>
            </p:nvPr>
          </p:nvSpPr>
          <p:spPr bwMode="auto">
            <a:xfrm>
              <a:off x="2660" y="3013"/>
              <a:ext cx="16" cy="18"/>
            </a:xfrm>
            <a:custGeom>
              <a:avLst/>
              <a:gdLst>
                <a:gd name="T0" fmla="*/ 0 w 30"/>
                <a:gd name="T1" fmla="*/ 2 h 32"/>
                <a:gd name="T2" fmla="*/ 1 w 30"/>
                <a:gd name="T3" fmla="*/ 6 h 32"/>
                <a:gd name="T4" fmla="*/ 4 w 30"/>
                <a:gd name="T5" fmla="*/ 0 h 32"/>
                <a:gd name="T6" fmla="*/ 2 w 30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7" y="28"/>
                    <a:pt x="30" y="14"/>
                    <a:pt x="28" y="0"/>
                  </a:cubicBezTo>
                  <a:cubicBezTo>
                    <a:pt x="27" y="6"/>
                    <a:pt x="19" y="25"/>
                    <a:pt x="11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5" name="Freeform 811">
              <a:extLst>
                <a:ext uri="{FF2B5EF4-FFF2-40B4-BE49-F238E27FC236}">
                  <a16:creationId xmlns:a16="http://schemas.microsoft.com/office/drawing/2014/main" id="{5202EAA8-46EB-410A-8A99-91661341A411}"/>
                </a:ext>
              </a:extLst>
            </p:cNvPr>
            <p:cNvSpPr/>
            <p:nvPr>
              <p:custDataLst>
                <p:tags r:id="rId846"/>
              </p:custDataLst>
            </p:nvPr>
          </p:nvSpPr>
          <p:spPr bwMode="auto">
            <a:xfrm>
              <a:off x="2684" y="2995"/>
              <a:ext cx="10" cy="17"/>
            </a:xfrm>
            <a:custGeom>
              <a:avLst/>
              <a:gdLst>
                <a:gd name="T0" fmla="*/ 0 w 18"/>
                <a:gd name="T1" fmla="*/ 3 h 29"/>
                <a:gd name="T2" fmla="*/ 0 w 18"/>
                <a:gd name="T3" fmla="*/ 6 h 29"/>
                <a:gd name="T4" fmla="*/ 3 w 18"/>
                <a:gd name="T5" fmla="*/ 0 h 29"/>
                <a:gd name="T6" fmla="*/ 1 w 18"/>
                <a:gd name="T7" fmla="*/ 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6" name="Freeform 812">
              <a:extLst>
                <a:ext uri="{FF2B5EF4-FFF2-40B4-BE49-F238E27FC236}">
                  <a16:creationId xmlns:a16="http://schemas.microsoft.com/office/drawing/2014/main" id="{F365B1A6-35E0-44B3-8FF0-D65E87EDD6D5}"/>
                </a:ext>
              </a:extLst>
            </p:cNvPr>
            <p:cNvSpPr/>
            <p:nvPr>
              <p:custDataLst>
                <p:tags r:id="rId847"/>
              </p:custDataLst>
            </p:nvPr>
          </p:nvSpPr>
          <p:spPr bwMode="auto">
            <a:xfrm>
              <a:off x="2635" y="3021"/>
              <a:ext cx="21" cy="19"/>
            </a:xfrm>
            <a:custGeom>
              <a:avLst/>
              <a:gdLst>
                <a:gd name="T0" fmla="*/ 1 w 38"/>
                <a:gd name="T1" fmla="*/ 2 h 31"/>
                <a:gd name="T2" fmla="*/ 0 w 38"/>
                <a:gd name="T3" fmla="*/ 7 h 31"/>
                <a:gd name="T4" fmla="*/ 4 w 38"/>
                <a:gd name="T5" fmla="*/ 6 h 31"/>
                <a:gd name="T6" fmla="*/ 6 w 38"/>
                <a:gd name="T7" fmla="*/ 0 h 31"/>
                <a:gd name="T8" fmla="*/ 3 w 38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7" name="Freeform 813">
              <a:extLst>
                <a:ext uri="{FF2B5EF4-FFF2-40B4-BE49-F238E27FC236}">
                  <a16:creationId xmlns:a16="http://schemas.microsoft.com/office/drawing/2014/main" id="{1746DA51-9AA8-480B-9021-D1A928A60688}"/>
                </a:ext>
              </a:extLst>
            </p:cNvPr>
            <p:cNvSpPr/>
            <p:nvPr>
              <p:custDataLst>
                <p:tags r:id="rId848"/>
              </p:custDataLst>
            </p:nvPr>
          </p:nvSpPr>
          <p:spPr bwMode="auto">
            <a:xfrm>
              <a:off x="2612" y="3030"/>
              <a:ext cx="19" cy="17"/>
            </a:xfrm>
            <a:custGeom>
              <a:avLst/>
              <a:gdLst>
                <a:gd name="T0" fmla="*/ 0 w 34"/>
                <a:gd name="T1" fmla="*/ 3 h 29"/>
                <a:gd name="T2" fmla="*/ 3 w 34"/>
                <a:gd name="T3" fmla="*/ 5 h 29"/>
                <a:gd name="T4" fmla="*/ 6 w 34"/>
                <a:gd name="T5" fmla="*/ 0 h 29"/>
                <a:gd name="T6" fmla="*/ 2 w 34"/>
                <a:gd name="T7" fmla="*/ 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8">
                  <a:moveTo>
                    <a:pt x="0" y="14"/>
                  </a:moveTo>
                  <a:cubicBezTo>
                    <a:pt x="0" y="28"/>
                    <a:pt x="5" y="29"/>
                    <a:pt x="18" y="24"/>
                  </a:cubicBezTo>
                  <a:cubicBezTo>
                    <a:pt x="28" y="20"/>
                    <a:pt x="34" y="11"/>
                    <a:pt x="32" y="0"/>
                  </a:cubicBezTo>
                  <a:cubicBezTo>
                    <a:pt x="34" y="12"/>
                    <a:pt x="25" y="18"/>
                    <a:pt x="14" y="1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8" name="Freeform 814">
              <a:extLst>
                <a:ext uri="{FF2B5EF4-FFF2-40B4-BE49-F238E27FC236}">
                  <a16:creationId xmlns:a16="http://schemas.microsoft.com/office/drawing/2014/main" id="{52D18C34-E3D1-4563-8DA9-261DB35FA68D}"/>
                </a:ext>
              </a:extLst>
            </p:cNvPr>
            <p:cNvSpPr/>
            <p:nvPr>
              <p:custDataLst>
                <p:tags r:id="rId849"/>
              </p:custDataLst>
            </p:nvPr>
          </p:nvSpPr>
          <p:spPr bwMode="auto">
            <a:xfrm>
              <a:off x="2587" y="3035"/>
              <a:ext cx="18" cy="15"/>
            </a:xfrm>
            <a:custGeom>
              <a:avLst/>
              <a:gdLst>
                <a:gd name="T0" fmla="*/ 1 w 32"/>
                <a:gd name="T1" fmla="*/ 2 h 25"/>
                <a:gd name="T2" fmla="*/ 3 w 32"/>
                <a:gd name="T3" fmla="*/ 5 h 25"/>
                <a:gd name="T4" fmla="*/ 6 w 32"/>
                <a:gd name="T5" fmla="*/ 0 h 25"/>
                <a:gd name="T6" fmla="*/ 2 w 32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0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79" name="Freeform 815">
              <a:extLst>
                <a:ext uri="{FF2B5EF4-FFF2-40B4-BE49-F238E27FC236}">
                  <a16:creationId xmlns:a16="http://schemas.microsoft.com/office/drawing/2014/main" id="{A99355D8-9287-4C53-BE38-0876A2E41CDC}"/>
                </a:ext>
              </a:extLst>
            </p:cNvPr>
            <p:cNvSpPr/>
            <p:nvPr>
              <p:custDataLst>
                <p:tags r:id="rId850"/>
              </p:custDataLst>
            </p:nvPr>
          </p:nvSpPr>
          <p:spPr bwMode="auto">
            <a:xfrm>
              <a:off x="2558" y="3034"/>
              <a:ext cx="21" cy="18"/>
            </a:xfrm>
            <a:custGeom>
              <a:avLst/>
              <a:gdLst>
                <a:gd name="T0" fmla="*/ 0 w 38"/>
                <a:gd name="T1" fmla="*/ 4 h 31"/>
                <a:gd name="T2" fmla="*/ 4 w 38"/>
                <a:gd name="T3" fmla="*/ 5 h 31"/>
                <a:gd name="T4" fmla="*/ 6 w 38"/>
                <a:gd name="T5" fmla="*/ 0 h 31"/>
                <a:gd name="T6" fmla="*/ 3 w 38"/>
                <a:gd name="T7" fmla="*/ 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0" name="Freeform 816">
              <a:extLst>
                <a:ext uri="{FF2B5EF4-FFF2-40B4-BE49-F238E27FC236}">
                  <a16:creationId xmlns:a16="http://schemas.microsoft.com/office/drawing/2014/main" id="{591E83D3-C689-4FE2-8DE1-F326A84FDFB4}"/>
                </a:ext>
              </a:extLst>
            </p:cNvPr>
            <p:cNvSpPr/>
            <p:nvPr>
              <p:custDataLst>
                <p:tags r:id="rId851"/>
              </p:custDataLst>
            </p:nvPr>
          </p:nvSpPr>
          <p:spPr bwMode="auto">
            <a:xfrm>
              <a:off x="2530" y="3032"/>
              <a:ext cx="24" cy="18"/>
            </a:xfrm>
            <a:custGeom>
              <a:avLst/>
              <a:gdLst>
                <a:gd name="T0" fmla="*/ 0 w 44"/>
                <a:gd name="T1" fmla="*/ 4 h 31"/>
                <a:gd name="T2" fmla="*/ 5 w 44"/>
                <a:gd name="T3" fmla="*/ 0 h 31"/>
                <a:gd name="T4" fmla="*/ 1 w 44"/>
                <a:gd name="T5" fmla="*/ 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20" y="15"/>
                    <a:pt x="8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1" name="Freeform 817">
              <a:extLst>
                <a:ext uri="{FF2B5EF4-FFF2-40B4-BE49-F238E27FC236}">
                  <a16:creationId xmlns:a16="http://schemas.microsoft.com/office/drawing/2014/main" id="{A72CA33E-0DD1-418C-8732-3064A4F140EF}"/>
                </a:ext>
              </a:extLst>
            </p:cNvPr>
            <p:cNvSpPr/>
            <p:nvPr>
              <p:custDataLst>
                <p:tags r:id="rId852"/>
              </p:custDataLst>
            </p:nvPr>
          </p:nvSpPr>
          <p:spPr bwMode="auto">
            <a:xfrm>
              <a:off x="2503" y="3028"/>
              <a:ext cx="17" cy="14"/>
            </a:xfrm>
            <a:custGeom>
              <a:avLst/>
              <a:gdLst>
                <a:gd name="T0" fmla="*/ 0 w 33"/>
                <a:gd name="T1" fmla="*/ 2 h 24"/>
                <a:gd name="T2" fmla="*/ 3 w 33"/>
                <a:gd name="T3" fmla="*/ 5 h 24"/>
                <a:gd name="T4" fmla="*/ 5 w 33"/>
                <a:gd name="T5" fmla="*/ 0 h 24"/>
                <a:gd name="T6" fmla="*/ 1 w 33"/>
                <a:gd name="T7" fmla="*/ 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3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2" name="Freeform 818">
              <a:extLst>
                <a:ext uri="{FF2B5EF4-FFF2-40B4-BE49-F238E27FC236}">
                  <a16:creationId xmlns:a16="http://schemas.microsoft.com/office/drawing/2014/main" id="{808E6A4C-C8BE-4A3F-8991-663AE3457C55}"/>
                </a:ext>
              </a:extLst>
            </p:cNvPr>
            <p:cNvSpPr/>
            <p:nvPr>
              <p:custDataLst>
                <p:tags r:id="rId853"/>
              </p:custDataLst>
            </p:nvPr>
          </p:nvSpPr>
          <p:spPr bwMode="auto">
            <a:xfrm>
              <a:off x="2476" y="3015"/>
              <a:ext cx="23" cy="16"/>
            </a:xfrm>
            <a:custGeom>
              <a:avLst/>
              <a:gdLst>
                <a:gd name="T0" fmla="*/ 0 w 42"/>
                <a:gd name="T1" fmla="*/ 1 h 27"/>
                <a:gd name="T2" fmla="*/ 4 w 42"/>
                <a:gd name="T3" fmla="*/ 5 h 27"/>
                <a:gd name="T4" fmla="*/ 7 w 42"/>
                <a:gd name="T5" fmla="*/ 0 h 27"/>
                <a:gd name="T6" fmla="*/ 4 w 42"/>
                <a:gd name="T7" fmla="*/ 2 h 27"/>
                <a:gd name="T8" fmla="*/ 0 w 42"/>
                <a:gd name="T9" fmla="*/ 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7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7"/>
                    <a:pt x="28" y="5"/>
                    <a:pt x="42" y="0"/>
                  </a:cubicBezTo>
                  <a:cubicBezTo>
                    <a:pt x="35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3" name="Freeform 819">
              <a:extLst>
                <a:ext uri="{FF2B5EF4-FFF2-40B4-BE49-F238E27FC236}">
                  <a16:creationId xmlns:a16="http://schemas.microsoft.com/office/drawing/2014/main" id="{CCB1C258-407D-4EFA-91C4-8E0ACE4FB353}"/>
                </a:ext>
              </a:extLst>
            </p:cNvPr>
            <p:cNvSpPr/>
            <p:nvPr>
              <p:custDataLst>
                <p:tags r:id="rId854"/>
              </p:custDataLst>
            </p:nvPr>
          </p:nvSpPr>
          <p:spPr bwMode="auto">
            <a:xfrm>
              <a:off x="2451" y="2994"/>
              <a:ext cx="18" cy="19"/>
            </a:xfrm>
            <a:custGeom>
              <a:avLst/>
              <a:gdLst>
                <a:gd name="T0" fmla="*/ 0 w 32"/>
                <a:gd name="T1" fmla="*/ 2 h 33"/>
                <a:gd name="T2" fmla="*/ 5 w 32"/>
                <a:gd name="T3" fmla="*/ 5 h 33"/>
                <a:gd name="T4" fmla="*/ 6 w 32"/>
                <a:gd name="T5" fmla="*/ 0 h 33"/>
                <a:gd name="T6" fmla="*/ 4 w 32"/>
                <a:gd name="T7" fmla="*/ 3 h 33"/>
                <a:gd name="T8" fmla="*/ 1 w 32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0" y="11"/>
                  </a:moveTo>
                  <a:cubicBezTo>
                    <a:pt x="4" y="17"/>
                    <a:pt x="14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1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4" name="Freeform 820">
              <a:extLst>
                <a:ext uri="{FF2B5EF4-FFF2-40B4-BE49-F238E27FC236}">
                  <a16:creationId xmlns:a16="http://schemas.microsoft.com/office/drawing/2014/main" id="{4CFB12D9-4B7C-4842-9D33-4C718D7D59DF}"/>
                </a:ext>
              </a:extLst>
            </p:cNvPr>
            <p:cNvSpPr/>
            <p:nvPr>
              <p:custDataLst>
                <p:tags r:id="rId855"/>
              </p:custDataLst>
            </p:nvPr>
          </p:nvSpPr>
          <p:spPr bwMode="auto">
            <a:xfrm>
              <a:off x="2432" y="2980"/>
              <a:ext cx="13" cy="14"/>
            </a:xfrm>
            <a:custGeom>
              <a:avLst/>
              <a:gdLst>
                <a:gd name="T0" fmla="*/ 0 w 23"/>
                <a:gd name="T1" fmla="*/ 3 h 24"/>
                <a:gd name="T2" fmla="*/ 3 w 23"/>
                <a:gd name="T3" fmla="*/ 5 h 24"/>
                <a:gd name="T4" fmla="*/ 4 w 23"/>
                <a:gd name="T5" fmla="*/ 0 h 24"/>
                <a:gd name="T6" fmla="*/ 1 w 23"/>
                <a:gd name="T7" fmla="*/ 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5" y="20"/>
                    <a:pt x="11" y="23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5" name="Freeform 821">
              <a:extLst>
                <a:ext uri="{FF2B5EF4-FFF2-40B4-BE49-F238E27FC236}">
                  <a16:creationId xmlns:a16="http://schemas.microsoft.com/office/drawing/2014/main" id="{F4C95070-B1FC-458A-94D6-BAB60ED4D974}"/>
                </a:ext>
              </a:extLst>
            </p:cNvPr>
            <p:cNvSpPr/>
            <p:nvPr>
              <p:custDataLst>
                <p:tags r:id="rId856"/>
              </p:custDataLst>
            </p:nvPr>
          </p:nvSpPr>
          <p:spPr bwMode="auto">
            <a:xfrm>
              <a:off x="2441" y="2999"/>
              <a:ext cx="30" cy="36"/>
            </a:xfrm>
            <a:custGeom>
              <a:avLst/>
              <a:gdLst>
                <a:gd name="T0" fmla="*/ 1 w 56"/>
                <a:gd name="T1" fmla="*/ 1 h 62"/>
                <a:gd name="T2" fmla="*/ 3 w 56"/>
                <a:gd name="T3" fmla="*/ 7 h 62"/>
                <a:gd name="T4" fmla="*/ 5 w 56"/>
                <a:gd name="T5" fmla="*/ 12 h 62"/>
                <a:gd name="T6" fmla="*/ 9 w 56"/>
                <a:gd name="T7" fmla="*/ 12 h 62"/>
                <a:gd name="T8" fmla="*/ 8 w 56"/>
                <a:gd name="T9" fmla="*/ 6 h 62"/>
                <a:gd name="T10" fmla="*/ 2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2">
                  <a:moveTo>
                    <a:pt x="5" y="2"/>
                  </a:moveTo>
                  <a:cubicBezTo>
                    <a:pt x="8" y="14"/>
                    <a:pt x="11" y="25"/>
                    <a:pt x="20" y="34"/>
                  </a:cubicBezTo>
                  <a:cubicBezTo>
                    <a:pt x="25" y="40"/>
                    <a:pt x="42" y="53"/>
                    <a:pt x="31" y="61"/>
                  </a:cubicBezTo>
                  <a:cubicBezTo>
                    <a:pt x="38" y="57"/>
                    <a:pt x="47" y="60"/>
                    <a:pt x="55" y="62"/>
                  </a:cubicBezTo>
                  <a:cubicBezTo>
                    <a:pt x="56" y="53"/>
                    <a:pt x="51" y="41"/>
                    <a:pt x="51" y="32"/>
                  </a:cubicBezTo>
                  <a:cubicBezTo>
                    <a:pt x="35" y="41"/>
                    <a:pt x="0" y="16"/>
                    <a:pt x="9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6" name="Freeform 822">
              <a:extLst>
                <a:ext uri="{FF2B5EF4-FFF2-40B4-BE49-F238E27FC236}">
                  <a16:creationId xmlns:a16="http://schemas.microsoft.com/office/drawing/2014/main" id="{DEA89606-ADE5-4544-B82A-F0F7C19BB72D}"/>
                </a:ext>
              </a:extLst>
            </p:cNvPr>
            <p:cNvSpPr/>
            <p:nvPr>
              <p:custDataLst>
                <p:tags r:id="rId857"/>
              </p:custDataLst>
            </p:nvPr>
          </p:nvSpPr>
          <p:spPr bwMode="auto">
            <a:xfrm>
              <a:off x="2457" y="3043"/>
              <a:ext cx="15" cy="19"/>
            </a:xfrm>
            <a:custGeom>
              <a:avLst/>
              <a:gdLst>
                <a:gd name="T0" fmla="*/ 3 w 28"/>
                <a:gd name="T1" fmla="*/ 0 h 33"/>
                <a:gd name="T2" fmla="*/ 4 w 28"/>
                <a:gd name="T3" fmla="*/ 5 h 33"/>
                <a:gd name="T4" fmla="*/ 0 w 28"/>
                <a:gd name="T5" fmla="*/ 5 h 33"/>
                <a:gd name="T6" fmla="*/ 3 w 28"/>
                <a:gd name="T7" fmla="*/ 1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9" y="33"/>
                    <a:pt x="10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7" name="Freeform 823">
              <a:extLst>
                <a:ext uri="{FF2B5EF4-FFF2-40B4-BE49-F238E27FC236}">
                  <a16:creationId xmlns:a16="http://schemas.microsoft.com/office/drawing/2014/main" id="{93091F19-F323-425A-97D4-8A54CD407E9A}"/>
                </a:ext>
              </a:extLst>
            </p:cNvPr>
            <p:cNvSpPr/>
            <p:nvPr>
              <p:custDataLst>
                <p:tags r:id="rId858"/>
              </p:custDataLst>
            </p:nvPr>
          </p:nvSpPr>
          <p:spPr bwMode="auto">
            <a:xfrm>
              <a:off x="2451" y="3068"/>
              <a:ext cx="21" cy="21"/>
            </a:xfrm>
            <a:custGeom>
              <a:avLst/>
              <a:gdLst>
                <a:gd name="T0" fmla="*/ 6 w 37"/>
                <a:gd name="T1" fmla="*/ 0 h 36"/>
                <a:gd name="T2" fmla="*/ 5 w 37"/>
                <a:gd name="T3" fmla="*/ 6 h 36"/>
                <a:gd name="T4" fmla="*/ 0 w 37"/>
                <a:gd name="T5" fmla="*/ 6 h 36"/>
                <a:gd name="T6" fmla="*/ 5 w 37"/>
                <a:gd name="T7" fmla="*/ 5 h 36"/>
                <a:gd name="T8" fmla="*/ 7 w 37"/>
                <a:gd name="T9" fmla="*/ 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8" name="Freeform 824">
              <a:extLst>
                <a:ext uri="{FF2B5EF4-FFF2-40B4-BE49-F238E27FC236}">
                  <a16:creationId xmlns:a16="http://schemas.microsoft.com/office/drawing/2014/main" id="{316C5524-59F3-48C7-8A2E-32ECFB4023B8}"/>
                </a:ext>
              </a:extLst>
            </p:cNvPr>
            <p:cNvSpPr/>
            <p:nvPr>
              <p:custDataLst>
                <p:tags r:id="rId859"/>
              </p:custDataLst>
            </p:nvPr>
          </p:nvSpPr>
          <p:spPr bwMode="auto">
            <a:xfrm>
              <a:off x="2449" y="3101"/>
              <a:ext cx="21" cy="17"/>
            </a:xfrm>
            <a:custGeom>
              <a:avLst/>
              <a:gdLst>
                <a:gd name="T0" fmla="*/ 5 w 39"/>
                <a:gd name="T1" fmla="*/ 0 h 28"/>
                <a:gd name="T2" fmla="*/ 5 w 39"/>
                <a:gd name="T3" fmla="*/ 6 h 28"/>
                <a:gd name="T4" fmla="*/ 0 w 39"/>
                <a:gd name="T5" fmla="*/ 5 h 28"/>
                <a:gd name="T6" fmla="*/ 5 w 39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1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89" name="Freeform 825">
              <a:extLst>
                <a:ext uri="{FF2B5EF4-FFF2-40B4-BE49-F238E27FC236}">
                  <a16:creationId xmlns:a16="http://schemas.microsoft.com/office/drawing/2014/main" id="{3A845E90-EFFD-4F00-BD9B-EA21607B79BE}"/>
                </a:ext>
              </a:extLst>
            </p:cNvPr>
            <p:cNvSpPr/>
            <p:nvPr>
              <p:custDataLst>
                <p:tags r:id="rId860"/>
              </p:custDataLst>
            </p:nvPr>
          </p:nvSpPr>
          <p:spPr bwMode="auto">
            <a:xfrm>
              <a:off x="2452" y="3127"/>
              <a:ext cx="19" cy="18"/>
            </a:xfrm>
            <a:custGeom>
              <a:avLst/>
              <a:gdLst>
                <a:gd name="T0" fmla="*/ 4 w 35"/>
                <a:gd name="T1" fmla="*/ 0 h 30"/>
                <a:gd name="T2" fmla="*/ 4 w 35"/>
                <a:gd name="T3" fmla="*/ 7 h 30"/>
                <a:gd name="T4" fmla="*/ 2 w 35"/>
                <a:gd name="T5" fmla="*/ 5 h 30"/>
                <a:gd name="T6" fmla="*/ 0 w 35"/>
                <a:gd name="T7" fmla="*/ 5 h 30"/>
                <a:gd name="T8" fmla="*/ 3 w 35"/>
                <a:gd name="T9" fmla="*/ 5 h 30"/>
                <a:gd name="T10" fmla="*/ 4 w 3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0">
                  <a:moveTo>
                    <a:pt x="28" y="0"/>
                  </a:moveTo>
                  <a:cubicBezTo>
                    <a:pt x="29" y="5"/>
                    <a:pt x="35" y="27"/>
                    <a:pt x="28" y="30"/>
                  </a:cubicBezTo>
                  <a:cubicBezTo>
                    <a:pt x="27" y="30"/>
                    <a:pt x="17" y="25"/>
                    <a:pt x="15" y="25"/>
                  </a:cubicBezTo>
                  <a:cubicBezTo>
                    <a:pt x="11" y="24"/>
                    <a:pt x="4" y="24"/>
                    <a:pt x="0" y="24"/>
                  </a:cubicBezTo>
                  <a:cubicBezTo>
                    <a:pt x="5" y="24"/>
                    <a:pt x="15" y="23"/>
                    <a:pt x="20" y="21"/>
                  </a:cubicBezTo>
                  <a:cubicBezTo>
                    <a:pt x="27" y="17"/>
                    <a:pt x="25" y="11"/>
                    <a:pt x="28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0" name="Freeform 826">
              <a:extLst>
                <a:ext uri="{FF2B5EF4-FFF2-40B4-BE49-F238E27FC236}">
                  <a16:creationId xmlns:a16="http://schemas.microsoft.com/office/drawing/2014/main" id="{D4686483-82E5-4EDC-B099-97D5A98C9B28}"/>
                </a:ext>
              </a:extLst>
            </p:cNvPr>
            <p:cNvSpPr/>
            <p:nvPr>
              <p:custDataLst>
                <p:tags r:id="rId861"/>
              </p:custDataLst>
            </p:nvPr>
          </p:nvSpPr>
          <p:spPr bwMode="auto">
            <a:xfrm>
              <a:off x="2448" y="3154"/>
              <a:ext cx="22" cy="21"/>
            </a:xfrm>
            <a:custGeom>
              <a:avLst/>
              <a:gdLst>
                <a:gd name="T0" fmla="*/ 6 w 41"/>
                <a:gd name="T1" fmla="*/ 0 h 35"/>
                <a:gd name="T2" fmla="*/ 5 w 41"/>
                <a:gd name="T3" fmla="*/ 7 h 35"/>
                <a:gd name="T4" fmla="*/ 2 w 41"/>
                <a:gd name="T5" fmla="*/ 7 h 35"/>
                <a:gd name="T6" fmla="*/ 0 w 41"/>
                <a:gd name="T7" fmla="*/ 8 h 35"/>
                <a:gd name="T8" fmla="*/ 4 w 41"/>
                <a:gd name="T9" fmla="*/ 5 h 35"/>
                <a:gd name="T10" fmla="*/ 6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5">
                  <a:moveTo>
                    <a:pt x="38" y="0"/>
                  </a:moveTo>
                  <a:cubicBezTo>
                    <a:pt x="38" y="9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8" y="26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1" name="Freeform 827">
              <a:extLst>
                <a:ext uri="{FF2B5EF4-FFF2-40B4-BE49-F238E27FC236}">
                  <a16:creationId xmlns:a16="http://schemas.microsoft.com/office/drawing/2014/main" id="{593AABA5-B7B4-468B-BDD7-1A43B1756763}"/>
                </a:ext>
              </a:extLst>
            </p:cNvPr>
            <p:cNvSpPr/>
            <p:nvPr>
              <p:custDataLst>
                <p:tags r:id="rId862"/>
              </p:custDataLst>
            </p:nvPr>
          </p:nvSpPr>
          <p:spPr bwMode="auto">
            <a:xfrm>
              <a:off x="2467" y="3182"/>
              <a:ext cx="14" cy="29"/>
            </a:xfrm>
            <a:custGeom>
              <a:avLst/>
              <a:gdLst>
                <a:gd name="T0" fmla="*/ 2 w 26"/>
                <a:gd name="T1" fmla="*/ 1 h 50"/>
                <a:gd name="T2" fmla="*/ 4 w 26"/>
                <a:gd name="T3" fmla="*/ 5 h 50"/>
                <a:gd name="T4" fmla="*/ 0 w 26"/>
                <a:gd name="T5" fmla="*/ 10 h 50"/>
                <a:gd name="T6" fmla="*/ 2 w 26"/>
                <a:gd name="T7" fmla="*/ 5 h 50"/>
                <a:gd name="T8" fmla="*/ 1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2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2" name="Freeform 828">
              <a:extLst>
                <a:ext uri="{FF2B5EF4-FFF2-40B4-BE49-F238E27FC236}">
                  <a16:creationId xmlns:a16="http://schemas.microsoft.com/office/drawing/2014/main" id="{898F726D-9B57-46D0-9282-A9196637C710}"/>
                </a:ext>
              </a:extLst>
            </p:cNvPr>
            <p:cNvSpPr/>
            <p:nvPr>
              <p:custDataLst>
                <p:tags r:id="rId863"/>
              </p:custDataLst>
            </p:nvPr>
          </p:nvSpPr>
          <p:spPr bwMode="auto">
            <a:xfrm>
              <a:off x="2479" y="3229"/>
              <a:ext cx="37" cy="26"/>
            </a:xfrm>
            <a:custGeom>
              <a:avLst/>
              <a:gdLst>
                <a:gd name="T0" fmla="*/ 0 w 68"/>
                <a:gd name="T1" fmla="*/ 6 h 45"/>
                <a:gd name="T2" fmla="*/ 8 w 68"/>
                <a:gd name="T3" fmla="*/ 8 h 45"/>
                <a:gd name="T4" fmla="*/ 11 w 68"/>
                <a:gd name="T5" fmla="*/ 5 h 45"/>
                <a:gd name="T6" fmla="*/ 9 w 68"/>
                <a:gd name="T7" fmla="*/ 0 h 45"/>
                <a:gd name="T8" fmla="*/ 9 w 68"/>
                <a:gd name="T9" fmla="*/ 6 h 45"/>
                <a:gd name="T10" fmla="*/ 1 w 68"/>
                <a:gd name="T11" fmla="*/ 6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8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3" name="Freeform 829">
              <a:extLst>
                <a:ext uri="{FF2B5EF4-FFF2-40B4-BE49-F238E27FC236}">
                  <a16:creationId xmlns:a16="http://schemas.microsoft.com/office/drawing/2014/main" id="{F3E1FF2E-D9AF-4BB2-97BB-A4F0AF36084E}"/>
                </a:ext>
              </a:extLst>
            </p:cNvPr>
            <p:cNvSpPr/>
            <p:nvPr>
              <p:custDataLst>
                <p:tags r:id="rId864"/>
              </p:custDataLst>
            </p:nvPr>
          </p:nvSpPr>
          <p:spPr bwMode="auto">
            <a:xfrm>
              <a:off x="2455" y="3265"/>
              <a:ext cx="44" cy="24"/>
            </a:xfrm>
            <a:custGeom>
              <a:avLst/>
              <a:gdLst>
                <a:gd name="T0" fmla="*/ 0 w 81"/>
                <a:gd name="T1" fmla="*/ 4 h 40"/>
                <a:gd name="T2" fmla="*/ 8 w 81"/>
                <a:gd name="T3" fmla="*/ 8 h 40"/>
                <a:gd name="T4" fmla="*/ 12 w 81"/>
                <a:gd name="T5" fmla="*/ 2 h 40"/>
                <a:gd name="T6" fmla="*/ 5 w 81"/>
                <a:gd name="T7" fmla="*/ 0 h 40"/>
                <a:gd name="T8" fmla="*/ 6 w 81"/>
                <a:gd name="T9" fmla="*/ 4 h 40"/>
                <a:gd name="T10" fmla="*/ 2 w 81"/>
                <a:gd name="T11" fmla="*/ 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0">
                  <a:moveTo>
                    <a:pt x="0" y="17"/>
                  </a:moveTo>
                  <a:cubicBezTo>
                    <a:pt x="10" y="30"/>
                    <a:pt x="31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5"/>
                    <a:pt x="46" y="13"/>
                    <a:pt x="38" y="20"/>
                  </a:cubicBezTo>
                  <a:cubicBezTo>
                    <a:pt x="33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4" name="Freeform 830">
              <a:extLst>
                <a:ext uri="{FF2B5EF4-FFF2-40B4-BE49-F238E27FC236}">
                  <a16:creationId xmlns:a16="http://schemas.microsoft.com/office/drawing/2014/main" id="{E6DDCB97-4B7A-4B8C-A0C0-28E66912159F}"/>
                </a:ext>
              </a:extLst>
            </p:cNvPr>
            <p:cNvSpPr/>
            <p:nvPr>
              <p:custDataLst>
                <p:tags r:id="rId865"/>
              </p:custDataLst>
            </p:nvPr>
          </p:nvSpPr>
          <p:spPr bwMode="auto">
            <a:xfrm>
              <a:off x="2442" y="3231"/>
              <a:ext cx="15" cy="32"/>
            </a:xfrm>
            <a:custGeom>
              <a:avLst/>
              <a:gdLst>
                <a:gd name="T0" fmla="*/ 3 w 28"/>
                <a:gd name="T1" fmla="*/ 5 h 56"/>
                <a:gd name="T2" fmla="*/ 1 w 28"/>
                <a:gd name="T3" fmla="*/ 10 h 56"/>
                <a:gd name="T4" fmla="*/ 1 w 28"/>
                <a:gd name="T5" fmla="*/ 5 h 56"/>
                <a:gd name="T6" fmla="*/ 1 w 28"/>
                <a:gd name="T7" fmla="*/ 0 h 56"/>
                <a:gd name="T8" fmla="*/ 4 w 28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7" y="19"/>
                    <a:pt x="0" y="10"/>
                    <a:pt x="1" y="0"/>
                  </a:cubicBezTo>
                  <a:cubicBezTo>
                    <a:pt x="7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5" name="Freeform 831">
              <a:extLst>
                <a:ext uri="{FF2B5EF4-FFF2-40B4-BE49-F238E27FC236}">
                  <a16:creationId xmlns:a16="http://schemas.microsoft.com/office/drawing/2014/main" id="{15E9FCB2-C738-441F-83B8-A050E90FCDA9}"/>
                </a:ext>
              </a:extLst>
            </p:cNvPr>
            <p:cNvSpPr/>
            <p:nvPr>
              <p:custDataLst>
                <p:tags r:id="rId866"/>
              </p:custDataLst>
            </p:nvPr>
          </p:nvSpPr>
          <p:spPr bwMode="auto">
            <a:xfrm>
              <a:off x="2444" y="3086"/>
              <a:ext cx="25" cy="8"/>
            </a:xfrm>
            <a:custGeom>
              <a:avLst/>
              <a:gdLst>
                <a:gd name="T0" fmla="*/ 0 w 46"/>
                <a:gd name="T1" fmla="*/ 1 h 14"/>
                <a:gd name="T2" fmla="*/ 8 w 46"/>
                <a:gd name="T3" fmla="*/ 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6" name="Freeform 832">
              <a:extLst>
                <a:ext uri="{FF2B5EF4-FFF2-40B4-BE49-F238E27FC236}">
                  <a16:creationId xmlns:a16="http://schemas.microsoft.com/office/drawing/2014/main" id="{B97FC094-1A2D-4195-8C27-86E4450A3692}"/>
                </a:ext>
              </a:extLst>
            </p:cNvPr>
            <p:cNvSpPr/>
            <p:nvPr>
              <p:custDataLst>
                <p:tags r:id="rId867"/>
              </p:custDataLst>
            </p:nvPr>
          </p:nvSpPr>
          <p:spPr bwMode="auto">
            <a:xfrm>
              <a:off x="2442" y="3116"/>
              <a:ext cx="27" cy="6"/>
            </a:xfrm>
            <a:custGeom>
              <a:avLst/>
              <a:gdLst>
                <a:gd name="T0" fmla="*/ 0 w 49"/>
                <a:gd name="T1" fmla="*/ 1 h 11"/>
                <a:gd name="T2" fmla="*/ 8 w 49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1">
                  <a:moveTo>
                    <a:pt x="0" y="1"/>
                  </a:moveTo>
                  <a:cubicBezTo>
                    <a:pt x="13" y="0"/>
                    <a:pt x="39" y="3"/>
                    <a:pt x="49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7" name="Freeform 833">
              <a:extLst>
                <a:ext uri="{FF2B5EF4-FFF2-40B4-BE49-F238E27FC236}">
                  <a16:creationId xmlns:a16="http://schemas.microsoft.com/office/drawing/2014/main" id="{57642E30-320E-4E51-81F4-B1B2E85C652F}"/>
                </a:ext>
              </a:extLst>
            </p:cNvPr>
            <p:cNvSpPr/>
            <p:nvPr>
              <p:custDataLst>
                <p:tags r:id="rId868"/>
              </p:custDataLst>
            </p:nvPr>
          </p:nvSpPr>
          <p:spPr bwMode="auto">
            <a:xfrm>
              <a:off x="2439" y="3143"/>
              <a:ext cx="32" cy="8"/>
            </a:xfrm>
            <a:custGeom>
              <a:avLst/>
              <a:gdLst>
                <a:gd name="T0" fmla="*/ 0 w 58"/>
                <a:gd name="T1" fmla="*/ 1 h 13"/>
                <a:gd name="T2" fmla="*/ 10 w 58"/>
                <a:gd name="T3" fmla="*/ 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3"/>
                  </a:moveTo>
                  <a:cubicBezTo>
                    <a:pt x="19" y="0"/>
                    <a:pt x="43" y="2"/>
                    <a:pt x="58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8" name="Freeform 834">
              <a:extLst>
                <a:ext uri="{FF2B5EF4-FFF2-40B4-BE49-F238E27FC236}">
                  <a16:creationId xmlns:a16="http://schemas.microsoft.com/office/drawing/2014/main" id="{F38C8AD8-7EF1-425F-BBD2-961021FF21A6}"/>
                </a:ext>
              </a:extLst>
            </p:cNvPr>
            <p:cNvSpPr/>
            <p:nvPr>
              <p:custDataLst>
                <p:tags r:id="rId869"/>
              </p:custDataLst>
            </p:nvPr>
          </p:nvSpPr>
          <p:spPr bwMode="auto">
            <a:xfrm>
              <a:off x="2442" y="3175"/>
              <a:ext cx="28" cy="6"/>
            </a:xfrm>
            <a:custGeom>
              <a:avLst/>
              <a:gdLst>
                <a:gd name="T0" fmla="*/ 8 w 52"/>
                <a:gd name="T1" fmla="*/ 1 h 11"/>
                <a:gd name="T2" fmla="*/ 0 w 52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699" name="Freeform 835">
              <a:extLst>
                <a:ext uri="{FF2B5EF4-FFF2-40B4-BE49-F238E27FC236}">
                  <a16:creationId xmlns:a16="http://schemas.microsoft.com/office/drawing/2014/main" id="{BE141224-F9E7-4612-917A-9321C4D953C5}"/>
                </a:ext>
              </a:extLst>
            </p:cNvPr>
            <p:cNvSpPr/>
            <p:nvPr>
              <p:custDataLst>
                <p:tags r:id="rId870"/>
              </p:custDataLst>
            </p:nvPr>
          </p:nvSpPr>
          <p:spPr bwMode="auto">
            <a:xfrm>
              <a:off x="2464" y="3201"/>
              <a:ext cx="23" cy="24"/>
            </a:xfrm>
            <a:custGeom>
              <a:avLst/>
              <a:gdLst>
                <a:gd name="T0" fmla="*/ 7 w 42"/>
                <a:gd name="T1" fmla="*/ 0 h 40"/>
                <a:gd name="T2" fmla="*/ 0 w 42"/>
                <a:gd name="T3" fmla="*/ 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0" name="Freeform 836">
              <a:extLst>
                <a:ext uri="{FF2B5EF4-FFF2-40B4-BE49-F238E27FC236}">
                  <a16:creationId xmlns:a16="http://schemas.microsoft.com/office/drawing/2014/main" id="{1F7353C1-41B9-4C69-9E45-2B0730D35336}"/>
                </a:ext>
              </a:extLst>
            </p:cNvPr>
            <p:cNvSpPr/>
            <p:nvPr>
              <p:custDataLst>
                <p:tags r:id="rId871"/>
              </p:custDataLst>
            </p:nvPr>
          </p:nvSpPr>
          <p:spPr bwMode="auto">
            <a:xfrm>
              <a:off x="2505" y="3257"/>
              <a:ext cx="42" cy="18"/>
            </a:xfrm>
            <a:custGeom>
              <a:avLst/>
              <a:gdLst>
                <a:gd name="T0" fmla="*/ 1 w 78"/>
                <a:gd name="T1" fmla="*/ 1 h 31"/>
                <a:gd name="T2" fmla="*/ 1 w 78"/>
                <a:gd name="T3" fmla="*/ 2 h 31"/>
                <a:gd name="T4" fmla="*/ 1 w 78"/>
                <a:gd name="T5" fmla="*/ 3 h 31"/>
                <a:gd name="T6" fmla="*/ 2 w 78"/>
                <a:gd name="T7" fmla="*/ 3 h 31"/>
                <a:gd name="T8" fmla="*/ 7 w 78"/>
                <a:gd name="T9" fmla="*/ 5 h 31"/>
                <a:gd name="T10" fmla="*/ 11 w 78"/>
                <a:gd name="T11" fmla="*/ 3 h 31"/>
                <a:gd name="T12" fmla="*/ 12 w 78"/>
                <a:gd name="T13" fmla="*/ 2 h 31"/>
                <a:gd name="T14" fmla="*/ 12 w 78"/>
                <a:gd name="T15" fmla="*/ 1 h 31"/>
                <a:gd name="T16" fmla="*/ 10 w 78"/>
                <a:gd name="T17" fmla="*/ 1 h 31"/>
                <a:gd name="T18" fmla="*/ 6 w 78"/>
                <a:gd name="T19" fmla="*/ 3 h 31"/>
                <a:gd name="T20" fmla="*/ 3 w 78"/>
                <a:gd name="T21" fmla="*/ 2 h 31"/>
                <a:gd name="T22" fmla="*/ 1 w 78"/>
                <a:gd name="T23" fmla="*/ 1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1" name="Freeform 837">
              <a:extLst>
                <a:ext uri="{FF2B5EF4-FFF2-40B4-BE49-F238E27FC236}">
                  <a16:creationId xmlns:a16="http://schemas.microsoft.com/office/drawing/2014/main" id="{756D4DD3-24C4-4222-983E-C41464E369B4}"/>
                </a:ext>
              </a:extLst>
            </p:cNvPr>
            <p:cNvSpPr/>
            <p:nvPr>
              <p:custDataLst>
                <p:tags r:id="rId872"/>
              </p:custDataLst>
            </p:nvPr>
          </p:nvSpPr>
          <p:spPr bwMode="auto">
            <a:xfrm>
              <a:off x="2425" y="3222"/>
              <a:ext cx="9" cy="14"/>
            </a:xfrm>
            <a:custGeom>
              <a:avLst/>
              <a:gdLst>
                <a:gd name="T0" fmla="*/ 3 w 16"/>
                <a:gd name="T1" fmla="*/ 0 h 25"/>
                <a:gd name="T2" fmla="*/ 0 w 16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2" name="Freeform 838">
              <a:extLst>
                <a:ext uri="{FF2B5EF4-FFF2-40B4-BE49-F238E27FC236}">
                  <a16:creationId xmlns:a16="http://schemas.microsoft.com/office/drawing/2014/main" id="{04A8071D-3BA7-4617-A381-28DFC99AD712}"/>
                </a:ext>
              </a:extLst>
            </p:cNvPr>
            <p:cNvSpPr/>
            <p:nvPr>
              <p:custDataLst>
                <p:tags r:id="rId873"/>
              </p:custDataLst>
            </p:nvPr>
          </p:nvSpPr>
          <p:spPr bwMode="auto">
            <a:xfrm>
              <a:off x="2448" y="3253"/>
              <a:ext cx="3" cy="18"/>
            </a:xfrm>
            <a:custGeom>
              <a:avLst/>
              <a:gdLst>
                <a:gd name="T0" fmla="*/ 1 w 6"/>
                <a:gd name="T1" fmla="*/ 0 h 31"/>
                <a:gd name="T2" fmla="*/ 1 w 6"/>
                <a:gd name="T3" fmla="*/ 6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3" name="Freeform 839">
              <a:extLst>
                <a:ext uri="{FF2B5EF4-FFF2-40B4-BE49-F238E27FC236}">
                  <a16:creationId xmlns:a16="http://schemas.microsoft.com/office/drawing/2014/main" id="{1AEB67F3-87D9-4F5F-B6B0-732C212EE2B8}"/>
                </a:ext>
              </a:extLst>
            </p:cNvPr>
            <p:cNvSpPr/>
            <p:nvPr>
              <p:custDataLst>
                <p:tags r:id="rId874"/>
              </p:custDataLst>
            </p:nvPr>
          </p:nvSpPr>
          <p:spPr bwMode="auto">
            <a:xfrm>
              <a:off x="2409" y="3189"/>
              <a:ext cx="14" cy="7"/>
            </a:xfrm>
            <a:custGeom>
              <a:avLst/>
              <a:gdLst>
                <a:gd name="T0" fmla="*/ 0 w 24"/>
                <a:gd name="T1" fmla="*/ 2 h 12"/>
                <a:gd name="T2" fmla="*/ 5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4" y="4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4" name="Freeform 840">
              <a:extLst>
                <a:ext uri="{FF2B5EF4-FFF2-40B4-BE49-F238E27FC236}">
                  <a16:creationId xmlns:a16="http://schemas.microsoft.com/office/drawing/2014/main" id="{32D3FAB0-CA59-44C3-B519-F97FE908CAA9}"/>
                </a:ext>
              </a:extLst>
            </p:cNvPr>
            <p:cNvSpPr/>
            <p:nvPr>
              <p:custDataLst>
                <p:tags r:id="rId875"/>
              </p:custDataLst>
            </p:nvPr>
          </p:nvSpPr>
          <p:spPr bwMode="auto">
            <a:xfrm>
              <a:off x="2407" y="3154"/>
              <a:ext cx="15" cy="5"/>
            </a:xfrm>
            <a:custGeom>
              <a:avLst/>
              <a:gdLst>
                <a:gd name="T0" fmla="*/ 0 w 27"/>
                <a:gd name="T1" fmla="*/ 2 h 8"/>
                <a:gd name="T2" fmla="*/ 4 w 27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5" name="Freeform 841">
              <a:extLst>
                <a:ext uri="{FF2B5EF4-FFF2-40B4-BE49-F238E27FC236}">
                  <a16:creationId xmlns:a16="http://schemas.microsoft.com/office/drawing/2014/main" id="{9BAE7DC2-1A62-4125-AAD3-41FAB1AA4587}"/>
                </a:ext>
              </a:extLst>
            </p:cNvPr>
            <p:cNvSpPr/>
            <p:nvPr>
              <p:custDataLst>
                <p:tags r:id="rId876"/>
              </p:custDataLst>
            </p:nvPr>
          </p:nvSpPr>
          <p:spPr bwMode="auto">
            <a:xfrm>
              <a:off x="2409" y="3125"/>
              <a:ext cx="14" cy="2"/>
            </a:xfrm>
            <a:custGeom>
              <a:avLst/>
              <a:gdLst>
                <a:gd name="T0" fmla="*/ 0 w 25"/>
                <a:gd name="T1" fmla="*/ 1 h 4"/>
                <a:gd name="T2" fmla="*/ 4 w 25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3"/>
                  </a:moveTo>
                  <a:cubicBezTo>
                    <a:pt x="9" y="0"/>
                    <a:pt x="25" y="4"/>
                    <a:pt x="25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6" name="Freeform 842">
              <a:extLst>
                <a:ext uri="{FF2B5EF4-FFF2-40B4-BE49-F238E27FC236}">
                  <a16:creationId xmlns:a16="http://schemas.microsoft.com/office/drawing/2014/main" id="{62158E0F-F884-47AF-A6D7-F3F22E5E43A9}"/>
                </a:ext>
              </a:extLst>
            </p:cNvPr>
            <p:cNvSpPr/>
            <p:nvPr>
              <p:custDataLst>
                <p:tags r:id="rId877"/>
              </p:custDataLst>
            </p:nvPr>
          </p:nvSpPr>
          <p:spPr bwMode="auto">
            <a:xfrm>
              <a:off x="2413" y="3093"/>
              <a:ext cx="18" cy="3"/>
            </a:xfrm>
            <a:custGeom>
              <a:avLst/>
              <a:gdLst>
                <a:gd name="T0" fmla="*/ 0 w 33"/>
                <a:gd name="T1" fmla="*/ 2 h 4"/>
                <a:gd name="T2" fmla="*/ 5 w 33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7" name="Freeform 843">
              <a:extLst>
                <a:ext uri="{FF2B5EF4-FFF2-40B4-BE49-F238E27FC236}">
                  <a16:creationId xmlns:a16="http://schemas.microsoft.com/office/drawing/2014/main" id="{607D27A1-E3B7-45E0-A0B4-4906AB75082C}"/>
                </a:ext>
              </a:extLst>
            </p:cNvPr>
            <p:cNvSpPr/>
            <p:nvPr>
              <p:custDataLst>
                <p:tags r:id="rId878"/>
              </p:custDataLst>
            </p:nvPr>
          </p:nvSpPr>
          <p:spPr bwMode="auto">
            <a:xfrm>
              <a:off x="2415" y="3056"/>
              <a:ext cx="15" cy="5"/>
            </a:xfrm>
            <a:custGeom>
              <a:avLst/>
              <a:gdLst>
                <a:gd name="T0" fmla="*/ 0 w 26"/>
                <a:gd name="T1" fmla="*/ 3 h 7"/>
                <a:gd name="T2" fmla="*/ 5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8" name="Freeform 844">
              <a:extLst>
                <a:ext uri="{FF2B5EF4-FFF2-40B4-BE49-F238E27FC236}">
                  <a16:creationId xmlns:a16="http://schemas.microsoft.com/office/drawing/2014/main" id="{593A140A-011E-4E98-9E67-1927A78975ED}"/>
                </a:ext>
              </a:extLst>
            </p:cNvPr>
            <p:cNvSpPr/>
            <p:nvPr>
              <p:custDataLst>
                <p:tags r:id="rId879"/>
              </p:custDataLst>
            </p:nvPr>
          </p:nvSpPr>
          <p:spPr bwMode="auto">
            <a:xfrm>
              <a:off x="2455" y="3061"/>
              <a:ext cx="18" cy="3"/>
            </a:xfrm>
            <a:custGeom>
              <a:avLst/>
              <a:gdLst>
                <a:gd name="T0" fmla="*/ 0 w 33"/>
                <a:gd name="T1" fmla="*/ 1 h 6"/>
                <a:gd name="T2" fmla="*/ 5 w 33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6">
                  <a:moveTo>
                    <a:pt x="0" y="1"/>
                  </a:moveTo>
                  <a:cubicBezTo>
                    <a:pt x="16" y="0"/>
                    <a:pt x="33" y="6"/>
                    <a:pt x="33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09" name="Freeform 845">
              <a:extLst>
                <a:ext uri="{FF2B5EF4-FFF2-40B4-BE49-F238E27FC236}">
                  <a16:creationId xmlns:a16="http://schemas.microsoft.com/office/drawing/2014/main" id="{41B9E20F-7B86-4C55-846D-F2E21A973FE1}"/>
                </a:ext>
              </a:extLst>
            </p:cNvPr>
            <p:cNvSpPr/>
            <p:nvPr>
              <p:custDataLst>
                <p:tags r:id="rId880"/>
              </p:custDataLst>
            </p:nvPr>
          </p:nvSpPr>
          <p:spPr bwMode="auto">
            <a:xfrm>
              <a:off x="2455" y="3038"/>
              <a:ext cx="17" cy="3"/>
            </a:xfrm>
            <a:custGeom>
              <a:avLst/>
              <a:gdLst>
                <a:gd name="T0" fmla="*/ 0 w 32"/>
                <a:gd name="T1" fmla="*/ 0 h 5"/>
                <a:gd name="T2" fmla="*/ 5 w 32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0"/>
                  </a:moveTo>
                  <a:cubicBezTo>
                    <a:pt x="8" y="0"/>
                    <a:pt x="27" y="0"/>
                    <a:pt x="32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0" name="Freeform 846">
              <a:extLst>
                <a:ext uri="{FF2B5EF4-FFF2-40B4-BE49-F238E27FC236}">
                  <a16:creationId xmlns:a16="http://schemas.microsoft.com/office/drawing/2014/main" id="{0F26A476-F2E2-4D50-AF4A-63D288E4583C}"/>
                </a:ext>
              </a:extLst>
            </p:cNvPr>
            <p:cNvSpPr/>
            <p:nvPr>
              <p:custDataLst>
                <p:tags r:id="rId881"/>
              </p:custDataLst>
            </p:nvPr>
          </p:nvSpPr>
          <p:spPr bwMode="auto">
            <a:xfrm>
              <a:off x="2415" y="3025"/>
              <a:ext cx="13" cy="5"/>
            </a:xfrm>
            <a:custGeom>
              <a:avLst/>
              <a:gdLst>
                <a:gd name="T0" fmla="*/ 0 w 25"/>
                <a:gd name="T1" fmla="*/ 2 h 8"/>
                <a:gd name="T2" fmla="*/ 4 w 25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1" name="Freeform 847">
              <a:extLst>
                <a:ext uri="{FF2B5EF4-FFF2-40B4-BE49-F238E27FC236}">
                  <a16:creationId xmlns:a16="http://schemas.microsoft.com/office/drawing/2014/main" id="{9DFDB65A-0AA3-4B72-9DF1-34FCF0C75FEE}"/>
                </a:ext>
              </a:extLst>
            </p:cNvPr>
            <p:cNvSpPr/>
            <p:nvPr>
              <p:custDataLst>
                <p:tags r:id="rId882"/>
              </p:custDataLst>
            </p:nvPr>
          </p:nvSpPr>
          <p:spPr bwMode="auto">
            <a:xfrm>
              <a:off x="2415" y="2971"/>
              <a:ext cx="55" cy="46"/>
            </a:xfrm>
            <a:custGeom>
              <a:avLst/>
              <a:gdLst>
                <a:gd name="T0" fmla="*/ 0 w 101"/>
                <a:gd name="T1" fmla="*/ 0 h 79"/>
                <a:gd name="T2" fmla="*/ 4 w 101"/>
                <a:gd name="T3" fmla="*/ 5 h 79"/>
                <a:gd name="T4" fmla="*/ 9 w 101"/>
                <a:gd name="T5" fmla="*/ 9 h 79"/>
                <a:gd name="T6" fmla="*/ 16 w 101"/>
                <a:gd name="T7" fmla="*/ 1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9">
                  <a:moveTo>
                    <a:pt x="0" y="0"/>
                  </a:moveTo>
                  <a:cubicBezTo>
                    <a:pt x="6" y="19"/>
                    <a:pt x="12" y="28"/>
                    <a:pt x="24" y="25"/>
                  </a:cubicBezTo>
                  <a:cubicBezTo>
                    <a:pt x="25" y="38"/>
                    <a:pt x="48" y="48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2" name="Freeform 848">
              <a:extLst>
                <a:ext uri="{FF2B5EF4-FFF2-40B4-BE49-F238E27FC236}">
                  <a16:creationId xmlns:a16="http://schemas.microsoft.com/office/drawing/2014/main" id="{44061F72-161A-43F5-910E-DF455A9AD22E}"/>
                </a:ext>
              </a:extLst>
            </p:cNvPr>
            <p:cNvSpPr/>
            <p:nvPr>
              <p:custDataLst>
                <p:tags r:id="rId883"/>
              </p:custDataLst>
            </p:nvPr>
          </p:nvSpPr>
          <p:spPr bwMode="auto">
            <a:xfrm>
              <a:off x="2444" y="2968"/>
              <a:ext cx="17" cy="31"/>
            </a:xfrm>
            <a:custGeom>
              <a:avLst/>
              <a:gdLst>
                <a:gd name="T0" fmla="*/ 5 w 31"/>
                <a:gd name="T1" fmla="*/ 0 h 54"/>
                <a:gd name="T2" fmla="*/ 1 w 31"/>
                <a:gd name="T3" fmla="*/ 1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4">
                  <a:moveTo>
                    <a:pt x="31" y="0"/>
                  </a:moveTo>
                  <a:cubicBezTo>
                    <a:pt x="15" y="13"/>
                    <a:pt x="0" y="32"/>
                    <a:pt x="4" y="5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3" name="Freeform 849">
              <a:extLst>
                <a:ext uri="{FF2B5EF4-FFF2-40B4-BE49-F238E27FC236}">
                  <a16:creationId xmlns:a16="http://schemas.microsoft.com/office/drawing/2014/main" id="{394E48C1-3E4B-4250-A8E1-8B785606CD8B}"/>
                </a:ext>
              </a:extLst>
            </p:cNvPr>
            <p:cNvSpPr/>
            <p:nvPr>
              <p:custDataLst>
                <p:tags r:id="rId884"/>
              </p:custDataLst>
            </p:nvPr>
          </p:nvSpPr>
          <p:spPr bwMode="auto">
            <a:xfrm>
              <a:off x="2464" y="2982"/>
              <a:ext cx="19" cy="33"/>
            </a:xfrm>
            <a:custGeom>
              <a:avLst/>
              <a:gdLst>
                <a:gd name="T0" fmla="*/ 6 w 34"/>
                <a:gd name="T1" fmla="*/ 0 h 57"/>
                <a:gd name="T2" fmla="*/ 2 w 34"/>
                <a:gd name="T3" fmla="*/ 1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4" name="Freeform 850">
              <a:extLst>
                <a:ext uri="{FF2B5EF4-FFF2-40B4-BE49-F238E27FC236}">
                  <a16:creationId xmlns:a16="http://schemas.microsoft.com/office/drawing/2014/main" id="{00A40007-93D6-4776-A34A-5D3E04B06FC3}"/>
                </a:ext>
              </a:extLst>
            </p:cNvPr>
            <p:cNvSpPr/>
            <p:nvPr>
              <p:custDataLst>
                <p:tags r:id="rId885"/>
              </p:custDataLst>
            </p:nvPr>
          </p:nvSpPr>
          <p:spPr bwMode="auto">
            <a:xfrm>
              <a:off x="2495" y="3008"/>
              <a:ext cx="16" cy="27"/>
            </a:xfrm>
            <a:custGeom>
              <a:avLst/>
              <a:gdLst>
                <a:gd name="T0" fmla="*/ 5 w 29"/>
                <a:gd name="T1" fmla="*/ 0 h 46"/>
                <a:gd name="T2" fmla="*/ 1 w 29"/>
                <a:gd name="T3" fmla="*/ 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5" name="Freeform 851">
              <a:extLst>
                <a:ext uri="{FF2B5EF4-FFF2-40B4-BE49-F238E27FC236}">
                  <a16:creationId xmlns:a16="http://schemas.microsoft.com/office/drawing/2014/main" id="{B64FEAA2-DB10-4EC1-AAB1-77407D825E37}"/>
                </a:ext>
              </a:extLst>
            </p:cNvPr>
            <p:cNvSpPr/>
            <p:nvPr>
              <p:custDataLst>
                <p:tags r:id="rId886"/>
              </p:custDataLst>
            </p:nvPr>
          </p:nvSpPr>
          <p:spPr bwMode="auto">
            <a:xfrm>
              <a:off x="2522" y="3020"/>
              <a:ext cx="6" cy="25"/>
            </a:xfrm>
            <a:custGeom>
              <a:avLst/>
              <a:gdLst>
                <a:gd name="T0" fmla="*/ 2 w 10"/>
                <a:gd name="T1" fmla="*/ 0 h 43"/>
                <a:gd name="T2" fmla="*/ 1 w 10"/>
                <a:gd name="T3" fmla="*/ 9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6" name="Freeform 852">
              <a:extLst>
                <a:ext uri="{FF2B5EF4-FFF2-40B4-BE49-F238E27FC236}">
                  <a16:creationId xmlns:a16="http://schemas.microsoft.com/office/drawing/2014/main" id="{A829EC20-E4A9-4ECD-B4D6-D3BCFC5D4865}"/>
                </a:ext>
              </a:extLst>
            </p:cNvPr>
            <p:cNvSpPr/>
            <p:nvPr>
              <p:custDataLst>
                <p:tags r:id="rId887"/>
              </p:custDataLst>
            </p:nvPr>
          </p:nvSpPr>
          <p:spPr bwMode="auto">
            <a:xfrm>
              <a:off x="2425" y="2952"/>
              <a:ext cx="17" cy="34"/>
            </a:xfrm>
            <a:custGeom>
              <a:avLst/>
              <a:gdLst>
                <a:gd name="T0" fmla="*/ 5 w 31"/>
                <a:gd name="T1" fmla="*/ 0 h 58"/>
                <a:gd name="T2" fmla="*/ 1 w 31"/>
                <a:gd name="T3" fmla="*/ 1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7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7" name="Freeform 853">
              <a:extLst>
                <a:ext uri="{FF2B5EF4-FFF2-40B4-BE49-F238E27FC236}">
                  <a16:creationId xmlns:a16="http://schemas.microsoft.com/office/drawing/2014/main" id="{A32FE6CC-F574-4124-A9EA-756E57AFE05F}"/>
                </a:ext>
              </a:extLst>
            </p:cNvPr>
            <p:cNvSpPr/>
            <p:nvPr>
              <p:custDataLst>
                <p:tags r:id="rId888"/>
              </p:custDataLst>
            </p:nvPr>
          </p:nvSpPr>
          <p:spPr bwMode="auto">
            <a:xfrm>
              <a:off x="2457" y="2935"/>
              <a:ext cx="10" cy="4"/>
            </a:xfrm>
            <a:custGeom>
              <a:avLst/>
              <a:gdLst>
                <a:gd name="T0" fmla="*/ 0 w 19"/>
                <a:gd name="T1" fmla="*/ 2 h 6"/>
                <a:gd name="T2" fmla="*/ 3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8" y="0"/>
                    <a:pt x="19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8" name="Freeform 854">
              <a:extLst>
                <a:ext uri="{FF2B5EF4-FFF2-40B4-BE49-F238E27FC236}">
                  <a16:creationId xmlns:a16="http://schemas.microsoft.com/office/drawing/2014/main" id="{0C61AA0E-B75C-45EE-8769-6D41EF4C3F3F}"/>
                </a:ext>
              </a:extLst>
            </p:cNvPr>
            <p:cNvSpPr/>
            <p:nvPr>
              <p:custDataLst>
                <p:tags r:id="rId889"/>
              </p:custDataLst>
            </p:nvPr>
          </p:nvSpPr>
          <p:spPr bwMode="auto">
            <a:xfrm>
              <a:off x="2477" y="2948"/>
              <a:ext cx="12" cy="6"/>
            </a:xfrm>
            <a:custGeom>
              <a:avLst/>
              <a:gdLst>
                <a:gd name="T0" fmla="*/ 0 w 21"/>
                <a:gd name="T1" fmla="*/ 3 h 9"/>
                <a:gd name="T2" fmla="*/ 4 w 21"/>
                <a:gd name="T3" fmla="*/ 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19" name="Freeform 855">
              <a:extLst>
                <a:ext uri="{FF2B5EF4-FFF2-40B4-BE49-F238E27FC236}">
                  <a16:creationId xmlns:a16="http://schemas.microsoft.com/office/drawing/2014/main" id="{0E9181EA-819A-40E8-AD34-8043CFC96596}"/>
                </a:ext>
              </a:extLst>
            </p:cNvPr>
            <p:cNvSpPr/>
            <p:nvPr>
              <p:custDataLst>
                <p:tags r:id="rId890"/>
              </p:custDataLst>
            </p:nvPr>
          </p:nvSpPr>
          <p:spPr bwMode="auto">
            <a:xfrm>
              <a:off x="2497" y="2964"/>
              <a:ext cx="8" cy="4"/>
            </a:xfrm>
            <a:custGeom>
              <a:avLst/>
              <a:gdLst>
                <a:gd name="T0" fmla="*/ 0 w 14"/>
                <a:gd name="T1" fmla="*/ 1 h 7"/>
                <a:gd name="T2" fmla="*/ 3 w 14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8" y="0"/>
                    <a:pt x="14" y="2"/>
                    <a:pt x="14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0" name="Freeform 856">
              <a:extLst>
                <a:ext uri="{FF2B5EF4-FFF2-40B4-BE49-F238E27FC236}">
                  <a16:creationId xmlns:a16="http://schemas.microsoft.com/office/drawing/2014/main" id="{238EECB3-BD5E-470A-860B-49171F4A108D}"/>
                </a:ext>
              </a:extLst>
            </p:cNvPr>
            <p:cNvSpPr/>
            <p:nvPr>
              <p:custDataLst>
                <p:tags r:id="rId891"/>
              </p:custDataLst>
            </p:nvPr>
          </p:nvSpPr>
          <p:spPr bwMode="auto">
            <a:xfrm>
              <a:off x="2520" y="2977"/>
              <a:ext cx="8" cy="9"/>
            </a:xfrm>
            <a:custGeom>
              <a:avLst/>
              <a:gdLst>
                <a:gd name="T0" fmla="*/ 2 w 15"/>
                <a:gd name="T1" fmla="*/ 0 h 15"/>
                <a:gd name="T2" fmla="*/ 0 w 15"/>
                <a:gd name="T3" fmla="*/ 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1" name="Freeform 857">
              <a:extLst>
                <a:ext uri="{FF2B5EF4-FFF2-40B4-BE49-F238E27FC236}">
                  <a16:creationId xmlns:a16="http://schemas.microsoft.com/office/drawing/2014/main" id="{0B125C37-A8FC-4AB2-ABE9-68ADA378C914}"/>
                </a:ext>
              </a:extLst>
            </p:cNvPr>
            <p:cNvSpPr/>
            <p:nvPr>
              <p:custDataLst>
                <p:tags r:id="rId892"/>
              </p:custDataLst>
            </p:nvPr>
          </p:nvSpPr>
          <p:spPr bwMode="auto">
            <a:xfrm>
              <a:off x="2548" y="2980"/>
              <a:ext cx="4" cy="15"/>
            </a:xfrm>
            <a:custGeom>
              <a:avLst/>
              <a:gdLst>
                <a:gd name="T0" fmla="*/ 1 w 7"/>
                <a:gd name="T1" fmla="*/ 0 h 25"/>
                <a:gd name="T2" fmla="*/ 0 w 7"/>
                <a:gd name="T3" fmla="*/ 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2" y="9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2" name="Freeform 858">
              <a:extLst>
                <a:ext uri="{FF2B5EF4-FFF2-40B4-BE49-F238E27FC236}">
                  <a16:creationId xmlns:a16="http://schemas.microsoft.com/office/drawing/2014/main" id="{EC9B7E38-75E6-4F92-9342-79D503EF8670}"/>
                </a:ext>
              </a:extLst>
            </p:cNvPr>
            <p:cNvSpPr/>
            <p:nvPr>
              <p:custDataLst>
                <p:tags r:id="rId893"/>
              </p:custDataLst>
            </p:nvPr>
          </p:nvSpPr>
          <p:spPr bwMode="auto">
            <a:xfrm>
              <a:off x="2579" y="2982"/>
              <a:ext cx="2" cy="14"/>
            </a:xfrm>
            <a:custGeom>
              <a:avLst/>
              <a:gdLst>
                <a:gd name="T0" fmla="*/ 0 w 5"/>
                <a:gd name="T1" fmla="*/ 0 h 25"/>
                <a:gd name="T2" fmla="*/ 0 w 5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3" y="7"/>
                    <a:pt x="5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3" name="Freeform 859">
              <a:extLst>
                <a:ext uri="{FF2B5EF4-FFF2-40B4-BE49-F238E27FC236}">
                  <a16:creationId xmlns:a16="http://schemas.microsoft.com/office/drawing/2014/main" id="{3A0973DA-D8F6-4E2D-82CE-DCB258A644DF}"/>
                </a:ext>
              </a:extLst>
            </p:cNvPr>
            <p:cNvSpPr/>
            <p:nvPr>
              <p:custDataLst>
                <p:tags r:id="rId894"/>
              </p:custDataLst>
            </p:nvPr>
          </p:nvSpPr>
          <p:spPr bwMode="auto">
            <a:xfrm>
              <a:off x="2581" y="3026"/>
              <a:ext cx="4" cy="24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4" name="Freeform 860">
              <a:extLst>
                <a:ext uri="{FF2B5EF4-FFF2-40B4-BE49-F238E27FC236}">
                  <a16:creationId xmlns:a16="http://schemas.microsoft.com/office/drawing/2014/main" id="{F7E020F0-3F4D-4048-9F77-4606DA03DB9C}"/>
                </a:ext>
              </a:extLst>
            </p:cNvPr>
            <p:cNvSpPr/>
            <p:nvPr>
              <p:custDataLst>
                <p:tags r:id="rId895"/>
              </p:custDataLst>
            </p:nvPr>
          </p:nvSpPr>
          <p:spPr bwMode="auto">
            <a:xfrm>
              <a:off x="2554" y="3024"/>
              <a:ext cx="2" cy="24"/>
            </a:xfrm>
            <a:custGeom>
              <a:avLst/>
              <a:gdLst>
                <a:gd name="T0" fmla="*/ 1 w 4"/>
                <a:gd name="T1" fmla="*/ 0 h 41"/>
                <a:gd name="T2" fmla="*/ 1 w 4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4" y="0"/>
                  </a:moveTo>
                  <a:cubicBezTo>
                    <a:pt x="0" y="11"/>
                    <a:pt x="0" y="34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5" name="Freeform 861">
              <a:extLst>
                <a:ext uri="{FF2B5EF4-FFF2-40B4-BE49-F238E27FC236}">
                  <a16:creationId xmlns:a16="http://schemas.microsoft.com/office/drawing/2014/main" id="{3DA0E48C-AECC-402C-A766-53BF87A1ADE2}"/>
                </a:ext>
              </a:extLst>
            </p:cNvPr>
            <p:cNvSpPr/>
            <p:nvPr>
              <p:custDataLst>
                <p:tags r:id="rId896"/>
              </p:custDataLst>
            </p:nvPr>
          </p:nvSpPr>
          <p:spPr bwMode="auto">
            <a:xfrm>
              <a:off x="2605" y="2979"/>
              <a:ext cx="4" cy="12"/>
            </a:xfrm>
            <a:custGeom>
              <a:avLst/>
              <a:gdLst>
                <a:gd name="T0" fmla="*/ 0 w 7"/>
                <a:gd name="T1" fmla="*/ 0 h 21"/>
                <a:gd name="T2" fmla="*/ 1 w 7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6" name="Freeform 862">
              <a:extLst>
                <a:ext uri="{FF2B5EF4-FFF2-40B4-BE49-F238E27FC236}">
                  <a16:creationId xmlns:a16="http://schemas.microsoft.com/office/drawing/2014/main" id="{6C1ACB5B-8ECE-4A0D-B33D-A256DB2C8F09}"/>
                </a:ext>
              </a:extLst>
            </p:cNvPr>
            <p:cNvSpPr/>
            <p:nvPr>
              <p:custDataLst>
                <p:tags r:id="rId897"/>
              </p:custDataLst>
            </p:nvPr>
          </p:nvSpPr>
          <p:spPr bwMode="auto">
            <a:xfrm>
              <a:off x="2606" y="3025"/>
              <a:ext cx="3" cy="24"/>
            </a:xfrm>
            <a:custGeom>
              <a:avLst/>
              <a:gdLst>
                <a:gd name="T0" fmla="*/ 1 w 5"/>
                <a:gd name="T1" fmla="*/ 0 h 41"/>
                <a:gd name="T2" fmla="*/ 0 w 5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1">
                  <a:moveTo>
                    <a:pt x="2" y="0"/>
                  </a:moveTo>
                  <a:cubicBezTo>
                    <a:pt x="4" y="16"/>
                    <a:pt x="5" y="35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7" name="Freeform 863">
              <a:extLst>
                <a:ext uri="{FF2B5EF4-FFF2-40B4-BE49-F238E27FC236}">
                  <a16:creationId xmlns:a16="http://schemas.microsoft.com/office/drawing/2014/main" id="{BC78F2DE-47E4-4873-9757-FFCBFE7D56AF}"/>
                </a:ext>
              </a:extLst>
            </p:cNvPr>
            <p:cNvSpPr/>
            <p:nvPr>
              <p:custDataLst>
                <p:tags r:id="rId898"/>
              </p:custDataLst>
            </p:nvPr>
          </p:nvSpPr>
          <p:spPr bwMode="auto">
            <a:xfrm>
              <a:off x="2632" y="2975"/>
              <a:ext cx="4" cy="10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8" name="Freeform 864">
              <a:extLst>
                <a:ext uri="{FF2B5EF4-FFF2-40B4-BE49-F238E27FC236}">
                  <a16:creationId xmlns:a16="http://schemas.microsoft.com/office/drawing/2014/main" id="{4DDD2814-E15D-435E-803B-3AA2E663C95D}"/>
                </a:ext>
              </a:extLst>
            </p:cNvPr>
            <p:cNvSpPr/>
            <p:nvPr>
              <p:custDataLst>
                <p:tags r:id="rId899"/>
              </p:custDataLst>
            </p:nvPr>
          </p:nvSpPr>
          <p:spPr bwMode="auto">
            <a:xfrm>
              <a:off x="2631" y="3026"/>
              <a:ext cx="4" cy="16"/>
            </a:xfrm>
            <a:custGeom>
              <a:avLst/>
              <a:gdLst>
                <a:gd name="T0" fmla="*/ 1 w 7"/>
                <a:gd name="T1" fmla="*/ 0 h 29"/>
                <a:gd name="T2" fmla="*/ 0 w 7"/>
                <a:gd name="T3" fmla="*/ 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29" name="Freeform 865">
              <a:extLst>
                <a:ext uri="{FF2B5EF4-FFF2-40B4-BE49-F238E27FC236}">
                  <a16:creationId xmlns:a16="http://schemas.microsoft.com/office/drawing/2014/main" id="{C0624BFD-CC3A-4781-8486-B0CF2BB73C04}"/>
                </a:ext>
              </a:extLst>
            </p:cNvPr>
            <p:cNvSpPr/>
            <p:nvPr>
              <p:custDataLst>
                <p:tags r:id="rId900"/>
              </p:custDataLst>
            </p:nvPr>
          </p:nvSpPr>
          <p:spPr bwMode="auto">
            <a:xfrm>
              <a:off x="2656" y="3013"/>
              <a:ext cx="2" cy="24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8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0" name="Freeform 866">
              <a:extLst>
                <a:ext uri="{FF2B5EF4-FFF2-40B4-BE49-F238E27FC236}">
                  <a16:creationId xmlns:a16="http://schemas.microsoft.com/office/drawing/2014/main" id="{EB9A1B41-2042-47CE-8AD5-137770B1785D}"/>
                </a:ext>
              </a:extLst>
            </p:cNvPr>
            <p:cNvSpPr/>
            <p:nvPr>
              <p:custDataLst>
                <p:tags r:id="rId901"/>
              </p:custDataLst>
            </p:nvPr>
          </p:nvSpPr>
          <p:spPr bwMode="auto">
            <a:xfrm>
              <a:off x="2654" y="2964"/>
              <a:ext cx="8" cy="14"/>
            </a:xfrm>
            <a:custGeom>
              <a:avLst/>
              <a:gdLst>
                <a:gd name="T0" fmla="*/ 0 w 16"/>
                <a:gd name="T1" fmla="*/ 0 h 25"/>
                <a:gd name="T2" fmla="*/ 2 w 16"/>
                <a:gd name="T3" fmla="*/ 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1" name="Freeform 867">
              <a:extLst>
                <a:ext uri="{FF2B5EF4-FFF2-40B4-BE49-F238E27FC236}">
                  <a16:creationId xmlns:a16="http://schemas.microsoft.com/office/drawing/2014/main" id="{A840A522-8C2B-47CE-A52C-5650403F0FEB}"/>
                </a:ext>
              </a:extLst>
            </p:cNvPr>
            <p:cNvSpPr/>
            <p:nvPr>
              <p:custDataLst>
                <p:tags r:id="rId902"/>
              </p:custDataLst>
            </p:nvPr>
          </p:nvSpPr>
          <p:spPr bwMode="auto">
            <a:xfrm>
              <a:off x="2679" y="3000"/>
              <a:ext cx="3" cy="20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2" name="Freeform 868">
              <a:extLst>
                <a:ext uri="{FF2B5EF4-FFF2-40B4-BE49-F238E27FC236}">
                  <a16:creationId xmlns:a16="http://schemas.microsoft.com/office/drawing/2014/main" id="{4CF15647-6213-4796-936A-65E1688A2434}"/>
                </a:ext>
              </a:extLst>
            </p:cNvPr>
            <p:cNvSpPr/>
            <p:nvPr>
              <p:custDataLst>
                <p:tags r:id="rId903"/>
              </p:custDataLst>
            </p:nvPr>
          </p:nvSpPr>
          <p:spPr bwMode="auto">
            <a:xfrm>
              <a:off x="2696" y="2912"/>
              <a:ext cx="39" cy="87"/>
            </a:xfrm>
            <a:custGeom>
              <a:avLst/>
              <a:gdLst>
                <a:gd name="T0" fmla="*/ 0 w 71"/>
                <a:gd name="T1" fmla="*/ 30 h 149"/>
                <a:gd name="T2" fmla="*/ 3 w 71"/>
                <a:gd name="T3" fmla="*/ 24 h 149"/>
                <a:gd name="T4" fmla="*/ 8 w 71"/>
                <a:gd name="T5" fmla="*/ 16 h 149"/>
                <a:gd name="T6" fmla="*/ 10 w 71"/>
                <a:gd name="T7" fmla="*/ 7 h 149"/>
                <a:gd name="T8" fmla="*/ 11 w 71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149">
                  <a:moveTo>
                    <a:pt x="0" y="149"/>
                  </a:moveTo>
                  <a:cubicBezTo>
                    <a:pt x="6" y="144"/>
                    <a:pt x="18" y="132"/>
                    <a:pt x="17" y="122"/>
                  </a:cubicBezTo>
                  <a:cubicBezTo>
                    <a:pt x="31" y="124"/>
                    <a:pt x="45" y="91"/>
                    <a:pt x="45" y="80"/>
                  </a:cubicBezTo>
                  <a:cubicBezTo>
                    <a:pt x="59" y="71"/>
                    <a:pt x="66" y="44"/>
                    <a:pt x="64" y="34"/>
                  </a:cubicBezTo>
                  <a:cubicBezTo>
                    <a:pt x="71" y="30"/>
                    <a:pt x="70" y="5"/>
                    <a:pt x="6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3" name="Freeform 869">
              <a:extLst>
                <a:ext uri="{FF2B5EF4-FFF2-40B4-BE49-F238E27FC236}">
                  <a16:creationId xmlns:a16="http://schemas.microsoft.com/office/drawing/2014/main" id="{2F919333-520D-4E93-AFB0-549F53A788E5}"/>
                </a:ext>
              </a:extLst>
            </p:cNvPr>
            <p:cNvSpPr/>
            <p:nvPr>
              <p:custDataLst>
                <p:tags r:id="rId904"/>
              </p:custDataLst>
            </p:nvPr>
          </p:nvSpPr>
          <p:spPr bwMode="auto">
            <a:xfrm>
              <a:off x="2719" y="2902"/>
              <a:ext cx="15" cy="11"/>
            </a:xfrm>
            <a:custGeom>
              <a:avLst/>
              <a:gdLst>
                <a:gd name="T0" fmla="*/ 0 w 27"/>
                <a:gd name="T1" fmla="*/ 0 h 19"/>
                <a:gd name="T2" fmla="*/ 4 w 27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4" name="Freeform 870">
              <a:extLst>
                <a:ext uri="{FF2B5EF4-FFF2-40B4-BE49-F238E27FC236}">
                  <a16:creationId xmlns:a16="http://schemas.microsoft.com/office/drawing/2014/main" id="{2AF2D0D1-29C0-4584-8217-CDD5E94EFB40}"/>
                </a:ext>
              </a:extLst>
            </p:cNvPr>
            <p:cNvSpPr/>
            <p:nvPr>
              <p:custDataLst>
                <p:tags r:id="rId905"/>
              </p:custDataLst>
            </p:nvPr>
          </p:nvSpPr>
          <p:spPr bwMode="auto">
            <a:xfrm>
              <a:off x="2712" y="2922"/>
              <a:ext cx="19" cy="10"/>
            </a:xfrm>
            <a:custGeom>
              <a:avLst/>
              <a:gdLst>
                <a:gd name="T0" fmla="*/ 0 w 36"/>
                <a:gd name="T1" fmla="*/ 0 h 17"/>
                <a:gd name="T2" fmla="*/ 5 w 36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13" y="2"/>
                    <a:pt x="31" y="6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5" name="Freeform 871">
              <a:extLst>
                <a:ext uri="{FF2B5EF4-FFF2-40B4-BE49-F238E27FC236}">
                  <a16:creationId xmlns:a16="http://schemas.microsoft.com/office/drawing/2014/main" id="{3B4C9D21-6CB0-4C26-A592-855DBC035A26}"/>
                </a:ext>
              </a:extLst>
            </p:cNvPr>
            <p:cNvSpPr/>
            <p:nvPr>
              <p:custDataLst>
                <p:tags r:id="rId906"/>
              </p:custDataLst>
            </p:nvPr>
          </p:nvSpPr>
          <p:spPr bwMode="auto">
            <a:xfrm>
              <a:off x="2703" y="2941"/>
              <a:ext cx="18" cy="17"/>
            </a:xfrm>
            <a:custGeom>
              <a:avLst/>
              <a:gdLst>
                <a:gd name="T0" fmla="*/ 0 w 32"/>
                <a:gd name="T1" fmla="*/ 0 h 29"/>
                <a:gd name="T2" fmla="*/ 6 w 32"/>
                <a:gd name="T3" fmla="*/ 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8">
                  <a:moveTo>
                    <a:pt x="0" y="0"/>
                  </a:moveTo>
                  <a:cubicBezTo>
                    <a:pt x="18" y="2"/>
                    <a:pt x="31" y="18"/>
                    <a:pt x="32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6" name="Freeform 872">
              <a:extLst>
                <a:ext uri="{FF2B5EF4-FFF2-40B4-BE49-F238E27FC236}">
                  <a16:creationId xmlns:a16="http://schemas.microsoft.com/office/drawing/2014/main" id="{A7F0E15F-3E42-4E3A-A759-42604C0622D2}"/>
                </a:ext>
              </a:extLst>
            </p:cNvPr>
            <p:cNvSpPr/>
            <p:nvPr>
              <p:custDataLst>
                <p:tags r:id="rId907"/>
              </p:custDataLst>
            </p:nvPr>
          </p:nvSpPr>
          <p:spPr bwMode="auto">
            <a:xfrm>
              <a:off x="2697" y="2965"/>
              <a:ext cx="9" cy="20"/>
            </a:xfrm>
            <a:custGeom>
              <a:avLst/>
              <a:gdLst>
                <a:gd name="T0" fmla="*/ 0 w 15"/>
                <a:gd name="T1" fmla="*/ 0 h 33"/>
                <a:gd name="T2" fmla="*/ 3 w 15"/>
                <a:gd name="T3" fmla="*/ 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0" y="0"/>
                  </a:moveTo>
                  <a:cubicBezTo>
                    <a:pt x="8" y="7"/>
                    <a:pt x="15" y="17"/>
                    <a:pt x="15" y="3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7" name="Freeform 873">
              <a:extLst>
                <a:ext uri="{FF2B5EF4-FFF2-40B4-BE49-F238E27FC236}">
                  <a16:creationId xmlns:a16="http://schemas.microsoft.com/office/drawing/2014/main" id="{27B88289-7DE4-48AA-AA50-3FEA9FB25B83}"/>
                </a:ext>
              </a:extLst>
            </p:cNvPr>
            <p:cNvSpPr/>
            <p:nvPr>
              <p:custDataLst>
                <p:tags r:id="rId908"/>
              </p:custDataLst>
            </p:nvPr>
          </p:nvSpPr>
          <p:spPr bwMode="auto">
            <a:xfrm>
              <a:off x="2705" y="2986"/>
              <a:ext cx="16" cy="1"/>
            </a:xfrm>
            <a:custGeom>
              <a:avLst/>
              <a:gdLst>
                <a:gd name="T0" fmla="*/ 0 w 29"/>
                <a:gd name="T1" fmla="*/ 1 h 2"/>
                <a:gd name="T2" fmla="*/ 5 w 2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0" y="2"/>
                  </a:moveTo>
                  <a:cubicBezTo>
                    <a:pt x="12" y="0"/>
                    <a:pt x="26" y="1"/>
                    <a:pt x="2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8" name="Freeform 874">
              <a:extLst>
                <a:ext uri="{FF2B5EF4-FFF2-40B4-BE49-F238E27FC236}">
                  <a16:creationId xmlns:a16="http://schemas.microsoft.com/office/drawing/2014/main" id="{B3828704-8ED1-4691-9AE5-B65B85C51610}"/>
                </a:ext>
              </a:extLst>
            </p:cNvPr>
            <p:cNvSpPr/>
            <p:nvPr>
              <p:custDataLst>
                <p:tags r:id="rId909"/>
              </p:custDataLst>
            </p:nvPr>
          </p:nvSpPr>
          <p:spPr bwMode="auto">
            <a:xfrm>
              <a:off x="2696" y="3014"/>
              <a:ext cx="27" cy="3"/>
            </a:xfrm>
            <a:custGeom>
              <a:avLst/>
              <a:gdLst>
                <a:gd name="T0" fmla="*/ 0 w 48"/>
                <a:gd name="T1" fmla="*/ 1 h 5"/>
                <a:gd name="T2" fmla="*/ 8 w 48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10" y="0"/>
                    <a:pt x="46" y="1"/>
                    <a:pt x="48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39" name="Freeform 875">
              <a:extLst>
                <a:ext uri="{FF2B5EF4-FFF2-40B4-BE49-F238E27FC236}">
                  <a16:creationId xmlns:a16="http://schemas.microsoft.com/office/drawing/2014/main" id="{2D90DA1E-24E7-435B-95AE-25AC53F09E09}"/>
                </a:ext>
              </a:extLst>
            </p:cNvPr>
            <p:cNvSpPr/>
            <p:nvPr>
              <p:custDataLst>
                <p:tags r:id="rId910"/>
              </p:custDataLst>
            </p:nvPr>
          </p:nvSpPr>
          <p:spPr bwMode="auto">
            <a:xfrm>
              <a:off x="2700" y="3041"/>
              <a:ext cx="24" cy="2"/>
            </a:xfrm>
            <a:custGeom>
              <a:avLst/>
              <a:gdLst>
                <a:gd name="T0" fmla="*/ 0 w 45"/>
                <a:gd name="T1" fmla="*/ 1 h 3"/>
                <a:gd name="T2" fmla="*/ 7 w 45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0" name="Freeform 876">
              <a:extLst>
                <a:ext uri="{FF2B5EF4-FFF2-40B4-BE49-F238E27FC236}">
                  <a16:creationId xmlns:a16="http://schemas.microsoft.com/office/drawing/2014/main" id="{7C51E4CB-3202-4591-9694-B5980486347E}"/>
                </a:ext>
              </a:extLst>
            </p:cNvPr>
            <p:cNvSpPr/>
            <p:nvPr>
              <p:custDataLst>
                <p:tags r:id="rId911"/>
              </p:custDataLst>
            </p:nvPr>
          </p:nvSpPr>
          <p:spPr bwMode="auto">
            <a:xfrm>
              <a:off x="2705" y="3069"/>
              <a:ext cx="22" cy="2"/>
            </a:xfrm>
            <a:custGeom>
              <a:avLst/>
              <a:gdLst>
                <a:gd name="T0" fmla="*/ 0 w 41"/>
                <a:gd name="T1" fmla="*/ 1 h 3"/>
                <a:gd name="T2" fmla="*/ 6 w 4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1" name="Freeform 877">
              <a:extLst>
                <a:ext uri="{FF2B5EF4-FFF2-40B4-BE49-F238E27FC236}">
                  <a16:creationId xmlns:a16="http://schemas.microsoft.com/office/drawing/2014/main" id="{AD0C7B40-FD1F-4660-8EE4-5E7ABBB6E4EB}"/>
                </a:ext>
              </a:extLst>
            </p:cNvPr>
            <p:cNvSpPr/>
            <p:nvPr>
              <p:custDataLst>
                <p:tags r:id="rId912"/>
              </p:custDataLst>
            </p:nvPr>
          </p:nvSpPr>
          <p:spPr bwMode="auto">
            <a:xfrm>
              <a:off x="2733" y="3015"/>
              <a:ext cx="20" cy="4"/>
            </a:xfrm>
            <a:custGeom>
              <a:avLst/>
              <a:gdLst>
                <a:gd name="T0" fmla="*/ 0 w 37"/>
                <a:gd name="T1" fmla="*/ 0 h 6"/>
                <a:gd name="T2" fmla="*/ 6 w 37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2" name="Freeform 878">
              <a:extLst>
                <a:ext uri="{FF2B5EF4-FFF2-40B4-BE49-F238E27FC236}">
                  <a16:creationId xmlns:a16="http://schemas.microsoft.com/office/drawing/2014/main" id="{E3A36F98-B175-4538-A0D0-210DCE9A39E8}"/>
                </a:ext>
              </a:extLst>
            </p:cNvPr>
            <p:cNvSpPr/>
            <p:nvPr>
              <p:custDataLst>
                <p:tags r:id="rId913"/>
              </p:custDataLst>
            </p:nvPr>
          </p:nvSpPr>
          <p:spPr bwMode="auto">
            <a:xfrm>
              <a:off x="2735" y="2989"/>
              <a:ext cx="18" cy="7"/>
            </a:xfrm>
            <a:custGeom>
              <a:avLst/>
              <a:gdLst>
                <a:gd name="T0" fmla="*/ 0 w 33"/>
                <a:gd name="T1" fmla="*/ 0 h 12"/>
                <a:gd name="T2" fmla="*/ 5 w 33"/>
                <a:gd name="T3" fmla="*/ 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12" y="0"/>
                    <a:pt x="30" y="6"/>
                    <a:pt x="33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3" name="Freeform 879">
              <a:extLst>
                <a:ext uri="{FF2B5EF4-FFF2-40B4-BE49-F238E27FC236}">
                  <a16:creationId xmlns:a16="http://schemas.microsoft.com/office/drawing/2014/main" id="{D4E49BA7-9983-4144-ACEB-D690239EE2F0}"/>
                </a:ext>
              </a:extLst>
            </p:cNvPr>
            <p:cNvSpPr/>
            <p:nvPr>
              <p:custDataLst>
                <p:tags r:id="rId914"/>
              </p:custDataLst>
            </p:nvPr>
          </p:nvSpPr>
          <p:spPr bwMode="auto">
            <a:xfrm>
              <a:off x="2741" y="2966"/>
              <a:ext cx="13" cy="5"/>
            </a:xfrm>
            <a:custGeom>
              <a:avLst/>
              <a:gdLst>
                <a:gd name="T0" fmla="*/ 0 w 25"/>
                <a:gd name="T1" fmla="*/ 0 h 8"/>
                <a:gd name="T2" fmla="*/ 4 w 25"/>
                <a:gd name="T3" fmla="*/ 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4" name="Freeform 880">
              <a:extLst>
                <a:ext uri="{FF2B5EF4-FFF2-40B4-BE49-F238E27FC236}">
                  <a16:creationId xmlns:a16="http://schemas.microsoft.com/office/drawing/2014/main" id="{8F8085EF-AA74-4FAC-AE38-69A158EA87B5}"/>
                </a:ext>
              </a:extLst>
            </p:cNvPr>
            <p:cNvSpPr/>
            <p:nvPr>
              <p:custDataLst>
                <p:tags r:id="rId915"/>
              </p:custDataLst>
            </p:nvPr>
          </p:nvSpPr>
          <p:spPr bwMode="auto">
            <a:xfrm>
              <a:off x="2740" y="2942"/>
              <a:ext cx="12" cy="3"/>
            </a:xfrm>
            <a:custGeom>
              <a:avLst/>
              <a:gdLst>
                <a:gd name="T0" fmla="*/ 0 w 22"/>
                <a:gd name="T1" fmla="*/ 2 h 4"/>
                <a:gd name="T2" fmla="*/ 4 w 22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10" y="0"/>
                    <a:pt x="22" y="3"/>
                    <a:pt x="22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5" name="Freeform 881">
              <a:extLst>
                <a:ext uri="{FF2B5EF4-FFF2-40B4-BE49-F238E27FC236}">
                  <a16:creationId xmlns:a16="http://schemas.microsoft.com/office/drawing/2014/main" id="{B746DDE0-ACBF-4577-85A3-C9AE32E180DF}"/>
                </a:ext>
              </a:extLst>
            </p:cNvPr>
            <p:cNvSpPr/>
            <p:nvPr>
              <p:custDataLst>
                <p:tags r:id="rId916"/>
              </p:custDataLst>
            </p:nvPr>
          </p:nvSpPr>
          <p:spPr bwMode="auto">
            <a:xfrm>
              <a:off x="2741" y="2916"/>
              <a:ext cx="11" cy="1"/>
            </a:xfrm>
            <a:custGeom>
              <a:avLst/>
              <a:gdLst>
                <a:gd name="T0" fmla="*/ 0 w 19"/>
                <a:gd name="T1" fmla="*/ 1 h 2"/>
                <a:gd name="T2" fmla="*/ 3 w 1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7" y="0"/>
                    <a:pt x="19" y="2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6" name="Freeform 882">
              <a:extLst>
                <a:ext uri="{FF2B5EF4-FFF2-40B4-BE49-F238E27FC236}">
                  <a16:creationId xmlns:a16="http://schemas.microsoft.com/office/drawing/2014/main" id="{93FB328A-72AB-402F-94C6-814EB9EEB291}"/>
                </a:ext>
              </a:extLst>
            </p:cNvPr>
            <p:cNvSpPr/>
            <p:nvPr>
              <p:custDataLst>
                <p:tags r:id="rId917"/>
              </p:custDataLst>
            </p:nvPr>
          </p:nvSpPr>
          <p:spPr bwMode="auto">
            <a:xfrm>
              <a:off x="2740" y="3062"/>
              <a:ext cx="16" cy="4"/>
            </a:xfrm>
            <a:custGeom>
              <a:avLst/>
              <a:gdLst>
                <a:gd name="T0" fmla="*/ 5 w 29"/>
                <a:gd name="T1" fmla="*/ 0 h 7"/>
                <a:gd name="T2" fmla="*/ 0 w 29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7" name="Freeform 883">
              <a:extLst>
                <a:ext uri="{FF2B5EF4-FFF2-40B4-BE49-F238E27FC236}">
                  <a16:creationId xmlns:a16="http://schemas.microsoft.com/office/drawing/2014/main" id="{6127B566-BD28-4D05-9E82-2E9383D0DB0A}"/>
                </a:ext>
              </a:extLst>
            </p:cNvPr>
            <p:cNvSpPr/>
            <p:nvPr>
              <p:custDataLst>
                <p:tags r:id="rId918"/>
              </p:custDataLst>
            </p:nvPr>
          </p:nvSpPr>
          <p:spPr bwMode="auto">
            <a:xfrm>
              <a:off x="2741" y="3038"/>
              <a:ext cx="15" cy="3"/>
            </a:xfrm>
            <a:custGeom>
              <a:avLst/>
              <a:gdLst>
                <a:gd name="T0" fmla="*/ 0 w 27"/>
                <a:gd name="T1" fmla="*/ 2 h 4"/>
                <a:gd name="T2" fmla="*/ 4 w 27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10" y="0"/>
                    <a:pt x="27" y="4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8" name="Freeform 884">
              <a:extLst>
                <a:ext uri="{FF2B5EF4-FFF2-40B4-BE49-F238E27FC236}">
                  <a16:creationId xmlns:a16="http://schemas.microsoft.com/office/drawing/2014/main" id="{851164E0-F426-4420-8EB3-A476D8337601}"/>
                </a:ext>
              </a:extLst>
            </p:cNvPr>
            <p:cNvSpPr/>
            <p:nvPr>
              <p:custDataLst>
                <p:tags r:id="rId919"/>
              </p:custDataLst>
            </p:nvPr>
          </p:nvSpPr>
          <p:spPr bwMode="auto">
            <a:xfrm>
              <a:off x="2708" y="3101"/>
              <a:ext cx="20" cy="3"/>
            </a:xfrm>
            <a:custGeom>
              <a:avLst/>
              <a:gdLst>
                <a:gd name="T0" fmla="*/ 0 w 37"/>
                <a:gd name="T1" fmla="*/ 1 h 5"/>
                <a:gd name="T2" fmla="*/ 6 w 3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5">
                  <a:moveTo>
                    <a:pt x="0" y="3"/>
                  </a:moveTo>
                  <a:cubicBezTo>
                    <a:pt x="9" y="5"/>
                    <a:pt x="30" y="3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49" name="Freeform 885">
              <a:extLst>
                <a:ext uri="{FF2B5EF4-FFF2-40B4-BE49-F238E27FC236}">
                  <a16:creationId xmlns:a16="http://schemas.microsoft.com/office/drawing/2014/main" id="{1611F501-3362-4B03-BC35-1246F16175CA}"/>
                </a:ext>
              </a:extLst>
            </p:cNvPr>
            <p:cNvSpPr/>
            <p:nvPr>
              <p:custDataLst>
                <p:tags r:id="rId920"/>
              </p:custDataLst>
            </p:nvPr>
          </p:nvSpPr>
          <p:spPr bwMode="auto">
            <a:xfrm>
              <a:off x="2743" y="3093"/>
              <a:ext cx="16" cy="3"/>
            </a:xfrm>
            <a:custGeom>
              <a:avLst/>
              <a:gdLst>
                <a:gd name="T0" fmla="*/ 0 w 28"/>
                <a:gd name="T1" fmla="*/ 1 h 6"/>
                <a:gd name="T2" fmla="*/ 5 w 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0" name="Freeform 886">
              <a:extLst>
                <a:ext uri="{FF2B5EF4-FFF2-40B4-BE49-F238E27FC236}">
                  <a16:creationId xmlns:a16="http://schemas.microsoft.com/office/drawing/2014/main" id="{CC6AAA33-E17A-4BD2-AD23-19AF905E5380}"/>
                </a:ext>
              </a:extLst>
            </p:cNvPr>
            <p:cNvSpPr/>
            <p:nvPr>
              <p:custDataLst>
                <p:tags r:id="rId921"/>
              </p:custDataLst>
            </p:nvPr>
          </p:nvSpPr>
          <p:spPr bwMode="auto">
            <a:xfrm>
              <a:off x="2710" y="3126"/>
              <a:ext cx="23" cy="3"/>
            </a:xfrm>
            <a:custGeom>
              <a:avLst/>
              <a:gdLst>
                <a:gd name="T0" fmla="*/ 0 w 41"/>
                <a:gd name="T1" fmla="*/ 0 h 7"/>
                <a:gd name="T2" fmla="*/ 7 w 4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1" name="Freeform 887">
              <a:extLst>
                <a:ext uri="{FF2B5EF4-FFF2-40B4-BE49-F238E27FC236}">
                  <a16:creationId xmlns:a16="http://schemas.microsoft.com/office/drawing/2014/main" id="{79D0D39F-9C69-4300-9ED3-FFCC7FCBB906}"/>
                </a:ext>
              </a:extLst>
            </p:cNvPr>
            <p:cNvSpPr/>
            <p:nvPr>
              <p:custDataLst>
                <p:tags r:id="rId922"/>
              </p:custDataLst>
            </p:nvPr>
          </p:nvSpPr>
          <p:spPr bwMode="auto">
            <a:xfrm>
              <a:off x="2750" y="3120"/>
              <a:ext cx="15" cy="2"/>
            </a:xfrm>
            <a:custGeom>
              <a:avLst/>
              <a:gdLst>
                <a:gd name="T0" fmla="*/ 0 w 28"/>
                <a:gd name="T1" fmla="*/ 1 h 4"/>
                <a:gd name="T2" fmla="*/ 4 w 28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0" y="4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2" name="Freeform 888">
              <a:extLst>
                <a:ext uri="{FF2B5EF4-FFF2-40B4-BE49-F238E27FC236}">
                  <a16:creationId xmlns:a16="http://schemas.microsoft.com/office/drawing/2014/main" id="{B0DE12CE-58BC-4159-A404-98BEB764F616}"/>
                </a:ext>
              </a:extLst>
            </p:cNvPr>
            <p:cNvSpPr/>
            <p:nvPr>
              <p:custDataLst>
                <p:tags r:id="rId923"/>
              </p:custDataLst>
            </p:nvPr>
          </p:nvSpPr>
          <p:spPr bwMode="auto">
            <a:xfrm>
              <a:off x="2716" y="3150"/>
              <a:ext cx="20" cy="2"/>
            </a:xfrm>
            <a:custGeom>
              <a:avLst/>
              <a:gdLst>
                <a:gd name="T0" fmla="*/ 0 w 36"/>
                <a:gd name="T1" fmla="*/ 1 h 4"/>
                <a:gd name="T2" fmla="*/ 6 w 3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3" name="Freeform 889">
              <a:extLst>
                <a:ext uri="{FF2B5EF4-FFF2-40B4-BE49-F238E27FC236}">
                  <a16:creationId xmlns:a16="http://schemas.microsoft.com/office/drawing/2014/main" id="{61B45A8D-335D-436C-979F-52F44F650984}"/>
                </a:ext>
              </a:extLst>
            </p:cNvPr>
            <p:cNvSpPr/>
            <p:nvPr>
              <p:custDataLst>
                <p:tags r:id="rId924"/>
              </p:custDataLst>
            </p:nvPr>
          </p:nvSpPr>
          <p:spPr bwMode="auto">
            <a:xfrm>
              <a:off x="2755" y="3142"/>
              <a:ext cx="15" cy="3"/>
            </a:xfrm>
            <a:custGeom>
              <a:avLst/>
              <a:gdLst>
                <a:gd name="T0" fmla="*/ 0 w 27"/>
                <a:gd name="T1" fmla="*/ 1 h 5"/>
                <a:gd name="T2" fmla="*/ 4 w 27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4" name="Freeform 890">
              <a:extLst>
                <a:ext uri="{FF2B5EF4-FFF2-40B4-BE49-F238E27FC236}">
                  <a16:creationId xmlns:a16="http://schemas.microsoft.com/office/drawing/2014/main" id="{D1338F8E-A1AB-4A80-A55F-56AE93B2A223}"/>
                </a:ext>
              </a:extLst>
            </p:cNvPr>
            <p:cNvSpPr/>
            <p:nvPr>
              <p:custDataLst>
                <p:tags r:id="rId925"/>
              </p:custDataLst>
            </p:nvPr>
          </p:nvSpPr>
          <p:spPr bwMode="auto">
            <a:xfrm>
              <a:off x="2722" y="3170"/>
              <a:ext cx="20" cy="2"/>
            </a:xfrm>
            <a:custGeom>
              <a:avLst/>
              <a:gdLst>
                <a:gd name="T0" fmla="*/ 0 w 38"/>
                <a:gd name="T1" fmla="*/ 1 h 2"/>
                <a:gd name="T2" fmla="*/ 6 w 3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5" name="Freeform 891">
              <a:extLst>
                <a:ext uri="{FF2B5EF4-FFF2-40B4-BE49-F238E27FC236}">
                  <a16:creationId xmlns:a16="http://schemas.microsoft.com/office/drawing/2014/main" id="{74B99B1F-646D-4EB4-ACDC-3AE253B13332}"/>
                </a:ext>
              </a:extLst>
            </p:cNvPr>
            <p:cNvSpPr/>
            <p:nvPr>
              <p:custDataLst>
                <p:tags r:id="rId926"/>
              </p:custDataLst>
            </p:nvPr>
          </p:nvSpPr>
          <p:spPr bwMode="auto">
            <a:xfrm>
              <a:off x="2763" y="3170"/>
              <a:ext cx="13" cy="1"/>
            </a:xfrm>
            <a:custGeom>
              <a:avLst/>
              <a:gdLst>
                <a:gd name="T0" fmla="*/ 0 w 25"/>
                <a:gd name="T1" fmla="*/ 1 h 1"/>
                <a:gd name="T2" fmla="*/ 4 w 2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11" y="1"/>
                    <a:pt x="23" y="0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6" name="Freeform 892">
              <a:extLst>
                <a:ext uri="{FF2B5EF4-FFF2-40B4-BE49-F238E27FC236}">
                  <a16:creationId xmlns:a16="http://schemas.microsoft.com/office/drawing/2014/main" id="{3366D431-BF24-4BE7-9501-A0B2E8DB0E43}"/>
                </a:ext>
              </a:extLst>
            </p:cNvPr>
            <p:cNvSpPr/>
            <p:nvPr>
              <p:custDataLst>
                <p:tags r:id="rId927"/>
              </p:custDataLst>
            </p:nvPr>
          </p:nvSpPr>
          <p:spPr bwMode="auto">
            <a:xfrm>
              <a:off x="2726" y="3191"/>
              <a:ext cx="22" cy="3"/>
            </a:xfrm>
            <a:custGeom>
              <a:avLst/>
              <a:gdLst>
                <a:gd name="T0" fmla="*/ 0 w 41"/>
                <a:gd name="T1" fmla="*/ 0 h 6"/>
                <a:gd name="T2" fmla="*/ 6 w 41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">
                  <a:moveTo>
                    <a:pt x="0" y="0"/>
                  </a:moveTo>
                  <a:cubicBezTo>
                    <a:pt x="11" y="3"/>
                    <a:pt x="32" y="6"/>
                    <a:pt x="41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7" name="Freeform 893">
              <a:extLst>
                <a:ext uri="{FF2B5EF4-FFF2-40B4-BE49-F238E27FC236}">
                  <a16:creationId xmlns:a16="http://schemas.microsoft.com/office/drawing/2014/main" id="{857CF5E4-6982-498E-9088-8385693D09E0}"/>
                </a:ext>
              </a:extLst>
            </p:cNvPr>
            <p:cNvSpPr/>
            <p:nvPr>
              <p:custDataLst>
                <p:tags r:id="rId928"/>
              </p:custDataLst>
            </p:nvPr>
          </p:nvSpPr>
          <p:spPr bwMode="auto">
            <a:xfrm>
              <a:off x="2765" y="3198"/>
              <a:ext cx="15" cy="3"/>
            </a:xfrm>
            <a:custGeom>
              <a:avLst/>
              <a:gdLst>
                <a:gd name="T0" fmla="*/ 0 w 27"/>
                <a:gd name="T1" fmla="*/ 0 h 6"/>
                <a:gd name="T2" fmla="*/ 4 w 27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cubicBezTo>
                    <a:pt x="10" y="4"/>
                    <a:pt x="27" y="6"/>
                    <a:pt x="2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8" name="Freeform 894">
              <a:extLst>
                <a:ext uri="{FF2B5EF4-FFF2-40B4-BE49-F238E27FC236}">
                  <a16:creationId xmlns:a16="http://schemas.microsoft.com/office/drawing/2014/main" id="{92E26196-3248-420C-97CD-76A2B6D40980}"/>
                </a:ext>
              </a:extLst>
            </p:cNvPr>
            <p:cNvSpPr/>
            <p:nvPr>
              <p:custDataLst>
                <p:tags r:id="rId929"/>
              </p:custDataLst>
            </p:nvPr>
          </p:nvSpPr>
          <p:spPr bwMode="auto">
            <a:xfrm>
              <a:off x="2726" y="3208"/>
              <a:ext cx="19" cy="7"/>
            </a:xfrm>
            <a:custGeom>
              <a:avLst/>
              <a:gdLst>
                <a:gd name="T0" fmla="*/ 0 w 35"/>
                <a:gd name="T1" fmla="*/ 0 h 13"/>
                <a:gd name="T2" fmla="*/ 5 w 35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59" name="Freeform 895">
              <a:extLst>
                <a:ext uri="{FF2B5EF4-FFF2-40B4-BE49-F238E27FC236}">
                  <a16:creationId xmlns:a16="http://schemas.microsoft.com/office/drawing/2014/main" id="{62F1EE8D-8B6F-4AF3-ADC8-908F469ABACD}"/>
                </a:ext>
              </a:extLst>
            </p:cNvPr>
            <p:cNvSpPr/>
            <p:nvPr>
              <p:custDataLst>
                <p:tags r:id="rId930"/>
              </p:custDataLst>
            </p:nvPr>
          </p:nvSpPr>
          <p:spPr bwMode="auto">
            <a:xfrm>
              <a:off x="2761" y="3226"/>
              <a:ext cx="14" cy="7"/>
            </a:xfrm>
            <a:custGeom>
              <a:avLst/>
              <a:gdLst>
                <a:gd name="T0" fmla="*/ 0 w 26"/>
                <a:gd name="T1" fmla="*/ 0 h 11"/>
                <a:gd name="T2" fmla="*/ 4 w 26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0" name="Freeform 896">
              <a:extLst>
                <a:ext uri="{FF2B5EF4-FFF2-40B4-BE49-F238E27FC236}">
                  <a16:creationId xmlns:a16="http://schemas.microsoft.com/office/drawing/2014/main" id="{9126C25E-707F-4146-9235-F5B85C203B63}"/>
                </a:ext>
              </a:extLst>
            </p:cNvPr>
            <p:cNvSpPr/>
            <p:nvPr>
              <p:custDataLst>
                <p:tags r:id="rId931"/>
              </p:custDataLst>
            </p:nvPr>
          </p:nvSpPr>
          <p:spPr bwMode="auto">
            <a:xfrm>
              <a:off x="2720" y="3226"/>
              <a:ext cx="13" cy="1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5" y="10"/>
                    <a:pt x="17" y="15"/>
                    <a:pt x="24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1" name="Freeform 897">
              <a:extLst>
                <a:ext uri="{FF2B5EF4-FFF2-40B4-BE49-F238E27FC236}">
                  <a16:creationId xmlns:a16="http://schemas.microsoft.com/office/drawing/2014/main" id="{7E94571F-5D43-415F-A150-83BDA5973BB3}"/>
                </a:ext>
              </a:extLst>
            </p:cNvPr>
            <p:cNvSpPr/>
            <p:nvPr>
              <p:custDataLst>
                <p:tags r:id="rId932"/>
              </p:custDataLst>
            </p:nvPr>
          </p:nvSpPr>
          <p:spPr bwMode="auto">
            <a:xfrm>
              <a:off x="2726" y="3283"/>
              <a:ext cx="8" cy="14"/>
            </a:xfrm>
            <a:custGeom>
              <a:avLst/>
              <a:gdLst>
                <a:gd name="T0" fmla="*/ 0 w 13"/>
                <a:gd name="T1" fmla="*/ 0 h 24"/>
                <a:gd name="T2" fmla="*/ 3 w 13"/>
                <a:gd name="T3" fmla="*/ 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2" name="Freeform 898">
              <a:extLst>
                <a:ext uri="{FF2B5EF4-FFF2-40B4-BE49-F238E27FC236}">
                  <a16:creationId xmlns:a16="http://schemas.microsoft.com/office/drawing/2014/main" id="{C9743FA1-F8C8-41E4-8EC0-E03D581CBCED}"/>
                </a:ext>
              </a:extLst>
            </p:cNvPr>
            <p:cNvSpPr/>
            <p:nvPr>
              <p:custDataLst>
                <p:tags r:id="rId933"/>
              </p:custDataLst>
            </p:nvPr>
          </p:nvSpPr>
          <p:spPr bwMode="auto">
            <a:xfrm>
              <a:off x="2746" y="3259"/>
              <a:ext cx="9" cy="9"/>
            </a:xfrm>
            <a:custGeom>
              <a:avLst/>
              <a:gdLst>
                <a:gd name="T0" fmla="*/ 0 w 16"/>
                <a:gd name="T1" fmla="*/ 0 h 14"/>
                <a:gd name="T2" fmla="*/ 3 w 16"/>
                <a:gd name="T3" fmla="*/ 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3" name="Freeform 899">
              <a:extLst>
                <a:ext uri="{FF2B5EF4-FFF2-40B4-BE49-F238E27FC236}">
                  <a16:creationId xmlns:a16="http://schemas.microsoft.com/office/drawing/2014/main" id="{FC7D4D1E-023F-4AD0-A3A2-AA78BADBB88D}"/>
                </a:ext>
              </a:extLst>
            </p:cNvPr>
            <p:cNvSpPr/>
            <p:nvPr>
              <p:custDataLst>
                <p:tags r:id="rId934"/>
              </p:custDataLst>
            </p:nvPr>
          </p:nvSpPr>
          <p:spPr bwMode="auto">
            <a:xfrm>
              <a:off x="2703" y="3311"/>
              <a:ext cx="3" cy="15"/>
            </a:xfrm>
            <a:custGeom>
              <a:avLst/>
              <a:gdLst>
                <a:gd name="T0" fmla="*/ 0 w 4"/>
                <a:gd name="T1" fmla="*/ 0 h 26"/>
                <a:gd name="T2" fmla="*/ 2 w 4"/>
                <a:gd name="T3" fmla="*/ 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22"/>
                    <a:pt x="2" y="2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4" name="Freeform 900">
              <a:extLst>
                <a:ext uri="{FF2B5EF4-FFF2-40B4-BE49-F238E27FC236}">
                  <a16:creationId xmlns:a16="http://schemas.microsoft.com/office/drawing/2014/main" id="{7D8C6B5F-3DB8-4F1D-9B74-5CC952BB8046}"/>
                </a:ext>
              </a:extLst>
            </p:cNvPr>
            <p:cNvSpPr/>
            <p:nvPr>
              <p:custDataLst>
                <p:tags r:id="rId935"/>
              </p:custDataLst>
            </p:nvPr>
          </p:nvSpPr>
          <p:spPr bwMode="auto">
            <a:xfrm>
              <a:off x="2613" y="3311"/>
              <a:ext cx="13" cy="8"/>
            </a:xfrm>
            <a:custGeom>
              <a:avLst/>
              <a:gdLst>
                <a:gd name="T0" fmla="*/ 0 w 24"/>
                <a:gd name="T1" fmla="*/ 3 h 14"/>
                <a:gd name="T2" fmla="*/ 4 w 2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5" name="Freeform 901">
              <a:extLst>
                <a:ext uri="{FF2B5EF4-FFF2-40B4-BE49-F238E27FC236}">
                  <a16:creationId xmlns:a16="http://schemas.microsoft.com/office/drawing/2014/main" id="{407A57FF-37E2-4646-A1F7-4BB0E7E1B553}"/>
                </a:ext>
              </a:extLst>
            </p:cNvPr>
            <p:cNvSpPr/>
            <p:nvPr>
              <p:custDataLst>
                <p:tags r:id="rId936"/>
              </p:custDataLst>
            </p:nvPr>
          </p:nvSpPr>
          <p:spPr bwMode="auto">
            <a:xfrm>
              <a:off x="2411" y="2989"/>
              <a:ext cx="15" cy="11"/>
            </a:xfrm>
            <a:custGeom>
              <a:avLst/>
              <a:gdLst>
                <a:gd name="T0" fmla="*/ 0 w 27"/>
                <a:gd name="T1" fmla="*/ 0 h 18"/>
                <a:gd name="T2" fmla="*/ 4 w 27"/>
                <a:gd name="T3" fmla="*/ 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6" y="13"/>
                    <a:pt x="17" y="17"/>
                    <a:pt x="2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6" name="Freeform 902">
              <a:extLst>
                <a:ext uri="{FF2B5EF4-FFF2-40B4-BE49-F238E27FC236}">
                  <a16:creationId xmlns:a16="http://schemas.microsoft.com/office/drawing/2014/main" id="{1FFFEFE8-6D2A-4318-B2EE-39274DD158C1}"/>
                </a:ext>
              </a:extLst>
            </p:cNvPr>
            <p:cNvSpPr/>
            <p:nvPr>
              <p:custDataLst>
                <p:tags r:id="rId937"/>
              </p:custDataLst>
            </p:nvPr>
          </p:nvSpPr>
          <p:spPr bwMode="auto">
            <a:xfrm>
              <a:off x="2421" y="2994"/>
              <a:ext cx="88" cy="276"/>
            </a:xfrm>
            <a:custGeom>
              <a:avLst/>
              <a:gdLst>
                <a:gd name="T0" fmla="*/ 26 w 161"/>
                <a:gd name="T1" fmla="*/ 92 h 473"/>
                <a:gd name="T2" fmla="*/ 25 w 161"/>
                <a:gd name="T3" fmla="*/ 91 h 473"/>
                <a:gd name="T4" fmla="*/ 26 w 161"/>
                <a:gd name="T5" fmla="*/ 90 h 473"/>
                <a:gd name="T6" fmla="*/ 20 w 161"/>
                <a:gd name="T7" fmla="*/ 90 h 473"/>
                <a:gd name="T8" fmla="*/ 11 w 161"/>
                <a:gd name="T9" fmla="*/ 82 h 473"/>
                <a:gd name="T10" fmla="*/ 7 w 161"/>
                <a:gd name="T11" fmla="*/ 76 h 473"/>
                <a:gd name="T12" fmla="*/ 4 w 161"/>
                <a:gd name="T13" fmla="*/ 67 h 473"/>
                <a:gd name="T14" fmla="*/ 3 w 161"/>
                <a:gd name="T15" fmla="*/ 60 h 473"/>
                <a:gd name="T16" fmla="*/ 3 w 161"/>
                <a:gd name="T17" fmla="*/ 53 h 473"/>
                <a:gd name="T18" fmla="*/ 3 w 161"/>
                <a:gd name="T19" fmla="*/ 48 h 473"/>
                <a:gd name="T20" fmla="*/ 4 w 161"/>
                <a:gd name="T21" fmla="*/ 42 h 473"/>
                <a:gd name="T22" fmla="*/ 5 w 161"/>
                <a:gd name="T23" fmla="*/ 40 h 473"/>
                <a:gd name="T24" fmla="*/ 6 w 161"/>
                <a:gd name="T25" fmla="*/ 33 h 473"/>
                <a:gd name="T26" fmla="*/ 6 w 161"/>
                <a:gd name="T27" fmla="*/ 28 h 473"/>
                <a:gd name="T28" fmla="*/ 7 w 161"/>
                <a:gd name="T29" fmla="*/ 23 h 473"/>
                <a:gd name="T30" fmla="*/ 7 w 161"/>
                <a:gd name="T31" fmla="*/ 15 h 473"/>
                <a:gd name="T32" fmla="*/ 7 w 161"/>
                <a:gd name="T33" fmla="*/ 7 h 473"/>
                <a:gd name="T34" fmla="*/ 7 w 161"/>
                <a:gd name="T35" fmla="*/ 2 h 473"/>
                <a:gd name="T36" fmla="*/ 4 w 161"/>
                <a:gd name="T37" fmla="*/ 0 h 473"/>
                <a:gd name="T38" fmla="*/ 4 w 161"/>
                <a:gd name="T39" fmla="*/ 3 h 473"/>
                <a:gd name="T40" fmla="*/ 5 w 161"/>
                <a:gd name="T41" fmla="*/ 10 h 473"/>
                <a:gd name="T42" fmla="*/ 4 w 161"/>
                <a:gd name="T43" fmla="*/ 15 h 473"/>
                <a:gd name="T44" fmla="*/ 4 w 161"/>
                <a:gd name="T45" fmla="*/ 19 h 473"/>
                <a:gd name="T46" fmla="*/ 4 w 161"/>
                <a:gd name="T47" fmla="*/ 23 h 473"/>
                <a:gd name="T48" fmla="*/ 4 w 161"/>
                <a:gd name="T49" fmla="*/ 27 h 473"/>
                <a:gd name="T50" fmla="*/ 3 w 161"/>
                <a:gd name="T51" fmla="*/ 35 h 473"/>
                <a:gd name="T52" fmla="*/ 2 w 161"/>
                <a:gd name="T53" fmla="*/ 40 h 473"/>
                <a:gd name="T54" fmla="*/ 2 w 161"/>
                <a:gd name="T55" fmla="*/ 45 h 473"/>
                <a:gd name="T56" fmla="*/ 2 w 161"/>
                <a:gd name="T57" fmla="*/ 50 h 473"/>
                <a:gd name="T58" fmla="*/ 1 w 161"/>
                <a:gd name="T59" fmla="*/ 55 h 473"/>
                <a:gd name="T60" fmla="*/ 1 w 161"/>
                <a:gd name="T61" fmla="*/ 61 h 473"/>
                <a:gd name="T62" fmla="*/ 1 w 161"/>
                <a:gd name="T63" fmla="*/ 64 h 473"/>
                <a:gd name="T64" fmla="*/ 3 w 161"/>
                <a:gd name="T65" fmla="*/ 71 h 473"/>
                <a:gd name="T66" fmla="*/ 5 w 161"/>
                <a:gd name="T67" fmla="*/ 78 h 473"/>
                <a:gd name="T68" fmla="*/ 8 w 161"/>
                <a:gd name="T69" fmla="*/ 83 h 473"/>
                <a:gd name="T70" fmla="*/ 11 w 161"/>
                <a:gd name="T71" fmla="*/ 85 h 473"/>
                <a:gd name="T72" fmla="*/ 13 w 161"/>
                <a:gd name="T73" fmla="*/ 89 h 473"/>
                <a:gd name="T74" fmla="*/ 25 w 161"/>
                <a:gd name="T75" fmla="*/ 93 h 473"/>
                <a:gd name="T76" fmla="*/ 26 w 161"/>
                <a:gd name="T77" fmla="*/ 92 h 473"/>
                <a:gd name="T78" fmla="*/ 26 w 161"/>
                <a:gd name="T79" fmla="*/ 92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7" name="Freeform 903">
              <a:extLst>
                <a:ext uri="{FF2B5EF4-FFF2-40B4-BE49-F238E27FC236}">
                  <a16:creationId xmlns:a16="http://schemas.microsoft.com/office/drawing/2014/main" id="{80AB5DF1-6D76-460F-9D82-DE247295647B}"/>
                </a:ext>
              </a:extLst>
            </p:cNvPr>
            <p:cNvSpPr/>
            <p:nvPr>
              <p:custDataLst>
                <p:tags r:id="rId938"/>
              </p:custDataLst>
            </p:nvPr>
          </p:nvSpPr>
          <p:spPr bwMode="auto">
            <a:xfrm>
              <a:off x="2680" y="3269"/>
              <a:ext cx="4" cy="13"/>
            </a:xfrm>
            <a:custGeom>
              <a:avLst/>
              <a:gdLst>
                <a:gd name="T0" fmla="*/ 1 w 7"/>
                <a:gd name="T1" fmla="*/ 0 h 22"/>
                <a:gd name="T2" fmla="*/ 1 w 7"/>
                <a:gd name="T3" fmla="*/ 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7" y="22"/>
                    <a:pt x="7" y="2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8" name="Freeform 904">
              <a:extLst>
                <a:ext uri="{FF2B5EF4-FFF2-40B4-BE49-F238E27FC236}">
                  <a16:creationId xmlns:a16="http://schemas.microsoft.com/office/drawing/2014/main" id="{CB82C3D5-2A41-4F64-9234-7C9461688DC2}"/>
                </a:ext>
              </a:extLst>
            </p:cNvPr>
            <p:cNvSpPr/>
            <p:nvPr>
              <p:custDataLst>
                <p:tags r:id="rId939"/>
              </p:custDataLst>
            </p:nvPr>
          </p:nvSpPr>
          <p:spPr bwMode="auto">
            <a:xfrm>
              <a:off x="2563" y="3328"/>
              <a:ext cx="7" cy="12"/>
            </a:xfrm>
            <a:custGeom>
              <a:avLst/>
              <a:gdLst>
                <a:gd name="T0" fmla="*/ 0 w 13"/>
                <a:gd name="T1" fmla="*/ 0 h 20"/>
                <a:gd name="T2" fmla="*/ 2 w 13"/>
                <a:gd name="T3" fmla="*/ 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69" name="Freeform 905">
              <a:extLst>
                <a:ext uri="{FF2B5EF4-FFF2-40B4-BE49-F238E27FC236}">
                  <a16:creationId xmlns:a16="http://schemas.microsoft.com/office/drawing/2014/main" id="{F19D9149-45B6-46F0-A9E7-4FABD8DF86F9}"/>
                </a:ext>
              </a:extLst>
            </p:cNvPr>
            <p:cNvSpPr/>
            <p:nvPr>
              <p:custDataLst>
                <p:tags r:id="rId940"/>
              </p:custDataLst>
            </p:nvPr>
          </p:nvSpPr>
          <p:spPr bwMode="auto">
            <a:xfrm>
              <a:off x="2717" y="3241"/>
              <a:ext cx="6" cy="8"/>
            </a:xfrm>
            <a:custGeom>
              <a:avLst/>
              <a:gdLst>
                <a:gd name="T0" fmla="*/ 0 w 11"/>
                <a:gd name="T1" fmla="*/ 0 h 15"/>
                <a:gd name="T2" fmla="*/ 2 w 11"/>
                <a:gd name="T3" fmla="*/ 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2" y="6"/>
                    <a:pt x="5" y="12"/>
                    <a:pt x="11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0" name="Freeform 906">
              <a:extLst>
                <a:ext uri="{FF2B5EF4-FFF2-40B4-BE49-F238E27FC236}">
                  <a16:creationId xmlns:a16="http://schemas.microsoft.com/office/drawing/2014/main" id="{3FDABC0F-F30D-4137-9EE4-6AFA9607BC67}"/>
                </a:ext>
              </a:extLst>
            </p:cNvPr>
            <p:cNvSpPr/>
            <p:nvPr>
              <p:custDataLst>
                <p:tags r:id="rId941"/>
              </p:custDataLst>
            </p:nvPr>
          </p:nvSpPr>
          <p:spPr bwMode="auto">
            <a:xfrm>
              <a:off x="2593" y="2912"/>
              <a:ext cx="168" cy="376"/>
            </a:xfrm>
            <a:custGeom>
              <a:avLst/>
              <a:gdLst>
                <a:gd name="T0" fmla="*/ 0 w 306"/>
                <a:gd name="T1" fmla="*/ 115 h 644"/>
                <a:gd name="T2" fmla="*/ 10 w 306"/>
                <a:gd name="T3" fmla="*/ 117 h 644"/>
                <a:gd name="T4" fmla="*/ 18 w 306"/>
                <a:gd name="T5" fmla="*/ 122 h 644"/>
                <a:gd name="T6" fmla="*/ 23 w 306"/>
                <a:gd name="T7" fmla="*/ 126 h 644"/>
                <a:gd name="T8" fmla="*/ 38 w 306"/>
                <a:gd name="T9" fmla="*/ 121 h 644"/>
                <a:gd name="T10" fmla="*/ 43 w 306"/>
                <a:gd name="T11" fmla="*/ 117 h 644"/>
                <a:gd name="T12" fmla="*/ 46 w 306"/>
                <a:gd name="T13" fmla="*/ 111 h 644"/>
                <a:gd name="T14" fmla="*/ 48 w 306"/>
                <a:gd name="T15" fmla="*/ 102 h 644"/>
                <a:gd name="T16" fmla="*/ 48 w 306"/>
                <a:gd name="T17" fmla="*/ 92 h 644"/>
                <a:gd name="T18" fmla="*/ 47 w 306"/>
                <a:gd name="T19" fmla="*/ 83 h 644"/>
                <a:gd name="T20" fmla="*/ 44 w 306"/>
                <a:gd name="T21" fmla="*/ 76 h 644"/>
                <a:gd name="T22" fmla="*/ 42 w 306"/>
                <a:gd name="T23" fmla="*/ 68 h 644"/>
                <a:gd name="T24" fmla="*/ 42 w 306"/>
                <a:gd name="T25" fmla="*/ 58 h 644"/>
                <a:gd name="T26" fmla="*/ 41 w 306"/>
                <a:gd name="T27" fmla="*/ 49 h 644"/>
                <a:gd name="T28" fmla="*/ 40 w 306"/>
                <a:gd name="T29" fmla="*/ 40 h 644"/>
                <a:gd name="T30" fmla="*/ 40 w 306"/>
                <a:gd name="T31" fmla="*/ 32 h 644"/>
                <a:gd name="T32" fmla="*/ 41 w 306"/>
                <a:gd name="T33" fmla="*/ 26 h 644"/>
                <a:gd name="T34" fmla="*/ 41 w 306"/>
                <a:gd name="T35" fmla="*/ 18 h 644"/>
                <a:gd name="T36" fmla="*/ 42 w 306"/>
                <a:gd name="T37" fmla="*/ 8 h 644"/>
                <a:gd name="T38" fmla="*/ 42 w 306"/>
                <a:gd name="T39" fmla="*/ 8 h 644"/>
                <a:gd name="T40" fmla="*/ 42 w 306"/>
                <a:gd name="T41" fmla="*/ 7 h 644"/>
                <a:gd name="T42" fmla="*/ 42 w 306"/>
                <a:gd name="T43" fmla="*/ 1 h 644"/>
                <a:gd name="T44" fmla="*/ 42 w 306"/>
                <a:gd name="T45" fmla="*/ 1 h 644"/>
                <a:gd name="T46" fmla="*/ 42 w 306"/>
                <a:gd name="T47" fmla="*/ 1 h 644"/>
                <a:gd name="T48" fmla="*/ 43 w 306"/>
                <a:gd name="T49" fmla="*/ 5 h 644"/>
                <a:gd name="T50" fmla="*/ 43 w 306"/>
                <a:gd name="T51" fmla="*/ 12 h 644"/>
                <a:gd name="T52" fmla="*/ 43 w 306"/>
                <a:gd name="T53" fmla="*/ 19 h 644"/>
                <a:gd name="T54" fmla="*/ 43 w 306"/>
                <a:gd name="T55" fmla="*/ 24 h 644"/>
                <a:gd name="T56" fmla="*/ 43 w 306"/>
                <a:gd name="T57" fmla="*/ 27 h 644"/>
                <a:gd name="T58" fmla="*/ 43 w 306"/>
                <a:gd name="T59" fmla="*/ 31 h 644"/>
                <a:gd name="T60" fmla="*/ 42 w 306"/>
                <a:gd name="T61" fmla="*/ 36 h 644"/>
                <a:gd name="T62" fmla="*/ 42 w 306"/>
                <a:gd name="T63" fmla="*/ 40 h 644"/>
                <a:gd name="T64" fmla="*/ 43 w 306"/>
                <a:gd name="T65" fmla="*/ 44 h 644"/>
                <a:gd name="T66" fmla="*/ 43 w 306"/>
                <a:gd name="T67" fmla="*/ 48 h 644"/>
                <a:gd name="T68" fmla="*/ 43 w 306"/>
                <a:gd name="T69" fmla="*/ 54 h 644"/>
                <a:gd name="T70" fmla="*/ 44 w 306"/>
                <a:gd name="T71" fmla="*/ 60 h 644"/>
                <a:gd name="T72" fmla="*/ 44 w 306"/>
                <a:gd name="T73" fmla="*/ 65 h 644"/>
                <a:gd name="T74" fmla="*/ 45 w 306"/>
                <a:gd name="T75" fmla="*/ 69 h 644"/>
                <a:gd name="T76" fmla="*/ 46 w 306"/>
                <a:gd name="T77" fmla="*/ 73 h 644"/>
                <a:gd name="T78" fmla="*/ 48 w 306"/>
                <a:gd name="T79" fmla="*/ 76 h 644"/>
                <a:gd name="T80" fmla="*/ 48 w 306"/>
                <a:gd name="T81" fmla="*/ 81 h 644"/>
                <a:gd name="T82" fmla="*/ 49 w 306"/>
                <a:gd name="T83" fmla="*/ 85 h 644"/>
                <a:gd name="T84" fmla="*/ 50 w 306"/>
                <a:gd name="T85" fmla="*/ 92 h 644"/>
                <a:gd name="T86" fmla="*/ 51 w 306"/>
                <a:gd name="T87" fmla="*/ 98 h 644"/>
                <a:gd name="T88" fmla="*/ 50 w 306"/>
                <a:gd name="T89" fmla="*/ 105 h 644"/>
                <a:gd name="T90" fmla="*/ 47 w 306"/>
                <a:gd name="T91" fmla="*/ 112 h 644"/>
                <a:gd name="T92" fmla="*/ 44 w 306"/>
                <a:gd name="T93" fmla="*/ 119 h 644"/>
                <a:gd name="T94" fmla="*/ 39 w 306"/>
                <a:gd name="T95" fmla="*/ 123 h 644"/>
                <a:gd name="T96" fmla="*/ 32 w 306"/>
                <a:gd name="T97" fmla="*/ 127 h 644"/>
                <a:gd name="T98" fmla="*/ 25 w 306"/>
                <a:gd name="T99" fmla="*/ 128 h 644"/>
                <a:gd name="T100" fmla="*/ 19 w 306"/>
                <a:gd name="T101" fmla="*/ 126 h 644"/>
                <a:gd name="T102" fmla="*/ 14 w 306"/>
                <a:gd name="T103" fmla="*/ 123 h 644"/>
                <a:gd name="T104" fmla="*/ 8 w 306"/>
                <a:gd name="T105" fmla="*/ 119 h 644"/>
                <a:gd name="T106" fmla="*/ 0 w 306"/>
                <a:gd name="T107" fmla="*/ 115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1" name="Freeform 907">
              <a:extLst>
                <a:ext uri="{FF2B5EF4-FFF2-40B4-BE49-F238E27FC236}">
                  <a16:creationId xmlns:a16="http://schemas.microsoft.com/office/drawing/2014/main" id="{C200EA88-F7E4-4226-B698-4AC3BCF9CDB8}"/>
                </a:ext>
              </a:extLst>
            </p:cNvPr>
            <p:cNvSpPr/>
            <p:nvPr>
              <p:custDataLst>
                <p:tags r:id="rId942"/>
              </p:custDataLst>
            </p:nvPr>
          </p:nvSpPr>
          <p:spPr bwMode="auto">
            <a:xfrm>
              <a:off x="2703" y="3261"/>
              <a:ext cx="4" cy="7"/>
            </a:xfrm>
            <a:custGeom>
              <a:avLst/>
              <a:gdLst>
                <a:gd name="T0" fmla="*/ 0 w 7"/>
                <a:gd name="T1" fmla="*/ 0 h 13"/>
                <a:gd name="T2" fmla="*/ 1 w 7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0" y="6"/>
                    <a:pt x="5" y="9"/>
                    <a:pt x="7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2" name="Freeform 908">
              <a:extLst>
                <a:ext uri="{FF2B5EF4-FFF2-40B4-BE49-F238E27FC236}">
                  <a16:creationId xmlns:a16="http://schemas.microsoft.com/office/drawing/2014/main" id="{08652919-44D2-472C-A9C3-31355327C3A8}"/>
                </a:ext>
              </a:extLst>
            </p:cNvPr>
            <p:cNvSpPr/>
            <p:nvPr>
              <p:custDataLst>
                <p:tags r:id="rId943"/>
              </p:custDataLst>
            </p:nvPr>
          </p:nvSpPr>
          <p:spPr bwMode="auto">
            <a:xfrm>
              <a:off x="2665" y="2948"/>
              <a:ext cx="13" cy="4"/>
            </a:xfrm>
            <a:custGeom>
              <a:avLst/>
              <a:gdLst>
                <a:gd name="T0" fmla="*/ 0 w 24"/>
                <a:gd name="T1" fmla="*/ 1 h 7"/>
                <a:gd name="T2" fmla="*/ 4 w 24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3" name="Freeform 909">
              <a:extLst>
                <a:ext uri="{FF2B5EF4-FFF2-40B4-BE49-F238E27FC236}">
                  <a16:creationId xmlns:a16="http://schemas.microsoft.com/office/drawing/2014/main" id="{4CBE3C97-D957-4D0B-8C39-08DE9C833AFC}"/>
                </a:ext>
              </a:extLst>
            </p:cNvPr>
            <p:cNvSpPr/>
            <p:nvPr>
              <p:custDataLst>
                <p:tags r:id="rId944"/>
              </p:custDataLst>
            </p:nvPr>
          </p:nvSpPr>
          <p:spPr bwMode="auto">
            <a:xfrm>
              <a:off x="2676" y="2927"/>
              <a:ext cx="14" cy="3"/>
            </a:xfrm>
            <a:custGeom>
              <a:avLst/>
              <a:gdLst>
                <a:gd name="T0" fmla="*/ 0 w 26"/>
                <a:gd name="T1" fmla="*/ 1 h 5"/>
                <a:gd name="T2" fmla="*/ 4 w 26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5"/>
                  </a:moveTo>
                  <a:cubicBezTo>
                    <a:pt x="16" y="0"/>
                    <a:pt x="26" y="4"/>
                    <a:pt x="26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4" name="Freeform 910">
              <a:extLst>
                <a:ext uri="{FF2B5EF4-FFF2-40B4-BE49-F238E27FC236}">
                  <a16:creationId xmlns:a16="http://schemas.microsoft.com/office/drawing/2014/main" id="{A8C196C1-DD83-4689-8F76-B27E2443A41F}"/>
                </a:ext>
              </a:extLst>
            </p:cNvPr>
            <p:cNvSpPr/>
            <p:nvPr>
              <p:custDataLst>
                <p:tags r:id="rId945"/>
              </p:custDataLst>
            </p:nvPr>
          </p:nvSpPr>
          <p:spPr bwMode="auto">
            <a:xfrm>
              <a:off x="2683" y="2910"/>
              <a:ext cx="13" cy="3"/>
            </a:xfrm>
            <a:custGeom>
              <a:avLst/>
              <a:gdLst>
                <a:gd name="T0" fmla="*/ 4 w 24"/>
                <a:gd name="T1" fmla="*/ 1 h 5"/>
                <a:gd name="T2" fmla="*/ 0 w 24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5" name="Freeform 911">
              <a:extLst>
                <a:ext uri="{FF2B5EF4-FFF2-40B4-BE49-F238E27FC236}">
                  <a16:creationId xmlns:a16="http://schemas.microsoft.com/office/drawing/2014/main" id="{316C2991-C782-47EA-87EB-CAAAFB4EAF3E}"/>
                </a:ext>
              </a:extLst>
            </p:cNvPr>
            <p:cNvSpPr/>
            <p:nvPr>
              <p:custDataLst>
                <p:tags r:id="rId946"/>
              </p:custDataLst>
            </p:nvPr>
          </p:nvSpPr>
          <p:spPr bwMode="auto">
            <a:xfrm>
              <a:off x="2721" y="2962"/>
              <a:ext cx="4" cy="0"/>
            </a:xfrm>
            <a:custGeom>
              <a:avLst/>
              <a:gdLst>
                <a:gd name="T0" fmla="*/ 0 w 7"/>
                <a:gd name="T1" fmla="*/ 1 h 1"/>
                <a:gd name="T2" fmla="*/ 1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6" name="Freeform 912">
              <a:extLst>
                <a:ext uri="{FF2B5EF4-FFF2-40B4-BE49-F238E27FC236}">
                  <a16:creationId xmlns:a16="http://schemas.microsoft.com/office/drawing/2014/main" id="{1B2415C7-3C87-440C-AE9A-0DA55E8412C9}"/>
                </a:ext>
              </a:extLst>
            </p:cNvPr>
            <p:cNvSpPr/>
            <p:nvPr>
              <p:custDataLst>
                <p:tags r:id="rId947"/>
              </p:custDataLst>
            </p:nvPr>
          </p:nvSpPr>
          <p:spPr bwMode="auto">
            <a:xfrm>
              <a:off x="2694" y="2990"/>
              <a:ext cx="3" cy="10"/>
            </a:xfrm>
            <a:custGeom>
              <a:avLst/>
              <a:gdLst>
                <a:gd name="T0" fmla="*/ 0 w 6"/>
                <a:gd name="T1" fmla="*/ 0 h 16"/>
                <a:gd name="T2" fmla="*/ 1 w 6"/>
                <a:gd name="T3" fmla="*/ 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7" name="Freeform 913">
              <a:extLst>
                <a:ext uri="{FF2B5EF4-FFF2-40B4-BE49-F238E27FC236}">
                  <a16:creationId xmlns:a16="http://schemas.microsoft.com/office/drawing/2014/main" id="{50F72CF8-9C79-4B5C-9236-3E0D46D5659F}"/>
                </a:ext>
              </a:extLst>
            </p:cNvPr>
            <p:cNvSpPr/>
            <p:nvPr>
              <p:custDataLst>
                <p:tags r:id="rId948"/>
              </p:custDataLst>
            </p:nvPr>
          </p:nvSpPr>
          <p:spPr bwMode="auto">
            <a:xfrm>
              <a:off x="2400" y="2880"/>
              <a:ext cx="384" cy="563"/>
            </a:xfrm>
            <a:custGeom>
              <a:avLst/>
              <a:gdLst>
                <a:gd name="T0" fmla="*/ 113 w 701"/>
                <a:gd name="T1" fmla="*/ 99 h 963"/>
                <a:gd name="T2" fmla="*/ 110 w 701"/>
                <a:gd name="T3" fmla="*/ 82 h 963"/>
                <a:gd name="T4" fmla="*/ 107 w 701"/>
                <a:gd name="T5" fmla="*/ 62 h 963"/>
                <a:gd name="T6" fmla="*/ 106 w 701"/>
                <a:gd name="T7" fmla="*/ 47 h 963"/>
                <a:gd name="T8" fmla="*/ 106 w 701"/>
                <a:gd name="T9" fmla="*/ 31 h 963"/>
                <a:gd name="T10" fmla="*/ 106 w 701"/>
                <a:gd name="T11" fmla="*/ 13 h 963"/>
                <a:gd name="T12" fmla="*/ 96 w 701"/>
                <a:gd name="T13" fmla="*/ 1 h 963"/>
                <a:gd name="T14" fmla="*/ 85 w 701"/>
                <a:gd name="T15" fmla="*/ 11 h 963"/>
                <a:gd name="T16" fmla="*/ 79 w 701"/>
                <a:gd name="T17" fmla="*/ 23 h 963"/>
                <a:gd name="T18" fmla="*/ 70 w 701"/>
                <a:gd name="T19" fmla="*/ 33 h 963"/>
                <a:gd name="T20" fmla="*/ 54 w 701"/>
                <a:gd name="T21" fmla="*/ 35 h 963"/>
                <a:gd name="T22" fmla="*/ 39 w 701"/>
                <a:gd name="T23" fmla="*/ 33 h 963"/>
                <a:gd name="T24" fmla="*/ 26 w 701"/>
                <a:gd name="T25" fmla="*/ 24 h 963"/>
                <a:gd name="T26" fmla="*/ 12 w 701"/>
                <a:gd name="T27" fmla="*/ 17 h 963"/>
                <a:gd name="T28" fmla="*/ 4 w 701"/>
                <a:gd name="T29" fmla="*/ 25 h 963"/>
                <a:gd name="T30" fmla="*/ 4 w 701"/>
                <a:gd name="T31" fmla="*/ 51 h 963"/>
                <a:gd name="T32" fmla="*/ 4 w 701"/>
                <a:gd name="T33" fmla="*/ 74 h 963"/>
                <a:gd name="T34" fmla="*/ 2 w 701"/>
                <a:gd name="T35" fmla="*/ 95 h 963"/>
                <a:gd name="T36" fmla="*/ 8 w 701"/>
                <a:gd name="T37" fmla="*/ 122 h 963"/>
                <a:gd name="T38" fmla="*/ 27 w 701"/>
                <a:gd name="T39" fmla="*/ 140 h 963"/>
                <a:gd name="T40" fmla="*/ 33 w 701"/>
                <a:gd name="T41" fmla="*/ 132 h 963"/>
                <a:gd name="T42" fmla="*/ 32 w 701"/>
                <a:gd name="T43" fmla="*/ 130 h 963"/>
                <a:gd name="T44" fmla="*/ 34 w 701"/>
                <a:gd name="T45" fmla="*/ 130 h 963"/>
                <a:gd name="T46" fmla="*/ 26 w 701"/>
                <a:gd name="T47" fmla="*/ 110 h 963"/>
                <a:gd name="T48" fmla="*/ 21 w 701"/>
                <a:gd name="T49" fmla="*/ 92 h 963"/>
                <a:gd name="T50" fmla="*/ 20 w 701"/>
                <a:gd name="T51" fmla="*/ 73 h 963"/>
                <a:gd name="T52" fmla="*/ 21 w 701"/>
                <a:gd name="T53" fmla="*/ 55 h 963"/>
                <a:gd name="T54" fmla="*/ 29 w 701"/>
                <a:gd name="T55" fmla="*/ 53 h 963"/>
                <a:gd name="T56" fmla="*/ 46 w 701"/>
                <a:gd name="T57" fmla="*/ 57 h 963"/>
                <a:gd name="T58" fmla="*/ 62 w 701"/>
                <a:gd name="T59" fmla="*/ 58 h 963"/>
                <a:gd name="T60" fmla="*/ 77 w 701"/>
                <a:gd name="T61" fmla="*/ 53 h 963"/>
                <a:gd name="T62" fmla="*/ 89 w 701"/>
                <a:gd name="T63" fmla="*/ 41 h 963"/>
                <a:gd name="T64" fmla="*/ 90 w 701"/>
                <a:gd name="T65" fmla="*/ 56 h 963"/>
                <a:gd name="T66" fmla="*/ 93 w 701"/>
                <a:gd name="T67" fmla="*/ 76 h 963"/>
                <a:gd name="T68" fmla="*/ 95 w 701"/>
                <a:gd name="T69" fmla="*/ 92 h 963"/>
                <a:gd name="T70" fmla="*/ 96 w 701"/>
                <a:gd name="T71" fmla="*/ 102 h 963"/>
                <a:gd name="T72" fmla="*/ 98 w 701"/>
                <a:gd name="T73" fmla="*/ 112 h 963"/>
                <a:gd name="T74" fmla="*/ 95 w 701"/>
                <a:gd name="T75" fmla="*/ 123 h 963"/>
                <a:gd name="T76" fmla="*/ 91 w 701"/>
                <a:gd name="T77" fmla="*/ 130 h 963"/>
                <a:gd name="T78" fmla="*/ 75 w 701"/>
                <a:gd name="T79" fmla="*/ 130 h 963"/>
                <a:gd name="T80" fmla="*/ 49 w 701"/>
                <a:gd name="T81" fmla="*/ 153 h 963"/>
                <a:gd name="T82" fmla="*/ 54 w 701"/>
                <a:gd name="T83" fmla="*/ 182 h 963"/>
                <a:gd name="T84" fmla="*/ 61 w 701"/>
                <a:gd name="T85" fmla="*/ 191 h 963"/>
                <a:gd name="T86" fmla="*/ 68 w 701"/>
                <a:gd name="T87" fmla="*/ 163 h 963"/>
                <a:gd name="T88" fmla="*/ 67 w 701"/>
                <a:gd name="T89" fmla="*/ 147 h 963"/>
                <a:gd name="T90" fmla="*/ 91 w 701"/>
                <a:gd name="T91" fmla="*/ 153 h 963"/>
                <a:gd name="T92" fmla="*/ 106 w 701"/>
                <a:gd name="T93" fmla="*/ 133 h 963"/>
                <a:gd name="T94" fmla="*/ 114 w 701"/>
                <a:gd name="T95" fmla="*/ 11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8" name="Freeform 914">
              <a:extLst>
                <a:ext uri="{FF2B5EF4-FFF2-40B4-BE49-F238E27FC236}">
                  <a16:creationId xmlns:a16="http://schemas.microsoft.com/office/drawing/2014/main" id="{9FD85823-0AFB-49EB-97C1-AB6D4EF04C99}"/>
                </a:ext>
              </a:extLst>
            </p:cNvPr>
            <p:cNvSpPr/>
            <p:nvPr>
              <p:custDataLst>
                <p:tags r:id="rId949"/>
              </p:custDataLst>
            </p:nvPr>
          </p:nvSpPr>
          <p:spPr bwMode="auto">
            <a:xfrm>
              <a:off x="2427" y="2881"/>
              <a:ext cx="292" cy="142"/>
            </a:xfrm>
            <a:custGeom>
              <a:avLst/>
              <a:gdLst>
                <a:gd name="T0" fmla="*/ 86 w 534"/>
                <a:gd name="T1" fmla="*/ 3 h 242"/>
                <a:gd name="T2" fmla="*/ 84 w 534"/>
                <a:gd name="T3" fmla="*/ 10 h 242"/>
                <a:gd name="T4" fmla="*/ 83 w 534"/>
                <a:gd name="T5" fmla="*/ 15 h 242"/>
                <a:gd name="T6" fmla="*/ 81 w 534"/>
                <a:gd name="T7" fmla="*/ 21 h 242"/>
                <a:gd name="T8" fmla="*/ 79 w 534"/>
                <a:gd name="T9" fmla="*/ 27 h 242"/>
                <a:gd name="T10" fmla="*/ 77 w 534"/>
                <a:gd name="T11" fmla="*/ 31 h 242"/>
                <a:gd name="T12" fmla="*/ 75 w 534"/>
                <a:gd name="T13" fmla="*/ 37 h 242"/>
                <a:gd name="T14" fmla="*/ 73 w 534"/>
                <a:gd name="T15" fmla="*/ 40 h 242"/>
                <a:gd name="T16" fmla="*/ 67 w 534"/>
                <a:gd name="T17" fmla="*/ 45 h 242"/>
                <a:gd name="T18" fmla="*/ 61 w 534"/>
                <a:gd name="T19" fmla="*/ 48 h 242"/>
                <a:gd name="T20" fmla="*/ 54 w 534"/>
                <a:gd name="T21" fmla="*/ 49 h 242"/>
                <a:gd name="T22" fmla="*/ 46 w 534"/>
                <a:gd name="T23" fmla="*/ 49 h 242"/>
                <a:gd name="T24" fmla="*/ 39 w 534"/>
                <a:gd name="T25" fmla="*/ 48 h 242"/>
                <a:gd name="T26" fmla="*/ 32 w 534"/>
                <a:gd name="T27" fmla="*/ 47 h 242"/>
                <a:gd name="T28" fmla="*/ 28 w 534"/>
                <a:gd name="T29" fmla="*/ 45 h 242"/>
                <a:gd name="T30" fmla="*/ 24 w 534"/>
                <a:gd name="T31" fmla="*/ 42 h 242"/>
                <a:gd name="T32" fmla="*/ 17 w 534"/>
                <a:gd name="T33" fmla="*/ 34 h 242"/>
                <a:gd name="T34" fmla="*/ 11 w 534"/>
                <a:gd name="T35" fmla="*/ 29 h 242"/>
                <a:gd name="T36" fmla="*/ 5 w 534"/>
                <a:gd name="T37" fmla="*/ 23 h 242"/>
                <a:gd name="T38" fmla="*/ 1 w 534"/>
                <a:gd name="T39" fmla="*/ 20 h 242"/>
                <a:gd name="T40" fmla="*/ 0 w 534"/>
                <a:gd name="T41" fmla="*/ 19 h 242"/>
                <a:gd name="T42" fmla="*/ 1 w 534"/>
                <a:gd name="T43" fmla="*/ 19 h 242"/>
                <a:gd name="T44" fmla="*/ 3 w 534"/>
                <a:gd name="T45" fmla="*/ 17 h 242"/>
                <a:gd name="T46" fmla="*/ 9 w 534"/>
                <a:gd name="T47" fmla="*/ 22 h 242"/>
                <a:gd name="T48" fmla="*/ 13 w 534"/>
                <a:gd name="T49" fmla="*/ 25 h 242"/>
                <a:gd name="T50" fmla="*/ 16 w 534"/>
                <a:gd name="T51" fmla="*/ 27 h 242"/>
                <a:gd name="T52" fmla="*/ 19 w 534"/>
                <a:gd name="T53" fmla="*/ 31 h 242"/>
                <a:gd name="T54" fmla="*/ 23 w 534"/>
                <a:gd name="T55" fmla="*/ 36 h 242"/>
                <a:gd name="T56" fmla="*/ 26 w 534"/>
                <a:gd name="T57" fmla="*/ 40 h 242"/>
                <a:gd name="T58" fmla="*/ 31 w 534"/>
                <a:gd name="T59" fmla="*/ 41 h 242"/>
                <a:gd name="T60" fmla="*/ 36 w 534"/>
                <a:gd name="T61" fmla="*/ 45 h 242"/>
                <a:gd name="T62" fmla="*/ 40 w 534"/>
                <a:gd name="T63" fmla="*/ 44 h 242"/>
                <a:gd name="T64" fmla="*/ 46 w 534"/>
                <a:gd name="T65" fmla="*/ 45 h 242"/>
                <a:gd name="T66" fmla="*/ 49 w 534"/>
                <a:gd name="T67" fmla="*/ 45 h 242"/>
                <a:gd name="T68" fmla="*/ 55 w 534"/>
                <a:gd name="T69" fmla="*/ 44 h 242"/>
                <a:gd name="T70" fmla="*/ 61 w 534"/>
                <a:gd name="T71" fmla="*/ 42 h 242"/>
                <a:gd name="T72" fmla="*/ 67 w 534"/>
                <a:gd name="T73" fmla="*/ 41 h 242"/>
                <a:gd name="T74" fmla="*/ 72 w 534"/>
                <a:gd name="T75" fmla="*/ 36 h 242"/>
                <a:gd name="T76" fmla="*/ 75 w 534"/>
                <a:gd name="T77" fmla="*/ 32 h 242"/>
                <a:gd name="T78" fmla="*/ 78 w 534"/>
                <a:gd name="T79" fmla="*/ 27 h 242"/>
                <a:gd name="T80" fmla="*/ 80 w 534"/>
                <a:gd name="T81" fmla="*/ 19 h 242"/>
                <a:gd name="T82" fmla="*/ 82 w 534"/>
                <a:gd name="T83" fmla="*/ 11 h 242"/>
                <a:gd name="T84" fmla="*/ 84 w 534"/>
                <a:gd name="T85" fmla="*/ 6 h 242"/>
                <a:gd name="T86" fmla="*/ 85 w 534"/>
                <a:gd name="T87" fmla="*/ 3 h 242"/>
                <a:gd name="T88" fmla="*/ 87 w 534"/>
                <a:gd name="T89" fmla="*/ 1 h 242"/>
                <a:gd name="T90" fmla="*/ 86 w 534"/>
                <a:gd name="T91" fmla="*/ 3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79" name="Freeform 915">
              <a:extLst>
                <a:ext uri="{FF2B5EF4-FFF2-40B4-BE49-F238E27FC236}">
                  <a16:creationId xmlns:a16="http://schemas.microsoft.com/office/drawing/2014/main" id="{98C340E3-0864-4301-957A-A02B732F9C7E}"/>
                </a:ext>
              </a:extLst>
            </p:cNvPr>
            <p:cNvSpPr/>
            <p:nvPr>
              <p:custDataLst>
                <p:tags r:id="rId950"/>
              </p:custDataLst>
            </p:nvPr>
          </p:nvSpPr>
          <p:spPr bwMode="auto">
            <a:xfrm>
              <a:off x="2734" y="2896"/>
              <a:ext cx="2" cy="17"/>
            </a:xfrm>
            <a:custGeom>
              <a:avLst/>
              <a:gdLst>
                <a:gd name="T0" fmla="*/ 1 w 4"/>
                <a:gd name="T1" fmla="*/ 6 h 29"/>
                <a:gd name="T2" fmla="*/ 0 w 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0" name="Freeform 916">
              <a:extLst>
                <a:ext uri="{FF2B5EF4-FFF2-40B4-BE49-F238E27FC236}">
                  <a16:creationId xmlns:a16="http://schemas.microsoft.com/office/drawing/2014/main" id="{28DB77AC-B202-4959-92DD-B5ECEFDFFC42}"/>
                </a:ext>
              </a:extLst>
            </p:cNvPr>
            <p:cNvSpPr/>
            <p:nvPr>
              <p:custDataLst>
                <p:tags r:id="rId951"/>
              </p:custDataLst>
            </p:nvPr>
          </p:nvSpPr>
          <p:spPr bwMode="auto">
            <a:xfrm>
              <a:off x="2735" y="2900"/>
              <a:ext cx="6" cy="6"/>
            </a:xfrm>
            <a:custGeom>
              <a:avLst/>
              <a:gdLst>
                <a:gd name="T0" fmla="*/ 0 w 11"/>
                <a:gd name="T1" fmla="*/ 2 h 10"/>
                <a:gd name="T2" fmla="*/ 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1" name="Freeform 917">
              <a:extLst>
                <a:ext uri="{FF2B5EF4-FFF2-40B4-BE49-F238E27FC236}">
                  <a16:creationId xmlns:a16="http://schemas.microsoft.com/office/drawing/2014/main" id="{CC12A965-FF9D-4E45-98D1-4A383583DB8A}"/>
                </a:ext>
              </a:extLst>
            </p:cNvPr>
            <p:cNvSpPr/>
            <p:nvPr>
              <p:custDataLst>
                <p:tags r:id="rId952"/>
              </p:custDataLst>
            </p:nvPr>
          </p:nvSpPr>
          <p:spPr bwMode="auto">
            <a:xfrm>
              <a:off x="2632" y="2979"/>
              <a:ext cx="7" cy="6"/>
            </a:xfrm>
            <a:custGeom>
              <a:avLst/>
              <a:gdLst>
                <a:gd name="T0" fmla="*/ 1 w 14"/>
                <a:gd name="T1" fmla="*/ 2 h 9"/>
                <a:gd name="T2" fmla="*/ 2 w 14"/>
                <a:gd name="T3" fmla="*/ 0 h 9"/>
                <a:gd name="T4" fmla="*/ 0 w 14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9" y="0"/>
                    <a:pt x="4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2" name="Freeform 918">
              <a:extLst>
                <a:ext uri="{FF2B5EF4-FFF2-40B4-BE49-F238E27FC236}">
                  <a16:creationId xmlns:a16="http://schemas.microsoft.com/office/drawing/2014/main" id="{FDDF76B5-F003-4957-92D2-9992D8E35480}"/>
                </a:ext>
              </a:extLst>
            </p:cNvPr>
            <p:cNvSpPr/>
            <p:nvPr>
              <p:custDataLst>
                <p:tags r:id="rId953"/>
              </p:custDataLst>
            </p:nvPr>
          </p:nvSpPr>
          <p:spPr bwMode="auto">
            <a:xfrm>
              <a:off x="2657" y="2969"/>
              <a:ext cx="8" cy="7"/>
            </a:xfrm>
            <a:custGeom>
              <a:avLst/>
              <a:gdLst>
                <a:gd name="T0" fmla="*/ 1 w 14"/>
                <a:gd name="T1" fmla="*/ 2 h 13"/>
                <a:gd name="T2" fmla="*/ 2 w 14"/>
                <a:gd name="T3" fmla="*/ 1 h 13"/>
                <a:gd name="T4" fmla="*/ 0 w 14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0" y="10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3" name="Freeform 919">
              <a:extLst>
                <a:ext uri="{FF2B5EF4-FFF2-40B4-BE49-F238E27FC236}">
                  <a16:creationId xmlns:a16="http://schemas.microsoft.com/office/drawing/2014/main" id="{49BAA62B-2C42-40DB-A369-A793918F488B}"/>
                </a:ext>
              </a:extLst>
            </p:cNvPr>
            <p:cNvSpPr/>
            <p:nvPr>
              <p:custDataLst>
                <p:tags r:id="rId954"/>
              </p:custDataLst>
            </p:nvPr>
          </p:nvSpPr>
          <p:spPr bwMode="auto">
            <a:xfrm>
              <a:off x="2671" y="2944"/>
              <a:ext cx="8" cy="11"/>
            </a:xfrm>
            <a:custGeom>
              <a:avLst/>
              <a:gdLst>
                <a:gd name="T0" fmla="*/ 2 w 14"/>
                <a:gd name="T1" fmla="*/ 4 h 18"/>
                <a:gd name="T2" fmla="*/ 3 w 14"/>
                <a:gd name="T3" fmla="*/ 1 h 18"/>
                <a:gd name="T4" fmla="*/ 0 w 14"/>
                <a:gd name="T5" fmla="*/ 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4" name="Freeform 920">
              <a:extLst>
                <a:ext uri="{FF2B5EF4-FFF2-40B4-BE49-F238E27FC236}">
                  <a16:creationId xmlns:a16="http://schemas.microsoft.com/office/drawing/2014/main" id="{3313119C-7603-44E6-9FDE-8E0E0F2338E8}"/>
                </a:ext>
              </a:extLst>
            </p:cNvPr>
            <p:cNvSpPr/>
            <p:nvPr>
              <p:custDataLst>
                <p:tags r:id="rId955"/>
              </p:custDataLst>
            </p:nvPr>
          </p:nvSpPr>
          <p:spPr bwMode="auto">
            <a:xfrm>
              <a:off x="2688" y="2928"/>
              <a:ext cx="1" cy="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5" name="Freeform 921">
              <a:extLst>
                <a:ext uri="{FF2B5EF4-FFF2-40B4-BE49-F238E27FC236}">
                  <a16:creationId xmlns:a16="http://schemas.microsoft.com/office/drawing/2014/main" id="{548C2584-6D87-4AEF-B5C9-17075DB7E0B6}"/>
                </a:ext>
              </a:extLst>
            </p:cNvPr>
            <p:cNvSpPr/>
            <p:nvPr>
              <p:custDataLst>
                <p:tags r:id="rId956"/>
              </p:custDataLst>
            </p:nvPr>
          </p:nvSpPr>
          <p:spPr bwMode="auto">
            <a:xfrm>
              <a:off x="2705" y="2936"/>
              <a:ext cx="7" cy="10"/>
            </a:xfrm>
            <a:custGeom>
              <a:avLst/>
              <a:gdLst>
                <a:gd name="T0" fmla="*/ 0 w 13"/>
                <a:gd name="T1" fmla="*/ 3 h 17"/>
                <a:gd name="T2" fmla="*/ 2 w 13"/>
                <a:gd name="T3" fmla="*/ 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6" name="Freeform 922">
              <a:extLst>
                <a:ext uri="{FF2B5EF4-FFF2-40B4-BE49-F238E27FC236}">
                  <a16:creationId xmlns:a16="http://schemas.microsoft.com/office/drawing/2014/main" id="{173493F8-D0B3-49EE-B36E-9AA751CFF0B8}"/>
                </a:ext>
              </a:extLst>
            </p:cNvPr>
            <p:cNvSpPr/>
            <p:nvPr>
              <p:custDataLst>
                <p:tags r:id="rId957"/>
              </p:custDataLst>
            </p:nvPr>
          </p:nvSpPr>
          <p:spPr bwMode="auto">
            <a:xfrm>
              <a:off x="2713" y="2920"/>
              <a:ext cx="2" cy="4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7" name="Freeform 923">
              <a:extLst>
                <a:ext uri="{FF2B5EF4-FFF2-40B4-BE49-F238E27FC236}">
                  <a16:creationId xmlns:a16="http://schemas.microsoft.com/office/drawing/2014/main" id="{6193EBCD-1662-4290-BD0F-FAE1A25482CC}"/>
                </a:ext>
              </a:extLst>
            </p:cNvPr>
            <p:cNvSpPr/>
            <p:nvPr>
              <p:custDataLst>
                <p:tags r:id="rId958"/>
              </p:custDataLst>
            </p:nvPr>
          </p:nvSpPr>
          <p:spPr bwMode="auto">
            <a:xfrm>
              <a:off x="2719" y="2899"/>
              <a:ext cx="7" cy="8"/>
            </a:xfrm>
            <a:custGeom>
              <a:avLst/>
              <a:gdLst>
                <a:gd name="T0" fmla="*/ 1 w 13"/>
                <a:gd name="T1" fmla="*/ 1 h 13"/>
                <a:gd name="T2" fmla="*/ 2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8" name="Freeform 924">
              <a:extLst>
                <a:ext uri="{FF2B5EF4-FFF2-40B4-BE49-F238E27FC236}">
                  <a16:creationId xmlns:a16="http://schemas.microsoft.com/office/drawing/2014/main" id="{3DED3CB5-60AD-47B7-B2DA-4F5490FAB62F}"/>
                </a:ext>
              </a:extLst>
            </p:cNvPr>
            <p:cNvSpPr/>
            <p:nvPr>
              <p:custDataLst>
                <p:tags r:id="rId959"/>
              </p:custDataLst>
            </p:nvPr>
          </p:nvSpPr>
          <p:spPr bwMode="auto">
            <a:xfrm>
              <a:off x="2731" y="2899"/>
              <a:ext cx="5" cy="1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89" name="Freeform 925">
              <a:extLst>
                <a:ext uri="{FF2B5EF4-FFF2-40B4-BE49-F238E27FC236}">
                  <a16:creationId xmlns:a16="http://schemas.microsoft.com/office/drawing/2014/main" id="{EB2A8AA0-7664-44A2-B9FB-D678AA173E36}"/>
                </a:ext>
              </a:extLst>
            </p:cNvPr>
            <p:cNvSpPr/>
            <p:nvPr>
              <p:custDataLst>
                <p:tags r:id="rId960"/>
              </p:custDataLst>
            </p:nvPr>
          </p:nvSpPr>
          <p:spPr bwMode="auto">
            <a:xfrm>
              <a:off x="2742" y="2913"/>
              <a:ext cx="4" cy="10"/>
            </a:xfrm>
            <a:custGeom>
              <a:avLst/>
              <a:gdLst>
                <a:gd name="T0" fmla="*/ 1 w 8"/>
                <a:gd name="T1" fmla="*/ 2 h 17"/>
                <a:gd name="T2" fmla="*/ 1 w 8"/>
                <a:gd name="T3" fmla="*/ 0 h 17"/>
                <a:gd name="T4" fmla="*/ 1 w 8"/>
                <a:gd name="T5" fmla="*/ 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2" y="12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1"/>
                    <a:pt x="7" y="1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0" name="Freeform 926">
              <a:extLst>
                <a:ext uri="{FF2B5EF4-FFF2-40B4-BE49-F238E27FC236}">
                  <a16:creationId xmlns:a16="http://schemas.microsoft.com/office/drawing/2014/main" id="{B4014D0B-C3DE-466A-966A-D3BEFB765178}"/>
                </a:ext>
              </a:extLst>
            </p:cNvPr>
            <p:cNvSpPr/>
            <p:nvPr>
              <p:custDataLst>
                <p:tags r:id="rId961"/>
              </p:custDataLst>
            </p:nvPr>
          </p:nvSpPr>
          <p:spPr bwMode="auto">
            <a:xfrm flipH="1">
              <a:off x="2742" y="2942"/>
              <a:ext cx="0" cy="6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1" y="4"/>
                    <a:pt x="0" y="8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1" name="Freeform 927">
              <a:extLst>
                <a:ext uri="{FF2B5EF4-FFF2-40B4-BE49-F238E27FC236}">
                  <a16:creationId xmlns:a16="http://schemas.microsoft.com/office/drawing/2014/main" id="{EF07306C-F21F-4316-8287-4585B6311141}"/>
                </a:ext>
              </a:extLst>
            </p:cNvPr>
            <p:cNvSpPr/>
            <p:nvPr>
              <p:custDataLst>
                <p:tags r:id="rId962"/>
              </p:custDataLst>
            </p:nvPr>
          </p:nvSpPr>
          <p:spPr bwMode="auto">
            <a:xfrm>
              <a:off x="2742" y="2965"/>
              <a:ext cx="1" cy="4"/>
            </a:xfrm>
            <a:custGeom>
              <a:avLst/>
              <a:gdLst>
                <a:gd name="T0" fmla="*/ 1 w 2"/>
                <a:gd name="T1" fmla="*/ 0 h 7"/>
                <a:gd name="T2" fmla="*/ 1 w 2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2" name="Freeform 928">
              <a:extLst>
                <a:ext uri="{FF2B5EF4-FFF2-40B4-BE49-F238E27FC236}">
                  <a16:creationId xmlns:a16="http://schemas.microsoft.com/office/drawing/2014/main" id="{6B9A1E40-69C7-4C30-8F1B-B1F28B7ED1DC}"/>
                </a:ext>
              </a:extLst>
            </p:cNvPr>
            <p:cNvSpPr/>
            <p:nvPr>
              <p:custDataLst>
                <p:tags r:id="rId963"/>
              </p:custDataLst>
            </p:nvPr>
          </p:nvSpPr>
          <p:spPr bwMode="auto">
            <a:xfrm>
              <a:off x="2733" y="3013"/>
              <a:ext cx="4" cy="6"/>
            </a:xfrm>
            <a:custGeom>
              <a:avLst/>
              <a:gdLst>
                <a:gd name="T0" fmla="*/ 0 w 9"/>
                <a:gd name="T1" fmla="*/ 1 h 10"/>
                <a:gd name="T2" fmla="*/ 0 w 9"/>
                <a:gd name="T3" fmla="*/ 2 h 10"/>
                <a:gd name="T4" fmla="*/ 1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6" y="9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3" name="Freeform 929">
              <a:extLst>
                <a:ext uri="{FF2B5EF4-FFF2-40B4-BE49-F238E27FC236}">
                  <a16:creationId xmlns:a16="http://schemas.microsoft.com/office/drawing/2014/main" id="{F9CEA3E9-4033-4C5E-91DB-744B73319216}"/>
                </a:ext>
              </a:extLst>
            </p:cNvPr>
            <p:cNvSpPr/>
            <p:nvPr>
              <p:custDataLst>
                <p:tags r:id="rId964"/>
              </p:custDataLst>
            </p:nvPr>
          </p:nvSpPr>
          <p:spPr bwMode="auto">
            <a:xfrm>
              <a:off x="2718" y="3040"/>
              <a:ext cx="1" cy="7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4" name="Freeform 930">
              <a:extLst>
                <a:ext uri="{FF2B5EF4-FFF2-40B4-BE49-F238E27FC236}">
                  <a16:creationId xmlns:a16="http://schemas.microsoft.com/office/drawing/2014/main" id="{CC1BC1BE-1144-46A2-A6E2-EFB89C999E81}"/>
                </a:ext>
              </a:extLst>
            </p:cNvPr>
            <p:cNvSpPr/>
            <p:nvPr>
              <p:custDataLst>
                <p:tags r:id="rId965"/>
              </p:custDataLst>
            </p:nvPr>
          </p:nvSpPr>
          <p:spPr bwMode="auto">
            <a:xfrm>
              <a:off x="2717" y="3068"/>
              <a:ext cx="7" cy="8"/>
            </a:xfrm>
            <a:custGeom>
              <a:avLst/>
              <a:gdLst>
                <a:gd name="T0" fmla="*/ 2 w 13"/>
                <a:gd name="T1" fmla="*/ 0 h 15"/>
                <a:gd name="T2" fmla="*/ 1 w 13"/>
                <a:gd name="T3" fmla="*/ 2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8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5" name="Freeform 931">
              <a:extLst>
                <a:ext uri="{FF2B5EF4-FFF2-40B4-BE49-F238E27FC236}">
                  <a16:creationId xmlns:a16="http://schemas.microsoft.com/office/drawing/2014/main" id="{2FE76A07-97FC-40CD-91E2-2922FAC01EC0}"/>
                </a:ext>
              </a:extLst>
            </p:cNvPr>
            <p:cNvSpPr/>
            <p:nvPr>
              <p:custDataLst>
                <p:tags r:id="rId966"/>
              </p:custDataLst>
            </p:nvPr>
          </p:nvSpPr>
          <p:spPr bwMode="auto">
            <a:xfrm flipH="1">
              <a:off x="2743" y="3037"/>
              <a:ext cx="0" cy="4"/>
            </a:xfrm>
            <a:custGeom>
              <a:avLst/>
              <a:gdLst>
                <a:gd name="T0" fmla="*/ 0 w 1"/>
                <a:gd name="T1" fmla="*/ 1 h 7"/>
                <a:gd name="T2" fmla="*/ 1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6" name="Freeform 932">
              <a:extLst>
                <a:ext uri="{FF2B5EF4-FFF2-40B4-BE49-F238E27FC236}">
                  <a16:creationId xmlns:a16="http://schemas.microsoft.com/office/drawing/2014/main" id="{2D05DCFE-45D5-4001-856F-4AE7F1F2DC28}"/>
                </a:ext>
              </a:extLst>
            </p:cNvPr>
            <p:cNvSpPr/>
            <p:nvPr>
              <p:custDataLst>
                <p:tags r:id="rId967"/>
              </p:custDataLst>
            </p:nvPr>
          </p:nvSpPr>
          <p:spPr bwMode="auto">
            <a:xfrm>
              <a:off x="2745" y="3092"/>
              <a:ext cx="5" cy="6"/>
            </a:xfrm>
            <a:custGeom>
              <a:avLst/>
              <a:gdLst>
                <a:gd name="T0" fmla="*/ 0 w 11"/>
                <a:gd name="T1" fmla="*/ 2 h 10"/>
                <a:gd name="T2" fmla="*/ 0 w 11"/>
                <a:gd name="T3" fmla="*/ 0 h 10"/>
                <a:gd name="T4" fmla="*/ 1 w 11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2" y="10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5" y="3"/>
                    <a:pt x="8" y="7"/>
                    <a:pt x="11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7" name="Freeform 933">
              <a:extLst>
                <a:ext uri="{FF2B5EF4-FFF2-40B4-BE49-F238E27FC236}">
                  <a16:creationId xmlns:a16="http://schemas.microsoft.com/office/drawing/2014/main" id="{A1AB2DA7-3266-41A3-A146-84CA02430609}"/>
                </a:ext>
              </a:extLst>
            </p:cNvPr>
            <p:cNvSpPr/>
            <p:nvPr>
              <p:custDataLst>
                <p:tags r:id="rId968"/>
              </p:custDataLst>
            </p:nvPr>
          </p:nvSpPr>
          <p:spPr bwMode="auto">
            <a:xfrm>
              <a:off x="2728" y="3146"/>
              <a:ext cx="7" cy="6"/>
            </a:xfrm>
            <a:custGeom>
              <a:avLst/>
              <a:gdLst>
                <a:gd name="T0" fmla="*/ 2 w 12"/>
                <a:gd name="T1" fmla="*/ 2 h 11"/>
                <a:gd name="T2" fmla="*/ 1 w 12"/>
                <a:gd name="T3" fmla="*/ 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0"/>
                    <a:pt x="0" y="4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8" name="Freeform 934">
              <a:extLst>
                <a:ext uri="{FF2B5EF4-FFF2-40B4-BE49-F238E27FC236}">
                  <a16:creationId xmlns:a16="http://schemas.microsoft.com/office/drawing/2014/main" id="{428AA823-0090-4850-A1E0-36B74DC5B5F7}"/>
                </a:ext>
              </a:extLst>
            </p:cNvPr>
            <p:cNvSpPr/>
            <p:nvPr>
              <p:custDataLst>
                <p:tags r:id="rId969"/>
              </p:custDataLst>
            </p:nvPr>
          </p:nvSpPr>
          <p:spPr bwMode="auto">
            <a:xfrm>
              <a:off x="2739" y="3169"/>
              <a:ext cx="2" cy="6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0" y="4"/>
                    <a:pt x="1" y="8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799" name="Freeform 935">
              <a:extLst>
                <a:ext uri="{FF2B5EF4-FFF2-40B4-BE49-F238E27FC236}">
                  <a16:creationId xmlns:a16="http://schemas.microsoft.com/office/drawing/2014/main" id="{3BFE0B5A-D9F9-4D07-AD45-500D9DB3BAE2}"/>
                </a:ext>
              </a:extLst>
            </p:cNvPr>
            <p:cNvSpPr/>
            <p:nvPr>
              <p:custDataLst>
                <p:tags r:id="rId970"/>
              </p:custDataLst>
            </p:nvPr>
          </p:nvSpPr>
          <p:spPr bwMode="auto">
            <a:xfrm>
              <a:off x="2746" y="3191"/>
              <a:ext cx="1" cy="7"/>
            </a:xfrm>
            <a:custGeom>
              <a:avLst/>
              <a:gdLst>
                <a:gd name="T0" fmla="*/ 1 w 2"/>
                <a:gd name="T1" fmla="*/ 0 h 12"/>
                <a:gd name="T2" fmla="*/ 1 w 2"/>
                <a:gd name="T3" fmla="*/ 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0" name="Freeform 936">
              <a:extLst>
                <a:ext uri="{FF2B5EF4-FFF2-40B4-BE49-F238E27FC236}">
                  <a16:creationId xmlns:a16="http://schemas.microsoft.com/office/drawing/2014/main" id="{080E85DE-F8F6-4FA7-B4F7-5017A661A9D3}"/>
                </a:ext>
              </a:extLst>
            </p:cNvPr>
            <p:cNvSpPr/>
            <p:nvPr>
              <p:custDataLst>
                <p:tags r:id="rId971"/>
              </p:custDataLst>
            </p:nvPr>
          </p:nvSpPr>
          <p:spPr bwMode="auto">
            <a:xfrm>
              <a:off x="2766" y="3198"/>
              <a:ext cx="2" cy="2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1" name="Freeform 937">
              <a:extLst>
                <a:ext uri="{FF2B5EF4-FFF2-40B4-BE49-F238E27FC236}">
                  <a16:creationId xmlns:a16="http://schemas.microsoft.com/office/drawing/2014/main" id="{B20F6170-939C-400B-974F-186B2AC74E80}"/>
                </a:ext>
              </a:extLst>
            </p:cNvPr>
            <p:cNvSpPr/>
            <p:nvPr>
              <p:custDataLst>
                <p:tags r:id="rId972"/>
              </p:custDataLst>
            </p:nvPr>
          </p:nvSpPr>
          <p:spPr bwMode="auto">
            <a:xfrm>
              <a:off x="2765" y="3169"/>
              <a:ext cx="1" cy="4"/>
            </a:xfrm>
            <a:custGeom>
              <a:avLst/>
              <a:gdLst>
                <a:gd name="T0" fmla="*/ 0 w 1"/>
                <a:gd name="T1" fmla="*/ 1 h 7"/>
                <a:gd name="T2" fmla="*/ 1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2" name="Freeform 938">
              <a:extLst>
                <a:ext uri="{FF2B5EF4-FFF2-40B4-BE49-F238E27FC236}">
                  <a16:creationId xmlns:a16="http://schemas.microsoft.com/office/drawing/2014/main" id="{B21B0D4D-E162-4294-AA4A-D24C10F3561B}"/>
                </a:ext>
              </a:extLst>
            </p:cNvPr>
            <p:cNvSpPr/>
            <p:nvPr>
              <p:custDataLst>
                <p:tags r:id="rId973"/>
              </p:custDataLst>
            </p:nvPr>
          </p:nvSpPr>
          <p:spPr bwMode="auto">
            <a:xfrm>
              <a:off x="2756" y="3140"/>
              <a:ext cx="4" cy="8"/>
            </a:xfrm>
            <a:custGeom>
              <a:avLst/>
              <a:gdLst>
                <a:gd name="T0" fmla="*/ 1 w 8"/>
                <a:gd name="T1" fmla="*/ 1 h 13"/>
                <a:gd name="T2" fmla="*/ 1 w 8"/>
                <a:gd name="T3" fmla="*/ 2 h 13"/>
                <a:gd name="T4" fmla="*/ 1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3" name="Freeform 939">
              <a:extLst>
                <a:ext uri="{FF2B5EF4-FFF2-40B4-BE49-F238E27FC236}">
                  <a16:creationId xmlns:a16="http://schemas.microsoft.com/office/drawing/2014/main" id="{440F5B94-71D3-49F3-BF8E-3AA17176577F}"/>
                </a:ext>
              </a:extLst>
            </p:cNvPr>
            <p:cNvSpPr/>
            <p:nvPr>
              <p:custDataLst>
                <p:tags r:id="rId974"/>
              </p:custDataLst>
            </p:nvPr>
          </p:nvSpPr>
          <p:spPr bwMode="auto">
            <a:xfrm flipH="1">
              <a:off x="2752" y="3121"/>
              <a:ext cx="0" cy="3"/>
            </a:xfrm>
            <a:custGeom>
              <a:avLst/>
              <a:gdLst>
                <a:gd name="T0" fmla="*/ 0 h 6"/>
                <a:gd name="T1" fmla="*/ 1 h 6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4" name="Freeform 940">
              <a:extLst>
                <a:ext uri="{FF2B5EF4-FFF2-40B4-BE49-F238E27FC236}">
                  <a16:creationId xmlns:a16="http://schemas.microsoft.com/office/drawing/2014/main" id="{3C7146C4-3FEA-48C1-A146-0022D0EB1218}"/>
                </a:ext>
              </a:extLst>
            </p:cNvPr>
            <p:cNvSpPr/>
            <p:nvPr>
              <p:custDataLst>
                <p:tags r:id="rId975"/>
              </p:custDataLst>
            </p:nvPr>
          </p:nvSpPr>
          <p:spPr bwMode="auto">
            <a:xfrm>
              <a:off x="2739" y="3211"/>
              <a:ext cx="5" cy="5"/>
            </a:xfrm>
            <a:custGeom>
              <a:avLst/>
              <a:gdLst>
                <a:gd name="T0" fmla="*/ 1 w 9"/>
                <a:gd name="T1" fmla="*/ 2 h 9"/>
                <a:gd name="T2" fmla="*/ 1 w 9"/>
                <a:gd name="T3" fmla="*/ 0 h 9"/>
                <a:gd name="T4" fmla="*/ 0 w 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5" name="Freeform 941">
              <a:extLst>
                <a:ext uri="{FF2B5EF4-FFF2-40B4-BE49-F238E27FC236}">
                  <a16:creationId xmlns:a16="http://schemas.microsoft.com/office/drawing/2014/main" id="{2464194C-EC2C-4DB4-A2DE-74AEEC5EAFC8}"/>
                </a:ext>
              </a:extLst>
            </p:cNvPr>
            <p:cNvSpPr/>
            <p:nvPr>
              <p:custDataLst>
                <p:tags r:id="rId976"/>
              </p:custDataLst>
            </p:nvPr>
          </p:nvSpPr>
          <p:spPr bwMode="auto">
            <a:xfrm>
              <a:off x="2760" y="3223"/>
              <a:ext cx="8" cy="8"/>
            </a:xfrm>
            <a:custGeom>
              <a:avLst/>
              <a:gdLst>
                <a:gd name="T0" fmla="*/ 0 w 13"/>
                <a:gd name="T1" fmla="*/ 2 h 14"/>
                <a:gd name="T2" fmla="*/ 2 w 13"/>
                <a:gd name="T3" fmla="*/ 1 h 14"/>
                <a:gd name="T4" fmla="*/ 2 w 13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6" name="Freeform 942">
              <a:extLst>
                <a:ext uri="{FF2B5EF4-FFF2-40B4-BE49-F238E27FC236}">
                  <a16:creationId xmlns:a16="http://schemas.microsoft.com/office/drawing/2014/main" id="{C3B82C16-7043-4A28-82E8-84D9AA53662C}"/>
                </a:ext>
              </a:extLst>
            </p:cNvPr>
            <p:cNvSpPr/>
            <p:nvPr>
              <p:custDataLst>
                <p:tags r:id="rId977"/>
              </p:custDataLst>
            </p:nvPr>
          </p:nvSpPr>
          <p:spPr bwMode="auto">
            <a:xfrm>
              <a:off x="2746" y="3255"/>
              <a:ext cx="8" cy="11"/>
            </a:xfrm>
            <a:custGeom>
              <a:avLst/>
              <a:gdLst>
                <a:gd name="T0" fmla="*/ 0 w 16"/>
                <a:gd name="T1" fmla="*/ 2 h 20"/>
                <a:gd name="T2" fmla="*/ 1 w 16"/>
                <a:gd name="T3" fmla="*/ 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0">
                  <a:moveTo>
                    <a:pt x="0" y="13"/>
                  </a:moveTo>
                  <a:cubicBezTo>
                    <a:pt x="5" y="0"/>
                    <a:pt x="16" y="13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7" name="Freeform 943">
              <a:extLst>
                <a:ext uri="{FF2B5EF4-FFF2-40B4-BE49-F238E27FC236}">
                  <a16:creationId xmlns:a16="http://schemas.microsoft.com/office/drawing/2014/main" id="{8CF70BB4-5B1D-4F37-AC52-81E0FA90396B}"/>
                </a:ext>
              </a:extLst>
            </p:cNvPr>
            <p:cNvSpPr/>
            <p:nvPr>
              <p:custDataLst>
                <p:tags r:id="rId978"/>
              </p:custDataLst>
            </p:nvPr>
          </p:nvSpPr>
          <p:spPr bwMode="auto">
            <a:xfrm>
              <a:off x="2724" y="3229"/>
              <a:ext cx="11" cy="8"/>
            </a:xfrm>
            <a:custGeom>
              <a:avLst/>
              <a:gdLst>
                <a:gd name="T0" fmla="*/ 2 w 20"/>
                <a:gd name="T1" fmla="*/ 3 h 13"/>
                <a:gd name="T2" fmla="*/ 0 w 20"/>
                <a:gd name="T3" fmla="*/ 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8" name="Freeform 944">
              <a:extLst>
                <a:ext uri="{FF2B5EF4-FFF2-40B4-BE49-F238E27FC236}">
                  <a16:creationId xmlns:a16="http://schemas.microsoft.com/office/drawing/2014/main" id="{E8701533-E835-4974-9201-8197F51EE487}"/>
                </a:ext>
              </a:extLst>
            </p:cNvPr>
            <p:cNvSpPr/>
            <p:nvPr>
              <p:custDataLst>
                <p:tags r:id="rId979"/>
              </p:custDataLst>
            </p:nvPr>
          </p:nvSpPr>
          <p:spPr bwMode="auto">
            <a:xfrm>
              <a:off x="2719" y="3246"/>
              <a:ext cx="6" cy="5"/>
            </a:xfrm>
            <a:custGeom>
              <a:avLst/>
              <a:gdLst>
                <a:gd name="T0" fmla="*/ 0 w 10"/>
                <a:gd name="T1" fmla="*/ 2 h 8"/>
                <a:gd name="T2" fmla="*/ 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09" name="Freeform 945">
              <a:extLst>
                <a:ext uri="{FF2B5EF4-FFF2-40B4-BE49-F238E27FC236}">
                  <a16:creationId xmlns:a16="http://schemas.microsoft.com/office/drawing/2014/main" id="{0901DD54-77F3-46F9-900A-7DE5FF9F86C8}"/>
                </a:ext>
              </a:extLst>
            </p:cNvPr>
            <p:cNvSpPr/>
            <p:nvPr>
              <p:custDataLst>
                <p:tags r:id="rId980"/>
              </p:custDataLst>
            </p:nvPr>
          </p:nvSpPr>
          <p:spPr bwMode="auto">
            <a:xfrm>
              <a:off x="2705" y="3263"/>
              <a:ext cx="5" cy="5"/>
            </a:xfrm>
            <a:custGeom>
              <a:avLst/>
              <a:gdLst>
                <a:gd name="T0" fmla="*/ 0 w 9"/>
                <a:gd name="T1" fmla="*/ 2 h 9"/>
                <a:gd name="T2" fmla="*/ 2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0" name="Freeform 946">
              <a:extLst>
                <a:ext uri="{FF2B5EF4-FFF2-40B4-BE49-F238E27FC236}">
                  <a16:creationId xmlns:a16="http://schemas.microsoft.com/office/drawing/2014/main" id="{D21CA985-EC80-4786-BF56-074A60B532FE}"/>
                </a:ext>
              </a:extLst>
            </p:cNvPr>
            <p:cNvSpPr/>
            <p:nvPr>
              <p:custDataLst>
                <p:tags r:id="rId981"/>
              </p:custDataLst>
            </p:nvPr>
          </p:nvSpPr>
          <p:spPr bwMode="auto">
            <a:xfrm>
              <a:off x="2726" y="3280"/>
              <a:ext cx="4" cy="5"/>
            </a:xfrm>
            <a:custGeom>
              <a:avLst/>
              <a:gdLst>
                <a:gd name="T0" fmla="*/ 0 w 7"/>
                <a:gd name="T1" fmla="*/ 2 h 8"/>
                <a:gd name="T2" fmla="*/ 1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1" name="Freeform 947">
              <a:extLst>
                <a:ext uri="{FF2B5EF4-FFF2-40B4-BE49-F238E27FC236}">
                  <a16:creationId xmlns:a16="http://schemas.microsoft.com/office/drawing/2014/main" id="{50A544F4-6958-4AE4-965C-4385F2EDE06F}"/>
                </a:ext>
              </a:extLst>
            </p:cNvPr>
            <p:cNvSpPr/>
            <p:nvPr>
              <p:custDataLst>
                <p:tags r:id="rId982"/>
              </p:custDataLst>
            </p:nvPr>
          </p:nvSpPr>
          <p:spPr bwMode="auto">
            <a:xfrm>
              <a:off x="2703" y="3313"/>
              <a:ext cx="3" cy="1"/>
            </a:xfrm>
            <a:custGeom>
              <a:avLst/>
              <a:gdLst>
                <a:gd name="T0" fmla="*/ 0 w 6"/>
                <a:gd name="T1" fmla="*/ 1 h 2"/>
                <a:gd name="T2" fmla="*/ 1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2" name="Freeform 948">
              <a:extLst>
                <a:ext uri="{FF2B5EF4-FFF2-40B4-BE49-F238E27FC236}">
                  <a16:creationId xmlns:a16="http://schemas.microsoft.com/office/drawing/2014/main" id="{CF894E8E-4431-4A11-AF6F-96E8CCF2F810}"/>
                </a:ext>
              </a:extLst>
            </p:cNvPr>
            <p:cNvSpPr/>
            <p:nvPr>
              <p:custDataLst>
                <p:tags r:id="rId983"/>
              </p:custDataLst>
            </p:nvPr>
          </p:nvSpPr>
          <p:spPr bwMode="auto">
            <a:xfrm>
              <a:off x="2614" y="3313"/>
              <a:ext cx="5" cy="5"/>
            </a:xfrm>
            <a:custGeom>
              <a:avLst/>
              <a:gdLst>
                <a:gd name="T0" fmla="*/ 1 w 10"/>
                <a:gd name="T1" fmla="*/ 2 h 9"/>
                <a:gd name="T2" fmla="*/ 1 w 10"/>
                <a:gd name="T3" fmla="*/ 0 h 9"/>
                <a:gd name="T4" fmla="*/ 2 w 10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0" y="8"/>
                    <a:pt x="0" y="3"/>
                    <a:pt x="1" y="0"/>
                  </a:cubicBezTo>
                  <a:cubicBezTo>
                    <a:pt x="4" y="0"/>
                    <a:pt x="8" y="0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3" name="Freeform 949">
              <a:extLst>
                <a:ext uri="{FF2B5EF4-FFF2-40B4-BE49-F238E27FC236}">
                  <a16:creationId xmlns:a16="http://schemas.microsoft.com/office/drawing/2014/main" id="{D2F72CDD-7B94-4892-AC3D-F5027BBFF763}"/>
                </a:ext>
              </a:extLst>
            </p:cNvPr>
            <p:cNvSpPr/>
            <p:nvPr>
              <p:custDataLst>
                <p:tags r:id="rId984"/>
              </p:custDataLst>
            </p:nvPr>
          </p:nvSpPr>
          <p:spPr bwMode="auto">
            <a:xfrm>
              <a:off x="2568" y="3333"/>
              <a:ext cx="5" cy="6"/>
            </a:xfrm>
            <a:custGeom>
              <a:avLst/>
              <a:gdLst>
                <a:gd name="T0" fmla="*/ 0 w 9"/>
                <a:gd name="T1" fmla="*/ 2 h 11"/>
                <a:gd name="T2" fmla="*/ 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9"/>
                    <a:pt x="6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4" name="Freeform 950">
              <a:extLst>
                <a:ext uri="{FF2B5EF4-FFF2-40B4-BE49-F238E27FC236}">
                  <a16:creationId xmlns:a16="http://schemas.microsoft.com/office/drawing/2014/main" id="{477769EE-96E8-45D8-8422-394D3E3217ED}"/>
                </a:ext>
              </a:extLst>
            </p:cNvPr>
            <p:cNvSpPr/>
            <p:nvPr>
              <p:custDataLst>
                <p:tags r:id="rId985"/>
              </p:custDataLst>
            </p:nvPr>
          </p:nvSpPr>
          <p:spPr bwMode="auto">
            <a:xfrm>
              <a:off x="2442" y="3174"/>
              <a:ext cx="6" cy="8"/>
            </a:xfrm>
            <a:custGeom>
              <a:avLst/>
              <a:gdLst>
                <a:gd name="T0" fmla="*/ 1 w 10"/>
                <a:gd name="T1" fmla="*/ 3 h 13"/>
                <a:gd name="T2" fmla="*/ 1 w 10"/>
                <a:gd name="T3" fmla="*/ 0 h 13"/>
                <a:gd name="T4" fmla="*/ 2 w 10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5" y="3"/>
                    <a:pt x="8" y="7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5" name="Freeform 951">
              <a:extLst>
                <a:ext uri="{FF2B5EF4-FFF2-40B4-BE49-F238E27FC236}">
                  <a16:creationId xmlns:a16="http://schemas.microsoft.com/office/drawing/2014/main" id="{A397DDA6-BDFC-4E0D-9489-F1DD34ADF6F5}"/>
                </a:ext>
              </a:extLst>
            </p:cNvPr>
            <p:cNvSpPr/>
            <p:nvPr>
              <p:custDataLst>
                <p:tags r:id="rId986"/>
              </p:custDataLst>
            </p:nvPr>
          </p:nvSpPr>
          <p:spPr bwMode="auto">
            <a:xfrm>
              <a:off x="2440" y="3140"/>
              <a:ext cx="5" cy="7"/>
            </a:xfrm>
            <a:custGeom>
              <a:avLst/>
              <a:gdLst>
                <a:gd name="T0" fmla="*/ 0 w 9"/>
                <a:gd name="T1" fmla="*/ 3 h 11"/>
                <a:gd name="T2" fmla="*/ 1 w 9"/>
                <a:gd name="T3" fmla="*/ 0 h 11"/>
                <a:gd name="T4" fmla="*/ 2 w 9"/>
                <a:gd name="T5" fmla="*/ 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5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6" name="Freeform 952">
              <a:extLst>
                <a:ext uri="{FF2B5EF4-FFF2-40B4-BE49-F238E27FC236}">
                  <a16:creationId xmlns:a16="http://schemas.microsoft.com/office/drawing/2014/main" id="{6C753F8E-CBD9-41CE-9C76-17D7050625B5}"/>
                </a:ext>
              </a:extLst>
            </p:cNvPr>
            <p:cNvSpPr/>
            <p:nvPr>
              <p:custDataLst>
                <p:tags r:id="rId987"/>
              </p:custDataLst>
            </p:nvPr>
          </p:nvSpPr>
          <p:spPr bwMode="auto">
            <a:xfrm>
              <a:off x="2443" y="3114"/>
              <a:ext cx="5" cy="6"/>
            </a:xfrm>
            <a:custGeom>
              <a:avLst/>
              <a:gdLst>
                <a:gd name="T0" fmla="*/ 0 w 9"/>
                <a:gd name="T1" fmla="*/ 2 h 10"/>
                <a:gd name="T2" fmla="*/ 1 w 9"/>
                <a:gd name="T3" fmla="*/ 0 h 10"/>
                <a:gd name="T4" fmla="*/ 2 w 9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5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7" name="Freeform 953">
              <a:extLst>
                <a:ext uri="{FF2B5EF4-FFF2-40B4-BE49-F238E27FC236}">
                  <a16:creationId xmlns:a16="http://schemas.microsoft.com/office/drawing/2014/main" id="{5B00E4CF-5CB4-4204-8BE1-E0ACFB20EA20}"/>
                </a:ext>
              </a:extLst>
            </p:cNvPr>
            <p:cNvSpPr/>
            <p:nvPr>
              <p:custDataLst>
                <p:tags r:id="rId988"/>
              </p:custDataLst>
            </p:nvPr>
          </p:nvSpPr>
          <p:spPr bwMode="auto">
            <a:xfrm>
              <a:off x="2446" y="3083"/>
              <a:ext cx="5" cy="8"/>
            </a:xfrm>
            <a:custGeom>
              <a:avLst/>
              <a:gdLst>
                <a:gd name="T0" fmla="*/ 1 w 9"/>
                <a:gd name="T1" fmla="*/ 1 h 13"/>
                <a:gd name="T2" fmla="*/ 1 w 9"/>
                <a:gd name="T3" fmla="*/ 3 h 13"/>
                <a:gd name="T4" fmla="*/ 1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3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8" name="Freeform 954">
              <a:extLst>
                <a:ext uri="{FF2B5EF4-FFF2-40B4-BE49-F238E27FC236}">
                  <a16:creationId xmlns:a16="http://schemas.microsoft.com/office/drawing/2014/main" id="{3EA6772A-65F0-48B7-B2CA-B6BFF329DC67}"/>
                </a:ext>
              </a:extLst>
            </p:cNvPr>
            <p:cNvSpPr/>
            <p:nvPr>
              <p:custDataLst>
                <p:tags r:id="rId989"/>
              </p:custDataLst>
            </p:nvPr>
          </p:nvSpPr>
          <p:spPr bwMode="auto">
            <a:xfrm flipH="1">
              <a:off x="2458" y="3060"/>
              <a:ext cx="0" cy="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19" name="Freeform 955">
              <a:extLst>
                <a:ext uri="{FF2B5EF4-FFF2-40B4-BE49-F238E27FC236}">
                  <a16:creationId xmlns:a16="http://schemas.microsoft.com/office/drawing/2014/main" id="{45DC81C2-3D44-4F1B-8D65-79E8AE5911E1}"/>
                </a:ext>
              </a:extLst>
            </p:cNvPr>
            <p:cNvSpPr/>
            <p:nvPr>
              <p:custDataLst>
                <p:tags r:id="rId990"/>
              </p:custDataLst>
            </p:nvPr>
          </p:nvSpPr>
          <p:spPr bwMode="auto">
            <a:xfrm flipH="1">
              <a:off x="2458" y="3036"/>
              <a:ext cx="0" cy="4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0" name="Freeform 956">
              <a:extLst>
                <a:ext uri="{FF2B5EF4-FFF2-40B4-BE49-F238E27FC236}">
                  <a16:creationId xmlns:a16="http://schemas.microsoft.com/office/drawing/2014/main" id="{2024F03A-90DD-48A6-B78B-58E11B877C89}"/>
                </a:ext>
              </a:extLst>
            </p:cNvPr>
            <p:cNvSpPr/>
            <p:nvPr>
              <p:custDataLst>
                <p:tags r:id="rId991"/>
              </p:custDataLst>
            </p:nvPr>
          </p:nvSpPr>
          <p:spPr bwMode="auto">
            <a:xfrm>
              <a:off x="2420" y="3220"/>
              <a:ext cx="10" cy="13"/>
            </a:xfrm>
            <a:custGeom>
              <a:avLst/>
              <a:gdLst>
                <a:gd name="T0" fmla="*/ 4 w 17"/>
                <a:gd name="T1" fmla="*/ 3 h 22"/>
                <a:gd name="T2" fmla="*/ 3 w 17"/>
                <a:gd name="T3" fmla="*/ 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1" name="Freeform 957">
              <a:extLst>
                <a:ext uri="{FF2B5EF4-FFF2-40B4-BE49-F238E27FC236}">
                  <a16:creationId xmlns:a16="http://schemas.microsoft.com/office/drawing/2014/main" id="{642F88D1-B228-4E16-BB93-66F0314918AA}"/>
                </a:ext>
              </a:extLst>
            </p:cNvPr>
            <p:cNvSpPr/>
            <p:nvPr>
              <p:custDataLst>
                <p:tags r:id="rId992"/>
              </p:custDataLst>
            </p:nvPr>
          </p:nvSpPr>
          <p:spPr bwMode="auto">
            <a:xfrm>
              <a:off x="2448" y="3250"/>
              <a:ext cx="7" cy="12"/>
            </a:xfrm>
            <a:custGeom>
              <a:avLst/>
              <a:gdLst>
                <a:gd name="T0" fmla="*/ 1 w 13"/>
                <a:gd name="T1" fmla="*/ 1 h 20"/>
                <a:gd name="T2" fmla="*/ 1 w 13"/>
                <a:gd name="T3" fmla="*/ 2 h 20"/>
                <a:gd name="T4" fmla="*/ 2 w 13"/>
                <a:gd name="T5" fmla="*/ 4 h 20"/>
                <a:gd name="T6" fmla="*/ 0 w 13"/>
                <a:gd name="T7" fmla="*/ 4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0">
                  <a:moveTo>
                    <a:pt x="8" y="7"/>
                  </a:moveTo>
                  <a:cubicBezTo>
                    <a:pt x="3" y="0"/>
                    <a:pt x="0" y="6"/>
                    <a:pt x="4" y="11"/>
                  </a:cubicBezTo>
                  <a:cubicBezTo>
                    <a:pt x="6" y="14"/>
                    <a:pt x="13" y="13"/>
                    <a:pt x="9" y="18"/>
                  </a:cubicBezTo>
                  <a:cubicBezTo>
                    <a:pt x="8" y="20"/>
                    <a:pt x="1" y="19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2" name="Freeform 958">
              <a:extLst>
                <a:ext uri="{FF2B5EF4-FFF2-40B4-BE49-F238E27FC236}">
                  <a16:creationId xmlns:a16="http://schemas.microsoft.com/office/drawing/2014/main" id="{A62F10AA-A051-4295-AC75-BC29A9927487}"/>
                </a:ext>
              </a:extLst>
            </p:cNvPr>
            <p:cNvSpPr/>
            <p:nvPr>
              <p:custDataLst>
                <p:tags r:id="rId993"/>
              </p:custDataLst>
            </p:nvPr>
          </p:nvSpPr>
          <p:spPr bwMode="auto">
            <a:xfrm>
              <a:off x="2526" y="3021"/>
              <a:ext cx="2" cy="1"/>
            </a:xfrm>
            <a:custGeom>
              <a:avLst/>
              <a:gdLst>
                <a:gd name="T0" fmla="*/ 0 w 5"/>
                <a:gd name="T1" fmla="*/ 1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3" name="Freeform 959">
              <a:extLst>
                <a:ext uri="{FF2B5EF4-FFF2-40B4-BE49-F238E27FC236}">
                  <a16:creationId xmlns:a16="http://schemas.microsoft.com/office/drawing/2014/main" id="{5082D475-C2C6-4BBE-A1B7-D3B54B51262D}"/>
                </a:ext>
              </a:extLst>
            </p:cNvPr>
            <p:cNvSpPr/>
            <p:nvPr>
              <p:custDataLst>
                <p:tags r:id="rId994"/>
              </p:custDataLst>
            </p:nvPr>
          </p:nvSpPr>
          <p:spPr bwMode="auto">
            <a:xfrm>
              <a:off x="2554" y="3026"/>
              <a:ext cx="4" cy="1"/>
            </a:xfrm>
            <a:custGeom>
              <a:avLst/>
              <a:gdLst>
                <a:gd name="T0" fmla="*/ 0 w 8"/>
                <a:gd name="T1" fmla="*/ 1 h 1"/>
                <a:gd name="T2" fmla="*/ 1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1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4" name="Freeform 960">
              <a:extLst>
                <a:ext uri="{FF2B5EF4-FFF2-40B4-BE49-F238E27FC236}">
                  <a16:creationId xmlns:a16="http://schemas.microsoft.com/office/drawing/2014/main" id="{AB7DBF46-97F3-4562-8CA7-C8707F42D5A1}"/>
                </a:ext>
              </a:extLst>
            </p:cNvPr>
            <p:cNvSpPr/>
            <p:nvPr>
              <p:custDataLst>
                <p:tags r:id="rId995"/>
              </p:custDataLst>
            </p:nvPr>
          </p:nvSpPr>
          <p:spPr bwMode="auto">
            <a:xfrm>
              <a:off x="2580" y="3027"/>
              <a:ext cx="5" cy="6"/>
            </a:xfrm>
            <a:custGeom>
              <a:avLst/>
              <a:gdLst>
                <a:gd name="T0" fmla="*/ 1 w 9"/>
                <a:gd name="T1" fmla="*/ 0 h 10"/>
                <a:gd name="T2" fmla="*/ 1 w 9"/>
                <a:gd name="T3" fmla="*/ 2 h 10"/>
                <a:gd name="T4" fmla="*/ 2 w 9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5" name="Freeform 961">
              <a:extLst>
                <a:ext uri="{FF2B5EF4-FFF2-40B4-BE49-F238E27FC236}">
                  <a16:creationId xmlns:a16="http://schemas.microsoft.com/office/drawing/2014/main" id="{C9C22E6D-FDC2-4647-AB1A-00E244B0C941}"/>
                </a:ext>
              </a:extLst>
            </p:cNvPr>
            <p:cNvSpPr/>
            <p:nvPr>
              <p:custDataLst>
                <p:tags r:id="rId996"/>
              </p:custDataLst>
            </p:nvPr>
          </p:nvSpPr>
          <p:spPr bwMode="auto">
            <a:xfrm>
              <a:off x="2605" y="3026"/>
              <a:ext cx="5" cy="5"/>
            </a:xfrm>
            <a:custGeom>
              <a:avLst/>
              <a:gdLst>
                <a:gd name="T0" fmla="*/ 1 w 8"/>
                <a:gd name="T1" fmla="*/ 0 h 9"/>
                <a:gd name="T2" fmla="*/ 1 w 8"/>
                <a:gd name="T3" fmla="*/ 1 h 9"/>
                <a:gd name="T4" fmla="*/ 2 w 8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4" y="3"/>
                    <a:pt x="0" y="3"/>
                    <a:pt x="1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6" name="Freeform 962">
              <a:extLst>
                <a:ext uri="{FF2B5EF4-FFF2-40B4-BE49-F238E27FC236}">
                  <a16:creationId xmlns:a16="http://schemas.microsoft.com/office/drawing/2014/main" id="{E8B7E9B6-19F7-43CB-BE66-66FC09FCA39C}"/>
                </a:ext>
              </a:extLst>
            </p:cNvPr>
            <p:cNvSpPr/>
            <p:nvPr>
              <p:custDataLst>
                <p:tags r:id="rId997"/>
              </p:custDataLst>
            </p:nvPr>
          </p:nvSpPr>
          <p:spPr bwMode="auto">
            <a:xfrm>
              <a:off x="2631" y="3027"/>
              <a:ext cx="3" cy="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3" y="3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7" name="Freeform 963">
              <a:extLst>
                <a:ext uri="{FF2B5EF4-FFF2-40B4-BE49-F238E27FC236}">
                  <a16:creationId xmlns:a16="http://schemas.microsoft.com/office/drawing/2014/main" id="{6A1BD93B-6E80-44E1-9B0A-D3507B4DAC45}"/>
                </a:ext>
              </a:extLst>
            </p:cNvPr>
            <p:cNvSpPr/>
            <p:nvPr>
              <p:custDataLst>
                <p:tags r:id="rId998"/>
              </p:custDataLst>
            </p:nvPr>
          </p:nvSpPr>
          <p:spPr bwMode="auto">
            <a:xfrm>
              <a:off x="2652" y="3014"/>
              <a:ext cx="8" cy="7"/>
            </a:xfrm>
            <a:custGeom>
              <a:avLst/>
              <a:gdLst>
                <a:gd name="T0" fmla="*/ 2 w 15"/>
                <a:gd name="T1" fmla="*/ 0 h 11"/>
                <a:gd name="T2" fmla="*/ 2 w 15"/>
                <a:gd name="T3" fmla="*/ 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8" name="Freeform 964">
              <a:extLst>
                <a:ext uri="{FF2B5EF4-FFF2-40B4-BE49-F238E27FC236}">
                  <a16:creationId xmlns:a16="http://schemas.microsoft.com/office/drawing/2014/main" id="{8A8C2D34-EF87-4066-86AD-815DBA02E822}"/>
                </a:ext>
              </a:extLst>
            </p:cNvPr>
            <p:cNvSpPr/>
            <p:nvPr>
              <p:custDataLst>
                <p:tags r:id="rId999"/>
              </p:custDataLst>
            </p:nvPr>
          </p:nvSpPr>
          <p:spPr bwMode="auto">
            <a:xfrm>
              <a:off x="2679" y="3001"/>
              <a:ext cx="1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29" name="Freeform 965">
              <a:extLst>
                <a:ext uri="{FF2B5EF4-FFF2-40B4-BE49-F238E27FC236}">
                  <a16:creationId xmlns:a16="http://schemas.microsoft.com/office/drawing/2014/main" id="{6AC90871-F8DA-459F-9589-107715F5DD17}"/>
                </a:ext>
              </a:extLst>
            </p:cNvPr>
            <p:cNvSpPr/>
            <p:nvPr>
              <p:custDataLst>
                <p:tags r:id="rId1000"/>
              </p:custDataLst>
            </p:nvPr>
          </p:nvSpPr>
          <p:spPr bwMode="auto">
            <a:xfrm>
              <a:off x="2694" y="2991"/>
              <a:ext cx="2" cy="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0" name="Freeform 966">
              <a:extLst>
                <a:ext uri="{FF2B5EF4-FFF2-40B4-BE49-F238E27FC236}">
                  <a16:creationId xmlns:a16="http://schemas.microsoft.com/office/drawing/2014/main" id="{66A5942B-DBA7-4E32-9A06-066A93777568}"/>
                </a:ext>
              </a:extLst>
            </p:cNvPr>
            <p:cNvSpPr/>
            <p:nvPr>
              <p:custDataLst>
                <p:tags r:id="rId1001"/>
              </p:custDataLst>
            </p:nvPr>
          </p:nvSpPr>
          <p:spPr bwMode="auto">
            <a:xfrm>
              <a:off x="2698" y="2965"/>
              <a:ext cx="2" cy="4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1" name="Freeform 967">
              <a:extLst>
                <a:ext uri="{FF2B5EF4-FFF2-40B4-BE49-F238E27FC236}">
                  <a16:creationId xmlns:a16="http://schemas.microsoft.com/office/drawing/2014/main" id="{D03D802E-4F85-4F03-841F-308D4D1BAC1A}"/>
                </a:ext>
              </a:extLst>
            </p:cNvPr>
            <p:cNvSpPr/>
            <p:nvPr>
              <p:custDataLst>
                <p:tags r:id="rId1002"/>
              </p:custDataLst>
            </p:nvPr>
          </p:nvSpPr>
          <p:spPr bwMode="auto">
            <a:xfrm>
              <a:off x="2607" y="2989"/>
              <a:ext cx="3" cy="0"/>
            </a:xfrm>
            <a:custGeom>
              <a:avLst/>
              <a:gdLst>
                <a:gd name="T0" fmla="*/ 1 w 6"/>
                <a:gd name="T1" fmla="*/ 0 w 6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2" name="Freeform 968">
              <a:extLst>
                <a:ext uri="{FF2B5EF4-FFF2-40B4-BE49-F238E27FC236}">
                  <a16:creationId xmlns:a16="http://schemas.microsoft.com/office/drawing/2014/main" id="{7365488C-6D95-4781-AEE6-289C8D04AD07}"/>
                </a:ext>
              </a:extLst>
            </p:cNvPr>
            <p:cNvSpPr/>
            <p:nvPr>
              <p:custDataLst>
                <p:tags r:id="rId1003"/>
              </p:custDataLst>
            </p:nvPr>
          </p:nvSpPr>
          <p:spPr bwMode="auto">
            <a:xfrm>
              <a:off x="2577" y="2989"/>
              <a:ext cx="7" cy="7"/>
            </a:xfrm>
            <a:custGeom>
              <a:avLst/>
              <a:gdLst>
                <a:gd name="T0" fmla="*/ 2 w 12"/>
                <a:gd name="T1" fmla="*/ 2 h 13"/>
                <a:gd name="T2" fmla="*/ 0 w 12"/>
                <a:gd name="T3" fmla="*/ 2 h 13"/>
                <a:gd name="T4" fmla="*/ 2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cubicBezTo>
                    <a:pt x="8" y="12"/>
                    <a:pt x="2" y="13"/>
                    <a:pt x="0" y="9"/>
                  </a:cubicBezTo>
                  <a:cubicBezTo>
                    <a:pt x="2" y="5"/>
                    <a:pt x="12" y="6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3" name="Freeform 969">
              <a:extLst>
                <a:ext uri="{FF2B5EF4-FFF2-40B4-BE49-F238E27FC236}">
                  <a16:creationId xmlns:a16="http://schemas.microsoft.com/office/drawing/2014/main" id="{B6460EC0-33CD-4742-B4BE-CA80D746383E}"/>
                </a:ext>
              </a:extLst>
            </p:cNvPr>
            <p:cNvSpPr/>
            <p:nvPr>
              <p:custDataLst>
                <p:tags r:id="rId1004"/>
              </p:custDataLst>
            </p:nvPr>
          </p:nvSpPr>
          <p:spPr bwMode="auto">
            <a:xfrm>
              <a:off x="2545" y="2985"/>
              <a:ext cx="9" cy="9"/>
            </a:xfrm>
            <a:custGeom>
              <a:avLst/>
              <a:gdLst>
                <a:gd name="T0" fmla="*/ 2 w 17"/>
                <a:gd name="T1" fmla="*/ 3 h 15"/>
                <a:gd name="T2" fmla="*/ 0 w 17"/>
                <a:gd name="T3" fmla="*/ 2 h 15"/>
                <a:gd name="T4" fmla="*/ 2 w 17"/>
                <a:gd name="T5" fmla="*/ 1 h 15"/>
                <a:gd name="T6" fmla="*/ 1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4" name="Freeform 970">
              <a:extLst>
                <a:ext uri="{FF2B5EF4-FFF2-40B4-BE49-F238E27FC236}">
                  <a16:creationId xmlns:a16="http://schemas.microsoft.com/office/drawing/2014/main" id="{6B2A1318-BE44-4BAD-8BA4-ED52F10B6C30}"/>
                </a:ext>
              </a:extLst>
            </p:cNvPr>
            <p:cNvSpPr/>
            <p:nvPr>
              <p:custDataLst>
                <p:tags r:id="rId1005"/>
              </p:custDataLst>
            </p:nvPr>
          </p:nvSpPr>
          <p:spPr bwMode="auto">
            <a:xfrm>
              <a:off x="2519" y="2983"/>
              <a:ext cx="3" cy="2"/>
            </a:xfrm>
            <a:custGeom>
              <a:avLst/>
              <a:gdLst>
                <a:gd name="T0" fmla="*/ 1 w 6"/>
                <a:gd name="T1" fmla="*/ 1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5" name="Freeform 971">
              <a:extLst>
                <a:ext uri="{FF2B5EF4-FFF2-40B4-BE49-F238E27FC236}">
                  <a16:creationId xmlns:a16="http://schemas.microsoft.com/office/drawing/2014/main" id="{B4E4DEC1-6C0F-414B-A58C-0D2118AB453C}"/>
                </a:ext>
              </a:extLst>
            </p:cNvPr>
            <p:cNvSpPr/>
            <p:nvPr>
              <p:custDataLst>
                <p:tags r:id="rId1006"/>
              </p:custDataLst>
            </p:nvPr>
          </p:nvSpPr>
          <p:spPr bwMode="auto">
            <a:xfrm>
              <a:off x="2499" y="2965"/>
              <a:ext cx="3" cy="3"/>
            </a:xfrm>
            <a:custGeom>
              <a:avLst/>
              <a:gdLst>
                <a:gd name="T0" fmla="*/ 0 w 6"/>
                <a:gd name="T1" fmla="*/ 0 h 6"/>
                <a:gd name="T2" fmla="*/ 1 w 6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3"/>
                    <a:pt x="2" y="5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6" name="Freeform 972">
              <a:extLst>
                <a:ext uri="{FF2B5EF4-FFF2-40B4-BE49-F238E27FC236}">
                  <a16:creationId xmlns:a16="http://schemas.microsoft.com/office/drawing/2014/main" id="{64A7E1B4-2684-4F98-A695-72F8CCACFBB2}"/>
                </a:ext>
              </a:extLst>
            </p:cNvPr>
            <p:cNvSpPr/>
            <p:nvPr>
              <p:custDataLst>
                <p:tags r:id="rId1007"/>
              </p:custDataLst>
            </p:nvPr>
          </p:nvSpPr>
          <p:spPr bwMode="auto">
            <a:xfrm>
              <a:off x="2475" y="2980"/>
              <a:ext cx="7" cy="8"/>
            </a:xfrm>
            <a:custGeom>
              <a:avLst/>
              <a:gdLst>
                <a:gd name="T0" fmla="*/ 2 w 13"/>
                <a:gd name="T1" fmla="*/ 2 h 14"/>
                <a:gd name="T2" fmla="*/ 2 w 13"/>
                <a:gd name="T3" fmla="*/ 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1" y="13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7" name="Freeform 973">
              <a:extLst>
                <a:ext uri="{FF2B5EF4-FFF2-40B4-BE49-F238E27FC236}">
                  <a16:creationId xmlns:a16="http://schemas.microsoft.com/office/drawing/2014/main" id="{1081F5CF-0427-4217-B556-DB43986AB0D3}"/>
                </a:ext>
              </a:extLst>
            </p:cNvPr>
            <p:cNvSpPr/>
            <p:nvPr>
              <p:custDataLst>
                <p:tags r:id="rId1008"/>
              </p:custDataLst>
            </p:nvPr>
          </p:nvSpPr>
          <p:spPr bwMode="auto">
            <a:xfrm>
              <a:off x="2505" y="3008"/>
              <a:ext cx="6" cy="5"/>
            </a:xfrm>
            <a:custGeom>
              <a:avLst/>
              <a:gdLst>
                <a:gd name="T0" fmla="*/ 2 w 11"/>
                <a:gd name="T1" fmla="*/ 1 h 8"/>
                <a:gd name="T2" fmla="*/ 0 w 11"/>
                <a:gd name="T3" fmla="*/ 1 h 8"/>
                <a:gd name="T4" fmla="*/ 1 w 11"/>
                <a:gd name="T5" fmla="*/ 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3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8" name="Freeform 974">
              <a:extLst>
                <a:ext uri="{FF2B5EF4-FFF2-40B4-BE49-F238E27FC236}">
                  <a16:creationId xmlns:a16="http://schemas.microsoft.com/office/drawing/2014/main" id="{A08B3690-E88D-44E0-8E77-88B021465FD5}"/>
                </a:ext>
              </a:extLst>
            </p:cNvPr>
            <p:cNvSpPr/>
            <p:nvPr>
              <p:custDataLst>
                <p:tags r:id="rId1009"/>
              </p:custDataLst>
            </p:nvPr>
          </p:nvSpPr>
          <p:spPr bwMode="auto">
            <a:xfrm>
              <a:off x="2432" y="2947"/>
              <a:ext cx="9" cy="10"/>
            </a:xfrm>
            <a:custGeom>
              <a:avLst/>
              <a:gdLst>
                <a:gd name="T0" fmla="*/ 3 w 16"/>
                <a:gd name="T1" fmla="*/ 2 h 18"/>
                <a:gd name="T2" fmla="*/ 2 w 16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39" name="Freeform 975">
              <a:extLst>
                <a:ext uri="{FF2B5EF4-FFF2-40B4-BE49-F238E27FC236}">
                  <a16:creationId xmlns:a16="http://schemas.microsoft.com/office/drawing/2014/main" id="{59CF91EC-7452-460E-AF11-7CB1E1AEC74A}"/>
                </a:ext>
              </a:extLst>
            </p:cNvPr>
            <p:cNvSpPr/>
            <p:nvPr>
              <p:custDataLst>
                <p:tags r:id="rId1010"/>
              </p:custDataLst>
            </p:nvPr>
          </p:nvSpPr>
          <p:spPr bwMode="auto">
            <a:xfrm>
              <a:off x="2414" y="2971"/>
              <a:ext cx="4" cy="4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0" name="Freeform 976">
              <a:extLst>
                <a:ext uri="{FF2B5EF4-FFF2-40B4-BE49-F238E27FC236}">
                  <a16:creationId xmlns:a16="http://schemas.microsoft.com/office/drawing/2014/main" id="{A7C92DD8-E9D0-4EE3-BCB3-838B5544BF5F}"/>
                </a:ext>
              </a:extLst>
            </p:cNvPr>
            <p:cNvSpPr/>
            <p:nvPr>
              <p:custDataLst>
                <p:tags r:id="rId1011"/>
              </p:custDataLst>
            </p:nvPr>
          </p:nvSpPr>
          <p:spPr bwMode="auto">
            <a:xfrm>
              <a:off x="2418" y="2994"/>
              <a:ext cx="7" cy="10"/>
            </a:xfrm>
            <a:custGeom>
              <a:avLst/>
              <a:gdLst>
                <a:gd name="T0" fmla="*/ 2 w 13"/>
                <a:gd name="T1" fmla="*/ 1 h 17"/>
                <a:gd name="T2" fmla="*/ 1 w 13"/>
                <a:gd name="T3" fmla="*/ 4 h 17"/>
                <a:gd name="T4" fmla="*/ 1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6"/>
                    <a:pt x="1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1" name="Freeform 977">
              <a:extLst>
                <a:ext uri="{FF2B5EF4-FFF2-40B4-BE49-F238E27FC236}">
                  <a16:creationId xmlns:a16="http://schemas.microsoft.com/office/drawing/2014/main" id="{8E032049-B679-4CC3-BDBC-E2BEB2942239}"/>
                </a:ext>
              </a:extLst>
            </p:cNvPr>
            <p:cNvSpPr/>
            <p:nvPr>
              <p:custDataLst>
                <p:tags r:id="rId1012"/>
              </p:custDataLst>
            </p:nvPr>
          </p:nvSpPr>
          <p:spPr bwMode="auto">
            <a:xfrm>
              <a:off x="2456" y="2936"/>
              <a:ext cx="6" cy="4"/>
            </a:xfrm>
            <a:custGeom>
              <a:avLst/>
              <a:gdLst>
                <a:gd name="T0" fmla="*/ 0 w 12"/>
                <a:gd name="T1" fmla="*/ 0 h 7"/>
                <a:gd name="T2" fmla="*/ 2 w 12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2" name="Freeform 978">
              <a:extLst>
                <a:ext uri="{FF2B5EF4-FFF2-40B4-BE49-F238E27FC236}">
                  <a16:creationId xmlns:a16="http://schemas.microsoft.com/office/drawing/2014/main" id="{35AAB123-8D24-47B8-9FB4-2F35E13F17C4}"/>
                </a:ext>
              </a:extLst>
            </p:cNvPr>
            <p:cNvSpPr/>
            <p:nvPr>
              <p:custDataLst>
                <p:tags r:id="rId1013"/>
              </p:custDataLst>
            </p:nvPr>
          </p:nvSpPr>
          <p:spPr bwMode="auto">
            <a:xfrm>
              <a:off x="2479" y="2951"/>
              <a:ext cx="4" cy="3"/>
            </a:xfrm>
            <a:custGeom>
              <a:avLst/>
              <a:gdLst>
                <a:gd name="T0" fmla="*/ 0 w 8"/>
                <a:gd name="T1" fmla="*/ 0 h 6"/>
                <a:gd name="T2" fmla="*/ 1 w 8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6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3" name="Freeform 979">
              <a:extLst>
                <a:ext uri="{FF2B5EF4-FFF2-40B4-BE49-F238E27FC236}">
                  <a16:creationId xmlns:a16="http://schemas.microsoft.com/office/drawing/2014/main" id="{D727A8A2-8E32-401D-8890-16577563C17B}"/>
                </a:ext>
              </a:extLst>
            </p:cNvPr>
            <p:cNvSpPr/>
            <p:nvPr>
              <p:custDataLst>
                <p:tags r:id="rId1014"/>
              </p:custDataLst>
            </p:nvPr>
          </p:nvSpPr>
          <p:spPr bwMode="auto">
            <a:xfrm>
              <a:off x="2459" y="3214"/>
              <a:ext cx="8" cy="10"/>
            </a:xfrm>
            <a:custGeom>
              <a:avLst/>
              <a:gdLst>
                <a:gd name="T0" fmla="*/ 2 w 16"/>
                <a:gd name="T1" fmla="*/ 4 h 17"/>
                <a:gd name="T2" fmla="*/ 2 w 16"/>
                <a:gd name="T3" fmla="*/ 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4" name="Freeform 980">
              <a:extLst>
                <a:ext uri="{FF2B5EF4-FFF2-40B4-BE49-F238E27FC236}">
                  <a16:creationId xmlns:a16="http://schemas.microsoft.com/office/drawing/2014/main" id="{2ACA006D-7313-42CF-98D5-271224D634C2}"/>
                </a:ext>
              </a:extLst>
            </p:cNvPr>
            <p:cNvSpPr/>
            <p:nvPr>
              <p:custDataLst>
                <p:tags r:id="rId1015"/>
              </p:custDataLst>
            </p:nvPr>
          </p:nvSpPr>
          <p:spPr bwMode="auto">
            <a:xfrm>
              <a:off x="2412" y="3189"/>
              <a:ext cx="6" cy="10"/>
            </a:xfrm>
            <a:custGeom>
              <a:avLst/>
              <a:gdLst>
                <a:gd name="T0" fmla="*/ 1 w 10"/>
                <a:gd name="T1" fmla="*/ 0 h 16"/>
                <a:gd name="T2" fmla="*/ 2 w 10"/>
                <a:gd name="T3" fmla="*/ 2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5" name="Freeform 981">
              <a:extLst>
                <a:ext uri="{FF2B5EF4-FFF2-40B4-BE49-F238E27FC236}">
                  <a16:creationId xmlns:a16="http://schemas.microsoft.com/office/drawing/2014/main" id="{2963B18D-34E1-4C24-A756-A451FE16EDAE}"/>
                </a:ext>
              </a:extLst>
            </p:cNvPr>
            <p:cNvSpPr/>
            <p:nvPr>
              <p:custDataLst>
                <p:tags r:id="rId1016"/>
              </p:custDataLst>
            </p:nvPr>
          </p:nvSpPr>
          <p:spPr bwMode="auto">
            <a:xfrm flipH="1">
              <a:off x="2417" y="3153"/>
              <a:ext cx="0" cy="5"/>
            </a:xfrm>
            <a:custGeom>
              <a:avLst/>
              <a:gdLst>
                <a:gd name="T0" fmla="*/ 2 h 9"/>
                <a:gd name="T1" fmla="*/ 0 h 9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6" name="Freeform 982">
              <a:extLst>
                <a:ext uri="{FF2B5EF4-FFF2-40B4-BE49-F238E27FC236}">
                  <a16:creationId xmlns:a16="http://schemas.microsoft.com/office/drawing/2014/main" id="{8425B41E-1F93-49AD-B6D5-B13A3A566823}"/>
                </a:ext>
              </a:extLst>
            </p:cNvPr>
            <p:cNvSpPr/>
            <p:nvPr>
              <p:custDataLst>
                <p:tags r:id="rId1017"/>
              </p:custDataLst>
            </p:nvPr>
          </p:nvSpPr>
          <p:spPr bwMode="auto">
            <a:xfrm>
              <a:off x="2718" y="2986"/>
              <a:ext cx="1" cy="4"/>
            </a:xfrm>
            <a:custGeom>
              <a:avLst/>
              <a:gdLst>
                <a:gd name="T0" fmla="*/ 1 w 2"/>
                <a:gd name="T1" fmla="*/ 1 h 7"/>
                <a:gd name="T2" fmla="*/ 1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847" name="Freeform 983">
              <a:extLst>
                <a:ext uri="{FF2B5EF4-FFF2-40B4-BE49-F238E27FC236}">
                  <a16:creationId xmlns:a16="http://schemas.microsoft.com/office/drawing/2014/main" id="{871263EE-9467-43B2-91C7-280BAAA86D24}"/>
                </a:ext>
              </a:extLst>
            </p:cNvPr>
            <p:cNvSpPr/>
            <p:nvPr>
              <p:custDataLst>
                <p:tags r:id="rId1018"/>
              </p:custDataLst>
            </p:nvPr>
          </p:nvSpPr>
          <p:spPr bwMode="auto">
            <a:xfrm>
              <a:off x="2720" y="3014"/>
              <a:ext cx="1" cy="3"/>
            </a:xfrm>
            <a:custGeom>
              <a:avLst/>
              <a:gdLst>
                <a:gd name="T0" fmla="*/ 1 w 1"/>
                <a:gd name="T1" fmla="*/ 1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48" name="Freeform 984">
              <a:extLst>
                <a:ext uri="{FF2B5EF4-FFF2-40B4-BE49-F238E27FC236}">
                  <a16:creationId xmlns:a16="http://schemas.microsoft.com/office/drawing/2014/main" id="{33A68FC5-DB59-44C1-AB92-15342C9B6DF0}"/>
                </a:ext>
              </a:extLst>
            </p:cNvPr>
            <p:cNvSpPr/>
            <p:nvPr>
              <p:custDataLst>
                <p:tags r:id="rId1019"/>
              </p:custDataLst>
            </p:nvPr>
          </p:nvSpPr>
          <p:spPr bwMode="auto">
            <a:xfrm>
              <a:off x="2730" y="3125"/>
              <a:ext cx="1" cy="2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49" name="Freeform 985">
              <a:extLst>
                <a:ext uri="{FF2B5EF4-FFF2-40B4-BE49-F238E27FC236}">
                  <a16:creationId xmlns:a16="http://schemas.microsoft.com/office/drawing/2014/main" id="{35C3D83E-4ECF-48BE-8D22-E79F8AD042A0}"/>
                </a:ext>
              </a:extLst>
            </p:cNvPr>
            <p:cNvSpPr/>
            <p:nvPr>
              <p:custDataLst>
                <p:tags r:id="rId1020"/>
              </p:custDataLst>
            </p:nvPr>
          </p:nvSpPr>
          <p:spPr bwMode="auto">
            <a:xfrm>
              <a:off x="2428" y="3055"/>
              <a:ext cx="1" cy="3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0" name="Freeform 986">
              <a:extLst>
                <a:ext uri="{FF2B5EF4-FFF2-40B4-BE49-F238E27FC236}">
                  <a16:creationId xmlns:a16="http://schemas.microsoft.com/office/drawing/2014/main" id="{C5ACA9AE-4DCA-44A7-A531-04C41D11888B}"/>
                </a:ext>
              </a:extLst>
            </p:cNvPr>
            <p:cNvSpPr/>
            <p:nvPr>
              <p:custDataLst>
                <p:tags r:id="rId1021"/>
              </p:custDataLst>
            </p:nvPr>
          </p:nvSpPr>
          <p:spPr bwMode="auto">
            <a:xfrm>
              <a:off x="2426" y="3024"/>
              <a:ext cx="1" cy="3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1" name="Freeform 987">
              <a:extLst>
                <a:ext uri="{FF2B5EF4-FFF2-40B4-BE49-F238E27FC236}">
                  <a16:creationId xmlns:a16="http://schemas.microsoft.com/office/drawing/2014/main" id="{D60F9516-B3A2-4764-BEE3-D3B3F2F27F7A}"/>
                </a:ext>
              </a:extLst>
            </p:cNvPr>
            <p:cNvSpPr/>
            <p:nvPr>
              <p:custDataLst>
                <p:tags r:id="rId1022"/>
              </p:custDataLst>
            </p:nvPr>
          </p:nvSpPr>
          <p:spPr bwMode="auto">
            <a:xfrm>
              <a:off x="2420" y="3124"/>
              <a:ext cx="1" cy="5"/>
            </a:xfrm>
            <a:custGeom>
              <a:avLst/>
              <a:gdLst>
                <a:gd name="T0" fmla="*/ 0 w 2"/>
                <a:gd name="T1" fmla="*/ 2 h 8"/>
                <a:gd name="T2" fmla="*/ 1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2" name="Freeform 988">
              <a:extLst>
                <a:ext uri="{FF2B5EF4-FFF2-40B4-BE49-F238E27FC236}">
                  <a16:creationId xmlns:a16="http://schemas.microsoft.com/office/drawing/2014/main" id="{F88C5F50-D525-4ED2-8951-7A5B2C04E75E}"/>
                </a:ext>
              </a:extLst>
            </p:cNvPr>
            <p:cNvSpPr/>
            <p:nvPr>
              <p:custDataLst>
                <p:tags r:id="rId1023"/>
              </p:custDataLst>
            </p:nvPr>
          </p:nvSpPr>
          <p:spPr bwMode="auto">
            <a:xfrm>
              <a:off x="2428" y="3091"/>
              <a:ext cx="3" cy="6"/>
            </a:xfrm>
            <a:custGeom>
              <a:avLst/>
              <a:gdLst>
                <a:gd name="T0" fmla="*/ 0 w 4"/>
                <a:gd name="T1" fmla="*/ 2 h 10"/>
                <a:gd name="T2" fmla="*/ 2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53" name="Freeform 989">
              <a:extLst>
                <a:ext uri="{FF2B5EF4-FFF2-40B4-BE49-F238E27FC236}">
                  <a16:creationId xmlns:a16="http://schemas.microsoft.com/office/drawing/2014/main" id="{F6A4A3E8-206B-4234-903E-204BDB386F9D}"/>
                </a:ext>
              </a:extLst>
            </p:cNvPr>
            <p:cNvSpPr/>
            <p:nvPr>
              <p:custDataLst>
                <p:tags r:id="rId1024"/>
              </p:custDataLst>
            </p:nvPr>
          </p:nvSpPr>
          <p:spPr bwMode="auto">
            <a:xfrm>
              <a:off x="2453" y="2968"/>
              <a:ext cx="9" cy="7"/>
            </a:xfrm>
            <a:custGeom>
              <a:avLst/>
              <a:gdLst>
                <a:gd name="T0" fmla="*/ 3 w 16"/>
                <a:gd name="T1" fmla="*/ 1 h 12"/>
                <a:gd name="T2" fmla="*/ 2 w 16"/>
                <a:gd name="T3" fmla="*/ 2 h 12"/>
                <a:gd name="T4" fmla="*/ 0 w 16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8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6" name="Group 990">
            <a:extLst>
              <a:ext uri="{FF2B5EF4-FFF2-40B4-BE49-F238E27FC236}">
                <a16:creationId xmlns:a16="http://schemas.microsoft.com/office/drawing/2014/main" id="{50BA03E6-3879-4AC3-B45D-494BA9CF3DCB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6099175" y="5532438"/>
            <a:ext cx="427038" cy="685800"/>
            <a:chOff x="1970" y="769"/>
            <a:chExt cx="1854" cy="2975"/>
          </a:xfrm>
        </p:grpSpPr>
        <p:sp>
          <p:nvSpPr>
            <p:cNvPr id="78270" name="Freeform 991">
              <a:extLst>
                <a:ext uri="{FF2B5EF4-FFF2-40B4-BE49-F238E27FC236}">
                  <a16:creationId xmlns:a16="http://schemas.microsoft.com/office/drawing/2014/main" id="{0C4B5CFF-D599-427C-97C1-01AB56B5FA01}"/>
                </a:ext>
              </a:extLst>
            </p:cNvPr>
            <p:cNvSpPr/>
            <p:nvPr>
              <p:custDataLst>
                <p:tags r:id="rId441"/>
              </p:custDataLst>
            </p:nvPr>
          </p:nvSpPr>
          <p:spPr bwMode="auto">
            <a:xfrm>
              <a:off x="3312" y="769"/>
              <a:ext cx="368" cy="1137"/>
            </a:xfrm>
            <a:custGeom>
              <a:avLst/>
              <a:gdLst>
                <a:gd name="T0" fmla="*/ 22 w 333"/>
                <a:gd name="T1" fmla="*/ 0 h 1029"/>
                <a:gd name="T2" fmla="*/ 136 w 333"/>
                <a:gd name="T3" fmla="*/ 676 h 1029"/>
                <a:gd name="T4" fmla="*/ 320 w 333"/>
                <a:gd name="T5" fmla="*/ 1299 h 1029"/>
                <a:gd name="T6" fmla="*/ 450 w 333"/>
                <a:gd name="T7" fmla="*/ 1388 h 1029"/>
                <a:gd name="T8" fmla="*/ 255 w 333"/>
                <a:gd name="T9" fmla="*/ 683 h 1029"/>
                <a:gd name="T10" fmla="*/ 150 w 333"/>
                <a:gd name="T11" fmla="*/ 1 h 1029"/>
                <a:gd name="T12" fmla="*/ 22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16" y="0"/>
                  </a:moveTo>
                  <a:cubicBezTo>
                    <a:pt x="16" y="0"/>
                    <a:pt x="0" y="281"/>
                    <a:pt x="100" y="501"/>
                  </a:cubicBezTo>
                  <a:cubicBezTo>
                    <a:pt x="219" y="764"/>
                    <a:pt x="237" y="963"/>
                    <a:pt x="237" y="963"/>
                  </a:cubicBezTo>
                  <a:cubicBezTo>
                    <a:pt x="333" y="1029"/>
                    <a:pt x="333" y="1029"/>
                    <a:pt x="333" y="1029"/>
                  </a:cubicBezTo>
                  <a:cubicBezTo>
                    <a:pt x="333" y="1029"/>
                    <a:pt x="296" y="718"/>
                    <a:pt x="189" y="506"/>
                  </a:cubicBezTo>
                  <a:cubicBezTo>
                    <a:pt x="128" y="386"/>
                    <a:pt x="111" y="1"/>
                    <a:pt x="111" y="1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1" name="Freeform 992">
              <a:extLst>
                <a:ext uri="{FF2B5EF4-FFF2-40B4-BE49-F238E27FC236}">
                  <a16:creationId xmlns:a16="http://schemas.microsoft.com/office/drawing/2014/main" id="{986D8456-E262-4850-94F4-5B577B6E689E}"/>
                </a:ext>
              </a:extLst>
            </p:cNvPr>
            <p:cNvSpPr/>
            <p:nvPr>
              <p:custDataLst>
                <p:tags r:id="rId442"/>
              </p:custDataLst>
            </p:nvPr>
          </p:nvSpPr>
          <p:spPr bwMode="auto">
            <a:xfrm>
              <a:off x="3552" y="1650"/>
              <a:ext cx="113" cy="193"/>
            </a:xfrm>
            <a:custGeom>
              <a:avLst/>
              <a:gdLst>
                <a:gd name="T0" fmla="*/ 1 w 103"/>
                <a:gd name="T1" fmla="*/ 0 h 175"/>
                <a:gd name="T2" fmla="*/ 16 w 103"/>
                <a:gd name="T3" fmla="*/ 63 h 175"/>
                <a:gd name="T4" fmla="*/ 29 w 103"/>
                <a:gd name="T5" fmla="*/ 126 h 175"/>
                <a:gd name="T6" fmla="*/ 124 w 103"/>
                <a:gd name="T7" fmla="*/ 227 h 175"/>
                <a:gd name="T8" fmla="*/ 97 w 103"/>
                <a:gd name="T9" fmla="*/ 82 h 175"/>
                <a:gd name="T10" fmla="*/ 1 w 103"/>
                <a:gd name="T11" fmla="*/ 3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75">
                  <a:moveTo>
                    <a:pt x="1" y="0"/>
                  </a:moveTo>
                  <a:cubicBezTo>
                    <a:pt x="0" y="13"/>
                    <a:pt x="9" y="33"/>
                    <a:pt x="13" y="47"/>
                  </a:cubicBezTo>
                  <a:cubicBezTo>
                    <a:pt x="16" y="62"/>
                    <a:pt x="16" y="78"/>
                    <a:pt x="22" y="93"/>
                  </a:cubicBezTo>
                  <a:cubicBezTo>
                    <a:pt x="29" y="113"/>
                    <a:pt x="69" y="175"/>
                    <a:pt x="94" y="170"/>
                  </a:cubicBezTo>
                  <a:cubicBezTo>
                    <a:pt x="103" y="137"/>
                    <a:pt x="81" y="92"/>
                    <a:pt x="73" y="61"/>
                  </a:cubicBezTo>
                  <a:cubicBezTo>
                    <a:pt x="64" y="28"/>
                    <a:pt x="34" y="6"/>
                    <a:pt x="1" y="3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2" name="Freeform 993">
              <a:extLst>
                <a:ext uri="{FF2B5EF4-FFF2-40B4-BE49-F238E27FC236}">
                  <a16:creationId xmlns:a16="http://schemas.microsoft.com/office/drawing/2014/main" id="{88B2A76B-8047-47B5-A23D-D370B7D6FF0D}"/>
                </a:ext>
              </a:extLst>
            </p:cNvPr>
            <p:cNvSpPr/>
            <p:nvPr>
              <p:custDataLst>
                <p:tags r:id="rId443"/>
              </p:custDataLst>
            </p:nvPr>
          </p:nvSpPr>
          <p:spPr bwMode="auto">
            <a:xfrm>
              <a:off x="2094" y="769"/>
              <a:ext cx="368" cy="1137"/>
            </a:xfrm>
            <a:custGeom>
              <a:avLst/>
              <a:gdLst>
                <a:gd name="T0" fmla="*/ 429 w 333"/>
                <a:gd name="T1" fmla="*/ 0 h 1029"/>
                <a:gd name="T2" fmla="*/ 316 w 333"/>
                <a:gd name="T3" fmla="*/ 676 h 1029"/>
                <a:gd name="T4" fmla="*/ 129 w 333"/>
                <a:gd name="T5" fmla="*/ 1299 h 1029"/>
                <a:gd name="T6" fmla="*/ 0 w 333"/>
                <a:gd name="T7" fmla="*/ 1388 h 1029"/>
                <a:gd name="T8" fmla="*/ 196 w 333"/>
                <a:gd name="T9" fmla="*/ 683 h 1029"/>
                <a:gd name="T10" fmla="*/ 299 w 333"/>
                <a:gd name="T11" fmla="*/ 1 h 1029"/>
                <a:gd name="T12" fmla="*/ 429 w 333"/>
                <a:gd name="T13" fmla="*/ 0 h 10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3" h="1029">
                  <a:moveTo>
                    <a:pt x="318" y="0"/>
                  </a:moveTo>
                  <a:cubicBezTo>
                    <a:pt x="318" y="0"/>
                    <a:pt x="333" y="281"/>
                    <a:pt x="234" y="501"/>
                  </a:cubicBezTo>
                  <a:cubicBezTo>
                    <a:pt x="115" y="764"/>
                    <a:pt x="96" y="963"/>
                    <a:pt x="96" y="963"/>
                  </a:cubicBezTo>
                  <a:cubicBezTo>
                    <a:pt x="0" y="1029"/>
                    <a:pt x="0" y="1029"/>
                    <a:pt x="0" y="1029"/>
                  </a:cubicBezTo>
                  <a:cubicBezTo>
                    <a:pt x="0" y="1029"/>
                    <a:pt x="37" y="718"/>
                    <a:pt x="145" y="506"/>
                  </a:cubicBezTo>
                  <a:cubicBezTo>
                    <a:pt x="205" y="386"/>
                    <a:pt x="222" y="1"/>
                    <a:pt x="222" y="1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3" name="Freeform 994">
              <a:extLst>
                <a:ext uri="{FF2B5EF4-FFF2-40B4-BE49-F238E27FC236}">
                  <a16:creationId xmlns:a16="http://schemas.microsoft.com/office/drawing/2014/main" id="{7DCF6329-7750-4E3A-8BD0-BCDFAC812C60}"/>
                </a:ext>
              </a:extLst>
            </p:cNvPr>
            <p:cNvSpPr/>
            <p:nvPr>
              <p:custDataLst>
                <p:tags r:id="rId444"/>
              </p:custDataLst>
            </p:nvPr>
          </p:nvSpPr>
          <p:spPr bwMode="auto">
            <a:xfrm>
              <a:off x="2113" y="1608"/>
              <a:ext cx="123" cy="224"/>
            </a:xfrm>
            <a:custGeom>
              <a:avLst/>
              <a:gdLst>
                <a:gd name="T0" fmla="*/ 145 w 112"/>
                <a:gd name="T1" fmla="*/ 0 h 203"/>
                <a:gd name="T2" fmla="*/ 133 w 112"/>
                <a:gd name="T3" fmla="*/ 57 h 203"/>
                <a:gd name="T4" fmla="*/ 122 w 112"/>
                <a:gd name="T5" fmla="*/ 121 h 203"/>
                <a:gd name="T6" fmla="*/ 52 w 112"/>
                <a:gd name="T7" fmla="*/ 243 h 203"/>
                <a:gd name="T8" fmla="*/ 5 w 112"/>
                <a:gd name="T9" fmla="*/ 257 h 203"/>
                <a:gd name="T10" fmla="*/ 13 w 112"/>
                <a:gd name="T11" fmla="*/ 193 h 203"/>
                <a:gd name="T12" fmla="*/ 65 w 112"/>
                <a:gd name="T13" fmla="*/ 56 h 203"/>
                <a:gd name="T14" fmla="*/ 143 w 112"/>
                <a:gd name="T15" fmla="*/ 0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203">
                  <a:moveTo>
                    <a:pt x="109" y="0"/>
                  </a:moveTo>
                  <a:cubicBezTo>
                    <a:pt x="112" y="5"/>
                    <a:pt x="102" y="33"/>
                    <a:pt x="100" y="43"/>
                  </a:cubicBezTo>
                  <a:cubicBezTo>
                    <a:pt x="97" y="59"/>
                    <a:pt x="95" y="75"/>
                    <a:pt x="92" y="91"/>
                  </a:cubicBezTo>
                  <a:cubicBezTo>
                    <a:pt x="85" y="127"/>
                    <a:pt x="71" y="158"/>
                    <a:pt x="39" y="180"/>
                  </a:cubicBezTo>
                  <a:cubicBezTo>
                    <a:pt x="30" y="186"/>
                    <a:pt x="12" y="203"/>
                    <a:pt x="5" y="191"/>
                  </a:cubicBezTo>
                  <a:cubicBezTo>
                    <a:pt x="0" y="182"/>
                    <a:pt x="8" y="153"/>
                    <a:pt x="10" y="144"/>
                  </a:cubicBezTo>
                  <a:cubicBezTo>
                    <a:pt x="17" y="108"/>
                    <a:pt x="21" y="69"/>
                    <a:pt x="49" y="42"/>
                  </a:cubicBezTo>
                  <a:cubicBezTo>
                    <a:pt x="67" y="24"/>
                    <a:pt x="90" y="15"/>
                    <a:pt x="107" y="0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4" name="Freeform 995">
              <a:extLst>
                <a:ext uri="{FF2B5EF4-FFF2-40B4-BE49-F238E27FC236}">
                  <a16:creationId xmlns:a16="http://schemas.microsoft.com/office/drawing/2014/main" id="{6738DDE0-08C7-46B4-BF61-C2D8A90C0F05}"/>
                </a:ext>
              </a:extLst>
            </p:cNvPr>
            <p:cNvSpPr/>
            <p:nvPr>
              <p:custDataLst>
                <p:tags r:id="rId445"/>
              </p:custDataLst>
            </p:nvPr>
          </p:nvSpPr>
          <p:spPr bwMode="auto">
            <a:xfrm>
              <a:off x="1972" y="1466"/>
              <a:ext cx="1826" cy="664"/>
            </a:xfrm>
            <a:custGeom>
              <a:avLst/>
              <a:gdLst>
                <a:gd name="T0" fmla="*/ 0 w 1653"/>
                <a:gd name="T1" fmla="*/ 811 h 601"/>
                <a:gd name="T2" fmla="*/ 1106 w 1653"/>
                <a:gd name="T3" fmla="*/ 0 h 601"/>
                <a:gd name="T4" fmla="*/ 2228 w 1653"/>
                <a:gd name="T5" fmla="*/ 792 h 601"/>
                <a:gd name="T6" fmla="*/ 0 w 1653"/>
                <a:gd name="T7" fmla="*/ 811 h 6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3" h="601">
                  <a:moveTo>
                    <a:pt x="0" y="601"/>
                  </a:moveTo>
                  <a:cubicBezTo>
                    <a:pt x="0" y="601"/>
                    <a:pt x="93" y="0"/>
                    <a:pt x="820" y="0"/>
                  </a:cubicBezTo>
                  <a:cubicBezTo>
                    <a:pt x="1546" y="0"/>
                    <a:pt x="1653" y="587"/>
                    <a:pt x="1653" y="587"/>
                  </a:cubicBezTo>
                  <a:lnTo>
                    <a:pt x="0" y="601"/>
                  </a:lnTo>
                  <a:close/>
                </a:path>
              </a:pathLst>
            </a:custGeom>
            <a:solidFill>
              <a:srgbClr val="F4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5" name="Freeform 996">
              <a:extLst>
                <a:ext uri="{FF2B5EF4-FFF2-40B4-BE49-F238E27FC236}">
                  <a16:creationId xmlns:a16="http://schemas.microsoft.com/office/drawing/2014/main" id="{BB84BD80-261C-4BE0-AF1E-7390C3FFDFED}"/>
                </a:ext>
              </a:extLst>
            </p:cNvPr>
            <p:cNvSpPr/>
            <p:nvPr>
              <p:custDataLst>
                <p:tags r:id="rId446"/>
              </p:custDataLst>
            </p:nvPr>
          </p:nvSpPr>
          <p:spPr bwMode="auto">
            <a:xfrm>
              <a:off x="2006" y="1783"/>
              <a:ext cx="1766" cy="1899"/>
            </a:xfrm>
            <a:custGeom>
              <a:avLst/>
              <a:gdLst>
                <a:gd name="T0" fmla="*/ 0 w 1600"/>
                <a:gd name="T1" fmla="*/ 373 h 1719"/>
                <a:gd name="T2" fmla="*/ 830 w 1600"/>
                <a:gd name="T3" fmla="*/ 31 h 1719"/>
                <a:gd name="T4" fmla="*/ 2120 w 1600"/>
                <a:gd name="T5" fmla="*/ 373 h 1719"/>
                <a:gd name="T6" fmla="*/ 1635 w 1600"/>
                <a:gd name="T7" fmla="*/ 1362 h 1719"/>
                <a:gd name="T8" fmla="*/ 1132 w 1600"/>
                <a:gd name="T9" fmla="*/ 1756 h 1719"/>
                <a:gd name="T10" fmla="*/ 1022 w 1600"/>
                <a:gd name="T11" fmla="*/ 2314 h 1719"/>
                <a:gd name="T12" fmla="*/ 923 w 1600"/>
                <a:gd name="T13" fmla="*/ 1595 h 1719"/>
                <a:gd name="T14" fmla="*/ 0 w 1600"/>
                <a:gd name="T15" fmla="*/ 373 h 1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0" h="1719">
                  <a:moveTo>
                    <a:pt x="0" y="277"/>
                  </a:moveTo>
                  <a:cubicBezTo>
                    <a:pt x="0" y="277"/>
                    <a:pt x="270" y="47"/>
                    <a:pt x="617" y="23"/>
                  </a:cubicBezTo>
                  <a:cubicBezTo>
                    <a:pt x="963" y="0"/>
                    <a:pt x="1259" y="7"/>
                    <a:pt x="1576" y="277"/>
                  </a:cubicBezTo>
                  <a:cubicBezTo>
                    <a:pt x="1576" y="277"/>
                    <a:pt x="1600" y="676"/>
                    <a:pt x="1216" y="1010"/>
                  </a:cubicBezTo>
                  <a:cubicBezTo>
                    <a:pt x="986" y="1210"/>
                    <a:pt x="790" y="1156"/>
                    <a:pt x="843" y="1303"/>
                  </a:cubicBezTo>
                  <a:cubicBezTo>
                    <a:pt x="896" y="1450"/>
                    <a:pt x="860" y="1719"/>
                    <a:pt x="760" y="1716"/>
                  </a:cubicBezTo>
                  <a:cubicBezTo>
                    <a:pt x="660" y="1713"/>
                    <a:pt x="780" y="1223"/>
                    <a:pt x="686" y="1183"/>
                  </a:cubicBezTo>
                  <a:cubicBezTo>
                    <a:pt x="593" y="1143"/>
                    <a:pt x="50" y="963"/>
                    <a:pt x="0" y="277"/>
                  </a:cubicBezTo>
                  <a:close/>
                </a:path>
              </a:pathLst>
            </a:custGeom>
            <a:solidFill>
              <a:srgbClr val="EF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6" name="Freeform 997">
              <a:extLst>
                <a:ext uri="{FF2B5EF4-FFF2-40B4-BE49-F238E27FC236}">
                  <a16:creationId xmlns:a16="http://schemas.microsoft.com/office/drawing/2014/main" id="{0CCD2083-0CC7-485E-BD3B-4E6CDA41E2E6}"/>
                </a:ext>
              </a:extLst>
            </p:cNvPr>
            <p:cNvSpPr/>
            <p:nvPr>
              <p:custDataLst>
                <p:tags r:id="rId447"/>
              </p:custDataLst>
            </p:nvPr>
          </p:nvSpPr>
          <p:spPr bwMode="auto">
            <a:xfrm>
              <a:off x="2054" y="1981"/>
              <a:ext cx="1665" cy="528"/>
            </a:xfrm>
            <a:custGeom>
              <a:avLst/>
              <a:gdLst>
                <a:gd name="T0" fmla="*/ 0 w 1508"/>
                <a:gd name="T1" fmla="*/ 183 h 478"/>
                <a:gd name="T2" fmla="*/ 187 w 1508"/>
                <a:gd name="T3" fmla="*/ 54 h 478"/>
                <a:gd name="T4" fmla="*/ 262 w 1508"/>
                <a:gd name="T5" fmla="*/ 142 h 478"/>
                <a:gd name="T6" fmla="*/ 386 w 1508"/>
                <a:gd name="T7" fmla="*/ 80 h 478"/>
                <a:gd name="T8" fmla="*/ 528 w 1508"/>
                <a:gd name="T9" fmla="*/ 13 h 478"/>
                <a:gd name="T10" fmla="*/ 528 w 1508"/>
                <a:gd name="T11" fmla="*/ 65 h 478"/>
                <a:gd name="T12" fmla="*/ 413 w 1508"/>
                <a:gd name="T13" fmla="*/ 217 h 478"/>
                <a:gd name="T14" fmla="*/ 388 w 1508"/>
                <a:gd name="T15" fmla="*/ 317 h 478"/>
                <a:gd name="T16" fmla="*/ 478 w 1508"/>
                <a:gd name="T17" fmla="*/ 257 h 478"/>
                <a:gd name="T18" fmla="*/ 549 w 1508"/>
                <a:gd name="T19" fmla="*/ 261 h 478"/>
                <a:gd name="T20" fmla="*/ 519 w 1508"/>
                <a:gd name="T21" fmla="*/ 388 h 478"/>
                <a:gd name="T22" fmla="*/ 797 w 1508"/>
                <a:gd name="T23" fmla="*/ 173 h 478"/>
                <a:gd name="T24" fmla="*/ 940 w 1508"/>
                <a:gd name="T25" fmla="*/ 40 h 478"/>
                <a:gd name="T26" fmla="*/ 829 w 1508"/>
                <a:gd name="T27" fmla="*/ 250 h 478"/>
                <a:gd name="T28" fmla="*/ 853 w 1508"/>
                <a:gd name="T29" fmla="*/ 404 h 478"/>
                <a:gd name="T30" fmla="*/ 994 w 1508"/>
                <a:gd name="T31" fmla="*/ 281 h 478"/>
                <a:gd name="T32" fmla="*/ 1077 w 1508"/>
                <a:gd name="T33" fmla="*/ 453 h 478"/>
                <a:gd name="T34" fmla="*/ 1115 w 1508"/>
                <a:gd name="T35" fmla="*/ 313 h 478"/>
                <a:gd name="T36" fmla="*/ 1167 w 1508"/>
                <a:gd name="T37" fmla="*/ 168 h 478"/>
                <a:gd name="T38" fmla="*/ 1191 w 1508"/>
                <a:gd name="T39" fmla="*/ 233 h 478"/>
                <a:gd name="T40" fmla="*/ 1291 w 1508"/>
                <a:gd name="T41" fmla="*/ 404 h 478"/>
                <a:gd name="T42" fmla="*/ 1344 w 1508"/>
                <a:gd name="T43" fmla="*/ 445 h 478"/>
                <a:gd name="T44" fmla="*/ 1321 w 1508"/>
                <a:gd name="T45" fmla="*/ 241 h 478"/>
                <a:gd name="T46" fmla="*/ 1366 w 1508"/>
                <a:gd name="T47" fmla="*/ 112 h 478"/>
                <a:gd name="T48" fmla="*/ 1475 w 1508"/>
                <a:gd name="T49" fmla="*/ 211 h 478"/>
                <a:gd name="T50" fmla="*/ 1686 w 1508"/>
                <a:gd name="T51" fmla="*/ 390 h 478"/>
                <a:gd name="T52" fmla="*/ 1573 w 1508"/>
                <a:gd name="T53" fmla="*/ 173 h 478"/>
                <a:gd name="T54" fmla="*/ 1826 w 1508"/>
                <a:gd name="T55" fmla="*/ 250 h 478"/>
                <a:gd name="T56" fmla="*/ 1792 w 1508"/>
                <a:gd name="T57" fmla="*/ 92 h 478"/>
                <a:gd name="T58" fmla="*/ 1896 w 1508"/>
                <a:gd name="T59" fmla="*/ 131 h 478"/>
                <a:gd name="T60" fmla="*/ 1979 w 1508"/>
                <a:gd name="T61" fmla="*/ 165 h 478"/>
                <a:gd name="T62" fmla="*/ 1962 w 1508"/>
                <a:gd name="T63" fmla="*/ 257 h 478"/>
                <a:gd name="T64" fmla="*/ 1849 w 1508"/>
                <a:gd name="T65" fmla="*/ 360 h 478"/>
                <a:gd name="T66" fmla="*/ 1709 w 1508"/>
                <a:gd name="T67" fmla="*/ 427 h 478"/>
                <a:gd name="T68" fmla="*/ 1495 w 1508"/>
                <a:gd name="T69" fmla="*/ 525 h 478"/>
                <a:gd name="T70" fmla="*/ 1231 w 1508"/>
                <a:gd name="T71" fmla="*/ 595 h 478"/>
                <a:gd name="T72" fmla="*/ 962 w 1508"/>
                <a:gd name="T73" fmla="*/ 637 h 478"/>
                <a:gd name="T74" fmla="*/ 713 w 1508"/>
                <a:gd name="T75" fmla="*/ 617 h 478"/>
                <a:gd name="T76" fmla="*/ 464 w 1508"/>
                <a:gd name="T77" fmla="*/ 580 h 478"/>
                <a:gd name="T78" fmla="*/ 320 w 1508"/>
                <a:gd name="T79" fmla="*/ 501 h 478"/>
                <a:gd name="T80" fmla="*/ 118 w 1508"/>
                <a:gd name="T81" fmla="*/ 308 h 478"/>
                <a:gd name="T82" fmla="*/ 14 w 1508"/>
                <a:gd name="T83" fmla="*/ 197 h 4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08" h="478">
                  <a:moveTo>
                    <a:pt x="0" y="136"/>
                  </a:moveTo>
                  <a:cubicBezTo>
                    <a:pt x="40" y="98"/>
                    <a:pt x="78" y="46"/>
                    <a:pt x="139" y="40"/>
                  </a:cubicBezTo>
                  <a:cubicBezTo>
                    <a:pt x="201" y="33"/>
                    <a:pt x="161" y="105"/>
                    <a:pt x="195" y="106"/>
                  </a:cubicBezTo>
                  <a:cubicBezTo>
                    <a:pt x="214" y="107"/>
                    <a:pt x="269" y="69"/>
                    <a:pt x="287" y="59"/>
                  </a:cubicBezTo>
                  <a:cubicBezTo>
                    <a:pt x="310" y="46"/>
                    <a:pt x="362" y="0"/>
                    <a:pt x="392" y="10"/>
                  </a:cubicBezTo>
                  <a:cubicBezTo>
                    <a:pt x="413" y="17"/>
                    <a:pt x="405" y="28"/>
                    <a:pt x="392" y="48"/>
                  </a:cubicBezTo>
                  <a:cubicBezTo>
                    <a:pt x="366" y="88"/>
                    <a:pt x="327" y="116"/>
                    <a:pt x="307" y="160"/>
                  </a:cubicBezTo>
                  <a:cubicBezTo>
                    <a:pt x="299" y="176"/>
                    <a:pt x="280" y="216"/>
                    <a:pt x="288" y="235"/>
                  </a:cubicBezTo>
                  <a:cubicBezTo>
                    <a:pt x="303" y="271"/>
                    <a:pt x="339" y="203"/>
                    <a:pt x="355" y="191"/>
                  </a:cubicBezTo>
                  <a:cubicBezTo>
                    <a:pt x="376" y="176"/>
                    <a:pt x="404" y="164"/>
                    <a:pt x="408" y="194"/>
                  </a:cubicBezTo>
                  <a:cubicBezTo>
                    <a:pt x="411" y="217"/>
                    <a:pt x="364" y="264"/>
                    <a:pt x="386" y="288"/>
                  </a:cubicBezTo>
                  <a:cubicBezTo>
                    <a:pt x="413" y="318"/>
                    <a:pt x="576" y="151"/>
                    <a:pt x="592" y="129"/>
                  </a:cubicBezTo>
                  <a:cubicBezTo>
                    <a:pt x="604" y="114"/>
                    <a:pt x="670" y="6"/>
                    <a:pt x="698" y="30"/>
                  </a:cubicBezTo>
                  <a:cubicBezTo>
                    <a:pt x="714" y="44"/>
                    <a:pt x="620" y="162"/>
                    <a:pt x="616" y="186"/>
                  </a:cubicBezTo>
                  <a:cubicBezTo>
                    <a:pt x="612" y="205"/>
                    <a:pt x="595" y="306"/>
                    <a:pt x="634" y="300"/>
                  </a:cubicBezTo>
                  <a:cubicBezTo>
                    <a:pt x="663" y="296"/>
                    <a:pt x="698" y="172"/>
                    <a:pt x="738" y="208"/>
                  </a:cubicBezTo>
                  <a:cubicBezTo>
                    <a:pt x="754" y="223"/>
                    <a:pt x="747" y="360"/>
                    <a:pt x="800" y="336"/>
                  </a:cubicBezTo>
                  <a:cubicBezTo>
                    <a:pt x="823" y="325"/>
                    <a:pt x="825" y="252"/>
                    <a:pt x="829" y="232"/>
                  </a:cubicBezTo>
                  <a:cubicBezTo>
                    <a:pt x="835" y="206"/>
                    <a:pt x="835" y="136"/>
                    <a:pt x="867" y="125"/>
                  </a:cubicBezTo>
                  <a:cubicBezTo>
                    <a:pt x="893" y="115"/>
                    <a:pt x="879" y="148"/>
                    <a:pt x="885" y="173"/>
                  </a:cubicBezTo>
                  <a:cubicBezTo>
                    <a:pt x="898" y="221"/>
                    <a:pt x="934" y="257"/>
                    <a:pt x="959" y="300"/>
                  </a:cubicBezTo>
                  <a:cubicBezTo>
                    <a:pt x="966" y="311"/>
                    <a:pt x="980" y="337"/>
                    <a:pt x="998" y="330"/>
                  </a:cubicBezTo>
                  <a:cubicBezTo>
                    <a:pt x="1013" y="324"/>
                    <a:pt x="982" y="193"/>
                    <a:pt x="981" y="178"/>
                  </a:cubicBezTo>
                  <a:cubicBezTo>
                    <a:pt x="981" y="154"/>
                    <a:pt x="985" y="94"/>
                    <a:pt x="1014" y="82"/>
                  </a:cubicBezTo>
                  <a:cubicBezTo>
                    <a:pt x="1049" y="68"/>
                    <a:pt x="1080" y="136"/>
                    <a:pt x="1096" y="157"/>
                  </a:cubicBezTo>
                  <a:cubicBezTo>
                    <a:pt x="1125" y="197"/>
                    <a:pt x="1192" y="302"/>
                    <a:pt x="1253" y="290"/>
                  </a:cubicBezTo>
                  <a:cubicBezTo>
                    <a:pt x="1247" y="247"/>
                    <a:pt x="1114" y="162"/>
                    <a:pt x="1169" y="129"/>
                  </a:cubicBezTo>
                  <a:cubicBezTo>
                    <a:pt x="1220" y="99"/>
                    <a:pt x="1311" y="181"/>
                    <a:pt x="1357" y="186"/>
                  </a:cubicBezTo>
                  <a:cubicBezTo>
                    <a:pt x="1361" y="145"/>
                    <a:pt x="1325" y="110"/>
                    <a:pt x="1331" y="68"/>
                  </a:cubicBezTo>
                  <a:cubicBezTo>
                    <a:pt x="1357" y="60"/>
                    <a:pt x="1385" y="87"/>
                    <a:pt x="1408" y="98"/>
                  </a:cubicBezTo>
                  <a:cubicBezTo>
                    <a:pt x="1428" y="108"/>
                    <a:pt x="1451" y="113"/>
                    <a:pt x="1470" y="122"/>
                  </a:cubicBezTo>
                  <a:cubicBezTo>
                    <a:pt x="1508" y="142"/>
                    <a:pt x="1480" y="168"/>
                    <a:pt x="1457" y="191"/>
                  </a:cubicBezTo>
                  <a:cubicBezTo>
                    <a:pt x="1430" y="218"/>
                    <a:pt x="1407" y="247"/>
                    <a:pt x="1374" y="267"/>
                  </a:cubicBezTo>
                  <a:cubicBezTo>
                    <a:pt x="1341" y="286"/>
                    <a:pt x="1304" y="300"/>
                    <a:pt x="1270" y="317"/>
                  </a:cubicBezTo>
                  <a:cubicBezTo>
                    <a:pt x="1217" y="343"/>
                    <a:pt x="1166" y="370"/>
                    <a:pt x="1110" y="389"/>
                  </a:cubicBezTo>
                  <a:cubicBezTo>
                    <a:pt x="1046" y="411"/>
                    <a:pt x="980" y="423"/>
                    <a:pt x="915" y="442"/>
                  </a:cubicBezTo>
                  <a:cubicBezTo>
                    <a:pt x="852" y="460"/>
                    <a:pt x="780" y="467"/>
                    <a:pt x="715" y="473"/>
                  </a:cubicBezTo>
                  <a:cubicBezTo>
                    <a:pt x="650" y="478"/>
                    <a:pt x="593" y="467"/>
                    <a:pt x="530" y="458"/>
                  </a:cubicBezTo>
                  <a:cubicBezTo>
                    <a:pt x="468" y="450"/>
                    <a:pt x="403" y="454"/>
                    <a:pt x="344" y="430"/>
                  </a:cubicBezTo>
                  <a:cubicBezTo>
                    <a:pt x="306" y="414"/>
                    <a:pt x="273" y="394"/>
                    <a:pt x="238" y="372"/>
                  </a:cubicBezTo>
                  <a:cubicBezTo>
                    <a:pt x="181" y="338"/>
                    <a:pt x="133" y="278"/>
                    <a:pt x="88" y="229"/>
                  </a:cubicBezTo>
                  <a:cubicBezTo>
                    <a:pt x="65" y="204"/>
                    <a:pt x="38" y="164"/>
                    <a:pt x="11" y="146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7" name="Freeform 998">
              <a:extLst>
                <a:ext uri="{FF2B5EF4-FFF2-40B4-BE49-F238E27FC236}">
                  <a16:creationId xmlns:a16="http://schemas.microsoft.com/office/drawing/2014/main" id="{B35AA14F-61E1-4FF3-85EF-B0473C35E621}"/>
                </a:ext>
              </a:extLst>
            </p:cNvPr>
            <p:cNvSpPr/>
            <p:nvPr>
              <p:custDataLst>
                <p:tags r:id="rId448"/>
              </p:custDataLst>
            </p:nvPr>
          </p:nvSpPr>
          <p:spPr bwMode="auto">
            <a:xfrm>
              <a:off x="2802" y="3104"/>
              <a:ext cx="153" cy="595"/>
            </a:xfrm>
            <a:custGeom>
              <a:avLst/>
              <a:gdLst>
                <a:gd name="T0" fmla="*/ 130 w 139"/>
                <a:gd name="T1" fmla="*/ 0 h 538"/>
                <a:gd name="T2" fmla="*/ 67 w 139"/>
                <a:gd name="T3" fmla="*/ 31 h 538"/>
                <a:gd name="T4" fmla="*/ 39 w 139"/>
                <a:gd name="T5" fmla="*/ 119 h 538"/>
                <a:gd name="T6" fmla="*/ 12 w 139"/>
                <a:gd name="T7" fmla="*/ 392 h 538"/>
                <a:gd name="T8" fmla="*/ 43 w 139"/>
                <a:gd name="T9" fmla="*/ 605 h 538"/>
                <a:gd name="T10" fmla="*/ 79 w 139"/>
                <a:gd name="T11" fmla="*/ 685 h 538"/>
                <a:gd name="T12" fmla="*/ 157 w 139"/>
                <a:gd name="T13" fmla="*/ 610 h 538"/>
                <a:gd name="T14" fmla="*/ 173 w 139"/>
                <a:gd name="T15" fmla="*/ 404 h 538"/>
                <a:gd name="T16" fmla="*/ 181 w 139"/>
                <a:gd name="T17" fmla="*/ 216 h 538"/>
                <a:gd name="T18" fmla="*/ 160 w 139"/>
                <a:gd name="T19" fmla="*/ 94 h 538"/>
                <a:gd name="T20" fmla="*/ 132 w 139"/>
                <a:gd name="T21" fmla="*/ 13 h 5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538">
                  <a:moveTo>
                    <a:pt x="97" y="0"/>
                  </a:moveTo>
                  <a:cubicBezTo>
                    <a:pt x="86" y="12"/>
                    <a:pt x="63" y="10"/>
                    <a:pt x="50" y="23"/>
                  </a:cubicBezTo>
                  <a:cubicBezTo>
                    <a:pt x="31" y="40"/>
                    <a:pt x="31" y="65"/>
                    <a:pt x="29" y="89"/>
                  </a:cubicBezTo>
                  <a:cubicBezTo>
                    <a:pt x="23" y="155"/>
                    <a:pt x="19" y="224"/>
                    <a:pt x="9" y="289"/>
                  </a:cubicBezTo>
                  <a:cubicBezTo>
                    <a:pt x="0" y="349"/>
                    <a:pt x="13" y="393"/>
                    <a:pt x="32" y="448"/>
                  </a:cubicBezTo>
                  <a:cubicBezTo>
                    <a:pt x="38" y="466"/>
                    <a:pt x="44" y="493"/>
                    <a:pt x="59" y="506"/>
                  </a:cubicBezTo>
                  <a:cubicBezTo>
                    <a:pt x="94" y="538"/>
                    <a:pt x="110" y="477"/>
                    <a:pt x="118" y="451"/>
                  </a:cubicBezTo>
                  <a:cubicBezTo>
                    <a:pt x="133" y="401"/>
                    <a:pt x="128" y="350"/>
                    <a:pt x="130" y="298"/>
                  </a:cubicBezTo>
                  <a:cubicBezTo>
                    <a:pt x="132" y="252"/>
                    <a:pt x="139" y="206"/>
                    <a:pt x="135" y="159"/>
                  </a:cubicBezTo>
                  <a:cubicBezTo>
                    <a:pt x="132" y="130"/>
                    <a:pt x="127" y="98"/>
                    <a:pt x="120" y="70"/>
                  </a:cubicBezTo>
                  <a:cubicBezTo>
                    <a:pt x="116" y="49"/>
                    <a:pt x="103" y="29"/>
                    <a:pt x="99" y="1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8" name="Freeform 999">
              <a:extLst>
                <a:ext uri="{FF2B5EF4-FFF2-40B4-BE49-F238E27FC236}">
                  <a16:creationId xmlns:a16="http://schemas.microsoft.com/office/drawing/2014/main" id="{6B268786-5D01-422C-8894-741E24872C47}"/>
                </a:ext>
              </a:extLst>
            </p:cNvPr>
            <p:cNvSpPr/>
            <p:nvPr>
              <p:custDataLst>
                <p:tags r:id="rId449"/>
              </p:custDataLst>
            </p:nvPr>
          </p:nvSpPr>
          <p:spPr bwMode="auto">
            <a:xfrm>
              <a:off x="2476" y="1816"/>
              <a:ext cx="533" cy="630"/>
            </a:xfrm>
            <a:custGeom>
              <a:avLst/>
              <a:gdLst>
                <a:gd name="T0" fmla="*/ 381 w 483"/>
                <a:gd name="T1" fmla="*/ 0 h 570"/>
                <a:gd name="T2" fmla="*/ 284 w 483"/>
                <a:gd name="T3" fmla="*/ 428 h 570"/>
                <a:gd name="T4" fmla="*/ 55 w 483"/>
                <a:gd name="T5" fmla="*/ 591 h 570"/>
                <a:gd name="T6" fmla="*/ 75 w 483"/>
                <a:gd name="T7" fmla="*/ 700 h 570"/>
                <a:gd name="T8" fmla="*/ 170 w 483"/>
                <a:gd name="T9" fmla="*/ 734 h 570"/>
                <a:gd name="T10" fmla="*/ 225 w 483"/>
                <a:gd name="T11" fmla="*/ 630 h 570"/>
                <a:gd name="T12" fmla="*/ 333 w 483"/>
                <a:gd name="T13" fmla="*/ 542 h 570"/>
                <a:gd name="T14" fmla="*/ 423 w 483"/>
                <a:gd name="T15" fmla="*/ 460 h 570"/>
                <a:gd name="T16" fmla="*/ 467 w 483"/>
                <a:gd name="T17" fmla="*/ 578 h 570"/>
                <a:gd name="T18" fmla="*/ 468 w 483"/>
                <a:gd name="T19" fmla="*/ 651 h 570"/>
                <a:gd name="T20" fmla="*/ 455 w 483"/>
                <a:gd name="T21" fmla="*/ 721 h 570"/>
                <a:gd name="T22" fmla="*/ 579 w 483"/>
                <a:gd name="T23" fmla="*/ 735 h 570"/>
                <a:gd name="T24" fmla="*/ 620 w 483"/>
                <a:gd name="T25" fmla="*/ 666 h 570"/>
                <a:gd name="T26" fmla="*/ 575 w 483"/>
                <a:gd name="T27" fmla="*/ 549 h 570"/>
                <a:gd name="T28" fmla="*/ 540 w 483"/>
                <a:gd name="T29" fmla="*/ 397 h 570"/>
                <a:gd name="T30" fmla="*/ 491 w 483"/>
                <a:gd name="T31" fmla="*/ 260 h 570"/>
                <a:gd name="T32" fmla="*/ 467 w 483"/>
                <a:gd name="T33" fmla="*/ 104 h 570"/>
                <a:gd name="T34" fmla="*/ 445 w 483"/>
                <a:gd name="T35" fmla="*/ 35 h 570"/>
                <a:gd name="T36" fmla="*/ 387 w 483"/>
                <a:gd name="T37" fmla="*/ 17 h 5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82" h="570">
                  <a:moveTo>
                    <a:pt x="284" y="0"/>
                  </a:moveTo>
                  <a:cubicBezTo>
                    <a:pt x="284" y="108"/>
                    <a:pt x="315" y="251"/>
                    <a:pt x="211" y="317"/>
                  </a:cubicBezTo>
                  <a:cubicBezTo>
                    <a:pt x="154" y="353"/>
                    <a:pt x="94" y="393"/>
                    <a:pt x="41" y="438"/>
                  </a:cubicBezTo>
                  <a:cubicBezTo>
                    <a:pt x="0" y="474"/>
                    <a:pt x="19" y="483"/>
                    <a:pt x="56" y="518"/>
                  </a:cubicBezTo>
                  <a:cubicBezTo>
                    <a:pt x="78" y="537"/>
                    <a:pt x="100" y="570"/>
                    <a:pt x="127" y="544"/>
                  </a:cubicBezTo>
                  <a:cubicBezTo>
                    <a:pt x="148" y="525"/>
                    <a:pt x="149" y="489"/>
                    <a:pt x="168" y="467"/>
                  </a:cubicBezTo>
                  <a:cubicBezTo>
                    <a:pt x="190" y="443"/>
                    <a:pt x="223" y="425"/>
                    <a:pt x="248" y="401"/>
                  </a:cubicBezTo>
                  <a:cubicBezTo>
                    <a:pt x="261" y="389"/>
                    <a:pt x="294" y="337"/>
                    <a:pt x="314" y="340"/>
                  </a:cubicBezTo>
                  <a:cubicBezTo>
                    <a:pt x="339" y="344"/>
                    <a:pt x="345" y="409"/>
                    <a:pt x="347" y="428"/>
                  </a:cubicBezTo>
                  <a:cubicBezTo>
                    <a:pt x="349" y="445"/>
                    <a:pt x="349" y="464"/>
                    <a:pt x="348" y="482"/>
                  </a:cubicBezTo>
                  <a:cubicBezTo>
                    <a:pt x="347" y="493"/>
                    <a:pt x="332" y="524"/>
                    <a:pt x="338" y="534"/>
                  </a:cubicBezTo>
                  <a:cubicBezTo>
                    <a:pt x="353" y="559"/>
                    <a:pt x="410" y="550"/>
                    <a:pt x="431" y="545"/>
                  </a:cubicBezTo>
                  <a:cubicBezTo>
                    <a:pt x="471" y="535"/>
                    <a:pt x="483" y="532"/>
                    <a:pt x="461" y="494"/>
                  </a:cubicBezTo>
                  <a:cubicBezTo>
                    <a:pt x="443" y="466"/>
                    <a:pt x="433" y="440"/>
                    <a:pt x="428" y="407"/>
                  </a:cubicBezTo>
                  <a:cubicBezTo>
                    <a:pt x="422" y="369"/>
                    <a:pt x="416" y="330"/>
                    <a:pt x="401" y="294"/>
                  </a:cubicBezTo>
                  <a:cubicBezTo>
                    <a:pt x="383" y="254"/>
                    <a:pt x="361" y="237"/>
                    <a:pt x="365" y="193"/>
                  </a:cubicBezTo>
                  <a:cubicBezTo>
                    <a:pt x="369" y="151"/>
                    <a:pt x="357" y="117"/>
                    <a:pt x="347" y="77"/>
                  </a:cubicBezTo>
                  <a:cubicBezTo>
                    <a:pt x="344" y="64"/>
                    <a:pt x="341" y="38"/>
                    <a:pt x="331" y="26"/>
                  </a:cubicBezTo>
                  <a:cubicBezTo>
                    <a:pt x="316" y="9"/>
                    <a:pt x="311" y="21"/>
                    <a:pt x="288" y="1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79" name="Freeform 1000">
              <a:extLst>
                <a:ext uri="{FF2B5EF4-FFF2-40B4-BE49-F238E27FC236}">
                  <a16:creationId xmlns:a16="http://schemas.microsoft.com/office/drawing/2014/main" id="{8A46EA73-84B9-4ABE-AC20-4DC4C5AF64CF}"/>
                </a:ext>
              </a:extLst>
            </p:cNvPr>
            <p:cNvSpPr/>
            <p:nvPr>
              <p:custDataLst>
                <p:tags r:id="rId450"/>
              </p:custDataLst>
            </p:nvPr>
          </p:nvSpPr>
          <p:spPr bwMode="auto">
            <a:xfrm>
              <a:off x="3036" y="1823"/>
              <a:ext cx="362" cy="599"/>
            </a:xfrm>
            <a:custGeom>
              <a:avLst/>
              <a:gdLst>
                <a:gd name="T0" fmla="*/ 55 w 328"/>
                <a:gd name="T1" fmla="*/ 0 h 542"/>
                <a:gd name="T2" fmla="*/ 64 w 328"/>
                <a:gd name="T3" fmla="*/ 158 h 542"/>
                <a:gd name="T4" fmla="*/ 11 w 328"/>
                <a:gd name="T5" fmla="*/ 329 h 542"/>
                <a:gd name="T6" fmla="*/ 51 w 328"/>
                <a:gd name="T7" fmla="*/ 618 h 542"/>
                <a:gd name="T8" fmla="*/ 93 w 328"/>
                <a:gd name="T9" fmla="*/ 705 h 542"/>
                <a:gd name="T10" fmla="*/ 209 w 328"/>
                <a:gd name="T11" fmla="*/ 694 h 542"/>
                <a:gd name="T12" fmla="*/ 200 w 328"/>
                <a:gd name="T13" fmla="*/ 427 h 542"/>
                <a:gd name="T14" fmla="*/ 278 w 328"/>
                <a:gd name="T15" fmla="*/ 512 h 542"/>
                <a:gd name="T16" fmla="*/ 326 w 328"/>
                <a:gd name="T17" fmla="*/ 648 h 542"/>
                <a:gd name="T18" fmla="*/ 441 w 328"/>
                <a:gd name="T19" fmla="*/ 566 h 542"/>
                <a:gd name="T20" fmla="*/ 308 w 328"/>
                <a:gd name="T21" fmla="*/ 454 h 542"/>
                <a:gd name="T22" fmla="*/ 184 w 328"/>
                <a:gd name="T23" fmla="*/ 358 h 542"/>
                <a:gd name="T24" fmla="*/ 155 w 328"/>
                <a:gd name="T25" fmla="*/ 196 h 542"/>
                <a:gd name="T26" fmla="*/ 212 w 328"/>
                <a:gd name="T27" fmla="*/ 14 h 542"/>
                <a:gd name="T28" fmla="*/ 64 w 328"/>
                <a:gd name="T29" fmla="*/ 13 h 5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8" h="542">
                  <a:moveTo>
                    <a:pt x="41" y="0"/>
                  </a:moveTo>
                  <a:cubicBezTo>
                    <a:pt x="52" y="39"/>
                    <a:pt x="61" y="78"/>
                    <a:pt x="48" y="117"/>
                  </a:cubicBezTo>
                  <a:cubicBezTo>
                    <a:pt x="35" y="160"/>
                    <a:pt x="12" y="199"/>
                    <a:pt x="8" y="244"/>
                  </a:cubicBezTo>
                  <a:cubicBezTo>
                    <a:pt x="0" y="321"/>
                    <a:pt x="37" y="384"/>
                    <a:pt x="38" y="458"/>
                  </a:cubicBezTo>
                  <a:cubicBezTo>
                    <a:pt x="38" y="496"/>
                    <a:pt x="34" y="509"/>
                    <a:pt x="69" y="522"/>
                  </a:cubicBezTo>
                  <a:cubicBezTo>
                    <a:pt x="97" y="532"/>
                    <a:pt x="145" y="542"/>
                    <a:pt x="155" y="514"/>
                  </a:cubicBezTo>
                  <a:cubicBezTo>
                    <a:pt x="175" y="457"/>
                    <a:pt x="102" y="367"/>
                    <a:pt x="149" y="316"/>
                  </a:cubicBezTo>
                  <a:cubicBezTo>
                    <a:pt x="163" y="346"/>
                    <a:pt x="186" y="354"/>
                    <a:pt x="207" y="379"/>
                  </a:cubicBezTo>
                  <a:cubicBezTo>
                    <a:pt x="231" y="406"/>
                    <a:pt x="231" y="448"/>
                    <a:pt x="242" y="480"/>
                  </a:cubicBezTo>
                  <a:cubicBezTo>
                    <a:pt x="260" y="454"/>
                    <a:pt x="304" y="436"/>
                    <a:pt x="328" y="419"/>
                  </a:cubicBezTo>
                  <a:cubicBezTo>
                    <a:pt x="285" y="402"/>
                    <a:pt x="262" y="367"/>
                    <a:pt x="229" y="337"/>
                  </a:cubicBezTo>
                  <a:cubicBezTo>
                    <a:pt x="199" y="310"/>
                    <a:pt x="164" y="292"/>
                    <a:pt x="137" y="265"/>
                  </a:cubicBezTo>
                  <a:cubicBezTo>
                    <a:pt x="106" y="233"/>
                    <a:pt x="109" y="190"/>
                    <a:pt x="115" y="145"/>
                  </a:cubicBezTo>
                  <a:cubicBezTo>
                    <a:pt x="121" y="99"/>
                    <a:pt x="157" y="55"/>
                    <a:pt x="158" y="11"/>
                  </a:cubicBezTo>
                  <a:cubicBezTo>
                    <a:pt x="126" y="9"/>
                    <a:pt x="77" y="0"/>
                    <a:pt x="48" y="10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0" name="Freeform 1001">
              <a:extLst>
                <a:ext uri="{FF2B5EF4-FFF2-40B4-BE49-F238E27FC236}">
                  <a16:creationId xmlns:a16="http://schemas.microsoft.com/office/drawing/2014/main" id="{E8C5494D-F4F4-4D92-92E1-6941F84B5594}"/>
                </a:ext>
              </a:extLst>
            </p:cNvPr>
            <p:cNvSpPr/>
            <p:nvPr>
              <p:custDataLst>
                <p:tags r:id="rId451"/>
              </p:custDataLst>
            </p:nvPr>
          </p:nvSpPr>
          <p:spPr bwMode="auto">
            <a:xfrm>
              <a:off x="2234" y="1795"/>
              <a:ext cx="575" cy="589"/>
            </a:xfrm>
            <a:custGeom>
              <a:avLst/>
              <a:gdLst>
                <a:gd name="T0" fmla="*/ 524 w 521"/>
                <a:gd name="T1" fmla="*/ 30 h 533"/>
                <a:gd name="T2" fmla="*/ 116 w 521"/>
                <a:gd name="T3" fmla="*/ 417 h 533"/>
                <a:gd name="T4" fmla="*/ 66 w 521"/>
                <a:gd name="T5" fmla="*/ 642 h 533"/>
                <a:gd name="T6" fmla="*/ 156 w 521"/>
                <a:gd name="T7" fmla="*/ 490 h 533"/>
                <a:gd name="T8" fmla="*/ 220 w 521"/>
                <a:gd name="T9" fmla="*/ 530 h 533"/>
                <a:gd name="T10" fmla="*/ 148 w 521"/>
                <a:gd name="T11" fmla="*/ 660 h 533"/>
                <a:gd name="T12" fmla="*/ 213 w 521"/>
                <a:gd name="T13" fmla="*/ 688 h 533"/>
                <a:gd name="T14" fmla="*/ 273 w 521"/>
                <a:gd name="T15" fmla="*/ 534 h 533"/>
                <a:gd name="T16" fmla="*/ 419 w 521"/>
                <a:gd name="T17" fmla="*/ 422 h 533"/>
                <a:gd name="T18" fmla="*/ 384 w 521"/>
                <a:gd name="T19" fmla="*/ 512 h 533"/>
                <a:gd name="T20" fmla="*/ 358 w 521"/>
                <a:gd name="T21" fmla="*/ 616 h 533"/>
                <a:gd name="T22" fmla="*/ 398 w 521"/>
                <a:gd name="T23" fmla="*/ 716 h 533"/>
                <a:gd name="T24" fmla="*/ 457 w 521"/>
                <a:gd name="T25" fmla="*/ 638 h 533"/>
                <a:gd name="T26" fmla="*/ 522 w 521"/>
                <a:gd name="T27" fmla="*/ 396 h 533"/>
                <a:gd name="T28" fmla="*/ 691 w 521"/>
                <a:gd name="T29" fmla="*/ 161 h 533"/>
                <a:gd name="T30" fmla="*/ 678 w 521"/>
                <a:gd name="T31" fmla="*/ 2 h 533"/>
                <a:gd name="T32" fmla="*/ 606 w 521"/>
                <a:gd name="T33" fmla="*/ 15 h 533"/>
                <a:gd name="T34" fmla="*/ 532 w 521"/>
                <a:gd name="T35" fmla="*/ 21 h 5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1" h="533">
                  <a:moveTo>
                    <a:pt x="390" y="22"/>
                  </a:moveTo>
                  <a:cubicBezTo>
                    <a:pt x="395" y="163"/>
                    <a:pt x="154" y="197"/>
                    <a:pt x="86" y="309"/>
                  </a:cubicBezTo>
                  <a:cubicBezTo>
                    <a:pt x="75" y="326"/>
                    <a:pt x="0" y="466"/>
                    <a:pt x="49" y="476"/>
                  </a:cubicBezTo>
                  <a:cubicBezTo>
                    <a:pt x="61" y="478"/>
                    <a:pt x="100" y="376"/>
                    <a:pt x="116" y="363"/>
                  </a:cubicBezTo>
                  <a:cubicBezTo>
                    <a:pt x="149" y="333"/>
                    <a:pt x="180" y="350"/>
                    <a:pt x="163" y="393"/>
                  </a:cubicBezTo>
                  <a:cubicBezTo>
                    <a:pt x="149" y="426"/>
                    <a:pt x="107" y="452"/>
                    <a:pt x="110" y="489"/>
                  </a:cubicBezTo>
                  <a:cubicBezTo>
                    <a:pt x="125" y="497"/>
                    <a:pt x="144" y="501"/>
                    <a:pt x="159" y="510"/>
                  </a:cubicBezTo>
                  <a:cubicBezTo>
                    <a:pt x="181" y="477"/>
                    <a:pt x="178" y="431"/>
                    <a:pt x="203" y="395"/>
                  </a:cubicBezTo>
                  <a:cubicBezTo>
                    <a:pt x="221" y="369"/>
                    <a:pt x="275" y="306"/>
                    <a:pt x="312" y="313"/>
                  </a:cubicBezTo>
                  <a:cubicBezTo>
                    <a:pt x="313" y="335"/>
                    <a:pt x="293" y="359"/>
                    <a:pt x="285" y="379"/>
                  </a:cubicBezTo>
                  <a:cubicBezTo>
                    <a:pt x="276" y="404"/>
                    <a:pt x="269" y="428"/>
                    <a:pt x="266" y="456"/>
                  </a:cubicBezTo>
                  <a:cubicBezTo>
                    <a:pt x="262" y="497"/>
                    <a:pt x="246" y="526"/>
                    <a:pt x="296" y="530"/>
                  </a:cubicBezTo>
                  <a:cubicBezTo>
                    <a:pt x="340" y="533"/>
                    <a:pt x="338" y="510"/>
                    <a:pt x="340" y="472"/>
                  </a:cubicBezTo>
                  <a:cubicBezTo>
                    <a:pt x="343" y="402"/>
                    <a:pt x="348" y="353"/>
                    <a:pt x="389" y="293"/>
                  </a:cubicBezTo>
                  <a:cubicBezTo>
                    <a:pt x="429" y="233"/>
                    <a:pt x="501" y="190"/>
                    <a:pt x="514" y="119"/>
                  </a:cubicBezTo>
                  <a:cubicBezTo>
                    <a:pt x="517" y="100"/>
                    <a:pt x="521" y="14"/>
                    <a:pt x="504" y="2"/>
                  </a:cubicBezTo>
                  <a:cubicBezTo>
                    <a:pt x="499" y="0"/>
                    <a:pt x="458" y="12"/>
                    <a:pt x="450" y="12"/>
                  </a:cubicBezTo>
                  <a:cubicBezTo>
                    <a:pt x="432" y="13"/>
                    <a:pt x="410" y="9"/>
                    <a:pt x="396" y="15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1" name="Freeform 1002">
              <a:extLst>
                <a:ext uri="{FF2B5EF4-FFF2-40B4-BE49-F238E27FC236}">
                  <a16:creationId xmlns:a16="http://schemas.microsoft.com/office/drawing/2014/main" id="{AB6487C7-BBEE-42FB-B98C-478473C25D97}"/>
                </a:ext>
              </a:extLst>
            </p:cNvPr>
            <p:cNvSpPr/>
            <p:nvPr>
              <p:custDataLst>
                <p:tags r:id="rId452"/>
              </p:custDataLst>
            </p:nvPr>
          </p:nvSpPr>
          <p:spPr bwMode="auto">
            <a:xfrm>
              <a:off x="2065" y="1798"/>
              <a:ext cx="536" cy="453"/>
            </a:xfrm>
            <a:custGeom>
              <a:avLst/>
              <a:gdLst>
                <a:gd name="T0" fmla="*/ 381 w 485"/>
                <a:gd name="T1" fmla="*/ 98 h 410"/>
                <a:gd name="T2" fmla="*/ 369 w 485"/>
                <a:gd name="T3" fmla="*/ 95 h 410"/>
                <a:gd name="T4" fmla="*/ 172 w 485"/>
                <a:gd name="T5" fmla="*/ 316 h 410"/>
                <a:gd name="T6" fmla="*/ 11 w 485"/>
                <a:gd name="T7" fmla="*/ 514 h 410"/>
                <a:gd name="T8" fmla="*/ 182 w 485"/>
                <a:gd name="T9" fmla="*/ 393 h 410"/>
                <a:gd name="T10" fmla="*/ 129 w 485"/>
                <a:gd name="T11" fmla="*/ 554 h 410"/>
                <a:gd name="T12" fmla="*/ 255 w 485"/>
                <a:gd name="T13" fmla="*/ 410 h 410"/>
                <a:gd name="T14" fmla="*/ 354 w 485"/>
                <a:gd name="T15" fmla="*/ 275 h 410"/>
                <a:gd name="T16" fmla="*/ 654 w 485"/>
                <a:gd name="T17" fmla="*/ 0 h 410"/>
                <a:gd name="T18" fmla="*/ 381 w 485"/>
                <a:gd name="T19" fmla="*/ 72 h 4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5" h="410">
                  <a:moveTo>
                    <a:pt x="282" y="73"/>
                  </a:moveTo>
                  <a:cubicBezTo>
                    <a:pt x="278" y="72"/>
                    <a:pt x="278" y="68"/>
                    <a:pt x="273" y="71"/>
                  </a:cubicBezTo>
                  <a:cubicBezTo>
                    <a:pt x="280" y="144"/>
                    <a:pt x="189" y="214"/>
                    <a:pt x="128" y="234"/>
                  </a:cubicBezTo>
                  <a:cubicBezTo>
                    <a:pt x="57" y="257"/>
                    <a:pt x="0" y="304"/>
                    <a:pt x="8" y="381"/>
                  </a:cubicBezTo>
                  <a:cubicBezTo>
                    <a:pt x="38" y="340"/>
                    <a:pt x="78" y="294"/>
                    <a:pt x="135" y="291"/>
                  </a:cubicBezTo>
                  <a:cubicBezTo>
                    <a:pt x="129" y="332"/>
                    <a:pt x="101" y="368"/>
                    <a:pt x="96" y="410"/>
                  </a:cubicBezTo>
                  <a:cubicBezTo>
                    <a:pt x="142" y="402"/>
                    <a:pt x="173" y="343"/>
                    <a:pt x="189" y="304"/>
                  </a:cubicBezTo>
                  <a:cubicBezTo>
                    <a:pt x="208" y="262"/>
                    <a:pt x="221" y="229"/>
                    <a:pt x="262" y="204"/>
                  </a:cubicBezTo>
                  <a:cubicBezTo>
                    <a:pt x="351" y="149"/>
                    <a:pt x="455" y="109"/>
                    <a:pt x="485" y="0"/>
                  </a:cubicBezTo>
                  <a:cubicBezTo>
                    <a:pt x="414" y="7"/>
                    <a:pt x="349" y="42"/>
                    <a:pt x="282" y="5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2" name="Freeform 1003">
              <a:extLst>
                <a:ext uri="{FF2B5EF4-FFF2-40B4-BE49-F238E27FC236}">
                  <a16:creationId xmlns:a16="http://schemas.microsoft.com/office/drawing/2014/main" id="{F822EC67-0684-45B0-BB07-ECD9CE8EB8CD}"/>
                </a:ext>
              </a:extLst>
            </p:cNvPr>
            <p:cNvSpPr/>
            <p:nvPr>
              <p:custDataLst>
                <p:tags r:id="rId453"/>
              </p:custDataLst>
            </p:nvPr>
          </p:nvSpPr>
          <p:spPr bwMode="auto">
            <a:xfrm>
              <a:off x="2886" y="1801"/>
              <a:ext cx="161" cy="326"/>
            </a:xfrm>
            <a:custGeom>
              <a:avLst/>
              <a:gdLst>
                <a:gd name="T0" fmla="*/ 0 w 146"/>
                <a:gd name="T1" fmla="*/ 10 h 295"/>
                <a:gd name="T2" fmla="*/ 51 w 146"/>
                <a:gd name="T3" fmla="*/ 81 h 295"/>
                <a:gd name="T4" fmla="*/ 63 w 146"/>
                <a:gd name="T5" fmla="*/ 189 h 295"/>
                <a:gd name="T6" fmla="*/ 107 w 146"/>
                <a:gd name="T7" fmla="*/ 387 h 295"/>
                <a:gd name="T8" fmla="*/ 161 w 146"/>
                <a:gd name="T9" fmla="*/ 177 h 295"/>
                <a:gd name="T10" fmla="*/ 179 w 146"/>
                <a:gd name="T11" fmla="*/ 24 h 295"/>
                <a:gd name="T12" fmla="*/ 13 w 146"/>
                <a:gd name="T13" fmla="*/ 23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295">
                  <a:moveTo>
                    <a:pt x="0" y="7"/>
                  </a:moveTo>
                  <a:cubicBezTo>
                    <a:pt x="10" y="27"/>
                    <a:pt x="29" y="39"/>
                    <a:pt x="38" y="60"/>
                  </a:cubicBezTo>
                  <a:cubicBezTo>
                    <a:pt x="49" y="84"/>
                    <a:pt x="47" y="114"/>
                    <a:pt x="47" y="140"/>
                  </a:cubicBezTo>
                  <a:cubicBezTo>
                    <a:pt x="47" y="162"/>
                    <a:pt x="40" y="295"/>
                    <a:pt x="80" y="287"/>
                  </a:cubicBezTo>
                  <a:cubicBezTo>
                    <a:pt x="110" y="281"/>
                    <a:pt x="114" y="157"/>
                    <a:pt x="120" y="131"/>
                  </a:cubicBezTo>
                  <a:cubicBezTo>
                    <a:pt x="129" y="97"/>
                    <a:pt x="146" y="52"/>
                    <a:pt x="133" y="18"/>
                  </a:cubicBezTo>
                  <a:cubicBezTo>
                    <a:pt x="105" y="0"/>
                    <a:pt x="38" y="8"/>
                    <a:pt x="10" y="17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3" name="Freeform 1004">
              <a:extLst>
                <a:ext uri="{FF2B5EF4-FFF2-40B4-BE49-F238E27FC236}">
                  <a16:creationId xmlns:a16="http://schemas.microsoft.com/office/drawing/2014/main" id="{3115F9DB-2EAF-4D8F-A78E-BCAA63A07389}"/>
                </a:ext>
              </a:extLst>
            </p:cNvPr>
            <p:cNvSpPr/>
            <p:nvPr>
              <p:custDataLst>
                <p:tags r:id="rId454"/>
              </p:custDataLst>
            </p:nvPr>
          </p:nvSpPr>
          <p:spPr bwMode="auto">
            <a:xfrm>
              <a:off x="3134" y="1789"/>
              <a:ext cx="511" cy="499"/>
            </a:xfrm>
            <a:custGeom>
              <a:avLst/>
              <a:gdLst>
                <a:gd name="T0" fmla="*/ 220 w 463"/>
                <a:gd name="T1" fmla="*/ 82 h 452"/>
                <a:gd name="T2" fmla="*/ 339 w 463"/>
                <a:gd name="T3" fmla="*/ 371 h 452"/>
                <a:gd name="T4" fmla="*/ 510 w 463"/>
                <a:gd name="T5" fmla="*/ 466 h 452"/>
                <a:gd name="T6" fmla="*/ 622 w 463"/>
                <a:gd name="T7" fmla="*/ 549 h 452"/>
                <a:gd name="T8" fmla="*/ 493 w 463"/>
                <a:gd name="T9" fmla="*/ 549 h 452"/>
                <a:gd name="T10" fmla="*/ 373 w 463"/>
                <a:gd name="T11" fmla="*/ 469 h 452"/>
                <a:gd name="T12" fmla="*/ 402 w 463"/>
                <a:gd name="T13" fmla="*/ 608 h 452"/>
                <a:gd name="T14" fmla="*/ 283 w 463"/>
                <a:gd name="T15" fmla="*/ 433 h 452"/>
                <a:gd name="T16" fmla="*/ 134 w 463"/>
                <a:gd name="T17" fmla="*/ 297 h 452"/>
                <a:gd name="T18" fmla="*/ 15 w 463"/>
                <a:gd name="T19" fmla="*/ 73 h 452"/>
                <a:gd name="T20" fmla="*/ 196 w 463"/>
                <a:gd name="T21" fmla="*/ 68 h 4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2" h="452">
                  <a:moveTo>
                    <a:pt x="163" y="61"/>
                  </a:moveTo>
                  <a:cubicBezTo>
                    <a:pt x="132" y="158"/>
                    <a:pt x="162" y="227"/>
                    <a:pt x="252" y="275"/>
                  </a:cubicBezTo>
                  <a:cubicBezTo>
                    <a:pt x="295" y="298"/>
                    <a:pt x="338" y="321"/>
                    <a:pt x="380" y="346"/>
                  </a:cubicBezTo>
                  <a:cubicBezTo>
                    <a:pt x="404" y="360"/>
                    <a:pt x="455" y="380"/>
                    <a:pt x="463" y="408"/>
                  </a:cubicBezTo>
                  <a:cubicBezTo>
                    <a:pt x="436" y="410"/>
                    <a:pt x="393" y="417"/>
                    <a:pt x="367" y="408"/>
                  </a:cubicBezTo>
                  <a:cubicBezTo>
                    <a:pt x="334" y="398"/>
                    <a:pt x="314" y="359"/>
                    <a:pt x="277" y="349"/>
                  </a:cubicBezTo>
                  <a:cubicBezTo>
                    <a:pt x="257" y="370"/>
                    <a:pt x="297" y="426"/>
                    <a:pt x="299" y="452"/>
                  </a:cubicBezTo>
                  <a:cubicBezTo>
                    <a:pt x="249" y="416"/>
                    <a:pt x="241" y="372"/>
                    <a:pt x="210" y="322"/>
                  </a:cubicBezTo>
                  <a:cubicBezTo>
                    <a:pt x="181" y="274"/>
                    <a:pt x="137" y="259"/>
                    <a:pt x="100" y="221"/>
                  </a:cubicBezTo>
                  <a:cubicBezTo>
                    <a:pt x="65" y="185"/>
                    <a:pt x="0" y="112"/>
                    <a:pt x="12" y="54"/>
                  </a:cubicBezTo>
                  <a:cubicBezTo>
                    <a:pt x="24" y="0"/>
                    <a:pt x="114" y="29"/>
                    <a:pt x="146" y="51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4" name="Freeform 1005">
              <a:extLst>
                <a:ext uri="{FF2B5EF4-FFF2-40B4-BE49-F238E27FC236}">
                  <a16:creationId xmlns:a16="http://schemas.microsoft.com/office/drawing/2014/main" id="{B3AD5546-2C72-43E1-8215-2E5A6AA60F74}"/>
                </a:ext>
              </a:extLst>
            </p:cNvPr>
            <p:cNvSpPr/>
            <p:nvPr>
              <p:custDataLst>
                <p:tags r:id="rId455"/>
              </p:custDataLst>
            </p:nvPr>
          </p:nvSpPr>
          <p:spPr bwMode="auto">
            <a:xfrm>
              <a:off x="3388" y="1872"/>
              <a:ext cx="321" cy="435"/>
            </a:xfrm>
            <a:custGeom>
              <a:avLst/>
              <a:gdLst>
                <a:gd name="T0" fmla="*/ 0 w 291"/>
                <a:gd name="T1" fmla="*/ 0 h 394"/>
                <a:gd name="T2" fmla="*/ 79 w 291"/>
                <a:gd name="T3" fmla="*/ 153 h 394"/>
                <a:gd name="T4" fmla="*/ 89 w 291"/>
                <a:gd name="T5" fmla="*/ 318 h 394"/>
                <a:gd name="T6" fmla="*/ 178 w 291"/>
                <a:gd name="T7" fmla="*/ 530 h 394"/>
                <a:gd name="T8" fmla="*/ 272 w 291"/>
                <a:gd name="T9" fmla="*/ 445 h 394"/>
                <a:gd name="T10" fmla="*/ 139 w 291"/>
                <a:gd name="T11" fmla="*/ 268 h 394"/>
                <a:gd name="T12" fmla="*/ 323 w 291"/>
                <a:gd name="T13" fmla="*/ 383 h 394"/>
                <a:gd name="T14" fmla="*/ 353 w 291"/>
                <a:gd name="T15" fmla="*/ 280 h 394"/>
                <a:gd name="T16" fmla="*/ 220 w 291"/>
                <a:gd name="T17" fmla="*/ 169 h 394"/>
                <a:gd name="T18" fmla="*/ 3 w 291"/>
                <a:gd name="T19" fmla="*/ 3 h 3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1" h="394">
                  <a:moveTo>
                    <a:pt x="0" y="0"/>
                  </a:moveTo>
                  <a:cubicBezTo>
                    <a:pt x="21" y="38"/>
                    <a:pt x="50" y="70"/>
                    <a:pt x="59" y="114"/>
                  </a:cubicBezTo>
                  <a:cubicBezTo>
                    <a:pt x="67" y="154"/>
                    <a:pt x="61" y="196"/>
                    <a:pt x="66" y="236"/>
                  </a:cubicBezTo>
                  <a:cubicBezTo>
                    <a:pt x="74" y="287"/>
                    <a:pt x="95" y="359"/>
                    <a:pt x="132" y="394"/>
                  </a:cubicBezTo>
                  <a:cubicBezTo>
                    <a:pt x="143" y="362"/>
                    <a:pt x="181" y="353"/>
                    <a:pt x="203" y="331"/>
                  </a:cubicBezTo>
                  <a:cubicBezTo>
                    <a:pt x="144" y="332"/>
                    <a:pt x="86" y="258"/>
                    <a:pt x="103" y="199"/>
                  </a:cubicBezTo>
                  <a:cubicBezTo>
                    <a:pt x="119" y="142"/>
                    <a:pt x="228" y="250"/>
                    <a:pt x="241" y="284"/>
                  </a:cubicBezTo>
                  <a:cubicBezTo>
                    <a:pt x="273" y="258"/>
                    <a:pt x="291" y="242"/>
                    <a:pt x="263" y="208"/>
                  </a:cubicBezTo>
                  <a:cubicBezTo>
                    <a:pt x="234" y="174"/>
                    <a:pt x="200" y="150"/>
                    <a:pt x="163" y="126"/>
                  </a:cubicBezTo>
                  <a:cubicBezTo>
                    <a:pt x="101" y="84"/>
                    <a:pt x="75" y="22"/>
                    <a:pt x="3" y="3"/>
                  </a:cubicBezTo>
                </a:path>
              </a:pathLst>
            </a:custGeom>
            <a:solidFill>
              <a:srgbClr val="F4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5" name="Freeform 1006">
              <a:extLst>
                <a:ext uri="{FF2B5EF4-FFF2-40B4-BE49-F238E27FC236}">
                  <a16:creationId xmlns:a16="http://schemas.microsoft.com/office/drawing/2014/main" id="{C88EA4B7-18DB-43F8-A5AB-A026DF7D18BC}"/>
                </a:ext>
              </a:extLst>
            </p:cNvPr>
            <p:cNvSpPr/>
            <p:nvPr>
              <p:custDataLst>
                <p:tags r:id="rId456"/>
              </p:custDataLst>
            </p:nvPr>
          </p:nvSpPr>
          <p:spPr bwMode="auto">
            <a:xfrm>
              <a:off x="2015" y="2087"/>
              <a:ext cx="1767" cy="1586"/>
            </a:xfrm>
            <a:custGeom>
              <a:avLst/>
              <a:gdLst>
                <a:gd name="T0" fmla="*/ 0 w 1600"/>
                <a:gd name="T1" fmla="*/ 1 h 1436"/>
                <a:gd name="T2" fmla="*/ 61 w 1600"/>
                <a:gd name="T3" fmla="*/ 24 h 1436"/>
                <a:gd name="T4" fmla="*/ 152 w 1600"/>
                <a:gd name="T5" fmla="*/ 88 h 1436"/>
                <a:gd name="T6" fmla="*/ 244 w 1600"/>
                <a:gd name="T7" fmla="*/ 133 h 1436"/>
                <a:gd name="T8" fmla="*/ 366 w 1600"/>
                <a:gd name="T9" fmla="*/ 243 h 1436"/>
                <a:gd name="T10" fmla="*/ 532 w 1600"/>
                <a:gd name="T11" fmla="*/ 293 h 1436"/>
                <a:gd name="T12" fmla="*/ 575 w 1600"/>
                <a:gd name="T13" fmla="*/ 307 h 1436"/>
                <a:gd name="T14" fmla="*/ 662 w 1600"/>
                <a:gd name="T15" fmla="*/ 285 h 1436"/>
                <a:gd name="T16" fmla="*/ 766 w 1600"/>
                <a:gd name="T17" fmla="*/ 336 h 1436"/>
                <a:gd name="T18" fmla="*/ 931 w 1600"/>
                <a:gd name="T19" fmla="*/ 347 h 1436"/>
                <a:gd name="T20" fmla="*/ 1020 w 1600"/>
                <a:gd name="T21" fmla="*/ 324 h 1436"/>
                <a:gd name="T22" fmla="*/ 1139 w 1600"/>
                <a:gd name="T23" fmla="*/ 328 h 1436"/>
                <a:gd name="T24" fmla="*/ 1341 w 1600"/>
                <a:gd name="T25" fmla="*/ 319 h 1436"/>
                <a:gd name="T26" fmla="*/ 1648 w 1600"/>
                <a:gd name="T27" fmla="*/ 260 h 1436"/>
                <a:gd name="T28" fmla="*/ 1742 w 1600"/>
                <a:gd name="T29" fmla="*/ 223 h 1436"/>
                <a:gd name="T30" fmla="*/ 1838 w 1600"/>
                <a:gd name="T31" fmla="*/ 189 h 1436"/>
                <a:gd name="T32" fmla="*/ 1882 w 1600"/>
                <a:gd name="T33" fmla="*/ 160 h 1436"/>
                <a:gd name="T34" fmla="*/ 1939 w 1600"/>
                <a:gd name="T35" fmla="*/ 156 h 1436"/>
                <a:gd name="T36" fmla="*/ 1998 w 1600"/>
                <a:gd name="T37" fmla="*/ 78 h 1436"/>
                <a:gd name="T38" fmla="*/ 2065 w 1600"/>
                <a:gd name="T39" fmla="*/ 38 h 1436"/>
                <a:gd name="T40" fmla="*/ 2118 w 1600"/>
                <a:gd name="T41" fmla="*/ 1 h 1436"/>
                <a:gd name="T42" fmla="*/ 2119 w 1600"/>
                <a:gd name="T43" fmla="*/ 2 h 1436"/>
                <a:gd name="T44" fmla="*/ 1638 w 1600"/>
                <a:gd name="T45" fmla="*/ 980 h 1436"/>
                <a:gd name="T46" fmla="*/ 1135 w 1600"/>
                <a:gd name="T47" fmla="*/ 1375 h 1436"/>
                <a:gd name="T48" fmla="*/ 1024 w 1600"/>
                <a:gd name="T49" fmla="*/ 1931 h 1436"/>
                <a:gd name="T50" fmla="*/ 924 w 1600"/>
                <a:gd name="T51" fmla="*/ 1213 h 1436"/>
                <a:gd name="T52" fmla="*/ 1 w 1600"/>
                <a:gd name="T53" fmla="*/ 4 h 1436"/>
                <a:gd name="T54" fmla="*/ 0 w 1600"/>
                <a:gd name="T55" fmla="*/ 1 h 14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00" h="1436">
                  <a:moveTo>
                    <a:pt x="0" y="1"/>
                  </a:moveTo>
                  <a:cubicBezTo>
                    <a:pt x="17" y="0"/>
                    <a:pt x="31" y="9"/>
                    <a:pt x="45" y="18"/>
                  </a:cubicBezTo>
                  <a:cubicBezTo>
                    <a:pt x="54" y="45"/>
                    <a:pt x="88" y="56"/>
                    <a:pt x="113" y="65"/>
                  </a:cubicBezTo>
                  <a:cubicBezTo>
                    <a:pt x="138" y="74"/>
                    <a:pt x="160" y="82"/>
                    <a:pt x="181" y="99"/>
                  </a:cubicBezTo>
                  <a:cubicBezTo>
                    <a:pt x="212" y="125"/>
                    <a:pt x="233" y="165"/>
                    <a:pt x="272" y="180"/>
                  </a:cubicBezTo>
                  <a:cubicBezTo>
                    <a:pt x="316" y="197"/>
                    <a:pt x="354" y="191"/>
                    <a:pt x="395" y="217"/>
                  </a:cubicBezTo>
                  <a:cubicBezTo>
                    <a:pt x="411" y="227"/>
                    <a:pt x="408" y="230"/>
                    <a:pt x="427" y="228"/>
                  </a:cubicBezTo>
                  <a:cubicBezTo>
                    <a:pt x="449" y="225"/>
                    <a:pt x="466" y="211"/>
                    <a:pt x="491" y="212"/>
                  </a:cubicBezTo>
                  <a:cubicBezTo>
                    <a:pt x="524" y="213"/>
                    <a:pt x="542" y="233"/>
                    <a:pt x="569" y="249"/>
                  </a:cubicBezTo>
                  <a:cubicBezTo>
                    <a:pt x="606" y="271"/>
                    <a:pt x="652" y="273"/>
                    <a:pt x="691" y="257"/>
                  </a:cubicBezTo>
                  <a:cubicBezTo>
                    <a:pt x="717" y="247"/>
                    <a:pt x="730" y="237"/>
                    <a:pt x="758" y="240"/>
                  </a:cubicBezTo>
                  <a:cubicBezTo>
                    <a:pt x="789" y="244"/>
                    <a:pt x="815" y="250"/>
                    <a:pt x="846" y="244"/>
                  </a:cubicBezTo>
                  <a:cubicBezTo>
                    <a:pt x="896" y="236"/>
                    <a:pt x="946" y="243"/>
                    <a:pt x="995" y="237"/>
                  </a:cubicBezTo>
                  <a:cubicBezTo>
                    <a:pt x="1077" y="226"/>
                    <a:pt x="1156" y="245"/>
                    <a:pt x="1223" y="193"/>
                  </a:cubicBezTo>
                  <a:cubicBezTo>
                    <a:pt x="1245" y="176"/>
                    <a:pt x="1265" y="167"/>
                    <a:pt x="1293" y="166"/>
                  </a:cubicBezTo>
                  <a:cubicBezTo>
                    <a:pt x="1330" y="166"/>
                    <a:pt x="1336" y="165"/>
                    <a:pt x="1365" y="140"/>
                  </a:cubicBezTo>
                  <a:cubicBezTo>
                    <a:pt x="1377" y="130"/>
                    <a:pt x="1382" y="124"/>
                    <a:pt x="1397" y="119"/>
                  </a:cubicBezTo>
                  <a:cubicBezTo>
                    <a:pt x="1412" y="115"/>
                    <a:pt x="1428" y="122"/>
                    <a:pt x="1440" y="116"/>
                  </a:cubicBezTo>
                  <a:cubicBezTo>
                    <a:pt x="1461" y="105"/>
                    <a:pt x="1465" y="72"/>
                    <a:pt x="1483" y="58"/>
                  </a:cubicBezTo>
                  <a:cubicBezTo>
                    <a:pt x="1498" y="46"/>
                    <a:pt x="1517" y="40"/>
                    <a:pt x="1533" y="28"/>
                  </a:cubicBezTo>
                  <a:cubicBezTo>
                    <a:pt x="1547" y="17"/>
                    <a:pt x="1559" y="11"/>
                    <a:pt x="1573" y="1"/>
                  </a:cubicBezTo>
                  <a:cubicBezTo>
                    <a:pt x="1574" y="2"/>
                    <a:pt x="1574" y="2"/>
                    <a:pt x="1574" y="2"/>
                  </a:cubicBezTo>
                  <a:cubicBezTo>
                    <a:pt x="1574" y="2"/>
                    <a:pt x="1600" y="393"/>
                    <a:pt x="1216" y="727"/>
                  </a:cubicBezTo>
                  <a:cubicBezTo>
                    <a:pt x="986" y="927"/>
                    <a:pt x="790" y="873"/>
                    <a:pt x="843" y="1020"/>
                  </a:cubicBezTo>
                  <a:cubicBezTo>
                    <a:pt x="896" y="1167"/>
                    <a:pt x="860" y="1436"/>
                    <a:pt x="760" y="1433"/>
                  </a:cubicBezTo>
                  <a:cubicBezTo>
                    <a:pt x="660" y="1430"/>
                    <a:pt x="780" y="940"/>
                    <a:pt x="686" y="900"/>
                  </a:cubicBezTo>
                  <a:cubicBezTo>
                    <a:pt x="593" y="860"/>
                    <a:pt x="51" y="691"/>
                    <a:pt x="1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7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6" name="Freeform 1007">
              <a:extLst>
                <a:ext uri="{FF2B5EF4-FFF2-40B4-BE49-F238E27FC236}">
                  <a16:creationId xmlns:a16="http://schemas.microsoft.com/office/drawing/2014/main" id="{57EE70D2-042E-4B45-86F5-D576EDEFE220}"/>
                </a:ext>
              </a:extLst>
            </p:cNvPr>
            <p:cNvSpPr/>
            <p:nvPr>
              <p:custDataLst>
                <p:tags r:id="rId457"/>
              </p:custDataLst>
            </p:nvPr>
          </p:nvSpPr>
          <p:spPr bwMode="auto">
            <a:xfrm>
              <a:off x="2186" y="774"/>
              <a:ext cx="221" cy="845"/>
            </a:xfrm>
            <a:custGeom>
              <a:avLst/>
              <a:gdLst>
                <a:gd name="T0" fmla="*/ 225 w 201"/>
                <a:gd name="T1" fmla="*/ 2 h 765"/>
                <a:gd name="T2" fmla="*/ 228 w 201"/>
                <a:gd name="T3" fmla="*/ 80 h 765"/>
                <a:gd name="T4" fmla="*/ 230 w 201"/>
                <a:gd name="T5" fmla="*/ 166 h 765"/>
                <a:gd name="T6" fmla="*/ 230 w 201"/>
                <a:gd name="T7" fmla="*/ 305 h 765"/>
                <a:gd name="T8" fmla="*/ 155 w 201"/>
                <a:gd name="T9" fmla="*/ 571 h 765"/>
                <a:gd name="T10" fmla="*/ 66 w 201"/>
                <a:gd name="T11" fmla="*/ 816 h 765"/>
                <a:gd name="T12" fmla="*/ 5 w 201"/>
                <a:gd name="T13" fmla="*/ 984 h 765"/>
                <a:gd name="T14" fmla="*/ 1 w 201"/>
                <a:gd name="T15" fmla="*/ 1031 h 765"/>
                <a:gd name="T16" fmla="*/ 75 w 201"/>
                <a:gd name="T17" fmla="*/ 888 h 765"/>
                <a:gd name="T18" fmla="*/ 135 w 201"/>
                <a:gd name="T19" fmla="*/ 721 h 765"/>
                <a:gd name="T20" fmla="*/ 237 w 201"/>
                <a:gd name="T21" fmla="*/ 399 h 765"/>
                <a:gd name="T22" fmla="*/ 255 w 201"/>
                <a:gd name="T23" fmla="*/ 156 h 765"/>
                <a:gd name="T24" fmla="*/ 241 w 201"/>
                <a:gd name="T25" fmla="*/ 2 h 765"/>
                <a:gd name="T26" fmla="*/ 222 w 201"/>
                <a:gd name="T27" fmla="*/ 9 h 7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1" h="765">
                  <a:moveTo>
                    <a:pt x="169" y="2"/>
                  </a:moveTo>
                  <a:cubicBezTo>
                    <a:pt x="164" y="17"/>
                    <a:pt x="170" y="42"/>
                    <a:pt x="171" y="59"/>
                  </a:cubicBezTo>
                  <a:cubicBezTo>
                    <a:pt x="171" y="81"/>
                    <a:pt x="173" y="101"/>
                    <a:pt x="173" y="123"/>
                  </a:cubicBezTo>
                  <a:cubicBezTo>
                    <a:pt x="173" y="157"/>
                    <a:pt x="177" y="192"/>
                    <a:pt x="173" y="226"/>
                  </a:cubicBezTo>
                  <a:cubicBezTo>
                    <a:pt x="165" y="293"/>
                    <a:pt x="134" y="360"/>
                    <a:pt x="116" y="424"/>
                  </a:cubicBezTo>
                  <a:cubicBezTo>
                    <a:pt x="98" y="486"/>
                    <a:pt x="79" y="548"/>
                    <a:pt x="50" y="606"/>
                  </a:cubicBezTo>
                  <a:cubicBezTo>
                    <a:pt x="31" y="646"/>
                    <a:pt x="15" y="688"/>
                    <a:pt x="5" y="731"/>
                  </a:cubicBezTo>
                  <a:cubicBezTo>
                    <a:pt x="3" y="743"/>
                    <a:pt x="0" y="753"/>
                    <a:pt x="1" y="765"/>
                  </a:cubicBezTo>
                  <a:cubicBezTo>
                    <a:pt x="27" y="741"/>
                    <a:pt x="41" y="692"/>
                    <a:pt x="56" y="659"/>
                  </a:cubicBezTo>
                  <a:cubicBezTo>
                    <a:pt x="74" y="619"/>
                    <a:pt x="90" y="577"/>
                    <a:pt x="102" y="535"/>
                  </a:cubicBezTo>
                  <a:cubicBezTo>
                    <a:pt x="125" y="454"/>
                    <a:pt x="158" y="377"/>
                    <a:pt x="178" y="296"/>
                  </a:cubicBezTo>
                  <a:cubicBezTo>
                    <a:pt x="192" y="238"/>
                    <a:pt x="201" y="176"/>
                    <a:pt x="192" y="116"/>
                  </a:cubicBezTo>
                  <a:cubicBezTo>
                    <a:pt x="186" y="76"/>
                    <a:pt x="189" y="41"/>
                    <a:pt x="181" y="2"/>
                  </a:cubicBezTo>
                  <a:cubicBezTo>
                    <a:pt x="175" y="2"/>
                    <a:pt x="169" y="0"/>
                    <a:pt x="167" y="6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7" name="Freeform 1008">
              <a:extLst>
                <a:ext uri="{FF2B5EF4-FFF2-40B4-BE49-F238E27FC236}">
                  <a16:creationId xmlns:a16="http://schemas.microsoft.com/office/drawing/2014/main" id="{00A42919-3399-4E43-A90C-688AB5AB4593}"/>
                </a:ext>
              </a:extLst>
            </p:cNvPr>
            <p:cNvSpPr/>
            <p:nvPr>
              <p:custDataLst>
                <p:tags r:id="rId458"/>
              </p:custDataLst>
            </p:nvPr>
          </p:nvSpPr>
          <p:spPr bwMode="auto">
            <a:xfrm>
              <a:off x="3361" y="778"/>
              <a:ext cx="252" cy="876"/>
            </a:xfrm>
            <a:custGeom>
              <a:avLst/>
              <a:gdLst>
                <a:gd name="T0" fmla="*/ 1 w 229"/>
                <a:gd name="T1" fmla="*/ 14 h 793"/>
                <a:gd name="T2" fmla="*/ 1 w 229"/>
                <a:gd name="T3" fmla="*/ 9 h 793"/>
                <a:gd name="T4" fmla="*/ 17 w 229"/>
                <a:gd name="T5" fmla="*/ 285 h 793"/>
                <a:gd name="T6" fmla="*/ 85 w 229"/>
                <a:gd name="T7" fmla="*/ 603 h 793"/>
                <a:gd name="T8" fmla="*/ 178 w 229"/>
                <a:gd name="T9" fmla="*/ 842 h 793"/>
                <a:gd name="T10" fmla="*/ 252 w 229"/>
                <a:gd name="T11" fmla="*/ 1027 h 793"/>
                <a:gd name="T12" fmla="*/ 250 w 229"/>
                <a:gd name="T13" fmla="*/ 946 h 793"/>
                <a:gd name="T14" fmla="*/ 185 w 229"/>
                <a:gd name="T15" fmla="*/ 774 h 793"/>
                <a:gd name="T16" fmla="*/ 146 w 229"/>
                <a:gd name="T17" fmla="*/ 630 h 793"/>
                <a:gd name="T18" fmla="*/ 92 w 229"/>
                <a:gd name="T19" fmla="*/ 510 h 793"/>
                <a:gd name="T20" fmla="*/ 37 w 229"/>
                <a:gd name="T21" fmla="*/ 193 h 793"/>
                <a:gd name="T22" fmla="*/ 26 w 229"/>
                <a:gd name="T23" fmla="*/ 67 h 793"/>
                <a:gd name="T24" fmla="*/ 11 w 229"/>
                <a:gd name="T25" fmla="*/ 2 h 793"/>
                <a:gd name="T26" fmla="*/ 4 w 229"/>
                <a:gd name="T27" fmla="*/ 10 h 7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9" h="793">
                  <a:moveTo>
                    <a:pt x="1" y="11"/>
                  </a:moveTo>
                  <a:cubicBezTo>
                    <a:pt x="1" y="15"/>
                    <a:pt x="1" y="0"/>
                    <a:pt x="1" y="6"/>
                  </a:cubicBezTo>
                  <a:cubicBezTo>
                    <a:pt x="1" y="76"/>
                    <a:pt x="0" y="145"/>
                    <a:pt x="13" y="212"/>
                  </a:cubicBezTo>
                  <a:cubicBezTo>
                    <a:pt x="28" y="290"/>
                    <a:pt x="33" y="373"/>
                    <a:pt x="64" y="447"/>
                  </a:cubicBezTo>
                  <a:cubicBezTo>
                    <a:pt x="89" y="506"/>
                    <a:pt x="116" y="564"/>
                    <a:pt x="134" y="625"/>
                  </a:cubicBezTo>
                  <a:cubicBezTo>
                    <a:pt x="145" y="662"/>
                    <a:pt x="157" y="737"/>
                    <a:pt x="189" y="762"/>
                  </a:cubicBezTo>
                  <a:cubicBezTo>
                    <a:pt x="229" y="793"/>
                    <a:pt x="193" y="714"/>
                    <a:pt x="187" y="702"/>
                  </a:cubicBezTo>
                  <a:cubicBezTo>
                    <a:pt x="166" y="661"/>
                    <a:pt x="149" y="619"/>
                    <a:pt x="139" y="575"/>
                  </a:cubicBezTo>
                  <a:cubicBezTo>
                    <a:pt x="130" y="538"/>
                    <a:pt x="122" y="503"/>
                    <a:pt x="110" y="467"/>
                  </a:cubicBezTo>
                  <a:cubicBezTo>
                    <a:pt x="99" y="436"/>
                    <a:pt x="80" y="409"/>
                    <a:pt x="69" y="378"/>
                  </a:cubicBezTo>
                  <a:cubicBezTo>
                    <a:pt x="43" y="306"/>
                    <a:pt x="38" y="218"/>
                    <a:pt x="28" y="143"/>
                  </a:cubicBezTo>
                  <a:cubicBezTo>
                    <a:pt x="25" y="112"/>
                    <a:pt x="23" y="81"/>
                    <a:pt x="20" y="50"/>
                  </a:cubicBezTo>
                  <a:cubicBezTo>
                    <a:pt x="18" y="34"/>
                    <a:pt x="21" y="12"/>
                    <a:pt x="8" y="2"/>
                  </a:cubicBezTo>
                  <a:cubicBezTo>
                    <a:pt x="5" y="3"/>
                    <a:pt x="6" y="5"/>
                    <a:pt x="4" y="7"/>
                  </a:cubicBezTo>
                </a:path>
              </a:pathLst>
            </a:custGeom>
            <a:solidFill>
              <a:srgbClr val="F4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8" name="Freeform 1009">
              <a:extLst>
                <a:ext uri="{FF2B5EF4-FFF2-40B4-BE49-F238E27FC236}">
                  <a16:creationId xmlns:a16="http://schemas.microsoft.com/office/drawing/2014/main" id="{F01DF855-D63A-44F9-9625-1420556DE036}"/>
                </a:ext>
              </a:extLst>
            </p:cNvPr>
            <p:cNvSpPr/>
            <p:nvPr>
              <p:custDataLst>
                <p:tags r:id="rId459"/>
              </p:custDataLst>
            </p:nvPr>
          </p:nvSpPr>
          <p:spPr bwMode="auto">
            <a:xfrm>
              <a:off x="2370" y="791"/>
              <a:ext cx="25" cy="304"/>
            </a:xfrm>
            <a:custGeom>
              <a:avLst/>
              <a:gdLst>
                <a:gd name="T0" fmla="*/ 13 w 23"/>
                <a:gd name="T1" fmla="*/ 0 h 275"/>
                <a:gd name="T2" fmla="*/ 25 w 23"/>
                <a:gd name="T3" fmla="*/ 80 h 275"/>
                <a:gd name="T4" fmla="*/ 26 w 23"/>
                <a:gd name="T5" fmla="*/ 172 h 275"/>
                <a:gd name="T6" fmla="*/ 0 w 23"/>
                <a:gd name="T7" fmla="*/ 371 h 275"/>
                <a:gd name="T8" fmla="*/ 22 w 23"/>
                <a:gd name="T9" fmla="*/ 141 h 275"/>
                <a:gd name="T10" fmla="*/ 12 w 23"/>
                <a:gd name="T11" fmla="*/ 1 h 2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5">
                  <a:moveTo>
                    <a:pt x="10" y="0"/>
                  </a:moveTo>
                  <a:cubicBezTo>
                    <a:pt x="11" y="19"/>
                    <a:pt x="17" y="40"/>
                    <a:pt x="19" y="59"/>
                  </a:cubicBezTo>
                  <a:cubicBezTo>
                    <a:pt x="23" y="82"/>
                    <a:pt x="22" y="104"/>
                    <a:pt x="20" y="128"/>
                  </a:cubicBezTo>
                  <a:cubicBezTo>
                    <a:pt x="16" y="178"/>
                    <a:pt x="20" y="227"/>
                    <a:pt x="0" y="275"/>
                  </a:cubicBezTo>
                  <a:cubicBezTo>
                    <a:pt x="14" y="220"/>
                    <a:pt x="17" y="161"/>
                    <a:pt x="17" y="105"/>
                  </a:cubicBezTo>
                  <a:cubicBezTo>
                    <a:pt x="17" y="70"/>
                    <a:pt x="8" y="3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89" name="Freeform 1010">
              <a:extLst>
                <a:ext uri="{FF2B5EF4-FFF2-40B4-BE49-F238E27FC236}">
                  <a16:creationId xmlns:a16="http://schemas.microsoft.com/office/drawing/2014/main" id="{3BE4FBF1-A8D4-4E06-9B3E-09731639210C}"/>
                </a:ext>
              </a:extLst>
            </p:cNvPr>
            <p:cNvSpPr/>
            <p:nvPr>
              <p:custDataLst>
                <p:tags r:id="rId460"/>
              </p:custDataLst>
            </p:nvPr>
          </p:nvSpPr>
          <p:spPr bwMode="auto">
            <a:xfrm>
              <a:off x="2204" y="1164"/>
              <a:ext cx="146" cy="412"/>
            </a:xfrm>
            <a:custGeom>
              <a:avLst/>
              <a:gdLst>
                <a:gd name="T0" fmla="*/ 178 w 132"/>
                <a:gd name="T1" fmla="*/ 0 h 373"/>
                <a:gd name="T2" fmla="*/ 138 w 132"/>
                <a:gd name="T3" fmla="*/ 120 h 373"/>
                <a:gd name="T4" fmla="*/ 101 w 132"/>
                <a:gd name="T5" fmla="*/ 246 h 373"/>
                <a:gd name="T6" fmla="*/ 0 w 132"/>
                <a:gd name="T7" fmla="*/ 503 h 373"/>
                <a:gd name="T8" fmla="*/ 64 w 132"/>
                <a:gd name="T9" fmla="*/ 342 h 373"/>
                <a:gd name="T10" fmla="*/ 114 w 132"/>
                <a:gd name="T11" fmla="*/ 226 h 373"/>
                <a:gd name="T12" fmla="*/ 149 w 132"/>
                <a:gd name="T13" fmla="*/ 98 h 373"/>
                <a:gd name="T14" fmla="*/ 177 w 132"/>
                <a:gd name="T15" fmla="*/ 4 h 3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2" h="373">
                  <a:moveTo>
                    <a:pt x="132" y="0"/>
                  </a:moveTo>
                  <a:cubicBezTo>
                    <a:pt x="125" y="32"/>
                    <a:pt x="112" y="60"/>
                    <a:pt x="102" y="90"/>
                  </a:cubicBezTo>
                  <a:cubicBezTo>
                    <a:pt x="92" y="120"/>
                    <a:pt x="88" y="154"/>
                    <a:pt x="74" y="183"/>
                  </a:cubicBezTo>
                  <a:cubicBezTo>
                    <a:pt x="45" y="244"/>
                    <a:pt x="18" y="307"/>
                    <a:pt x="0" y="373"/>
                  </a:cubicBezTo>
                  <a:cubicBezTo>
                    <a:pt x="24" y="338"/>
                    <a:pt x="33" y="293"/>
                    <a:pt x="47" y="254"/>
                  </a:cubicBezTo>
                  <a:cubicBezTo>
                    <a:pt x="58" y="225"/>
                    <a:pt x="73" y="197"/>
                    <a:pt x="84" y="168"/>
                  </a:cubicBezTo>
                  <a:cubicBezTo>
                    <a:pt x="96" y="137"/>
                    <a:pt x="99" y="104"/>
                    <a:pt x="110" y="73"/>
                  </a:cubicBezTo>
                  <a:cubicBezTo>
                    <a:pt x="119" y="50"/>
                    <a:pt x="129" y="28"/>
                    <a:pt x="1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90" name="Oval 1011">
              <a:extLst>
                <a:ext uri="{FF2B5EF4-FFF2-40B4-BE49-F238E27FC236}">
                  <a16:creationId xmlns:a16="http://schemas.microsoft.com/office/drawing/2014/main" id="{DC2BBEE0-A575-4D85-AF2B-97A674729289}"/>
                </a:ext>
              </a:extLst>
            </p:cNvPr>
            <p:cNvSpPr>
              <a:spLocks noChangeArrowheads="1"/>
            </p:cNvSpPr>
            <p:nvPr>
              <p:custDataLst>
                <p:tags r:id="rId461"/>
              </p:custDataLst>
            </p:nvPr>
          </p:nvSpPr>
          <p:spPr bwMode="auto">
            <a:xfrm>
              <a:off x="2294" y="131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1" name="Oval 1012">
              <a:extLst>
                <a:ext uri="{FF2B5EF4-FFF2-40B4-BE49-F238E27FC236}">
                  <a16:creationId xmlns:a16="http://schemas.microsoft.com/office/drawing/2014/main" id="{31A7B505-C6AE-44A3-8732-516603B1E4B8}"/>
                </a:ext>
              </a:extLst>
            </p:cNvPr>
            <p:cNvSpPr>
              <a:spLocks noChangeArrowheads="1"/>
            </p:cNvSpPr>
            <p:nvPr>
              <p:custDataLst>
                <p:tags r:id="rId462"/>
              </p:custDataLst>
            </p:nvPr>
          </p:nvSpPr>
          <p:spPr bwMode="auto">
            <a:xfrm>
              <a:off x="2305" y="1294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2" name="Oval 1013">
              <a:extLst>
                <a:ext uri="{FF2B5EF4-FFF2-40B4-BE49-F238E27FC236}">
                  <a16:creationId xmlns:a16="http://schemas.microsoft.com/office/drawing/2014/main" id="{984A60B0-9397-46A6-BEB3-24103F159C92}"/>
                </a:ext>
              </a:extLst>
            </p:cNvPr>
            <p:cNvSpPr>
              <a:spLocks noChangeArrowheads="1"/>
            </p:cNvSpPr>
            <p:nvPr>
              <p:custDataLst>
                <p:tags r:id="rId463"/>
              </p:custDataLst>
            </p:nvPr>
          </p:nvSpPr>
          <p:spPr bwMode="auto">
            <a:xfrm>
              <a:off x="2381" y="872"/>
              <a:ext cx="22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3" name="Oval 1014">
              <a:extLst>
                <a:ext uri="{FF2B5EF4-FFF2-40B4-BE49-F238E27FC236}">
                  <a16:creationId xmlns:a16="http://schemas.microsoft.com/office/drawing/2014/main" id="{D545A973-ADB2-4336-B333-84086243F2AB}"/>
                </a:ext>
              </a:extLst>
            </p:cNvPr>
            <p:cNvSpPr>
              <a:spLocks noChangeArrowheads="1"/>
            </p:cNvSpPr>
            <p:nvPr>
              <p:custDataLst>
                <p:tags r:id="rId464"/>
              </p:custDataLst>
            </p:nvPr>
          </p:nvSpPr>
          <p:spPr bwMode="auto">
            <a:xfrm>
              <a:off x="2384" y="919"/>
              <a:ext cx="9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4" name="Freeform 1015">
              <a:extLst>
                <a:ext uri="{FF2B5EF4-FFF2-40B4-BE49-F238E27FC236}">
                  <a16:creationId xmlns:a16="http://schemas.microsoft.com/office/drawing/2014/main" id="{CE4F6B67-BDF4-4362-B233-234EAC3C6501}"/>
                </a:ext>
              </a:extLst>
            </p:cNvPr>
            <p:cNvSpPr/>
            <p:nvPr>
              <p:custDataLst>
                <p:tags r:id="rId465"/>
              </p:custDataLst>
            </p:nvPr>
          </p:nvSpPr>
          <p:spPr bwMode="auto">
            <a:xfrm>
              <a:off x="3379" y="802"/>
              <a:ext cx="84" cy="486"/>
            </a:xfrm>
            <a:custGeom>
              <a:avLst/>
              <a:gdLst>
                <a:gd name="T0" fmla="*/ 0 w 76"/>
                <a:gd name="T1" fmla="*/ 0 h 440"/>
                <a:gd name="T2" fmla="*/ 30 w 76"/>
                <a:gd name="T3" fmla="*/ 336 h 440"/>
                <a:gd name="T4" fmla="*/ 61 w 76"/>
                <a:gd name="T5" fmla="*/ 488 h 440"/>
                <a:gd name="T6" fmla="*/ 103 w 76"/>
                <a:gd name="T7" fmla="*/ 593 h 440"/>
                <a:gd name="T8" fmla="*/ 53 w 76"/>
                <a:gd name="T9" fmla="*/ 385 h 440"/>
                <a:gd name="T10" fmla="*/ 17 w 76"/>
                <a:gd name="T11" fmla="*/ 222 h 440"/>
                <a:gd name="T12" fmla="*/ 2 w 76"/>
                <a:gd name="T13" fmla="*/ 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40">
                  <a:moveTo>
                    <a:pt x="0" y="0"/>
                  </a:moveTo>
                  <a:cubicBezTo>
                    <a:pt x="0" y="83"/>
                    <a:pt x="13" y="166"/>
                    <a:pt x="22" y="249"/>
                  </a:cubicBezTo>
                  <a:cubicBezTo>
                    <a:pt x="25" y="288"/>
                    <a:pt x="33" y="325"/>
                    <a:pt x="45" y="362"/>
                  </a:cubicBezTo>
                  <a:cubicBezTo>
                    <a:pt x="52" y="387"/>
                    <a:pt x="73" y="419"/>
                    <a:pt x="76" y="440"/>
                  </a:cubicBezTo>
                  <a:cubicBezTo>
                    <a:pt x="56" y="389"/>
                    <a:pt x="48" y="339"/>
                    <a:pt x="39" y="286"/>
                  </a:cubicBezTo>
                  <a:cubicBezTo>
                    <a:pt x="33" y="245"/>
                    <a:pt x="19" y="205"/>
                    <a:pt x="13" y="165"/>
                  </a:cubicBezTo>
                  <a:cubicBezTo>
                    <a:pt x="5" y="111"/>
                    <a:pt x="13" y="5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95" name="Freeform 1016">
              <a:extLst>
                <a:ext uri="{FF2B5EF4-FFF2-40B4-BE49-F238E27FC236}">
                  <a16:creationId xmlns:a16="http://schemas.microsoft.com/office/drawing/2014/main" id="{5B5BB68F-C553-434B-959D-7CB258CA1290}"/>
                </a:ext>
              </a:extLst>
            </p:cNvPr>
            <p:cNvSpPr/>
            <p:nvPr>
              <p:custDataLst>
                <p:tags r:id="rId466"/>
              </p:custDataLst>
            </p:nvPr>
          </p:nvSpPr>
          <p:spPr bwMode="auto">
            <a:xfrm>
              <a:off x="3492" y="1379"/>
              <a:ext cx="82" cy="236"/>
            </a:xfrm>
            <a:custGeom>
              <a:avLst/>
              <a:gdLst>
                <a:gd name="T0" fmla="*/ 0 w 74"/>
                <a:gd name="T1" fmla="*/ 0 h 214"/>
                <a:gd name="T2" fmla="*/ 53 w 74"/>
                <a:gd name="T3" fmla="*/ 174 h 214"/>
                <a:gd name="T4" fmla="*/ 101 w 74"/>
                <a:gd name="T5" fmla="*/ 287 h 214"/>
                <a:gd name="T6" fmla="*/ 4 w 74"/>
                <a:gd name="T7" fmla="*/ 17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4">
                  <a:moveTo>
                    <a:pt x="0" y="0"/>
                  </a:moveTo>
                  <a:cubicBezTo>
                    <a:pt x="1" y="41"/>
                    <a:pt x="24" y="91"/>
                    <a:pt x="39" y="130"/>
                  </a:cubicBezTo>
                  <a:cubicBezTo>
                    <a:pt x="49" y="158"/>
                    <a:pt x="61" y="186"/>
                    <a:pt x="74" y="214"/>
                  </a:cubicBezTo>
                  <a:cubicBezTo>
                    <a:pt x="45" y="149"/>
                    <a:pt x="34" y="73"/>
                    <a:pt x="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96" name="Oval 1017">
              <a:extLst>
                <a:ext uri="{FF2B5EF4-FFF2-40B4-BE49-F238E27FC236}">
                  <a16:creationId xmlns:a16="http://schemas.microsoft.com/office/drawing/2014/main" id="{A7072579-4DC1-4AC8-96E0-DD5BCA8D1B68}"/>
                </a:ext>
              </a:extLst>
            </p:cNvPr>
            <p:cNvSpPr>
              <a:spLocks noChangeArrowheads="1"/>
            </p:cNvSpPr>
            <p:nvPr>
              <p:custDataLst>
                <p:tags r:id="rId467"/>
              </p:custDataLst>
            </p:nvPr>
          </p:nvSpPr>
          <p:spPr bwMode="auto">
            <a:xfrm>
              <a:off x="3391" y="1020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7" name="Oval 1018">
              <a:extLst>
                <a:ext uri="{FF2B5EF4-FFF2-40B4-BE49-F238E27FC236}">
                  <a16:creationId xmlns:a16="http://schemas.microsoft.com/office/drawing/2014/main" id="{071DBAB2-36BF-4B7A-A060-5FC563C2467B}"/>
                </a:ext>
              </a:extLst>
            </p:cNvPr>
            <p:cNvSpPr>
              <a:spLocks noChangeArrowheads="1"/>
            </p:cNvSpPr>
            <p:nvPr>
              <p:custDataLst>
                <p:tags r:id="rId468"/>
              </p:custDataLst>
            </p:nvPr>
          </p:nvSpPr>
          <p:spPr bwMode="auto">
            <a:xfrm>
              <a:off x="3386" y="97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8" name="Oval 1019">
              <a:extLst>
                <a:ext uri="{FF2B5EF4-FFF2-40B4-BE49-F238E27FC236}">
                  <a16:creationId xmlns:a16="http://schemas.microsoft.com/office/drawing/2014/main" id="{E674D9EB-45B2-4342-A27A-F8E14D3F9BEB}"/>
                </a:ext>
              </a:extLst>
            </p:cNvPr>
            <p:cNvSpPr>
              <a:spLocks noChangeArrowheads="1"/>
            </p:cNvSpPr>
            <p:nvPr>
              <p:custDataLst>
                <p:tags r:id="rId469"/>
              </p:custDataLst>
            </p:nvPr>
          </p:nvSpPr>
          <p:spPr bwMode="auto">
            <a:xfrm>
              <a:off x="3535" y="1529"/>
              <a:ext cx="19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299" name="Oval 1020">
              <a:extLst>
                <a:ext uri="{FF2B5EF4-FFF2-40B4-BE49-F238E27FC236}">
                  <a16:creationId xmlns:a16="http://schemas.microsoft.com/office/drawing/2014/main" id="{0FCB6C0C-2281-4DD4-9912-605ED98A8956}"/>
                </a:ext>
              </a:extLst>
            </p:cNvPr>
            <p:cNvSpPr>
              <a:spLocks noChangeArrowheads="1"/>
            </p:cNvSpPr>
            <p:nvPr>
              <p:custDataLst>
                <p:tags r:id="rId470"/>
              </p:custDataLst>
            </p:nvPr>
          </p:nvSpPr>
          <p:spPr bwMode="auto">
            <a:xfrm>
              <a:off x="3554" y="157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300" name="Freeform 1021">
              <a:extLst>
                <a:ext uri="{FF2B5EF4-FFF2-40B4-BE49-F238E27FC236}">
                  <a16:creationId xmlns:a16="http://schemas.microsoft.com/office/drawing/2014/main" id="{59652746-4E83-4258-B41A-08097EAC5BF3}"/>
                </a:ext>
              </a:extLst>
            </p:cNvPr>
            <p:cNvSpPr/>
            <p:nvPr>
              <p:custDataLst>
                <p:tags r:id="rId471"/>
              </p:custDataLst>
            </p:nvPr>
          </p:nvSpPr>
          <p:spPr bwMode="auto">
            <a:xfrm>
              <a:off x="3369" y="1128"/>
              <a:ext cx="128" cy="356"/>
            </a:xfrm>
            <a:custGeom>
              <a:avLst/>
              <a:gdLst>
                <a:gd name="T0" fmla="*/ 0 w 116"/>
                <a:gd name="T1" fmla="*/ 0 h 322"/>
                <a:gd name="T2" fmla="*/ 31 w 116"/>
                <a:gd name="T3" fmla="*/ 103 h 322"/>
                <a:gd name="T4" fmla="*/ 60 w 116"/>
                <a:gd name="T5" fmla="*/ 200 h 322"/>
                <a:gd name="T6" fmla="*/ 156 w 116"/>
                <a:gd name="T7" fmla="*/ 436 h 322"/>
                <a:gd name="T8" fmla="*/ 98 w 116"/>
                <a:gd name="T9" fmla="*/ 269 h 322"/>
                <a:gd name="T10" fmla="*/ 63 w 116"/>
                <a:gd name="T11" fmla="*/ 176 h 322"/>
                <a:gd name="T12" fmla="*/ 2 w 116"/>
                <a:gd name="T13" fmla="*/ 19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322">
                  <a:moveTo>
                    <a:pt x="0" y="0"/>
                  </a:moveTo>
                  <a:cubicBezTo>
                    <a:pt x="4" y="25"/>
                    <a:pt x="17" y="51"/>
                    <a:pt x="23" y="76"/>
                  </a:cubicBezTo>
                  <a:cubicBezTo>
                    <a:pt x="30" y="100"/>
                    <a:pt x="37" y="123"/>
                    <a:pt x="44" y="148"/>
                  </a:cubicBezTo>
                  <a:cubicBezTo>
                    <a:pt x="60" y="210"/>
                    <a:pt x="94" y="263"/>
                    <a:pt x="116" y="322"/>
                  </a:cubicBezTo>
                  <a:cubicBezTo>
                    <a:pt x="106" y="281"/>
                    <a:pt x="87" y="238"/>
                    <a:pt x="73" y="199"/>
                  </a:cubicBezTo>
                  <a:cubicBezTo>
                    <a:pt x="64" y="176"/>
                    <a:pt x="56" y="153"/>
                    <a:pt x="47" y="130"/>
                  </a:cubicBezTo>
                  <a:cubicBezTo>
                    <a:pt x="30" y="92"/>
                    <a:pt x="13" y="54"/>
                    <a:pt x="2" y="14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1" name="Freeform 1022">
              <a:extLst>
                <a:ext uri="{FF2B5EF4-FFF2-40B4-BE49-F238E27FC236}">
                  <a16:creationId xmlns:a16="http://schemas.microsoft.com/office/drawing/2014/main" id="{14D87E69-5D8F-46CC-8A19-29A30F134FBC}"/>
                </a:ext>
              </a:extLst>
            </p:cNvPr>
            <p:cNvSpPr/>
            <p:nvPr>
              <p:custDataLst>
                <p:tags r:id="rId472"/>
              </p:custDataLst>
            </p:nvPr>
          </p:nvSpPr>
          <p:spPr bwMode="auto">
            <a:xfrm>
              <a:off x="2305" y="1059"/>
              <a:ext cx="119" cy="335"/>
            </a:xfrm>
            <a:custGeom>
              <a:avLst/>
              <a:gdLst>
                <a:gd name="T0" fmla="*/ 133 w 108"/>
                <a:gd name="T1" fmla="*/ 0 h 304"/>
                <a:gd name="T2" fmla="*/ 115 w 108"/>
                <a:gd name="T3" fmla="*/ 100 h 304"/>
                <a:gd name="T4" fmla="*/ 86 w 108"/>
                <a:gd name="T5" fmla="*/ 213 h 304"/>
                <a:gd name="T6" fmla="*/ 52 w 108"/>
                <a:gd name="T7" fmla="*/ 307 h 304"/>
                <a:gd name="T8" fmla="*/ 28 w 108"/>
                <a:gd name="T9" fmla="*/ 353 h 304"/>
                <a:gd name="T10" fmla="*/ 1 w 108"/>
                <a:gd name="T11" fmla="*/ 406 h 304"/>
                <a:gd name="T12" fmla="*/ 0 w 108"/>
                <a:gd name="T13" fmla="*/ 407 h 304"/>
                <a:gd name="T14" fmla="*/ 64 w 108"/>
                <a:gd name="T15" fmla="*/ 206 h 304"/>
                <a:gd name="T16" fmla="*/ 102 w 108"/>
                <a:gd name="T17" fmla="*/ 84 h 304"/>
                <a:gd name="T18" fmla="*/ 131 w 108"/>
                <a:gd name="T19" fmla="*/ 2 h 3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304">
                  <a:moveTo>
                    <a:pt x="100" y="0"/>
                  </a:moveTo>
                  <a:cubicBezTo>
                    <a:pt x="108" y="18"/>
                    <a:pt x="89" y="56"/>
                    <a:pt x="85" y="75"/>
                  </a:cubicBezTo>
                  <a:cubicBezTo>
                    <a:pt x="79" y="103"/>
                    <a:pt x="72" y="131"/>
                    <a:pt x="64" y="159"/>
                  </a:cubicBezTo>
                  <a:cubicBezTo>
                    <a:pt x="57" y="182"/>
                    <a:pt x="49" y="207"/>
                    <a:pt x="39" y="230"/>
                  </a:cubicBezTo>
                  <a:cubicBezTo>
                    <a:pt x="34" y="241"/>
                    <a:pt x="27" y="252"/>
                    <a:pt x="21" y="263"/>
                  </a:cubicBezTo>
                  <a:cubicBezTo>
                    <a:pt x="14" y="275"/>
                    <a:pt x="10" y="293"/>
                    <a:pt x="1" y="303"/>
                  </a:cubicBezTo>
                  <a:cubicBezTo>
                    <a:pt x="1" y="304"/>
                    <a:pt x="0" y="304"/>
                    <a:pt x="0" y="304"/>
                  </a:cubicBezTo>
                  <a:cubicBezTo>
                    <a:pt x="28" y="259"/>
                    <a:pt x="38" y="205"/>
                    <a:pt x="48" y="154"/>
                  </a:cubicBezTo>
                  <a:cubicBezTo>
                    <a:pt x="54" y="123"/>
                    <a:pt x="65" y="93"/>
                    <a:pt x="76" y="63"/>
                  </a:cubicBezTo>
                  <a:cubicBezTo>
                    <a:pt x="83" y="45"/>
                    <a:pt x="96" y="20"/>
                    <a:pt x="98" y="2"/>
                  </a:cubicBezTo>
                </a:path>
              </a:pathLst>
            </a:custGeom>
            <a:solidFill>
              <a:srgbClr val="ED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2" name="Freeform 1023">
              <a:extLst>
                <a:ext uri="{FF2B5EF4-FFF2-40B4-BE49-F238E27FC236}">
                  <a16:creationId xmlns:a16="http://schemas.microsoft.com/office/drawing/2014/main" id="{DC69AC31-0179-430F-B52F-50F5FD1726FF}"/>
                </a:ext>
              </a:extLst>
            </p:cNvPr>
            <p:cNvSpPr/>
            <p:nvPr>
              <p:custDataLst>
                <p:tags r:id="rId473"/>
              </p:custDataLst>
            </p:nvPr>
          </p:nvSpPr>
          <p:spPr bwMode="auto">
            <a:xfrm>
              <a:off x="2044" y="1510"/>
              <a:ext cx="695" cy="458"/>
            </a:xfrm>
            <a:custGeom>
              <a:avLst/>
              <a:gdLst>
                <a:gd name="T0" fmla="*/ 0 w 629"/>
                <a:gd name="T1" fmla="*/ 561 h 414"/>
                <a:gd name="T2" fmla="*/ 717 w 629"/>
                <a:gd name="T3" fmla="*/ 0 h 414"/>
                <a:gd name="T4" fmla="*/ 849 w 629"/>
                <a:gd name="T5" fmla="*/ 281 h 414"/>
                <a:gd name="T6" fmla="*/ 0 w 629"/>
                <a:gd name="T7" fmla="*/ 561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9" h="412">
                  <a:moveTo>
                    <a:pt x="0" y="414"/>
                  </a:moveTo>
                  <a:cubicBezTo>
                    <a:pt x="0" y="414"/>
                    <a:pt x="126" y="77"/>
                    <a:pt x="531" y="0"/>
                  </a:cubicBezTo>
                  <a:cubicBezTo>
                    <a:pt x="531" y="0"/>
                    <a:pt x="495" y="213"/>
                    <a:pt x="629" y="208"/>
                  </a:cubicBezTo>
                  <a:cubicBezTo>
                    <a:pt x="629" y="208"/>
                    <a:pt x="287" y="223"/>
                    <a:pt x="0" y="414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3" name="Freeform 1024">
              <a:extLst>
                <a:ext uri="{FF2B5EF4-FFF2-40B4-BE49-F238E27FC236}">
                  <a16:creationId xmlns:a16="http://schemas.microsoft.com/office/drawing/2014/main" id="{9D1F5774-C6F6-4DDA-B3E5-B4E787BF35F0}"/>
                </a:ext>
              </a:extLst>
            </p:cNvPr>
            <p:cNvSpPr/>
            <p:nvPr>
              <p:custDataLst>
                <p:tags r:id="rId474"/>
              </p:custDataLst>
            </p:nvPr>
          </p:nvSpPr>
          <p:spPr bwMode="auto">
            <a:xfrm>
              <a:off x="2050" y="1557"/>
              <a:ext cx="456" cy="405"/>
            </a:xfrm>
            <a:custGeom>
              <a:avLst/>
              <a:gdLst>
                <a:gd name="T0" fmla="*/ 0 w 413"/>
                <a:gd name="T1" fmla="*/ 493 h 367"/>
                <a:gd name="T2" fmla="*/ 555 w 413"/>
                <a:gd name="T3" fmla="*/ 0 h 367"/>
                <a:gd name="T4" fmla="*/ 0 w 413"/>
                <a:gd name="T5" fmla="*/ 493 h 3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367">
                  <a:moveTo>
                    <a:pt x="0" y="367"/>
                  </a:moveTo>
                  <a:cubicBezTo>
                    <a:pt x="0" y="367"/>
                    <a:pt x="118" y="89"/>
                    <a:pt x="413" y="0"/>
                  </a:cubicBezTo>
                  <a:cubicBezTo>
                    <a:pt x="413" y="0"/>
                    <a:pt x="228" y="75"/>
                    <a:pt x="0" y="367"/>
                  </a:cubicBezTo>
                  <a:close/>
                </a:path>
              </a:pathLst>
            </a:custGeom>
            <a:solidFill>
              <a:srgbClr val="F4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4" name="Freeform 1025">
              <a:extLst>
                <a:ext uri="{FF2B5EF4-FFF2-40B4-BE49-F238E27FC236}">
                  <a16:creationId xmlns:a16="http://schemas.microsoft.com/office/drawing/2014/main" id="{E09CE65E-AD02-4260-91EB-9DF036830566}"/>
                </a:ext>
              </a:extLst>
            </p:cNvPr>
            <p:cNvSpPr/>
            <p:nvPr>
              <p:custDataLst>
                <p:tags r:id="rId475"/>
              </p:custDataLst>
            </p:nvPr>
          </p:nvSpPr>
          <p:spPr bwMode="auto">
            <a:xfrm>
              <a:off x="2103" y="1627"/>
              <a:ext cx="259" cy="256"/>
            </a:xfrm>
            <a:custGeom>
              <a:avLst/>
              <a:gdLst>
                <a:gd name="T0" fmla="*/ 0 w 235"/>
                <a:gd name="T1" fmla="*/ 315 h 231"/>
                <a:gd name="T2" fmla="*/ 314 w 235"/>
                <a:gd name="T3" fmla="*/ 0 h 231"/>
                <a:gd name="T4" fmla="*/ 0 w 235"/>
                <a:gd name="T5" fmla="*/ 315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5" h="231">
                  <a:moveTo>
                    <a:pt x="0" y="231"/>
                  </a:moveTo>
                  <a:cubicBezTo>
                    <a:pt x="0" y="231"/>
                    <a:pt x="116" y="68"/>
                    <a:pt x="235" y="0"/>
                  </a:cubicBezTo>
                  <a:cubicBezTo>
                    <a:pt x="235" y="0"/>
                    <a:pt x="54" y="148"/>
                    <a:pt x="0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5" name="Freeform 1026">
              <a:extLst>
                <a:ext uri="{FF2B5EF4-FFF2-40B4-BE49-F238E27FC236}">
                  <a16:creationId xmlns:a16="http://schemas.microsoft.com/office/drawing/2014/main" id="{A6AAC900-05F9-49FE-8EAC-5467AEC3C787}"/>
                </a:ext>
              </a:extLst>
            </p:cNvPr>
            <p:cNvSpPr/>
            <p:nvPr>
              <p:custDataLst>
                <p:tags r:id="rId476"/>
              </p:custDataLst>
            </p:nvPr>
          </p:nvSpPr>
          <p:spPr bwMode="auto">
            <a:xfrm>
              <a:off x="3029" y="1727"/>
              <a:ext cx="711" cy="258"/>
            </a:xfrm>
            <a:custGeom>
              <a:avLst/>
              <a:gdLst>
                <a:gd name="T0" fmla="*/ 0 w 644"/>
                <a:gd name="T1" fmla="*/ 0 h 234"/>
                <a:gd name="T2" fmla="*/ 867 w 644"/>
                <a:gd name="T3" fmla="*/ 313 h 234"/>
                <a:gd name="T4" fmla="*/ 0 w 644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4" h="234">
                  <a:moveTo>
                    <a:pt x="0" y="0"/>
                  </a:moveTo>
                  <a:cubicBezTo>
                    <a:pt x="0" y="0"/>
                    <a:pt x="310" y="27"/>
                    <a:pt x="644" y="234"/>
                  </a:cubicBezTo>
                  <a:cubicBezTo>
                    <a:pt x="644" y="234"/>
                    <a:pt x="423" y="15"/>
                    <a:pt x="0" y="0"/>
                  </a:cubicBezTo>
                  <a:close/>
                </a:path>
              </a:pathLst>
            </a:custGeom>
            <a:solidFill>
              <a:srgbClr val="F4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6" name="Freeform 1027">
              <a:extLst>
                <a:ext uri="{FF2B5EF4-FFF2-40B4-BE49-F238E27FC236}">
                  <a16:creationId xmlns:a16="http://schemas.microsoft.com/office/drawing/2014/main" id="{3D3C043E-2D23-49B8-95FF-FE4C9ED2573B}"/>
                </a:ext>
              </a:extLst>
            </p:cNvPr>
            <p:cNvSpPr/>
            <p:nvPr>
              <p:custDataLst>
                <p:tags r:id="rId477"/>
              </p:custDataLst>
            </p:nvPr>
          </p:nvSpPr>
          <p:spPr bwMode="auto">
            <a:xfrm>
              <a:off x="3232" y="1760"/>
              <a:ext cx="440" cy="180"/>
            </a:xfrm>
            <a:custGeom>
              <a:avLst/>
              <a:gdLst>
                <a:gd name="T0" fmla="*/ 537 w 398"/>
                <a:gd name="T1" fmla="*/ 220 h 163"/>
                <a:gd name="T2" fmla="*/ 0 w 398"/>
                <a:gd name="T3" fmla="*/ 0 h 163"/>
                <a:gd name="T4" fmla="*/ 537 w 398"/>
                <a:gd name="T5" fmla="*/ 22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163">
                  <a:moveTo>
                    <a:pt x="398" y="163"/>
                  </a:moveTo>
                  <a:cubicBezTo>
                    <a:pt x="398" y="163"/>
                    <a:pt x="142" y="19"/>
                    <a:pt x="0" y="0"/>
                  </a:cubicBezTo>
                  <a:cubicBezTo>
                    <a:pt x="0" y="0"/>
                    <a:pt x="142" y="3"/>
                    <a:pt x="398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7" name="Freeform 1028">
              <a:extLst>
                <a:ext uri="{FF2B5EF4-FFF2-40B4-BE49-F238E27FC236}">
                  <a16:creationId xmlns:a16="http://schemas.microsoft.com/office/drawing/2014/main" id="{2631E570-5954-4A6A-BB2B-879A88095DD4}"/>
                </a:ext>
              </a:extLst>
            </p:cNvPr>
            <p:cNvSpPr/>
            <p:nvPr>
              <p:custDataLst>
                <p:tags r:id="rId478"/>
              </p:custDataLst>
            </p:nvPr>
          </p:nvSpPr>
          <p:spPr bwMode="auto">
            <a:xfrm>
              <a:off x="2236" y="2434"/>
              <a:ext cx="325" cy="162"/>
            </a:xfrm>
            <a:custGeom>
              <a:avLst/>
              <a:gdLst>
                <a:gd name="T0" fmla="*/ 163 w 294"/>
                <a:gd name="T1" fmla="*/ 110 h 147"/>
                <a:gd name="T2" fmla="*/ 397 w 294"/>
                <a:gd name="T3" fmla="*/ 197 h 147"/>
                <a:gd name="T4" fmla="*/ 172 w 294"/>
                <a:gd name="T5" fmla="*/ 57 h 147"/>
                <a:gd name="T6" fmla="*/ 163 w 294"/>
                <a:gd name="T7" fmla="*/ 11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147">
                  <a:moveTo>
                    <a:pt x="120" y="83"/>
                  </a:moveTo>
                  <a:cubicBezTo>
                    <a:pt x="120" y="83"/>
                    <a:pt x="235" y="8"/>
                    <a:pt x="294" y="147"/>
                  </a:cubicBezTo>
                  <a:cubicBezTo>
                    <a:pt x="294" y="147"/>
                    <a:pt x="256" y="0"/>
                    <a:pt x="128" y="43"/>
                  </a:cubicBezTo>
                  <a:cubicBezTo>
                    <a:pt x="0" y="86"/>
                    <a:pt x="86" y="72"/>
                    <a:pt x="120" y="83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8" name="Freeform 1029">
              <a:extLst>
                <a:ext uri="{FF2B5EF4-FFF2-40B4-BE49-F238E27FC236}">
                  <a16:creationId xmlns:a16="http://schemas.microsoft.com/office/drawing/2014/main" id="{8E3EB3F6-5233-41AE-9FEC-87EC35D2858A}"/>
                </a:ext>
              </a:extLst>
            </p:cNvPr>
            <p:cNvSpPr/>
            <p:nvPr>
              <p:custDataLst>
                <p:tags r:id="rId479"/>
              </p:custDataLst>
            </p:nvPr>
          </p:nvSpPr>
          <p:spPr bwMode="auto">
            <a:xfrm>
              <a:off x="3169" y="2434"/>
              <a:ext cx="322" cy="215"/>
            </a:xfrm>
            <a:custGeom>
              <a:avLst/>
              <a:gdLst>
                <a:gd name="T0" fmla="*/ 264 w 291"/>
                <a:gd name="T1" fmla="*/ 86 h 195"/>
                <a:gd name="T2" fmla="*/ 100 w 291"/>
                <a:gd name="T3" fmla="*/ 261 h 195"/>
                <a:gd name="T4" fmla="*/ 272 w 291"/>
                <a:gd name="T5" fmla="*/ 40 h 195"/>
                <a:gd name="T6" fmla="*/ 264 w 291"/>
                <a:gd name="T7" fmla="*/ 86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95">
                  <a:moveTo>
                    <a:pt x="195" y="64"/>
                  </a:moveTo>
                  <a:cubicBezTo>
                    <a:pt x="195" y="64"/>
                    <a:pt x="46" y="80"/>
                    <a:pt x="73" y="195"/>
                  </a:cubicBezTo>
                  <a:cubicBezTo>
                    <a:pt x="73" y="195"/>
                    <a:pt x="0" y="95"/>
                    <a:pt x="201" y="30"/>
                  </a:cubicBezTo>
                  <a:cubicBezTo>
                    <a:pt x="291" y="0"/>
                    <a:pt x="195" y="64"/>
                    <a:pt x="195" y="64"/>
                  </a:cubicBezTo>
                  <a:close/>
                </a:path>
              </a:pathLst>
            </a:custGeom>
            <a:solidFill>
              <a:srgbClr val="D84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09" name="Freeform 1030">
              <a:extLst>
                <a:ext uri="{FF2B5EF4-FFF2-40B4-BE49-F238E27FC236}">
                  <a16:creationId xmlns:a16="http://schemas.microsoft.com/office/drawing/2014/main" id="{15689B15-51A7-4A7A-A401-E890745957B6}"/>
                </a:ext>
              </a:extLst>
            </p:cNvPr>
            <p:cNvSpPr/>
            <p:nvPr>
              <p:custDataLst>
                <p:tags r:id="rId480"/>
              </p:custDataLst>
            </p:nvPr>
          </p:nvSpPr>
          <p:spPr bwMode="auto">
            <a:xfrm>
              <a:off x="2444" y="2565"/>
              <a:ext cx="46" cy="33"/>
            </a:xfrm>
            <a:custGeom>
              <a:avLst/>
              <a:gdLst>
                <a:gd name="T0" fmla="*/ 53 w 42"/>
                <a:gd name="T1" fmla="*/ 29 h 30"/>
                <a:gd name="T2" fmla="*/ 23 w 42"/>
                <a:gd name="T3" fmla="*/ 34 h 30"/>
                <a:gd name="T4" fmla="*/ 3 w 42"/>
                <a:gd name="T5" fmla="*/ 10 h 30"/>
                <a:gd name="T6" fmla="*/ 34 w 42"/>
                <a:gd name="T7" fmla="*/ 4 h 30"/>
                <a:gd name="T8" fmla="*/ 53 w 42"/>
                <a:gd name="T9" fmla="*/ 2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0">
                  <a:moveTo>
                    <a:pt x="40" y="22"/>
                  </a:moveTo>
                  <a:cubicBezTo>
                    <a:pt x="37" y="28"/>
                    <a:pt x="27" y="30"/>
                    <a:pt x="17" y="25"/>
                  </a:cubicBezTo>
                  <a:cubicBezTo>
                    <a:pt x="7" y="21"/>
                    <a:pt x="0" y="13"/>
                    <a:pt x="3" y="7"/>
                  </a:cubicBezTo>
                  <a:cubicBezTo>
                    <a:pt x="5" y="1"/>
                    <a:pt x="15" y="0"/>
                    <a:pt x="26" y="4"/>
                  </a:cubicBezTo>
                  <a:cubicBezTo>
                    <a:pt x="36" y="8"/>
                    <a:pt x="42" y="16"/>
                    <a:pt x="40" y="22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0" name="Freeform 1031">
              <a:extLst>
                <a:ext uri="{FF2B5EF4-FFF2-40B4-BE49-F238E27FC236}">
                  <a16:creationId xmlns:a16="http://schemas.microsoft.com/office/drawing/2014/main" id="{622E43D1-4130-4C74-B7EF-1332C5A2D9AF}"/>
                </a:ext>
              </a:extLst>
            </p:cNvPr>
            <p:cNvSpPr/>
            <p:nvPr>
              <p:custDataLst>
                <p:tags r:id="rId481"/>
              </p:custDataLst>
            </p:nvPr>
          </p:nvSpPr>
          <p:spPr bwMode="auto">
            <a:xfrm>
              <a:off x="3306" y="2566"/>
              <a:ext cx="48" cy="27"/>
            </a:xfrm>
            <a:custGeom>
              <a:avLst/>
              <a:gdLst>
                <a:gd name="T0" fmla="*/ 58 w 43"/>
                <a:gd name="T1" fmla="*/ 10 h 24"/>
                <a:gd name="T2" fmla="*/ 33 w 43"/>
                <a:gd name="T3" fmla="*/ 32 h 24"/>
                <a:gd name="T4" fmla="*/ 1 w 43"/>
                <a:gd name="T5" fmla="*/ 24 h 24"/>
                <a:gd name="T6" fmla="*/ 26 w 43"/>
                <a:gd name="T7" fmla="*/ 2 h 24"/>
                <a:gd name="T8" fmla="*/ 58 w 43"/>
                <a:gd name="T9" fmla="*/ 1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4">
                  <a:moveTo>
                    <a:pt x="42" y="7"/>
                  </a:moveTo>
                  <a:cubicBezTo>
                    <a:pt x="43" y="12"/>
                    <a:pt x="35" y="19"/>
                    <a:pt x="24" y="22"/>
                  </a:cubicBezTo>
                  <a:cubicBezTo>
                    <a:pt x="13" y="24"/>
                    <a:pt x="3" y="22"/>
                    <a:pt x="1" y="17"/>
                  </a:cubicBezTo>
                  <a:cubicBezTo>
                    <a:pt x="0" y="12"/>
                    <a:pt x="8" y="5"/>
                    <a:pt x="19" y="2"/>
                  </a:cubicBezTo>
                  <a:cubicBezTo>
                    <a:pt x="30" y="0"/>
                    <a:pt x="40" y="2"/>
                    <a:pt x="42" y="7"/>
                  </a:cubicBezTo>
                  <a:close/>
                </a:path>
              </a:pathLst>
            </a:custGeom>
            <a:solidFill>
              <a:srgbClr val="BF3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1" name="Freeform 1032">
              <a:extLst>
                <a:ext uri="{FF2B5EF4-FFF2-40B4-BE49-F238E27FC236}">
                  <a16:creationId xmlns:a16="http://schemas.microsoft.com/office/drawing/2014/main" id="{AEDC316F-2A98-4453-9960-9B91513BED30}"/>
                </a:ext>
              </a:extLst>
            </p:cNvPr>
            <p:cNvSpPr/>
            <p:nvPr>
              <p:custDataLst>
                <p:tags r:id="rId482"/>
              </p:custDataLst>
            </p:nvPr>
          </p:nvSpPr>
          <p:spPr bwMode="auto">
            <a:xfrm>
              <a:off x="2738" y="2743"/>
              <a:ext cx="245" cy="254"/>
            </a:xfrm>
            <a:custGeom>
              <a:avLst/>
              <a:gdLst>
                <a:gd name="T0" fmla="*/ 12 w 222"/>
                <a:gd name="T1" fmla="*/ 0 h 230"/>
                <a:gd name="T2" fmla="*/ 0 w 222"/>
                <a:gd name="T3" fmla="*/ 3 h 230"/>
                <a:gd name="T4" fmla="*/ 35 w 222"/>
                <a:gd name="T5" fmla="*/ 44 h 230"/>
                <a:gd name="T6" fmla="*/ 70 w 222"/>
                <a:gd name="T7" fmla="*/ 100 h 230"/>
                <a:gd name="T8" fmla="*/ 126 w 222"/>
                <a:gd name="T9" fmla="*/ 215 h 230"/>
                <a:gd name="T10" fmla="*/ 140 w 222"/>
                <a:gd name="T11" fmla="*/ 266 h 230"/>
                <a:gd name="T12" fmla="*/ 152 w 222"/>
                <a:gd name="T13" fmla="*/ 299 h 230"/>
                <a:gd name="T14" fmla="*/ 163 w 222"/>
                <a:gd name="T15" fmla="*/ 256 h 230"/>
                <a:gd name="T16" fmla="*/ 179 w 222"/>
                <a:gd name="T17" fmla="*/ 205 h 230"/>
                <a:gd name="T18" fmla="*/ 220 w 222"/>
                <a:gd name="T19" fmla="*/ 134 h 230"/>
                <a:gd name="T20" fmla="*/ 298 w 222"/>
                <a:gd name="T21" fmla="*/ 47 h 230"/>
                <a:gd name="T22" fmla="*/ 216 w 222"/>
                <a:gd name="T23" fmla="*/ 40 h 230"/>
                <a:gd name="T24" fmla="*/ 125 w 222"/>
                <a:gd name="T25" fmla="*/ 31 h 230"/>
                <a:gd name="T26" fmla="*/ 55 w 222"/>
                <a:gd name="T27" fmla="*/ 17 h 230"/>
                <a:gd name="T28" fmla="*/ 0 w 222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230">
                  <a:moveTo>
                    <a:pt x="9" y="0"/>
                  </a:moveTo>
                  <a:cubicBezTo>
                    <a:pt x="6" y="0"/>
                    <a:pt x="5" y="3"/>
                    <a:pt x="0" y="3"/>
                  </a:cubicBezTo>
                  <a:cubicBezTo>
                    <a:pt x="6" y="14"/>
                    <a:pt x="19" y="22"/>
                    <a:pt x="26" y="33"/>
                  </a:cubicBezTo>
                  <a:cubicBezTo>
                    <a:pt x="35" y="47"/>
                    <a:pt x="44" y="60"/>
                    <a:pt x="52" y="74"/>
                  </a:cubicBezTo>
                  <a:cubicBezTo>
                    <a:pt x="70" y="101"/>
                    <a:pt x="84" y="129"/>
                    <a:pt x="93" y="160"/>
                  </a:cubicBezTo>
                  <a:cubicBezTo>
                    <a:pt x="97" y="173"/>
                    <a:pt x="102" y="184"/>
                    <a:pt x="104" y="197"/>
                  </a:cubicBezTo>
                  <a:cubicBezTo>
                    <a:pt x="105" y="202"/>
                    <a:pt x="103" y="230"/>
                    <a:pt x="113" y="222"/>
                  </a:cubicBezTo>
                  <a:cubicBezTo>
                    <a:pt x="117" y="219"/>
                    <a:pt x="119" y="196"/>
                    <a:pt x="121" y="190"/>
                  </a:cubicBezTo>
                  <a:cubicBezTo>
                    <a:pt x="125" y="178"/>
                    <a:pt x="128" y="164"/>
                    <a:pt x="133" y="152"/>
                  </a:cubicBezTo>
                  <a:cubicBezTo>
                    <a:pt x="141" y="133"/>
                    <a:pt x="150" y="116"/>
                    <a:pt x="163" y="100"/>
                  </a:cubicBezTo>
                  <a:cubicBezTo>
                    <a:pt x="180" y="79"/>
                    <a:pt x="216" y="63"/>
                    <a:pt x="222" y="35"/>
                  </a:cubicBezTo>
                  <a:cubicBezTo>
                    <a:pt x="209" y="27"/>
                    <a:pt x="176" y="31"/>
                    <a:pt x="161" y="30"/>
                  </a:cubicBezTo>
                  <a:cubicBezTo>
                    <a:pt x="138" y="29"/>
                    <a:pt x="116" y="26"/>
                    <a:pt x="92" y="23"/>
                  </a:cubicBezTo>
                  <a:cubicBezTo>
                    <a:pt x="74" y="21"/>
                    <a:pt x="58" y="19"/>
                    <a:pt x="41" y="13"/>
                  </a:cubicBezTo>
                  <a:cubicBezTo>
                    <a:pt x="26" y="7"/>
                    <a:pt x="16" y="1"/>
                    <a:pt x="0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2" name="Freeform 1033">
              <a:extLst>
                <a:ext uri="{FF2B5EF4-FFF2-40B4-BE49-F238E27FC236}">
                  <a16:creationId xmlns:a16="http://schemas.microsoft.com/office/drawing/2014/main" id="{593A599E-6F3C-4AD9-8848-B36A6FA77115}"/>
                </a:ext>
              </a:extLst>
            </p:cNvPr>
            <p:cNvSpPr/>
            <p:nvPr>
              <p:custDataLst>
                <p:tags r:id="rId483"/>
              </p:custDataLst>
            </p:nvPr>
          </p:nvSpPr>
          <p:spPr bwMode="auto">
            <a:xfrm>
              <a:off x="2864" y="2702"/>
              <a:ext cx="134" cy="39"/>
            </a:xfrm>
            <a:custGeom>
              <a:avLst/>
              <a:gdLst>
                <a:gd name="T0" fmla="*/ 0 w 122"/>
                <a:gd name="T1" fmla="*/ 40 h 35"/>
                <a:gd name="T2" fmla="*/ 52 w 122"/>
                <a:gd name="T3" fmla="*/ 47 h 35"/>
                <a:gd name="T4" fmla="*/ 96 w 122"/>
                <a:gd name="T5" fmla="*/ 43 h 35"/>
                <a:gd name="T6" fmla="*/ 161 w 122"/>
                <a:gd name="T7" fmla="*/ 18 h 35"/>
                <a:gd name="T8" fmla="*/ 63 w 122"/>
                <a:gd name="T9" fmla="*/ 14 h 35"/>
                <a:gd name="T10" fmla="*/ 0 w 122"/>
                <a:gd name="T11" fmla="*/ 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">
                  <a:moveTo>
                    <a:pt x="0" y="29"/>
                  </a:moveTo>
                  <a:cubicBezTo>
                    <a:pt x="12" y="27"/>
                    <a:pt x="26" y="33"/>
                    <a:pt x="39" y="34"/>
                  </a:cubicBezTo>
                  <a:cubicBezTo>
                    <a:pt x="51" y="35"/>
                    <a:pt x="61" y="33"/>
                    <a:pt x="72" y="31"/>
                  </a:cubicBezTo>
                  <a:cubicBezTo>
                    <a:pt x="91" y="26"/>
                    <a:pt x="106" y="22"/>
                    <a:pt x="122" y="13"/>
                  </a:cubicBezTo>
                  <a:cubicBezTo>
                    <a:pt x="112" y="0"/>
                    <a:pt x="62" y="9"/>
                    <a:pt x="47" y="11"/>
                  </a:cubicBezTo>
                  <a:cubicBezTo>
                    <a:pt x="32" y="14"/>
                    <a:pt x="13" y="18"/>
                    <a:pt x="0" y="2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3" name="Freeform 1034">
              <a:extLst>
                <a:ext uri="{FF2B5EF4-FFF2-40B4-BE49-F238E27FC236}">
                  <a16:creationId xmlns:a16="http://schemas.microsoft.com/office/drawing/2014/main" id="{EA9F1E6A-EEAE-43BB-837B-CA5A92D8D365}"/>
                </a:ext>
              </a:extLst>
            </p:cNvPr>
            <p:cNvSpPr/>
            <p:nvPr>
              <p:custDataLst>
                <p:tags r:id="rId484"/>
              </p:custDataLst>
            </p:nvPr>
          </p:nvSpPr>
          <p:spPr bwMode="auto">
            <a:xfrm>
              <a:off x="2239" y="2559"/>
              <a:ext cx="311" cy="196"/>
            </a:xfrm>
            <a:custGeom>
              <a:avLst/>
              <a:gdLst>
                <a:gd name="T0" fmla="*/ 0 w 282"/>
                <a:gd name="T1" fmla="*/ 0 h 178"/>
                <a:gd name="T2" fmla="*/ 69 w 282"/>
                <a:gd name="T3" fmla="*/ 122 h 178"/>
                <a:gd name="T4" fmla="*/ 168 w 282"/>
                <a:gd name="T5" fmla="*/ 199 h 178"/>
                <a:gd name="T6" fmla="*/ 285 w 282"/>
                <a:gd name="T7" fmla="*/ 237 h 178"/>
                <a:gd name="T8" fmla="*/ 378 w 282"/>
                <a:gd name="T9" fmla="*/ 235 h 178"/>
                <a:gd name="T10" fmla="*/ 128 w 282"/>
                <a:gd name="T11" fmla="*/ 96 h 178"/>
                <a:gd name="T12" fmla="*/ 51 w 282"/>
                <a:gd name="T13" fmla="*/ 25 h 178"/>
                <a:gd name="T14" fmla="*/ 3 w 282"/>
                <a:gd name="T15" fmla="*/ 3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178">
                  <a:moveTo>
                    <a:pt x="0" y="0"/>
                  </a:moveTo>
                  <a:cubicBezTo>
                    <a:pt x="19" y="30"/>
                    <a:pt x="25" y="66"/>
                    <a:pt x="52" y="92"/>
                  </a:cubicBezTo>
                  <a:cubicBezTo>
                    <a:pt x="75" y="112"/>
                    <a:pt x="101" y="130"/>
                    <a:pt x="125" y="149"/>
                  </a:cubicBezTo>
                  <a:cubicBezTo>
                    <a:pt x="152" y="170"/>
                    <a:pt x="178" y="177"/>
                    <a:pt x="212" y="177"/>
                  </a:cubicBezTo>
                  <a:cubicBezTo>
                    <a:pt x="235" y="178"/>
                    <a:pt x="261" y="169"/>
                    <a:pt x="282" y="175"/>
                  </a:cubicBezTo>
                  <a:cubicBezTo>
                    <a:pt x="229" y="126"/>
                    <a:pt x="148" y="121"/>
                    <a:pt x="95" y="72"/>
                  </a:cubicBezTo>
                  <a:cubicBezTo>
                    <a:pt x="76" y="54"/>
                    <a:pt x="57" y="35"/>
                    <a:pt x="38" y="19"/>
                  </a:cubicBezTo>
                  <a:cubicBezTo>
                    <a:pt x="29" y="11"/>
                    <a:pt x="15" y="1"/>
                    <a:pt x="3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4" name="Freeform 1035">
              <a:extLst>
                <a:ext uri="{FF2B5EF4-FFF2-40B4-BE49-F238E27FC236}">
                  <a16:creationId xmlns:a16="http://schemas.microsoft.com/office/drawing/2014/main" id="{5C92BC13-E96C-4960-9E92-4BD8B257E2F5}"/>
                </a:ext>
              </a:extLst>
            </p:cNvPr>
            <p:cNvSpPr/>
            <p:nvPr>
              <p:custDataLst>
                <p:tags r:id="rId485"/>
              </p:custDataLst>
            </p:nvPr>
          </p:nvSpPr>
          <p:spPr bwMode="auto">
            <a:xfrm>
              <a:off x="2430" y="2792"/>
              <a:ext cx="386" cy="230"/>
            </a:xfrm>
            <a:custGeom>
              <a:avLst/>
              <a:gdLst>
                <a:gd name="T0" fmla="*/ 0 w 350"/>
                <a:gd name="T1" fmla="*/ 14 h 208"/>
                <a:gd name="T2" fmla="*/ 73 w 350"/>
                <a:gd name="T3" fmla="*/ 17 h 208"/>
                <a:gd name="T4" fmla="*/ 149 w 350"/>
                <a:gd name="T5" fmla="*/ 13 h 208"/>
                <a:gd name="T6" fmla="*/ 280 w 350"/>
                <a:gd name="T7" fmla="*/ 31 h 208"/>
                <a:gd name="T8" fmla="*/ 341 w 350"/>
                <a:gd name="T9" fmla="*/ 94 h 208"/>
                <a:gd name="T10" fmla="*/ 397 w 350"/>
                <a:gd name="T11" fmla="*/ 155 h 208"/>
                <a:gd name="T12" fmla="*/ 470 w 350"/>
                <a:gd name="T13" fmla="*/ 281 h 208"/>
                <a:gd name="T14" fmla="*/ 347 w 350"/>
                <a:gd name="T15" fmla="*/ 140 h 208"/>
                <a:gd name="T16" fmla="*/ 192 w 350"/>
                <a:gd name="T17" fmla="*/ 43 h 208"/>
                <a:gd name="T18" fmla="*/ 1 w 350"/>
                <a:gd name="T19" fmla="*/ 23 h 2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208">
                  <a:moveTo>
                    <a:pt x="0" y="11"/>
                  </a:moveTo>
                  <a:cubicBezTo>
                    <a:pt x="16" y="17"/>
                    <a:pt x="38" y="14"/>
                    <a:pt x="54" y="13"/>
                  </a:cubicBezTo>
                  <a:cubicBezTo>
                    <a:pt x="73" y="12"/>
                    <a:pt x="92" y="11"/>
                    <a:pt x="111" y="10"/>
                  </a:cubicBezTo>
                  <a:cubicBezTo>
                    <a:pt x="148" y="9"/>
                    <a:pt x="177" y="0"/>
                    <a:pt x="209" y="23"/>
                  </a:cubicBezTo>
                  <a:cubicBezTo>
                    <a:pt x="226" y="36"/>
                    <a:pt x="238" y="54"/>
                    <a:pt x="254" y="70"/>
                  </a:cubicBezTo>
                  <a:cubicBezTo>
                    <a:pt x="269" y="84"/>
                    <a:pt x="285" y="97"/>
                    <a:pt x="296" y="115"/>
                  </a:cubicBezTo>
                  <a:cubicBezTo>
                    <a:pt x="314" y="143"/>
                    <a:pt x="343" y="175"/>
                    <a:pt x="350" y="208"/>
                  </a:cubicBezTo>
                  <a:cubicBezTo>
                    <a:pt x="314" y="180"/>
                    <a:pt x="293" y="135"/>
                    <a:pt x="259" y="104"/>
                  </a:cubicBezTo>
                  <a:cubicBezTo>
                    <a:pt x="224" y="73"/>
                    <a:pt x="185" y="51"/>
                    <a:pt x="143" y="32"/>
                  </a:cubicBezTo>
                  <a:cubicBezTo>
                    <a:pt x="98" y="12"/>
                    <a:pt x="49" y="17"/>
                    <a:pt x="1" y="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5" name="Freeform 1036">
              <a:extLst>
                <a:ext uri="{FF2B5EF4-FFF2-40B4-BE49-F238E27FC236}">
                  <a16:creationId xmlns:a16="http://schemas.microsoft.com/office/drawing/2014/main" id="{CC041EDD-D0F0-4222-8AB7-55659A028396}"/>
                </a:ext>
              </a:extLst>
            </p:cNvPr>
            <p:cNvSpPr/>
            <p:nvPr>
              <p:custDataLst>
                <p:tags r:id="rId486"/>
              </p:custDataLst>
            </p:nvPr>
          </p:nvSpPr>
          <p:spPr bwMode="auto">
            <a:xfrm>
              <a:off x="2711" y="2590"/>
              <a:ext cx="323" cy="58"/>
            </a:xfrm>
            <a:custGeom>
              <a:avLst/>
              <a:gdLst>
                <a:gd name="T0" fmla="*/ 0 w 292"/>
                <a:gd name="T1" fmla="*/ 26 h 53"/>
                <a:gd name="T2" fmla="*/ 51 w 292"/>
                <a:gd name="T3" fmla="*/ 47 h 53"/>
                <a:gd name="T4" fmla="*/ 100 w 292"/>
                <a:gd name="T5" fmla="*/ 44 h 53"/>
                <a:gd name="T6" fmla="*/ 206 w 292"/>
                <a:gd name="T7" fmla="*/ 43 h 53"/>
                <a:gd name="T8" fmla="*/ 395 w 292"/>
                <a:gd name="T9" fmla="*/ 22 h 53"/>
                <a:gd name="T10" fmla="*/ 270 w 292"/>
                <a:gd name="T11" fmla="*/ 25 h 53"/>
                <a:gd name="T12" fmla="*/ 184 w 292"/>
                <a:gd name="T13" fmla="*/ 4 h 53"/>
                <a:gd name="T14" fmla="*/ 77 w 292"/>
                <a:gd name="T15" fmla="*/ 10 h 53"/>
                <a:gd name="T16" fmla="*/ 8 w 292"/>
                <a:gd name="T17" fmla="*/ 14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2" h="52">
                  <a:moveTo>
                    <a:pt x="0" y="20"/>
                  </a:moveTo>
                  <a:cubicBezTo>
                    <a:pt x="7" y="22"/>
                    <a:pt x="26" y="33"/>
                    <a:pt x="38" y="36"/>
                  </a:cubicBezTo>
                  <a:cubicBezTo>
                    <a:pt x="50" y="38"/>
                    <a:pt x="61" y="35"/>
                    <a:pt x="73" y="34"/>
                  </a:cubicBezTo>
                  <a:cubicBezTo>
                    <a:pt x="99" y="34"/>
                    <a:pt x="126" y="33"/>
                    <a:pt x="152" y="33"/>
                  </a:cubicBezTo>
                  <a:cubicBezTo>
                    <a:pt x="202" y="33"/>
                    <a:pt x="250" y="53"/>
                    <a:pt x="292" y="16"/>
                  </a:cubicBezTo>
                  <a:cubicBezTo>
                    <a:pt x="266" y="28"/>
                    <a:pt x="228" y="21"/>
                    <a:pt x="200" y="19"/>
                  </a:cubicBezTo>
                  <a:cubicBezTo>
                    <a:pt x="177" y="17"/>
                    <a:pt x="158" y="8"/>
                    <a:pt x="136" y="4"/>
                  </a:cubicBezTo>
                  <a:cubicBezTo>
                    <a:pt x="110" y="0"/>
                    <a:pt x="84" y="5"/>
                    <a:pt x="57" y="7"/>
                  </a:cubicBezTo>
                  <a:cubicBezTo>
                    <a:pt x="42" y="8"/>
                    <a:pt x="20" y="17"/>
                    <a:pt x="5" y="1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6" name="Freeform 1037">
              <a:extLst>
                <a:ext uri="{FF2B5EF4-FFF2-40B4-BE49-F238E27FC236}">
                  <a16:creationId xmlns:a16="http://schemas.microsoft.com/office/drawing/2014/main" id="{26B418DC-3FE3-492A-B305-7CB07D858E91}"/>
                </a:ext>
              </a:extLst>
            </p:cNvPr>
            <p:cNvSpPr/>
            <p:nvPr>
              <p:custDataLst>
                <p:tags r:id="rId487"/>
              </p:custDataLst>
            </p:nvPr>
          </p:nvSpPr>
          <p:spPr bwMode="auto">
            <a:xfrm>
              <a:off x="2924" y="2434"/>
              <a:ext cx="297" cy="140"/>
            </a:xfrm>
            <a:custGeom>
              <a:avLst/>
              <a:gdLst>
                <a:gd name="T0" fmla="*/ 0 w 269"/>
                <a:gd name="T1" fmla="*/ 161 h 127"/>
                <a:gd name="T2" fmla="*/ 145 w 269"/>
                <a:gd name="T3" fmla="*/ 57 h 127"/>
                <a:gd name="T4" fmla="*/ 237 w 269"/>
                <a:gd name="T5" fmla="*/ 31 h 127"/>
                <a:gd name="T6" fmla="*/ 315 w 269"/>
                <a:gd name="T7" fmla="*/ 8 h 127"/>
                <a:gd name="T8" fmla="*/ 326 w 269"/>
                <a:gd name="T9" fmla="*/ 76 h 127"/>
                <a:gd name="T10" fmla="*/ 215 w 269"/>
                <a:gd name="T11" fmla="*/ 116 h 127"/>
                <a:gd name="T12" fmla="*/ 44 w 269"/>
                <a:gd name="T13" fmla="*/ 162 h 127"/>
                <a:gd name="T14" fmla="*/ 0 w 269"/>
                <a:gd name="T15" fmla="*/ 1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9" h="127">
                  <a:moveTo>
                    <a:pt x="0" y="120"/>
                  </a:moveTo>
                  <a:cubicBezTo>
                    <a:pt x="34" y="127"/>
                    <a:pt x="79" y="60"/>
                    <a:pt x="108" y="43"/>
                  </a:cubicBezTo>
                  <a:cubicBezTo>
                    <a:pt x="130" y="31"/>
                    <a:pt x="154" y="32"/>
                    <a:pt x="177" y="23"/>
                  </a:cubicBezTo>
                  <a:cubicBezTo>
                    <a:pt x="192" y="18"/>
                    <a:pt x="218" y="0"/>
                    <a:pt x="234" y="5"/>
                  </a:cubicBezTo>
                  <a:cubicBezTo>
                    <a:pt x="258" y="12"/>
                    <a:pt x="269" y="48"/>
                    <a:pt x="242" y="57"/>
                  </a:cubicBezTo>
                  <a:cubicBezTo>
                    <a:pt x="214" y="67"/>
                    <a:pt x="187" y="71"/>
                    <a:pt x="160" y="86"/>
                  </a:cubicBezTo>
                  <a:cubicBezTo>
                    <a:pt x="119" y="109"/>
                    <a:pt x="80" y="123"/>
                    <a:pt x="33" y="121"/>
                  </a:cubicBezTo>
                  <a:cubicBezTo>
                    <a:pt x="22" y="121"/>
                    <a:pt x="12" y="117"/>
                    <a:pt x="0" y="117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7" name="Freeform 1038">
              <a:extLst>
                <a:ext uri="{FF2B5EF4-FFF2-40B4-BE49-F238E27FC236}">
                  <a16:creationId xmlns:a16="http://schemas.microsoft.com/office/drawing/2014/main" id="{CDE13EFE-6C07-47ED-A70F-F13AB4E5B274}"/>
                </a:ext>
              </a:extLst>
            </p:cNvPr>
            <p:cNvSpPr/>
            <p:nvPr>
              <p:custDataLst>
                <p:tags r:id="rId488"/>
              </p:custDataLst>
            </p:nvPr>
          </p:nvSpPr>
          <p:spPr bwMode="auto">
            <a:xfrm>
              <a:off x="2552" y="2636"/>
              <a:ext cx="209" cy="215"/>
            </a:xfrm>
            <a:custGeom>
              <a:avLst/>
              <a:gdLst>
                <a:gd name="T0" fmla="*/ 0 w 189"/>
                <a:gd name="T1" fmla="*/ 68 h 195"/>
                <a:gd name="T2" fmla="*/ 43 w 189"/>
                <a:gd name="T3" fmla="*/ 44 h 195"/>
                <a:gd name="T4" fmla="*/ 65 w 189"/>
                <a:gd name="T5" fmla="*/ 12 h 195"/>
                <a:gd name="T6" fmla="*/ 134 w 189"/>
                <a:gd name="T7" fmla="*/ 88 h 195"/>
                <a:gd name="T8" fmla="*/ 206 w 189"/>
                <a:gd name="T9" fmla="*/ 193 h 195"/>
                <a:gd name="T10" fmla="*/ 255 w 189"/>
                <a:gd name="T11" fmla="*/ 261 h 195"/>
                <a:gd name="T12" fmla="*/ 199 w 189"/>
                <a:gd name="T13" fmla="*/ 204 h 195"/>
                <a:gd name="T14" fmla="*/ 116 w 189"/>
                <a:gd name="T15" fmla="*/ 140 h 195"/>
                <a:gd name="T16" fmla="*/ 44 w 189"/>
                <a:gd name="T17" fmla="*/ 96 h 195"/>
                <a:gd name="T18" fmla="*/ 0 w 189"/>
                <a:gd name="T19" fmla="*/ 71 h 1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9" h="195">
                  <a:moveTo>
                    <a:pt x="0" y="51"/>
                  </a:moveTo>
                  <a:cubicBezTo>
                    <a:pt x="13" y="47"/>
                    <a:pt x="23" y="46"/>
                    <a:pt x="32" y="33"/>
                  </a:cubicBezTo>
                  <a:cubicBezTo>
                    <a:pt x="37" y="25"/>
                    <a:pt x="37" y="12"/>
                    <a:pt x="48" y="9"/>
                  </a:cubicBezTo>
                  <a:cubicBezTo>
                    <a:pt x="72" y="0"/>
                    <a:pt x="91" y="51"/>
                    <a:pt x="99" y="66"/>
                  </a:cubicBezTo>
                  <a:cubicBezTo>
                    <a:pt x="113" y="96"/>
                    <a:pt x="131" y="119"/>
                    <a:pt x="152" y="144"/>
                  </a:cubicBezTo>
                  <a:cubicBezTo>
                    <a:pt x="165" y="160"/>
                    <a:pt x="183" y="175"/>
                    <a:pt x="189" y="195"/>
                  </a:cubicBezTo>
                  <a:cubicBezTo>
                    <a:pt x="172" y="185"/>
                    <a:pt x="161" y="165"/>
                    <a:pt x="147" y="152"/>
                  </a:cubicBezTo>
                  <a:cubicBezTo>
                    <a:pt x="127" y="135"/>
                    <a:pt x="107" y="119"/>
                    <a:pt x="86" y="104"/>
                  </a:cubicBezTo>
                  <a:cubicBezTo>
                    <a:pt x="69" y="91"/>
                    <a:pt x="52" y="81"/>
                    <a:pt x="33" y="72"/>
                  </a:cubicBezTo>
                  <a:cubicBezTo>
                    <a:pt x="24" y="68"/>
                    <a:pt x="3" y="60"/>
                    <a:pt x="0" y="5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8" name="Freeform 1039">
              <a:extLst>
                <a:ext uri="{FF2B5EF4-FFF2-40B4-BE49-F238E27FC236}">
                  <a16:creationId xmlns:a16="http://schemas.microsoft.com/office/drawing/2014/main" id="{9D356A5E-2B7E-4533-94D4-44F430ACF602}"/>
                </a:ext>
              </a:extLst>
            </p:cNvPr>
            <p:cNvSpPr/>
            <p:nvPr>
              <p:custDataLst>
                <p:tags r:id="rId489"/>
              </p:custDataLst>
            </p:nvPr>
          </p:nvSpPr>
          <p:spPr bwMode="auto">
            <a:xfrm>
              <a:off x="2914" y="2613"/>
              <a:ext cx="392" cy="359"/>
            </a:xfrm>
            <a:custGeom>
              <a:avLst/>
              <a:gdLst>
                <a:gd name="T0" fmla="*/ 352 w 355"/>
                <a:gd name="T1" fmla="*/ 15 h 325"/>
                <a:gd name="T2" fmla="*/ 300 w 355"/>
                <a:gd name="T3" fmla="*/ 91 h 325"/>
                <a:gd name="T4" fmla="*/ 247 w 355"/>
                <a:gd name="T5" fmla="*/ 142 h 325"/>
                <a:gd name="T6" fmla="*/ 134 w 355"/>
                <a:gd name="T7" fmla="*/ 222 h 325"/>
                <a:gd name="T8" fmla="*/ 55 w 355"/>
                <a:gd name="T9" fmla="*/ 327 h 325"/>
                <a:gd name="T10" fmla="*/ 4 w 355"/>
                <a:gd name="T11" fmla="*/ 418 h 325"/>
                <a:gd name="T12" fmla="*/ 0 w 355"/>
                <a:gd name="T13" fmla="*/ 439 h 325"/>
                <a:gd name="T14" fmla="*/ 55 w 355"/>
                <a:gd name="T15" fmla="*/ 371 h 325"/>
                <a:gd name="T16" fmla="*/ 127 w 355"/>
                <a:gd name="T17" fmla="*/ 308 h 325"/>
                <a:gd name="T18" fmla="*/ 274 w 355"/>
                <a:gd name="T19" fmla="*/ 188 h 325"/>
                <a:gd name="T20" fmla="*/ 398 w 355"/>
                <a:gd name="T21" fmla="*/ 120 h 325"/>
                <a:gd name="T22" fmla="*/ 478 w 355"/>
                <a:gd name="T23" fmla="*/ 83 h 325"/>
                <a:gd name="T24" fmla="*/ 426 w 355"/>
                <a:gd name="T25" fmla="*/ 83 h 325"/>
                <a:gd name="T26" fmla="*/ 390 w 355"/>
                <a:gd name="T27" fmla="*/ 43 h 325"/>
                <a:gd name="T28" fmla="*/ 371 w 355"/>
                <a:gd name="T29" fmla="*/ 3 h 325"/>
                <a:gd name="T30" fmla="*/ 349 w 355"/>
                <a:gd name="T31" fmla="*/ 15 h 3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5" h="325">
                  <a:moveTo>
                    <a:pt x="262" y="12"/>
                  </a:moveTo>
                  <a:cubicBezTo>
                    <a:pt x="249" y="31"/>
                    <a:pt x="239" y="50"/>
                    <a:pt x="223" y="67"/>
                  </a:cubicBezTo>
                  <a:cubicBezTo>
                    <a:pt x="210" y="80"/>
                    <a:pt x="197" y="93"/>
                    <a:pt x="184" y="106"/>
                  </a:cubicBezTo>
                  <a:cubicBezTo>
                    <a:pt x="159" y="130"/>
                    <a:pt x="125" y="142"/>
                    <a:pt x="100" y="165"/>
                  </a:cubicBezTo>
                  <a:cubicBezTo>
                    <a:pt x="77" y="188"/>
                    <a:pt x="61" y="218"/>
                    <a:pt x="41" y="243"/>
                  </a:cubicBezTo>
                  <a:cubicBezTo>
                    <a:pt x="24" y="264"/>
                    <a:pt x="12" y="284"/>
                    <a:pt x="4" y="310"/>
                  </a:cubicBezTo>
                  <a:cubicBezTo>
                    <a:pt x="2" y="315"/>
                    <a:pt x="0" y="319"/>
                    <a:pt x="0" y="325"/>
                  </a:cubicBezTo>
                  <a:cubicBezTo>
                    <a:pt x="17" y="317"/>
                    <a:pt x="28" y="289"/>
                    <a:pt x="41" y="275"/>
                  </a:cubicBezTo>
                  <a:cubicBezTo>
                    <a:pt x="57" y="258"/>
                    <a:pt x="75" y="242"/>
                    <a:pt x="94" y="229"/>
                  </a:cubicBezTo>
                  <a:cubicBezTo>
                    <a:pt x="134" y="203"/>
                    <a:pt x="165" y="165"/>
                    <a:pt x="204" y="139"/>
                  </a:cubicBezTo>
                  <a:cubicBezTo>
                    <a:pt x="233" y="121"/>
                    <a:pt x="264" y="105"/>
                    <a:pt x="295" y="90"/>
                  </a:cubicBezTo>
                  <a:cubicBezTo>
                    <a:pt x="308" y="83"/>
                    <a:pt x="349" y="74"/>
                    <a:pt x="355" y="62"/>
                  </a:cubicBezTo>
                  <a:cubicBezTo>
                    <a:pt x="346" y="56"/>
                    <a:pt x="330" y="66"/>
                    <a:pt x="317" y="62"/>
                  </a:cubicBezTo>
                  <a:cubicBezTo>
                    <a:pt x="303" y="57"/>
                    <a:pt x="296" y="44"/>
                    <a:pt x="290" y="32"/>
                  </a:cubicBezTo>
                  <a:cubicBezTo>
                    <a:pt x="287" y="23"/>
                    <a:pt x="283" y="7"/>
                    <a:pt x="275" y="3"/>
                  </a:cubicBezTo>
                  <a:cubicBezTo>
                    <a:pt x="268" y="0"/>
                    <a:pt x="255" y="3"/>
                    <a:pt x="259" y="12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19" name="Freeform 1040">
              <a:extLst>
                <a:ext uri="{FF2B5EF4-FFF2-40B4-BE49-F238E27FC236}">
                  <a16:creationId xmlns:a16="http://schemas.microsoft.com/office/drawing/2014/main" id="{F3694300-FEED-4C46-B2F8-A15413A9AC41}"/>
                </a:ext>
              </a:extLst>
            </p:cNvPr>
            <p:cNvSpPr/>
            <p:nvPr>
              <p:custDataLst>
                <p:tags r:id="rId490"/>
              </p:custDataLst>
            </p:nvPr>
          </p:nvSpPr>
          <p:spPr bwMode="auto">
            <a:xfrm>
              <a:off x="3140" y="2734"/>
              <a:ext cx="200" cy="95"/>
            </a:xfrm>
            <a:custGeom>
              <a:avLst/>
              <a:gdLst>
                <a:gd name="T0" fmla="*/ 220 w 181"/>
                <a:gd name="T1" fmla="*/ 0 h 86"/>
                <a:gd name="T2" fmla="*/ 103 w 181"/>
                <a:gd name="T3" fmla="*/ 63 h 86"/>
                <a:gd name="T4" fmla="*/ 0 w 181"/>
                <a:gd name="T5" fmla="*/ 116 h 86"/>
                <a:gd name="T6" fmla="*/ 84 w 181"/>
                <a:gd name="T7" fmla="*/ 89 h 86"/>
                <a:gd name="T8" fmla="*/ 150 w 181"/>
                <a:gd name="T9" fmla="*/ 70 h 86"/>
                <a:gd name="T10" fmla="*/ 242 w 181"/>
                <a:gd name="T11" fmla="*/ 10 h 86"/>
                <a:gd name="T12" fmla="*/ 222 w 181"/>
                <a:gd name="T13" fmla="*/ 1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1" h="86">
                  <a:moveTo>
                    <a:pt x="163" y="0"/>
                  </a:moveTo>
                  <a:cubicBezTo>
                    <a:pt x="137" y="20"/>
                    <a:pt x="105" y="31"/>
                    <a:pt x="76" y="47"/>
                  </a:cubicBezTo>
                  <a:cubicBezTo>
                    <a:pt x="52" y="62"/>
                    <a:pt x="23" y="70"/>
                    <a:pt x="0" y="86"/>
                  </a:cubicBezTo>
                  <a:cubicBezTo>
                    <a:pt x="19" y="84"/>
                    <a:pt x="43" y="73"/>
                    <a:pt x="62" y="66"/>
                  </a:cubicBezTo>
                  <a:cubicBezTo>
                    <a:pt x="78" y="60"/>
                    <a:pt x="94" y="59"/>
                    <a:pt x="111" y="52"/>
                  </a:cubicBezTo>
                  <a:cubicBezTo>
                    <a:pt x="125" y="47"/>
                    <a:pt x="181" y="25"/>
                    <a:pt x="179" y="7"/>
                  </a:cubicBezTo>
                  <a:cubicBezTo>
                    <a:pt x="174" y="5"/>
                    <a:pt x="170" y="2"/>
                    <a:pt x="165" y="1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0" name="Freeform 1041">
              <a:extLst>
                <a:ext uri="{FF2B5EF4-FFF2-40B4-BE49-F238E27FC236}">
                  <a16:creationId xmlns:a16="http://schemas.microsoft.com/office/drawing/2014/main" id="{993744ED-D33B-41F6-A8A0-9EB61DE09BCC}"/>
                </a:ext>
              </a:extLst>
            </p:cNvPr>
            <p:cNvSpPr/>
            <p:nvPr>
              <p:custDataLst>
                <p:tags r:id="rId491"/>
              </p:custDataLst>
            </p:nvPr>
          </p:nvSpPr>
          <p:spPr bwMode="auto">
            <a:xfrm>
              <a:off x="2932" y="2822"/>
              <a:ext cx="358" cy="201"/>
            </a:xfrm>
            <a:custGeom>
              <a:avLst/>
              <a:gdLst>
                <a:gd name="T0" fmla="*/ 434 w 324"/>
                <a:gd name="T1" fmla="*/ 3 h 182"/>
                <a:gd name="T2" fmla="*/ 357 w 324"/>
                <a:gd name="T3" fmla="*/ 38 h 182"/>
                <a:gd name="T4" fmla="*/ 283 w 324"/>
                <a:gd name="T5" fmla="*/ 60 h 182"/>
                <a:gd name="T6" fmla="*/ 171 w 324"/>
                <a:gd name="T7" fmla="*/ 86 h 182"/>
                <a:gd name="T8" fmla="*/ 78 w 324"/>
                <a:gd name="T9" fmla="*/ 167 h 182"/>
                <a:gd name="T10" fmla="*/ 0 w 324"/>
                <a:gd name="T11" fmla="*/ 243 h 182"/>
                <a:gd name="T12" fmla="*/ 51 w 324"/>
                <a:gd name="T13" fmla="*/ 215 h 182"/>
                <a:gd name="T14" fmla="*/ 120 w 324"/>
                <a:gd name="T15" fmla="*/ 189 h 182"/>
                <a:gd name="T16" fmla="*/ 310 w 324"/>
                <a:gd name="T17" fmla="*/ 152 h 182"/>
                <a:gd name="T18" fmla="*/ 409 w 324"/>
                <a:gd name="T19" fmla="*/ 55 h 182"/>
                <a:gd name="T20" fmla="*/ 434 w 324"/>
                <a:gd name="T21" fmla="*/ 3 h 1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4" h="182">
                  <a:moveTo>
                    <a:pt x="322" y="3"/>
                  </a:moveTo>
                  <a:cubicBezTo>
                    <a:pt x="315" y="0"/>
                    <a:pt x="276" y="24"/>
                    <a:pt x="264" y="28"/>
                  </a:cubicBezTo>
                  <a:cubicBezTo>
                    <a:pt x="246" y="34"/>
                    <a:pt x="228" y="41"/>
                    <a:pt x="210" y="44"/>
                  </a:cubicBezTo>
                  <a:cubicBezTo>
                    <a:pt x="182" y="50"/>
                    <a:pt x="152" y="53"/>
                    <a:pt x="127" y="64"/>
                  </a:cubicBezTo>
                  <a:cubicBezTo>
                    <a:pt x="99" y="76"/>
                    <a:pt x="77" y="102"/>
                    <a:pt x="58" y="124"/>
                  </a:cubicBezTo>
                  <a:cubicBezTo>
                    <a:pt x="43" y="143"/>
                    <a:pt x="8" y="158"/>
                    <a:pt x="0" y="180"/>
                  </a:cubicBezTo>
                  <a:cubicBezTo>
                    <a:pt x="13" y="182"/>
                    <a:pt x="28" y="167"/>
                    <a:pt x="38" y="160"/>
                  </a:cubicBezTo>
                  <a:cubicBezTo>
                    <a:pt x="55" y="149"/>
                    <a:pt x="70" y="142"/>
                    <a:pt x="90" y="140"/>
                  </a:cubicBezTo>
                  <a:cubicBezTo>
                    <a:pt x="140" y="135"/>
                    <a:pt x="186" y="142"/>
                    <a:pt x="230" y="113"/>
                  </a:cubicBezTo>
                  <a:cubicBezTo>
                    <a:pt x="258" y="94"/>
                    <a:pt x="281" y="66"/>
                    <a:pt x="303" y="41"/>
                  </a:cubicBezTo>
                  <a:cubicBezTo>
                    <a:pt x="313" y="32"/>
                    <a:pt x="324" y="16"/>
                    <a:pt x="322" y="3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1" name="Freeform 1042">
              <a:extLst>
                <a:ext uri="{FF2B5EF4-FFF2-40B4-BE49-F238E27FC236}">
                  <a16:creationId xmlns:a16="http://schemas.microsoft.com/office/drawing/2014/main" id="{427FACFE-1F3C-4E04-943E-1D9239164EF8}"/>
                </a:ext>
              </a:extLst>
            </p:cNvPr>
            <p:cNvSpPr/>
            <p:nvPr>
              <p:custDataLst>
                <p:tags r:id="rId492"/>
              </p:custDataLst>
            </p:nvPr>
          </p:nvSpPr>
          <p:spPr bwMode="auto">
            <a:xfrm>
              <a:off x="2493" y="2421"/>
              <a:ext cx="481" cy="137"/>
            </a:xfrm>
            <a:custGeom>
              <a:avLst/>
              <a:gdLst>
                <a:gd name="T0" fmla="*/ 0 w 436"/>
                <a:gd name="T1" fmla="*/ 0 h 124"/>
                <a:gd name="T2" fmla="*/ 61 w 436"/>
                <a:gd name="T3" fmla="*/ 53 h 124"/>
                <a:gd name="T4" fmla="*/ 126 w 436"/>
                <a:gd name="T5" fmla="*/ 91 h 124"/>
                <a:gd name="T6" fmla="*/ 271 w 436"/>
                <a:gd name="T7" fmla="*/ 154 h 124"/>
                <a:gd name="T8" fmla="*/ 431 w 436"/>
                <a:gd name="T9" fmla="*/ 143 h 124"/>
                <a:gd name="T10" fmla="*/ 586 w 436"/>
                <a:gd name="T11" fmla="*/ 62 h 124"/>
                <a:gd name="T12" fmla="*/ 510 w 436"/>
                <a:gd name="T13" fmla="*/ 55 h 124"/>
                <a:gd name="T14" fmla="*/ 399 w 436"/>
                <a:gd name="T15" fmla="*/ 72 h 124"/>
                <a:gd name="T16" fmla="*/ 182 w 436"/>
                <a:gd name="T17" fmla="*/ 40 h 124"/>
                <a:gd name="T18" fmla="*/ 71 w 436"/>
                <a:gd name="T19" fmla="*/ 12 h 124"/>
                <a:gd name="T20" fmla="*/ 8 w 436"/>
                <a:gd name="T21" fmla="*/ 0 h 1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24">
                  <a:moveTo>
                    <a:pt x="0" y="0"/>
                  </a:moveTo>
                  <a:cubicBezTo>
                    <a:pt x="15" y="6"/>
                    <a:pt x="32" y="28"/>
                    <a:pt x="45" y="39"/>
                  </a:cubicBezTo>
                  <a:cubicBezTo>
                    <a:pt x="59" y="51"/>
                    <a:pt x="76" y="59"/>
                    <a:pt x="93" y="67"/>
                  </a:cubicBezTo>
                  <a:cubicBezTo>
                    <a:pt x="129" y="85"/>
                    <a:pt x="162" y="104"/>
                    <a:pt x="202" y="114"/>
                  </a:cubicBezTo>
                  <a:cubicBezTo>
                    <a:pt x="237" y="124"/>
                    <a:pt x="288" y="116"/>
                    <a:pt x="321" y="106"/>
                  </a:cubicBezTo>
                  <a:cubicBezTo>
                    <a:pt x="353" y="96"/>
                    <a:pt x="421" y="81"/>
                    <a:pt x="436" y="46"/>
                  </a:cubicBezTo>
                  <a:cubicBezTo>
                    <a:pt x="421" y="40"/>
                    <a:pt x="397" y="41"/>
                    <a:pt x="380" y="41"/>
                  </a:cubicBezTo>
                  <a:cubicBezTo>
                    <a:pt x="352" y="41"/>
                    <a:pt x="325" y="55"/>
                    <a:pt x="297" y="53"/>
                  </a:cubicBezTo>
                  <a:cubicBezTo>
                    <a:pt x="242" y="47"/>
                    <a:pt x="192" y="24"/>
                    <a:pt x="136" y="30"/>
                  </a:cubicBezTo>
                  <a:cubicBezTo>
                    <a:pt x="110" y="32"/>
                    <a:pt x="79" y="14"/>
                    <a:pt x="53" y="9"/>
                  </a:cubicBezTo>
                  <a:cubicBezTo>
                    <a:pt x="38" y="6"/>
                    <a:pt x="16" y="10"/>
                    <a:pt x="5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2" name="Freeform 1043">
              <a:extLst>
                <a:ext uri="{FF2B5EF4-FFF2-40B4-BE49-F238E27FC236}">
                  <a16:creationId xmlns:a16="http://schemas.microsoft.com/office/drawing/2014/main" id="{24B912FB-F480-45AB-BE66-D78F7F1AF7B8}"/>
                </a:ext>
              </a:extLst>
            </p:cNvPr>
            <p:cNvSpPr/>
            <p:nvPr>
              <p:custDataLst>
                <p:tags r:id="rId493"/>
              </p:custDataLst>
            </p:nvPr>
          </p:nvSpPr>
          <p:spPr bwMode="auto">
            <a:xfrm>
              <a:off x="2777" y="2771"/>
              <a:ext cx="93" cy="132"/>
            </a:xfrm>
            <a:custGeom>
              <a:avLst/>
              <a:gdLst>
                <a:gd name="T0" fmla="*/ 0 w 84"/>
                <a:gd name="T1" fmla="*/ 0 h 120"/>
                <a:gd name="T2" fmla="*/ 53 w 84"/>
                <a:gd name="T3" fmla="*/ 74 h 120"/>
                <a:gd name="T4" fmla="*/ 91 w 84"/>
                <a:gd name="T5" fmla="*/ 160 h 120"/>
                <a:gd name="T6" fmla="*/ 69 w 84"/>
                <a:gd name="T7" fmla="*/ 25 h 120"/>
                <a:gd name="T8" fmla="*/ 33 w 84"/>
                <a:gd name="T9" fmla="*/ 15 h 120"/>
                <a:gd name="T10" fmla="*/ 0 w 84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20">
                  <a:moveTo>
                    <a:pt x="0" y="0"/>
                  </a:moveTo>
                  <a:cubicBezTo>
                    <a:pt x="15" y="18"/>
                    <a:pt x="30" y="32"/>
                    <a:pt x="39" y="55"/>
                  </a:cubicBezTo>
                  <a:cubicBezTo>
                    <a:pt x="45" y="70"/>
                    <a:pt x="52" y="114"/>
                    <a:pt x="67" y="120"/>
                  </a:cubicBezTo>
                  <a:cubicBezTo>
                    <a:pt x="68" y="92"/>
                    <a:pt x="84" y="35"/>
                    <a:pt x="51" y="19"/>
                  </a:cubicBezTo>
                  <a:cubicBezTo>
                    <a:pt x="42" y="14"/>
                    <a:pt x="32" y="15"/>
                    <a:pt x="24" y="12"/>
                  </a:cubicBezTo>
                  <a:cubicBezTo>
                    <a:pt x="15" y="8"/>
                    <a:pt x="9" y="1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3" name="Freeform 1044">
              <a:extLst>
                <a:ext uri="{FF2B5EF4-FFF2-40B4-BE49-F238E27FC236}">
                  <a16:creationId xmlns:a16="http://schemas.microsoft.com/office/drawing/2014/main" id="{B97AD397-E379-4DB8-9BE3-73E8B72AC994}"/>
                </a:ext>
              </a:extLst>
            </p:cNvPr>
            <p:cNvSpPr/>
            <p:nvPr>
              <p:custDataLst>
                <p:tags r:id="rId494"/>
              </p:custDataLst>
            </p:nvPr>
          </p:nvSpPr>
          <p:spPr bwMode="auto">
            <a:xfrm>
              <a:off x="2893" y="2719"/>
              <a:ext cx="63" cy="18"/>
            </a:xfrm>
            <a:custGeom>
              <a:avLst/>
              <a:gdLst>
                <a:gd name="T0" fmla="*/ 0 w 57"/>
                <a:gd name="T1" fmla="*/ 20 h 16"/>
                <a:gd name="T2" fmla="*/ 77 w 57"/>
                <a:gd name="T3" fmla="*/ 7 h 16"/>
                <a:gd name="T4" fmla="*/ 0 w 57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6">
                  <a:moveTo>
                    <a:pt x="0" y="14"/>
                  </a:moveTo>
                  <a:cubicBezTo>
                    <a:pt x="18" y="14"/>
                    <a:pt x="44" y="16"/>
                    <a:pt x="57" y="4"/>
                  </a:cubicBezTo>
                  <a:cubicBezTo>
                    <a:pt x="43" y="0"/>
                    <a:pt x="13" y="3"/>
                    <a:pt x="0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4" name="Freeform 1045">
              <a:extLst>
                <a:ext uri="{FF2B5EF4-FFF2-40B4-BE49-F238E27FC236}">
                  <a16:creationId xmlns:a16="http://schemas.microsoft.com/office/drawing/2014/main" id="{85E64651-64EC-44E2-8392-E16E95A4E382}"/>
                </a:ext>
              </a:extLst>
            </p:cNvPr>
            <p:cNvSpPr/>
            <p:nvPr>
              <p:custDataLst>
                <p:tags r:id="rId495"/>
              </p:custDataLst>
            </p:nvPr>
          </p:nvSpPr>
          <p:spPr bwMode="auto">
            <a:xfrm>
              <a:off x="2975" y="2460"/>
              <a:ext cx="181" cy="93"/>
            </a:xfrm>
            <a:custGeom>
              <a:avLst/>
              <a:gdLst>
                <a:gd name="T0" fmla="*/ 0 w 164"/>
                <a:gd name="T1" fmla="*/ 114 h 84"/>
                <a:gd name="T2" fmla="*/ 23 w 164"/>
                <a:gd name="T3" fmla="*/ 99 h 84"/>
                <a:gd name="T4" fmla="*/ 49 w 164"/>
                <a:gd name="T5" fmla="*/ 71 h 84"/>
                <a:gd name="T6" fmla="*/ 98 w 164"/>
                <a:gd name="T7" fmla="*/ 24 h 84"/>
                <a:gd name="T8" fmla="*/ 168 w 164"/>
                <a:gd name="T9" fmla="*/ 21 h 84"/>
                <a:gd name="T10" fmla="*/ 221 w 164"/>
                <a:gd name="T11" fmla="*/ 0 h 84"/>
                <a:gd name="T12" fmla="*/ 156 w 164"/>
                <a:gd name="T13" fmla="*/ 34 h 84"/>
                <a:gd name="T14" fmla="*/ 85 w 164"/>
                <a:gd name="T15" fmla="*/ 75 h 84"/>
                <a:gd name="T16" fmla="*/ 9 w 164"/>
                <a:gd name="T17" fmla="*/ 11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4" h="84">
                  <a:moveTo>
                    <a:pt x="0" y="84"/>
                  </a:moveTo>
                  <a:cubicBezTo>
                    <a:pt x="4" y="78"/>
                    <a:pt x="11" y="77"/>
                    <a:pt x="17" y="72"/>
                  </a:cubicBezTo>
                  <a:cubicBezTo>
                    <a:pt x="24" y="67"/>
                    <a:pt x="30" y="59"/>
                    <a:pt x="36" y="52"/>
                  </a:cubicBezTo>
                  <a:cubicBezTo>
                    <a:pt x="46" y="41"/>
                    <a:pt x="59" y="23"/>
                    <a:pt x="73" y="18"/>
                  </a:cubicBezTo>
                  <a:cubicBezTo>
                    <a:pt x="89" y="13"/>
                    <a:pt x="108" y="18"/>
                    <a:pt x="125" y="15"/>
                  </a:cubicBezTo>
                  <a:cubicBezTo>
                    <a:pt x="139" y="13"/>
                    <a:pt x="150" y="3"/>
                    <a:pt x="164" y="0"/>
                  </a:cubicBezTo>
                  <a:cubicBezTo>
                    <a:pt x="150" y="15"/>
                    <a:pt x="135" y="19"/>
                    <a:pt x="116" y="25"/>
                  </a:cubicBezTo>
                  <a:cubicBezTo>
                    <a:pt x="94" y="31"/>
                    <a:pt x="81" y="43"/>
                    <a:pt x="63" y="55"/>
                  </a:cubicBezTo>
                  <a:cubicBezTo>
                    <a:pt x="47" y="65"/>
                    <a:pt x="25" y="81"/>
                    <a:pt x="6" y="8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5" name="Freeform 1046">
              <a:extLst>
                <a:ext uri="{FF2B5EF4-FFF2-40B4-BE49-F238E27FC236}">
                  <a16:creationId xmlns:a16="http://schemas.microsoft.com/office/drawing/2014/main" id="{37943C28-73E7-4417-8F5F-4D0C8B3631FE}"/>
                </a:ext>
              </a:extLst>
            </p:cNvPr>
            <p:cNvSpPr/>
            <p:nvPr>
              <p:custDataLst>
                <p:tags r:id="rId496"/>
              </p:custDataLst>
            </p:nvPr>
          </p:nvSpPr>
          <p:spPr bwMode="auto">
            <a:xfrm>
              <a:off x="2274" y="2585"/>
              <a:ext cx="225" cy="148"/>
            </a:xfrm>
            <a:custGeom>
              <a:avLst/>
              <a:gdLst>
                <a:gd name="T0" fmla="*/ 8 w 204"/>
                <a:gd name="T1" fmla="*/ 10 h 134"/>
                <a:gd name="T2" fmla="*/ 71 w 204"/>
                <a:gd name="T3" fmla="*/ 63 h 134"/>
                <a:gd name="T4" fmla="*/ 129 w 204"/>
                <a:gd name="T5" fmla="*/ 106 h 134"/>
                <a:gd name="T6" fmla="*/ 216 w 204"/>
                <a:gd name="T7" fmla="*/ 142 h 134"/>
                <a:gd name="T8" fmla="*/ 274 w 204"/>
                <a:gd name="T9" fmla="*/ 171 h 134"/>
                <a:gd name="T10" fmla="*/ 190 w 204"/>
                <a:gd name="T11" fmla="*/ 151 h 134"/>
                <a:gd name="T12" fmla="*/ 98 w 204"/>
                <a:gd name="T13" fmla="*/ 124 h 134"/>
                <a:gd name="T14" fmla="*/ 0 w 204"/>
                <a:gd name="T15" fmla="*/ 0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4" h="134">
                  <a:moveTo>
                    <a:pt x="5" y="7"/>
                  </a:moveTo>
                  <a:cubicBezTo>
                    <a:pt x="24" y="8"/>
                    <a:pt x="40" y="35"/>
                    <a:pt x="53" y="47"/>
                  </a:cubicBezTo>
                  <a:cubicBezTo>
                    <a:pt x="66" y="61"/>
                    <a:pt x="80" y="71"/>
                    <a:pt x="96" y="79"/>
                  </a:cubicBezTo>
                  <a:cubicBezTo>
                    <a:pt x="117" y="90"/>
                    <a:pt x="139" y="98"/>
                    <a:pt x="161" y="106"/>
                  </a:cubicBezTo>
                  <a:cubicBezTo>
                    <a:pt x="173" y="111"/>
                    <a:pt x="196" y="116"/>
                    <a:pt x="204" y="127"/>
                  </a:cubicBezTo>
                  <a:cubicBezTo>
                    <a:pt x="184" y="134"/>
                    <a:pt x="160" y="119"/>
                    <a:pt x="141" y="112"/>
                  </a:cubicBezTo>
                  <a:cubicBezTo>
                    <a:pt x="119" y="105"/>
                    <a:pt x="94" y="101"/>
                    <a:pt x="73" y="91"/>
                  </a:cubicBezTo>
                  <a:cubicBezTo>
                    <a:pt x="37" y="76"/>
                    <a:pt x="28" y="24"/>
                    <a:pt x="0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6" name="Freeform 1047">
              <a:extLst>
                <a:ext uri="{FF2B5EF4-FFF2-40B4-BE49-F238E27FC236}">
                  <a16:creationId xmlns:a16="http://schemas.microsoft.com/office/drawing/2014/main" id="{CCBD5D2B-D32C-4BD1-90AC-1CEC0E9B5CB4}"/>
                </a:ext>
              </a:extLst>
            </p:cNvPr>
            <p:cNvSpPr/>
            <p:nvPr>
              <p:custDataLst>
                <p:tags r:id="rId497"/>
              </p:custDataLst>
            </p:nvPr>
          </p:nvSpPr>
          <p:spPr bwMode="auto">
            <a:xfrm>
              <a:off x="2593" y="2648"/>
              <a:ext cx="83" cy="108"/>
            </a:xfrm>
            <a:custGeom>
              <a:avLst/>
              <a:gdLst>
                <a:gd name="T0" fmla="*/ 3 w 75"/>
                <a:gd name="T1" fmla="*/ 39 h 98"/>
                <a:gd name="T2" fmla="*/ 48 w 75"/>
                <a:gd name="T3" fmla="*/ 26 h 98"/>
                <a:gd name="T4" fmla="*/ 102 w 75"/>
                <a:gd name="T5" fmla="*/ 131 h 98"/>
                <a:gd name="T6" fmla="*/ 45 w 75"/>
                <a:gd name="T7" fmla="*/ 55 h 98"/>
                <a:gd name="T8" fmla="*/ 4 w 75"/>
                <a:gd name="T9" fmla="*/ 37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3" y="29"/>
                  </a:moveTo>
                  <a:cubicBezTo>
                    <a:pt x="0" y="0"/>
                    <a:pt x="21" y="4"/>
                    <a:pt x="35" y="20"/>
                  </a:cubicBezTo>
                  <a:cubicBezTo>
                    <a:pt x="53" y="40"/>
                    <a:pt x="67" y="74"/>
                    <a:pt x="75" y="98"/>
                  </a:cubicBezTo>
                  <a:cubicBezTo>
                    <a:pt x="65" y="80"/>
                    <a:pt x="48" y="55"/>
                    <a:pt x="33" y="41"/>
                  </a:cubicBezTo>
                  <a:cubicBezTo>
                    <a:pt x="24" y="32"/>
                    <a:pt x="14" y="32"/>
                    <a:pt x="4" y="28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7" name="Freeform 1048">
              <a:extLst>
                <a:ext uri="{FF2B5EF4-FFF2-40B4-BE49-F238E27FC236}">
                  <a16:creationId xmlns:a16="http://schemas.microsoft.com/office/drawing/2014/main" id="{8843EDDA-1FF0-4537-847E-78B488581EEA}"/>
                </a:ext>
              </a:extLst>
            </p:cNvPr>
            <p:cNvSpPr/>
            <p:nvPr>
              <p:custDataLst>
                <p:tags r:id="rId498"/>
              </p:custDataLst>
            </p:nvPr>
          </p:nvSpPr>
          <p:spPr bwMode="auto">
            <a:xfrm>
              <a:off x="2597" y="2808"/>
              <a:ext cx="109" cy="67"/>
            </a:xfrm>
            <a:custGeom>
              <a:avLst/>
              <a:gdLst>
                <a:gd name="T0" fmla="*/ 3 w 98"/>
                <a:gd name="T1" fmla="*/ 4 h 60"/>
                <a:gd name="T2" fmla="*/ 75 w 98"/>
                <a:gd name="T3" fmla="*/ 25 h 60"/>
                <a:gd name="T4" fmla="*/ 135 w 98"/>
                <a:gd name="T5" fmla="*/ 84 h 60"/>
                <a:gd name="T6" fmla="*/ 57 w 98"/>
                <a:gd name="T7" fmla="*/ 38 h 60"/>
                <a:gd name="T8" fmla="*/ 0 w 98"/>
                <a:gd name="T9" fmla="*/ 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0">
                  <a:moveTo>
                    <a:pt x="3" y="4"/>
                  </a:moveTo>
                  <a:cubicBezTo>
                    <a:pt x="18" y="0"/>
                    <a:pt x="41" y="8"/>
                    <a:pt x="54" y="18"/>
                  </a:cubicBezTo>
                  <a:cubicBezTo>
                    <a:pt x="67" y="28"/>
                    <a:pt x="89" y="44"/>
                    <a:pt x="98" y="60"/>
                  </a:cubicBezTo>
                  <a:cubicBezTo>
                    <a:pt x="78" y="59"/>
                    <a:pt x="56" y="38"/>
                    <a:pt x="41" y="27"/>
                  </a:cubicBezTo>
                  <a:cubicBezTo>
                    <a:pt x="27" y="16"/>
                    <a:pt x="14" y="12"/>
                    <a:pt x="0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8" name="Freeform 1049">
              <a:extLst>
                <a:ext uri="{FF2B5EF4-FFF2-40B4-BE49-F238E27FC236}">
                  <a16:creationId xmlns:a16="http://schemas.microsoft.com/office/drawing/2014/main" id="{9C023234-9DBE-46B5-9627-D8A4C267D7DD}"/>
                </a:ext>
              </a:extLst>
            </p:cNvPr>
            <p:cNvSpPr/>
            <p:nvPr>
              <p:custDataLst>
                <p:tags r:id="rId499"/>
              </p:custDataLst>
            </p:nvPr>
          </p:nvSpPr>
          <p:spPr bwMode="auto">
            <a:xfrm>
              <a:off x="2970" y="2648"/>
              <a:ext cx="272" cy="245"/>
            </a:xfrm>
            <a:custGeom>
              <a:avLst/>
              <a:gdLst>
                <a:gd name="T0" fmla="*/ 289 w 247"/>
                <a:gd name="T1" fmla="*/ 10 h 222"/>
                <a:gd name="T2" fmla="*/ 276 w 247"/>
                <a:gd name="T3" fmla="*/ 21 h 222"/>
                <a:gd name="T4" fmla="*/ 252 w 247"/>
                <a:gd name="T5" fmla="*/ 52 h 222"/>
                <a:gd name="T6" fmla="*/ 210 w 247"/>
                <a:gd name="T7" fmla="*/ 96 h 222"/>
                <a:gd name="T8" fmla="*/ 127 w 247"/>
                <a:gd name="T9" fmla="*/ 153 h 222"/>
                <a:gd name="T10" fmla="*/ 61 w 247"/>
                <a:gd name="T11" fmla="*/ 209 h 222"/>
                <a:gd name="T12" fmla="*/ 0 w 247"/>
                <a:gd name="T13" fmla="*/ 298 h 222"/>
                <a:gd name="T14" fmla="*/ 94 w 247"/>
                <a:gd name="T15" fmla="*/ 202 h 222"/>
                <a:gd name="T16" fmla="*/ 213 w 247"/>
                <a:gd name="T17" fmla="*/ 119 h 222"/>
                <a:gd name="T18" fmla="*/ 290 w 247"/>
                <a:gd name="T19" fmla="*/ 10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221">
                  <a:moveTo>
                    <a:pt x="216" y="7"/>
                  </a:moveTo>
                  <a:cubicBezTo>
                    <a:pt x="215" y="0"/>
                    <a:pt x="210" y="12"/>
                    <a:pt x="207" y="15"/>
                  </a:cubicBezTo>
                  <a:cubicBezTo>
                    <a:pt x="201" y="23"/>
                    <a:pt x="195" y="31"/>
                    <a:pt x="189" y="39"/>
                  </a:cubicBezTo>
                  <a:cubicBezTo>
                    <a:pt x="179" y="51"/>
                    <a:pt x="169" y="61"/>
                    <a:pt x="157" y="72"/>
                  </a:cubicBezTo>
                  <a:cubicBezTo>
                    <a:pt x="137" y="89"/>
                    <a:pt x="117" y="100"/>
                    <a:pt x="94" y="114"/>
                  </a:cubicBezTo>
                  <a:cubicBezTo>
                    <a:pt x="76" y="124"/>
                    <a:pt x="58" y="139"/>
                    <a:pt x="45" y="155"/>
                  </a:cubicBezTo>
                  <a:cubicBezTo>
                    <a:pt x="31" y="172"/>
                    <a:pt x="6" y="201"/>
                    <a:pt x="0" y="222"/>
                  </a:cubicBezTo>
                  <a:cubicBezTo>
                    <a:pt x="29" y="204"/>
                    <a:pt x="43" y="169"/>
                    <a:pt x="70" y="150"/>
                  </a:cubicBezTo>
                  <a:cubicBezTo>
                    <a:pt x="99" y="129"/>
                    <a:pt x="130" y="110"/>
                    <a:pt x="159" y="89"/>
                  </a:cubicBezTo>
                  <a:cubicBezTo>
                    <a:pt x="173" y="78"/>
                    <a:pt x="247" y="21"/>
                    <a:pt x="217" y="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29" name="Freeform 1050">
              <a:extLst>
                <a:ext uri="{FF2B5EF4-FFF2-40B4-BE49-F238E27FC236}">
                  <a16:creationId xmlns:a16="http://schemas.microsoft.com/office/drawing/2014/main" id="{59C41604-A7E9-4E4C-A5AA-81AAEF93F38C}"/>
                </a:ext>
              </a:extLst>
            </p:cNvPr>
            <p:cNvSpPr/>
            <p:nvPr>
              <p:custDataLst>
                <p:tags r:id="rId500"/>
              </p:custDataLst>
            </p:nvPr>
          </p:nvSpPr>
          <p:spPr bwMode="auto">
            <a:xfrm>
              <a:off x="3220" y="2749"/>
              <a:ext cx="95" cy="47"/>
            </a:xfrm>
            <a:custGeom>
              <a:avLst/>
              <a:gdLst>
                <a:gd name="T0" fmla="*/ 115 w 86"/>
                <a:gd name="T1" fmla="*/ 0 h 43"/>
                <a:gd name="T2" fmla="*/ 60 w 86"/>
                <a:gd name="T3" fmla="*/ 27 h 43"/>
                <a:gd name="T4" fmla="*/ 0 w 86"/>
                <a:gd name="T5" fmla="*/ 52 h 43"/>
                <a:gd name="T6" fmla="*/ 83 w 86"/>
                <a:gd name="T7" fmla="*/ 21 h 43"/>
                <a:gd name="T8" fmla="*/ 115 w 86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43">
                  <a:moveTo>
                    <a:pt x="85" y="0"/>
                  </a:moveTo>
                  <a:cubicBezTo>
                    <a:pt x="75" y="1"/>
                    <a:pt x="55" y="16"/>
                    <a:pt x="44" y="21"/>
                  </a:cubicBezTo>
                  <a:cubicBezTo>
                    <a:pt x="30" y="27"/>
                    <a:pt x="13" y="32"/>
                    <a:pt x="0" y="40"/>
                  </a:cubicBezTo>
                  <a:cubicBezTo>
                    <a:pt x="22" y="43"/>
                    <a:pt x="43" y="24"/>
                    <a:pt x="62" y="16"/>
                  </a:cubicBezTo>
                  <a:cubicBezTo>
                    <a:pt x="68" y="13"/>
                    <a:pt x="86" y="9"/>
                    <a:pt x="85" y="1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0" name="Freeform 1051">
              <a:extLst>
                <a:ext uri="{FF2B5EF4-FFF2-40B4-BE49-F238E27FC236}">
                  <a16:creationId xmlns:a16="http://schemas.microsoft.com/office/drawing/2014/main" id="{2B274328-6D95-4BDB-AC9A-E844B28362C5}"/>
                </a:ext>
              </a:extLst>
            </p:cNvPr>
            <p:cNvSpPr/>
            <p:nvPr>
              <p:custDataLst>
                <p:tags r:id="rId501"/>
              </p:custDataLst>
            </p:nvPr>
          </p:nvSpPr>
          <p:spPr bwMode="auto">
            <a:xfrm>
              <a:off x="3023" y="2853"/>
              <a:ext cx="227" cy="106"/>
            </a:xfrm>
            <a:custGeom>
              <a:avLst/>
              <a:gdLst>
                <a:gd name="T0" fmla="*/ 275 w 206"/>
                <a:gd name="T1" fmla="*/ 10 h 96"/>
                <a:gd name="T2" fmla="*/ 198 w 206"/>
                <a:gd name="T3" fmla="*/ 31 h 96"/>
                <a:gd name="T4" fmla="*/ 108 w 206"/>
                <a:gd name="T5" fmla="*/ 50 h 96"/>
                <a:gd name="T6" fmla="*/ 0 w 206"/>
                <a:gd name="T7" fmla="*/ 125 h 96"/>
                <a:gd name="T8" fmla="*/ 86 w 206"/>
                <a:gd name="T9" fmla="*/ 88 h 96"/>
                <a:gd name="T10" fmla="*/ 183 w 206"/>
                <a:gd name="T11" fmla="*/ 44 h 96"/>
                <a:gd name="T12" fmla="*/ 275 w 206"/>
                <a:gd name="T13" fmla="*/ 12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96">
                  <a:moveTo>
                    <a:pt x="206" y="7"/>
                  </a:moveTo>
                  <a:cubicBezTo>
                    <a:pt x="195" y="0"/>
                    <a:pt x="160" y="21"/>
                    <a:pt x="148" y="23"/>
                  </a:cubicBezTo>
                  <a:cubicBezTo>
                    <a:pt x="125" y="28"/>
                    <a:pt x="103" y="29"/>
                    <a:pt x="81" y="37"/>
                  </a:cubicBezTo>
                  <a:cubicBezTo>
                    <a:pt x="56" y="46"/>
                    <a:pt x="14" y="69"/>
                    <a:pt x="0" y="92"/>
                  </a:cubicBezTo>
                  <a:cubicBezTo>
                    <a:pt x="22" y="96"/>
                    <a:pt x="45" y="72"/>
                    <a:pt x="64" y="65"/>
                  </a:cubicBezTo>
                  <a:cubicBezTo>
                    <a:pt x="89" y="55"/>
                    <a:pt x="112" y="43"/>
                    <a:pt x="137" y="33"/>
                  </a:cubicBezTo>
                  <a:cubicBezTo>
                    <a:pt x="160" y="24"/>
                    <a:pt x="187" y="24"/>
                    <a:pt x="206" y="9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1" name="Freeform 1052">
              <a:extLst>
                <a:ext uri="{FF2B5EF4-FFF2-40B4-BE49-F238E27FC236}">
                  <a16:creationId xmlns:a16="http://schemas.microsoft.com/office/drawing/2014/main" id="{E112E205-5AD3-4E82-A53A-FEE5E333543B}"/>
                </a:ext>
              </a:extLst>
            </p:cNvPr>
            <p:cNvSpPr/>
            <p:nvPr>
              <p:custDataLst>
                <p:tags r:id="rId502"/>
              </p:custDataLst>
            </p:nvPr>
          </p:nvSpPr>
          <p:spPr bwMode="auto">
            <a:xfrm>
              <a:off x="2555" y="2458"/>
              <a:ext cx="333" cy="80"/>
            </a:xfrm>
            <a:custGeom>
              <a:avLst/>
              <a:gdLst>
                <a:gd name="T0" fmla="*/ 0 w 301"/>
                <a:gd name="T1" fmla="*/ 4 h 72"/>
                <a:gd name="T2" fmla="*/ 93 w 301"/>
                <a:gd name="T3" fmla="*/ 52 h 72"/>
                <a:gd name="T4" fmla="*/ 195 w 301"/>
                <a:gd name="T5" fmla="*/ 87 h 72"/>
                <a:gd name="T6" fmla="*/ 407 w 301"/>
                <a:gd name="T7" fmla="*/ 58 h 72"/>
                <a:gd name="T8" fmla="*/ 125 w 301"/>
                <a:gd name="T9" fmla="*/ 47 h 72"/>
                <a:gd name="T10" fmla="*/ 11 w 301"/>
                <a:gd name="T11" fmla="*/ 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72">
                  <a:moveTo>
                    <a:pt x="0" y="4"/>
                  </a:moveTo>
                  <a:cubicBezTo>
                    <a:pt x="17" y="0"/>
                    <a:pt x="53" y="31"/>
                    <a:pt x="69" y="38"/>
                  </a:cubicBezTo>
                  <a:cubicBezTo>
                    <a:pt x="94" y="49"/>
                    <a:pt x="117" y="59"/>
                    <a:pt x="144" y="63"/>
                  </a:cubicBezTo>
                  <a:cubicBezTo>
                    <a:pt x="196" y="72"/>
                    <a:pt x="250" y="49"/>
                    <a:pt x="301" y="42"/>
                  </a:cubicBezTo>
                  <a:cubicBezTo>
                    <a:pt x="234" y="40"/>
                    <a:pt x="160" y="45"/>
                    <a:pt x="92" y="34"/>
                  </a:cubicBezTo>
                  <a:cubicBezTo>
                    <a:pt x="60" y="29"/>
                    <a:pt x="35" y="17"/>
                    <a:pt x="8" y="0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2" name="Freeform 1053">
              <a:extLst>
                <a:ext uri="{FF2B5EF4-FFF2-40B4-BE49-F238E27FC236}">
                  <a16:creationId xmlns:a16="http://schemas.microsoft.com/office/drawing/2014/main" id="{3986F903-4C33-40FC-A1A6-12568F6DA69C}"/>
                </a:ext>
              </a:extLst>
            </p:cNvPr>
            <p:cNvSpPr/>
            <p:nvPr>
              <p:custDataLst>
                <p:tags r:id="rId503"/>
              </p:custDataLst>
            </p:nvPr>
          </p:nvSpPr>
          <p:spPr bwMode="auto">
            <a:xfrm>
              <a:off x="2057" y="2207"/>
              <a:ext cx="332" cy="189"/>
            </a:xfrm>
            <a:custGeom>
              <a:avLst/>
              <a:gdLst>
                <a:gd name="T0" fmla="*/ 406 w 300"/>
                <a:gd name="T1" fmla="*/ 193 h 171"/>
                <a:gd name="T2" fmla="*/ 307 w 300"/>
                <a:gd name="T3" fmla="*/ 156 h 171"/>
                <a:gd name="T4" fmla="*/ 177 w 300"/>
                <a:gd name="T5" fmla="*/ 116 h 171"/>
                <a:gd name="T6" fmla="*/ 94 w 300"/>
                <a:gd name="T7" fmla="*/ 76 h 171"/>
                <a:gd name="T8" fmla="*/ 0 w 300"/>
                <a:gd name="T9" fmla="*/ 0 h 171"/>
                <a:gd name="T10" fmla="*/ 77 w 300"/>
                <a:gd name="T11" fmla="*/ 103 h 171"/>
                <a:gd name="T12" fmla="*/ 108 w 300"/>
                <a:gd name="T13" fmla="*/ 158 h 171"/>
                <a:gd name="T14" fmla="*/ 133 w 300"/>
                <a:gd name="T15" fmla="*/ 213 h 171"/>
                <a:gd name="T16" fmla="*/ 280 w 300"/>
                <a:gd name="T17" fmla="*/ 209 h 171"/>
                <a:gd name="T18" fmla="*/ 406 w 300"/>
                <a:gd name="T19" fmla="*/ 20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171">
                  <a:moveTo>
                    <a:pt x="300" y="143"/>
                  </a:moveTo>
                  <a:cubicBezTo>
                    <a:pt x="282" y="145"/>
                    <a:pt x="247" y="122"/>
                    <a:pt x="226" y="116"/>
                  </a:cubicBezTo>
                  <a:cubicBezTo>
                    <a:pt x="196" y="107"/>
                    <a:pt x="159" y="101"/>
                    <a:pt x="131" y="86"/>
                  </a:cubicBezTo>
                  <a:cubicBezTo>
                    <a:pt x="100" y="68"/>
                    <a:pt x="97" y="80"/>
                    <a:pt x="70" y="56"/>
                  </a:cubicBezTo>
                  <a:cubicBezTo>
                    <a:pt x="43" y="32"/>
                    <a:pt x="22" y="31"/>
                    <a:pt x="0" y="0"/>
                  </a:cubicBezTo>
                  <a:cubicBezTo>
                    <a:pt x="26" y="39"/>
                    <a:pt x="47" y="60"/>
                    <a:pt x="57" y="76"/>
                  </a:cubicBezTo>
                  <a:cubicBezTo>
                    <a:pt x="67" y="92"/>
                    <a:pt x="74" y="98"/>
                    <a:pt x="80" y="117"/>
                  </a:cubicBezTo>
                  <a:cubicBezTo>
                    <a:pt x="87" y="136"/>
                    <a:pt x="81" y="150"/>
                    <a:pt x="98" y="158"/>
                  </a:cubicBezTo>
                  <a:cubicBezTo>
                    <a:pt x="127" y="171"/>
                    <a:pt x="177" y="160"/>
                    <a:pt x="207" y="155"/>
                  </a:cubicBezTo>
                  <a:cubicBezTo>
                    <a:pt x="240" y="150"/>
                    <a:pt x="268" y="155"/>
                    <a:pt x="300" y="155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3" name="Freeform 1054">
              <a:extLst>
                <a:ext uri="{FF2B5EF4-FFF2-40B4-BE49-F238E27FC236}">
                  <a16:creationId xmlns:a16="http://schemas.microsoft.com/office/drawing/2014/main" id="{CC4B1DEE-3A03-41C4-8DEC-5369A525BAC6}"/>
                </a:ext>
              </a:extLst>
            </p:cNvPr>
            <p:cNvSpPr/>
            <p:nvPr>
              <p:custDataLst>
                <p:tags r:id="rId504"/>
              </p:custDataLst>
            </p:nvPr>
          </p:nvSpPr>
          <p:spPr bwMode="auto">
            <a:xfrm>
              <a:off x="2148" y="2405"/>
              <a:ext cx="320" cy="101"/>
            </a:xfrm>
            <a:custGeom>
              <a:avLst/>
              <a:gdLst>
                <a:gd name="T0" fmla="*/ 390 w 290"/>
                <a:gd name="T1" fmla="*/ 63 h 91"/>
                <a:gd name="T2" fmla="*/ 329 w 290"/>
                <a:gd name="T3" fmla="*/ 10 h 91"/>
                <a:gd name="T4" fmla="*/ 235 w 290"/>
                <a:gd name="T5" fmla="*/ 21 h 91"/>
                <a:gd name="T6" fmla="*/ 114 w 290"/>
                <a:gd name="T7" fmla="*/ 41 h 91"/>
                <a:gd name="T8" fmla="*/ 0 w 290"/>
                <a:gd name="T9" fmla="*/ 22 h 91"/>
                <a:gd name="T10" fmla="*/ 225 w 290"/>
                <a:gd name="T11" fmla="*/ 101 h 91"/>
                <a:gd name="T12" fmla="*/ 309 w 290"/>
                <a:gd name="T13" fmla="*/ 65 h 91"/>
                <a:gd name="T14" fmla="*/ 385 w 290"/>
                <a:gd name="T15" fmla="*/ 6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0" h="91">
                  <a:moveTo>
                    <a:pt x="290" y="46"/>
                  </a:moveTo>
                  <a:cubicBezTo>
                    <a:pt x="274" y="33"/>
                    <a:pt x="265" y="14"/>
                    <a:pt x="245" y="7"/>
                  </a:cubicBezTo>
                  <a:cubicBezTo>
                    <a:pt x="222" y="0"/>
                    <a:pt x="197" y="10"/>
                    <a:pt x="175" y="15"/>
                  </a:cubicBezTo>
                  <a:cubicBezTo>
                    <a:pt x="144" y="22"/>
                    <a:pt x="117" y="32"/>
                    <a:pt x="84" y="30"/>
                  </a:cubicBezTo>
                  <a:cubicBezTo>
                    <a:pt x="55" y="28"/>
                    <a:pt x="29" y="21"/>
                    <a:pt x="0" y="16"/>
                  </a:cubicBezTo>
                  <a:cubicBezTo>
                    <a:pt x="58" y="52"/>
                    <a:pt x="97" y="91"/>
                    <a:pt x="168" y="74"/>
                  </a:cubicBezTo>
                  <a:cubicBezTo>
                    <a:pt x="191" y="68"/>
                    <a:pt x="209" y="54"/>
                    <a:pt x="230" y="48"/>
                  </a:cubicBezTo>
                  <a:cubicBezTo>
                    <a:pt x="248" y="44"/>
                    <a:pt x="267" y="44"/>
                    <a:pt x="286" y="4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4" name="Freeform 1055">
              <a:extLst>
                <a:ext uri="{FF2B5EF4-FFF2-40B4-BE49-F238E27FC236}">
                  <a16:creationId xmlns:a16="http://schemas.microsoft.com/office/drawing/2014/main" id="{374797BA-37B8-4DF1-B3D0-DBBF1A45AF43}"/>
                </a:ext>
              </a:extLst>
            </p:cNvPr>
            <p:cNvSpPr/>
            <p:nvPr>
              <p:custDataLst>
                <p:tags r:id="rId505"/>
              </p:custDataLst>
            </p:nvPr>
          </p:nvSpPr>
          <p:spPr bwMode="auto">
            <a:xfrm>
              <a:off x="3438" y="2309"/>
              <a:ext cx="233" cy="308"/>
            </a:xfrm>
            <a:custGeom>
              <a:avLst/>
              <a:gdLst>
                <a:gd name="T0" fmla="*/ 284 w 211"/>
                <a:gd name="T1" fmla="*/ 9 h 279"/>
                <a:gd name="T2" fmla="*/ 236 w 211"/>
                <a:gd name="T3" fmla="*/ 43 h 279"/>
                <a:gd name="T4" fmla="*/ 153 w 211"/>
                <a:gd name="T5" fmla="*/ 81 h 279"/>
                <a:gd name="T6" fmla="*/ 44 w 211"/>
                <a:gd name="T7" fmla="*/ 152 h 279"/>
                <a:gd name="T8" fmla="*/ 24 w 211"/>
                <a:gd name="T9" fmla="*/ 265 h 279"/>
                <a:gd name="T10" fmla="*/ 4 w 211"/>
                <a:gd name="T11" fmla="*/ 375 h 279"/>
                <a:gd name="T12" fmla="*/ 186 w 211"/>
                <a:gd name="T13" fmla="*/ 194 h 279"/>
                <a:gd name="T14" fmla="*/ 271 w 211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279">
                  <a:moveTo>
                    <a:pt x="211" y="6"/>
                  </a:moveTo>
                  <a:cubicBezTo>
                    <a:pt x="204" y="4"/>
                    <a:pt x="186" y="26"/>
                    <a:pt x="176" y="32"/>
                  </a:cubicBezTo>
                  <a:cubicBezTo>
                    <a:pt x="157" y="44"/>
                    <a:pt x="135" y="52"/>
                    <a:pt x="114" y="60"/>
                  </a:cubicBezTo>
                  <a:cubicBezTo>
                    <a:pt x="83" y="72"/>
                    <a:pt x="52" y="83"/>
                    <a:pt x="33" y="113"/>
                  </a:cubicBezTo>
                  <a:cubicBezTo>
                    <a:pt x="16" y="139"/>
                    <a:pt x="20" y="167"/>
                    <a:pt x="18" y="197"/>
                  </a:cubicBezTo>
                  <a:cubicBezTo>
                    <a:pt x="16" y="224"/>
                    <a:pt x="0" y="252"/>
                    <a:pt x="4" y="279"/>
                  </a:cubicBezTo>
                  <a:cubicBezTo>
                    <a:pt x="62" y="260"/>
                    <a:pt x="105" y="193"/>
                    <a:pt x="138" y="144"/>
                  </a:cubicBezTo>
                  <a:cubicBezTo>
                    <a:pt x="164" y="103"/>
                    <a:pt x="196" y="48"/>
                    <a:pt x="201" y="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5" name="Freeform 1056">
              <a:extLst>
                <a:ext uri="{FF2B5EF4-FFF2-40B4-BE49-F238E27FC236}">
                  <a16:creationId xmlns:a16="http://schemas.microsoft.com/office/drawing/2014/main" id="{8786A7DE-6189-47D4-B1C7-ADD9C853CE40}"/>
                </a:ext>
              </a:extLst>
            </p:cNvPr>
            <p:cNvSpPr/>
            <p:nvPr>
              <p:custDataLst>
                <p:tags r:id="rId506"/>
              </p:custDataLst>
            </p:nvPr>
          </p:nvSpPr>
          <p:spPr bwMode="auto">
            <a:xfrm>
              <a:off x="3460" y="2365"/>
              <a:ext cx="157" cy="208"/>
            </a:xfrm>
            <a:custGeom>
              <a:avLst/>
              <a:gdLst>
                <a:gd name="T0" fmla="*/ 192 w 142"/>
                <a:gd name="T1" fmla="*/ 0 h 188"/>
                <a:gd name="T2" fmla="*/ 49 w 142"/>
                <a:gd name="T3" fmla="*/ 79 h 188"/>
                <a:gd name="T4" fmla="*/ 0 w 142"/>
                <a:gd name="T5" fmla="*/ 254 h 188"/>
                <a:gd name="T6" fmla="*/ 87 w 142"/>
                <a:gd name="T7" fmla="*/ 81 h 188"/>
                <a:gd name="T8" fmla="*/ 181 w 142"/>
                <a:gd name="T9" fmla="*/ 2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88">
                  <a:moveTo>
                    <a:pt x="142" y="0"/>
                  </a:moveTo>
                  <a:cubicBezTo>
                    <a:pt x="111" y="26"/>
                    <a:pt x="66" y="28"/>
                    <a:pt x="36" y="58"/>
                  </a:cubicBezTo>
                  <a:cubicBezTo>
                    <a:pt x="0" y="94"/>
                    <a:pt x="13" y="144"/>
                    <a:pt x="0" y="188"/>
                  </a:cubicBezTo>
                  <a:cubicBezTo>
                    <a:pt x="23" y="142"/>
                    <a:pt x="26" y="98"/>
                    <a:pt x="64" y="60"/>
                  </a:cubicBezTo>
                  <a:cubicBezTo>
                    <a:pt x="85" y="38"/>
                    <a:pt x="108" y="18"/>
                    <a:pt x="134" y="2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6" name="Freeform 1057">
              <a:extLst>
                <a:ext uri="{FF2B5EF4-FFF2-40B4-BE49-F238E27FC236}">
                  <a16:creationId xmlns:a16="http://schemas.microsoft.com/office/drawing/2014/main" id="{0F2DF7FE-D25B-44FD-A963-F33AC0959E49}"/>
                </a:ext>
              </a:extLst>
            </p:cNvPr>
            <p:cNvSpPr/>
            <p:nvPr>
              <p:custDataLst>
                <p:tags r:id="rId507"/>
              </p:custDataLst>
            </p:nvPr>
          </p:nvSpPr>
          <p:spPr bwMode="auto">
            <a:xfrm>
              <a:off x="2107" y="2251"/>
              <a:ext cx="170" cy="111"/>
            </a:xfrm>
            <a:custGeom>
              <a:avLst/>
              <a:gdLst>
                <a:gd name="T0" fmla="*/ 0 w 154"/>
                <a:gd name="T1" fmla="*/ 0 h 101"/>
                <a:gd name="T2" fmla="*/ 98 w 154"/>
                <a:gd name="T3" fmla="*/ 82 h 101"/>
                <a:gd name="T4" fmla="*/ 153 w 154"/>
                <a:gd name="T5" fmla="*/ 114 h 101"/>
                <a:gd name="T6" fmla="*/ 208 w 154"/>
                <a:gd name="T7" fmla="*/ 134 h 101"/>
                <a:gd name="T8" fmla="*/ 86 w 154"/>
                <a:gd name="T9" fmla="*/ 85 h 101"/>
                <a:gd name="T10" fmla="*/ 12 w 154"/>
                <a:gd name="T11" fmla="*/ 23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00">
                  <a:moveTo>
                    <a:pt x="0" y="0"/>
                  </a:moveTo>
                  <a:cubicBezTo>
                    <a:pt x="9" y="21"/>
                    <a:pt x="54" y="47"/>
                    <a:pt x="73" y="62"/>
                  </a:cubicBezTo>
                  <a:cubicBezTo>
                    <a:pt x="86" y="73"/>
                    <a:pt x="98" y="81"/>
                    <a:pt x="114" y="86"/>
                  </a:cubicBezTo>
                  <a:cubicBezTo>
                    <a:pt x="126" y="90"/>
                    <a:pt x="145" y="91"/>
                    <a:pt x="154" y="101"/>
                  </a:cubicBezTo>
                  <a:cubicBezTo>
                    <a:pt x="128" y="86"/>
                    <a:pt x="90" y="83"/>
                    <a:pt x="64" y="64"/>
                  </a:cubicBezTo>
                  <a:cubicBezTo>
                    <a:pt x="45" y="51"/>
                    <a:pt x="26" y="31"/>
                    <a:pt x="9" y="17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7" name="Freeform 1058">
              <a:extLst>
                <a:ext uri="{FF2B5EF4-FFF2-40B4-BE49-F238E27FC236}">
                  <a16:creationId xmlns:a16="http://schemas.microsoft.com/office/drawing/2014/main" id="{64AC299F-A6F8-4C2A-B648-7A2BC714D98C}"/>
                </a:ext>
              </a:extLst>
            </p:cNvPr>
            <p:cNvSpPr/>
            <p:nvPr>
              <p:custDataLst>
                <p:tags r:id="rId508"/>
              </p:custDataLst>
            </p:nvPr>
          </p:nvSpPr>
          <p:spPr bwMode="auto">
            <a:xfrm>
              <a:off x="2348" y="2505"/>
              <a:ext cx="168" cy="111"/>
            </a:xfrm>
            <a:custGeom>
              <a:avLst/>
              <a:gdLst>
                <a:gd name="T0" fmla="*/ 181 w 152"/>
                <a:gd name="T1" fmla="*/ 26 h 101"/>
                <a:gd name="T2" fmla="*/ 39 w 152"/>
                <a:gd name="T3" fmla="*/ 101 h 101"/>
                <a:gd name="T4" fmla="*/ 78 w 152"/>
                <a:gd name="T5" fmla="*/ 111 h 101"/>
                <a:gd name="T6" fmla="*/ 112 w 152"/>
                <a:gd name="T7" fmla="*/ 63 h 101"/>
                <a:gd name="T8" fmla="*/ 170 w 152"/>
                <a:gd name="T9" fmla="*/ 56 h 101"/>
                <a:gd name="T10" fmla="*/ 176 w 152"/>
                <a:gd name="T11" fmla="*/ 26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00">
                  <a:moveTo>
                    <a:pt x="134" y="20"/>
                  </a:moveTo>
                  <a:cubicBezTo>
                    <a:pt x="91" y="0"/>
                    <a:pt x="0" y="8"/>
                    <a:pt x="29" y="76"/>
                  </a:cubicBezTo>
                  <a:cubicBezTo>
                    <a:pt x="39" y="97"/>
                    <a:pt x="48" y="101"/>
                    <a:pt x="58" y="84"/>
                  </a:cubicBezTo>
                  <a:cubicBezTo>
                    <a:pt x="66" y="68"/>
                    <a:pt x="63" y="55"/>
                    <a:pt x="82" y="47"/>
                  </a:cubicBezTo>
                  <a:cubicBezTo>
                    <a:pt x="97" y="40"/>
                    <a:pt x="111" y="47"/>
                    <a:pt x="126" y="42"/>
                  </a:cubicBezTo>
                  <a:cubicBezTo>
                    <a:pt x="137" y="39"/>
                    <a:pt x="152" y="23"/>
                    <a:pt x="130" y="20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8" name="Freeform 1059">
              <a:extLst>
                <a:ext uri="{FF2B5EF4-FFF2-40B4-BE49-F238E27FC236}">
                  <a16:creationId xmlns:a16="http://schemas.microsoft.com/office/drawing/2014/main" id="{D9AFD539-F4F9-4F2F-AFF4-72D528B93119}"/>
                </a:ext>
              </a:extLst>
            </p:cNvPr>
            <p:cNvSpPr/>
            <p:nvPr>
              <p:custDataLst>
                <p:tags r:id="rId509"/>
              </p:custDataLst>
            </p:nvPr>
          </p:nvSpPr>
          <p:spPr bwMode="auto">
            <a:xfrm>
              <a:off x="3256" y="2517"/>
              <a:ext cx="152" cy="97"/>
            </a:xfrm>
            <a:custGeom>
              <a:avLst/>
              <a:gdLst>
                <a:gd name="T0" fmla="*/ 45 w 138"/>
                <a:gd name="T1" fmla="*/ 64 h 88"/>
                <a:gd name="T2" fmla="*/ 131 w 138"/>
                <a:gd name="T3" fmla="*/ 74 h 88"/>
                <a:gd name="T4" fmla="*/ 167 w 138"/>
                <a:gd name="T5" fmla="*/ 100 h 88"/>
                <a:gd name="T6" fmla="*/ 183 w 138"/>
                <a:gd name="T7" fmla="*/ 43 h 88"/>
                <a:gd name="T8" fmla="*/ 99 w 138"/>
                <a:gd name="T9" fmla="*/ 12 h 88"/>
                <a:gd name="T10" fmla="*/ 37 w 138"/>
                <a:gd name="T11" fmla="*/ 62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88">
                  <a:moveTo>
                    <a:pt x="34" y="48"/>
                  </a:moveTo>
                  <a:cubicBezTo>
                    <a:pt x="53" y="31"/>
                    <a:pt x="85" y="36"/>
                    <a:pt x="98" y="55"/>
                  </a:cubicBezTo>
                  <a:cubicBezTo>
                    <a:pt x="105" y="66"/>
                    <a:pt x="108" y="88"/>
                    <a:pt x="125" y="75"/>
                  </a:cubicBezTo>
                  <a:cubicBezTo>
                    <a:pt x="133" y="69"/>
                    <a:pt x="138" y="42"/>
                    <a:pt x="137" y="32"/>
                  </a:cubicBezTo>
                  <a:cubicBezTo>
                    <a:pt x="135" y="0"/>
                    <a:pt x="99" y="4"/>
                    <a:pt x="74" y="9"/>
                  </a:cubicBezTo>
                  <a:cubicBezTo>
                    <a:pt x="65" y="11"/>
                    <a:pt x="0" y="35"/>
                    <a:pt x="28" y="46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39" name="Freeform 1060">
              <a:extLst>
                <a:ext uri="{FF2B5EF4-FFF2-40B4-BE49-F238E27FC236}">
                  <a16:creationId xmlns:a16="http://schemas.microsoft.com/office/drawing/2014/main" id="{E39D9C10-9F4C-4157-8576-26A30C9C3F89}"/>
                </a:ext>
              </a:extLst>
            </p:cNvPr>
            <p:cNvSpPr/>
            <p:nvPr>
              <p:custDataLst>
                <p:tags r:id="rId510"/>
              </p:custDataLst>
            </p:nvPr>
          </p:nvSpPr>
          <p:spPr bwMode="auto">
            <a:xfrm>
              <a:off x="2653" y="2182"/>
              <a:ext cx="179" cy="182"/>
            </a:xfrm>
            <a:custGeom>
              <a:avLst/>
              <a:gdLst>
                <a:gd name="T0" fmla="*/ 209 w 162"/>
                <a:gd name="T1" fmla="*/ 29 h 165"/>
                <a:gd name="T2" fmla="*/ 154 w 162"/>
                <a:gd name="T3" fmla="*/ 60 h 165"/>
                <a:gd name="T4" fmla="*/ 105 w 162"/>
                <a:gd name="T5" fmla="*/ 114 h 165"/>
                <a:gd name="T6" fmla="*/ 42 w 162"/>
                <a:gd name="T7" fmla="*/ 161 h 165"/>
                <a:gd name="T8" fmla="*/ 0 w 162"/>
                <a:gd name="T9" fmla="*/ 222 h 165"/>
                <a:gd name="T10" fmla="*/ 63 w 162"/>
                <a:gd name="T11" fmla="*/ 172 h 165"/>
                <a:gd name="T12" fmla="*/ 127 w 162"/>
                <a:gd name="T13" fmla="*/ 126 h 165"/>
                <a:gd name="T14" fmla="*/ 219 w 162"/>
                <a:gd name="T15" fmla="*/ 43 h 165"/>
                <a:gd name="T16" fmla="*/ 209 w 162"/>
                <a:gd name="T17" fmla="*/ 2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65">
                  <a:moveTo>
                    <a:pt x="155" y="22"/>
                  </a:moveTo>
                  <a:cubicBezTo>
                    <a:pt x="151" y="0"/>
                    <a:pt x="119" y="39"/>
                    <a:pt x="114" y="44"/>
                  </a:cubicBezTo>
                  <a:cubicBezTo>
                    <a:pt x="101" y="59"/>
                    <a:pt x="93" y="72"/>
                    <a:pt x="78" y="84"/>
                  </a:cubicBezTo>
                  <a:cubicBezTo>
                    <a:pt x="62" y="97"/>
                    <a:pt x="46" y="107"/>
                    <a:pt x="31" y="120"/>
                  </a:cubicBezTo>
                  <a:cubicBezTo>
                    <a:pt x="17" y="133"/>
                    <a:pt x="10" y="149"/>
                    <a:pt x="0" y="165"/>
                  </a:cubicBezTo>
                  <a:cubicBezTo>
                    <a:pt x="10" y="151"/>
                    <a:pt x="33" y="139"/>
                    <a:pt x="47" y="128"/>
                  </a:cubicBezTo>
                  <a:cubicBezTo>
                    <a:pt x="63" y="117"/>
                    <a:pt x="81" y="110"/>
                    <a:pt x="94" y="93"/>
                  </a:cubicBezTo>
                  <a:cubicBezTo>
                    <a:pt x="106" y="77"/>
                    <a:pt x="135" y="21"/>
                    <a:pt x="162" y="32"/>
                  </a:cubicBezTo>
                  <a:cubicBezTo>
                    <a:pt x="160" y="28"/>
                    <a:pt x="157" y="25"/>
                    <a:pt x="155" y="22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0" name="Freeform 1061">
              <a:extLst>
                <a:ext uri="{FF2B5EF4-FFF2-40B4-BE49-F238E27FC236}">
                  <a16:creationId xmlns:a16="http://schemas.microsoft.com/office/drawing/2014/main" id="{73A5C9F4-B568-48EF-8950-4DBAA1E4FFD5}"/>
                </a:ext>
              </a:extLst>
            </p:cNvPr>
            <p:cNvSpPr/>
            <p:nvPr>
              <p:custDataLst>
                <p:tags r:id="rId511"/>
              </p:custDataLst>
            </p:nvPr>
          </p:nvSpPr>
          <p:spPr bwMode="auto">
            <a:xfrm>
              <a:off x="2414" y="2149"/>
              <a:ext cx="154" cy="171"/>
            </a:xfrm>
            <a:custGeom>
              <a:avLst/>
              <a:gdLst>
                <a:gd name="T0" fmla="*/ 189 w 139"/>
                <a:gd name="T1" fmla="*/ 0 h 155"/>
                <a:gd name="T2" fmla="*/ 70 w 139"/>
                <a:gd name="T3" fmla="*/ 87 h 155"/>
                <a:gd name="T4" fmla="*/ 39 w 139"/>
                <a:gd name="T5" fmla="*/ 209 h 155"/>
                <a:gd name="T6" fmla="*/ 55 w 139"/>
                <a:gd name="T7" fmla="*/ 139 h 155"/>
                <a:gd name="T8" fmla="*/ 95 w 139"/>
                <a:gd name="T9" fmla="*/ 74 h 155"/>
                <a:gd name="T10" fmla="*/ 185 w 139"/>
                <a:gd name="T11" fmla="*/ 3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55">
                  <a:moveTo>
                    <a:pt x="139" y="0"/>
                  </a:moveTo>
                  <a:cubicBezTo>
                    <a:pt x="104" y="10"/>
                    <a:pt x="73" y="36"/>
                    <a:pt x="51" y="65"/>
                  </a:cubicBezTo>
                  <a:cubicBezTo>
                    <a:pt x="39" y="80"/>
                    <a:pt x="0" y="143"/>
                    <a:pt x="29" y="155"/>
                  </a:cubicBezTo>
                  <a:cubicBezTo>
                    <a:pt x="21" y="136"/>
                    <a:pt x="31" y="120"/>
                    <a:pt x="41" y="103"/>
                  </a:cubicBezTo>
                  <a:cubicBezTo>
                    <a:pt x="49" y="87"/>
                    <a:pt x="56" y="67"/>
                    <a:pt x="70" y="55"/>
                  </a:cubicBezTo>
                  <a:cubicBezTo>
                    <a:pt x="87" y="40"/>
                    <a:pt x="115" y="10"/>
                    <a:pt x="136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1" name="Freeform 1062">
              <a:extLst>
                <a:ext uri="{FF2B5EF4-FFF2-40B4-BE49-F238E27FC236}">
                  <a16:creationId xmlns:a16="http://schemas.microsoft.com/office/drawing/2014/main" id="{FFFB4689-5CBE-4A36-AC33-89AAAA5F13D3}"/>
                </a:ext>
              </a:extLst>
            </p:cNvPr>
            <p:cNvSpPr/>
            <p:nvPr>
              <p:custDataLst>
                <p:tags r:id="rId512"/>
              </p:custDataLst>
            </p:nvPr>
          </p:nvSpPr>
          <p:spPr bwMode="auto">
            <a:xfrm>
              <a:off x="2632" y="1977"/>
              <a:ext cx="155" cy="233"/>
            </a:xfrm>
            <a:custGeom>
              <a:avLst/>
              <a:gdLst>
                <a:gd name="T0" fmla="*/ 187 w 141"/>
                <a:gd name="T1" fmla="*/ 0 h 211"/>
                <a:gd name="T2" fmla="*/ 132 w 141"/>
                <a:gd name="T3" fmla="*/ 80 h 211"/>
                <a:gd name="T4" fmla="*/ 59 w 141"/>
                <a:gd name="T5" fmla="*/ 147 h 211"/>
                <a:gd name="T6" fmla="*/ 20 w 141"/>
                <a:gd name="T7" fmla="*/ 219 h 211"/>
                <a:gd name="T8" fmla="*/ 0 w 141"/>
                <a:gd name="T9" fmla="*/ 284 h 211"/>
                <a:gd name="T10" fmla="*/ 96 w 141"/>
                <a:gd name="T11" fmla="*/ 120 h 211"/>
                <a:gd name="T12" fmla="*/ 153 w 141"/>
                <a:gd name="T13" fmla="*/ 67 h 211"/>
                <a:gd name="T14" fmla="*/ 178 w 141"/>
                <a:gd name="T15" fmla="*/ 11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1">
                  <a:moveTo>
                    <a:pt x="141" y="0"/>
                  </a:moveTo>
                  <a:cubicBezTo>
                    <a:pt x="127" y="19"/>
                    <a:pt x="117" y="43"/>
                    <a:pt x="99" y="59"/>
                  </a:cubicBezTo>
                  <a:cubicBezTo>
                    <a:pt x="80" y="76"/>
                    <a:pt x="60" y="89"/>
                    <a:pt x="45" y="109"/>
                  </a:cubicBezTo>
                  <a:cubicBezTo>
                    <a:pt x="34" y="126"/>
                    <a:pt x="22" y="143"/>
                    <a:pt x="15" y="162"/>
                  </a:cubicBezTo>
                  <a:cubicBezTo>
                    <a:pt x="8" y="177"/>
                    <a:pt x="8" y="197"/>
                    <a:pt x="0" y="211"/>
                  </a:cubicBezTo>
                  <a:cubicBezTo>
                    <a:pt x="18" y="171"/>
                    <a:pt x="41" y="122"/>
                    <a:pt x="72" y="90"/>
                  </a:cubicBezTo>
                  <a:cubicBezTo>
                    <a:pt x="86" y="76"/>
                    <a:pt x="104" y="67"/>
                    <a:pt x="115" y="50"/>
                  </a:cubicBezTo>
                  <a:cubicBezTo>
                    <a:pt x="124" y="37"/>
                    <a:pt x="127" y="21"/>
                    <a:pt x="134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2" name="Freeform 1063">
              <a:extLst>
                <a:ext uri="{FF2B5EF4-FFF2-40B4-BE49-F238E27FC236}">
                  <a16:creationId xmlns:a16="http://schemas.microsoft.com/office/drawing/2014/main" id="{0201F777-03A3-4D57-A108-D22C48D3E8D0}"/>
                </a:ext>
              </a:extLst>
            </p:cNvPr>
            <p:cNvSpPr/>
            <p:nvPr>
              <p:custDataLst>
                <p:tags r:id="rId513"/>
              </p:custDataLst>
            </p:nvPr>
          </p:nvSpPr>
          <p:spPr bwMode="auto">
            <a:xfrm>
              <a:off x="2996" y="1871"/>
              <a:ext cx="45" cy="224"/>
            </a:xfrm>
            <a:custGeom>
              <a:avLst/>
              <a:gdLst>
                <a:gd name="T0" fmla="*/ 54 w 41"/>
                <a:gd name="T1" fmla="*/ 0 h 203"/>
                <a:gd name="T2" fmla="*/ 41 w 41"/>
                <a:gd name="T3" fmla="*/ 56 h 203"/>
                <a:gd name="T4" fmla="*/ 27 w 41"/>
                <a:gd name="T5" fmla="*/ 117 h 203"/>
                <a:gd name="T6" fmla="*/ 16 w 41"/>
                <a:gd name="T7" fmla="*/ 196 h 203"/>
                <a:gd name="T8" fmla="*/ 1 w 41"/>
                <a:gd name="T9" fmla="*/ 273 h 203"/>
                <a:gd name="T10" fmla="*/ 33 w 41"/>
                <a:gd name="T11" fmla="*/ 114 h 203"/>
                <a:gd name="T12" fmla="*/ 50 w 41"/>
                <a:gd name="T13" fmla="*/ 8 h 2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03">
                  <a:moveTo>
                    <a:pt x="41" y="0"/>
                  </a:moveTo>
                  <a:cubicBezTo>
                    <a:pt x="36" y="14"/>
                    <a:pt x="35" y="28"/>
                    <a:pt x="31" y="42"/>
                  </a:cubicBezTo>
                  <a:cubicBezTo>
                    <a:pt x="27" y="57"/>
                    <a:pt x="22" y="71"/>
                    <a:pt x="21" y="87"/>
                  </a:cubicBezTo>
                  <a:cubicBezTo>
                    <a:pt x="20" y="108"/>
                    <a:pt x="18" y="126"/>
                    <a:pt x="13" y="146"/>
                  </a:cubicBezTo>
                  <a:cubicBezTo>
                    <a:pt x="9" y="163"/>
                    <a:pt x="0" y="185"/>
                    <a:pt x="1" y="203"/>
                  </a:cubicBezTo>
                  <a:cubicBezTo>
                    <a:pt x="23" y="166"/>
                    <a:pt x="21" y="123"/>
                    <a:pt x="25" y="84"/>
                  </a:cubicBezTo>
                  <a:cubicBezTo>
                    <a:pt x="28" y="57"/>
                    <a:pt x="38" y="32"/>
                    <a:pt x="38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3" name="Freeform 1064">
              <a:extLst>
                <a:ext uri="{FF2B5EF4-FFF2-40B4-BE49-F238E27FC236}">
                  <a16:creationId xmlns:a16="http://schemas.microsoft.com/office/drawing/2014/main" id="{8D7D6266-BDB9-4BAA-A64D-1725258DB6CB}"/>
                </a:ext>
              </a:extLst>
            </p:cNvPr>
            <p:cNvSpPr/>
            <p:nvPr>
              <p:custDataLst>
                <p:tags r:id="rId514"/>
              </p:custDataLst>
            </p:nvPr>
          </p:nvSpPr>
          <p:spPr bwMode="auto">
            <a:xfrm>
              <a:off x="3187" y="2181"/>
              <a:ext cx="33" cy="153"/>
            </a:xfrm>
            <a:custGeom>
              <a:avLst/>
              <a:gdLst>
                <a:gd name="T0" fmla="*/ 13 w 30"/>
                <a:gd name="T1" fmla="*/ 0 h 139"/>
                <a:gd name="T2" fmla="*/ 8 w 30"/>
                <a:gd name="T3" fmla="*/ 83 h 139"/>
                <a:gd name="T4" fmla="*/ 40 w 30"/>
                <a:gd name="T5" fmla="*/ 185 h 139"/>
                <a:gd name="T6" fmla="*/ 15 w 30"/>
                <a:gd name="T7" fmla="*/ 76 h 139"/>
                <a:gd name="T8" fmla="*/ 10 w 30"/>
                <a:gd name="T9" fmla="*/ 13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9">
                  <a:moveTo>
                    <a:pt x="10" y="0"/>
                  </a:moveTo>
                  <a:cubicBezTo>
                    <a:pt x="4" y="19"/>
                    <a:pt x="0" y="42"/>
                    <a:pt x="5" y="62"/>
                  </a:cubicBezTo>
                  <a:cubicBezTo>
                    <a:pt x="11" y="87"/>
                    <a:pt x="17" y="118"/>
                    <a:pt x="30" y="139"/>
                  </a:cubicBezTo>
                  <a:cubicBezTo>
                    <a:pt x="18" y="116"/>
                    <a:pt x="16" y="82"/>
                    <a:pt x="12" y="57"/>
                  </a:cubicBezTo>
                  <a:cubicBezTo>
                    <a:pt x="10" y="41"/>
                    <a:pt x="7" y="26"/>
                    <a:pt x="7" y="1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4" name="Freeform 1065">
              <a:extLst>
                <a:ext uri="{FF2B5EF4-FFF2-40B4-BE49-F238E27FC236}">
                  <a16:creationId xmlns:a16="http://schemas.microsoft.com/office/drawing/2014/main" id="{02BEF483-B5F3-4337-A7CF-B9E51078F4BD}"/>
                </a:ext>
              </a:extLst>
            </p:cNvPr>
            <p:cNvSpPr/>
            <p:nvPr>
              <p:custDataLst>
                <p:tags r:id="rId515"/>
              </p:custDataLst>
            </p:nvPr>
          </p:nvSpPr>
          <p:spPr bwMode="auto">
            <a:xfrm>
              <a:off x="3163" y="1967"/>
              <a:ext cx="52" cy="164"/>
            </a:xfrm>
            <a:custGeom>
              <a:avLst/>
              <a:gdLst>
                <a:gd name="T0" fmla="*/ 10 w 47"/>
                <a:gd name="T1" fmla="*/ 0 h 149"/>
                <a:gd name="T2" fmla="*/ 3 w 47"/>
                <a:gd name="T3" fmla="*/ 55 h 149"/>
                <a:gd name="T4" fmla="*/ 3 w 47"/>
                <a:gd name="T5" fmla="*/ 111 h 149"/>
                <a:gd name="T6" fmla="*/ 64 w 47"/>
                <a:gd name="T7" fmla="*/ 199 h 149"/>
                <a:gd name="T8" fmla="*/ 9 w 47"/>
                <a:gd name="T9" fmla="*/ 103 h 149"/>
                <a:gd name="T10" fmla="*/ 8 w 47"/>
                <a:gd name="T11" fmla="*/ 52 h 149"/>
                <a:gd name="T12" fmla="*/ 4 w 47"/>
                <a:gd name="T13" fmla="*/ 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49">
                  <a:moveTo>
                    <a:pt x="7" y="0"/>
                  </a:moveTo>
                  <a:cubicBezTo>
                    <a:pt x="1" y="12"/>
                    <a:pt x="4" y="28"/>
                    <a:pt x="3" y="41"/>
                  </a:cubicBezTo>
                  <a:cubicBezTo>
                    <a:pt x="3" y="56"/>
                    <a:pt x="0" y="69"/>
                    <a:pt x="3" y="84"/>
                  </a:cubicBezTo>
                  <a:cubicBezTo>
                    <a:pt x="8" y="107"/>
                    <a:pt x="26" y="136"/>
                    <a:pt x="47" y="149"/>
                  </a:cubicBezTo>
                  <a:cubicBezTo>
                    <a:pt x="26" y="137"/>
                    <a:pt x="9" y="99"/>
                    <a:pt x="6" y="77"/>
                  </a:cubicBezTo>
                  <a:cubicBezTo>
                    <a:pt x="4" y="64"/>
                    <a:pt x="6" y="51"/>
                    <a:pt x="5" y="39"/>
                  </a:cubicBezTo>
                  <a:cubicBezTo>
                    <a:pt x="5" y="28"/>
                    <a:pt x="4" y="17"/>
                    <a:pt x="4" y="6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5" name="Freeform 1066">
              <a:extLst>
                <a:ext uri="{FF2B5EF4-FFF2-40B4-BE49-F238E27FC236}">
                  <a16:creationId xmlns:a16="http://schemas.microsoft.com/office/drawing/2014/main" id="{A3A98AF0-5B79-4A34-A637-8B77BCAEF85D}"/>
                </a:ext>
              </a:extLst>
            </p:cNvPr>
            <p:cNvSpPr/>
            <p:nvPr>
              <p:custDataLst>
                <p:tags r:id="rId516"/>
              </p:custDataLst>
            </p:nvPr>
          </p:nvSpPr>
          <p:spPr bwMode="auto">
            <a:xfrm>
              <a:off x="3304" y="1907"/>
              <a:ext cx="77" cy="151"/>
            </a:xfrm>
            <a:custGeom>
              <a:avLst/>
              <a:gdLst>
                <a:gd name="T0" fmla="*/ 1 w 70"/>
                <a:gd name="T1" fmla="*/ 0 h 137"/>
                <a:gd name="T2" fmla="*/ 15 w 70"/>
                <a:gd name="T3" fmla="*/ 104 h 137"/>
                <a:gd name="T4" fmla="*/ 94 w 70"/>
                <a:gd name="T5" fmla="*/ 183 h 137"/>
                <a:gd name="T6" fmla="*/ 21 w 70"/>
                <a:gd name="T7" fmla="*/ 68 h 137"/>
                <a:gd name="T8" fmla="*/ 3 w 70"/>
                <a:gd name="T9" fmla="*/ 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7">
                  <a:moveTo>
                    <a:pt x="1" y="0"/>
                  </a:moveTo>
                  <a:cubicBezTo>
                    <a:pt x="1" y="24"/>
                    <a:pt x="0" y="56"/>
                    <a:pt x="12" y="77"/>
                  </a:cubicBezTo>
                  <a:cubicBezTo>
                    <a:pt x="26" y="102"/>
                    <a:pt x="56" y="117"/>
                    <a:pt x="70" y="137"/>
                  </a:cubicBezTo>
                  <a:cubicBezTo>
                    <a:pt x="46" y="113"/>
                    <a:pt x="29" y="81"/>
                    <a:pt x="15" y="51"/>
                  </a:cubicBezTo>
                  <a:cubicBezTo>
                    <a:pt x="7" y="34"/>
                    <a:pt x="8" y="17"/>
                    <a:pt x="3" y="1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6" name="Freeform 1067">
              <a:extLst>
                <a:ext uri="{FF2B5EF4-FFF2-40B4-BE49-F238E27FC236}">
                  <a16:creationId xmlns:a16="http://schemas.microsoft.com/office/drawing/2014/main" id="{490F552D-7E6B-443C-A239-0884730FE313}"/>
                </a:ext>
              </a:extLst>
            </p:cNvPr>
            <p:cNvSpPr/>
            <p:nvPr>
              <p:custDataLst>
                <p:tags r:id="rId517"/>
              </p:custDataLst>
            </p:nvPr>
          </p:nvSpPr>
          <p:spPr bwMode="auto">
            <a:xfrm>
              <a:off x="3502" y="2080"/>
              <a:ext cx="54" cy="88"/>
            </a:xfrm>
            <a:custGeom>
              <a:avLst/>
              <a:gdLst>
                <a:gd name="T0" fmla="*/ 21 w 49"/>
                <a:gd name="T1" fmla="*/ 0 h 79"/>
                <a:gd name="T2" fmla="*/ 2 w 49"/>
                <a:gd name="T3" fmla="*/ 66 h 79"/>
                <a:gd name="T4" fmla="*/ 23 w 49"/>
                <a:gd name="T5" fmla="*/ 87 h 79"/>
                <a:gd name="T6" fmla="*/ 66 w 49"/>
                <a:gd name="T7" fmla="*/ 109 h 79"/>
                <a:gd name="T8" fmla="*/ 19 w 49"/>
                <a:gd name="T9" fmla="*/ 56 h 79"/>
                <a:gd name="T10" fmla="*/ 13 w 49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79">
                  <a:moveTo>
                    <a:pt x="15" y="0"/>
                  </a:moveTo>
                  <a:cubicBezTo>
                    <a:pt x="2" y="5"/>
                    <a:pt x="0" y="36"/>
                    <a:pt x="2" y="48"/>
                  </a:cubicBezTo>
                  <a:cubicBezTo>
                    <a:pt x="4" y="57"/>
                    <a:pt x="8" y="58"/>
                    <a:pt x="17" y="63"/>
                  </a:cubicBezTo>
                  <a:cubicBezTo>
                    <a:pt x="28" y="67"/>
                    <a:pt x="38" y="75"/>
                    <a:pt x="49" y="79"/>
                  </a:cubicBezTo>
                  <a:cubicBezTo>
                    <a:pt x="38" y="66"/>
                    <a:pt x="21" y="57"/>
                    <a:pt x="14" y="40"/>
                  </a:cubicBezTo>
                  <a:cubicBezTo>
                    <a:pt x="11" y="30"/>
                    <a:pt x="10" y="14"/>
                    <a:pt x="10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7" name="Freeform 1068">
              <a:extLst>
                <a:ext uri="{FF2B5EF4-FFF2-40B4-BE49-F238E27FC236}">
                  <a16:creationId xmlns:a16="http://schemas.microsoft.com/office/drawing/2014/main" id="{B4F1E6D2-601F-4F5E-8A9E-28FF7DA70734}"/>
                </a:ext>
              </a:extLst>
            </p:cNvPr>
            <p:cNvSpPr/>
            <p:nvPr>
              <p:custDataLst>
                <p:tags r:id="rId518"/>
              </p:custDataLst>
            </p:nvPr>
          </p:nvSpPr>
          <p:spPr bwMode="auto">
            <a:xfrm>
              <a:off x="3438" y="2183"/>
              <a:ext cx="22" cy="62"/>
            </a:xfrm>
            <a:custGeom>
              <a:avLst/>
              <a:gdLst>
                <a:gd name="T0" fmla="*/ 12 w 20"/>
                <a:gd name="T1" fmla="*/ 2 h 56"/>
                <a:gd name="T2" fmla="*/ 2 w 20"/>
                <a:gd name="T3" fmla="*/ 1 h 56"/>
                <a:gd name="T4" fmla="*/ 26 w 20"/>
                <a:gd name="T5" fmla="*/ 76 h 56"/>
                <a:gd name="T6" fmla="*/ 11 w 20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6">
                  <a:moveTo>
                    <a:pt x="9" y="2"/>
                  </a:moveTo>
                  <a:cubicBezTo>
                    <a:pt x="7" y="1"/>
                    <a:pt x="5" y="0"/>
                    <a:pt x="2" y="1"/>
                  </a:cubicBezTo>
                  <a:cubicBezTo>
                    <a:pt x="0" y="18"/>
                    <a:pt x="13" y="42"/>
                    <a:pt x="20" y="56"/>
                  </a:cubicBezTo>
                  <a:cubicBezTo>
                    <a:pt x="20" y="41"/>
                    <a:pt x="14" y="17"/>
                    <a:pt x="8" y="3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8" name="Freeform 1069">
              <a:extLst>
                <a:ext uri="{FF2B5EF4-FFF2-40B4-BE49-F238E27FC236}">
                  <a16:creationId xmlns:a16="http://schemas.microsoft.com/office/drawing/2014/main" id="{AD66B619-6B05-49C6-9BCE-FA6BEBA090EF}"/>
                </a:ext>
              </a:extLst>
            </p:cNvPr>
            <p:cNvSpPr/>
            <p:nvPr>
              <p:custDataLst>
                <p:tags r:id="rId519"/>
              </p:custDataLst>
            </p:nvPr>
          </p:nvSpPr>
          <p:spPr bwMode="auto">
            <a:xfrm>
              <a:off x="2265" y="1991"/>
              <a:ext cx="176" cy="190"/>
            </a:xfrm>
            <a:custGeom>
              <a:avLst/>
              <a:gdLst>
                <a:gd name="T0" fmla="*/ 2 w 159"/>
                <a:gd name="T1" fmla="*/ 232 h 172"/>
                <a:gd name="T2" fmla="*/ 64 w 159"/>
                <a:gd name="T3" fmla="*/ 114 h 172"/>
                <a:gd name="T4" fmla="*/ 122 w 159"/>
                <a:gd name="T5" fmla="*/ 61 h 172"/>
                <a:gd name="T6" fmla="*/ 216 w 159"/>
                <a:gd name="T7" fmla="*/ 0 h 172"/>
                <a:gd name="T8" fmla="*/ 73 w 159"/>
                <a:gd name="T9" fmla="*/ 113 h 172"/>
                <a:gd name="T10" fmla="*/ 0 w 159"/>
                <a:gd name="T11" fmla="*/ 226 h 1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172">
                  <a:moveTo>
                    <a:pt x="2" y="172"/>
                  </a:moveTo>
                  <a:cubicBezTo>
                    <a:pt x="9" y="143"/>
                    <a:pt x="29" y="107"/>
                    <a:pt x="47" y="84"/>
                  </a:cubicBezTo>
                  <a:cubicBezTo>
                    <a:pt x="58" y="69"/>
                    <a:pt x="74" y="56"/>
                    <a:pt x="89" y="45"/>
                  </a:cubicBezTo>
                  <a:cubicBezTo>
                    <a:pt x="110" y="28"/>
                    <a:pt x="134" y="10"/>
                    <a:pt x="159" y="0"/>
                  </a:cubicBezTo>
                  <a:cubicBezTo>
                    <a:pt x="124" y="29"/>
                    <a:pt x="89" y="56"/>
                    <a:pt x="54" y="83"/>
                  </a:cubicBezTo>
                  <a:cubicBezTo>
                    <a:pt x="27" y="103"/>
                    <a:pt x="7" y="135"/>
                    <a:pt x="0" y="16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49" name="Freeform 1070">
              <a:extLst>
                <a:ext uri="{FF2B5EF4-FFF2-40B4-BE49-F238E27FC236}">
                  <a16:creationId xmlns:a16="http://schemas.microsoft.com/office/drawing/2014/main" id="{98D923FB-77B6-4C91-8F66-DCF5D726D6AA}"/>
                </a:ext>
              </a:extLst>
            </p:cNvPr>
            <p:cNvSpPr/>
            <p:nvPr>
              <p:custDataLst>
                <p:tags r:id="rId520"/>
              </p:custDataLst>
            </p:nvPr>
          </p:nvSpPr>
          <p:spPr bwMode="auto">
            <a:xfrm>
              <a:off x="2264" y="1925"/>
              <a:ext cx="81" cy="56"/>
            </a:xfrm>
            <a:custGeom>
              <a:avLst/>
              <a:gdLst>
                <a:gd name="T0" fmla="*/ 98 w 73"/>
                <a:gd name="T1" fmla="*/ 3 h 51"/>
                <a:gd name="T2" fmla="*/ 64 w 73"/>
                <a:gd name="T3" fmla="*/ 30 h 51"/>
                <a:gd name="T4" fmla="*/ 30 w 73"/>
                <a:gd name="T5" fmla="*/ 45 h 51"/>
                <a:gd name="T6" fmla="*/ 0 w 73"/>
                <a:gd name="T7" fmla="*/ 67 h 51"/>
                <a:gd name="T8" fmla="*/ 44 w 73"/>
                <a:gd name="T9" fmla="*/ 27 h 51"/>
                <a:gd name="T10" fmla="*/ 100 w 7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51">
                  <a:moveTo>
                    <a:pt x="71" y="3"/>
                  </a:moveTo>
                  <a:cubicBezTo>
                    <a:pt x="66" y="10"/>
                    <a:pt x="55" y="18"/>
                    <a:pt x="47" y="23"/>
                  </a:cubicBezTo>
                  <a:cubicBezTo>
                    <a:pt x="39" y="28"/>
                    <a:pt x="30" y="29"/>
                    <a:pt x="22" y="34"/>
                  </a:cubicBezTo>
                  <a:cubicBezTo>
                    <a:pt x="15" y="39"/>
                    <a:pt x="8" y="47"/>
                    <a:pt x="0" y="51"/>
                  </a:cubicBezTo>
                  <a:cubicBezTo>
                    <a:pt x="10" y="43"/>
                    <a:pt x="18" y="29"/>
                    <a:pt x="32" y="21"/>
                  </a:cubicBezTo>
                  <a:cubicBezTo>
                    <a:pt x="45" y="13"/>
                    <a:pt x="58" y="3"/>
                    <a:pt x="73" y="0"/>
                  </a:cubicBezTo>
                </a:path>
              </a:pathLst>
            </a:custGeom>
            <a:solidFill>
              <a:srgbClr val="DD5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0" name="Freeform 1071">
              <a:extLst>
                <a:ext uri="{FF2B5EF4-FFF2-40B4-BE49-F238E27FC236}">
                  <a16:creationId xmlns:a16="http://schemas.microsoft.com/office/drawing/2014/main" id="{71DA9421-7A3B-4FB8-BA7C-F6C330743084}"/>
                </a:ext>
              </a:extLst>
            </p:cNvPr>
            <p:cNvSpPr/>
            <p:nvPr>
              <p:custDataLst>
                <p:tags r:id="rId521"/>
              </p:custDataLst>
            </p:nvPr>
          </p:nvSpPr>
          <p:spPr bwMode="auto">
            <a:xfrm>
              <a:off x="2287" y="2043"/>
              <a:ext cx="198" cy="240"/>
            </a:xfrm>
            <a:custGeom>
              <a:avLst/>
              <a:gdLst>
                <a:gd name="T0" fmla="*/ 0 w 179"/>
                <a:gd name="T1" fmla="*/ 261 h 217"/>
                <a:gd name="T2" fmla="*/ 82 w 179"/>
                <a:gd name="T3" fmla="*/ 102 h 217"/>
                <a:gd name="T4" fmla="*/ 153 w 179"/>
                <a:gd name="T5" fmla="*/ 49 h 217"/>
                <a:gd name="T6" fmla="*/ 242 w 179"/>
                <a:gd name="T7" fmla="*/ 0 h 217"/>
                <a:gd name="T8" fmla="*/ 116 w 179"/>
                <a:gd name="T9" fmla="*/ 90 h 217"/>
                <a:gd name="T10" fmla="*/ 71 w 179"/>
                <a:gd name="T11" fmla="*/ 192 h 217"/>
                <a:gd name="T12" fmla="*/ 2 w 179"/>
                <a:gd name="T13" fmla="*/ 268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216">
                  <a:moveTo>
                    <a:pt x="0" y="193"/>
                  </a:moveTo>
                  <a:cubicBezTo>
                    <a:pt x="6" y="152"/>
                    <a:pt x="31" y="104"/>
                    <a:pt x="61" y="75"/>
                  </a:cubicBezTo>
                  <a:cubicBezTo>
                    <a:pt x="77" y="60"/>
                    <a:pt x="94" y="47"/>
                    <a:pt x="113" y="36"/>
                  </a:cubicBezTo>
                  <a:cubicBezTo>
                    <a:pt x="133" y="23"/>
                    <a:pt x="157" y="9"/>
                    <a:pt x="179" y="0"/>
                  </a:cubicBezTo>
                  <a:cubicBezTo>
                    <a:pt x="148" y="18"/>
                    <a:pt x="110" y="40"/>
                    <a:pt x="86" y="66"/>
                  </a:cubicBezTo>
                  <a:cubicBezTo>
                    <a:pt x="67" y="86"/>
                    <a:pt x="62" y="116"/>
                    <a:pt x="52" y="142"/>
                  </a:cubicBezTo>
                  <a:cubicBezTo>
                    <a:pt x="49" y="149"/>
                    <a:pt x="12" y="217"/>
                    <a:pt x="2" y="198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1" name="Freeform 1072">
              <a:extLst>
                <a:ext uri="{FF2B5EF4-FFF2-40B4-BE49-F238E27FC236}">
                  <a16:creationId xmlns:a16="http://schemas.microsoft.com/office/drawing/2014/main" id="{67E7F7D2-DBAC-4675-9C56-4698CD757C6D}"/>
                </a:ext>
              </a:extLst>
            </p:cNvPr>
            <p:cNvSpPr/>
            <p:nvPr>
              <p:custDataLst>
                <p:tags r:id="rId522"/>
              </p:custDataLst>
            </p:nvPr>
          </p:nvSpPr>
          <p:spPr bwMode="auto">
            <a:xfrm>
              <a:off x="2381" y="2100"/>
              <a:ext cx="126" cy="223"/>
            </a:xfrm>
            <a:custGeom>
              <a:avLst/>
              <a:gdLst>
                <a:gd name="T0" fmla="*/ 0 w 114"/>
                <a:gd name="T1" fmla="*/ 236 h 202"/>
                <a:gd name="T2" fmla="*/ 43 w 114"/>
                <a:gd name="T3" fmla="*/ 179 h 202"/>
                <a:gd name="T4" fmla="*/ 78 w 114"/>
                <a:gd name="T5" fmla="*/ 116 h 202"/>
                <a:gd name="T6" fmla="*/ 154 w 114"/>
                <a:gd name="T7" fmla="*/ 0 h 202"/>
                <a:gd name="T8" fmla="*/ 94 w 114"/>
                <a:gd name="T9" fmla="*/ 108 h 202"/>
                <a:gd name="T10" fmla="*/ 54 w 114"/>
                <a:gd name="T11" fmla="*/ 199 h 202"/>
                <a:gd name="T12" fmla="*/ 0 w 114"/>
                <a:gd name="T13" fmla="*/ 23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01">
                  <a:moveTo>
                    <a:pt x="0" y="176"/>
                  </a:moveTo>
                  <a:cubicBezTo>
                    <a:pt x="12" y="165"/>
                    <a:pt x="23" y="147"/>
                    <a:pt x="32" y="133"/>
                  </a:cubicBezTo>
                  <a:cubicBezTo>
                    <a:pt x="41" y="119"/>
                    <a:pt x="52" y="102"/>
                    <a:pt x="58" y="86"/>
                  </a:cubicBezTo>
                  <a:cubicBezTo>
                    <a:pt x="70" y="52"/>
                    <a:pt x="82" y="20"/>
                    <a:pt x="114" y="0"/>
                  </a:cubicBezTo>
                  <a:cubicBezTo>
                    <a:pt x="92" y="19"/>
                    <a:pt x="82" y="54"/>
                    <a:pt x="70" y="81"/>
                  </a:cubicBezTo>
                  <a:cubicBezTo>
                    <a:pt x="61" y="103"/>
                    <a:pt x="51" y="126"/>
                    <a:pt x="40" y="148"/>
                  </a:cubicBezTo>
                  <a:cubicBezTo>
                    <a:pt x="36" y="157"/>
                    <a:pt x="13" y="202"/>
                    <a:pt x="0" y="176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2" name="Freeform 1073">
              <a:extLst>
                <a:ext uri="{FF2B5EF4-FFF2-40B4-BE49-F238E27FC236}">
                  <a16:creationId xmlns:a16="http://schemas.microsoft.com/office/drawing/2014/main" id="{7AE5DCC0-8D40-41AD-88FC-B34AE8E72785}"/>
                </a:ext>
              </a:extLst>
            </p:cNvPr>
            <p:cNvSpPr/>
            <p:nvPr>
              <p:custDataLst>
                <p:tags r:id="rId523"/>
              </p:custDataLst>
            </p:nvPr>
          </p:nvSpPr>
          <p:spPr bwMode="auto">
            <a:xfrm>
              <a:off x="2118" y="2033"/>
              <a:ext cx="176" cy="132"/>
            </a:xfrm>
            <a:custGeom>
              <a:avLst/>
              <a:gdLst>
                <a:gd name="T0" fmla="*/ 0 w 159"/>
                <a:gd name="T1" fmla="*/ 133 h 120"/>
                <a:gd name="T2" fmla="*/ 23 w 159"/>
                <a:gd name="T3" fmla="*/ 117 h 120"/>
                <a:gd name="T4" fmla="*/ 55 w 159"/>
                <a:gd name="T5" fmla="*/ 100 h 120"/>
                <a:gd name="T6" fmla="*/ 106 w 159"/>
                <a:gd name="T7" fmla="*/ 84 h 120"/>
                <a:gd name="T8" fmla="*/ 128 w 159"/>
                <a:gd name="T9" fmla="*/ 160 h 120"/>
                <a:gd name="T10" fmla="*/ 180 w 159"/>
                <a:gd name="T11" fmla="*/ 83 h 120"/>
                <a:gd name="T12" fmla="*/ 204 w 159"/>
                <a:gd name="T13" fmla="*/ 32 h 120"/>
                <a:gd name="T14" fmla="*/ 215 w 159"/>
                <a:gd name="T15" fmla="*/ 1 h 120"/>
                <a:gd name="T16" fmla="*/ 161 w 159"/>
                <a:gd name="T17" fmla="*/ 24 h 120"/>
                <a:gd name="T18" fmla="*/ 84 w 159"/>
                <a:gd name="T19" fmla="*/ 68 h 120"/>
                <a:gd name="T20" fmla="*/ 33 w 159"/>
                <a:gd name="T21" fmla="*/ 91 h 120"/>
                <a:gd name="T22" fmla="*/ 8 w 159"/>
                <a:gd name="T23" fmla="*/ 12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120">
                  <a:moveTo>
                    <a:pt x="0" y="100"/>
                  </a:moveTo>
                  <a:cubicBezTo>
                    <a:pt x="6" y="97"/>
                    <a:pt x="11" y="91"/>
                    <a:pt x="17" y="87"/>
                  </a:cubicBezTo>
                  <a:cubicBezTo>
                    <a:pt x="24" y="81"/>
                    <a:pt x="32" y="79"/>
                    <a:pt x="41" y="75"/>
                  </a:cubicBezTo>
                  <a:cubicBezTo>
                    <a:pt x="53" y="68"/>
                    <a:pt x="64" y="63"/>
                    <a:pt x="79" y="63"/>
                  </a:cubicBezTo>
                  <a:cubicBezTo>
                    <a:pt x="113" y="62"/>
                    <a:pt x="91" y="102"/>
                    <a:pt x="95" y="120"/>
                  </a:cubicBezTo>
                  <a:cubicBezTo>
                    <a:pt x="110" y="119"/>
                    <a:pt x="128" y="74"/>
                    <a:pt x="133" y="62"/>
                  </a:cubicBezTo>
                  <a:cubicBezTo>
                    <a:pt x="139" y="49"/>
                    <a:pt x="144" y="36"/>
                    <a:pt x="150" y="24"/>
                  </a:cubicBezTo>
                  <a:cubicBezTo>
                    <a:pt x="153" y="17"/>
                    <a:pt x="159" y="9"/>
                    <a:pt x="158" y="1"/>
                  </a:cubicBezTo>
                  <a:cubicBezTo>
                    <a:pt x="147" y="0"/>
                    <a:pt x="128" y="12"/>
                    <a:pt x="118" y="18"/>
                  </a:cubicBezTo>
                  <a:cubicBezTo>
                    <a:pt x="100" y="29"/>
                    <a:pt x="82" y="43"/>
                    <a:pt x="62" y="51"/>
                  </a:cubicBezTo>
                  <a:cubicBezTo>
                    <a:pt x="49" y="56"/>
                    <a:pt x="36" y="58"/>
                    <a:pt x="24" y="68"/>
                  </a:cubicBezTo>
                  <a:cubicBezTo>
                    <a:pt x="16" y="74"/>
                    <a:pt x="9" y="86"/>
                    <a:pt x="5" y="93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3" name="Freeform 1074">
              <a:extLst>
                <a:ext uri="{FF2B5EF4-FFF2-40B4-BE49-F238E27FC236}">
                  <a16:creationId xmlns:a16="http://schemas.microsoft.com/office/drawing/2014/main" id="{567AD9EB-08F1-44E1-BFD3-1D8EDED244B6}"/>
                </a:ext>
              </a:extLst>
            </p:cNvPr>
            <p:cNvSpPr/>
            <p:nvPr>
              <p:custDataLst>
                <p:tags r:id="rId524"/>
              </p:custDataLst>
            </p:nvPr>
          </p:nvSpPr>
          <p:spPr bwMode="auto">
            <a:xfrm>
              <a:off x="2558" y="2149"/>
              <a:ext cx="63" cy="111"/>
            </a:xfrm>
            <a:custGeom>
              <a:avLst/>
              <a:gdLst>
                <a:gd name="T0" fmla="*/ 39 w 57"/>
                <a:gd name="T1" fmla="*/ 15 h 101"/>
                <a:gd name="T2" fmla="*/ 15 w 57"/>
                <a:gd name="T3" fmla="*/ 85 h 101"/>
                <a:gd name="T4" fmla="*/ 1 w 57"/>
                <a:gd name="T5" fmla="*/ 133 h 101"/>
                <a:gd name="T6" fmla="*/ 33 w 57"/>
                <a:gd name="T7" fmla="*/ 107 h 101"/>
                <a:gd name="T8" fmla="*/ 56 w 57"/>
                <a:gd name="T9" fmla="*/ 80 h 101"/>
                <a:gd name="T10" fmla="*/ 70 w 57"/>
                <a:gd name="T11" fmla="*/ 1 h 101"/>
                <a:gd name="T12" fmla="*/ 30 w 57"/>
                <a:gd name="T13" fmla="*/ 2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0">
                  <a:moveTo>
                    <a:pt x="29" y="12"/>
                  </a:moveTo>
                  <a:cubicBezTo>
                    <a:pt x="24" y="30"/>
                    <a:pt x="17" y="46"/>
                    <a:pt x="12" y="64"/>
                  </a:cubicBezTo>
                  <a:cubicBezTo>
                    <a:pt x="8" y="74"/>
                    <a:pt x="0" y="89"/>
                    <a:pt x="1" y="100"/>
                  </a:cubicBezTo>
                  <a:cubicBezTo>
                    <a:pt x="10" y="101"/>
                    <a:pt x="18" y="85"/>
                    <a:pt x="24" y="80"/>
                  </a:cubicBezTo>
                  <a:cubicBezTo>
                    <a:pt x="32" y="73"/>
                    <a:pt x="37" y="70"/>
                    <a:pt x="42" y="60"/>
                  </a:cubicBezTo>
                  <a:cubicBezTo>
                    <a:pt x="48" y="45"/>
                    <a:pt x="57" y="17"/>
                    <a:pt x="52" y="1"/>
                  </a:cubicBezTo>
                  <a:cubicBezTo>
                    <a:pt x="40" y="0"/>
                    <a:pt x="28" y="14"/>
                    <a:pt x="22" y="22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4" name="Freeform 1075">
              <a:extLst>
                <a:ext uri="{FF2B5EF4-FFF2-40B4-BE49-F238E27FC236}">
                  <a16:creationId xmlns:a16="http://schemas.microsoft.com/office/drawing/2014/main" id="{7CA268F6-D938-4A66-807E-BF15935D7778}"/>
                </a:ext>
              </a:extLst>
            </p:cNvPr>
            <p:cNvSpPr/>
            <p:nvPr>
              <p:custDataLst>
                <p:tags r:id="rId525"/>
              </p:custDataLst>
            </p:nvPr>
          </p:nvSpPr>
          <p:spPr bwMode="auto">
            <a:xfrm>
              <a:off x="2525" y="2189"/>
              <a:ext cx="249" cy="143"/>
            </a:xfrm>
            <a:custGeom>
              <a:avLst/>
              <a:gdLst>
                <a:gd name="T0" fmla="*/ 0 w 226"/>
                <a:gd name="T1" fmla="*/ 154 h 130"/>
                <a:gd name="T2" fmla="*/ 69 w 226"/>
                <a:gd name="T3" fmla="*/ 141 h 130"/>
                <a:gd name="T4" fmla="*/ 122 w 226"/>
                <a:gd name="T5" fmla="*/ 171 h 130"/>
                <a:gd name="T6" fmla="*/ 184 w 226"/>
                <a:gd name="T7" fmla="*/ 118 h 130"/>
                <a:gd name="T8" fmla="*/ 281 w 226"/>
                <a:gd name="T9" fmla="*/ 40 h 130"/>
                <a:gd name="T10" fmla="*/ 268 w 226"/>
                <a:gd name="T11" fmla="*/ 2 h 130"/>
                <a:gd name="T12" fmla="*/ 163 w 226"/>
                <a:gd name="T13" fmla="*/ 53 h 130"/>
                <a:gd name="T14" fmla="*/ 62 w 226"/>
                <a:gd name="T15" fmla="*/ 108 h 130"/>
                <a:gd name="T16" fmla="*/ 12 w 226"/>
                <a:gd name="T17" fmla="*/ 147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30">
                  <a:moveTo>
                    <a:pt x="0" y="115"/>
                  </a:moveTo>
                  <a:cubicBezTo>
                    <a:pt x="15" y="104"/>
                    <a:pt x="33" y="100"/>
                    <a:pt x="52" y="105"/>
                  </a:cubicBezTo>
                  <a:cubicBezTo>
                    <a:pt x="65" y="109"/>
                    <a:pt x="79" y="127"/>
                    <a:pt x="92" y="128"/>
                  </a:cubicBezTo>
                  <a:cubicBezTo>
                    <a:pt x="106" y="130"/>
                    <a:pt x="125" y="96"/>
                    <a:pt x="138" y="88"/>
                  </a:cubicBezTo>
                  <a:cubicBezTo>
                    <a:pt x="163" y="71"/>
                    <a:pt x="191" y="53"/>
                    <a:pt x="210" y="30"/>
                  </a:cubicBezTo>
                  <a:cubicBezTo>
                    <a:pt x="223" y="14"/>
                    <a:pt x="226" y="0"/>
                    <a:pt x="201" y="2"/>
                  </a:cubicBezTo>
                  <a:cubicBezTo>
                    <a:pt x="173" y="4"/>
                    <a:pt x="146" y="27"/>
                    <a:pt x="122" y="40"/>
                  </a:cubicBezTo>
                  <a:cubicBezTo>
                    <a:pt x="96" y="53"/>
                    <a:pt x="70" y="65"/>
                    <a:pt x="46" y="81"/>
                  </a:cubicBezTo>
                  <a:cubicBezTo>
                    <a:pt x="33" y="89"/>
                    <a:pt x="16" y="97"/>
                    <a:pt x="9" y="11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5" name="Freeform 1076">
              <a:extLst>
                <a:ext uri="{FF2B5EF4-FFF2-40B4-BE49-F238E27FC236}">
                  <a16:creationId xmlns:a16="http://schemas.microsoft.com/office/drawing/2014/main" id="{61CC70D6-B554-4349-A37A-206867285D72}"/>
                </a:ext>
              </a:extLst>
            </p:cNvPr>
            <p:cNvSpPr/>
            <p:nvPr>
              <p:custDataLst>
                <p:tags r:id="rId526"/>
              </p:custDataLst>
            </p:nvPr>
          </p:nvSpPr>
          <p:spPr bwMode="auto">
            <a:xfrm>
              <a:off x="2807" y="2055"/>
              <a:ext cx="142" cy="291"/>
            </a:xfrm>
            <a:custGeom>
              <a:avLst/>
              <a:gdLst>
                <a:gd name="T0" fmla="*/ 89 w 128"/>
                <a:gd name="T1" fmla="*/ 335 h 263"/>
                <a:gd name="T2" fmla="*/ 54 w 128"/>
                <a:gd name="T3" fmla="*/ 169 h 263"/>
                <a:gd name="T4" fmla="*/ 12 w 128"/>
                <a:gd name="T5" fmla="*/ 132 h 263"/>
                <a:gd name="T6" fmla="*/ 24 w 128"/>
                <a:gd name="T7" fmla="*/ 35 h 263"/>
                <a:gd name="T8" fmla="*/ 100 w 128"/>
                <a:gd name="T9" fmla="*/ 51 h 263"/>
                <a:gd name="T10" fmla="*/ 133 w 128"/>
                <a:gd name="T11" fmla="*/ 174 h 263"/>
                <a:gd name="T12" fmla="*/ 158 w 128"/>
                <a:gd name="T13" fmla="*/ 277 h 263"/>
                <a:gd name="T14" fmla="*/ 175 w 128"/>
                <a:gd name="T15" fmla="*/ 344 h 263"/>
                <a:gd name="T16" fmla="*/ 94 w 128"/>
                <a:gd name="T17" fmla="*/ 349 h 263"/>
                <a:gd name="T18" fmla="*/ 88 w 128"/>
                <a:gd name="T19" fmla="*/ 326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263">
                  <a:moveTo>
                    <a:pt x="65" y="248"/>
                  </a:moveTo>
                  <a:cubicBezTo>
                    <a:pt x="65" y="209"/>
                    <a:pt x="66" y="157"/>
                    <a:pt x="40" y="125"/>
                  </a:cubicBezTo>
                  <a:cubicBezTo>
                    <a:pt x="32" y="114"/>
                    <a:pt x="16" y="110"/>
                    <a:pt x="9" y="98"/>
                  </a:cubicBezTo>
                  <a:cubicBezTo>
                    <a:pt x="0" y="81"/>
                    <a:pt x="8" y="41"/>
                    <a:pt x="18" y="26"/>
                  </a:cubicBezTo>
                  <a:cubicBezTo>
                    <a:pt x="34" y="0"/>
                    <a:pt x="60" y="19"/>
                    <a:pt x="73" y="38"/>
                  </a:cubicBezTo>
                  <a:cubicBezTo>
                    <a:pt x="90" y="62"/>
                    <a:pt x="89" y="100"/>
                    <a:pt x="97" y="128"/>
                  </a:cubicBezTo>
                  <a:cubicBezTo>
                    <a:pt x="103" y="153"/>
                    <a:pt x="109" y="179"/>
                    <a:pt x="115" y="204"/>
                  </a:cubicBezTo>
                  <a:cubicBezTo>
                    <a:pt x="119" y="220"/>
                    <a:pt x="126" y="238"/>
                    <a:pt x="128" y="254"/>
                  </a:cubicBezTo>
                  <a:cubicBezTo>
                    <a:pt x="109" y="255"/>
                    <a:pt x="88" y="263"/>
                    <a:pt x="69" y="258"/>
                  </a:cubicBezTo>
                  <a:cubicBezTo>
                    <a:pt x="68" y="252"/>
                    <a:pt x="64" y="247"/>
                    <a:pt x="64" y="24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6" name="Freeform 1077">
              <a:extLst>
                <a:ext uri="{FF2B5EF4-FFF2-40B4-BE49-F238E27FC236}">
                  <a16:creationId xmlns:a16="http://schemas.microsoft.com/office/drawing/2014/main" id="{0D3DFB29-6F3C-44B4-BE63-5AFF73769A78}"/>
                </a:ext>
              </a:extLst>
            </p:cNvPr>
            <p:cNvSpPr/>
            <p:nvPr>
              <p:custDataLst>
                <p:tags r:id="rId527"/>
              </p:custDataLst>
            </p:nvPr>
          </p:nvSpPr>
          <p:spPr bwMode="auto">
            <a:xfrm>
              <a:off x="3068" y="2028"/>
              <a:ext cx="242" cy="315"/>
            </a:xfrm>
            <a:custGeom>
              <a:avLst/>
              <a:gdLst>
                <a:gd name="T0" fmla="*/ 291 w 219"/>
                <a:gd name="T1" fmla="*/ 329 h 285"/>
                <a:gd name="T2" fmla="*/ 257 w 219"/>
                <a:gd name="T3" fmla="*/ 249 h 285"/>
                <a:gd name="T4" fmla="*/ 214 w 219"/>
                <a:gd name="T5" fmla="*/ 213 h 285"/>
                <a:gd name="T6" fmla="*/ 177 w 219"/>
                <a:gd name="T7" fmla="*/ 176 h 285"/>
                <a:gd name="T8" fmla="*/ 144 w 219"/>
                <a:gd name="T9" fmla="*/ 171 h 285"/>
                <a:gd name="T10" fmla="*/ 109 w 219"/>
                <a:gd name="T11" fmla="*/ 248 h 285"/>
                <a:gd name="T12" fmla="*/ 126 w 219"/>
                <a:gd name="T13" fmla="*/ 329 h 285"/>
                <a:gd name="T14" fmla="*/ 86 w 219"/>
                <a:gd name="T15" fmla="*/ 367 h 285"/>
                <a:gd name="T16" fmla="*/ 35 w 219"/>
                <a:gd name="T17" fmla="*/ 355 h 285"/>
                <a:gd name="T18" fmla="*/ 17 w 219"/>
                <a:gd name="T19" fmla="*/ 209 h 285"/>
                <a:gd name="T20" fmla="*/ 8 w 219"/>
                <a:gd name="T21" fmla="*/ 86 h 285"/>
                <a:gd name="T22" fmla="*/ 48 w 219"/>
                <a:gd name="T23" fmla="*/ 4 h 285"/>
                <a:gd name="T24" fmla="*/ 90 w 219"/>
                <a:gd name="T25" fmla="*/ 80 h 285"/>
                <a:gd name="T26" fmla="*/ 158 w 219"/>
                <a:gd name="T27" fmla="*/ 127 h 285"/>
                <a:gd name="T28" fmla="*/ 214 w 219"/>
                <a:gd name="T29" fmla="*/ 187 h 285"/>
                <a:gd name="T30" fmla="*/ 278 w 219"/>
                <a:gd name="T31" fmla="*/ 248 h 285"/>
                <a:gd name="T32" fmla="*/ 291 w 219"/>
                <a:gd name="T33" fmla="*/ 329 h 2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9" h="285">
                  <a:moveTo>
                    <a:pt x="215" y="244"/>
                  </a:moveTo>
                  <a:cubicBezTo>
                    <a:pt x="217" y="226"/>
                    <a:pt x="201" y="198"/>
                    <a:pt x="191" y="185"/>
                  </a:cubicBezTo>
                  <a:cubicBezTo>
                    <a:pt x="183" y="174"/>
                    <a:pt x="170" y="167"/>
                    <a:pt x="159" y="158"/>
                  </a:cubicBezTo>
                  <a:cubicBezTo>
                    <a:pt x="148" y="150"/>
                    <a:pt x="140" y="141"/>
                    <a:pt x="131" y="130"/>
                  </a:cubicBezTo>
                  <a:cubicBezTo>
                    <a:pt x="120" y="117"/>
                    <a:pt x="118" y="112"/>
                    <a:pt x="107" y="127"/>
                  </a:cubicBezTo>
                  <a:cubicBezTo>
                    <a:pt x="94" y="143"/>
                    <a:pt x="83" y="163"/>
                    <a:pt x="81" y="184"/>
                  </a:cubicBezTo>
                  <a:cubicBezTo>
                    <a:pt x="78" y="205"/>
                    <a:pt x="89" y="224"/>
                    <a:pt x="93" y="244"/>
                  </a:cubicBezTo>
                  <a:cubicBezTo>
                    <a:pt x="97" y="265"/>
                    <a:pt x="83" y="265"/>
                    <a:pt x="64" y="271"/>
                  </a:cubicBezTo>
                  <a:cubicBezTo>
                    <a:pt x="47" y="276"/>
                    <a:pt x="30" y="285"/>
                    <a:pt x="26" y="262"/>
                  </a:cubicBezTo>
                  <a:cubicBezTo>
                    <a:pt x="20" y="227"/>
                    <a:pt x="20" y="191"/>
                    <a:pt x="13" y="155"/>
                  </a:cubicBezTo>
                  <a:cubicBezTo>
                    <a:pt x="7" y="126"/>
                    <a:pt x="0" y="95"/>
                    <a:pt x="5" y="64"/>
                  </a:cubicBezTo>
                  <a:cubicBezTo>
                    <a:pt x="7" y="51"/>
                    <a:pt x="17" y="0"/>
                    <a:pt x="35" y="4"/>
                  </a:cubicBezTo>
                  <a:cubicBezTo>
                    <a:pt x="49" y="7"/>
                    <a:pt x="56" y="47"/>
                    <a:pt x="66" y="59"/>
                  </a:cubicBezTo>
                  <a:cubicBezTo>
                    <a:pt x="79" y="75"/>
                    <a:pt x="101" y="83"/>
                    <a:pt x="117" y="94"/>
                  </a:cubicBezTo>
                  <a:cubicBezTo>
                    <a:pt x="135" y="106"/>
                    <a:pt x="143" y="125"/>
                    <a:pt x="159" y="138"/>
                  </a:cubicBezTo>
                  <a:cubicBezTo>
                    <a:pt x="176" y="152"/>
                    <a:pt x="194" y="165"/>
                    <a:pt x="206" y="184"/>
                  </a:cubicBezTo>
                  <a:cubicBezTo>
                    <a:pt x="219" y="204"/>
                    <a:pt x="207" y="225"/>
                    <a:pt x="215" y="244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7" name="Freeform 1078">
              <a:extLst>
                <a:ext uri="{FF2B5EF4-FFF2-40B4-BE49-F238E27FC236}">
                  <a16:creationId xmlns:a16="http://schemas.microsoft.com/office/drawing/2014/main" id="{4CC025A3-CFDF-46BD-B1C1-53607352ED65}"/>
                </a:ext>
              </a:extLst>
            </p:cNvPr>
            <p:cNvSpPr/>
            <p:nvPr>
              <p:custDataLst>
                <p:tags r:id="rId528"/>
              </p:custDataLst>
            </p:nvPr>
          </p:nvSpPr>
          <p:spPr bwMode="auto">
            <a:xfrm>
              <a:off x="3377" y="2088"/>
              <a:ext cx="85" cy="166"/>
            </a:xfrm>
            <a:custGeom>
              <a:avLst/>
              <a:gdLst>
                <a:gd name="T0" fmla="*/ 81 w 77"/>
                <a:gd name="T1" fmla="*/ 204 h 150"/>
                <a:gd name="T2" fmla="*/ 61 w 77"/>
                <a:gd name="T3" fmla="*/ 115 h 150"/>
                <a:gd name="T4" fmla="*/ 104 w 77"/>
                <a:gd name="T5" fmla="*/ 93 h 150"/>
                <a:gd name="T6" fmla="*/ 94 w 77"/>
                <a:gd name="T7" fmla="*/ 66 h 150"/>
                <a:gd name="T8" fmla="*/ 68 w 77"/>
                <a:gd name="T9" fmla="*/ 48 h 150"/>
                <a:gd name="T10" fmla="*/ 4 w 77"/>
                <a:gd name="T11" fmla="*/ 41 h 150"/>
                <a:gd name="T12" fmla="*/ 34 w 77"/>
                <a:gd name="T13" fmla="*/ 138 h 150"/>
                <a:gd name="T14" fmla="*/ 74 w 77"/>
                <a:gd name="T15" fmla="*/ 196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150">
                  <a:moveTo>
                    <a:pt x="60" y="150"/>
                  </a:moveTo>
                  <a:cubicBezTo>
                    <a:pt x="50" y="130"/>
                    <a:pt x="42" y="107"/>
                    <a:pt x="45" y="85"/>
                  </a:cubicBezTo>
                  <a:cubicBezTo>
                    <a:pt x="48" y="69"/>
                    <a:pt x="64" y="57"/>
                    <a:pt x="77" y="69"/>
                  </a:cubicBezTo>
                  <a:cubicBezTo>
                    <a:pt x="72" y="63"/>
                    <a:pt x="73" y="56"/>
                    <a:pt x="70" y="49"/>
                  </a:cubicBezTo>
                  <a:cubicBezTo>
                    <a:pt x="66" y="39"/>
                    <a:pt x="62" y="40"/>
                    <a:pt x="51" y="35"/>
                  </a:cubicBezTo>
                  <a:cubicBezTo>
                    <a:pt x="37" y="28"/>
                    <a:pt x="0" y="0"/>
                    <a:pt x="4" y="30"/>
                  </a:cubicBezTo>
                  <a:cubicBezTo>
                    <a:pt x="6" y="52"/>
                    <a:pt x="16" y="82"/>
                    <a:pt x="25" y="102"/>
                  </a:cubicBezTo>
                  <a:cubicBezTo>
                    <a:pt x="32" y="119"/>
                    <a:pt x="45" y="131"/>
                    <a:pt x="55" y="145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8" name="Freeform 1079">
              <a:extLst>
                <a:ext uri="{FF2B5EF4-FFF2-40B4-BE49-F238E27FC236}">
                  <a16:creationId xmlns:a16="http://schemas.microsoft.com/office/drawing/2014/main" id="{13191079-9403-4C56-B21E-747267E2FA86}"/>
                </a:ext>
              </a:extLst>
            </p:cNvPr>
            <p:cNvSpPr/>
            <p:nvPr>
              <p:custDataLst>
                <p:tags r:id="rId529"/>
              </p:custDataLst>
            </p:nvPr>
          </p:nvSpPr>
          <p:spPr bwMode="auto">
            <a:xfrm>
              <a:off x="3469" y="1988"/>
              <a:ext cx="65" cy="248"/>
            </a:xfrm>
            <a:custGeom>
              <a:avLst/>
              <a:gdLst>
                <a:gd name="T0" fmla="*/ 58 w 59"/>
                <a:gd name="T1" fmla="*/ 280 h 225"/>
                <a:gd name="T2" fmla="*/ 63 w 59"/>
                <a:gd name="T3" fmla="*/ 285 h 225"/>
                <a:gd name="T4" fmla="*/ 31 w 59"/>
                <a:gd name="T5" fmla="*/ 200 h 225"/>
                <a:gd name="T6" fmla="*/ 24 w 59"/>
                <a:gd name="T7" fmla="*/ 130 h 225"/>
                <a:gd name="T8" fmla="*/ 51 w 59"/>
                <a:gd name="T9" fmla="*/ 47 h 225"/>
                <a:gd name="T10" fmla="*/ 1 w 59"/>
                <a:gd name="T11" fmla="*/ 145 h 225"/>
                <a:gd name="T12" fmla="*/ 32 w 59"/>
                <a:gd name="T13" fmla="*/ 276 h 225"/>
                <a:gd name="T14" fmla="*/ 50 w 59"/>
                <a:gd name="T15" fmla="*/ 301 h 225"/>
                <a:gd name="T16" fmla="*/ 58 w 59"/>
                <a:gd name="T17" fmla="*/ 296 h 2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225">
                  <a:moveTo>
                    <a:pt x="44" y="209"/>
                  </a:moveTo>
                  <a:cubicBezTo>
                    <a:pt x="45" y="211"/>
                    <a:pt x="46" y="212"/>
                    <a:pt x="47" y="213"/>
                  </a:cubicBezTo>
                  <a:cubicBezTo>
                    <a:pt x="30" y="200"/>
                    <a:pt x="28" y="168"/>
                    <a:pt x="23" y="149"/>
                  </a:cubicBezTo>
                  <a:cubicBezTo>
                    <a:pt x="19" y="132"/>
                    <a:pt x="16" y="115"/>
                    <a:pt x="18" y="97"/>
                  </a:cubicBezTo>
                  <a:cubicBezTo>
                    <a:pt x="21" y="73"/>
                    <a:pt x="59" y="61"/>
                    <a:pt x="38" y="35"/>
                  </a:cubicBezTo>
                  <a:cubicBezTo>
                    <a:pt x="11" y="0"/>
                    <a:pt x="1" y="96"/>
                    <a:pt x="1" y="109"/>
                  </a:cubicBezTo>
                  <a:cubicBezTo>
                    <a:pt x="0" y="143"/>
                    <a:pt x="9" y="176"/>
                    <a:pt x="24" y="206"/>
                  </a:cubicBezTo>
                  <a:cubicBezTo>
                    <a:pt x="27" y="213"/>
                    <a:pt x="30" y="221"/>
                    <a:pt x="37" y="225"/>
                  </a:cubicBezTo>
                  <a:cubicBezTo>
                    <a:pt x="39" y="223"/>
                    <a:pt x="43" y="222"/>
                    <a:pt x="44" y="221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59" name="Freeform 1080">
              <a:extLst>
                <a:ext uri="{FF2B5EF4-FFF2-40B4-BE49-F238E27FC236}">
                  <a16:creationId xmlns:a16="http://schemas.microsoft.com/office/drawing/2014/main" id="{5CF4AC60-3BAC-462A-81AC-42A4C63C1389}"/>
                </a:ext>
              </a:extLst>
            </p:cNvPr>
            <p:cNvSpPr/>
            <p:nvPr>
              <p:custDataLst>
                <p:tags r:id="rId530"/>
              </p:custDataLst>
            </p:nvPr>
          </p:nvSpPr>
          <p:spPr bwMode="auto">
            <a:xfrm>
              <a:off x="3548" y="2032"/>
              <a:ext cx="126" cy="100"/>
            </a:xfrm>
            <a:custGeom>
              <a:avLst/>
              <a:gdLst>
                <a:gd name="T0" fmla="*/ 17 w 114"/>
                <a:gd name="T1" fmla="*/ 1 h 91"/>
                <a:gd name="T2" fmla="*/ 0 w 114"/>
                <a:gd name="T3" fmla="*/ 24 h 91"/>
                <a:gd name="T4" fmla="*/ 33 w 114"/>
                <a:gd name="T5" fmla="*/ 62 h 91"/>
                <a:gd name="T6" fmla="*/ 78 w 114"/>
                <a:gd name="T7" fmla="*/ 93 h 91"/>
                <a:gd name="T8" fmla="*/ 117 w 114"/>
                <a:gd name="T9" fmla="*/ 115 h 91"/>
                <a:gd name="T10" fmla="*/ 77 w 114"/>
                <a:gd name="T11" fmla="*/ 36 h 91"/>
                <a:gd name="T12" fmla="*/ 17 w 114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91">
                  <a:moveTo>
                    <a:pt x="13" y="1"/>
                  </a:moveTo>
                  <a:cubicBezTo>
                    <a:pt x="11" y="0"/>
                    <a:pt x="0" y="11"/>
                    <a:pt x="0" y="18"/>
                  </a:cubicBezTo>
                  <a:cubicBezTo>
                    <a:pt x="0" y="30"/>
                    <a:pt x="16" y="39"/>
                    <a:pt x="24" y="46"/>
                  </a:cubicBezTo>
                  <a:cubicBezTo>
                    <a:pt x="35" y="55"/>
                    <a:pt x="47" y="62"/>
                    <a:pt x="58" y="70"/>
                  </a:cubicBezTo>
                  <a:cubicBezTo>
                    <a:pt x="65" y="75"/>
                    <a:pt x="77" y="91"/>
                    <a:pt x="87" y="87"/>
                  </a:cubicBezTo>
                  <a:cubicBezTo>
                    <a:pt x="114" y="78"/>
                    <a:pt x="65" y="35"/>
                    <a:pt x="57" y="27"/>
                  </a:cubicBezTo>
                  <a:cubicBezTo>
                    <a:pt x="44" y="15"/>
                    <a:pt x="26" y="11"/>
                    <a:pt x="13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0" name="Freeform 1081">
              <a:extLst>
                <a:ext uri="{FF2B5EF4-FFF2-40B4-BE49-F238E27FC236}">
                  <a16:creationId xmlns:a16="http://schemas.microsoft.com/office/drawing/2014/main" id="{16757845-E390-4747-B65F-F3A15A644E4D}"/>
                </a:ext>
              </a:extLst>
            </p:cNvPr>
            <p:cNvSpPr/>
            <p:nvPr>
              <p:custDataLst>
                <p:tags r:id="rId531"/>
              </p:custDataLst>
            </p:nvPr>
          </p:nvSpPr>
          <p:spPr bwMode="auto">
            <a:xfrm>
              <a:off x="3515" y="2165"/>
              <a:ext cx="66" cy="52"/>
            </a:xfrm>
            <a:custGeom>
              <a:avLst/>
              <a:gdLst>
                <a:gd name="T0" fmla="*/ 0 w 60"/>
                <a:gd name="T1" fmla="*/ 2 h 47"/>
                <a:gd name="T2" fmla="*/ 25 w 60"/>
                <a:gd name="T3" fmla="*/ 48 h 47"/>
                <a:gd name="T4" fmla="*/ 69 w 60"/>
                <a:gd name="T5" fmla="*/ 50 h 47"/>
                <a:gd name="T6" fmla="*/ 80 w 60"/>
                <a:gd name="T7" fmla="*/ 42 h 47"/>
                <a:gd name="T8" fmla="*/ 2 w 6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47">
                  <a:moveTo>
                    <a:pt x="0" y="2"/>
                  </a:moveTo>
                  <a:cubicBezTo>
                    <a:pt x="0" y="18"/>
                    <a:pt x="1" y="28"/>
                    <a:pt x="19" y="35"/>
                  </a:cubicBezTo>
                  <a:cubicBezTo>
                    <a:pt x="26" y="38"/>
                    <a:pt x="47" y="47"/>
                    <a:pt x="52" y="37"/>
                  </a:cubicBezTo>
                  <a:cubicBezTo>
                    <a:pt x="56" y="36"/>
                    <a:pt x="57" y="35"/>
                    <a:pt x="60" y="31"/>
                  </a:cubicBezTo>
                  <a:cubicBezTo>
                    <a:pt x="43" y="16"/>
                    <a:pt x="20" y="9"/>
                    <a:pt x="2" y="0"/>
                  </a:cubicBezTo>
                </a:path>
              </a:pathLst>
            </a:custGeom>
            <a:solidFill>
              <a:srgbClr val="F4A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1" name="Freeform 1082">
              <a:extLst>
                <a:ext uri="{FF2B5EF4-FFF2-40B4-BE49-F238E27FC236}">
                  <a16:creationId xmlns:a16="http://schemas.microsoft.com/office/drawing/2014/main" id="{62A9CAFB-2BD9-4817-9CC6-9D8A7A2733F9}"/>
                </a:ext>
              </a:extLst>
            </p:cNvPr>
            <p:cNvSpPr/>
            <p:nvPr>
              <p:custDataLst>
                <p:tags r:id="rId532"/>
              </p:custDataLst>
            </p:nvPr>
          </p:nvSpPr>
          <p:spPr bwMode="auto">
            <a:xfrm>
              <a:off x="2213" y="2088"/>
              <a:ext cx="30" cy="28"/>
            </a:xfrm>
            <a:custGeom>
              <a:avLst/>
              <a:gdLst>
                <a:gd name="T0" fmla="*/ 1 w 27"/>
                <a:gd name="T1" fmla="*/ 1 h 25"/>
                <a:gd name="T2" fmla="*/ 32 w 27"/>
                <a:gd name="T3" fmla="*/ 35 h 25"/>
                <a:gd name="T4" fmla="*/ 0 w 27"/>
                <a:gd name="T5" fmla="*/ 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1" y="1"/>
                  </a:moveTo>
                  <a:cubicBezTo>
                    <a:pt x="12" y="7"/>
                    <a:pt x="19" y="14"/>
                    <a:pt x="23" y="25"/>
                  </a:cubicBezTo>
                  <a:cubicBezTo>
                    <a:pt x="27" y="9"/>
                    <a:pt x="15" y="0"/>
                    <a:pt x="0" y="1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2" name="Freeform 1083">
              <a:extLst>
                <a:ext uri="{FF2B5EF4-FFF2-40B4-BE49-F238E27FC236}">
                  <a16:creationId xmlns:a16="http://schemas.microsoft.com/office/drawing/2014/main" id="{C9F74540-FEBA-4582-B69D-C2A191BE208E}"/>
                </a:ext>
              </a:extLst>
            </p:cNvPr>
            <p:cNvSpPr/>
            <p:nvPr>
              <p:custDataLst>
                <p:tags r:id="rId533"/>
              </p:custDataLst>
            </p:nvPr>
          </p:nvSpPr>
          <p:spPr bwMode="auto">
            <a:xfrm>
              <a:off x="2298" y="2136"/>
              <a:ext cx="55" cy="100"/>
            </a:xfrm>
            <a:custGeom>
              <a:avLst/>
              <a:gdLst>
                <a:gd name="T0" fmla="*/ 67 w 50"/>
                <a:gd name="T1" fmla="*/ 0 h 91"/>
                <a:gd name="T2" fmla="*/ 0 w 50"/>
                <a:gd name="T3" fmla="*/ 121 h 91"/>
                <a:gd name="T4" fmla="*/ 61 w 50"/>
                <a:gd name="T5" fmla="*/ 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1">
                  <a:moveTo>
                    <a:pt x="50" y="0"/>
                  </a:moveTo>
                  <a:cubicBezTo>
                    <a:pt x="29" y="29"/>
                    <a:pt x="1" y="50"/>
                    <a:pt x="0" y="91"/>
                  </a:cubicBezTo>
                  <a:cubicBezTo>
                    <a:pt x="12" y="64"/>
                    <a:pt x="19" y="19"/>
                    <a:pt x="45" y="4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3" name="Freeform 1084">
              <a:extLst>
                <a:ext uri="{FF2B5EF4-FFF2-40B4-BE49-F238E27FC236}">
                  <a16:creationId xmlns:a16="http://schemas.microsoft.com/office/drawing/2014/main" id="{2A42FE0C-BDEA-47DB-A83A-6DBB8B7CFD93}"/>
                </a:ext>
              </a:extLst>
            </p:cNvPr>
            <p:cNvSpPr/>
            <p:nvPr>
              <p:custDataLst>
                <p:tags r:id="rId534"/>
              </p:custDataLst>
            </p:nvPr>
          </p:nvSpPr>
          <p:spPr bwMode="auto">
            <a:xfrm>
              <a:off x="2564" y="2244"/>
              <a:ext cx="102" cy="46"/>
            </a:xfrm>
            <a:custGeom>
              <a:avLst/>
              <a:gdLst>
                <a:gd name="T0" fmla="*/ 0 w 92"/>
                <a:gd name="T1" fmla="*/ 55 h 42"/>
                <a:gd name="T2" fmla="*/ 125 w 92"/>
                <a:gd name="T3" fmla="*/ 0 h 42"/>
                <a:gd name="T4" fmla="*/ 67 w 92"/>
                <a:gd name="T5" fmla="*/ 36 h 42"/>
                <a:gd name="T6" fmla="*/ 12 w 92"/>
                <a:gd name="T7" fmla="*/ 4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cubicBezTo>
                    <a:pt x="30" y="35"/>
                    <a:pt x="68" y="17"/>
                    <a:pt x="92" y="0"/>
                  </a:cubicBezTo>
                  <a:cubicBezTo>
                    <a:pt x="79" y="9"/>
                    <a:pt x="63" y="19"/>
                    <a:pt x="49" y="27"/>
                  </a:cubicBezTo>
                  <a:cubicBezTo>
                    <a:pt x="35" y="34"/>
                    <a:pt x="20" y="32"/>
                    <a:pt x="9" y="36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4" name="Freeform 1085">
              <a:extLst>
                <a:ext uri="{FF2B5EF4-FFF2-40B4-BE49-F238E27FC236}">
                  <a16:creationId xmlns:a16="http://schemas.microsoft.com/office/drawing/2014/main" id="{589665B5-4706-40A5-9A1A-8BF66136A63E}"/>
                </a:ext>
              </a:extLst>
            </p:cNvPr>
            <p:cNvSpPr/>
            <p:nvPr>
              <p:custDataLst>
                <p:tags r:id="rId535"/>
              </p:custDataLst>
            </p:nvPr>
          </p:nvSpPr>
          <p:spPr bwMode="auto">
            <a:xfrm>
              <a:off x="2887" y="2157"/>
              <a:ext cx="46" cy="145"/>
            </a:xfrm>
            <a:custGeom>
              <a:avLst/>
              <a:gdLst>
                <a:gd name="T0" fmla="*/ 0 w 42"/>
                <a:gd name="T1" fmla="*/ 0 h 132"/>
                <a:gd name="T2" fmla="*/ 45 w 42"/>
                <a:gd name="T3" fmla="*/ 98 h 132"/>
                <a:gd name="T4" fmla="*/ 54 w 42"/>
                <a:gd name="T5" fmla="*/ 175 h 132"/>
                <a:gd name="T6" fmla="*/ 31 w 42"/>
                <a:gd name="T7" fmla="*/ 89 h 132"/>
                <a:gd name="T8" fmla="*/ 13 w 42"/>
                <a:gd name="T9" fmla="*/ 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2">
                  <a:moveTo>
                    <a:pt x="0" y="0"/>
                  </a:moveTo>
                  <a:cubicBezTo>
                    <a:pt x="19" y="10"/>
                    <a:pt x="29" y="55"/>
                    <a:pt x="34" y="74"/>
                  </a:cubicBezTo>
                  <a:cubicBezTo>
                    <a:pt x="38" y="92"/>
                    <a:pt x="42" y="113"/>
                    <a:pt x="41" y="132"/>
                  </a:cubicBezTo>
                  <a:cubicBezTo>
                    <a:pt x="30" y="117"/>
                    <a:pt x="30" y="85"/>
                    <a:pt x="24" y="67"/>
                  </a:cubicBezTo>
                  <a:cubicBezTo>
                    <a:pt x="18" y="47"/>
                    <a:pt x="17" y="21"/>
                    <a:pt x="10" y="3"/>
                  </a:cubicBezTo>
                </a:path>
              </a:pathLst>
            </a:custGeom>
            <a:solidFill>
              <a:srgbClr val="F4B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5" name="Freeform 1086">
              <a:extLst>
                <a:ext uri="{FF2B5EF4-FFF2-40B4-BE49-F238E27FC236}">
                  <a16:creationId xmlns:a16="http://schemas.microsoft.com/office/drawing/2014/main" id="{EC99EC95-E46F-4E2D-AE38-713034179710}"/>
                </a:ext>
              </a:extLst>
            </p:cNvPr>
            <p:cNvSpPr/>
            <p:nvPr>
              <p:custDataLst>
                <p:tags r:id="rId536"/>
              </p:custDataLst>
            </p:nvPr>
          </p:nvSpPr>
          <p:spPr bwMode="auto">
            <a:xfrm>
              <a:off x="3081" y="2116"/>
              <a:ext cx="27" cy="165"/>
            </a:xfrm>
            <a:custGeom>
              <a:avLst/>
              <a:gdLst>
                <a:gd name="T0" fmla="*/ 0 w 24"/>
                <a:gd name="T1" fmla="*/ 0 h 150"/>
                <a:gd name="T2" fmla="*/ 18 w 24"/>
                <a:gd name="T3" fmla="*/ 113 h 150"/>
                <a:gd name="T4" fmla="*/ 34 w 24"/>
                <a:gd name="T5" fmla="*/ 200 h 150"/>
                <a:gd name="T6" fmla="*/ 20 w 24"/>
                <a:gd name="T7" fmla="*/ 96 h 150"/>
                <a:gd name="T8" fmla="*/ 7 w 24"/>
                <a:gd name="T9" fmla="*/ 15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50">
                  <a:moveTo>
                    <a:pt x="0" y="0"/>
                  </a:moveTo>
                  <a:cubicBezTo>
                    <a:pt x="3" y="28"/>
                    <a:pt x="9" y="57"/>
                    <a:pt x="12" y="85"/>
                  </a:cubicBezTo>
                  <a:cubicBezTo>
                    <a:pt x="15" y="106"/>
                    <a:pt x="12" y="133"/>
                    <a:pt x="24" y="150"/>
                  </a:cubicBezTo>
                  <a:cubicBezTo>
                    <a:pt x="17" y="126"/>
                    <a:pt x="17" y="97"/>
                    <a:pt x="14" y="72"/>
                  </a:cubicBezTo>
                  <a:cubicBezTo>
                    <a:pt x="12" y="51"/>
                    <a:pt x="7" y="32"/>
                    <a:pt x="4" y="12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6" name="Freeform 1087">
              <a:extLst>
                <a:ext uri="{FF2B5EF4-FFF2-40B4-BE49-F238E27FC236}">
                  <a16:creationId xmlns:a16="http://schemas.microsoft.com/office/drawing/2014/main" id="{6D871B27-C1CE-4F7C-A277-CA64C9373194}"/>
                </a:ext>
              </a:extLst>
            </p:cNvPr>
            <p:cNvSpPr/>
            <p:nvPr>
              <p:custDataLst>
                <p:tags r:id="rId537"/>
              </p:custDataLst>
            </p:nvPr>
          </p:nvSpPr>
          <p:spPr bwMode="auto">
            <a:xfrm>
              <a:off x="3398" y="2132"/>
              <a:ext cx="17" cy="57"/>
            </a:xfrm>
            <a:custGeom>
              <a:avLst/>
              <a:gdLst>
                <a:gd name="T0" fmla="*/ 2 w 15"/>
                <a:gd name="T1" fmla="*/ 0 h 51"/>
                <a:gd name="T2" fmla="*/ 22 w 15"/>
                <a:gd name="T3" fmla="*/ 72 h 51"/>
                <a:gd name="T4" fmla="*/ 7 w 15"/>
                <a:gd name="T5" fmla="*/ 1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1">
                  <a:moveTo>
                    <a:pt x="2" y="0"/>
                  </a:moveTo>
                  <a:cubicBezTo>
                    <a:pt x="0" y="16"/>
                    <a:pt x="5" y="38"/>
                    <a:pt x="15" y="51"/>
                  </a:cubicBezTo>
                  <a:cubicBezTo>
                    <a:pt x="12" y="38"/>
                    <a:pt x="9" y="21"/>
                    <a:pt x="4" y="8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7" name="Freeform 1088">
              <a:extLst>
                <a:ext uri="{FF2B5EF4-FFF2-40B4-BE49-F238E27FC236}">
                  <a16:creationId xmlns:a16="http://schemas.microsoft.com/office/drawing/2014/main" id="{CFB07B40-F2F1-423C-9DF2-BF558BC20E8F}"/>
                </a:ext>
              </a:extLst>
            </p:cNvPr>
            <p:cNvSpPr/>
            <p:nvPr>
              <p:custDataLst>
                <p:tags r:id="rId538"/>
              </p:custDataLst>
            </p:nvPr>
          </p:nvSpPr>
          <p:spPr bwMode="auto">
            <a:xfrm>
              <a:off x="3469" y="2051"/>
              <a:ext cx="24" cy="110"/>
            </a:xfrm>
            <a:custGeom>
              <a:avLst/>
              <a:gdLst>
                <a:gd name="T0" fmla="*/ 28 w 22"/>
                <a:gd name="T1" fmla="*/ 0 h 100"/>
                <a:gd name="T2" fmla="*/ 13 w 22"/>
                <a:gd name="T3" fmla="*/ 133 h 100"/>
                <a:gd name="T4" fmla="*/ 23 w 22"/>
                <a:gd name="T5" fmla="*/ 19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00">
                  <a:moveTo>
                    <a:pt x="22" y="0"/>
                  </a:moveTo>
                  <a:cubicBezTo>
                    <a:pt x="1" y="7"/>
                    <a:pt x="0" y="83"/>
                    <a:pt x="10" y="100"/>
                  </a:cubicBezTo>
                  <a:cubicBezTo>
                    <a:pt x="10" y="77"/>
                    <a:pt x="2" y="32"/>
                    <a:pt x="17" y="14"/>
                  </a:cubicBezTo>
                </a:path>
              </a:pathLst>
            </a:custGeom>
            <a:solidFill>
              <a:srgbClr val="F2D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8" name="Freeform 1089">
              <a:extLst>
                <a:ext uri="{FF2B5EF4-FFF2-40B4-BE49-F238E27FC236}">
                  <a16:creationId xmlns:a16="http://schemas.microsoft.com/office/drawing/2014/main" id="{A845111C-9227-42EB-8162-9675870A7957}"/>
                </a:ext>
              </a:extLst>
            </p:cNvPr>
            <p:cNvSpPr/>
            <p:nvPr>
              <p:custDataLst>
                <p:tags r:id="rId539"/>
              </p:custDataLst>
            </p:nvPr>
          </p:nvSpPr>
          <p:spPr bwMode="auto">
            <a:xfrm>
              <a:off x="2046" y="2097"/>
              <a:ext cx="1665" cy="292"/>
            </a:xfrm>
            <a:custGeom>
              <a:avLst/>
              <a:gdLst>
                <a:gd name="T0" fmla="*/ 0 w 1507"/>
                <a:gd name="T1" fmla="*/ 0 h 264"/>
                <a:gd name="T2" fmla="*/ 22 w 1507"/>
                <a:gd name="T3" fmla="*/ 12 h 264"/>
                <a:gd name="T4" fmla="*/ 114 w 1507"/>
                <a:gd name="T5" fmla="*/ 76 h 264"/>
                <a:gd name="T6" fmla="*/ 206 w 1507"/>
                <a:gd name="T7" fmla="*/ 123 h 264"/>
                <a:gd name="T8" fmla="*/ 327 w 1507"/>
                <a:gd name="T9" fmla="*/ 231 h 264"/>
                <a:gd name="T10" fmla="*/ 493 w 1507"/>
                <a:gd name="T11" fmla="*/ 281 h 264"/>
                <a:gd name="T12" fmla="*/ 537 w 1507"/>
                <a:gd name="T13" fmla="*/ 296 h 264"/>
                <a:gd name="T14" fmla="*/ 622 w 1507"/>
                <a:gd name="T15" fmla="*/ 275 h 264"/>
                <a:gd name="T16" fmla="*/ 729 w 1507"/>
                <a:gd name="T17" fmla="*/ 324 h 264"/>
                <a:gd name="T18" fmla="*/ 893 w 1507"/>
                <a:gd name="T19" fmla="*/ 335 h 264"/>
                <a:gd name="T20" fmla="*/ 982 w 1507"/>
                <a:gd name="T21" fmla="*/ 312 h 264"/>
                <a:gd name="T22" fmla="*/ 1103 w 1507"/>
                <a:gd name="T23" fmla="*/ 319 h 264"/>
                <a:gd name="T24" fmla="*/ 1303 w 1507"/>
                <a:gd name="T25" fmla="*/ 309 h 264"/>
                <a:gd name="T26" fmla="*/ 1610 w 1507"/>
                <a:gd name="T27" fmla="*/ 250 h 264"/>
                <a:gd name="T28" fmla="*/ 1705 w 1507"/>
                <a:gd name="T29" fmla="*/ 212 h 264"/>
                <a:gd name="T30" fmla="*/ 1802 w 1507"/>
                <a:gd name="T31" fmla="*/ 177 h 264"/>
                <a:gd name="T32" fmla="*/ 1844 w 1507"/>
                <a:gd name="T33" fmla="*/ 149 h 264"/>
                <a:gd name="T34" fmla="*/ 1903 w 1507"/>
                <a:gd name="T35" fmla="*/ 145 h 264"/>
                <a:gd name="T36" fmla="*/ 1960 w 1507"/>
                <a:gd name="T37" fmla="*/ 66 h 264"/>
                <a:gd name="T38" fmla="*/ 2028 w 1507"/>
                <a:gd name="T39" fmla="*/ 25 h 264"/>
                <a:gd name="T40" fmla="*/ 2033 w 1507"/>
                <a:gd name="T41" fmla="*/ 23 h 2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07" h="264">
                  <a:moveTo>
                    <a:pt x="0" y="0"/>
                  </a:moveTo>
                  <a:cubicBezTo>
                    <a:pt x="6" y="2"/>
                    <a:pt x="11" y="6"/>
                    <a:pt x="16" y="9"/>
                  </a:cubicBezTo>
                  <a:cubicBezTo>
                    <a:pt x="25" y="36"/>
                    <a:pt x="59" y="47"/>
                    <a:pt x="84" y="56"/>
                  </a:cubicBezTo>
                  <a:cubicBezTo>
                    <a:pt x="109" y="65"/>
                    <a:pt x="131" y="73"/>
                    <a:pt x="152" y="90"/>
                  </a:cubicBezTo>
                  <a:cubicBezTo>
                    <a:pt x="183" y="116"/>
                    <a:pt x="204" y="156"/>
                    <a:pt x="243" y="171"/>
                  </a:cubicBezTo>
                  <a:cubicBezTo>
                    <a:pt x="287" y="188"/>
                    <a:pt x="325" y="182"/>
                    <a:pt x="366" y="208"/>
                  </a:cubicBezTo>
                  <a:cubicBezTo>
                    <a:pt x="382" y="218"/>
                    <a:pt x="379" y="221"/>
                    <a:pt x="398" y="219"/>
                  </a:cubicBezTo>
                  <a:cubicBezTo>
                    <a:pt x="420" y="216"/>
                    <a:pt x="437" y="202"/>
                    <a:pt x="462" y="203"/>
                  </a:cubicBezTo>
                  <a:cubicBezTo>
                    <a:pt x="495" y="204"/>
                    <a:pt x="513" y="224"/>
                    <a:pt x="540" y="240"/>
                  </a:cubicBezTo>
                  <a:cubicBezTo>
                    <a:pt x="577" y="262"/>
                    <a:pt x="623" y="264"/>
                    <a:pt x="662" y="248"/>
                  </a:cubicBezTo>
                  <a:cubicBezTo>
                    <a:pt x="688" y="238"/>
                    <a:pt x="701" y="228"/>
                    <a:pt x="729" y="231"/>
                  </a:cubicBezTo>
                  <a:cubicBezTo>
                    <a:pt x="760" y="235"/>
                    <a:pt x="786" y="241"/>
                    <a:pt x="817" y="235"/>
                  </a:cubicBezTo>
                  <a:cubicBezTo>
                    <a:pt x="867" y="227"/>
                    <a:pt x="917" y="234"/>
                    <a:pt x="966" y="228"/>
                  </a:cubicBezTo>
                  <a:cubicBezTo>
                    <a:pt x="1048" y="217"/>
                    <a:pt x="1127" y="236"/>
                    <a:pt x="1194" y="184"/>
                  </a:cubicBezTo>
                  <a:cubicBezTo>
                    <a:pt x="1216" y="167"/>
                    <a:pt x="1236" y="158"/>
                    <a:pt x="1264" y="157"/>
                  </a:cubicBezTo>
                  <a:cubicBezTo>
                    <a:pt x="1301" y="157"/>
                    <a:pt x="1307" y="156"/>
                    <a:pt x="1336" y="131"/>
                  </a:cubicBezTo>
                  <a:cubicBezTo>
                    <a:pt x="1348" y="121"/>
                    <a:pt x="1353" y="115"/>
                    <a:pt x="1368" y="110"/>
                  </a:cubicBezTo>
                  <a:cubicBezTo>
                    <a:pt x="1383" y="106"/>
                    <a:pt x="1399" y="113"/>
                    <a:pt x="1411" y="107"/>
                  </a:cubicBezTo>
                  <a:cubicBezTo>
                    <a:pt x="1432" y="96"/>
                    <a:pt x="1436" y="63"/>
                    <a:pt x="1454" y="49"/>
                  </a:cubicBezTo>
                  <a:cubicBezTo>
                    <a:pt x="1469" y="37"/>
                    <a:pt x="1488" y="31"/>
                    <a:pt x="1504" y="19"/>
                  </a:cubicBezTo>
                  <a:cubicBezTo>
                    <a:pt x="1505" y="18"/>
                    <a:pt x="1506" y="17"/>
                    <a:pt x="1507" y="1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69" name="Freeform 1090">
              <a:extLst>
                <a:ext uri="{FF2B5EF4-FFF2-40B4-BE49-F238E27FC236}">
                  <a16:creationId xmlns:a16="http://schemas.microsoft.com/office/drawing/2014/main" id="{4AF6473B-685B-4048-A262-D9F68DA67A00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 bwMode="auto">
            <a:xfrm>
              <a:off x="1974" y="1466"/>
              <a:ext cx="1808" cy="664"/>
            </a:xfrm>
            <a:custGeom>
              <a:avLst/>
              <a:gdLst>
                <a:gd name="T0" fmla="*/ 0 w 1638"/>
                <a:gd name="T1" fmla="*/ 811 h 601"/>
                <a:gd name="T2" fmla="*/ 1102 w 1638"/>
                <a:gd name="T3" fmla="*/ 0 h 601"/>
                <a:gd name="T4" fmla="*/ 2203 w 1638"/>
                <a:gd name="T5" fmla="*/ 718 h 6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8" h="601">
                  <a:moveTo>
                    <a:pt x="0" y="601"/>
                  </a:moveTo>
                  <a:cubicBezTo>
                    <a:pt x="0" y="601"/>
                    <a:pt x="93" y="0"/>
                    <a:pt x="819" y="0"/>
                  </a:cubicBezTo>
                  <a:cubicBezTo>
                    <a:pt x="1409" y="0"/>
                    <a:pt x="1590" y="387"/>
                    <a:pt x="1638" y="532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0" name="Freeform 1091">
              <a:extLst>
                <a:ext uri="{FF2B5EF4-FFF2-40B4-BE49-F238E27FC236}">
                  <a16:creationId xmlns:a16="http://schemas.microsoft.com/office/drawing/2014/main" id="{38FFE2FE-EF5D-45B0-BD8C-D14400AC3644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 bwMode="auto">
            <a:xfrm>
              <a:off x="3311" y="771"/>
              <a:ext cx="236" cy="923"/>
            </a:xfrm>
            <a:custGeom>
              <a:avLst/>
              <a:gdLst>
                <a:gd name="T0" fmla="*/ 22 w 214"/>
                <a:gd name="T1" fmla="*/ 0 h 835"/>
                <a:gd name="T2" fmla="*/ 133 w 214"/>
                <a:gd name="T3" fmla="*/ 676 h 835"/>
                <a:gd name="T4" fmla="*/ 287 w 214"/>
                <a:gd name="T5" fmla="*/ 1127 h 8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" h="835">
                  <a:moveTo>
                    <a:pt x="16" y="0"/>
                  </a:moveTo>
                  <a:cubicBezTo>
                    <a:pt x="16" y="0"/>
                    <a:pt x="0" y="280"/>
                    <a:pt x="100" y="501"/>
                  </a:cubicBezTo>
                  <a:cubicBezTo>
                    <a:pt x="160" y="635"/>
                    <a:pt x="195" y="752"/>
                    <a:pt x="214" y="835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1" name="Freeform 1092">
              <a:extLst>
                <a:ext uri="{FF2B5EF4-FFF2-40B4-BE49-F238E27FC236}">
                  <a16:creationId xmlns:a16="http://schemas.microsoft.com/office/drawing/2014/main" id="{1D275CCE-28D8-4157-944B-5A7FC77AB170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 bwMode="auto">
            <a:xfrm>
              <a:off x="3434" y="771"/>
              <a:ext cx="233" cy="1056"/>
            </a:xfrm>
            <a:custGeom>
              <a:avLst/>
              <a:gdLst>
                <a:gd name="T0" fmla="*/ 284 w 211"/>
                <a:gd name="T1" fmla="*/ 1288 h 956"/>
                <a:gd name="T2" fmla="*/ 104 w 211"/>
                <a:gd name="T3" fmla="*/ 682 h 956"/>
                <a:gd name="T4" fmla="*/ 0 w 211"/>
                <a:gd name="T5" fmla="*/ 0 h 9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6">
                  <a:moveTo>
                    <a:pt x="211" y="956"/>
                  </a:moveTo>
                  <a:cubicBezTo>
                    <a:pt x="193" y="852"/>
                    <a:pt x="152" y="655"/>
                    <a:pt x="77" y="506"/>
                  </a:cubicBezTo>
                  <a:cubicBezTo>
                    <a:pt x="16" y="386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2" name="Freeform 1093">
              <a:extLst>
                <a:ext uri="{FF2B5EF4-FFF2-40B4-BE49-F238E27FC236}">
                  <a16:creationId xmlns:a16="http://schemas.microsoft.com/office/drawing/2014/main" id="{D33F393F-273A-4917-A04C-4BBE0172EEE3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 bwMode="auto">
            <a:xfrm>
              <a:off x="2225" y="771"/>
              <a:ext cx="236" cy="917"/>
            </a:xfrm>
            <a:custGeom>
              <a:avLst/>
              <a:gdLst>
                <a:gd name="T0" fmla="*/ 269 w 213"/>
                <a:gd name="T1" fmla="*/ 0 h 830"/>
                <a:gd name="T2" fmla="*/ 155 w 213"/>
                <a:gd name="T3" fmla="*/ 676 h 830"/>
                <a:gd name="T4" fmla="*/ 0 w 213"/>
                <a:gd name="T5" fmla="*/ 1119 h 8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3" h="830">
                  <a:moveTo>
                    <a:pt x="198" y="0"/>
                  </a:moveTo>
                  <a:cubicBezTo>
                    <a:pt x="198" y="0"/>
                    <a:pt x="213" y="280"/>
                    <a:pt x="114" y="501"/>
                  </a:cubicBezTo>
                  <a:cubicBezTo>
                    <a:pt x="54" y="632"/>
                    <a:pt x="20" y="747"/>
                    <a:pt x="0" y="83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3" name="Freeform 1094">
              <a:extLst>
                <a:ext uri="{FF2B5EF4-FFF2-40B4-BE49-F238E27FC236}">
                  <a16:creationId xmlns:a16="http://schemas.microsoft.com/office/drawing/2014/main" id="{F5F86CFD-AF07-4937-84AE-B348EE47FAED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 bwMode="auto">
            <a:xfrm>
              <a:off x="2105" y="771"/>
              <a:ext cx="233" cy="1052"/>
            </a:xfrm>
            <a:custGeom>
              <a:avLst/>
              <a:gdLst>
                <a:gd name="T0" fmla="*/ 0 w 211"/>
                <a:gd name="T1" fmla="*/ 1285 h 952"/>
                <a:gd name="T2" fmla="*/ 180 w 211"/>
                <a:gd name="T3" fmla="*/ 683 h 952"/>
                <a:gd name="T4" fmla="*/ 284 w 211"/>
                <a:gd name="T5" fmla="*/ 0 h 9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952">
                  <a:moveTo>
                    <a:pt x="0" y="952"/>
                  </a:moveTo>
                  <a:cubicBezTo>
                    <a:pt x="18" y="847"/>
                    <a:pt x="59" y="653"/>
                    <a:pt x="134" y="506"/>
                  </a:cubicBezTo>
                  <a:cubicBezTo>
                    <a:pt x="195" y="386"/>
                    <a:pt x="211" y="0"/>
                    <a:pt x="21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4" name="Oval 1095">
              <a:extLst>
                <a:ext uri="{FF2B5EF4-FFF2-40B4-BE49-F238E27FC236}">
                  <a16:creationId xmlns:a16="http://schemas.microsoft.com/office/drawing/2014/main" id="{D430A0E3-7129-4AC8-B99F-1D20C8DAF323}"/>
                </a:ext>
              </a:extLst>
            </p:cNvPr>
            <p:cNvSpPr>
              <a:spLocks noChangeArrowheads="1"/>
            </p:cNvSpPr>
            <p:nvPr>
              <p:custDataLst>
                <p:tags r:id="rId545"/>
              </p:custDataLst>
            </p:nvPr>
          </p:nvSpPr>
          <p:spPr bwMode="auto">
            <a:xfrm>
              <a:off x="2452" y="2574"/>
              <a:ext cx="28" cy="17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375" name="Oval 1096">
              <a:extLst>
                <a:ext uri="{FF2B5EF4-FFF2-40B4-BE49-F238E27FC236}">
                  <a16:creationId xmlns:a16="http://schemas.microsoft.com/office/drawing/2014/main" id="{28991AA4-4CF3-4469-BE8C-3DA1BB1599C9}"/>
                </a:ext>
              </a:extLst>
            </p:cNvPr>
            <p:cNvSpPr>
              <a:spLocks noChangeArrowheads="1"/>
            </p:cNvSpPr>
            <p:nvPr>
              <p:custDataLst>
                <p:tags r:id="rId546"/>
              </p:custDataLst>
            </p:nvPr>
          </p:nvSpPr>
          <p:spPr bwMode="auto">
            <a:xfrm>
              <a:off x="3317" y="2575"/>
              <a:ext cx="24" cy="14"/>
            </a:xfrm>
            <a:prstGeom prst="ellipse">
              <a:avLst/>
            </a:prstGeom>
            <a:solidFill>
              <a:srgbClr val="9B2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78376" name="Freeform 1097">
              <a:extLst>
                <a:ext uri="{FF2B5EF4-FFF2-40B4-BE49-F238E27FC236}">
                  <a16:creationId xmlns:a16="http://schemas.microsoft.com/office/drawing/2014/main" id="{1AAC9FB8-D48B-477E-9D74-39592896F989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 bwMode="auto">
            <a:xfrm>
              <a:off x="2425" y="2568"/>
              <a:ext cx="39" cy="29"/>
            </a:xfrm>
            <a:custGeom>
              <a:avLst/>
              <a:gdLst>
                <a:gd name="T0" fmla="*/ 25 w 35"/>
                <a:gd name="T1" fmla="*/ 0 h 27"/>
                <a:gd name="T2" fmla="*/ 48 w 35"/>
                <a:gd name="T3" fmla="*/ 33 h 27"/>
                <a:gd name="T4" fmla="*/ 25 w 3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7">
                  <a:moveTo>
                    <a:pt x="18" y="0"/>
                  </a:moveTo>
                  <a:cubicBezTo>
                    <a:pt x="18" y="0"/>
                    <a:pt x="7" y="15"/>
                    <a:pt x="35" y="27"/>
                  </a:cubicBezTo>
                  <a:cubicBezTo>
                    <a:pt x="35" y="27"/>
                    <a:pt x="0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7" name="Freeform 1098">
              <a:extLst>
                <a:ext uri="{FF2B5EF4-FFF2-40B4-BE49-F238E27FC236}">
                  <a16:creationId xmlns:a16="http://schemas.microsoft.com/office/drawing/2014/main" id="{0DD9F885-23C7-4187-9D8D-25CDE9DA15A7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 bwMode="auto">
            <a:xfrm>
              <a:off x="3279" y="2570"/>
              <a:ext cx="42" cy="26"/>
            </a:xfrm>
            <a:custGeom>
              <a:avLst/>
              <a:gdLst>
                <a:gd name="T0" fmla="*/ 42 w 38"/>
                <a:gd name="T1" fmla="*/ 0 h 24"/>
                <a:gd name="T2" fmla="*/ 51 w 38"/>
                <a:gd name="T3" fmla="*/ 30 h 24"/>
                <a:gd name="T4" fmla="*/ 42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31" y="0"/>
                  </a:moveTo>
                  <a:cubicBezTo>
                    <a:pt x="31" y="0"/>
                    <a:pt x="7" y="19"/>
                    <a:pt x="38" y="24"/>
                  </a:cubicBezTo>
                  <a:cubicBezTo>
                    <a:pt x="38" y="24"/>
                    <a:pt x="0" y="22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8" name="Freeform 1099">
              <a:extLst>
                <a:ext uri="{FF2B5EF4-FFF2-40B4-BE49-F238E27FC236}">
                  <a16:creationId xmlns:a16="http://schemas.microsoft.com/office/drawing/2014/main" id="{958C4FD0-E443-4388-87E7-1EC5326BA521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 bwMode="auto">
            <a:xfrm>
              <a:off x="2603" y="1833"/>
              <a:ext cx="256" cy="155"/>
            </a:xfrm>
            <a:custGeom>
              <a:avLst/>
              <a:gdLst>
                <a:gd name="T0" fmla="*/ 94 w 232"/>
                <a:gd name="T1" fmla="*/ 4 h 140"/>
                <a:gd name="T2" fmla="*/ 56 w 232"/>
                <a:gd name="T3" fmla="*/ 95 h 140"/>
                <a:gd name="T4" fmla="*/ 0 w 232"/>
                <a:gd name="T5" fmla="*/ 156 h 140"/>
                <a:gd name="T6" fmla="*/ 138 w 232"/>
                <a:gd name="T7" fmla="*/ 185 h 140"/>
                <a:gd name="T8" fmla="*/ 195 w 232"/>
                <a:gd name="T9" fmla="*/ 161 h 140"/>
                <a:gd name="T10" fmla="*/ 245 w 232"/>
                <a:gd name="T11" fmla="*/ 137 h 140"/>
                <a:gd name="T12" fmla="*/ 281 w 232"/>
                <a:gd name="T13" fmla="*/ 182 h 140"/>
                <a:gd name="T14" fmla="*/ 309 w 232"/>
                <a:gd name="T15" fmla="*/ 135 h 140"/>
                <a:gd name="T16" fmla="*/ 294 w 232"/>
                <a:gd name="T17" fmla="*/ 66 h 140"/>
                <a:gd name="T18" fmla="*/ 278 w 232"/>
                <a:gd name="T19" fmla="*/ 13 h 140"/>
                <a:gd name="T20" fmla="*/ 184 w 232"/>
                <a:gd name="T21" fmla="*/ 4 h 140"/>
                <a:gd name="T22" fmla="*/ 89 w 232"/>
                <a:gd name="T23" fmla="*/ 4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1" h="140">
                  <a:moveTo>
                    <a:pt x="70" y="4"/>
                  </a:moveTo>
                  <a:cubicBezTo>
                    <a:pt x="58" y="10"/>
                    <a:pt x="52" y="55"/>
                    <a:pt x="42" y="70"/>
                  </a:cubicBezTo>
                  <a:cubicBezTo>
                    <a:pt x="30" y="87"/>
                    <a:pt x="8" y="96"/>
                    <a:pt x="0" y="115"/>
                  </a:cubicBezTo>
                  <a:cubicBezTo>
                    <a:pt x="17" y="140"/>
                    <a:pt x="74" y="140"/>
                    <a:pt x="102" y="136"/>
                  </a:cubicBezTo>
                  <a:cubicBezTo>
                    <a:pt x="117" y="134"/>
                    <a:pt x="132" y="126"/>
                    <a:pt x="145" y="118"/>
                  </a:cubicBezTo>
                  <a:cubicBezTo>
                    <a:pt x="155" y="112"/>
                    <a:pt x="169" y="95"/>
                    <a:pt x="182" y="101"/>
                  </a:cubicBezTo>
                  <a:cubicBezTo>
                    <a:pt x="196" y="108"/>
                    <a:pt x="190" y="132"/>
                    <a:pt x="209" y="134"/>
                  </a:cubicBezTo>
                  <a:cubicBezTo>
                    <a:pt x="227" y="137"/>
                    <a:pt x="232" y="112"/>
                    <a:pt x="230" y="99"/>
                  </a:cubicBezTo>
                  <a:cubicBezTo>
                    <a:pt x="227" y="82"/>
                    <a:pt x="219" y="66"/>
                    <a:pt x="218" y="49"/>
                  </a:cubicBezTo>
                  <a:cubicBezTo>
                    <a:pt x="216" y="35"/>
                    <a:pt x="220" y="17"/>
                    <a:pt x="207" y="10"/>
                  </a:cubicBezTo>
                  <a:cubicBezTo>
                    <a:pt x="192" y="2"/>
                    <a:pt x="155" y="8"/>
                    <a:pt x="137" y="4"/>
                  </a:cubicBezTo>
                  <a:cubicBezTo>
                    <a:pt x="113" y="0"/>
                    <a:pt x="90" y="2"/>
                    <a:pt x="6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79" name="Freeform 1100">
              <a:extLst>
                <a:ext uri="{FF2B5EF4-FFF2-40B4-BE49-F238E27FC236}">
                  <a16:creationId xmlns:a16="http://schemas.microsoft.com/office/drawing/2014/main" id="{5B0D468A-83EA-44A4-9887-94E321462F1D}"/>
                </a:ext>
              </a:extLst>
            </p:cNvPr>
            <p:cNvSpPr/>
            <p:nvPr>
              <p:custDataLst>
                <p:tags r:id="rId550"/>
              </p:custDataLst>
            </p:nvPr>
          </p:nvSpPr>
          <p:spPr bwMode="auto">
            <a:xfrm>
              <a:off x="2932" y="1831"/>
              <a:ext cx="95" cy="129"/>
            </a:xfrm>
            <a:custGeom>
              <a:avLst/>
              <a:gdLst>
                <a:gd name="T0" fmla="*/ 0 w 86"/>
                <a:gd name="T1" fmla="*/ 0 h 117"/>
                <a:gd name="T2" fmla="*/ 27 w 86"/>
                <a:gd name="T3" fmla="*/ 104 h 117"/>
                <a:gd name="T4" fmla="*/ 46 w 86"/>
                <a:gd name="T5" fmla="*/ 146 h 117"/>
                <a:gd name="T6" fmla="*/ 86 w 86"/>
                <a:gd name="T7" fmla="*/ 126 h 117"/>
                <a:gd name="T8" fmla="*/ 98 w 86"/>
                <a:gd name="T9" fmla="*/ 26 h 117"/>
                <a:gd name="T10" fmla="*/ 8 w 86"/>
                <a:gd name="T11" fmla="*/ 2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7">
                  <a:moveTo>
                    <a:pt x="0" y="0"/>
                  </a:moveTo>
                  <a:cubicBezTo>
                    <a:pt x="25" y="12"/>
                    <a:pt x="19" y="54"/>
                    <a:pt x="20" y="77"/>
                  </a:cubicBezTo>
                  <a:cubicBezTo>
                    <a:pt x="21" y="91"/>
                    <a:pt x="21" y="103"/>
                    <a:pt x="34" y="109"/>
                  </a:cubicBezTo>
                  <a:cubicBezTo>
                    <a:pt x="50" y="117"/>
                    <a:pt x="60" y="108"/>
                    <a:pt x="64" y="93"/>
                  </a:cubicBezTo>
                  <a:cubicBezTo>
                    <a:pt x="69" y="76"/>
                    <a:pt x="86" y="35"/>
                    <a:pt x="73" y="20"/>
                  </a:cubicBezTo>
                  <a:cubicBezTo>
                    <a:pt x="58" y="1"/>
                    <a:pt x="25" y="9"/>
                    <a:pt x="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0" name="Freeform 1101">
              <a:extLst>
                <a:ext uri="{FF2B5EF4-FFF2-40B4-BE49-F238E27FC236}">
                  <a16:creationId xmlns:a16="http://schemas.microsoft.com/office/drawing/2014/main" id="{D9752131-4592-4A2A-AF97-C8162BDEDE7F}"/>
                </a:ext>
              </a:extLst>
            </p:cNvPr>
            <p:cNvSpPr/>
            <p:nvPr>
              <p:custDataLst>
                <p:tags r:id="rId551"/>
              </p:custDataLst>
            </p:nvPr>
          </p:nvSpPr>
          <p:spPr bwMode="auto">
            <a:xfrm>
              <a:off x="3086" y="1841"/>
              <a:ext cx="218" cy="159"/>
            </a:xfrm>
            <a:custGeom>
              <a:avLst/>
              <a:gdLst>
                <a:gd name="T0" fmla="*/ 21 w 198"/>
                <a:gd name="T1" fmla="*/ 22 h 144"/>
                <a:gd name="T2" fmla="*/ 25 w 198"/>
                <a:gd name="T3" fmla="*/ 141 h 144"/>
                <a:gd name="T4" fmla="*/ 101 w 198"/>
                <a:gd name="T5" fmla="*/ 88 h 144"/>
                <a:gd name="T6" fmla="*/ 151 w 198"/>
                <a:gd name="T7" fmla="*/ 142 h 144"/>
                <a:gd name="T8" fmla="*/ 214 w 198"/>
                <a:gd name="T9" fmla="*/ 168 h 144"/>
                <a:gd name="T10" fmla="*/ 253 w 198"/>
                <a:gd name="T11" fmla="*/ 44 h 144"/>
                <a:gd name="T12" fmla="*/ 144 w 198"/>
                <a:gd name="T13" fmla="*/ 4 h 144"/>
                <a:gd name="T14" fmla="*/ 23 w 198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8" h="144">
                  <a:moveTo>
                    <a:pt x="15" y="16"/>
                  </a:moveTo>
                  <a:cubicBezTo>
                    <a:pt x="36" y="44"/>
                    <a:pt x="0" y="83"/>
                    <a:pt x="19" y="105"/>
                  </a:cubicBezTo>
                  <a:cubicBezTo>
                    <a:pt x="52" y="144"/>
                    <a:pt x="49" y="61"/>
                    <a:pt x="76" y="65"/>
                  </a:cubicBezTo>
                  <a:cubicBezTo>
                    <a:pt x="89" y="67"/>
                    <a:pt x="104" y="97"/>
                    <a:pt x="113" y="106"/>
                  </a:cubicBezTo>
                  <a:cubicBezTo>
                    <a:pt x="125" y="117"/>
                    <a:pt x="143" y="126"/>
                    <a:pt x="160" y="125"/>
                  </a:cubicBezTo>
                  <a:cubicBezTo>
                    <a:pt x="198" y="121"/>
                    <a:pt x="191" y="62"/>
                    <a:pt x="190" y="33"/>
                  </a:cubicBezTo>
                  <a:cubicBezTo>
                    <a:pt x="189" y="0"/>
                    <a:pt x="134" y="3"/>
                    <a:pt x="108" y="4"/>
                  </a:cubicBezTo>
                  <a:cubicBezTo>
                    <a:pt x="82" y="5"/>
                    <a:pt x="39" y="7"/>
                    <a:pt x="17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1" name="Freeform 1102">
              <a:extLst>
                <a:ext uri="{FF2B5EF4-FFF2-40B4-BE49-F238E27FC236}">
                  <a16:creationId xmlns:a16="http://schemas.microsoft.com/office/drawing/2014/main" id="{092B43FD-0087-4A3E-B7AE-5A90EDABBEF4}"/>
                </a:ext>
              </a:extLst>
            </p:cNvPr>
            <p:cNvSpPr/>
            <p:nvPr>
              <p:custDataLst>
                <p:tags r:id="rId552"/>
              </p:custDataLst>
            </p:nvPr>
          </p:nvSpPr>
          <p:spPr bwMode="auto">
            <a:xfrm>
              <a:off x="2356" y="1831"/>
              <a:ext cx="212" cy="148"/>
            </a:xfrm>
            <a:custGeom>
              <a:avLst/>
              <a:gdLst>
                <a:gd name="T0" fmla="*/ 258 w 192"/>
                <a:gd name="T1" fmla="*/ 0 h 134"/>
                <a:gd name="T2" fmla="*/ 100 w 192"/>
                <a:gd name="T3" fmla="*/ 56 h 134"/>
                <a:gd name="T4" fmla="*/ 36 w 192"/>
                <a:gd name="T5" fmla="*/ 86 h 134"/>
                <a:gd name="T6" fmla="*/ 19 w 192"/>
                <a:gd name="T7" fmla="*/ 127 h 134"/>
                <a:gd name="T8" fmla="*/ 0 w 192"/>
                <a:gd name="T9" fmla="*/ 157 h 134"/>
                <a:gd name="T10" fmla="*/ 133 w 192"/>
                <a:gd name="T11" fmla="*/ 105 h 134"/>
                <a:gd name="T12" fmla="*/ 251 w 192"/>
                <a:gd name="T13" fmla="*/ 10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34">
                  <a:moveTo>
                    <a:pt x="192" y="0"/>
                  </a:moveTo>
                  <a:cubicBezTo>
                    <a:pt x="152" y="12"/>
                    <a:pt x="115" y="33"/>
                    <a:pt x="74" y="42"/>
                  </a:cubicBezTo>
                  <a:cubicBezTo>
                    <a:pt x="55" y="47"/>
                    <a:pt x="37" y="46"/>
                    <a:pt x="27" y="64"/>
                  </a:cubicBezTo>
                  <a:cubicBezTo>
                    <a:pt x="21" y="74"/>
                    <a:pt x="20" y="85"/>
                    <a:pt x="14" y="94"/>
                  </a:cubicBezTo>
                  <a:cubicBezTo>
                    <a:pt x="9" y="102"/>
                    <a:pt x="3" y="108"/>
                    <a:pt x="0" y="117"/>
                  </a:cubicBezTo>
                  <a:cubicBezTo>
                    <a:pt x="34" y="134"/>
                    <a:pt x="76" y="98"/>
                    <a:pt x="99" y="78"/>
                  </a:cubicBezTo>
                  <a:cubicBezTo>
                    <a:pt x="123" y="57"/>
                    <a:pt x="158" y="16"/>
                    <a:pt x="18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2" name="Freeform 1103">
              <a:extLst>
                <a:ext uri="{FF2B5EF4-FFF2-40B4-BE49-F238E27FC236}">
                  <a16:creationId xmlns:a16="http://schemas.microsoft.com/office/drawing/2014/main" id="{777DB167-3E5A-4FAB-B5CE-34B01891D998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 bwMode="auto">
            <a:xfrm>
              <a:off x="3447" y="1948"/>
              <a:ext cx="110" cy="61"/>
            </a:xfrm>
            <a:custGeom>
              <a:avLst/>
              <a:gdLst>
                <a:gd name="T0" fmla="*/ 0 w 100"/>
                <a:gd name="T1" fmla="*/ 0 h 55"/>
                <a:gd name="T2" fmla="*/ 14 w 100"/>
                <a:gd name="T3" fmla="*/ 41 h 55"/>
                <a:gd name="T4" fmla="*/ 51 w 100"/>
                <a:gd name="T5" fmla="*/ 47 h 55"/>
                <a:gd name="T6" fmla="*/ 133 w 100"/>
                <a:gd name="T7" fmla="*/ 75 h 55"/>
                <a:gd name="T8" fmla="*/ 77 w 100"/>
                <a:gd name="T9" fmla="*/ 14 h 55"/>
                <a:gd name="T10" fmla="*/ 2 w 100"/>
                <a:gd name="T11" fmla="*/ 2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55">
                  <a:moveTo>
                    <a:pt x="0" y="0"/>
                  </a:moveTo>
                  <a:cubicBezTo>
                    <a:pt x="5" y="10"/>
                    <a:pt x="6" y="22"/>
                    <a:pt x="11" y="30"/>
                  </a:cubicBezTo>
                  <a:cubicBezTo>
                    <a:pt x="21" y="47"/>
                    <a:pt x="21" y="35"/>
                    <a:pt x="38" y="34"/>
                  </a:cubicBezTo>
                  <a:cubicBezTo>
                    <a:pt x="60" y="32"/>
                    <a:pt x="81" y="46"/>
                    <a:pt x="100" y="55"/>
                  </a:cubicBezTo>
                  <a:cubicBezTo>
                    <a:pt x="96" y="43"/>
                    <a:pt x="70" y="17"/>
                    <a:pt x="58" y="11"/>
                  </a:cubicBezTo>
                  <a:cubicBezTo>
                    <a:pt x="46" y="5"/>
                    <a:pt x="14" y="1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3" name="Freeform 1104">
              <a:extLst>
                <a:ext uri="{FF2B5EF4-FFF2-40B4-BE49-F238E27FC236}">
                  <a16:creationId xmlns:a16="http://schemas.microsoft.com/office/drawing/2014/main" id="{642A377F-600B-475F-9F9E-589A9028276A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 bwMode="auto">
            <a:xfrm>
              <a:off x="3312" y="1869"/>
              <a:ext cx="136" cy="123"/>
            </a:xfrm>
            <a:custGeom>
              <a:avLst/>
              <a:gdLst>
                <a:gd name="T0" fmla="*/ 3 w 123"/>
                <a:gd name="T1" fmla="*/ 0 h 111"/>
                <a:gd name="T2" fmla="*/ 35 w 123"/>
                <a:gd name="T3" fmla="*/ 100 h 111"/>
                <a:gd name="T4" fmla="*/ 102 w 123"/>
                <a:gd name="T5" fmla="*/ 136 h 111"/>
                <a:gd name="T6" fmla="*/ 144 w 123"/>
                <a:gd name="T7" fmla="*/ 130 h 111"/>
                <a:gd name="T8" fmla="*/ 90 w 123"/>
                <a:gd name="T9" fmla="*/ 63 h 111"/>
                <a:gd name="T10" fmla="*/ 2 w 123"/>
                <a:gd name="T11" fmla="*/ 3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0">
                  <a:moveTo>
                    <a:pt x="3" y="0"/>
                  </a:moveTo>
                  <a:cubicBezTo>
                    <a:pt x="0" y="23"/>
                    <a:pt x="13" y="56"/>
                    <a:pt x="26" y="73"/>
                  </a:cubicBezTo>
                  <a:cubicBezTo>
                    <a:pt x="38" y="90"/>
                    <a:pt x="56" y="94"/>
                    <a:pt x="75" y="100"/>
                  </a:cubicBezTo>
                  <a:cubicBezTo>
                    <a:pt x="90" y="105"/>
                    <a:pt x="101" y="111"/>
                    <a:pt x="107" y="96"/>
                  </a:cubicBezTo>
                  <a:cubicBezTo>
                    <a:pt x="123" y="59"/>
                    <a:pt x="91" y="59"/>
                    <a:pt x="66" y="46"/>
                  </a:cubicBezTo>
                  <a:cubicBezTo>
                    <a:pt x="42" y="34"/>
                    <a:pt x="22" y="18"/>
                    <a:pt x="2" y="3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4" name="Freeform 1105">
              <a:extLst>
                <a:ext uri="{FF2B5EF4-FFF2-40B4-BE49-F238E27FC236}">
                  <a16:creationId xmlns:a16="http://schemas.microsoft.com/office/drawing/2014/main" id="{CE3F8387-1721-4B7D-9B56-3548DC93E107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 bwMode="auto">
            <a:xfrm>
              <a:off x="3025" y="1854"/>
              <a:ext cx="64" cy="110"/>
            </a:xfrm>
            <a:custGeom>
              <a:avLst/>
              <a:gdLst>
                <a:gd name="T0" fmla="*/ 75 w 58"/>
                <a:gd name="T1" fmla="*/ 8 h 100"/>
                <a:gd name="T2" fmla="*/ 73 w 58"/>
                <a:gd name="T3" fmla="*/ 88 h 100"/>
                <a:gd name="T4" fmla="*/ 14 w 58"/>
                <a:gd name="T5" fmla="*/ 110 h 100"/>
                <a:gd name="T6" fmla="*/ 21 w 58"/>
                <a:gd name="T7" fmla="*/ 34 h 100"/>
                <a:gd name="T8" fmla="*/ 70 w 58"/>
                <a:gd name="T9" fmla="*/ 1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0">
                  <a:moveTo>
                    <a:pt x="56" y="5"/>
                  </a:moveTo>
                  <a:cubicBezTo>
                    <a:pt x="54" y="24"/>
                    <a:pt x="58" y="46"/>
                    <a:pt x="54" y="66"/>
                  </a:cubicBezTo>
                  <a:cubicBezTo>
                    <a:pt x="51" y="82"/>
                    <a:pt x="29" y="100"/>
                    <a:pt x="11" y="83"/>
                  </a:cubicBezTo>
                  <a:cubicBezTo>
                    <a:pt x="0" y="73"/>
                    <a:pt x="10" y="38"/>
                    <a:pt x="15" y="25"/>
                  </a:cubicBezTo>
                  <a:cubicBezTo>
                    <a:pt x="22" y="5"/>
                    <a:pt x="31" y="0"/>
                    <a:pt x="52" y="7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5" name="Freeform 1106">
              <a:extLst>
                <a:ext uri="{FF2B5EF4-FFF2-40B4-BE49-F238E27FC236}">
                  <a16:creationId xmlns:a16="http://schemas.microsoft.com/office/drawing/2014/main" id="{0FB43FB2-5C78-4B4D-9788-BF4C27171A87}"/>
                </a:ext>
              </a:extLst>
            </p:cNvPr>
            <p:cNvSpPr/>
            <p:nvPr>
              <p:custDataLst>
                <p:tags r:id="rId556"/>
              </p:custDataLst>
            </p:nvPr>
          </p:nvSpPr>
          <p:spPr bwMode="auto">
            <a:xfrm>
              <a:off x="2854" y="1837"/>
              <a:ext cx="79" cy="125"/>
            </a:xfrm>
            <a:custGeom>
              <a:avLst/>
              <a:gdLst>
                <a:gd name="T0" fmla="*/ 2 w 72"/>
                <a:gd name="T1" fmla="*/ 8 h 113"/>
                <a:gd name="T2" fmla="*/ 59 w 72"/>
                <a:gd name="T3" fmla="*/ 8 h 113"/>
                <a:gd name="T4" fmla="*/ 87 w 72"/>
                <a:gd name="T5" fmla="*/ 59 h 113"/>
                <a:gd name="T6" fmla="*/ 42 w 72"/>
                <a:gd name="T7" fmla="*/ 145 h 113"/>
                <a:gd name="T8" fmla="*/ 0 w 72"/>
                <a:gd name="T9" fmla="*/ 15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3">
                  <a:moveTo>
                    <a:pt x="2" y="5"/>
                  </a:moveTo>
                  <a:cubicBezTo>
                    <a:pt x="14" y="11"/>
                    <a:pt x="31" y="0"/>
                    <a:pt x="45" y="5"/>
                  </a:cubicBezTo>
                  <a:cubicBezTo>
                    <a:pt x="56" y="8"/>
                    <a:pt x="63" y="29"/>
                    <a:pt x="66" y="43"/>
                  </a:cubicBezTo>
                  <a:cubicBezTo>
                    <a:pt x="72" y="69"/>
                    <a:pt x="70" y="113"/>
                    <a:pt x="32" y="107"/>
                  </a:cubicBezTo>
                  <a:cubicBezTo>
                    <a:pt x="24" y="78"/>
                    <a:pt x="17" y="37"/>
                    <a:pt x="0" y="1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6" name="Freeform 1107">
              <a:extLst>
                <a:ext uri="{FF2B5EF4-FFF2-40B4-BE49-F238E27FC236}">
                  <a16:creationId xmlns:a16="http://schemas.microsoft.com/office/drawing/2014/main" id="{296A78F0-7782-48DB-85C3-C0767A817817}"/>
                </a:ext>
              </a:extLst>
            </p:cNvPr>
            <p:cNvSpPr/>
            <p:nvPr>
              <p:custDataLst>
                <p:tags r:id="rId557"/>
              </p:custDataLst>
            </p:nvPr>
          </p:nvSpPr>
          <p:spPr bwMode="auto">
            <a:xfrm>
              <a:off x="2540" y="1822"/>
              <a:ext cx="124" cy="106"/>
            </a:xfrm>
            <a:custGeom>
              <a:avLst/>
              <a:gdLst>
                <a:gd name="T0" fmla="*/ 151 w 112"/>
                <a:gd name="T1" fmla="*/ 15 h 96"/>
                <a:gd name="T2" fmla="*/ 39 w 112"/>
                <a:gd name="T3" fmla="*/ 126 h 96"/>
                <a:gd name="T4" fmla="*/ 18 w 112"/>
                <a:gd name="T5" fmla="*/ 78 h 96"/>
                <a:gd name="T6" fmla="*/ 69 w 112"/>
                <a:gd name="T7" fmla="*/ 10 h 96"/>
                <a:gd name="T8" fmla="*/ 145 w 112"/>
                <a:gd name="T9" fmla="*/ 2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96">
                  <a:moveTo>
                    <a:pt x="111" y="12"/>
                  </a:moveTo>
                  <a:cubicBezTo>
                    <a:pt x="112" y="40"/>
                    <a:pt x="55" y="96"/>
                    <a:pt x="29" y="93"/>
                  </a:cubicBezTo>
                  <a:cubicBezTo>
                    <a:pt x="2" y="91"/>
                    <a:pt x="0" y="76"/>
                    <a:pt x="13" y="58"/>
                  </a:cubicBezTo>
                  <a:cubicBezTo>
                    <a:pt x="27" y="40"/>
                    <a:pt x="38" y="25"/>
                    <a:pt x="51" y="7"/>
                  </a:cubicBezTo>
                  <a:cubicBezTo>
                    <a:pt x="65" y="0"/>
                    <a:pt x="94" y="10"/>
                    <a:pt x="107" y="15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7" name="Freeform 1108">
              <a:extLst>
                <a:ext uri="{FF2B5EF4-FFF2-40B4-BE49-F238E27FC236}">
                  <a16:creationId xmlns:a16="http://schemas.microsoft.com/office/drawing/2014/main" id="{1F637299-C21D-4AC5-989E-3B2A30EB92BA}"/>
                </a:ext>
              </a:extLst>
            </p:cNvPr>
            <p:cNvSpPr/>
            <p:nvPr>
              <p:custDataLst>
                <p:tags r:id="rId558"/>
              </p:custDataLst>
            </p:nvPr>
          </p:nvSpPr>
          <p:spPr bwMode="auto">
            <a:xfrm>
              <a:off x="2263" y="1908"/>
              <a:ext cx="90" cy="74"/>
            </a:xfrm>
            <a:custGeom>
              <a:avLst/>
              <a:gdLst>
                <a:gd name="T0" fmla="*/ 108 w 82"/>
                <a:gd name="T1" fmla="*/ 1 h 67"/>
                <a:gd name="T2" fmla="*/ 83 w 82"/>
                <a:gd name="T3" fmla="*/ 10 h 67"/>
                <a:gd name="T4" fmla="*/ 53 w 82"/>
                <a:gd name="T5" fmla="*/ 23 h 67"/>
                <a:gd name="T6" fmla="*/ 38 w 82"/>
                <a:gd name="T7" fmla="*/ 35 h 67"/>
                <a:gd name="T8" fmla="*/ 27 w 82"/>
                <a:gd name="T9" fmla="*/ 43 h 67"/>
                <a:gd name="T10" fmla="*/ 10 w 82"/>
                <a:gd name="T11" fmla="*/ 62 h 67"/>
                <a:gd name="T12" fmla="*/ 0 w 82"/>
                <a:gd name="T13" fmla="*/ 73 h 67"/>
                <a:gd name="T14" fmla="*/ 13 w 82"/>
                <a:gd name="T15" fmla="*/ 80 h 67"/>
                <a:gd name="T16" fmla="*/ 55 w 82"/>
                <a:gd name="T17" fmla="*/ 80 h 67"/>
                <a:gd name="T18" fmla="*/ 67 w 82"/>
                <a:gd name="T19" fmla="*/ 66 h 67"/>
                <a:gd name="T20" fmla="*/ 79 w 82"/>
                <a:gd name="T21" fmla="*/ 51 h 67"/>
                <a:gd name="T22" fmla="*/ 97 w 82"/>
                <a:gd name="T23" fmla="*/ 24 h 67"/>
                <a:gd name="T24" fmla="*/ 109 w 82"/>
                <a:gd name="T25" fmla="*/ 3 h 67"/>
                <a:gd name="T26" fmla="*/ 108 w 82"/>
                <a:gd name="T27" fmla="*/ 2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67">
                  <a:moveTo>
                    <a:pt x="81" y="1"/>
                  </a:moveTo>
                  <a:cubicBezTo>
                    <a:pt x="76" y="0"/>
                    <a:pt x="68" y="5"/>
                    <a:pt x="63" y="7"/>
                  </a:cubicBezTo>
                  <a:cubicBezTo>
                    <a:pt x="55" y="11"/>
                    <a:pt x="47" y="13"/>
                    <a:pt x="40" y="17"/>
                  </a:cubicBezTo>
                  <a:cubicBezTo>
                    <a:pt x="35" y="20"/>
                    <a:pt x="32" y="23"/>
                    <a:pt x="29" y="26"/>
                  </a:cubicBezTo>
                  <a:cubicBezTo>
                    <a:pt x="26" y="28"/>
                    <a:pt x="23" y="30"/>
                    <a:pt x="21" y="32"/>
                  </a:cubicBezTo>
                  <a:cubicBezTo>
                    <a:pt x="15" y="36"/>
                    <a:pt x="11" y="41"/>
                    <a:pt x="7" y="46"/>
                  </a:cubicBezTo>
                  <a:cubicBezTo>
                    <a:pt x="5" y="47"/>
                    <a:pt x="0" y="52"/>
                    <a:pt x="0" y="54"/>
                  </a:cubicBezTo>
                  <a:cubicBezTo>
                    <a:pt x="0" y="57"/>
                    <a:pt x="7" y="58"/>
                    <a:pt x="10" y="59"/>
                  </a:cubicBezTo>
                  <a:cubicBezTo>
                    <a:pt x="19" y="62"/>
                    <a:pt x="33" y="67"/>
                    <a:pt x="42" y="59"/>
                  </a:cubicBezTo>
                  <a:cubicBezTo>
                    <a:pt x="45" y="57"/>
                    <a:pt x="48" y="52"/>
                    <a:pt x="51" y="49"/>
                  </a:cubicBezTo>
                  <a:cubicBezTo>
                    <a:pt x="54" y="46"/>
                    <a:pt x="57" y="41"/>
                    <a:pt x="60" y="38"/>
                  </a:cubicBezTo>
                  <a:cubicBezTo>
                    <a:pt x="65" y="31"/>
                    <a:pt x="69" y="25"/>
                    <a:pt x="73" y="18"/>
                  </a:cubicBezTo>
                  <a:cubicBezTo>
                    <a:pt x="76" y="14"/>
                    <a:pt x="82" y="8"/>
                    <a:pt x="82" y="3"/>
                  </a:cubicBezTo>
                  <a:cubicBezTo>
                    <a:pt x="81" y="3"/>
                    <a:pt x="81" y="2"/>
                    <a:pt x="81" y="2"/>
                  </a:cubicBezTo>
                </a:path>
              </a:pathLst>
            </a:custGeom>
            <a:solidFill>
              <a:srgbClr val="E03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8" name="Freeform 1109">
              <a:extLst>
                <a:ext uri="{FF2B5EF4-FFF2-40B4-BE49-F238E27FC236}">
                  <a16:creationId xmlns:a16="http://schemas.microsoft.com/office/drawing/2014/main" id="{A4B62F37-808C-412B-96E9-254E3448B8D0}"/>
                </a:ext>
              </a:extLst>
            </p:cNvPr>
            <p:cNvSpPr/>
            <p:nvPr>
              <p:custDataLst>
                <p:tags r:id="rId559"/>
              </p:custDataLst>
            </p:nvPr>
          </p:nvSpPr>
          <p:spPr bwMode="auto">
            <a:xfrm>
              <a:off x="2021" y="2111"/>
              <a:ext cx="280" cy="179"/>
            </a:xfrm>
            <a:custGeom>
              <a:avLst/>
              <a:gdLst>
                <a:gd name="T0" fmla="*/ 24 w 254"/>
                <a:gd name="T1" fmla="*/ 0 h 162"/>
                <a:gd name="T2" fmla="*/ 88 w 254"/>
                <a:gd name="T3" fmla="*/ 54 h 162"/>
                <a:gd name="T4" fmla="*/ 187 w 254"/>
                <a:gd name="T5" fmla="*/ 93 h 162"/>
                <a:gd name="T6" fmla="*/ 341 w 254"/>
                <a:gd name="T7" fmla="*/ 218 h 162"/>
                <a:gd name="T8" fmla="*/ 234 w 254"/>
                <a:gd name="T9" fmla="*/ 196 h 162"/>
                <a:gd name="T10" fmla="*/ 147 w 254"/>
                <a:gd name="T11" fmla="*/ 191 h 162"/>
                <a:gd name="T12" fmla="*/ 24 w 254"/>
                <a:gd name="T13" fmla="*/ 3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4" h="162">
                  <a:moveTo>
                    <a:pt x="18" y="0"/>
                  </a:moveTo>
                  <a:cubicBezTo>
                    <a:pt x="39" y="5"/>
                    <a:pt x="52" y="29"/>
                    <a:pt x="66" y="40"/>
                  </a:cubicBezTo>
                  <a:cubicBezTo>
                    <a:pt x="89" y="56"/>
                    <a:pt x="114" y="60"/>
                    <a:pt x="140" y="69"/>
                  </a:cubicBezTo>
                  <a:cubicBezTo>
                    <a:pt x="183" y="85"/>
                    <a:pt x="218" y="134"/>
                    <a:pt x="254" y="161"/>
                  </a:cubicBezTo>
                  <a:cubicBezTo>
                    <a:pt x="232" y="162"/>
                    <a:pt x="195" y="152"/>
                    <a:pt x="174" y="145"/>
                  </a:cubicBezTo>
                  <a:cubicBezTo>
                    <a:pt x="149" y="136"/>
                    <a:pt x="129" y="160"/>
                    <a:pt x="110" y="142"/>
                  </a:cubicBezTo>
                  <a:cubicBezTo>
                    <a:pt x="94" y="127"/>
                    <a:pt x="0" y="86"/>
                    <a:pt x="18" y="3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89" name="Freeform 1110">
              <a:extLst>
                <a:ext uri="{FF2B5EF4-FFF2-40B4-BE49-F238E27FC236}">
                  <a16:creationId xmlns:a16="http://schemas.microsoft.com/office/drawing/2014/main" id="{3D5944D7-6EA9-4C06-8D84-07558A685965}"/>
                </a:ext>
              </a:extLst>
            </p:cNvPr>
            <p:cNvSpPr/>
            <p:nvPr>
              <p:custDataLst>
                <p:tags r:id="rId560"/>
              </p:custDataLst>
            </p:nvPr>
          </p:nvSpPr>
          <p:spPr bwMode="auto">
            <a:xfrm>
              <a:off x="2241" y="2290"/>
              <a:ext cx="265" cy="156"/>
            </a:xfrm>
            <a:custGeom>
              <a:avLst/>
              <a:gdLst>
                <a:gd name="T0" fmla="*/ 324 w 240"/>
                <a:gd name="T1" fmla="*/ 191 h 141"/>
                <a:gd name="T2" fmla="*/ 277 w 240"/>
                <a:gd name="T3" fmla="*/ 100 h 141"/>
                <a:gd name="T4" fmla="*/ 224 w 240"/>
                <a:gd name="T5" fmla="*/ 38 h 141"/>
                <a:gd name="T6" fmla="*/ 141 w 240"/>
                <a:gd name="T7" fmla="*/ 24 h 141"/>
                <a:gd name="T8" fmla="*/ 56 w 240"/>
                <a:gd name="T9" fmla="*/ 11 h 141"/>
                <a:gd name="T10" fmla="*/ 0 w 240"/>
                <a:gd name="T11" fmla="*/ 0 h 141"/>
                <a:gd name="T12" fmla="*/ 104 w 240"/>
                <a:gd name="T13" fmla="*/ 31 h 141"/>
                <a:gd name="T14" fmla="*/ 184 w 240"/>
                <a:gd name="T15" fmla="*/ 65 h 141"/>
                <a:gd name="T16" fmla="*/ 318 w 240"/>
                <a:gd name="T17" fmla="*/ 191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41">
                  <a:moveTo>
                    <a:pt x="240" y="141"/>
                  </a:moveTo>
                  <a:cubicBezTo>
                    <a:pt x="220" y="130"/>
                    <a:pt x="214" y="93"/>
                    <a:pt x="206" y="73"/>
                  </a:cubicBezTo>
                  <a:cubicBezTo>
                    <a:pt x="200" y="55"/>
                    <a:pt x="185" y="38"/>
                    <a:pt x="167" y="28"/>
                  </a:cubicBezTo>
                  <a:cubicBezTo>
                    <a:pt x="149" y="17"/>
                    <a:pt x="126" y="20"/>
                    <a:pt x="105" y="18"/>
                  </a:cubicBezTo>
                  <a:cubicBezTo>
                    <a:pt x="84" y="16"/>
                    <a:pt x="63" y="11"/>
                    <a:pt x="42" y="8"/>
                  </a:cubicBezTo>
                  <a:cubicBezTo>
                    <a:pt x="28" y="6"/>
                    <a:pt x="14" y="2"/>
                    <a:pt x="0" y="0"/>
                  </a:cubicBezTo>
                  <a:cubicBezTo>
                    <a:pt x="25" y="11"/>
                    <a:pt x="51" y="15"/>
                    <a:pt x="77" y="23"/>
                  </a:cubicBezTo>
                  <a:cubicBezTo>
                    <a:pt x="98" y="29"/>
                    <a:pt x="117" y="40"/>
                    <a:pt x="137" y="48"/>
                  </a:cubicBezTo>
                  <a:cubicBezTo>
                    <a:pt x="179" y="67"/>
                    <a:pt x="199" y="118"/>
                    <a:pt x="236" y="141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0" name="Freeform 1111">
              <a:extLst>
                <a:ext uri="{FF2B5EF4-FFF2-40B4-BE49-F238E27FC236}">
                  <a16:creationId xmlns:a16="http://schemas.microsoft.com/office/drawing/2014/main" id="{AAF62F26-8223-436C-BBBD-997721351881}"/>
                </a:ext>
              </a:extLst>
            </p:cNvPr>
            <p:cNvSpPr/>
            <p:nvPr>
              <p:custDataLst>
                <p:tags r:id="rId561"/>
              </p:custDataLst>
            </p:nvPr>
          </p:nvSpPr>
          <p:spPr bwMode="auto">
            <a:xfrm>
              <a:off x="2465" y="2265"/>
              <a:ext cx="1042" cy="211"/>
            </a:xfrm>
            <a:custGeom>
              <a:avLst/>
              <a:gdLst>
                <a:gd name="T0" fmla="*/ 0 w 944"/>
                <a:gd name="T1" fmla="*/ 98 h 191"/>
                <a:gd name="T2" fmla="*/ 120 w 944"/>
                <a:gd name="T3" fmla="*/ 78 h 191"/>
                <a:gd name="T4" fmla="*/ 185 w 944"/>
                <a:gd name="T5" fmla="*/ 108 h 191"/>
                <a:gd name="T6" fmla="*/ 251 w 944"/>
                <a:gd name="T7" fmla="*/ 149 h 191"/>
                <a:gd name="T8" fmla="*/ 437 w 944"/>
                <a:gd name="T9" fmla="*/ 117 h 191"/>
                <a:gd name="T10" fmla="*/ 544 w 944"/>
                <a:gd name="T11" fmla="*/ 126 h 191"/>
                <a:gd name="T12" fmla="*/ 659 w 944"/>
                <a:gd name="T13" fmla="*/ 115 h 191"/>
                <a:gd name="T14" fmla="*/ 983 w 944"/>
                <a:gd name="T15" fmla="*/ 101 h 191"/>
                <a:gd name="T16" fmla="*/ 1153 w 944"/>
                <a:gd name="T17" fmla="*/ 24 h 191"/>
                <a:gd name="T18" fmla="*/ 1215 w 944"/>
                <a:gd name="T19" fmla="*/ 19 h 191"/>
                <a:gd name="T20" fmla="*/ 1269 w 944"/>
                <a:gd name="T21" fmla="*/ 0 h 191"/>
                <a:gd name="T22" fmla="*/ 1230 w 944"/>
                <a:gd name="T23" fmla="*/ 81 h 191"/>
                <a:gd name="T24" fmla="*/ 1176 w 944"/>
                <a:gd name="T25" fmla="*/ 135 h 191"/>
                <a:gd name="T26" fmla="*/ 1020 w 944"/>
                <a:gd name="T27" fmla="*/ 188 h 191"/>
                <a:gd name="T28" fmla="*/ 947 w 944"/>
                <a:gd name="T29" fmla="*/ 226 h 191"/>
                <a:gd name="T30" fmla="*/ 882 w 944"/>
                <a:gd name="T31" fmla="*/ 179 h 191"/>
                <a:gd name="T32" fmla="*/ 819 w 944"/>
                <a:gd name="T33" fmla="*/ 184 h 191"/>
                <a:gd name="T34" fmla="*/ 730 w 944"/>
                <a:gd name="T35" fmla="*/ 197 h 191"/>
                <a:gd name="T36" fmla="*/ 647 w 944"/>
                <a:gd name="T37" fmla="*/ 240 h 191"/>
                <a:gd name="T38" fmla="*/ 565 w 944"/>
                <a:gd name="T39" fmla="*/ 235 h 191"/>
                <a:gd name="T40" fmla="*/ 430 w 944"/>
                <a:gd name="T41" fmla="*/ 250 h 191"/>
                <a:gd name="T42" fmla="*/ 208 w 944"/>
                <a:gd name="T43" fmla="*/ 219 h 191"/>
                <a:gd name="T44" fmla="*/ 42 w 944"/>
                <a:gd name="T45" fmla="*/ 182 h 191"/>
                <a:gd name="T46" fmla="*/ 9 w 944"/>
                <a:gd name="T47" fmla="*/ 117 h 1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4" h="191">
                  <a:moveTo>
                    <a:pt x="0" y="73"/>
                  </a:moveTo>
                  <a:cubicBezTo>
                    <a:pt x="25" y="75"/>
                    <a:pt x="62" y="54"/>
                    <a:pt x="90" y="58"/>
                  </a:cubicBezTo>
                  <a:cubicBezTo>
                    <a:pt x="104" y="61"/>
                    <a:pt x="125" y="75"/>
                    <a:pt x="138" y="81"/>
                  </a:cubicBezTo>
                  <a:cubicBezTo>
                    <a:pt x="154" y="89"/>
                    <a:pt x="169" y="105"/>
                    <a:pt x="187" y="110"/>
                  </a:cubicBezTo>
                  <a:cubicBezTo>
                    <a:pt x="223" y="119"/>
                    <a:pt x="290" y="99"/>
                    <a:pt x="325" y="87"/>
                  </a:cubicBezTo>
                  <a:cubicBezTo>
                    <a:pt x="370" y="73"/>
                    <a:pt x="358" y="93"/>
                    <a:pt x="405" y="93"/>
                  </a:cubicBezTo>
                  <a:cubicBezTo>
                    <a:pt x="456" y="93"/>
                    <a:pt x="441" y="88"/>
                    <a:pt x="490" y="85"/>
                  </a:cubicBezTo>
                  <a:cubicBezTo>
                    <a:pt x="544" y="82"/>
                    <a:pt x="678" y="84"/>
                    <a:pt x="731" y="74"/>
                  </a:cubicBezTo>
                  <a:cubicBezTo>
                    <a:pt x="774" y="66"/>
                    <a:pt x="818" y="30"/>
                    <a:pt x="858" y="18"/>
                  </a:cubicBezTo>
                  <a:cubicBezTo>
                    <a:pt x="874" y="13"/>
                    <a:pt x="887" y="17"/>
                    <a:pt x="903" y="14"/>
                  </a:cubicBezTo>
                  <a:cubicBezTo>
                    <a:pt x="919" y="12"/>
                    <a:pt x="932" y="7"/>
                    <a:pt x="944" y="0"/>
                  </a:cubicBezTo>
                  <a:cubicBezTo>
                    <a:pt x="938" y="18"/>
                    <a:pt x="920" y="42"/>
                    <a:pt x="914" y="60"/>
                  </a:cubicBezTo>
                  <a:cubicBezTo>
                    <a:pt x="907" y="80"/>
                    <a:pt x="896" y="92"/>
                    <a:pt x="874" y="100"/>
                  </a:cubicBezTo>
                  <a:cubicBezTo>
                    <a:pt x="835" y="114"/>
                    <a:pt x="796" y="122"/>
                    <a:pt x="758" y="139"/>
                  </a:cubicBezTo>
                  <a:cubicBezTo>
                    <a:pt x="742" y="146"/>
                    <a:pt x="719" y="167"/>
                    <a:pt x="704" y="168"/>
                  </a:cubicBezTo>
                  <a:cubicBezTo>
                    <a:pt x="680" y="169"/>
                    <a:pt x="673" y="144"/>
                    <a:pt x="656" y="133"/>
                  </a:cubicBezTo>
                  <a:cubicBezTo>
                    <a:pt x="639" y="122"/>
                    <a:pt x="628" y="134"/>
                    <a:pt x="609" y="137"/>
                  </a:cubicBezTo>
                  <a:cubicBezTo>
                    <a:pt x="588" y="139"/>
                    <a:pt x="564" y="140"/>
                    <a:pt x="543" y="146"/>
                  </a:cubicBezTo>
                  <a:cubicBezTo>
                    <a:pt x="523" y="152"/>
                    <a:pt x="500" y="170"/>
                    <a:pt x="481" y="177"/>
                  </a:cubicBezTo>
                  <a:cubicBezTo>
                    <a:pt x="460" y="183"/>
                    <a:pt x="442" y="174"/>
                    <a:pt x="420" y="175"/>
                  </a:cubicBezTo>
                  <a:cubicBezTo>
                    <a:pt x="374" y="178"/>
                    <a:pt x="367" y="191"/>
                    <a:pt x="320" y="186"/>
                  </a:cubicBezTo>
                  <a:cubicBezTo>
                    <a:pt x="275" y="182"/>
                    <a:pt x="200" y="164"/>
                    <a:pt x="154" y="162"/>
                  </a:cubicBezTo>
                  <a:cubicBezTo>
                    <a:pt x="118" y="161"/>
                    <a:pt x="60" y="140"/>
                    <a:pt x="31" y="135"/>
                  </a:cubicBezTo>
                  <a:cubicBezTo>
                    <a:pt x="21" y="133"/>
                    <a:pt x="8" y="100"/>
                    <a:pt x="6" y="87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1" name="Freeform 1112">
              <a:extLst>
                <a:ext uri="{FF2B5EF4-FFF2-40B4-BE49-F238E27FC236}">
                  <a16:creationId xmlns:a16="http://schemas.microsoft.com/office/drawing/2014/main" id="{7A212C82-E81A-43E2-AADB-0FCBEE51BC59}"/>
                </a:ext>
              </a:extLst>
            </p:cNvPr>
            <p:cNvSpPr/>
            <p:nvPr>
              <p:custDataLst>
                <p:tags r:id="rId562"/>
              </p:custDataLst>
            </p:nvPr>
          </p:nvSpPr>
          <p:spPr bwMode="auto">
            <a:xfrm>
              <a:off x="2712" y="2506"/>
              <a:ext cx="242" cy="77"/>
            </a:xfrm>
            <a:custGeom>
              <a:avLst/>
              <a:gdLst>
                <a:gd name="T0" fmla="*/ 2 w 219"/>
                <a:gd name="T1" fmla="*/ 84 h 70"/>
                <a:gd name="T2" fmla="*/ 54 w 219"/>
                <a:gd name="T3" fmla="*/ 89 h 70"/>
                <a:gd name="T4" fmla="*/ 113 w 219"/>
                <a:gd name="T5" fmla="*/ 80 h 70"/>
                <a:gd name="T6" fmla="*/ 225 w 219"/>
                <a:gd name="T7" fmla="*/ 62 h 70"/>
                <a:gd name="T8" fmla="*/ 267 w 219"/>
                <a:gd name="T9" fmla="*/ 35 h 70"/>
                <a:gd name="T10" fmla="*/ 295 w 219"/>
                <a:gd name="T11" fmla="*/ 0 h 70"/>
                <a:gd name="T12" fmla="*/ 220 w 219"/>
                <a:gd name="T13" fmla="*/ 48 h 70"/>
                <a:gd name="T14" fmla="*/ 136 w 219"/>
                <a:gd name="T15" fmla="*/ 57 h 70"/>
                <a:gd name="T16" fmla="*/ 50 w 219"/>
                <a:gd name="T17" fmla="*/ 77 h 70"/>
                <a:gd name="T18" fmla="*/ 2 w 219"/>
                <a:gd name="T19" fmla="*/ 85 h 70"/>
                <a:gd name="T20" fmla="*/ 0 w 219"/>
                <a:gd name="T21" fmla="*/ 85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70">
                  <a:moveTo>
                    <a:pt x="2" y="63"/>
                  </a:moveTo>
                  <a:cubicBezTo>
                    <a:pt x="14" y="70"/>
                    <a:pt x="27" y="68"/>
                    <a:pt x="40" y="67"/>
                  </a:cubicBezTo>
                  <a:cubicBezTo>
                    <a:pt x="55" y="66"/>
                    <a:pt x="69" y="63"/>
                    <a:pt x="83" y="60"/>
                  </a:cubicBezTo>
                  <a:cubicBezTo>
                    <a:pt x="111" y="56"/>
                    <a:pt x="140" y="56"/>
                    <a:pt x="167" y="46"/>
                  </a:cubicBezTo>
                  <a:cubicBezTo>
                    <a:pt x="179" y="41"/>
                    <a:pt x="189" y="36"/>
                    <a:pt x="198" y="26"/>
                  </a:cubicBezTo>
                  <a:cubicBezTo>
                    <a:pt x="205" y="18"/>
                    <a:pt x="211" y="6"/>
                    <a:pt x="219" y="0"/>
                  </a:cubicBezTo>
                  <a:cubicBezTo>
                    <a:pt x="201" y="13"/>
                    <a:pt x="187" y="31"/>
                    <a:pt x="163" y="36"/>
                  </a:cubicBezTo>
                  <a:cubicBezTo>
                    <a:pt x="142" y="40"/>
                    <a:pt x="121" y="37"/>
                    <a:pt x="100" y="43"/>
                  </a:cubicBezTo>
                  <a:cubicBezTo>
                    <a:pt x="80" y="48"/>
                    <a:pt x="58" y="55"/>
                    <a:pt x="37" y="58"/>
                  </a:cubicBezTo>
                  <a:cubicBezTo>
                    <a:pt x="25" y="59"/>
                    <a:pt x="14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2" name="Freeform 1113">
              <a:extLst>
                <a:ext uri="{FF2B5EF4-FFF2-40B4-BE49-F238E27FC236}">
                  <a16:creationId xmlns:a16="http://schemas.microsoft.com/office/drawing/2014/main" id="{F7D56568-7240-42BA-917B-DCEEB10BAE51}"/>
                </a:ext>
              </a:extLst>
            </p:cNvPr>
            <p:cNvSpPr/>
            <p:nvPr>
              <p:custDataLst>
                <p:tags r:id="rId563"/>
              </p:custDataLst>
            </p:nvPr>
          </p:nvSpPr>
          <p:spPr bwMode="auto">
            <a:xfrm>
              <a:off x="3475" y="2129"/>
              <a:ext cx="230" cy="234"/>
            </a:xfrm>
            <a:custGeom>
              <a:avLst/>
              <a:gdLst>
                <a:gd name="T0" fmla="*/ 281 w 208"/>
                <a:gd name="T1" fmla="*/ 0 h 212"/>
                <a:gd name="T2" fmla="*/ 203 w 208"/>
                <a:gd name="T3" fmla="*/ 63 h 212"/>
                <a:gd name="T4" fmla="*/ 149 w 208"/>
                <a:gd name="T5" fmla="*/ 121 h 212"/>
                <a:gd name="T6" fmla="*/ 101 w 208"/>
                <a:gd name="T7" fmla="*/ 128 h 212"/>
                <a:gd name="T8" fmla="*/ 66 w 208"/>
                <a:gd name="T9" fmla="*/ 160 h 212"/>
                <a:gd name="T10" fmla="*/ 23 w 208"/>
                <a:gd name="T11" fmla="*/ 254 h 212"/>
                <a:gd name="T12" fmla="*/ 0 w 208"/>
                <a:gd name="T13" fmla="*/ 285 h 212"/>
                <a:gd name="T14" fmla="*/ 46 w 208"/>
                <a:gd name="T15" fmla="*/ 267 h 212"/>
                <a:gd name="T16" fmla="*/ 85 w 208"/>
                <a:gd name="T17" fmla="*/ 262 h 212"/>
                <a:gd name="T18" fmla="*/ 191 w 208"/>
                <a:gd name="T19" fmla="*/ 222 h 212"/>
                <a:gd name="T20" fmla="*/ 242 w 208"/>
                <a:gd name="T21" fmla="*/ 115 h 212"/>
                <a:gd name="T22" fmla="*/ 270 w 208"/>
                <a:gd name="T23" fmla="*/ 34 h 212"/>
                <a:gd name="T24" fmla="*/ 279 w 208"/>
                <a:gd name="T25" fmla="*/ 2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11">
                  <a:moveTo>
                    <a:pt x="208" y="0"/>
                  </a:moveTo>
                  <a:cubicBezTo>
                    <a:pt x="187" y="13"/>
                    <a:pt x="165" y="26"/>
                    <a:pt x="150" y="47"/>
                  </a:cubicBezTo>
                  <a:cubicBezTo>
                    <a:pt x="137" y="64"/>
                    <a:pt x="133" y="85"/>
                    <a:pt x="110" y="91"/>
                  </a:cubicBezTo>
                  <a:cubicBezTo>
                    <a:pt x="99" y="94"/>
                    <a:pt x="85" y="91"/>
                    <a:pt x="74" y="95"/>
                  </a:cubicBezTo>
                  <a:cubicBezTo>
                    <a:pt x="65" y="99"/>
                    <a:pt x="55" y="111"/>
                    <a:pt x="49" y="119"/>
                  </a:cubicBezTo>
                  <a:cubicBezTo>
                    <a:pt x="34" y="139"/>
                    <a:pt x="30" y="166"/>
                    <a:pt x="17" y="188"/>
                  </a:cubicBezTo>
                  <a:cubicBezTo>
                    <a:pt x="12" y="196"/>
                    <a:pt x="2" y="204"/>
                    <a:pt x="0" y="212"/>
                  </a:cubicBezTo>
                  <a:cubicBezTo>
                    <a:pt x="10" y="212"/>
                    <a:pt x="23" y="201"/>
                    <a:pt x="34" y="198"/>
                  </a:cubicBezTo>
                  <a:cubicBezTo>
                    <a:pt x="43" y="195"/>
                    <a:pt x="53" y="194"/>
                    <a:pt x="63" y="195"/>
                  </a:cubicBezTo>
                  <a:cubicBezTo>
                    <a:pt x="94" y="196"/>
                    <a:pt x="121" y="190"/>
                    <a:pt x="141" y="165"/>
                  </a:cubicBezTo>
                  <a:cubicBezTo>
                    <a:pt x="161" y="140"/>
                    <a:pt x="172" y="115"/>
                    <a:pt x="179" y="85"/>
                  </a:cubicBezTo>
                  <a:cubicBezTo>
                    <a:pt x="184" y="64"/>
                    <a:pt x="193" y="45"/>
                    <a:pt x="200" y="25"/>
                  </a:cubicBezTo>
                  <a:cubicBezTo>
                    <a:pt x="203" y="18"/>
                    <a:pt x="207" y="11"/>
                    <a:pt x="206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3" name="Freeform 1114">
              <a:extLst>
                <a:ext uri="{FF2B5EF4-FFF2-40B4-BE49-F238E27FC236}">
                  <a16:creationId xmlns:a16="http://schemas.microsoft.com/office/drawing/2014/main" id="{74BF94CC-6B62-41E6-819D-BEF96ACE5BAE}"/>
                </a:ext>
              </a:extLst>
            </p:cNvPr>
            <p:cNvSpPr/>
            <p:nvPr>
              <p:custDataLst>
                <p:tags r:id="rId564"/>
              </p:custDataLst>
            </p:nvPr>
          </p:nvSpPr>
          <p:spPr bwMode="auto">
            <a:xfrm>
              <a:off x="3046" y="2448"/>
              <a:ext cx="273" cy="197"/>
            </a:xfrm>
            <a:custGeom>
              <a:avLst/>
              <a:gdLst>
                <a:gd name="T0" fmla="*/ 334 w 247"/>
                <a:gd name="T1" fmla="*/ 0 h 178"/>
                <a:gd name="T2" fmla="*/ 271 w 247"/>
                <a:gd name="T3" fmla="*/ 30 h 178"/>
                <a:gd name="T4" fmla="*/ 218 w 247"/>
                <a:gd name="T5" fmla="*/ 80 h 178"/>
                <a:gd name="T6" fmla="*/ 153 w 247"/>
                <a:gd name="T7" fmla="*/ 112 h 178"/>
                <a:gd name="T8" fmla="*/ 86 w 247"/>
                <a:gd name="T9" fmla="*/ 174 h 178"/>
                <a:gd name="T10" fmla="*/ 0 w 247"/>
                <a:gd name="T11" fmla="*/ 241 h 178"/>
                <a:gd name="T12" fmla="*/ 106 w 247"/>
                <a:gd name="T13" fmla="*/ 169 h 178"/>
                <a:gd name="T14" fmla="*/ 146 w 247"/>
                <a:gd name="T15" fmla="*/ 135 h 178"/>
                <a:gd name="T16" fmla="*/ 193 w 247"/>
                <a:gd name="T17" fmla="*/ 110 h 178"/>
                <a:gd name="T18" fmla="*/ 329 w 247"/>
                <a:gd name="T19" fmla="*/ 4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6" h="178">
                  <a:moveTo>
                    <a:pt x="247" y="0"/>
                  </a:moveTo>
                  <a:cubicBezTo>
                    <a:pt x="232" y="9"/>
                    <a:pt x="216" y="10"/>
                    <a:pt x="201" y="22"/>
                  </a:cubicBezTo>
                  <a:cubicBezTo>
                    <a:pt x="187" y="33"/>
                    <a:pt x="174" y="47"/>
                    <a:pt x="161" y="59"/>
                  </a:cubicBezTo>
                  <a:cubicBezTo>
                    <a:pt x="146" y="71"/>
                    <a:pt x="127" y="71"/>
                    <a:pt x="113" y="82"/>
                  </a:cubicBezTo>
                  <a:cubicBezTo>
                    <a:pt x="95" y="95"/>
                    <a:pt x="79" y="112"/>
                    <a:pt x="64" y="128"/>
                  </a:cubicBezTo>
                  <a:cubicBezTo>
                    <a:pt x="45" y="148"/>
                    <a:pt x="20" y="160"/>
                    <a:pt x="0" y="178"/>
                  </a:cubicBezTo>
                  <a:cubicBezTo>
                    <a:pt x="29" y="162"/>
                    <a:pt x="54" y="146"/>
                    <a:pt x="79" y="125"/>
                  </a:cubicBezTo>
                  <a:cubicBezTo>
                    <a:pt x="89" y="116"/>
                    <a:pt x="98" y="108"/>
                    <a:pt x="108" y="99"/>
                  </a:cubicBezTo>
                  <a:cubicBezTo>
                    <a:pt x="118" y="88"/>
                    <a:pt x="130" y="85"/>
                    <a:pt x="143" y="80"/>
                  </a:cubicBezTo>
                  <a:cubicBezTo>
                    <a:pt x="185" y="64"/>
                    <a:pt x="212" y="32"/>
                    <a:pt x="244" y="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4" name="Freeform 1115">
              <a:extLst>
                <a:ext uri="{FF2B5EF4-FFF2-40B4-BE49-F238E27FC236}">
                  <a16:creationId xmlns:a16="http://schemas.microsoft.com/office/drawing/2014/main" id="{8E87EE82-0CC3-453B-94A7-9F960651A09B}"/>
                </a:ext>
              </a:extLst>
            </p:cNvPr>
            <p:cNvSpPr/>
            <p:nvPr>
              <p:custDataLst>
                <p:tags r:id="rId565"/>
              </p:custDataLst>
            </p:nvPr>
          </p:nvSpPr>
          <p:spPr bwMode="auto">
            <a:xfrm>
              <a:off x="2526" y="2516"/>
              <a:ext cx="195" cy="139"/>
            </a:xfrm>
            <a:custGeom>
              <a:avLst/>
              <a:gdLst>
                <a:gd name="T0" fmla="*/ 0 w 177"/>
                <a:gd name="T1" fmla="*/ 1 h 126"/>
                <a:gd name="T2" fmla="*/ 119 w 177"/>
                <a:gd name="T3" fmla="*/ 50 h 126"/>
                <a:gd name="T4" fmla="*/ 237 w 177"/>
                <a:gd name="T5" fmla="*/ 167 h 126"/>
                <a:gd name="T6" fmla="*/ 115 w 177"/>
                <a:gd name="T7" fmla="*/ 74 h 126"/>
                <a:gd name="T8" fmla="*/ 44 w 177"/>
                <a:gd name="T9" fmla="*/ 34 h 126"/>
                <a:gd name="T10" fmla="*/ 2 w 177"/>
                <a:gd name="T11" fmla="*/ 0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25">
                  <a:moveTo>
                    <a:pt x="0" y="1"/>
                  </a:moveTo>
                  <a:cubicBezTo>
                    <a:pt x="31" y="1"/>
                    <a:pt x="65" y="17"/>
                    <a:pt x="89" y="37"/>
                  </a:cubicBezTo>
                  <a:cubicBezTo>
                    <a:pt x="119" y="64"/>
                    <a:pt x="142" y="107"/>
                    <a:pt x="177" y="124"/>
                  </a:cubicBezTo>
                  <a:cubicBezTo>
                    <a:pt x="141" y="126"/>
                    <a:pt x="108" y="77"/>
                    <a:pt x="85" y="55"/>
                  </a:cubicBezTo>
                  <a:cubicBezTo>
                    <a:pt x="68" y="41"/>
                    <a:pt x="52" y="34"/>
                    <a:pt x="33" y="25"/>
                  </a:cubicBezTo>
                  <a:cubicBezTo>
                    <a:pt x="23" y="20"/>
                    <a:pt x="4" y="11"/>
                    <a:pt x="2" y="0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5" name="Freeform 1116">
              <a:extLst>
                <a:ext uri="{FF2B5EF4-FFF2-40B4-BE49-F238E27FC236}">
                  <a16:creationId xmlns:a16="http://schemas.microsoft.com/office/drawing/2014/main" id="{F2048BCC-9F6E-4553-937E-DB2AFCD6D77F}"/>
                </a:ext>
              </a:extLst>
            </p:cNvPr>
            <p:cNvSpPr/>
            <p:nvPr>
              <p:custDataLst>
                <p:tags r:id="rId566"/>
              </p:custDataLst>
            </p:nvPr>
          </p:nvSpPr>
          <p:spPr bwMode="auto">
            <a:xfrm>
              <a:off x="2299" y="2331"/>
              <a:ext cx="129" cy="58"/>
            </a:xfrm>
            <a:custGeom>
              <a:avLst/>
              <a:gdLst>
                <a:gd name="T0" fmla="*/ 0 w 117"/>
                <a:gd name="T1" fmla="*/ 0 h 52"/>
                <a:gd name="T2" fmla="*/ 24 w 117"/>
                <a:gd name="T3" fmla="*/ 10 h 52"/>
                <a:gd name="T4" fmla="*/ 49 w 117"/>
                <a:gd name="T5" fmla="*/ 20 h 52"/>
                <a:gd name="T6" fmla="*/ 92 w 117"/>
                <a:gd name="T7" fmla="*/ 44 h 52"/>
                <a:gd name="T8" fmla="*/ 129 w 117"/>
                <a:gd name="T9" fmla="*/ 60 h 52"/>
                <a:gd name="T10" fmla="*/ 157 w 117"/>
                <a:gd name="T11" fmla="*/ 73 h 52"/>
                <a:gd name="T12" fmla="*/ 139 w 117"/>
                <a:gd name="T13" fmla="*/ 57 h 52"/>
                <a:gd name="T14" fmla="*/ 117 w 117"/>
                <a:gd name="T15" fmla="*/ 41 h 52"/>
                <a:gd name="T16" fmla="*/ 74 w 117"/>
                <a:gd name="T17" fmla="*/ 21 h 52"/>
                <a:gd name="T18" fmla="*/ 1 w 117"/>
                <a:gd name="T19" fmla="*/ 2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52">
                  <a:moveTo>
                    <a:pt x="0" y="0"/>
                  </a:moveTo>
                  <a:cubicBezTo>
                    <a:pt x="4" y="4"/>
                    <a:pt x="13" y="5"/>
                    <a:pt x="18" y="7"/>
                  </a:cubicBezTo>
                  <a:cubicBezTo>
                    <a:pt x="24" y="9"/>
                    <a:pt x="30" y="12"/>
                    <a:pt x="36" y="14"/>
                  </a:cubicBezTo>
                  <a:cubicBezTo>
                    <a:pt x="47" y="19"/>
                    <a:pt x="57" y="25"/>
                    <a:pt x="68" y="31"/>
                  </a:cubicBezTo>
                  <a:cubicBezTo>
                    <a:pt x="77" y="35"/>
                    <a:pt x="86" y="40"/>
                    <a:pt x="96" y="43"/>
                  </a:cubicBezTo>
                  <a:cubicBezTo>
                    <a:pt x="103" y="46"/>
                    <a:pt x="111" y="48"/>
                    <a:pt x="117" y="52"/>
                  </a:cubicBezTo>
                  <a:cubicBezTo>
                    <a:pt x="112" y="49"/>
                    <a:pt x="107" y="44"/>
                    <a:pt x="103" y="41"/>
                  </a:cubicBezTo>
                  <a:cubicBezTo>
                    <a:pt x="97" y="37"/>
                    <a:pt x="92" y="33"/>
                    <a:pt x="87" y="30"/>
                  </a:cubicBezTo>
                  <a:cubicBezTo>
                    <a:pt x="76" y="25"/>
                    <a:pt x="67" y="19"/>
                    <a:pt x="55" y="15"/>
                  </a:cubicBezTo>
                  <a:cubicBezTo>
                    <a:pt x="38" y="9"/>
                    <a:pt x="19" y="3"/>
                    <a:pt x="1" y="2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6" name="Freeform 1117">
              <a:extLst>
                <a:ext uri="{FF2B5EF4-FFF2-40B4-BE49-F238E27FC236}">
                  <a16:creationId xmlns:a16="http://schemas.microsoft.com/office/drawing/2014/main" id="{79172378-1A87-4908-97B4-5CA0395388E6}"/>
                </a:ext>
              </a:extLst>
            </p:cNvPr>
            <p:cNvSpPr/>
            <p:nvPr>
              <p:custDataLst>
                <p:tags r:id="rId567"/>
              </p:custDataLst>
            </p:nvPr>
          </p:nvSpPr>
          <p:spPr bwMode="auto">
            <a:xfrm>
              <a:off x="2885" y="2539"/>
              <a:ext cx="217" cy="47"/>
            </a:xfrm>
            <a:custGeom>
              <a:avLst/>
              <a:gdLst>
                <a:gd name="T0" fmla="*/ 0 w 197"/>
                <a:gd name="T1" fmla="*/ 44 h 43"/>
                <a:gd name="T2" fmla="*/ 129 w 197"/>
                <a:gd name="T3" fmla="*/ 37 h 43"/>
                <a:gd name="T4" fmla="*/ 210 w 197"/>
                <a:gd name="T5" fmla="*/ 19 h 43"/>
                <a:gd name="T6" fmla="*/ 263 w 197"/>
                <a:gd name="T7" fmla="*/ 0 h 43"/>
                <a:gd name="T8" fmla="*/ 180 w 197"/>
                <a:gd name="T9" fmla="*/ 40 h 43"/>
                <a:gd name="T10" fmla="*/ 107 w 197"/>
                <a:gd name="T11" fmla="*/ 55 h 43"/>
                <a:gd name="T12" fmla="*/ 45 w 197"/>
                <a:gd name="T13" fmla="*/ 47 h 43"/>
                <a:gd name="T14" fmla="*/ 8 w 197"/>
                <a:gd name="T15" fmla="*/ 4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3">
                  <a:moveTo>
                    <a:pt x="0" y="34"/>
                  </a:moveTo>
                  <a:cubicBezTo>
                    <a:pt x="31" y="27"/>
                    <a:pt x="64" y="31"/>
                    <a:pt x="96" y="28"/>
                  </a:cubicBezTo>
                  <a:cubicBezTo>
                    <a:pt x="117" y="25"/>
                    <a:pt x="137" y="20"/>
                    <a:pt x="157" y="15"/>
                  </a:cubicBezTo>
                  <a:cubicBezTo>
                    <a:pt x="171" y="12"/>
                    <a:pt x="184" y="4"/>
                    <a:pt x="197" y="0"/>
                  </a:cubicBezTo>
                  <a:cubicBezTo>
                    <a:pt x="178" y="14"/>
                    <a:pt x="156" y="24"/>
                    <a:pt x="134" y="31"/>
                  </a:cubicBezTo>
                  <a:cubicBezTo>
                    <a:pt x="116" y="37"/>
                    <a:pt x="99" y="43"/>
                    <a:pt x="80" y="42"/>
                  </a:cubicBezTo>
                  <a:cubicBezTo>
                    <a:pt x="64" y="41"/>
                    <a:pt x="49" y="38"/>
                    <a:pt x="34" y="36"/>
                  </a:cubicBezTo>
                  <a:cubicBezTo>
                    <a:pt x="24" y="34"/>
                    <a:pt x="15" y="35"/>
                    <a:pt x="5" y="34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7" name="Freeform 1118">
              <a:extLst>
                <a:ext uri="{FF2B5EF4-FFF2-40B4-BE49-F238E27FC236}">
                  <a16:creationId xmlns:a16="http://schemas.microsoft.com/office/drawing/2014/main" id="{0C76014F-32A6-45CD-98FD-61B489D84FF1}"/>
                </a:ext>
              </a:extLst>
            </p:cNvPr>
            <p:cNvSpPr/>
            <p:nvPr>
              <p:custDataLst>
                <p:tags r:id="rId568"/>
              </p:custDataLst>
            </p:nvPr>
          </p:nvSpPr>
          <p:spPr bwMode="auto">
            <a:xfrm>
              <a:off x="3251" y="2584"/>
              <a:ext cx="125" cy="93"/>
            </a:xfrm>
            <a:custGeom>
              <a:avLst/>
              <a:gdLst>
                <a:gd name="T0" fmla="*/ 10 w 113"/>
                <a:gd name="T1" fmla="*/ 0 h 84"/>
                <a:gd name="T2" fmla="*/ 1 w 113"/>
                <a:gd name="T3" fmla="*/ 58 h 84"/>
                <a:gd name="T4" fmla="*/ 25 w 113"/>
                <a:gd name="T5" fmla="*/ 101 h 84"/>
                <a:gd name="T6" fmla="*/ 87 w 113"/>
                <a:gd name="T7" fmla="*/ 111 h 84"/>
                <a:gd name="T8" fmla="*/ 153 w 113"/>
                <a:gd name="T9" fmla="*/ 71 h 84"/>
                <a:gd name="T10" fmla="*/ 90 w 113"/>
                <a:gd name="T11" fmla="*/ 91 h 84"/>
                <a:gd name="T12" fmla="*/ 37 w 113"/>
                <a:gd name="T13" fmla="*/ 101 h 84"/>
                <a:gd name="T14" fmla="*/ 3 w 113"/>
                <a:gd name="T15" fmla="*/ 53 h 84"/>
                <a:gd name="T16" fmla="*/ 9 w 113"/>
                <a:gd name="T17" fmla="*/ 3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84">
                  <a:moveTo>
                    <a:pt x="7" y="0"/>
                  </a:moveTo>
                  <a:cubicBezTo>
                    <a:pt x="0" y="12"/>
                    <a:pt x="0" y="28"/>
                    <a:pt x="1" y="42"/>
                  </a:cubicBezTo>
                  <a:cubicBezTo>
                    <a:pt x="1" y="56"/>
                    <a:pt x="7" y="66"/>
                    <a:pt x="19" y="74"/>
                  </a:cubicBezTo>
                  <a:cubicBezTo>
                    <a:pt x="32" y="83"/>
                    <a:pt x="48" y="84"/>
                    <a:pt x="64" y="81"/>
                  </a:cubicBezTo>
                  <a:cubicBezTo>
                    <a:pt x="83" y="77"/>
                    <a:pt x="97" y="63"/>
                    <a:pt x="113" y="52"/>
                  </a:cubicBezTo>
                  <a:cubicBezTo>
                    <a:pt x="106" y="64"/>
                    <a:pt x="79" y="65"/>
                    <a:pt x="66" y="67"/>
                  </a:cubicBezTo>
                  <a:cubicBezTo>
                    <a:pt x="56" y="70"/>
                    <a:pt x="37" y="77"/>
                    <a:pt x="27" y="74"/>
                  </a:cubicBezTo>
                  <a:cubicBezTo>
                    <a:pt x="15" y="69"/>
                    <a:pt x="5" y="50"/>
                    <a:pt x="3" y="39"/>
                  </a:cubicBezTo>
                  <a:cubicBezTo>
                    <a:pt x="2" y="30"/>
                    <a:pt x="2" y="11"/>
                    <a:pt x="6" y="3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8" name="Freeform 1119">
              <a:extLst>
                <a:ext uri="{FF2B5EF4-FFF2-40B4-BE49-F238E27FC236}">
                  <a16:creationId xmlns:a16="http://schemas.microsoft.com/office/drawing/2014/main" id="{484717C1-078D-4C98-931A-3A62D3359639}"/>
                </a:ext>
              </a:extLst>
            </p:cNvPr>
            <p:cNvSpPr/>
            <p:nvPr>
              <p:custDataLst>
                <p:tags r:id="rId569"/>
              </p:custDataLst>
            </p:nvPr>
          </p:nvSpPr>
          <p:spPr bwMode="auto">
            <a:xfrm>
              <a:off x="2421" y="2561"/>
              <a:ext cx="147" cy="107"/>
            </a:xfrm>
            <a:custGeom>
              <a:avLst/>
              <a:gdLst>
                <a:gd name="T0" fmla="*/ 144 w 133"/>
                <a:gd name="T1" fmla="*/ 0 h 97"/>
                <a:gd name="T2" fmla="*/ 127 w 133"/>
                <a:gd name="T3" fmla="*/ 117 h 97"/>
                <a:gd name="T4" fmla="*/ 0 w 133"/>
                <a:gd name="T5" fmla="*/ 76 h 97"/>
                <a:gd name="T6" fmla="*/ 137 w 133"/>
                <a:gd name="T7" fmla="*/ 101 h 97"/>
                <a:gd name="T8" fmla="*/ 156 w 133"/>
                <a:gd name="T9" fmla="*/ 51 h 97"/>
                <a:gd name="T10" fmla="*/ 144 w 133"/>
                <a:gd name="T11" fmla="*/ 4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97">
                  <a:moveTo>
                    <a:pt x="107" y="0"/>
                  </a:moveTo>
                  <a:cubicBezTo>
                    <a:pt x="129" y="24"/>
                    <a:pt x="133" y="77"/>
                    <a:pt x="94" y="87"/>
                  </a:cubicBezTo>
                  <a:cubicBezTo>
                    <a:pt x="59" y="96"/>
                    <a:pt x="26" y="81"/>
                    <a:pt x="0" y="57"/>
                  </a:cubicBezTo>
                  <a:cubicBezTo>
                    <a:pt x="34" y="75"/>
                    <a:pt x="63" y="97"/>
                    <a:pt x="101" y="75"/>
                  </a:cubicBezTo>
                  <a:cubicBezTo>
                    <a:pt x="115" y="66"/>
                    <a:pt x="117" y="54"/>
                    <a:pt x="116" y="38"/>
                  </a:cubicBezTo>
                  <a:cubicBezTo>
                    <a:pt x="115" y="27"/>
                    <a:pt x="114" y="14"/>
                    <a:pt x="107" y="4"/>
                  </a:cubicBezTo>
                </a:path>
              </a:pathLst>
            </a:custGeom>
            <a:solidFill>
              <a:srgbClr val="F9C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399" name="Freeform 1120">
              <a:extLst>
                <a:ext uri="{FF2B5EF4-FFF2-40B4-BE49-F238E27FC236}">
                  <a16:creationId xmlns:a16="http://schemas.microsoft.com/office/drawing/2014/main" id="{7E1E539B-92D2-4DF0-9558-8A4308540804}"/>
                </a:ext>
              </a:extLst>
            </p:cNvPr>
            <p:cNvSpPr/>
            <p:nvPr>
              <p:custDataLst>
                <p:tags r:id="rId570"/>
              </p:custDataLst>
            </p:nvPr>
          </p:nvSpPr>
          <p:spPr bwMode="auto">
            <a:xfrm>
              <a:off x="2473" y="2332"/>
              <a:ext cx="166" cy="49"/>
            </a:xfrm>
            <a:custGeom>
              <a:avLst/>
              <a:gdLst>
                <a:gd name="T0" fmla="*/ 2 w 151"/>
                <a:gd name="T1" fmla="*/ 26 h 44"/>
                <a:gd name="T2" fmla="*/ 99 w 151"/>
                <a:gd name="T3" fmla="*/ 8 h 44"/>
                <a:gd name="T4" fmla="*/ 150 w 151"/>
                <a:gd name="T5" fmla="*/ 35 h 44"/>
                <a:gd name="T6" fmla="*/ 200 w 151"/>
                <a:gd name="T7" fmla="*/ 61 h 44"/>
                <a:gd name="T8" fmla="*/ 97 w 151"/>
                <a:gd name="T9" fmla="*/ 26 h 44"/>
                <a:gd name="T10" fmla="*/ 0 w 151"/>
                <a:gd name="T11" fmla="*/ 33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44">
                  <a:moveTo>
                    <a:pt x="2" y="19"/>
                  </a:moveTo>
                  <a:cubicBezTo>
                    <a:pt x="26" y="21"/>
                    <a:pt x="51" y="0"/>
                    <a:pt x="75" y="5"/>
                  </a:cubicBezTo>
                  <a:cubicBezTo>
                    <a:pt x="88" y="7"/>
                    <a:pt x="102" y="18"/>
                    <a:pt x="113" y="25"/>
                  </a:cubicBezTo>
                  <a:cubicBezTo>
                    <a:pt x="125" y="32"/>
                    <a:pt x="139" y="37"/>
                    <a:pt x="151" y="44"/>
                  </a:cubicBezTo>
                  <a:cubicBezTo>
                    <a:pt x="125" y="38"/>
                    <a:pt x="100" y="24"/>
                    <a:pt x="73" y="19"/>
                  </a:cubicBezTo>
                  <a:cubicBezTo>
                    <a:pt x="51" y="16"/>
                    <a:pt x="21" y="17"/>
                    <a:pt x="0" y="24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0" name="Freeform 1121">
              <a:extLst>
                <a:ext uri="{FF2B5EF4-FFF2-40B4-BE49-F238E27FC236}">
                  <a16:creationId xmlns:a16="http://schemas.microsoft.com/office/drawing/2014/main" id="{789FB457-90BC-49F3-9AE4-76DFC00F5268}"/>
                </a:ext>
              </a:extLst>
            </p:cNvPr>
            <p:cNvSpPr/>
            <p:nvPr>
              <p:custDataLst>
                <p:tags r:id="rId571"/>
              </p:custDataLst>
            </p:nvPr>
          </p:nvSpPr>
          <p:spPr bwMode="auto">
            <a:xfrm>
              <a:off x="2046" y="2120"/>
              <a:ext cx="190" cy="129"/>
            </a:xfrm>
            <a:custGeom>
              <a:avLst/>
              <a:gdLst>
                <a:gd name="T0" fmla="*/ 0 w 172"/>
                <a:gd name="T1" fmla="*/ 1 h 117"/>
                <a:gd name="T2" fmla="*/ 46 w 172"/>
                <a:gd name="T3" fmla="*/ 47 h 117"/>
                <a:gd name="T4" fmla="*/ 107 w 172"/>
                <a:gd name="T5" fmla="*/ 78 h 117"/>
                <a:gd name="T6" fmla="*/ 232 w 172"/>
                <a:gd name="T7" fmla="*/ 157 h 117"/>
                <a:gd name="T8" fmla="*/ 156 w 172"/>
                <a:gd name="T9" fmla="*/ 117 h 117"/>
                <a:gd name="T10" fmla="*/ 56 w 172"/>
                <a:gd name="T11" fmla="*/ 99 h 117"/>
                <a:gd name="T12" fmla="*/ 0 w 172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117">
                  <a:moveTo>
                    <a:pt x="0" y="1"/>
                  </a:moveTo>
                  <a:cubicBezTo>
                    <a:pt x="17" y="4"/>
                    <a:pt x="23" y="23"/>
                    <a:pt x="34" y="35"/>
                  </a:cubicBezTo>
                  <a:cubicBezTo>
                    <a:pt x="46" y="48"/>
                    <a:pt x="64" y="52"/>
                    <a:pt x="80" y="58"/>
                  </a:cubicBezTo>
                  <a:cubicBezTo>
                    <a:pt x="115" y="72"/>
                    <a:pt x="152" y="83"/>
                    <a:pt x="172" y="117"/>
                  </a:cubicBezTo>
                  <a:cubicBezTo>
                    <a:pt x="152" y="105"/>
                    <a:pt x="140" y="92"/>
                    <a:pt x="116" y="87"/>
                  </a:cubicBezTo>
                  <a:cubicBezTo>
                    <a:pt x="92" y="82"/>
                    <a:pt x="65" y="83"/>
                    <a:pt x="42" y="74"/>
                  </a:cubicBezTo>
                  <a:cubicBezTo>
                    <a:pt x="14" y="62"/>
                    <a:pt x="8" y="24"/>
                    <a:pt x="0" y="0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1" name="Freeform 1122">
              <a:extLst>
                <a:ext uri="{FF2B5EF4-FFF2-40B4-BE49-F238E27FC236}">
                  <a16:creationId xmlns:a16="http://schemas.microsoft.com/office/drawing/2014/main" id="{9802A4E5-E2DC-4274-89AD-B5C08BDFD8C2}"/>
                </a:ext>
              </a:extLst>
            </p:cNvPr>
            <p:cNvSpPr/>
            <p:nvPr>
              <p:custDataLst>
                <p:tags r:id="rId572"/>
              </p:custDataLst>
            </p:nvPr>
          </p:nvSpPr>
          <p:spPr bwMode="auto">
            <a:xfrm>
              <a:off x="3585" y="2152"/>
              <a:ext cx="98" cy="101"/>
            </a:xfrm>
            <a:custGeom>
              <a:avLst/>
              <a:gdLst>
                <a:gd name="T0" fmla="*/ 119 w 89"/>
                <a:gd name="T1" fmla="*/ 1 h 91"/>
                <a:gd name="T2" fmla="*/ 89 w 89"/>
                <a:gd name="T3" fmla="*/ 24 h 91"/>
                <a:gd name="T4" fmla="*/ 63 w 89"/>
                <a:gd name="T5" fmla="*/ 61 h 91"/>
                <a:gd name="T6" fmla="*/ 36 w 89"/>
                <a:gd name="T7" fmla="*/ 102 h 91"/>
                <a:gd name="T8" fmla="*/ 0 w 89"/>
                <a:gd name="T9" fmla="*/ 123 h 91"/>
                <a:gd name="T10" fmla="*/ 43 w 89"/>
                <a:gd name="T11" fmla="*/ 111 h 91"/>
                <a:gd name="T12" fmla="*/ 74 w 89"/>
                <a:gd name="T13" fmla="*/ 71 h 91"/>
                <a:gd name="T14" fmla="*/ 97 w 89"/>
                <a:gd name="T15" fmla="*/ 33 h 91"/>
                <a:gd name="T16" fmla="*/ 115 w 89"/>
                <a:gd name="T17" fmla="*/ 8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91">
                  <a:moveTo>
                    <a:pt x="89" y="1"/>
                  </a:moveTo>
                  <a:cubicBezTo>
                    <a:pt x="78" y="0"/>
                    <a:pt x="73" y="12"/>
                    <a:pt x="67" y="18"/>
                  </a:cubicBezTo>
                  <a:cubicBezTo>
                    <a:pt x="59" y="27"/>
                    <a:pt x="53" y="34"/>
                    <a:pt x="47" y="45"/>
                  </a:cubicBezTo>
                  <a:cubicBezTo>
                    <a:pt x="42" y="55"/>
                    <a:pt x="34" y="67"/>
                    <a:pt x="27" y="75"/>
                  </a:cubicBezTo>
                  <a:cubicBezTo>
                    <a:pt x="19" y="84"/>
                    <a:pt x="4" y="84"/>
                    <a:pt x="0" y="90"/>
                  </a:cubicBezTo>
                  <a:cubicBezTo>
                    <a:pt x="12" y="91"/>
                    <a:pt x="21" y="87"/>
                    <a:pt x="32" y="81"/>
                  </a:cubicBezTo>
                  <a:cubicBezTo>
                    <a:pt x="44" y="74"/>
                    <a:pt x="48" y="64"/>
                    <a:pt x="55" y="52"/>
                  </a:cubicBezTo>
                  <a:cubicBezTo>
                    <a:pt x="60" y="43"/>
                    <a:pt x="68" y="34"/>
                    <a:pt x="73" y="24"/>
                  </a:cubicBezTo>
                  <a:cubicBezTo>
                    <a:pt x="76" y="18"/>
                    <a:pt x="78" y="7"/>
                    <a:pt x="85" y="5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2" name="Freeform 1123">
              <a:extLst>
                <a:ext uri="{FF2B5EF4-FFF2-40B4-BE49-F238E27FC236}">
                  <a16:creationId xmlns:a16="http://schemas.microsoft.com/office/drawing/2014/main" id="{D0D5FFFC-27CE-4A90-97A2-B692A2B8B3B8}"/>
                </a:ext>
              </a:extLst>
            </p:cNvPr>
            <p:cNvSpPr/>
            <p:nvPr>
              <p:custDataLst>
                <p:tags r:id="rId573"/>
              </p:custDataLst>
            </p:nvPr>
          </p:nvSpPr>
          <p:spPr bwMode="auto">
            <a:xfrm>
              <a:off x="3254" y="2285"/>
              <a:ext cx="208" cy="87"/>
            </a:xfrm>
            <a:custGeom>
              <a:avLst/>
              <a:gdLst>
                <a:gd name="T0" fmla="*/ 250 w 188"/>
                <a:gd name="T1" fmla="*/ 4 h 79"/>
                <a:gd name="T2" fmla="*/ 143 w 188"/>
                <a:gd name="T3" fmla="*/ 40 h 79"/>
                <a:gd name="T4" fmla="*/ 0 w 188"/>
                <a:gd name="T5" fmla="*/ 93 h 79"/>
                <a:gd name="T6" fmla="*/ 154 w 188"/>
                <a:gd name="T7" fmla="*/ 50 h 79"/>
                <a:gd name="T8" fmla="*/ 254 w 188"/>
                <a:gd name="T9" fmla="*/ 11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9">
                  <a:moveTo>
                    <a:pt x="184" y="4"/>
                  </a:moveTo>
                  <a:cubicBezTo>
                    <a:pt x="156" y="0"/>
                    <a:pt x="129" y="17"/>
                    <a:pt x="106" y="30"/>
                  </a:cubicBezTo>
                  <a:cubicBezTo>
                    <a:pt x="73" y="48"/>
                    <a:pt x="37" y="66"/>
                    <a:pt x="0" y="69"/>
                  </a:cubicBezTo>
                  <a:cubicBezTo>
                    <a:pt x="39" y="79"/>
                    <a:pt x="83" y="60"/>
                    <a:pt x="114" y="37"/>
                  </a:cubicBezTo>
                  <a:cubicBezTo>
                    <a:pt x="132" y="23"/>
                    <a:pt x="165" y="7"/>
                    <a:pt x="188" y="8"/>
                  </a:cubicBezTo>
                </a:path>
              </a:pathLst>
            </a:custGeom>
            <a:solidFill>
              <a:srgbClr val="CC4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3" name="Freeform 1124">
              <a:extLst>
                <a:ext uri="{FF2B5EF4-FFF2-40B4-BE49-F238E27FC236}">
                  <a16:creationId xmlns:a16="http://schemas.microsoft.com/office/drawing/2014/main" id="{5AB1EA58-5C4B-452B-A206-8F51F1E0A3E4}"/>
                </a:ext>
              </a:extLst>
            </p:cNvPr>
            <p:cNvSpPr/>
            <p:nvPr>
              <p:custDataLst>
                <p:tags r:id="rId574"/>
              </p:custDataLst>
            </p:nvPr>
          </p:nvSpPr>
          <p:spPr bwMode="auto">
            <a:xfrm>
              <a:off x="2808" y="3121"/>
              <a:ext cx="168" cy="621"/>
            </a:xfrm>
            <a:custGeom>
              <a:avLst/>
              <a:gdLst>
                <a:gd name="T0" fmla="*/ 116 w 152"/>
                <a:gd name="T1" fmla="*/ 23 h 562"/>
                <a:gd name="T2" fmla="*/ 9 w 152"/>
                <a:gd name="T3" fmla="*/ 233 h 562"/>
                <a:gd name="T4" fmla="*/ 13 w 152"/>
                <a:gd name="T5" fmla="*/ 519 h 562"/>
                <a:gd name="T6" fmla="*/ 138 w 152"/>
                <a:gd name="T7" fmla="*/ 629 h 562"/>
                <a:gd name="T8" fmla="*/ 159 w 152"/>
                <a:gd name="T9" fmla="*/ 168 h 562"/>
                <a:gd name="T10" fmla="*/ 112 w 152"/>
                <a:gd name="T11" fmla="*/ 34 h 5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562">
                  <a:moveTo>
                    <a:pt x="86" y="17"/>
                  </a:moveTo>
                  <a:cubicBezTo>
                    <a:pt x="16" y="0"/>
                    <a:pt x="12" y="120"/>
                    <a:pt x="6" y="173"/>
                  </a:cubicBezTo>
                  <a:cubicBezTo>
                    <a:pt x="0" y="239"/>
                    <a:pt x="0" y="320"/>
                    <a:pt x="10" y="385"/>
                  </a:cubicBezTo>
                  <a:cubicBezTo>
                    <a:pt x="17" y="433"/>
                    <a:pt x="61" y="562"/>
                    <a:pt x="102" y="466"/>
                  </a:cubicBezTo>
                  <a:cubicBezTo>
                    <a:pt x="145" y="367"/>
                    <a:pt x="152" y="227"/>
                    <a:pt x="118" y="125"/>
                  </a:cubicBezTo>
                  <a:cubicBezTo>
                    <a:pt x="107" y="90"/>
                    <a:pt x="96" y="58"/>
                    <a:pt x="82" y="25"/>
                  </a:cubicBezTo>
                </a:path>
              </a:pathLst>
            </a:custGeom>
            <a:solidFill>
              <a:srgbClr val="DD4E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4" name="Freeform 1125">
              <a:extLst>
                <a:ext uri="{FF2B5EF4-FFF2-40B4-BE49-F238E27FC236}">
                  <a16:creationId xmlns:a16="http://schemas.microsoft.com/office/drawing/2014/main" id="{4DDE2926-E3E3-48E7-A468-AAB682770E9F}"/>
                </a:ext>
              </a:extLst>
            </p:cNvPr>
            <p:cNvSpPr/>
            <p:nvPr>
              <p:custDataLst>
                <p:tags r:id="rId575"/>
              </p:custDataLst>
            </p:nvPr>
          </p:nvSpPr>
          <p:spPr bwMode="auto">
            <a:xfrm>
              <a:off x="2808" y="3159"/>
              <a:ext cx="74" cy="493"/>
            </a:xfrm>
            <a:custGeom>
              <a:avLst/>
              <a:gdLst>
                <a:gd name="T0" fmla="*/ 55 w 67"/>
                <a:gd name="T1" fmla="*/ 21 h 447"/>
                <a:gd name="T2" fmla="*/ 39 w 67"/>
                <a:gd name="T3" fmla="*/ 76 h 447"/>
                <a:gd name="T4" fmla="*/ 15 w 67"/>
                <a:gd name="T5" fmla="*/ 175 h 447"/>
                <a:gd name="T6" fmla="*/ 10 w 67"/>
                <a:gd name="T7" fmla="*/ 350 h 447"/>
                <a:gd name="T8" fmla="*/ 50 w 67"/>
                <a:gd name="T9" fmla="*/ 492 h 447"/>
                <a:gd name="T10" fmla="*/ 72 w 67"/>
                <a:gd name="T11" fmla="*/ 559 h 447"/>
                <a:gd name="T12" fmla="*/ 83 w 67"/>
                <a:gd name="T13" fmla="*/ 600 h 447"/>
                <a:gd name="T14" fmla="*/ 80 w 67"/>
                <a:gd name="T15" fmla="*/ 535 h 447"/>
                <a:gd name="T16" fmla="*/ 72 w 67"/>
                <a:gd name="T17" fmla="*/ 448 h 447"/>
                <a:gd name="T18" fmla="*/ 65 w 67"/>
                <a:gd name="T19" fmla="*/ 350 h 447"/>
                <a:gd name="T20" fmla="*/ 63 w 67"/>
                <a:gd name="T21" fmla="*/ 242 h 447"/>
                <a:gd name="T22" fmla="*/ 62 w 67"/>
                <a:gd name="T23" fmla="*/ 68 h 447"/>
                <a:gd name="T24" fmla="*/ 52 w 67"/>
                <a:gd name="T25" fmla="*/ 1 h 447"/>
                <a:gd name="T26" fmla="*/ 49 w 67"/>
                <a:gd name="T27" fmla="*/ 3 h 4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47">
                  <a:moveTo>
                    <a:pt x="41" y="15"/>
                  </a:moveTo>
                  <a:cubicBezTo>
                    <a:pt x="33" y="20"/>
                    <a:pt x="31" y="47"/>
                    <a:pt x="29" y="57"/>
                  </a:cubicBezTo>
                  <a:cubicBezTo>
                    <a:pt x="23" y="82"/>
                    <a:pt x="17" y="106"/>
                    <a:pt x="12" y="131"/>
                  </a:cubicBezTo>
                  <a:cubicBezTo>
                    <a:pt x="4" y="174"/>
                    <a:pt x="0" y="216"/>
                    <a:pt x="7" y="260"/>
                  </a:cubicBezTo>
                  <a:cubicBezTo>
                    <a:pt x="13" y="297"/>
                    <a:pt x="24" y="333"/>
                    <a:pt x="37" y="366"/>
                  </a:cubicBezTo>
                  <a:cubicBezTo>
                    <a:pt x="43" y="383"/>
                    <a:pt x="49" y="399"/>
                    <a:pt x="53" y="417"/>
                  </a:cubicBezTo>
                  <a:cubicBezTo>
                    <a:pt x="55" y="426"/>
                    <a:pt x="56" y="440"/>
                    <a:pt x="62" y="447"/>
                  </a:cubicBezTo>
                  <a:cubicBezTo>
                    <a:pt x="67" y="435"/>
                    <a:pt x="60" y="412"/>
                    <a:pt x="59" y="399"/>
                  </a:cubicBezTo>
                  <a:cubicBezTo>
                    <a:pt x="57" y="377"/>
                    <a:pt x="54" y="356"/>
                    <a:pt x="53" y="334"/>
                  </a:cubicBezTo>
                  <a:cubicBezTo>
                    <a:pt x="52" y="309"/>
                    <a:pt x="48" y="285"/>
                    <a:pt x="48" y="260"/>
                  </a:cubicBezTo>
                  <a:cubicBezTo>
                    <a:pt x="48" y="233"/>
                    <a:pt x="48" y="207"/>
                    <a:pt x="47" y="180"/>
                  </a:cubicBezTo>
                  <a:cubicBezTo>
                    <a:pt x="45" y="136"/>
                    <a:pt x="50" y="94"/>
                    <a:pt x="46" y="51"/>
                  </a:cubicBezTo>
                  <a:cubicBezTo>
                    <a:pt x="44" y="35"/>
                    <a:pt x="45" y="16"/>
                    <a:pt x="39" y="1"/>
                  </a:cubicBezTo>
                  <a:cubicBezTo>
                    <a:pt x="37" y="0"/>
                    <a:pt x="37" y="2"/>
                    <a:pt x="36" y="3"/>
                  </a:cubicBezTo>
                </a:path>
              </a:pathLst>
            </a:custGeom>
            <a:solidFill>
              <a:srgbClr val="C6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5" name="Freeform 1126">
              <a:extLst>
                <a:ext uri="{FF2B5EF4-FFF2-40B4-BE49-F238E27FC236}">
                  <a16:creationId xmlns:a16="http://schemas.microsoft.com/office/drawing/2014/main" id="{248EBE0B-E1BA-4BAD-9365-254635C9A7A5}"/>
                </a:ext>
              </a:extLst>
            </p:cNvPr>
            <p:cNvSpPr/>
            <p:nvPr>
              <p:custDataLst>
                <p:tags r:id="rId576"/>
              </p:custDataLst>
            </p:nvPr>
          </p:nvSpPr>
          <p:spPr bwMode="auto">
            <a:xfrm>
              <a:off x="2891" y="3248"/>
              <a:ext cx="31" cy="313"/>
            </a:xfrm>
            <a:custGeom>
              <a:avLst/>
              <a:gdLst>
                <a:gd name="T0" fmla="*/ 8 w 28"/>
                <a:gd name="T1" fmla="*/ 0 h 283"/>
                <a:gd name="T2" fmla="*/ 35 w 28"/>
                <a:gd name="T3" fmla="*/ 170 h 283"/>
                <a:gd name="T4" fmla="*/ 37 w 28"/>
                <a:gd name="T5" fmla="*/ 259 h 283"/>
                <a:gd name="T6" fmla="*/ 18 w 28"/>
                <a:gd name="T7" fmla="*/ 344 h 283"/>
                <a:gd name="T8" fmla="*/ 3 w 28"/>
                <a:gd name="T9" fmla="*/ 383 h 283"/>
                <a:gd name="T10" fmla="*/ 22 w 28"/>
                <a:gd name="T11" fmla="*/ 281 h 283"/>
                <a:gd name="T12" fmla="*/ 23 w 28"/>
                <a:gd name="T13" fmla="*/ 170 h 283"/>
                <a:gd name="T14" fmla="*/ 9 w 28"/>
                <a:gd name="T15" fmla="*/ 4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83">
                  <a:moveTo>
                    <a:pt x="5" y="0"/>
                  </a:moveTo>
                  <a:cubicBezTo>
                    <a:pt x="23" y="41"/>
                    <a:pt x="23" y="82"/>
                    <a:pt x="26" y="126"/>
                  </a:cubicBezTo>
                  <a:cubicBezTo>
                    <a:pt x="27" y="147"/>
                    <a:pt x="28" y="170"/>
                    <a:pt x="27" y="192"/>
                  </a:cubicBezTo>
                  <a:cubicBezTo>
                    <a:pt x="26" y="213"/>
                    <a:pt x="17" y="233"/>
                    <a:pt x="13" y="254"/>
                  </a:cubicBezTo>
                  <a:cubicBezTo>
                    <a:pt x="10" y="263"/>
                    <a:pt x="8" y="275"/>
                    <a:pt x="3" y="283"/>
                  </a:cubicBezTo>
                  <a:cubicBezTo>
                    <a:pt x="0" y="258"/>
                    <a:pt x="12" y="233"/>
                    <a:pt x="16" y="208"/>
                  </a:cubicBezTo>
                  <a:cubicBezTo>
                    <a:pt x="20" y="180"/>
                    <a:pt x="18" y="154"/>
                    <a:pt x="17" y="126"/>
                  </a:cubicBezTo>
                  <a:cubicBezTo>
                    <a:pt x="15" y="86"/>
                    <a:pt x="15" y="42"/>
                    <a:pt x="6" y="4"/>
                  </a:cubicBezTo>
                </a:path>
              </a:pathLst>
            </a:custGeom>
            <a:solidFill>
              <a:srgbClr val="F49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6" name="Freeform 1127">
              <a:extLst>
                <a:ext uri="{FF2B5EF4-FFF2-40B4-BE49-F238E27FC236}">
                  <a16:creationId xmlns:a16="http://schemas.microsoft.com/office/drawing/2014/main" id="{3194DCB3-FC2D-49D4-B4F1-F1C0372D0059}"/>
                </a:ext>
              </a:extLst>
            </p:cNvPr>
            <p:cNvSpPr/>
            <p:nvPr>
              <p:custDataLst>
                <p:tags r:id="rId577"/>
              </p:custDataLst>
            </p:nvPr>
          </p:nvSpPr>
          <p:spPr bwMode="auto">
            <a:xfrm>
              <a:off x="2146" y="2464"/>
              <a:ext cx="733" cy="693"/>
            </a:xfrm>
            <a:custGeom>
              <a:avLst/>
              <a:gdLst>
                <a:gd name="T0" fmla="*/ 0 w 664"/>
                <a:gd name="T1" fmla="*/ 0 h 628"/>
                <a:gd name="T2" fmla="*/ 365 w 664"/>
                <a:gd name="T3" fmla="*/ 263 h 628"/>
                <a:gd name="T4" fmla="*/ 562 w 664"/>
                <a:gd name="T5" fmla="*/ 349 h 628"/>
                <a:gd name="T6" fmla="*/ 722 w 664"/>
                <a:gd name="T7" fmla="*/ 481 h 628"/>
                <a:gd name="T8" fmla="*/ 893 w 664"/>
                <a:gd name="T9" fmla="*/ 844 h 6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" h="628">
                  <a:moveTo>
                    <a:pt x="0" y="0"/>
                  </a:moveTo>
                  <a:cubicBezTo>
                    <a:pt x="100" y="47"/>
                    <a:pt x="175" y="143"/>
                    <a:pt x="272" y="196"/>
                  </a:cubicBezTo>
                  <a:cubicBezTo>
                    <a:pt x="320" y="221"/>
                    <a:pt x="373" y="228"/>
                    <a:pt x="418" y="259"/>
                  </a:cubicBezTo>
                  <a:cubicBezTo>
                    <a:pt x="459" y="287"/>
                    <a:pt x="498" y="326"/>
                    <a:pt x="536" y="358"/>
                  </a:cubicBezTo>
                  <a:cubicBezTo>
                    <a:pt x="625" y="434"/>
                    <a:pt x="638" y="524"/>
                    <a:pt x="664" y="6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7" name="Freeform 1128">
              <a:extLst>
                <a:ext uri="{FF2B5EF4-FFF2-40B4-BE49-F238E27FC236}">
                  <a16:creationId xmlns:a16="http://schemas.microsoft.com/office/drawing/2014/main" id="{4420C48F-0E86-45C1-AA12-A40E0BB5E4A6}"/>
                </a:ext>
              </a:extLst>
            </p:cNvPr>
            <p:cNvSpPr/>
            <p:nvPr>
              <p:custDataLst>
                <p:tags r:id="rId578"/>
              </p:custDataLst>
            </p:nvPr>
          </p:nvSpPr>
          <p:spPr bwMode="auto">
            <a:xfrm>
              <a:off x="2166" y="2476"/>
              <a:ext cx="480" cy="315"/>
            </a:xfrm>
            <a:custGeom>
              <a:avLst/>
              <a:gdLst>
                <a:gd name="T0" fmla="*/ 585 w 435"/>
                <a:gd name="T1" fmla="*/ 374 h 285"/>
                <a:gd name="T2" fmla="*/ 419 w 435"/>
                <a:gd name="T3" fmla="*/ 382 h 285"/>
                <a:gd name="T4" fmla="*/ 231 w 435"/>
                <a:gd name="T5" fmla="*/ 321 h 285"/>
                <a:gd name="T6" fmla="*/ 83 w 435"/>
                <a:gd name="T7" fmla="*/ 158 h 285"/>
                <a:gd name="T8" fmla="*/ 55 w 435"/>
                <a:gd name="T9" fmla="*/ 82 h 285"/>
                <a:gd name="T10" fmla="*/ 22 w 435"/>
                <a:gd name="T11" fmla="*/ 19 h 285"/>
                <a:gd name="T12" fmla="*/ 0 w 435"/>
                <a:gd name="T13" fmla="*/ 0 h 2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5" h="285">
                  <a:moveTo>
                    <a:pt x="435" y="277"/>
                  </a:moveTo>
                  <a:cubicBezTo>
                    <a:pt x="401" y="257"/>
                    <a:pt x="348" y="281"/>
                    <a:pt x="312" y="283"/>
                  </a:cubicBezTo>
                  <a:cubicBezTo>
                    <a:pt x="265" y="285"/>
                    <a:pt x="209" y="268"/>
                    <a:pt x="171" y="237"/>
                  </a:cubicBezTo>
                  <a:cubicBezTo>
                    <a:pt x="128" y="202"/>
                    <a:pt x="86" y="170"/>
                    <a:pt x="62" y="117"/>
                  </a:cubicBezTo>
                  <a:cubicBezTo>
                    <a:pt x="54" y="99"/>
                    <a:pt x="49" y="78"/>
                    <a:pt x="41" y="61"/>
                  </a:cubicBezTo>
                  <a:cubicBezTo>
                    <a:pt x="33" y="45"/>
                    <a:pt x="21" y="30"/>
                    <a:pt x="16" y="14"/>
                  </a:cubicBezTo>
                  <a:cubicBezTo>
                    <a:pt x="10" y="9"/>
                    <a:pt x="6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8" name="Freeform 1129">
              <a:extLst>
                <a:ext uri="{FF2B5EF4-FFF2-40B4-BE49-F238E27FC236}">
                  <a16:creationId xmlns:a16="http://schemas.microsoft.com/office/drawing/2014/main" id="{C24FE377-07AC-427B-9BFB-4B39BF3732EC}"/>
                </a:ext>
              </a:extLst>
            </p:cNvPr>
            <p:cNvSpPr/>
            <p:nvPr>
              <p:custDataLst>
                <p:tags r:id="rId579"/>
              </p:custDataLst>
            </p:nvPr>
          </p:nvSpPr>
          <p:spPr bwMode="auto">
            <a:xfrm>
              <a:off x="2858" y="2352"/>
              <a:ext cx="677" cy="789"/>
            </a:xfrm>
            <a:custGeom>
              <a:avLst/>
              <a:gdLst>
                <a:gd name="T0" fmla="*/ 22 w 613"/>
                <a:gd name="T1" fmla="*/ 964 h 714"/>
                <a:gd name="T2" fmla="*/ 54 w 613"/>
                <a:gd name="T3" fmla="*/ 728 h 714"/>
                <a:gd name="T4" fmla="*/ 201 w 613"/>
                <a:gd name="T5" fmla="*/ 523 h 714"/>
                <a:gd name="T6" fmla="*/ 385 w 613"/>
                <a:gd name="T7" fmla="*/ 335 h 714"/>
                <a:gd name="T8" fmla="*/ 437 w 613"/>
                <a:gd name="T9" fmla="*/ 244 h 714"/>
                <a:gd name="T10" fmla="*/ 532 w 613"/>
                <a:gd name="T11" fmla="*/ 165 h 714"/>
                <a:gd name="T12" fmla="*/ 673 w 613"/>
                <a:gd name="T13" fmla="*/ 67 h 714"/>
                <a:gd name="T14" fmla="*/ 826 w 613"/>
                <a:gd name="T15" fmla="*/ 0 h 7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3" h="714">
                  <a:moveTo>
                    <a:pt x="16" y="714"/>
                  </a:moveTo>
                  <a:cubicBezTo>
                    <a:pt x="0" y="666"/>
                    <a:pt x="20" y="583"/>
                    <a:pt x="40" y="539"/>
                  </a:cubicBezTo>
                  <a:cubicBezTo>
                    <a:pt x="68" y="478"/>
                    <a:pt x="97" y="430"/>
                    <a:pt x="149" y="387"/>
                  </a:cubicBezTo>
                  <a:cubicBezTo>
                    <a:pt x="203" y="342"/>
                    <a:pt x="252" y="307"/>
                    <a:pt x="286" y="248"/>
                  </a:cubicBezTo>
                  <a:cubicBezTo>
                    <a:pt x="300" y="224"/>
                    <a:pt x="306" y="200"/>
                    <a:pt x="325" y="181"/>
                  </a:cubicBezTo>
                  <a:cubicBezTo>
                    <a:pt x="347" y="158"/>
                    <a:pt x="375" y="146"/>
                    <a:pt x="395" y="122"/>
                  </a:cubicBezTo>
                  <a:cubicBezTo>
                    <a:pt x="430" y="82"/>
                    <a:pt x="444" y="58"/>
                    <a:pt x="499" y="50"/>
                  </a:cubicBezTo>
                  <a:cubicBezTo>
                    <a:pt x="545" y="44"/>
                    <a:pt x="572" y="16"/>
                    <a:pt x="6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09" name="Freeform 1130">
              <a:extLst>
                <a:ext uri="{FF2B5EF4-FFF2-40B4-BE49-F238E27FC236}">
                  <a16:creationId xmlns:a16="http://schemas.microsoft.com/office/drawing/2014/main" id="{7994E224-2C2D-4B7B-90DB-067881382AD3}"/>
                </a:ext>
              </a:extLst>
            </p:cNvPr>
            <p:cNvSpPr/>
            <p:nvPr>
              <p:custDataLst>
                <p:tags r:id="rId580"/>
              </p:custDataLst>
            </p:nvPr>
          </p:nvSpPr>
          <p:spPr bwMode="auto">
            <a:xfrm>
              <a:off x="2505" y="2425"/>
              <a:ext cx="842" cy="170"/>
            </a:xfrm>
            <a:custGeom>
              <a:avLst/>
              <a:gdLst>
                <a:gd name="T0" fmla="*/ 1025 w 763"/>
                <a:gd name="T1" fmla="*/ 0 h 154"/>
                <a:gd name="T2" fmla="*/ 936 w 763"/>
                <a:gd name="T3" fmla="*/ 44 h 154"/>
                <a:gd name="T4" fmla="*/ 842 w 763"/>
                <a:gd name="T5" fmla="*/ 115 h 154"/>
                <a:gd name="T6" fmla="*/ 717 w 763"/>
                <a:gd name="T7" fmla="*/ 161 h 154"/>
                <a:gd name="T8" fmla="*/ 556 w 763"/>
                <a:gd name="T9" fmla="*/ 204 h 154"/>
                <a:gd name="T10" fmla="*/ 351 w 763"/>
                <a:gd name="T11" fmla="*/ 189 h 154"/>
                <a:gd name="T12" fmla="*/ 211 w 763"/>
                <a:gd name="T13" fmla="*/ 177 h 154"/>
                <a:gd name="T14" fmla="*/ 32 w 763"/>
                <a:gd name="T15" fmla="*/ 102 h 154"/>
                <a:gd name="T16" fmla="*/ 0 w 763"/>
                <a:gd name="T17" fmla="*/ 94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3" h="154">
                  <a:moveTo>
                    <a:pt x="763" y="0"/>
                  </a:moveTo>
                  <a:cubicBezTo>
                    <a:pt x="761" y="12"/>
                    <a:pt x="710" y="20"/>
                    <a:pt x="696" y="33"/>
                  </a:cubicBezTo>
                  <a:cubicBezTo>
                    <a:pt x="672" y="54"/>
                    <a:pt x="659" y="77"/>
                    <a:pt x="626" y="85"/>
                  </a:cubicBezTo>
                  <a:cubicBezTo>
                    <a:pt x="588" y="94"/>
                    <a:pt x="566" y="97"/>
                    <a:pt x="534" y="120"/>
                  </a:cubicBezTo>
                  <a:cubicBezTo>
                    <a:pt x="495" y="148"/>
                    <a:pt x="461" y="154"/>
                    <a:pt x="414" y="152"/>
                  </a:cubicBezTo>
                  <a:cubicBezTo>
                    <a:pt x="362" y="151"/>
                    <a:pt x="313" y="128"/>
                    <a:pt x="261" y="140"/>
                  </a:cubicBezTo>
                  <a:cubicBezTo>
                    <a:pt x="222" y="148"/>
                    <a:pt x="194" y="154"/>
                    <a:pt x="157" y="131"/>
                  </a:cubicBezTo>
                  <a:cubicBezTo>
                    <a:pt x="109" y="100"/>
                    <a:pt x="76" y="84"/>
                    <a:pt x="24" y="75"/>
                  </a:cubicBezTo>
                  <a:cubicBezTo>
                    <a:pt x="16" y="74"/>
                    <a:pt x="6" y="69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0" name="Freeform 1131">
              <a:extLst>
                <a:ext uri="{FF2B5EF4-FFF2-40B4-BE49-F238E27FC236}">
                  <a16:creationId xmlns:a16="http://schemas.microsoft.com/office/drawing/2014/main" id="{77CE1411-61BC-4C26-A2F7-54BCAEE8442A}"/>
                </a:ext>
              </a:extLst>
            </p:cNvPr>
            <p:cNvSpPr/>
            <p:nvPr>
              <p:custDataLst>
                <p:tags r:id="rId581"/>
              </p:custDataLst>
            </p:nvPr>
          </p:nvSpPr>
          <p:spPr bwMode="auto">
            <a:xfrm>
              <a:off x="2607" y="2520"/>
              <a:ext cx="583" cy="155"/>
            </a:xfrm>
            <a:custGeom>
              <a:avLst/>
              <a:gdLst>
                <a:gd name="T0" fmla="*/ 711 w 528"/>
                <a:gd name="T1" fmla="*/ 0 h 140"/>
                <a:gd name="T2" fmla="*/ 530 w 528"/>
                <a:gd name="T3" fmla="*/ 141 h 140"/>
                <a:gd name="T4" fmla="*/ 259 w 528"/>
                <a:gd name="T5" fmla="*/ 152 h 140"/>
                <a:gd name="T6" fmla="*/ 82 w 528"/>
                <a:gd name="T7" fmla="*/ 99 h 140"/>
                <a:gd name="T8" fmla="*/ 0 w 528"/>
                <a:gd name="T9" fmla="*/ 11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8" h="140">
                  <a:moveTo>
                    <a:pt x="528" y="0"/>
                  </a:moveTo>
                  <a:cubicBezTo>
                    <a:pt x="478" y="12"/>
                    <a:pt x="439" y="78"/>
                    <a:pt x="394" y="104"/>
                  </a:cubicBezTo>
                  <a:cubicBezTo>
                    <a:pt x="333" y="140"/>
                    <a:pt x="260" y="103"/>
                    <a:pt x="193" y="112"/>
                  </a:cubicBezTo>
                  <a:cubicBezTo>
                    <a:pt x="134" y="120"/>
                    <a:pt x="100" y="118"/>
                    <a:pt x="61" y="72"/>
                  </a:cubicBezTo>
                  <a:cubicBezTo>
                    <a:pt x="42" y="49"/>
                    <a:pt x="24" y="2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1" name="Freeform 1132">
              <a:extLst>
                <a:ext uri="{FF2B5EF4-FFF2-40B4-BE49-F238E27FC236}">
                  <a16:creationId xmlns:a16="http://schemas.microsoft.com/office/drawing/2014/main" id="{B01C8421-6CA4-4270-9095-DE264D4BE601}"/>
                </a:ext>
              </a:extLst>
            </p:cNvPr>
            <p:cNvSpPr/>
            <p:nvPr>
              <p:custDataLst>
                <p:tags r:id="rId582"/>
              </p:custDataLst>
            </p:nvPr>
          </p:nvSpPr>
          <p:spPr bwMode="auto">
            <a:xfrm>
              <a:off x="2579" y="2584"/>
              <a:ext cx="588" cy="189"/>
            </a:xfrm>
            <a:custGeom>
              <a:avLst/>
              <a:gdLst>
                <a:gd name="T0" fmla="*/ 716 w 533"/>
                <a:gd name="T1" fmla="*/ 69 h 171"/>
                <a:gd name="T2" fmla="*/ 544 w 533"/>
                <a:gd name="T3" fmla="*/ 175 h 171"/>
                <a:gd name="T4" fmla="*/ 257 w 533"/>
                <a:gd name="T5" fmla="*/ 179 h 171"/>
                <a:gd name="T6" fmla="*/ 99 w 533"/>
                <a:gd name="T7" fmla="*/ 94 h 171"/>
                <a:gd name="T8" fmla="*/ 0 w 533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3" h="171">
                  <a:moveTo>
                    <a:pt x="533" y="51"/>
                  </a:moveTo>
                  <a:cubicBezTo>
                    <a:pt x="482" y="45"/>
                    <a:pt x="444" y="104"/>
                    <a:pt x="405" y="129"/>
                  </a:cubicBezTo>
                  <a:cubicBezTo>
                    <a:pt x="339" y="171"/>
                    <a:pt x="260" y="163"/>
                    <a:pt x="191" y="133"/>
                  </a:cubicBezTo>
                  <a:cubicBezTo>
                    <a:pt x="150" y="116"/>
                    <a:pt x="115" y="88"/>
                    <a:pt x="74" y="70"/>
                  </a:cubicBezTo>
                  <a:cubicBezTo>
                    <a:pt x="40" y="54"/>
                    <a:pt x="27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2" name="Freeform 1133">
              <a:extLst>
                <a:ext uri="{FF2B5EF4-FFF2-40B4-BE49-F238E27FC236}">
                  <a16:creationId xmlns:a16="http://schemas.microsoft.com/office/drawing/2014/main" id="{5463533D-3681-4D43-BEDD-F5E79CB7219A}"/>
                </a:ext>
              </a:extLst>
            </p:cNvPr>
            <p:cNvSpPr/>
            <p:nvPr>
              <p:custDataLst>
                <p:tags r:id="rId583"/>
              </p:custDataLst>
            </p:nvPr>
          </p:nvSpPr>
          <p:spPr bwMode="auto">
            <a:xfrm>
              <a:off x="2649" y="2655"/>
              <a:ext cx="197" cy="380"/>
            </a:xfrm>
            <a:custGeom>
              <a:avLst/>
              <a:gdLst>
                <a:gd name="T0" fmla="*/ 0 w 178"/>
                <a:gd name="T1" fmla="*/ 0 h 344"/>
                <a:gd name="T2" fmla="*/ 84 w 178"/>
                <a:gd name="T3" fmla="*/ 113 h 344"/>
                <a:gd name="T4" fmla="*/ 165 w 178"/>
                <a:gd name="T5" fmla="*/ 226 h 344"/>
                <a:gd name="T6" fmla="*/ 241 w 178"/>
                <a:gd name="T7" fmla="*/ 464 h 3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44">
                  <a:moveTo>
                    <a:pt x="0" y="0"/>
                  </a:moveTo>
                  <a:cubicBezTo>
                    <a:pt x="33" y="19"/>
                    <a:pt x="44" y="53"/>
                    <a:pt x="62" y="83"/>
                  </a:cubicBezTo>
                  <a:cubicBezTo>
                    <a:pt x="80" y="114"/>
                    <a:pt x="103" y="140"/>
                    <a:pt x="122" y="168"/>
                  </a:cubicBezTo>
                  <a:cubicBezTo>
                    <a:pt x="161" y="226"/>
                    <a:pt x="160" y="282"/>
                    <a:pt x="178" y="3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3" name="Freeform 1134">
              <a:extLst>
                <a:ext uri="{FF2B5EF4-FFF2-40B4-BE49-F238E27FC236}">
                  <a16:creationId xmlns:a16="http://schemas.microsoft.com/office/drawing/2014/main" id="{4EF219BF-AD68-475B-A62C-780ECD40F067}"/>
                </a:ext>
              </a:extLst>
            </p:cNvPr>
            <p:cNvSpPr/>
            <p:nvPr>
              <p:custDataLst>
                <p:tags r:id="rId584"/>
              </p:custDataLst>
            </p:nvPr>
          </p:nvSpPr>
          <p:spPr bwMode="auto">
            <a:xfrm>
              <a:off x="2705" y="2657"/>
              <a:ext cx="351" cy="112"/>
            </a:xfrm>
            <a:custGeom>
              <a:avLst/>
              <a:gdLst>
                <a:gd name="T0" fmla="*/ 0 w 318"/>
                <a:gd name="T1" fmla="*/ 38 h 101"/>
                <a:gd name="T2" fmla="*/ 427 w 318"/>
                <a:gd name="T3" fmla="*/ 49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8" h="100">
                  <a:moveTo>
                    <a:pt x="0" y="28"/>
                  </a:moveTo>
                  <a:cubicBezTo>
                    <a:pt x="88" y="101"/>
                    <a:pt x="223" y="0"/>
                    <a:pt x="318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4" name="Freeform 1135">
              <a:extLst>
                <a:ext uri="{FF2B5EF4-FFF2-40B4-BE49-F238E27FC236}">
                  <a16:creationId xmlns:a16="http://schemas.microsoft.com/office/drawing/2014/main" id="{A45AAE7C-88DB-4CAD-85DE-AAD7663E20CC}"/>
                </a:ext>
              </a:extLst>
            </p:cNvPr>
            <p:cNvSpPr/>
            <p:nvPr>
              <p:custDataLst>
                <p:tags r:id="rId585"/>
              </p:custDataLst>
            </p:nvPr>
          </p:nvSpPr>
          <p:spPr bwMode="auto">
            <a:xfrm>
              <a:off x="2854" y="2558"/>
              <a:ext cx="576" cy="589"/>
            </a:xfrm>
            <a:custGeom>
              <a:avLst/>
              <a:gdLst>
                <a:gd name="T0" fmla="*/ 12 w 522"/>
                <a:gd name="T1" fmla="*/ 717 h 534"/>
                <a:gd name="T2" fmla="*/ 180 w 522"/>
                <a:gd name="T3" fmla="*/ 441 h 534"/>
                <a:gd name="T4" fmla="*/ 447 w 522"/>
                <a:gd name="T5" fmla="*/ 248 h 534"/>
                <a:gd name="T6" fmla="*/ 627 w 522"/>
                <a:gd name="T7" fmla="*/ 135 h 534"/>
                <a:gd name="T8" fmla="*/ 693 w 522"/>
                <a:gd name="T9" fmla="*/ 0 h 5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" h="534">
                  <a:moveTo>
                    <a:pt x="9" y="534"/>
                  </a:moveTo>
                  <a:cubicBezTo>
                    <a:pt x="0" y="451"/>
                    <a:pt x="82" y="378"/>
                    <a:pt x="134" y="329"/>
                  </a:cubicBezTo>
                  <a:cubicBezTo>
                    <a:pt x="191" y="274"/>
                    <a:pt x="261" y="219"/>
                    <a:pt x="333" y="185"/>
                  </a:cubicBezTo>
                  <a:cubicBezTo>
                    <a:pt x="383" y="162"/>
                    <a:pt x="430" y="141"/>
                    <a:pt x="467" y="101"/>
                  </a:cubicBezTo>
                  <a:cubicBezTo>
                    <a:pt x="489" y="79"/>
                    <a:pt x="522" y="35"/>
                    <a:pt x="5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5" name="Freeform 1136">
              <a:extLst>
                <a:ext uri="{FF2B5EF4-FFF2-40B4-BE49-F238E27FC236}">
                  <a16:creationId xmlns:a16="http://schemas.microsoft.com/office/drawing/2014/main" id="{D54125D8-0B1D-44F1-9295-5E4DCC313C87}"/>
                </a:ext>
              </a:extLst>
            </p:cNvPr>
            <p:cNvSpPr/>
            <p:nvPr>
              <p:custDataLst>
                <p:tags r:id="rId586"/>
              </p:custDataLst>
            </p:nvPr>
          </p:nvSpPr>
          <p:spPr bwMode="auto">
            <a:xfrm>
              <a:off x="3049" y="2605"/>
              <a:ext cx="468" cy="274"/>
            </a:xfrm>
            <a:custGeom>
              <a:avLst/>
              <a:gdLst>
                <a:gd name="T0" fmla="*/ 571 w 424"/>
                <a:gd name="T1" fmla="*/ 0 h 248"/>
                <a:gd name="T2" fmla="*/ 430 w 424"/>
                <a:gd name="T3" fmla="*/ 105 h 248"/>
                <a:gd name="T4" fmla="*/ 301 w 424"/>
                <a:gd name="T5" fmla="*/ 236 h 248"/>
                <a:gd name="T6" fmla="*/ 0 w 424"/>
                <a:gd name="T7" fmla="*/ 33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248">
                  <a:moveTo>
                    <a:pt x="424" y="0"/>
                  </a:moveTo>
                  <a:cubicBezTo>
                    <a:pt x="388" y="25"/>
                    <a:pt x="350" y="44"/>
                    <a:pt x="320" y="78"/>
                  </a:cubicBezTo>
                  <a:cubicBezTo>
                    <a:pt x="289" y="114"/>
                    <a:pt x="266" y="150"/>
                    <a:pt x="224" y="176"/>
                  </a:cubicBezTo>
                  <a:cubicBezTo>
                    <a:pt x="156" y="218"/>
                    <a:pt x="70" y="213"/>
                    <a:pt x="0" y="2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6" name="Freeform 1137">
              <a:extLst>
                <a:ext uri="{FF2B5EF4-FFF2-40B4-BE49-F238E27FC236}">
                  <a16:creationId xmlns:a16="http://schemas.microsoft.com/office/drawing/2014/main" id="{A57A1FA8-520F-45A2-8C92-4F4BBE983341}"/>
                </a:ext>
              </a:extLst>
            </p:cNvPr>
            <p:cNvSpPr/>
            <p:nvPr>
              <p:custDataLst>
                <p:tags r:id="rId587"/>
              </p:custDataLst>
            </p:nvPr>
          </p:nvSpPr>
          <p:spPr bwMode="auto">
            <a:xfrm>
              <a:off x="2201" y="2275"/>
              <a:ext cx="384" cy="245"/>
            </a:xfrm>
            <a:custGeom>
              <a:avLst/>
              <a:gdLst>
                <a:gd name="T0" fmla="*/ 468 w 348"/>
                <a:gd name="T1" fmla="*/ 298 h 222"/>
                <a:gd name="T2" fmla="*/ 275 w 348"/>
                <a:gd name="T3" fmla="*/ 127 h 222"/>
                <a:gd name="T4" fmla="*/ 129 w 348"/>
                <a:gd name="T5" fmla="*/ 61 h 222"/>
                <a:gd name="T6" fmla="*/ 0 w 34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21">
                  <a:moveTo>
                    <a:pt x="348" y="222"/>
                  </a:moveTo>
                  <a:cubicBezTo>
                    <a:pt x="281" y="198"/>
                    <a:pt x="247" y="135"/>
                    <a:pt x="205" y="94"/>
                  </a:cubicBezTo>
                  <a:cubicBezTo>
                    <a:pt x="174" y="63"/>
                    <a:pt x="138" y="54"/>
                    <a:pt x="96" y="45"/>
                  </a:cubicBezTo>
                  <a:cubicBezTo>
                    <a:pt x="58" y="36"/>
                    <a:pt x="32" y="2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7" name="Freeform 1138">
              <a:extLst>
                <a:ext uri="{FF2B5EF4-FFF2-40B4-BE49-F238E27FC236}">
                  <a16:creationId xmlns:a16="http://schemas.microsoft.com/office/drawing/2014/main" id="{641C6F16-8A72-4F05-8C5E-7BF488630357}"/>
                </a:ext>
              </a:extLst>
            </p:cNvPr>
            <p:cNvSpPr/>
            <p:nvPr>
              <p:custDataLst>
                <p:tags r:id="rId588"/>
              </p:custDataLst>
            </p:nvPr>
          </p:nvSpPr>
          <p:spPr bwMode="auto">
            <a:xfrm>
              <a:off x="2846" y="2416"/>
              <a:ext cx="321" cy="171"/>
            </a:xfrm>
            <a:custGeom>
              <a:avLst/>
              <a:gdLst>
                <a:gd name="T0" fmla="*/ 0 w 291"/>
                <a:gd name="T1" fmla="*/ 191 h 155"/>
                <a:gd name="T2" fmla="*/ 178 w 291"/>
                <a:gd name="T3" fmla="*/ 83 h 155"/>
                <a:gd name="T4" fmla="*/ 272 w 291"/>
                <a:gd name="T5" fmla="*/ 25 h 155"/>
                <a:gd name="T6" fmla="*/ 390 w 291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155">
                  <a:moveTo>
                    <a:pt x="0" y="142"/>
                  </a:moveTo>
                  <a:cubicBezTo>
                    <a:pt x="55" y="155"/>
                    <a:pt x="95" y="94"/>
                    <a:pt x="132" y="62"/>
                  </a:cubicBezTo>
                  <a:cubicBezTo>
                    <a:pt x="152" y="44"/>
                    <a:pt x="177" y="25"/>
                    <a:pt x="203" y="19"/>
                  </a:cubicBezTo>
                  <a:cubicBezTo>
                    <a:pt x="232" y="12"/>
                    <a:pt x="264" y="14"/>
                    <a:pt x="2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8" name="Freeform 1139">
              <a:extLst>
                <a:ext uri="{FF2B5EF4-FFF2-40B4-BE49-F238E27FC236}">
                  <a16:creationId xmlns:a16="http://schemas.microsoft.com/office/drawing/2014/main" id="{3175BF07-BE0B-4511-921D-901B45868E4D}"/>
                </a:ext>
              </a:extLst>
            </p:cNvPr>
            <p:cNvSpPr/>
            <p:nvPr>
              <p:custDataLst>
                <p:tags r:id="rId589"/>
              </p:custDataLst>
            </p:nvPr>
          </p:nvSpPr>
          <p:spPr bwMode="auto">
            <a:xfrm>
              <a:off x="2119" y="2381"/>
              <a:ext cx="324" cy="29"/>
            </a:xfrm>
            <a:custGeom>
              <a:avLst/>
              <a:gdLst>
                <a:gd name="T0" fmla="*/ 396 w 293"/>
                <a:gd name="T1" fmla="*/ 22 h 26"/>
                <a:gd name="T2" fmla="*/ 291 w 293"/>
                <a:gd name="T3" fmla="*/ 3 h 26"/>
                <a:gd name="T4" fmla="*/ 146 w 293"/>
                <a:gd name="T5" fmla="*/ 33 h 26"/>
                <a:gd name="T6" fmla="*/ 0 w 29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26">
                  <a:moveTo>
                    <a:pt x="293" y="16"/>
                  </a:moveTo>
                  <a:cubicBezTo>
                    <a:pt x="269" y="9"/>
                    <a:pt x="244" y="1"/>
                    <a:pt x="215" y="3"/>
                  </a:cubicBezTo>
                  <a:cubicBezTo>
                    <a:pt x="178" y="6"/>
                    <a:pt x="145" y="23"/>
                    <a:pt x="108" y="24"/>
                  </a:cubicBezTo>
                  <a:cubicBezTo>
                    <a:pt x="75" y="26"/>
                    <a:pt x="24" y="2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19" name="Freeform 1140">
              <a:extLst>
                <a:ext uri="{FF2B5EF4-FFF2-40B4-BE49-F238E27FC236}">
                  <a16:creationId xmlns:a16="http://schemas.microsoft.com/office/drawing/2014/main" id="{23F5FBFB-0297-4AF4-A0AD-3811B756BE84}"/>
                </a:ext>
              </a:extLst>
            </p:cNvPr>
            <p:cNvSpPr/>
            <p:nvPr>
              <p:custDataLst>
                <p:tags r:id="rId590"/>
              </p:custDataLst>
            </p:nvPr>
          </p:nvSpPr>
          <p:spPr bwMode="auto">
            <a:xfrm>
              <a:off x="1970" y="1464"/>
              <a:ext cx="1853" cy="2280"/>
            </a:xfrm>
            <a:custGeom>
              <a:avLst/>
              <a:gdLst>
                <a:gd name="T0" fmla="*/ 0 w 1678"/>
                <a:gd name="T1" fmla="*/ 849 h 2064"/>
                <a:gd name="T2" fmla="*/ 92 w 1678"/>
                <a:gd name="T3" fmla="*/ 643 h 2064"/>
                <a:gd name="T4" fmla="*/ 2114 w 1678"/>
                <a:gd name="T5" fmla="*/ 632 h 2064"/>
                <a:gd name="T6" fmla="*/ 2217 w 1678"/>
                <a:gd name="T7" fmla="*/ 936 h 2064"/>
                <a:gd name="T8" fmla="*/ 1416 w 1678"/>
                <a:gd name="T9" fmla="*/ 1981 h 2064"/>
                <a:gd name="T10" fmla="*/ 1250 w 1678"/>
                <a:gd name="T11" fmla="*/ 2141 h 2064"/>
                <a:gd name="T12" fmla="*/ 1249 w 1678"/>
                <a:gd name="T13" fmla="*/ 2509 h 2064"/>
                <a:gd name="T14" fmla="*/ 1173 w 1678"/>
                <a:gd name="T15" fmla="*/ 2782 h 2064"/>
                <a:gd name="T16" fmla="*/ 1135 w 1678"/>
                <a:gd name="T17" fmla="*/ 2561 h 2064"/>
                <a:gd name="T18" fmla="*/ 1131 w 1678"/>
                <a:gd name="T19" fmla="*/ 2154 h 2064"/>
                <a:gd name="T20" fmla="*/ 1286 w 1678"/>
                <a:gd name="T21" fmla="*/ 1899 h 2064"/>
                <a:gd name="T22" fmla="*/ 1593 w 1678"/>
                <a:gd name="T23" fmla="*/ 1742 h 2064"/>
                <a:gd name="T24" fmla="*/ 1734 w 1678"/>
                <a:gd name="T25" fmla="*/ 1618 h 2064"/>
                <a:gd name="T26" fmla="*/ 1908 w 1678"/>
                <a:gd name="T27" fmla="*/ 1402 h 2064"/>
                <a:gd name="T28" fmla="*/ 2026 w 1678"/>
                <a:gd name="T29" fmla="*/ 1212 h 2064"/>
                <a:gd name="T30" fmla="*/ 2092 w 1678"/>
                <a:gd name="T31" fmla="*/ 1005 h 2064"/>
                <a:gd name="T32" fmla="*/ 2114 w 1678"/>
                <a:gd name="T33" fmla="*/ 769 h 2064"/>
                <a:gd name="T34" fmla="*/ 1919 w 1678"/>
                <a:gd name="T35" fmla="*/ 638 h 2064"/>
                <a:gd name="T36" fmla="*/ 1692 w 1678"/>
                <a:gd name="T37" fmla="*/ 551 h 2064"/>
                <a:gd name="T38" fmla="*/ 1454 w 1678"/>
                <a:gd name="T39" fmla="*/ 481 h 2064"/>
                <a:gd name="T40" fmla="*/ 1227 w 1678"/>
                <a:gd name="T41" fmla="*/ 465 h 2064"/>
                <a:gd name="T42" fmla="*/ 1005 w 1678"/>
                <a:gd name="T43" fmla="*/ 465 h 2064"/>
                <a:gd name="T44" fmla="*/ 767 w 1678"/>
                <a:gd name="T45" fmla="*/ 460 h 2064"/>
                <a:gd name="T46" fmla="*/ 469 w 1678"/>
                <a:gd name="T47" fmla="*/ 546 h 2064"/>
                <a:gd name="T48" fmla="*/ 226 w 1678"/>
                <a:gd name="T49" fmla="*/ 693 h 2064"/>
                <a:gd name="T50" fmla="*/ 81 w 1678"/>
                <a:gd name="T51" fmla="*/ 784 h 2064"/>
                <a:gd name="T52" fmla="*/ 162 w 1678"/>
                <a:gd name="T53" fmla="*/ 1028 h 2064"/>
                <a:gd name="T54" fmla="*/ 205 w 1678"/>
                <a:gd name="T55" fmla="*/ 1207 h 2064"/>
                <a:gd name="T56" fmla="*/ 313 w 1678"/>
                <a:gd name="T57" fmla="*/ 1450 h 2064"/>
                <a:gd name="T58" fmla="*/ 546 w 1678"/>
                <a:gd name="T59" fmla="*/ 1692 h 2064"/>
                <a:gd name="T60" fmla="*/ 897 w 1678"/>
                <a:gd name="T61" fmla="*/ 1878 h 2064"/>
                <a:gd name="T62" fmla="*/ 1082 w 1678"/>
                <a:gd name="T63" fmla="*/ 2149 h 2064"/>
                <a:gd name="T64" fmla="*/ 1082 w 1678"/>
                <a:gd name="T65" fmla="*/ 2554 h 2064"/>
                <a:gd name="T66" fmla="*/ 1020 w 1678"/>
                <a:gd name="T67" fmla="*/ 2775 h 2064"/>
                <a:gd name="T68" fmla="*/ 964 w 1678"/>
                <a:gd name="T69" fmla="*/ 2506 h 2064"/>
                <a:gd name="T70" fmla="*/ 967 w 1678"/>
                <a:gd name="T71" fmla="*/ 2133 h 2064"/>
                <a:gd name="T72" fmla="*/ 805 w 1678"/>
                <a:gd name="T73" fmla="*/ 1959 h 2064"/>
                <a:gd name="T74" fmla="*/ 0 w 1678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8" h="2064">
                  <a:moveTo>
                    <a:pt x="0" y="630"/>
                  </a:moveTo>
                  <a:cubicBezTo>
                    <a:pt x="0" y="630"/>
                    <a:pt x="4" y="518"/>
                    <a:pt x="68" y="477"/>
                  </a:cubicBezTo>
                  <a:cubicBezTo>
                    <a:pt x="132" y="437"/>
                    <a:pt x="807" y="0"/>
                    <a:pt x="1569" y="469"/>
                  </a:cubicBezTo>
                  <a:cubicBezTo>
                    <a:pt x="1622" y="502"/>
                    <a:pt x="1678" y="538"/>
                    <a:pt x="1646" y="694"/>
                  </a:cubicBezTo>
                  <a:cubicBezTo>
                    <a:pt x="1614" y="851"/>
                    <a:pt x="1426" y="1325"/>
                    <a:pt x="1051" y="1469"/>
                  </a:cubicBezTo>
                  <a:cubicBezTo>
                    <a:pt x="959" y="1505"/>
                    <a:pt x="898" y="1490"/>
                    <a:pt x="928" y="1588"/>
                  </a:cubicBezTo>
                  <a:cubicBezTo>
                    <a:pt x="961" y="1692"/>
                    <a:pt x="955" y="1797"/>
                    <a:pt x="927" y="1861"/>
                  </a:cubicBezTo>
                  <a:cubicBezTo>
                    <a:pt x="900" y="1926"/>
                    <a:pt x="943" y="2063"/>
                    <a:pt x="871" y="2063"/>
                  </a:cubicBezTo>
                  <a:cubicBezTo>
                    <a:pt x="798" y="2064"/>
                    <a:pt x="815" y="1971"/>
                    <a:pt x="843" y="1899"/>
                  </a:cubicBezTo>
                  <a:cubicBezTo>
                    <a:pt x="871" y="1826"/>
                    <a:pt x="883" y="1678"/>
                    <a:pt x="839" y="1598"/>
                  </a:cubicBezTo>
                  <a:cubicBezTo>
                    <a:pt x="795" y="1517"/>
                    <a:pt x="843" y="1433"/>
                    <a:pt x="955" y="1409"/>
                  </a:cubicBezTo>
                  <a:cubicBezTo>
                    <a:pt x="1068" y="1385"/>
                    <a:pt x="1172" y="1337"/>
                    <a:pt x="1184" y="1293"/>
                  </a:cubicBezTo>
                  <a:cubicBezTo>
                    <a:pt x="1196" y="1248"/>
                    <a:pt x="1256" y="1252"/>
                    <a:pt x="1288" y="1200"/>
                  </a:cubicBezTo>
                  <a:cubicBezTo>
                    <a:pt x="1320" y="1148"/>
                    <a:pt x="1401" y="1112"/>
                    <a:pt x="1417" y="1040"/>
                  </a:cubicBezTo>
                  <a:cubicBezTo>
                    <a:pt x="1433" y="967"/>
                    <a:pt x="1493" y="947"/>
                    <a:pt x="1505" y="899"/>
                  </a:cubicBezTo>
                  <a:cubicBezTo>
                    <a:pt x="1517" y="851"/>
                    <a:pt x="1565" y="799"/>
                    <a:pt x="1553" y="746"/>
                  </a:cubicBezTo>
                  <a:cubicBezTo>
                    <a:pt x="1541" y="694"/>
                    <a:pt x="1593" y="598"/>
                    <a:pt x="1569" y="570"/>
                  </a:cubicBezTo>
                  <a:cubicBezTo>
                    <a:pt x="1545" y="542"/>
                    <a:pt x="1449" y="506"/>
                    <a:pt x="1425" y="473"/>
                  </a:cubicBezTo>
                  <a:cubicBezTo>
                    <a:pt x="1401" y="441"/>
                    <a:pt x="1292" y="449"/>
                    <a:pt x="1256" y="409"/>
                  </a:cubicBezTo>
                  <a:cubicBezTo>
                    <a:pt x="1220" y="369"/>
                    <a:pt x="1136" y="333"/>
                    <a:pt x="1080" y="357"/>
                  </a:cubicBezTo>
                  <a:cubicBezTo>
                    <a:pt x="1023" y="381"/>
                    <a:pt x="955" y="361"/>
                    <a:pt x="911" y="345"/>
                  </a:cubicBezTo>
                  <a:cubicBezTo>
                    <a:pt x="867" y="329"/>
                    <a:pt x="795" y="361"/>
                    <a:pt x="746" y="345"/>
                  </a:cubicBezTo>
                  <a:cubicBezTo>
                    <a:pt x="698" y="329"/>
                    <a:pt x="626" y="349"/>
                    <a:pt x="570" y="341"/>
                  </a:cubicBezTo>
                  <a:cubicBezTo>
                    <a:pt x="513" y="333"/>
                    <a:pt x="417" y="389"/>
                    <a:pt x="349" y="405"/>
                  </a:cubicBezTo>
                  <a:cubicBezTo>
                    <a:pt x="281" y="421"/>
                    <a:pt x="228" y="514"/>
                    <a:pt x="168" y="514"/>
                  </a:cubicBezTo>
                  <a:cubicBezTo>
                    <a:pt x="108" y="514"/>
                    <a:pt x="80" y="558"/>
                    <a:pt x="60" y="582"/>
                  </a:cubicBezTo>
                  <a:cubicBezTo>
                    <a:pt x="40" y="606"/>
                    <a:pt x="76" y="718"/>
                    <a:pt x="120" y="763"/>
                  </a:cubicBezTo>
                  <a:cubicBezTo>
                    <a:pt x="164" y="807"/>
                    <a:pt x="112" y="859"/>
                    <a:pt x="152" y="895"/>
                  </a:cubicBezTo>
                  <a:cubicBezTo>
                    <a:pt x="192" y="931"/>
                    <a:pt x="188" y="1044"/>
                    <a:pt x="232" y="1076"/>
                  </a:cubicBezTo>
                  <a:cubicBezTo>
                    <a:pt x="277" y="1108"/>
                    <a:pt x="341" y="1224"/>
                    <a:pt x="405" y="1256"/>
                  </a:cubicBezTo>
                  <a:cubicBezTo>
                    <a:pt x="469" y="1288"/>
                    <a:pt x="590" y="1365"/>
                    <a:pt x="666" y="1393"/>
                  </a:cubicBezTo>
                  <a:cubicBezTo>
                    <a:pt x="742" y="1421"/>
                    <a:pt x="835" y="1453"/>
                    <a:pt x="803" y="1594"/>
                  </a:cubicBezTo>
                  <a:cubicBezTo>
                    <a:pt x="770" y="1734"/>
                    <a:pt x="782" y="1831"/>
                    <a:pt x="803" y="1895"/>
                  </a:cubicBezTo>
                  <a:cubicBezTo>
                    <a:pt x="823" y="1959"/>
                    <a:pt x="830" y="2059"/>
                    <a:pt x="758" y="2059"/>
                  </a:cubicBezTo>
                  <a:cubicBezTo>
                    <a:pt x="680" y="2059"/>
                    <a:pt x="745" y="1922"/>
                    <a:pt x="716" y="1859"/>
                  </a:cubicBezTo>
                  <a:cubicBezTo>
                    <a:pt x="666" y="1749"/>
                    <a:pt x="714" y="1638"/>
                    <a:pt x="718" y="1582"/>
                  </a:cubicBezTo>
                  <a:cubicBezTo>
                    <a:pt x="722" y="1525"/>
                    <a:pt x="670" y="1489"/>
                    <a:pt x="598" y="1453"/>
                  </a:cubicBezTo>
                  <a:cubicBezTo>
                    <a:pt x="598" y="1453"/>
                    <a:pt x="88" y="1284"/>
                    <a:pt x="0" y="630"/>
                  </a:cubicBezTo>
                  <a:close/>
                </a:path>
              </a:pathLst>
            </a:custGeom>
            <a:solidFill>
              <a:srgbClr val="F7A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0" name="Freeform 1141">
              <a:extLst>
                <a:ext uri="{FF2B5EF4-FFF2-40B4-BE49-F238E27FC236}">
                  <a16:creationId xmlns:a16="http://schemas.microsoft.com/office/drawing/2014/main" id="{008506D2-4F59-4162-A399-3402B9863D59}"/>
                </a:ext>
              </a:extLst>
            </p:cNvPr>
            <p:cNvSpPr/>
            <p:nvPr>
              <p:custDataLst>
                <p:tags r:id="rId591"/>
              </p:custDataLst>
            </p:nvPr>
          </p:nvSpPr>
          <p:spPr bwMode="auto">
            <a:xfrm>
              <a:off x="1970" y="1463"/>
              <a:ext cx="1854" cy="2280"/>
            </a:xfrm>
            <a:custGeom>
              <a:avLst/>
              <a:gdLst>
                <a:gd name="T0" fmla="*/ 0 w 1679"/>
                <a:gd name="T1" fmla="*/ 849 h 2064"/>
                <a:gd name="T2" fmla="*/ 93 w 1679"/>
                <a:gd name="T3" fmla="*/ 644 h 2064"/>
                <a:gd name="T4" fmla="*/ 2115 w 1679"/>
                <a:gd name="T5" fmla="*/ 633 h 2064"/>
                <a:gd name="T6" fmla="*/ 2218 w 1679"/>
                <a:gd name="T7" fmla="*/ 936 h 2064"/>
                <a:gd name="T8" fmla="*/ 1417 w 1679"/>
                <a:gd name="T9" fmla="*/ 1981 h 2064"/>
                <a:gd name="T10" fmla="*/ 1251 w 1679"/>
                <a:gd name="T11" fmla="*/ 2141 h 2064"/>
                <a:gd name="T12" fmla="*/ 1250 w 1679"/>
                <a:gd name="T13" fmla="*/ 2509 h 2064"/>
                <a:gd name="T14" fmla="*/ 1174 w 1679"/>
                <a:gd name="T15" fmla="*/ 2782 h 2064"/>
                <a:gd name="T16" fmla="*/ 1136 w 1679"/>
                <a:gd name="T17" fmla="*/ 2561 h 2064"/>
                <a:gd name="T18" fmla="*/ 1132 w 1679"/>
                <a:gd name="T19" fmla="*/ 2154 h 2064"/>
                <a:gd name="T20" fmla="*/ 1288 w 1679"/>
                <a:gd name="T21" fmla="*/ 1899 h 2064"/>
                <a:gd name="T22" fmla="*/ 1596 w 1679"/>
                <a:gd name="T23" fmla="*/ 1742 h 2064"/>
                <a:gd name="T24" fmla="*/ 1735 w 1679"/>
                <a:gd name="T25" fmla="*/ 1618 h 2064"/>
                <a:gd name="T26" fmla="*/ 1909 w 1679"/>
                <a:gd name="T27" fmla="*/ 1402 h 2064"/>
                <a:gd name="T28" fmla="*/ 2027 w 1679"/>
                <a:gd name="T29" fmla="*/ 1212 h 2064"/>
                <a:gd name="T30" fmla="*/ 2093 w 1679"/>
                <a:gd name="T31" fmla="*/ 1006 h 2064"/>
                <a:gd name="T32" fmla="*/ 2115 w 1679"/>
                <a:gd name="T33" fmla="*/ 769 h 2064"/>
                <a:gd name="T34" fmla="*/ 1920 w 1679"/>
                <a:gd name="T35" fmla="*/ 640 h 2064"/>
                <a:gd name="T36" fmla="*/ 1693 w 1679"/>
                <a:gd name="T37" fmla="*/ 551 h 2064"/>
                <a:gd name="T38" fmla="*/ 1454 w 1679"/>
                <a:gd name="T39" fmla="*/ 481 h 2064"/>
                <a:gd name="T40" fmla="*/ 1228 w 1679"/>
                <a:gd name="T41" fmla="*/ 465 h 2064"/>
                <a:gd name="T42" fmla="*/ 1006 w 1679"/>
                <a:gd name="T43" fmla="*/ 465 h 2064"/>
                <a:gd name="T44" fmla="*/ 770 w 1679"/>
                <a:gd name="T45" fmla="*/ 460 h 2064"/>
                <a:gd name="T46" fmla="*/ 470 w 1679"/>
                <a:gd name="T47" fmla="*/ 546 h 2064"/>
                <a:gd name="T48" fmla="*/ 227 w 1679"/>
                <a:gd name="T49" fmla="*/ 693 h 2064"/>
                <a:gd name="T50" fmla="*/ 82 w 1679"/>
                <a:gd name="T51" fmla="*/ 784 h 2064"/>
                <a:gd name="T52" fmla="*/ 163 w 1679"/>
                <a:gd name="T53" fmla="*/ 1028 h 2064"/>
                <a:gd name="T54" fmla="*/ 206 w 1679"/>
                <a:gd name="T55" fmla="*/ 1207 h 2064"/>
                <a:gd name="T56" fmla="*/ 314 w 1679"/>
                <a:gd name="T57" fmla="*/ 1450 h 2064"/>
                <a:gd name="T58" fmla="*/ 547 w 1679"/>
                <a:gd name="T59" fmla="*/ 1692 h 2064"/>
                <a:gd name="T60" fmla="*/ 899 w 1679"/>
                <a:gd name="T61" fmla="*/ 1878 h 2064"/>
                <a:gd name="T62" fmla="*/ 1081 w 1679"/>
                <a:gd name="T63" fmla="*/ 2149 h 2064"/>
                <a:gd name="T64" fmla="*/ 1081 w 1679"/>
                <a:gd name="T65" fmla="*/ 2554 h 2064"/>
                <a:gd name="T66" fmla="*/ 1021 w 1679"/>
                <a:gd name="T67" fmla="*/ 2775 h 2064"/>
                <a:gd name="T68" fmla="*/ 966 w 1679"/>
                <a:gd name="T69" fmla="*/ 2506 h 2064"/>
                <a:gd name="T70" fmla="*/ 968 w 1679"/>
                <a:gd name="T71" fmla="*/ 2133 h 2064"/>
                <a:gd name="T72" fmla="*/ 806 w 1679"/>
                <a:gd name="T73" fmla="*/ 1959 h 2064"/>
                <a:gd name="T74" fmla="*/ 0 w 1679"/>
                <a:gd name="T75" fmla="*/ 849 h 20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79" h="2064">
                  <a:moveTo>
                    <a:pt x="0" y="630"/>
                  </a:moveTo>
                  <a:cubicBezTo>
                    <a:pt x="0" y="630"/>
                    <a:pt x="4" y="518"/>
                    <a:pt x="69" y="478"/>
                  </a:cubicBezTo>
                  <a:cubicBezTo>
                    <a:pt x="133" y="437"/>
                    <a:pt x="808" y="0"/>
                    <a:pt x="1570" y="470"/>
                  </a:cubicBezTo>
                  <a:cubicBezTo>
                    <a:pt x="1622" y="502"/>
                    <a:pt x="1679" y="538"/>
                    <a:pt x="1647" y="694"/>
                  </a:cubicBezTo>
                  <a:cubicBezTo>
                    <a:pt x="1614" y="851"/>
                    <a:pt x="1427" y="1325"/>
                    <a:pt x="1052" y="1469"/>
                  </a:cubicBezTo>
                  <a:cubicBezTo>
                    <a:pt x="960" y="1505"/>
                    <a:pt x="899" y="1490"/>
                    <a:pt x="929" y="1588"/>
                  </a:cubicBezTo>
                  <a:cubicBezTo>
                    <a:pt x="961" y="1692"/>
                    <a:pt x="955" y="1797"/>
                    <a:pt x="928" y="1861"/>
                  </a:cubicBezTo>
                  <a:cubicBezTo>
                    <a:pt x="901" y="1926"/>
                    <a:pt x="944" y="2063"/>
                    <a:pt x="872" y="2063"/>
                  </a:cubicBezTo>
                  <a:cubicBezTo>
                    <a:pt x="799" y="2064"/>
                    <a:pt x="815" y="1971"/>
                    <a:pt x="844" y="1899"/>
                  </a:cubicBezTo>
                  <a:cubicBezTo>
                    <a:pt x="872" y="1827"/>
                    <a:pt x="884" y="1678"/>
                    <a:pt x="840" y="1598"/>
                  </a:cubicBezTo>
                  <a:cubicBezTo>
                    <a:pt x="795" y="1517"/>
                    <a:pt x="844" y="1433"/>
                    <a:pt x="956" y="1409"/>
                  </a:cubicBezTo>
                  <a:cubicBezTo>
                    <a:pt x="1068" y="1385"/>
                    <a:pt x="1173" y="1337"/>
                    <a:pt x="1185" y="1293"/>
                  </a:cubicBezTo>
                  <a:cubicBezTo>
                    <a:pt x="1197" y="1248"/>
                    <a:pt x="1257" y="1252"/>
                    <a:pt x="1289" y="1200"/>
                  </a:cubicBezTo>
                  <a:cubicBezTo>
                    <a:pt x="1321" y="1148"/>
                    <a:pt x="1402" y="1112"/>
                    <a:pt x="1418" y="1040"/>
                  </a:cubicBezTo>
                  <a:cubicBezTo>
                    <a:pt x="1434" y="967"/>
                    <a:pt x="1494" y="947"/>
                    <a:pt x="1506" y="899"/>
                  </a:cubicBezTo>
                  <a:cubicBezTo>
                    <a:pt x="1518" y="851"/>
                    <a:pt x="1566" y="799"/>
                    <a:pt x="1554" y="747"/>
                  </a:cubicBezTo>
                  <a:cubicBezTo>
                    <a:pt x="1542" y="694"/>
                    <a:pt x="1594" y="598"/>
                    <a:pt x="1570" y="570"/>
                  </a:cubicBezTo>
                  <a:cubicBezTo>
                    <a:pt x="1546" y="542"/>
                    <a:pt x="1450" y="506"/>
                    <a:pt x="1426" y="474"/>
                  </a:cubicBezTo>
                  <a:cubicBezTo>
                    <a:pt x="1402" y="441"/>
                    <a:pt x="1293" y="449"/>
                    <a:pt x="1257" y="409"/>
                  </a:cubicBezTo>
                  <a:cubicBezTo>
                    <a:pt x="1221" y="369"/>
                    <a:pt x="1137" y="333"/>
                    <a:pt x="1080" y="357"/>
                  </a:cubicBezTo>
                  <a:cubicBezTo>
                    <a:pt x="1024" y="381"/>
                    <a:pt x="956" y="361"/>
                    <a:pt x="912" y="345"/>
                  </a:cubicBezTo>
                  <a:cubicBezTo>
                    <a:pt x="868" y="329"/>
                    <a:pt x="795" y="361"/>
                    <a:pt x="747" y="345"/>
                  </a:cubicBezTo>
                  <a:cubicBezTo>
                    <a:pt x="699" y="329"/>
                    <a:pt x="627" y="349"/>
                    <a:pt x="571" y="341"/>
                  </a:cubicBezTo>
                  <a:cubicBezTo>
                    <a:pt x="514" y="333"/>
                    <a:pt x="418" y="389"/>
                    <a:pt x="350" y="405"/>
                  </a:cubicBezTo>
                  <a:cubicBezTo>
                    <a:pt x="281" y="421"/>
                    <a:pt x="229" y="514"/>
                    <a:pt x="169" y="514"/>
                  </a:cubicBezTo>
                  <a:cubicBezTo>
                    <a:pt x="109" y="514"/>
                    <a:pt x="81" y="558"/>
                    <a:pt x="61" y="582"/>
                  </a:cubicBezTo>
                  <a:cubicBezTo>
                    <a:pt x="41" y="606"/>
                    <a:pt x="77" y="718"/>
                    <a:pt x="121" y="763"/>
                  </a:cubicBezTo>
                  <a:cubicBezTo>
                    <a:pt x="165" y="807"/>
                    <a:pt x="113" y="859"/>
                    <a:pt x="153" y="895"/>
                  </a:cubicBezTo>
                  <a:cubicBezTo>
                    <a:pt x="193" y="931"/>
                    <a:pt x="189" y="1044"/>
                    <a:pt x="233" y="1076"/>
                  </a:cubicBezTo>
                  <a:cubicBezTo>
                    <a:pt x="277" y="1108"/>
                    <a:pt x="342" y="1224"/>
                    <a:pt x="406" y="1256"/>
                  </a:cubicBezTo>
                  <a:cubicBezTo>
                    <a:pt x="470" y="1289"/>
                    <a:pt x="591" y="1365"/>
                    <a:pt x="667" y="1393"/>
                  </a:cubicBezTo>
                  <a:cubicBezTo>
                    <a:pt x="743" y="1421"/>
                    <a:pt x="836" y="1453"/>
                    <a:pt x="803" y="1594"/>
                  </a:cubicBezTo>
                  <a:cubicBezTo>
                    <a:pt x="771" y="1734"/>
                    <a:pt x="783" y="1831"/>
                    <a:pt x="803" y="1895"/>
                  </a:cubicBezTo>
                  <a:cubicBezTo>
                    <a:pt x="824" y="1959"/>
                    <a:pt x="831" y="2060"/>
                    <a:pt x="759" y="2059"/>
                  </a:cubicBezTo>
                  <a:cubicBezTo>
                    <a:pt x="681" y="2059"/>
                    <a:pt x="745" y="1922"/>
                    <a:pt x="717" y="1859"/>
                  </a:cubicBezTo>
                  <a:cubicBezTo>
                    <a:pt x="667" y="1749"/>
                    <a:pt x="715" y="1638"/>
                    <a:pt x="719" y="1582"/>
                  </a:cubicBezTo>
                  <a:cubicBezTo>
                    <a:pt x="723" y="1525"/>
                    <a:pt x="671" y="1489"/>
                    <a:pt x="599" y="1453"/>
                  </a:cubicBezTo>
                  <a:cubicBezTo>
                    <a:pt x="599" y="1453"/>
                    <a:pt x="89" y="1285"/>
                    <a:pt x="0" y="63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1" name="Freeform 1142">
              <a:extLst>
                <a:ext uri="{FF2B5EF4-FFF2-40B4-BE49-F238E27FC236}">
                  <a16:creationId xmlns:a16="http://schemas.microsoft.com/office/drawing/2014/main" id="{DF9EE368-E8C4-46CB-B9DF-5E9B513C83F5}"/>
                </a:ext>
              </a:extLst>
            </p:cNvPr>
            <p:cNvSpPr/>
            <p:nvPr>
              <p:custDataLst>
                <p:tags r:id="rId592"/>
              </p:custDataLst>
            </p:nvPr>
          </p:nvSpPr>
          <p:spPr bwMode="auto">
            <a:xfrm>
              <a:off x="2059" y="2004"/>
              <a:ext cx="57" cy="42"/>
            </a:xfrm>
            <a:custGeom>
              <a:avLst/>
              <a:gdLst>
                <a:gd name="T0" fmla="*/ 9 w 52"/>
                <a:gd name="T1" fmla="*/ 0 h 38"/>
                <a:gd name="T2" fmla="*/ 54 w 52"/>
                <a:gd name="T3" fmla="*/ 36 h 38"/>
                <a:gd name="T4" fmla="*/ 0 w 5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8">
                  <a:moveTo>
                    <a:pt x="6" y="0"/>
                  </a:moveTo>
                  <a:cubicBezTo>
                    <a:pt x="11" y="4"/>
                    <a:pt x="52" y="17"/>
                    <a:pt x="41" y="27"/>
                  </a:cubicBezTo>
                  <a:cubicBezTo>
                    <a:pt x="28" y="38"/>
                    <a:pt x="9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2" name="Freeform 1143">
              <a:extLst>
                <a:ext uri="{FF2B5EF4-FFF2-40B4-BE49-F238E27FC236}">
                  <a16:creationId xmlns:a16="http://schemas.microsoft.com/office/drawing/2014/main" id="{485D9283-4E97-43E9-ADA1-61EDFB974A5F}"/>
                </a:ext>
              </a:extLst>
            </p:cNvPr>
            <p:cNvSpPr/>
            <p:nvPr>
              <p:custDataLst>
                <p:tags r:id="rId593"/>
              </p:custDataLst>
            </p:nvPr>
          </p:nvSpPr>
          <p:spPr bwMode="auto">
            <a:xfrm>
              <a:off x="1981" y="2216"/>
              <a:ext cx="60" cy="30"/>
            </a:xfrm>
            <a:custGeom>
              <a:avLst/>
              <a:gdLst>
                <a:gd name="T0" fmla="*/ 12 w 54"/>
                <a:gd name="T1" fmla="*/ 0 h 27"/>
                <a:gd name="T2" fmla="*/ 74 w 54"/>
                <a:gd name="T3" fmla="*/ 24 h 27"/>
                <a:gd name="T4" fmla="*/ 0 w 5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7">
                  <a:moveTo>
                    <a:pt x="9" y="0"/>
                  </a:moveTo>
                  <a:cubicBezTo>
                    <a:pt x="15" y="13"/>
                    <a:pt x="43" y="4"/>
                    <a:pt x="54" y="18"/>
                  </a:cubicBezTo>
                  <a:cubicBezTo>
                    <a:pt x="35" y="26"/>
                    <a:pt x="10" y="27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3" name="Freeform 1144">
              <a:extLst>
                <a:ext uri="{FF2B5EF4-FFF2-40B4-BE49-F238E27FC236}">
                  <a16:creationId xmlns:a16="http://schemas.microsoft.com/office/drawing/2014/main" id="{605D2F4C-217B-48C7-9B3E-7DC6D013E21B}"/>
                </a:ext>
              </a:extLst>
            </p:cNvPr>
            <p:cNvSpPr/>
            <p:nvPr>
              <p:custDataLst>
                <p:tags r:id="rId594"/>
              </p:custDataLst>
            </p:nvPr>
          </p:nvSpPr>
          <p:spPr bwMode="auto">
            <a:xfrm>
              <a:off x="2028" y="2021"/>
              <a:ext cx="34" cy="21"/>
            </a:xfrm>
            <a:custGeom>
              <a:avLst/>
              <a:gdLst>
                <a:gd name="T0" fmla="*/ 13 w 31"/>
                <a:gd name="T1" fmla="*/ 0 h 19"/>
                <a:gd name="T2" fmla="*/ 41 w 31"/>
                <a:gd name="T3" fmla="*/ 24 h 19"/>
                <a:gd name="T4" fmla="*/ 0 w 3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0" y="0"/>
                  </a:moveTo>
                  <a:cubicBezTo>
                    <a:pt x="4" y="0"/>
                    <a:pt x="25" y="9"/>
                    <a:pt x="31" y="18"/>
                  </a:cubicBezTo>
                  <a:cubicBezTo>
                    <a:pt x="17" y="19"/>
                    <a:pt x="5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4" name="Freeform 1145">
              <a:extLst>
                <a:ext uri="{FF2B5EF4-FFF2-40B4-BE49-F238E27FC236}">
                  <a16:creationId xmlns:a16="http://schemas.microsoft.com/office/drawing/2014/main" id="{E16F66CF-4F03-4951-A57F-0BD2F01EB213}"/>
                </a:ext>
              </a:extLst>
            </p:cNvPr>
            <p:cNvSpPr/>
            <p:nvPr>
              <p:custDataLst>
                <p:tags r:id="rId595"/>
              </p:custDataLst>
            </p:nvPr>
          </p:nvSpPr>
          <p:spPr bwMode="auto">
            <a:xfrm>
              <a:off x="2086" y="1977"/>
              <a:ext cx="66" cy="40"/>
            </a:xfrm>
            <a:custGeom>
              <a:avLst/>
              <a:gdLst>
                <a:gd name="T0" fmla="*/ 4 w 60"/>
                <a:gd name="T1" fmla="*/ 0 h 37"/>
                <a:gd name="T2" fmla="*/ 39 w 60"/>
                <a:gd name="T3" fmla="*/ 38 h 37"/>
                <a:gd name="T4" fmla="*/ 80 w 60"/>
                <a:gd name="T5" fmla="*/ 44 h 37"/>
                <a:gd name="T6" fmla="*/ 61 w 60"/>
                <a:gd name="T7" fmla="*/ 34 h 37"/>
                <a:gd name="T8" fmla="*/ 31 w 60"/>
                <a:gd name="T9" fmla="*/ 14 h 37"/>
                <a:gd name="T10" fmla="*/ 1 w 60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7">
                  <a:moveTo>
                    <a:pt x="4" y="0"/>
                  </a:moveTo>
                  <a:cubicBezTo>
                    <a:pt x="0" y="8"/>
                    <a:pt x="22" y="26"/>
                    <a:pt x="29" y="30"/>
                  </a:cubicBezTo>
                  <a:cubicBezTo>
                    <a:pt x="36" y="34"/>
                    <a:pt x="52" y="37"/>
                    <a:pt x="60" y="35"/>
                  </a:cubicBezTo>
                  <a:cubicBezTo>
                    <a:pt x="57" y="31"/>
                    <a:pt x="50" y="30"/>
                    <a:pt x="45" y="27"/>
                  </a:cubicBezTo>
                  <a:cubicBezTo>
                    <a:pt x="37" y="22"/>
                    <a:pt x="31" y="15"/>
                    <a:pt x="23" y="11"/>
                  </a:cubicBezTo>
                  <a:cubicBezTo>
                    <a:pt x="15" y="6"/>
                    <a:pt x="9" y="6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5" name="Freeform 1146">
              <a:extLst>
                <a:ext uri="{FF2B5EF4-FFF2-40B4-BE49-F238E27FC236}">
                  <a16:creationId xmlns:a16="http://schemas.microsoft.com/office/drawing/2014/main" id="{F89A5519-E422-4B8C-9E49-5A0D5FC2EEDD}"/>
                </a:ext>
              </a:extLst>
            </p:cNvPr>
            <p:cNvSpPr/>
            <p:nvPr>
              <p:custDataLst>
                <p:tags r:id="rId596"/>
              </p:custDataLst>
            </p:nvPr>
          </p:nvSpPr>
          <p:spPr bwMode="auto">
            <a:xfrm>
              <a:off x="2013" y="2034"/>
              <a:ext cx="40" cy="39"/>
            </a:xfrm>
            <a:custGeom>
              <a:avLst/>
              <a:gdLst>
                <a:gd name="T0" fmla="*/ 4 w 36"/>
                <a:gd name="T1" fmla="*/ 3 h 35"/>
                <a:gd name="T2" fmla="*/ 23 w 36"/>
                <a:gd name="T3" fmla="*/ 16 h 35"/>
                <a:gd name="T4" fmla="*/ 49 w 36"/>
                <a:gd name="T5" fmla="*/ 46 h 35"/>
                <a:gd name="T6" fmla="*/ 47 w 36"/>
                <a:gd name="T7" fmla="*/ 48 h 35"/>
                <a:gd name="T8" fmla="*/ 0 w 36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4" y="3"/>
                  </a:moveTo>
                  <a:cubicBezTo>
                    <a:pt x="1" y="0"/>
                    <a:pt x="14" y="10"/>
                    <a:pt x="17" y="12"/>
                  </a:cubicBezTo>
                  <a:cubicBezTo>
                    <a:pt x="23" y="18"/>
                    <a:pt x="33" y="24"/>
                    <a:pt x="36" y="33"/>
                  </a:cubicBezTo>
                  <a:cubicBezTo>
                    <a:pt x="35" y="34"/>
                    <a:pt x="35" y="34"/>
                    <a:pt x="34" y="35"/>
                  </a:cubicBezTo>
                  <a:cubicBezTo>
                    <a:pt x="19" y="30"/>
                    <a:pt x="6" y="20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6" name="Freeform 1147">
              <a:extLst>
                <a:ext uri="{FF2B5EF4-FFF2-40B4-BE49-F238E27FC236}">
                  <a16:creationId xmlns:a16="http://schemas.microsoft.com/office/drawing/2014/main" id="{9B326497-DFA8-45CA-B8A7-5DAB98BF7F22}"/>
                </a:ext>
              </a:extLst>
            </p:cNvPr>
            <p:cNvSpPr/>
            <p:nvPr>
              <p:custDataLst>
                <p:tags r:id="rId597"/>
              </p:custDataLst>
            </p:nvPr>
          </p:nvSpPr>
          <p:spPr bwMode="auto">
            <a:xfrm>
              <a:off x="1987" y="2195"/>
              <a:ext cx="40" cy="25"/>
            </a:xfrm>
            <a:custGeom>
              <a:avLst/>
              <a:gdLst>
                <a:gd name="T0" fmla="*/ 1 w 36"/>
                <a:gd name="T1" fmla="*/ 10 h 22"/>
                <a:gd name="T2" fmla="*/ 49 w 36"/>
                <a:gd name="T3" fmla="*/ 10 h 22"/>
                <a:gd name="T4" fmla="*/ 0 w 36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1" y="7"/>
                  </a:moveTo>
                  <a:cubicBezTo>
                    <a:pt x="8" y="13"/>
                    <a:pt x="35" y="22"/>
                    <a:pt x="36" y="7"/>
                  </a:cubicBezTo>
                  <a:cubicBezTo>
                    <a:pt x="25" y="0"/>
                    <a:pt x="11" y="1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7" name="Freeform 1148">
              <a:extLst>
                <a:ext uri="{FF2B5EF4-FFF2-40B4-BE49-F238E27FC236}">
                  <a16:creationId xmlns:a16="http://schemas.microsoft.com/office/drawing/2014/main" id="{B01B06E5-F5BD-474E-A26B-68870E6F4BDF}"/>
                </a:ext>
              </a:extLst>
            </p:cNvPr>
            <p:cNvSpPr/>
            <p:nvPr>
              <p:custDataLst>
                <p:tags r:id="rId598"/>
              </p:custDataLst>
            </p:nvPr>
          </p:nvSpPr>
          <p:spPr bwMode="auto">
            <a:xfrm>
              <a:off x="1978" y="2163"/>
              <a:ext cx="46" cy="16"/>
            </a:xfrm>
            <a:custGeom>
              <a:avLst/>
              <a:gdLst>
                <a:gd name="T0" fmla="*/ 4 w 42"/>
                <a:gd name="T1" fmla="*/ 9 h 14"/>
                <a:gd name="T2" fmla="*/ 9 w 42"/>
                <a:gd name="T3" fmla="*/ 9 h 14"/>
                <a:gd name="T4" fmla="*/ 33 w 42"/>
                <a:gd name="T5" fmla="*/ 17 h 14"/>
                <a:gd name="T6" fmla="*/ 55 w 42"/>
                <a:gd name="T7" fmla="*/ 18 h 14"/>
                <a:gd name="T8" fmla="*/ 1 w 42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4">
                  <a:moveTo>
                    <a:pt x="4" y="6"/>
                  </a:moveTo>
                  <a:cubicBezTo>
                    <a:pt x="0" y="6"/>
                    <a:pt x="5" y="6"/>
                    <a:pt x="6" y="6"/>
                  </a:cubicBezTo>
                  <a:cubicBezTo>
                    <a:pt x="12" y="8"/>
                    <a:pt x="18" y="10"/>
                    <a:pt x="25" y="11"/>
                  </a:cubicBezTo>
                  <a:cubicBezTo>
                    <a:pt x="31" y="12"/>
                    <a:pt x="37" y="14"/>
                    <a:pt x="42" y="12"/>
                  </a:cubicBezTo>
                  <a:cubicBezTo>
                    <a:pt x="41" y="0"/>
                    <a:pt x="11" y="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8" name="Freeform 1149">
              <a:extLst>
                <a:ext uri="{FF2B5EF4-FFF2-40B4-BE49-F238E27FC236}">
                  <a16:creationId xmlns:a16="http://schemas.microsoft.com/office/drawing/2014/main" id="{E8F6B572-B3ED-4BC6-8C9D-31E1C6BCDC3A}"/>
                </a:ext>
              </a:extLst>
            </p:cNvPr>
            <p:cNvSpPr/>
            <p:nvPr>
              <p:custDataLst>
                <p:tags r:id="rId599"/>
              </p:custDataLst>
            </p:nvPr>
          </p:nvSpPr>
          <p:spPr bwMode="auto">
            <a:xfrm>
              <a:off x="2123" y="1960"/>
              <a:ext cx="57" cy="52"/>
            </a:xfrm>
            <a:custGeom>
              <a:avLst/>
              <a:gdLst>
                <a:gd name="T0" fmla="*/ 1 w 52"/>
                <a:gd name="T1" fmla="*/ 4 h 47"/>
                <a:gd name="T2" fmla="*/ 68 w 52"/>
                <a:gd name="T3" fmla="*/ 64 h 47"/>
                <a:gd name="T4" fmla="*/ 26 w 52"/>
                <a:gd name="T5" fmla="*/ 13 h 47"/>
                <a:gd name="T6" fmla="*/ 1 w 5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1" y="4"/>
                  </a:moveTo>
                  <a:cubicBezTo>
                    <a:pt x="0" y="18"/>
                    <a:pt x="37" y="44"/>
                    <a:pt x="52" y="47"/>
                  </a:cubicBezTo>
                  <a:cubicBezTo>
                    <a:pt x="40" y="34"/>
                    <a:pt x="36" y="20"/>
                    <a:pt x="20" y="10"/>
                  </a:cubicBezTo>
                  <a:cubicBezTo>
                    <a:pt x="15" y="7"/>
                    <a:pt x="3" y="3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29" name="Freeform 1150">
              <a:extLst>
                <a:ext uri="{FF2B5EF4-FFF2-40B4-BE49-F238E27FC236}">
                  <a16:creationId xmlns:a16="http://schemas.microsoft.com/office/drawing/2014/main" id="{9C10559F-FE8A-4B4A-A9FC-B3178DF28C4D}"/>
                </a:ext>
              </a:extLst>
            </p:cNvPr>
            <p:cNvSpPr/>
            <p:nvPr>
              <p:custDataLst>
                <p:tags r:id="rId600"/>
              </p:custDataLst>
            </p:nvPr>
          </p:nvSpPr>
          <p:spPr bwMode="auto">
            <a:xfrm>
              <a:off x="2171" y="1936"/>
              <a:ext cx="31" cy="62"/>
            </a:xfrm>
            <a:custGeom>
              <a:avLst/>
              <a:gdLst>
                <a:gd name="T0" fmla="*/ 1 w 28"/>
                <a:gd name="T1" fmla="*/ 2 h 56"/>
                <a:gd name="T2" fmla="*/ 0 w 28"/>
                <a:gd name="T3" fmla="*/ 0 h 56"/>
                <a:gd name="T4" fmla="*/ 30 w 28"/>
                <a:gd name="T5" fmla="*/ 76 h 56"/>
                <a:gd name="T6" fmla="*/ 8 w 28"/>
                <a:gd name="T7" fmla="*/ 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6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8"/>
                    <a:pt x="12" y="40"/>
                    <a:pt x="22" y="56"/>
                  </a:cubicBezTo>
                  <a:cubicBezTo>
                    <a:pt x="28" y="40"/>
                    <a:pt x="15" y="15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0" name="Freeform 1151">
              <a:extLst>
                <a:ext uri="{FF2B5EF4-FFF2-40B4-BE49-F238E27FC236}">
                  <a16:creationId xmlns:a16="http://schemas.microsoft.com/office/drawing/2014/main" id="{227D931D-A988-4CC8-8B2E-4DA7B207775A}"/>
                </a:ext>
              </a:extLst>
            </p:cNvPr>
            <p:cNvSpPr/>
            <p:nvPr>
              <p:custDataLst>
                <p:tags r:id="rId601"/>
              </p:custDataLst>
            </p:nvPr>
          </p:nvSpPr>
          <p:spPr bwMode="auto">
            <a:xfrm>
              <a:off x="2203" y="1926"/>
              <a:ext cx="30" cy="58"/>
            </a:xfrm>
            <a:custGeom>
              <a:avLst/>
              <a:gdLst>
                <a:gd name="T0" fmla="*/ 0 w 27"/>
                <a:gd name="T1" fmla="*/ 0 h 53"/>
                <a:gd name="T2" fmla="*/ 18 w 27"/>
                <a:gd name="T3" fmla="*/ 69 h 53"/>
                <a:gd name="T4" fmla="*/ 0 w 27"/>
                <a:gd name="T5" fmla="*/ 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0" y="0"/>
                  </a:moveTo>
                  <a:cubicBezTo>
                    <a:pt x="1" y="18"/>
                    <a:pt x="6" y="37"/>
                    <a:pt x="13" y="53"/>
                  </a:cubicBezTo>
                  <a:cubicBezTo>
                    <a:pt x="27" y="36"/>
                    <a:pt x="2" y="14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1" name="Freeform 1152">
              <a:extLst>
                <a:ext uri="{FF2B5EF4-FFF2-40B4-BE49-F238E27FC236}">
                  <a16:creationId xmlns:a16="http://schemas.microsoft.com/office/drawing/2014/main" id="{1FB3DCC1-4054-49B8-8908-27F669932C76}"/>
                </a:ext>
              </a:extLst>
            </p:cNvPr>
            <p:cNvSpPr/>
            <p:nvPr>
              <p:custDataLst>
                <p:tags r:id="rId602"/>
              </p:custDataLst>
            </p:nvPr>
          </p:nvSpPr>
          <p:spPr bwMode="auto">
            <a:xfrm>
              <a:off x="2232" y="1907"/>
              <a:ext cx="29" cy="53"/>
            </a:xfrm>
            <a:custGeom>
              <a:avLst/>
              <a:gdLst>
                <a:gd name="T0" fmla="*/ 8 w 26"/>
                <a:gd name="T1" fmla="*/ 0 h 48"/>
                <a:gd name="T2" fmla="*/ 17 w 26"/>
                <a:gd name="T3" fmla="*/ 65 h 48"/>
                <a:gd name="T4" fmla="*/ 1 w 26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5" y="0"/>
                  </a:moveTo>
                  <a:cubicBezTo>
                    <a:pt x="0" y="8"/>
                    <a:pt x="4" y="41"/>
                    <a:pt x="12" y="48"/>
                  </a:cubicBezTo>
                  <a:cubicBezTo>
                    <a:pt x="26" y="38"/>
                    <a:pt x="2" y="14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2" name="Freeform 1153">
              <a:extLst>
                <a:ext uri="{FF2B5EF4-FFF2-40B4-BE49-F238E27FC236}">
                  <a16:creationId xmlns:a16="http://schemas.microsoft.com/office/drawing/2014/main" id="{50AF30F0-2254-4EFC-B624-B7E57DE68EF7}"/>
                </a:ext>
              </a:extLst>
            </p:cNvPr>
            <p:cNvSpPr/>
            <p:nvPr>
              <p:custDataLst>
                <p:tags r:id="rId603"/>
              </p:custDataLst>
            </p:nvPr>
          </p:nvSpPr>
          <p:spPr bwMode="auto">
            <a:xfrm>
              <a:off x="2001" y="2064"/>
              <a:ext cx="29" cy="36"/>
            </a:xfrm>
            <a:custGeom>
              <a:avLst/>
              <a:gdLst>
                <a:gd name="T0" fmla="*/ 3 w 26"/>
                <a:gd name="T1" fmla="*/ 1 h 33"/>
                <a:gd name="T2" fmla="*/ 10 w 26"/>
                <a:gd name="T3" fmla="*/ 4 h 33"/>
                <a:gd name="T4" fmla="*/ 26 w 26"/>
                <a:gd name="T5" fmla="*/ 21 h 33"/>
                <a:gd name="T6" fmla="*/ 35 w 26"/>
                <a:gd name="T7" fmla="*/ 43 h 33"/>
                <a:gd name="T8" fmla="*/ 0 w 2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3" y="1"/>
                  </a:moveTo>
                  <a:cubicBezTo>
                    <a:pt x="0" y="2"/>
                    <a:pt x="4" y="2"/>
                    <a:pt x="7" y="4"/>
                  </a:cubicBezTo>
                  <a:cubicBezTo>
                    <a:pt x="11" y="8"/>
                    <a:pt x="16" y="11"/>
                    <a:pt x="19" y="16"/>
                  </a:cubicBezTo>
                  <a:cubicBezTo>
                    <a:pt x="23" y="21"/>
                    <a:pt x="26" y="26"/>
                    <a:pt x="25" y="33"/>
                  </a:cubicBezTo>
                  <a:cubicBezTo>
                    <a:pt x="10" y="32"/>
                    <a:pt x="7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3" name="Freeform 1154">
              <a:extLst>
                <a:ext uri="{FF2B5EF4-FFF2-40B4-BE49-F238E27FC236}">
                  <a16:creationId xmlns:a16="http://schemas.microsoft.com/office/drawing/2014/main" id="{D3A61B27-22D5-481B-B93B-D48FF709C636}"/>
                </a:ext>
              </a:extLst>
            </p:cNvPr>
            <p:cNvSpPr/>
            <p:nvPr>
              <p:custDataLst>
                <p:tags r:id="rId604"/>
              </p:custDataLst>
            </p:nvPr>
          </p:nvSpPr>
          <p:spPr bwMode="auto">
            <a:xfrm>
              <a:off x="1990" y="2097"/>
              <a:ext cx="32" cy="26"/>
            </a:xfrm>
            <a:custGeom>
              <a:avLst/>
              <a:gdLst>
                <a:gd name="T0" fmla="*/ 1 w 29"/>
                <a:gd name="T1" fmla="*/ 0 h 24"/>
                <a:gd name="T2" fmla="*/ 36 w 29"/>
                <a:gd name="T3" fmla="*/ 30 h 24"/>
                <a:gd name="T4" fmla="*/ 0 w 29"/>
                <a:gd name="T5" fmla="*/ 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4">
                  <a:moveTo>
                    <a:pt x="1" y="0"/>
                  </a:moveTo>
                  <a:cubicBezTo>
                    <a:pt x="8" y="5"/>
                    <a:pt x="29" y="15"/>
                    <a:pt x="27" y="24"/>
                  </a:cubicBezTo>
                  <a:cubicBezTo>
                    <a:pt x="17" y="22"/>
                    <a:pt x="5" y="15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4" name="Freeform 1155">
              <a:extLst>
                <a:ext uri="{FF2B5EF4-FFF2-40B4-BE49-F238E27FC236}">
                  <a16:creationId xmlns:a16="http://schemas.microsoft.com/office/drawing/2014/main" id="{ED6F5E5D-DEAF-4686-9B79-81142FD5CC99}"/>
                </a:ext>
              </a:extLst>
            </p:cNvPr>
            <p:cNvSpPr/>
            <p:nvPr>
              <p:custDataLst>
                <p:tags r:id="rId605"/>
              </p:custDataLst>
            </p:nvPr>
          </p:nvSpPr>
          <p:spPr bwMode="auto">
            <a:xfrm>
              <a:off x="1981" y="2130"/>
              <a:ext cx="49" cy="20"/>
            </a:xfrm>
            <a:custGeom>
              <a:avLst/>
              <a:gdLst>
                <a:gd name="T0" fmla="*/ 2 w 44"/>
                <a:gd name="T1" fmla="*/ 14 h 18"/>
                <a:gd name="T2" fmla="*/ 36 w 44"/>
                <a:gd name="T3" fmla="*/ 8 h 18"/>
                <a:gd name="T4" fmla="*/ 0 w 44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8">
                  <a:moveTo>
                    <a:pt x="2" y="11"/>
                  </a:moveTo>
                  <a:cubicBezTo>
                    <a:pt x="1" y="12"/>
                    <a:pt x="44" y="18"/>
                    <a:pt x="26" y="5"/>
                  </a:cubicBezTo>
                  <a:cubicBezTo>
                    <a:pt x="17" y="0"/>
                    <a:pt x="4" y="14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5" name="Freeform 1156">
              <a:extLst>
                <a:ext uri="{FF2B5EF4-FFF2-40B4-BE49-F238E27FC236}">
                  <a16:creationId xmlns:a16="http://schemas.microsoft.com/office/drawing/2014/main" id="{7F8319A6-62E0-4A77-986F-D8978127FAA0}"/>
                </a:ext>
              </a:extLst>
            </p:cNvPr>
            <p:cNvSpPr/>
            <p:nvPr>
              <p:custDataLst>
                <p:tags r:id="rId606"/>
              </p:custDataLst>
            </p:nvPr>
          </p:nvSpPr>
          <p:spPr bwMode="auto">
            <a:xfrm>
              <a:off x="2260" y="1890"/>
              <a:ext cx="29" cy="57"/>
            </a:xfrm>
            <a:custGeom>
              <a:avLst/>
              <a:gdLst>
                <a:gd name="T0" fmla="*/ 2 w 27"/>
                <a:gd name="T1" fmla="*/ 8 h 51"/>
                <a:gd name="T2" fmla="*/ 0 w 27"/>
                <a:gd name="T3" fmla="*/ 0 h 51"/>
                <a:gd name="T4" fmla="*/ 27 w 27"/>
                <a:gd name="T5" fmla="*/ 47 h 51"/>
                <a:gd name="T6" fmla="*/ 1 w 27"/>
                <a:gd name="T7" fmla="*/ 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1">
                  <a:moveTo>
                    <a:pt x="2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4" y="6"/>
                    <a:pt x="15" y="51"/>
                    <a:pt x="21" y="34"/>
                  </a:cubicBezTo>
                  <a:cubicBezTo>
                    <a:pt x="27" y="19"/>
                    <a:pt x="5" y="15"/>
                    <a:pt x="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6" name="Freeform 1157">
              <a:extLst>
                <a:ext uri="{FF2B5EF4-FFF2-40B4-BE49-F238E27FC236}">
                  <a16:creationId xmlns:a16="http://schemas.microsoft.com/office/drawing/2014/main" id="{4EAD99CB-4FD6-46BE-8690-467F19B01A46}"/>
                </a:ext>
              </a:extLst>
            </p:cNvPr>
            <p:cNvSpPr/>
            <p:nvPr>
              <p:custDataLst>
                <p:tags r:id="rId607"/>
              </p:custDataLst>
            </p:nvPr>
          </p:nvSpPr>
          <p:spPr bwMode="auto">
            <a:xfrm>
              <a:off x="2000" y="2255"/>
              <a:ext cx="56" cy="19"/>
            </a:xfrm>
            <a:custGeom>
              <a:avLst/>
              <a:gdLst>
                <a:gd name="T0" fmla="*/ 67 w 51"/>
                <a:gd name="T1" fmla="*/ 11 h 17"/>
                <a:gd name="T2" fmla="*/ 32 w 51"/>
                <a:gd name="T3" fmla="*/ 10 h 17"/>
                <a:gd name="T4" fmla="*/ 0 w 51"/>
                <a:gd name="T5" fmla="*/ 13 h 17"/>
                <a:gd name="T6" fmla="*/ 65 w 51"/>
                <a:gd name="T7" fmla="*/ 1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7">
                  <a:moveTo>
                    <a:pt x="51" y="8"/>
                  </a:moveTo>
                  <a:cubicBezTo>
                    <a:pt x="45" y="0"/>
                    <a:pt x="32" y="5"/>
                    <a:pt x="24" y="7"/>
                  </a:cubicBezTo>
                  <a:cubicBezTo>
                    <a:pt x="16" y="9"/>
                    <a:pt x="7" y="8"/>
                    <a:pt x="0" y="10"/>
                  </a:cubicBezTo>
                  <a:cubicBezTo>
                    <a:pt x="11" y="17"/>
                    <a:pt x="39" y="17"/>
                    <a:pt x="49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7" name="Freeform 1158">
              <a:extLst>
                <a:ext uri="{FF2B5EF4-FFF2-40B4-BE49-F238E27FC236}">
                  <a16:creationId xmlns:a16="http://schemas.microsoft.com/office/drawing/2014/main" id="{D0F86C34-0E40-49BF-87A7-8E01334C1A31}"/>
                </a:ext>
              </a:extLst>
            </p:cNvPr>
            <p:cNvSpPr/>
            <p:nvPr>
              <p:custDataLst>
                <p:tags r:id="rId608"/>
              </p:custDataLst>
            </p:nvPr>
          </p:nvSpPr>
          <p:spPr bwMode="auto">
            <a:xfrm>
              <a:off x="2004" y="2290"/>
              <a:ext cx="77" cy="20"/>
            </a:xfrm>
            <a:custGeom>
              <a:avLst/>
              <a:gdLst>
                <a:gd name="T0" fmla="*/ 90 w 69"/>
                <a:gd name="T1" fmla="*/ 2 h 18"/>
                <a:gd name="T2" fmla="*/ 39 w 69"/>
                <a:gd name="T3" fmla="*/ 8 h 18"/>
                <a:gd name="T4" fmla="*/ 0 w 69"/>
                <a:gd name="T5" fmla="*/ 21 h 18"/>
                <a:gd name="T6" fmla="*/ 88 w 69"/>
                <a:gd name="T7" fmla="*/ 4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5" y="2"/>
                  </a:moveTo>
                  <a:cubicBezTo>
                    <a:pt x="53" y="0"/>
                    <a:pt x="40" y="0"/>
                    <a:pt x="28" y="5"/>
                  </a:cubicBezTo>
                  <a:cubicBezTo>
                    <a:pt x="20" y="8"/>
                    <a:pt x="10" y="15"/>
                    <a:pt x="0" y="15"/>
                  </a:cubicBezTo>
                  <a:cubicBezTo>
                    <a:pt x="8" y="18"/>
                    <a:pt x="69" y="18"/>
                    <a:pt x="6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8" name="Freeform 1159">
              <a:extLst>
                <a:ext uri="{FF2B5EF4-FFF2-40B4-BE49-F238E27FC236}">
                  <a16:creationId xmlns:a16="http://schemas.microsoft.com/office/drawing/2014/main" id="{65A5ADD1-0F8D-402D-93FA-325B4A125E34}"/>
                </a:ext>
              </a:extLst>
            </p:cNvPr>
            <p:cNvSpPr/>
            <p:nvPr>
              <p:custDataLst>
                <p:tags r:id="rId609"/>
              </p:custDataLst>
            </p:nvPr>
          </p:nvSpPr>
          <p:spPr bwMode="auto">
            <a:xfrm>
              <a:off x="2011" y="2318"/>
              <a:ext cx="97" cy="32"/>
            </a:xfrm>
            <a:custGeom>
              <a:avLst/>
              <a:gdLst>
                <a:gd name="T0" fmla="*/ 118 w 88"/>
                <a:gd name="T1" fmla="*/ 11 h 29"/>
                <a:gd name="T2" fmla="*/ 54 w 88"/>
                <a:gd name="T3" fmla="*/ 24 h 29"/>
                <a:gd name="T4" fmla="*/ 26 w 88"/>
                <a:gd name="T5" fmla="*/ 34 h 29"/>
                <a:gd name="T6" fmla="*/ 0 w 88"/>
                <a:gd name="T7" fmla="*/ 38 h 29"/>
                <a:gd name="T8" fmla="*/ 24 w 88"/>
                <a:gd name="T9" fmla="*/ 39 h 29"/>
                <a:gd name="T10" fmla="*/ 69 w 88"/>
                <a:gd name="T11" fmla="*/ 32 h 29"/>
                <a:gd name="T12" fmla="*/ 114 w 88"/>
                <a:gd name="T13" fmla="*/ 1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28">
                  <a:moveTo>
                    <a:pt x="88" y="8"/>
                  </a:moveTo>
                  <a:cubicBezTo>
                    <a:pt x="74" y="0"/>
                    <a:pt x="53" y="14"/>
                    <a:pt x="40" y="18"/>
                  </a:cubicBezTo>
                  <a:cubicBezTo>
                    <a:pt x="34" y="21"/>
                    <a:pt x="27" y="24"/>
                    <a:pt x="20" y="25"/>
                  </a:cubicBezTo>
                  <a:cubicBezTo>
                    <a:pt x="14" y="27"/>
                    <a:pt x="6" y="25"/>
                    <a:pt x="0" y="28"/>
                  </a:cubicBezTo>
                  <a:cubicBezTo>
                    <a:pt x="6" y="27"/>
                    <a:pt x="12" y="28"/>
                    <a:pt x="18" y="29"/>
                  </a:cubicBezTo>
                  <a:cubicBezTo>
                    <a:pt x="30" y="29"/>
                    <a:pt x="41" y="28"/>
                    <a:pt x="52" y="24"/>
                  </a:cubicBezTo>
                  <a:cubicBezTo>
                    <a:pt x="63" y="20"/>
                    <a:pt x="72" y="11"/>
                    <a:pt x="84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39" name="Freeform 1160">
              <a:extLst>
                <a:ext uri="{FF2B5EF4-FFF2-40B4-BE49-F238E27FC236}">
                  <a16:creationId xmlns:a16="http://schemas.microsoft.com/office/drawing/2014/main" id="{FF1B85B4-DBE3-4A2F-B61A-D50252F5D181}"/>
                </a:ext>
              </a:extLst>
            </p:cNvPr>
            <p:cNvSpPr/>
            <p:nvPr>
              <p:custDataLst>
                <p:tags r:id="rId610"/>
              </p:custDataLst>
            </p:nvPr>
          </p:nvSpPr>
          <p:spPr bwMode="auto">
            <a:xfrm>
              <a:off x="2289" y="1874"/>
              <a:ext cx="19" cy="41"/>
            </a:xfrm>
            <a:custGeom>
              <a:avLst/>
              <a:gdLst>
                <a:gd name="T0" fmla="*/ 21 w 17"/>
                <a:gd name="T1" fmla="*/ 50 h 37"/>
                <a:gd name="T2" fmla="*/ 2 w 17"/>
                <a:gd name="T3" fmla="*/ 0 h 37"/>
                <a:gd name="T4" fmla="*/ 22 w 17"/>
                <a:gd name="T5" fmla="*/ 4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15" y="37"/>
                  </a:moveTo>
                  <a:cubicBezTo>
                    <a:pt x="11" y="25"/>
                    <a:pt x="0" y="13"/>
                    <a:pt x="2" y="0"/>
                  </a:cubicBezTo>
                  <a:cubicBezTo>
                    <a:pt x="13" y="5"/>
                    <a:pt x="17" y="23"/>
                    <a:pt x="16" y="3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0" name="Freeform 1161">
              <a:extLst>
                <a:ext uri="{FF2B5EF4-FFF2-40B4-BE49-F238E27FC236}">
                  <a16:creationId xmlns:a16="http://schemas.microsoft.com/office/drawing/2014/main" id="{DA5699B8-9860-4F92-84B0-D8F2F8576928}"/>
                </a:ext>
              </a:extLst>
            </p:cNvPr>
            <p:cNvSpPr/>
            <p:nvPr>
              <p:custDataLst>
                <p:tags r:id="rId611"/>
              </p:custDataLst>
            </p:nvPr>
          </p:nvSpPr>
          <p:spPr bwMode="auto">
            <a:xfrm>
              <a:off x="2025" y="2350"/>
              <a:ext cx="89" cy="33"/>
            </a:xfrm>
            <a:custGeom>
              <a:avLst/>
              <a:gdLst>
                <a:gd name="T0" fmla="*/ 110 w 80"/>
                <a:gd name="T1" fmla="*/ 0 h 30"/>
                <a:gd name="T2" fmla="*/ 81 w 80"/>
                <a:gd name="T3" fmla="*/ 10 h 30"/>
                <a:gd name="T4" fmla="*/ 46 w 80"/>
                <a:gd name="T5" fmla="*/ 22 h 30"/>
                <a:gd name="T6" fmla="*/ 0 w 80"/>
                <a:gd name="T7" fmla="*/ 29 h 30"/>
                <a:gd name="T8" fmla="*/ 66 w 80"/>
                <a:gd name="T9" fmla="*/ 29 h 30"/>
                <a:gd name="T10" fmla="*/ 110 w 80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cubicBezTo>
                    <a:pt x="74" y="5"/>
                    <a:pt x="66" y="4"/>
                    <a:pt x="59" y="7"/>
                  </a:cubicBezTo>
                  <a:cubicBezTo>
                    <a:pt x="50" y="11"/>
                    <a:pt x="43" y="14"/>
                    <a:pt x="33" y="16"/>
                  </a:cubicBezTo>
                  <a:cubicBezTo>
                    <a:pt x="22" y="19"/>
                    <a:pt x="10" y="19"/>
                    <a:pt x="0" y="22"/>
                  </a:cubicBezTo>
                  <a:cubicBezTo>
                    <a:pt x="18" y="28"/>
                    <a:pt x="30" y="30"/>
                    <a:pt x="48" y="22"/>
                  </a:cubicBezTo>
                  <a:cubicBezTo>
                    <a:pt x="57" y="19"/>
                    <a:pt x="77" y="8"/>
                    <a:pt x="8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1" name="Freeform 1162">
              <a:extLst>
                <a:ext uri="{FF2B5EF4-FFF2-40B4-BE49-F238E27FC236}">
                  <a16:creationId xmlns:a16="http://schemas.microsoft.com/office/drawing/2014/main" id="{3A4AB85A-FC62-4AAA-8D9D-61FF6EC93B17}"/>
                </a:ext>
              </a:extLst>
            </p:cNvPr>
            <p:cNvSpPr/>
            <p:nvPr>
              <p:custDataLst>
                <p:tags r:id="rId612"/>
              </p:custDataLst>
            </p:nvPr>
          </p:nvSpPr>
          <p:spPr bwMode="auto">
            <a:xfrm>
              <a:off x="2043" y="2385"/>
              <a:ext cx="65" cy="26"/>
            </a:xfrm>
            <a:custGeom>
              <a:avLst/>
              <a:gdLst>
                <a:gd name="T0" fmla="*/ 79 w 59"/>
                <a:gd name="T1" fmla="*/ 0 h 23"/>
                <a:gd name="T2" fmla="*/ 0 w 59"/>
                <a:gd name="T3" fmla="*/ 33 h 23"/>
                <a:gd name="T4" fmla="*/ 75 w 59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3">
                  <a:moveTo>
                    <a:pt x="59" y="0"/>
                  </a:moveTo>
                  <a:cubicBezTo>
                    <a:pt x="40" y="5"/>
                    <a:pt x="16" y="11"/>
                    <a:pt x="0" y="23"/>
                  </a:cubicBezTo>
                  <a:cubicBezTo>
                    <a:pt x="21" y="23"/>
                    <a:pt x="38" y="9"/>
                    <a:pt x="56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2" name="Freeform 1163">
              <a:extLst>
                <a:ext uri="{FF2B5EF4-FFF2-40B4-BE49-F238E27FC236}">
                  <a16:creationId xmlns:a16="http://schemas.microsoft.com/office/drawing/2014/main" id="{806484CE-9069-40D6-B7CB-2F36BDB91046}"/>
                </a:ext>
              </a:extLst>
            </p:cNvPr>
            <p:cNvSpPr/>
            <p:nvPr>
              <p:custDataLst>
                <p:tags r:id="rId613"/>
              </p:custDataLst>
            </p:nvPr>
          </p:nvSpPr>
          <p:spPr bwMode="auto">
            <a:xfrm>
              <a:off x="2313" y="1868"/>
              <a:ext cx="22" cy="41"/>
            </a:xfrm>
            <a:custGeom>
              <a:avLst/>
              <a:gdLst>
                <a:gd name="T0" fmla="*/ 1 w 20"/>
                <a:gd name="T1" fmla="*/ 1 h 37"/>
                <a:gd name="T2" fmla="*/ 15 w 20"/>
                <a:gd name="T3" fmla="*/ 50 h 37"/>
                <a:gd name="T4" fmla="*/ 1 w 2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1" y="1"/>
                  </a:moveTo>
                  <a:cubicBezTo>
                    <a:pt x="0" y="12"/>
                    <a:pt x="3" y="30"/>
                    <a:pt x="12" y="37"/>
                  </a:cubicBezTo>
                  <a:cubicBezTo>
                    <a:pt x="20" y="26"/>
                    <a:pt x="3" y="12"/>
                    <a:pt x="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3" name="Freeform 1164">
              <a:extLst>
                <a:ext uri="{FF2B5EF4-FFF2-40B4-BE49-F238E27FC236}">
                  <a16:creationId xmlns:a16="http://schemas.microsoft.com/office/drawing/2014/main" id="{018162D1-EFA3-4FA2-BE1B-BEE4F9EF31DD}"/>
                </a:ext>
              </a:extLst>
            </p:cNvPr>
            <p:cNvSpPr/>
            <p:nvPr>
              <p:custDataLst>
                <p:tags r:id="rId614"/>
              </p:custDataLst>
            </p:nvPr>
          </p:nvSpPr>
          <p:spPr bwMode="auto">
            <a:xfrm>
              <a:off x="2338" y="1861"/>
              <a:ext cx="13" cy="38"/>
            </a:xfrm>
            <a:custGeom>
              <a:avLst/>
              <a:gdLst>
                <a:gd name="T0" fmla="*/ 0 w 12"/>
                <a:gd name="T1" fmla="*/ 4 h 35"/>
                <a:gd name="T2" fmla="*/ 0 w 12"/>
                <a:gd name="T3" fmla="*/ 1 h 35"/>
                <a:gd name="T4" fmla="*/ 13 w 12"/>
                <a:gd name="T5" fmla="*/ 45 h 35"/>
                <a:gd name="T6" fmla="*/ 0 w 12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5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1"/>
                    <a:pt x="1" y="30"/>
                    <a:pt x="10" y="35"/>
                  </a:cubicBezTo>
                  <a:cubicBezTo>
                    <a:pt x="12" y="24"/>
                    <a:pt x="6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4" name="Freeform 1165">
              <a:extLst>
                <a:ext uri="{FF2B5EF4-FFF2-40B4-BE49-F238E27FC236}">
                  <a16:creationId xmlns:a16="http://schemas.microsoft.com/office/drawing/2014/main" id="{F475C0A3-6255-47CF-90EB-DF7AF45A9BD9}"/>
                </a:ext>
              </a:extLst>
            </p:cNvPr>
            <p:cNvSpPr/>
            <p:nvPr>
              <p:custDataLst>
                <p:tags r:id="rId615"/>
              </p:custDataLst>
            </p:nvPr>
          </p:nvSpPr>
          <p:spPr bwMode="auto">
            <a:xfrm>
              <a:off x="2360" y="1852"/>
              <a:ext cx="18" cy="44"/>
            </a:xfrm>
            <a:custGeom>
              <a:avLst/>
              <a:gdLst>
                <a:gd name="T0" fmla="*/ 1 w 16"/>
                <a:gd name="T1" fmla="*/ 2 h 40"/>
                <a:gd name="T2" fmla="*/ 18 w 16"/>
                <a:gd name="T3" fmla="*/ 53 h 40"/>
                <a:gd name="T4" fmla="*/ 0 w 1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" y="2"/>
                  </a:moveTo>
                  <a:cubicBezTo>
                    <a:pt x="2" y="12"/>
                    <a:pt x="2" y="33"/>
                    <a:pt x="12" y="40"/>
                  </a:cubicBezTo>
                  <a:cubicBezTo>
                    <a:pt x="16" y="28"/>
                    <a:pt x="4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5" name="Freeform 1166">
              <a:extLst>
                <a:ext uri="{FF2B5EF4-FFF2-40B4-BE49-F238E27FC236}">
                  <a16:creationId xmlns:a16="http://schemas.microsoft.com/office/drawing/2014/main" id="{46811684-E7C1-4837-B227-333770586764}"/>
                </a:ext>
              </a:extLst>
            </p:cNvPr>
            <p:cNvSpPr/>
            <p:nvPr>
              <p:custDataLst>
                <p:tags r:id="rId616"/>
              </p:custDataLst>
            </p:nvPr>
          </p:nvSpPr>
          <p:spPr bwMode="auto">
            <a:xfrm>
              <a:off x="2381" y="1843"/>
              <a:ext cx="29" cy="43"/>
            </a:xfrm>
            <a:custGeom>
              <a:avLst/>
              <a:gdLst>
                <a:gd name="T0" fmla="*/ 8 w 26"/>
                <a:gd name="T1" fmla="*/ 8 h 39"/>
                <a:gd name="T2" fmla="*/ 19 w 26"/>
                <a:gd name="T3" fmla="*/ 52 h 39"/>
                <a:gd name="T4" fmla="*/ 0 w 26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9">
                  <a:moveTo>
                    <a:pt x="5" y="5"/>
                  </a:moveTo>
                  <a:cubicBezTo>
                    <a:pt x="5" y="11"/>
                    <a:pt x="5" y="32"/>
                    <a:pt x="13" y="39"/>
                  </a:cubicBezTo>
                  <a:cubicBezTo>
                    <a:pt x="26" y="28"/>
                    <a:pt x="2" y="12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6" name="Freeform 1167">
              <a:extLst>
                <a:ext uri="{FF2B5EF4-FFF2-40B4-BE49-F238E27FC236}">
                  <a16:creationId xmlns:a16="http://schemas.microsoft.com/office/drawing/2014/main" id="{6386FB3A-3424-48BE-861B-A1BC08E901EA}"/>
                </a:ext>
              </a:extLst>
            </p:cNvPr>
            <p:cNvSpPr/>
            <p:nvPr>
              <p:custDataLst>
                <p:tags r:id="rId617"/>
              </p:custDataLst>
            </p:nvPr>
          </p:nvSpPr>
          <p:spPr bwMode="auto">
            <a:xfrm>
              <a:off x="2419" y="1829"/>
              <a:ext cx="19" cy="45"/>
            </a:xfrm>
            <a:custGeom>
              <a:avLst/>
              <a:gdLst>
                <a:gd name="T0" fmla="*/ 3 w 18"/>
                <a:gd name="T1" fmla="*/ 0 h 41"/>
                <a:gd name="T2" fmla="*/ 8 w 18"/>
                <a:gd name="T3" fmla="*/ 54 h 41"/>
                <a:gd name="T4" fmla="*/ 2 w 18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3" y="0"/>
                  </a:moveTo>
                  <a:cubicBezTo>
                    <a:pt x="3" y="13"/>
                    <a:pt x="0" y="31"/>
                    <a:pt x="8" y="41"/>
                  </a:cubicBezTo>
                  <a:cubicBezTo>
                    <a:pt x="18" y="31"/>
                    <a:pt x="5" y="13"/>
                    <a:pt x="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7" name="Freeform 1168">
              <a:extLst>
                <a:ext uri="{FF2B5EF4-FFF2-40B4-BE49-F238E27FC236}">
                  <a16:creationId xmlns:a16="http://schemas.microsoft.com/office/drawing/2014/main" id="{D44FADC4-0E73-4E46-8709-0907EB3C7FEB}"/>
                </a:ext>
              </a:extLst>
            </p:cNvPr>
            <p:cNvSpPr/>
            <p:nvPr>
              <p:custDataLst>
                <p:tags r:id="rId618"/>
              </p:custDataLst>
            </p:nvPr>
          </p:nvSpPr>
          <p:spPr bwMode="auto">
            <a:xfrm>
              <a:off x="2445" y="1816"/>
              <a:ext cx="18" cy="46"/>
            </a:xfrm>
            <a:custGeom>
              <a:avLst/>
              <a:gdLst>
                <a:gd name="T0" fmla="*/ 7 w 16"/>
                <a:gd name="T1" fmla="*/ 9 h 41"/>
                <a:gd name="T2" fmla="*/ 20 w 16"/>
                <a:gd name="T3" fmla="*/ 58 h 41"/>
                <a:gd name="T4" fmla="*/ 7 w 16"/>
                <a:gd name="T5" fmla="*/ 2 h 41"/>
                <a:gd name="T6" fmla="*/ 3 w 16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1">
                  <a:moveTo>
                    <a:pt x="4" y="6"/>
                  </a:moveTo>
                  <a:cubicBezTo>
                    <a:pt x="0" y="11"/>
                    <a:pt x="7" y="36"/>
                    <a:pt x="14" y="41"/>
                  </a:cubicBezTo>
                  <a:cubicBezTo>
                    <a:pt x="16" y="28"/>
                    <a:pt x="7" y="14"/>
                    <a:pt x="4" y="2"/>
                  </a:cubicBezTo>
                  <a:cubicBezTo>
                    <a:pt x="3" y="0"/>
                    <a:pt x="4" y="2"/>
                    <a:pt x="3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8" name="Freeform 1169">
              <a:extLst>
                <a:ext uri="{FF2B5EF4-FFF2-40B4-BE49-F238E27FC236}">
                  <a16:creationId xmlns:a16="http://schemas.microsoft.com/office/drawing/2014/main" id="{20BB5079-5DCF-4D90-A747-A850E9B6A66C}"/>
                </a:ext>
              </a:extLst>
            </p:cNvPr>
            <p:cNvSpPr/>
            <p:nvPr>
              <p:custDataLst>
                <p:tags r:id="rId619"/>
              </p:custDataLst>
            </p:nvPr>
          </p:nvSpPr>
          <p:spPr bwMode="auto">
            <a:xfrm>
              <a:off x="2478" y="1811"/>
              <a:ext cx="18" cy="39"/>
            </a:xfrm>
            <a:custGeom>
              <a:avLst/>
              <a:gdLst>
                <a:gd name="T0" fmla="*/ 0 w 16"/>
                <a:gd name="T1" fmla="*/ 4 h 35"/>
                <a:gd name="T2" fmla="*/ 1 w 16"/>
                <a:gd name="T3" fmla="*/ 22 h 35"/>
                <a:gd name="T4" fmla="*/ 14 w 16"/>
                <a:gd name="T5" fmla="*/ 48 h 35"/>
                <a:gd name="T6" fmla="*/ 1 w 16"/>
                <a:gd name="T7" fmla="*/ 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0" y="4"/>
                  </a:moveTo>
                  <a:cubicBezTo>
                    <a:pt x="0" y="0"/>
                    <a:pt x="1" y="15"/>
                    <a:pt x="1" y="16"/>
                  </a:cubicBezTo>
                  <a:cubicBezTo>
                    <a:pt x="2" y="22"/>
                    <a:pt x="4" y="33"/>
                    <a:pt x="10" y="35"/>
                  </a:cubicBezTo>
                  <a:cubicBezTo>
                    <a:pt x="16" y="26"/>
                    <a:pt x="5" y="12"/>
                    <a:pt x="1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49" name="Freeform 1170">
              <a:extLst>
                <a:ext uri="{FF2B5EF4-FFF2-40B4-BE49-F238E27FC236}">
                  <a16:creationId xmlns:a16="http://schemas.microsoft.com/office/drawing/2014/main" id="{DAB7A24C-78E2-45C1-9E3B-4D2C81BD5C7C}"/>
                </a:ext>
              </a:extLst>
            </p:cNvPr>
            <p:cNvSpPr/>
            <p:nvPr>
              <p:custDataLst>
                <p:tags r:id="rId620"/>
              </p:custDataLst>
            </p:nvPr>
          </p:nvSpPr>
          <p:spPr bwMode="auto">
            <a:xfrm>
              <a:off x="2502" y="1804"/>
              <a:ext cx="21" cy="41"/>
            </a:xfrm>
            <a:custGeom>
              <a:avLst/>
              <a:gdLst>
                <a:gd name="T0" fmla="*/ 15 w 19"/>
                <a:gd name="T1" fmla="*/ 3 h 37"/>
                <a:gd name="T2" fmla="*/ 11 w 19"/>
                <a:gd name="T3" fmla="*/ 0 h 37"/>
                <a:gd name="T4" fmla="*/ 22 w 19"/>
                <a:gd name="T5" fmla="*/ 50 h 37"/>
                <a:gd name="T6" fmla="*/ 10 w 19"/>
                <a:gd name="T7" fmla="*/ 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7">
                  <a:moveTo>
                    <a:pt x="12" y="3"/>
                  </a:moveTo>
                  <a:cubicBezTo>
                    <a:pt x="11" y="2"/>
                    <a:pt x="9" y="1"/>
                    <a:pt x="8" y="0"/>
                  </a:cubicBezTo>
                  <a:cubicBezTo>
                    <a:pt x="8" y="9"/>
                    <a:pt x="0" y="37"/>
                    <a:pt x="16" y="37"/>
                  </a:cubicBezTo>
                  <a:cubicBezTo>
                    <a:pt x="19" y="27"/>
                    <a:pt x="3" y="6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0" name="Freeform 1171">
              <a:extLst>
                <a:ext uri="{FF2B5EF4-FFF2-40B4-BE49-F238E27FC236}">
                  <a16:creationId xmlns:a16="http://schemas.microsoft.com/office/drawing/2014/main" id="{6E50EDC4-2BCF-4AD7-B289-F83A5CD055D5}"/>
                </a:ext>
              </a:extLst>
            </p:cNvPr>
            <p:cNvSpPr/>
            <p:nvPr>
              <p:custDataLst>
                <p:tags r:id="rId621"/>
              </p:custDataLst>
            </p:nvPr>
          </p:nvSpPr>
          <p:spPr bwMode="auto">
            <a:xfrm>
              <a:off x="2539" y="1797"/>
              <a:ext cx="18" cy="44"/>
            </a:xfrm>
            <a:custGeom>
              <a:avLst/>
              <a:gdLst>
                <a:gd name="T0" fmla="*/ 3 w 16"/>
                <a:gd name="T1" fmla="*/ 12 h 40"/>
                <a:gd name="T2" fmla="*/ 0 w 16"/>
                <a:gd name="T3" fmla="*/ 0 h 40"/>
                <a:gd name="T4" fmla="*/ 11 w 16"/>
                <a:gd name="T5" fmla="*/ 43 h 40"/>
                <a:gd name="T6" fmla="*/ 0 w 16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0">
                  <a:moveTo>
                    <a:pt x="3" y="9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1" y="5"/>
                    <a:pt x="1" y="40"/>
                    <a:pt x="8" y="32"/>
                  </a:cubicBezTo>
                  <a:cubicBezTo>
                    <a:pt x="16" y="24"/>
                    <a:pt x="2" y="7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1" name="Freeform 1172">
              <a:extLst>
                <a:ext uri="{FF2B5EF4-FFF2-40B4-BE49-F238E27FC236}">
                  <a16:creationId xmlns:a16="http://schemas.microsoft.com/office/drawing/2014/main" id="{0374D8C0-8B50-4949-AE41-4F415F8C9E86}"/>
                </a:ext>
              </a:extLst>
            </p:cNvPr>
            <p:cNvSpPr/>
            <p:nvPr>
              <p:custDataLst>
                <p:tags r:id="rId622"/>
              </p:custDataLst>
            </p:nvPr>
          </p:nvSpPr>
          <p:spPr bwMode="auto">
            <a:xfrm>
              <a:off x="2567" y="1793"/>
              <a:ext cx="22" cy="47"/>
            </a:xfrm>
            <a:custGeom>
              <a:avLst/>
              <a:gdLst>
                <a:gd name="T0" fmla="*/ 11 w 20"/>
                <a:gd name="T1" fmla="*/ 0 h 42"/>
                <a:gd name="T2" fmla="*/ 14 w 20"/>
                <a:gd name="T3" fmla="*/ 55 h 42"/>
                <a:gd name="T4" fmla="*/ 10 w 20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8" y="0"/>
                  </a:moveTo>
                  <a:cubicBezTo>
                    <a:pt x="6" y="5"/>
                    <a:pt x="0" y="42"/>
                    <a:pt x="11" y="39"/>
                  </a:cubicBezTo>
                  <a:cubicBezTo>
                    <a:pt x="20" y="38"/>
                    <a:pt x="7" y="5"/>
                    <a:pt x="7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2" name="Freeform 1173">
              <a:extLst>
                <a:ext uri="{FF2B5EF4-FFF2-40B4-BE49-F238E27FC236}">
                  <a16:creationId xmlns:a16="http://schemas.microsoft.com/office/drawing/2014/main" id="{46B42A01-ACF9-4B01-9280-625356A191FE}"/>
                </a:ext>
              </a:extLst>
            </p:cNvPr>
            <p:cNvSpPr/>
            <p:nvPr>
              <p:custDataLst>
                <p:tags r:id="rId623"/>
              </p:custDataLst>
            </p:nvPr>
          </p:nvSpPr>
          <p:spPr bwMode="auto">
            <a:xfrm>
              <a:off x="2596" y="1792"/>
              <a:ext cx="27" cy="44"/>
            </a:xfrm>
            <a:custGeom>
              <a:avLst/>
              <a:gdLst>
                <a:gd name="T0" fmla="*/ 10 w 24"/>
                <a:gd name="T1" fmla="*/ 1 h 40"/>
                <a:gd name="T2" fmla="*/ 19 w 24"/>
                <a:gd name="T3" fmla="*/ 44 h 40"/>
                <a:gd name="T4" fmla="*/ 11 w 24"/>
                <a:gd name="T5" fmla="*/ 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0">
                  <a:moveTo>
                    <a:pt x="7" y="1"/>
                  </a:moveTo>
                  <a:cubicBezTo>
                    <a:pt x="7" y="0"/>
                    <a:pt x="0" y="40"/>
                    <a:pt x="13" y="33"/>
                  </a:cubicBezTo>
                  <a:cubicBezTo>
                    <a:pt x="24" y="27"/>
                    <a:pt x="9" y="6"/>
                    <a:pt x="8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3" name="Freeform 1174">
              <a:extLst>
                <a:ext uri="{FF2B5EF4-FFF2-40B4-BE49-F238E27FC236}">
                  <a16:creationId xmlns:a16="http://schemas.microsoft.com/office/drawing/2014/main" id="{4EFC4EF9-DFFB-46A7-99FF-D1928D1523C8}"/>
                </a:ext>
              </a:extLst>
            </p:cNvPr>
            <p:cNvSpPr/>
            <p:nvPr>
              <p:custDataLst>
                <p:tags r:id="rId624"/>
              </p:custDataLst>
            </p:nvPr>
          </p:nvSpPr>
          <p:spPr bwMode="auto">
            <a:xfrm>
              <a:off x="2638" y="1777"/>
              <a:ext cx="20" cy="59"/>
            </a:xfrm>
            <a:custGeom>
              <a:avLst/>
              <a:gdLst>
                <a:gd name="T0" fmla="*/ 2 w 18"/>
                <a:gd name="T1" fmla="*/ 0 h 54"/>
                <a:gd name="T2" fmla="*/ 11 w 18"/>
                <a:gd name="T3" fmla="*/ 70 h 54"/>
                <a:gd name="T4" fmla="*/ 8 w 18"/>
                <a:gd name="T5" fmla="*/ 1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4">
                  <a:moveTo>
                    <a:pt x="2" y="0"/>
                  </a:moveTo>
                  <a:cubicBezTo>
                    <a:pt x="2" y="18"/>
                    <a:pt x="0" y="37"/>
                    <a:pt x="8" y="54"/>
                  </a:cubicBezTo>
                  <a:cubicBezTo>
                    <a:pt x="18" y="45"/>
                    <a:pt x="7" y="19"/>
                    <a:pt x="5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4" name="Freeform 1175">
              <a:extLst>
                <a:ext uri="{FF2B5EF4-FFF2-40B4-BE49-F238E27FC236}">
                  <a16:creationId xmlns:a16="http://schemas.microsoft.com/office/drawing/2014/main" id="{A64F56FC-7B7F-43A4-8BDB-7D93ECF26EE5}"/>
                </a:ext>
              </a:extLst>
            </p:cNvPr>
            <p:cNvSpPr/>
            <p:nvPr>
              <p:custDataLst>
                <p:tags r:id="rId625"/>
              </p:custDataLst>
            </p:nvPr>
          </p:nvSpPr>
          <p:spPr bwMode="auto">
            <a:xfrm>
              <a:off x="2676" y="1774"/>
              <a:ext cx="21" cy="52"/>
            </a:xfrm>
            <a:custGeom>
              <a:avLst/>
              <a:gdLst>
                <a:gd name="T0" fmla="*/ 4 w 19"/>
                <a:gd name="T1" fmla="*/ 4 h 47"/>
                <a:gd name="T2" fmla="*/ 4 w 19"/>
                <a:gd name="T3" fmla="*/ 4 h 47"/>
                <a:gd name="T4" fmla="*/ 13 w 19"/>
                <a:gd name="T5" fmla="*/ 64 h 47"/>
                <a:gd name="T6" fmla="*/ 8 w 19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7">
                  <a:moveTo>
                    <a:pt x="4" y="4"/>
                  </a:moveTo>
                  <a:cubicBezTo>
                    <a:pt x="4" y="2"/>
                    <a:pt x="4" y="2"/>
                    <a:pt x="4" y="4"/>
                  </a:cubicBezTo>
                  <a:cubicBezTo>
                    <a:pt x="1" y="17"/>
                    <a:pt x="0" y="36"/>
                    <a:pt x="10" y="47"/>
                  </a:cubicBezTo>
                  <a:cubicBezTo>
                    <a:pt x="19" y="38"/>
                    <a:pt x="7" y="11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5" name="Freeform 1176">
              <a:extLst>
                <a:ext uri="{FF2B5EF4-FFF2-40B4-BE49-F238E27FC236}">
                  <a16:creationId xmlns:a16="http://schemas.microsoft.com/office/drawing/2014/main" id="{2B3DE261-55B9-4C2F-B9AC-C02AA3CECC70}"/>
                </a:ext>
              </a:extLst>
            </p:cNvPr>
            <p:cNvSpPr/>
            <p:nvPr>
              <p:custDataLst>
                <p:tags r:id="rId626"/>
              </p:custDataLst>
            </p:nvPr>
          </p:nvSpPr>
          <p:spPr bwMode="auto">
            <a:xfrm>
              <a:off x="2709" y="1763"/>
              <a:ext cx="18" cy="60"/>
            </a:xfrm>
            <a:custGeom>
              <a:avLst/>
              <a:gdLst>
                <a:gd name="T0" fmla="*/ 20 w 16"/>
                <a:gd name="T1" fmla="*/ 1 h 54"/>
                <a:gd name="T2" fmla="*/ 16 w 16"/>
                <a:gd name="T3" fmla="*/ 0 h 54"/>
                <a:gd name="T4" fmla="*/ 18 w 16"/>
                <a:gd name="T5" fmla="*/ 74 h 54"/>
                <a:gd name="T6" fmla="*/ 18 w 16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4">
                  <a:moveTo>
                    <a:pt x="14" y="1"/>
                  </a:moveTo>
                  <a:cubicBezTo>
                    <a:pt x="13" y="1"/>
                    <a:pt x="12" y="1"/>
                    <a:pt x="11" y="0"/>
                  </a:cubicBezTo>
                  <a:cubicBezTo>
                    <a:pt x="7" y="10"/>
                    <a:pt x="0" y="51"/>
                    <a:pt x="12" y="54"/>
                  </a:cubicBezTo>
                  <a:cubicBezTo>
                    <a:pt x="15" y="39"/>
                    <a:pt x="16" y="18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6" name="Freeform 1177">
              <a:extLst>
                <a:ext uri="{FF2B5EF4-FFF2-40B4-BE49-F238E27FC236}">
                  <a16:creationId xmlns:a16="http://schemas.microsoft.com/office/drawing/2014/main" id="{2AB973DA-7C36-4BF8-B4AC-C6A9439BCFDE}"/>
                </a:ext>
              </a:extLst>
            </p:cNvPr>
            <p:cNvSpPr/>
            <p:nvPr>
              <p:custDataLst>
                <p:tags r:id="rId627"/>
              </p:custDataLst>
            </p:nvPr>
          </p:nvSpPr>
          <p:spPr bwMode="auto">
            <a:xfrm>
              <a:off x="2740" y="1764"/>
              <a:ext cx="19" cy="66"/>
            </a:xfrm>
            <a:custGeom>
              <a:avLst/>
              <a:gdLst>
                <a:gd name="T0" fmla="*/ 11 w 17"/>
                <a:gd name="T1" fmla="*/ 2 h 59"/>
                <a:gd name="T2" fmla="*/ 12 w 17"/>
                <a:gd name="T3" fmla="*/ 83 h 59"/>
                <a:gd name="T4" fmla="*/ 12 w 17"/>
                <a:gd name="T5" fmla="*/ 34 h 59"/>
                <a:gd name="T6" fmla="*/ 12 w 1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9">
                  <a:moveTo>
                    <a:pt x="8" y="2"/>
                  </a:moveTo>
                  <a:cubicBezTo>
                    <a:pt x="5" y="14"/>
                    <a:pt x="0" y="46"/>
                    <a:pt x="9" y="59"/>
                  </a:cubicBezTo>
                  <a:cubicBezTo>
                    <a:pt x="17" y="54"/>
                    <a:pt x="10" y="32"/>
                    <a:pt x="9" y="24"/>
                  </a:cubicBezTo>
                  <a:cubicBezTo>
                    <a:pt x="8" y="16"/>
                    <a:pt x="9" y="8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7" name="Freeform 1178">
              <a:extLst>
                <a:ext uri="{FF2B5EF4-FFF2-40B4-BE49-F238E27FC236}">
                  <a16:creationId xmlns:a16="http://schemas.microsoft.com/office/drawing/2014/main" id="{25C2C181-68D5-4535-81D3-703FD822E8A1}"/>
                </a:ext>
              </a:extLst>
            </p:cNvPr>
            <p:cNvSpPr/>
            <p:nvPr>
              <p:custDataLst>
                <p:tags r:id="rId628"/>
              </p:custDataLst>
            </p:nvPr>
          </p:nvSpPr>
          <p:spPr bwMode="auto">
            <a:xfrm>
              <a:off x="2779" y="1759"/>
              <a:ext cx="21" cy="74"/>
            </a:xfrm>
            <a:custGeom>
              <a:avLst/>
              <a:gdLst>
                <a:gd name="T0" fmla="*/ 15 w 19"/>
                <a:gd name="T1" fmla="*/ 3 h 67"/>
                <a:gd name="T2" fmla="*/ 15 w 19"/>
                <a:gd name="T3" fmla="*/ 0 h 67"/>
                <a:gd name="T4" fmla="*/ 13 w 19"/>
                <a:gd name="T5" fmla="*/ 91 h 67"/>
                <a:gd name="T6" fmla="*/ 15 w 19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67">
                  <a:moveTo>
                    <a:pt x="12" y="3"/>
                  </a:moveTo>
                  <a:cubicBezTo>
                    <a:pt x="12" y="2"/>
                    <a:pt x="12" y="1"/>
                    <a:pt x="12" y="0"/>
                  </a:cubicBezTo>
                  <a:cubicBezTo>
                    <a:pt x="0" y="7"/>
                    <a:pt x="3" y="56"/>
                    <a:pt x="10" y="67"/>
                  </a:cubicBezTo>
                  <a:cubicBezTo>
                    <a:pt x="19" y="45"/>
                    <a:pt x="11" y="20"/>
                    <a:pt x="1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8" name="Freeform 1179">
              <a:extLst>
                <a:ext uri="{FF2B5EF4-FFF2-40B4-BE49-F238E27FC236}">
                  <a16:creationId xmlns:a16="http://schemas.microsoft.com/office/drawing/2014/main" id="{C874E6B6-A052-444D-9AEA-FAFB4B40413B}"/>
                </a:ext>
              </a:extLst>
            </p:cNvPr>
            <p:cNvSpPr/>
            <p:nvPr>
              <p:custDataLst>
                <p:tags r:id="rId629"/>
              </p:custDataLst>
            </p:nvPr>
          </p:nvSpPr>
          <p:spPr bwMode="auto">
            <a:xfrm>
              <a:off x="2815" y="1759"/>
              <a:ext cx="25" cy="75"/>
            </a:xfrm>
            <a:custGeom>
              <a:avLst/>
              <a:gdLst>
                <a:gd name="T0" fmla="*/ 15 w 23"/>
                <a:gd name="T1" fmla="*/ 0 h 68"/>
                <a:gd name="T2" fmla="*/ 22 w 23"/>
                <a:gd name="T3" fmla="*/ 92 h 68"/>
                <a:gd name="T4" fmla="*/ 18 w 23"/>
                <a:gd name="T5" fmla="*/ 1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8">
                  <a:moveTo>
                    <a:pt x="12" y="0"/>
                  </a:moveTo>
                  <a:cubicBezTo>
                    <a:pt x="9" y="11"/>
                    <a:pt x="0" y="65"/>
                    <a:pt x="17" y="68"/>
                  </a:cubicBezTo>
                  <a:cubicBezTo>
                    <a:pt x="23" y="50"/>
                    <a:pt x="20" y="17"/>
                    <a:pt x="1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59" name="Freeform 1180">
              <a:extLst>
                <a:ext uri="{FF2B5EF4-FFF2-40B4-BE49-F238E27FC236}">
                  <a16:creationId xmlns:a16="http://schemas.microsoft.com/office/drawing/2014/main" id="{AEEF9FA2-8796-43C0-9A77-D94270C9F0BF}"/>
                </a:ext>
              </a:extLst>
            </p:cNvPr>
            <p:cNvSpPr/>
            <p:nvPr>
              <p:custDataLst>
                <p:tags r:id="rId630"/>
              </p:custDataLst>
            </p:nvPr>
          </p:nvSpPr>
          <p:spPr bwMode="auto">
            <a:xfrm>
              <a:off x="2859" y="1755"/>
              <a:ext cx="26" cy="69"/>
            </a:xfrm>
            <a:custGeom>
              <a:avLst/>
              <a:gdLst>
                <a:gd name="T0" fmla="*/ 16 w 23"/>
                <a:gd name="T1" fmla="*/ 2 h 63"/>
                <a:gd name="T2" fmla="*/ 19 w 23"/>
                <a:gd name="T3" fmla="*/ 83 h 63"/>
                <a:gd name="T4" fmla="*/ 16 w 23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2">
                  <a:moveTo>
                    <a:pt x="11" y="2"/>
                  </a:moveTo>
                  <a:cubicBezTo>
                    <a:pt x="8" y="19"/>
                    <a:pt x="0" y="49"/>
                    <a:pt x="13" y="63"/>
                  </a:cubicBezTo>
                  <a:cubicBezTo>
                    <a:pt x="23" y="51"/>
                    <a:pt x="19" y="11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0" name="Freeform 1181">
              <a:extLst>
                <a:ext uri="{FF2B5EF4-FFF2-40B4-BE49-F238E27FC236}">
                  <a16:creationId xmlns:a16="http://schemas.microsoft.com/office/drawing/2014/main" id="{66C664DA-9DBC-47CF-9D4D-A718E0E22CED}"/>
                </a:ext>
              </a:extLst>
            </p:cNvPr>
            <p:cNvSpPr/>
            <p:nvPr>
              <p:custDataLst>
                <p:tags r:id="rId631"/>
              </p:custDataLst>
            </p:nvPr>
          </p:nvSpPr>
          <p:spPr bwMode="auto">
            <a:xfrm>
              <a:off x="2891" y="1756"/>
              <a:ext cx="23" cy="59"/>
            </a:xfrm>
            <a:custGeom>
              <a:avLst/>
              <a:gdLst>
                <a:gd name="T0" fmla="*/ 12 w 21"/>
                <a:gd name="T1" fmla="*/ 3 h 54"/>
                <a:gd name="T2" fmla="*/ 13 w 21"/>
                <a:gd name="T3" fmla="*/ 2 h 54"/>
                <a:gd name="T4" fmla="*/ 16 w 21"/>
                <a:gd name="T5" fmla="*/ 70 h 54"/>
                <a:gd name="T6" fmla="*/ 15 w 21"/>
                <a:gd name="T7" fmla="*/ 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4">
                  <a:moveTo>
                    <a:pt x="9" y="3"/>
                  </a:moveTo>
                  <a:cubicBezTo>
                    <a:pt x="10" y="3"/>
                    <a:pt x="10" y="0"/>
                    <a:pt x="10" y="2"/>
                  </a:cubicBezTo>
                  <a:cubicBezTo>
                    <a:pt x="11" y="15"/>
                    <a:pt x="0" y="45"/>
                    <a:pt x="13" y="54"/>
                  </a:cubicBezTo>
                  <a:cubicBezTo>
                    <a:pt x="21" y="42"/>
                    <a:pt x="16" y="17"/>
                    <a:pt x="1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1" name="Freeform 1182">
              <a:extLst>
                <a:ext uri="{FF2B5EF4-FFF2-40B4-BE49-F238E27FC236}">
                  <a16:creationId xmlns:a16="http://schemas.microsoft.com/office/drawing/2014/main" id="{A92F81CE-240E-419F-A75B-D3C934BED4CF}"/>
                </a:ext>
              </a:extLst>
            </p:cNvPr>
            <p:cNvSpPr/>
            <p:nvPr>
              <p:custDataLst>
                <p:tags r:id="rId632"/>
              </p:custDataLst>
            </p:nvPr>
          </p:nvSpPr>
          <p:spPr bwMode="auto">
            <a:xfrm>
              <a:off x="2928" y="1761"/>
              <a:ext cx="11" cy="55"/>
            </a:xfrm>
            <a:custGeom>
              <a:avLst/>
              <a:gdLst>
                <a:gd name="T0" fmla="*/ 4 w 10"/>
                <a:gd name="T1" fmla="*/ 2 h 50"/>
                <a:gd name="T2" fmla="*/ 12 w 10"/>
                <a:gd name="T3" fmla="*/ 67 h 50"/>
                <a:gd name="T4" fmla="*/ 4 w 10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0">
                  <a:moveTo>
                    <a:pt x="4" y="2"/>
                  </a:moveTo>
                  <a:cubicBezTo>
                    <a:pt x="0" y="3"/>
                    <a:pt x="2" y="45"/>
                    <a:pt x="9" y="50"/>
                  </a:cubicBezTo>
                  <a:cubicBezTo>
                    <a:pt x="9" y="33"/>
                    <a:pt x="10" y="16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2" name="Freeform 1183">
              <a:extLst>
                <a:ext uri="{FF2B5EF4-FFF2-40B4-BE49-F238E27FC236}">
                  <a16:creationId xmlns:a16="http://schemas.microsoft.com/office/drawing/2014/main" id="{7AA2B80B-73BE-4F86-A5EA-67C23A347097}"/>
                </a:ext>
              </a:extLst>
            </p:cNvPr>
            <p:cNvSpPr/>
            <p:nvPr>
              <p:custDataLst>
                <p:tags r:id="rId633"/>
              </p:custDataLst>
            </p:nvPr>
          </p:nvSpPr>
          <p:spPr bwMode="auto">
            <a:xfrm>
              <a:off x="2956" y="1758"/>
              <a:ext cx="22" cy="69"/>
            </a:xfrm>
            <a:custGeom>
              <a:avLst/>
              <a:gdLst>
                <a:gd name="T0" fmla="*/ 14 w 20"/>
                <a:gd name="T1" fmla="*/ 2 h 63"/>
                <a:gd name="T2" fmla="*/ 25 w 20"/>
                <a:gd name="T3" fmla="*/ 83 h 63"/>
                <a:gd name="T4" fmla="*/ 12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2">
                  <a:moveTo>
                    <a:pt x="11" y="2"/>
                  </a:moveTo>
                  <a:cubicBezTo>
                    <a:pt x="11" y="14"/>
                    <a:pt x="0" y="63"/>
                    <a:pt x="19" y="63"/>
                  </a:cubicBezTo>
                  <a:cubicBezTo>
                    <a:pt x="20" y="41"/>
                    <a:pt x="10" y="21"/>
                    <a:pt x="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3" name="Freeform 1184">
              <a:extLst>
                <a:ext uri="{FF2B5EF4-FFF2-40B4-BE49-F238E27FC236}">
                  <a16:creationId xmlns:a16="http://schemas.microsoft.com/office/drawing/2014/main" id="{43B5F71C-FD17-48DB-B265-1BB18892FD20}"/>
                </a:ext>
              </a:extLst>
            </p:cNvPr>
            <p:cNvSpPr/>
            <p:nvPr>
              <p:custDataLst>
                <p:tags r:id="rId634"/>
              </p:custDataLst>
            </p:nvPr>
          </p:nvSpPr>
          <p:spPr bwMode="auto">
            <a:xfrm>
              <a:off x="2995" y="1761"/>
              <a:ext cx="18" cy="74"/>
            </a:xfrm>
            <a:custGeom>
              <a:avLst/>
              <a:gdLst>
                <a:gd name="T0" fmla="*/ 7 w 16"/>
                <a:gd name="T1" fmla="*/ 15 h 67"/>
                <a:gd name="T2" fmla="*/ 16 w 16"/>
                <a:gd name="T3" fmla="*/ 91 h 67"/>
                <a:gd name="T4" fmla="*/ 7 w 1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7">
                  <a:moveTo>
                    <a:pt x="4" y="12"/>
                  </a:moveTo>
                  <a:cubicBezTo>
                    <a:pt x="0" y="30"/>
                    <a:pt x="0" y="52"/>
                    <a:pt x="11" y="67"/>
                  </a:cubicBezTo>
                  <a:cubicBezTo>
                    <a:pt x="16" y="50"/>
                    <a:pt x="7" y="19"/>
                    <a:pt x="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4" name="Freeform 1185">
              <a:extLst>
                <a:ext uri="{FF2B5EF4-FFF2-40B4-BE49-F238E27FC236}">
                  <a16:creationId xmlns:a16="http://schemas.microsoft.com/office/drawing/2014/main" id="{B20639E0-9474-4A17-9792-0958E2A80A5A}"/>
                </a:ext>
              </a:extLst>
            </p:cNvPr>
            <p:cNvSpPr/>
            <p:nvPr>
              <p:custDataLst>
                <p:tags r:id="rId635"/>
              </p:custDataLst>
            </p:nvPr>
          </p:nvSpPr>
          <p:spPr bwMode="auto">
            <a:xfrm>
              <a:off x="3036" y="1774"/>
              <a:ext cx="26" cy="73"/>
            </a:xfrm>
            <a:custGeom>
              <a:avLst/>
              <a:gdLst>
                <a:gd name="T0" fmla="*/ 18 w 24"/>
                <a:gd name="T1" fmla="*/ 0 h 66"/>
                <a:gd name="T2" fmla="*/ 22 w 24"/>
                <a:gd name="T3" fmla="*/ 90 h 66"/>
                <a:gd name="T4" fmla="*/ 18 w 24"/>
                <a:gd name="T5" fmla="*/ 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6">
                  <a:moveTo>
                    <a:pt x="15" y="0"/>
                  </a:moveTo>
                  <a:cubicBezTo>
                    <a:pt x="0" y="10"/>
                    <a:pt x="5" y="55"/>
                    <a:pt x="17" y="66"/>
                  </a:cubicBezTo>
                  <a:cubicBezTo>
                    <a:pt x="24" y="48"/>
                    <a:pt x="15" y="22"/>
                    <a:pt x="1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5" name="Freeform 1186">
              <a:extLst>
                <a:ext uri="{FF2B5EF4-FFF2-40B4-BE49-F238E27FC236}">
                  <a16:creationId xmlns:a16="http://schemas.microsoft.com/office/drawing/2014/main" id="{B43CDF65-8977-44F3-8994-EA1CDF879725}"/>
                </a:ext>
              </a:extLst>
            </p:cNvPr>
            <p:cNvSpPr/>
            <p:nvPr>
              <p:custDataLst>
                <p:tags r:id="rId636"/>
              </p:custDataLst>
            </p:nvPr>
          </p:nvSpPr>
          <p:spPr bwMode="auto">
            <a:xfrm>
              <a:off x="3089" y="1778"/>
              <a:ext cx="22" cy="70"/>
            </a:xfrm>
            <a:custGeom>
              <a:avLst/>
              <a:gdLst>
                <a:gd name="T0" fmla="*/ 23 w 20"/>
                <a:gd name="T1" fmla="*/ 13 h 64"/>
                <a:gd name="T2" fmla="*/ 22 w 20"/>
                <a:gd name="T3" fmla="*/ 4 h 64"/>
                <a:gd name="T4" fmla="*/ 23 w 20"/>
                <a:gd name="T5" fmla="*/ 84 h 64"/>
                <a:gd name="T6" fmla="*/ 21 w 2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4">
                  <a:moveTo>
                    <a:pt x="17" y="10"/>
                  </a:moveTo>
                  <a:cubicBezTo>
                    <a:pt x="17" y="8"/>
                    <a:pt x="18" y="6"/>
                    <a:pt x="16" y="4"/>
                  </a:cubicBezTo>
                  <a:cubicBezTo>
                    <a:pt x="9" y="18"/>
                    <a:pt x="0" y="55"/>
                    <a:pt x="17" y="64"/>
                  </a:cubicBezTo>
                  <a:cubicBezTo>
                    <a:pt x="18" y="44"/>
                    <a:pt x="20" y="19"/>
                    <a:pt x="1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6" name="Freeform 1187">
              <a:extLst>
                <a:ext uri="{FF2B5EF4-FFF2-40B4-BE49-F238E27FC236}">
                  <a16:creationId xmlns:a16="http://schemas.microsoft.com/office/drawing/2014/main" id="{03429E04-6E09-49F9-A2D7-02A4E9509E62}"/>
                </a:ext>
              </a:extLst>
            </p:cNvPr>
            <p:cNvSpPr/>
            <p:nvPr>
              <p:custDataLst>
                <p:tags r:id="rId637"/>
              </p:custDataLst>
            </p:nvPr>
          </p:nvSpPr>
          <p:spPr bwMode="auto">
            <a:xfrm>
              <a:off x="3139" y="1783"/>
              <a:ext cx="23" cy="65"/>
            </a:xfrm>
            <a:custGeom>
              <a:avLst/>
              <a:gdLst>
                <a:gd name="T0" fmla="*/ 15 w 21"/>
                <a:gd name="T1" fmla="*/ 8 h 59"/>
                <a:gd name="T2" fmla="*/ 13 w 21"/>
                <a:gd name="T3" fmla="*/ 79 h 59"/>
                <a:gd name="T4" fmla="*/ 18 w 2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2" y="5"/>
                  </a:moveTo>
                  <a:cubicBezTo>
                    <a:pt x="1" y="16"/>
                    <a:pt x="0" y="47"/>
                    <a:pt x="10" y="59"/>
                  </a:cubicBezTo>
                  <a:cubicBezTo>
                    <a:pt x="21" y="53"/>
                    <a:pt x="17" y="12"/>
                    <a:pt x="1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7" name="Freeform 1188">
              <a:extLst>
                <a:ext uri="{FF2B5EF4-FFF2-40B4-BE49-F238E27FC236}">
                  <a16:creationId xmlns:a16="http://schemas.microsoft.com/office/drawing/2014/main" id="{D26AE0C9-5236-4E14-BAE2-20F6F12832FD}"/>
                </a:ext>
              </a:extLst>
            </p:cNvPr>
            <p:cNvSpPr/>
            <p:nvPr>
              <p:custDataLst>
                <p:tags r:id="rId638"/>
              </p:custDataLst>
            </p:nvPr>
          </p:nvSpPr>
          <p:spPr bwMode="auto">
            <a:xfrm>
              <a:off x="3176" y="1791"/>
              <a:ext cx="20" cy="52"/>
            </a:xfrm>
            <a:custGeom>
              <a:avLst/>
              <a:gdLst>
                <a:gd name="T0" fmla="*/ 18 w 18"/>
                <a:gd name="T1" fmla="*/ 0 h 47"/>
                <a:gd name="T2" fmla="*/ 11 w 18"/>
                <a:gd name="T3" fmla="*/ 64 h 47"/>
                <a:gd name="T4" fmla="*/ 21 w 18"/>
                <a:gd name="T5" fmla="*/ 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7">
                  <a:moveTo>
                    <a:pt x="13" y="0"/>
                  </a:moveTo>
                  <a:cubicBezTo>
                    <a:pt x="7" y="3"/>
                    <a:pt x="0" y="41"/>
                    <a:pt x="8" y="47"/>
                  </a:cubicBezTo>
                  <a:cubicBezTo>
                    <a:pt x="18" y="35"/>
                    <a:pt x="11" y="17"/>
                    <a:pt x="1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8" name="Freeform 1189">
              <a:extLst>
                <a:ext uri="{FF2B5EF4-FFF2-40B4-BE49-F238E27FC236}">
                  <a16:creationId xmlns:a16="http://schemas.microsoft.com/office/drawing/2014/main" id="{F01E9AAD-301D-4414-B755-25C857856273}"/>
                </a:ext>
              </a:extLst>
            </p:cNvPr>
            <p:cNvSpPr/>
            <p:nvPr>
              <p:custDataLst>
                <p:tags r:id="rId639"/>
              </p:custDataLst>
            </p:nvPr>
          </p:nvSpPr>
          <p:spPr bwMode="auto">
            <a:xfrm>
              <a:off x="3219" y="1794"/>
              <a:ext cx="12" cy="38"/>
            </a:xfrm>
            <a:custGeom>
              <a:avLst/>
              <a:gdLst>
                <a:gd name="T0" fmla="*/ 12 w 11"/>
                <a:gd name="T1" fmla="*/ 8 h 34"/>
                <a:gd name="T2" fmla="*/ 4 w 11"/>
                <a:gd name="T3" fmla="*/ 47 h 34"/>
                <a:gd name="T4" fmla="*/ 14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9" y="5"/>
                  </a:moveTo>
                  <a:cubicBezTo>
                    <a:pt x="0" y="9"/>
                    <a:pt x="1" y="27"/>
                    <a:pt x="4" y="34"/>
                  </a:cubicBezTo>
                  <a:cubicBezTo>
                    <a:pt x="10" y="24"/>
                    <a:pt x="11" y="12"/>
                    <a:pt x="11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69" name="Freeform 1190">
              <a:extLst>
                <a:ext uri="{FF2B5EF4-FFF2-40B4-BE49-F238E27FC236}">
                  <a16:creationId xmlns:a16="http://schemas.microsoft.com/office/drawing/2014/main" id="{2B6837F6-234E-4287-851F-128EA77699D5}"/>
                </a:ext>
              </a:extLst>
            </p:cNvPr>
            <p:cNvSpPr/>
            <p:nvPr>
              <p:custDataLst>
                <p:tags r:id="rId640"/>
              </p:custDataLst>
            </p:nvPr>
          </p:nvSpPr>
          <p:spPr bwMode="auto">
            <a:xfrm>
              <a:off x="3258" y="1811"/>
              <a:ext cx="9" cy="25"/>
            </a:xfrm>
            <a:custGeom>
              <a:avLst/>
              <a:gdLst>
                <a:gd name="T0" fmla="*/ 10 w 8"/>
                <a:gd name="T1" fmla="*/ 4 h 23"/>
                <a:gd name="T2" fmla="*/ 7 w 8"/>
                <a:gd name="T3" fmla="*/ 0 h 23"/>
                <a:gd name="T4" fmla="*/ 1 w 8"/>
                <a:gd name="T5" fmla="*/ 29 h 23"/>
                <a:gd name="T6" fmla="*/ 10 w 8"/>
                <a:gd name="T7" fmla="*/ 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3">
                  <a:moveTo>
                    <a:pt x="7" y="4"/>
                  </a:moveTo>
                  <a:cubicBezTo>
                    <a:pt x="7" y="1"/>
                    <a:pt x="6" y="0"/>
                    <a:pt x="4" y="0"/>
                  </a:cubicBezTo>
                  <a:cubicBezTo>
                    <a:pt x="0" y="7"/>
                    <a:pt x="0" y="16"/>
                    <a:pt x="1" y="23"/>
                  </a:cubicBezTo>
                  <a:cubicBezTo>
                    <a:pt x="8" y="21"/>
                    <a:pt x="6" y="10"/>
                    <a:pt x="7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0" name="Freeform 1191">
              <a:extLst>
                <a:ext uri="{FF2B5EF4-FFF2-40B4-BE49-F238E27FC236}">
                  <a16:creationId xmlns:a16="http://schemas.microsoft.com/office/drawing/2014/main" id="{2EDFE789-694A-44E0-9A70-B2212CD859DB}"/>
                </a:ext>
              </a:extLst>
            </p:cNvPr>
            <p:cNvSpPr/>
            <p:nvPr>
              <p:custDataLst>
                <p:tags r:id="rId641"/>
              </p:custDataLst>
            </p:nvPr>
          </p:nvSpPr>
          <p:spPr bwMode="auto">
            <a:xfrm>
              <a:off x="3289" y="1819"/>
              <a:ext cx="14" cy="28"/>
            </a:xfrm>
            <a:custGeom>
              <a:avLst/>
              <a:gdLst>
                <a:gd name="T0" fmla="*/ 11 w 13"/>
                <a:gd name="T1" fmla="*/ 0 h 26"/>
                <a:gd name="T2" fmla="*/ 1 w 13"/>
                <a:gd name="T3" fmla="*/ 30 h 26"/>
                <a:gd name="T4" fmla="*/ 16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8" y="0"/>
                  </a:moveTo>
                  <a:cubicBezTo>
                    <a:pt x="4" y="3"/>
                    <a:pt x="0" y="16"/>
                    <a:pt x="1" y="24"/>
                  </a:cubicBezTo>
                  <a:cubicBezTo>
                    <a:pt x="13" y="26"/>
                    <a:pt x="12" y="9"/>
                    <a:pt x="1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1" name="Freeform 1192">
              <a:extLst>
                <a:ext uri="{FF2B5EF4-FFF2-40B4-BE49-F238E27FC236}">
                  <a16:creationId xmlns:a16="http://schemas.microsoft.com/office/drawing/2014/main" id="{8A0E6398-1EE9-4AB7-B953-67E0AFAE276D}"/>
                </a:ext>
              </a:extLst>
            </p:cNvPr>
            <p:cNvSpPr/>
            <p:nvPr>
              <p:custDataLst>
                <p:tags r:id="rId642"/>
              </p:custDataLst>
            </p:nvPr>
          </p:nvSpPr>
          <p:spPr bwMode="auto">
            <a:xfrm>
              <a:off x="3323" y="1835"/>
              <a:ext cx="19" cy="36"/>
            </a:xfrm>
            <a:custGeom>
              <a:avLst/>
              <a:gdLst>
                <a:gd name="T0" fmla="*/ 17 w 17"/>
                <a:gd name="T1" fmla="*/ 10 h 32"/>
                <a:gd name="T2" fmla="*/ 17 w 17"/>
                <a:gd name="T3" fmla="*/ 3 h 32"/>
                <a:gd name="T4" fmla="*/ 10 w 17"/>
                <a:gd name="T5" fmla="*/ 46 h 32"/>
                <a:gd name="T6" fmla="*/ 23 w 1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2">
                  <a:moveTo>
                    <a:pt x="12" y="7"/>
                  </a:moveTo>
                  <a:cubicBezTo>
                    <a:pt x="11" y="5"/>
                    <a:pt x="16" y="4"/>
                    <a:pt x="12" y="3"/>
                  </a:cubicBezTo>
                  <a:cubicBezTo>
                    <a:pt x="2" y="6"/>
                    <a:pt x="0" y="26"/>
                    <a:pt x="7" y="32"/>
                  </a:cubicBezTo>
                  <a:cubicBezTo>
                    <a:pt x="14" y="24"/>
                    <a:pt x="14" y="10"/>
                    <a:pt x="1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2" name="Freeform 1193">
              <a:extLst>
                <a:ext uri="{FF2B5EF4-FFF2-40B4-BE49-F238E27FC236}">
                  <a16:creationId xmlns:a16="http://schemas.microsoft.com/office/drawing/2014/main" id="{E1824A15-42BF-400B-A9A9-132A0EF3582C}"/>
                </a:ext>
              </a:extLst>
            </p:cNvPr>
            <p:cNvSpPr/>
            <p:nvPr>
              <p:custDataLst>
                <p:tags r:id="rId643"/>
              </p:custDataLst>
            </p:nvPr>
          </p:nvSpPr>
          <p:spPr bwMode="auto">
            <a:xfrm>
              <a:off x="3356" y="1850"/>
              <a:ext cx="30" cy="37"/>
            </a:xfrm>
            <a:custGeom>
              <a:avLst/>
              <a:gdLst>
                <a:gd name="T0" fmla="*/ 30 w 27"/>
                <a:gd name="T1" fmla="*/ 2 h 34"/>
                <a:gd name="T2" fmla="*/ 13 w 27"/>
                <a:gd name="T3" fmla="*/ 44 h 34"/>
                <a:gd name="T4" fmla="*/ 37 w 27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2" y="2"/>
                  </a:moveTo>
                  <a:cubicBezTo>
                    <a:pt x="9" y="1"/>
                    <a:pt x="0" y="26"/>
                    <a:pt x="10" y="34"/>
                  </a:cubicBezTo>
                  <a:cubicBezTo>
                    <a:pt x="17" y="25"/>
                    <a:pt x="24" y="11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3" name="Freeform 1194">
              <a:extLst>
                <a:ext uri="{FF2B5EF4-FFF2-40B4-BE49-F238E27FC236}">
                  <a16:creationId xmlns:a16="http://schemas.microsoft.com/office/drawing/2014/main" id="{6AA6ACA2-BA5A-4891-8FFD-2B9F9A1B6036}"/>
                </a:ext>
              </a:extLst>
            </p:cNvPr>
            <p:cNvSpPr/>
            <p:nvPr>
              <p:custDataLst>
                <p:tags r:id="rId644"/>
              </p:custDataLst>
            </p:nvPr>
          </p:nvSpPr>
          <p:spPr bwMode="auto">
            <a:xfrm>
              <a:off x="3402" y="1857"/>
              <a:ext cx="28" cy="53"/>
            </a:xfrm>
            <a:custGeom>
              <a:avLst/>
              <a:gdLst>
                <a:gd name="T0" fmla="*/ 30 w 25"/>
                <a:gd name="T1" fmla="*/ 3 h 48"/>
                <a:gd name="T2" fmla="*/ 2 w 25"/>
                <a:gd name="T3" fmla="*/ 65 h 48"/>
                <a:gd name="T4" fmla="*/ 35 w 25"/>
                <a:gd name="T5" fmla="*/ 3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8">
                  <a:moveTo>
                    <a:pt x="21" y="3"/>
                  </a:moveTo>
                  <a:cubicBezTo>
                    <a:pt x="11" y="0"/>
                    <a:pt x="0" y="38"/>
                    <a:pt x="2" y="48"/>
                  </a:cubicBezTo>
                  <a:cubicBezTo>
                    <a:pt x="13" y="42"/>
                    <a:pt x="23" y="16"/>
                    <a:pt x="2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4" name="Freeform 1195">
              <a:extLst>
                <a:ext uri="{FF2B5EF4-FFF2-40B4-BE49-F238E27FC236}">
                  <a16:creationId xmlns:a16="http://schemas.microsoft.com/office/drawing/2014/main" id="{358A000D-95F4-4EF6-8B4B-7A0019990EF0}"/>
                </a:ext>
              </a:extLst>
            </p:cNvPr>
            <p:cNvSpPr/>
            <p:nvPr>
              <p:custDataLst>
                <p:tags r:id="rId645"/>
              </p:custDataLst>
            </p:nvPr>
          </p:nvSpPr>
          <p:spPr bwMode="auto">
            <a:xfrm>
              <a:off x="3443" y="1877"/>
              <a:ext cx="35" cy="53"/>
            </a:xfrm>
            <a:custGeom>
              <a:avLst/>
              <a:gdLst>
                <a:gd name="T0" fmla="*/ 34 w 31"/>
                <a:gd name="T1" fmla="*/ 4 h 48"/>
                <a:gd name="T2" fmla="*/ 38 w 31"/>
                <a:gd name="T3" fmla="*/ 0 h 48"/>
                <a:gd name="T4" fmla="*/ 3 w 31"/>
                <a:gd name="T5" fmla="*/ 65 h 48"/>
                <a:gd name="T6" fmla="*/ 45 w 31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8">
                  <a:moveTo>
                    <a:pt x="24" y="4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3" y="13"/>
                    <a:pt x="0" y="27"/>
                    <a:pt x="3" y="48"/>
                  </a:cubicBezTo>
                  <a:cubicBezTo>
                    <a:pt x="19" y="41"/>
                    <a:pt x="21" y="13"/>
                    <a:pt x="31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5" name="Freeform 1196">
              <a:extLst>
                <a:ext uri="{FF2B5EF4-FFF2-40B4-BE49-F238E27FC236}">
                  <a16:creationId xmlns:a16="http://schemas.microsoft.com/office/drawing/2014/main" id="{3636C62D-0C20-434E-AFE3-5C181E2F3C50}"/>
                </a:ext>
              </a:extLst>
            </p:cNvPr>
            <p:cNvSpPr/>
            <p:nvPr>
              <p:custDataLst>
                <p:tags r:id="rId646"/>
              </p:custDataLst>
            </p:nvPr>
          </p:nvSpPr>
          <p:spPr bwMode="auto">
            <a:xfrm>
              <a:off x="3492" y="1894"/>
              <a:ext cx="22" cy="47"/>
            </a:xfrm>
            <a:custGeom>
              <a:avLst/>
              <a:gdLst>
                <a:gd name="T0" fmla="*/ 25 w 20"/>
                <a:gd name="T1" fmla="*/ 4 h 43"/>
                <a:gd name="T2" fmla="*/ 2 w 20"/>
                <a:gd name="T3" fmla="*/ 56 h 43"/>
                <a:gd name="T4" fmla="*/ 26 w 2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3">
                  <a:moveTo>
                    <a:pt x="19" y="4"/>
                  </a:moveTo>
                  <a:cubicBezTo>
                    <a:pt x="11" y="0"/>
                    <a:pt x="0" y="33"/>
                    <a:pt x="2" y="43"/>
                  </a:cubicBezTo>
                  <a:cubicBezTo>
                    <a:pt x="13" y="38"/>
                    <a:pt x="17" y="17"/>
                    <a:pt x="2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6" name="Freeform 1197">
              <a:extLst>
                <a:ext uri="{FF2B5EF4-FFF2-40B4-BE49-F238E27FC236}">
                  <a16:creationId xmlns:a16="http://schemas.microsoft.com/office/drawing/2014/main" id="{F07122FD-B35A-49ED-ABA3-300E546D531E}"/>
                </a:ext>
              </a:extLst>
            </p:cNvPr>
            <p:cNvSpPr/>
            <p:nvPr>
              <p:custDataLst>
                <p:tags r:id="rId647"/>
              </p:custDataLst>
            </p:nvPr>
          </p:nvSpPr>
          <p:spPr bwMode="auto">
            <a:xfrm>
              <a:off x="3523" y="1918"/>
              <a:ext cx="21" cy="35"/>
            </a:xfrm>
            <a:custGeom>
              <a:avLst/>
              <a:gdLst>
                <a:gd name="T0" fmla="*/ 23 w 19"/>
                <a:gd name="T1" fmla="*/ 5 h 32"/>
                <a:gd name="T2" fmla="*/ 23 w 19"/>
                <a:gd name="T3" fmla="*/ 0 h 32"/>
                <a:gd name="T4" fmla="*/ 4 w 19"/>
                <a:gd name="T5" fmla="*/ 42 h 32"/>
                <a:gd name="T6" fmla="*/ 25 w 1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2">
                  <a:moveTo>
                    <a:pt x="17" y="5"/>
                  </a:moveTo>
                  <a:cubicBezTo>
                    <a:pt x="17" y="3"/>
                    <a:pt x="17" y="2"/>
                    <a:pt x="17" y="0"/>
                  </a:cubicBezTo>
                  <a:cubicBezTo>
                    <a:pt x="8" y="6"/>
                    <a:pt x="0" y="22"/>
                    <a:pt x="4" y="32"/>
                  </a:cubicBezTo>
                  <a:cubicBezTo>
                    <a:pt x="11" y="26"/>
                    <a:pt x="18" y="9"/>
                    <a:pt x="19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7" name="Freeform 1198">
              <a:extLst>
                <a:ext uri="{FF2B5EF4-FFF2-40B4-BE49-F238E27FC236}">
                  <a16:creationId xmlns:a16="http://schemas.microsoft.com/office/drawing/2014/main" id="{0BE41057-99CB-4B1E-BDAF-BD59A669A95D}"/>
                </a:ext>
              </a:extLst>
            </p:cNvPr>
            <p:cNvSpPr/>
            <p:nvPr>
              <p:custDataLst>
                <p:tags r:id="rId648"/>
              </p:custDataLst>
            </p:nvPr>
          </p:nvSpPr>
          <p:spPr bwMode="auto">
            <a:xfrm>
              <a:off x="3555" y="1926"/>
              <a:ext cx="33" cy="56"/>
            </a:xfrm>
            <a:custGeom>
              <a:avLst/>
              <a:gdLst>
                <a:gd name="T0" fmla="*/ 40 w 30"/>
                <a:gd name="T1" fmla="*/ 0 h 51"/>
                <a:gd name="T2" fmla="*/ 2 w 30"/>
                <a:gd name="T3" fmla="*/ 67 h 51"/>
                <a:gd name="T4" fmla="*/ 40 w 30"/>
                <a:gd name="T5" fmla="*/ 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51">
                  <a:moveTo>
                    <a:pt x="30" y="0"/>
                  </a:moveTo>
                  <a:cubicBezTo>
                    <a:pt x="21" y="1"/>
                    <a:pt x="0" y="37"/>
                    <a:pt x="2" y="51"/>
                  </a:cubicBezTo>
                  <a:cubicBezTo>
                    <a:pt x="14" y="47"/>
                    <a:pt x="26" y="21"/>
                    <a:pt x="30" y="1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8" name="Freeform 1199">
              <a:extLst>
                <a:ext uri="{FF2B5EF4-FFF2-40B4-BE49-F238E27FC236}">
                  <a16:creationId xmlns:a16="http://schemas.microsoft.com/office/drawing/2014/main" id="{55595179-8FB5-4D85-A19C-62CE87F0D99C}"/>
                </a:ext>
              </a:extLst>
            </p:cNvPr>
            <p:cNvSpPr/>
            <p:nvPr>
              <p:custDataLst>
                <p:tags r:id="rId649"/>
              </p:custDataLst>
            </p:nvPr>
          </p:nvSpPr>
          <p:spPr bwMode="auto">
            <a:xfrm>
              <a:off x="3591" y="1959"/>
              <a:ext cx="30" cy="45"/>
            </a:xfrm>
            <a:custGeom>
              <a:avLst/>
              <a:gdLst>
                <a:gd name="T0" fmla="*/ 34 w 27"/>
                <a:gd name="T1" fmla="*/ 11 h 41"/>
                <a:gd name="T2" fmla="*/ 30 w 27"/>
                <a:gd name="T3" fmla="*/ 4 h 41"/>
                <a:gd name="T4" fmla="*/ 2 w 27"/>
                <a:gd name="T5" fmla="*/ 52 h 41"/>
                <a:gd name="T6" fmla="*/ 37 w 2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25" y="8"/>
                  </a:moveTo>
                  <a:cubicBezTo>
                    <a:pt x="25" y="6"/>
                    <a:pt x="24" y="5"/>
                    <a:pt x="22" y="4"/>
                  </a:cubicBezTo>
                  <a:cubicBezTo>
                    <a:pt x="9" y="10"/>
                    <a:pt x="0" y="25"/>
                    <a:pt x="2" y="39"/>
                  </a:cubicBezTo>
                  <a:cubicBezTo>
                    <a:pt x="16" y="41"/>
                    <a:pt x="22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79" name="Freeform 1200">
              <a:extLst>
                <a:ext uri="{FF2B5EF4-FFF2-40B4-BE49-F238E27FC236}">
                  <a16:creationId xmlns:a16="http://schemas.microsoft.com/office/drawing/2014/main" id="{4544D685-CDC1-400F-BA7A-E860166E8795}"/>
                </a:ext>
              </a:extLst>
            </p:cNvPr>
            <p:cNvSpPr/>
            <p:nvPr>
              <p:custDataLst>
                <p:tags r:id="rId650"/>
              </p:custDataLst>
            </p:nvPr>
          </p:nvSpPr>
          <p:spPr bwMode="auto">
            <a:xfrm>
              <a:off x="3624" y="1962"/>
              <a:ext cx="41" cy="55"/>
            </a:xfrm>
            <a:custGeom>
              <a:avLst/>
              <a:gdLst>
                <a:gd name="T0" fmla="*/ 34 w 37"/>
                <a:gd name="T1" fmla="*/ 17 h 50"/>
                <a:gd name="T2" fmla="*/ 2 w 37"/>
                <a:gd name="T3" fmla="*/ 67 h 50"/>
                <a:gd name="T4" fmla="*/ 50 w 37"/>
                <a:gd name="T5" fmla="*/ 1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0">
                  <a:moveTo>
                    <a:pt x="25" y="13"/>
                  </a:moveTo>
                  <a:cubicBezTo>
                    <a:pt x="16" y="0"/>
                    <a:pt x="0" y="39"/>
                    <a:pt x="2" y="50"/>
                  </a:cubicBezTo>
                  <a:cubicBezTo>
                    <a:pt x="17" y="45"/>
                    <a:pt x="22" y="16"/>
                    <a:pt x="37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0" name="Freeform 1201">
              <a:extLst>
                <a:ext uri="{FF2B5EF4-FFF2-40B4-BE49-F238E27FC236}">
                  <a16:creationId xmlns:a16="http://schemas.microsoft.com/office/drawing/2014/main" id="{4CA055EC-0D34-43F5-B63B-ECEF71D24BE4}"/>
                </a:ext>
              </a:extLst>
            </p:cNvPr>
            <p:cNvSpPr/>
            <p:nvPr>
              <p:custDataLst>
                <p:tags r:id="rId651"/>
              </p:custDataLst>
            </p:nvPr>
          </p:nvSpPr>
          <p:spPr bwMode="auto">
            <a:xfrm>
              <a:off x="3649" y="1985"/>
              <a:ext cx="38" cy="58"/>
            </a:xfrm>
            <a:custGeom>
              <a:avLst/>
              <a:gdLst>
                <a:gd name="T0" fmla="*/ 45 w 35"/>
                <a:gd name="T1" fmla="*/ 2 h 52"/>
                <a:gd name="T2" fmla="*/ 2 w 35"/>
                <a:gd name="T3" fmla="*/ 73 h 52"/>
                <a:gd name="T4" fmla="*/ 40 w 3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2">
                  <a:moveTo>
                    <a:pt x="35" y="2"/>
                  </a:moveTo>
                  <a:cubicBezTo>
                    <a:pt x="21" y="0"/>
                    <a:pt x="0" y="37"/>
                    <a:pt x="2" y="52"/>
                  </a:cubicBezTo>
                  <a:cubicBezTo>
                    <a:pt x="15" y="42"/>
                    <a:pt x="18" y="20"/>
                    <a:pt x="31" y="1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1" name="Freeform 1202">
              <a:extLst>
                <a:ext uri="{FF2B5EF4-FFF2-40B4-BE49-F238E27FC236}">
                  <a16:creationId xmlns:a16="http://schemas.microsoft.com/office/drawing/2014/main" id="{DC5249A7-FB5D-46D2-B067-178B36942C45}"/>
                </a:ext>
              </a:extLst>
            </p:cNvPr>
            <p:cNvSpPr/>
            <p:nvPr>
              <p:custDataLst>
                <p:tags r:id="rId652"/>
              </p:custDataLst>
            </p:nvPr>
          </p:nvSpPr>
          <p:spPr bwMode="auto">
            <a:xfrm>
              <a:off x="3682" y="2009"/>
              <a:ext cx="44" cy="53"/>
            </a:xfrm>
            <a:custGeom>
              <a:avLst/>
              <a:gdLst>
                <a:gd name="T0" fmla="*/ 41 w 40"/>
                <a:gd name="T1" fmla="*/ 12 h 48"/>
                <a:gd name="T2" fmla="*/ 44 w 40"/>
                <a:gd name="T3" fmla="*/ 0 h 48"/>
                <a:gd name="T4" fmla="*/ 2 w 40"/>
                <a:gd name="T5" fmla="*/ 65 h 48"/>
                <a:gd name="T6" fmla="*/ 53 w 40"/>
                <a:gd name="T7" fmla="*/ 4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8">
                  <a:moveTo>
                    <a:pt x="31" y="9"/>
                  </a:moveTo>
                  <a:cubicBezTo>
                    <a:pt x="33" y="6"/>
                    <a:pt x="36" y="5"/>
                    <a:pt x="33" y="0"/>
                  </a:cubicBezTo>
                  <a:cubicBezTo>
                    <a:pt x="23" y="16"/>
                    <a:pt x="0" y="26"/>
                    <a:pt x="2" y="48"/>
                  </a:cubicBezTo>
                  <a:cubicBezTo>
                    <a:pt x="15" y="47"/>
                    <a:pt x="36" y="16"/>
                    <a:pt x="4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2" name="Freeform 1203">
              <a:extLst>
                <a:ext uri="{FF2B5EF4-FFF2-40B4-BE49-F238E27FC236}">
                  <a16:creationId xmlns:a16="http://schemas.microsoft.com/office/drawing/2014/main" id="{1344393B-8DAB-4116-995D-4182DEC28F15}"/>
                </a:ext>
              </a:extLst>
            </p:cNvPr>
            <p:cNvSpPr/>
            <p:nvPr>
              <p:custDataLst>
                <p:tags r:id="rId653"/>
              </p:custDataLst>
            </p:nvPr>
          </p:nvSpPr>
          <p:spPr bwMode="auto">
            <a:xfrm>
              <a:off x="3702" y="2052"/>
              <a:ext cx="64" cy="32"/>
            </a:xfrm>
            <a:custGeom>
              <a:avLst/>
              <a:gdLst>
                <a:gd name="T0" fmla="*/ 15 w 58"/>
                <a:gd name="T1" fmla="*/ 32 h 29"/>
                <a:gd name="T2" fmla="*/ 22 w 58"/>
                <a:gd name="T3" fmla="*/ 29 h 29"/>
                <a:gd name="T4" fmla="*/ 46 w 58"/>
                <a:gd name="T5" fmla="*/ 13 h 29"/>
                <a:gd name="T6" fmla="*/ 78 w 58"/>
                <a:gd name="T7" fmla="*/ 1 h 29"/>
                <a:gd name="T8" fmla="*/ 0 w 58"/>
                <a:gd name="T9" fmla="*/ 3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28">
                  <a:moveTo>
                    <a:pt x="12" y="24"/>
                  </a:moveTo>
                  <a:cubicBezTo>
                    <a:pt x="11" y="29"/>
                    <a:pt x="12" y="24"/>
                    <a:pt x="16" y="22"/>
                  </a:cubicBezTo>
                  <a:cubicBezTo>
                    <a:pt x="22" y="18"/>
                    <a:pt x="28" y="14"/>
                    <a:pt x="34" y="10"/>
                  </a:cubicBezTo>
                  <a:cubicBezTo>
                    <a:pt x="42" y="6"/>
                    <a:pt x="49" y="0"/>
                    <a:pt x="58" y="1"/>
                  </a:cubicBezTo>
                  <a:cubicBezTo>
                    <a:pt x="43" y="17"/>
                    <a:pt x="16" y="14"/>
                    <a:pt x="0" y="2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3" name="Freeform 1204">
              <a:extLst>
                <a:ext uri="{FF2B5EF4-FFF2-40B4-BE49-F238E27FC236}">
                  <a16:creationId xmlns:a16="http://schemas.microsoft.com/office/drawing/2014/main" id="{F110913C-24EF-4D39-8296-885BED7367E9}"/>
                </a:ext>
              </a:extLst>
            </p:cNvPr>
            <p:cNvSpPr/>
            <p:nvPr>
              <p:custDataLst>
                <p:tags r:id="rId654"/>
              </p:custDataLst>
            </p:nvPr>
          </p:nvSpPr>
          <p:spPr bwMode="auto">
            <a:xfrm>
              <a:off x="3724" y="2088"/>
              <a:ext cx="44" cy="26"/>
            </a:xfrm>
            <a:custGeom>
              <a:avLst/>
              <a:gdLst>
                <a:gd name="T0" fmla="*/ 8 w 40"/>
                <a:gd name="T1" fmla="*/ 32 h 23"/>
                <a:gd name="T2" fmla="*/ 1 w 40"/>
                <a:gd name="T3" fmla="*/ 31 h 23"/>
                <a:gd name="T4" fmla="*/ 53 w 40"/>
                <a:gd name="T5" fmla="*/ 20 h 23"/>
                <a:gd name="T6" fmla="*/ 0 w 40"/>
                <a:gd name="T7" fmla="*/ 3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3">
                  <a:moveTo>
                    <a:pt x="5" y="22"/>
                  </a:moveTo>
                  <a:cubicBezTo>
                    <a:pt x="3" y="22"/>
                    <a:pt x="2" y="23"/>
                    <a:pt x="1" y="21"/>
                  </a:cubicBezTo>
                  <a:cubicBezTo>
                    <a:pt x="9" y="16"/>
                    <a:pt x="39" y="0"/>
                    <a:pt x="40" y="14"/>
                  </a:cubicBezTo>
                  <a:cubicBezTo>
                    <a:pt x="27" y="17"/>
                    <a:pt x="13" y="18"/>
                    <a:pt x="0" y="2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4" name="Freeform 1205">
              <a:extLst>
                <a:ext uri="{FF2B5EF4-FFF2-40B4-BE49-F238E27FC236}">
                  <a16:creationId xmlns:a16="http://schemas.microsoft.com/office/drawing/2014/main" id="{88BF5130-D1FE-49B2-9101-79BCE13DA3C6}"/>
                </a:ext>
              </a:extLst>
            </p:cNvPr>
            <p:cNvSpPr/>
            <p:nvPr>
              <p:custDataLst>
                <p:tags r:id="rId655"/>
              </p:custDataLst>
            </p:nvPr>
          </p:nvSpPr>
          <p:spPr bwMode="auto">
            <a:xfrm>
              <a:off x="3716" y="2118"/>
              <a:ext cx="62" cy="28"/>
            </a:xfrm>
            <a:custGeom>
              <a:avLst/>
              <a:gdLst>
                <a:gd name="T0" fmla="*/ 4 w 56"/>
                <a:gd name="T1" fmla="*/ 28 h 25"/>
                <a:gd name="T2" fmla="*/ 1 w 56"/>
                <a:gd name="T3" fmla="*/ 24 h 25"/>
                <a:gd name="T4" fmla="*/ 76 w 56"/>
                <a:gd name="T5" fmla="*/ 21 h 25"/>
                <a:gd name="T6" fmla="*/ 0 w 56"/>
                <a:gd name="T7" fmla="*/ 3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4" y="20"/>
                  </a:moveTo>
                  <a:cubicBezTo>
                    <a:pt x="3" y="19"/>
                    <a:pt x="2" y="18"/>
                    <a:pt x="1" y="17"/>
                  </a:cubicBezTo>
                  <a:cubicBezTo>
                    <a:pt x="19" y="13"/>
                    <a:pt x="42" y="0"/>
                    <a:pt x="56" y="15"/>
                  </a:cubicBezTo>
                  <a:cubicBezTo>
                    <a:pt x="47" y="25"/>
                    <a:pt x="14" y="24"/>
                    <a:pt x="0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5" name="Freeform 1206">
              <a:extLst>
                <a:ext uri="{FF2B5EF4-FFF2-40B4-BE49-F238E27FC236}">
                  <a16:creationId xmlns:a16="http://schemas.microsoft.com/office/drawing/2014/main" id="{AD373CC5-999F-4308-9EBC-C4BF05CE7823}"/>
                </a:ext>
              </a:extLst>
            </p:cNvPr>
            <p:cNvSpPr/>
            <p:nvPr>
              <p:custDataLst>
                <p:tags r:id="rId656"/>
              </p:custDataLst>
            </p:nvPr>
          </p:nvSpPr>
          <p:spPr bwMode="auto">
            <a:xfrm>
              <a:off x="3715" y="2157"/>
              <a:ext cx="55" cy="25"/>
            </a:xfrm>
            <a:custGeom>
              <a:avLst/>
              <a:gdLst>
                <a:gd name="T0" fmla="*/ 0 w 50"/>
                <a:gd name="T1" fmla="*/ 17 h 23"/>
                <a:gd name="T2" fmla="*/ 67 w 50"/>
                <a:gd name="T3" fmla="*/ 22 h 23"/>
                <a:gd name="T4" fmla="*/ 3 w 50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3">
                  <a:moveTo>
                    <a:pt x="0" y="14"/>
                  </a:moveTo>
                  <a:cubicBezTo>
                    <a:pt x="17" y="14"/>
                    <a:pt x="33" y="23"/>
                    <a:pt x="50" y="17"/>
                  </a:cubicBezTo>
                  <a:cubicBezTo>
                    <a:pt x="46" y="0"/>
                    <a:pt x="11" y="17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6" name="Freeform 1207">
              <a:extLst>
                <a:ext uri="{FF2B5EF4-FFF2-40B4-BE49-F238E27FC236}">
                  <a16:creationId xmlns:a16="http://schemas.microsoft.com/office/drawing/2014/main" id="{D4F31EDA-97F5-4AAB-8410-40152147C915}"/>
                </a:ext>
              </a:extLst>
            </p:cNvPr>
            <p:cNvSpPr/>
            <p:nvPr>
              <p:custDataLst>
                <p:tags r:id="rId657"/>
              </p:custDataLst>
            </p:nvPr>
          </p:nvSpPr>
          <p:spPr bwMode="auto">
            <a:xfrm>
              <a:off x="3707" y="2201"/>
              <a:ext cx="55" cy="21"/>
            </a:xfrm>
            <a:custGeom>
              <a:avLst/>
              <a:gdLst>
                <a:gd name="T0" fmla="*/ 8 w 50"/>
                <a:gd name="T1" fmla="*/ 0 h 19"/>
                <a:gd name="T2" fmla="*/ 67 w 50"/>
                <a:gd name="T3" fmla="*/ 25 h 19"/>
                <a:gd name="T4" fmla="*/ 0 w 50"/>
                <a:gd name="T5" fmla="*/ 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9">
                  <a:moveTo>
                    <a:pt x="5" y="0"/>
                  </a:moveTo>
                  <a:cubicBezTo>
                    <a:pt x="13" y="6"/>
                    <a:pt x="48" y="5"/>
                    <a:pt x="50" y="19"/>
                  </a:cubicBezTo>
                  <a:cubicBezTo>
                    <a:pt x="39" y="19"/>
                    <a:pt x="1" y="18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7" name="Freeform 1208">
              <a:extLst>
                <a:ext uri="{FF2B5EF4-FFF2-40B4-BE49-F238E27FC236}">
                  <a16:creationId xmlns:a16="http://schemas.microsoft.com/office/drawing/2014/main" id="{D711B109-00FA-43C9-97E6-4C3B342231C0}"/>
                </a:ext>
              </a:extLst>
            </p:cNvPr>
            <p:cNvSpPr/>
            <p:nvPr>
              <p:custDataLst>
                <p:tags r:id="rId658"/>
              </p:custDataLst>
            </p:nvPr>
          </p:nvSpPr>
          <p:spPr bwMode="auto">
            <a:xfrm>
              <a:off x="3705" y="2239"/>
              <a:ext cx="63" cy="17"/>
            </a:xfrm>
            <a:custGeom>
              <a:avLst/>
              <a:gdLst>
                <a:gd name="T0" fmla="*/ 2 w 57"/>
                <a:gd name="T1" fmla="*/ 2 h 15"/>
                <a:gd name="T2" fmla="*/ 77 w 57"/>
                <a:gd name="T3" fmla="*/ 19 h 15"/>
                <a:gd name="T4" fmla="*/ 8 w 57"/>
                <a:gd name="T5" fmla="*/ 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5">
                  <a:moveTo>
                    <a:pt x="2" y="2"/>
                  </a:moveTo>
                  <a:cubicBezTo>
                    <a:pt x="0" y="5"/>
                    <a:pt x="46" y="15"/>
                    <a:pt x="57" y="13"/>
                  </a:cubicBezTo>
                  <a:cubicBezTo>
                    <a:pt x="47" y="0"/>
                    <a:pt x="20" y="5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8" name="Freeform 1209">
              <a:extLst>
                <a:ext uri="{FF2B5EF4-FFF2-40B4-BE49-F238E27FC236}">
                  <a16:creationId xmlns:a16="http://schemas.microsoft.com/office/drawing/2014/main" id="{201019BE-41B3-4160-AB37-6B1C6E8323B9}"/>
                </a:ext>
              </a:extLst>
            </p:cNvPr>
            <p:cNvSpPr/>
            <p:nvPr>
              <p:custDataLst>
                <p:tags r:id="rId659"/>
              </p:custDataLst>
            </p:nvPr>
          </p:nvSpPr>
          <p:spPr bwMode="auto">
            <a:xfrm>
              <a:off x="3702" y="2269"/>
              <a:ext cx="52" cy="33"/>
            </a:xfrm>
            <a:custGeom>
              <a:avLst/>
              <a:gdLst>
                <a:gd name="T0" fmla="*/ 10 w 47"/>
                <a:gd name="T1" fmla="*/ 11 h 30"/>
                <a:gd name="T2" fmla="*/ 2 w 47"/>
                <a:gd name="T3" fmla="*/ 4 h 30"/>
                <a:gd name="T4" fmla="*/ 64 w 47"/>
                <a:gd name="T5" fmla="*/ 24 h 30"/>
                <a:gd name="T6" fmla="*/ 0 w 4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0">
                  <a:moveTo>
                    <a:pt x="7" y="8"/>
                  </a:moveTo>
                  <a:cubicBezTo>
                    <a:pt x="5" y="7"/>
                    <a:pt x="3" y="6"/>
                    <a:pt x="2" y="4"/>
                  </a:cubicBezTo>
                  <a:cubicBezTo>
                    <a:pt x="12" y="11"/>
                    <a:pt x="36" y="30"/>
                    <a:pt x="47" y="18"/>
                  </a:cubicBezTo>
                  <a:cubicBezTo>
                    <a:pt x="38" y="11"/>
                    <a:pt x="1" y="8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89" name="Freeform 1210">
              <a:extLst>
                <a:ext uri="{FF2B5EF4-FFF2-40B4-BE49-F238E27FC236}">
                  <a16:creationId xmlns:a16="http://schemas.microsoft.com/office/drawing/2014/main" id="{3479F35F-4413-4F83-A17C-1333D34C53FB}"/>
                </a:ext>
              </a:extLst>
            </p:cNvPr>
            <p:cNvSpPr/>
            <p:nvPr>
              <p:custDataLst>
                <p:tags r:id="rId660"/>
              </p:custDataLst>
            </p:nvPr>
          </p:nvSpPr>
          <p:spPr bwMode="auto">
            <a:xfrm>
              <a:off x="3698" y="2306"/>
              <a:ext cx="43" cy="16"/>
            </a:xfrm>
            <a:custGeom>
              <a:avLst/>
              <a:gdLst>
                <a:gd name="T0" fmla="*/ 8 w 39"/>
                <a:gd name="T1" fmla="*/ 4 h 15"/>
                <a:gd name="T2" fmla="*/ 1 w 39"/>
                <a:gd name="T3" fmla="*/ 4 h 15"/>
                <a:gd name="T4" fmla="*/ 52 w 39"/>
                <a:gd name="T5" fmla="*/ 16 h 15"/>
                <a:gd name="T6" fmla="*/ 0 w 39"/>
                <a:gd name="T7" fmla="*/ 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5">
                  <a:moveTo>
                    <a:pt x="5" y="4"/>
                  </a:moveTo>
                  <a:cubicBezTo>
                    <a:pt x="3" y="4"/>
                    <a:pt x="2" y="0"/>
                    <a:pt x="1" y="4"/>
                  </a:cubicBezTo>
                  <a:cubicBezTo>
                    <a:pt x="12" y="11"/>
                    <a:pt x="25" y="15"/>
                    <a:pt x="39" y="13"/>
                  </a:cubicBezTo>
                  <a:cubicBezTo>
                    <a:pt x="27" y="5"/>
                    <a:pt x="12" y="10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0" name="Freeform 1211">
              <a:extLst>
                <a:ext uri="{FF2B5EF4-FFF2-40B4-BE49-F238E27FC236}">
                  <a16:creationId xmlns:a16="http://schemas.microsoft.com/office/drawing/2014/main" id="{F13DDAD3-FBC9-42DC-8089-7D9A514B107A}"/>
                </a:ext>
              </a:extLst>
            </p:cNvPr>
            <p:cNvSpPr/>
            <p:nvPr>
              <p:custDataLst>
                <p:tags r:id="rId661"/>
              </p:custDataLst>
            </p:nvPr>
          </p:nvSpPr>
          <p:spPr bwMode="auto">
            <a:xfrm>
              <a:off x="3693" y="2339"/>
              <a:ext cx="33" cy="18"/>
            </a:xfrm>
            <a:custGeom>
              <a:avLst/>
              <a:gdLst>
                <a:gd name="T0" fmla="*/ 13 w 30"/>
                <a:gd name="T1" fmla="*/ 0 h 16"/>
                <a:gd name="T2" fmla="*/ 2 w 30"/>
                <a:gd name="T3" fmla="*/ 2 h 16"/>
                <a:gd name="T4" fmla="*/ 40 w 30"/>
                <a:gd name="T5" fmla="*/ 21 h 16"/>
                <a:gd name="T6" fmla="*/ 0 w 30"/>
                <a:gd name="T7" fmla="*/ 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6">
                  <a:moveTo>
                    <a:pt x="10" y="0"/>
                  </a:moveTo>
                  <a:cubicBezTo>
                    <a:pt x="7" y="1"/>
                    <a:pt x="5" y="3"/>
                    <a:pt x="2" y="2"/>
                  </a:cubicBezTo>
                  <a:cubicBezTo>
                    <a:pt x="9" y="9"/>
                    <a:pt x="19" y="16"/>
                    <a:pt x="30" y="15"/>
                  </a:cubicBezTo>
                  <a:cubicBezTo>
                    <a:pt x="27" y="2"/>
                    <a:pt x="10" y="6"/>
                    <a:pt x="0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1" name="Freeform 1212">
              <a:extLst>
                <a:ext uri="{FF2B5EF4-FFF2-40B4-BE49-F238E27FC236}">
                  <a16:creationId xmlns:a16="http://schemas.microsoft.com/office/drawing/2014/main" id="{B457B393-2031-49DE-943B-ACF4E95E116E}"/>
                </a:ext>
              </a:extLst>
            </p:cNvPr>
            <p:cNvSpPr/>
            <p:nvPr>
              <p:custDataLst>
                <p:tags r:id="rId662"/>
              </p:custDataLst>
            </p:nvPr>
          </p:nvSpPr>
          <p:spPr bwMode="auto">
            <a:xfrm>
              <a:off x="3682" y="2376"/>
              <a:ext cx="39" cy="23"/>
            </a:xfrm>
            <a:custGeom>
              <a:avLst/>
              <a:gdLst>
                <a:gd name="T0" fmla="*/ 9 w 35"/>
                <a:gd name="T1" fmla="*/ 1 h 20"/>
                <a:gd name="T2" fmla="*/ 0 w 35"/>
                <a:gd name="T3" fmla="*/ 0 h 20"/>
                <a:gd name="T4" fmla="*/ 48 w 35"/>
                <a:gd name="T5" fmla="*/ 28 h 20"/>
                <a:gd name="T6" fmla="*/ 1 w 35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0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10" y="9"/>
                    <a:pt x="20" y="20"/>
                    <a:pt x="35" y="18"/>
                  </a:cubicBezTo>
                  <a:cubicBezTo>
                    <a:pt x="30" y="6"/>
                    <a:pt x="12" y="9"/>
                    <a:pt x="1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2" name="Freeform 1213">
              <a:extLst>
                <a:ext uri="{FF2B5EF4-FFF2-40B4-BE49-F238E27FC236}">
                  <a16:creationId xmlns:a16="http://schemas.microsoft.com/office/drawing/2014/main" id="{DEF0490F-0F40-4C9A-B3F8-0B008AF4101C}"/>
                </a:ext>
              </a:extLst>
            </p:cNvPr>
            <p:cNvSpPr/>
            <p:nvPr>
              <p:custDataLst>
                <p:tags r:id="rId663"/>
              </p:custDataLst>
            </p:nvPr>
          </p:nvSpPr>
          <p:spPr bwMode="auto">
            <a:xfrm>
              <a:off x="3667" y="2411"/>
              <a:ext cx="27" cy="22"/>
            </a:xfrm>
            <a:custGeom>
              <a:avLst/>
              <a:gdLst>
                <a:gd name="T0" fmla="*/ 1 w 24"/>
                <a:gd name="T1" fmla="*/ 8 h 20"/>
                <a:gd name="T2" fmla="*/ 34 w 24"/>
                <a:gd name="T3" fmla="*/ 26 h 20"/>
                <a:gd name="T4" fmla="*/ 0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1" y="5"/>
                  </a:moveTo>
                  <a:cubicBezTo>
                    <a:pt x="3" y="7"/>
                    <a:pt x="16" y="19"/>
                    <a:pt x="24" y="20"/>
                  </a:cubicBezTo>
                  <a:cubicBezTo>
                    <a:pt x="22" y="8"/>
                    <a:pt x="8" y="4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3" name="Freeform 1214">
              <a:extLst>
                <a:ext uri="{FF2B5EF4-FFF2-40B4-BE49-F238E27FC236}">
                  <a16:creationId xmlns:a16="http://schemas.microsoft.com/office/drawing/2014/main" id="{FB3D62E7-AEDF-4813-9AA5-06077B9B3FAE}"/>
                </a:ext>
              </a:extLst>
            </p:cNvPr>
            <p:cNvSpPr/>
            <p:nvPr>
              <p:custDataLst>
                <p:tags r:id="rId664"/>
              </p:custDataLst>
            </p:nvPr>
          </p:nvSpPr>
          <p:spPr bwMode="auto">
            <a:xfrm>
              <a:off x="3645" y="2448"/>
              <a:ext cx="41" cy="33"/>
            </a:xfrm>
            <a:custGeom>
              <a:avLst/>
              <a:gdLst>
                <a:gd name="T0" fmla="*/ 8 w 37"/>
                <a:gd name="T1" fmla="*/ 8 h 30"/>
                <a:gd name="T2" fmla="*/ 0 w 37"/>
                <a:gd name="T3" fmla="*/ 1 h 30"/>
                <a:gd name="T4" fmla="*/ 41 w 37"/>
                <a:gd name="T5" fmla="*/ 40 h 30"/>
                <a:gd name="T6" fmla="*/ 8 w 37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0">
                  <a:moveTo>
                    <a:pt x="5" y="5"/>
                  </a:moveTo>
                  <a:cubicBezTo>
                    <a:pt x="2" y="3"/>
                    <a:pt x="3" y="0"/>
                    <a:pt x="0" y="1"/>
                  </a:cubicBezTo>
                  <a:cubicBezTo>
                    <a:pt x="4" y="12"/>
                    <a:pt x="18" y="28"/>
                    <a:pt x="30" y="30"/>
                  </a:cubicBezTo>
                  <a:cubicBezTo>
                    <a:pt x="37" y="17"/>
                    <a:pt x="12" y="11"/>
                    <a:pt x="5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4" name="Freeform 1215">
              <a:extLst>
                <a:ext uri="{FF2B5EF4-FFF2-40B4-BE49-F238E27FC236}">
                  <a16:creationId xmlns:a16="http://schemas.microsoft.com/office/drawing/2014/main" id="{0C1FAC42-7E6E-4FE9-9E57-8E9F52BCA141}"/>
                </a:ext>
              </a:extLst>
            </p:cNvPr>
            <p:cNvSpPr/>
            <p:nvPr>
              <p:custDataLst>
                <p:tags r:id="rId665"/>
              </p:custDataLst>
            </p:nvPr>
          </p:nvSpPr>
          <p:spPr bwMode="auto">
            <a:xfrm>
              <a:off x="3627" y="2496"/>
              <a:ext cx="33" cy="21"/>
            </a:xfrm>
            <a:custGeom>
              <a:avLst/>
              <a:gdLst>
                <a:gd name="T0" fmla="*/ 13 w 30"/>
                <a:gd name="T1" fmla="*/ 3 h 19"/>
                <a:gd name="T2" fmla="*/ 4 w 30"/>
                <a:gd name="T3" fmla="*/ 0 h 19"/>
                <a:gd name="T4" fmla="*/ 40 w 30"/>
                <a:gd name="T5" fmla="*/ 24 h 19"/>
                <a:gd name="T6" fmla="*/ 0 w 3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9">
                  <a:moveTo>
                    <a:pt x="10" y="3"/>
                  </a:moveTo>
                  <a:cubicBezTo>
                    <a:pt x="8" y="2"/>
                    <a:pt x="5" y="1"/>
                    <a:pt x="4" y="0"/>
                  </a:cubicBezTo>
                  <a:cubicBezTo>
                    <a:pt x="9" y="9"/>
                    <a:pt x="19" y="19"/>
                    <a:pt x="30" y="18"/>
                  </a:cubicBezTo>
                  <a:cubicBezTo>
                    <a:pt x="30" y="6"/>
                    <a:pt x="9" y="3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5" name="Freeform 1216">
              <a:extLst>
                <a:ext uri="{FF2B5EF4-FFF2-40B4-BE49-F238E27FC236}">
                  <a16:creationId xmlns:a16="http://schemas.microsoft.com/office/drawing/2014/main" id="{FF89CD52-CA72-4BF7-8787-14C3A5B55234}"/>
                </a:ext>
              </a:extLst>
            </p:cNvPr>
            <p:cNvSpPr/>
            <p:nvPr>
              <p:custDataLst>
                <p:tags r:id="rId666"/>
              </p:custDataLst>
            </p:nvPr>
          </p:nvSpPr>
          <p:spPr bwMode="auto">
            <a:xfrm>
              <a:off x="3603" y="2529"/>
              <a:ext cx="40" cy="26"/>
            </a:xfrm>
            <a:custGeom>
              <a:avLst/>
              <a:gdLst>
                <a:gd name="T0" fmla="*/ 4 w 36"/>
                <a:gd name="T1" fmla="*/ 3 h 24"/>
                <a:gd name="T2" fmla="*/ 0 w 36"/>
                <a:gd name="T3" fmla="*/ 2 h 24"/>
                <a:gd name="T4" fmla="*/ 49 w 36"/>
                <a:gd name="T5" fmla="*/ 27 h 24"/>
                <a:gd name="T6" fmla="*/ 3 w 36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4">
                  <a:moveTo>
                    <a:pt x="4" y="3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9" y="10"/>
                    <a:pt x="22" y="24"/>
                    <a:pt x="36" y="21"/>
                  </a:cubicBezTo>
                  <a:cubicBezTo>
                    <a:pt x="33" y="9"/>
                    <a:pt x="11" y="3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6" name="Freeform 1217">
              <a:extLst>
                <a:ext uri="{FF2B5EF4-FFF2-40B4-BE49-F238E27FC236}">
                  <a16:creationId xmlns:a16="http://schemas.microsoft.com/office/drawing/2014/main" id="{693BBA2D-7A55-482E-A8B2-E184D2A3691A}"/>
                </a:ext>
              </a:extLst>
            </p:cNvPr>
            <p:cNvSpPr/>
            <p:nvPr>
              <p:custDataLst>
                <p:tags r:id="rId667"/>
              </p:custDataLst>
            </p:nvPr>
          </p:nvSpPr>
          <p:spPr bwMode="auto">
            <a:xfrm>
              <a:off x="3577" y="2562"/>
              <a:ext cx="43" cy="21"/>
            </a:xfrm>
            <a:custGeom>
              <a:avLst/>
              <a:gdLst>
                <a:gd name="T0" fmla="*/ 0 w 39"/>
                <a:gd name="T1" fmla="*/ 2 h 19"/>
                <a:gd name="T2" fmla="*/ 52 w 39"/>
                <a:gd name="T3" fmla="*/ 25 h 19"/>
                <a:gd name="T4" fmla="*/ 3 w 3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2"/>
                  </a:moveTo>
                  <a:cubicBezTo>
                    <a:pt x="0" y="2"/>
                    <a:pt x="29" y="18"/>
                    <a:pt x="39" y="19"/>
                  </a:cubicBezTo>
                  <a:cubicBezTo>
                    <a:pt x="31" y="7"/>
                    <a:pt x="16" y="5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7" name="Freeform 1218">
              <a:extLst>
                <a:ext uri="{FF2B5EF4-FFF2-40B4-BE49-F238E27FC236}">
                  <a16:creationId xmlns:a16="http://schemas.microsoft.com/office/drawing/2014/main" id="{7D1CA7C1-1465-4CC9-B046-48E9D988FD84}"/>
                </a:ext>
              </a:extLst>
            </p:cNvPr>
            <p:cNvSpPr/>
            <p:nvPr>
              <p:custDataLst>
                <p:tags r:id="rId668"/>
              </p:custDataLst>
            </p:nvPr>
          </p:nvSpPr>
          <p:spPr bwMode="auto">
            <a:xfrm>
              <a:off x="3563" y="2584"/>
              <a:ext cx="43" cy="35"/>
            </a:xfrm>
            <a:custGeom>
              <a:avLst/>
              <a:gdLst>
                <a:gd name="T0" fmla="*/ 3 w 39"/>
                <a:gd name="T1" fmla="*/ 3 h 32"/>
                <a:gd name="T2" fmla="*/ 0 w 39"/>
                <a:gd name="T3" fmla="*/ 3 h 32"/>
                <a:gd name="T4" fmla="*/ 51 w 39"/>
                <a:gd name="T5" fmla="*/ 39 h 32"/>
                <a:gd name="T6" fmla="*/ 3 w 39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8" y="14"/>
                    <a:pt x="23" y="32"/>
                    <a:pt x="38" y="30"/>
                  </a:cubicBezTo>
                  <a:cubicBezTo>
                    <a:pt x="39" y="15"/>
                    <a:pt x="15" y="8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8" name="Freeform 1219">
              <a:extLst>
                <a:ext uri="{FF2B5EF4-FFF2-40B4-BE49-F238E27FC236}">
                  <a16:creationId xmlns:a16="http://schemas.microsoft.com/office/drawing/2014/main" id="{6CD986A7-12C0-46BB-9E44-D5B968906CA7}"/>
                </a:ext>
              </a:extLst>
            </p:cNvPr>
            <p:cNvSpPr/>
            <p:nvPr>
              <p:custDataLst>
                <p:tags r:id="rId669"/>
              </p:custDataLst>
            </p:nvPr>
          </p:nvSpPr>
          <p:spPr bwMode="auto">
            <a:xfrm>
              <a:off x="3546" y="2629"/>
              <a:ext cx="40" cy="29"/>
            </a:xfrm>
            <a:custGeom>
              <a:avLst/>
              <a:gdLst>
                <a:gd name="T0" fmla="*/ 3 w 36"/>
                <a:gd name="T1" fmla="*/ 4 h 26"/>
                <a:gd name="T2" fmla="*/ 0 w 36"/>
                <a:gd name="T3" fmla="*/ 0 h 26"/>
                <a:gd name="T4" fmla="*/ 49 w 36"/>
                <a:gd name="T5" fmla="*/ 29 h 26"/>
                <a:gd name="T6" fmla="*/ 8 w 36"/>
                <a:gd name="T7" fmla="*/ 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4" y="11"/>
                    <a:pt x="25" y="26"/>
                    <a:pt x="36" y="21"/>
                  </a:cubicBezTo>
                  <a:cubicBezTo>
                    <a:pt x="35" y="8"/>
                    <a:pt x="15" y="4"/>
                    <a:pt x="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499" name="Freeform 1220">
              <a:extLst>
                <a:ext uri="{FF2B5EF4-FFF2-40B4-BE49-F238E27FC236}">
                  <a16:creationId xmlns:a16="http://schemas.microsoft.com/office/drawing/2014/main" id="{392F179D-360E-4441-A8EA-93850EBCD549}"/>
                </a:ext>
              </a:extLst>
            </p:cNvPr>
            <p:cNvSpPr/>
            <p:nvPr>
              <p:custDataLst>
                <p:tags r:id="rId670"/>
              </p:custDataLst>
            </p:nvPr>
          </p:nvSpPr>
          <p:spPr bwMode="auto">
            <a:xfrm>
              <a:off x="3524" y="2663"/>
              <a:ext cx="42" cy="36"/>
            </a:xfrm>
            <a:custGeom>
              <a:avLst/>
              <a:gdLst>
                <a:gd name="T0" fmla="*/ 8 w 38"/>
                <a:gd name="T1" fmla="*/ 0 h 33"/>
                <a:gd name="T2" fmla="*/ 51 w 38"/>
                <a:gd name="T3" fmla="*/ 32 h 33"/>
                <a:gd name="T4" fmla="*/ 0 w 38"/>
                <a:gd name="T5" fmla="*/ 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5" y="0"/>
                  </a:moveTo>
                  <a:cubicBezTo>
                    <a:pt x="14" y="4"/>
                    <a:pt x="33" y="12"/>
                    <a:pt x="38" y="25"/>
                  </a:cubicBezTo>
                  <a:cubicBezTo>
                    <a:pt x="21" y="33"/>
                    <a:pt x="5" y="8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0" name="Freeform 1221">
              <a:extLst>
                <a:ext uri="{FF2B5EF4-FFF2-40B4-BE49-F238E27FC236}">
                  <a16:creationId xmlns:a16="http://schemas.microsoft.com/office/drawing/2014/main" id="{02B848D7-B635-46EF-89FE-A408F91B56EE}"/>
                </a:ext>
              </a:extLst>
            </p:cNvPr>
            <p:cNvSpPr/>
            <p:nvPr>
              <p:custDataLst>
                <p:tags r:id="rId671"/>
              </p:custDataLst>
            </p:nvPr>
          </p:nvSpPr>
          <p:spPr bwMode="auto">
            <a:xfrm>
              <a:off x="3500" y="2699"/>
              <a:ext cx="39" cy="38"/>
            </a:xfrm>
            <a:custGeom>
              <a:avLst/>
              <a:gdLst>
                <a:gd name="T0" fmla="*/ 0 w 36"/>
                <a:gd name="T1" fmla="*/ 2 h 34"/>
                <a:gd name="T2" fmla="*/ 46 w 36"/>
                <a:gd name="T3" fmla="*/ 40 h 34"/>
                <a:gd name="T4" fmla="*/ 0 w 36"/>
                <a:gd name="T5" fmla="*/ 17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4">
                  <a:moveTo>
                    <a:pt x="0" y="2"/>
                  </a:moveTo>
                  <a:cubicBezTo>
                    <a:pt x="4" y="0"/>
                    <a:pt x="28" y="21"/>
                    <a:pt x="36" y="29"/>
                  </a:cubicBezTo>
                  <a:cubicBezTo>
                    <a:pt x="24" y="34"/>
                    <a:pt x="0" y="27"/>
                    <a:pt x="0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1" name="Freeform 1222">
              <a:extLst>
                <a:ext uri="{FF2B5EF4-FFF2-40B4-BE49-F238E27FC236}">
                  <a16:creationId xmlns:a16="http://schemas.microsoft.com/office/drawing/2014/main" id="{B99AE0E2-7296-460A-8212-0B1D416619C2}"/>
                </a:ext>
              </a:extLst>
            </p:cNvPr>
            <p:cNvSpPr/>
            <p:nvPr>
              <p:custDataLst>
                <p:tags r:id="rId672"/>
              </p:custDataLst>
            </p:nvPr>
          </p:nvSpPr>
          <p:spPr bwMode="auto">
            <a:xfrm>
              <a:off x="3461" y="2745"/>
              <a:ext cx="39" cy="28"/>
            </a:xfrm>
            <a:custGeom>
              <a:avLst/>
              <a:gdLst>
                <a:gd name="T0" fmla="*/ 8 w 35"/>
                <a:gd name="T1" fmla="*/ 4 h 25"/>
                <a:gd name="T2" fmla="*/ 0 w 35"/>
                <a:gd name="T3" fmla="*/ 1 h 25"/>
                <a:gd name="T4" fmla="*/ 48 w 35"/>
                <a:gd name="T5" fmla="*/ 35 h 25"/>
                <a:gd name="T6" fmla="*/ 3 w 35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5" y="4"/>
                  </a:moveTo>
                  <a:cubicBezTo>
                    <a:pt x="3" y="2"/>
                    <a:pt x="4" y="0"/>
                    <a:pt x="0" y="1"/>
                  </a:cubicBezTo>
                  <a:cubicBezTo>
                    <a:pt x="9" y="10"/>
                    <a:pt x="22" y="24"/>
                    <a:pt x="35" y="25"/>
                  </a:cubicBezTo>
                  <a:cubicBezTo>
                    <a:pt x="33" y="11"/>
                    <a:pt x="15" y="10"/>
                    <a:pt x="3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2" name="Freeform 1223">
              <a:extLst>
                <a:ext uri="{FF2B5EF4-FFF2-40B4-BE49-F238E27FC236}">
                  <a16:creationId xmlns:a16="http://schemas.microsoft.com/office/drawing/2014/main" id="{43332C73-FED4-46C5-8205-447A7077DE14}"/>
                </a:ext>
              </a:extLst>
            </p:cNvPr>
            <p:cNvSpPr/>
            <p:nvPr>
              <p:custDataLst>
                <p:tags r:id="rId673"/>
              </p:custDataLst>
            </p:nvPr>
          </p:nvSpPr>
          <p:spPr bwMode="auto">
            <a:xfrm>
              <a:off x="3425" y="2775"/>
              <a:ext cx="56" cy="39"/>
            </a:xfrm>
            <a:custGeom>
              <a:avLst/>
              <a:gdLst>
                <a:gd name="T0" fmla="*/ 3 w 51"/>
                <a:gd name="T1" fmla="*/ 3 h 35"/>
                <a:gd name="T2" fmla="*/ 0 w 51"/>
                <a:gd name="T3" fmla="*/ 0 h 35"/>
                <a:gd name="T4" fmla="*/ 54 w 51"/>
                <a:gd name="T5" fmla="*/ 48 h 35"/>
                <a:gd name="T6" fmla="*/ 9 w 51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5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9" y="12"/>
                    <a:pt x="26" y="33"/>
                    <a:pt x="41" y="35"/>
                  </a:cubicBezTo>
                  <a:cubicBezTo>
                    <a:pt x="51" y="18"/>
                    <a:pt x="14" y="12"/>
                    <a:pt x="6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3" name="Freeform 1224">
              <a:extLst>
                <a:ext uri="{FF2B5EF4-FFF2-40B4-BE49-F238E27FC236}">
                  <a16:creationId xmlns:a16="http://schemas.microsoft.com/office/drawing/2014/main" id="{02C1B604-0012-4D4C-9F03-D46E536B22B3}"/>
                </a:ext>
              </a:extLst>
            </p:cNvPr>
            <p:cNvSpPr/>
            <p:nvPr>
              <p:custDataLst>
                <p:tags r:id="rId674"/>
              </p:custDataLst>
            </p:nvPr>
          </p:nvSpPr>
          <p:spPr bwMode="auto">
            <a:xfrm>
              <a:off x="3389" y="2817"/>
              <a:ext cx="36" cy="37"/>
            </a:xfrm>
            <a:custGeom>
              <a:avLst/>
              <a:gdLst>
                <a:gd name="T0" fmla="*/ 3 w 32"/>
                <a:gd name="T1" fmla="*/ 8 h 33"/>
                <a:gd name="T2" fmla="*/ 0 w 32"/>
                <a:gd name="T3" fmla="*/ 1 h 33"/>
                <a:gd name="T4" fmla="*/ 46 w 32"/>
                <a:gd name="T5" fmla="*/ 46 h 33"/>
                <a:gd name="T6" fmla="*/ 3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3" y="5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10" y="12"/>
                    <a:pt x="16" y="31"/>
                    <a:pt x="32" y="33"/>
                  </a:cubicBezTo>
                  <a:cubicBezTo>
                    <a:pt x="31" y="20"/>
                    <a:pt x="15" y="4"/>
                    <a:pt x="3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4" name="Freeform 1225">
              <a:extLst>
                <a:ext uri="{FF2B5EF4-FFF2-40B4-BE49-F238E27FC236}">
                  <a16:creationId xmlns:a16="http://schemas.microsoft.com/office/drawing/2014/main" id="{CF418EAA-E5EA-4190-BC86-0B9EF249D667}"/>
                </a:ext>
              </a:extLst>
            </p:cNvPr>
            <p:cNvSpPr/>
            <p:nvPr>
              <p:custDataLst>
                <p:tags r:id="rId675"/>
              </p:custDataLst>
            </p:nvPr>
          </p:nvSpPr>
          <p:spPr bwMode="auto">
            <a:xfrm>
              <a:off x="3348" y="2844"/>
              <a:ext cx="42" cy="60"/>
            </a:xfrm>
            <a:custGeom>
              <a:avLst/>
              <a:gdLst>
                <a:gd name="T0" fmla="*/ 10 w 38"/>
                <a:gd name="T1" fmla="*/ 1 h 55"/>
                <a:gd name="T2" fmla="*/ 0 w 38"/>
                <a:gd name="T3" fmla="*/ 0 h 55"/>
                <a:gd name="T4" fmla="*/ 48 w 38"/>
                <a:gd name="T5" fmla="*/ 70 h 55"/>
                <a:gd name="T6" fmla="*/ 2 w 38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4" y="15"/>
                    <a:pt x="17" y="55"/>
                    <a:pt x="35" y="54"/>
                  </a:cubicBezTo>
                  <a:cubicBezTo>
                    <a:pt x="38" y="32"/>
                    <a:pt x="15" y="20"/>
                    <a:pt x="2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5" name="Freeform 1226">
              <a:extLst>
                <a:ext uri="{FF2B5EF4-FFF2-40B4-BE49-F238E27FC236}">
                  <a16:creationId xmlns:a16="http://schemas.microsoft.com/office/drawing/2014/main" id="{15122011-2D12-4130-97A9-1C86ED9AAFEF}"/>
                </a:ext>
              </a:extLst>
            </p:cNvPr>
            <p:cNvSpPr/>
            <p:nvPr>
              <p:custDataLst>
                <p:tags r:id="rId676"/>
              </p:custDataLst>
            </p:nvPr>
          </p:nvSpPr>
          <p:spPr bwMode="auto">
            <a:xfrm>
              <a:off x="3305" y="2871"/>
              <a:ext cx="50" cy="61"/>
            </a:xfrm>
            <a:custGeom>
              <a:avLst/>
              <a:gdLst>
                <a:gd name="T0" fmla="*/ 3 w 45"/>
                <a:gd name="T1" fmla="*/ 9 h 55"/>
                <a:gd name="T2" fmla="*/ 0 w 45"/>
                <a:gd name="T3" fmla="*/ 0 h 55"/>
                <a:gd name="T4" fmla="*/ 52 w 45"/>
                <a:gd name="T5" fmla="*/ 75 h 55"/>
                <a:gd name="T6" fmla="*/ 4 w 45"/>
                <a:gd name="T7" fmla="*/ 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5">
                  <a:moveTo>
                    <a:pt x="3" y="6"/>
                  </a:moveTo>
                  <a:cubicBezTo>
                    <a:pt x="2" y="3"/>
                    <a:pt x="5" y="0"/>
                    <a:pt x="0" y="0"/>
                  </a:cubicBezTo>
                  <a:cubicBezTo>
                    <a:pt x="3" y="19"/>
                    <a:pt x="19" y="47"/>
                    <a:pt x="38" y="55"/>
                  </a:cubicBezTo>
                  <a:cubicBezTo>
                    <a:pt x="45" y="37"/>
                    <a:pt x="23" y="8"/>
                    <a:pt x="4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6" name="Freeform 1227">
              <a:extLst>
                <a:ext uri="{FF2B5EF4-FFF2-40B4-BE49-F238E27FC236}">
                  <a16:creationId xmlns:a16="http://schemas.microsoft.com/office/drawing/2014/main" id="{5EEAD857-A9C0-402A-812F-0740F9DF0576}"/>
                </a:ext>
              </a:extLst>
            </p:cNvPr>
            <p:cNvSpPr/>
            <p:nvPr>
              <p:custDataLst>
                <p:tags r:id="rId677"/>
              </p:custDataLst>
            </p:nvPr>
          </p:nvSpPr>
          <p:spPr bwMode="auto">
            <a:xfrm>
              <a:off x="3278" y="2916"/>
              <a:ext cx="35" cy="49"/>
            </a:xfrm>
            <a:custGeom>
              <a:avLst/>
              <a:gdLst>
                <a:gd name="T0" fmla="*/ 4 w 32"/>
                <a:gd name="T1" fmla="*/ 9 h 45"/>
                <a:gd name="T2" fmla="*/ 1 w 32"/>
                <a:gd name="T3" fmla="*/ 0 h 45"/>
                <a:gd name="T4" fmla="*/ 34 w 32"/>
                <a:gd name="T5" fmla="*/ 58 h 45"/>
                <a:gd name="T6" fmla="*/ 3 w 32"/>
                <a:gd name="T7" fmla="*/ 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4" y="6"/>
                  </a:moveTo>
                  <a:cubicBezTo>
                    <a:pt x="3" y="4"/>
                    <a:pt x="3" y="2"/>
                    <a:pt x="1" y="0"/>
                  </a:cubicBezTo>
                  <a:cubicBezTo>
                    <a:pt x="0" y="17"/>
                    <a:pt x="13" y="35"/>
                    <a:pt x="26" y="45"/>
                  </a:cubicBezTo>
                  <a:cubicBezTo>
                    <a:pt x="32" y="31"/>
                    <a:pt x="16" y="10"/>
                    <a:pt x="3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7" name="Freeform 1228">
              <a:extLst>
                <a:ext uri="{FF2B5EF4-FFF2-40B4-BE49-F238E27FC236}">
                  <a16:creationId xmlns:a16="http://schemas.microsoft.com/office/drawing/2014/main" id="{759237B6-B958-4445-B942-B1BE27755C73}"/>
                </a:ext>
              </a:extLst>
            </p:cNvPr>
            <p:cNvSpPr/>
            <p:nvPr>
              <p:custDataLst>
                <p:tags r:id="rId678"/>
              </p:custDataLst>
            </p:nvPr>
          </p:nvSpPr>
          <p:spPr bwMode="auto">
            <a:xfrm>
              <a:off x="3253" y="2948"/>
              <a:ext cx="27" cy="37"/>
            </a:xfrm>
            <a:custGeom>
              <a:avLst/>
              <a:gdLst>
                <a:gd name="T0" fmla="*/ 3 w 24"/>
                <a:gd name="T1" fmla="*/ 9 h 34"/>
                <a:gd name="T2" fmla="*/ 0 w 24"/>
                <a:gd name="T3" fmla="*/ 1 h 34"/>
                <a:gd name="T4" fmla="*/ 33 w 24"/>
                <a:gd name="T5" fmla="*/ 44 h 34"/>
                <a:gd name="T6" fmla="*/ 0 w 24"/>
                <a:gd name="T7" fmla="*/ 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3" y="6"/>
                  </a:moveTo>
                  <a:cubicBezTo>
                    <a:pt x="2" y="4"/>
                    <a:pt x="1" y="3"/>
                    <a:pt x="0" y="1"/>
                  </a:cubicBezTo>
                  <a:cubicBezTo>
                    <a:pt x="8" y="11"/>
                    <a:pt x="11" y="27"/>
                    <a:pt x="23" y="34"/>
                  </a:cubicBezTo>
                  <a:cubicBezTo>
                    <a:pt x="24" y="21"/>
                    <a:pt x="10" y="0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8" name="Freeform 1229">
              <a:extLst>
                <a:ext uri="{FF2B5EF4-FFF2-40B4-BE49-F238E27FC236}">
                  <a16:creationId xmlns:a16="http://schemas.microsoft.com/office/drawing/2014/main" id="{67559A13-C006-4129-85E4-7795106FA584}"/>
                </a:ext>
              </a:extLst>
            </p:cNvPr>
            <p:cNvSpPr/>
            <p:nvPr>
              <p:custDataLst>
                <p:tags r:id="rId679"/>
              </p:custDataLst>
            </p:nvPr>
          </p:nvSpPr>
          <p:spPr bwMode="auto">
            <a:xfrm>
              <a:off x="3226" y="2960"/>
              <a:ext cx="27" cy="45"/>
            </a:xfrm>
            <a:custGeom>
              <a:avLst/>
              <a:gdLst>
                <a:gd name="T0" fmla="*/ 0 w 25"/>
                <a:gd name="T1" fmla="*/ 5 h 41"/>
                <a:gd name="T2" fmla="*/ 0 w 25"/>
                <a:gd name="T3" fmla="*/ 0 h 41"/>
                <a:gd name="T4" fmla="*/ 31 w 25"/>
                <a:gd name="T5" fmla="*/ 54 h 41"/>
                <a:gd name="T6" fmla="*/ 0 w 25"/>
                <a:gd name="T7" fmla="*/ 11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13"/>
                    <a:pt x="10" y="39"/>
                    <a:pt x="25" y="41"/>
                  </a:cubicBezTo>
                  <a:cubicBezTo>
                    <a:pt x="24" y="26"/>
                    <a:pt x="8" y="19"/>
                    <a:pt x="0" y="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09" name="Freeform 1230">
              <a:extLst>
                <a:ext uri="{FF2B5EF4-FFF2-40B4-BE49-F238E27FC236}">
                  <a16:creationId xmlns:a16="http://schemas.microsoft.com/office/drawing/2014/main" id="{1AC297F1-5963-4360-9D5A-EACEE39E91A0}"/>
                </a:ext>
              </a:extLst>
            </p:cNvPr>
            <p:cNvSpPr/>
            <p:nvPr>
              <p:custDataLst>
                <p:tags r:id="rId680"/>
              </p:custDataLst>
            </p:nvPr>
          </p:nvSpPr>
          <p:spPr bwMode="auto">
            <a:xfrm>
              <a:off x="3193" y="2988"/>
              <a:ext cx="23" cy="37"/>
            </a:xfrm>
            <a:custGeom>
              <a:avLst/>
              <a:gdLst>
                <a:gd name="T0" fmla="*/ 5 w 21"/>
                <a:gd name="T1" fmla="*/ 2 h 33"/>
                <a:gd name="T2" fmla="*/ 27 w 21"/>
                <a:gd name="T3" fmla="*/ 46 h 33"/>
                <a:gd name="T4" fmla="*/ 0 w 21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3">
                  <a:moveTo>
                    <a:pt x="5" y="2"/>
                  </a:moveTo>
                  <a:cubicBezTo>
                    <a:pt x="0" y="6"/>
                    <a:pt x="11" y="33"/>
                    <a:pt x="21" y="33"/>
                  </a:cubicBezTo>
                  <a:cubicBezTo>
                    <a:pt x="21" y="22"/>
                    <a:pt x="10" y="6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0" name="Freeform 1231">
              <a:extLst>
                <a:ext uri="{FF2B5EF4-FFF2-40B4-BE49-F238E27FC236}">
                  <a16:creationId xmlns:a16="http://schemas.microsoft.com/office/drawing/2014/main" id="{F86AC266-D2C0-4D4E-8E6A-795457717EA0}"/>
                </a:ext>
              </a:extLst>
            </p:cNvPr>
            <p:cNvSpPr/>
            <p:nvPr>
              <p:custDataLst>
                <p:tags r:id="rId681"/>
              </p:custDataLst>
            </p:nvPr>
          </p:nvSpPr>
          <p:spPr bwMode="auto">
            <a:xfrm>
              <a:off x="3154" y="2998"/>
              <a:ext cx="31" cy="45"/>
            </a:xfrm>
            <a:custGeom>
              <a:avLst/>
              <a:gdLst>
                <a:gd name="T0" fmla="*/ 9 w 28"/>
                <a:gd name="T1" fmla="*/ 8 h 40"/>
                <a:gd name="T2" fmla="*/ 3 w 28"/>
                <a:gd name="T3" fmla="*/ 2 h 40"/>
                <a:gd name="T4" fmla="*/ 30 w 28"/>
                <a:gd name="T5" fmla="*/ 57 h 40"/>
                <a:gd name="T6" fmla="*/ 0 w 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0">
                  <a:moveTo>
                    <a:pt x="6" y="5"/>
                  </a:moveTo>
                  <a:cubicBezTo>
                    <a:pt x="6" y="3"/>
                    <a:pt x="5" y="3"/>
                    <a:pt x="3" y="2"/>
                  </a:cubicBezTo>
                  <a:cubicBezTo>
                    <a:pt x="6" y="14"/>
                    <a:pt x="12" y="32"/>
                    <a:pt x="22" y="40"/>
                  </a:cubicBezTo>
                  <a:cubicBezTo>
                    <a:pt x="28" y="25"/>
                    <a:pt x="10" y="9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1" name="Freeform 1232">
              <a:extLst>
                <a:ext uri="{FF2B5EF4-FFF2-40B4-BE49-F238E27FC236}">
                  <a16:creationId xmlns:a16="http://schemas.microsoft.com/office/drawing/2014/main" id="{C70A089D-3771-4262-9CDC-062401BEF256}"/>
                </a:ext>
              </a:extLst>
            </p:cNvPr>
            <p:cNvSpPr/>
            <p:nvPr>
              <p:custDataLst>
                <p:tags r:id="rId682"/>
              </p:custDataLst>
            </p:nvPr>
          </p:nvSpPr>
          <p:spPr bwMode="auto">
            <a:xfrm>
              <a:off x="3115" y="3013"/>
              <a:ext cx="20" cy="42"/>
            </a:xfrm>
            <a:custGeom>
              <a:avLst/>
              <a:gdLst>
                <a:gd name="T0" fmla="*/ 9 w 18"/>
                <a:gd name="T1" fmla="*/ 0 h 38"/>
                <a:gd name="T2" fmla="*/ 24 w 18"/>
                <a:gd name="T3" fmla="*/ 51 h 38"/>
                <a:gd name="T4" fmla="*/ 0 w 1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8">
                  <a:moveTo>
                    <a:pt x="6" y="0"/>
                  </a:moveTo>
                  <a:cubicBezTo>
                    <a:pt x="0" y="5"/>
                    <a:pt x="7" y="35"/>
                    <a:pt x="18" y="38"/>
                  </a:cubicBezTo>
                  <a:cubicBezTo>
                    <a:pt x="18" y="26"/>
                    <a:pt x="6" y="11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2" name="Freeform 1233">
              <a:extLst>
                <a:ext uri="{FF2B5EF4-FFF2-40B4-BE49-F238E27FC236}">
                  <a16:creationId xmlns:a16="http://schemas.microsoft.com/office/drawing/2014/main" id="{8AC1CC26-F262-49F1-8D25-1097031BA5E0}"/>
                </a:ext>
              </a:extLst>
            </p:cNvPr>
            <p:cNvSpPr/>
            <p:nvPr>
              <p:custDataLst>
                <p:tags r:id="rId683"/>
              </p:custDataLst>
            </p:nvPr>
          </p:nvSpPr>
          <p:spPr bwMode="auto">
            <a:xfrm>
              <a:off x="3067" y="3028"/>
              <a:ext cx="22" cy="43"/>
            </a:xfrm>
            <a:custGeom>
              <a:avLst/>
              <a:gdLst>
                <a:gd name="T0" fmla="*/ 10 w 20"/>
                <a:gd name="T1" fmla="*/ 4 h 39"/>
                <a:gd name="T2" fmla="*/ 4 w 20"/>
                <a:gd name="T3" fmla="*/ 1 h 39"/>
                <a:gd name="T4" fmla="*/ 25 w 20"/>
                <a:gd name="T5" fmla="*/ 52 h 39"/>
                <a:gd name="T6" fmla="*/ 8 w 20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9">
                  <a:moveTo>
                    <a:pt x="7" y="4"/>
                  </a:moveTo>
                  <a:cubicBezTo>
                    <a:pt x="5" y="3"/>
                    <a:pt x="8" y="0"/>
                    <a:pt x="4" y="1"/>
                  </a:cubicBezTo>
                  <a:cubicBezTo>
                    <a:pt x="0" y="14"/>
                    <a:pt x="12" y="29"/>
                    <a:pt x="19" y="39"/>
                  </a:cubicBezTo>
                  <a:cubicBezTo>
                    <a:pt x="20" y="30"/>
                    <a:pt x="12" y="12"/>
                    <a:pt x="5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3" name="Freeform 1234">
              <a:extLst>
                <a:ext uri="{FF2B5EF4-FFF2-40B4-BE49-F238E27FC236}">
                  <a16:creationId xmlns:a16="http://schemas.microsoft.com/office/drawing/2014/main" id="{B9D36E1E-831B-4C04-A8E6-0D1ED37B05BF}"/>
                </a:ext>
              </a:extLst>
            </p:cNvPr>
            <p:cNvSpPr/>
            <p:nvPr>
              <p:custDataLst>
                <p:tags r:id="rId684"/>
              </p:custDataLst>
            </p:nvPr>
          </p:nvSpPr>
          <p:spPr bwMode="auto">
            <a:xfrm>
              <a:off x="3008" y="3037"/>
              <a:ext cx="31" cy="45"/>
            </a:xfrm>
            <a:custGeom>
              <a:avLst/>
              <a:gdLst>
                <a:gd name="T0" fmla="*/ 10 w 28"/>
                <a:gd name="T1" fmla="*/ 5 h 41"/>
                <a:gd name="T2" fmla="*/ 38 w 28"/>
                <a:gd name="T3" fmla="*/ 54 h 41"/>
                <a:gd name="T4" fmla="*/ 0 w 2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1">
                  <a:moveTo>
                    <a:pt x="7" y="5"/>
                  </a:moveTo>
                  <a:cubicBezTo>
                    <a:pt x="12" y="16"/>
                    <a:pt x="17" y="36"/>
                    <a:pt x="28" y="41"/>
                  </a:cubicBezTo>
                  <a:cubicBezTo>
                    <a:pt x="26" y="26"/>
                    <a:pt x="11" y="5"/>
                    <a:pt x="0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4" name="Freeform 1235">
              <a:extLst>
                <a:ext uri="{FF2B5EF4-FFF2-40B4-BE49-F238E27FC236}">
                  <a16:creationId xmlns:a16="http://schemas.microsoft.com/office/drawing/2014/main" id="{1DBFAEBD-A34F-4B6D-B880-91DE2D81D489}"/>
                </a:ext>
              </a:extLst>
            </p:cNvPr>
            <p:cNvSpPr/>
            <p:nvPr>
              <p:custDataLst>
                <p:tags r:id="rId685"/>
              </p:custDataLst>
            </p:nvPr>
          </p:nvSpPr>
          <p:spPr bwMode="auto">
            <a:xfrm>
              <a:off x="2975" y="3051"/>
              <a:ext cx="41" cy="41"/>
            </a:xfrm>
            <a:custGeom>
              <a:avLst/>
              <a:gdLst>
                <a:gd name="T0" fmla="*/ 4 w 37"/>
                <a:gd name="T1" fmla="*/ 2 h 37"/>
                <a:gd name="T2" fmla="*/ 2 w 37"/>
                <a:gd name="T3" fmla="*/ 2 h 37"/>
                <a:gd name="T4" fmla="*/ 50 w 37"/>
                <a:gd name="T5" fmla="*/ 50 h 37"/>
                <a:gd name="T6" fmla="*/ 2 w 37"/>
                <a:gd name="T7" fmla="*/ 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4" y="2"/>
                  </a:moveTo>
                  <a:cubicBezTo>
                    <a:pt x="1" y="0"/>
                    <a:pt x="0" y="0"/>
                    <a:pt x="2" y="2"/>
                  </a:cubicBezTo>
                  <a:cubicBezTo>
                    <a:pt x="12" y="13"/>
                    <a:pt x="22" y="32"/>
                    <a:pt x="37" y="37"/>
                  </a:cubicBezTo>
                  <a:cubicBezTo>
                    <a:pt x="30" y="24"/>
                    <a:pt x="14" y="12"/>
                    <a:pt x="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5" name="Freeform 1236">
              <a:extLst>
                <a:ext uri="{FF2B5EF4-FFF2-40B4-BE49-F238E27FC236}">
                  <a16:creationId xmlns:a16="http://schemas.microsoft.com/office/drawing/2014/main" id="{96F2278B-4474-44C1-A9D5-F25BB630CD1F}"/>
                </a:ext>
              </a:extLst>
            </p:cNvPr>
            <p:cNvSpPr/>
            <p:nvPr>
              <p:custDataLst>
                <p:tags r:id="rId686"/>
              </p:custDataLst>
            </p:nvPr>
          </p:nvSpPr>
          <p:spPr bwMode="auto">
            <a:xfrm>
              <a:off x="2939" y="3071"/>
              <a:ext cx="54" cy="39"/>
            </a:xfrm>
            <a:custGeom>
              <a:avLst/>
              <a:gdLst>
                <a:gd name="T0" fmla="*/ 3 w 49"/>
                <a:gd name="T1" fmla="*/ 0 h 35"/>
                <a:gd name="T2" fmla="*/ 66 w 49"/>
                <a:gd name="T3" fmla="*/ 48 h 35"/>
                <a:gd name="T4" fmla="*/ 0 w 49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5">
                  <a:moveTo>
                    <a:pt x="3" y="0"/>
                  </a:moveTo>
                  <a:cubicBezTo>
                    <a:pt x="5" y="10"/>
                    <a:pt x="37" y="34"/>
                    <a:pt x="49" y="35"/>
                  </a:cubicBezTo>
                  <a:cubicBezTo>
                    <a:pt x="34" y="24"/>
                    <a:pt x="17" y="12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6" name="Freeform 1237">
              <a:extLst>
                <a:ext uri="{FF2B5EF4-FFF2-40B4-BE49-F238E27FC236}">
                  <a16:creationId xmlns:a16="http://schemas.microsoft.com/office/drawing/2014/main" id="{A5C2EEAC-A4AE-4E9F-956E-F0A70E6B028D}"/>
                </a:ext>
              </a:extLst>
            </p:cNvPr>
            <p:cNvSpPr/>
            <p:nvPr>
              <p:custDataLst>
                <p:tags r:id="rId687"/>
              </p:custDataLst>
            </p:nvPr>
          </p:nvSpPr>
          <p:spPr bwMode="auto">
            <a:xfrm>
              <a:off x="2909" y="3107"/>
              <a:ext cx="66" cy="29"/>
            </a:xfrm>
            <a:custGeom>
              <a:avLst/>
              <a:gdLst>
                <a:gd name="T0" fmla="*/ 0 w 60"/>
                <a:gd name="T1" fmla="*/ 0 h 27"/>
                <a:gd name="T2" fmla="*/ 80 w 60"/>
                <a:gd name="T3" fmla="*/ 31 h 27"/>
                <a:gd name="T4" fmla="*/ 8 w 6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7">
                  <a:moveTo>
                    <a:pt x="0" y="0"/>
                  </a:moveTo>
                  <a:cubicBezTo>
                    <a:pt x="16" y="17"/>
                    <a:pt x="37" y="27"/>
                    <a:pt x="60" y="25"/>
                  </a:cubicBezTo>
                  <a:cubicBezTo>
                    <a:pt x="49" y="2"/>
                    <a:pt x="26" y="4"/>
                    <a:pt x="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7" name="Freeform 1238">
              <a:extLst>
                <a:ext uri="{FF2B5EF4-FFF2-40B4-BE49-F238E27FC236}">
                  <a16:creationId xmlns:a16="http://schemas.microsoft.com/office/drawing/2014/main" id="{D76E3FC1-A534-4A66-8D30-CAB47CD1F5DB}"/>
                </a:ext>
              </a:extLst>
            </p:cNvPr>
            <p:cNvSpPr/>
            <p:nvPr>
              <p:custDataLst>
                <p:tags r:id="rId688"/>
              </p:custDataLst>
            </p:nvPr>
          </p:nvSpPr>
          <p:spPr bwMode="auto">
            <a:xfrm>
              <a:off x="2900" y="3138"/>
              <a:ext cx="73" cy="26"/>
            </a:xfrm>
            <a:custGeom>
              <a:avLst/>
              <a:gdLst>
                <a:gd name="T0" fmla="*/ 0 w 66"/>
                <a:gd name="T1" fmla="*/ 2 h 24"/>
                <a:gd name="T2" fmla="*/ 90 w 66"/>
                <a:gd name="T3" fmla="*/ 22 h 24"/>
                <a:gd name="T4" fmla="*/ 10 w 66"/>
                <a:gd name="T5" fmla="*/ 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4">
                  <a:moveTo>
                    <a:pt x="0" y="2"/>
                  </a:moveTo>
                  <a:cubicBezTo>
                    <a:pt x="7" y="12"/>
                    <a:pt x="53" y="24"/>
                    <a:pt x="66" y="17"/>
                  </a:cubicBezTo>
                  <a:cubicBezTo>
                    <a:pt x="56" y="3"/>
                    <a:pt x="22" y="0"/>
                    <a:pt x="7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8" name="Freeform 1239">
              <a:extLst>
                <a:ext uri="{FF2B5EF4-FFF2-40B4-BE49-F238E27FC236}">
                  <a16:creationId xmlns:a16="http://schemas.microsoft.com/office/drawing/2014/main" id="{9F08347D-1EB1-4B45-8324-4C9E70C98179}"/>
                </a:ext>
              </a:extLst>
            </p:cNvPr>
            <p:cNvSpPr/>
            <p:nvPr>
              <p:custDataLst>
                <p:tags r:id="rId689"/>
              </p:custDataLst>
            </p:nvPr>
          </p:nvSpPr>
          <p:spPr bwMode="auto">
            <a:xfrm>
              <a:off x="2897" y="3164"/>
              <a:ext cx="74" cy="39"/>
            </a:xfrm>
            <a:custGeom>
              <a:avLst/>
              <a:gdLst>
                <a:gd name="T0" fmla="*/ 0 w 67"/>
                <a:gd name="T1" fmla="*/ 32 h 35"/>
                <a:gd name="T2" fmla="*/ 78 w 67"/>
                <a:gd name="T3" fmla="*/ 22 h 35"/>
                <a:gd name="T4" fmla="*/ 0 w 67"/>
                <a:gd name="T5" fmla="*/ 2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35">
                  <a:moveTo>
                    <a:pt x="0" y="23"/>
                  </a:moveTo>
                  <a:cubicBezTo>
                    <a:pt x="10" y="27"/>
                    <a:pt x="67" y="35"/>
                    <a:pt x="58" y="16"/>
                  </a:cubicBezTo>
                  <a:cubicBezTo>
                    <a:pt x="49" y="0"/>
                    <a:pt x="11" y="13"/>
                    <a:pt x="0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19" name="Freeform 1240">
              <a:extLst>
                <a:ext uri="{FF2B5EF4-FFF2-40B4-BE49-F238E27FC236}">
                  <a16:creationId xmlns:a16="http://schemas.microsoft.com/office/drawing/2014/main" id="{1F84FD97-65B1-49E7-A5A1-978AEB552835}"/>
                </a:ext>
              </a:extLst>
            </p:cNvPr>
            <p:cNvSpPr/>
            <p:nvPr>
              <p:custDataLst>
                <p:tags r:id="rId690"/>
              </p:custDataLst>
            </p:nvPr>
          </p:nvSpPr>
          <p:spPr bwMode="auto">
            <a:xfrm>
              <a:off x="2915" y="3203"/>
              <a:ext cx="67" cy="26"/>
            </a:xfrm>
            <a:custGeom>
              <a:avLst/>
              <a:gdLst>
                <a:gd name="T0" fmla="*/ 9 w 60"/>
                <a:gd name="T1" fmla="*/ 27 h 24"/>
                <a:gd name="T2" fmla="*/ 0 w 60"/>
                <a:gd name="T3" fmla="*/ 27 h 24"/>
                <a:gd name="T4" fmla="*/ 84 w 60"/>
                <a:gd name="T5" fmla="*/ 16 h 24"/>
                <a:gd name="T6" fmla="*/ 9 w 60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4">
                  <a:moveTo>
                    <a:pt x="6" y="21"/>
                  </a:moveTo>
                  <a:cubicBezTo>
                    <a:pt x="4" y="21"/>
                    <a:pt x="2" y="21"/>
                    <a:pt x="0" y="21"/>
                  </a:cubicBezTo>
                  <a:cubicBezTo>
                    <a:pt x="17" y="19"/>
                    <a:pt x="44" y="0"/>
                    <a:pt x="60" y="13"/>
                  </a:cubicBezTo>
                  <a:cubicBezTo>
                    <a:pt x="48" y="18"/>
                    <a:pt x="17" y="24"/>
                    <a:pt x="6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0" name="Freeform 1241">
              <a:extLst>
                <a:ext uri="{FF2B5EF4-FFF2-40B4-BE49-F238E27FC236}">
                  <a16:creationId xmlns:a16="http://schemas.microsoft.com/office/drawing/2014/main" id="{E9003659-D177-46EF-A0E8-B5AE9166298B}"/>
                </a:ext>
              </a:extLst>
            </p:cNvPr>
            <p:cNvSpPr/>
            <p:nvPr>
              <p:custDataLst>
                <p:tags r:id="rId691"/>
              </p:custDataLst>
            </p:nvPr>
          </p:nvSpPr>
          <p:spPr bwMode="auto">
            <a:xfrm>
              <a:off x="2931" y="3244"/>
              <a:ext cx="54" cy="15"/>
            </a:xfrm>
            <a:custGeom>
              <a:avLst/>
              <a:gdLst>
                <a:gd name="T0" fmla="*/ 8 w 49"/>
                <a:gd name="T1" fmla="*/ 16 h 14"/>
                <a:gd name="T2" fmla="*/ 0 w 49"/>
                <a:gd name="T3" fmla="*/ 12 h 14"/>
                <a:gd name="T4" fmla="*/ 66 w 49"/>
                <a:gd name="T5" fmla="*/ 12 h 14"/>
                <a:gd name="T6" fmla="*/ 8 w 49"/>
                <a:gd name="T7" fmla="*/ 1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4">
                  <a:moveTo>
                    <a:pt x="5" y="13"/>
                  </a:moveTo>
                  <a:cubicBezTo>
                    <a:pt x="3" y="11"/>
                    <a:pt x="2" y="10"/>
                    <a:pt x="0" y="9"/>
                  </a:cubicBezTo>
                  <a:cubicBezTo>
                    <a:pt x="14" y="11"/>
                    <a:pt x="33" y="0"/>
                    <a:pt x="49" y="9"/>
                  </a:cubicBezTo>
                  <a:cubicBezTo>
                    <a:pt x="39" y="12"/>
                    <a:pt x="16" y="9"/>
                    <a:pt x="5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1" name="Freeform 1242">
              <a:extLst>
                <a:ext uri="{FF2B5EF4-FFF2-40B4-BE49-F238E27FC236}">
                  <a16:creationId xmlns:a16="http://schemas.microsoft.com/office/drawing/2014/main" id="{F1E35A3E-29F8-4779-A698-32D01E104F44}"/>
                </a:ext>
              </a:extLst>
            </p:cNvPr>
            <p:cNvSpPr/>
            <p:nvPr>
              <p:custDataLst>
                <p:tags r:id="rId692"/>
              </p:custDataLst>
            </p:nvPr>
          </p:nvSpPr>
          <p:spPr bwMode="auto">
            <a:xfrm>
              <a:off x="2947" y="3293"/>
              <a:ext cx="46" cy="25"/>
            </a:xfrm>
            <a:custGeom>
              <a:avLst/>
              <a:gdLst>
                <a:gd name="T0" fmla="*/ 2 w 41"/>
                <a:gd name="T1" fmla="*/ 13 h 22"/>
                <a:gd name="T2" fmla="*/ 54 w 41"/>
                <a:gd name="T3" fmla="*/ 13 h 22"/>
                <a:gd name="T4" fmla="*/ 0 w 41"/>
                <a:gd name="T5" fmla="*/ 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2">
                  <a:moveTo>
                    <a:pt x="2" y="9"/>
                  </a:moveTo>
                  <a:cubicBezTo>
                    <a:pt x="0" y="15"/>
                    <a:pt x="41" y="22"/>
                    <a:pt x="38" y="9"/>
                  </a:cubicBezTo>
                  <a:cubicBezTo>
                    <a:pt x="36" y="0"/>
                    <a:pt x="6" y="4"/>
                    <a:pt x="0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2" name="Freeform 1243">
              <a:extLst>
                <a:ext uri="{FF2B5EF4-FFF2-40B4-BE49-F238E27FC236}">
                  <a16:creationId xmlns:a16="http://schemas.microsoft.com/office/drawing/2014/main" id="{13AEC07D-D5B7-4292-8F82-28CAA0F690B1}"/>
                </a:ext>
              </a:extLst>
            </p:cNvPr>
            <p:cNvSpPr/>
            <p:nvPr>
              <p:custDataLst>
                <p:tags r:id="rId693"/>
              </p:custDataLst>
            </p:nvPr>
          </p:nvSpPr>
          <p:spPr bwMode="auto">
            <a:xfrm>
              <a:off x="2942" y="3334"/>
              <a:ext cx="52" cy="22"/>
            </a:xfrm>
            <a:custGeom>
              <a:avLst/>
              <a:gdLst>
                <a:gd name="T0" fmla="*/ 2 w 47"/>
                <a:gd name="T1" fmla="*/ 15 h 20"/>
                <a:gd name="T2" fmla="*/ 64 w 47"/>
                <a:gd name="T3" fmla="*/ 19 h 20"/>
                <a:gd name="T4" fmla="*/ 0 w 47"/>
                <a:gd name="T5" fmla="*/ 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0">
                  <a:moveTo>
                    <a:pt x="2" y="12"/>
                  </a:moveTo>
                  <a:cubicBezTo>
                    <a:pt x="16" y="17"/>
                    <a:pt x="32" y="20"/>
                    <a:pt x="47" y="14"/>
                  </a:cubicBezTo>
                  <a:cubicBezTo>
                    <a:pt x="42" y="0"/>
                    <a:pt x="13" y="5"/>
                    <a:pt x="0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3" name="Freeform 1244">
              <a:extLst>
                <a:ext uri="{FF2B5EF4-FFF2-40B4-BE49-F238E27FC236}">
                  <a16:creationId xmlns:a16="http://schemas.microsoft.com/office/drawing/2014/main" id="{AE393301-FC95-4128-A65B-7D65E89F87AA}"/>
                </a:ext>
              </a:extLst>
            </p:cNvPr>
            <p:cNvSpPr/>
            <p:nvPr>
              <p:custDataLst>
                <p:tags r:id="rId694"/>
              </p:custDataLst>
            </p:nvPr>
          </p:nvSpPr>
          <p:spPr bwMode="auto">
            <a:xfrm>
              <a:off x="2952" y="3388"/>
              <a:ext cx="53" cy="25"/>
            </a:xfrm>
            <a:custGeom>
              <a:avLst/>
              <a:gdLst>
                <a:gd name="T0" fmla="*/ 0 w 48"/>
                <a:gd name="T1" fmla="*/ 9 h 22"/>
                <a:gd name="T2" fmla="*/ 65 w 48"/>
                <a:gd name="T3" fmla="*/ 11 h 22"/>
                <a:gd name="T4" fmla="*/ 0 w 48"/>
                <a:gd name="T5" fmla="*/ 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0" y="6"/>
                  </a:moveTo>
                  <a:cubicBezTo>
                    <a:pt x="14" y="12"/>
                    <a:pt x="35" y="22"/>
                    <a:pt x="48" y="8"/>
                  </a:cubicBezTo>
                  <a:cubicBezTo>
                    <a:pt x="34" y="0"/>
                    <a:pt x="13" y="9"/>
                    <a:pt x="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4" name="Freeform 1245">
              <a:extLst>
                <a:ext uri="{FF2B5EF4-FFF2-40B4-BE49-F238E27FC236}">
                  <a16:creationId xmlns:a16="http://schemas.microsoft.com/office/drawing/2014/main" id="{F862225B-4137-4A2A-9F0F-AC576B911CB8}"/>
                </a:ext>
              </a:extLst>
            </p:cNvPr>
            <p:cNvSpPr/>
            <p:nvPr>
              <p:custDataLst>
                <p:tags r:id="rId695"/>
              </p:custDataLst>
            </p:nvPr>
          </p:nvSpPr>
          <p:spPr bwMode="auto">
            <a:xfrm>
              <a:off x="2950" y="3427"/>
              <a:ext cx="56" cy="18"/>
            </a:xfrm>
            <a:custGeom>
              <a:avLst/>
              <a:gdLst>
                <a:gd name="T0" fmla="*/ 5 w 51"/>
                <a:gd name="T1" fmla="*/ 9 h 16"/>
                <a:gd name="T2" fmla="*/ 0 w 51"/>
                <a:gd name="T3" fmla="*/ 8 h 16"/>
                <a:gd name="T4" fmla="*/ 67 w 51"/>
                <a:gd name="T5" fmla="*/ 11 h 16"/>
                <a:gd name="T6" fmla="*/ 10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6">
                  <a:moveTo>
                    <a:pt x="5" y="6"/>
                  </a:moveTo>
                  <a:cubicBezTo>
                    <a:pt x="3" y="6"/>
                    <a:pt x="2" y="6"/>
                    <a:pt x="0" y="5"/>
                  </a:cubicBezTo>
                  <a:cubicBezTo>
                    <a:pt x="16" y="10"/>
                    <a:pt x="37" y="16"/>
                    <a:pt x="51" y="8"/>
                  </a:cubicBezTo>
                  <a:cubicBezTo>
                    <a:pt x="40" y="7"/>
                    <a:pt x="10" y="8"/>
                    <a:pt x="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5" name="Freeform 1246">
              <a:extLst>
                <a:ext uri="{FF2B5EF4-FFF2-40B4-BE49-F238E27FC236}">
                  <a16:creationId xmlns:a16="http://schemas.microsoft.com/office/drawing/2014/main" id="{D4E925CF-924A-49B8-B31B-2474FE7C211C}"/>
                </a:ext>
              </a:extLst>
            </p:cNvPr>
            <p:cNvSpPr/>
            <p:nvPr>
              <p:custDataLst>
                <p:tags r:id="rId696"/>
              </p:custDataLst>
            </p:nvPr>
          </p:nvSpPr>
          <p:spPr bwMode="auto">
            <a:xfrm>
              <a:off x="2942" y="3460"/>
              <a:ext cx="44" cy="14"/>
            </a:xfrm>
            <a:custGeom>
              <a:avLst/>
              <a:gdLst>
                <a:gd name="T0" fmla="*/ 2 w 40"/>
                <a:gd name="T1" fmla="*/ 5 h 13"/>
                <a:gd name="T2" fmla="*/ 1 w 40"/>
                <a:gd name="T3" fmla="*/ 0 h 13"/>
                <a:gd name="T4" fmla="*/ 53 w 40"/>
                <a:gd name="T5" fmla="*/ 16 h 13"/>
                <a:gd name="T6" fmla="*/ 8 w 40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3">
                  <a:moveTo>
                    <a:pt x="2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12" y="5"/>
                    <a:pt x="27" y="13"/>
                    <a:pt x="40" y="13"/>
                  </a:cubicBezTo>
                  <a:cubicBezTo>
                    <a:pt x="35" y="0"/>
                    <a:pt x="9" y="9"/>
                    <a:pt x="5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6" name="Freeform 1247">
              <a:extLst>
                <a:ext uri="{FF2B5EF4-FFF2-40B4-BE49-F238E27FC236}">
                  <a16:creationId xmlns:a16="http://schemas.microsoft.com/office/drawing/2014/main" id="{122CE6F2-26F0-4D0E-8B12-68BFC4FBA441}"/>
                </a:ext>
              </a:extLst>
            </p:cNvPr>
            <p:cNvSpPr/>
            <p:nvPr>
              <p:custDataLst>
                <p:tags r:id="rId697"/>
              </p:custDataLst>
            </p:nvPr>
          </p:nvSpPr>
          <p:spPr bwMode="auto">
            <a:xfrm>
              <a:off x="2936" y="3494"/>
              <a:ext cx="45" cy="18"/>
            </a:xfrm>
            <a:custGeom>
              <a:avLst/>
              <a:gdLst>
                <a:gd name="T0" fmla="*/ 18 w 40"/>
                <a:gd name="T1" fmla="*/ 18 h 16"/>
                <a:gd name="T2" fmla="*/ 9 w 40"/>
                <a:gd name="T3" fmla="*/ 12 h 16"/>
                <a:gd name="T4" fmla="*/ 57 w 40"/>
                <a:gd name="T5" fmla="*/ 18 h 16"/>
                <a:gd name="T6" fmla="*/ 2 w 40"/>
                <a:gd name="T7" fmla="*/ 2 h 16"/>
                <a:gd name="T8" fmla="*/ 7 w 40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6">
                  <a:moveTo>
                    <a:pt x="12" y="12"/>
                  </a:moveTo>
                  <a:cubicBezTo>
                    <a:pt x="10" y="11"/>
                    <a:pt x="8" y="11"/>
                    <a:pt x="6" y="9"/>
                  </a:cubicBezTo>
                  <a:cubicBezTo>
                    <a:pt x="17" y="10"/>
                    <a:pt x="29" y="16"/>
                    <a:pt x="40" y="12"/>
                  </a:cubicBezTo>
                  <a:cubicBezTo>
                    <a:pt x="35" y="0"/>
                    <a:pt x="13" y="6"/>
                    <a:pt x="2" y="2"/>
                  </a:cubicBezTo>
                  <a:cubicBezTo>
                    <a:pt x="0" y="2"/>
                    <a:pt x="3" y="3"/>
                    <a:pt x="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7" name="Freeform 1248">
              <a:extLst>
                <a:ext uri="{FF2B5EF4-FFF2-40B4-BE49-F238E27FC236}">
                  <a16:creationId xmlns:a16="http://schemas.microsoft.com/office/drawing/2014/main" id="{F7894A46-D1BA-4B29-82EF-DE270C53E692}"/>
                </a:ext>
              </a:extLst>
            </p:cNvPr>
            <p:cNvSpPr/>
            <p:nvPr>
              <p:custDataLst>
                <p:tags r:id="rId698"/>
              </p:custDataLst>
            </p:nvPr>
          </p:nvSpPr>
          <p:spPr bwMode="auto">
            <a:xfrm>
              <a:off x="2924" y="3531"/>
              <a:ext cx="38" cy="22"/>
            </a:xfrm>
            <a:custGeom>
              <a:avLst/>
              <a:gdLst>
                <a:gd name="T0" fmla="*/ 9 w 34"/>
                <a:gd name="T1" fmla="*/ 10 h 20"/>
                <a:gd name="T2" fmla="*/ 2 w 34"/>
                <a:gd name="T3" fmla="*/ 11 h 20"/>
                <a:gd name="T4" fmla="*/ 47 w 34"/>
                <a:gd name="T5" fmla="*/ 22 h 20"/>
                <a:gd name="T6" fmla="*/ 0 w 34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0">
                  <a:moveTo>
                    <a:pt x="6" y="7"/>
                  </a:moveTo>
                  <a:cubicBezTo>
                    <a:pt x="5" y="7"/>
                    <a:pt x="3" y="7"/>
                    <a:pt x="2" y="8"/>
                  </a:cubicBezTo>
                  <a:cubicBezTo>
                    <a:pt x="10" y="12"/>
                    <a:pt x="26" y="20"/>
                    <a:pt x="34" y="16"/>
                  </a:cubicBezTo>
                  <a:cubicBezTo>
                    <a:pt x="29" y="5"/>
                    <a:pt x="3" y="0"/>
                    <a:pt x="0" y="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8" name="Freeform 1249">
              <a:extLst>
                <a:ext uri="{FF2B5EF4-FFF2-40B4-BE49-F238E27FC236}">
                  <a16:creationId xmlns:a16="http://schemas.microsoft.com/office/drawing/2014/main" id="{D24D432B-1A13-4DB7-8283-626A01AE878C}"/>
                </a:ext>
              </a:extLst>
            </p:cNvPr>
            <p:cNvSpPr/>
            <p:nvPr>
              <p:custDataLst>
                <p:tags r:id="rId699"/>
              </p:custDataLst>
            </p:nvPr>
          </p:nvSpPr>
          <p:spPr bwMode="auto">
            <a:xfrm>
              <a:off x="2914" y="3565"/>
              <a:ext cx="47" cy="21"/>
            </a:xfrm>
            <a:custGeom>
              <a:avLst/>
              <a:gdLst>
                <a:gd name="T0" fmla="*/ 4 w 42"/>
                <a:gd name="T1" fmla="*/ 3 h 19"/>
                <a:gd name="T2" fmla="*/ 2 w 42"/>
                <a:gd name="T3" fmla="*/ 1 h 19"/>
                <a:gd name="T4" fmla="*/ 59 w 42"/>
                <a:gd name="T5" fmla="*/ 13 h 19"/>
                <a:gd name="T6" fmla="*/ 0 w 42"/>
                <a:gd name="T7" fmla="*/ 3 h 19"/>
                <a:gd name="T8" fmla="*/ 4 w 42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3" y="1"/>
                    <a:pt x="35" y="2"/>
                    <a:pt x="42" y="10"/>
                  </a:cubicBezTo>
                  <a:cubicBezTo>
                    <a:pt x="33" y="19"/>
                    <a:pt x="9" y="11"/>
                    <a:pt x="0" y="3"/>
                  </a:cubicBezTo>
                  <a:cubicBezTo>
                    <a:pt x="0" y="0"/>
                    <a:pt x="2" y="3"/>
                    <a:pt x="4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29" name="Freeform 1250">
              <a:extLst>
                <a:ext uri="{FF2B5EF4-FFF2-40B4-BE49-F238E27FC236}">
                  <a16:creationId xmlns:a16="http://schemas.microsoft.com/office/drawing/2014/main" id="{C3E8E7F3-3AC2-41A3-823E-3BE52C281B54}"/>
                </a:ext>
              </a:extLst>
            </p:cNvPr>
            <p:cNvSpPr/>
            <p:nvPr>
              <p:custDataLst>
                <p:tags r:id="rId700"/>
              </p:custDataLst>
            </p:nvPr>
          </p:nvSpPr>
          <p:spPr bwMode="auto">
            <a:xfrm>
              <a:off x="2903" y="3597"/>
              <a:ext cx="56" cy="16"/>
            </a:xfrm>
            <a:custGeom>
              <a:avLst/>
              <a:gdLst>
                <a:gd name="T0" fmla="*/ 10 w 50"/>
                <a:gd name="T1" fmla="*/ 2 h 14"/>
                <a:gd name="T2" fmla="*/ 3 w 50"/>
                <a:gd name="T3" fmla="*/ 1 h 14"/>
                <a:gd name="T4" fmla="*/ 71 w 50"/>
                <a:gd name="T5" fmla="*/ 15 h 14"/>
                <a:gd name="T6" fmla="*/ 0 w 50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">
                  <a:moveTo>
                    <a:pt x="7" y="2"/>
                  </a:moveTo>
                  <a:cubicBezTo>
                    <a:pt x="6" y="1"/>
                    <a:pt x="5" y="1"/>
                    <a:pt x="3" y="1"/>
                  </a:cubicBezTo>
                  <a:cubicBezTo>
                    <a:pt x="15" y="0"/>
                    <a:pt x="37" y="4"/>
                    <a:pt x="50" y="10"/>
                  </a:cubicBezTo>
                  <a:cubicBezTo>
                    <a:pt x="34" y="14"/>
                    <a:pt x="12" y="13"/>
                    <a:pt x="0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0" name="Freeform 1251">
              <a:extLst>
                <a:ext uri="{FF2B5EF4-FFF2-40B4-BE49-F238E27FC236}">
                  <a16:creationId xmlns:a16="http://schemas.microsoft.com/office/drawing/2014/main" id="{B59818A1-1D4B-402B-84E5-F4BC2D829F36}"/>
                </a:ext>
              </a:extLst>
            </p:cNvPr>
            <p:cNvSpPr/>
            <p:nvPr>
              <p:custDataLst>
                <p:tags r:id="rId701"/>
              </p:custDataLst>
            </p:nvPr>
          </p:nvSpPr>
          <p:spPr bwMode="auto">
            <a:xfrm>
              <a:off x="2894" y="3627"/>
              <a:ext cx="63" cy="32"/>
            </a:xfrm>
            <a:custGeom>
              <a:avLst/>
              <a:gdLst>
                <a:gd name="T0" fmla="*/ 10 w 57"/>
                <a:gd name="T1" fmla="*/ 0 h 29"/>
                <a:gd name="T2" fmla="*/ 39 w 57"/>
                <a:gd name="T3" fmla="*/ 4 h 29"/>
                <a:gd name="T4" fmla="*/ 77 w 57"/>
                <a:gd name="T5" fmla="*/ 29 h 29"/>
                <a:gd name="T6" fmla="*/ 8 w 57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8">
                  <a:moveTo>
                    <a:pt x="7" y="0"/>
                  </a:moveTo>
                  <a:cubicBezTo>
                    <a:pt x="0" y="1"/>
                    <a:pt x="25" y="3"/>
                    <a:pt x="29" y="4"/>
                  </a:cubicBezTo>
                  <a:cubicBezTo>
                    <a:pt x="38" y="7"/>
                    <a:pt x="52" y="12"/>
                    <a:pt x="57" y="22"/>
                  </a:cubicBezTo>
                  <a:cubicBezTo>
                    <a:pt x="41" y="29"/>
                    <a:pt x="14" y="15"/>
                    <a:pt x="5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1" name="Freeform 1252">
              <a:extLst>
                <a:ext uri="{FF2B5EF4-FFF2-40B4-BE49-F238E27FC236}">
                  <a16:creationId xmlns:a16="http://schemas.microsoft.com/office/drawing/2014/main" id="{5E85CD5F-9028-47ED-8630-F9D794514541}"/>
                </a:ext>
              </a:extLst>
            </p:cNvPr>
            <p:cNvSpPr/>
            <p:nvPr>
              <p:custDataLst>
                <p:tags r:id="rId702"/>
              </p:custDataLst>
            </p:nvPr>
          </p:nvSpPr>
          <p:spPr bwMode="auto">
            <a:xfrm>
              <a:off x="2894" y="3660"/>
              <a:ext cx="69" cy="52"/>
            </a:xfrm>
            <a:custGeom>
              <a:avLst/>
              <a:gdLst>
                <a:gd name="T0" fmla="*/ 0 w 62"/>
                <a:gd name="T1" fmla="*/ 4 h 47"/>
                <a:gd name="T2" fmla="*/ 51 w 62"/>
                <a:gd name="T3" fmla="*/ 64 h 47"/>
                <a:gd name="T4" fmla="*/ 2 w 62"/>
                <a:gd name="T5" fmla="*/ 27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7">
                  <a:moveTo>
                    <a:pt x="0" y="4"/>
                  </a:moveTo>
                  <a:cubicBezTo>
                    <a:pt x="22" y="0"/>
                    <a:pt x="62" y="23"/>
                    <a:pt x="37" y="47"/>
                  </a:cubicBezTo>
                  <a:cubicBezTo>
                    <a:pt x="27" y="34"/>
                    <a:pt x="17" y="29"/>
                    <a:pt x="2" y="2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2" name="Freeform 1253">
              <a:extLst>
                <a:ext uri="{FF2B5EF4-FFF2-40B4-BE49-F238E27FC236}">
                  <a16:creationId xmlns:a16="http://schemas.microsoft.com/office/drawing/2014/main" id="{081FE2BA-4F58-4E32-9069-5406BD5DAA88}"/>
                </a:ext>
              </a:extLst>
            </p:cNvPr>
            <p:cNvSpPr/>
            <p:nvPr>
              <p:custDataLst>
                <p:tags r:id="rId703"/>
              </p:custDataLst>
            </p:nvPr>
          </p:nvSpPr>
          <p:spPr bwMode="auto">
            <a:xfrm>
              <a:off x="2050" y="2407"/>
              <a:ext cx="58" cy="26"/>
            </a:xfrm>
            <a:custGeom>
              <a:avLst/>
              <a:gdLst>
                <a:gd name="T0" fmla="*/ 0 w 53"/>
                <a:gd name="T1" fmla="*/ 33 h 23"/>
                <a:gd name="T2" fmla="*/ 69 w 53"/>
                <a:gd name="T3" fmla="*/ 0 h 23"/>
                <a:gd name="T4" fmla="*/ 3 w 53"/>
                <a:gd name="T5" fmla="*/ 2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23"/>
                  </a:moveTo>
                  <a:cubicBezTo>
                    <a:pt x="5" y="13"/>
                    <a:pt x="40" y="4"/>
                    <a:pt x="53" y="0"/>
                  </a:cubicBezTo>
                  <a:cubicBezTo>
                    <a:pt x="39" y="9"/>
                    <a:pt x="19" y="13"/>
                    <a:pt x="3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3" name="Freeform 1254">
              <a:extLst>
                <a:ext uri="{FF2B5EF4-FFF2-40B4-BE49-F238E27FC236}">
                  <a16:creationId xmlns:a16="http://schemas.microsoft.com/office/drawing/2014/main" id="{242BEA12-B51B-4931-AAC6-9B5FBB5E4CCA}"/>
                </a:ext>
              </a:extLst>
            </p:cNvPr>
            <p:cNvSpPr/>
            <p:nvPr>
              <p:custDataLst>
                <p:tags r:id="rId704"/>
              </p:custDataLst>
            </p:nvPr>
          </p:nvSpPr>
          <p:spPr bwMode="auto">
            <a:xfrm>
              <a:off x="2056" y="2428"/>
              <a:ext cx="51" cy="39"/>
            </a:xfrm>
            <a:custGeom>
              <a:avLst/>
              <a:gdLst>
                <a:gd name="T0" fmla="*/ 3 w 46"/>
                <a:gd name="T1" fmla="*/ 35 h 35"/>
                <a:gd name="T2" fmla="*/ 63 w 46"/>
                <a:gd name="T3" fmla="*/ 16 h 35"/>
                <a:gd name="T4" fmla="*/ 0 w 46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5">
                  <a:moveTo>
                    <a:pt x="3" y="25"/>
                  </a:moveTo>
                  <a:cubicBezTo>
                    <a:pt x="12" y="35"/>
                    <a:pt x="39" y="20"/>
                    <a:pt x="46" y="12"/>
                  </a:cubicBezTo>
                  <a:cubicBezTo>
                    <a:pt x="37" y="0"/>
                    <a:pt x="9" y="20"/>
                    <a:pt x="0" y="2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4" name="Freeform 1255">
              <a:extLst>
                <a:ext uri="{FF2B5EF4-FFF2-40B4-BE49-F238E27FC236}">
                  <a16:creationId xmlns:a16="http://schemas.microsoft.com/office/drawing/2014/main" id="{DD2F8D31-1EE5-4525-BB6E-E63F1A9B773F}"/>
                </a:ext>
              </a:extLst>
            </p:cNvPr>
            <p:cNvSpPr/>
            <p:nvPr>
              <p:custDataLst>
                <p:tags r:id="rId705"/>
              </p:custDataLst>
            </p:nvPr>
          </p:nvSpPr>
          <p:spPr bwMode="auto">
            <a:xfrm>
              <a:off x="2078" y="2454"/>
              <a:ext cx="53" cy="34"/>
            </a:xfrm>
            <a:custGeom>
              <a:avLst/>
              <a:gdLst>
                <a:gd name="T0" fmla="*/ 1 w 48"/>
                <a:gd name="T1" fmla="*/ 39 h 31"/>
                <a:gd name="T2" fmla="*/ 65 w 48"/>
                <a:gd name="T3" fmla="*/ 15 h 31"/>
                <a:gd name="T4" fmla="*/ 0 w 48"/>
                <a:gd name="T5" fmla="*/ 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1">
                  <a:moveTo>
                    <a:pt x="1" y="30"/>
                  </a:moveTo>
                  <a:cubicBezTo>
                    <a:pt x="16" y="31"/>
                    <a:pt x="35" y="19"/>
                    <a:pt x="48" y="12"/>
                  </a:cubicBezTo>
                  <a:cubicBezTo>
                    <a:pt x="38" y="0"/>
                    <a:pt x="10" y="23"/>
                    <a:pt x="0" y="2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5" name="Freeform 1256">
              <a:extLst>
                <a:ext uri="{FF2B5EF4-FFF2-40B4-BE49-F238E27FC236}">
                  <a16:creationId xmlns:a16="http://schemas.microsoft.com/office/drawing/2014/main" id="{9884B271-F0ED-4976-BF60-159053A5E501}"/>
                </a:ext>
              </a:extLst>
            </p:cNvPr>
            <p:cNvSpPr/>
            <p:nvPr>
              <p:custDataLst>
                <p:tags r:id="rId706"/>
              </p:custDataLst>
            </p:nvPr>
          </p:nvSpPr>
          <p:spPr bwMode="auto">
            <a:xfrm>
              <a:off x="2086" y="2481"/>
              <a:ext cx="53" cy="40"/>
            </a:xfrm>
            <a:custGeom>
              <a:avLst/>
              <a:gdLst>
                <a:gd name="T0" fmla="*/ 1 w 48"/>
                <a:gd name="T1" fmla="*/ 49 h 36"/>
                <a:gd name="T2" fmla="*/ 65 w 48"/>
                <a:gd name="T3" fmla="*/ 0 h 36"/>
                <a:gd name="T4" fmla="*/ 0 w 48"/>
                <a:gd name="T5" fmla="*/ 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6">
                  <a:moveTo>
                    <a:pt x="1" y="36"/>
                  </a:moveTo>
                  <a:cubicBezTo>
                    <a:pt x="15" y="31"/>
                    <a:pt x="45" y="17"/>
                    <a:pt x="48" y="0"/>
                  </a:cubicBezTo>
                  <a:cubicBezTo>
                    <a:pt x="33" y="2"/>
                    <a:pt x="12" y="17"/>
                    <a:pt x="0" y="2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6" name="Freeform 1257">
              <a:extLst>
                <a:ext uri="{FF2B5EF4-FFF2-40B4-BE49-F238E27FC236}">
                  <a16:creationId xmlns:a16="http://schemas.microsoft.com/office/drawing/2014/main" id="{CC2B407F-0025-4F78-B7C8-5FB00A33FDAB}"/>
                </a:ext>
              </a:extLst>
            </p:cNvPr>
            <p:cNvSpPr/>
            <p:nvPr>
              <p:custDataLst>
                <p:tags r:id="rId707"/>
              </p:custDataLst>
            </p:nvPr>
          </p:nvSpPr>
          <p:spPr bwMode="auto">
            <a:xfrm>
              <a:off x="2103" y="2511"/>
              <a:ext cx="53" cy="47"/>
            </a:xfrm>
            <a:custGeom>
              <a:avLst/>
              <a:gdLst>
                <a:gd name="T0" fmla="*/ 3 w 48"/>
                <a:gd name="T1" fmla="*/ 54 h 42"/>
                <a:gd name="T2" fmla="*/ 65 w 48"/>
                <a:gd name="T3" fmla="*/ 12 h 42"/>
                <a:gd name="T4" fmla="*/ 0 w 48"/>
                <a:gd name="T5" fmla="*/ 5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2">
                  <a:moveTo>
                    <a:pt x="3" y="38"/>
                  </a:moveTo>
                  <a:cubicBezTo>
                    <a:pt x="10" y="42"/>
                    <a:pt x="40" y="16"/>
                    <a:pt x="48" y="9"/>
                  </a:cubicBezTo>
                  <a:cubicBezTo>
                    <a:pt x="39" y="0"/>
                    <a:pt x="8" y="35"/>
                    <a:pt x="0" y="4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7" name="Freeform 1258">
              <a:extLst>
                <a:ext uri="{FF2B5EF4-FFF2-40B4-BE49-F238E27FC236}">
                  <a16:creationId xmlns:a16="http://schemas.microsoft.com/office/drawing/2014/main" id="{B609F59F-6C84-4346-82F4-685A70968312}"/>
                </a:ext>
              </a:extLst>
            </p:cNvPr>
            <p:cNvSpPr/>
            <p:nvPr>
              <p:custDataLst>
                <p:tags r:id="rId708"/>
              </p:custDataLst>
            </p:nvPr>
          </p:nvSpPr>
          <p:spPr bwMode="auto">
            <a:xfrm>
              <a:off x="2114" y="2548"/>
              <a:ext cx="55" cy="36"/>
            </a:xfrm>
            <a:custGeom>
              <a:avLst/>
              <a:gdLst>
                <a:gd name="T0" fmla="*/ 0 w 50"/>
                <a:gd name="T1" fmla="*/ 43 h 33"/>
                <a:gd name="T2" fmla="*/ 67 w 50"/>
                <a:gd name="T3" fmla="*/ 0 h 33"/>
                <a:gd name="T4" fmla="*/ 43 w 50"/>
                <a:gd name="T5" fmla="*/ 28 h 33"/>
                <a:gd name="T6" fmla="*/ 8 w 50"/>
                <a:gd name="T7" fmla="*/ 4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14" y="18"/>
                    <a:pt x="29" y="4"/>
                    <a:pt x="50" y="0"/>
                  </a:cubicBezTo>
                  <a:cubicBezTo>
                    <a:pt x="45" y="8"/>
                    <a:pt x="41" y="17"/>
                    <a:pt x="32" y="22"/>
                  </a:cubicBezTo>
                  <a:cubicBezTo>
                    <a:pt x="23" y="27"/>
                    <a:pt x="13" y="27"/>
                    <a:pt x="5" y="3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8" name="Freeform 1259">
              <a:extLst>
                <a:ext uri="{FF2B5EF4-FFF2-40B4-BE49-F238E27FC236}">
                  <a16:creationId xmlns:a16="http://schemas.microsoft.com/office/drawing/2014/main" id="{57694438-3E3D-48C5-B89B-98120E14611E}"/>
                </a:ext>
              </a:extLst>
            </p:cNvPr>
            <p:cNvSpPr/>
            <p:nvPr>
              <p:custDataLst>
                <p:tags r:id="rId709"/>
              </p:custDataLst>
            </p:nvPr>
          </p:nvSpPr>
          <p:spPr bwMode="auto">
            <a:xfrm>
              <a:off x="2126" y="2584"/>
              <a:ext cx="52" cy="30"/>
            </a:xfrm>
            <a:custGeom>
              <a:avLst/>
              <a:gdLst>
                <a:gd name="T0" fmla="*/ 4 w 47"/>
                <a:gd name="T1" fmla="*/ 36 h 27"/>
                <a:gd name="T2" fmla="*/ 64 w 47"/>
                <a:gd name="T3" fmla="*/ 0 h 27"/>
                <a:gd name="T4" fmla="*/ 0 w 47"/>
                <a:gd name="T5" fmla="*/ 37 h 27"/>
                <a:gd name="T6" fmla="*/ 2 w 47"/>
                <a:gd name="T7" fmla="*/ 3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27">
                  <a:moveTo>
                    <a:pt x="4" y="26"/>
                  </a:moveTo>
                  <a:cubicBezTo>
                    <a:pt x="13" y="11"/>
                    <a:pt x="30" y="3"/>
                    <a:pt x="47" y="0"/>
                  </a:cubicBezTo>
                  <a:cubicBezTo>
                    <a:pt x="32" y="7"/>
                    <a:pt x="19" y="26"/>
                    <a:pt x="0" y="27"/>
                  </a:cubicBezTo>
                  <a:cubicBezTo>
                    <a:pt x="0" y="26"/>
                    <a:pt x="1" y="26"/>
                    <a:pt x="2" y="2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39" name="Freeform 1260">
              <a:extLst>
                <a:ext uri="{FF2B5EF4-FFF2-40B4-BE49-F238E27FC236}">
                  <a16:creationId xmlns:a16="http://schemas.microsoft.com/office/drawing/2014/main" id="{0831744A-8CBD-473C-8C85-409D3428A104}"/>
                </a:ext>
              </a:extLst>
            </p:cNvPr>
            <p:cNvSpPr/>
            <p:nvPr>
              <p:custDataLst>
                <p:tags r:id="rId710"/>
              </p:custDataLst>
            </p:nvPr>
          </p:nvSpPr>
          <p:spPr bwMode="auto">
            <a:xfrm>
              <a:off x="2144" y="2610"/>
              <a:ext cx="43" cy="46"/>
            </a:xfrm>
            <a:custGeom>
              <a:avLst/>
              <a:gdLst>
                <a:gd name="T0" fmla="*/ 52 w 39"/>
                <a:gd name="T1" fmla="*/ 1 h 42"/>
                <a:gd name="T2" fmla="*/ 9 w 39"/>
                <a:gd name="T3" fmla="*/ 42 h 42"/>
                <a:gd name="T4" fmla="*/ 51 w 39"/>
                <a:gd name="T5" fmla="*/ 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2">
                  <a:moveTo>
                    <a:pt x="39" y="1"/>
                  </a:moveTo>
                  <a:cubicBezTo>
                    <a:pt x="30" y="0"/>
                    <a:pt x="0" y="22"/>
                    <a:pt x="6" y="32"/>
                  </a:cubicBezTo>
                  <a:cubicBezTo>
                    <a:pt x="11" y="42"/>
                    <a:pt x="36" y="9"/>
                    <a:pt x="38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0" name="Freeform 1261">
              <a:extLst>
                <a:ext uri="{FF2B5EF4-FFF2-40B4-BE49-F238E27FC236}">
                  <a16:creationId xmlns:a16="http://schemas.microsoft.com/office/drawing/2014/main" id="{70014DC0-5E01-4435-89AB-037A10BC2B1D}"/>
                </a:ext>
              </a:extLst>
            </p:cNvPr>
            <p:cNvSpPr/>
            <p:nvPr>
              <p:custDataLst>
                <p:tags r:id="rId711"/>
              </p:custDataLst>
            </p:nvPr>
          </p:nvSpPr>
          <p:spPr bwMode="auto">
            <a:xfrm>
              <a:off x="2166" y="2637"/>
              <a:ext cx="37" cy="45"/>
            </a:xfrm>
            <a:custGeom>
              <a:avLst/>
              <a:gdLst>
                <a:gd name="T0" fmla="*/ 42 w 34"/>
                <a:gd name="T1" fmla="*/ 2 h 41"/>
                <a:gd name="T2" fmla="*/ 44 w 34"/>
                <a:gd name="T3" fmla="*/ 0 h 41"/>
                <a:gd name="T4" fmla="*/ 4 w 34"/>
                <a:gd name="T5" fmla="*/ 41 h 41"/>
                <a:gd name="T6" fmla="*/ 40 w 34"/>
                <a:gd name="T7" fmla="*/ 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3" y="2"/>
                  </a:moveTo>
                  <a:cubicBezTo>
                    <a:pt x="33" y="1"/>
                    <a:pt x="34" y="1"/>
                    <a:pt x="34" y="0"/>
                  </a:cubicBezTo>
                  <a:cubicBezTo>
                    <a:pt x="29" y="5"/>
                    <a:pt x="0" y="22"/>
                    <a:pt x="4" y="31"/>
                  </a:cubicBezTo>
                  <a:cubicBezTo>
                    <a:pt x="8" y="41"/>
                    <a:pt x="28" y="10"/>
                    <a:pt x="31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1" name="Freeform 1262">
              <a:extLst>
                <a:ext uri="{FF2B5EF4-FFF2-40B4-BE49-F238E27FC236}">
                  <a16:creationId xmlns:a16="http://schemas.microsoft.com/office/drawing/2014/main" id="{08314B74-07F7-451D-9B86-0284DE8BD3EB}"/>
                </a:ext>
              </a:extLst>
            </p:cNvPr>
            <p:cNvSpPr/>
            <p:nvPr>
              <p:custDataLst>
                <p:tags r:id="rId712"/>
              </p:custDataLst>
            </p:nvPr>
          </p:nvSpPr>
          <p:spPr bwMode="auto">
            <a:xfrm>
              <a:off x="2188" y="2671"/>
              <a:ext cx="43" cy="30"/>
            </a:xfrm>
            <a:custGeom>
              <a:avLst/>
              <a:gdLst>
                <a:gd name="T0" fmla="*/ 50 w 39"/>
                <a:gd name="T1" fmla="*/ 2 h 27"/>
                <a:gd name="T2" fmla="*/ 49 w 39"/>
                <a:gd name="T3" fmla="*/ 0 h 27"/>
                <a:gd name="T4" fmla="*/ 14 w 39"/>
                <a:gd name="T5" fmla="*/ 34 h 27"/>
                <a:gd name="T6" fmla="*/ 52 w 39"/>
                <a:gd name="T7" fmla="*/ 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7" y="2"/>
                  </a:moveTo>
                  <a:cubicBezTo>
                    <a:pt x="38" y="1"/>
                    <a:pt x="37" y="0"/>
                    <a:pt x="36" y="0"/>
                  </a:cubicBezTo>
                  <a:cubicBezTo>
                    <a:pt x="32" y="2"/>
                    <a:pt x="0" y="21"/>
                    <a:pt x="11" y="25"/>
                  </a:cubicBezTo>
                  <a:cubicBezTo>
                    <a:pt x="19" y="27"/>
                    <a:pt x="36" y="7"/>
                    <a:pt x="39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2" name="Freeform 1263">
              <a:extLst>
                <a:ext uri="{FF2B5EF4-FFF2-40B4-BE49-F238E27FC236}">
                  <a16:creationId xmlns:a16="http://schemas.microsoft.com/office/drawing/2014/main" id="{34507361-857E-40A1-A42C-2D9A5FBC3D74}"/>
                </a:ext>
              </a:extLst>
            </p:cNvPr>
            <p:cNvSpPr/>
            <p:nvPr>
              <p:custDataLst>
                <p:tags r:id="rId713"/>
              </p:custDataLst>
            </p:nvPr>
          </p:nvSpPr>
          <p:spPr bwMode="auto">
            <a:xfrm>
              <a:off x="2210" y="2690"/>
              <a:ext cx="41" cy="38"/>
            </a:xfrm>
            <a:custGeom>
              <a:avLst/>
              <a:gdLst>
                <a:gd name="T0" fmla="*/ 50 w 37"/>
                <a:gd name="T1" fmla="*/ 1 h 34"/>
                <a:gd name="T2" fmla="*/ 0 w 37"/>
                <a:gd name="T3" fmla="*/ 39 h 34"/>
                <a:gd name="T4" fmla="*/ 47 w 37"/>
                <a:gd name="T5" fmla="*/ 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4">
                  <a:moveTo>
                    <a:pt x="37" y="1"/>
                  </a:moveTo>
                  <a:cubicBezTo>
                    <a:pt x="28" y="0"/>
                    <a:pt x="4" y="18"/>
                    <a:pt x="0" y="28"/>
                  </a:cubicBezTo>
                  <a:cubicBezTo>
                    <a:pt x="12" y="34"/>
                    <a:pt x="28" y="10"/>
                    <a:pt x="34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3" name="Freeform 1264">
              <a:extLst>
                <a:ext uri="{FF2B5EF4-FFF2-40B4-BE49-F238E27FC236}">
                  <a16:creationId xmlns:a16="http://schemas.microsoft.com/office/drawing/2014/main" id="{F9656A34-0D0D-47A0-83B9-20F2986A6034}"/>
                </a:ext>
              </a:extLst>
            </p:cNvPr>
            <p:cNvSpPr/>
            <p:nvPr>
              <p:custDataLst>
                <p:tags r:id="rId714"/>
              </p:custDataLst>
            </p:nvPr>
          </p:nvSpPr>
          <p:spPr bwMode="auto">
            <a:xfrm>
              <a:off x="2222" y="2708"/>
              <a:ext cx="42" cy="39"/>
            </a:xfrm>
            <a:custGeom>
              <a:avLst/>
              <a:gdLst>
                <a:gd name="T0" fmla="*/ 49 w 38"/>
                <a:gd name="T1" fmla="*/ 4 h 35"/>
                <a:gd name="T2" fmla="*/ 51 w 38"/>
                <a:gd name="T3" fmla="*/ 0 h 35"/>
                <a:gd name="T4" fmla="*/ 4 w 38"/>
                <a:gd name="T5" fmla="*/ 48 h 35"/>
                <a:gd name="T6" fmla="*/ 51 w 38"/>
                <a:gd name="T7" fmla="*/ 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5">
                  <a:moveTo>
                    <a:pt x="36" y="4"/>
                  </a:moveTo>
                  <a:cubicBezTo>
                    <a:pt x="37" y="2"/>
                    <a:pt x="38" y="1"/>
                    <a:pt x="38" y="0"/>
                  </a:cubicBezTo>
                  <a:cubicBezTo>
                    <a:pt x="28" y="0"/>
                    <a:pt x="0" y="24"/>
                    <a:pt x="4" y="35"/>
                  </a:cubicBezTo>
                  <a:cubicBezTo>
                    <a:pt x="17" y="29"/>
                    <a:pt x="30" y="13"/>
                    <a:pt x="38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4" name="Freeform 1265">
              <a:extLst>
                <a:ext uri="{FF2B5EF4-FFF2-40B4-BE49-F238E27FC236}">
                  <a16:creationId xmlns:a16="http://schemas.microsoft.com/office/drawing/2014/main" id="{BB985511-90B9-4E9A-9782-5826E105D0C4}"/>
                </a:ext>
              </a:extLst>
            </p:cNvPr>
            <p:cNvSpPr/>
            <p:nvPr>
              <p:custDataLst>
                <p:tags r:id="rId715"/>
              </p:custDataLst>
            </p:nvPr>
          </p:nvSpPr>
          <p:spPr bwMode="auto">
            <a:xfrm>
              <a:off x="2237" y="2727"/>
              <a:ext cx="40" cy="38"/>
            </a:xfrm>
            <a:custGeom>
              <a:avLst/>
              <a:gdLst>
                <a:gd name="T0" fmla="*/ 49 w 36"/>
                <a:gd name="T1" fmla="*/ 1 h 35"/>
                <a:gd name="T2" fmla="*/ 0 w 36"/>
                <a:gd name="T3" fmla="*/ 45 h 35"/>
                <a:gd name="T4" fmla="*/ 49 w 36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36" y="1"/>
                  </a:moveTo>
                  <a:cubicBezTo>
                    <a:pt x="23" y="3"/>
                    <a:pt x="3" y="22"/>
                    <a:pt x="0" y="35"/>
                  </a:cubicBezTo>
                  <a:cubicBezTo>
                    <a:pt x="11" y="23"/>
                    <a:pt x="25" y="13"/>
                    <a:pt x="3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5" name="Freeform 1266">
              <a:extLst>
                <a:ext uri="{FF2B5EF4-FFF2-40B4-BE49-F238E27FC236}">
                  <a16:creationId xmlns:a16="http://schemas.microsoft.com/office/drawing/2014/main" id="{4B0F9DB0-E098-4098-8F56-862684B62FE1}"/>
                </a:ext>
              </a:extLst>
            </p:cNvPr>
            <p:cNvSpPr/>
            <p:nvPr>
              <p:custDataLst>
                <p:tags r:id="rId716"/>
              </p:custDataLst>
            </p:nvPr>
          </p:nvSpPr>
          <p:spPr bwMode="auto">
            <a:xfrm>
              <a:off x="2254" y="2749"/>
              <a:ext cx="42" cy="46"/>
            </a:xfrm>
            <a:custGeom>
              <a:avLst/>
              <a:gdLst>
                <a:gd name="T0" fmla="*/ 51 w 38"/>
                <a:gd name="T1" fmla="*/ 0 h 42"/>
                <a:gd name="T2" fmla="*/ 0 w 38"/>
                <a:gd name="T3" fmla="*/ 55 h 42"/>
                <a:gd name="T4" fmla="*/ 46 w 38"/>
                <a:gd name="T5" fmla="*/ 1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2">
                  <a:moveTo>
                    <a:pt x="38" y="0"/>
                  </a:moveTo>
                  <a:cubicBezTo>
                    <a:pt x="25" y="0"/>
                    <a:pt x="1" y="29"/>
                    <a:pt x="0" y="42"/>
                  </a:cubicBezTo>
                  <a:cubicBezTo>
                    <a:pt x="16" y="40"/>
                    <a:pt x="23" y="16"/>
                    <a:pt x="34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6" name="Freeform 1267">
              <a:extLst>
                <a:ext uri="{FF2B5EF4-FFF2-40B4-BE49-F238E27FC236}">
                  <a16:creationId xmlns:a16="http://schemas.microsoft.com/office/drawing/2014/main" id="{76B0CCAA-FD25-42F0-BA77-9ECE80A5CC1A}"/>
                </a:ext>
              </a:extLst>
            </p:cNvPr>
            <p:cNvSpPr/>
            <p:nvPr>
              <p:custDataLst>
                <p:tags r:id="rId717"/>
              </p:custDataLst>
            </p:nvPr>
          </p:nvSpPr>
          <p:spPr bwMode="auto">
            <a:xfrm>
              <a:off x="2281" y="2770"/>
              <a:ext cx="35" cy="44"/>
            </a:xfrm>
            <a:custGeom>
              <a:avLst/>
              <a:gdLst>
                <a:gd name="T0" fmla="*/ 38 w 32"/>
                <a:gd name="T1" fmla="*/ 3 h 40"/>
                <a:gd name="T2" fmla="*/ 42 w 32"/>
                <a:gd name="T3" fmla="*/ 0 h 40"/>
                <a:gd name="T4" fmla="*/ 0 w 32"/>
                <a:gd name="T5" fmla="*/ 53 h 40"/>
                <a:gd name="T6" fmla="*/ 38 w 32"/>
                <a:gd name="T7" fmla="*/ 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9" y="3"/>
                  </a:moveTo>
                  <a:cubicBezTo>
                    <a:pt x="30" y="2"/>
                    <a:pt x="31" y="1"/>
                    <a:pt x="32" y="0"/>
                  </a:cubicBezTo>
                  <a:cubicBezTo>
                    <a:pt x="17" y="11"/>
                    <a:pt x="3" y="21"/>
                    <a:pt x="0" y="40"/>
                  </a:cubicBezTo>
                  <a:cubicBezTo>
                    <a:pt x="9" y="28"/>
                    <a:pt x="21" y="18"/>
                    <a:pt x="29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7" name="Freeform 1268">
              <a:extLst>
                <a:ext uri="{FF2B5EF4-FFF2-40B4-BE49-F238E27FC236}">
                  <a16:creationId xmlns:a16="http://schemas.microsoft.com/office/drawing/2014/main" id="{F89CED91-740C-4D39-8C0B-574CA567ADF0}"/>
                </a:ext>
              </a:extLst>
            </p:cNvPr>
            <p:cNvSpPr/>
            <p:nvPr>
              <p:custDataLst>
                <p:tags r:id="rId718"/>
              </p:custDataLst>
            </p:nvPr>
          </p:nvSpPr>
          <p:spPr bwMode="auto">
            <a:xfrm>
              <a:off x="2303" y="2791"/>
              <a:ext cx="28" cy="39"/>
            </a:xfrm>
            <a:custGeom>
              <a:avLst/>
              <a:gdLst>
                <a:gd name="T0" fmla="*/ 32 w 26"/>
                <a:gd name="T1" fmla="*/ 11 h 36"/>
                <a:gd name="T2" fmla="*/ 0 w 26"/>
                <a:gd name="T3" fmla="*/ 44 h 36"/>
                <a:gd name="T4" fmla="*/ 10 w 26"/>
                <a:gd name="T5" fmla="*/ 36 h 36"/>
                <a:gd name="T6" fmla="*/ 32 w 26"/>
                <a:gd name="T7" fmla="*/ 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">
                  <a:moveTo>
                    <a:pt x="26" y="8"/>
                  </a:moveTo>
                  <a:cubicBezTo>
                    <a:pt x="22" y="0"/>
                    <a:pt x="0" y="28"/>
                    <a:pt x="0" y="35"/>
                  </a:cubicBezTo>
                  <a:cubicBezTo>
                    <a:pt x="6" y="36"/>
                    <a:pt x="4" y="32"/>
                    <a:pt x="7" y="28"/>
                  </a:cubicBezTo>
                  <a:cubicBezTo>
                    <a:pt x="14" y="20"/>
                    <a:pt x="19" y="12"/>
                    <a:pt x="26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8" name="Freeform 1269">
              <a:extLst>
                <a:ext uri="{FF2B5EF4-FFF2-40B4-BE49-F238E27FC236}">
                  <a16:creationId xmlns:a16="http://schemas.microsoft.com/office/drawing/2014/main" id="{1A6F5BFD-DAF9-49F0-9533-7BC904E2D8F2}"/>
                </a:ext>
              </a:extLst>
            </p:cNvPr>
            <p:cNvSpPr/>
            <p:nvPr>
              <p:custDataLst>
                <p:tags r:id="rId719"/>
              </p:custDataLst>
            </p:nvPr>
          </p:nvSpPr>
          <p:spPr bwMode="auto">
            <a:xfrm>
              <a:off x="2318" y="2813"/>
              <a:ext cx="35" cy="45"/>
            </a:xfrm>
            <a:custGeom>
              <a:avLst/>
              <a:gdLst>
                <a:gd name="T0" fmla="*/ 38 w 32"/>
                <a:gd name="T1" fmla="*/ 4 h 41"/>
                <a:gd name="T2" fmla="*/ 40 w 32"/>
                <a:gd name="T3" fmla="*/ 0 h 41"/>
                <a:gd name="T4" fmla="*/ 0 w 32"/>
                <a:gd name="T5" fmla="*/ 52 h 41"/>
                <a:gd name="T6" fmla="*/ 39 w 32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1">
                  <a:moveTo>
                    <a:pt x="29" y="4"/>
                  </a:moveTo>
                  <a:cubicBezTo>
                    <a:pt x="30" y="3"/>
                    <a:pt x="32" y="3"/>
                    <a:pt x="31" y="0"/>
                  </a:cubicBezTo>
                  <a:cubicBezTo>
                    <a:pt x="19" y="4"/>
                    <a:pt x="1" y="27"/>
                    <a:pt x="0" y="39"/>
                  </a:cubicBezTo>
                  <a:cubicBezTo>
                    <a:pt x="14" y="41"/>
                    <a:pt x="18" y="11"/>
                    <a:pt x="30" y="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49" name="Freeform 1270">
              <a:extLst>
                <a:ext uri="{FF2B5EF4-FFF2-40B4-BE49-F238E27FC236}">
                  <a16:creationId xmlns:a16="http://schemas.microsoft.com/office/drawing/2014/main" id="{025690D0-7A1E-4C21-954B-FF959CD13AB7}"/>
                </a:ext>
              </a:extLst>
            </p:cNvPr>
            <p:cNvSpPr/>
            <p:nvPr>
              <p:custDataLst>
                <p:tags r:id="rId720"/>
              </p:custDataLst>
            </p:nvPr>
          </p:nvSpPr>
          <p:spPr bwMode="auto">
            <a:xfrm>
              <a:off x="2348" y="2843"/>
              <a:ext cx="30" cy="38"/>
            </a:xfrm>
            <a:custGeom>
              <a:avLst/>
              <a:gdLst>
                <a:gd name="T0" fmla="*/ 34 w 27"/>
                <a:gd name="T1" fmla="*/ 3 h 35"/>
                <a:gd name="T2" fmla="*/ 37 w 27"/>
                <a:gd name="T3" fmla="*/ 0 h 35"/>
                <a:gd name="T4" fmla="*/ 4 w 27"/>
                <a:gd name="T5" fmla="*/ 45 h 35"/>
                <a:gd name="T6" fmla="*/ 37 w 2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25" y="3"/>
                  </a:moveTo>
                  <a:cubicBezTo>
                    <a:pt x="26" y="2"/>
                    <a:pt x="27" y="1"/>
                    <a:pt x="27" y="0"/>
                  </a:cubicBezTo>
                  <a:cubicBezTo>
                    <a:pt x="18" y="3"/>
                    <a:pt x="0" y="25"/>
                    <a:pt x="4" y="35"/>
                  </a:cubicBezTo>
                  <a:cubicBezTo>
                    <a:pt x="16" y="32"/>
                    <a:pt x="23" y="10"/>
                    <a:pt x="27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0" name="Freeform 1271">
              <a:extLst>
                <a:ext uri="{FF2B5EF4-FFF2-40B4-BE49-F238E27FC236}">
                  <a16:creationId xmlns:a16="http://schemas.microsoft.com/office/drawing/2014/main" id="{C9D00634-DA1A-4C0D-8B51-E1FFA1A2E951}"/>
                </a:ext>
              </a:extLst>
            </p:cNvPr>
            <p:cNvSpPr/>
            <p:nvPr>
              <p:custDataLst>
                <p:tags r:id="rId721"/>
              </p:custDataLst>
            </p:nvPr>
          </p:nvSpPr>
          <p:spPr bwMode="auto">
            <a:xfrm>
              <a:off x="2371" y="2856"/>
              <a:ext cx="39" cy="43"/>
            </a:xfrm>
            <a:custGeom>
              <a:avLst/>
              <a:gdLst>
                <a:gd name="T0" fmla="*/ 47 w 35"/>
                <a:gd name="T1" fmla="*/ 3 h 39"/>
                <a:gd name="T2" fmla="*/ 48 w 35"/>
                <a:gd name="T3" fmla="*/ 0 h 39"/>
                <a:gd name="T4" fmla="*/ 10 w 35"/>
                <a:gd name="T5" fmla="*/ 52 h 39"/>
                <a:gd name="T6" fmla="*/ 47 w 35"/>
                <a:gd name="T7" fmla="*/ 3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34" y="3"/>
                  </a:moveTo>
                  <a:cubicBezTo>
                    <a:pt x="34" y="2"/>
                    <a:pt x="35" y="1"/>
                    <a:pt x="35" y="0"/>
                  </a:cubicBezTo>
                  <a:cubicBezTo>
                    <a:pt x="23" y="3"/>
                    <a:pt x="0" y="27"/>
                    <a:pt x="7" y="39"/>
                  </a:cubicBezTo>
                  <a:cubicBezTo>
                    <a:pt x="19" y="37"/>
                    <a:pt x="24" y="12"/>
                    <a:pt x="34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1" name="Freeform 1272">
              <a:extLst>
                <a:ext uri="{FF2B5EF4-FFF2-40B4-BE49-F238E27FC236}">
                  <a16:creationId xmlns:a16="http://schemas.microsoft.com/office/drawing/2014/main" id="{F4DB28CE-31FA-4956-B1FB-DBA6BBB30F56}"/>
                </a:ext>
              </a:extLst>
            </p:cNvPr>
            <p:cNvSpPr/>
            <p:nvPr>
              <p:custDataLst>
                <p:tags r:id="rId722"/>
              </p:custDataLst>
            </p:nvPr>
          </p:nvSpPr>
          <p:spPr bwMode="auto">
            <a:xfrm>
              <a:off x="2401" y="2878"/>
              <a:ext cx="33" cy="46"/>
            </a:xfrm>
            <a:custGeom>
              <a:avLst/>
              <a:gdLst>
                <a:gd name="T0" fmla="*/ 37 w 30"/>
                <a:gd name="T1" fmla="*/ 9 h 42"/>
                <a:gd name="T2" fmla="*/ 39 w 30"/>
                <a:gd name="T3" fmla="*/ 0 h 42"/>
                <a:gd name="T4" fmla="*/ 3 w 30"/>
                <a:gd name="T5" fmla="*/ 50 h 42"/>
                <a:gd name="T6" fmla="*/ 34 w 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2">
                  <a:moveTo>
                    <a:pt x="28" y="6"/>
                  </a:moveTo>
                  <a:cubicBezTo>
                    <a:pt x="29" y="4"/>
                    <a:pt x="30" y="2"/>
                    <a:pt x="29" y="0"/>
                  </a:cubicBezTo>
                  <a:cubicBezTo>
                    <a:pt x="15" y="0"/>
                    <a:pt x="0" y="25"/>
                    <a:pt x="3" y="38"/>
                  </a:cubicBezTo>
                  <a:cubicBezTo>
                    <a:pt x="17" y="42"/>
                    <a:pt x="23" y="9"/>
                    <a:pt x="25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2" name="Freeform 1273">
              <a:extLst>
                <a:ext uri="{FF2B5EF4-FFF2-40B4-BE49-F238E27FC236}">
                  <a16:creationId xmlns:a16="http://schemas.microsoft.com/office/drawing/2014/main" id="{7492DD9C-ED80-4FB6-83BB-F708E9DC8795}"/>
                </a:ext>
              </a:extLst>
            </p:cNvPr>
            <p:cNvSpPr/>
            <p:nvPr>
              <p:custDataLst>
                <p:tags r:id="rId723"/>
              </p:custDataLst>
            </p:nvPr>
          </p:nvSpPr>
          <p:spPr bwMode="auto">
            <a:xfrm>
              <a:off x="2438" y="2896"/>
              <a:ext cx="36" cy="46"/>
            </a:xfrm>
            <a:custGeom>
              <a:avLst/>
              <a:gdLst>
                <a:gd name="T0" fmla="*/ 38 w 32"/>
                <a:gd name="T1" fmla="*/ 5 h 42"/>
                <a:gd name="T2" fmla="*/ 41 w 32"/>
                <a:gd name="T3" fmla="*/ 0 h 42"/>
                <a:gd name="T4" fmla="*/ 8 w 32"/>
                <a:gd name="T5" fmla="*/ 55 h 42"/>
                <a:gd name="T6" fmla="*/ 46 w 32"/>
                <a:gd name="T7" fmla="*/ 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2">
                  <a:moveTo>
                    <a:pt x="27" y="5"/>
                  </a:moveTo>
                  <a:cubicBezTo>
                    <a:pt x="28" y="3"/>
                    <a:pt x="29" y="2"/>
                    <a:pt x="28" y="0"/>
                  </a:cubicBezTo>
                  <a:cubicBezTo>
                    <a:pt x="18" y="8"/>
                    <a:pt x="0" y="29"/>
                    <a:pt x="5" y="42"/>
                  </a:cubicBezTo>
                  <a:cubicBezTo>
                    <a:pt x="16" y="39"/>
                    <a:pt x="30" y="12"/>
                    <a:pt x="32" y="1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3" name="Freeform 1274">
              <a:extLst>
                <a:ext uri="{FF2B5EF4-FFF2-40B4-BE49-F238E27FC236}">
                  <a16:creationId xmlns:a16="http://schemas.microsoft.com/office/drawing/2014/main" id="{5A605C49-C0A9-4CE6-AAEB-0C2A0D143303}"/>
                </a:ext>
              </a:extLst>
            </p:cNvPr>
            <p:cNvSpPr/>
            <p:nvPr>
              <p:custDataLst>
                <p:tags r:id="rId724"/>
              </p:custDataLst>
            </p:nvPr>
          </p:nvSpPr>
          <p:spPr bwMode="auto">
            <a:xfrm>
              <a:off x="2463" y="2906"/>
              <a:ext cx="38" cy="56"/>
            </a:xfrm>
            <a:custGeom>
              <a:avLst/>
              <a:gdLst>
                <a:gd name="T0" fmla="*/ 41 w 35"/>
                <a:gd name="T1" fmla="*/ 9 h 51"/>
                <a:gd name="T2" fmla="*/ 10 w 35"/>
                <a:gd name="T3" fmla="*/ 64 h 51"/>
                <a:gd name="T4" fmla="*/ 45 w 35"/>
                <a:gd name="T5" fmla="*/ 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1">
                  <a:moveTo>
                    <a:pt x="32" y="6"/>
                  </a:moveTo>
                  <a:cubicBezTo>
                    <a:pt x="21" y="0"/>
                    <a:pt x="0" y="44"/>
                    <a:pt x="7" y="48"/>
                  </a:cubicBezTo>
                  <a:cubicBezTo>
                    <a:pt x="14" y="51"/>
                    <a:pt x="30" y="10"/>
                    <a:pt x="35" y="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4" name="Freeform 1275">
              <a:extLst>
                <a:ext uri="{FF2B5EF4-FFF2-40B4-BE49-F238E27FC236}">
                  <a16:creationId xmlns:a16="http://schemas.microsoft.com/office/drawing/2014/main" id="{FAFEB8CA-F4AA-4327-9AC5-CC95A488C01C}"/>
                </a:ext>
              </a:extLst>
            </p:cNvPr>
            <p:cNvSpPr/>
            <p:nvPr>
              <p:custDataLst>
                <p:tags r:id="rId725"/>
              </p:custDataLst>
            </p:nvPr>
          </p:nvSpPr>
          <p:spPr bwMode="auto">
            <a:xfrm>
              <a:off x="2501" y="2931"/>
              <a:ext cx="28" cy="46"/>
            </a:xfrm>
            <a:custGeom>
              <a:avLst/>
              <a:gdLst>
                <a:gd name="T0" fmla="*/ 34 w 25"/>
                <a:gd name="T1" fmla="*/ 4 h 42"/>
                <a:gd name="T2" fmla="*/ 24 w 25"/>
                <a:gd name="T3" fmla="*/ 12 h 42"/>
                <a:gd name="T4" fmla="*/ 4 w 25"/>
                <a:gd name="T5" fmla="*/ 55 h 42"/>
                <a:gd name="T6" fmla="*/ 35 w 25"/>
                <a:gd name="T7" fmla="*/ 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2">
                  <a:moveTo>
                    <a:pt x="24" y="4"/>
                  </a:moveTo>
                  <a:cubicBezTo>
                    <a:pt x="23" y="0"/>
                    <a:pt x="19" y="6"/>
                    <a:pt x="17" y="9"/>
                  </a:cubicBezTo>
                  <a:cubicBezTo>
                    <a:pt x="10" y="17"/>
                    <a:pt x="0" y="32"/>
                    <a:pt x="4" y="42"/>
                  </a:cubicBezTo>
                  <a:cubicBezTo>
                    <a:pt x="17" y="36"/>
                    <a:pt x="22" y="15"/>
                    <a:pt x="25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5" name="Freeform 1276">
              <a:extLst>
                <a:ext uri="{FF2B5EF4-FFF2-40B4-BE49-F238E27FC236}">
                  <a16:creationId xmlns:a16="http://schemas.microsoft.com/office/drawing/2014/main" id="{8C728C95-F6A6-4C46-99F7-B32840B5807C}"/>
                </a:ext>
              </a:extLst>
            </p:cNvPr>
            <p:cNvSpPr/>
            <p:nvPr>
              <p:custDataLst>
                <p:tags r:id="rId726"/>
              </p:custDataLst>
            </p:nvPr>
          </p:nvSpPr>
          <p:spPr bwMode="auto">
            <a:xfrm>
              <a:off x="2531" y="2948"/>
              <a:ext cx="36" cy="54"/>
            </a:xfrm>
            <a:custGeom>
              <a:avLst/>
              <a:gdLst>
                <a:gd name="T0" fmla="*/ 36 w 32"/>
                <a:gd name="T1" fmla="*/ 9 h 49"/>
                <a:gd name="T2" fmla="*/ 41 w 32"/>
                <a:gd name="T3" fmla="*/ 0 h 49"/>
                <a:gd name="T4" fmla="*/ 8 w 32"/>
                <a:gd name="T5" fmla="*/ 66 h 49"/>
                <a:gd name="T6" fmla="*/ 46 w 32"/>
                <a:gd name="T7" fmla="*/ 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9">
                  <a:moveTo>
                    <a:pt x="25" y="6"/>
                  </a:moveTo>
                  <a:cubicBezTo>
                    <a:pt x="28" y="4"/>
                    <a:pt x="29" y="3"/>
                    <a:pt x="28" y="0"/>
                  </a:cubicBezTo>
                  <a:cubicBezTo>
                    <a:pt x="12" y="0"/>
                    <a:pt x="0" y="36"/>
                    <a:pt x="5" y="49"/>
                  </a:cubicBezTo>
                  <a:cubicBezTo>
                    <a:pt x="15" y="45"/>
                    <a:pt x="28" y="14"/>
                    <a:pt x="32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6" name="Freeform 1277">
              <a:extLst>
                <a:ext uri="{FF2B5EF4-FFF2-40B4-BE49-F238E27FC236}">
                  <a16:creationId xmlns:a16="http://schemas.microsoft.com/office/drawing/2014/main" id="{02D9AB5D-CF66-4334-B807-1B1B3237801F}"/>
                </a:ext>
              </a:extLst>
            </p:cNvPr>
            <p:cNvSpPr/>
            <p:nvPr>
              <p:custDataLst>
                <p:tags r:id="rId727"/>
              </p:custDataLst>
            </p:nvPr>
          </p:nvSpPr>
          <p:spPr bwMode="auto">
            <a:xfrm>
              <a:off x="2567" y="2965"/>
              <a:ext cx="28" cy="53"/>
            </a:xfrm>
            <a:custGeom>
              <a:avLst/>
              <a:gdLst>
                <a:gd name="T0" fmla="*/ 28 w 26"/>
                <a:gd name="T1" fmla="*/ 13 h 48"/>
                <a:gd name="T2" fmla="*/ 32 w 26"/>
                <a:gd name="T3" fmla="*/ 1 h 48"/>
                <a:gd name="T4" fmla="*/ 3 w 26"/>
                <a:gd name="T5" fmla="*/ 65 h 48"/>
                <a:gd name="T6" fmla="*/ 31 w 26"/>
                <a:gd name="T7" fmla="*/ 0 h 48"/>
                <a:gd name="T8" fmla="*/ 28 w 26"/>
                <a:gd name="T9" fmla="*/ 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8">
                  <a:moveTo>
                    <a:pt x="22" y="10"/>
                  </a:moveTo>
                  <a:cubicBezTo>
                    <a:pt x="24" y="8"/>
                    <a:pt x="26" y="4"/>
                    <a:pt x="26" y="1"/>
                  </a:cubicBezTo>
                  <a:cubicBezTo>
                    <a:pt x="13" y="4"/>
                    <a:pt x="0" y="36"/>
                    <a:pt x="3" y="48"/>
                  </a:cubicBezTo>
                  <a:cubicBezTo>
                    <a:pt x="18" y="46"/>
                    <a:pt x="24" y="12"/>
                    <a:pt x="25" y="0"/>
                  </a:cubicBezTo>
                  <a:cubicBezTo>
                    <a:pt x="24" y="0"/>
                    <a:pt x="23" y="1"/>
                    <a:pt x="22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7" name="Freeform 1278">
              <a:extLst>
                <a:ext uri="{FF2B5EF4-FFF2-40B4-BE49-F238E27FC236}">
                  <a16:creationId xmlns:a16="http://schemas.microsoft.com/office/drawing/2014/main" id="{94648D3E-843C-4594-AD66-AC9C450BAE56}"/>
                </a:ext>
              </a:extLst>
            </p:cNvPr>
            <p:cNvSpPr/>
            <p:nvPr>
              <p:custDataLst>
                <p:tags r:id="rId728"/>
              </p:custDataLst>
            </p:nvPr>
          </p:nvSpPr>
          <p:spPr bwMode="auto">
            <a:xfrm>
              <a:off x="2601" y="2984"/>
              <a:ext cx="35" cy="51"/>
            </a:xfrm>
            <a:custGeom>
              <a:avLst/>
              <a:gdLst>
                <a:gd name="T0" fmla="*/ 34 w 32"/>
                <a:gd name="T1" fmla="*/ 1 h 46"/>
                <a:gd name="T2" fmla="*/ 5 w 32"/>
                <a:gd name="T3" fmla="*/ 63 h 46"/>
                <a:gd name="T4" fmla="*/ 42 w 3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26" y="1"/>
                  </a:moveTo>
                  <a:cubicBezTo>
                    <a:pt x="17" y="5"/>
                    <a:pt x="0" y="37"/>
                    <a:pt x="5" y="46"/>
                  </a:cubicBezTo>
                  <a:cubicBezTo>
                    <a:pt x="21" y="44"/>
                    <a:pt x="32" y="14"/>
                    <a:pt x="32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8" name="Freeform 1279">
              <a:extLst>
                <a:ext uri="{FF2B5EF4-FFF2-40B4-BE49-F238E27FC236}">
                  <a16:creationId xmlns:a16="http://schemas.microsoft.com/office/drawing/2014/main" id="{5423F156-90F3-4CD1-9559-6F95575CBD77}"/>
                </a:ext>
              </a:extLst>
            </p:cNvPr>
            <p:cNvSpPr/>
            <p:nvPr>
              <p:custDataLst>
                <p:tags r:id="rId729"/>
              </p:custDataLst>
            </p:nvPr>
          </p:nvSpPr>
          <p:spPr bwMode="auto">
            <a:xfrm>
              <a:off x="2646" y="3004"/>
              <a:ext cx="29" cy="47"/>
            </a:xfrm>
            <a:custGeom>
              <a:avLst/>
              <a:gdLst>
                <a:gd name="T0" fmla="*/ 29 w 26"/>
                <a:gd name="T1" fmla="*/ 2 h 43"/>
                <a:gd name="T2" fmla="*/ 28 w 26"/>
                <a:gd name="T3" fmla="*/ 0 h 43"/>
                <a:gd name="T4" fmla="*/ 1 w 26"/>
                <a:gd name="T5" fmla="*/ 56 h 43"/>
                <a:gd name="T6" fmla="*/ 36 w 2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3">
                  <a:moveTo>
                    <a:pt x="21" y="2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9" y="10"/>
                    <a:pt x="0" y="28"/>
                    <a:pt x="1" y="43"/>
                  </a:cubicBezTo>
                  <a:cubicBezTo>
                    <a:pt x="14" y="43"/>
                    <a:pt x="25" y="9"/>
                    <a:pt x="26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59" name="Freeform 1280">
              <a:extLst>
                <a:ext uri="{FF2B5EF4-FFF2-40B4-BE49-F238E27FC236}">
                  <a16:creationId xmlns:a16="http://schemas.microsoft.com/office/drawing/2014/main" id="{D0A37FB9-F8B6-4E86-9767-4BB2973757CD}"/>
                </a:ext>
              </a:extLst>
            </p:cNvPr>
            <p:cNvSpPr/>
            <p:nvPr>
              <p:custDataLst>
                <p:tags r:id="rId730"/>
              </p:custDataLst>
            </p:nvPr>
          </p:nvSpPr>
          <p:spPr bwMode="auto">
            <a:xfrm>
              <a:off x="2671" y="3019"/>
              <a:ext cx="31" cy="53"/>
            </a:xfrm>
            <a:custGeom>
              <a:avLst/>
              <a:gdLst>
                <a:gd name="T0" fmla="*/ 34 w 28"/>
                <a:gd name="T1" fmla="*/ 2 h 48"/>
                <a:gd name="T2" fmla="*/ 37 w 28"/>
                <a:gd name="T3" fmla="*/ 0 h 48"/>
                <a:gd name="T4" fmla="*/ 11 w 28"/>
                <a:gd name="T5" fmla="*/ 65 h 48"/>
                <a:gd name="T6" fmla="*/ 38 w 28"/>
                <a:gd name="T7" fmla="*/ 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8">
                  <a:moveTo>
                    <a:pt x="25" y="2"/>
                  </a:moveTo>
                  <a:cubicBezTo>
                    <a:pt x="25" y="2"/>
                    <a:pt x="26" y="1"/>
                    <a:pt x="27" y="0"/>
                  </a:cubicBezTo>
                  <a:cubicBezTo>
                    <a:pt x="17" y="9"/>
                    <a:pt x="0" y="35"/>
                    <a:pt x="8" y="48"/>
                  </a:cubicBezTo>
                  <a:cubicBezTo>
                    <a:pt x="17" y="44"/>
                    <a:pt x="26" y="13"/>
                    <a:pt x="28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0" name="Freeform 1281">
              <a:extLst>
                <a:ext uri="{FF2B5EF4-FFF2-40B4-BE49-F238E27FC236}">
                  <a16:creationId xmlns:a16="http://schemas.microsoft.com/office/drawing/2014/main" id="{AE7922C2-4441-4170-A165-50F6180803B9}"/>
                </a:ext>
              </a:extLst>
            </p:cNvPr>
            <p:cNvSpPr/>
            <p:nvPr>
              <p:custDataLst>
                <p:tags r:id="rId731"/>
              </p:custDataLst>
            </p:nvPr>
          </p:nvSpPr>
          <p:spPr bwMode="auto">
            <a:xfrm>
              <a:off x="2703" y="3032"/>
              <a:ext cx="38" cy="51"/>
            </a:xfrm>
            <a:custGeom>
              <a:avLst/>
              <a:gdLst>
                <a:gd name="T0" fmla="*/ 46 w 34"/>
                <a:gd name="T1" fmla="*/ 4 h 47"/>
                <a:gd name="T2" fmla="*/ 45 w 34"/>
                <a:gd name="T3" fmla="*/ 1 h 47"/>
                <a:gd name="T4" fmla="*/ 2 w 34"/>
                <a:gd name="T5" fmla="*/ 60 h 47"/>
                <a:gd name="T6" fmla="*/ 47 w 3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33" y="4"/>
                  </a:moveTo>
                  <a:cubicBezTo>
                    <a:pt x="32" y="3"/>
                    <a:pt x="34" y="2"/>
                    <a:pt x="32" y="1"/>
                  </a:cubicBezTo>
                  <a:cubicBezTo>
                    <a:pt x="18" y="6"/>
                    <a:pt x="0" y="32"/>
                    <a:pt x="2" y="47"/>
                  </a:cubicBezTo>
                  <a:cubicBezTo>
                    <a:pt x="13" y="46"/>
                    <a:pt x="31" y="7"/>
                    <a:pt x="34" y="0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1" name="Freeform 1282">
              <a:extLst>
                <a:ext uri="{FF2B5EF4-FFF2-40B4-BE49-F238E27FC236}">
                  <a16:creationId xmlns:a16="http://schemas.microsoft.com/office/drawing/2014/main" id="{FD01558B-4148-42A0-AD86-FBE2455425E4}"/>
                </a:ext>
              </a:extLst>
            </p:cNvPr>
            <p:cNvSpPr/>
            <p:nvPr>
              <p:custDataLst>
                <p:tags r:id="rId732"/>
              </p:custDataLst>
            </p:nvPr>
          </p:nvSpPr>
          <p:spPr bwMode="auto">
            <a:xfrm>
              <a:off x="2729" y="3049"/>
              <a:ext cx="54" cy="65"/>
            </a:xfrm>
            <a:custGeom>
              <a:avLst/>
              <a:gdLst>
                <a:gd name="T0" fmla="*/ 62 w 49"/>
                <a:gd name="T1" fmla="*/ 8 h 59"/>
                <a:gd name="T2" fmla="*/ 39 w 49"/>
                <a:gd name="T3" fmla="*/ 22 h 59"/>
                <a:gd name="T4" fmla="*/ 4 w 49"/>
                <a:gd name="T5" fmla="*/ 76 h 59"/>
                <a:gd name="T6" fmla="*/ 37 w 49"/>
                <a:gd name="T7" fmla="*/ 41 h 59"/>
                <a:gd name="T8" fmla="*/ 66 w 49"/>
                <a:gd name="T9" fmla="*/ 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9">
                  <a:moveTo>
                    <a:pt x="46" y="5"/>
                  </a:moveTo>
                  <a:cubicBezTo>
                    <a:pt x="43" y="0"/>
                    <a:pt x="32" y="13"/>
                    <a:pt x="29" y="16"/>
                  </a:cubicBezTo>
                  <a:cubicBezTo>
                    <a:pt x="20" y="25"/>
                    <a:pt x="0" y="42"/>
                    <a:pt x="4" y="57"/>
                  </a:cubicBezTo>
                  <a:cubicBezTo>
                    <a:pt x="14" y="59"/>
                    <a:pt x="23" y="38"/>
                    <a:pt x="28" y="31"/>
                  </a:cubicBezTo>
                  <a:cubicBezTo>
                    <a:pt x="34" y="23"/>
                    <a:pt x="46" y="11"/>
                    <a:pt x="4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2" name="Freeform 1283">
              <a:extLst>
                <a:ext uri="{FF2B5EF4-FFF2-40B4-BE49-F238E27FC236}">
                  <a16:creationId xmlns:a16="http://schemas.microsoft.com/office/drawing/2014/main" id="{7C17A30E-FA2D-42F6-9F00-1156D377EBE6}"/>
                </a:ext>
              </a:extLst>
            </p:cNvPr>
            <p:cNvSpPr/>
            <p:nvPr>
              <p:custDataLst>
                <p:tags r:id="rId733"/>
              </p:custDataLst>
            </p:nvPr>
          </p:nvSpPr>
          <p:spPr bwMode="auto">
            <a:xfrm>
              <a:off x="2747" y="3086"/>
              <a:ext cx="68" cy="55"/>
            </a:xfrm>
            <a:custGeom>
              <a:avLst/>
              <a:gdLst>
                <a:gd name="T0" fmla="*/ 72 w 62"/>
                <a:gd name="T1" fmla="*/ 2 h 50"/>
                <a:gd name="T2" fmla="*/ 71 w 62"/>
                <a:gd name="T3" fmla="*/ 0 h 50"/>
                <a:gd name="T4" fmla="*/ 13 w 62"/>
                <a:gd name="T5" fmla="*/ 67 h 50"/>
                <a:gd name="T6" fmla="*/ 55 w 62"/>
                <a:gd name="T7" fmla="*/ 34 h 50"/>
                <a:gd name="T8" fmla="*/ 82 w 62"/>
                <a:gd name="T9" fmla="*/ 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0">
                  <a:moveTo>
                    <a:pt x="55" y="2"/>
                  </a:moveTo>
                  <a:cubicBezTo>
                    <a:pt x="55" y="1"/>
                    <a:pt x="57" y="0"/>
                    <a:pt x="54" y="0"/>
                  </a:cubicBezTo>
                  <a:cubicBezTo>
                    <a:pt x="42" y="8"/>
                    <a:pt x="0" y="30"/>
                    <a:pt x="10" y="50"/>
                  </a:cubicBezTo>
                  <a:cubicBezTo>
                    <a:pt x="22" y="49"/>
                    <a:pt x="34" y="32"/>
                    <a:pt x="42" y="25"/>
                  </a:cubicBezTo>
                  <a:cubicBezTo>
                    <a:pt x="50" y="18"/>
                    <a:pt x="57" y="11"/>
                    <a:pt x="62" y="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3" name="Freeform 1284">
              <a:extLst>
                <a:ext uri="{FF2B5EF4-FFF2-40B4-BE49-F238E27FC236}">
                  <a16:creationId xmlns:a16="http://schemas.microsoft.com/office/drawing/2014/main" id="{C8E83D53-416F-49B8-AF80-18160E4FC073}"/>
                </a:ext>
              </a:extLst>
            </p:cNvPr>
            <p:cNvSpPr/>
            <p:nvPr>
              <p:custDataLst>
                <p:tags r:id="rId734"/>
              </p:custDataLst>
            </p:nvPr>
          </p:nvSpPr>
          <p:spPr bwMode="auto">
            <a:xfrm>
              <a:off x="2765" y="3121"/>
              <a:ext cx="82" cy="46"/>
            </a:xfrm>
            <a:custGeom>
              <a:avLst/>
              <a:gdLst>
                <a:gd name="T0" fmla="*/ 91 w 74"/>
                <a:gd name="T1" fmla="*/ 0 h 42"/>
                <a:gd name="T2" fmla="*/ 0 w 74"/>
                <a:gd name="T3" fmla="*/ 54 h 42"/>
                <a:gd name="T4" fmla="*/ 23 w 74"/>
                <a:gd name="T5" fmla="*/ 46 h 42"/>
                <a:gd name="T6" fmla="*/ 81 w 74"/>
                <a:gd name="T7" fmla="*/ 18 h 42"/>
                <a:gd name="T8" fmla="*/ 101 w 74"/>
                <a:gd name="T9" fmla="*/ 4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2">
                  <a:moveTo>
                    <a:pt x="67" y="0"/>
                  </a:moveTo>
                  <a:cubicBezTo>
                    <a:pt x="49" y="7"/>
                    <a:pt x="21" y="26"/>
                    <a:pt x="0" y="41"/>
                  </a:cubicBezTo>
                  <a:cubicBezTo>
                    <a:pt x="6" y="42"/>
                    <a:pt x="11" y="38"/>
                    <a:pt x="17" y="35"/>
                  </a:cubicBezTo>
                  <a:cubicBezTo>
                    <a:pt x="31" y="28"/>
                    <a:pt x="47" y="22"/>
                    <a:pt x="60" y="14"/>
                  </a:cubicBezTo>
                  <a:cubicBezTo>
                    <a:pt x="65" y="11"/>
                    <a:pt x="69" y="7"/>
                    <a:pt x="74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4" name="Freeform 1285">
              <a:extLst>
                <a:ext uri="{FF2B5EF4-FFF2-40B4-BE49-F238E27FC236}">
                  <a16:creationId xmlns:a16="http://schemas.microsoft.com/office/drawing/2014/main" id="{0EBF123C-93A2-4079-B02C-93BBAD32295A}"/>
                </a:ext>
              </a:extLst>
            </p:cNvPr>
            <p:cNvSpPr/>
            <p:nvPr>
              <p:custDataLst>
                <p:tags r:id="rId735"/>
              </p:custDataLst>
            </p:nvPr>
          </p:nvSpPr>
          <p:spPr bwMode="auto">
            <a:xfrm>
              <a:off x="2779" y="3164"/>
              <a:ext cx="66" cy="40"/>
            </a:xfrm>
            <a:custGeom>
              <a:avLst/>
              <a:gdLst>
                <a:gd name="T0" fmla="*/ 8 w 60"/>
                <a:gd name="T1" fmla="*/ 38 h 36"/>
                <a:gd name="T2" fmla="*/ 0 w 60"/>
                <a:gd name="T3" fmla="*/ 37 h 36"/>
                <a:gd name="T4" fmla="*/ 80 w 60"/>
                <a:gd name="T5" fmla="*/ 8 h 36"/>
                <a:gd name="T6" fmla="*/ 4 w 60"/>
                <a:gd name="T7" fmla="*/ 3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36">
                  <a:moveTo>
                    <a:pt x="5" y="28"/>
                  </a:moveTo>
                  <a:cubicBezTo>
                    <a:pt x="3" y="28"/>
                    <a:pt x="2" y="28"/>
                    <a:pt x="0" y="27"/>
                  </a:cubicBezTo>
                  <a:cubicBezTo>
                    <a:pt x="24" y="36"/>
                    <a:pt x="46" y="20"/>
                    <a:pt x="60" y="5"/>
                  </a:cubicBezTo>
                  <a:cubicBezTo>
                    <a:pt x="48" y="0"/>
                    <a:pt x="14" y="14"/>
                    <a:pt x="4" y="2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5" name="Freeform 1286">
              <a:extLst>
                <a:ext uri="{FF2B5EF4-FFF2-40B4-BE49-F238E27FC236}">
                  <a16:creationId xmlns:a16="http://schemas.microsoft.com/office/drawing/2014/main" id="{B1875091-C2FF-4E31-9946-6549A4BBFA5F}"/>
                </a:ext>
              </a:extLst>
            </p:cNvPr>
            <p:cNvSpPr/>
            <p:nvPr>
              <p:custDataLst>
                <p:tags r:id="rId736"/>
              </p:custDataLst>
            </p:nvPr>
          </p:nvSpPr>
          <p:spPr bwMode="auto">
            <a:xfrm>
              <a:off x="2769" y="3209"/>
              <a:ext cx="71" cy="28"/>
            </a:xfrm>
            <a:custGeom>
              <a:avLst/>
              <a:gdLst>
                <a:gd name="T0" fmla="*/ 4 w 65"/>
                <a:gd name="T1" fmla="*/ 35 h 25"/>
                <a:gd name="T2" fmla="*/ 1 w 65"/>
                <a:gd name="T3" fmla="*/ 28 h 25"/>
                <a:gd name="T4" fmla="*/ 85 w 65"/>
                <a:gd name="T5" fmla="*/ 12 h 25"/>
                <a:gd name="T6" fmla="*/ 11 w 65"/>
                <a:gd name="T7" fmla="*/ 2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25">
                  <a:moveTo>
                    <a:pt x="4" y="25"/>
                  </a:moveTo>
                  <a:cubicBezTo>
                    <a:pt x="1" y="23"/>
                    <a:pt x="0" y="22"/>
                    <a:pt x="1" y="20"/>
                  </a:cubicBezTo>
                  <a:cubicBezTo>
                    <a:pt x="22" y="24"/>
                    <a:pt x="48" y="22"/>
                    <a:pt x="65" y="9"/>
                  </a:cubicBezTo>
                  <a:cubicBezTo>
                    <a:pt x="65" y="0"/>
                    <a:pt x="12" y="11"/>
                    <a:pt x="8" y="17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6" name="Freeform 1287">
              <a:extLst>
                <a:ext uri="{FF2B5EF4-FFF2-40B4-BE49-F238E27FC236}">
                  <a16:creationId xmlns:a16="http://schemas.microsoft.com/office/drawing/2014/main" id="{187AC503-F24A-47FC-86D2-EFF582188706}"/>
                </a:ext>
              </a:extLst>
            </p:cNvPr>
            <p:cNvSpPr/>
            <p:nvPr>
              <p:custDataLst>
                <p:tags r:id="rId737"/>
              </p:custDataLst>
            </p:nvPr>
          </p:nvSpPr>
          <p:spPr bwMode="auto">
            <a:xfrm>
              <a:off x="2769" y="3246"/>
              <a:ext cx="67" cy="23"/>
            </a:xfrm>
            <a:custGeom>
              <a:avLst/>
              <a:gdLst>
                <a:gd name="T0" fmla="*/ 0 w 61"/>
                <a:gd name="T1" fmla="*/ 25 h 21"/>
                <a:gd name="T2" fmla="*/ 81 w 61"/>
                <a:gd name="T3" fmla="*/ 13 h 21"/>
                <a:gd name="T4" fmla="*/ 16 w 61"/>
                <a:gd name="T5" fmla="*/ 1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15" y="13"/>
                    <a:pt x="47" y="0"/>
                    <a:pt x="61" y="10"/>
                  </a:cubicBezTo>
                  <a:cubicBezTo>
                    <a:pt x="56" y="17"/>
                    <a:pt x="18" y="21"/>
                    <a:pt x="13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7" name="Freeform 1288">
              <a:extLst>
                <a:ext uri="{FF2B5EF4-FFF2-40B4-BE49-F238E27FC236}">
                  <a16:creationId xmlns:a16="http://schemas.microsoft.com/office/drawing/2014/main" id="{0EF57B9E-9815-4DBF-B04B-1146313D1D02}"/>
                </a:ext>
              </a:extLst>
            </p:cNvPr>
            <p:cNvSpPr/>
            <p:nvPr>
              <p:custDataLst>
                <p:tags r:id="rId738"/>
              </p:custDataLst>
            </p:nvPr>
          </p:nvSpPr>
          <p:spPr bwMode="auto">
            <a:xfrm>
              <a:off x="2762" y="3289"/>
              <a:ext cx="67" cy="25"/>
            </a:xfrm>
            <a:custGeom>
              <a:avLst/>
              <a:gdLst>
                <a:gd name="T0" fmla="*/ 4 w 61"/>
                <a:gd name="T1" fmla="*/ 20 h 23"/>
                <a:gd name="T2" fmla="*/ 24 w 61"/>
                <a:gd name="T3" fmla="*/ 10 h 23"/>
                <a:gd name="T4" fmla="*/ 81 w 61"/>
                <a:gd name="T5" fmla="*/ 12 h 23"/>
                <a:gd name="T6" fmla="*/ 5 w 6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3">
                  <a:moveTo>
                    <a:pt x="4" y="16"/>
                  </a:moveTo>
                  <a:cubicBezTo>
                    <a:pt x="0" y="13"/>
                    <a:pt x="14" y="8"/>
                    <a:pt x="18" y="7"/>
                  </a:cubicBezTo>
                  <a:cubicBezTo>
                    <a:pt x="29" y="3"/>
                    <a:pt x="52" y="0"/>
                    <a:pt x="61" y="9"/>
                  </a:cubicBezTo>
                  <a:cubicBezTo>
                    <a:pt x="52" y="18"/>
                    <a:pt x="15" y="23"/>
                    <a:pt x="5" y="15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8" name="Freeform 1289">
              <a:extLst>
                <a:ext uri="{FF2B5EF4-FFF2-40B4-BE49-F238E27FC236}">
                  <a16:creationId xmlns:a16="http://schemas.microsoft.com/office/drawing/2014/main" id="{80B4643B-30B5-4E5E-AE0E-5148740C5C1E}"/>
                </a:ext>
              </a:extLst>
            </p:cNvPr>
            <p:cNvSpPr/>
            <p:nvPr>
              <p:custDataLst>
                <p:tags r:id="rId739"/>
              </p:custDataLst>
            </p:nvPr>
          </p:nvSpPr>
          <p:spPr bwMode="auto">
            <a:xfrm>
              <a:off x="2755" y="3331"/>
              <a:ext cx="62" cy="22"/>
            </a:xfrm>
            <a:custGeom>
              <a:avLst/>
              <a:gdLst>
                <a:gd name="T0" fmla="*/ 76 w 56"/>
                <a:gd name="T1" fmla="*/ 4 h 20"/>
                <a:gd name="T2" fmla="*/ 0 w 56"/>
                <a:gd name="T3" fmla="*/ 24 h 20"/>
                <a:gd name="T4" fmla="*/ 75 w 56"/>
                <a:gd name="T5" fmla="*/ 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0">
                  <a:moveTo>
                    <a:pt x="56" y="4"/>
                  </a:moveTo>
                  <a:cubicBezTo>
                    <a:pt x="39" y="0"/>
                    <a:pt x="12" y="4"/>
                    <a:pt x="0" y="18"/>
                  </a:cubicBezTo>
                  <a:cubicBezTo>
                    <a:pt x="18" y="20"/>
                    <a:pt x="37" y="6"/>
                    <a:pt x="55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69" name="Freeform 1290">
              <a:extLst>
                <a:ext uri="{FF2B5EF4-FFF2-40B4-BE49-F238E27FC236}">
                  <a16:creationId xmlns:a16="http://schemas.microsoft.com/office/drawing/2014/main" id="{D7E8A93C-6795-4038-9417-8A91103614B0}"/>
                </a:ext>
              </a:extLst>
            </p:cNvPr>
            <p:cNvSpPr/>
            <p:nvPr>
              <p:custDataLst>
                <p:tags r:id="rId740"/>
              </p:custDataLst>
            </p:nvPr>
          </p:nvSpPr>
          <p:spPr bwMode="auto">
            <a:xfrm>
              <a:off x="2758" y="3355"/>
              <a:ext cx="54" cy="33"/>
            </a:xfrm>
            <a:custGeom>
              <a:avLst/>
              <a:gdLst>
                <a:gd name="T0" fmla="*/ 58 w 49"/>
                <a:gd name="T1" fmla="*/ 23 h 30"/>
                <a:gd name="T2" fmla="*/ 0 w 49"/>
                <a:gd name="T3" fmla="*/ 26 h 30"/>
                <a:gd name="T4" fmla="*/ 66 w 49"/>
                <a:gd name="T5" fmla="*/ 2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30">
                  <a:moveTo>
                    <a:pt x="44" y="17"/>
                  </a:moveTo>
                  <a:cubicBezTo>
                    <a:pt x="39" y="0"/>
                    <a:pt x="9" y="14"/>
                    <a:pt x="0" y="20"/>
                  </a:cubicBezTo>
                  <a:cubicBezTo>
                    <a:pt x="9" y="30"/>
                    <a:pt x="37" y="16"/>
                    <a:pt x="49" y="16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0" name="Freeform 1291">
              <a:extLst>
                <a:ext uri="{FF2B5EF4-FFF2-40B4-BE49-F238E27FC236}">
                  <a16:creationId xmlns:a16="http://schemas.microsoft.com/office/drawing/2014/main" id="{106F1319-8862-448B-8111-6F1D4A10609D}"/>
                </a:ext>
              </a:extLst>
            </p:cNvPr>
            <p:cNvSpPr/>
            <p:nvPr>
              <p:custDataLst>
                <p:tags r:id="rId741"/>
              </p:custDataLst>
            </p:nvPr>
          </p:nvSpPr>
          <p:spPr bwMode="auto">
            <a:xfrm>
              <a:off x="2754" y="3398"/>
              <a:ext cx="62" cy="33"/>
            </a:xfrm>
            <a:custGeom>
              <a:avLst/>
              <a:gdLst>
                <a:gd name="T0" fmla="*/ 71 w 56"/>
                <a:gd name="T1" fmla="*/ 13 h 30"/>
                <a:gd name="T2" fmla="*/ 0 w 56"/>
                <a:gd name="T3" fmla="*/ 17 h 30"/>
                <a:gd name="T4" fmla="*/ 76 w 56"/>
                <a:gd name="T5" fmla="*/ 1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0">
                  <a:moveTo>
                    <a:pt x="52" y="10"/>
                  </a:moveTo>
                  <a:cubicBezTo>
                    <a:pt x="41" y="0"/>
                    <a:pt x="12" y="9"/>
                    <a:pt x="0" y="13"/>
                  </a:cubicBezTo>
                  <a:cubicBezTo>
                    <a:pt x="7" y="30"/>
                    <a:pt x="43" y="16"/>
                    <a:pt x="56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1" name="Freeform 1292">
              <a:extLst>
                <a:ext uri="{FF2B5EF4-FFF2-40B4-BE49-F238E27FC236}">
                  <a16:creationId xmlns:a16="http://schemas.microsoft.com/office/drawing/2014/main" id="{57FA816C-961B-4A44-AEB8-8655338EE7CC}"/>
                </a:ext>
              </a:extLst>
            </p:cNvPr>
            <p:cNvSpPr/>
            <p:nvPr>
              <p:custDataLst>
                <p:tags r:id="rId742"/>
              </p:custDataLst>
            </p:nvPr>
          </p:nvSpPr>
          <p:spPr bwMode="auto">
            <a:xfrm>
              <a:off x="2760" y="3450"/>
              <a:ext cx="59" cy="34"/>
            </a:xfrm>
            <a:custGeom>
              <a:avLst/>
              <a:gdLst>
                <a:gd name="T0" fmla="*/ 59 w 54"/>
                <a:gd name="T1" fmla="*/ 13 h 31"/>
                <a:gd name="T2" fmla="*/ 0 w 54"/>
                <a:gd name="T3" fmla="*/ 20 h 31"/>
                <a:gd name="T4" fmla="*/ 70 w 54"/>
                <a:gd name="T5" fmla="*/ 1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1">
                  <a:moveTo>
                    <a:pt x="45" y="10"/>
                  </a:moveTo>
                  <a:cubicBezTo>
                    <a:pt x="48" y="0"/>
                    <a:pt x="6" y="11"/>
                    <a:pt x="0" y="15"/>
                  </a:cubicBezTo>
                  <a:cubicBezTo>
                    <a:pt x="6" y="31"/>
                    <a:pt x="45" y="15"/>
                    <a:pt x="54" y="1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2" name="Freeform 1293">
              <a:extLst>
                <a:ext uri="{FF2B5EF4-FFF2-40B4-BE49-F238E27FC236}">
                  <a16:creationId xmlns:a16="http://schemas.microsoft.com/office/drawing/2014/main" id="{F737D3E1-515D-4EB8-8598-3A2EC0BDB32F}"/>
                </a:ext>
              </a:extLst>
            </p:cNvPr>
            <p:cNvSpPr/>
            <p:nvPr>
              <p:custDataLst>
                <p:tags r:id="rId743"/>
              </p:custDataLst>
            </p:nvPr>
          </p:nvSpPr>
          <p:spPr bwMode="auto">
            <a:xfrm>
              <a:off x="2773" y="3484"/>
              <a:ext cx="53" cy="40"/>
            </a:xfrm>
            <a:custGeom>
              <a:avLst/>
              <a:gdLst>
                <a:gd name="T0" fmla="*/ 61 w 48"/>
                <a:gd name="T1" fmla="*/ 16 h 36"/>
                <a:gd name="T2" fmla="*/ 62 w 48"/>
                <a:gd name="T3" fmla="*/ 14 h 36"/>
                <a:gd name="T4" fmla="*/ 10 w 48"/>
                <a:gd name="T5" fmla="*/ 36 h 36"/>
                <a:gd name="T6" fmla="*/ 65 w 48"/>
                <a:gd name="T7" fmla="*/ 26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6">
                  <a:moveTo>
                    <a:pt x="45" y="12"/>
                  </a:moveTo>
                  <a:cubicBezTo>
                    <a:pt x="45" y="12"/>
                    <a:pt x="46" y="13"/>
                    <a:pt x="46" y="11"/>
                  </a:cubicBezTo>
                  <a:cubicBezTo>
                    <a:pt x="36" y="0"/>
                    <a:pt x="0" y="17"/>
                    <a:pt x="7" y="26"/>
                  </a:cubicBezTo>
                  <a:cubicBezTo>
                    <a:pt x="14" y="36"/>
                    <a:pt x="40" y="22"/>
                    <a:pt x="48" y="1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3" name="Freeform 1294">
              <a:extLst>
                <a:ext uri="{FF2B5EF4-FFF2-40B4-BE49-F238E27FC236}">
                  <a16:creationId xmlns:a16="http://schemas.microsoft.com/office/drawing/2014/main" id="{3372AFCE-BA90-4A4A-B80A-1699F0B0DD9D}"/>
                </a:ext>
              </a:extLst>
            </p:cNvPr>
            <p:cNvSpPr/>
            <p:nvPr>
              <p:custDataLst>
                <p:tags r:id="rId744"/>
              </p:custDataLst>
            </p:nvPr>
          </p:nvSpPr>
          <p:spPr bwMode="auto">
            <a:xfrm>
              <a:off x="2782" y="3534"/>
              <a:ext cx="55" cy="21"/>
            </a:xfrm>
            <a:custGeom>
              <a:avLst/>
              <a:gdLst>
                <a:gd name="T0" fmla="*/ 58 w 50"/>
                <a:gd name="T1" fmla="*/ 13 h 19"/>
                <a:gd name="T2" fmla="*/ 58 w 50"/>
                <a:gd name="T3" fmla="*/ 9 h 19"/>
                <a:gd name="T4" fmla="*/ 0 w 50"/>
                <a:gd name="T5" fmla="*/ 14 h 19"/>
                <a:gd name="T6" fmla="*/ 67 w 50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9">
                  <a:moveTo>
                    <a:pt x="44" y="10"/>
                  </a:moveTo>
                  <a:cubicBezTo>
                    <a:pt x="44" y="9"/>
                    <a:pt x="44" y="7"/>
                    <a:pt x="44" y="6"/>
                  </a:cubicBezTo>
                  <a:cubicBezTo>
                    <a:pt x="32" y="3"/>
                    <a:pt x="8" y="0"/>
                    <a:pt x="0" y="11"/>
                  </a:cubicBezTo>
                  <a:cubicBezTo>
                    <a:pt x="14" y="19"/>
                    <a:pt x="35" y="10"/>
                    <a:pt x="50" y="9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4" name="Freeform 1295">
              <a:extLst>
                <a:ext uri="{FF2B5EF4-FFF2-40B4-BE49-F238E27FC236}">
                  <a16:creationId xmlns:a16="http://schemas.microsoft.com/office/drawing/2014/main" id="{9397F183-EA19-45EC-ADC2-F1C1EB4A2934}"/>
                </a:ext>
              </a:extLst>
            </p:cNvPr>
            <p:cNvSpPr/>
            <p:nvPr>
              <p:custDataLst>
                <p:tags r:id="rId745"/>
              </p:custDataLst>
            </p:nvPr>
          </p:nvSpPr>
          <p:spPr bwMode="auto">
            <a:xfrm>
              <a:off x="2797" y="3556"/>
              <a:ext cx="46" cy="33"/>
            </a:xfrm>
            <a:custGeom>
              <a:avLst/>
              <a:gdLst>
                <a:gd name="T0" fmla="*/ 58 w 41"/>
                <a:gd name="T1" fmla="*/ 22 h 30"/>
                <a:gd name="T2" fmla="*/ 0 w 41"/>
                <a:gd name="T3" fmla="*/ 40 h 30"/>
                <a:gd name="T4" fmla="*/ 55 w 41"/>
                <a:gd name="T5" fmla="*/ 24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0">
                  <a:moveTo>
                    <a:pt x="41" y="16"/>
                  </a:moveTo>
                  <a:cubicBezTo>
                    <a:pt x="35" y="0"/>
                    <a:pt x="4" y="23"/>
                    <a:pt x="0" y="30"/>
                  </a:cubicBezTo>
                  <a:cubicBezTo>
                    <a:pt x="13" y="25"/>
                    <a:pt x="27" y="23"/>
                    <a:pt x="39" y="18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5" name="Freeform 1296">
              <a:extLst>
                <a:ext uri="{FF2B5EF4-FFF2-40B4-BE49-F238E27FC236}">
                  <a16:creationId xmlns:a16="http://schemas.microsoft.com/office/drawing/2014/main" id="{BB3497D0-6EE4-4192-BD7D-5E7012617613}"/>
                </a:ext>
              </a:extLst>
            </p:cNvPr>
            <p:cNvSpPr/>
            <p:nvPr>
              <p:custDataLst>
                <p:tags r:id="rId746"/>
              </p:custDataLst>
            </p:nvPr>
          </p:nvSpPr>
          <p:spPr bwMode="auto">
            <a:xfrm>
              <a:off x="2787" y="3600"/>
              <a:ext cx="62" cy="27"/>
            </a:xfrm>
            <a:custGeom>
              <a:avLst/>
              <a:gdLst>
                <a:gd name="T0" fmla="*/ 68 w 56"/>
                <a:gd name="T1" fmla="*/ 16 h 24"/>
                <a:gd name="T2" fmla="*/ 0 w 56"/>
                <a:gd name="T3" fmla="*/ 18 h 24"/>
                <a:gd name="T4" fmla="*/ 76 w 56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4">
                  <a:moveTo>
                    <a:pt x="50" y="11"/>
                  </a:moveTo>
                  <a:cubicBezTo>
                    <a:pt x="42" y="0"/>
                    <a:pt x="11" y="8"/>
                    <a:pt x="0" y="12"/>
                  </a:cubicBezTo>
                  <a:cubicBezTo>
                    <a:pt x="9" y="24"/>
                    <a:pt x="44" y="14"/>
                    <a:pt x="56" y="12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6" name="Freeform 1297">
              <a:extLst>
                <a:ext uri="{FF2B5EF4-FFF2-40B4-BE49-F238E27FC236}">
                  <a16:creationId xmlns:a16="http://schemas.microsoft.com/office/drawing/2014/main" id="{91938916-4B4E-4CD6-A4F8-D062ED424E28}"/>
                </a:ext>
              </a:extLst>
            </p:cNvPr>
            <p:cNvSpPr/>
            <p:nvPr>
              <p:custDataLst>
                <p:tags r:id="rId747"/>
              </p:custDataLst>
            </p:nvPr>
          </p:nvSpPr>
          <p:spPr bwMode="auto">
            <a:xfrm>
              <a:off x="2776" y="3632"/>
              <a:ext cx="71" cy="41"/>
            </a:xfrm>
            <a:custGeom>
              <a:avLst/>
              <a:gdLst>
                <a:gd name="T0" fmla="*/ 85 w 64"/>
                <a:gd name="T1" fmla="*/ 13 h 37"/>
                <a:gd name="T2" fmla="*/ 0 w 64"/>
                <a:gd name="T3" fmla="*/ 33 h 37"/>
                <a:gd name="T4" fmla="*/ 88 w 64"/>
                <a:gd name="T5" fmla="*/ 2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7">
                  <a:moveTo>
                    <a:pt x="62" y="10"/>
                  </a:moveTo>
                  <a:cubicBezTo>
                    <a:pt x="61" y="0"/>
                    <a:pt x="7" y="20"/>
                    <a:pt x="0" y="24"/>
                  </a:cubicBezTo>
                  <a:cubicBezTo>
                    <a:pt x="5" y="37"/>
                    <a:pt x="61" y="20"/>
                    <a:pt x="64" y="1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7" name="Freeform 1298">
              <a:extLst>
                <a:ext uri="{FF2B5EF4-FFF2-40B4-BE49-F238E27FC236}">
                  <a16:creationId xmlns:a16="http://schemas.microsoft.com/office/drawing/2014/main" id="{BCE7A71F-0AE0-42D0-8691-81314E8365A7}"/>
                </a:ext>
              </a:extLst>
            </p:cNvPr>
            <p:cNvSpPr/>
            <p:nvPr>
              <p:custDataLst>
                <p:tags r:id="rId748"/>
              </p:custDataLst>
            </p:nvPr>
          </p:nvSpPr>
          <p:spPr bwMode="auto">
            <a:xfrm>
              <a:off x="2791" y="3670"/>
              <a:ext cx="55" cy="39"/>
            </a:xfrm>
            <a:custGeom>
              <a:avLst/>
              <a:gdLst>
                <a:gd name="T0" fmla="*/ 65 w 50"/>
                <a:gd name="T1" fmla="*/ 0 h 35"/>
                <a:gd name="T2" fmla="*/ 0 w 50"/>
                <a:gd name="T3" fmla="*/ 41 h 35"/>
                <a:gd name="T4" fmla="*/ 67 w 50"/>
                <a:gd name="T5" fmla="*/ 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5">
                  <a:moveTo>
                    <a:pt x="49" y="0"/>
                  </a:moveTo>
                  <a:cubicBezTo>
                    <a:pt x="36" y="2"/>
                    <a:pt x="0" y="14"/>
                    <a:pt x="0" y="30"/>
                  </a:cubicBezTo>
                  <a:cubicBezTo>
                    <a:pt x="12" y="35"/>
                    <a:pt x="43" y="12"/>
                    <a:pt x="50" y="3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8" name="Freeform 1299">
              <a:extLst>
                <a:ext uri="{FF2B5EF4-FFF2-40B4-BE49-F238E27FC236}">
                  <a16:creationId xmlns:a16="http://schemas.microsoft.com/office/drawing/2014/main" id="{51AC067E-DCBD-4F4C-AE17-480BAAA5FEA3}"/>
                </a:ext>
              </a:extLst>
            </p:cNvPr>
            <p:cNvSpPr/>
            <p:nvPr>
              <p:custDataLst>
                <p:tags r:id="rId749"/>
              </p:custDataLst>
            </p:nvPr>
          </p:nvSpPr>
          <p:spPr bwMode="auto">
            <a:xfrm>
              <a:off x="2809" y="3692"/>
              <a:ext cx="37" cy="31"/>
            </a:xfrm>
            <a:custGeom>
              <a:avLst/>
              <a:gdLst>
                <a:gd name="T0" fmla="*/ 46 w 33"/>
                <a:gd name="T1" fmla="*/ 2 h 28"/>
                <a:gd name="T2" fmla="*/ 44 w 33"/>
                <a:gd name="T3" fmla="*/ 0 h 28"/>
                <a:gd name="T4" fmla="*/ 0 w 33"/>
                <a:gd name="T5" fmla="*/ 37 h 28"/>
                <a:gd name="T6" fmla="*/ 41 w 33"/>
                <a:gd name="T7" fmla="*/ 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">
                  <a:moveTo>
                    <a:pt x="33" y="2"/>
                  </a:moveTo>
                  <a:cubicBezTo>
                    <a:pt x="33" y="0"/>
                    <a:pt x="33" y="0"/>
                    <a:pt x="31" y="0"/>
                  </a:cubicBezTo>
                  <a:cubicBezTo>
                    <a:pt x="22" y="10"/>
                    <a:pt x="7" y="16"/>
                    <a:pt x="0" y="27"/>
                  </a:cubicBezTo>
                  <a:cubicBezTo>
                    <a:pt x="11" y="28"/>
                    <a:pt x="25" y="13"/>
                    <a:pt x="29" y="4"/>
                  </a:cubicBezTo>
                </a:path>
              </a:pathLst>
            </a:custGeom>
            <a:solidFill>
              <a:srgbClr val="EF6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79" name="Freeform 1300">
              <a:extLst>
                <a:ext uri="{FF2B5EF4-FFF2-40B4-BE49-F238E27FC236}">
                  <a16:creationId xmlns:a16="http://schemas.microsoft.com/office/drawing/2014/main" id="{DAE424C1-E270-4BC8-AD74-A6A51B08E9BD}"/>
                </a:ext>
              </a:extLst>
            </p:cNvPr>
            <p:cNvSpPr/>
            <p:nvPr>
              <p:custDataLst>
                <p:tags r:id="rId750"/>
              </p:custDataLst>
            </p:nvPr>
          </p:nvSpPr>
          <p:spPr bwMode="auto">
            <a:xfrm>
              <a:off x="2273" y="1989"/>
              <a:ext cx="267" cy="270"/>
            </a:xfrm>
            <a:custGeom>
              <a:avLst/>
              <a:gdLst>
                <a:gd name="T0" fmla="*/ 0 w 242"/>
                <a:gd name="T1" fmla="*/ 328 h 245"/>
                <a:gd name="T2" fmla="*/ 34 w 242"/>
                <a:gd name="T3" fmla="*/ 235 h 245"/>
                <a:gd name="T4" fmla="*/ 106 w 242"/>
                <a:gd name="T5" fmla="*/ 131 h 245"/>
                <a:gd name="T6" fmla="*/ 220 w 242"/>
                <a:gd name="T7" fmla="*/ 55 h 245"/>
                <a:gd name="T8" fmla="*/ 325 w 24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245">
                  <a:moveTo>
                    <a:pt x="0" y="245"/>
                  </a:moveTo>
                  <a:cubicBezTo>
                    <a:pt x="0" y="228"/>
                    <a:pt x="18" y="194"/>
                    <a:pt x="25" y="175"/>
                  </a:cubicBezTo>
                  <a:cubicBezTo>
                    <a:pt x="39" y="141"/>
                    <a:pt x="52" y="121"/>
                    <a:pt x="79" y="98"/>
                  </a:cubicBezTo>
                  <a:cubicBezTo>
                    <a:pt x="105" y="76"/>
                    <a:pt x="133" y="56"/>
                    <a:pt x="163" y="41"/>
                  </a:cubicBezTo>
                  <a:cubicBezTo>
                    <a:pt x="189" y="28"/>
                    <a:pt x="213" y="8"/>
                    <a:pt x="24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0" name="Freeform 1301">
              <a:extLst>
                <a:ext uri="{FF2B5EF4-FFF2-40B4-BE49-F238E27FC236}">
                  <a16:creationId xmlns:a16="http://schemas.microsoft.com/office/drawing/2014/main" id="{7739DB4F-23AA-4B25-83A1-5FCD36F7D433}"/>
                </a:ext>
              </a:extLst>
            </p:cNvPr>
            <p:cNvSpPr/>
            <p:nvPr>
              <p:custDataLst>
                <p:tags r:id="rId751"/>
              </p:custDataLst>
            </p:nvPr>
          </p:nvSpPr>
          <p:spPr bwMode="auto">
            <a:xfrm>
              <a:off x="2621" y="1962"/>
              <a:ext cx="166" cy="264"/>
            </a:xfrm>
            <a:custGeom>
              <a:avLst/>
              <a:gdLst>
                <a:gd name="T0" fmla="*/ 200 w 151"/>
                <a:gd name="T1" fmla="*/ 0 h 239"/>
                <a:gd name="T2" fmla="*/ 134 w 151"/>
                <a:gd name="T3" fmla="*/ 92 h 239"/>
                <a:gd name="T4" fmla="*/ 68 w 151"/>
                <a:gd name="T5" fmla="*/ 172 h 239"/>
                <a:gd name="T6" fmla="*/ 0 w 151"/>
                <a:gd name="T7" fmla="*/ 323 h 239"/>
                <a:gd name="T8" fmla="*/ 81 w 151"/>
                <a:gd name="T9" fmla="*/ 268 h 239"/>
                <a:gd name="T10" fmla="*/ 148 w 151"/>
                <a:gd name="T11" fmla="*/ 218 h 2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39">
                  <a:moveTo>
                    <a:pt x="151" y="0"/>
                  </a:moveTo>
                  <a:cubicBezTo>
                    <a:pt x="146" y="28"/>
                    <a:pt x="120" y="49"/>
                    <a:pt x="101" y="68"/>
                  </a:cubicBezTo>
                  <a:cubicBezTo>
                    <a:pt x="83" y="87"/>
                    <a:pt x="66" y="106"/>
                    <a:pt x="51" y="128"/>
                  </a:cubicBezTo>
                  <a:cubicBezTo>
                    <a:pt x="27" y="163"/>
                    <a:pt x="8" y="199"/>
                    <a:pt x="0" y="239"/>
                  </a:cubicBezTo>
                  <a:cubicBezTo>
                    <a:pt x="15" y="215"/>
                    <a:pt x="37" y="210"/>
                    <a:pt x="61" y="199"/>
                  </a:cubicBezTo>
                  <a:cubicBezTo>
                    <a:pt x="81" y="189"/>
                    <a:pt x="95" y="171"/>
                    <a:pt x="112" y="16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1" name="Freeform 1302">
              <a:extLst>
                <a:ext uri="{FF2B5EF4-FFF2-40B4-BE49-F238E27FC236}">
                  <a16:creationId xmlns:a16="http://schemas.microsoft.com/office/drawing/2014/main" id="{14610D28-D621-4201-91F4-2D5E1E46A4AF}"/>
                </a:ext>
              </a:extLst>
            </p:cNvPr>
            <p:cNvSpPr/>
            <p:nvPr>
              <p:custDataLst>
                <p:tags r:id="rId752"/>
              </p:custDataLst>
            </p:nvPr>
          </p:nvSpPr>
          <p:spPr bwMode="auto">
            <a:xfrm>
              <a:off x="2160" y="2116"/>
              <a:ext cx="53" cy="52"/>
            </a:xfrm>
            <a:custGeom>
              <a:avLst/>
              <a:gdLst>
                <a:gd name="T0" fmla="*/ 0 w 48"/>
                <a:gd name="T1" fmla="*/ 30 h 47"/>
                <a:gd name="T2" fmla="*/ 57 w 48"/>
                <a:gd name="T3" fmla="*/ 0 h 47"/>
                <a:gd name="T4" fmla="*/ 46 w 48"/>
                <a:gd name="T5" fmla="*/ 6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7">
                  <a:moveTo>
                    <a:pt x="0" y="22"/>
                  </a:moveTo>
                  <a:cubicBezTo>
                    <a:pt x="12" y="12"/>
                    <a:pt x="29" y="6"/>
                    <a:pt x="43" y="0"/>
                  </a:cubicBezTo>
                  <a:cubicBezTo>
                    <a:pt x="48" y="14"/>
                    <a:pt x="39" y="33"/>
                    <a:pt x="34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2" name="Freeform 1303">
              <a:extLst>
                <a:ext uri="{FF2B5EF4-FFF2-40B4-BE49-F238E27FC236}">
                  <a16:creationId xmlns:a16="http://schemas.microsoft.com/office/drawing/2014/main" id="{8F0ED03D-FAB7-4AAF-ACC2-41304D4C7E4C}"/>
                </a:ext>
              </a:extLst>
            </p:cNvPr>
            <p:cNvSpPr/>
            <p:nvPr>
              <p:custDataLst>
                <p:tags r:id="rId753"/>
              </p:custDataLst>
            </p:nvPr>
          </p:nvSpPr>
          <p:spPr bwMode="auto">
            <a:xfrm>
              <a:off x="3183" y="2165"/>
              <a:ext cx="87" cy="175"/>
            </a:xfrm>
            <a:custGeom>
              <a:avLst/>
              <a:gdLst>
                <a:gd name="T0" fmla="*/ 32 w 79"/>
                <a:gd name="T1" fmla="*/ 215 h 158"/>
                <a:gd name="T2" fmla="*/ 3 w 79"/>
                <a:gd name="T3" fmla="*/ 119 h 158"/>
                <a:gd name="T4" fmla="*/ 24 w 79"/>
                <a:gd name="T5" fmla="*/ 0 h 158"/>
                <a:gd name="T6" fmla="*/ 106 w 79"/>
                <a:gd name="T7" fmla="*/ 111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8">
                  <a:moveTo>
                    <a:pt x="24" y="158"/>
                  </a:moveTo>
                  <a:cubicBezTo>
                    <a:pt x="15" y="136"/>
                    <a:pt x="5" y="111"/>
                    <a:pt x="3" y="88"/>
                  </a:cubicBezTo>
                  <a:cubicBezTo>
                    <a:pt x="0" y="57"/>
                    <a:pt x="19" y="30"/>
                    <a:pt x="18" y="0"/>
                  </a:cubicBezTo>
                  <a:cubicBezTo>
                    <a:pt x="32" y="26"/>
                    <a:pt x="74" y="51"/>
                    <a:pt x="79" y="8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3" name="Freeform 1304">
              <a:extLst>
                <a:ext uri="{FF2B5EF4-FFF2-40B4-BE49-F238E27FC236}">
                  <a16:creationId xmlns:a16="http://schemas.microsoft.com/office/drawing/2014/main" id="{8C19EAB1-E50C-49BA-8B1D-C10779E30C33}"/>
                </a:ext>
              </a:extLst>
            </p:cNvPr>
            <p:cNvSpPr/>
            <p:nvPr>
              <p:custDataLst>
                <p:tags r:id="rId754"/>
              </p:custDataLst>
            </p:nvPr>
          </p:nvSpPr>
          <p:spPr bwMode="auto">
            <a:xfrm>
              <a:off x="3296" y="2064"/>
              <a:ext cx="137" cy="210"/>
            </a:xfrm>
            <a:custGeom>
              <a:avLst/>
              <a:gdLst>
                <a:gd name="T0" fmla="*/ 167 w 124"/>
                <a:gd name="T1" fmla="*/ 256 h 190"/>
                <a:gd name="T2" fmla="*/ 102 w 124"/>
                <a:gd name="T3" fmla="*/ 115 h 190"/>
                <a:gd name="T4" fmla="*/ 0 w 12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90">
                  <a:moveTo>
                    <a:pt x="124" y="190"/>
                  </a:moveTo>
                  <a:cubicBezTo>
                    <a:pt x="98" y="156"/>
                    <a:pt x="91" y="124"/>
                    <a:pt x="75" y="85"/>
                  </a:cubicBezTo>
                  <a:cubicBezTo>
                    <a:pt x="58" y="45"/>
                    <a:pt x="25" y="3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4" name="Freeform 1305">
              <a:extLst>
                <a:ext uri="{FF2B5EF4-FFF2-40B4-BE49-F238E27FC236}">
                  <a16:creationId xmlns:a16="http://schemas.microsoft.com/office/drawing/2014/main" id="{91EC8171-B76D-4C2E-A871-2592865C2E36}"/>
                </a:ext>
              </a:extLst>
            </p:cNvPr>
            <p:cNvSpPr/>
            <p:nvPr>
              <p:custDataLst>
                <p:tags r:id="rId755"/>
              </p:custDataLst>
            </p:nvPr>
          </p:nvSpPr>
          <p:spPr bwMode="auto">
            <a:xfrm>
              <a:off x="3490" y="2048"/>
              <a:ext cx="121" cy="180"/>
            </a:xfrm>
            <a:custGeom>
              <a:avLst/>
              <a:gdLst>
                <a:gd name="T0" fmla="*/ 51 w 110"/>
                <a:gd name="T1" fmla="*/ 220 h 163"/>
                <a:gd name="T2" fmla="*/ 15 w 110"/>
                <a:gd name="T3" fmla="*/ 130 h 163"/>
                <a:gd name="T4" fmla="*/ 13 w 110"/>
                <a:gd name="T5" fmla="*/ 54 h 163"/>
                <a:gd name="T6" fmla="*/ 146 w 110"/>
                <a:gd name="T7" fmla="*/ 98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163">
                  <a:moveTo>
                    <a:pt x="38" y="163"/>
                  </a:moveTo>
                  <a:cubicBezTo>
                    <a:pt x="23" y="144"/>
                    <a:pt x="19" y="121"/>
                    <a:pt x="12" y="97"/>
                  </a:cubicBezTo>
                  <a:cubicBezTo>
                    <a:pt x="6" y="78"/>
                    <a:pt x="0" y="59"/>
                    <a:pt x="10" y="40"/>
                  </a:cubicBezTo>
                  <a:cubicBezTo>
                    <a:pt x="30" y="0"/>
                    <a:pt x="100" y="41"/>
                    <a:pt x="11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5" name="Freeform 1306">
              <a:extLst>
                <a:ext uri="{FF2B5EF4-FFF2-40B4-BE49-F238E27FC236}">
                  <a16:creationId xmlns:a16="http://schemas.microsoft.com/office/drawing/2014/main" id="{3FABF071-7704-4731-82A2-64FBA2217BB0}"/>
                </a:ext>
              </a:extLst>
            </p:cNvPr>
            <p:cNvSpPr/>
            <p:nvPr>
              <p:custDataLst>
                <p:tags r:id="rId756"/>
              </p:custDataLst>
            </p:nvPr>
          </p:nvSpPr>
          <p:spPr bwMode="auto">
            <a:xfrm>
              <a:off x="2877" y="2014"/>
              <a:ext cx="100" cy="335"/>
            </a:xfrm>
            <a:custGeom>
              <a:avLst/>
              <a:gdLst>
                <a:gd name="T0" fmla="*/ 121 w 91"/>
                <a:gd name="T1" fmla="*/ 409 h 303"/>
                <a:gd name="T2" fmla="*/ 93 w 91"/>
                <a:gd name="T3" fmla="*/ 331 h 303"/>
                <a:gd name="T4" fmla="*/ 69 w 91"/>
                <a:gd name="T5" fmla="*/ 231 h 303"/>
                <a:gd name="T6" fmla="*/ 26 w 91"/>
                <a:gd name="T7" fmla="*/ 119 h 303"/>
                <a:gd name="T8" fmla="*/ 11 w 91"/>
                <a:gd name="T9" fmla="*/ 66 h 303"/>
                <a:gd name="T10" fmla="*/ 5 w 91"/>
                <a:gd name="T11" fmla="*/ 0 h 3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303">
                  <a:moveTo>
                    <a:pt x="91" y="303"/>
                  </a:moveTo>
                  <a:cubicBezTo>
                    <a:pt x="81" y="285"/>
                    <a:pt x="76" y="264"/>
                    <a:pt x="70" y="244"/>
                  </a:cubicBezTo>
                  <a:cubicBezTo>
                    <a:pt x="63" y="220"/>
                    <a:pt x="55" y="196"/>
                    <a:pt x="52" y="171"/>
                  </a:cubicBezTo>
                  <a:cubicBezTo>
                    <a:pt x="49" y="139"/>
                    <a:pt x="33" y="117"/>
                    <a:pt x="20" y="89"/>
                  </a:cubicBezTo>
                  <a:cubicBezTo>
                    <a:pt x="15" y="76"/>
                    <a:pt x="10" y="62"/>
                    <a:pt x="8" y="49"/>
                  </a:cubicBezTo>
                  <a:cubicBezTo>
                    <a:pt x="6" y="36"/>
                    <a:pt x="0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6" name="Freeform 1307">
              <a:extLst>
                <a:ext uri="{FF2B5EF4-FFF2-40B4-BE49-F238E27FC236}">
                  <a16:creationId xmlns:a16="http://schemas.microsoft.com/office/drawing/2014/main" id="{00C9735C-E74A-4AE1-9512-4B5DDDC95AD7}"/>
                </a:ext>
              </a:extLst>
            </p:cNvPr>
            <p:cNvSpPr/>
            <p:nvPr>
              <p:custDataLst>
                <p:tags r:id="rId757"/>
              </p:custDataLst>
            </p:nvPr>
          </p:nvSpPr>
          <p:spPr bwMode="auto">
            <a:xfrm>
              <a:off x="2644" y="2210"/>
              <a:ext cx="149" cy="151"/>
            </a:xfrm>
            <a:custGeom>
              <a:avLst/>
              <a:gdLst>
                <a:gd name="T0" fmla="*/ 0 w 135"/>
                <a:gd name="T1" fmla="*/ 183 h 137"/>
                <a:gd name="T2" fmla="*/ 38 w 135"/>
                <a:gd name="T3" fmla="*/ 126 h 137"/>
                <a:gd name="T4" fmla="*/ 93 w 135"/>
                <a:gd name="T5" fmla="*/ 93 h 137"/>
                <a:gd name="T6" fmla="*/ 143 w 135"/>
                <a:gd name="T7" fmla="*/ 50 h 137"/>
                <a:gd name="T8" fmla="*/ 181 w 135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37">
                  <a:moveTo>
                    <a:pt x="0" y="137"/>
                  </a:moveTo>
                  <a:cubicBezTo>
                    <a:pt x="7" y="123"/>
                    <a:pt x="15" y="104"/>
                    <a:pt x="28" y="93"/>
                  </a:cubicBezTo>
                  <a:cubicBezTo>
                    <a:pt x="39" y="84"/>
                    <a:pt x="56" y="77"/>
                    <a:pt x="69" y="69"/>
                  </a:cubicBezTo>
                  <a:cubicBezTo>
                    <a:pt x="83" y="60"/>
                    <a:pt x="97" y="51"/>
                    <a:pt x="107" y="37"/>
                  </a:cubicBezTo>
                  <a:cubicBezTo>
                    <a:pt x="113" y="28"/>
                    <a:pt x="121" y="1"/>
                    <a:pt x="13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7" name="Freeform 1308">
              <a:extLst>
                <a:ext uri="{FF2B5EF4-FFF2-40B4-BE49-F238E27FC236}">
                  <a16:creationId xmlns:a16="http://schemas.microsoft.com/office/drawing/2014/main" id="{C6331086-5284-4157-8EA0-0A7D97F9BC48}"/>
                </a:ext>
              </a:extLst>
            </p:cNvPr>
            <p:cNvSpPr/>
            <p:nvPr>
              <p:custDataLst>
                <p:tags r:id="rId758"/>
              </p:custDataLst>
            </p:nvPr>
          </p:nvSpPr>
          <p:spPr bwMode="auto">
            <a:xfrm>
              <a:off x="2854" y="2265"/>
              <a:ext cx="10" cy="89"/>
            </a:xfrm>
            <a:custGeom>
              <a:avLst/>
              <a:gdLst>
                <a:gd name="T0" fmla="*/ 9 w 9"/>
                <a:gd name="T1" fmla="*/ 108 h 81"/>
                <a:gd name="T2" fmla="*/ 10 w 9"/>
                <a:gd name="T3" fmla="*/ 40 h 81"/>
                <a:gd name="T4" fmla="*/ 0 w 9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1">
                  <a:moveTo>
                    <a:pt x="6" y="81"/>
                  </a:moveTo>
                  <a:cubicBezTo>
                    <a:pt x="1" y="65"/>
                    <a:pt x="9" y="47"/>
                    <a:pt x="7" y="30"/>
                  </a:cubicBezTo>
                  <a:cubicBezTo>
                    <a:pt x="5" y="20"/>
                    <a:pt x="2" y="1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88" name="Freeform 1309">
              <a:extLst>
                <a:ext uri="{FF2B5EF4-FFF2-40B4-BE49-F238E27FC236}">
                  <a16:creationId xmlns:a16="http://schemas.microsoft.com/office/drawing/2014/main" id="{54274102-122E-4634-A4E2-7087F57F238A}"/>
                </a:ext>
              </a:extLst>
            </p:cNvPr>
            <p:cNvSpPr/>
            <p:nvPr>
              <p:custDataLst>
                <p:tags r:id="rId759"/>
              </p:custDataLst>
            </p:nvPr>
          </p:nvSpPr>
          <p:spPr bwMode="auto">
            <a:xfrm>
              <a:off x="2493" y="2252"/>
              <a:ext cx="82" cy="82"/>
            </a:xfrm>
            <a:custGeom>
              <a:avLst/>
              <a:gdLst>
                <a:gd name="T0" fmla="*/ 0 w 75"/>
                <a:gd name="T1" fmla="*/ 98 h 75"/>
                <a:gd name="T2" fmla="*/ 39 w 75"/>
                <a:gd name="T3" fmla="*/ 42 h 75"/>
                <a:gd name="T4" fmla="*/ 98 w 75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5">
                  <a:moveTo>
                    <a:pt x="0" y="75"/>
                  </a:moveTo>
                  <a:cubicBezTo>
                    <a:pt x="1" y="74"/>
                    <a:pt x="17" y="43"/>
                    <a:pt x="30" y="32"/>
                  </a:cubicBezTo>
                  <a:cubicBezTo>
                    <a:pt x="43" y="20"/>
                    <a:pt x="59" y="9"/>
                    <a:pt x="75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7" name="Group 1310">
            <a:extLst>
              <a:ext uri="{FF2B5EF4-FFF2-40B4-BE49-F238E27FC236}">
                <a16:creationId xmlns:a16="http://schemas.microsoft.com/office/drawing/2014/main" id="{5C94F991-34C2-47B0-B9B8-4A4B643EBCC8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4940300" y="6005513"/>
            <a:ext cx="430213" cy="447675"/>
            <a:chOff x="1346" y="1920"/>
            <a:chExt cx="1102" cy="1146"/>
          </a:xfrm>
        </p:grpSpPr>
        <p:sp>
          <p:nvSpPr>
            <p:cNvPr id="78231" name="Freeform 1311">
              <a:extLst>
                <a:ext uri="{FF2B5EF4-FFF2-40B4-BE49-F238E27FC236}">
                  <a16:creationId xmlns:a16="http://schemas.microsoft.com/office/drawing/2014/main" id="{A395B7F1-6D82-48A6-AB9A-4FDACB3A3287}"/>
                </a:ext>
              </a:extLst>
            </p:cNvPr>
            <p:cNvSpPr/>
            <p:nvPr>
              <p:custDataLst>
                <p:tags r:id="rId402"/>
              </p:custDataLst>
            </p:nvPr>
          </p:nvSpPr>
          <p:spPr bwMode="auto">
            <a:xfrm>
              <a:off x="1346" y="1922"/>
              <a:ext cx="1102" cy="1144"/>
            </a:xfrm>
            <a:custGeom>
              <a:avLst/>
              <a:gdLst>
                <a:gd name="T0" fmla="*/ 1084 w 1102"/>
                <a:gd name="T1" fmla="*/ 492 h 1144"/>
                <a:gd name="T2" fmla="*/ 1072 w 1102"/>
                <a:gd name="T3" fmla="*/ 444 h 1144"/>
                <a:gd name="T4" fmla="*/ 1060 w 1102"/>
                <a:gd name="T5" fmla="*/ 404 h 1144"/>
                <a:gd name="T6" fmla="*/ 1048 w 1102"/>
                <a:gd name="T7" fmla="*/ 362 h 1144"/>
                <a:gd name="T8" fmla="*/ 1038 w 1102"/>
                <a:gd name="T9" fmla="*/ 334 h 1144"/>
                <a:gd name="T10" fmla="*/ 1046 w 1102"/>
                <a:gd name="T11" fmla="*/ 308 h 1144"/>
                <a:gd name="T12" fmla="*/ 1042 w 1102"/>
                <a:gd name="T13" fmla="*/ 284 h 1144"/>
                <a:gd name="T14" fmla="*/ 1016 w 1102"/>
                <a:gd name="T15" fmla="*/ 224 h 1144"/>
                <a:gd name="T16" fmla="*/ 984 w 1102"/>
                <a:gd name="T17" fmla="*/ 104 h 1144"/>
                <a:gd name="T18" fmla="*/ 958 w 1102"/>
                <a:gd name="T19" fmla="*/ 42 h 1144"/>
                <a:gd name="T20" fmla="*/ 968 w 1102"/>
                <a:gd name="T21" fmla="*/ 0 h 1144"/>
                <a:gd name="T22" fmla="*/ 970 w 1102"/>
                <a:gd name="T23" fmla="*/ 0 h 1144"/>
                <a:gd name="T24" fmla="*/ 4 w 1102"/>
                <a:gd name="T25" fmla="*/ 6 h 1144"/>
                <a:gd name="T26" fmla="*/ 26 w 1102"/>
                <a:gd name="T27" fmla="*/ 26 h 1144"/>
                <a:gd name="T28" fmla="*/ 54 w 1102"/>
                <a:gd name="T29" fmla="*/ 124 h 1144"/>
                <a:gd name="T30" fmla="*/ 66 w 1102"/>
                <a:gd name="T31" fmla="*/ 266 h 1144"/>
                <a:gd name="T32" fmla="*/ 66 w 1102"/>
                <a:gd name="T33" fmla="*/ 370 h 1144"/>
                <a:gd name="T34" fmla="*/ 54 w 1102"/>
                <a:gd name="T35" fmla="*/ 438 h 1144"/>
                <a:gd name="T36" fmla="*/ 60 w 1102"/>
                <a:gd name="T37" fmla="*/ 476 h 1144"/>
                <a:gd name="T38" fmla="*/ 76 w 1102"/>
                <a:gd name="T39" fmla="*/ 522 h 1144"/>
                <a:gd name="T40" fmla="*/ 74 w 1102"/>
                <a:gd name="T41" fmla="*/ 544 h 1144"/>
                <a:gd name="T42" fmla="*/ 68 w 1102"/>
                <a:gd name="T43" fmla="*/ 574 h 1144"/>
                <a:gd name="T44" fmla="*/ 80 w 1102"/>
                <a:gd name="T45" fmla="*/ 612 h 1144"/>
                <a:gd name="T46" fmla="*/ 78 w 1102"/>
                <a:gd name="T47" fmla="*/ 630 h 1144"/>
                <a:gd name="T48" fmla="*/ 70 w 1102"/>
                <a:gd name="T49" fmla="*/ 664 h 1144"/>
                <a:gd name="T50" fmla="*/ 82 w 1102"/>
                <a:gd name="T51" fmla="*/ 690 h 1144"/>
                <a:gd name="T52" fmla="*/ 86 w 1102"/>
                <a:gd name="T53" fmla="*/ 710 h 1144"/>
                <a:gd name="T54" fmla="*/ 76 w 1102"/>
                <a:gd name="T55" fmla="*/ 742 h 1144"/>
                <a:gd name="T56" fmla="*/ 88 w 1102"/>
                <a:gd name="T57" fmla="*/ 780 h 1144"/>
                <a:gd name="T58" fmla="*/ 98 w 1102"/>
                <a:gd name="T59" fmla="*/ 832 h 1144"/>
                <a:gd name="T60" fmla="*/ 106 w 1102"/>
                <a:gd name="T61" fmla="*/ 882 h 1144"/>
                <a:gd name="T62" fmla="*/ 140 w 1102"/>
                <a:gd name="T63" fmla="*/ 930 h 1144"/>
                <a:gd name="T64" fmla="*/ 182 w 1102"/>
                <a:gd name="T65" fmla="*/ 968 h 1144"/>
                <a:gd name="T66" fmla="*/ 202 w 1102"/>
                <a:gd name="T67" fmla="*/ 1002 h 1144"/>
                <a:gd name="T68" fmla="*/ 232 w 1102"/>
                <a:gd name="T69" fmla="*/ 1042 h 1144"/>
                <a:gd name="T70" fmla="*/ 352 w 1102"/>
                <a:gd name="T71" fmla="*/ 1110 h 1144"/>
                <a:gd name="T72" fmla="*/ 446 w 1102"/>
                <a:gd name="T73" fmla="*/ 1138 h 1144"/>
                <a:gd name="T74" fmla="*/ 490 w 1102"/>
                <a:gd name="T75" fmla="*/ 1136 h 1144"/>
                <a:gd name="T76" fmla="*/ 566 w 1102"/>
                <a:gd name="T77" fmla="*/ 1142 h 1144"/>
                <a:gd name="T78" fmla="*/ 616 w 1102"/>
                <a:gd name="T79" fmla="*/ 1140 h 1144"/>
                <a:gd name="T80" fmla="*/ 726 w 1102"/>
                <a:gd name="T81" fmla="*/ 1114 h 1144"/>
                <a:gd name="T82" fmla="*/ 814 w 1102"/>
                <a:gd name="T83" fmla="*/ 1098 h 1144"/>
                <a:gd name="T84" fmla="*/ 868 w 1102"/>
                <a:gd name="T85" fmla="*/ 1078 h 1144"/>
                <a:gd name="T86" fmla="*/ 914 w 1102"/>
                <a:gd name="T87" fmla="*/ 1024 h 1144"/>
                <a:gd name="T88" fmla="*/ 950 w 1102"/>
                <a:gd name="T89" fmla="*/ 978 h 1144"/>
                <a:gd name="T90" fmla="*/ 988 w 1102"/>
                <a:gd name="T91" fmla="*/ 952 h 1144"/>
                <a:gd name="T92" fmla="*/ 1008 w 1102"/>
                <a:gd name="T93" fmla="*/ 918 h 1144"/>
                <a:gd name="T94" fmla="*/ 1006 w 1102"/>
                <a:gd name="T95" fmla="*/ 896 h 1144"/>
                <a:gd name="T96" fmla="*/ 1004 w 1102"/>
                <a:gd name="T97" fmla="*/ 886 h 1144"/>
                <a:gd name="T98" fmla="*/ 1018 w 1102"/>
                <a:gd name="T99" fmla="*/ 876 h 1144"/>
                <a:gd name="T100" fmla="*/ 1042 w 1102"/>
                <a:gd name="T101" fmla="*/ 860 h 1144"/>
                <a:gd name="T102" fmla="*/ 1064 w 1102"/>
                <a:gd name="T103" fmla="*/ 816 h 1144"/>
                <a:gd name="T104" fmla="*/ 1074 w 1102"/>
                <a:gd name="T105" fmla="*/ 746 h 1144"/>
                <a:gd name="T106" fmla="*/ 1094 w 1102"/>
                <a:gd name="T107" fmla="*/ 690 h 1144"/>
                <a:gd name="T108" fmla="*/ 1102 w 1102"/>
                <a:gd name="T109" fmla="*/ 634 h 1144"/>
                <a:gd name="T110" fmla="*/ 1094 w 1102"/>
                <a:gd name="T111" fmla="*/ 556 h 1144"/>
                <a:gd name="T112" fmla="*/ 1078 w 1102"/>
                <a:gd name="T113" fmla="*/ 518 h 1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02" h="1144">
                  <a:moveTo>
                    <a:pt x="1078" y="518"/>
                  </a:moveTo>
                  <a:lnTo>
                    <a:pt x="1078" y="518"/>
                  </a:lnTo>
                  <a:lnTo>
                    <a:pt x="1082" y="506"/>
                  </a:lnTo>
                  <a:lnTo>
                    <a:pt x="1084" y="492"/>
                  </a:lnTo>
                  <a:lnTo>
                    <a:pt x="1084" y="480"/>
                  </a:lnTo>
                  <a:lnTo>
                    <a:pt x="1080" y="468"/>
                  </a:lnTo>
                  <a:lnTo>
                    <a:pt x="1072" y="444"/>
                  </a:lnTo>
                  <a:lnTo>
                    <a:pt x="1064" y="424"/>
                  </a:lnTo>
                  <a:lnTo>
                    <a:pt x="1062" y="414"/>
                  </a:lnTo>
                  <a:lnTo>
                    <a:pt x="1060" y="404"/>
                  </a:lnTo>
                  <a:lnTo>
                    <a:pt x="1058" y="392"/>
                  </a:lnTo>
                  <a:lnTo>
                    <a:pt x="1056" y="380"/>
                  </a:lnTo>
                  <a:lnTo>
                    <a:pt x="1048" y="362"/>
                  </a:lnTo>
                  <a:lnTo>
                    <a:pt x="1042" y="348"/>
                  </a:lnTo>
                  <a:lnTo>
                    <a:pt x="1038" y="334"/>
                  </a:lnTo>
                  <a:lnTo>
                    <a:pt x="1042" y="328"/>
                  </a:lnTo>
                  <a:lnTo>
                    <a:pt x="1046" y="316"/>
                  </a:lnTo>
                  <a:lnTo>
                    <a:pt x="1046" y="308"/>
                  </a:lnTo>
                  <a:lnTo>
                    <a:pt x="1046" y="302"/>
                  </a:lnTo>
                  <a:lnTo>
                    <a:pt x="1044" y="292"/>
                  </a:lnTo>
                  <a:lnTo>
                    <a:pt x="1042" y="284"/>
                  </a:lnTo>
                  <a:lnTo>
                    <a:pt x="1034" y="270"/>
                  </a:lnTo>
                  <a:lnTo>
                    <a:pt x="1028" y="258"/>
                  </a:lnTo>
                  <a:lnTo>
                    <a:pt x="1016" y="224"/>
                  </a:lnTo>
                  <a:lnTo>
                    <a:pt x="1004" y="188"/>
                  </a:lnTo>
                  <a:lnTo>
                    <a:pt x="988" y="116"/>
                  </a:lnTo>
                  <a:lnTo>
                    <a:pt x="984" y="104"/>
                  </a:lnTo>
                  <a:lnTo>
                    <a:pt x="978" y="86"/>
                  </a:lnTo>
                  <a:lnTo>
                    <a:pt x="972" y="72"/>
                  </a:lnTo>
                  <a:lnTo>
                    <a:pt x="962" y="52"/>
                  </a:lnTo>
                  <a:lnTo>
                    <a:pt x="958" y="42"/>
                  </a:lnTo>
                  <a:lnTo>
                    <a:pt x="958" y="32"/>
                  </a:lnTo>
                  <a:lnTo>
                    <a:pt x="962" y="18"/>
                  </a:lnTo>
                  <a:lnTo>
                    <a:pt x="968" y="0"/>
                  </a:lnTo>
                  <a:lnTo>
                    <a:pt x="970" y="0"/>
                  </a:lnTo>
                  <a:lnTo>
                    <a:pt x="970" y="2"/>
                  </a:lnTo>
                  <a:lnTo>
                    <a:pt x="97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6" y="26"/>
                  </a:lnTo>
                  <a:lnTo>
                    <a:pt x="32" y="38"/>
                  </a:lnTo>
                  <a:lnTo>
                    <a:pt x="38" y="52"/>
                  </a:lnTo>
                  <a:lnTo>
                    <a:pt x="46" y="86"/>
                  </a:lnTo>
                  <a:lnTo>
                    <a:pt x="54" y="124"/>
                  </a:lnTo>
                  <a:lnTo>
                    <a:pt x="58" y="164"/>
                  </a:lnTo>
                  <a:lnTo>
                    <a:pt x="62" y="204"/>
                  </a:lnTo>
                  <a:lnTo>
                    <a:pt x="66" y="266"/>
                  </a:lnTo>
                  <a:lnTo>
                    <a:pt x="70" y="308"/>
                  </a:lnTo>
                  <a:lnTo>
                    <a:pt x="70" y="350"/>
                  </a:lnTo>
                  <a:lnTo>
                    <a:pt x="66" y="370"/>
                  </a:lnTo>
                  <a:lnTo>
                    <a:pt x="62" y="390"/>
                  </a:lnTo>
                  <a:lnTo>
                    <a:pt x="54" y="422"/>
                  </a:lnTo>
                  <a:lnTo>
                    <a:pt x="54" y="438"/>
                  </a:lnTo>
                  <a:lnTo>
                    <a:pt x="54" y="454"/>
                  </a:lnTo>
                  <a:lnTo>
                    <a:pt x="56" y="466"/>
                  </a:lnTo>
                  <a:lnTo>
                    <a:pt x="60" y="476"/>
                  </a:lnTo>
                  <a:lnTo>
                    <a:pt x="68" y="496"/>
                  </a:lnTo>
                  <a:lnTo>
                    <a:pt x="74" y="514"/>
                  </a:lnTo>
                  <a:lnTo>
                    <a:pt x="76" y="522"/>
                  </a:lnTo>
                  <a:lnTo>
                    <a:pt x="78" y="534"/>
                  </a:lnTo>
                  <a:lnTo>
                    <a:pt x="74" y="544"/>
                  </a:lnTo>
                  <a:lnTo>
                    <a:pt x="70" y="558"/>
                  </a:lnTo>
                  <a:lnTo>
                    <a:pt x="70" y="564"/>
                  </a:lnTo>
                  <a:lnTo>
                    <a:pt x="68" y="574"/>
                  </a:lnTo>
                  <a:lnTo>
                    <a:pt x="72" y="588"/>
                  </a:lnTo>
                  <a:lnTo>
                    <a:pt x="76" y="602"/>
                  </a:lnTo>
                  <a:lnTo>
                    <a:pt x="80" y="612"/>
                  </a:lnTo>
                  <a:lnTo>
                    <a:pt x="82" y="624"/>
                  </a:lnTo>
                  <a:lnTo>
                    <a:pt x="78" y="630"/>
                  </a:lnTo>
                  <a:lnTo>
                    <a:pt x="72" y="646"/>
                  </a:lnTo>
                  <a:lnTo>
                    <a:pt x="70" y="654"/>
                  </a:lnTo>
                  <a:lnTo>
                    <a:pt x="70" y="664"/>
                  </a:lnTo>
                  <a:lnTo>
                    <a:pt x="74" y="672"/>
                  </a:lnTo>
                  <a:lnTo>
                    <a:pt x="76" y="680"/>
                  </a:lnTo>
                  <a:lnTo>
                    <a:pt x="82" y="690"/>
                  </a:lnTo>
                  <a:lnTo>
                    <a:pt x="86" y="696"/>
                  </a:lnTo>
                  <a:lnTo>
                    <a:pt x="88" y="702"/>
                  </a:lnTo>
                  <a:lnTo>
                    <a:pt x="86" y="710"/>
                  </a:lnTo>
                  <a:lnTo>
                    <a:pt x="84" y="718"/>
                  </a:lnTo>
                  <a:lnTo>
                    <a:pt x="80" y="728"/>
                  </a:lnTo>
                  <a:lnTo>
                    <a:pt x="76" y="742"/>
                  </a:lnTo>
                  <a:lnTo>
                    <a:pt x="78" y="754"/>
                  </a:lnTo>
                  <a:lnTo>
                    <a:pt x="80" y="764"/>
                  </a:lnTo>
                  <a:lnTo>
                    <a:pt x="88" y="780"/>
                  </a:lnTo>
                  <a:lnTo>
                    <a:pt x="94" y="794"/>
                  </a:lnTo>
                  <a:lnTo>
                    <a:pt x="96" y="812"/>
                  </a:lnTo>
                  <a:lnTo>
                    <a:pt x="98" y="832"/>
                  </a:lnTo>
                  <a:lnTo>
                    <a:pt x="100" y="856"/>
                  </a:lnTo>
                  <a:lnTo>
                    <a:pt x="102" y="870"/>
                  </a:lnTo>
                  <a:lnTo>
                    <a:pt x="106" y="882"/>
                  </a:lnTo>
                  <a:lnTo>
                    <a:pt x="114" y="900"/>
                  </a:lnTo>
                  <a:lnTo>
                    <a:pt x="128" y="916"/>
                  </a:lnTo>
                  <a:lnTo>
                    <a:pt x="140" y="930"/>
                  </a:lnTo>
                  <a:lnTo>
                    <a:pt x="156" y="942"/>
                  </a:lnTo>
                  <a:lnTo>
                    <a:pt x="174" y="958"/>
                  </a:lnTo>
                  <a:lnTo>
                    <a:pt x="182" y="968"/>
                  </a:lnTo>
                  <a:lnTo>
                    <a:pt x="188" y="976"/>
                  </a:lnTo>
                  <a:lnTo>
                    <a:pt x="196" y="990"/>
                  </a:lnTo>
                  <a:lnTo>
                    <a:pt x="202" y="1002"/>
                  </a:lnTo>
                  <a:lnTo>
                    <a:pt x="208" y="1016"/>
                  </a:lnTo>
                  <a:lnTo>
                    <a:pt x="218" y="1028"/>
                  </a:lnTo>
                  <a:lnTo>
                    <a:pt x="232" y="1042"/>
                  </a:lnTo>
                  <a:lnTo>
                    <a:pt x="252" y="1056"/>
                  </a:lnTo>
                  <a:lnTo>
                    <a:pt x="294" y="1080"/>
                  </a:lnTo>
                  <a:lnTo>
                    <a:pt x="352" y="1110"/>
                  </a:lnTo>
                  <a:lnTo>
                    <a:pt x="382" y="1124"/>
                  </a:lnTo>
                  <a:lnTo>
                    <a:pt x="414" y="1132"/>
                  </a:lnTo>
                  <a:lnTo>
                    <a:pt x="446" y="1138"/>
                  </a:lnTo>
                  <a:lnTo>
                    <a:pt x="460" y="1138"/>
                  </a:lnTo>
                  <a:lnTo>
                    <a:pt x="476" y="1138"/>
                  </a:lnTo>
                  <a:lnTo>
                    <a:pt x="490" y="1136"/>
                  </a:lnTo>
                  <a:lnTo>
                    <a:pt x="504" y="1136"/>
                  </a:lnTo>
                  <a:lnTo>
                    <a:pt x="534" y="1140"/>
                  </a:lnTo>
                  <a:lnTo>
                    <a:pt x="566" y="1142"/>
                  </a:lnTo>
                  <a:lnTo>
                    <a:pt x="582" y="1144"/>
                  </a:lnTo>
                  <a:lnTo>
                    <a:pt x="598" y="1142"/>
                  </a:lnTo>
                  <a:lnTo>
                    <a:pt x="616" y="1140"/>
                  </a:lnTo>
                  <a:lnTo>
                    <a:pt x="636" y="1136"/>
                  </a:lnTo>
                  <a:lnTo>
                    <a:pt x="676" y="1126"/>
                  </a:lnTo>
                  <a:lnTo>
                    <a:pt x="726" y="1114"/>
                  </a:lnTo>
                  <a:lnTo>
                    <a:pt x="732" y="1114"/>
                  </a:lnTo>
                  <a:lnTo>
                    <a:pt x="786" y="1104"/>
                  </a:lnTo>
                  <a:lnTo>
                    <a:pt x="814" y="1098"/>
                  </a:lnTo>
                  <a:lnTo>
                    <a:pt x="840" y="1090"/>
                  </a:lnTo>
                  <a:lnTo>
                    <a:pt x="856" y="1084"/>
                  </a:lnTo>
                  <a:lnTo>
                    <a:pt x="868" y="1078"/>
                  </a:lnTo>
                  <a:lnTo>
                    <a:pt x="880" y="1070"/>
                  </a:lnTo>
                  <a:lnTo>
                    <a:pt x="888" y="1062"/>
                  </a:lnTo>
                  <a:lnTo>
                    <a:pt x="902" y="1044"/>
                  </a:lnTo>
                  <a:lnTo>
                    <a:pt x="914" y="1024"/>
                  </a:lnTo>
                  <a:lnTo>
                    <a:pt x="930" y="1000"/>
                  </a:lnTo>
                  <a:lnTo>
                    <a:pt x="938" y="988"/>
                  </a:lnTo>
                  <a:lnTo>
                    <a:pt x="950" y="978"/>
                  </a:lnTo>
                  <a:lnTo>
                    <a:pt x="968" y="966"/>
                  </a:lnTo>
                  <a:lnTo>
                    <a:pt x="978" y="960"/>
                  </a:lnTo>
                  <a:lnTo>
                    <a:pt x="988" y="952"/>
                  </a:lnTo>
                  <a:lnTo>
                    <a:pt x="998" y="940"/>
                  </a:lnTo>
                  <a:lnTo>
                    <a:pt x="1006" y="924"/>
                  </a:lnTo>
                  <a:lnTo>
                    <a:pt x="1008" y="918"/>
                  </a:lnTo>
                  <a:lnTo>
                    <a:pt x="1008" y="912"/>
                  </a:lnTo>
                  <a:lnTo>
                    <a:pt x="1008" y="904"/>
                  </a:lnTo>
                  <a:lnTo>
                    <a:pt x="1006" y="896"/>
                  </a:lnTo>
                  <a:lnTo>
                    <a:pt x="1004" y="888"/>
                  </a:lnTo>
                  <a:lnTo>
                    <a:pt x="1004" y="886"/>
                  </a:lnTo>
                  <a:lnTo>
                    <a:pt x="1010" y="882"/>
                  </a:lnTo>
                  <a:lnTo>
                    <a:pt x="1018" y="876"/>
                  </a:lnTo>
                  <a:lnTo>
                    <a:pt x="1030" y="870"/>
                  </a:lnTo>
                  <a:lnTo>
                    <a:pt x="1036" y="866"/>
                  </a:lnTo>
                  <a:lnTo>
                    <a:pt x="1042" y="860"/>
                  </a:lnTo>
                  <a:lnTo>
                    <a:pt x="1050" y="852"/>
                  </a:lnTo>
                  <a:lnTo>
                    <a:pt x="1056" y="840"/>
                  </a:lnTo>
                  <a:lnTo>
                    <a:pt x="1060" y="828"/>
                  </a:lnTo>
                  <a:lnTo>
                    <a:pt x="1064" y="816"/>
                  </a:lnTo>
                  <a:lnTo>
                    <a:pt x="1068" y="790"/>
                  </a:lnTo>
                  <a:lnTo>
                    <a:pt x="1072" y="766"/>
                  </a:lnTo>
                  <a:lnTo>
                    <a:pt x="1074" y="746"/>
                  </a:lnTo>
                  <a:lnTo>
                    <a:pt x="1080" y="726"/>
                  </a:lnTo>
                  <a:lnTo>
                    <a:pt x="1086" y="708"/>
                  </a:lnTo>
                  <a:lnTo>
                    <a:pt x="1094" y="690"/>
                  </a:lnTo>
                  <a:lnTo>
                    <a:pt x="1100" y="668"/>
                  </a:lnTo>
                  <a:lnTo>
                    <a:pt x="1100" y="656"/>
                  </a:lnTo>
                  <a:lnTo>
                    <a:pt x="1102" y="634"/>
                  </a:lnTo>
                  <a:lnTo>
                    <a:pt x="1100" y="604"/>
                  </a:lnTo>
                  <a:lnTo>
                    <a:pt x="1096" y="572"/>
                  </a:lnTo>
                  <a:lnTo>
                    <a:pt x="1094" y="556"/>
                  </a:lnTo>
                  <a:lnTo>
                    <a:pt x="1090" y="542"/>
                  </a:lnTo>
                  <a:lnTo>
                    <a:pt x="1084" y="528"/>
                  </a:lnTo>
                  <a:lnTo>
                    <a:pt x="1078" y="518"/>
                  </a:lnTo>
                  <a:close/>
                </a:path>
              </a:pathLst>
            </a:custGeom>
            <a:solidFill>
              <a:srgbClr val="FE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2" name="Freeform 1312">
              <a:extLst>
                <a:ext uri="{FF2B5EF4-FFF2-40B4-BE49-F238E27FC236}">
                  <a16:creationId xmlns:a16="http://schemas.microsoft.com/office/drawing/2014/main" id="{94143FE6-C96A-47D3-87CA-7BDF1998EEC6}"/>
                </a:ext>
              </a:extLst>
            </p:cNvPr>
            <p:cNvSpPr/>
            <p:nvPr>
              <p:custDataLst>
                <p:tags r:id="rId403"/>
              </p:custDataLst>
            </p:nvPr>
          </p:nvSpPr>
          <p:spPr bwMode="auto">
            <a:xfrm>
              <a:off x="1472" y="1920"/>
              <a:ext cx="862" cy="1036"/>
            </a:xfrm>
            <a:custGeom>
              <a:avLst/>
              <a:gdLst>
                <a:gd name="T0" fmla="*/ 66 w 862"/>
                <a:gd name="T1" fmla="*/ 486 h 1036"/>
                <a:gd name="T2" fmla="*/ 64 w 862"/>
                <a:gd name="T3" fmla="*/ 600 h 1036"/>
                <a:gd name="T4" fmla="*/ 64 w 862"/>
                <a:gd name="T5" fmla="*/ 618 h 1036"/>
                <a:gd name="T6" fmla="*/ 66 w 862"/>
                <a:gd name="T7" fmla="*/ 682 h 1036"/>
                <a:gd name="T8" fmla="*/ 82 w 862"/>
                <a:gd name="T9" fmla="*/ 770 h 1036"/>
                <a:gd name="T10" fmla="*/ 94 w 862"/>
                <a:gd name="T11" fmla="*/ 816 h 1036"/>
                <a:gd name="T12" fmla="*/ 114 w 862"/>
                <a:gd name="T13" fmla="*/ 864 h 1036"/>
                <a:gd name="T14" fmla="*/ 140 w 862"/>
                <a:gd name="T15" fmla="*/ 910 h 1036"/>
                <a:gd name="T16" fmla="*/ 174 w 862"/>
                <a:gd name="T17" fmla="*/ 950 h 1036"/>
                <a:gd name="T18" fmla="*/ 194 w 862"/>
                <a:gd name="T19" fmla="*/ 972 h 1036"/>
                <a:gd name="T20" fmla="*/ 244 w 862"/>
                <a:gd name="T21" fmla="*/ 1004 h 1036"/>
                <a:gd name="T22" fmla="*/ 298 w 862"/>
                <a:gd name="T23" fmla="*/ 1024 h 1036"/>
                <a:gd name="T24" fmla="*/ 360 w 862"/>
                <a:gd name="T25" fmla="*/ 1036 h 1036"/>
                <a:gd name="T26" fmla="*/ 394 w 862"/>
                <a:gd name="T27" fmla="*/ 1036 h 1036"/>
                <a:gd name="T28" fmla="*/ 500 w 862"/>
                <a:gd name="T29" fmla="*/ 1028 h 1036"/>
                <a:gd name="T30" fmla="*/ 596 w 862"/>
                <a:gd name="T31" fmla="*/ 1004 h 1036"/>
                <a:gd name="T32" fmla="*/ 638 w 862"/>
                <a:gd name="T33" fmla="*/ 986 h 1036"/>
                <a:gd name="T34" fmla="*/ 676 w 862"/>
                <a:gd name="T35" fmla="*/ 966 h 1036"/>
                <a:gd name="T36" fmla="*/ 712 w 862"/>
                <a:gd name="T37" fmla="*/ 940 h 1036"/>
                <a:gd name="T38" fmla="*/ 744 w 862"/>
                <a:gd name="T39" fmla="*/ 910 h 1036"/>
                <a:gd name="T40" fmla="*/ 772 w 862"/>
                <a:gd name="T41" fmla="*/ 880 h 1036"/>
                <a:gd name="T42" fmla="*/ 816 w 862"/>
                <a:gd name="T43" fmla="*/ 808 h 1036"/>
                <a:gd name="T44" fmla="*/ 844 w 862"/>
                <a:gd name="T45" fmla="*/ 724 h 1036"/>
                <a:gd name="T46" fmla="*/ 860 w 862"/>
                <a:gd name="T47" fmla="*/ 630 h 1036"/>
                <a:gd name="T48" fmla="*/ 862 w 862"/>
                <a:gd name="T49" fmla="*/ 578 h 1036"/>
                <a:gd name="T50" fmla="*/ 860 w 862"/>
                <a:gd name="T51" fmla="*/ 558 h 1036"/>
                <a:gd name="T52" fmla="*/ 852 w 862"/>
                <a:gd name="T53" fmla="*/ 452 h 1036"/>
                <a:gd name="T54" fmla="*/ 834 w 862"/>
                <a:gd name="T55" fmla="*/ 356 h 1036"/>
                <a:gd name="T56" fmla="*/ 812 w 862"/>
                <a:gd name="T57" fmla="*/ 266 h 1036"/>
                <a:gd name="T58" fmla="*/ 786 w 862"/>
                <a:gd name="T59" fmla="*/ 184 h 1036"/>
                <a:gd name="T60" fmla="*/ 766 w 862"/>
                <a:gd name="T61" fmla="*/ 130 h 1036"/>
                <a:gd name="T62" fmla="*/ 738 w 862"/>
                <a:gd name="T63" fmla="*/ 70 h 1036"/>
                <a:gd name="T64" fmla="*/ 728 w 862"/>
                <a:gd name="T65" fmla="*/ 28 h 1036"/>
                <a:gd name="T66" fmla="*/ 726 w 862"/>
                <a:gd name="T67" fmla="*/ 2 h 1036"/>
                <a:gd name="T68" fmla="*/ 726 w 862"/>
                <a:gd name="T69" fmla="*/ 2 h 1036"/>
                <a:gd name="T70" fmla="*/ 728 w 862"/>
                <a:gd name="T71" fmla="*/ 2 h 1036"/>
                <a:gd name="T72" fmla="*/ 0 w 862"/>
                <a:gd name="T73" fmla="*/ 2 h 1036"/>
                <a:gd name="T74" fmla="*/ 8 w 862"/>
                <a:gd name="T75" fmla="*/ 16 h 1036"/>
                <a:gd name="T76" fmla="*/ 22 w 862"/>
                <a:gd name="T77" fmla="*/ 54 h 1036"/>
                <a:gd name="T78" fmla="*/ 40 w 862"/>
                <a:gd name="T79" fmla="*/ 132 h 1036"/>
                <a:gd name="T80" fmla="*/ 56 w 862"/>
                <a:gd name="T81" fmla="*/ 264 h 1036"/>
                <a:gd name="T82" fmla="*/ 64 w 862"/>
                <a:gd name="T83" fmla="*/ 412 h 1036"/>
                <a:gd name="T84" fmla="*/ 66 w 862"/>
                <a:gd name="T85" fmla="*/ 486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62" h="1036">
                  <a:moveTo>
                    <a:pt x="66" y="486"/>
                  </a:moveTo>
                  <a:lnTo>
                    <a:pt x="66" y="486"/>
                  </a:lnTo>
                  <a:lnTo>
                    <a:pt x="64" y="600"/>
                  </a:lnTo>
                  <a:lnTo>
                    <a:pt x="64" y="618"/>
                  </a:lnTo>
                  <a:lnTo>
                    <a:pt x="64" y="646"/>
                  </a:lnTo>
                  <a:lnTo>
                    <a:pt x="66" y="682"/>
                  </a:lnTo>
                  <a:lnTo>
                    <a:pt x="72" y="724"/>
                  </a:lnTo>
                  <a:lnTo>
                    <a:pt x="82" y="770"/>
                  </a:lnTo>
                  <a:lnTo>
                    <a:pt x="88" y="792"/>
                  </a:lnTo>
                  <a:lnTo>
                    <a:pt x="94" y="816"/>
                  </a:lnTo>
                  <a:lnTo>
                    <a:pt x="104" y="840"/>
                  </a:lnTo>
                  <a:lnTo>
                    <a:pt x="114" y="864"/>
                  </a:lnTo>
                  <a:lnTo>
                    <a:pt x="126" y="888"/>
                  </a:lnTo>
                  <a:lnTo>
                    <a:pt x="140" y="910"/>
                  </a:lnTo>
                  <a:lnTo>
                    <a:pt x="156" y="930"/>
                  </a:lnTo>
                  <a:lnTo>
                    <a:pt x="174" y="950"/>
                  </a:lnTo>
                  <a:lnTo>
                    <a:pt x="194" y="972"/>
                  </a:lnTo>
                  <a:lnTo>
                    <a:pt x="218" y="988"/>
                  </a:lnTo>
                  <a:lnTo>
                    <a:pt x="244" y="1004"/>
                  </a:lnTo>
                  <a:lnTo>
                    <a:pt x="270" y="1016"/>
                  </a:lnTo>
                  <a:lnTo>
                    <a:pt x="298" y="1024"/>
                  </a:lnTo>
                  <a:lnTo>
                    <a:pt x="328" y="1032"/>
                  </a:lnTo>
                  <a:lnTo>
                    <a:pt x="360" y="1036"/>
                  </a:lnTo>
                  <a:lnTo>
                    <a:pt x="394" y="1036"/>
                  </a:lnTo>
                  <a:lnTo>
                    <a:pt x="448" y="1034"/>
                  </a:lnTo>
                  <a:lnTo>
                    <a:pt x="500" y="1028"/>
                  </a:lnTo>
                  <a:lnTo>
                    <a:pt x="550" y="1018"/>
                  </a:lnTo>
                  <a:lnTo>
                    <a:pt x="596" y="1004"/>
                  </a:lnTo>
                  <a:lnTo>
                    <a:pt x="616" y="996"/>
                  </a:lnTo>
                  <a:lnTo>
                    <a:pt x="638" y="986"/>
                  </a:lnTo>
                  <a:lnTo>
                    <a:pt x="658" y="976"/>
                  </a:lnTo>
                  <a:lnTo>
                    <a:pt x="676" y="966"/>
                  </a:lnTo>
                  <a:lnTo>
                    <a:pt x="696" y="954"/>
                  </a:lnTo>
                  <a:lnTo>
                    <a:pt x="712" y="940"/>
                  </a:lnTo>
                  <a:lnTo>
                    <a:pt x="728" y="926"/>
                  </a:lnTo>
                  <a:lnTo>
                    <a:pt x="744" y="910"/>
                  </a:lnTo>
                  <a:lnTo>
                    <a:pt x="772" y="880"/>
                  </a:lnTo>
                  <a:lnTo>
                    <a:pt x="796" y="846"/>
                  </a:lnTo>
                  <a:lnTo>
                    <a:pt x="816" y="808"/>
                  </a:lnTo>
                  <a:lnTo>
                    <a:pt x="832" y="768"/>
                  </a:lnTo>
                  <a:lnTo>
                    <a:pt x="844" y="724"/>
                  </a:lnTo>
                  <a:lnTo>
                    <a:pt x="854" y="678"/>
                  </a:lnTo>
                  <a:lnTo>
                    <a:pt x="860" y="630"/>
                  </a:lnTo>
                  <a:lnTo>
                    <a:pt x="862" y="578"/>
                  </a:lnTo>
                  <a:lnTo>
                    <a:pt x="860" y="558"/>
                  </a:lnTo>
                  <a:lnTo>
                    <a:pt x="858" y="504"/>
                  </a:lnTo>
                  <a:lnTo>
                    <a:pt x="852" y="452"/>
                  </a:lnTo>
                  <a:lnTo>
                    <a:pt x="844" y="402"/>
                  </a:lnTo>
                  <a:lnTo>
                    <a:pt x="834" y="356"/>
                  </a:lnTo>
                  <a:lnTo>
                    <a:pt x="824" y="310"/>
                  </a:lnTo>
                  <a:lnTo>
                    <a:pt x="812" y="266"/>
                  </a:lnTo>
                  <a:lnTo>
                    <a:pt x="786" y="184"/>
                  </a:lnTo>
                  <a:lnTo>
                    <a:pt x="776" y="156"/>
                  </a:lnTo>
                  <a:lnTo>
                    <a:pt x="766" y="130"/>
                  </a:lnTo>
                  <a:lnTo>
                    <a:pt x="746" y="88"/>
                  </a:lnTo>
                  <a:lnTo>
                    <a:pt x="738" y="70"/>
                  </a:lnTo>
                  <a:lnTo>
                    <a:pt x="732" y="50"/>
                  </a:lnTo>
                  <a:lnTo>
                    <a:pt x="728" y="28"/>
                  </a:lnTo>
                  <a:lnTo>
                    <a:pt x="726" y="2"/>
                  </a:lnTo>
                  <a:lnTo>
                    <a:pt x="726" y="0"/>
                  </a:lnTo>
                  <a:lnTo>
                    <a:pt x="726" y="2"/>
                  </a:lnTo>
                  <a:lnTo>
                    <a:pt x="728" y="4"/>
                  </a:lnTo>
                  <a:lnTo>
                    <a:pt x="728" y="2"/>
                  </a:lnTo>
                  <a:lnTo>
                    <a:pt x="0" y="2"/>
                  </a:lnTo>
                  <a:lnTo>
                    <a:pt x="8" y="16"/>
                  </a:lnTo>
                  <a:lnTo>
                    <a:pt x="16" y="34"/>
                  </a:lnTo>
                  <a:lnTo>
                    <a:pt x="22" y="54"/>
                  </a:lnTo>
                  <a:lnTo>
                    <a:pt x="28" y="78"/>
                  </a:lnTo>
                  <a:lnTo>
                    <a:pt x="40" y="132"/>
                  </a:lnTo>
                  <a:lnTo>
                    <a:pt x="50" y="196"/>
                  </a:lnTo>
                  <a:lnTo>
                    <a:pt x="56" y="264"/>
                  </a:lnTo>
                  <a:lnTo>
                    <a:pt x="62" y="338"/>
                  </a:lnTo>
                  <a:lnTo>
                    <a:pt x="64" y="412"/>
                  </a:lnTo>
                  <a:lnTo>
                    <a:pt x="66" y="486"/>
                  </a:lnTo>
                  <a:close/>
                </a:path>
              </a:pathLst>
            </a:custGeom>
            <a:solidFill>
              <a:srgbClr val="882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3" name="Freeform 1313">
              <a:extLst>
                <a:ext uri="{FF2B5EF4-FFF2-40B4-BE49-F238E27FC236}">
                  <a16:creationId xmlns:a16="http://schemas.microsoft.com/office/drawing/2014/main" id="{1011DE69-837A-4FCD-934F-DB0625B24143}"/>
                </a:ext>
              </a:extLst>
            </p:cNvPr>
            <p:cNvSpPr/>
            <p:nvPr>
              <p:custDataLst>
                <p:tags r:id="rId404"/>
              </p:custDataLst>
            </p:nvPr>
          </p:nvSpPr>
          <p:spPr bwMode="auto">
            <a:xfrm>
              <a:off x="1450" y="1920"/>
              <a:ext cx="906" cy="1060"/>
            </a:xfrm>
            <a:custGeom>
              <a:avLst/>
              <a:gdLst>
                <a:gd name="T0" fmla="*/ 818 w 906"/>
                <a:gd name="T1" fmla="*/ 146 h 1060"/>
                <a:gd name="T2" fmla="*/ 780 w 906"/>
                <a:gd name="T3" fmla="*/ 66 h 1060"/>
                <a:gd name="T4" fmla="*/ 772 w 906"/>
                <a:gd name="T5" fmla="*/ 2 h 1060"/>
                <a:gd name="T6" fmla="*/ 750 w 906"/>
                <a:gd name="T7" fmla="*/ 4 h 1060"/>
                <a:gd name="T8" fmla="*/ 748 w 906"/>
                <a:gd name="T9" fmla="*/ 2 h 1060"/>
                <a:gd name="T10" fmla="*/ 754 w 906"/>
                <a:gd name="T11" fmla="*/ 50 h 1060"/>
                <a:gd name="T12" fmla="*/ 788 w 906"/>
                <a:gd name="T13" fmla="*/ 130 h 1060"/>
                <a:gd name="T14" fmla="*/ 808 w 906"/>
                <a:gd name="T15" fmla="*/ 184 h 1060"/>
                <a:gd name="T16" fmla="*/ 856 w 906"/>
                <a:gd name="T17" fmla="*/ 356 h 1060"/>
                <a:gd name="T18" fmla="*/ 880 w 906"/>
                <a:gd name="T19" fmla="*/ 504 h 1060"/>
                <a:gd name="T20" fmla="*/ 884 w 906"/>
                <a:gd name="T21" fmla="*/ 578 h 1060"/>
                <a:gd name="T22" fmla="*/ 876 w 906"/>
                <a:gd name="T23" fmla="*/ 678 h 1060"/>
                <a:gd name="T24" fmla="*/ 838 w 906"/>
                <a:gd name="T25" fmla="*/ 808 h 1060"/>
                <a:gd name="T26" fmla="*/ 766 w 906"/>
                <a:gd name="T27" fmla="*/ 910 h 1060"/>
                <a:gd name="T28" fmla="*/ 734 w 906"/>
                <a:gd name="T29" fmla="*/ 940 h 1060"/>
                <a:gd name="T30" fmla="*/ 680 w 906"/>
                <a:gd name="T31" fmla="*/ 976 h 1060"/>
                <a:gd name="T32" fmla="*/ 618 w 906"/>
                <a:gd name="T33" fmla="*/ 1004 h 1060"/>
                <a:gd name="T34" fmla="*/ 470 w 906"/>
                <a:gd name="T35" fmla="*/ 1034 h 1060"/>
                <a:gd name="T36" fmla="*/ 382 w 906"/>
                <a:gd name="T37" fmla="*/ 1036 h 1060"/>
                <a:gd name="T38" fmla="*/ 292 w 906"/>
                <a:gd name="T39" fmla="*/ 1016 h 1060"/>
                <a:gd name="T40" fmla="*/ 216 w 906"/>
                <a:gd name="T41" fmla="*/ 972 h 1060"/>
                <a:gd name="T42" fmla="*/ 178 w 906"/>
                <a:gd name="T43" fmla="*/ 930 h 1060"/>
                <a:gd name="T44" fmla="*/ 136 w 906"/>
                <a:gd name="T45" fmla="*/ 864 h 1060"/>
                <a:gd name="T46" fmla="*/ 110 w 906"/>
                <a:gd name="T47" fmla="*/ 792 h 1060"/>
                <a:gd name="T48" fmla="*/ 88 w 906"/>
                <a:gd name="T49" fmla="*/ 682 h 1060"/>
                <a:gd name="T50" fmla="*/ 86 w 906"/>
                <a:gd name="T51" fmla="*/ 618 h 1060"/>
                <a:gd name="T52" fmla="*/ 88 w 906"/>
                <a:gd name="T53" fmla="*/ 486 h 1060"/>
                <a:gd name="T54" fmla="*/ 84 w 906"/>
                <a:gd name="T55" fmla="*/ 338 h 1060"/>
                <a:gd name="T56" fmla="*/ 62 w 906"/>
                <a:gd name="T57" fmla="*/ 132 h 1060"/>
                <a:gd name="T58" fmla="*/ 38 w 906"/>
                <a:gd name="T59" fmla="*/ 34 h 1060"/>
                <a:gd name="T60" fmla="*/ 0 w 906"/>
                <a:gd name="T61" fmla="*/ 2 h 1060"/>
                <a:gd name="T62" fmla="*/ 12 w 906"/>
                <a:gd name="T63" fmla="*/ 28 h 1060"/>
                <a:gd name="T64" fmla="*/ 38 w 906"/>
                <a:gd name="T65" fmla="*/ 128 h 1060"/>
                <a:gd name="T66" fmla="*/ 64 w 906"/>
                <a:gd name="T67" fmla="*/ 378 h 1060"/>
                <a:gd name="T68" fmla="*/ 64 w 906"/>
                <a:gd name="T69" fmla="*/ 600 h 1060"/>
                <a:gd name="T70" fmla="*/ 68 w 906"/>
                <a:gd name="T71" fmla="*/ 700 h 1060"/>
                <a:gd name="T72" fmla="*/ 90 w 906"/>
                <a:gd name="T73" fmla="*/ 806 h 1060"/>
                <a:gd name="T74" fmla="*/ 124 w 906"/>
                <a:gd name="T75" fmla="*/ 890 h 1060"/>
                <a:gd name="T76" fmla="*/ 180 w 906"/>
                <a:gd name="T77" fmla="*/ 966 h 1060"/>
                <a:gd name="T78" fmla="*/ 228 w 906"/>
                <a:gd name="T79" fmla="*/ 1008 h 1060"/>
                <a:gd name="T80" fmla="*/ 314 w 906"/>
                <a:gd name="T81" fmla="*/ 1046 h 1060"/>
                <a:gd name="T82" fmla="*/ 416 w 906"/>
                <a:gd name="T83" fmla="*/ 1060 h 1060"/>
                <a:gd name="T84" fmla="*/ 526 w 906"/>
                <a:gd name="T85" fmla="*/ 1050 h 1060"/>
                <a:gd name="T86" fmla="*/ 626 w 906"/>
                <a:gd name="T87" fmla="*/ 1026 h 1060"/>
                <a:gd name="T88" fmla="*/ 692 w 906"/>
                <a:gd name="T89" fmla="*/ 996 h 1060"/>
                <a:gd name="T90" fmla="*/ 748 w 906"/>
                <a:gd name="T91" fmla="*/ 958 h 1060"/>
                <a:gd name="T92" fmla="*/ 782 w 906"/>
                <a:gd name="T93" fmla="*/ 926 h 1060"/>
                <a:gd name="T94" fmla="*/ 826 w 906"/>
                <a:gd name="T95" fmla="*/ 874 h 1060"/>
                <a:gd name="T96" fmla="*/ 860 w 906"/>
                <a:gd name="T97" fmla="*/ 812 h 1060"/>
                <a:gd name="T98" fmla="*/ 884 w 906"/>
                <a:gd name="T99" fmla="*/ 744 h 1060"/>
                <a:gd name="T100" fmla="*/ 904 w 906"/>
                <a:gd name="T101" fmla="*/ 614 h 1060"/>
                <a:gd name="T102" fmla="*/ 902 w 906"/>
                <a:gd name="T103" fmla="*/ 502 h 1060"/>
                <a:gd name="T104" fmla="*/ 878 w 906"/>
                <a:gd name="T105" fmla="*/ 352 h 1060"/>
                <a:gd name="T106" fmla="*/ 830 w 906"/>
                <a:gd name="T107" fmla="*/ 178 h 10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5" h="1060">
                  <a:moveTo>
                    <a:pt x="830" y="178"/>
                  </a:moveTo>
                  <a:lnTo>
                    <a:pt x="830" y="178"/>
                  </a:lnTo>
                  <a:lnTo>
                    <a:pt x="818" y="146"/>
                  </a:lnTo>
                  <a:lnTo>
                    <a:pt x="808" y="122"/>
                  </a:lnTo>
                  <a:lnTo>
                    <a:pt x="788" y="84"/>
                  </a:lnTo>
                  <a:lnTo>
                    <a:pt x="780" y="66"/>
                  </a:lnTo>
                  <a:lnTo>
                    <a:pt x="774" y="48"/>
                  </a:lnTo>
                  <a:lnTo>
                    <a:pt x="772" y="28"/>
                  </a:lnTo>
                  <a:lnTo>
                    <a:pt x="772" y="2"/>
                  </a:lnTo>
                  <a:lnTo>
                    <a:pt x="750" y="2"/>
                  </a:lnTo>
                  <a:lnTo>
                    <a:pt x="750" y="4"/>
                  </a:lnTo>
                  <a:lnTo>
                    <a:pt x="748" y="2"/>
                  </a:lnTo>
                  <a:lnTo>
                    <a:pt x="748" y="0"/>
                  </a:lnTo>
                  <a:lnTo>
                    <a:pt x="748" y="2"/>
                  </a:lnTo>
                  <a:lnTo>
                    <a:pt x="750" y="28"/>
                  </a:lnTo>
                  <a:lnTo>
                    <a:pt x="754" y="50"/>
                  </a:lnTo>
                  <a:lnTo>
                    <a:pt x="760" y="70"/>
                  </a:lnTo>
                  <a:lnTo>
                    <a:pt x="768" y="88"/>
                  </a:lnTo>
                  <a:lnTo>
                    <a:pt x="788" y="130"/>
                  </a:lnTo>
                  <a:lnTo>
                    <a:pt x="798" y="156"/>
                  </a:lnTo>
                  <a:lnTo>
                    <a:pt x="808" y="184"/>
                  </a:lnTo>
                  <a:lnTo>
                    <a:pt x="834" y="266"/>
                  </a:lnTo>
                  <a:lnTo>
                    <a:pt x="846" y="310"/>
                  </a:lnTo>
                  <a:lnTo>
                    <a:pt x="856" y="356"/>
                  </a:lnTo>
                  <a:lnTo>
                    <a:pt x="866" y="402"/>
                  </a:lnTo>
                  <a:lnTo>
                    <a:pt x="874" y="452"/>
                  </a:lnTo>
                  <a:lnTo>
                    <a:pt x="880" y="504"/>
                  </a:lnTo>
                  <a:lnTo>
                    <a:pt x="882" y="558"/>
                  </a:lnTo>
                  <a:lnTo>
                    <a:pt x="884" y="578"/>
                  </a:lnTo>
                  <a:lnTo>
                    <a:pt x="882" y="630"/>
                  </a:lnTo>
                  <a:lnTo>
                    <a:pt x="876" y="678"/>
                  </a:lnTo>
                  <a:lnTo>
                    <a:pt x="866" y="724"/>
                  </a:lnTo>
                  <a:lnTo>
                    <a:pt x="854" y="768"/>
                  </a:lnTo>
                  <a:lnTo>
                    <a:pt x="838" y="808"/>
                  </a:lnTo>
                  <a:lnTo>
                    <a:pt x="818" y="846"/>
                  </a:lnTo>
                  <a:lnTo>
                    <a:pt x="794" y="880"/>
                  </a:lnTo>
                  <a:lnTo>
                    <a:pt x="766" y="910"/>
                  </a:lnTo>
                  <a:lnTo>
                    <a:pt x="750" y="926"/>
                  </a:lnTo>
                  <a:lnTo>
                    <a:pt x="734" y="940"/>
                  </a:lnTo>
                  <a:lnTo>
                    <a:pt x="718" y="954"/>
                  </a:lnTo>
                  <a:lnTo>
                    <a:pt x="698" y="966"/>
                  </a:lnTo>
                  <a:lnTo>
                    <a:pt x="680" y="976"/>
                  </a:lnTo>
                  <a:lnTo>
                    <a:pt x="660" y="986"/>
                  </a:lnTo>
                  <a:lnTo>
                    <a:pt x="638" y="996"/>
                  </a:lnTo>
                  <a:lnTo>
                    <a:pt x="618" y="1004"/>
                  </a:lnTo>
                  <a:lnTo>
                    <a:pt x="572" y="1018"/>
                  </a:lnTo>
                  <a:lnTo>
                    <a:pt x="522" y="1028"/>
                  </a:lnTo>
                  <a:lnTo>
                    <a:pt x="470" y="1034"/>
                  </a:lnTo>
                  <a:lnTo>
                    <a:pt x="416" y="1036"/>
                  </a:lnTo>
                  <a:lnTo>
                    <a:pt x="382" y="1036"/>
                  </a:lnTo>
                  <a:lnTo>
                    <a:pt x="350" y="1032"/>
                  </a:lnTo>
                  <a:lnTo>
                    <a:pt x="320" y="1024"/>
                  </a:lnTo>
                  <a:lnTo>
                    <a:pt x="292" y="1016"/>
                  </a:lnTo>
                  <a:lnTo>
                    <a:pt x="266" y="1004"/>
                  </a:lnTo>
                  <a:lnTo>
                    <a:pt x="240" y="988"/>
                  </a:lnTo>
                  <a:lnTo>
                    <a:pt x="216" y="972"/>
                  </a:lnTo>
                  <a:lnTo>
                    <a:pt x="196" y="950"/>
                  </a:lnTo>
                  <a:lnTo>
                    <a:pt x="178" y="930"/>
                  </a:lnTo>
                  <a:lnTo>
                    <a:pt x="162" y="910"/>
                  </a:lnTo>
                  <a:lnTo>
                    <a:pt x="148" y="888"/>
                  </a:lnTo>
                  <a:lnTo>
                    <a:pt x="136" y="864"/>
                  </a:lnTo>
                  <a:lnTo>
                    <a:pt x="126" y="840"/>
                  </a:lnTo>
                  <a:lnTo>
                    <a:pt x="116" y="816"/>
                  </a:lnTo>
                  <a:lnTo>
                    <a:pt x="110" y="792"/>
                  </a:lnTo>
                  <a:lnTo>
                    <a:pt x="104" y="770"/>
                  </a:lnTo>
                  <a:lnTo>
                    <a:pt x="94" y="724"/>
                  </a:lnTo>
                  <a:lnTo>
                    <a:pt x="88" y="682"/>
                  </a:lnTo>
                  <a:lnTo>
                    <a:pt x="86" y="646"/>
                  </a:lnTo>
                  <a:lnTo>
                    <a:pt x="86" y="618"/>
                  </a:lnTo>
                  <a:lnTo>
                    <a:pt x="86" y="600"/>
                  </a:lnTo>
                  <a:lnTo>
                    <a:pt x="88" y="486"/>
                  </a:lnTo>
                  <a:lnTo>
                    <a:pt x="86" y="412"/>
                  </a:lnTo>
                  <a:lnTo>
                    <a:pt x="84" y="338"/>
                  </a:lnTo>
                  <a:lnTo>
                    <a:pt x="78" y="264"/>
                  </a:lnTo>
                  <a:lnTo>
                    <a:pt x="72" y="196"/>
                  </a:lnTo>
                  <a:lnTo>
                    <a:pt x="62" y="132"/>
                  </a:lnTo>
                  <a:lnTo>
                    <a:pt x="50" y="78"/>
                  </a:lnTo>
                  <a:lnTo>
                    <a:pt x="44" y="54"/>
                  </a:lnTo>
                  <a:lnTo>
                    <a:pt x="38" y="34"/>
                  </a:lnTo>
                  <a:lnTo>
                    <a:pt x="30" y="16"/>
                  </a:lnTo>
                  <a:lnTo>
                    <a:pt x="22" y="2"/>
                  </a:lnTo>
                  <a:lnTo>
                    <a:pt x="0" y="2"/>
                  </a:lnTo>
                  <a:lnTo>
                    <a:pt x="6" y="14"/>
                  </a:lnTo>
                  <a:lnTo>
                    <a:pt x="12" y="28"/>
                  </a:lnTo>
                  <a:lnTo>
                    <a:pt x="20" y="48"/>
                  </a:lnTo>
                  <a:lnTo>
                    <a:pt x="26" y="70"/>
                  </a:lnTo>
                  <a:lnTo>
                    <a:pt x="38" y="128"/>
                  </a:lnTo>
                  <a:lnTo>
                    <a:pt x="50" y="198"/>
                  </a:lnTo>
                  <a:lnTo>
                    <a:pt x="58" y="282"/>
                  </a:lnTo>
                  <a:lnTo>
                    <a:pt x="64" y="378"/>
                  </a:lnTo>
                  <a:lnTo>
                    <a:pt x="66" y="484"/>
                  </a:lnTo>
                  <a:lnTo>
                    <a:pt x="64" y="600"/>
                  </a:lnTo>
                  <a:lnTo>
                    <a:pt x="64" y="622"/>
                  </a:lnTo>
                  <a:lnTo>
                    <a:pt x="64" y="656"/>
                  </a:lnTo>
                  <a:lnTo>
                    <a:pt x="68" y="700"/>
                  </a:lnTo>
                  <a:lnTo>
                    <a:pt x="76" y="752"/>
                  </a:lnTo>
                  <a:lnTo>
                    <a:pt x="82" y="778"/>
                  </a:lnTo>
                  <a:lnTo>
                    <a:pt x="90" y="806"/>
                  </a:lnTo>
                  <a:lnTo>
                    <a:pt x="100" y="834"/>
                  </a:lnTo>
                  <a:lnTo>
                    <a:pt x="110" y="862"/>
                  </a:lnTo>
                  <a:lnTo>
                    <a:pt x="124" y="890"/>
                  </a:lnTo>
                  <a:lnTo>
                    <a:pt x="140" y="918"/>
                  </a:lnTo>
                  <a:lnTo>
                    <a:pt x="158" y="942"/>
                  </a:lnTo>
                  <a:lnTo>
                    <a:pt x="180" y="966"/>
                  </a:lnTo>
                  <a:lnTo>
                    <a:pt x="202" y="988"/>
                  </a:lnTo>
                  <a:lnTo>
                    <a:pt x="228" y="1008"/>
                  </a:lnTo>
                  <a:lnTo>
                    <a:pt x="254" y="1024"/>
                  </a:lnTo>
                  <a:lnTo>
                    <a:pt x="284" y="1036"/>
                  </a:lnTo>
                  <a:lnTo>
                    <a:pt x="314" y="1046"/>
                  </a:lnTo>
                  <a:lnTo>
                    <a:pt x="346" y="1054"/>
                  </a:lnTo>
                  <a:lnTo>
                    <a:pt x="380" y="1058"/>
                  </a:lnTo>
                  <a:lnTo>
                    <a:pt x="416" y="1060"/>
                  </a:lnTo>
                  <a:lnTo>
                    <a:pt x="472" y="1058"/>
                  </a:lnTo>
                  <a:lnTo>
                    <a:pt x="526" y="1050"/>
                  </a:lnTo>
                  <a:lnTo>
                    <a:pt x="578" y="1040"/>
                  </a:lnTo>
                  <a:lnTo>
                    <a:pt x="602" y="1034"/>
                  </a:lnTo>
                  <a:lnTo>
                    <a:pt x="626" y="1026"/>
                  </a:lnTo>
                  <a:lnTo>
                    <a:pt x="648" y="1016"/>
                  </a:lnTo>
                  <a:lnTo>
                    <a:pt x="670" y="1006"/>
                  </a:lnTo>
                  <a:lnTo>
                    <a:pt x="692" y="996"/>
                  </a:lnTo>
                  <a:lnTo>
                    <a:pt x="712" y="984"/>
                  </a:lnTo>
                  <a:lnTo>
                    <a:pt x="730" y="972"/>
                  </a:lnTo>
                  <a:lnTo>
                    <a:pt x="748" y="958"/>
                  </a:lnTo>
                  <a:lnTo>
                    <a:pt x="766" y="942"/>
                  </a:lnTo>
                  <a:lnTo>
                    <a:pt x="782" y="926"/>
                  </a:lnTo>
                  <a:lnTo>
                    <a:pt x="798" y="910"/>
                  </a:lnTo>
                  <a:lnTo>
                    <a:pt x="812" y="892"/>
                  </a:lnTo>
                  <a:lnTo>
                    <a:pt x="826" y="874"/>
                  </a:lnTo>
                  <a:lnTo>
                    <a:pt x="838" y="854"/>
                  </a:lnTo>
                  <a:lnTo>
                    <a:pt x="850" y="834"/>
                  </a:lnTo>
                  <a:lnTo>
                    <a:pt x="860" y="812"/>
                  </a:lnTo>
                  <a:lnTo>
                    <a:pt x="870" y="790"/>
                  </a:lnTo>
                  <a:lnTo>
                    <a:pt x="878" y="768"/>
                  </a:lnTo>
                  <a:lnTo>
                    <a:pt x="884" y="744"/>
                  </a:lnTo>
                  <a:lnTo>
                    <a:pt x="890" y="718"/>
                  </a:lnTo>
                  <a:lnTo>
                    <a:pt x="900" y="668"/>
                  </a:lnTo>
                  <a:lnTo>
                    <a:pt x="904" y="614"/>
                  </a:lnTo>
                  <a:lnTo>
                    <a:pt x="906" y="558"/>
                  </a:lnTo>
                  <a:lnTo>
                    <a:pt x="902" y="502"/>
                  </a:lnTo>
                  <a:lnTo>
                    <a:pt x="896" y="450"/>
                  </a:lnTo>
                  <a:lnTo>
                    <a:pt x="888" y="400"/>
                  </a:lnTo>
                  <a:lnTo>
                    <a:pt x="878" y="352"/>
                  </a:lnTo>
                  <a:lnTo>
                    <a:pt x="868" y="306"/>
                  </a:lnTo>
                  <a:lnTo>
                    <a:pt x="856" y="262"/>
                  </a:lnTo>
                  <a:lnTo>
                    <a:pt x="830" y="178"/>
                  </a:lnTo>
                  <a:close/>
                </a:path>
              </a:pathLst>
            </a:custGeom>
            <a:solidFill>
              <a:srgbClr val="BD8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4" name="Freeform 1314">
              <a:extLst>
                <a:ext uri="{FF2B5EF4-FFF2-40B4-BE49-F238E27FC236}">
                  <a16:creationId xmlns:a16="http://schemas.microsoft.com/office/drawing/2014/main" id="{04375120-6015-4F7D-9252-B49F44974F08}"/>
                </a:ext>
              </a:extLst>
            </p:cNvPr>
            <p:cNvSpPr/>
            <p:nvPr>
              <p:custDataLst>
                <p:tags r:id="rId405"/>
              </p:custDataLst>
            </p:nvPr>
          </p:nvSpPr>
          <p:spPr bwMode="auto">
            <a:xfrm>
              <a:off x="1592" y="1922"/>
              <a:ext cx="616" cy="986"/>
            </a:xfrm>
            <a:custGeom>
              <a:avLst/>
              <a:gdLst>
                <a:gd name="T0" fmla="*/ 528 w 616"/>
                <a:gd name="T1" fmla="*/ 58 h 986"/>
                <a:gd name="T2" fmla="*/ 480 w 616"/>
                <a:gd name="T3" fmla="*/ 34 h 986"/>
                <a:gd name="T4" fmla="*/ 376 w 616"/>
                <a:gd name="T5" fmla="*/ 28 h 986"/>
                <a:gd name="T6" fmla="*/ 336 w 616"/>
                <a:gd name="T7" fmla="*/ 30 h 986"/>
                <a:gd name="T8" fmla="*/ 276 w 616"/>
                <a:gd name="T9" fmla="*/ 50 h 986"/>
                <a:gd name="T10" fmla="*/ 220 w 616"/>
                <a:gd name="T11" fmla="*/ 84 h 986"/>
                <a:gd name="T12" fmla="*/ 168 w 616"/>
                <a:gd name="T13" fmla="*/ 132 h 986"/>
                <a:gd name="T14" fmla="*/ 126 w 616"/>
                <a:gd name="T15" fmla="*/ 192 h 986"/>
                <a:gd name="T16" fmla="*/ 102 w 616"/>
                <a:gd name="T17" fmla="*/ 236 h 986"/>
                <a:gd name="T18" fmla="*/ 142 w 616"/>
                <a:gd name="T19" fmla="*/ 0 h 986"/>
                <a:gd name="T20" fmla="*/ 42 w 616"/>
                <a:gd name="T21" fmla="*/ 268 h 986"/>
                <a:gd name="T22" fmla="*/ 10 w 616"/>
                <a:gd name="T23" fmla="*/ 410 h 986"/>
                <a:gd name="T24" fmla="*/ 0 w 616"/>
                <a:gd name="T25" fmla="*/ 558 h 986"/>
                <a:gd name="T26" fmla="*/ 18 w 616"/>
                <a:gd name="T27" fmla="*/ 702 h 986"/>
                <a:gd name="T28" fmla="*/ 50 w 616"/>
                <a:gd name="T29" fmla="*/ 792 h 986"/>
                <a:gd name="T30" fmla="*/ 86 w 616"/>
                <a:gd name="T31" fmla="*/ 852 h 986"/>
                <a:gd name="T32" fmla="*/ 132 w 616"/>
                <a:gd name="T33" fmla="*/ 906 h 986"/>
                <a:gd name="T34" fmla="*/ 190 w 616"/>
                <a:gd name="T35" fmla="*/ 952 h 986"/>
                <a:gd name="T36" fmla="*/ 238 w 616"/>
                <a:gd name="T37" fmla="*/ 974 h 986"/>
                <a:gd name="T38" fmla="*/ 298 w 616"/>
                <a:gd name="T39" fmla="*/ 986 h 986"/>
                <a:gd name="T40" fmla="*/ 338 w 616"/>
                <a:gd name="T41" fmla="*/ 982 h 986"/>
                <a:gd name="T42" fmla="*/ 362 w 616"/>
                <a:gd name="T43" fmla="*/ 968 h 986"/>
                <a:gd name="T44" fmla="*/ 374 w 616"/>
                <a:gd name="T45" fmla="*/ 940 h 986"/>
                <a:gd name="T46" fmla="*/ 368 w 616"/>
                <a:gd name="T47" fmla="*/ 930 h 986"/>
                <a:gd name="T48" fmla="*/ 342 w 616"/>
                <a:gd name="T49" fmla="*/ 912 h 986"/>
                <a:gd name="T50" fmla="*/ 294 w 616"/>
                <a:gd name="T51" fmla="*/ 896 h 986"/>
                <a:gd name="T52" fmla="*/ 286 w 616"/>
                <a:gd name="T53" fmla="*/ 862 h 986"/>
                <a:gd name="T54" fmla="*/ 264 w 616"/>
                <a:gd name="T55" fmla="*/ 830 h 986"/>
                <a:gd name="T56" fmla="*/ 244 w 616"/>
                <a:gd name="T57" fmla="*/ 800 h 986"/>
                <a:gd name="T58" fmla="*/ 230 w 616"/>
                <a:gd name="T59" fmla="*/ 758 h 986"/>
                <a:gd name="T60" fmla="*/ 216 w 616"/>
                <a:gd name="T61" fmla="*/ 742 h 986"/>
                <a:gd name="T62" fmla="*/ 214 w 616"/>
                <a:gd name="T63" fmla="*/ 700 h 986"/>
                <a:gd name="T64" fmla="*/ 196 w 616"/>
                <a:gd name="T65" fmla="*/ 670 h 986"/>
                <a:gd name="T66" fmla="*/ 212 w 616"/>
                <a:gd name="T67" fmla="*/ 610 h 986"/>
                <a:gd name="T68" fmla="*/ 210 w 616"/>
                <a:gd name="T69" fmla="*/ 562 h 986"/>
                <a:gd name="T70" fmla="*/ 210 w 616"/>
                <a:gd name="T71" fmla="*/ 526 h 986"/>
                <a:gd name="T72" fmla="*/ 218 w 616"/>
                <a:gd name="T73" fmla="*/ 478 h 986"/>
                <a:gd name="T74" fmla="*/ 210 w 616"/>
                <a:gd name="T75" fmla="*/ 450 h 986"/>
                <a:gd name="T76" fmla="*/ 200 w 616"/>
                <a:gd name="T77" fmla="*/ 440 h 986"/>
                <a:gd name="T78" fmla="*/ 224 w 616"/>
                <a:gd name="T79" fmla="*/ 426 h 986"/>
                <a:gd name="T80" fmla="*/ 256 w 616"/>
                <a:gd name="T81" fmla="*/ 382 h 986"/>
                <a:gd name="T82" fmla="*/ 268 w 616"/>
                <a:gd name="T83" fmla="*/ 342 h 986"/>
                <a:gd name="T84" fmla="*/ 300 w 616"/>
                <a:gd name="T85" fmla="*/ 328 h 986"/>
                <a:gd name="T86" fmla="*/ 346 w 616"/>
                <a:gd name="T87" fmla="*/ 292 h 986"/>
                <a:gd name="T88" fmla="*/ 370 w 616"/>
                <a:gd name="T89" fmla="*/ 252 h 986"/>
                <a:gd name="T90" fmla="*/ 406 w 616"/>
                <a:gd name="T91" fmla="*/ 262 h 986"/>
                <a:gd name="T92" fmla="*/ 480 w 616"/>
                <a:gd name="T93" fmla="*/ 254 h 986"/>
                <a:gd name="T94" fmla="*/ 504 w 616"/>
                <a:gd name="T95" fmla="*/ 252 h 986"/>
                <a:gd name="T96" fmla="*/ 530 w 616"/>
                <a:gd name="T97" fmla="*/ 270 h 986"/>
                <a:gd name="T98" fmla="*/ 578 w 616"/>
                <a:gd name="T99" fmla="*/ 276 h 986"/>
                <a:gd name="T100" fmla="*/ 600 w 616"/>
                <a:gd name="T101" fmla="*/ 266 h 986"/>
                <a:gd name="T102" fmla="*/ 612 w 616"/>
                <a:gd name="T103" fmla="*/ 244 h 986"/>
                <a:gd name="T104" fmla="*/ 610 w 616"/>
                <a:gd name="T105" fmla="*/ 176 h 986"/>
                <a:gd name="T106" fmla="*/ 600 w 616"/>
                <a:gd name="T107" fmla="*/ 146 h 986"/>
                <a:gd name="T108" fmla="*/ 564 w 616"/>
                <a:gd name="T109" fmla="*/ 100 h 9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16" h="984">
                  <a:moveTo>
                    <a:pt x="542" y="72"/>
                  </a:moveTo>
                  <a:lnTo>
                    <a:pt x="542" y="72"/>
                  </a:lnTo>
                  <a:lnTo>
                    <a:pt x="528" y="58"/>
                  </a:lnTo>
                  <a:lnTo>
                    <a:pt x="514" y="48"/>
                  </a:lnTo>
                  <a:lnTo>
                    <a:pt x="498" y="40"/>
                  </a:lnTo>
                  <a:lnTo>
                    <a:pt x="480" y="34"/>
                  </a:lnTo>
                  <a:lnTo>
                    <a:pt x="458" y="30"/>
                  </a:lnTo>
                  <a:lnTo>
                    <a:pt x="434" y="28"/>
                  </a:lnTo>
                  <a:lnTo>
                    <a:pt x="376" y="28"/>
                  </a:lnTo>
                  <a:lnTo>
                    <a:pt x="356" y="28"/>
                  </a:lnTo>
                  <a:lnTo>
                    <a:pt x="336" y="30"/>
                  </a:lnTo>
                  <a:lnTo>
                    <a:pt x="316" y="36"/>
                  </a:lnTo>
                  <a:lnTo>
                    <a:pt x="296" y="42"/>
                  </a:lnTo>
                  <a:lnTo>
                    <a:pt x="276" y="50"/>
                  </a:lnTo>
                  <a:lnTo>
                    <a:pt x="256" y="60"/>
                  </a:lnTo>
                  <a:lnTo>
                    <a:pt x="238" y="72"/>
                  </a:lnTo>
                  <a:lnTo>
                    <a:pt x="220" y="84"/>
                  </a:lnTo>
                  <a:lnTo>
                    <a:pt x="202" y="100"/>
                  </a:lnTo>
                  <a:lnTo>
                    <a:pt x="184" y="116"/>
                  </a:lnTo>
                  <a:lnTo>
                    <a:pt x="168" y="132"/>
                  </a:lnTo>
                  <a:lnTo>
                    <a:pt x="152" y="152"/>
                  </a:lnTo>
                  <a:lnTo>
                    <a:pt x="138" y="170"/>
                  </a:lnTo>
                  <a:lnTo>
                    <a:pt x="126" y="192"/>
                  </a:lnTo>
                  <a:lnTo>
                    <a:pt x="112" y="214"/>
                  </a:lnTo>
                  <a:lnTo>
                    <a:pt x="102" y="236"/>
                  </a:lnTo>
                  <a:lnTo>
                    <a:pt x="190" y="0"/>
                  </a:lnTo>
                  <a:lnTo>
                    <a:pt x="142" y="0"/>
                  </a:lnTo>
                  <a:lnTo>
                    <a:pt x="82" y="162"/>
                  </a:lnTo>
                  <a:lnTo>
                    <a:pt x="42" y="268"/>
                  </a:lnTo>
                  <a:lnTo>
                    <a:pt x="30" y="314"/>
                  </a:lnTo>
                  <a:lnTo>
                    <a:pt x="18" y="362"/>
                  </a:lnTo>
                  <a:lnTo>
                    <a:pt x="10" y="410"/>
                  </a:lnTo>
                  <a:lnTo>
                    <a:pt x="4" y="458"/>
                  </a:lnTo>
                  <a:lnTo>
                    <a:pt x="0" y="508"/>
                  </a:lnTo>
                  <a:lnTo>
                    <a:pt x="0" y="558"/>
                  </a:lnTo>
                  <a:lnTo>
                    <a:pt x="2" y="606"/>
                  </a:lnTo>
                  <a:lnTo>
                    <a:pt x="8" y="656"/>
                  </a:lnTo>
                  <a:lnTo>
                    <a:pt x="18" y="702"/>
                  </a:lnTo>
                  <a:lnTo>
                    <a:pt x="32" y="748"/>
                  </a:lnTo>
                  <a:lnTo>
                    <a:pt x="40" y="770"/>
                  </a:lnTo>
                  <a:lnTo>
                    <a:pt x="50" y="792"/>
                  </a:lnTo>
                  <a:lnTo>
                    <a:pt x="60" y="812"/>
                  </a:lnTo>
                  <a:lnTo>
                    <a:pt x="72" y="832"/>
                  </a:lnTo>
                  <a:lnTo>
                    <a:pt x="86" y="852"/>
                  </a:lnTo>
                  <a:lnTo>
                    <a:pt x="100" y="870"/>
                  </a:lnTo>
                  <a:lnTo>
                    <a:pt x="116" y="888"/>
                  </a:lnTo>
                  <a:lnTo>
                    <a:pt x="132" y="906"/>
                  </a:lnTo>
                  <a:lnTo>
                    <a:pt x="150" y="922"/>
                  </a:lnTo>
                  <a:lnTo>
                    <a:pt x="170" y="938"/>
                  </a:lnTo>
                  <a:lnTo>
                    <a:pt x="190" y="952"/>
                  </a:lnTo>
                  <a:lnTo>
                    <a:pt x="212" y="964"/>
                  </a:lnTo>
                  <a:lnTo>
                    <a:pt x="238" y="974"/>
                  </a:lnTo>
                  <a:lnTo>
                    <a:pt x="260" y="980"/>
                  </a:lnTo>
                  <a:lnTo>
                    <a:pt x="280" y="984"/>
                  </a:lnTo>
                  <a:lnTo>
                    <a:pt x="298" y="986"/>
                  </a:lnTo>
                  <a:lnTo>
                    <a:pt x="314" y="986"/>
                  </a:lnTo>
                  <a:lnTo>
                    <a:pt x="326" y="984"/>
                  </a:lnTo>
                  <a:lnTo>
                    <a:pt x="338" y="982"/>
                  </a:lnTo>
                  <a:lnTo>
                    <a:pt x="348" y="978"/>
                  </a:lnTo>
                  <a:lnTo>
                    <a:pt x="356" y="972"/>
                  </a:lnTo>
                  <a:lnTo>
                    <a:pt x="362" y="968"/>
                  </a:lnTo>
                  <a:lnTo>
                    <a:pt x="370" y="956"/>
                  </a:lnTo>
                  <a:lnTo>
                    <a:pt x="374" y="946"/>
                  </a:lnTo>
                  <a:lnTo>
                    <a:pt x="374" y="940"/>
                  </a:lnTo>
                  <a:lnTo>
                    <a:pt x="372" y="934"/>
                  </a:lnTo>
                  <a:lnTo>
                    <a:pt x="368" y="930"/>
                  </a:lnTo>
                  <a:lnTo>
                    <a:pt x="362" y="924"/>
                  </a:lnTo>
                  <a:lnTo>
                    <a:pt x="354" y="918"/>
                  </a:lnTo>
                  <a:lnTo>
                    <a:pt x="342" y="912"/>
                  </a:lnTo>
                  <a:lnTo>
                    <a:pt x="330" y="906"/>
                  </a:lnTo>
                  <a:lnTo>
                    <a:pt x="294" y="896"/>
                  </a:lnTo>
                  <a:lnTo>
                    <a:pt x="292" y="882"/>
                  </a:lnTo>
                  <a:lnTo>
                    <a:pt x="290" y="872"/>
                  </a:lnTo>
                  <a:lnTo>
                    <a:pt x="286" y="862"/>
                  </a:lnTo>
                  <a:lnTo>
                    <a:pt x="282" y="852"/>
                  </a:lnTo>
                  <a:lnTo>
                    <a:pt x="274" y="842"/>
                  </a:lnTo>
                  <a:lnTo>
                    <a:pt x="264" y="830"/>
                  </a:lnTo>
                  <a:lnTo>
                    <a:pt x="250" y="820"/>
                  </a:lnTo>
                  <a:lnTo>
                    <a:pt x="244" y="800"/>
                  </a:lnTo>
                  <a:lnTo>
                    <a:pt x="238" y="778"/>
                  </a:lnTo>
                  <a:lnTo>
                    <a:pt x="234" y="768"/>
                  </a:lnTo>
                  <a:lnTo>
                    <a:pt x="230" y="758"/>
                  </a:lnTo>
                  <a:lnTo>
                    <a:pt x="224" y="750"/>
                  </a:lnTo>
                  <a:lnTo>
                    <a:pt x="216" y="742"/>
                  </a:lnTo>
                  <a:lnTo>
                    <a:pt x="218" y="720"/>
                  </a:lnTo>
                  <a:lnTo>
                    <a:pt x="216" y="710"/>
                  </a:lnTo>
                  <a:lnTo>
                    <a:pt x="214" y="700"/>
                  </a:lnTo>
                  <a:lnTo>
                    <a:pt x="206" y="684"/>
                  </a:lnTo>
                  <a:lnTo>
                    <a:pt x="196" y="670"/>
                  </a:lnTo>
                  <a:lnTo>
                    <a:pt x="206" y="644"/>
                  </a:lnTo>
                  <a:lnTo>
                    <a:pt x="210" y="628"/>
                  </a:lnTo>
                  <a:lnTo>
                    <a:pt x="212" y="610"/>
                  </a:lnTo>
                  <a:lnTo>
                    <a:pt x="214" y="594"/>
                  </a:lnTo>
                  <a:lnTo>
                    <a:pt x="214" y="576"/>
                  </a:lnTo>
                  <a:lnTo>
                    <a:pt x="210" y="562"/>
                  </a:lnTo>
                  <a:lnTo>
                    <a:pt x="204" y="550"/>
                  </a:lnTo>
                  <a:lnTo>
                    <a:pt x="210" y="526"/>
                  </a:lnTo>
                  <a:lnTo>
                    <a:pt x="214" y="510"/>
                  </a:lnTo>
                  <a:lnTo>
                    <a:pt x="216" y="494"/>
                  </a:lnTo>
                  <a:lnTo>
                    <a:pt x="218" y="478"/>
                  </a:lnTo>
                  <a:lnTo>
                    <a:pt x="216" y="462"/>
                  </a:lnTo>
                  <a:lnTo>
                    <a:pt x="214" y="456"/>
                  </a:lnTo>
                  <a:lnTo>
                    <a:pt x="210" y="450"/>
                  </a:lnTo>
                  <a:lnTo>
                    <a:pt x="206" y="444"/>
                  </a:lnTo>
                  <a:lnTo>
                    <a:pt x="200" y="440"/>
                  </a:lnTo>
                  <a:lnTo>
                    <a:pt x="206" y="438"/>
                  </a:lnTo>
                  <a:lnTo>
                    <a:pt x="212" y="436"/>
                  </a:lnTo>
                  <a:lnTo>
                    <a:pt x="224" y="426"/>
                  </a:lnTo>
                  <a:lnTo>
                    <a:pt x="236" y="412"/>
                  </a:lnTo>
                  <a:lnTo>
                    <a:pt x="246" y="398"/>
                  </a:lnTo>
                  <a:lnTo>
                    <a:pt x="256" y="382"/>
                  </a:lnTo>
                  <a:lnTo>
                    <a:pt x="264" y="366"/>
                  </a:lnTo>
                  <a:lnTo>
                    <a:pt x="268" y="352"/>
                  </a:lnTo>
                  <a:lnTo>
                    <a:pt x="268" y="342"/>
                  </a:lnTo>
                  <a:lnTo>
                    <a:pt x="284" y="336"/>
                  </a:lnTo>
                  <a:lnTo>
                    <a:pt x="300" y="328"/>
                  </a:lnTo>
                  <a:lnTo>
                    <a:pt x="316" y="316"/>
                  </a:lnTo>
                  <a:lnTo>
                    <a:pt x="332" y="304"/>
                  </a:lnTo>
                  <a:lnTo>
                    <a:pt x="346" y="292"/>
                  </a:lnTo>
                  <a:lnTo>
                    <a:pt x="358" y="278"/>
                  </a:lnTo>
                  <a:lnTo>
                    <a:pt x="366" y="266"/>
                  </a:lnTo>
                  <a:lnTo>
                    <a:pt x="370" y="252"/>
                  </a:lnTo>
                  <a:lnTo>
                    <a:pt x="388" y="258"/>
                  </a:lnTo>
                  <a:lnTo>
                    <a:pt x="406" y="262"/>
                  </a:lnTo>
                  <a:lnTo>
                    <a:pt x="426" y="262"/>
                  </a:lnTo>
                  <a:lnTo>
                    <a:pt x="444" y="260"/>
                  </a:lnTo>
                  <a:lnTo>
                    <a:pt x="480" y="254"/>
                  </a:lnTo>
                  <a:lnTo>
                    <a:pt x="502" y="248"/>
                  </a:lnTo>
                  <a:lnTo>
                    <a:pt x="504" y="252"/>
                  </a:lnTo>
                  <a:lnTo>
                    <a:pt x="508" y="256"/>
                  </a:lnTo>
                  <a:lnTo>
                    <a:pt x="516" y="264"/>
                  </a:lnTo>
                  <a:lnTo>
                    <a:pt x="530" y="270"/>
                  </a:lnTo>
                  <a:lnTo>
                    <a:pt x="546" y="276"/>
                  </a:lnTo>
                  <a:lnTo>
                    <a:pt x="562" y="278"/>
                  </a:lnTo>
                  <a:lnTo>
                    <a:pt x="578" y="276"/>
                  </a:lnTo>
                  <a:lnTo>
                    <a:pt x="586" y="274"/>
                  </a:lnTo>
                  <a:lnTo>
                    <a:pt x="594" y="270"/>
                  </a:lnTo>
                  <a:lnTo>
                    <a:pt x="600" y="266"/>
                  </a:lnTo>
                  <a:lnTo>
                    <a:pt x="606" y="260"/>
                  </a:lnTo>
                  <a:lnTo>
                    <a:pt x="612" y="244"/>
                  </a:lnTo>
                  <a:lnTo>
                    <a:pt x="616" y="228"/>
                  </a:lnTo>
                  <a:lnTo>
                    <a:pt x="614" y="206"/>
                  </a:lnTo>
                  <a:lnTo>
                    <a:pt x="610" y="176"/>
                  </a:lnTo>
                  <a:lnTo>
                    <a:pt x="606" y="160"/>
                  </a:lnTo>
                  <a:lnTo>
                    <a:pt x="600" y="146"/>
                  </a:lnTo>
                  <a:lnTo>
                    <a:pt x="594" y="134"/>
                  </a:lnTo>
                  <a:lnTo>
                    <a:pt x="584" y="122"/>
                  </a:lnTo>
                  <a:lnTo>
                    <a:pt x="564" y="100"/>
                  </a:lnTo>
                  <a:lnTo>
                    <a:pt x="542" y="72"/>
                  </a:lnTo>
                  <a:close/>
                </a:path>
              </a:pathLst>
            </a:custGeom>
            <a:solidFill>
              <a:srgbClr val="FE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5" name="Freeform 1315">
              <a:extLst>
                <a:ext uri="{FF2B5EF4-FFF2-40B4-BE49-F238E27FC236}">
                  <a16:creationId xmlns:a16="http://schemas.microsoft.com/office/drawing/2014/main" id="{3C2C101C-650F-4BFC-92F5-F49913EAAA1C}"/>
                </a:ext>
              </a:extLst>
            </p:cNvPr>
            <p:cNvSpPr/>
            <p:nvPr>
              <p:custDataLst>
                <p:tags r:id="rId406"/>
              </p:custDataLst>
            </p:nvPr>
          </p:nvSpPr>
          <p:spPr bwMode="auto">
            <a:xfrm>
              <a:off x="1788" y="2170"/>
              <a:ext cx="490" cy="700"/>
            </a:xfrm>
            <a:custGeom>
              <a:avLst/>
              <a:gdLst>
                <a:gd name="T0" fmla="*/ 410 w 490"/>
                <a:gd name="T1" fmla="*/ 10 h 700"/>
                <a:gd name="T2" fmla="*/ 410 w 490"/>
                <a:gd name="T3" fmla="*/ 12 h 700"/>
                <a:gd name="T4" fmla="*/ 398 w 490"/>
                <a:gd name="T5" fmla="*/ 22 h 700"/>
                <a:gd name="T6" fmla="*/ 382 w 490"/>
                <a:gd name="T7" fmla="*/ 28 h 700"/>
                <a:gd name="T8" fmla="*/ 350 w 490"/>
                <a:gd name="T9" fmla="*/ 28 h 700"/>
                <a:gd name="T10" fmla="*/ 320 w 490"/>
                <a:gd name="T11" fmla="*/ 16 h 700"/>
                <a:gd name="T12" fmla="*/ 308 w 490"/>
                <a:gd name="T13" fmla="*/ 4 h 700"/>
                <a:gd name="T14" fmla="*/ 306 w 490"/>
                <a:gd name="T15" fmla="*/ 0 h 700"/>
                <a:gd name="T16" fmla="*/ 248 w 490"/>
                <a:gd name="T17" fmla="*/ 12 h 700"/>
                <a:gd name="T18" fmla="*/ 210 w 490"/>
                <a:gd name="T19" fmla="*/ 14 h 700"/>
                <a:gd name="T20" fmla="*/ 174 w 490"/>
                <a:gd name="T21" fmla="*/ 4 h 700"/>
                <a:gd name="T22" fmla="*/ 170 w 490"/>
                <a:gd name="T23" fmla="*/ 18 h 700"/>
                <a:gd name="T24" fmla="*/ 150 w 490"/>
                <a:gd name="T25" fmla="*/ 44 h 700"/>
                <a:gd name="T26" fmla="*/ 120 w 490"/>
                <a:gd name="T27" fmla="*/ 68 h 700"/>
                <a:gd name="T28" fmla="*/ 88 w 490"/>
                <a:gd name="T29" fmla="*/ 88 h 700"/>
                <a:gd name="T30" fmla="*/ 72 w 490"/>
                <a:gd name="T31" fmla="*/ 94 h 700"/>
                <a:gd name="T32" fmla="*/ 68 w 490"/>
                <a:gd name="T33" fmla="*/ 118 h 700"/>
                <a:gd name="T34" fmla="*/ 50 w 490"/>
                <a:gd name="T35" fmla="*/ 150 h 700"/>
                <a:gd name="T36" fmla="*/ 28 w 490"/>
                <a:gd name="T37" fmla="*/ 178 h 700"/>
                <a:gd name="T38" fmla="*/ 10 w 490"/>
                <a:gd name="T39" fmla="*/ 190 h 700"/>
                <a:gd name="T40" fmla="*/ 4 w 490"/>
                <a:gd name="T41" fmla="*/ 192 h 700"/>
                <a:gd name="T42" fmla="*/ 14 w 490"/>
                <a:gd name="T43" fmla="*/ 202 h 700"/>
                <a:gd name="T44" fmla="*/ 20 w 490"/>
                <a:gd name="T45" fmla="*/ 214 h 700"/>
                <a:gd name="T46" fmla="*/ 20 w 490"/>
                <a:gd name="T47" fmla="*/ 246 h 700"/>
                <a:gd name="T48" fmla="*/ 14 w 490"/>
                <a:gd name="T49" fmla="*/ 278 h 700"/>
                <a:gd name="T50" fmla="*/ 8 w 490"/>
                <a:gd name="T51" fmla="*/ 302 h 700"/>
                <a:gd name="T52" fmla="*/ 18 w 490"/>
                <a:gd name="T53" fmla="*/ 328 h 700"/>
                <a:gd name="T54" fmla="*/ 16 w 490"/>
                <a:gd name="T55" fmla="*/ 362 h 700"/>
                <a:gd name="T56" fmla="*/ 10 w 490"/>
                <a:gd name="T57" fmla="*/ 396 h 700"/>
                <a:gd name="T58" fmla="*/ 0 w 490"/>
                <a:gd name="T59" fmla="*/ 422 h 700"/>
                <a:gd name="T60" fmla="*/ 18 w 490"/>
                <a:gd name="T61" fmla="*/ 452 h 700"/>
                <a:gd name="T62" fmla="*/ 22 w 490"/>
                <a:gd name="T63" fmla="*/ 472 h 700"/>
                <a:gd name="T64" fmla="*/ 20 w 490"/>
                <a:gd name="T65" fmla="*/ 494 h 700"/>
                <a:gd name="T66" fmla="*/ 34 w 490"/>
                <a:gd name="T67" fmla="*/ 510 h 700"/>
                <a:gd name="T68" fmla="*/ 42 w 490"/>
                <a:gd name="T69" fmla="*/ 530 h 700"/>
                <a:gd name="T70" fmla="*/ 54 w 490"/>
                <a:gd name="T71" fmla="*/ 572 h 700"/>
                <a:gd name="T72" fmla="*/ 68 w 490"/>
                <a:gd name="T73" fmla="*/ 582 h 700"/>
                <a:gd name="T74" fmla="*/ 86 w 490"/>
                <a:gd name="T75" fmla="*/ 604 h 700"/>
                <a:gd name="T76" fmla="*/ 94 w 490"/>
                <a:gd name="T77" fmla="*/ 624 h 700"/>
                <a:gd name="T78" fmla="*/ 98 w 490"/>
                <a:gd name="T79" fmla="*/ 648 h 700"/>
                <a:gd name="T80" fmla="*/ 134 w 490"/>
                <a:gd name="T81" fmla="*/ 658 h 700"/>
                <a:gd name="T82" fmla="*/ 158 w 490"/>
                <a:gd name="T83" fmla="*/ 670 h 700"/>
                <a:gd name="T84" fmla="*/ 172 w 490"/>
                <a:gd name="T85" fmla="*/ 682 h 700"/>
                <a:gd name="T86" fmla="*/ 178 w 490"/>
                <a:gd name="T87" fmla="*/ 692 h 700"/>
                <a:gd name="T88" fmla="*/ 178 w 490"/>
                <a:gd name="T89" fmla="*/ 700 h 700"/>
                <a:gd name="T90" fmla="*/ 196 w 490"/>
                <a:gd name="T91" fmla="*/ 700 h 700"/>
                <a:gd name="T92" fmla="*/ 226 w 490"/>
                <a:gd name="T93" fmla="*/ 698 h 700"/>
                <a:gd name="T94" fmla="*/ 284 w 490"/>
                <a:gd name="T95" fmla="*/ 682 h 700"/>
                <a:gd name="T96" fmla="*/ 336 w 490"/>
                <a:gd name="T97" fmla="*/ 650 h 700"/>
                <a:gd name="T98" fmla="*/ 384 w 490"/>
                <a:gd name="T99" fmla="*/ 606 h 700"/>
                <a:gd name="T100" fmla="*/ 422 w 490"/>
                <a:gd name="T101" fmla="*/ 550 h 700"/>
                <a:gd name="T102" fmla="*/ 454 w 490"/>
                <a:gd name="T103" fmla="*/ 486 h 700"/>
                <a:gd name="T104" fmla="*/ 476 w 490"/>
                <a:gd name="T105" fmla="*/ 412 h 700"/>
                <a:gd name="T106" fmla="*/ 488 w 490"/>
                <a:gd name="T107" fmla="*/ 332 h 700"/>
                <a:gd name="T108" fmla="*/ 490 w 490"/>
                <a:gd name="T109" fmla="*/ 290 h 700"/>
                <a:gd name="T110" fmla="*/ 484 w 490"/>
                <a:gd name="T111" fmla="*/ 210 h 700"/>
                <a:gd name="T112" fmla="*/ 468 w 490"/>
                <a:gd name="T113" fmla="*/ 136 h 700"/>
                <a:gd name="T114" fmla="*/ 444 w 490"/>
                <a:gd name="T115" fmla="*/ 70 h 700"/>
                <a:gd name="T116" fmla="*/ 410 w 490"/>
                <a:gd name="T117" fmla="*/ 10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0" h="700">
                  <a:moveTo>
                    <a:pt x="410" y="10"/>
                  </a:moveTo>
                  <a:lnTo>
                    <a:pt x="410" y="10"/>
                  </a:lnTo>
                  <a:lnTo>
                    <a:pt x="410" y="12"/>
                  </a:lnTo>
                  <a:lnTo>
                    <a:pt x="404" y="18"/>
                  </a:lnTo>
                  <a:lnTo>
                    <a:pt x="398" y="22"/>
                  </a:lnTo>
                  <a:lnTo>
                    <a:pt x="390" y="26"/>
                  </a:lnTo>
                  <a:lnTo>
                    <a:pt x="382" y="28"/>
                  </a:lnTo>
                  <a:lnTo>
                    <a:pt x="366" y="30"/>
                  </a:lnTo>
                  <a:lnTo>
                    <a:pt x="350" y="28"/>
                  </a:lnTo>
                  <a:lnTo>
                    <a:pt x="334" y="22"/>
                  </a:lnTo>
                  <a:lnTo>
                    <a:pt x="320" y="16"/>
                  </a:lnTo>
                  <a:lnTo>
                    <a:pt x="312" y="8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34" y="658"/>
                  </a:lnTo>
                  <a:lnTo>
                    <a:pt x="146" y="664"/>
                  </a:lnTo>
                  <a:lnTo>
                    <a:pt x="158" y="670"/>
                  </a:lnTo>
                  <a:lnTo>
                    <a:pt x="166" y="676"/>
                  </a:lnTo>
                  <a:lnTo>
                    <a:pt x="172" y="682"/>
                  </a:lnTo>
                  <a:lnTo>
                    <a:pt x="176" y="686"/>
                  </a:lnTo>
                  <a:lnTo>
                    <a:pt x="178" y="692"/>
                  </a:lnTo>
                  <a:lnTo>
                    <a:pt x="178" y="700"/>
                  </a:lnTo>
                  <a:lnTo>
                    <a:pt x="196" y="700"/>
                  </a:lnTo>
                  <a:lnTo>
                    <a:pt x="226" y="698"/>
                  </a:lnTo>
                  <a:lnTo>
                    <a:pt x="256" y="692"/>
                  </a:lnTo>
                  <a:lnTo>
                    <a:pt x="284" y="682"/>
                  </a:lnTo>
                  <a:lnTo>
                    <a:pt x="310" y="668"/>
                  </a:lnTo>
                  <a:lnTo>
                    <a:pt x="336" y="650"/>
                  </a:lnTo>
                  <a:lnTo>
                    <a:pt x="360" y="630"/>
                  </a:lnTo>
                  <a:lnTo>
                    <a:pt x="384" y="606"/>
                  </a:lnTo>
                  <a:lnTo>
                    <a:pt x="404" y="580"/>
                  </a:lnTo>
                  <a:lnTo>
                    <a:pt x="422" y="550"/>
                  </a:lnTo>
                  <a:lnTo>
                    <a:pt x="440" y="520"/>
                  </a:lnTo>
                  <a:lnTo>
                    <a:pt x="454" y="486"/>
                  </a:lnTo>
                  <a:lnTo>
                    <a:pt x="468" y="450"/>
                  </a:lnTo>
                  <a:lnTo>
                    <a:pt x="476" y="412"/>
                  </a:lnTo>
                  <a:lnTo>
                    <a:pt x="484" y="372"/>
                  </a:lnTo>
                  <a:lnTo>
                    <a:pt x="488" y="332"/>
                  </a:lnTo>
                  <a:lnTo>
                    <a:pt x="490" y="290"/>
                  </a:lnTo>
                  <a:lnTo>
                    <a:pt x="488" y="250"/>
                  </a:lnTo>
                  <a:lnTo>
                    <a:pt x="484" y="210"/>
                  </a:lnTo>
                  <a:lnTo>
                    <a:pt x="478" y="174"/>
                  </a:lnTo>
                  <a:lnTo>
                    <a:pt x="468" y="136"/>
                  </a:lnTo>
                  <a:lnTo>
                    <a:pt x="458" y="102"/>
                  </a:lnTo>
                  <a:lnTo>
                    <a:pt x="444" y="70"/>
                  </a:lnTo>
                  <a:lnTo>
                    <a:pt x="428" y="38"/>
                  </a:lnTo>
                  <a:lnTo>
                    <a:pt x="410" y="10"/>
                  </a:lnTo>
                  <a:close/>
                </a:path>
              </a:pathLst>
            </a:custGeom>
            <a:solidFill>
              <a:srgbClr val="F2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6" name="Freeform 1316">
              <a:extLst>
                <a:ext uri="{FF2B5EF4-FFF2-40B4-BE49-F238E27FC236}">
                  <a16:creationId xmlns:a16="http://schemas.microsoft.com/office/drawing/2014/main" id="{25D88BA2-FC56-41ED-8504-C917D3960E1F}"/>
                </a:ext>
              </a:extLst>
            </p:cNvPr>
            <p:cNvSpPr/>
            <p:nvPr>
              <p:custDataLst>
                <p:tags r:id="rId407"/>
              </p:custDataLst>
            </p:nvPr>
          </p:nvSpPr>
          <p:spPr bwMode="auto">
            <a:xfrm>
              <a:off x="1858" y="2202"/>
              <a:ext cx="402" cy="650"/>
            </a:xfrm>
            <a:custGeom>
              <a:avLst/>
              <a:gdLst>
                <a:gd name="T0" fmla="*/ 326 w 402"/>
                <a:gd name="T1" fmla="*/ 0 h 650"/>
                <a:gd name="T2" fmla="*/ 358 w 402"/>
                <a:gd name="T3" fmla="*/ 56 h 650"/>
                <a:gd name="T4" fmla="*/ 382 w 402"/>
                <a:gd name="T5" fmla="*/ 120 h 650"/>
                <a:gd name="T6" fmla="*/ 396 w 402"/>
                <a:gd name="T7" fmla="*/ 188 h 650"/>
                <a:gd name="T8" fmla="*/ 402 w 402"/>
                <a:gd name="T9" fmla="*/ 262 h 650"/>
                <a:gd name="T10" fmla="*/ 400 w 402"/>
                <a:gd name="T11" fmla="*/ 302 h 650"/>
                <a:gd name="T12" fmla="*/ 388 w 402"/>
                <a:gd name="T13" fmla="*/ 376 h 650"/>
                <a:gd name="T14" fmla="*/ 368 w 402"/>
                <a:gd name="T15" fmla="*/ 446 h 650"/>
                <a:gd name="T16" fmla="*/ 338 w 402"/>
                <a:gd name="T17" fmla="*/ 508 h 650"/>
                <a:gd name="T18" fmla="*/ 302 w 402"/>
                <a:gd name="T19" fmla="*/ 562 h 650"/>
                <a:gd name="T20" fmla="*/ 258 w 402"/>
                <a:gd name="T21" fmla="*/ 604 h 650"/>
                <a:gd name="T22" fmla="*/ 208 w 402"/>
                <a:gd name="T23" fmla="*/ 634 h 650"/>
                <a:gd name="T24" fmla="*/ 154 w 402"/>
                <a:gd name="T25" fmla="*/ 648 h 650"/>
                <a:gd name="T26" fmla="*/ 126 w 402"/>
                <a:gd name="T27" fmla="*/ 650 h 650"/>
                <a:gd name="T28" fmla="*/ 104 w 402"/>
                <a:gd name="T29" fmla="*/ 648 h 650"/>
                <a:gd name="T30" fmla="*/ 82 w 402"/>
                <a:gd name="T31" fmla="*/ 636 h 650"/>
                <a:gd name="T32" fmla="*/ 28 w 402"/>
                <a:gd name="T33" fmla="*/ 616 h 650"/>
                <a:gd name="T34" fmla="*/ 12 w 402"/>
                <a:gd name="T35" fmla="*/ 528 h 650"/>
                <a:gd name="T36" fmla="*/ 0 w 402"/>
                <a:gd name="T37" fmla="*/ 508 h 650"/>
                <a:gd name="T38" fmla="*/ 12 w 402"/>
                <a:gd name="T39" fmla="*/ 528 h 650"/>
                <a:gd name="T40" fmla="*/ 28 w 402"/>
                <a:gd name="T41" fmla="*/ 544 h 650"/>
                <a:gd name="T42" fmla="*/ 54 w 402"/>
                <a:gd name="T43" fmla="*/ 556 h 650"/>
                <a:gd name="T44" fmla="*/ 88 w 402"/>
                <a:gd name="T45" fmla="*/ 562 h 650"/>
                <a:gd name="T46" fmla="*/ 124 w 402"/>
                <a:gd name="T47" fmla="*/ 562 h 650"/>
                <a:gd name="T48" fmla="*/ 164 w 402"/>
                <a:gd name="T49" fmla="*/ 556 h 650"/>
                <a:gd name="T50" fmla="*/ 202 w 402"/>
                <a:gd name="T51" fmla="*/ 542 h 650"/>
                <a:gd name="T52" fmla="*/ 236 w 402"/>
                <a:gd name="T53" fmla="*/ 522 h 650"/>
                <a:gd name="T54" fmla="*/ 264 w 402"/>
                <a:gd name="T55" fmla="*/ 494 h 650"/>
                <a:gd name="T56" fmla="*/ 278 w 402"/>
                <a:gd name="T57" fmla="*/ 476 h 650"/>
                <a:gd name="T58" fmla="*/ 304 w 402"/>
                <a:gd name="T59" fmla="*/ 430 h 650"/>
                <a:gd name="T60" fmla="*/ 328 w 402"/>
                <a:gd name="T61" fmla="*/ 376 h 650"/>
                <a:gd name="T62" fmla="*/ 348 w 402"/>
                <a:gd name="T63" fmla="*/ 316 h 650"/>
                <a:gd name="T64" fmla="*/ 362 w 402"/>
                <a:gd name="T65" fmla="*/ 248 h 650"/>
                <a:gd name="T66" fmla="*/ 368 w 402"/>
                <a:gd name="T67" fmla="*/ 178 h 650"/>
                <a:gd name="T68" fmla="*/ 362 w 402"/>
                <a:gd name="T69" fmla="*/ 106 h 650"/>
                <a:gd name="T70" fmla="*/ 342 w 402"/>
                <a:gd name="T71" fmla="*/ 36 h 650"/>
                <a:gd name="T72" fmla="*/ 326 w 402"/>
                <a:gd name="T73" fmla="*/ 0 h 6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02" h="650">
                  <a:moveTo>
                    <a:pt x="326" y="0"/>
                  </a:moveTo>
                  <a:lnTo>
                    <a:pt x="326" y="0"/>
                  </a:lnTo>
                  <a:lnTo>
                    <a:pt x="344" y="28"/>
                  </a:lnTo>
                  <a:lnTo>
                    <a:pt x="358" y="56"/>
                  </a:lnTo>
                  <a:lnTo>
                    <a:pt x="370" y="86"/>
                  </a:lnTo>
                  <a:lnTo>
                    <a:pt x="382" y="120"/>
                  </a:lnTo>
                  <a:lnTo>
                    <a:pt x="390" y="154"/>
                  </a:lnTo>
                  <a:lnTo>
                    <a:pt x="396" y="188"/>
                  </a:lnTo>
                  <a:lnTo>
                    <a:pt x="400" y="224"/>
                  </a:lnTo>
                  <a:lnTo>
                    <a:pt x="402" y="262"/>
                  </a:lnTo>
                  <a:lnTo>
                    <a:pt x="400" y="302"/>
                  </a:lnTo>
                  <a:lnTo>
                    <a:pt x="396" y="340"/>
                  </a:lnTo>
                  <a:lnTo>
                    <a:pt x="388" y="376"/>
                  </a:lnTo>
                  <a:lnTo>
                    <a:pt x="380" y="412"/>
                  </a:lnTo>
                  <a:lnTo>
                    <a:pt x="368" y="446"/>
                  </a:lnTo>
                  <a:lnTo>
                    <a:pt x="354" y="478"/>
                  </a:lnTo>
                  <a:lnTo>
                    <a:pt x="338" y="508"/>
                  </a:lnTo>
                  <a:lnTo>
                    <a:pt x="320" y="536"/>
                  </a:lnTo>
                  <a:lnTo>
                    <a:pt x="302" y="562"/>
                  </a:lnTo>
                  <a:lnTo>
                    <a:pt x="280" y="584"/>
                  </a:lnTo>
                  <a:lnTo>
                    <a:pt x="258" y="604"/>
                  </a:lnTo>
                  <a:lnTo>
                    <a:pt x="234" y="620"/>
                  </a:lnTo>
                  <a:lnTo>
                    <a:pt x="208" y="634"/>
                  </a:lnTo>
                  <a:lnTo>
                    <a:pt x="182" y="642"/>
                  </a:lnTo>
                  <a:lnTo>
                    <a:pt x="154" y="648"/>
                  </a:lnTo>
                  <a:lnTo>
                    <a:pt x="126" y="650"/>
                  </a:lnTo>
                  <a:lnTo>
                    <a:pt x="114" y="650"/>
                  </a:lnTo>
                  <a:lnTo>
                    <a:pt x="104" y="648"/>
                  </a:lnTo>
                  <a:lnTo>
                    <a:pt x="90" y="642"/>
                  </a:lnTo>
                  <a:lnTo>
                    <a:pt x="82" y="636"/>
                  </a:lnTo>
                  <a:lnTo>
                    <a:pt x="82" y="634"/>
                  </a:lnTo>
                  <a:lnTo>
                    <a:pt x="28" y="616"/>
                  </a:lnTo>
                  <a:lnTo>
                    <a:pt x="10" y="542"/>
                  </a:lnTo>
                  <a:lnTo>
                    <a:pt x="12" y="528"/>
                  </a:lnTo>
                  <a:lnTo>
                    <a:pt x="0" y="508"/>
                  </a:lnTo>
                  <a:lnTo>
                    <a:pt x="12" y="528"/>
                  </a:lnTo>
                  <a:lnTo>
                    <a:pt x="18" y="536"/>
                  </a:lnTo>
                  <a:lnTo>
                    <a:pt x="28" y="544"/>
                  </a:lnTo>
                  <a:lnTo>
                    <a:pt x="40" y="550"/>
                  </a:lnTo>
                  <a:lnTo>
                    <a:pt x="54" y="556"/>
                  </a:lnTo>
                  <a:lnTo>
                    <a:pt x="70" y="560"/>
                  </a:lnTo>
                  <a:lnTo>
                    <a:pt x="88" y="562"/>
                  </a:lnTo>
                  <a:lnTo>
                    <a:pt x="106" y="562"/>
                  </a:lnTo>
                  <a:lnTo>
                    <a:pt x="124" y="562"/>
                  </a:lnTo>
                  <a:lnTo>
                    <a:pt x="144" y="560"/>
                  </a:lnTo>
                  <a:lnTo>
                    <a:pt x="164" y="556"/>
                  </a:lnTo>
                  <a:lnTo>
                    <a:pt x="184" y="550"/>
                  </a:lnTo>
                  <a:lnTo>
                    <a:pt x="202" y="542"/>
                  </a:lnTo>
                  <a:lnTo>
                    <a:pt x="220" y="534"/>
                  </a:lnTo>
                  <a:lnTo>
                    <a:pt x="236" y="522"/>
                  </a:lnTo>
                  <a:lnTo>
                    <a:pt x="252" y="508"/>
                  </a:lnTo>
                  <a:lnTo>
                    <a:pt x="264" y="494"/>
                  </a:lnTo>
                  <a:lnTo>
                    <a:pt x="278" y="476"/>
                  </a:lnTo>
                  <a:lnTo>
                    <a:pt x="290" y="454"/>
                  </a:lnTo>
                  <a:lnTo>
                    <a:pt x="304" y="430"/>
                  </a:lnTo>
                  <a:lnTo>
                    <a:pt x="316" y="404"/>
                  </a:lnTo>
                  <a:lnTo>
                    <a:pt x="328" y="376"/>
                  </a:lnTo>
                  <a:lnTo>
                    <a:pt x="338" y="346"/>
                  </a:lnTo>
                  <a:lnTo>
                    <a:pt x="348" y="316"/>
                  </a:lnTo>
                  <a:lnTo>
                    <a:pt x="356" y="282"/>
                  </a:lnTo>
                  <a:lnTo>
                    <a:pt x="362" y="248"/>
                  </a:lnTo>
                  <a:lnTo>
                    <a:pt x="366" y="214"/>
                  </a:lnTo>
                  <a:lnTo>
                    <a:pt x="368" y="178"/>
                  </a:lnTo>
                  <a:lnTo>
                    <a:pt x="366" y="142"/>
                  </a:lnTo>
                  <a:lnTo>
                    <a:pt x="362" y="106"/>
                  </a:lnTo>
                  <a:lnTo>
                    <a:pt x="354" y="70"/>
                  </a:lnTo>
                  <a:lnTo>
                    <a:pt x="342" y="36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EB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7" name="Freeform 1317">
              <a:extLst>
                <a:ext uri="{FF2B5EF4-FFF2-40B4-BE49-F238E27FC236}">
                  <a16:creationId xmlns:a16="http://schemas.microsoft.com/office/drawing/2014/main" id="{3F61D511-3184-4CAA-A3F2-D692A65A9B1F}"/>
                </a:ext>
              </a:extLst>
            </p:cNvPr>
            <p:cNvSpPr/>
            <p:nvPr>
              <p:custDataLst>
                <p:tags r:id="rId408"/>
              </p:custDataLst>
            </p:nvPr>
          </p:nvSpPr>
          <p:spPr bwMode="auto">
            <a:xfrm>
              <a:off x="1984" y="2464"/>
              <a:ext cx="276" cy="388"/>
            </a:xfrm>
            <a:custGeom>
              <a:avLst/>
              <a:gdLst>
                <a:gd name="T0" fmla="*/ 0 w 276"/>
                <a:gd name="T1" fmla="*/ 388 h 388"/>
                <a:gd name="T2" fmla="*/ 0 w 276"/>
                <a:gd name="T3" fmla="*/ 388 h 388"/>
                <a:gd name="T4" fmla="*/ 28 w 276"/>
                <a:gd name="T5" fmla="*/ 386 h 388"/>
                <a:gd name="T6" fmla="*/ 56 w 276"/>
                <a:gd name="T7" fmla="*/ 380 h 388"/>
                <a:gd name="T8" fmla="*/ 82 w 276"/>
                <a:gd name="T9" fmla="*/ 372 h 388"/>
                <a:gd name="T10" fmla="*/ 108 w 276"/>
                <a:gd name="T11" fmla="*/ 358 h 388"/>
                <a:gd name="T12" fmla="*/ 132 w 276"/>
                <a:gd name="T13" fmla="*/ 342 h 388"/>
                <a:gd name="T14" fmla="*/ 154 w 276"/>
                <a:gd name="T15" fmla="*/ 322 h 388"/>
                <a:gd name="T16" fmla="*/ 176 w 276"/>
                <a:gd name="T17" fmla="*/ 300 h 388"/>
                <a:gd name="T18" fmla="*/ 194 w 276"/>
                <a:gd name="T19" fmla="*/ 274 h 388"/>
                <a:gd name="T20" fmla="*/ 212 w 276"/>
                <a:gd name="T21" fmla="*/ 246 h 388"/>
                <a:gd name="T22" fmla="*/ 228 w 276"/>
                <a:gd name="T23" fmla="*/ 216 h 388"/>
                <a:gd name="T24" fmla="*/ 242 w 276"/>
                <a:gd name="T25" fmla="*/ 184 h 388"/>
                <a:gd name="T26" fmla="*/ 254 w 276"/>
                <a:gd name="T27" fmla="*/ 150 h 388"/>
                <a:gd name="T28" fmla="*/ 262 w 276"/>
                <a:gd name="T29" fmla="*/ 114 h 388"/>
                <a:gd name="T30" fmla="*/ 270 w 276"/>
                <a:gd name="T31" fmla="*/ 78 h 388"/>
                <a:gd name="T32" fmla="*/ 274 w 276"/>
                <a:gd name="T33" fmla="*/ 40 h 388"/>
                <a:gd name="T34" fmla="*/ 276 w 276"/>
                <a:gd name="T35" fmla="*/ 0 h 388"/>
                <a:gd name="T36" fmla="*/ 276 w 276"/>
                <a:gd name="T37" fmla="*/ 0 h 388"/>
                <a:gd name="T38" fmla="*/ 268 w 276"/>
                <a:gd name="T39" fmla="*/ 40 h 388"/>
                <a:gd name="T40" fmla="*/ 256 w 276"/>
                <a:gd name="T41" fmla="*/ 94 h 388"/>
                <a:gd name="T42" fmla="*/ 248 w 276"/>
                <a:gd name="T43" fmla="*/ 124 h 388"/>
                <a:gd name="T44" fmla="*/ 238 w 276"/>
                <a:gd name="T45" fmla="*/ 154 h 388"/>
                <a:gd name="T46" fmla="*/ 226 w 276"/>
                <a:gd name="T47" fmla="*/ 186 h 388"/>
                <a:gd name="T48" fmla="*/ 210 w 276"/>
                <a:gd name="T49" fmla="*/ 216 h 388"/>
                <a:gd name="T50" fmla="*/ 194 w 276"/>
                <a:gd name="T51" fmla="*/ 248 h 388"/>
                <a:gd name="T52" fmla="*/ 174 w 276"/>
                <a:gd name="T53" fmla="*/ 276 h 388"/>
                <a:gd name="T54" fmla="*/ 154 w 276"/>
                <a:gd name="T55" fmla="*/ 304 h 388"/>
                <a:gd name="T56" fmla="*/ 128 w 276"/>
                <a:gd name="T57" fmla="*/ 328 h 388"/>
                <a:gd name="T58" fmla="*/ 102 w 276"/>
                <a:gd name="T59" fmla="*/ 350 h 388"/>
                <a:gd name="T60" fmla="*/ 86 w 276"/>
                <a:gd name="T61" fmla="*/ 360 h 388"/>
                <a:gd name="T62" fmla="*/ 70 w 276"/>
                <a:gd name="T63" fmla="*/ 368 h 388"/>
                <a:gd name="T64" fmla="*/ 54 w 276"/>
                <a:gd name="T65" fmla="*/ 376 h 388"/>
                <a:gd name="T66" fmla="*/ 38 w 276"/>
                <a:gd name="T67" fmla="*/ 380 h 388"/>
                <a:gd name="T68" fmla="*/ 20 w 276"/>
                <a:gd name="T69" fmla="*/ 386 h 388"/>
                <a:gd name="T70" fmla="*/ 0 w 276"/>
                <a:gd name="T71" fmla="*/ 388 h 388"/>
                <a:gd name="T72" fmla="*/ 0 w 276"/>
                <a:gd name="T73" fmla="*/ 388 h 3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6" h="388">
                  <a:moveTo>
                    <a:pt x="0" y="388"/>
                  </a:moveTo>
                  <a:lnTo>
                    <a:pt x="0" y="388"/>
                  </a:lnTo>
                  <a:lnTo>
                    <a:pt x="28" y="386"/>
                  </a:lnTo>
                  <a:lnTo>
                    <a:pt x="56" y="380"/>
                  </a:lnTo>
                  <a:lnTo>
                    <a:pt x="82" y="372"/>
                  </a:lnTo>
                  <a:lnTo>
                    <a:pt x="108" y="358"/>
                  </a:lnTo>
                  <a:lnTo>
                    <a:pt x="132" y="342"/>
                  </a:lnTo>
                  <a:lnTo>
                    <a:pt x="154" y="322"/>
                  </a:lnTo>
                  <a:lnTo>
                    <a:pt x="176" y="300"/>
                  </a:lnTo>
                  <a:lnTo>
                    <a:pt x="194" y="274"/>
                  </a:lnTo>
                  <a:lnTo>
                    <a:pt x="212" y="246"/>
                  </a:lnTo>
                  <a:lnTo>
                    <a:pt x="228" y="216"/>
                  </a:lnTo>
                  <a:lnTo>
                    <a:pt x="242" y="184"/>
                  </a:lnTo>
                  <a:lnTo>
                    <a:pt x="254" y="150"/>
                  </a:lnTo>
                  <a:lnTo>
                    <a:pt x="262" y="114"/>
                  </a:lnTo>
                  <a:lnTo>
                    <a:pt x="270" y="78"/>
                  </a:lnTo>
                  <a:lnTo>
                    <a:pt x="274" y="40"/>
                  </a:lnTo>
                  <a:lnTo>
                    <a:pt x="276" y="0"/>
                  </a:lnTo>
                  <a:lnTo>
                    <a:pt x="268" y="40"/>
                  </a:lnTo>
                  <a:lnTo>
                    <a:pt x="256" y="94"/>
                  </a:lnTo>
                  <a:lnTo>
                    <a:pt x="248" y="124"/>
                  </a:lnTo>
                  <a:lnTo>
                    <a:pt x="238" y="154"/>
                  </a:lnTo>
                  <a:lnTo>
                    <a:pt x="226" y="186"/>
                  </a:lnTo>
                  <a:lnTo>
                    <a:pt x="210" y="216"/>
                  </a:lnTo>
                  <a:lnTo>
                    <a:pt x="194" y="248"/>
                  </a:lnTo>
                  <a:lnTo>
                    <a:pt x="174" y="276"/>
                  </a:lnTo>
                  <a:lnTo>
                    <a:pt x="154" y="304"/>
                  </a:lnTo>
                  <a:lnTo>
                    <a:pt x="128" y="328"/>
                  </a:lnTo>
                  <a:lnTo>
                    <a:pt x="102" y="350"/>
                  </a:lnTo>
                  <a:lnTo>
                    <a:pt x="86" y="360"/>
                  </a:lnTo>
                  <a:lnTo>
                    <a:pt x="70" y="368"/>
                  </a:lnTo>
                  <a:lnTo>
                    <a:pt x="54" y="376"/>
                  </a:lnTo>
                  <a:lnTo>
                    <a:pt x="38" y="380"/>
                  </a:lnTo>
                  <a:lnTo>
                    <a:pt x="20" y="386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DF9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8" name="Freeform 1318">
              <a:extLst>
                <a:ext uri="{FF2B5EF4-FFF2-40B4-BE49-F238E27FC236}">
                  <a16:creationId xmlns:a16="http://schemas.microsoft.com/office/drawing/2014/main" id="{CA5609D0-CD8B-4BFC-A7FA-652BD7179CDF}"/>
                </a:ext>
              </a:extLst>
            </p:cNvPr>
            <p:cNvSpPr/>
            <p:nvPr>
              <p:custDataLst>
                <p:tags r:id="rId409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046 w 1062"/>
                <a:gd name="T1" fmla="*/ 494 h 1126"/>
                <a:gd name="T2" fmla="*/ 1022 w 1062"/>
                <a:gd name="T3" fmla="*/ 406 h 1126"/>
                <a:gd name="T4" fmla="*/ 1000 w 1062"/>
                <a:gd name="T5" fmla="*/ 338 h 1126"/>
                <a:gd name="T6" fmla="*/ 1008 w 1062"/>
                <a:gd name="T7" fmla="*/ 304 h 1126"/>
                <a:gd name="T8" fmla="*/ 990 w 1062"/>
                <a:gd name="T9" fmla="*/ 264 h 1126"/>
                <a:gd name="T10" fmla="*/ 948 w 1062"/>
                <a:gd name="T11" fmla="*/ 120 h 1126"/>
                <a:gd name="T12" fmla="*/ 920 w 1062"/>
                <a:gd name="T13" fmla="*/ 38 h 1126"/>
                <a:gd name="T14" fmla="*/ 854 w 1062"/>
                <a:gd name="T15" fmla="*/ 26 h 1126"/>
                <a:gd name="T16" fmla="*/ 900 w 1062"/>
                <a:gd name="T17" fmla="*/ 144 h 1126"/>
                <a:gd name="T18" fmla="*/ 960 w 1062"/>
                <a:gd name="T19" fmla="*/ 350 h 1126"/>
                <a:gd name="T20" fmla="*/ 988 w 1062"/>
                <a:gd name="T21" fmla="*/ 556 h 1126"/>
                <a:gd name="T22" fmla="*/ 960 w 1062"/>
                <a:gd name="T23" fmla="*/ 766 h 1126"/>
                <a:gd name="T24" fmla="*/ 908 w 1062"/>
                <a:gd name="T25" fmla="*/ 872 h 1126"/>
                <a:gd name="T26" fmla="*/ 848 w 1062"/>
                <a:gd name="T27" fmla="*/ 940 h 1126"/>
                <a:gd name="T28" fmla="*/ 752 w 1062"/>
                <a:gd name="T29" fmla="*/ 1004 h 1126"/>
                <a:gd name="T30" fmla="*/ 608 w 1062"/>
                <a:gd name="T31" fmla="*/ 1048 h 1126"/>
                <a:gd name="T32" fmla="*/ 428 w 1062"/>
                <a:gd name="T33" fmla="*/ 1052 h 1126"/>
                <a:gd name="T34" fmla="*/ 284 w 1062"/>
                <a:gd name="T35" fmla="*/ 986 h 1126"/>
                <a:gd name="T36" fmla="*/ 206 w 1062"/>
                <a:gd name="T37" fmla="*/ 888 h 1126"/>
                <a:gd name="T38" fmla="*/ 158 w 1062"/>
                <a:gd name="T39" fmla="*/ 750 h 1126"/>
                <a:gd name="T40" fmla="*/ 146 w 1062"/>
                <a:gd name="T41" fmla="*/ 598 h 1126"/>
                <a:gd name="T42" fmla="*/ 122 w 1062"/>
                <a:gd name="T43" fmla="*/ 126 h 1126"/>
                <a:gd name="T44" fmla="*/ 82 w 1062"/>
                <a:gd name="T45" fmla="*/ 0 h 1126"/>
                <a:gd name="T46" fmla="*/ 18 w 1062"/>
                <a:gd name="T47" fmla="*/ 18 h 1126"/>
                <a:gd name="T48" fmla="*/ 48 w 1062"/>
                <a:gd name="T49" fmla="*/ 120 h 1126"/>
                <a:gd name="T50" fmla="*/ 64 w 1062"/>
                <a:gd name="T51" fmla="*/ 308 h 1126"/>
                <a:gd name="T52" fmla="*/ 54 w 1062"/>
                <a:gd name="T53" fmla="*/ 402 h 1126"/>
                <a:gd name="T54" fmla="*/ 52 w 1062"/>
                <a:gd name="T55" fmla="*/ 462 h 1126"/>
                <a:gd name="T56" fmla="*/ 72 w 1062"/>
                <a:gd name="T57" fmla="*/ 532 h 1126"/>
                <a:gd name="T58" fmla="*/ 64 w 1062"/>
                <a:gd name="T59" fmla="*/ 572 h 1126"/>
                <a:gd name="T60" fmla="*/ 78 w 1062"/>
                <a:gd name="T61" fmla="*/ 622 h 1126"/>
                <a:gd name="T62" fmla="*/ 66 w 1062"/>
                <a:gd name="T63" fmla="*/ 656 h 1126"/>
                <a:gd name="T64" fmla="*/ 80 w 1062"/>
                <a:gd name="T65" fmla="*/ 690 h 1126"/>
                <a:gd name="T66" fmla="*/ 74 w 1062"/>
                <a:gd name="T67" fmla="*/ 732 h 1126"/>
                <a:gd name="T68" fmla="*/ 82 w 1062"/>
                <a:gd name="T69" fmla="*/ 778 h 1126"/>
                <a:gd name="T70" fmla="*/ 92 w 1062"/>
                <a:gd name="T71" fmla="*/ 834 h 1126"/>
                <a:gd name="T72" fmla="*/ 106 w 1062"/>
                <a:gd name="T73" fmla="*/ 890 h 1126"/>
                <a:gd name="T74" fmla="*/ 172 w 1062"/>
                <a:gd name="T75" fmla="*/ 954 h 1126"/>
                <a:gd name="T76" fmla="*/ 202 w 1062"/>
                <a:gd name="T77" fmla="*/ 1008 h 1126"/>
                <a:gd name="T78" fmla="*/ 238 w 1062"/>
                <a:gd name="T79" fmla="*/ 1042 h 1126"/>
                <a:gd name="T80" fmla="*/ 394 w 1062"/>
                <a:gd name="T81" fmla="*/ 1116 h 1126"/>
                <a:gd name="T82" fmla="*/ 468 w 1062"/>
                <a:gd name="T83" fmla="*/ 1120 h 1126"/>
                <a:gd name="T84" fmla="*/ 576 w 1062"/>
                <a:gd name="T85" fmla="*/ 1126 h 1126"/>
                <a:gd name="T86" fmla="*/ 702 w 1062"/>
                <a:gd name="T87" fmla="*/ 1098 h 1126"/>
                <a:gd name="T88" fmla="*/ 814 w 1062"/>
                <a:gd name="T89" fmla="*/ 1074 h 1126"/>
                <a:gd name="T90" fmla="*/ 890 w 1062"/>
                <a:gd name="T91" fmla="*/ 996 h 1126"/>
                <a:gd name="T92" fmla="*/ 946 w 1062"/>
                <a:gd name="T93" fmla="*/ 946 h 1126"/>
                <a:gd name="T94" fmla="*/ 968 w 1062"/>
                <a:gd name="T95" fmla="*/ 918 h 1126"/>
                <a:gd name="T96" fmla="*/ 966 w 1062"/>
                <a:gd name="T97" fmla="*/ 884 h 1126"/>
                <a:gd name="T98" fmla="*/ 986 w 1062"/>
                <a:gd name="T99" fmla="*/ 862 h 1126"/>
                <a:gd name="T100" fmla="*/ 1016 w 1062"/>
                <a:gd name="T101" fmla="*/ 838 h 1126"/>
                <a:gd name="T102" fmla="*/ 1036 w 1062"/>
                <a:gd name="T103" fmla="*/ 742 h 1126"/>
                <a:gd name="T104" fmla="*/ 1060 w 1062"/>
                <a:gd name="T105" fmla="*/ 666 h 1126"/>
                <a:gd name="T106" fmla="*/ 1060 w 1062"/>
                <a:gd name="T107" fmla="*/ 588 h 1126"/>
                <a:gd name="T108" fmla="*/ 1036 w 1062"/>
                <a:gd name="T109" fmla="*/ 520 h 11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62" h="1126">
                  <a:moveTo>
                    <a:pt x="1036" y="520"/>
                  </a:move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  <a:lnTo>
                    <a:pt x="854" y="0"/>
                  </a:lnTo>
                  <a:lnTo>
                    <a:pt x="854" y="26"/>
                  </a:lnTo>
                  <a:lnTo>
                    <a:pt x="856" y="46"/>
                  </a:lnTo>
                  <a:lnTo>
                    <a:pt x="862" y="64"/>
                  </a:lnTo>
                  <a:lnTo>
                    <a:pt x="870" y="82"/>
                  </a:lnTo>
                  <a:lnTo>
                    <a:pt x="890" y="120"/>
                  </a:lnTo>
                  <a:lnTo>
                    <a:pt x="900" y="144"/>
                  </a:lnTo>
                  <a:lnTo>
                    <a:pt x="912" y="176"/>
                  </a:lnTo>
                  <a:lnTo>
                    <a:pt x="938" y="260"/>
                  </a:lnTo>
                  <a:lnTo>
                    <a:pt x="950" y="304"/>
                  </a:lnTo>
                  <a:lnTo>
                    <a:pt x="960" y="350"/>
                  </a:lnTo>
                  <a:lnTo>
                    <a:pt x="970" y="398"/>
                  </a:lnTo>
                  <a:lnTo>
                    <a:pt x="978" y="448"/>
                  </a:lnTo>
                  <a:lnTo>
                    <a:pt x="984" y="500"/>
                  </a:lnTo>
                  <a:lnTo>
                    <a:pt x="988" y="556"/>
                  </a:lnTo>
                  <a:lnTo>
                    <a:pt x="986" y="612"/>
                  </a:lnTo>
                  <a:lnTo>
                    <a:pt x="982" y="666"/>
                  </a:lnTo>
                  <a:lnTo>
                    <a:pt x="972" y="716"/>
                  </a:lnTo>
                  <a:lnTo>
                    <a:pt x="966" y="742"/>
                  </a:lnTo>
                  <a:lnTo>
                    <a:pt x="960" y="766"/>
                  </a:lnTo>
                  <a:lnTo>
                    <a:pt x="952" y="788"/>
                  </a:lnTo>
                  <a:lnTo>
                    <a:pt x="942" y="810"/>
                  </a:lnTo>
                  <a:lnTo>
                    <a:pt x="932" y="832"/>
                  </a:lnTo>
                  <a:lnTo>
                    <a:pt x="920" y="852"/>
                  </a:lnTo>
                  <a:lnTo>
                    <a:pt x="908" y="872"/>
                  </a:lnTo>
                  <a:lnTo>
                    <a:pt x="894" y="890"/>
                  </a:lnTo>
                  <a:lnTo>
                    <a:pt x="880" y="908"/>
                  </a:lnTo>
                  <a:lnTo>
                    <a:pt x="864" y="924"/>
                  </a:lnTo>
                  <a:lnTo>
                    <a:pt x="848" y="940"/>
                  </a:lnTo>
                  <a:lnTo>
                    <a:pt x="830" y="956"/>
                  </a:lnTo>
                  <a:lnTo>
                    <a:pt x="812" y="970"/>
                  </a:lnTo>
                  <a:lnTo>
                    <a:pt x="794" y="982"/>
                  </a:lnTo>
                  <a:lnTo>
                    <a:pt x="774" y="994"/>
                  </a:lnTo>
                  <a:lnTo>
                    <a:pt x="752" y="1004"/>
                  </a:lnTo>
                  <a:lnTo>
                    <a:pt x="730" y="1014"/>
                  </a:lnTo>
                  <a:lnTo>
                    <a:pt x="708" y="1024"/>
                  </a:lnTo>
                  <a:lnTo>
                    <a:pt x="684" y="1032"/>
                  </a:lnTo>
                  <a:lnTo>
                    <a:pt x="660" y="1038"/>
                  </a:lnTo>
                  <a:lnTo>
                    <a:pt x="608" y="1048"/>
                  </a:lnTo>
                  <a:lnTo>
                    <a:pt x="554" y="1056"/>
                  </a:lnTo>
                  <a:lnTo>
                    <a:pt x="498" y="1058"/>
                  </a:lnTo>
                  <a:lnTo>
                    <a:pt x="462" y="1056"/>
                  </a:lnTo>
                  <a:lnTo>
                    <a:pt x="428" y="1052"/>
                  </a:lnTo>
                  <a:lnTo>
                    <a:pt x="396" y="1044"/>
                  </a:lnTo>
                  <a:lnTo>
                    <a:pt x="366" y="1034"/>
                  </a:lnTo>
                  <a:lnTo>
                    <a:pt x="336" y="1022"/>
                  </a:lnTo>
                  <a:lnTo>
                    <a:pt x="310" y="1006"/>
                  </a:lnTo>
                  <a:lnTo>
                    <a:pt x="284" y="986"/>
                  </a:lnTo>
                  <a:lnTo>
                    <a:pt x="262" y="964"/>
                  </a:lnTo>
                  <a:lnTo>
                    <a:pt x="240" y="940"/>
                  </a:lnTo>
                  <a:lnTo>
                    <a:pt x="222" y="916"/>
                  </a:lnTo>
                  <a:lnTo>
                    <a:pt x="206" y="888"/>
                  </a:lnTo>
                  <a:lnTo>
                    <a:pt x="192" y="860"/>
                  </a:lnTo>
                  <a:lnTo>
                    <a:pt x="182" y="832"/>
                  </a:lnTo>
                  <a:lnTo>
                    <a:pt x="172" y="804"/>
                  </a:lnTo>
                  <a:lnTo>
                    <a:pt x="164" y="776"/>
                  </a:lnTo>
                  <a:lnTo>
                    <a:pt x="158" y="750"/>
                  </a:lnTo>
                  <a:lnTo>
                    <a:pt x="150" y="698"/>
                  </a:lnTo>
                  <a:lnTo>
                    <a:pt x="146" y="654"/>
                  </a:lnTo>
                  <a:lnTo>
                    <a:pt x="146" y="620"/>
                  </a:lnTo>
                  <a:lnTo>
                    <a:pt x="146" y="598"/>
                  </a:lnTo>
                  <a:lnTo>
                    <a:pt x="148" y="482"/>
                  </a:lnTo>
                  <a:lnTo>
                    <a:pt x="146" y="376"/>
                  </a:lnTo>
                  <a:lnTo>
                    <a:pt x="140" y="280"/>
                  </a:lnTo>
                  <a:lnTo>
                    <a:pt x="132" y="196"/>
                  </a:lnTo>
                  <a:lnTo>
                    <a:pt x="122" y="126"/>
                  </a:lnTo>
                  <a:lnTo>
                    <a:pt x="108" y="68"/>
                  </a:lnTo>
                  <a:lnTo>
                    <a:pt x="102" y="46"/>
                  </a:lnTo>
                  <a:lnTo>
                    <a:pt x="96" y="26"/>
                  </a:lnTo>
                  <a:lnTo>
                    <a:pt x="88" y="1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close/>
                </a:path>
              </a:pathLst>
            </a:custGeom>
            <a:solidFill>
              <a:srgbClr val="FDE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39" name="Freeform 1319">
              <a:extLst>
                <a:ext uri="{FF2B5EF4-FFF2-40B4-BE49-F238E27FC236}">
                  <a16:creationId xmlns:a16="http://schemas.microsoft.com/office/drawing/2014/main" id="{B4E7F18F-4E4F-4824-B412-A434C2A93C39}"/>
                </a:ext>
              </a:extLst>
            </p:cNvPr>
            <p:cNvSpPr>
              <a:spLocks noEditPoints="1"/>
            </p:cNvSpPr>
            <p:nvPr>
              <p:custDataLst>
                <p:tags r:id="rId410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022 w 1062"/>
                <a:gd name="T1" fmla="*/ 406 h 1126"/>
                <a:gd name="T2" fmla="*/ 1008 w 1062"/>
                <a:gd name="T3" fmla="*/ 304 h 1126"/>
                <a:gd name="T4" fmla="*/ 948 w 1062"/>
                <a:gd name="T5" fmla="*/ 120 h 1126"/>
                <a:gd name="T6" fmla="*/ 854 w 1062"/>
                <a:gd name="T7" fmla="*/ 26 h 1126"/>
                <a:gd name="T8" fmla="*/ 960 w 1062"/>
                <a:gd name="T9" fmla="*/ 350 h 1126"/>
                <a:gd name="T10" fmla="*/ 960 w 1062"/>
                <a:gd name="T11" fmla="*/ 766 h 1126"/>
                <a:gd name="T12" fmla="*/ 848 w 1062"/>
                <a:gd name="T13" fmla="*/ 940 h 1126"/>
                <a:gd name="T14" fmla="*/ 608 w 1062"/>
                <a:gd name="T15" fmla="*/ 1048 h 1126"/>
                <a:gd name="T16" fmla="*/ 284 w 1062"/>
                <a:gd name="T17" fmla="*/ 986 h 1126"/>
                <a:gd name="T18" fmla="*/ 158 w 1062"/>
                <a:gd name="T19" fmla="*/ 750 h 1126"/>
                <a:gd name="T20" fmla="*/ 122 w 1062"/>
                <a:gd name="T21" fmla="*/ 126 h 1126"/>
                <a:gd name="T22" fmla="*/ 24 w 1062"/>
                <a:gd name="T23" fmla="*/ 30 h 1126"/>
                <a:gd name="T24" fmla="*/ 64 w 1062"/>
                <a:gd name="T25" fmla="*/ 352 h 1126"/>
                <a:gd name="T26" fmla="*/ 54 w 1062"/>
                <a:gd name="T27" fmla="*/ 474 h 1126"/>
                <a:gd name="T28" fmla="*/ 64 w 1062"/>
                <a:gd name="T29" fmla="*/ 572 h 1126"/>
                <a:gd name="T30" fmla="*/ 66 w 1062"/>
                <a:gd name="T31" fmla="*/ 662 h 1126"/>
                <a:gd name="T32" fmla="*/ 72 w 1062"/>
                <a:gd name="T33" fmla="*/ 742 h 1126"/>
                <a:gd name="T34" fmla="*/ 94 w 1062"/>
                <a:gd name="T35" fmla="*/ 856 h 1126"/>
                <a:gd name="T36" fmla="*/ 180 w 1062"/>
                <a:gd name="T37" fmla="*/ 968 h 1126"/>
                <a:gd name="T38" fmla="*/ 288 w 1062"/>
                <a:gd name="T39" fmla="*/ 1068 h 1126"/>
                <a:gd name="T40" fmla="*/ 484 w 1062"/>
                <a:gd name="T41" fmla="*/ 1120 h 1126"/>
                <a:gd name="T42" fmla="*/ 702 w 1062"/>
                <a:gd name="T43" fmla="*/ 1098 h 1126"/>
                <a:gd name="T44" fmla="*/ 902 w 1062"/>
                <a:gd name="T45" fmla="*/ 980 h 1126"/>
                <a:gd name="T46" fmla="*/ 970 w 1062"/>
                <a:gd name="T47" fmla="*/ 914 h 1126"/>
                <a:gd name="T48" fmla="*/ 998 w 1062"/>
                <a:gd name="T49" fmla="*/ 858 h 1126"/>
                <a:gd name="T50" fmla="*/ 1036 w 1062"/>
                <a:gd name="T51" fmla="*/ 742 h 1126"/>
                <a:gd name="T52" fmla="*/ 1056 w 1062"/>
                <a:gd name="T53" fmla="*/ 564 h 1126"/>
                <a:gd name="T54" fmla="*/ 1038 w 1062"/>
                <a:gd name="T55" fmla="*/ 698 h 1126"/>
                <a:gd name="T56" fmla="*/ 1000 w 1062"/>
                <a:gd name="T57" fmla="*/ 842 h 1126"/>
                <a:gd name="T58" fmla="*/ 954 w 1062"/>
                <a:gd name="T59" fmla="*/ 888 h 1126"/>
                <a:gd name="T60" fmla="*/ 948 w 1062"/>
                <a:gd name="T61" fmla="*/ 932 h 1126"/>
                <a:gd name="T62" fmla="*/ 846 w 1062"/>
                <a:gd name="T63" fmla="*/ 1042 h 1126"/>
                <a:gd name="T64" fmla="*/ 648 w 1062"/>
                <a:gd name="T65" fmla="*/ 1098 h 1126"/>
                <a:gd name="T66" fmla="*/ 468 w 1062"/>
                <a:gd name="T67" fmla="*/ 1108 h 1126"/>
                <a:gd name="T68" fmla="*/ 228 w 1062"/>
                <a:gd name="T69" fmla="*/ 1022 h 1126"/>
                <a:gd name="T70" fmla="*/ 152 w 1062"/>
                <a:gd name="T71" fmla="*/ 922 h 1126"/>
                <a:gd name="T72" fmla="*/ 104 w 1062"/>
                <a:gd name="T73" fmla="*/ 832 h 1126"/>
                <a:gd name="T74" fmla="*/ 84 w 1062"/>
                <a:gd name="T75" fmla="*/ 744 h 1126"/>
                <a:gd name="T76" fmla="*/ 90 w 1062"/>
                <a:gd name="T77" fmla="*/ 686 h 1126"/>
                <a:gd name="T78" fmla="*/ 82 w 1062"/>
                <a:gd name="T79" fmla="*/ 644 h 1126"/>
                <a:gd name="T80" fmla="*/ 74 w 1062"/>
                <a:gd name="T81" fmla="*/ 572 h 1126"/>
                <a:gd name="T82" fmla="*/ 84 w 1062"/>
                <a:gd name="T83" fmla="*/ 532 h 1126"/>
                <a:gd name="T84" fmla="*/ 62 w 1062"/>
                <a:gd name="T85" fmla="*/ 420 h 1126"/>
                <a:gd name="T86" fmla="*/ 70 w 1062"/>
                <a:gd name="T87" fmla="*/ 226 h 1126"/>
                <a:gd name="T88" fmla="*/ 70 w 1062"/>
                <a:gd name="T89" fmla="*/ 2 h 1126"/>
                <a:gd name="T90" fmla="*/ 136 w 1062"/>
                <a:gd name="T91" fmla="*/ 484 h 1126"/>
                <a:gd name="T92" fmla="*/ 168 w 1062"/>
                <a:gd name="T93" fmla="*/ 828 h 1126"/>
                <a:gd name="T94" fmla="*/ 332 w 1062"/>
                <a:gd name="T95" fmla="*/ 1030 h 1126"/>
                <a:gd name="T96" fmla="*/ 664 w 1062"/>
                <a:gd name="T97" fmla="*/ 1050 h 1126"/>
                <a:gd name="T98" fmla="*/ 872 w 1062"/>
                <a:gd name="T99" fmla="*/ 932 h 1126"/>
                <a:gd name="T100" fmla="*/ 990 w 1062"/>
                <a:gd name="T101" fmla="*/ 682 h 1126"/>
                <a:gd name="T102" fmla="*/ 960 w 1062"/>
                <a:gd name="T103" fmla="*/ 300 h 1126"/>
                <a:gd name="T104" fmla="*/ 866 w 1062"/>
                <a:gd name="T105" fmla="*/ 38 h 1126"/>
                <a:gd name="T106" fmla="*/ 912 w 1062"/>
                <a:gd name="T107" fmla="*/ 62 h 1126"/>
                <a:gd name="T108" fmla="*/ 988 w 1062"/>
                <a:gd name="T109" fmla="*/ 286 h 1126"/>
                <a:gd name="T110" fmla="*/ 990 w 1062"/>
                <a:gd name="T111" fmla="*/ 326 h 1126"/>
                <a:gd name="T112" fmla="*/ 1010 w 1062"/>
                <a:gd name="T113" fmla="*/ 406 h 1126"/>
                <a:gd name="T114" fmla="*/ 1032 w 1062"/>
                <a:gd name="T115" fmla="*/ 504 h 1126"/>
                <a:gd name="T116" fmla="*/ 1030 w 1062"/>
                <a:gd name="T117" fmla="*/ 530 h 1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62" h="1126">
                  <a:moveTo>
                    <a:pt x="1036" y="520"/>
                  </a:move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  <a:lnTo>
                    <a:pt x="854" y="0"/>
                  </a:lnTo>
                  <a:lnTo>
                    <a:pt x="854" y="26"/>
                  </a:lnTo>
                  <a:lnTo>
                    <a:pt x="856" y="46"/>
                  </a:lnTo>
                  <a:lnTo>
                    <a:pt x="862" y="64"/>
                  </a:lnTo>
                  <a:lnTo>
                    <a:pt x="870" y="82"/>
                  </a:lnTo>
                  <a:lnTo>
                    <a:pt x="890" y="120"/>
                  </a:lnTo>
                  <a:lnTo>
                    <a:pt x="900" y="144"/>
                  </a:lnTo>
                  <a:lnTo>
                    <a:pt x="912" y="176"/>
                  </a:lnTo>
                  <a:lnTo>
                    <a:pt x="938" y="260"/>
                  </a:lnTo>
                  <a:lnTo>
                    <a:pt x="950" y="304"/>
                  </a:lnTo>
                  <a:lnTo>
                    <a:pt x="960" y="350"/>
                  </a:lnTo>
                  <a:lnTo>
                    <a:pt x="970" y="398"/>
                  </a:lnTo>
                  <a:lnTo>
                    <a:pt x="978" y="448"/>
                  </a:lnTo>
                  <a:lnTo>
                    <a:pt x="984" y="500"/>
                  </a:lnTo>
                  <a:lnTo>
                    <a:pt x="988" y="556"/>
                  </a:lnTo>
                  <a:lnTo>
                    <a:pt x="986" y="612"/>
                  </a:lnTo>
                  <a:lnTo>
                    <a:pt x="982" y="666"/>
                  </a:lnTo>
                  <a:lnTo>
                    <a:pt x="972" y="716"/>
                  </a:lnTo>
                  <a:lnTo>
                    <a:pt x="966" y="742"/>
                  </a:lnTo>
                  <a:lnTo>
                    <a:pt x="960" y="766"/>
                  </a:lnTo>
                  <a:lnTo>
                    <a:pt x="952" y="788"/>
                  </a:lnTo>
                  <a:lnTo>
                    <a:pt x="942" y="810"/>
                  </a:lnTo>
                  <a:lnTo>
                    <a:pt x="932" y="832"/>
                  </a:lnTo>
                  <a:lnTo>
                    <a:pt x="920" y="852"/>
                  </a:lnTo>
                  <a:lnTo>
                    <a:pt x="908" y="872"/>
                  </a:lnTo>
                  <a:lnTo>
                    <a:pt x="894" y="890"/>
                  </a:lnTo>
                  <a:lnTo>
                    <a:pt x="880" y="908"/>
                  </a:lnTo>
                  <a:lnTo>
                    <a:pt x="864" y="924"/>
                  </a:lnTo>
                  <a:lnTo>
                    <a:pt x="848" y="940"/>
                  </a:lnTo>
                  <a:lnTo>
                    <a:pt x="830" y="956"/>
                  </a:lnTo>
                  <a:lnTo>
                    <a:pt x="812" y="970"/>
                  </a:lnTo>
                  <a:lnTo>
                    <a:pt x="794" y="982"/>
                  </a:lnTo>
                  <a:lnTo>
                    <a:pt x="774" y="994"/>
                  </a:lnTo>
                  <a:lnTo>
                    <a:pt x="752" y="1004"/>
                  </a:lnTo>
                  <a:lnTo>
                    <a:pt x="730" y="1014"/>
                  </a:lnTo>
                  <a:lnTo>
                    <a:pt x="708" y="1024"/>
                  </a:lnTo>
                  <a:lnTo>
                    <a:pt x="684" y="1032"/>
                  </a:lnTo>
                  <a:lnTo>
                    <a:pt x="660" y="1038"/>
                  </a:lnTo>
                  <a:lnTo>
                    <a:pt x="608" y="1048"/>
                  </a:lnTo>
                  <a:lnTo>
                    <a:pt x="554" y="1056"/>
                  </a:lnTo>
                  <a:lnTo>
                    <a:pt x="498" y="1058"/>
                  </a:lnTo>
                  <a:lnTo>
                    <a:pt x="462" y="1056"/>
                  </a:lnTo>
                  <a:lnTo>
                    <a:pt x="428" y="1052"/>
                  </a:lnTo>
                  <a:lnTo>
                    <a:pt x="396" y="1044"/>
                  </a:lnTo>
                  <a:lnTo>
                    <a:pt x="366" y="1034"/>
                  </a:lnTo>
                  <a:lnTo>
                    <a:pt x="336" y="1022"/>
                  </a:lnTo>
                  <a:lnTo>
                    <a:pt x="310" y="1006"/>
                  </a:lnTo>
                  <a:lnTo>
                    <a:pt x="284" y="986"/>
                  </a:lnTo>
                  <a:lnTo>
                    <a:pt x="262" y="964"/>
                  </a:lnTo>
                  <a:lnTo>
                    <a:pt x="240" y="940"/>
                  </a:lnTo>
                  <a:lnTo>
                    <a:pt x="222" y="916"/>
                  </a:lnTo>
                  <a:lnTo>
                    <a:pt x="206" y="888"/>
                  </a:lnTo>
                  <a:lnTo>
                    <a:pt x="192" y="860"/>
                  </a:lnTo>
                  <a:lnTo>
                    <a:pt x="182" y="832"/>
                  </a:lnTo>
                  <a:lnTo>
                    <a:pt x="172" y="804"/>
                  </a:lnTo>
                  <a:lnTo>
                    <a:pt x="164" y="776"/>
                  </a:lnTo>
                  <a:lnTo>
                    <a:pt x="158" y="750"/>
                  </a:lnTo>
                  <a:lnTo>
                    <a:pt x="150" y="698"/>
                  </a:lnTo>
                  <a:lnTo>
                    <a:pt x="146" y="654"/>
                  </a:lnTo>
                  <a:lnTo>
                    <a:pt x="146" y="620"/>
                  </a:lnTo>
                  <a:lnTo>
                    <a:pt x="146" y="598"/>
                  </a:lnTo>
                  <a:lnTo>
                    <a:pt x="148" y="482"/>
                  </a:lnTo>
                  <a:lnTo>
                    <a:pt x="146" y="376"/>
                  </a:lnTo>
                  <a:lnTo>
                    <a:pt x="140" y="280"/>
                  </a:lnTo>
                  <a:lnTo>
                    <a:pt x="132" y="196"/>
                  </a:lnTo>
                  <a:lnTo>
                    <a:pt x="122" y="126"/>
                  </a:lnTo>
                  <a:lnTo>
                    <a:pt x="108" y="68"/>
                  </a:lnTo>
                  <a:lnTo>
                    <a:pt x="102" y="46"/>
                  </a:lnTo>
                  <a:lnTo>
                    <a:pt x="96" y="26"/>
                  </a:lnTo>
                  <a:lnTo>
                    <a:pt x="88" y="12"/>
                  </a:lnTo>
                  <a:lnTo>
                    <a:pt x="82" y="0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close/>
                  <a:moveTo>
                    <a:pt x="1050" y="664"/>
                  </a:moveTo>
                  <a:lnTo>
                    <a:pt x="1050" y="664"/>
                  </a:lnTo>
                  <a:lnTo>
                    <a:pt x="1044" y="682"/>
                  </a:lnTo>
                  <a:lnTo>
                    <a:pt x="1038" y="698"/>
                  </a:lnTo>
                  <a:lnTo>
                    <a:pt x="1030" y="718"/>
                  </a:lnTo>
                  <a:lnTo>
                    <a:pt x="1024" y="740"/>
                  </a:lnTo>
                  <a:lnTo>
                    <a:pt x="1022" y="764"/>
                  </a:lnTo>
                  <a:lnTo>
                    <a:pt x="1020" y="784"/>
                  </a:lnTo>
                  <a:lnTo>
                    <a:pt x="1016" y="806"/>
                  </a:lnTo>
                  <a:lnTo>
                    <a:pt x="1010" y="826"/>
                  </a:lnTo>
                  <a:lnTo>
                    <a:pt x="1004" y="834"/>
                  </a:lnTo>
                  <a:lnTo>
                    <a:pt x="1000" y="842"/>
                  </a:lnTo>
                  <a:lnTo>
                    <a:pt x="994" y="848"/>
                  </a:lnTo>
                  <a:lnTo>
                    <a:pt x="984" y="852"/>
                  </a:lnTo>
                  <a:lnTo>
                    <a:pt x="970" y="860"/>
                  </a:lnTo>
                  <a:lnTo>
                    <a:pt x="964" y="866"/>
                  </a:lnTo>
                  <a:lnTo>
                    <a:pt x="958" y="874"/>
                  </a:lnTo>
                  <a:lnTo>
                    <a:pt x="954" y="882"/>
                  </a:lnTo>
                  <a:lnTo>
                    <a:pt x="954" y="888"/>
                  </a:lnTo>
                  <a:lnTo>
                    <a:pt x="954" y="896"/>
                  </a:lnTo>
                  <a:lnTo>
                    <a:pt x="956" y="904"/>
                  </a:lnTo>
                  <a:lnTo>
                    <a:pt x="958" y="912"/>
                  </a:lnTo>
                  <a:lnTo>
                    <a:pt x="958" y="914"/>
                  </a:lnTo>
                  <a:lnTo>
                    <a:pt x="952" y="924"/>
                  </a:lnTo>
                  <a:lnTo>
                    <a:pt x="948" y="932"/>
                  </a:lnTo>
                  <a:lnTo>
                    <a:pt x="940" y="936"/>
                  </a:lnTo>
                  <a:lnTo>
                    <a:pt x="932" y="942"/>
                  </a:lnTo>
                  <a:lnTo>
                    <a:pt x="910" y="956"/>
                  </a:lnTo>
                  <a:lnTo>
                    <a:pt x="896" y="970"/>
                  </a:lnTo>
                  <a:lnTo>
                    <a:pt x="884" y="984"/>
                  </a:lnTo>
                  <a:lnTo>
                    <a:pt x="868" y="1010"/>
                  </a:lnTo>
                  <a:lnTo>
                    <a:pt x="858" y="1026"/>
                  </a:lnTo>
                  <a:lnTo>
                    <a:pt x="846" y="1042"/>
                  </a:lnTo>
                  <a:lnTo>
                    <a:pt x="840" y="1048"/>
                  </a:lnTo>
                  <a:lnTo>
                    <a:pt x="832" y="1054"/>
                  </a:lnTo>
                  <a:lnTo>
                    <a:pt x="822" y="1058"/>
                  </a:lnTo>
                  <a:lnTo>
                    <a:pt x="810" y="1062"/>
                  </a:lnTo>
                  <a:lnTo>
                    <a:pt x="784" y="1070"/>
                  </a:lnTo>
                  <a:lnTo>
                    <a:pt x="758" y="1076"/>
                  </a:lnTo>
                  <a:lnTo>
                    <a:pt x="706" y="1086"/>
                  </a:lnTo>
                  <a:lnTo>
                    <a:pt x="700" y="1088"/>
                  </a:lnTo>
                  <a:lnTo>
                    <a:pt x="648" y="1098"/>
                  </a:lnTo>
                  <a:lnTo>
                    <a:pt x="608" y="1108"/>
                  </a:lnTo>
                  <a:lnTo>
                    <a:pt x="574" y="1114"/>
                  </a:lnTo>
                  <a:lnTo>
                    <a:pt x="560" y="1114"/>
                  </a:lnTo>
                  <a:lnTo>
                    <a:pt x="544" y="1114"/>
                  </a:lnTo>
                  <a:lnTo>
                    <a:pt x="516" y="1112"/>
                  </a:lnTo>
                  <a:lnTo>
                    <a:pt x="484" y="1108"/>
                  </a:lnTo>
                  <a:lnTo>
                    <a:pt x="468" y="1108"/>
                  </a:lnTo>
                  <a:lnTo>
                    <a:pt x="450" y="1108"/>
                  </a:lnTo>
                  <a:lnTo>
                    <a:pt x="426" y="1110"/>
                  </a:lnTo>
                  <a:lnTo>
                    <a:pt x="398" y="1104"/>
                  </a:lnTo>
                  <a:lnTo>
                    <a:pt x="370" y="1096"/>
                  </a:lnTo>
                  <a:lnTo>
                    <a:pt x="342" y="1086"/>
                  </a:lnTo>
                  <a:lnTo>
                    <a:pt x="286" y="1056"/>
                  </a:lnTo>
                  <a:lnTo>
                    <a:pt x="244" y="1032"/>
                  </a:lnTo>
                  <a:lnTo>
                    <a:pt x="228" y="1022"/>
                  </a:lnTo>
                  <a:lnTo>
                    <a:pt x="218" y="1012"/>
                  </a:lnTo>
                  <a:lnTo>
                    <a:pt x="210" y="1002"/>
                  </a:lnTo>
                  <a:lnTo>
                    <a:pt x="206" y="990"/>
                  </a:lnTo>
                  <a:lnTo>
                    <a:pt x="200" y="976"/>
                  </a:lnTo>
                  <a:lnTo>
                    <a:pt x="190" y="960"/>
                  </a:lnTo>
                  <a:lnTo>
                    <a:pt x="182" y="950"/>
                  </a:lnTo>
                  <a:lnTo>
                    <a:pt x="172" y="940"/>
                  </a:lnTo>
                  <a:lnTo>
                    <a:pt x="152" y="922"/>
                  </a:lnTo>
                  <a:lnTo>
                    <a:pt x="138" y="910"/>
                  </a:lnTo>
                  <a:lnTo>
                    <a:pt x="128" y="898"/>
                  </a:lnTo>
                  <a:lnTo>
                    <a:pt x="118" y="886"/>
                  </a:lnTo>
                  <a:lnTo>
                    <a:pt x="110" y="872"/>
                  </a:lnTo>
                  <a:lnTo>
                    <a:pt x="106" y="862"/>
                  </a:lnTo>
                  <a:lnTo>
                    <a:pt x="106" y="852"/>
                  </a:lnTo>
                  <a:lnTo>
                    <a:pt x="104" y="832"/>
                  </a:lnTo>
                  <a:lnTo>
                    <a:pt x="102" y="810"/>
                  </a:lnTo>
                  <a:lnTo>
                    <a:pt x="102" y="798"/>
                  </a:lnTo>
                  <a:lnTo>
                    <a:pt x="98" y="786"/>
                  </a:lnTo>
                  <a:lnTo>
                    <a:pt x="90" y="766"/>
                  </a:lnTo>
                  <a:lnTo>
                    <a:pt x="86" y="756"/>
                  </a:lnTo>
                  <a:lnTo>
                    <a:pt x="84" y="744"/>
                  </a:lnTo>
                  <a:lnTo>
                    <a:pt x="84" y="736"/>
                  </a:lnTo>
                  <a:lnTo>
                    <a:pt x="88" y="730"/>
                  </a:lnTo>
                  <a:lnTo>
                    <a:pt x="92" y="718"/>
                  </a:lnTo>
                  <a:lnTo>
                    <a:pt x="94" y="704"/>
                  </a:lnTo>
                  <a:lnTo>
                    <a:pt x="94" y="700"/>
                  </a:lnTo>
                  <a:lnTo>
                    <a:pt x="92" y="692"/>
                  </a:lnTo>
                  <a:lnTo>
                    <a:pt x="90" y="686"/>
                  </a:lnTo>
                  <a:lnTo>
                    <a:pt x="84" y="674"/>
                  </a:lnTo>
                  <a:lnTo>
                    <a:pt x="80" y="668"/>
                  </a:lnTo>
                  <a:lnTo>
                    <a:pt x="76" y="660"/>
                  </a:lnTo>
                  <a:lnTo>
                    <a:pt x="76" y="658"/>
                  </a:lnTo>
                  <a:lnTo>
                    <a:pt x="78" y="652"/>
                  </a:lnTo>
                  <a:lnTo>
                    <a:pt x="82" y="644"/>
                  </a:lnTo>
                  <a:lnTo>
                    <a:pt x="86" y="63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86" y="606"/>
                  </a:lnTo>
                  <a:lnTo>
                    <a:pt x="80" y="592"/>
                  </a:lnTo>
                  <a:lnTo>
                    <a:pt x="76" y="582"/>
                  </a:lnTo>
                  <a:lnTo>
                    <a:pt x="74" y="572"/>
                  </a:lnTo>
                  <a:lnTo>
                    <a:pt x="74" y="570"/>
                  </a:lnTo>
                  <a:lnTo>
                    <a:pt x="76" y="562"/>
                  </a:lnTo>
                  <a:lnTo>
                    <a:pt x="80" y="554"/>
                  </a:lnTo>
                  <a:lnTo>
                    <a:pt x="82" y="544"/>
                  </a:lnTo>
                  <a:lnTo>
                    <a:pt x="84" y="534"/>
                  </a:lnTo>
                  <a:lnTo>
                    <a:pt x="84" y="532"/>
                  </a:lnTo>
                  <a:lnTo>
                    <a:pt x="82" y="518"/>
                  </a:lnTo>
                  <a:lnTo>
                    <a:pt x="80" y="506"/>
                  </a:lnTo>
                  <a:lnTo>
                    <a:pt x="70" y="484"/>
                  </a:lnTo>
                  <a:lnTo>
                    <a:pt x="64" y="468"/>
                  </a:lnTo>
                  <a:lnTo>
                    <a:pt x="60" y="450"/>
                  </a:lnTo>
                  <a:lnTo>
                    <a:pt x="60" y="442"/>
                  </a:lnTo>
                  <a:lnTo>
                    <a:pt x="62" y="420"/>
                  </a:lnTo>
                  <a:lnTo>
                    <a:pt x="68" y="396"/>
                  </a:lnTo>
                  <a:lnTo>
                    <a:pt x="72" y="374"/>
                  </a:lnTo>
                  <a:lnTo>
                    <a:pt x="76" y="352"/>
                  </a:lnTo>
                  <a:lnTo>
                    <a:pt x="76" y="334"/>
                  </a:lnTo>
                  <a:lnTo>
                    <a:pt x="74" y="298"/>
                  </a:lnTo>
                  <a:lnTo>
                    <a:pt x="72" y="264"/>
                  </a:lnTo>
                  <a:lnTo>
                    <a:pt x="70" y="226"/>
                  </a:lnTo>
                  <a:lnTo>
                    <a:pt x="64" y="160"/>
                  </a:lnTo>
                  <a:lnTo>
                    <a:pt x="60" y="128"/>
                  </a:lnTo>
                  <a:lnTo>
                    <a:pt x="54" y="96"/>
                  </a:lnTo>
                  <a:lnTo>
                    <a:pt x="48" y="68"/>
                  </a:lnTo>
                  <a:lnTo>
                    <a:pt x="40" y="42"/>
                  </a:lnTo>
                  <a:lnTo>
                    <a:pt x="32" y="20"/>
                  </a:lnTo>
                  <a:lnTo>
                    <a:pt x="22" y="2"/>
                  </a:lnTo>
                  <a:lnTo>
                    <a:pt x="70" y="2"/>
                  </a:lnTo>
                  <a:lnTo>
                    <a:pt x="76" y="10"/>
                  </a:lnTo>
                  <a:lnTo>
                    <a:pt x="82" y="24"/>
                  </a:lnTo>
                  <a:lnTo>
                    <a:pt x="92" y="60"/>
                  </a:lnTo>
                  <a:lnTo>
                    <a:pt x="104" y="106"/>
                  </a:lnTo>
                  <a:lnTo>
                    <a:pt x="114" y="164"/>
                  </a:lnTo>
                  <a:lnTo>
                    <a:pt x="122" y="232"/>
                  </a:lnTo>
                  <a:lnTo>
                    <a:pt x="130" y="308"/>
                  </a:lnTo>
                  <a:lnTo>
                    <a:pt x="134" y="392"/>
                  </a:lnTo>
                  <a:lnTo>
                    <a:pt x="136" y="484"/>
                  </a:lnTo>
                  <a:lnTo>
                    <a:pt x="134" y="598"/>
                  </a:lnTo>
                  <a:lnTo>
                    <a:pt x="134" y="616"/>
                  </a:lnTo>
                  <a:lnTo>
                    <a:pt x="134" y="646"/>
                  </a:lnTo>
                  <a:lnTo>
                    <a:pt x="138" y="684"/>
                  </a:lnTo>
                  <a:lnTo>
                    <a:pt x="142" y="728"/>
                  </a:lnTo>
                  <a:lnTo>
                    <a:pt x="152" y="776"/>
                  </a:lnTo>
                  <a:lnTo>
                    <a:pt x="160" y="802"/>
                  </a:lnTo>
                  <a:lnTo>
                    <a:pt x="168" y="828"/>
                  </a:lnTo>
                  <a:lnTo>
                    <a:pt x="178" y="854"/>
                  </a:lnTo>
                  <a:lnTo>
                    <a:pt x="188" y="878"/>
                  </a:lnTo>
                  <a:lnTo>
                    <a:pt x="202" y="904"/>
                  </a:lnTo>
                  <a:lnTo>
                    <a:pt x="216" y="928"/>
                  </a:lnTo>
                  <a:lnTo>
                    <a:pt x="234" y="950"/>
                  </a:lnTo>
                  <a:lnTo>
                    <a:pt x="254" y="972"/>
                  </a:lnTo>
                  <a:lnTo>
                    <a:pt x="278" y="994"/>
                  </a:lnTo>
                  <a:lnTo>
                    <a:pt x="304" y="1014"/>
                  </a:lnTo>
                  <a:lnTo>
                    <a:pt x="332" y="1030"/>
                  </a:lnTo>
                  <a:lnTo>
                    <a:pt x="360" y="1044"/>
                  </a:lnTo>
                  <a:lnTo>
                    <a:pt x="392" y="1056"/>
                  </a:lnTo>
                  <a:lnTo>
                    <a:pt x="426" y="1062"/>
                  </a:lnTo>
                  <a:lnTo>
                    <a:pt x="462" y="1068"/>
                  </a:lnTo>
                  <a:lnTo>
                    <a:pt x="498" y="1068"/>
                  </a:lnTo>
                  <a:lnTo>
                    <a:pt x="556" y="1066"/>
                  </a:lnTo>
                  <a:lnTo>
                    <a:pt x="612" y="1060"/>
                  </a:lnTo>
                  <a:lnTo>
                    <a:pt x="638" y="1056"/>
                  </a:lnTo>
                  <a:lnTo>
                    <a:pt x="664" y="1050"/>
                  </a:lnTo>
                  <a:lnTo>
                    <a:pt x="688" y="1042"/>
                  </a:lnTo>
                  <a:lnTo>
                    <a:pt x="712" y="1034"/>
                  </a:lnTo>
                  <a:lnTo>
                    <a:pt x="736" y="1024"/>
                  </a:lnTo>
                  <a:lnTo>
                    <a:pt x="758" y="1014"/>
                  </a:lnTo>
                  <a:lnTo>
                    <a:pt x="780" y="1004"/>
                  </a:lnTo>
                  <a:lnTo>
                    <a:pt x="800" y="992"/>
                  </a:lnTo>
                  <a:lnTo>
                    <a:pt x="820" y="978"/>
                  </a:lnTo>
                  <a:lnTo>
                    <a:pt x="838" y="964"/>
                  </a:lnTo>
                  <a:lnTo>
                    <a:pt x="856" y="948"/>
                  </a:lnTo>
                  <a:lnTo>
                    <a:pt x="872" y="932"/>
                  </a:lnTo>
                  <a:lnTo>
                    <a:pt x="888" y="916"/>
                  </a:lnTo>
                  <a:lnTo>
                    <a:pt x="902" y="898"/>
                  </a:lnTo>
                  <a:lnTo>
                    <a:pt x="916" y="880"/>
                  </a:lnTo>
                  <a:lnTo>
                    <a:pt x="928" y="862"/>
                  </a:lnTo>
                  <a:lnTo>
                    <a:pt x="938" y="842"/>
                  </a:lnTo>
                  <a:lnTo>
                    <a:pt x="950" y="822"/>
                  </a:lnTo>
                  <a:lnTo>
                    <a:pt x="966" y="778"/>
                  </a:lnTo>
                  <a:lnTo>
                    <a:pt x="980" y="732"/>
                  </a:lnTo>
                  <a:lnTo>
                    <a:pt x="990" y="682"/>
                  </a:lnTo>
                  <a:lnTo>
                    <a:pt x="996" y="630"/>
                  </a:lnTo>
                  <a:lnTo>
                    <a:pt x="998" y="576"/>
                  </a:lnTo>
                  <a:lnTo>
                    <a:pt x="998" y="554"/>
                  </a:lnTo>
                  <a:lnTo>
                    <a:pt x="996" y="498"/>
                  </a:lnTo>
                  <a:lnTo>
                    <a:pt x="990" y="446"/>
                  </a:lnTo>
                  <a:lnTo>
                    <a:pt x="982" y="396"/>
                  </a:lnTo>
                  <a:lnTo>
                    <a:pt x="972" y="346"/>
                  </a:lnTo>
                  <a:lnTo>
                    <a:pt x="960" y="300"/>
                  </a:lnTo>
                  <a:lnTo>
                    <a:pt x="948" y="256"/>
                  </a:lnTo>
                  <a:lnTo>
                    <a:pt x="922" y="172"/>
                  </a:lnTo>
                  <a:lnTo>
                    <a:pt x="914" y="146"/>
                  </a:lnTo>
                  <a:lnTo>
                    <a:pt x="904" y="124"/>
                  </a:lnTo>
                  <a:lnTo>
                    <a:pt x="886" y="90"/>
                  </a:lnTo>
                  <a:lnTo>
                    <a:pt x="878" y="72"/>
                  </a:lnTo>
                  <a:lnTo>
                    <a:pt x="870" y="56"/>
                  </a:lnTo>
                  <a:lnTo>
                    <a:pt x="866" y="38"/>
                  </a:lnTo>
                  <a:lnTo>
                    <a:pt x="864" y="18"/>
                  </a:lnTo>
                  <a:lnTo>
                    <a:pt x="868" y="0"/>
                  </a:lnTo>
                  <a:lnTo>
                    <a:pt x="916" y="0"/>
                  </a:lnTo>
                  <a:lnTo>
                    <a:pt x="910" y="22"/>
                  </a:lnTo>
                  <a:lnTo>
                    <a:pt x="908" y="42"/>
                  </a:lnTo>
                  <a:lnTo>
                    <a:pt x="908" y="52"/>
                  </a:lnTo>
                  <a:lnTo>
                    <a:pt x="912" y="62"/>
                  </a:lnTo>
                  <a:lnTo>
                    <a:pt x="920" y="80"/>
                  </a:lnTo>
                  <a:lnTo>
                    <a:pt x="930" y="98"/>
                  </a:lnTo>
                  <a:lnTo>
                    <a:pt x="934" y="110"/>
                  </a:lnTo>
                  <a:lnTo>
                    <a:pt x="938" y="122"/>
                  </a:lnTo>
                  <a:lnTo>
                    <a:pt x="956" y="196"/>
                  </a:lnTo>
                  <a:lnTo>
                    <a:pt x="966" y="232"/>
                  </a:lnTo>
                  <a:lnTo>
                    <a:pt x="980" y="270"/>
                  </a:lnTo>
                  <a:lnTo>
                    <a:pt x="988" y="286"/>
                  </a:lnTo>
                  <a:lnTo>
                    <a:pt x="994" y="294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6" y="312"/>
                  </a:lnTo>
                  <a:lnTo>
                    <a:pt x="994" y="318"/>
                  </a:lnTo>
                  <a:lnTo>
                    <a:pt x="990" y="326"/>
                  </a:lnTo>
                  <a:lnTo>
                    <a:pt x="988" y="336"/>
                  </a:lnTo>
                  <a:lnTo>
                    <a:pt x="990" y="340"/>
                  </a:lnTo>
                  <a:lnTo>
                    <a:pt x="994" y="356"/>
                  </a:lnTo>
                  <a:lnTo>
                    <a:pt x="1000" y="372"/>
                  </a:lnTo>
                  <a:lnTo>
                    <a:pt x="1006" y="388"/>
                  </a:lnTo>
                  <a:lnTo>
                    <a:pt x="1008" y="398"/>
                  </a:lnTo>
                  <a:lnTo>
                    <a:pt x="1010" y="406"/>
                  </a:lnTo>
                  <a:lnTo>
                    <a:pt x="1012" y="418"/>
                  </a:lnTo>
                  <a:lnTo>
                    <a:pt x="1016" y="430"/>
                  </a:lnTo>
                  <a:lnTo>
                    <a:pt x="1024" y="454"/>
                  </a:lnTo>
                  <a:lnTo>
                    <a:pt x="1032" y="474"/>
                  </a:lnTo>
                  <a:lnTo>
                    <a:pt x="1034" y="484"/>
                  </a:lnTo>
                  <a:lnTo>
                    <a:pt x="1034" y="492"/>
                  </a:lnTo>
                  <a:lnTo>
                    <a:pt x="1032" y="504"/>
                  </a:lnTo>
                  <a:lnTo>
                    <a:pt x="1026" y="512"/>
                  </a:lnTo>
                  <a:lnTo>
                    <a:pt x="1024" y="516"/>
                  </a:lnTo>
                  <a:lnTo>
                    <a:pt x="1024" y="520"/>
                  </a:lnTo>
                  <a:lnTo>
                    <a:pt x="1024" y="522"/>
                  </a:lnTo>
                  <a:lnTo>
                    <a:pt x="1026" y="528"/>
                  </a:lnTo>
                  <a:lnTo>
                    <a:pt x="1030" y="530"/>
                  </a:lnTo>
                  <a:lnTo>
                    <a:pt x="1036" y="534"/>
                  </a:lnTo>
                  <a:lnTo>
                    <a:pt x="1038" y="544"/>
                  </a:lnTo>
                  <a:lnTo>
                    <a:pt x="1046" y="570"/>
                  </a:lnTo>
                  <a:lnTo>
                    <a:pt x="1050" y="606"/>
                  </a:lnTo>
                  <a:lnTo>
                    <a:pt x="1052" y="638"/>
                  </a:lnTo>
                  <a:lnTo>
                    <a:pt x="1052" y="652"/>
                  </a:lnTo>
                  <a:lnTo>
                    <a:pt x="1050" y="664"/>
                  </a:lnTo>
                  <a:close/>
                </a:path>
              </a:pathLst>
            </a:custGeom>
            <a:solidFill>
              <a:srgbClr val="F8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0" name="Freeform 1320">
              <a:extLst>
                <a:ext uri="{FF2B5EF4-FFF2-40B4-BE49-F238E27FC236}">
                  <a16:creationId xmlns:a16="http://schemas.microsoft.com/office/drawing/2014/main" id="{6DFA5E14-3F6E-4E1B-B88F-8F7EE0A82F25}"/>
                </a:ext>
              </a:extLst>
            </p:cNvPr>
            <p:cNvSpPr/>
            <p:nvPr>
              <p:custDataLst>
                <p:tags r:id="rId411"/>
              </p:custDataLst>
            </p:nvPr>
          </p:nvSpPr>
          <p:spPr bwMode="auto">
            <a:xfrm>
              <a:off x="1656" y="1966"/>
              <a:ext cx="434" cy="572"/>
            </a:xfrm>
            <a:custGeom>
              <a:avLst/>
              <a:gdLst>
                <a:gd name="T0" fmla="*/ 0 w 434"/>
                <a:gd name="T1" fmla="*/ 572 h 572"/>
                <a:gd name="T2" fmla="*/ 0 w 434"/>
                <a:gd name="T3" fmla="*/ 572 h 572"/>
                <a:gd name="T4" fmla="*/ 0 w 434"/>
                <a:gd name="T5" fmla="*/ 526 h 572"/>
                <a:gd name="T6" fmla="*/ 2 w 434"/>
                <a:gd name="T7" fmla="*/ 472 h 572"/>
                <a:gd name="T8" fmla="*/ 8 w 434"/>
                <a:gd name="T9" fmla="*/ 414 h 572"/>
                <a:gd name="T10" fmla="*/ 16 w 434"/>
                <a:gd name="T11" fmla="*/ 354 h 572"/>
                <a:gd name="T12" fmla="*/ 28 w 434"/>
                <a:gd name="T13" fmla="*/ 292 h 572"/>
                <a:gd name="T14" fmla="*/ 36 w 434"/>
                <a:gd name="T15" fmla="*/ 264 h 572"/>
                <a:gd name="T16" fmla="*/ 46 w 434"/>
                <a:gd name="T17" fmla="*/ 236 h 572"/>
                <a:gd name="T18" fmla="*/ 56 w 434"/>
                <a:gd name="T19" fmla="*/ 208 h 572"/>
                <a:gd name="T20" fmla="*/ 66 w 434"/>
                <a:gd name="T21" fmla="*/ 184 h 572"/>
                <a:gd name="T22" fmla="*/ 78 w 434"/>
                <a:gd name="T23" fmla="*/ 160 h 572"/>
                <a:gd name="T24" fmla="*/ 92 w 434"/>
                <a:gd name="T25" fmla="*/ 140 h 572"/>
                <a:gd name="T26" fmla="*/ 92 w 434"/>
                <a:gd name="T27" fmla="*/ 140 h 572"/>
                <a:gd name="T28" fmla="*/ 120 w 434"/>
                <a:gd name="T29" fmla="*/ 106 h 572"/>
                <a:gd name="T30" fmla="*/ 146 w 434"/>
                <a:gd name="T31" fmla="*/ 76 h 572"/>
                <a:gd name="T32" fmla="*/ 172 w 434"/>
                <a:gd name="T33" fmla="*/ 54 h 572"/>
                <a:gd name="T34" fmla="*/ 198 w 434"/>
                <a:gd name="T35" fmla="*/ 36 h 572"/>
                <a:gd name="T36" fmla="*/ 222 w 434"/>
                <a:gd name="T37" fmla="*/ 22 h 572"/>
                <a:gd name="T38" fmla="*/ 244 w 434"/>
                <a:gd name="T39" fmla="*/ 14 h 572"/>
                <a:gd name="T40" fmla="*/ 264 w 434"/>
                <a:gd name="T41" fmla="*/ 8 h 572"/>
                <a:gd name="T42" fmla="*/ 284 w 434"/>
                <a:gd name="T43" fmla="*/ 6 h 572"/>
                <a:gd name="T44" fmla="*/ 284 w 434"/>
                <a:gd name="T45" fmla="*/ 6 h 572"/>
                <a:gd name="T46" fmla="*/ 322 w 434"/>
                <a:gd name="T47" fmla="*/ 2 h 572"/>
                <a:gd name="T48" fmla="*/ 362 w 434"/>
                <a:gd name="T49" fmla="*/ 0 h 572"/>
                <a:gd name="T50" fmla="*/ 382 w 434"/>
                <a:gd name="T51" fmla="*/ 2 h 572"/>
                <a:gd name="T52" fmla="*/ 400 w 434"/>
                <a:gd name="T53" fmla="*/ 4 h 572"/>
                <a:gd name="T54" fmla="*/ 418 w 434"/>
                <a:gd name="T55" fmla="*/ 8 h 572"/>
                <a:gd name="T56" fmla="*/ 434 w 434"/>
                <a:gd name="T57" fmla="*/ 14 h 572"/>
                <a:gd name="T58" fmla="*/ 434 w 434"/>
                <a:gd name="T59" fmla="*/ 14 h 572"/>
                <a:gd name="T60" fmla="*/ 404 w 434"/>
                <a:gd name="T61" fmla="*/ 10 h 572"/>
                <a:gd name="T62" fmla="*/ 370 w 434"/>
                <a:gd name="T63" fmla="*/ 8 h 572"/>
                <a:gd name="T64" fmla="*/ 350 w 434"/>
                <a:gd name="T65" fmla="*/ 8 h 572"/>
                <a:gd name="T66" fmla="*/ 330 w 434"/>
                <a:gd name="T67" fmla="*/ 10 h 572"/>
                <a:gd name="T68" fmla="*/ 308 w 434"/>
                <a:gd name="T69" fmla="*/ 14 h 572"/>
                <a:gd name="T70" fmla="*/ 286 w 434"/>
                <a:gd name="T71" fmla="*/ 20 h 572"/>
                <a:gd name="T72" fmla="*/ 286 w 434"/>
                <a:gd name="T73" fmla="*/ 20 h 572"/>
                <a:gd name="T74" fmla="*/ 264 w 434"/>
                <a:gd name="T75" fmla="*/ 28 h 572"/>
                <a:gd name="T76" fmla="*/ 240 w 434"/>
                <a:gd name="T77" fmla="*/ 38 h 572"/>
                <a:gd name="T78" fmla="*/ 214 w 434"/>
                <a:gd name="T79" fmla="*/ 52 h 572"/>
                <a:gd name="T80" fmla="*/ 188 w 434"/>
                <a:gd name="T81" fmla="*/ 68 h 572"/>
                <a:gd name="T82" fmla="*/ 164 w 434"/>
                <a:gd name="T83" fmla="*/ 86 h 572"/>
                <a:gd name="T84" fmla="*/ 140 w 434"/>
                <a:gd name="T85" fmla="*/ 106 h 572"/>
                <a:gd name="T86" fmla="*/ 122 w 434"/>
                <a:gd name="T87" fmla="*/ 130 h 572"/>
                <a:gd name="T88" fmla="*/ 104 w 434"/>
                <a:gd name="T89" fmla="*/ 154 h 572"/>
                <a:gd name="T90" fmla="*/ 104 w 434"/>
                <a:gd name="T91" fmla="*/ 154 h 572"/>
                <a:gd name="T92" fmla="*/ 90 w 434"/>
                <a:gd name="T93" fmla="*/ 182 h 572"/>
                <a:gd name="T94" fmla="*/ 72 w 434"/>
                <a:gd name="T95" fmla="*/ 218 h 572"/>
                <a:gd name="T96" fmla="*/ 56 w 434"/>
                <a:gd name="T97" fmla="*/ 262 h 572"/>
                <a:gd name="T98" fmla="*/ 38 w 434"/>
                <a:gd name="T99" fmla="*/ 312 h 572"/>
                <a:gd name="T100" fmla="*/ 24 w 434"/>
                <a:gd name="T101" fmla="*/ 368 h 572"/>
                <a:gd name="T102" fmla="*/ 10 w 434"/>
                <a:gd name="T103" fmla="*/ 430 h 572"/>
                <a:gd name="T104" fmla="*/ 6 w 434"/>
                <a:gd name="T105" fmla="*/ 464 h 572"/>
                <a:gd name="T106" fmla="*/ 2 w 434"/>
                <a:gd name="T107" fmla="*/ 498 h 572"/>
                <a:gd name="T108" fmla="*/ 0 w 434"/>
                <a:gd name="T109" fmla="*/ 534 h 572"/>
                <a:gd name="T110" fmla="*/ 0 w 434"/>
                <a:gd name="T111" fmla="*/ 572 h 572"/>
                <a:gd name="T112" fmla="*/ 0 w 434"/>
                <a:gd name="T113" fmla="*/ 57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2" h="572">
                  <a:moveTo>
                    <a:pt x="0" y="572"/>
                  </a:moveTo>
                  <a:lnTo>
                    <a:pt x="0" y="572"/>
                  </a:lnTo>
                  <a:lnTo>
                    <a:pt x="0" y="526"/>
                  </a:lnTo>
                  <a:lnTo>
                    <a:pt x="2" y="472"/>
                  </a:lnTo>
                  <a:lnTo>
                    <a:pt x="8" y="414"/>
                  </a:lnTo>
                  <a:lnTo>
                    <a:pt x="16" y="354"/>
                  </a:lnTo>
                  <a:lnTo>
                    <a:pt x="28" y="292"/>
                  </a:lnTo>
                  <a:lnTo>
                    <a:pt x="36" y="264"/>
                  </a:lnTo>
                  <a:lnTo>
                    <a:pt x="46" y="236"/>
                  </a:lnTo>
                  <a:lnTo>
                    <a:pt x="56" y="208"/>
                  </a:lnTo>
                  <a:lnTo>
                    <a:pt x="66" y="184"/>
                  </a:lnTo>
                  <a:lnTo>
                    <a:pt x="78" y="160"/>
                  </a:lnTo>
                  <a:lnTo>
                    <a:pt x="92" y="140"/>
                  </a:lnTo>
                  <a:lnTo>
                    <a:pt x="120" y="106"/>
                  </a:lnTo>
                  <a:lnTo>
                    <a:pt x="146" y="76"/>
                  </a:lnTo>
                  <a:lnTo>
                    <a:pt x="172" y="54"/>
                  </a:lnTo>
                  <a:lnTo>
                    <a:pt x="198" y="36"/>
                  </a:lnTo>
                  <a:lnTo>
                    <a:pt x="222" y="22"/>
                  </a:lnTo>
                  <a:lnTo>
                    <a:pt x="244" y="14"/>
                  </a:lnTo>
                  <a:lnTo>
                    <a:pt x="264" y="8"/>
                  </a:lnTo>
                  <a:lnTo>
                    <a:pt x="284" y="6"/>
                  </a:lnTo>
                  <a:lnTo>
                    <a:pt x="322" y="2"/>
                  </a:lnTo>
                  <a:lnTo>
                    <a:pt x="362" y="0"/>
                  </a:lnTo>
                  <a:lnTo>
                    <a:pt x="382" y="2"/>
                  </a:lnTo>
                  <a:lnTo>
                    <a:pt x="400" y="4"/>
                  </a:lnTo>
                  <a:lnTo>
                    <a:pt x="418" y="8"/>
                  </a:lnTo>
                  <a:lnTo>
                    <a:pt x="434" y="14"/>
                  </a:lnTo>
                  <a:lnTo>
                    <a:pt x="404" y="10"/>
                  </a:lnTo>
                  <a:lnTo>
                    <a:pt x="370" y="8"/>
                  </a:lnTo>
                  <a:lnTo>
                    <a:pt x="350" y="8"/>
                  </a:lnTo>
                  <a:lnTo>
                    <a:pt x="330" y="10"/>
                  </a:lnTo>
                  <a:lnTo>
                    <a:pt x="308" y="14"/>
                  </a:lnTo>
                  <a:lnTo>
                    <a:pt x="286" y="20"/>
                  </a:lnTo>
                  <a:lnTo>
                    <a:pt x="264" y="28"/>
                  </a:lnTo>
                  <a:lnTo>
                    <a:pt x="240" y="38"/>
                  </a:lnTo>
                  <a:lnTo>
                    <a:pt x="214" y="52"/>
                  </a:lnTo>
                  <a:lnTo>
                    <a:pt x="188" y="68"/>
                  </a:lnTo>
                  <a:lnTo>
                    <a:pt x="164" y="86"/>
                  </a:lnTo>
                  <a:lnTo>
                    <a:pt x="140" y="106"/>
                  </a:lnTo>
                  <a:lnTo>
                    <a:pt x="122" y="130"/>
                  </a:lnTo>
                  <a:lnTo>
                    <a:pt x="104" y="154"/>
                  </a:lnTo>
                  <a:lnTo>
                    <a:pt x="90" y="182"/>
                  </a:lnTo>
                  <a:lnTo>
                    <a:pt x="72" y="218"/>
                  </a:lnTo>
                  <a:lnTo>
                    <a:pt x="56" y="262"/>
                  </a:lnTo>
                  <a:lnTo>
                    <a:pt x="38" y="312"/>
                  </a:lnTo>
                  <a:lnTo>
                    <a:pt x="24" y="368"/>
                  </a:lnTo>
                  <a:lnTo>
                    <a:pt x="10" y="430"/>
                  </a:lnTo>
                  <a:lnTo>
                    <a:pt x="6" y="464"/>
                  </a:lnTo>
                  <a:lnTo>
                    <a:pt x="2" y="498"/>
                  </a:lnTo>
                  <a:lnTo>
                    <a:pt x="0" y="534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1" name="Freeform 1321">
              <a:extLst>
                <a:ext uri="{FF2B5EF4-FFF2-40B4-BE49-F238E27FC236}">
                  <a16:creationId xmlns:a16="http://schemas.microsoft.com/office/drawing/2014/main" id="{63250DAF-3FA9-47FE-8848-2CE467AB962F}"/>
                </a:ext>
              </a:extLst>
            </p:cNvPr>
            <p:cNvSpPr/>
            <p:nvPr>
              <p:custDataLst>
                <p:tags r:id="rId412"/>
              </p:custDataLst>
            </p:nvPr>
          </p:nvSpPr>
          <p:spPr bwMode="auto">
            <a:xfrm>
              <a:off x="1788" y="2170"/>
              <a:ext cx="360" cy="652"/>
            </a:xfrm>
            <a:custGeom>
              <a:avLst/>
              <a:gdLst>
                <a:gd name="T0" fmla="*/ 360 w 360"/>
                <a:gd name="T1" fmla="*/ 28 h 652"/>
                <a:gd name="T2" fmla="*/ 324 w 360"/>
                <a:gd name="T3" fmla="*/ 18 h 652"/>
                <a:gd name="T4" fmla="*/ 308 w 360"/>
                <a:gd name="T5" fmla="*/ 4 h 652"/>
                <a:gd name="T6" fmla="*/ 306 w 360"/>
                <a:gd name="T7" fmla="*/ 0 h 652"/>
                <a:gd name="T8" fmla="*/ 248 w 360"/>
                <a:gd name="T9" fmla="*/ 12 h 652"/>
                <a:gd name="T10" fmla="*/ 210 w 360"/>
                <a:gd name="T11" fmla="*/ 14 h 652"/>
                <a:gd name="T12" fmla="*/ 174 w 360"/>
                <a:gd name="T13" fmla="*/ 4 h 652"/>
                <a:gd name="T14" fmla="*/ 170 w 360"/>
                <a:gd name="T15" fmla="*/ 18 h 652"/>
                <a:gd name="T16" fmla="*/ 150 w 360"/>
                <a:gd name="T17" fmla="*/ 44 h 652"/>
                <a:gd name="T18" fmla="*/ 120 w 360"/>
                <a:gd name="T19" fmla="*/ 68 h 652"/>
                <a:gd name="T20" fmla="*/ 88 w 360"/>
                <a:gd name="T21" fmla="*/ 88 h 652"/>
                <a:gd name="T22" fmla="*/ 72 w 360"/>
                <a:gd name="T23" fmla="*/ 94 h 652"/>
                <a:gd name="T24" fmla="*/ 68 w 360"/>
                <a:gd name="T25" fmla="*/ 118 h 652"/>
                <a:gd name="T26" fmla="*/ 50 w 360"/>
                <a:gd name="T27" fmla="*/ 150 h 652"/>
                <a:gd name="T28" fmla="*/ 28 w 360"/>
                <a:gd name="T29" fmla="*/ 178 h 652"/>
                <a:gd name="T30" fmla="*/ 10 w 360"/>
                <a:gd name="T31" fmla="*/ 190 h 652"/>
                <a:gd name="T32" fmla="*/ 4 w 360"/>
                <a:gd name="T33" fmla="*/ 192 h 652"/>
                <a:gd name="T34" fmla="*/ 14 w 360"/>
                <a:gd name="T35" fmla="*/ 202 h 652"/>
                <a:gd name="T36" fmla="*/ 20 w 360"/>
                <a:gd name="T37" fmla="*/ 214 h 652"/>
                <a:gd name="T38" fmla="*/ 20 w 360"/>
                <a:gd name="T39" fmla="*/ 246 h 652"/>
                <a:gd name="T40" fmla="*/ 14 w 360"/>
                <a:gd name="T41" fmla="*/ 278 h 652"/>
                <a:gd name="T42" fmla="*/ 8 w 360"/>
                <a:gd name="T43" fmla="*/ 302 h 652"/>
                <a:gd name="T44" fmla="*/ 18 w 360"/>
                <a:gd name="T45" fmla="*/ 328 h 652"/>
                <a:gd name="T46" fmla="*/ 16 w 360"/>
                <a:gd name="T47" fmla="*/ 362 h 652"/>
                <a:gd name="T48" fmla="*/ 10 w 360"/>
                <a:gd name="T49" fmla="*/ 396 h 652"/>
                <a:gd name="T50" fmla="*/ 0 w 360"/>
                <a:gd name="T51" fmla="*/ 422 h 652"/>
                <a:gd name="T52" fmla="*/ 18 w 360"/>
                <a:gd name="T53" fmla="*/ 452 h 652"/>
                <a:gd name="T54" fmla="*/ 22 w 360"/>
                <a:gd name="T55" fmla="*/ 472 h 652"/>
                <a:gd name="T56" fmla="*/ 20 w 360"/>
                <a:gd name="T57" fmla="*/ 494 h 652"/>
                <a:gd name="T58" fmla="*/ 34 w 360"/>
                <a:gd name="T59" fmla="*/ 510 h 652"/>
                <a:gd name="T60" fmla="*/ 42 w 360"/>
                <a:gd name="T61" fmla="*/ 530 h 652"/>
                <a:gd name="T62" fmla="*/ 54 w 360"/>
                <a:gd name="T63" fmla="*/ 572 h 652"/>
                <a:gd name="T64" fmla="*/ 68 w 360"/>
                <a:gd name="T65" fmla="*/ 582 h 652"/>
                <a:gd name="T66" fmla="*/ 86 w 360"/>
                <a:gd name="T67" fmla="*/ 604 h 652"/>
                <a:gd name="T68" fmla="*/ 94 w 360"/>
                <a:gd name="T69" fmla="*/ 624 h 652"/>
                <a:gd name="T70" fmla="*/ 98 w 360"/>
                <a:gd name="T71" fmla="*/ 648 h 652"/>
                <a:gd name="T72" fmla="*/ 108 w 360"/>
                <a:gd name="T73" fmla="*/ 652 h 652"/>
                <a:gd name="T74" fmla="*/ 94 w 360"/>
                <a:gd name="T75" fmla="*/ 608 h 652"/>
                <a:gd name="T76" fmla="*/ 84 w 360"/>
                <a:gd name="T77" fmla="*/ 564 h 652"/>
                <a:gd name="T78" fmla="*/ 64 w 360"/>
                <a:gd name="T79" fmla="*/ 514 h 652"/>
                <a:gd name="T80" fmla="*/ 50 w 360"/>
                <a:gd name="T81" fmla="*/ 478 h 652"/>
                <a:gd name="T82" fmla="*/ 46 w 360"/>
                <a:gd name="T83" fmla="*/ 464 h 652"/>
                <a:gd name="T84" fmla="*/ 42 w 360"/>
                <a:gd name="T85" fmla="*/ 430 h 652"/>
                <a:gd name="T86" fmla="*/ 48 w 360"/>
                <a:gd name="T87" fmla="*/ 320 h 652"/>
                <a:gd name="T88" fmla="*/ 48 w 360"/>
                <a:gd name="T89" fmla="*/ 262 h 652"/>
                <a:gd name="T90" fmla="*/ 54 w 360"/>
                <a:gd name="T91" fmla="*/ 218 h 652"/>
                <a:gd name="T92" fmla="*/ 58 w 360"/>
                <a:gd name="T93" fmla="*/ 202 h 652"/>
                <a:gd name="T94" fmla="*/ 76 w 360"/>
                <a:gd name="T95" fmla="*/ 154 h 652"/>
                <a:gd name="T96" fmla="*/ 94 w 360"/>
                <a:gd name="T97" fmla="*/ 122 h 652"/>
                <a:gd name="T98" fmla="*/ 102 w 360"/>
                <a:gd name="T99" fmla="*/ 114 h 652"/>
                <a:gd name="T100" fmla="*/ 174 w 360"/>
                <a:gd name="T101" fmla="*/ 62 h 652"/>
                <a:gd name="T102" fmla="*/ 194 w 360"/>
                <a:gd name="T103" fmla="*/ 48 h 652"/>
                <a:gd name="T104" fmla="*/ 234 w 360"/>
                <a:gd name="T105" fmla="*/ 32 h 652"/>
                <a:gd name="T106" fmla="*/ 258 w 360"/>
                <a:gd name="T107" fmla="*/ 28 h 652"/>
                <a:gd name="T108" fmla="*/ 280 w 360"/>
                <a:gd name="T109" fmla="*/ 26 h 652"/>
                <a:gd name="T110" fmla="*/ 312 w 360"/>
                <a:gd name="T111" fmla="*/ 22 h 652"/>
                <a:gd name="T112" fmla="*/ 340 w 360"/>
                <a:gd name="T113" fmla="*/ 24 h 652"/>
                <a:gd name="T114" fmla="*/ 360 w 360"/>
                <a:gd name="T115" fmla="*/ 28 h 6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60" h="652">
                  <a:moveTo>
                    <a:pt x="360" y="28"/>
                  </a:moveTo>
                  <a:lnTo>
                    <a:pt x="360" y="28"/>
                  </a:lnTo>
                  <a:lnTo>
                    <a:pt x="340" y="24"/>
                  </a:lnTo>
                  <a:lnTo>
                    <a:pt x="324" y="18"/>
                  </a:lnTo>
                  <a:lnTo>
                    <a:pt x="312" y="10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08" y="652"/>
                  </a:lnTo>
                  <a:lnTo>
                    <a:pt x="94" y="608"/>
                  </a:lnTo>
                  <a:lnTo>
                    <a:pt x="84" y="564"/>
                  </a:lnTo>
                  <a:lnTo>
                    <a:pt x="74" y="538"/>
                  </a:lnTo>
                  <a:lnTo>
                    <a:pt x="64" y="514"/>
                  </a:lnTo>
                  <a:lnTo>
                    <a:pt x="54" y="490"/>
                  </a:lnTo>
                  <a:lnTo>
                    <a:pt x="50" y="478"/>
                  </a:lnTo>
                  <a:lnTo>
                    <a:pt x="46" y="464"/>
                  </a:lnTo>
                  <a:lnTo>
                    <a:pt x="44" y="446"/>
                  </a:lnTo>
                  <a:lnTo>
                    <a:pt x="42" y="430"/>
                  </a:lnTo>
                  <a:lnTo>
                    <a:pt x="42" y="392"/>
                  </a:lnTo>
                  <a:lnTo>
                    <a:pt x="48" y="320"/>
                  </a:lnTo>
                  <a:lnTo>
                    <a:pt x="48" y="262"/>
                  </a:lnTo>
                  <a:lnTo>
                    <a:pt x="50" y="232"/>
                  </a:lnTo>
                  <a:lnTo>
                    <a:pt x="54" y="218"/>
                  </a:lnTo>
                  <a:lnTo>
                    <a:pt x="58" y="202"/>
                  </a:lnTo>
                  <a:lnTo>
                    <a:pt x="64" y="180"/>
                  </a:lnTo>
                  <a:lnTo>
                    <a:pt x="76" y="154"/>
                  </a:lnTo>
                  <a:lnTo>
                    <a:pt x="88" y="132"/>
                  </a:lnTo>
                  <a:lnTo>
                    <a:pt x="94" y="122"/>
                  </a:lnTo>
                  <a:lnTo>
                    <a:pt x="102" y="114"/>
                  </a:lnTo>
                  <a:lnTo>
                    <a:pt x="138" y="86"/>
                  </a:lnTo>
                  <a:lnTo>
                    <a:pt x="174" y="62"/>
                  </a:lnTo>
                  <a:lnTo>
                    <a:pt x="194" y="48"/>
                  </a:lnTo>
                  <a:lnTo>
                    <a:pt x="214" y="38"/>
                  </a:lnTo>
                  <a:lnTo>
                    <a:pt x="234" y="32"/>
                  </a:lnTo>
                  <a:lnTo>
                    <a:pt x="246" y="30"/>
                  </a:lnTo>
                  <a:lnTo>
                    <a:pt x="258" y="28"/>
                  </a:lnTo>
                  <a:lnTo>
                    <a:pt x="280" y="26"/>
                  </a:lnTo>
                  <a:lnTo>
                    <a:pt x="300" y="22"/>
                  </a:lnTo>
                  <a:lnTo>
                    <a:pt x="312" y="22"/>
                  </a:lnTo>
                  <a:lnTo>
                    <a:pt x="324" y="22"/>
                  </a:lnTo>
                  <a:lnTo>
                    <a:pt x="340" y="24"/>
                  </a:lnTo>
                  <a:lnTo>
                    <a:pt x="360" y="28"/>
                  </a:lnTo>
                  <a:close/>
                </a:path>
              </a:pathLst>
            </a:custGeom>
            <a:solidFill>
              <a:srgbClr val="EBB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2" name="Freeform 1322">
              <a:extLst>
                <a:ext uri="{FF2B5EF4-FFF2-40B4-BE49-F238E27FC236}">
                  <a16:creationId xmlns:a16="http://schemas.microsoft.com/office/drawing/2014/main" id="{506A32EC-BE65-4D2E-AC19-DDB8EBB796DA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 bwMode="auto">
            <a:xfrm>
              <a:off x="1846" y="2244"/>
              <a:ext cx="130" cy="364"/>
            </a:xfrm>
            <a:custGeom>
              <a:avLst/>
              <a:gdLst>
                <a:gd name="T0" fmla="*/ 130 w 130"/>
                <a:gd name="T1" fmla="*/ 0 h 364"/>
                <a:gd name="T2" fmla="*/ 130 w 130"/>
                <a:gd name="T3" fmla="*/ 0 h 364"/>
                <a:gd name="T4" fmla="*/ 116 w 130"/>
                <a:gd name="T5" fmla="*/ 2 h 364"/>
                <a:gd name="T6" fmla="*/ 102 w 130"/>
                <a:gd name="T7" fmla="*/ 10 h 364"/>
                <a:gd name="T8" fmla="*/ 86 w 130"/>
                <a:gd name="T9" fmla="*/ 20 h 364"/>
                <a:gd name="T10" fmla="*/ 70 w 130"/>
                <a:gd name="T11" fmla="*/ 36 h 364"/>
                <a:gd name="T12" fmla="*/ 56 w 130"/>
                <a:gd name="T13" fmla="*/ 54 h 364"/>
                <a:gd name="T14" fmla="*/ 42 w 130"/>
                <a:gd name="T15" fmla="*/ 74 h 364"/>
                <a:gd name="T16" fmla="*/ 28 w 130"/>
                <a:gd name="T17" fmla="*/ 100 h 364"/>
                <a:gd name="T18" fmla="*/ 18 w 130"/>
                <a:gd name="T19" fmla="*/ 128 h 364"/>
                <a:gd name="T20" fmla="*/ 18 w 130"/>
                <a:gd name="T21" fmla="*/ 128 h 364"/>
                <a:gd name="T22" fmla="*/ 12 w 130"/>
                <a:gd name="T23" fmla="*/ 152 h 364"/>
                <a:gd name="T24" fmla="*/ 6 w 130"/>
                <a:gd name="T25" fmla="*/ 178 h 364"/>
                <a:gd name="T26" fmla="*/ 4 w 130"/>
                <a:gd name="T27" fmla="*/ 206 h 364"/>
                <a:gd name="T28" fmla="*/ 2 w 130"/>
                <a:gd name="T29" fmla="*/ 236 h 364"/>
                <a:gd name="T30" fmla="*/ 0 w 130"/>
                <a:gd name="T31" fmla="*/ 266 h 364"/>
                <a:gd name="T32" fmla="*/ 0 w 130"/>
                <a:gd name="T33" fmla="*/ 298 h 364"/>
                <a:gd name="T34" fmla="*/ 4 w 130"/>
                <a:gd name="T35" fmla="*/ 364 h 364"/>
                <a:gd name="T36" fmla="*/ 4 w 130"/>
                <a:gd name="T37" fmla="*/ 364 h 364"/>
                <a:gd name="T38" fmla="*/ 8 w 130"/>
                <a:gd name="T39" fmla="*/ 334 h 364"/>
                <a:gd name="T40" fmla="*/ 10 w 130"/>
                <a:gd name="T41" fmla="*/ 294 h 364"/>
                <a:gd name="T42" fmla="*/ 14 w 130"/>
                <a:gd name="T43" fmla="*/ 244 h 364"/>
                <a:gd name="T44" fmla="*/ 24 w 130"/>
                <a:gd name="T45" fmla="*/ 188 h 364"/>
                <a:gd name="T46" fmla="*/ 30 w 130"/>
                <a:gd name="T47" fmla="*/ 160 h 364"/>
                <a:gd name="T48" fmla="*/ 38 w 130"/>
                <a:gd name="T49" fmla="*/ 132 h 364"/>
                <a:gd name="T50" fmla="*/ 48 w 130"/>
                <a:gd name="T51" fmla="*/ 106 h 364"/>
                <a:gd name="T52" fmla="*/ 58 w 130"/>
                <a:gd name="T53" fmla="*/ 80 h 364"/>
                <a:gd name="T54" fmla="*/ 72 w 130"/>
                <a:gd name="T55" fmla="*/ 56 h 364"/>
                <a:gd name="T56" fmla="*/ 90 w 130"/>
                <a:gd name="T57" fmla="*/ 34 h 364"/>
                <a:gd name="T58" fmla="*/ 108 w 130"/>
                <a:gd name="T59" fmla="*/ 16 h 364"/>
                <a:gd name="T60" fmla="*/ 130 w 130"/>
                <a:gd name="T61" fmla="*/ 0 h 364"/>
                <a:gd name="T62" fmla="*/ 130 w 130"/>
                <a:gd name="T63" fmla="*/ 0 h 3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" h="364">
                  <a:moveTo>
                    <a:pt x="130" y="0"/>
                  </a:moveTo>
                  <a:lnTo>
                    <a:pt x="130" y="0"/>
                  </a:lnTo>
                  <a:lnTo>
                    <a:pt x="116" y="2"/>
                  </a:lnTo>
                  <a:lnTo>
                    <a:pt x="102" y="10"/>
                  </a:lnTo>
                  <a:lnTo>
                    <a:pt x="86" y="20"/>
                  </a:lnTo>
                  <a:lnTo>
                    <a:pt x="70" y="36"/>
                  </a:lnTo>
                  <a:lnTo>
                    <a:pt x="56" y="54"/>
                  </a:lnTo>
                  <a:lnTo>
                    <a:pt x="42" y="74"/>
                  </a:lnTo>
                  <a:lnTo>
                    <a:pt x="28" y="100"/>
                  </a:lnTo>
                  <a:lnTo>
                    <a:pt x="18" y="128"/>
                  </a:lnTo>
                  <a:lnTo>
                    <a:pt x="12" y="152"/>
                  </a:lnTo>
                  <a:lnTo>
                    <a:pt x="6" y="178"/>
                  </a:lnTo>
                  <a:lnTo>
                    <a:pt x="4" y="206"/>
                  </a:lnTo>
                  <a:lnTo>
                    <a:pt x="2" y="236"/>
                  </a:lnTo>
                  <a:lnTo>
                    <a:pt x="0" y="266"/>
                  </a:lnTo>
                  <a:lnTo>
                    <a:pt x="0" y="298"/>
                  </a:lnTo>
                  <a:lnTo>
                    <a:pt x="4" y="364"/>
                  </a:lnTo>
                  <a:lnTo>
                    <a:pt x="8" y="334"/>
                  </a:lnTo>
                  <a:lnTo>
                    <a:pt x="10" y="294"/>
                  </a:lnTo>
                  <a:lnTo>
                    <a:pt x="14" y="244"/>
                  </a:lnTo>
                  <a:lnTo>
                    <a:pt x="24" y="188"/>
                  </a:lnTo>
                  <a:lnTo>
                    <a:pt x="30" y="160"/>
                  </a:lnTo>
                  <a:lnTo>
                    <a:pt x="38" y="132"/>
                  </a:lnTo>
                  <a:lnTo>
                    <a:pt x="48" y="106"/>
                  </a:lnTo>
                  <a:lnTo>
                    <a:pt x="58" y="80"/>
                  </a:lnTo>
                  <a:lnTo>
                    <a:pt x="72" y="56"/>
                  </a:lnTo>
                  <a:lnTo>
                    <a:pt x="90" y="34"/>
                  </a:lnTo>
                  <a:lnTo>
                    <a:pt x="108" y="1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B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3" name="Freeform 1323">
              <a:extLst>
                <a:ext uri="{FF2B5EF4-FFF2-40B4-BE49-F238E27FC236}">
                  <a16:creationId xmlns:a16="http://schemas.microsoft.com/office/drawing/2014/main" id="{7FBC4E25-A5CB-4A35-9CCC-7A46F6C774A0}"/>
                </a:ext>
              </a:extLst>
            </p:cNvPr>
            <p:cNvSpPr/>
            <p:nvPr>
              <p:custDataLst>
                <p:tags r:id="rId414"/>
              </p:custDataLst>
            </p:nvPr>
          </p:nvSpPr>
          <p:spPr bwMode="auto">
            <a:xfrm>
              <a:off x="1780" y="2022"/>
              <a:ext cx="396" cy="318"/>
            </a:xfrm>
            <a:custGeom>
              <a:avLst/>
              <a:gdLst>
                <a:gd name="T0" fmla="*/ 8 w 396"/>
                <a:gd name="T1" fmla="*/ 318 h 318"/>
                <a:gd name="T2" fmla="*/ 26 w 396"/>
                <a:gd name="T3" fmla="*/ 308 h 318"/>
                <a:gd name="T4" fmla="*/ 40 w 396"/>
                <a:gd name="T5" fmla="*/ 294 h 318"/>
                <a:gd name="T6" fmla="*/ 58 w 396"/>
                <a:gd name="T7" fmla="*/ 256 h 318"/>
                <a:gd name="T8" fmla="*/ 64 w 396"/>
                <a:gd name="T9" fmla="*/ 236 h 318"/>
                <a:gd name="T10" fmla="*/ 76 w 396"/>
                <a:gd name="T11" fmla="*/ 220 h 318"/>
                <a:gd name="T12" fmla="*/ 84 w 396"/>
                <a:gd name="T13" fmla="*/ 214 h 318"/>
                <a:gd name="T14" fmla="*/ 102 w 396"/>
                <a:gd name="T15" fmla="*/ 208 h 318"/>
                <a:gd name="T16" fmla="*/ 110 w 396"/>
                <a:gd name="T17" fmla="*/ 204 h 318"/>
                <a:gd name="T18" fmla="*/ 138 w 396"/>
                <a:gd name="T19" fmla="*/ 182 h 318"/>
                <a:gd name="T20" fmla="*/ 158 w 396"/>
                <a:gd name="T21" fmla="*/ 156 h 318"/>
                <a:gd name="T22" fmla="*/ 166 w 396"/>
                <a:gd name="T23" fmla="*/ 142 h 318"/>
                <a:gd name="T24" fmla="*/ 176 w 396"/>
                <a:gd name="T25" fmla="*/ 134 h 318"/>
                <a:gd name="T26" fmla="*/ 190 w 396"/>
                <a:gd name="T27" fmla="*/ 132 h 318"/>
                <a:gd name="T28" fmla="*/ 208 w 396"/>
                <a:gd name="T29" fmla="*/ 134 h 318"/>
                <a:gd name="T30" fmla="*/ 250 w 396"/>
                <a:gd name="T31" fmla="*/ 134 h 318"/>
                <a:gd name="T32" fmla="*/ 290 w 396"/>
                <a:gd name="T33" fmla="*/ 126 h 318"/>
                <a:gd name="T34" fmla="*/ 302 w 396"/>
                <a:gd name="T35" fmla="*/ 122 h 318"/>
                <a:gd name="T36" fmla="*/ 318 w 396"/>
                <a:gd name="T37" fmla="*/ 124 h 318"/>
                <a:gd name="T38" fmla="*/ 340 w 396"/>
                <a:gd name="T39" fmla="*/ 136 h 318"/>
                <a:gd name="T40" fmla="*/ 358 w 396"/>
                <a:gd name="T41" fmla="*/ 142 h 318"/>
                <a:gd name="T42" fmla="*/ 370 w 396"/>
                <a:gd name="T43" fmla="*/ 144 h 318"/>
                <a:gd name="T44" fmla="*/ 386 w 396"/>
                <a:gd name="T45" fmla="*/ 136 h 318"/>
                <a:gd name="T46" fmla="*/ 394 w 396"/>
                <a:gd name="T47" fmla="*/ 118 h 318"/>
                <a:gd name="T48" fmla="*/ 396 w 396"/>
                <a:gd name="T49" fmla="*/ 96 h 318"/>
                <a:gd name="T50" fmla="*/ 386 w 396"/>
                <a:gd name="T51" fmla="*/ 56 h 318"/>
                <a:gd name="T52" fmla="*/ 368 w 396"/>
                <a:gd name="T53" fmla="*/ 20 h 318"/>
                <a:gd name="T54" fmla="*/ 352 w 396"/>
                <a:gd name="T55" fmla="*/ 6 h 318"/>
                <a:gd name="T56" fmla="*/ 346 w 396"/>
                <a:gd name="T57" fmla="*/ 0 h 318"/>
                <a:gd name="T58" fmla="*/ 364 w 396"/>
                <a:gd name="T59" fmla="*/ 40 h 318"/>
                <a:gd name="T60" fmla="*/ 368 w 396"/>
                <a:gd name="T61" fmla="*/ 60 h 318"/>
                <a:gd name="T62" fmla="*/ 358 w 396"/>
                <a:gd name="T63" fmla="*/ 80 h 318"/>
                <a:gd name="T64" fmla="*/ 350 w 396"/>
                <a:gd name="T65" fmla="*/ 88 h 318"/>
                <a:gd name="T66" fmla="*/ 334 w 396"/>
                <a:gd name="T67" fmla="*/ 90 h 318"/>
                <a:gd name="T68" fmla="*/ 308 w 396"/>
                <a:gd name="T69" fmla="*/ 84 h 318"/>
                <a:gd name="T70" fmla="*/ 292 w 396"/>
                <a:gd name="T71" fmla="*/ 80 h 318"/>
                <a:gd name="T72" fmla="*/ 286 w 396"/>
                <a:gd name="T73" fmla="*/ 82 h 318"/>
                <a:gd name="T74" fmla="*/ 270 w 396"/>
                <a:gd name="T75" fmla="*/ 92 h 318"/>
                <a:gd name="T76" fmla="*/ 250 w 396"/>
                <a:gd name="T77" fmla="*/ 96 h 318"/>
                <a:gd name="T78" fmla="*/ 228 w 396"/>
                <a:gd name="T79" fmla="*/ 98 h 318"/>
                <a:gd name="T80" fmla="*/ 190 w 396"/>
                <a:gd name="T81" fmla="*/ 94 h 318"/>
                <a:gd name="T82" fmla="*/ 170 w 396"/>
                <a:gd name="T83" fmla="*/ 94 h 318"/>
                <a:gd name="T84" fmla="*/ 154 w 396"/>
                <a:gd name="T85" fmla="*/ 102 h 318"/>
                <a:gd name="T86" fmla="*/ 148 w 396"/>
                <a:gd name="T87" fmla="*/ 106 h 318"/>
                <a:gd name="T88" fmla="*/ 140 w 396"/>
                <a:gd name="T89" fmla="*/ 124 h 318"/>
                <a:gd name="T90" fmla="*/ 126 w 396"/>
                <a:gd name="T91" fmla="*/ 150 h 318"/>
                <a:gd name="T92" fmla="*/ 108 w 396"/>
                <a:gd name="T93" fmla="*/ 164 h 318"/>
                <a:gd name="T94" fmla="*/ 56 w 396"/>
                <a:gd name="T95" fmla="*/ 196 h 318"/>
                <a:gd name="T96" fmla="*/ 46 w 396"/>
                <a:gd name="T97" fmla="*/ 204 h 318"/>
                <a:gd name="T98" fmla="*/ 38 w 396"/>
                <a:gd name="T99" fmla="*/ 224 h 318"/>
                <a:gd name="T100" fmla="*/ 36 w 396"/>
                <a:gd name="T101" fmla="*/ 238 h 318"/>
                <a:gd name="T102" fmla="*/ 24 w 396"/>
                <a:gd name="T103" fmla="*/ 276 h 318"/>
                <a:gd name="T104" fmla="*/ 0 w 396"/>
                <a:gd name="T105" fmla="*/ 310 h 3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6" h="318">
                  <a:moveTo>
                    <a:pt x="8" y="318"/>
                  </a:moveTo>
                  <a:lnTo>
                    <a:pt x="8" y="318"/>
                  </a:lnTo>
                  <a:lnTo>
                    <a:pt x="16" y="314"/>
                  </a:lnTo>
                  <a:lnTo>
                    <a:pt x="26" y="308"/>
                  </a:lnTo>
                  <a:lnTo>
                    <a:pt x="34" y="302"/>
                  </a:lnTo>
                  <a:lnTo>
                    <a:pt x="40" y="294"/>
                  </a:lnTo>
                  <a:lnTo>
                    <a:pt x="50" y="276"/>
                  </a:lnTo>
                  <a:lnTo>
                    <a:pt x="58" y="256"/>
                  </a:lnTo>
                  <a:lnTo>
                    <a:pt x="64" y="236"/>
                  </a:lnTo>
                  <a:lnTo>
                    <a:pt x="68" y="228"/>
                  </a:lnTo>
                  <a:lnTo>
                    <a:pt x="76" y="220"/>
                  </a:lnTo>
                  <a:lnTo>
                    <a:pt x="84" y="214"/>
                  </a:lnTo>
                  <a:lnTo>
                    <a:pt x="94" y="212"/>
                  </a:lnTo>
                  <a:lnTo>
                    <a:pt x="102" y="208"/>
                  </a:lnTo>
                  <a:lnTo>
                    <a:pt x="110" y="204"/>
                  </a:lnTo>
                  <a:lnTo>
                    <a:pt x="124" y="194"/>
                  </a:lnTo>
                  <a:lnTo>
                    <a:pt x="138" y="182"/>
                  </a:lnTo>
                  <a:lnTo>
                    <a:pt x="148" y="170"/>
                  </a:lnTo>
                  <a:lnTo>
                    <a:pt x="158" y="156"/>
                  </a:lnTo>
                  <a:lnTo>
                    <a:pt x="166" y="142"/>
                  </a:lnTo>
                  <a:lnTo>
                    <a:pt x="172" y="138"/>
                  </a:lnTo>
                  <a:lnTo>
                    <a:pt x="176" y="134"/>
                  </a:lnTo>
                  <a:lnTo>
                    <a:pt x="182" y="132"/>
                  </a:lnTo>
                  <a:lnTo>
                    <a:pt x="190" y="132"/>
                  </a:lnTo>
                  <a:lnTo>
                    <a:pt x="208" y="134"/>
                  </a:lnTo>
                  <a:lnTo>
                    <a:pt x="230" y="134"/>
                  </a:lnTo>
                  <a:lnTo>
                    <a:pt x="250" y="134"/>
                  </a:lnTo>
                  <a:lnTo>
                    <a:pt x="270" y="132"/>
                  </a:lnTo>
                  <a:lnTo>
                    <a:pt x="290" y="126"/>
                  </a:lnTo>
                  <a:lnTo>
                    <a:pt x="302" y="122"/>
                  </a:lnTo>
                  <a:lnTo>
                    <a:pt x="310" y="122"/>
                  </a:lnTo>
                  <a:lnTo>
                    <a:pt x="318" y="124"/>
                  </a:lnTo>
                  <a:lnTo>
                    <a:pt x="326" y="128"/>
                  </a:lnTo>
                  <a:lnTo>
                    <a:pt x="340" y="136"/>
                  </a:lnTo>
                  <a:lnTo>
                    <a:pt x="348" y="140"/>
                  </a:lnTo>
                  <a:lnTo>
                    <a:pt x="358" y="142"/>
                  </a:lnTo>
                  <a:lnTo>
                    <a:pt x="370" y="144"/>
                  </a:lnTo>
                  <a:lnTo>
                    <a:pt x="380" y="142"/>
                  </a:lnTo>
                  <a:lnTo>
                    <a:pt x="386" y="136"/>
                  </a:lnTo>
                  <a:lnTo>
                    <a:pt x="392" y="128"/>
                  </a:lnTo>
                  <a:lnTo>
                    <a:pt x="394" y="118"/>
                  </a:lnTo>
                  <a:lnTo>
                    <a:pt x="396" y="108"/>
                  </a:lnTo>
                  <a:lnTo>
                    <a:pt x="396" y="96"/>
                  </a:lnTo>
                  <a:lnTo>
                    <a:pt x="392" y="82"/>
                  </a:lnTo>
                  <a:lnTo>
                    <a:pt x="386" y="56"/>
                  </a:lnTo>
                  <a:lnTo>
                    <a:pt x="374" y="32"/>
                  </a:lnTo>
                  <a:lnTo>
                    <a:pt x="368" y="20"/>
                  </a:lnTo>
                  <a:lnTo>
                    <a:pt x="360" y="12"/>
                  </a:lnTo>
                  <a:lnTo>
                    <a:pt x="352" y="6"/>
                  </a:lnTo>
                  <a:lnTo>
                    <a:pt x="346" y="0"/>
                  </a:lnTo>
                  <a:lnTo>
                    <a:pt x="356" y="20"/>
                  </a:lnTo>
                  <a:lnTo>
                    <a:pt x="364" y="40"/>
                  </a:lnTo>
                  <a:lnTo>
                    <a:pt x="368" y="50"/>
                  </a:lnTo>
                  <a:lnTo>
                    <a:pt x="368" y="60"/>
                  </a:lnTo>
                  <a:lnTo>
                    <a:pt x="364" y="70"/>
                  </a:lnTo>
                  <a:lnTo>
                    <a:pt x="358" y="80"/>
                  </a:lnTo>
                  <a:lnTo>
                    <a:pt x="350" y="88"/>
                  </a:lnTo>
                  <a:lnTo>
                    <a:pt x="342" y="90"/>
                  </a:lnTo>
                  <a:lnTo>
                    <a:pt x="334" y="90"/>
                  </a:lnTo>
                  <a:lnTo>
                    <a:pt x="326" y="90"/>
                  </a:lnTo>
                  <a:lnTo>
                    <a:pt x="308" y="84"/>
                  </a:lnTo>
                  <a:lnTo>
                    <a:pt x="300" y="82"/>
                  </a:lnTo>
                  <a:lnTo>
                    <a:pt x="292" y="80"/>
                  </a:lnTo>
                  <a:lnTo>
                    <a:pt x="286" y="82"/>
                  </a:lnTo>
                  <a:lnTo>
                    <a:pt x="280" y="86"/>
                  </a:lnTo>
                  <a:lnTo>
                    <a:pt x="270" y="92"/>
                  </a:lnTo>
                  <a:lnTo>
                    <a:pt x="250" y="96"/>
                  </a:lnTo>
                  <a:lnTo>
                    <a:pt x="228" y="98"/>
                  </a:lnTo>
                  <a:lnTo>
                    <a:pt x="210" y="98"/>
                  </a:lnTo>
                  <a:lnTo>
                    <a:pt x="190" y="94"/>
                  </a:lnTo>
                  <a:lnTo>
                    <a:pt x="180" y="94"/>
                  </a:lnTo>
                  <a:lnTo>
                    <a:pt x="170" y="94"/>
                  </a:lnTo>
                  <a:lnTo>
                    <a:pt x="160" y="96"/>
                  </a:lnTo>
                  <a:lnTo>
                    <a:pt x="154" y="102"/>
                  </a:lnTo>
                  <a:lnTo>
                    <a:pt x="148" y="106"/>
                  </a:lnTo>
                  <a:lnTo>
                    <a:pt x="146" y="112"/>
                  </a:lnTo>
                  <a:lnTo>
                    <a:pt x="140" y="124"/>
                  </a:lnTo>
                  <a:lnTo>
                    <a:pt x="134" y="138"/>
                  </a:lnTo>
                  <a:lnTo>
                    <a:pt x="126" y="150"/>
                  </a:lnTo>
                  <a:lnTo>
                    <a:pt x="108" y="164"/>
                  </a:lnTo>
                  <a:lnTo>
                    <a:pt x="92" y="174"/>
                  </a:lnTo>
                  <a:lnTo>
                    <a:pt x="56" y="196"/>
                  </a:lnTo>
                  <a:lnTo>
                    <a:pt x="46" y="204"/>
                  </a:lnTo>
                  <a:lnTo>
                    <a:pt x="40" y="214"/>
                  </a:lnTo>
                  <a:lnTo>
                    <a:pt x="38" y="224"/>
                  </a:lnTo>
                  <a:lnTo>
                    <a:pt x="36" y="238"/>
                  </a:lnTo>
                  <a:lnTo>
                    <a:pt x="30" y="260"/>
                  </a:lnTo>
                  <a:lnTo>
                    <a:pt x="24" y="276"/>
                  </a:lnTo>
                  <a:lnTo>
                    <a:pt x="14" y="292"/>
                  </a:lnTo>
                  <a:lnTo>
                    <a:pt x="0" y="310"/>
                  </a:lnTo>
                  <a:lnTo>
                    <a:pt x="8" y="318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4" name="Freeform 1324">
              <a:extLst>
                <a:ext uri="{FF2B5EF4-FFF2-40B4-BE49-F238E27FC236}">
                  <a16:creationId xmlns:a16="http://schemas.microsoft.com/office/drawing/2014/main" id="{A47B4F9A-D8F7-404E-B461-77375AC8ACA6}"/>
                </a:ext>
              </a:extLst>
            </p:cNvPr>
            <p:cNvSpPr/>
            <p:nvPr>
              <p:custDataLst>
                <p:tags r:id="rId415"/>
              </p:custDataLst>
            </p:nvPr>
          </p:nvSpPr>
          <p:spPr bwMode="auto">
            <a:xfrm>
              <a:off x="1780" y="2022"/>
              <a:ext cx="396" cy="318"/>
            </a:xfrm>
            <a:custGeom>
              <a:avLst/>
              <a:gdLst>
                <a:gd name="T0" fmla="*/ 8 w 396"/>
                <a:gd name="T1" fmla="*/ 318 h 318"/>
                <a:gd name="T2" fmla="*/ 26 w 396"/>
                <a:gd name="T3" fmla="*/ 308 h 318"/>
                <a:gd name="T4" fmla="*/ 40 w 396"/>
                <a:gd name="T5" fmla="*/ 294 h 318"/>
                <a:gd name="T6" fmla="*/ 58 w 396"/>
                <a:gd name="T7" fmla="*/ 256 h 318"/>
                <a:gd name="T8" fmla="*/ 64 w 396"/>
                <a:gd name="T9" fmla="*/ 236 h 318"/>
                <a:gd name="T10" fmla="*/ 76 w 396"/>
                <a:gd name="T11" fmla="*/ 220 h 318"/>
                <a:gd name="T12" fmla="*/ 84 w 396"/>
                <a:gd name="T13" fmla="*/ 214 h 318"/>
                <a:gd name="T14" fmla="*/ 102 w 396"/>
                <a:gd name="T15" fmla="*/ 208 h 318"/>
                <a:gd name="T16" fmla="*/ 110 w 396"/>
                <a:gd name="T17" fmla="*/ 204 h 318"/>
                <a:gd name="T18" fmla="*/ 138 w 396"/>
                <a:gd name="T19" fmla="*/ 182 h 318"/>
                <a:gd name="T20" fmla="*/ 158 w 396"/>
                <a:gd name="T21" fmla="*/ 156 h 318"/>
                <a:gd name="T22" fmla="*/ 166 w 396"/>
                <a:gd name="T23" fmla="*/ 142 h 318"/>
                <a:gd name="T24" fmla="*/ 176 w 396"/>
                <a:gd name="T25" fmla="*/ 134 h 318"/>
                <a:gd name="T26" fmla="*/ 190 w 396"/>
                <a:gd name="T27" fmla="*/ 132 h 318"/>
                <a:gd name="T28" fmla="*/ 208 w 396"/>
                <a:gd name="T29" fmla="*/ 134 h 318"/>
                <a:gd name="T30" fmla="*/ 250 w 396"/>
                <a:gd name="T31" fmla="*/ 134 h 318"/>
                <a:gd name="T32" fmla="*/ 290 w 396"/>
                <a:gd name="T33" fmla="*/ 126 h 318"/>
                <a:gd name="T34" fmla="*/ 302 w 396"/>
                <a:gd name="T35" fmla="*/ 122 h 318"/>
                <a:gd name="T36" fmla="*/ 318 w 396"/>
                <a:gd name="T37" fmla="*/ 124 h 318"/>
                <a:gd name="T38" fmla="*/ 340 w 396"/>
                <a:gd name="T39" fmla="*/ 136 h 318"/>
                <a:gd name="T40" fmla="*/ 358 w 396"/>
                <a:gd name="T41" fmla="*/ 142 h 318"/>
                <a:gd name="T42" fmla="*/ 370 w 396"/>
                <a:gd name="T43" fmla="*/ 144 h 318"/>
                <a:gd name="T44" fmla="*/ 386 w 396"/>
                <a:gd name="T45" fmla="*/ 136 h 318"/>
                <a:gd name="T46" fmla="*/ 394 w 396"/>
                <a:gd name="T47" fmla="*/ 118 h 318"/>
                <a:gd name="T48" fmla="*/ 396 w 396"/>
                <a:gd name="T49" fmla="*/ 96 h 318"/>
                <a:gd name="T50" fmla="*/ 386 w 396"/>
                <a:gd name="T51" fmla="*/ 56 h 318"/>
                <a:gd name="T52" fmla="*/ 368 w 396"/>
                <a:gd name="T53" fmla="*/ 20 h 318"/>
                <a:gd name="T54" fmla="*/ 352 w 396"/>
                <a:gd name="T55" fmla="*/ 6 h 318"/>
                <a:gd name="T56" fmla="*/ 346 w 396"/>
                <a:gd name="T57" fmla="*/ 0 h 318"/>
                <a:gd name="T58" fmla="*/ 364 w 396"/>
                <a:gd name="T59" fmla="*/ 40 h 318"/>
                <a:gd name="T60" fmla="*/ 368 w 396"/>
                <a:gd name="T61" fmla="*/ 60 h 318"/>
                <a:gd name="T62" fmla="*/ 358 w 396"/>
                <a:gd name="T63" fmla="*/ 80 h 318"/>
                <a:gd name="T64" fmla="*/ 350 w 396"/>
                <a:gd name="T65" fmla="*/ 88 h 318"/>
                <a:gd name="T66" fmla="*/ 334 w 396"/>
                <a:gd name="T67" fmla="*/ 90 h 318"/>
                <a:gd name="T68" fmla="*/ 308 w 396"/>
                <a:gd name="T69" fmla="*/ 84 h 318"/>
                <a:gd name="T70" fmla="*/ 292 w 396"/>
                <a:gd name="T71" fmla="*/ 80 h 318"/>
                <a:gd name="T72" fmla="*/ 286 w 396"/>
                <a:gd name="T73" fmla="*/ 82 h 318"/>
                <a:gd name="T74" fmla="*/ 270 w 396"/>
                <a:gd name="T75" fmla="*/ 92 h 318"/>
                <a:gd name="T76" fmla="*/ 250 w 396"/>
                <a:gd name="T77" fmla="*/ 96 h 318"/>
                <a:gd name="T78" fmla="*/ 228 w 396"/>
                <a:gd name="T79" fmla="*/ 98 h 318"/>
                <a:gd name="T80" fmla="*/ 190 w 396"/>
                <a:gd name="T81" fmla="*/ 94 h 318"/>
                <a:gd name="T82" fmla="*/ 170 w 396"/>
                <a:gd name="T83" fmla="*/ 94 h 318"/>
                <a:gd name="T84" fmla="*/ 154 w 396"/>
                <a:gd name="T85" fmla="*/ 102 h 318"/>
                <a:gd name="T86" fmla="*/ 148 w 396"/>
                <a:gd name="T87" fmla="*/ 106 h 318"/>
                <a:gd name="T88" fmla="*/ 140 w 396"/>
                <a:gd name="T89" fmla="*/ 124 h 318"/>
                <a:gd name="T90" fmla="*/ 126 w 396"/>
                <a:gd name="T91" fmla="*/ 150 h 318"/>
                <a:gd name="T92" fmla="*/ 108 w 396"/>
                <a:gd name="T93" fmla="*/ 164 h 318"/>
                <a:gd name="T94" fmla="*/ 56 w 396"/>
                <a:gd name="T95" fmla="*/ 196 h 318"/>
                <a:gd name="T96" fmla="*/ 46 w 396"/>
                <a:gd name="T97" fmla="*/ 204 h 318"/>
                <a:gd name="T98" fmla="*/ 38 w 396"/>
                <a:gd name="T99" fmla="*/ 224 h 318"/>
                <a:gd name="T100" fmla="*/ 36 w 396"/>
                <a:gd name="T101" fmla="*/ 238 h 318"/>
                <a:gd name="T102" fmla="*/ 24 w 396"/>
                <a:gd name="T103" fmla="*/ 276 h 318"/>
                <a:gd name="T104" fmla="*/ 0 w 396"/>
                <a:gd name="T105" fmla="*/ 310 h 3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6" h="318">
                  <a:moveTo>
                    <a:pt x="8" y="318"/>
                  </a:moveTo>
                  <a:lnTo>
                    <a:pt x="8" y="318"/>
                  </a:lnTo>
                  <a:lnTo>
                    <a:pt x="16" y="314"/>
                  </a:lnTo>
                  <a:lnTo>
                    <a:pt x="26" y="308"/>
                  </a:lnTo>
                  <a:lnTo>
                    <a:pt x="34" y="302"/>
                  </a:lnTo>
                  <a:lnTo>
                    <a:pt x="40" y="294"/>
                  </a:lnTo>
                  <a:lnTo>
                    <a:pt x="50" y="276"/>
                  </a:lnTo>
                  <a:lnTo>
                    <a:pt x="58" y="256"/>
                  </a:lnTo>
                  <a:lnTo>
                    <a:pt x="64" y="236"/>
                  </a:lnTo>
                  <a:lnTo>
                    <a:pt x="68" y="228"/>
                  </a:lnTo>
                  <a:lnTo>
                    <a:pt x="76" y="220"/>
                  </a:lnTo>
                  <a:lnTo>
                    <a:pt x="84" y="214"/>
                  </a:lnTo>
                  <a:lnTo>
                    <a:pt x="94" y="212"/>
                  </a:lnTo>
                  <a:lnTo>
                    <a:pt x="102" y="208"/>
                  </a:lnTo>
                  <a:lnTo>
                    <a:pt x="110" y="204"/>
                  </a:lnTo>
                  <a:lnTo>
                    <a:pt x="124" y="194"/>
                  </a:lnTo>
                  <a:lnTo>
                    <a:pt x="138" y="182"/>
                  </a:lnTo>
                  <a:lnTo>
                    <a:pt x="148" y="170"/>
                  </a:lnTo>
                  <a:lnTo>
                    <a:pt x="158" y="156"/>
                  </a:lnTo>
                  <a:lnTo>
                    <a:pt x="166" y="142"/>
                  </a:lnTo>
                  <a:lnTo>
                    <a:pt x="172" y="138"/>
                  </a:lnTo>
                  <a:lnTo>
                    <a:pt x="176" y="134"/>
                  </a:lnTo>
                  <a:lnTo>
                    <a:pt x="182" y="132"/>
                  </a:lnTo>
                  <a:lnTo>
                    <a:pt x="190" y="132"/>
                  </a:lnTo>
                  <a:lnTo>
                    <a:pt x="208" y="134"/>
                  </a:lnTo>
                  <a:lnTo>
                    <a:pt x="230" y="134"/>
                  </a:lnTo>
                  <a:lnTo>
                    <a:pt x="250" y="134"/>
                  </a:lnTo>
                  <a:lnTo>
                    <a:pt x="270" y="132"/>
                  </a:lnTo>
                  <a:lnTo>
                    <a:pt x="290" y="126"/>
                  </a:lnTo>
                  <a:lnTo>
                    <a:pt x="302" y="122"/>
                  </a:lnTo>
                  <a:lnTo>
                    <a:pt x="310" y="122"/>
                  </a:lnTo>
                  <a:lnTo>
                    <a:pt x="318" y="124"/>
                  </a:lnTo>
                  <a:lnTo>
                    <a:pt x="326" y="128"/>
                  </a:lnTo>
                  <a:lnTo>
                    <a:pt x="340" y="136"/>
                  </a:lnTo>
                  <a:lnTo>
                    <a:pt x="348" y="140"/>
                  </a:lnTo>
                  <a:lnTo>
                    <a:pt x="358" y="142"/>
                  </a:lnTo>
                  <a:lnTo>
                    <a:pt x="370" y="144"/>
                  </a:lnTo>
                  <a:lnTo>
                    <a:pt x="380" y="142"/>
                  </a:lnTo>
                  <a:lnTo>
                    <a:pt x="386" y="136"/>
                  </a:lnTo>
                  <a:lnTo>
                    <a:pt x="392" y="128"/>
                  </a:lnTo>
                  <a:lnTo>
                    <a:pt x="394" y="118"/>
                  </a:lnTo>
                  <a:lnTo>
                    <a:pt x="396" y="108"/>
                  </a:lnTo>
                  <a:lnTo>
                    <a:pt x="396" y="96"/>
                  </a:lnTo>
                  <a:lnTo>
                    <a:pt x="392" y="82"/>
                  </a:lnTo>
                  <a:lnTo>
                    <a:pt x="386" y="56"/>
                  </a:lnTo>
                  <a:lnTo>
                    <a:pt x="374" y="32"/>
                  </a:lnTo>
                  <a:lnTo>
                    <a:pt x="368" y="20"/>
                  </a:lnTo>
                  <a:lnTo>
                    <a:pt x="360" y="12"/>
                  </a:lnTo>
                  <a:lnTo>
                    <a:pt x="352" y="6"/>
                  </a:lnTo>
                  <a:lnTo>
                    <a:pt x="346" y="0"/>
                  </a:lnTo>
                  <a:lnTo>
                    <a:pt x="356" y="20"/>
                  </a:lnTo>
                  <a:lnTo>
                    <a:pt x="364" y="40"/>
                  </a:lnTo>
                  <a:lnTo>
                    <a:pt x="368" y="50"/>
                  </a:lnTo>
                  <a:lnTo>
                    <a:pt x="368" y="60"/>
                  </a:lnTo>
                  <a:lnTo>
                    <a:pt x="364" y="70"/>
                  </a:lnTo>
                  <a:lnTo>
                    <a:pt x="358" y="80"/>
                  </a:lnTo>
                  <a:lnTo>
                    <a:pt x="350" y="88"/>
                  </a:lnTo>
                  <a:lnTo>
                    <a:pt x="342" y="90"/>
                  </a:lnTo>
                  <a:lnTo>
                    <a:pt x="334" y="90"/>
                  </a:lnTo>
                  <a:lnTo>
                    <a:pt x="326" y="90"/>
                  </a:lnTo>
                  <a:lnTo>
                    <a:pt x="308" y="84"/>
                  </a:lnTo>
                  <a:lnTo>
                    <a:pt x="300" y="82"/>
                  </a:lnTo>
                  <a:lnTo>
                    <a:pt x="292" y="80"/>
                  </a:lnTo>
                  <a:lnTo>
                    <a:pt x="286" y="82"/>
                  </a:lnTo>
                  <a:lnTo>
                    <a:pt x="280" y="86"/>
                  </a:lnTo>
                  <a:lnTo>
                    <a:pt x="270" y="92"/>
                  </a:lnTo>
                  <a:lnTo>
                    <a:pt x="250" y="96"/>
                  </a:lnTo>
                  <a:lnTo>
                    <a:pt x="228" y="98"/>
                  </a:lnTo>
                  <a:lnTo>
                    <a:pt x="210" y="98"/>
                  </a:lnTo>
                  <a:lnTo>
                    <a:pt x="190" y="94"/>
                  </a:lnTo>
                  <a:lnTo>
                    <a:pt x="180" y="94"/>
                  </a:lnTo>
                  <a:lnTo>
                    <a:pt x="170" y="94"/>
                  </a:lnTo>
                  <a:lnTo>
                    <a:pt x="160" y="96"/>
                  </a:lnTo>
                  <a:lnTo>
                    <a:pt x="154" y="102"/>
                  </a:lnTo>
                  <a:lnTo>
                    <a:pt x="148" y="106"/>
                  </a:lnTo>
                  <a:lnTo>
                    <a:pt x="146" y="112"/>
                  </a:lnTo>
                  <a:lnTo>
                    <a:pt x="140" y="124"/>
                  </a:lnTo>
                  <a:lnTo>
                    <a:pt x="134" y="138"/>
                  </a:lnTo>
                  <a:lnTo>
                    <a:pt x="126" y="150"/>
                  </a:lnTo>
                  <a:lnTo>
                    <a:pt x="108" y="164"/>
                  </a:lnTo>
                  <a:lnTo>
                    <a:pt x="92" y="174"/>
                  </a:lnTo>
                  <a:lnTo>
                    <a:pt x="56" y="196"/>
                  </a:lnTo>
                  <a:lnTo>
                    <a:pt x="46" y="204"/>
                  </a:lnTo>
                  <a:lnTo>
                    <a:pt x="40" y="214"/>
                  </a:lnTo>
                  <a:lnTo>
                    <a:pt x="38" y="224"/>
                  </a:lnTo>
                  <a:lnTo>
                    <a:pt x="36" y="238"/>
                  </a:lnTo>
                  <a:lnTo>
                    <a:pt x="30" y="260"/>
                  </a:lnTo>
                  <a:lnTo>
                    <a:pt x="24" y="276"/>
                  </a:lnTo>
                  <a:lnTo>
                    <a:pt x="14" y="292"/>
                  </a:lnTo>
                  <a:lnTo>
                    <a:pt x="0" y="3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5" name="Freeform 1325">
              <a:extLst>
                <a:ext uri="{FF2B5EF4-FFF2-40B4-BE49-F238E27FC236}">
                  <a16:creationId xmlns:a16="http://schemas.microsoft.com/office/drawing/2014/main" id="{DF4B06F9-F21E-47FF-9B8A-F2EE9A886FF3}"/>
                </a:ext>
              </a:extLst>
            </p:cNvPr>
            <p:cNvSpPr/>
            <p:nvPr>
              <p:custDataLst>
                <p:tags r:id="rId416"/>
              </p:custDataLst>
            </p:nvPr>
          </p:nvSpPr>
          <p:spPr bwMode="auto">
            <a:xfrm>
              <a:off x="1744" y="2314"/>
              <a:ext cx="82" cy="416"/>
            </a:xfrm>
            <a:custGeom>
              <a:avLst/>
              <a:gdLst>
                <a:gd name="T0" fmla="*/ 64 w 82"/>
                <a:gd name="T1" fmla="*/ 12 h 416"/>
                <a:gd name="T2" fmla="*/ 38 w 82"/>
                <a:gd name="T3" fmla="*/ 36 h 416"/>
                <a:gd name="T4" fmla="*/ 34 w 82"/>
                <a:gd name="T5" fmla="*/ 44 h 416"/>
                <a:gd name="T6" fmla="*/ 34 w 82"/>
                <a:gd name="T7" fmla="*/ 56 h 416"/>
                <a:gd name="T8" fmla="*/ 42 w 82"/>
                <a:gd name="T9" fmla="*/ 84 h 416"/>
                <a:gd name="T10" fmla="*/ 44 w 82"/>
                <a:gd name="T11" fmla="*/ 102 h 416"/>
                <a:gd name="T12" fmla="*/ 38 w 82"/>
                <a:gd name="T13" fmla="*/ 126 h 416"/>
                <a:gd name="T14" fmla="*/ 32 w 82"/>
                <a:gd name="T15" fmla="*/ 148 h 416"/>
                <a:gd name="T16" fmla="*/ 30 w 82"/>
                <a:gd name="T17" fmla="*/ 158 h 416"/>
                <a:gd name="T18" fmla="*/ 36 w 82"/>
                <a:gd name="T19" fmla="*/ 186 h 416"/>
                <a:gd name="T20" fmla="*/ 40 w 82"/>
                <a:gd name="T21" fmla="*/ 212 h 416"/>
                <a:gd name="T22" fmla="*/ 38 w 82"/>
                <a:gd name="T23" fmla="*/ 226 h 416"/>
                <a:gd name="T24" fmla="*/ 30 w 82"/>
                <a:gd name="T25" fmla="*/ 254 h 416"/>
                <a:gd name="T26" fmla="*/ 28 w 82"/>
                <a:gd name="T27" fmla="*/ 268 h 416"/>
                <a:gd name="T28" fmla="*/ 32 w 82"/>
                <a:gd name="T29" fmla="*/ 282 h 416"/>
                <a:gd name="T30" fmla="*/ 48 w 82"/>
                <a:gd name="T31" fmla="*/ 304 h 416"/>
                <a:gd name="T32" fmla="*/ 54 w 82"/>
                <a:gd name="T33" fmla="*/ 316 h 416"/>
                <a:gd name="T34" fmla="*/ 56 w 82"/>
                <a:gd name="T35" fmla="*/ 328 h 416"/>
                <a:gd name="T36" fmla="*/ 56 w 82"/>
                <a:gd name="T37" fmla="*/ 354 h 416"/>
                <a:gd name="T38" fmla="*/ 60 w 82"/>
                <a:gd name="T39" fmla="*/ 366 h 416"/>
                <a:gd name="T40" fmla="*/ 74 w 82"/>
                <a:gd name="T41" fmla="*/ 390 h 416"/>
                <a:gd name="T42" fmla="*/ 82 w 82"/>
                <a:gd name="T43" fmla="*/ 408 h 416"/>
                <a:gd name="T44" fmla="*/ 82 w 82"/>
                <a:gd name="T45" fmla="*/ 416 h 416"/>
                <a:gd name="T46" fmla="*/ 50 w 82"/>
                <a:gd name="T47" fmla="*/ 370 h 416"/>
                <a:gd name="T48" fmla="*/ 46 w 82"/>
                <a:gd name="T49" fmla="*/ 364 h 416"/>
                <a:gd name="T50" fmla="*/ 40 w 82"/>
                <a:gd name="T51" fmla="*/ 342 h 416"/>
                <a:gd name="T52" fmla="*/ 36 w 82"/>
                <a:gd name="T53" fmla="*/ 312 h 416"/>
                <a:gd name="T54" fmla="*/ 32 w 82"/>
                <a:gd name="T55" fmla="*/ 306 h 416"/>
                <a:gd name="T56" fmla="*/ 20 w 82"/>
                <a:gd name="T57" fmla="*/ 294 h 416"/>
                <a:gd name="T58" fmla="*/ 8 w 82"/>
                <a:gd name="T59" fmla="*/ 284 h 416"/>
                <a:gd name="T60" fmla="*/ 4 w 82"/>
                <a:gd name="T61" fmla="*/ 278 h 416"/>
                <a:gd name="T62" fmla="*/ 0 w 82"/>
                <a:gd name="T63" fmla="*/ 266 h 416"/>
                <a:gd name="T64" fmla="*/ 2 w 82"/>
                <a:gd name="T65" fmla="*/ 254 h 416"/>
                <a:gd name="T66" fmla="*/ 12 w 82"/>
                <a:gd name="T67" fmla="*/ 230 h 416"/>
                <a:gd name="T68" fmla="*/ 14 w 82"/>
                <a:gd name="T69" fmla="*/ 216 h 416"/>
                <a:gd name="T70" fmla="*/ 10 w 82"/>
                <a:gd name="T71" fmla="*/ 170 h 416"/>
                <a:gd name="T72" fmla="*/ 6 w 82"/>
                <a:gd name="T73" fmla="*/ 160 h 416"/>
                <a:gd name="T74" fmla="*/ 2 w 82"/>
                <a:gd name="T75" fmla="*/ 148 h 416"/>
                <a:gd name="T76" fmla="*/ 2 w 82"/>
                <a:gd name="T77" fmla="*/ 140 h 416"/>
                <a:gd name="T78" fmla="*/ 10 w 82"/>
                <a:gd name="T79" fmla="*/ 122 h 416"/>
                <a:gd name="T80" fmla="*/ 12 w 82"/>
                <a:gd name="T81" fmla="*/ 114 h 416"/>
                <a:gd name="T82" fmla="*/ 10 w 82"/>
                <a:gd name="T83" fmla="*/ 84 h 416"/>
                <a:gd name="T84" fmla="*/ 6 w 82"/>
                <a:gd name="T85" fmla="*/ 46 h 416"/>
                <a:gd name="T86" fmla="*/ 8 w 82"/>
                <a:gd name="T87" fmla="*/ 32 h 416"/>
                <a:gd name="T88" fmla="*/ 18 w 82"/>
                <a:gd name="T89" fmla="*/ 16 h 416"/>
                <a:gd name="T90" fmla="*/ 42 w 82"/>
                <a:gd name="T91" fmla="*/ 6 h 416"/>
                <a:gd name="T92" fmla="*/ 52 w 82"/>
                <a:gd name="T93" fmla="*/ 0 h 4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2" h="416">
                  <a:moveTo>
                    <a:pt x="64" y="12"/>
                  </a:moveTo>
                  <a:lnTo>
                    <a:pt x="64" y="12"/>
                  </a:lnTo>
                  <a:lnTo>
                    <a:pt x="44" y="28"/>
                  </a:lnTo>
                  <a:lnTo>
                    <a:pt x="38" y="36"/>
                  </a:lnTo>
                  <a:lnTo>
                    <a:pt x="34" y="44"/>
                  </a:lnTo>
                  <a:lnTo>
                    <a:pt x="34" y="50"/>
                  </a:lnTo>
                  <a:lnTo>
                    <a:pt x="34" y="56"/>
                  </a:lnTo>
                  <a:lnTo>
                    <a:pt x="38" y="68"/>
                  </a:lnTo>
                  <a:lnTo>
                    <a:pt x="42" y="84"/>
                  </a:lnTo>
                  <a:lnTo>
                    <a:pt x="44" y="92"/>
                  </a:lnTo>
                  <a:lnTo>
                    <a:pt x="44" y="102"/>
                  </a:lnTo>
                  <a:lnTo>
                    <a:pt x="38" y="126"/>
                  </a:lnTo>
                  <a:lnTo>
                    <a:pt x="34" y="140"/>
                  </a:lnTo>
                  <a:lnTo>
                    <a:pt x="32" y="148"/>
                  </a:lnTo>
                  <a:lnTo>
                    <a:pt x="30" y="158"/>
                  </a:lnTo>
                  <a:lnTo>
                    <a:pt x="32" y="172"/>
                  </a:lnTo>
                  <a:lnTo>
                    <a:pt x="36" y="186"/>
                  </a:lnTo>
                  <a:lnTo>
                    <a:pt x="40" y="198"/>
                  </a:lnTo>
                  <a:lnTo>
                    <a:pt x="40" y="212"/>
                  </a:lnTo>
                  <a:lnTo>
                    <a:pt x="38" y="226"/>
                  </a:lnTo>
                  <a:lnTo>
                    <a:pt x="34" y="240"/>
                  </a:lnTo>
                  <a:lnTo>
                    <a:pt x="30" y="254"/>
                  </a:lnTo>
                  <a:lnTo>
                    <a:pt x="28" y="268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40" y="292"/>
                  </a:lnTo>
                  <a:lnTo>
                    <a:pt x="48" y="304"/>
                  </a:lnTo>
                  <a:lnTo>
                    <a:pt x="52" y="310"/>
                  </a:lnTo>
                  <a:lnTo>
                    <a:pt x="54" y="316"/>
                  </a:lnTo>
                  <a:lnTo>
                    <a:pt x="56" y="328"/>
                  </a:lnTo>
                  <a:lnTo>
                    <a:pt x="56" y="342"/>
                  </a:lnTo>
                  <a:lnTo>
                    <a:pt x="56" y="354"/>
                  </a:lnTo>
                  <a:lnTo>
                    <a:pt x="60" y="366"/>
                  </a:lnTo>
                  <a:lnTo>
                    <a:pt x="66" y="380"/>
                  </a:lnTo>
                  <a:lnTo>
                    <a:pt x="74" y="390"/>
                  </a:lnTo>
                  <a:lnTo>
                    <a:pt x="80" y="402"/>
                  </a:lnTo>
                  <a:lnTo>
                    <a:pt x="82" y="408"/>
                  </a:lnTo>
                  <a:lnTo>
                    <a:pt x="82" y="416"/>
                  </a:lnTo>
                  <a:lnTo>
                    <a:pt x="64" y="394"/>
                  </a:lnTo>
                  <a:lnTo>
                    <a:pt x="50" y="370"/>
                  </a:lnTo>
                  <a:lnTo>
                    <a:pt x="46" y="364"/>
                  </a:lnTo>
                  <a:lnTo>
                    <a:pt x="42" y="356"/>
                  </a:lnTo>
                  <a:lnTo>
                    <a:pt x="40" y="342"/>
                  </a:lnTo>
                  <a:lnTo>
                    <a:pt x="38" y="328"/>
                  </a:lnTo>
                  <a:lnTo>
                    <a:pt x="36" y="312"/>
                  </a:lnTo>
                  <a:lnTo>
                    <a:pt x="32" y="306"/>
                  </a:lnTo>
                  <a:lnTo>
                    <a:pt x="28" y="302"/>
                  </a:lnTo>
                  <a:lnTo>
                    <a:pt x="20" y="294"/>
                  </a:lnTo>
                  <a:lnTo>
                    <a:pt x="12" y="288"/>
                  </a:lnTo>
                  <a:lnTo>
                    <a:pt x="8" y="284"/>
                  </a:lnTo>
                  <a:lnTo>
                    <a:pt x="4" y="278"/>
                  </a:lnTo>
                  <a:lnTo>
                    <a:pt x="0" y="272"/>
                  </a:lnTo>
                  <a:lnTo>
                    <a:pt x="0" y="266"/>
                  </a:lnTo>
                  <a:lnTo>
                    <a:pt x="0" y="260"/>
                  </a:lnTo>
                  <a:lnTo>
                    <a:pt x="2" y="254"/>
                  </a:lnTo>
                  <a:lnTo>
                    <a:pt x="8" y="242"/>
                  </a:lnTo>
                  <a:lnTo>
                    <a:pt x="12" y="230"/>
                  </a:lnTo>
                  <a:lnTo>
                    <a:pt x="14" y="216"/>
                  </a:lnTo>
                  <a:lnTo>
                    <a:pt x="14" y="200"/>
                  </a:lnTo>
                  <a:lnTo>
                    <a:pt x="10" y="170"/>
                  </a:lnTo>
                  <a:lnTo>
                    <a:pt x="6" y="160"/>
                  </a:lnTo>
                  <a:lnTo>
                    <a:pt x="4" y="154"/>
                  </a:lnTo>
                  <a:lnTo>
                    <a:pt x="2" y="148"/>
                  </a:lnTo>
                  <a:lnTo>
                    <a:pt x="2" y="140"/>
                  </a:lnTo>
                  <a:lnTo>
                    <a:pt x="4" y="136"/>
                  </a:lnTo>
                  <a:lnTo>
                    <a:pt x="10" y="122"/>
                  </a:lnTo>
                  <a:lnTo>
                    <a:pt x="12" y="114"/>
                  </a:lnTo>
                  <a:lnTo>
                    <a:pt x="12" y="104"/>
                  </a:lnTo>
                  <a:lnTo>
                    <a:pt x="10" y="84"/>
                  </a:lnTo>
                  <a:lnTo>
                    <a:pt x="8" y="62"/>
                  </a:lnTo>
                  <a:lnTo>
                    <a:pt x="6" y="46"/>
                  </a:lnTo>
                  <a:lnTo>
                    <a:pt x="8" y="32"/>
                  </a:lnTo>
                  <a:lnTo>
                    <a:pt x="12" y="24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42" y="6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6" name="Freeform 1326">
              <a:extLst>
                <a:ext uri="{FF2B5EF4-FFF2-40B4-BE49-F238E27FC236}">
                  <a16:creationId xmlns:a16="http://schemas.microsoft.com/office/drawing/2014/main" id="{027B245D-9B87-4079-9D5D-21C21903A7D3}"/>
                </a:ext>
              </a:extLst>
            </p:cNvPr>
            <p:cNvSpPr/>
            <p:nvPr>
              <p:custDataLst>
                <p:tags r:id="rId417"/>
              </p:custDataLst>
            </p:nvPr>
          </p:nvSpPr>
          <p:spPr bwMode="auto">
            <a:xfrm>
              <a:off x="1744" y="2314"/>
              <a:ext cx="82" cy="416"/>
            </a:xfrm>
            <a:custGeom>
              <a:avLst/>
              <a:gdLst>
                <a:gd name="T0" fmla="*/ 64 w 82"/>
                <a:gd name="T1" fmla="*/ 12 h 416"/>
                <a:gd name="T2" fmla="*/ 38 w 82"/>
                <a:gd name="T3" fmla="*/ 36 h 416"/>
                <a:gd name="T4" fmla="*/ 34 w 82"/>
                <a:gd name="T5" fmla="*/ 44 h 416"/>
                <a:gd name="T6" fmla="*/ 34 w 82"/>
                <a:gd name="T7" fmla="*/ 56 h 416"/>
                <a:gd name="T8" fmla="*/ 42 w 82"/>
                <a:gd name="T9" fmla="*/ 84 h 416"/>
                <a:gd name="T10" fmla="*/ 44 w 82"/>
                <a:gd name="T11" fmla="*/ 102 h 416"/>
                <a:gd name="T12" fmla="*/ 38 w 82"/>
                <a:gd name="T13" fmla="*/ 126 h 416"/>
                <a:gd name="T14" fmla="*/ 32 w 82"/>
                <a:gd name="T15" fmla="*/ 148 h 416"/>
                <a:gd name="T16" fmla="*/ 30 w 82"/>
                <a:gd name="T17" fmla="*/ 158 h 416"/>
                <a:gd name="T18" fmla="*/ 36 w 82"/>
                <a:gd name="T19" fmla="*/ 186 h 416"/>
                <a:gd name="T20" fmla="*/ 40 w 82"/>
                <a:gd name="T21" fmla="*/ 212 h 416"/>
                <a:gd name="T22" fmla="*/ 38 w 82"/>
                <a:gd name="T23" fmla="*/ 226 h 416"/>
                <a:gd name="T24" fmla="*/ 30 w 82"/>
                <a:gd name="T25" fmla="*/ 254 h 416"/>
                <a:gd name="T26" fmla="*/ 28 w 82"/>
                <a:gd name="T27" fmla="*/ 268 h 416"/>
                <a:gd name="T28" fmla="*/ 32 w 82"/>
                <a:gd name="T29" fmla="*/ 282 h 416"/>
                <a:gd name="T30" fmla="*/ 48 w 82"/>
                <a:gd name="T31" fmla="*/ 304 h 416"/>
                <a:gd name="T32" fmla="*/ 54 w 82"/>
                <a:gd name="T33" fmla="*/ 316 h 416"/>
                <a:gd name="T34" fmla="*/ 56 w 82"/>
                <a:gd name="T35" fmla="*/ 328 h 416"/>
                <a:gd name="T36" fmla="*/ 56 w 82"/>
                <a:gd name="T37" fmla="*/ 354 h 416"/>
                <a:gd name="T38" fmla="*/ 60 w 82"/>
                <a:gd name="T39" fmla="*/ 366 h 416"/>
                <a:gd name="T40" fmla="*/ 74 w 82"/>
                <a:gd name="T41" fmla="*/ 390 h 416"/>
                <a:gd name="T42" fmla="*/ 82 w 82"/>
                <a:gd name="T43" fmla="*/ 408 h 416"/>
                <a:gd name="T44" fmla="*/ 82 w 82"/>
                <a:gd name="T45" fmla="*/ 416 h 416"/>
                <a:gd name="T46" fmla="*/ 50 w 82"/>
                <a:gd name="T47" fmla="*/ 370 h 416"/>
                <a:gd name="T48" fmla="*/ 46 w 82"/>
                <a:gd name="T49" fmla="*/ 364 h 416"/>
                <a:gd name="T50" fmla="*/ 40 w 82"/>
                <a:gd name="T51" fmla="*/ 342 h 416"/>
                <a:gd name="T52" fmla="*/ 36 w 82"/>
                <a:gd name="T53" fmla="*/ 312 h 416"/>
                <a:gd name="T54" fmla="*/ 32 w 82"/>
                <a:gd name="T55" fmla="*/ 306 h 416"/>
                <a:gd name="T56" fmla="*/ 20 w 82"/>
                <a:gd name="T57" fmla="*/ 294 h 416"/>
                <a:gd name="T58" fmla="*/ 8 w 82"/>
                <a:gd name="T59" fmla="*/ 284 h 416"/>
                <a:gd name="T60" fmla="*/ 4 w 82"/>
                <a:gd name="T61" fmla="*/ 278 h 416"/>
                <a:gd name="T62" fmla="*/ 0 w 82"/>
                <a:gd name="T63" fmla="*/ 266 h 416"/>
                <a:gd name="T64" fmla="*/ 2 w 82"/>
                <a:gd name="T65" fmla="*/ 254 h 416"/>
                <a:gd name="T66" fmla="*/ 12 w 82"/>
                <a:gd name="T67" fmla="*/ 230 h 416"/>
                <a:gd name="T68" fmla="*/ 14 w 82"/>
                <a:gd name="T69" fmla="*/ 216 h 416"/>
                <a:gd name="T70" fmla="*/ 10 w 82"/>
                <a:gd name="T71" fmla="*/ 170 h 416"/>
                <a:gd name="T72" fmla="*/ 6 w 82"/>
                <a:gd name="T73" fmla="*/ 160 h 416"/>
                <a:gd name="T74" fmla="*/ 2 w 82"/>
                <a:gd name="T75" fmla="*/ 148 h 416"/>
                <a:gd name="T76" fmla="*/ 2 w 82"/>
                <a:gd name="T77" fmla="*/ 140 h 416"/>
                <a:gd name="T78" fmla="*/ 10 w 82"/>
                <a:gd name="T79" fmla="*/ 122 h 416"/>
                <a:gd name="T80" fmla="*/ 12 w 82"/>
                <a:gd name="T81" fmla="*/ 114 h 416"/>
                <a:gd name="T82" fmla="*/ 10 w 82"/>
                <a:gd name="T83" fmla="*/ 84 h 416"/>
                <a:gd name="T84" fmla="*/ 6 w 82"/>
                <a:gd name="T85" fmla="*/ 46 h 416"/>
                <a:gd name="T86" fmla="*/ 8 w 82"/>
                <a:gd name="T87" fmla="*/ 32 h 416"/>
                <a:gd name="T88" fmla="*/ 18 w 82"/>
                <a:gd name="T89" fmla="*/ 16 h 416"/>
                <a:gd name="T90" fmla="*/ 42 w 82"/>
                <a:gd name="T91" fmla="*/ 6 h 416"/>
                <a:gd name="T92" fmla="*/ 52 w 82"/>
                <a:gd name="T93" fmla="*/ 0 h 4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2" h="416">
                  <a:moveTo>
                    <a:pt x="64" y="12"/>
                  </a:moveTo>
                  <a:lnTo>
                    <a:pt x="64" y="12"/>
                  </a:lnTo>
                  <a:lnTo>
                    <a:pt x="44" y="28"/>
                  </a:lnTo>
                  <a:lnTo>
                    <a:pt x="38" y="36"/>
                  </a:lnTo>
                  <a:lnTo>
                    <a:pt x="34" y="44"/>
                  </a:lnTo>
                  <a:lnTo>
                    <a:pt x="34" y="50"/>
                  </a:lnTo>
                  <a:lnTo>
                    <a:pt x="34" y="56"/>
                  </a:lnTo>
                  <a:lnTo>
                    <a:pt x="38" y="68"/>
                  </a:lnTo>
                  <a:lnTo>
                    <a:pt x="42" y="84"/>
                  </a:lnTo>
                  <a:lnTo>
                    <a:pt x="44" y="92"/>
                  </a:lnTo>
                  <a:lnTo>
                    <a:pt x="44" y="102"/>
                  </a:lnTo>
                  <a:lnTo>
                    <a:pt x="38" y="126"/>
                  </a:lnTo>
                  <a:lnTo>
                    <a:pt x="34" y="140"/>
                  </a:lnTo>
                  <a:lnTo>
                    <a:pt x="32" y="148"/>
                  </a:lnTo>
                  <a:lnTo>
                    <a:pt x="30" y="158"/>
                  </a:lnTo>
                  <a:lnTo>
                    <a:pt x="32" y="172"/>
                  </a:lnTo>
                  <a:lnTo>
                    <a:pt x="36" y="186"/>
                  </a:lnTo>
                  <a:lnTo>
                    <a:pt x="40" y="198"/>
                  </a:lnTo>
                  <a:lnTo>
                    <a:pt x="40" y="212"/>
                  </a:lnTo>
                  <a:lnTo>
                    <a:pt x="38" y="226"/>
                  </a:lnTo>
                  <a:lnTo>
                    <a:pt x="34" y="240"/>
                  </a:lnTo>
                  <a:lnTo>
                    <a:pt x="30" y="254"/>
                  </a:lnTo>
                  <a:lnTo>
                    <a:pt x="28" y="268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40" y="292"/>
                  </a:lnTo>
                  <a:lnTo>
                    <a:pt x="48" y="304"/>
                  </a:lnTo>
                  <a:lnTo>
                    <a:pt x="52" y="310"/>
                  </a:lnTo>
                  <a:lnTo>
                    <a:pt x="54" y="316"/>
                  </a:lnTo>
                  <a:lnTo>
                    <a:pt x="56" y="328"/>
                  </a:lnTo>
                  <a:lnTo>
                    <a:pt x="56" y="342"/>
                  </a:lnTo>
                  <a:lnTo>
                    <a:pt x="56" y="354"/>
                  </a:lnTo>
                  <a:lnTo>
                    <a:pt x="60" y="366"/>
                  </a:lnTo>
                  <a:lnTo>
                    <a:pt x="66" y="380"/>
                  </a:lnTo>
                  <a:lnTo>
                    <a:pt x="74" y="390"/>
                  </a:lnTo>
                  <a:lnTo>
                    <a:pt x="80" y="402"/>
                  </a:lnTo>
                  <a:lnTo>
                    <a:pt x="82" y="408"/>
                  </a:lnTo>
                  <a:lnTo>
                    <a:pt x="82" y="416"/>
                  </a:lnTo>
                  <a:lnTo>
                    <a:pt x="64" y="394"/>
                  </a:lnTo>
                  <a:lnTo>
                    <a:pt x="50" y="370"/>
                  </a:lnTo>
                  <a:lnTo>
                    <a:pt x="46" y="364"/>
                  </a:lnTo>
                  <a:lnTo>
                    <a:pt x="42" y="356"/>
                  </a:lnTo>
                  <a:lnTo>
                    <a:pt x="40" y="342"/>
                  </a:lnTo>
                  <a:lnTo>
                    <a:pt x="38" y="328"/>
                  </a:lnTo>
                  <a:lnTo>
                    <a:pt x="36" y="312"/>
                  </a:lnTo>
                  <a:lnTo>
                    <a:pt x="32" y="306"/>
                  </a:lnTo>
                  <a:lnTo>
                    <a:pt x="28" y="302"/>
                  </a:lnTo>
                  <a:lnTo>
                    <a:pt x="20" y="294"/>
                  </a:lnTo>
                  <a:lnTo>
                    <a:pt x="12" y="288"/>
                  </a:lnTo>
                  <a:lnTo>
                    <a:pt x="8" y="284"/>
                  </a:lnTo>
                  <a:lnTo>
                    <a:pt x="4" y="278"/>
                  </a:lnTo>
                  <a:lnTo>
                    <a:pt x="0" y="272"/>
                  </a:lnTo>
                  <a:lnTo>
                    <a:pt x="0" y="266"/>
                  </a:lnTo>
                  <a:lnTo>
                    <a:pt x="0" y="260"/>
                  </a:lnTo>
                  <a:lnTo>
                    <a:pt x="2" y="254"/>
                  </a:lnTo>
                  <a:lnTo>
                    <a:pt x="8" y="242"/>
                  </a:lnTo>
                  <a:lnTo>
                    <a:pt x="12" y="230"/>
                  </a:lnTo>
                  <a:lnTo>
                    <a:pt x="14" y="216"/>
                  </a:lnTo>
                  <a:lnTo>
                    <a:pt x="14" y="200"/>
                  </a:lnTo>
                  <a:lnTo>
                    <a:pt x="10" y="170"/>
                  </a:lnTo>
                  <a:lnTo>
                    <a:pt x="6" y="160"/>
                  </a:lnTo>
                  <a:lnTo>
                    <a:pt x="4" y="154"/>
                  </a:lnTo>
                  <a:lnTo>
                    <a:pt x="2" y="148"/>
                  </a:lnTo>
                  <a:lnTo>
                    <a:pt x="2" y="140"/>
                  </a:lnTo>
                  <a:lnTo>
                    <a:pt x="4" y="136"/>
                  </a:lnTo>
                  <a:lnTo>
                    <a:pt x="10" y="122"/>
                  </a:lnTo>
                  <a:lnTo>
                    <a:pt x="12" y="114"/>
                  </a:lnTo>
                  <a:lnTo>
                    <a:pt x="12" y="104"/>
                  </a:lnTo>
                  <a:lnTo>
                    <a:pt x="10" y="84"/>
                  </a:lnTo>
                  <a:lnTo>
                    <a:pt x="8" y="62"/>
                  </a:lnTo>
                  <a:lnTo>
                    <a:pt x="6" y="46"/>
                  </a:lnTo>
                  <a:lnTo>
                    <a:pt x="8" y="32"/>
                  </a:lnTo>
                  <a:lnTo>
                    <a:pt x="12" y="24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42" y="6"/>
                  </a:lnTo>
                  <a:lnTo>
                    <a:pt x="48" y="4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7" name="Freeform 1327">
              <a:extLst>
                <a:ext uri="{FF2B5EF4-FFF2-40B4-BE49-F238E27FC236}">
                  <a16:creationId xmlns:a16="http://schemas.microsoft.com/office/drawing/2014/main" id="{CE38CE04-60DB-4CC9-ADD5-0EA7945910CF}"/>
                </a:ext>
              </a:extLst>
            </p:cNvPr>
            <p:cNvSpPr/>
            <p:nvPr>
              <p:custDataLst>
                <p:tags r:id="rId418"/>
              </p:custDataLst>
            </p:nvPr>
          </p:nvSpPr>
          <p:spPr bwMode="auto">
            <a:xfrm>
              <a:off x="1804" y="2840"/>
              <a:ext cx="150" cy="58"/>
            </a:xfrm>
            <a:custGeom>
              <a:avLst/>
              <a:gdLst>
                <a:gd name="T0" fmla="*/ 0 w 150"/>
                <a:gd name="T1" fmla="*/ 32 h 58"/>
                <a:gd name="T2" fmla="*/ 0 w 150"/>
                <a:gd name="T3" fmla="*/ 32 h 58"/>
                <a:gd name="T4" fmla="*/ 44 w 150"/>
                <a:gd name="T5" fmla="*/ 36 h 58"/>
                <a:gd name="T6" fmla="*/ 68 w 150"/>
                <a:gd name="T7" fmla="*/ 36 h 58"/>
                <a:gd name="T8" fmla="*/ 90 w 150"/>
                <a:gd name="T9" fmla="*/ 36 h 58"/>
                <a:gd name="T10" fmla="*/ 90 w 150"/>
                <a:gd name="T11" fmla="*/ 36 h 58"/>
                <a:gd name="T12" fmla="*/ 100 w 150"/>
                <a:gd name="T13" fmla="*/ 32 h 58"/>
                <a:gd name="T14" fmla="*/ 106 w 150"/>
                <a:gd name="T15" fmla="*/ 30 h 58"/>
                <a:gd name="T16" fmla="*/ 108 w 150"/>
                <a:gd name="T17" fmla="*/ 24 h 58"/>
                <a:gd name="T18" fmla="*/ 108 w 150"/>
                <a:gd name="T19" fmla="*/ 24 h 58"/>
                <a:gd name="T20" fmla="*/ 110 w 150"/>
                <a:gd name="T21" fmla="*/ 20 h 58"/>
                <a:gd name="T22" fmla="*/ 110 w 150"/>
                <a:gd name="T23" fmla="*/ 16 h 58"/>
                <a:gd name="T24" fmla="*/ 106 w 150"/>
                <a:gd name="T25" fmla="*/ 10 h 58"/>
                <a:gd name="T26" fmla="*/ 100 w 150"/>
                <a:gd name="T27" fmla="*/ 4 h 58"/>
                <a:gd name="T28" fmla="*/ 94 w 150"/>
                <a:gd name="T29" fmla="*/ 0 h 58"/>
                <a:gd name="T30" fmla="*/ 94 w 150"/>
                <a:gd name="T31" fmla="*/ 0 h 58"/>
                <a:gd name="T32" fmla="*/ 122 w 150"/>
                <a:gd name="T33" fmla="*/ 6 h 58"/>
                <a:gd name="T34" fmla="*/ 136 w 150"/>
                <a:gd name="T35" fmla="*/ 10 h 58"/>
                <a:gd name="T36" fmla="*/ 142 w 150"/>
                <a:gd name="T37" fmla="*/ 12 h 58"/>
                <a:gd name="T38" fmla="*/ 146 w 150"/>
                <a:gd name="T39" fmla="*/ 16 h 58"/>
                <a:gd name="T40" fmla="*/ 146 w 150"/>
                <a:gd name="T41" fmla="*/ 16 h 58"/>
                <a:gd name="T42" fmla="*/ 150 w 150"/>
                <a:gd name="T43" fmla="*/ 20 h 58"/>
                <a:gd name="T44" fmla="*/ 150 w 150"/>
                <a:gd name="T45" fmla="*/ 26 h 58"/>
                <a:gd name="T46" fmla="*/ 150 w 150"/>
                <a:gd name="T47" fmla="*/ 30 h 58"/>
                <a:gd name="T48" fmla="*/ 148 w 150"/>
                <a:gd name="T49" fmla="*/ 34 h 58"/>
                <a:gd name="T50" fmla="*/ 138 w 150"/>
                <a:gd name="T51" fmla="*/ 42 h 58"/>
                <a:gd name="T52" fmla="*/ 130 w 150"/>
                <a:gd name="T53" fmla="*/ 50 h 58"/>
                <a:gd name="T54" fmla="*/ 130 w 150"/>
                <a:gd name="T55" fmla="*/ 50 h 58"/>
                <a:gd name="T56" fmla="*/ 116 w 150"/>
                <a:gd name="T57" fmla="*/ 56 h 58"/>
                <a:gd name="T58" fmla="*/ 100 w 150"/>
                <a:gd name="T59" fmla="*/ 58 h 58"/>
                <a:gd name="T60" fmla="*/ 86 w 150"/>
                <a:gd name="T61" fmla="*/ 58 h 58"/>
                <a:gd name="T62" fmla="*/ 70 w 150"/>
                <a:gd name="T63" fmla="*/ 56 h 58"/>
                <a:gd name="T64" fmla="*/ 54 w 150"/>
                <a:gd name="T65" fmla="*/ 52 h 58"/>
                <a:gd name="T66" fmla="*/ 40 w 150"/>
                <a:gd name="T67" fmla="*/ 46 h 58"/>
                <a:gd name="T68" fmla="*/ 12 w 150"/>
                <a:gd name="T69" fmla="*/ 36 h 58"/>
                <a:gd name="T70" fmla="*/ 0 w 150"/>
                <a:gd name="T71" fmla="*/ 32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0" h="57">
                  <a:moveTo>
                    <a:pt x="0" y="32"/>
                  </a:moveTo>
                  <a:lnTo>
                    <a:pt x="0" y="32"/>
                  </a:lnTo>
                  <a:lnTo>
                    <a:pt x="44" y="36"/>
                  </a:lnTo>
                  <a:lnTo>
                    <a:pt x="68" y="36"/>
                  </a:lnTo>
                  <a:lnTo>
                    <a:pt x="90" y="36"/>
                  </a:lnTo>
                  <a:lnTo>
                    <a:pt x="100" y="32"/>
                  </a:lnTo>
                  <a:lnTo>
                    <a:pt x="106" y="30"/>
                  </a:lnTo>
                  <a:lnTo>
                    <a:pt x="108" y="24"/>
                  </a:lnTo>
                  <a:lnTo>
                    <a:pt x="110" y="20"/>
                  </a:lnTo>
                  <a:lnTo>
                    <a:pt x="110" y="16"/>
                  </a:lnTo>
                  <a:lnTo>
                    <a:pt x="106" y="10"/>
                  </a:lnTo>
                  <a:lnTo>
                    <a:pt x="100" y="4"/>
                  </a:lnTo>
                  <a:lnTo>
                    <a:pt x="94" y="0"/>
                  </a:lnTo>
                  <a:lnTo>
                    <a:pt x="122" y="6"/>
                  </a:lnTo>
                  <a:lnTo>
                    <a:pt x="136" y="10"/>
                  </a:lnTo>
                  <a:lnTo>
                    <a:pt x="142" y="12"/>
                  </a:lnTo>
                  <a:lnTo>
                    <a:pt x="146" y="16"/>
                  </a:lnTo>
                  <a:lnTo>
                    <a:pt x="150" y="20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48" y="34"/>
                  </a:lnTo>
                  <a:lnTo>
                    <a:pt x="138" y="42"/>
                  </a:lnTo>
                  <a:lnTo>
                    <a:pt x="130" y="50"/>
                  </a:lnTo>
                  <a:lnTo>
                    <a:pt x="116" y="56"/>
                  </a:lnTo>
                  <a:lnTo>
                    <a:pt x="100" y="58"/>
                  </a:lnTo>
                  <a:lnTo>
                    <a:pt x="86" y="58"/>
                  </a:lnTo>
                  <a:lnTo>
                    <a:pt x="70" y="56"/>
                  </a:lnTo>
                  <a:lnTo>
                    <a:pt x="54" y="52"/>
                  </a:lnTo>
                  <a:lnTo>
                    <a:pt x="40" y="46"/>
                  </a:lnTo>
                  <a:lnTo>
                    <a:pt x="12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8" name="Freeform 1328">
              <a:extLst>
                <a:ext uri="{FF2B5EF4-FFF2-40B4-BE49-F238E27FC236}">
                  <a16:creationId xmlns:a16="http://schemas.microsoft.com/office/drawing/2014/main" id="{20493344-D218-41B1-BE9D-4476C58DDE1E}"/>
                </a:ext>
              </a:extLst>
            </p:cNvPr>
            <p:cNvSpPr/>
            <p:nvPr>
              <p:custDataLst>
                <p:tags r:id="rId419"/>
              </p:custDataLst>
            </p:nvPr>
          </p:nvSpPr>
          <p:spPr bwMode="auto">
            <a:xfrm>
              <a:off x="1804" y="2840"/>
              <a:ext cx="150" cy="58"/>
            </a:xfrm>
            <a:custGeom>
              <a:avLst/>
              <a:gdLst>
                <a:gd name="T0" fmla="*/ 0 w 150"/>
                <a:gd name="T1" fmla="*/ 32 h 58"/>
                <a:gd name="T2" fmla="*/ 0 w 150"/>
                <a:gd name="T3" fmla="*/ 32 h 58"/>
                <a:gd name="T4" fmla="*/ 44 w 150"/>
                <a:gd name="T5" fmla="*/ 36 h 58"/>
                <a:gd name="T6" fmla="*/ 68 w 150"/>
                <a:gd name="T7" fmla="*/ 36 h 58"/>
                <a:gd name="T8" fmla="*/ 90 w 150"/>
                <a:gd name="T9" fmla="*/ 36 h 58"/>
                <a:gd name="T10" fmla="*/ 90 w 150"/>
                <a:gd name="T11" fmla="*/ 36 h 58"/>
                <a:gd name="T12" fmla="*/ 100 w 150"/>
                <a:gd name="T13" fmla="*/ 32 h 58"/>
                <a:gd name="T14" fmla="*/ 106 w 150"/>
                <a:gd name="T15" fmla="*/ 30 h 58"/>
                <a:gd name="T16" fmla="*/ 108 w 150"/>
                <a:gd name="T17" fmla="*/ 24 h 58"/>
                <a:gd name="T18" fmla="*/ 108 w 150"/>
                <a:gd name="T19" fmla="*/ 24 h 58"/>
                <a:gd name="T20" fmla="*/ 110 w 150"/>
                <a:gd name="T21" fmla="*/ 20 h 58"/>
                <a:gd name="T22" fmla="*/ 110 w 150"/>
                <a:gd name="T23" fmla="*/ 16 h 58"/>
                <a:gd name="T24" fmla="*/ 106 w 150"/>
                <a:gd name="T25" fmla="*/ 10 h 58"/>
                <a:gd name="T26" fmla="*/ 100 w 150"/>
                <a:gd name="T27" fmla="*/ 4 h 58"/>
                <a:gd name="T28" fmla="*/ 94 w 150"/>
                <a:gd name="T29" fmla="*/ 0 h 58"/>
                <a:gd name="T30" fmla="*/ 94 w 150"/>
                <a:gd name="T31" fmla="*/ 0 h 58"/>
                <a:gd name="T32" fmla="*/ 122 w 150"/>
                <a:gd name="T33" fmla="*/ 6 h 58"/>
                <a:gd name="T34" fmla="*/ 136 w 150"/>
                <a:gd name="T35" fmla="*/ 10 h 58"/>
                <a:gd name="T36" fmla="*/ 142 w 150"/>
                <a:gd name="T37" fmla="*/ 12 h 58"/>
                <a:gd name="T38" fmla="*/ 146 w 150"/>
                <a:gd name="T39" fmla="*/ 16 h 58"/>
                <a:gd name="T40" fmla="*/ 146 w 150"/>
                <a:gd name="T41" fmla="*/ 16 h 58"/>
                <a:gd name="T42" fmla="*/ 150 w 150"/>
                <a:gd name="T43" fmla="*/ 20 h 58"/>
                <a:gd name="T44" fmla="*/ 150 w 150"/>
                <a:gd name="T45" fmla="*/ 26 h 58"/>
                <a:gd name="T46" fmla="*/ 150 w 150"/>
                <a:gd name="T47" fmla="*/ 30 h 58"/>
                <a:gd name="T48" fmla="*/ 148 w 150"/>
                <a:gd name="T49" fmla="*/ 34 h 58"/>
                <a:gd name="T50" fmla="*/ 138 w 150"/>
                <a:gd name="T51" fmla="*/ 42 h 58"/>
                <a:gd name="T52" fmla="*/ 130 w 150"/>
                <a:gd name="T53" fmla="*/ 50 h 58"/>
                <a:gd name="T54" fmla="*/ 130 w 150"/>
                <a:gd name="T55" fmla="*/ 50 h 58"/>
                <a:gd name="T56" fmla="*/ 116 w 150"/>
                <a:gd name="T57" fmla="*/ 56 h 58"/>
                <a:gd name="T58" fmla="*/ 100 w 150"/>
                <a:gd name="T59" fmla="*/ 58 h 58"/>
                <a:gd name="T60" fmla="*/ 86 w 150"/>
                <a:gd name="T61" fmla="*/ 58 h 58"/>
                <a:gd name="T62" fmla="*/ 70 w 150"/>
                <a:gd name="T63" fmla="*/ 56 h 58"/>
                <a:gd name="T64" fmla="*/ 54 w 150"/>
                <a:gd name="T65" fmla="*/ 52 h 58"/>
                <a:gd name="T66" fmla="*/ 40 w 150"/>
                <a:gd name="T67" fmla="*/ 46 h 58"/>
                <a:gd name="T68" fmla="*/ 12 w 150"/>
                <a:gd name="T69" fmla="*/ 36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0" h="57">
                  <a:moveTo>
                    <a:pt x="0" y="32"/>
                  </a:moveTo>
                  <a:lnTo>
                    <a:pt x="0" y="32"/>
                  </a:lnTo>
                  <a:lnTo>
                    <a:pt x="44" y="36"/>
                  </a:lnTo>
                  <a:lnTo>
                    <a:pt x="68" y="36"/>
                  </a:lnTo>
                  <a:lnTo>
                    <a:pt x="90" y="36"/>
                  </a:lnTo>
                  <a:lnTo>
                    <a:pt x="100" y="32"/>
                  </a:lnTo>
                  <a:lnTo>
                    <a:pt x="106" y="30"/>
                  </a:lnTo>
                  <a:lnTo>
                    <a:pt x="108" y="24"/>
                  </a:lnTo>
                  <a:lnTo>
                    <a:pt x="110" y="20"/>
                  </a:lnTo>
                  <a:lnTo>
                    <a:pt x="110" y="16"/>
                  </a:lnTo>
                  <a:lnTo>
                    <a:pt x="106" y="10"/>
                  </a:lnTo>
                  <a:lnTo>
                    <a:pt x="100" y="4"/>
                  </a:lnTo>
                  <a:lnTo>
                    <a:pt x="94" y="0"/>
                  </a:lnTo>
                  <a:lnTo>
                    <a:pt x="122" y="6"/>
                  </a:lnTo>
                  <a:lnTo>
                    <a:pt x="136" y="10"/>
                  </a:lnTo>
                  <a:lnTo>
                    <a:pt x="142" y="12"/>
                  </a:lnTo>
                  <a:lnTo>
                    <a:pt x="146" y="16"/>
                  </a:lnTo>
                  <a:lnTo>
                    <a:pt x="150" y="20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48" y="34"/>
                  </a:lnTo>
                  <a:lnTo>
                    <a:pt x="138" y="42"/>
                  </a:lnTo>
                  <a:lnTo>
                    <a:pt x="130" y="50"/>
                  </a:lnTo>
                  <a:lnTo>
                    <a:pt x="116" y="56"/>
                  </a:lnTo>
                  <a:lnTo>
                    <a:pt x="100" y="58"/>
                  </a:lnTo>
                  <a:lnTo>
                    <a:pt x="86" y="58"/>
                  </a:lnTo>
                  <a:lnTo>
                    <a:pt x="70" y="56"/>
                  </a:lnTo>
                  <a:lnTo>
                    <a:pt x="54" y="52"/>
                  </a:lnTo>
                  <a:lnTo>
                    <a:pt x="40" y="46"/>
                  </a:lnTo>
                  <a:lnTo>
                    <a:pt x="12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49" name="Freeform 1329">
              <a:extLst>
                <a:ext uri="{FF2B5EF4-FFF2-40B4-BE49-F238E27FC236}">
                  <a16:creationId xmlns:a16="http://schemas.microsoft.com/office/drawing/2014/main" id="{BAC6F542-CE5D-4EFC-BC3B-89E420573A38}"/>
                </a:ext>
              </a:extLst>
            </p:cNvPr>
            <p:cNvSpPr/>
            <p:nvPr>
              <p:custDataLst>
                <p:tags r:id="rId420"/>
              </p:custDataLst>
            </p:nvPr>
          </p:nvSpPr>
          <p:spPr bwMode="auto">
            <a:xfrm>
              <a:off x="1616" y="2204"/>
              <a:ext cx="304" cy="688"/>
            </a:xfrm>
            <a:custGeom>
              <a:avLst/>
              <a:gdLst>
                <a:gd name="T0" fmla="*/ 60 w 304"/>
                <a:gd name="T1" fmla="*/ 0 h 688"/>
                <a:gd name="T2" fmla="*/ 42 w 304"/>
                <a:gd name="T3" fmla="*/ 64 h 688"/>
                <a:gd name="T4" fmla="*/ 28 w 304"/>
                <a:gd name="T5" fmla="*/ 144 h 688"/>
                <a:gd name="T6" fmla="*/ 20 w 304"/>
                <a:gd name="T7" fmla="*/ 232 h 688"/>
                <a:gd name="T8" fmla="*/ 22 w 304"/>
                <a:gd name="T9" fmla="*/ 326 h 688"/>
                <a:gd name="T10" fmla="*/ 38 w 304"/>
                <a:gd name="T11" fmla="*/ 418 h 688"/>
                <a:gd name="T12" fmla="*/ 52 w 304"/>
                <a:gd name="T13" fmla="*/ 462 h 688"/>
                <a:gd name="T14" fmla="*/ 72 w 304"/>
                <a:gd name="T15" fmla="*/ 506 h 688"/>
                <a:gd name="T16" fmla="*/ 96 w 304"/>
                <a:gd name="T17" fmla="*/ 546 h 688"/>
                <a:gd name="T18" fmla="*/ 128 w 304"/>
                <a:gd name="T19" fmla="*/ 582 h 688"/>
                <a:gd name="T20" fmla="*/ 166 w 304"/>
                <a:gd name="T21" fmla="*/ 616 h 688"/>
                <a:gd name="T22" fmla="*/ 210 w 304"/>
                <a:gd name="T23" fmla="*/ 644 h 688"/>
                <a:gd name="T24" fmla="*/ 222 w 304"/>
                <a:gd name="T25" fmla="*/ 652 h 688"/>
                <a:gd name="T26" fmla="*/ 244 w 304"/>
                <a:gd name="T27" fmla="*/ 660 h 688"/>
                <a:gd name="T28" fmla="*/ 260 w 304"/>
                <a:gd name="T29" fmla="*/ 662 h 688"/>
                <a:gd name="T30" fmla="*/ 268 w 304"/>
                <a:gd name="T31" fmla="*/ 658 h 688"/>
                <a:gd name="T32" fmla="*/ 268 w 304"/>
                <a:gd name="T33" fmla="*/ 654 h 688"/>
                <a:gd name="T34" fmla="*/ 270 w 304"/>
                <a:gd name="T35" fmla="*/ 664 h 688"/>
                <a:gd name="T36" fmla="*/ 278 w 304"/>
                <a:gd name="T37" fmla="*/ 668 h 688"/>
                <a:gd name="T38" fmla="*/ 300 w 304"/>
                <a:gd name="T39" fmla="*/ 662 h 688"/>
                <a:gd name="T40" fmla="*/ 304 w 304"/>
                <a:gd name="T41" fmla="*/ 662 h 688"/>
                <a:gd name="T42" fmla="*/ 296 w 304"/>
                <a:gd name="T43" fmla="*/ 672 h 688"/>
                <a:gd name="T44" fmla="*/ 280 w 304"/>
                <a:gd name="T45" fmla="*/ 686 h 688"/>
                <a:gd name="T46" fmla="*/ 252 w 304"/>
                <a:gd name="T47" fmla="*/ 686 h 688"/>
                <a:gd name="T48" fmla="*/ 220 w 304"/>
                <a:gd name="T49" fmla="*/ 678 h 688"/>
                <a:gd name="T50" fmla="*/ 180 w 304"/>
                <a:gd name="T51" fmla="*/ 660 h 688"/>
                <a:gd name="T52" fmla="*/ 168 w 304"/>
                <a:gd name="T53" fmla="*/ 652 h 688"/>
                <a:gd name="T54" fmla="*/ 132 w 304"/>
                <a:gd name="T55" fmla="*/ 622 h 688"/>
                <a:gd name="T56" fmla="*/ 92 w 304"/>
                <a:gd name="T57" fmla="*/ 576 h 688"/>
                <a:gd name="T58" fmla="*/ 52 w 304"/>
                <a:gd name="T59" fmla="*/ 514 h 688"/>
                <a:gd name="T60" fmla="*/ 20 w 304"/>
                <a:gd name="T61" fmla="*/ 434 h 688"/>
                <a:gd name="T62" fmla="*/ 8 w 304"/>
                <a:gd name="T63" fmla="*/ 386 h 688"/>
                <a:gd name="T64" fmla="*/ 0 w 304"/>
                <a:gd name="T65" fmla="*/ 334 h 688"/>
                <a:gd name="T66" fmla="*/ 0 w 304"/>
                <a:gd name="T67" fmla="*/ 278 h 688"/>
                <a:gd name="T68" fmla="*/ 4 w 304"/>
                <a:gd name="T69" fmla="*/ 216 h 688"/>
                <a:gd name="T70" fmla="*/ 14 w 304"/>
                <a:gd name="T71" fmla="*/ 150 h 688"/>
                <a:gd name="T72" fmla="*/ 34 w 304"/>
                <a:gd name="T73" fmla="*/ 78 h 688"/>
                <a:gd name="T74" fmla="*/ 60 w 304"/>
                <a:gd name="T75" fmla="*/ 0 h 6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688">
                  <a:moveTo>
                    <a:pt x="60" y="0"/>
                  </a:moveTo>
                  <a:lnTo>
                    <a:pt x="60" y="0"/>
                  </a:lnTo>
                  <a:lnTo>
                    <a:pt x="52" y="30"/>
                  </a:lnTo>
                  <a:lnTo>
                    <a:pt x="42" y="64"/>
                  </a:lnTo>
                  <a:lnTo>
                    <a:pt x="34" y="102"/>
                  </a:lnTo>
                  <a:lnTo>
                    <a:pt x="28" y="144"/>
                  </a:lnTo>
                  <a:lnTo>
                    <a:pt x="22" y="188"/>
                  </a:lnTo>
                  <a:lnTo>
                    <a:pt x="20" y="232"/>
                  </a:lnTo>
                  <a:lnTo>
                    <a:pt x="18" y="278"/>
                  </a:lnTo>
                  <a:lnTo>
                    <a:pt x="22" y="326"/>
                  </a:lnTo>
                  <a:lnTo>
                    <a:pt x="28" y="372"/>
                  </a:lnTo>
                  <a:lnTo>
                    <a:pt x="38" y="418"/>
                  </a:lnTo>
                  <a:lnTo>
                    <a:pt x="44" y="440"/>
                  </a:lnTo>
                  <a:lnTo>
                    <a:pt x="52" y="462"/>
                  </a:lnTo>
                  <a:lnTo>
                    <a:pt x="62" y="484"/>
                  </a:lnTo>
                  <a:lnTo>
                    <a:pt x="72" y="506"/>
                  </a:lnTo>
                  <a:lnTo>
                    <a:pt x="84" y="526"/>
                  </a:lnTo>
                  <a:lnTo>
                    <a:pt x="96" y="546"/>
                  </a:lnTo>
                  <a:lnTo>
                    <a:pt x="112" y="564"/>
                  </a:lnTo>
                  <a:lnTo>
                    <a:pt x="128" y="582"/>
                  </a:lnTo>
                  <a:lnTo>
                    <a:pt x="146" y="600"/>
                  </a:lnTo>
                  <a:lnTo>
                    <a:pt x="166" y="616"/>
                  </a:lnTo>
                  <a:lnTo>
                    <a:pt x="186" y="630"/>
                  </a:lnTo>
                  <a:lnTo>
                    <a:pt x="210" y="644"/>
                  </a:lnTo>
                  <a:lnTo>
                    <a:pt x="222" y="652"/>
                  </a:lnTo>
                  <a:lnTo>
                    <a:pt x="234" y="656"/>
                  </a:lnTo>
                  <a:lnTo>
                    <a:pt x="244" y="660"/>
                  </a:lnTo>
                  <a:lnTo>
                    <a:pt x="252" y="662"/>
                  </a:lnTo>
                  <a:lnTo>
                    <a:pt x="260" y="662"/>
                  </a:lnTo>
                  <a:lnTo>
                    <a:pt x="266" y="660"/>
                  </a:lnTo>
                  <a:lnTo>
                    <a:pt x="268" y="658"/>
                  </a:lnTo>
                  <a:lnTo>
                    <a:pt x="268" y="654"/>
                  </a:lnTo>
                  <a:lnTo>
                    <a:pt x="268" y="660"/>
                  </a:lnTo>
                  <a:lnTo>
                    <a:pt x="270" y="664"/>
                  </a:lnTo>
                  <a:lnTo>
                    <a:pt x="274" y="666"/>
                  </a:lnTo>
                  <a:lnTo>
                    <a:pt x="278" y="668"/>
                  </a:lnTo>
                  <a:lnTo>
                    <a:pt x="290" y="666"/>
                  </a:lnTo>
                  <a:lnTo>
                    <a:pt x="300" y="662"/>
                  </a:lnTo>
                  <a:lnTo>
                    <a:pt x="304" y="662"/>
                  </a:lnTo>
                  <a:lnTo>
                    <a:pt x="304" y="664"/>
                  </a:lnTo>
                  <a:lnTo>
                    <a:pt x="296" y="672"/>
                  </a:lnTo>
                  <a:lnTo>
                    <a:pt x="280" y="686"/>
                  </a:lnTo>
                  <a:lnTo>
                    <a:pt x="274" y="688"/>
                  </a:lnTo>
                  <a:lnTo>
                    <a:pt x="252" y="686"/>
                  </a:lnTo>
                  <a:lnTo>
                    <a:pt x="238" y="684"/>
                  </a:lnTo>
                  <a:lnTo>
                    <a:pt x="220" y="678"/>
                  </a:lnTo>
                  <a:lnTo>
                    <a:pt x="202" y="672"/>
                  </a:lnTo>
                  <a:lnTo>
                    <a:pt x="180" y="660"/>
                  </a:lnTo>
                  <a:lnTo>
                    <a:pt x="168" y="652"/>
                  </a:lnTo>
                  <a:lnTo>
                    <a:pt x="152" y="638"/>
                  </a:lnTo>
                  <a:lnTo>
                    <a:pt x="132" y="622"/>
                  </a:lnTo>
                  <a:lnTo>
                    <a:pt x="112" y="602"/>
                  </a:lnTo>
                  <a:lnTo>
                    <a:pt x="92" y="576"/>
                  </a:lnTo>
                  <a:lnTo>
                    <a:pt x="70" y="548"/>
                  </a:lnTo>
                  <a:lnTo>
                    <a:pt x="52" y="514"/>
                  </a:lnTo>
                  <a:lnTo>
                    <a:pt x="34" y="476"/>
                  </a:lnTo>
                  <a:lnTo>
                    <a:pt x="20" y="434"/>
                  </a:lnTo>
                  <a:lnTo>
                    <a:pt x="12" y="410"/>
                  </a:lnTo>
                  <a:lnTo>
                    <a:pt x="8" y="386"/>
                  </a:lnTo>
                  <a:lnTo>
                    <a:pt x="4" y="362"/>
                  </a:lnTo>
                  <a:lnTo>
                    <a:pt x="0" y="334"/>
                  </a:lnTo>
                  <a:lnTo>
                    <a:pt x="0" y="308"/>
                  </a:lnTo>
                  <a:lnTo>
                    <a:pt x="0" y="278"/>
                  </a:lnTo>
                  <a:lnTo>
                    <a:pt x="0" y="248"/>
                  </a:lnTo>
                  <a:lnTo>
                    <a:pt x="4" y="216"/>
                  </a:lnTo>
                  <a:lnTo>
                    <a:pt x="8" y="184"/>
                  </a:lnTo>
                  <a:lnTo>
                    <a:pt x="14" y="150"/>
                  </a:lnTo>
                  <a:lnTo>
                    <a:pt x="22" y="114"/>
                  </a:lnTo>
                  <a:lnTo>
                    <a:pt x="34" y="78"/>
                  </a:lnTo>
                  <a:lnTo>
                    <a:pt x="46" y="4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CD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0" name="Freeform 1330">
              <a:extLst>
                <a:ext uri="{FF2B5EF4-FFF2-40B4-BE49-F238E27FC236}">
                  <a16:creationId xmlns:a16="http://schemas.microsoft.com/office/drawing/2014/main" id="{17773BE8-BCD8-427D-A7B3-AB69D44657DF}"/>
                </a:ext>
              </a:extLst>
            </p:cNvPr>
            <p:cNvSpPr/>
            <p:nvPr>
              <p:custDataLst>
                <p:tags r:id="rId421"/>
              </p:custDataLst>
            </p:nvPr>
          </p:nvSpPr>
          <p:spPr bwMode="auto">
            <a:xfrm>
              <a:off x="1608" y="1936"/>
              <a:ext cx="136" cy="436"/>
            </a:xfrm>
            <a:custGeom>
              <a:avLst/>
              <a:gdLst>
                <a:gd name="T0" fmla="*/ 0 w 136"/>
                <a:gd name="T1" fmla="*/ 436 h 436"/>
                <a:gd name="T2" fmla="*/ 0 w 136"/>
                <a:gd name="T3" fmla="*/ 436 h 436"/>
                <a:gd name="T4" fmla="*/ 6 w 136"/>
                <a:gd name="T5" fmla="*/ 402 h 436"/>
                <a:gd name="T6" fmla="*/ 14 w 136"/>
                <a:gd name="T7" fmla="*/ 366 h 436"/>
                <a:gd name="T8" fmla="*/ 30 w 136"/>
                <a:gd name="T9" fmla="*/ 294 h 436"/>
                <a:gd name="T10" fmla="*/ 50 w 136"/>
                <a:gd name="T11" fmla="*/ 226 h 436"/>
                <a:gd name="T12" fmla="*/ 72 w 136"/>
                <a:gd name="T13" fmla="*/ 162 h 436"/>
                <a:gd name="T14" fmla="*/ 94 w 136"/>
                <a:gd name="T15" fmla="*/ 106 h 436"/>
                <a:gd name="T16" fmla="*/ 112 w 136"/>
                <a:gd name="T17" fmla="*/ 58 h 436"/>
                <a:gd name="T18" fmla="*/ 136 w 136"/>
                <a:gd name="T19" fmla="*/ 0 h 436"/>
                <a:gd name="T20" fmla="*/ 136 w 136"/>
                <a:gd name="T21" fmla="*/ 0 h 436"/>
                <a:gd name="T22" fmla="*/ 110 w 136"/>
                <a:gd name="T23" fmla="*/ 76 h 436"/>
                <a:gd name="T24" fmla="*/ 70 w 136"/>
                <a:gd name="T25" fmla="*/ 194 h 436"/>
                <a:gd name="T26" fmla="*/ 30 w 136"/>
                <a:gd name="T27" fmla="*/ 324 h 436"/>
                <a:gd name="T28" fmla="*/ 14 w 136"/>
                <a:gd name="T29" fmla="*/ 384 h 436"/>
                <a:gd name="T30" fmla="*/ 0 w 136"/>
                <a:gd name="T31" fmla="*/ 436 h 436"/>
                <a:gd name="T32" fmla="*/ 0 w 136"/>
                <a:gd name="T33" fmla="*/ 436 h 4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436">
                  <a:moveTo>
                    <a:pt x="0" y="436"/>
                  </a:moveTo>
                  <a:lnTo>
                    <a:pt x="0" y="436"/>
                  </a:lnTo>
                  <a:lnTo>
                    <a:pt x="6" y="402"/>
                  </a:lnTo>
                  <a:lnTo>
                    <a:pt x="14" y="366"/>
                  </a:lnTo>
                  <a:lnTo>
                    <a:pt x="30" y="294"/>
                  </a:lnTo>
                  <a:lnTo>
                    <a:pt x="50" y="226"/>
                  </a:lnTo>
                  <a:lnTo>
                    <a:pt x="72" y="162"/>
                  </a:lnTo>
                  <a:lnTo>
                    <a:pt x="94" y="106"/>
                  </a:lnTo>
                  <a:lnTo>
                    <a:pt x="112" y="58"/>
                  </a:lnTo>
                  <a:lnTo>
                    <a:pt x="136" y="0"/>
                  </a:lnTo>
                  <a:lnTo>
                    <a:pt x="110" y="76"/>
                  </a:lnTo>
                  <a:lnTo>
                    <a:pt x="70" y="194"/>
                  </a:lnTo>
                  <a:lnTo>
                    <a:pt x="30" y="324"/>
                  </a:lnTo>
                  <a:lnTo>
                    <a:pt x="14" y="384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1" name="Freeform 1331">
              <a:extLst>
                <a:ext uri="{FF2B5EF4-FFF2-40B4-BE49-F238E27FC236}">
                  <a16:creationId xmlns:a16="http://schemas.microsoft.com/office/drawing/2014/main" id="{38B2D1FB-7C33-47ED-A6B1-6D312FA145C5}"/>
                </a:ext>
              </a:extLst>
            </p:cNvPr>
            <p:cNvSpPr/>
            <p:nvPr>
              <p:custDataLst>
                <p:tags r:id="rId422"/>
              </p:custDataLst>
            </p:nvPr>
          </p:nvSpPr>
          <p:spPr bwMode="auto">
            <a:xfrm>
              <a:off x="2060" y="2540"/>
              <a:ext cx="310" cy="426"/>
            </a:xfrm>
            <a:custGeom>
              <a:avLst/>
              <a:gdLst>
                <a:gd name="T0" fmla="*/ 310 w 310"/>
                <a:gd name="T1" fmla="*/ 0 h 426"/>
                <a:gd name="T2" fmla="*/ 310 w 310"/>
                <a:gd name="T3" fmla="*/ 0 h 426"/>
                <a:gd name="T4" fmla="*/ 306 w 310"/>
                <a:gd name="T5" fmla="*/ 32 h 426"/>
                <a:gd name="T6" fmla="*/ 300 w 310"/>
                <a:gd name="T7" fmla="*/ 80 h 426"/>
                <a:gd name="T8" fmla="*/ 294 w 310"/>
                <a:gd name="T9" fmla="*/ 108 h 426"/>
                <a:gd name="T10" fmla="*/ 284 w 310"/>
                <a:gd name="T11" fmla="*/ 138 h 426"/>
                <a:gd name="T12" fmla="*/ 274 w 310"/>
                <a:gd name="T13" fmla="*/ 170 h 426"/>
                <a:gd name="T14" fmla="*/ 260 w 310"/>
                <a:gd name="T15" fmla="*/ 204 h 426"/>
                <a:gd name="T16" fmla="*/ 244 w 310"/>
                <a:gd name="T17" fmla="*/ 236 h 426"/>
                <a:gd name="T18" fmla="*/ 222 w 310"/>
                <a:gd name="T19" fmla="*/ 268 h 426"/>
                <a:gd name="T20" fmla="*/ 198 w 310"/>
                <a:gd name="T21" fmla="*/ 300 h 426"/>
                <a:gd name="T22" fmla="*/ 168 w 310"/>
                <a:gd name="T23" fmla="*/ 332 h 426"/>
                <a:gd name="T24" fmla="*/ 152 w 310"/>
                <a:gd name="T25" fmla="*/ 346 h 426"/>
                <a:gd name="T26" fmla="*/ 134 w 310"/>
                <a:gd name="T27" fmla="*/ 360 h 426"/>
                <a:gd name="T28" fmla="*/ 116 w 310"/>
                <a:gd name="T29" fmla="*/ 372 h 426"/>
                <a:gd name="T30" fmla="*/ 96 w 310"/>
                <a:gd name="T31" fmla="*/ 384 h 426"/>
                <a:gd name="T32" fmla="*/ 74 w 310"/>
                <a:gd name="T33" fmla="*/ 396 h 426"/>
                <a:gd name="T34" fmla="*/ 50 w 310"/>
                <a:gd name="T35" fmla="*/ 408 h 426"/>
                <a:gd name="T36" fmla="*/ 26 w 310"/>
                <a:gd name="T37" fmla="*/ 416 h 426"/>
                <a:gd name="T38" fmla="*/ 0 w 310"/>
                <a:gd name="T39" fmla="*/ 426 h 426"/>
                <a:gd name="T40" fmla="*/ 0 w 310"/>
                <a:gd name="T41" fmla="*/ 426 h 426"/>
                <a:gd name="T42" fmla="*/ 48 w 310"/>
                <a:gd name="T43" fmla="*/ 410 h 426"/>
                <a:gd name="T44" fmla="*/ 74 w 310"/>
                <a:gd name="T45" fmla="*/ 400 h 426"/>
                <a:gd name="T46" fmla="*/ 100 w 310"/>
                <a:gd name="T47" fmla="*/ 390 h 426"/>
                <a:gd name="T48" fmla="*/ 126 w 310"/>
                <a:gd name="T49" fmla="*/ 376 h 426"/>
                <a:gd name="T50" fmla="*/ 152 w 310"/>
                <a:gd name="T51" fmla="*/ 360 h 426"/>
                <a:gd name="T52" fmla="*/ 176 w 310"/>
                <a:gd name="T53" fmla="*/ 340 h 426"/>
                <a:gd name="T54" fmla="*/ 200 w 310"/>
                <a:gd name="T55" fmla="*/ 318 h 426"/>
                <a:gd name="T56" fmla="*/ 222 w 310"/>
                <a:gd name="T57" fmla="*/ 294 h 426"/>
                <a:gd name="T58" fmla="*/ 242 w 310"/>
                <a:gd name="T59" fmla="*/ 264 h 426"/>
                <a:gd name="T60" fmla="*/ 262 w 310"/>
                <a:gd name="T61" fmla="*/ 232 h 426"/>
                <a:gd name="T62" fmla="*/ 278 w 310"/>
                <a:gd name="T63" fmla="*/ 196 h 426"/>
                <a:gd name="T64" fmla="*/ 290 w 310"/>
                <a:gd name="T65" fmla="*/ 154 h 426"/>
                <a:gd name="T66" fmla="*/ 300 w 310"/>
                <a:gd name="T67" fmla="*/ 108 h 426"/>
                <a:gd name="T68" fmla="*/ 308 w 310"/>
                <a:gd name="T69" fmla="*/ 56 h 426"/>
                <a:gd name="T70" fmla="*/ 310 w 310"/>
                <a:gd name="T71" fmla="*/ 0 h 426"/>
                <a:gd name="T72" fmla="*/ 310 w 310"/>
                <a:gd name="T73" fmla="*/ 0 h 4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0" h="426">
                  <a:moveTo>
                    <a:pt x="310" y="0"/>
                  </a:moveTo>
                  <a:lnTo>
                    <a:pt x="310" y="0"/>
                  </a:lnTo>
                  <a:lnTo>
                    <a:pt x="306" y="32"/>
                  </a:lnTo>
                  <a:lnTo>
                    <a:pt x="300" y="80"/>
                  </a:lnTo>
                  <a:lnTo>
                    <a:pt x="294" y="108"/>
                  </a:lnTo>
                  <a:lnTo>
                    <a:pt x="284" y="138"/>
                  </a:lnTo>
                  <a:lnTo>
                    <a:pt x="274" y="170"/>
                  </a:lnTo>
                  <a:lnTo>
                    <a:pt x="260" y="204"/>
                  </a:lnTo>
                  <a:lnTo>
                    <a:pt x="244" y="236"/>
                  </a:lnTo>
                  <a:lnTo>
                    <a:pt x="222" y="268"/>
                  </a:lnTo>
                  <a:lnTo>
                    <a:pt x="198" y="300"/>
                  </a:lnTo>
                  <a:lnTo>
                    <a:pt x="168" y="332"/>
                  </a:lnTo>
                  <a:lnTo>
                    <a:pt x="152" y="346"/>
                  </a:lnTo>
                  <a:lnTo>
                    <a:pt x="134" y="360"/>
                  </a:lnTo>
                  <a:lnTo>
                    <a:pt x="116" y="372"/>
                  </a:lnTo>
                  <a:lnTo>
                    <a:pt x="96" y="384"/>
                  </a:lnTo>
                  <a:lnTo>
                    <a:pt x="74" y="396"/>
                  </a:lnTo>
                  <a:lnTo>
                    <a:pt x="50" y="408"/>
                  </a:lnTo>
                  <a:lnTo>
                    <a:pt x="26" y="416"/>
                  </a:lnTo>
                  <a:lnTo>
                    <a:pt x="0" y="426"/>
                  </a:lnTo>
                  <a:lnTo>
                    <a:pt x="48" y="410"/>
                  </a:lnTo>
                  <a:lnTo>
                    <a:pt x="74" y="400"/>
                  </a:lnTo>
                  <a:lnTo>
                    <a:pt x="100" y="390"/>
                  </a:lnTo>
                  <a:lnTo>
                    <a:pt x="126" y="376"/>
                  </a:lnTo>
                  <a:lnTo>
                    <a:pt x="152" y="360"/>
                  </a:lnTo>
                  <a:lnTo>
                    <a:pt x="176" y="340"/>
                  </a:lnTo>
                  <a:lnTo>
                    <a:pt x="200" y="318"/>
                  </a:lnTo>
                  <a:lnTo>
                    <a:pt x="222" y="294"/>
                  </a:lnTo>
                  <a:lnTo>
                    <a:pt x="242" y="264"/>
                  </a:lnTo>
                  <a:lnTo>
                    <a:pt x="262" y="232"/>
                  </a:lnTo>
                  <a:lnTo>
                    <a:pt x="278" y="196"/>
                  </a:lnTo>
                  <a:lnTo>
                    <a:pt x="290" y="154"/>
                  </a:lnTo>
                  <a:lnTo>
                    <a:pt x="300" y="108"/>
                  </a:lnTo>
                  <a:lnTo>
                    <a:pt x="308" y="56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2" name="Freeform 1332">
              <a:extLst>
                <a:ext uri="{FF2B5EF4-FFF2-40B4-BE49-F238E27FC236}">
                  <a16:creationId xmlns:a16="http://schemas.microsoft.com/office/drawing/2014/main" id="{DB17EF84-F50C-47CA-9CB5-E882FB9C9FC8}"/>
                </a:ext>
              </a:extLst>
            </p:cNvPr>
            <p:cNvSpPr/>
            <p:nvPr>
              <p:custDataLst>
                <p:tags r:id="rId423"/>
              </p:custDataLst>
            </p:nvPr>
          </p:nvSpPr>
          <p:spPr bwMode="auto">
            <a:xfrm>
              <a:off x="2000" y="2610"/>
              <a:ext cx="270" cy="270"/>
            </a:xfrm>
            <a:custGeom>
              <a:avLst/>
              <a:gdLst>
                <a:gd name="T0" fmla="*/ 270 w 270"/>
                <a:gd name="T1" fmla="*/ 0 h 270"/>
                <a:gd name="T2" fmla="*/ 270 w 270"/>
                <a:gd name="T3" fmla="*/ 0 h 270"/>
                <a:gd name="T4" fmla="*/ 264 w 270"/>
                <a:gd name="T5" fmla="*/ 28 h 270"/>
                <a:gd name="T6" fmla="*/ 250 w 270"/>
                <a:gd name="T7" fmla="*/ 66 h 270"/>
                <a:gd name="T8" fmla="*/ 242 w 270"/>
                <a:gd name="T9" fmla="*/ 86 h 270"/>
                <a:gd name="T10" fmla="*/ 232 w 270"/>
                <a:gd name="T11" fmla="*/ 108 h 270"/>
                <a:gd name="T12" fmla="*/ 218 w 270"/>
                <a:gd name="T13" fmla="*/ 132 h 270"/>
                <a:gd name="T14" fmla="*/ 204 w 270"/>
                <a:gd name="T15" fmla="*/ 154 h 270"/>
                <a:gd name="T16" fmla="*/ 186 w 270"/>
                <a:gd name="T17" fmla="*/ 176 h 270"/>
                <a:gd name="T18" fmla="*/ 168 w 270"/>
                <a:gd name="T19" fmla="*/ 198 h 270"/>
                <a:gd name="T20" fmla="*/ 146 w 270"/>
                <a:gd name="T21" fmla="*/ 216 h 270"/>
                <a:gd name="T22" fmla="*/ 122 w 270"/>
                <a:gd name="T23" fmla="*/ 234 h 270"/>
                <a:gd name="T24" fmla="*/ 96 w 270"/>
                <a:gd name="T25" fmla="*/ 248 h 270"/>
                <a:gd name="T26" fmla="*/ 66 w 270"/>
                <a:gd name="T27" fmla="*/ 258 h 270"/>
                <a:gd name="T28" fmla="*/ 36 w 270"/>
                <a:gd name="T29" fmla="*/ 266 h 270"/>
                <a:gd name="T30" fmla="*/ 18 w 270"/>
                <a:gd name="T31" fmla="*/ 268 h 270"/>
                <a:gd name="T32" fmla="*/ 0 w 270"/>
                <a:gd name="T33" fmla="*/ 270 h 270"/>
                <a:gd name="T34" fmla="*/ 0 w 270"/>
                <a:gd name="T35" fmla="*/ 270 h 270"/>
                <a:gd name="T36" fmla="*/ 38 w 270"/>
                <a:gd name="T37" fmla="*/ 270 h 270"/>
                <a:gd name="T38" fmla="*/ 58 w 270"/>
                <a:gd name="T39" fmla="*/ 268 h 270"/>
                <a:gd name="T40" fmla="*/ 78 w 270"/>
                <a:gd name="T41" fmla="*/ 264 h 270"/>
                <a:gd name="T42" fmla="*/ 98 w 270"/>
                <a:gd name="T43" fmla="*/ 260 h 270"/>
                <a:gd name="T44" fmla="*/ 118 w 270"/>
                <a:gd name="T45" fmla="*/ 252 h 270"/>
                <a:gd name="T46" fmla="*/ 138 w 270"/>
                <a:gd name="T47" fmla="*/ 242 h 270"/>
                <a:gd name="T48" fmla="*/ 156 w 270"/>
                <a:gd name="T49" fmla="*/ 230 h 270"/>
                <a:gd name="T50" fmla="*/ 176 w 270"/>
                <a:gd name="T51" fmla="*/ 214 h 270"/>
                <a:gd name="T52" fmla="*/ 194 w 270"/>
                <a:gd name="T53" fmla="*/ 196 h 270"/>
                <a:gd name="T54" fmla="*/ 210 w 270"/>
                <a:gd name="T55" fmla="*/ 174 h 270"/>
                <a:gd name="T56" fmla="*/ 226 w 270"/>
                <a:gd name="T57" fmla="*/ 148 h 270"/>
                <a:gd name="T58" fmla="*/ 240 w 270"/>
                <a:gd name="T59" fmla="*/ 118 h 270"/>
                <a:gd name="T60" fmla="*/ 252 w 270"/>
                <a:gd name="T61" fmla="*/ 84 h 270"/>
                <a:gd name="T62" fmla="*/ 262 w 270"/>
                <a:gd name="T63" fmla="*/ 44 h 270"/>
                <a:gd name="T64" fmla="*/ 270 w 270"/>
                <a:gd name="T65" fmla="*/ 0 h 270"/>
                <a:gd name="T66" fmla="*/ 270 w 270"/>
                <a:gd name="T67" fmla="*/ 0 h 2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0" h="270">
                  <a:moveTo>
                    <a:pt x="270" y="0"/>
                  </a:moveTo>
                  <a:lnTo>
                    <a:pt x="270" y="0"/>
                  </a:lnTo>
                  <a:lnTo>
                    <a:pt x="264" y="28"/>
                  </a:lnTo>
                  <a:lnTo>
                    <a:pt x="250" y="66"/>
                  </a:lnTo>
                  <a:lnTo>
                    <a:pt x="242" y="86"/>
                  </a:lnTo>
                  <a:lnTo>
                    <a:pt x="232" y="108"/>
                  </a:lnTo>
                  <a:lnTo>
                    <a:pt x="218" y="132"/>
                  </a:lnTo>
                  <a:lnTo>
                    <a:pt x="204" y="154"/>
                  </a:lnTo>
                  <a:lnTo>
                    <a:pt x="186" y="176"/>
                  </a:lnTo>
                  <a:lnTo>
                    <a:pt x="168" y="198"/>
                  </a:lnTo>
                  <a:lnTo>
                    <a:pt x="146" y="216"/>
                  </a:lnTo>
                  <a:lnTo>
                    <a:pt x="122" y="234"/>
                  </a:lnTo>
                  <a:lnTo>
                    <a:pt x="96" y="248"/>
                  </a:lnTo>
                  <a:lnTo>
                    <a:pt x="66" y="258"/>
                  </a:lnTo>
                  <a:lnTo>
                    <a:pt x="36" y="266"/>
                  </a:lnTo>
                  <a:lnTo>
                    <a:pt x="18" y="268"/>
                  </a:lnTo>
                  <a:lnTo>
                    <a:pt x="0" y="270"/>
                  </a:lnTo>
                  <a:lnTo>
                    <a:pt x="38" y="270"/>
                  </a:lnTo>
                  <a:lnTo>
                    <a:pt x="58" y="268"/>
                  </a:lnTo>
                  <a:lnTo>
                    <a:pt x="78" y="264"/>
                  </a:lnTo>
                  <a:lnTo>
                    <a:pt x="98" y="260"/>
                  </a:lnTo>
                  <a:lnTo>
                    <a:pt x="118" y="252"/>
                  </a:lnTo>
                  <a:lnTo>
                    <a:pt x="138" y="242"/>
                  </a:lnTo>
                  <a:lnTo>
                    <a:pt x="156" y="230"/>
                  </a:lnTo>
                  <a:lnTo>
                    <a:pt x="176" y="214"/>
                  </a:lnTo>
                  <a:lnTo>
                    <a:pt x="194" y="196"/>
                  </a:lnTo>
                  <a:lnTo>
                    <a:pt x="210" y="174"/>
                  </a:lnTo>
                  <a:lnTo>
                    <a:pt x="226" y="148"/>
                  </a:lnTo>
                  <a:lnTo>
                    <a:pt x="240" y="118"/>
                  </a:lnTo>
                  <a:lnTo>
                    <a:pt x="252" y="84"/>
                  </a:lnTo>
                  <a:lnTo>
                    <a:pt x="262" y="44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3" name="Freeform 1333">
              <a:extLst>
                <a:ext uri="{FF2B5EF4-FFF2-40B4-BE49-F238E27FC236}">
                  <a16:creationId xmlns:a16="http://schemas.microsoft.com/office/drawing/2014/main" id="{1688C87D-511C-4D44-ABCB-E2C5981F4B02}"/>
                </a:ext>
              </a:extLst>
            </p:cNvPr>
            <p:cNvSpPr/>
            <p:nvPr>
              <p:custDataLst>
                <p:tags r:id="rId424"/>
              </p:custDataLst>
            </p:nvPr>
          </p:nvSpPr>
          <p:spPr bwMode="auto">
            <a:xfrm>
              <a:off x="2084" y="2668"/>
              <a:ext cx="172" cy="194"/>
            </a:xfrm>
            <a:custGeom>
              <a:avLst/>
              <a:gdLst>
                <a:gd name="T0" fmla="*/ 0 w 172"/>
                <a:gd name="T1" fmla="*/ 194 h 194"/>
                <a:gd name="T2" fmla="*/ 0 w 172"/>
                <a:gd name="T3" fmla="*/ 194 h 194"/>
                <a:gd name="T4" fmla="*/ 16 w 172"/>
                <a:gd name="T5" fmla="*/ 188 h 194"/>
                <a:gd name="T6" fmla="*/ 32 w 172"/>
                <a:gd name="T7" fmla="*/ 178 h 194"/>
                <a:gd name="T8" fmla="*/ 46 w 172"/>
                <a:gd name="T9" fmla="*/ 168 h 194"/>
                <a:gd name="T10" fmla="*/ 60 w 172"/>
                <a:gd name="T11" fmla="*/ 158 h 194"/>
                <a:gd name="T12" fmla="*/ 86 w 172"/>
                <a:gd name="T13" fmla="*/ 134 h 194"/>
                <a:gd name="T14" fmla="*/ 110 w 172"/>
                <a:gd name="T15" fmla="*/ 106 h 194"/>
                <a:gd name="T16" fmla="*/ 130 w 172"/>
                <a:gd name="T17" fmla="*/ 78 h 194"/>
                <a:gd name="T18" fmla="*/ 146 w 172"/>
                <a:gd name="T19" fmla="*/ 52 h 194"/>
                <a:gd name="T20" fmla="*/ 160 w 172"/>
                <a:gd name="T21" fmla="*/ 24 h 194"/>
                <a:gd name="T22" fmla="*/ 172 w 172"/>
                <a:gd name="T23" fmla="*/ 0 h 194"/>
                <a:gd name="T24" fmla="*/ 172 w 172"/>
                <a:gd name="T25" fmla="*/ 0 h 194"/>
                <a:gd name="T26" fmla="*/ 166 w 172"/>
                <a:gd name="T27" fmla="*/ 20 h 194"/>
                <a:gd name="T28" fmla="*/ 154 w 172"/>
                <a:gd name="T29" fmla="*/ 46 h 194"/>
                <a:gd name="T30" fmla="*/ 138 w 172"/>
                <a:gd name="T31" fmla="*/ 74 h 194"/>
                <a:gd name="T32" fmla="*/ 118 w 172"/>
                <a:gd name="T33" fmla="*/ 104 h 194"/>
                <a:gd name="T34" fmla="*/ 94 w 172"/>
                <a:gd name="T35" fmla="*/ 132 h 194"/>
                <a:gd name="T36" fmla="*/ 80 w 172"/>
                <a:gd name="T37" fmla="*/ 146 h 194"/>
                <a:gd name="T38" fmla="*/ 66 w 172"/>
                <a:gd name="T39" fmla="*/ 158 h 194"/>
                <a:gd name="T40" fmla="*/ 50 w 172"/>
                <a:gd name="T41" fmla="*/ 170 h 194"/>
                <a:gd name="T42" fmla="*/ 34 w 172"/>
                <a:gd name="T43" fmla="*/ 180 h 194"/>
                <a:gd name="T44" fmla="*/ 18 w 172"/>
                <a:gd name="T45" fmla="*/ 188 h 194"/>
                <a:gd name="T46" fmla="*/ 0 w 172"/>
                <a:gd name="T47" fmla="*/ 194 h 194"/>
                <a:gd name="T48" fmla="*/ 0 w 172"/>
                <a:gd name="T49" fmla="*/ 194 h 19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72" h="194">
                  <a:moveTo>
                    <a:pt x="0" y="194"/>
                  </a:moveTo>
                  <a:lnTo>
                    <a:pt x="0" y="194"/>
                  </a:lnTo>
                  <a:lnTo>
                    <a:pt x="16" y="188"/>
                  </a:lnTo>
                  <a:lnTo>
                    <a:pt x="32" y="178"/>
                  </a:lnTo>
                  <a:lnTo>
                    <a:pt x="46" y="168"/>
                  </a:lnTo>
                  <a:lnTo>
                    <a:pt x="60" y="158"/>
                  </a:lnTo>
                  <a:lnTo>
                    <a:pt x="86" y="134"/>
                  </a:lnTo>
                  <a:lnTo>
                    <a:pt x="110" y="106"/>
                  </a:lnTo>
                  <a:lnTo>
                    <a:pt x="130" y="78"/>
                  </a:lnTo>
                  <a:lnTo>
                    <a:pt x="146" y="52"/>
                  </a:lnTo>
                  <a:lnTo>
                    <a:pt x="160" y="24"/>
                  </a:lnTo>
                  <a:lnTo>
                    <a:pt x="172" y="0"/>
                  </a:lnTo>
                  <a:lnTo>
                    <a:pt x="166" y="20"/>
                  </a:lnTo>
                  <a:lnTo>
                    <a:pt x="154" y="46"/>
                  </a:lnTo>
                  <a:lnTo>
                    <a:pt x="138" y="74"/>
                  </a:lnTo>
                  <a:lnTo>
                    <a:pt x="118" y="104"/>
                  </a:lnTo>
                  <a:lnTo>
                    <a:pt x="94" y="132"/>
                  </a:lnTo>
                  <a:lnTo>
                    <a:pt x="80" y="146"/>
                  </a:lnTo>
                  <a:lnTo>
                    <a:pt x="66" y="158"/>
                  </a:lnTo>
                  <a:lnTo>
                    <a:pt x="50" y="170"/>
                  </a:lnTo>
                  <a:lnTo>
                    <a:pt x="34" y="180"/>
                  </a:lnTo>
                  <a:lnTo>
                    <a:pt x="18" y="188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D8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4" name="Freeform 1334">
              <a:extLst>
                <a:ext uri="{FF2B5EF4-FFF2-40B4-BE49-F238E27FC236}">
                  <a16:creationId xmlns:a16="http://schemas.microsoft.com/office/drawing/2014/main" id="{2CF8FB44-368A-4137-B225-53050ED74456}"/>
                </a:ext>
              </a:extLst>
            </p:cNvPr>
            <p:cNvSpPr/>
            <p:nvPr>
              <p:custDataLst>
                <p:tags r:id="rId425"/>
              </p:custDataLst>
            </p:nvPr>
          </p:nvSpPr>
          <p:spPr bwMode="auto">
            <a:xfrm>
              <a:off x="2214" y="2076"/>
              <a:ext cx="40" cy="168"/>
            </a:xfrm>
            <a:custGeom>
              <a:avLst/>
              <a:gdLst>
                <a:gd name="T0" fmla="*/ 0 w 40"/>
                <a:gd name="T1" fmla="*/ 0 h 168"/>
                <a:gd name="T2" fmla="*/ 0 w 40"/>
                <a:gd name="T3" fmla="*/ 0 h 168"/>
                <a:gd name="T4" fmla="*/ 4 w 40"/>
                <a:gd name="T5" fmla="*/ 24 h 168"/>
                <a:gd name="T6" fmla="*/ 8 w 40"/>
                <a:gd name="T7" fmla="*/ 50 h 168"/>
                <a:gd name="T8" fmla="*/ 10 w 40"/>
                <a:gd name="T9" fmla="*/ 92 h 168"/>
                <a:gd name="T10" fmla="*/ 10 w 40"/>
                <a:gd name="T11" fmla="*/ 92 h 168"/>
                <a:gd name="T12" fmla="*/ 12 w 40"/>
                <a:gd name="T13" fmla="*/ 106 h 168"/>
                <a:gd name="T14" fmla="*/ 18 w 40"/>
                <a:gd name="T15" fmla="*/ 122 h 168"/>
                <a:gd name="T16" fmla="*/ 28 w 40"/>
                <a:gd name="T17" fmla="*/ 142 h 168"/>
                <a:gd name="T18" fmla="*/ 40 w 40"/>
                <a:gd name="T19" fmla="*/ 168 h 168"/>
                <a:gd name="T20" fmla="*/ 40 w 40"/>
                <a:gd name="T21" fmla="*/ 168 h 168"/>
                <a:gd name="T22" fmla="*/ 40 w 40"/>
                <a:gd name="T23" fmla="*/ 150 h 168"/>
                <a:gd name="T24" fmla="*/ 38 w 40"/>
                <a:gd name="T25" fmla="*/ 138 h 168"/>
                <a:gd name="T26" fmla="*/ 36 w 40"/>
                <a:gd name="T27" fmla="*/ 128 h 168"/>
                <a:gd name="T28" fmla="*/ 34 w 40"/>
                <a:gd name="T29" fmla="*/ 118 h 168"/>
                <a:gd name="T30" fmla="*/ 26 w 40"/>
                <a:gd name="T31" fmla="*/ 104 h 168"/>
                <a:gd name="T32" fmla="*/ 24 w 40"/>
                <a:gd name="T33" fmla="*/ 96 h 168"/>
                <a:gd name="T34" fmla="*/ 24 w 40"/>
                <a:gd name="T35" fmla="*/ 86 h 168"/>
                <a:gd name="T36" fmla="*/ 24 w 40"/>
                <a:gd name="T37" fmla="*/ 86 h 168"/>
                <a:gd name="T38" fmla="*/ 22 w 40"/>
                <a:gd name="T39" fmla="*/ 76 h 168"/>
                <a:gd name="T40" fmla="*/ 20 w 40"/>
                <a:gd name="T41" fmla="*/ 62 h 168"/>
                <a:gd name="T42" fmla="*/ 12 w 40"/>
                <a:gd name="T43" fmla="*/ 38 h 168"/>
                <a:gd name="T44" fmla="*/ 0 w 40"/>
                <a:gd name="T45" fmla="*/ 0 h 168"/>
                <a:gd name="T46" fmla="*/ 0 w 40"/>
                <a:gd name="T47" fmla="*/ 0 h 1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168">
                  <a:moveTo>
                    <a:pt x="0" y="0"/>
                  </a:moveTo>
                  <a:lnTo>
                    <a:pt x="0" y="0"/>
                  </a:lnTo>
                  <a:lnTo>
                    <a:pt x="4" y="24"/>
                  </a:lnTo>
                  <a:lnTo>
                    <a:pt x="8" y="50"/>
                  </a:lnTo>
                  <a:lnTo>
                    <a:pt x="10" y="92"/>
                  </a:lnTo>
                  <a:lnTo>
                    <a:pt x="12" y="106"/>
                  </a:lnTo>
                  <a:lnTo>
                    <a:pt x="18" y="122"/>
                  </a:lnTo>
                  <a:lnTo>
                    <a:pt x="28" y="142"/>
                  </a:lnTo>
                  <a:lnTo>
                    <a:pt x="40" y="168"/>
                  </a:lnTo>
                  <a:lnTo>
                    <a:pt x="40" y="150"/>
                  </a:lnTo>
                  <a:lnTo>
                    <a:pt x="38" y="138"/>
                  </a:lnTo>
                  <a:lnTo>
                    <a:pt x="36" y="128"/>
                  </a:lnTo>
                  <a:lnTo>
                    <a:pt x="34" y="118"/>
                  </a:lnTo>
                  <a:lnTo>
                    <a:pt x="26" y="104"/>
                  </a:lnTo>
                  <a:lnTo>
                    <a:pt x="24" y="96"/>
                  </a:lnTo>
                  <a:lnTo>
                    <a:pt x="24" y="86"/>
                  </a:lnTo>
                  <a:lnTo>
                    <a:pt x="22" y="76"/>
                  </a:lnTo>
                  <a:lnTo>
                    <a:pt x="20" y="62"/>
                  </a:lnTo>
                  <a:lnTo>
                    <a:pt x="12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5" name="Freeform 1335">
              <a:extLst>
                <a:ext uri="{FF2B5EF4-FFF2-40B4-BE49-F238E27FC236}">
                  <a16:creationId xmlns:a16="http://schemas.microsoft.com/office/drawing/2014/main" id="{C85940B4-EDC9-41B2-9AF7-0B15BF6A1CEF}"/>
                </a:ext>
              </a:extLst>
            </p:cNvPr>
            <p:cNvSpPr/>
            <p:nvPr>
              <p:custDataLst>
                <p:tags r:id="rId426"/>
              </p:custDataLst>
            </p:nvPr>
          </p:nvSpPr>
          <p:spPr bwMode="auto">
            <a:xfrm>
              <a:off x="1556" y="2144"/>
              <a:ext cx="74" cy="524"/>
            </a:xfrm>
            <a:custGeom>
              <a:avLst/>
              <a:gdLst>
                <a:gd name="T0" fmla="*/ 74 w 74"/>
                <a:gd name="T1" fmla="*/ 0 h 524"/>
                <a:gd name="T2" fmla="*/ 74 w 74"/>
                <a:gd name="T3" fmla="*/ 0 h 524"/>
                <a:gd name="T4" fmla="*/ 64 w 74"/>
                <a:gd name="T5" fmla="*/ 30 h 524"/>
                <a:gd name="T6" fmla="*/ 50 w 74"/>
                <a:gd name="T7" fmla="*/ 78 h 524"/>
                <a:gd name="T8" fmla="*/ 36 w 74"/>
                <a:gd name="T9" fmla="*/ 136 h 524"/>
                <a:gd name="T10" fmla="*/ 30 w 74"/>
                <a:gd name="T11" fmla="*/ 170 h 524"/>
                <a:gd name="T12" fmla="*/ 24 w 74"/>
                <a:gd name="T13" fmla="*/ 206 h 524"/>
                <a:gd name="T14" fmla="*/ 20 w 74"/>
                <a:gd name="T15" fmla="*/ 244 h 524"/>
                <a:gd name="T16" fmla="*/ 16 w 74"/>
                <a:gd name="T17" fmla="*/ 284 h 524"/>
                <a:gd name="T18" fmla="*/ 16 w 74"/>
                <a:gd name="T19" fmla="*/ 324 h 524"/>
                <a:gd name="T20" fmla="*/ 18 w 74"/>
                <a:gd name="T21" fmla="*/ 364 h 524"/>
                <a:gd name="T22" fmla="*/ 22 w 74"/>
                <a:gd name="T23" fmla="*/ 404 h 524"/>
                <a:gd name="T24" fmla="*/ 28 w 74"/>
                <a:gd name="T25" fmla="*/ 446 h 524"/>
                <a:gd name="T26" fmla="*/ 38 w 74"/>
                <a:gd name="T27" fmla="*/ 486 h 524"/>
                <a:gd name="T28" fmla="*/ 52 w 74"/>
                <a:gd name="T29" fmla="*/ 524 h 524"/>
                <a:gd name="T30" fmla="*/ 52 w 74"/>
                <a:gd name="T31" fmla="*/ 524 h 524"/>
                <a:gd name="T32" fmla="*/ 38 w 74"/>
                <a:gd name="T33" fmla="*/ 496 h 524"/>
                <a:gd name="T34" fmla="*/ 24 w 74"/>
                <a:gd name="T35" fmla="*/ 454 h 524"/>
                <a:gd name="T36" fmla="*/ 18 w 74"/>
                <a:gd name="T37" fmla="*/ 430 h 524"/>
                <a:gd name="T38" fmla="*/ 12 w 74"/>
                <a:gd name="T39" fmla="*/ 402 h 524"/>
                <a:gd name="T40" fmla="*/ 6 w 74"/>
                <a:gd name="T41" fmla="*/ 372 h 524"/>
                <a:gd name="T42" fmla="*/ 2 w 74"/>
                <a:gd name="T43" fmla="*/ 340 h 524"/>
                <a:gd name="T44" fmla="*/ 0 w 74"/>
                <a:gd name="T45" fmla="*/ 306 h 524"/>
                <a:gd name="T46" fmla="*/ 2 w 74"/>
                <a:gd name="T47" fmla="*/ 268 h 524"/>
                <a:gd name="T48" fmla="*/ 4 w 74"/>
                <a:gd name="T49" fmla="*/ 228 h 524"/>
                <a:gd name="T50" fmla="*/ 10 w 74"/>
                <a:gd name="T51" fmla="*/ 186 h 524"/>
                <a:gd name="T52" fmla="*/ 20 w 74"/>
                <a:gd name="T53" fmla="*/ 142 h 524"/>
                <a:gd name="T54" fmla="*/ 34 w 74"/>
                <a:gd name="T55" fmla="*/ 98 h 524"/>
                <a:gd name="T56" fmla="*/ 52 w 74"/>
                <a:gd name="T57" fmla="*/ 50 h 524"/>
                <a:gd name="T58" fmla="*/ 74 w 74"/>
                <a:gd name="T59" fmla="*/ 0 h 524"/>
                <a:gd name="T60" fmla="*/ 74 w 74"/>
                <a:gd name="T61" fmla="*/ 0 h 5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4" h="524">
                  <a:moveTo>
                    <a:pt x="74" y="0"/>
                  </a:moveTo>
                  <a:lnTo>
                    <a:pt x="74" y="0"/>
                  </a:lnTo>
                  <a:lnTo>
                    <a:pt x="64" y="30"/>
                  </a:lnTo>
                  <a:lnTo>
                    <a:pt x="50" y="78"/>
                  </a:lnTo>
                  <a:lnTo>
                    <a:pt x="36" y="136"/>
                  </a:lnTo>
                  <a:lnTo>
                    <a:pt x="30" y="170"/>
                  </a:lnTo>
                  <a:lnTo>
                    <a:pt x="24" y="206"/>
                  </a:lnTo>
                  <a:lnTo>
                    <a:pt x="20" y="244"/>
                  </a:lnTo>
                  <a:lnTo>
                    <a:pt x="16" y="284"/>
                  </a:lnTo>
                  <a:lnTo>
                    <a:pt x="16" y="324"/>
                  </a:lnTo>
                  <a:lnTo>
                    <a:pt x="18" y="364"/>
                  </a:lnTo>
                  <a:lnTo>
                    <a:pt x="22" y="404"/>
                  </a:lnTo>
                  <a:lnTo>
                    <a:pt x="28" y="446"/>
                  </a:lnTo>
                  <a:lnTo>
                    <a:pt x="38" y="486"/>
                  </a:lnTo>
                  <a:lnTo>
                    <a:pt x="52" y="524"/>
                  </a:lnTo>
                  <a:lnTo>
                    <a:pt x="38" y="496"/>
                  </a:lnTo>
                  <a:lnTo>
                    <a:pt x="24" y="454"/>
                  </a:lnTo>
                  <a:lnTo>
                    <a:pt x="18" y="430"/>
                  </a:lnTo>
                  <a:lnTo>
                    <a:pt x="12" y="402"/>
                  </a:lnTo>
                  <a:lnTo>
                    <a:pt x="6" y="372"/>
                  </a:lnTo>
                  <a:lnTo>
                    <a:pt x="2" y="340"/>
                  </a:lnTo>
                  <a:lnTo>
                    <a:pt x="0" y="306"/>
                  </a:lnTo>
                  <a:lnTo>
                    <a:pt x="2" y="268"/>
                  </a:lnTo>
                  <a:lnTo>
                    <a:pt x="4" y="228"/>
                  </a:lnTo>
                  <a:lnTo>
                    <a:pt x="10" y="186"/>
                  </a:lnTo>
                  <a:lnTo>
                    <a:pt x="20" y="142"/>
                  </a:lnTo>
                  <a:lnTo>
                    <a:pt x="34" y="98"/>
                  </a:lnTo>
                  <a:lnTo>
                    <a:pt x="52" y="5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56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6" name="Freeform 1336">
              <a:extLst>
                <a:ext uri="{FF2B5EF4-FFF2-40B4-BE49-F238E27FC236}">
                  <a16:creationId xmlns:a16="http://schemas.microsoft.com/office/drawing/2014/main" id="{97937305-D32A-4FC1-8048-B414607382AD}"/>
                </a:ext>
              </a:extLst>
            </p:cNvPr>
            <p:cNvSpPr/>
            <p:nvPr>
              <p:custDataLst>
                <p:tags r:id="rId427"/>
              </p:custDataLst>
            </p:nvPr>
          </p:nvSpPr>
          <p:spPr bwMode="auto">
            <a:xfrm>
              <a:off x="1788" y="2178"/>
              <a:ext cx="274" cy="494"/>
            </a:xfrm>
            <a:custGeom>
              <a:avLst/>
              <a:gdLst>
                <a:gd name="T0" fmla="*/ 274 w 274"/>
                <a:gd name="T1" fmla="*/ 0 h 494"/>
                <a:gd name="T2" fmla="*/ 230 w 274"/>
                <a:gd name="T3" fmla="*/ 6 h 494"/>
                <a:gd name="T4" fmla="*/ 186 w 274"/>
                <a:gd name="T5" fmla="*/ 0 h 494"/>
                <a:gd name="T6" fmla="*/ 174 w 274"/>
                <a:gd name="T7" fmla="*/ 2 h 494"/>
                <a:gd name="T8" fmla="*/ 158 w 274"/>
                <a:gd name="T9" fmla="*/ 26 h 494"/>
                <a:gd name="T10" fmla="*/ 132 w 274"/>
                <a:gd name="T11" fmla="*/ 52 h 494"/>
                <a:gd name="T12" fmla="*/ 102 w 274"/>
                <a:gd name="T13" fmla="*/ 72 h 494"/>
                <a:gd name="T14" fmla="*/ 72 w 274"/>
                <a:gd name="T15" fmla="*/ 86 h 494"/>
                <a:gd name="T16" fmla="*/ 72 w 274"/>
                <a:gd name="T17" fmla="*/ 96 h 494"/>
                <a:gd name="T18" fmla="*/ 60 w 274"/>
                <a:gd name="T19" fmla="*/ 126 h 494"/>
                <a:gd name="T20" fmla="*/ 40 w 274"/>
                <a:gd name="T21" fmla="*/ 156 h 494"/>
                <a:gd name="T22" fmla="*/ 16 w 274"/>
                <a:gd name="T23" fmla="*/ 180 h 494"/>
                <a:gd name="T24" fmla="*/ 4 w 274"/>
                <a:gd name="T25" fmla="*/ 184 h 494"/>
                <a:gd name="T26" fmla="*/ 10 w 274"/>
                <a:gd name="T27" fmla="*/ 188 h 494"/>
                <a:gd name="T28" fmla="*/ 18 w 274"/>
                <a:gd name="T29" fmla="*/ 200 h 494"/>
                <a:gd name="T30" fmla="*/ 22 w 274"/>
                <a:gd name="T31" fmla="*/ 222 h 494"/>
                <a:gd name="T32" fmla="*/ 18 w 274"/>
                <a:gd name="T33" fmla="*/ 254 h 494"/>
                <a:gd name="T34" fmla="*/ 8 w 274"/>
                <a:gd name="T35" fmla="*/ 294 h 494"/>
                <a:gd name="T36" fmla="*/ 14 w 274"/>
                <a:gd name="T37" fmla="*/ 306 h 494"/>
                <a:gd name="T38" fmla="*/ 18 w 274"/>
                <a:gd name="T39" fmla="*/ 338 h 494"/>
                <a:gd name="T40" fmla="*/ 14 w 274"/>
                <a:gd name="T41" fmla="*/ 372 h 494"/>
                <a:gd name="T42" fmla="*/ 0 w 274"/>
                <a:gd name="T43" fmla="*/ 414 h 494"/>
                <a:gd name="T44" fmla="*/ 10 w 274"/>
                <a:gd name="T45" fmla="*/ 428 h 494"/>
                <a:gd name="T46" fmla="*/ 20 w 274"/>
                <a:gd name="T47" fmla="*/ 454 h 494"/>
                <a:gd name="T48" fmla="*/ 20 w 274"/>
                <a:gd name="T49" fmla="*/ 486 h 494"/>
                <a:gd name="T50" fmla="*/ 28 w 274"/>
                <a:gd name="T51" fmla="*/ 494 h 494"/>
                <a:gd name="T52" fmla="*/ 28 w 274"/>
                <a:gd name="T53" fmla="*/ 476 h 494"/>
                <a:gd name="T54" fmla="*/ 26 w 274"/>
                <a:gd name="T55" fmla="*/ 458 h 494"/>
                <a:gd name="T56" fmla="*/ 22 w 274"/>
                <a:gd name="T57" fmla="*/ 420 h 494"/>
                <a:gd name="T58" fmla="*/ 16 w 274"/>
                <a:gd name="T59" fmla="*/ 410 h 494"/>
                <a:gd name="T60" fmla="*/ 24 w 274"/>
                <a:gd name="T61" fmla="*/ 392 h 494"/>
                <a:gd name="T62" fmla="*/ 30 w 274"/>
                <a:gd name="T63" fmla="*/ 358 h 494"/>
                <a:gd name="T64" fmla="*/ 28 w 274"/>
                <a:gd name="T65" fmla="*/ 314 h 494"/>
                <a:gd name="T66" fmla="*/ 28 w 274"/>
                <a:gd name="T67" fmla="*/ 282 h 494"/>
                <a:gd name="T68" fmla="*/ 36 w 274"/>
                <a:gd name="T69" fmla="*/ 234 h 494"/>
                <a:gd name="T70" fmla="*/ 36 w 274"/>
                <a:gd name="T71" fmla="*/ 216 h 494"/>
                <a:gd name="T72" fmla="*/ 36 w 274"/>
                <a:gd name="T73" fmla="*/ 200 h 494"/>
                <a:gd name="T74" fmla="*/ 38 w 274"/>
                <a:gd name="T75" fmla="*/ 184 h 494"/>
                <a:gd name="T76" fmla="*/ 54 w 274"/>
                <a:gd name="T77" fmla="*/ 156 h 494"/>
                <a:gd name="T78" fmla="*/ 64 w 274"/>
                <a:gd name="T79" fmla="*/ 142 h 494"/>
                <a:gd name="T80" fmla="*/ 78 w 274"/>
                <a:gd name="T81" fmla="*/ 116 h 494"/>
                <a:gd name="T82" fmla="*/ 90 w 274"/>
                <a:gd name="T83" fmla="*/ 98 h 494"/>
                <a:gd name="T84" fmla="*/ 96 w 274"/>
                <a:gd name="T85" fmla="*/ 92 h 494"/>
                <a:gd name="T86" fmla="*/ 152 w 274"/>
                <a:gd name="T87" fmla="*/ 50 h 494"/>
                <a:gd name="T88" fmla="*/ 178 w 274"/>
                <a:gd name="T89" fmla="*/ 26 h 494"/>
                <a:gd name="T90" fmla="*/ 200 w 274"/>
                <a:gd name="T91" fmla="*/ 14 h 494"/>
                <a:gd name="T92" fmla="*/ 208 w 274"/>
                <a:gd name="T93" fmla="*/ 12 h 494"/>
                <a:gd name="T94" fmla="*/ 258 w 274"/>
                <a:gd name="T95" fmla="*/ 4 h 494"/>
                <a:gd name="T96" fmla="*/ 274 w 274"/>
                <a:gd name="T97" fmla="*/ 0 h 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74" h="492">
                  <a:moveTo>
                    <a:pt x="274" y="0"/>
                  </a:moveTo>
                  <a:lnTo>
                    <a:pt x="274" y="0"/>
                  </a:lnTo>
                  <a:lnTo>
                    <a:pt x="252" y="2"/>
                  </a:lnTo>
                  <a:lnTo>
                    <a:pt x="230" y="6"/>
                  </a:lnTo>
                  <a:lnTo>
                    <a:pt x="208" y="4"/>
                  </a:lnTo>
                  <a:lnTo>
                    <a:pt x="186" y="0"/>
                  </a:lnTo>
                  <a:lnTo>
                    <a:pt x="174" y="2"/>
                  </a:lnTo>
                  <a:lnTo>
                    <a:pt x="168" y="14"/>
                  </a:lnTo>
                  <a:lnTo>
                    <a:pt x="158" y="26"/>
                  </a:lnTo>
                  <a:lnTo>
                    <a:pt x="146" y="40"/>
                  </a:lnTo>
                  <a:lnTo>
                    <a:pt x="132" y="52"/>
                  </a:lnTo>
                  <a:lnTo>
                    <a:pt x="118" y="62"/>
                  </a:lnTo>
                  <a:lnTo>
                    <a:pt x="102" y="72"/>
                  </a:lnTo>
                  <a:lnTo>
                    <a:pt x="86" y="80"/>
                  </a:lnTo>
                  <a:lnTo>
                    <a:pt x="72" y="86"/>
                  </a:lnTo>
                  <a:lnTo>
                    <a:pt x="72" y="96"/>
                  </a:lnTo>
                  <a:lnTo>
                    <a:pt x="68" y="110"/>
                  </a:lnTo>
                  <a:lnTo>
                    <a:pt x="60" y="126"/>
                  </a:lnTo>
                  <a:lnTo>
                    <a:pt x="50" y="142"/>
                  </a:lnTo>
                  <a:lnTo>
                    <a:pt x="40" y="156"/>
                  </a:lnTo>
                  <a:lnTo>
                    <a:pt x="28" y="170"/>
                  </a:lnTo>
                  <a:lnTo>
                    <a:pt x="16" y="180"/>
                  </a:lnTo>
                  <a:lnTo>
                    <a:pt x="10" y="182"/>
                  </a:lnTo>
                  <a:lnTo>
                    <a:pt x="4" y="184"/>
                  </a:lnTo>
                  <a:lnTo>
                    <a:pt x="10" y="188"/>
                  </a:lnTo>
                  <a:lnTo>
                    <a:pt x="14" y="194"/>
                  </a:lnTo>
                  <a:lnTo>
                    <a:pt x="18" y="200"/>
                  </a:lnTo>
                  <a:lnTo>
                    <a:pt x="20" y="206"/>
                  </a:lnTo>
                  <a:lnTo>
                    <a:pt x="22" y="222"/>
                  </a:lnTo>
                  <a:lnTo>
                    <a:pt x="20" y="238"/>
                  </a:lnTo>
                  <a:lnTo>
                    <a:pt x="18" y="254"/>
                  </a:lnTo>
                  <a:lnTo>
                    <a:pt x="14" y="270"/>
                  </a:lnTo>
                  <a:lnTo>
                    <a:pt x="8" y="294"/>
                  </a:lnTo>
                  <a:lnTo>
                    <a:pt x="14" y="306"/>
                  </a:lnTo>
                  <a:lnTo>
                    <a:pt x="18" y="320"/>
                  </a:lnTo>
                  <a:lnTo>
                    <a:pt x="18" y="338"/>
                  </a:lnTo>
                  <a:lnTo>
                    <a:pt x="16" y="354"/>
                  </a:lnTo>
                  <a:lnTo>
                    <a:pt x="14" y="372"/>
                  </a:lnTo>
                  <a:lnTo>
                    <a:pt x="10" y="388"/>
                  </a:lnTo>
                  <a:lnTo>
                    <a:pt x="0" y="414"/>
                  </a:lnTo>
                  <a:lnTo>
                    <a:pt x="10" y="428"/>
                  </a:lnTo>
                  <a:lnTo>
                    <a:pt x="18" y="444"/>
                  </a:lnTo>
                  <a:lnTo>
                    <a:pt x="20" y="454"/>
                  </a:lnTo>
                  <a:lnTo>
                    <a:pt x="22" y="464"/>
                  </a:lnTo>
                  <a:lnTo>
                    <a:pt x="20" y="486"/>
                  </a:lnTo>
                  <a:lnTo>
                    <a:pt x="28" y="494"/>
                  </a:lnTo>
                  <a:lnTo>
                    <a:pt x="28" y="476"/>
                  </a:lnTo>
                  <a:lnTo>
                    <a:pt x="26" y="458"/>
                  </a:lnTo>
                  <a:lnTo>
                    <a:pt x="26" y="432"/>
                  </a:lnTo>
                  <a:lnTo>
                    <a:pt x="22" y="420"/>
                  </a:lnTo>
                  <a:lnTo>
                    <a:pt x="20" y="414"/>
                  </a:lnTo>
                  <a:lnTo>
                    <a:pt x="16" y="410"/>
                  </a:lnTo>
                  <a:lnTo>
                    <a:pt x="24" y="392"/>
                  </a:lnTo>
                  <a:lnTo>
                    <a:pt x="28" y="374"/>
                  </a:lnTo>
                  <a:lnTo>
                    <a:pt x="30" y="358"/>
                  </a:lnTo>
                  <a:lnTo>
                    <a:pt x="30" y="344"/>
                  </a:lnTo>
                  <a:lnTo>
                    <a:pt x="28" y="314"/>
                  </a:lnTo>
                  <a:lnTo>
                    <a:pt x="28" y="298"/>
                  </a:lnTo>
                  <a:lnTo>
                    <a:pt x="28" y="282"/>
                  </a:lnTo>
                  <a:lnTo>
                    <a:pt x="36" y="234"/>
                  </a:lnTo>
                  <a:lnTo>
                    <a:pt x="36" y="216"/>
                  </a:lnTo>
                  <a:lnTo>
                    <a:pt x="36" y="200"/>
                  </a:lnTo>
                  <a:lnTo>
                    <a:pt x="36" y="192"/>
                  </a:lnTo>
                  <a:lnTo>
                    <a:pt x="38" y="184"/>
                  </a:lnTo>
                  <a:lnTo>
                    <a:pt x="44" y="170"/>
                  </a:lnTo>
                  <a:lnTo>
                    <a:pt x="54" y="156"/>
                  </a:lnTo>
                  <a:lnTo>
                    <a:pt x="64" y="142"/>
                  </a:lnTo>
                  <a:lnTo>
                    <a:pt x="72" y="130"/>
                  </a:lnTo>
                  <a:lnTo>
                    <a:pt x="78" y="116"/>
                  </a:lnTo>
                  <a:lnTo>
                    <a:pt x="86" y="102"/>
                  </a:lnTo>
                  <a:lnTo>
                    <a:pt x="90" y="98"/>
                  </a:lnTo>
                  <a:lnTo>
                    <a:pt x="96" y="92"/>
                  </a:lnTo>
                  <a:lnTo>
                    <a:pt x="126" y="72"/>
                  </a:lnTo>
                  <a:lnTo>
                    <a:pt x="152" y="50"/>
                  </a:lnTo>
                  <a:lnTo>
                    <a:pt x="178" y="26"/>
                  </a:lnTo>
                  <a:lnTo>
                    <a:pt x="192" y="18"/>
                  </a:lnTo>
                  <a:lnTo>
                    <a:pt x="200" y="14"/>
                  </a:lnTo>
                  <a:lnTo>
                    <a:pt x="208" y="12"/>
                  </a:lnTo>
                  <a:lnTo>
                    <a:pt x="242" y="8"/>
                  </a:lnTo>
                  <a:lnTo>
                    <a:pt x="258" y="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DF9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7" name="Freeform 1337">
              <a:extLst>
                <a:ext uri="{FF2B5EF4-FFF2-40B4-BE49-F238E27FC236}">
                  <a16:creationId xmlns:a16="http://schemas.microsoft.com/office/drawing/2014/main" id="{675F5B1D-E827-4BF2-A5E2-4017CFE79F93}"/>
                </a:ext>
              </a:extLst>
            </p:cNvPr>
            <p:cNvSpPr/>
            <p:nvPr>
              <p:custDataLst>
                <p:tags r:id="rId428"/>
              </p:custDataLst>
            </p:nvPr>
          </p:nvSpPr>
          <p:spPr bwMode="auto">
            <a:xfrm>
              <a:off x="1946" y="2120"/>
              <a:ext cx="232" cy="48"/>
            </a:xfrm>
            <a:custGeom>
              <a:avLst/>
              <a:gdLst>
                <a:gd name="T0" fmla="*/ 2 w 232"/>
                <a:gd name="T1" fmla="*/ 40 h 48"/>
                <a:gd name="T2" fmla="*/ 2 w 232"/>
                <a:gd name="T3" fmla="*/ 40 h 48"/>
                <a:gd name="T4" fmla="*/ 8 w 232"/>
                <a:gd name="T5" fmla="*/ 36 h 48"/>
                <a:gd name="T6" fmla="*/ 16 w 232"/>
                <a:gd name="T7" fmla="*/ 36 h 48"/>
                <a:gd name="T8" fmla="*/ 34 w 232"/>
                <a:gd name="T9" fmla="*/ 38 h 48"/>
                <a:gd name="T10" fmla="*/ 54 w 232"/>
                <a:gd name="T11" fmla="*/ 42 h 48"/>
                <a:gd name="T12" fmla="*/ 68 w 232"/>
                <a:gd name="T13" fmla="*/ 46 h 48"/>
                <a:gd name="T14" fmla="*/ 68 w 232"/>
                <a:gd name="T15" fmla="*/ 46 h 48"/>
                <a:gd name="T16" fmla="*/ 88 w 232"/>
                <a:gd name="T17" fmla="*/ 44 h 48"/>
                <a:gd name="T18" fmla="*/ 104 w 232"/>
                <a:gd name="T19" fmla="*/ 40 h 48"/>
                <a:gd name="T20" fmla="*/ 120 w 232"/>
                <a:gd name="T21" fmla="*/ 36 h 48"/>
                <a:gd name="T22" fmla="*/ 136 w 232"/>
                <a:gd name="T23" fmla="*/ 30 h 48"/>
                <a:gd name="T24" fmla="*/ 136 w 232"/>
                <a:gd name="T25" fmla="*/ 30 h 48"/>
                <a:gd name="T26" fmla="*/ 144 w 232"/>
                <a:gd name="T27" fmla="*/ 30 h 48"/>
                <a:gd name="T28" fmla="*/ 152 w 232"/>
                <a:gd name="T29" fmla="*/ 32 h 48"/>
                <a:gd name="T30" fmla="*/ 166 w 232"/>
                <a:gd name="T31" fmla="*/ 36 h 48"/>
                <a:gd name="T32" fmla="*/ 180 w 232"/>
                <a:gd name="T33" fmla="*/ 44 h 48"/>
                <a:gd name="T34" fmla="*/ 186 w 232"/>
                <a:gd name="T35" fmla="*/ 46 h 48"/>
                <a:gd name="T36" fmla="*/ 194 w 232"/>
                <a:gd name="T37" fmla="*/ 48 h 48"/>
                <a:gd name="T38" fmla="*/ 194 w 232"/>
                <a:gd name="T39" fmla="*/ 48 h 48"/>
                <a:gd name="T40" fmla="*/ 204 w 232"/>
                <a:gd name="T41" fmla="*/ 48 h 48"/>
                <a:gd name="T42" fmla="*/ 212 w 232"/>
                <a:gd name="T43" fmla="*/ 44 h 48"/>
                <a:gd name="T44" fmla="*/ 218 w 232"/>
                <a:gd name="T45" fmla="*/ 40 h 48"/>
                <a:gd name="T46" fmla="*/ 224 w 232"/>
                <a:gd name="T47" fmla="*/ 34 h 48"/>
                <a:gd name="T48" fmla="*/ 228 w 232"/>
                <a:gd name="T49" fmla="*/ 28 h 48"/>
                <a:gd name="T50" fmla="*/ 232 w 232"/>
                <a:gd name="T51" fmla="*/ 18 h 48"/>
                <a:gd name="T52" fmla="*/ 232 w 232"/>
                <a:gd name="T53" fmla="*/ 10 h 48"/>
                <a:gd name="T54" fmla="*/ 232 w 232"/>
                <a:gd name="T55" fmla="*/ 0 h 48"/>
                <a:gd name="T56" fmla="*/ 232 w 232"/>
                <a:gd name="T57" fmla="*/ 0 h 48"/>
                <a:gd name="T58" fmla="*/ 224 w 232"/>
                <a:gd name="T59" fmla="*/ 14 h 48"/>
                <a:gd name="T60" fmla="*/ 216 w 232"/>
                <a:gd name="T61" fmla="*/ 26 h 48"/>
                <a:gd name="T62" fmla="*/ 212 w 232"/>
                <a:gd name="T63" fmla="*/ 30 h 48"/>
                <a:gd name="T64" fmla="*/ 206 w 232"/>
                <a:gd name="T65" fmla="*/ 30 h 48"/>
                <a:gd name="T66" fmla="*/ 198 w 232"/>
                <a:gd name="T67" fmla="*/ 30 h 48"/>
                <a:gd name="T68" fmla="*/ 188 w 232"/>
                <a:gd name="T69" fmla="*/ 28 h 48"/>
                <a:gd name="T70" fmla="*/ 188 w 232"/>
                <a:gd name="T71" fmla="*/ 28 h 48"/>
                <a:gd name="T72" fmla="*/ 172 w 232"/>
                <a:gd name="T73" fmla="*/ 22 h 48"/>
                <a:gd name="T74" fmla="*/ 158 w 232"/>
                <a:gd name="T75" fmla="*/ 18 h 48"/>
                <a:gd name="T76" fmla="*/ 144 w 232"/>
                <a:gd name="T77" fmla="*/ 18 h 48"/>
                <a:gd name="T78" fmla="*/ 126 w 232"/>
                <a:gd name="T79" fmla="*/ 22 h 48"/>
                <a:gd name="T80" fmla="*/ 126 w 232"/>
                <a:gd name="T81" fmla="*/ 22 h 48"/>
                <a:gd name="T82" fmla="*/ 110 w 232"/>
                <a:gd name="T83" fmla="*/ 28 h 48"/>
                <a:gd name="T84" fmla="*/ 92 w 232"/>
                <a:gd name="T85" fmla="*/ 30 h 48"/>
                <a:gd name="T86" fmla="*/ 60 w 232"/>
                <a:gd name="T87" fmla="*/ 30 h 48"/>
                <a:gd name="T88" fmla="*/ 60 w 232"/>
                <a:gd name="T89" fmla="*/ 30 h 48"/>
                <a:gd name="T90" fmla="*/ 28 w 232"/>
                <a:gd name="T91" fmla="*/ 28 h 48"/>
                <a:gd name="T92" fmla="*/ 18 w 232"/>
                <a:gd name="T93" fmla="*/ 30 h 48"/>
                <a:gd name="T94" fmla="*/ 12 w 232"/>
                <a:gd name="T95" fmla="*/ 30 h 48"/>
                <a:gd name="T96" fmla="*/ 4 w 232"/>
                <a:gd name="T97" fmla="*/ 34 h 48"/>
                <a:gd name="T98" fmla="*/ 0 w 232"/>
                <a:gd name="T99" fmla="*/ 38 h 48"/>
                <a:gd name="T100" fmla="*/ 2 w 232"/>
                <a:gd name="T101" fmla="*/ 40 h 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1" h="48">
                  <a:moveTo>
                    <a:pt x="2" y="40"/>
                  </a:moveTo>
                  <a:lnTo>
                    <a:pt x="2" y="40"/>
                  </a:lnTo>
                  <a:lnTo>
                    <a:pt x="8" y="36"/>
                  </a:lnTo>
                  <a:lnTo>
                    <a:pt x="16" y="36"/>
                  </a:lnTo>
                  <a:lnTo>
                    <a:pt x="34" y="38"/>
                  </a:lnTo>
                  <a:lnTo>
                    <a:pt x="54" y="42"/>
                  </a:lnTo>
                  <a:lnTo>
                    <a:pt x="68" y="46"/>
                  </a:lnTo>
                  <a:lnTo>
                    <a:pt x="88" y="44"/>
                  </a:lnTo>
                  <a:lnTo>
                    <a:pt x="104" y="40"/>
                  </a:lnTo>
                  <a:lnTo>
                    <a:pt x="120" y="36"/>
                  </a:lnTo>
                  <a:lnTo>
                    <a:pt x="136" y="30"/>
                  </a:lnTo>
                  <a:lnTo>
                    <a:pt x="144" y="30"/>
                  </a:lnTo>
                  <a:lnTo>
                    <a:pt x="152" y="32"/>
                  </a:lnTo>
                  <a:lnTo>
                    <a:pt x="166" y="36"/>
                  </a:lnTo>
                  <a:lnTo>
                    <a:pt x="180" y="44"/>
                  </a:lnTo>
                  <a:lnTo>
                    <a:pt x="186" y="46"/>
                  </a:lnTo>
                  <a:lnTo>
                    <a:pt x="194" y="48"/>
                  </a:lnTo>
                  <a:lnTo>
                    <a:pt x="204" y="48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4"/>
                  </a:lnTo>
                  <a:lnTo>
                    <a:pt x="228" y="28"/>
                  </a:lnTo>
                  <a:lnTo>
                    <a:pt x="232" y="18"/>
                  </a:lnTo>
                  <a:lnTo>
                    <a:pt x="232" y="10"/>
                  </a:lnTo>
                  <a:lnTo>
                    <a:pt x="232" y="0"/>
                  </a:lnTo>
                  <a:lnTo>
                    <a:pt x="224" y="14"/>
                  </a:lnTo>
                  <a:lnTo>
                    <a:pt x="216" y="26"/>
                  </a:lnTo>
                  <a:lnTo>
                    <a:pt x="212" y="30"/>
                  </a:lnTo>
                  <a:lnTo>
                    <a:pt x="206" y="30"/>
                  </a:lnTo>
                  <a:lnTo>
                    <a:pt x="198" y="30"/>
                  </a:lnTo>
                  <a:lnTo>
                    <a:pt x="188" y="28"/>
                  </a:lnTo>
                  <a:lnTo>
                    <a:pt x="172" y="22"/>
                  </a:lnTo>
                  <a:lnTo>
                    <a:pt x="158" y="18"/>
                  </a:lnTo>
                  <a:lnTo>
                    <a:pt x="144" y="18"/>
                  </a:lnTo>
                  <a:lnTo>
                    <a:pt x="126" y="22"/>
                  </a:lnTo>
                  <a:lnTo>
                    <a:pt x="110" y="28"/>
                  </a:lnTo>
                  <a:lnTo>
                    <a:pt x="92" y="30"/>
                  </a:lnTo>
                  <a:lnTo>
                    <a:pt x="60" y="30"/>
                  </a:lnTo>
                  <a:lnTo>
                    <a:pt x="28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2" y="40"/>
                  </a:lnTo>
                  <a:close/>
                </a:path>
              </a:pathLst>
            </a:custGeom>
            <a:solidFill>
              <a:srgbClr val="FAC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8" name="Freeform 1338">
              <a:extLst>
                <a:ext uri="{FF2B5EF4-FFF2-40B4-BE49-F238E27FC236}">
                  <a16:creationId xmlns:a16="http://schemas.microsoft.com/office/drawing/2014/main" id="{51682DF0-9D9F-4C9E-8CEE-B67E00F26641}"/>
                </a:ext>
              </a:extLst>
            </p:cNvPr>
            <p:cNvSpPr/>
            <p:nvPr>
              <p:custDataLst>
                <p:tags r:id="rId429"/>
              </p:custDataLst>
            </p:nvPr>
          </p:nvSpPr>
          <p:spPr bwMode="auto">
            <a:xfrm>
              <a:off x="1946" y="2120"/>
              <a:ext cx="232" cy="48"/>
            </a:xfrm>
            <a:custGeom>
              <a:avLst/>
              <a:gdLst>
                <a:gd name="T0" fmla="*/ 2 w 232"/>
                <a:gd name="T1" fmla="*/ 40 h 48"/>
                <a:gd name="T2" fmla="*/ 2 w 232"/>
                <a:gd name="T3" fmla="*/ 40 h 48"/>
                <a:gd name="T4" fmla="*/ 8 w 232"/>
                <a:gd name="T5" fmla="*/ 36 h 48"/>
                <a:gd name="T6" fmla="*/ 16 w 232"/>
                <a:gd name="T7" fmla="*/ 36 h 48"/>
                <a:gd name="T8" fmla="*/ 34 w 232"/>
                <a:gd name="T9" fmla="*/ 38 h 48"/>
                <a:gd name="T10" fmla="*/ 54 w 232"/>
                <a:gd name="T11" fmla="*/ 42 h 48"/>
                <a:gd name="T12" fmla="*/ 68 w 232"/>
                <a:gd name="T13" fmla="*/ 46 h 48"/>
                <a:gd name="T14" fmla="*/ 68 w 232"/>
                <a:gd name="T15" fmla="*/ 46 h 48"/>
                <a:gd name="T16" fmla="*/ 88 w 232"/>
                <a:gd name="T17" fmla="*/ 44 h 48"/>
                <a:gd name="T18" fmla="*/ 104 w 232"/>
                <a:gd name="T19" fmla="*/ 40 h 48"/>
                <a:gd name="T20" fmla="*/ 120 w 232"/>
                <a:gd name="T21" fmla="*/ 36 h 48"/>
                <a:gd name="T22" fmla="*/ 136 w 232"/>
                <a:gd name="T23" fmla="*/ 30 h 48"/>
                <a:gd name="T24" fmla="*/ 136 w 232"/>
                <a:gd name="T25" fmla="*/ 30 h 48"/>
                <a:gd name="T26" fmla="*/ 144 w 232"/>
                <a:gd name="T27" fmla="*/ 30 h 48"/>
                <a:gd name="T28" fmla="*/ 152 w 232"/>
                <a:gd name="T29" fmla="*/ 32 h 48"/>
                <a:gd name="T30" fmla="*/ 166 w 232"/>
                <a:gd name="T31" fmla="*/ 36 h 48"/>
                <a:gd name="T32" fmla="*/ 180 w 232"/>
                <a:gd name="T33" fmla="*/ 44 h 48"/>
                <a:gd name="T34" fmla="*/ 186 w 232"/>
                <a:gd name="T35" fmla="*/ 46 h 48"/>
                <a:gd name="T36" fmla="*/ 194 w 232"/>
                <a:gd name="T37" fmla="*/ 48 h 48"/>
                <a:gd name="T38" fmla="*/ 194 w 232"/>
                <a:gd name="T39" fmla="*/ 48 h 48"/>
                <a:gd name="T40" fmla="*/ 204 w 232"/>
                <a:gd name="T41" fmla="*/ 48 h 48"/>
                <a:gd name="T42" fmla="*/ 212 w 232"/>
                <a:gd name="T43" fmla="*/ 44 h 48"/>
                <a:gd name="T44" fmla="*/ 218 w 232"/>
                <a:gd name="T45" fmla="*/ 40 h 48"/>
                <a:gd name="T46" fmla="*/ 224 w 232"/>
                <a:gd name="T47" fmla="*/ 34 h 48"/>
                <a:gd name="T48" fmla="*/ 228 w 232"/>
                <a:gd name="T49" fmla="*/ 28 h 48"/>
                <a:gd name="T50" fmla="*/ 232 w 232"/>
                <a:gd name="T51" fmla="*/ 18 h 48"/>
                <a:gd name="T52" fmla="*/ 232 w 232"/>
                <a:gd name="T53" fmla="*/ 10 h 48"/>
                <a:gd name="T54" fmla="*/ 232 w 232"/>
                <a:gd name="T55" fmla="*/ 0 h 48"/>
                <a:gd name="T56" fmla="*/ 232 w 232"/>
                <a:gd name="T57" fmla="*/ 0 h 48"/>
                <a:gd name="T58" fmla="*/ 224 w 232"/>
                <a:gd name="T59" fmla="*/ 14 h 48"/>
                <a:gd name="T60" fmla="*/ 216 w 232"/>
                <a:gd name="T61" fmla="*/ 26 h 48"/>
                <a:gd name="T62" fmla="*/ 212 w 232"/>
                <a:gd name="T63" fmla="*/ 30 h 48"/>
                <a:gd name="T64" fmla="*/ 206 w 232"/>
                <a:gd name="T65" fmla="*/ 30 h 48"/>
                <a:gd name="T66" fmla="*/ 198 w 232"/>
                <a:gd name="T67" fmla="*/ 30 h 48"/>
                <a:gd name="T68" fmla="*/ 188 w 232"/>
                <a:gd name="T69" fmla="*/ 28 h 48"/>
                <a:gd name="T70" fmla="*/ 188 w 232"/>
                <a:gd name="T71" fmla="*/ 28 h 48"/>
                <a:gd name="T72" fmla="*/ 172 w 232"/>
                <a:gd name="T73" fmla="*/ 22 h 48"/>
                <a:gd name="T74" fmla="*/ 158 w 232"/>
                <a:gd name="T75" fmla="*/ 18 h 48"/>
                <a:gd name="T76" fmla="*/ 144 w 232"/>
                <a:gd name="T77" fmla="*/ 18 h 48"/>
                <a:gd name="T78" fmla="*/ 126 w 232"/>
                <a:gd name="T79" fmla="*/ 22 h 48"/>
                <a:gd name="T80" fmla="*/ 126 w 232"/>
                <a:gd name="T81" fmla="*/ 22 h 48"/>
                <a:gd name="T82" fmla="*/ 110 w 232"/>
                <a:gd name="T83" fmla="*/ 28 h 48"/>
                <a:gd name="T84" fmla="*/ 92 w 232"/>
                <a:gd name="T85" fmla="*/ 30 h 48"/>
                <a:gd name="T86" fmla="*/ 60 w 232"/>
                <a:gd name="T87" fmla="*/ 30 h 48"/>
                <a:gd name="T88" fmla="*/ 60 w 232"/>
                <a:gd name="T89" fmla="*/ 30 h 48"/>
                <a:gd name="T90" fmla="*/ 28 w 232"/>
                <a:gd name="T91" fmla="*/ 28 h 48"/>
                <a:gd name="T92" fmla="*/ 18 w 232"/>
                <a:gd name="T93" fmla="*/ 30 h 48"/>
                <a:gd name="T94" fmla="*/ 12 w 232"/>
                <a:gd name="T95" fmla="*/ 30 h 48"/>
                <a:gd name="T96" fmla="*/ 4 w 232"/>
                <a:gd name="T97" fmla="*/ 34 h 48"/>
                <a:gd name="T98" fmla="*/ 0 w 232"/>
                <a:gd name="T99" fmla="*/ 38 h 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1" h="48">
                  <a:moveTo>
                    <a:pt x="2" y="40"/>
                  </a:moveTo>
                  <a:lnTo>
                    <a:pt x="2" y="40"/>
                  </a:lnTo>
                  <a:lnTo>
                    <a:pt x="8" y="36"/>
                  </a:lnTo>
                  <a:lnTo>
                    <a:pt x="16" y="36"/>
                  </a:lnTo>
                  <a:lnTo>
                    <a:pt x="34" y="38"/>
                  </a:lnTo>
                  <a:lnTo>
                    <a:pt x="54" y="42"/>
                  </a:lnTo>
                  <a:lnTo>
                    <a:pt x="68" y="46"/>
                  </a:lnTo>
                  <a:lnTo>
                    <a:pt x="88" y="44"/>
                  </a:lnTo>
                  <a:lnTo>
                    <a:pt x="104" y="40"/>
                  </a:lnTo>
                  <a:lnTo>
                    <a:pt x="120" y="36"/>
                  </a:lnTo>
                  <a:lnTo>
                    <a:pt x="136" y="30"/>
                  </a:lnTo>
                  <a:lnTo>
                    <a:pt x="144" y="30"/>
                  </a:lnTo>
                  <a:lnTo>
                    <a:pt x="152" y="32"/>
                  </a:lnTo>
                  <a:lnTo>
                    <a:pt x="166" y="36"/>
                  </a:lnTo>
                  <a:lnTo>
                    <a:pt x="180" y="44"/>
                  </a:lnTo>
                  <a:lnTo>
                    <a:pt x="186" y="46"/>
                  </a:lnTo>
                  <a:lnTo>
                    <a:pt x="194" y="48"/>
                  </a:lnTo>
                  <a:lnTo>
                    <a:pt x="204" y="48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4"/>
                  </a:lnTo>
                  <a:lnTo>
                    <a:pt x="228" y="28"/>
                  </a:lnTo>
                  <a:lnTo>
                    <a:pt x="232" y="18"/>
                  </a:lnTo>
                  <a:lnTo>
                    <a:pt x="232" y="10"/>
                  </a:lnTo>
                  <a:lnTo>
                    <a:pt x="232" y="0"/>
                  </a:lnTo>
                  <a:lnTo>
                    <a:pt x="224" y="14"/>
                  </a:lnTo>
                  <a:lnTo>
                    <a:pt x="216" y="26"/>
                  </a:lnTo>
                  <a:lnTo>
                    <a:pt x="212" y="30"/>
                  </a:lnTo>
                  <a:lnTo>
                    <a:pt x="206" y="30"/>
                  </a:lnTo>
                  <a:lnTo>
                    <a:pt x="198" y="30"/>
                  </a:lnTo>
                  <a:lnTo>
                    <a:pt x="188" y="28"/>
                  </a:lnTo>
                  <a:lnTo>
                    <a:pt x="172" y="22"/>
                  </a:lnTo>
                  <a:lnTo>
                    <a:pt x="158" y="18"/>
                  </a:lnTo>
                  <a:lnTo>
                    <a:pt x="144" y="18"/>
                  </a:lnTo>
                  <a:lnTo>
                    <a:pt x="126" y="22"/>
                  </a:lnTo>
                  <a:lnTo>
                    <a:pt x="110" y="28"/>
                  </a:lnTo>
                  <a:lnTo>
                    <a:pt x="92" y="30"/>
                  </a:lnTo>
                  <a:lnTo>
                    <a:pt x="60" y="30"/>
                  </a:lnTo>
                  <a:lnTo>
                    <a:pt x="28" y="28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4" y="34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59" name="Freeform 1339">
              <a:extLst>
                <a:ext uri="{FF2B5EF4-FFF2-40B4-BE49-F238E27FC236}">
                  <a16:creationId xmlns:a16="http://schemas.microsoft.com/office/drawing/2014/main" id="{81551D51-DA95-4F83-97BA-498E98E47D2B}"/>
                </a:ext>
              </a:extLst>
            </p:cNvPr>
            <p:cNvSpPr/>
            <p:nvPr>
              <p:custDataLst>
                <p:tags r:id="rId430"/>
              </p:custDataLst>
            </p:nvPr>
          </p:nvSpPr>
          <p:spPr bwMode="auto">
            <a:xfrm>
              <a:off x="1768" y="2252"/>
              <a:ext cx="78" cy="200"/>
            </a:xfrm>
            <a:custGeom>
              <a:avLst/>
              <a:gdLst>
                <a:gd name="T0" fmla="*/ 78 w 78"/>
                <a:gd name="T1" fmla="*/ 0 h 200"/>
                <a:gd name="T2" fmla="*/ 78 w 78"/>
                <a:gd name="T3" fmla="*/ 0 h 200"/>
                <a:gd name="T4" fmla="*/ 70 w 78"/>
                <a:gd name="T5" fmla="*/ 28 h 200"/>
                <a:gd name="T6" fmla="*/ 64 w 78"/>
                <a:gd name="T7" fmla="*/ 40 h 200"/>
                <a:gd name="T8" fmla="*/ 58 w 78"/>
                <a:gd name="T9" fmla="*/ 52 h 200"/>
                <a:gd name="T10" fmla="*/ 50 w 78"/>
                <a:gd name="T11" fmla="*/ 64 h 200"/>
                <a:gd name="T12" fmla="*/ 42 w 78"/>
                <a:gd name="T13" fmla="*/ 74 h 200"/>
                <a:gd name="T14" fmla="*/ 32 w 78"/>
                <a:gd name="T15" fmla="*/ 84 h 200"/>
                <a:gd name="T16" fmla="*/ 20 w 78"/>
                <a:gd name="T17" fmla="*/ 94 h 200"/>
                <a:gd name="T18" fmla="*/ 20 w 78"/>
                <a:gd name="T19" fmla="*/ 94 h 200"/>
                <a:gd name="T20" fmla="*/ 12 w 78"/>
                <a:gd name="T21" fmla="*/ 100 h 200"/>
                <a:gd name="T22" fmla="*/ 10 w 78"/>
                <a:gd name="T23" fmla="*/ 102 h 200"/>
                <a:gd name="T24" fmla="*/ 10 w 78"/>
                <a:gd name="T25" fmla="*/ 108 h 200"/>
                <a:gd name="T26" fmla="*/ 10 w 78"/>
                <a:gd name="T27" fmla="*/ 108 h 200"/>
                <a:gd name="T28" fmla="*/ 10 w 78"/>
                <a:gd name="T29" fmla="*/ 114 h 200"/>
                <a:gd name="T30" fmla="*/ 12 w 78"/>
                <a:gd name="T31" fmla="*/ 118 h 200"/>
                <a:gd name="T32" fmla="*/ 16 w 78"/>
                <a:gd name="T33" fmla="*/ 130 h 200"/>
                <a:gd name="T34" fmla="*/ 16 w 78"/>
                <a:gd name="T35" fmla="*/ 130 h 200"/>
                <a:gd name="T36" fmla="*/ 18 w 78"/>
                <a:gd name="T37" fmla="*/ 148 h 200"/>
                <a:gd name="T38" fmla="*/ 16 w 78"/>
                <a:gd name="T39" fmla="*/ 166 h 200"/>
                <a:gd name="T40" fmla="*/ 14 w 78"/>
                <a:gd name="T41" fmla="*/ 184 h 200"/>
                <a:gd name="T42" fmla="*/ 8 w 78"/>
                <a:gd name="T43" fmla="*/ 200 h 200"/>
                <a:gd name="T44" fmla="*/ 8 w 78"/>
                <a:gd name="T45" fmla="*/ 200 h 200"/>
                <a:gd name="T46" fmla="*/ 10 w 78"/>
                <a:gd name="T47" fmla="*/ 186 h 200"/>
                <a:gd name="T48" fmla="*/ 10 w 78"/>
                <a:gd name="T49" fmla="*/ 170 h 200"/>
                <a:gd name="T50" fmla="*/ 6 w 78"/>
                <a:gd name="T51" fmla="*/ 136 h 200"/>
                <a:gd name="T52" fmla="*/ 6 w 78"/>
                <a:gd name="T53" fmla="*/ 136 h 200"/>
                <a:gd name="T54" fmla="*/ 4 w 78"/>
                <a:gd name="T55" fmla="*/ 128 h 200"/>
                <a:gd name="T56" fmla="*/ 2 w 78"/>
                <a:gd name="T57" fmla="*/ 116 h 200"/>
                <a:gd name="T58" fmla="*/ 0 w 78"/>
                <a:gd name="T59" fmla="*/ 106 h 200"/>
                <a:gd name="T60" fmla="*/ 0 w 78"/>
                <a:gd name="T61" fmla="*/ 102 h 200"/>
                <a:gd name="T62" fmla="*/ 0 w 78"/>
                <a:gd name="T63" fmla="*/ 98 h 200"/>
                <a:gd name="T64" fmla="*/ 0 w 78"/>
                <a:gd name="T65" fmla="*/ 98 h 200"/>
                <a:gd name="T66" fmla="*/ 8 w 78"/>
                <a:gd name="T67" fmla="*/ 90 h 200"/>
                <a:gd name="T68" fmla="*/ 16 w 78"/>
                <a:gd name="T69" fmla="*/ 84 h 200"/>
                <a:gd name="T70" fmla="*/ 26 w 78"/>
                <a:gd name="T71" fmla="*/ 78 h 200"/>
                <a:gd name="T72" fmla="*/ 34 w 78"/>
                <a:gd name="T73" fmla="*/ 70 h 200"/>
                <a:gd name="T74" fmla="*/ 34 w 78"/>
                <a:gd name="T75" fmla="*/ 70 h 200"/>
                <a:gd name="T76" fmla="*/ 46 w 78"/>
                <a:gd name="T77" fmla="*/ 58 h 200"/>
                <a:gd name="T78" fmla="*/ 58 w 78"/>
                <a:gd name="T79" fmla="*/ 44 h 200"/>
                <a:gd name="T80" fmla="*/ 66 w 78"/>
                <a:gd name="T81" fmla="*/ 28 h 200"/>
                <a:gd name="T82" fmla="*/ 70 w 78"/>
                <a:gd name="T83" fmla="*/ 20 h 200"/>
                <a:gd name="T84" fmla="*/ 72 w 78"/>
                <a:gd name="T85" fmla="*/ 12 h 200"/>
                <a:gd name="T86" fmla="*/ 78 w 78"/>
                <a:gd name="T87" fmla="*/ 0 h 2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200">
                  <a:moveTo>
                    <a:pt x="78" y="0"/>
                  </a:moveTo>
                  <a:lnTo>
                    <a:pt x="78" y="0"/>
                  </a:lnTo>
                  <a:lnTo>
                    <a:pt x="70" y="28"/>
                  </a:lnTo>
                  <a:lnTo>
                    <a:pt x="64" y="40"/>
                  </a:lnTo>
                  <a:lnTo>
                    <a:pt x="58" y="52"/>
                  </a:lnTo>
                  <a:lnTo>
                    <a:pt x="50" y="64"/>
                  </a:lnTo>
                  <a:lnTo>
                    <a:pt x="42" y="74"/>
                  </a:lnTo>
                  <a:lnTo>
                    <a:pt x="32" y="84"/>
                  </a:lnTo>
                  <a:lnTo>
                    <a:pt x="20" y="94"/>
                  </a:lnTo>
                  <a:lnTo>
                    <a:pt x="12" y="100"/>
                  </a:lnTo>
                  <a:lnTo>
                    <a:pt x="10" y="102"/>
                  </a:lnTo>
                  <a:lnTo>
                    <a:pt x="10" y="108"/>
                  </a:lnTo>
                  <a:lnTo>
                    <a:pt x="10" y="114"/>
                  </a:lnTo>
                  <a:lnTo>
                    <a:pt x="12" y="118"/>
                  </a:lnTo>
                  <a:lnTo>
                    <a:pt x="16" y="130"/>
                  </a:lnTo>
                  <a:lnTo>
                    <a:pt x="18" y="148"/>
                  </a:lnTo>
                  <a:lnTo>
                    <a:pt x="16" y="166"/>
                  </a:lnTo>
                  <a:lnTo>
                    <a:pt x="14" y="184"/>
                  </a:lnTo>
                  <a:lnTo>
                    <a:pt x="8" y="200"/>
                  </a:lnTo>
                  <a:lnTo>
                    <a:pt x="10" y="186"/>
                  </a:lnTo>
                  <a:lnTo>
                    <a:pt x="10" y="170"/>
                  </a:lnTo>
                  <a:lnTo>
                    <a:pt x="6" y="136"/>
                  </a:lnTo>
                  <a:lnTo>
                    <a:pt x="4" y="128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8" y="90"/>
                  </a:lnTo>
                  <a:lnTo>
                    <a:pt x="16" y="84"/>
                  </a:lnTo>
                  <a:lnTo>
                    <a:pt x="26" y="78"/>
                  </a:lnTo>
                  <a:lnTo>
                    <a:pt x="34" y="70"/>
                  </a:lnTo>
                  <a:lnTo>
                    <a:pt x="46" y="58"/>
                  </a:lnTo>
                  <a:lnTo>
                    <a:pt x="58" y="44"/>
                  </a:lnTo>
                  <a:lnTo>
                    <a:pt x="66" y="28"/>
                  </a:lnTo>
                  <a:lnTo>
                    <a:pt x="70" y="20"/>
                  </a:lnTo>
                  <a:lnTo>
                    <a:pt x="72" y="1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AC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0" name="Freeform 1340">
              <a:extLst>
                <a:ext uri="{FF2B5EF4-FFF2-40B4-BE49-F238E27FC236}">
                  <a16:creationId xmlns:a16="http://schemas.microsoft.com/office/drawing/2014/main" id="{7F30F0B3-A4E2-42A4-9D6F-5C79B1BB3424}"/>
                </a:ext>
              </a:extLst>
            </p:cNvPr>
            <p:cNvSpPr/>
            <p:nvPr>
              <p:custDataLst>
                <p:tags r:id="rId431"/>
              </p:custDataLst>
            </p:nvPr>
          </p:nvSpPr>
          <p:spPr bwMode="auto">
            <a:xfrm>
              <a:off x="1768" y="2252"/>
              <a:ext cx="78" cy="200"/>
            </a:xfrm>
            <a:custGeom>
              <a:avLst/>
              <a:gdLst>
                <a:gd name="T0" fmla="*/ 78 w 78"/>
                <a:gd name="T1" fmla="*/ 0 h 200"/>
                <a:gd name="T2" fmla="*/ 78 w 78"/>
                <a:gd name="T3" fmla="*/ 0 h 200"/>
                <a:gd name="T4" fmla="*/ 70 w 78"/>
                <a:gd name="T5" fmla="*/ 28 h 200"/>
                <a:gd name="T6" fmla="*/ 64 w 78"/>
                <a:gd name="T7" fmla="*/ 40 h 200"/>
                <a:gd name="T8" fmla="*/ 58 w 78"/>
                <a:gd name="T9" fmla="*/ 52 h 200"/>
                <a:gd name="T10" fmla="*/ 50 w 78"/>
                <a:gd name="T11" fmla="*/ 64 h 200"/>
                <a:gd name="T12" fmla="*/ 42 w 78"/>
                <a:gd name="T13" fmla="*/ 74 h 200"/>
                <a:gd name="T14" fmla="*/ 32 w 78"/>
                <a:gd name="T15" fmla="*/ 84 h 200"/>
                <a:gd name="T16" fmla="*/ 20 w 78"/>
                <a:gd name="T17" fmla="*/ 94 h 200"/>
                <a:gd name="T18" fmla="*/ 20 w 78"/>
                <a:gd name="T19" fmla="*/ 94 h 200"/>
                <a:gd name="T20" fmla="*/ 12 w 78"/>
                <a:gd name="T21" fmla="*/ 100 h 200"/>
                <a:gd name="T22" fmla="*/ 10 w 78"/>
                <a:gd name="T23" fmla="*/ 102 h 200"/>
                <a:gd name="T24" fmla="*/ 10 w 78"/>
                <a:gd name="T25" fmla="*/ 108 h 200"/>
                <a:gd name="T26" fmla="*/ 10 w 78"/>
                <a:gd name="T27" fmla="*/ 108 h 200"/>
                <a:gd name="T28" fmla="*/ 10 w 78"/>
                <a:gd name="T29" fmla="*/ 114 h 200"/>
                <a:gd name="T30" fmla="*/ 12 w 78"/>
                <a:gd name="T31" fmla="*/ 118 h 200"/>
                <a:gd name="T32" fmla="*/ 16 w 78"/>
                <a:gd name="T33" fmla="*/ 130 h 200"/>
                <a:gd name="T34" fmla="*/ 16 w 78"/>
                <a:gd name="T35" fmla="*/ 130 h 200"/>
                <a:gd name="T36" fmla="*/ 18 w 78"/>
                <a:gd name="T37" fmla="*/ 148 h 200"/>
                <a:gd name="T38" fmla="*/ 16 w 78"/>
                <a:gd name="T39" fmla="*/ 166 h 200"/>
                <a:gd name="T40" fmla="*/ 14 w 78"/>
                <a:gd name="T41" fmla="*/ 184 h 200"/>
                <a:gd name="T42" fmla="*/ 8 w 78"/>
                <a:gd name="T43" fmla="*/ 200 h 200"/>
                <a:gd name="T44" fmla="*/ 8 w 78"/>
                <a:gd name="T45" fmla="*/ 200 h 200"/>
                <a:gd name="T46" fmla="*/ 10 w 78"/>
                <a:gd name="T47" fmla="*/ 186 h 200"/>
                <a:gd name="T48" fmla="*/ 10 w 78"/>
                <a:gd name="T49" fmla="*/ 170 h 200"/>
                <a:gd name="T50" fmla="*/ 6 w 78"/>
                <a:gd name="T51" fmla="*/ 136 h 200"/>
                <a:gd name="T52" fmla="*/ 6 w 78"/>
                <a:gd name="T53" fmla="*/ 136 h 200"/>
                <a:gd name="T54" fmla="*/ 4 w 78"/>
                <a:gd name="T55" fmla="*/ 128 h 200"/>
                <a:gd name="T56" fmla="*/ 2 w 78"/>
                <a:gd name="T57" fmla="*/ 116 h 200"/>
                <a:gd name="T58" fmla="*/ 0 w 78"/>
                <a:gd name="T59" fmla="*/ 106 h 200"/>
                <a:gd name="T60" fmla="*/ 0 w 78"/>
                <a:gd name="T61" fmla="*/ 102 h 200"/>
                <a:gd name="T62" fmla="*/ 0 w 78"/>
                <a:gd name="T63" fmla="*/ 98 h 200"/>
                <a:gd name="T64" fmla="*/ 0 w 78"/>
                <a:gd name="T65" fmla="*/ 98 h 200"/>
                <a:gd name="T66" fmla="*/ 8 w 78"/>
                <a:gd name="T67" fmla="*/ 90 h 200"/>
                <a:gd name="T68" fmla="*/ 16 w 78"/>
                <a:gd name="T69" fmla="*/ 84 h 200"/>
                <a:gd name="T70" fmla="*/ 26 w 78"/>
                <a:gd name="T71" fmla="*/ 78 h 200"/>
                <a:gd name="T72" fmla="*/ 34 w 78"/>
                <a:gd name="T73" fmla="*/ 70 h 200"/>
                <a:gd name="T74" fmla="*/ 34 w 78"/>
                <a:gd name="T75" fmla="*/ 70 h 200"/>
                <a:gd name="T76" fmla="*/ 46 w 78"/>
                <a:gd name="T77" fmla="*/ 58 h 200"/>
                <a:gd name="T78" fmla="*/ 58 w 78"/>
                <a:gd name="T79" fmla="*/ 44 h 200"/>
                <a:gd name="T80" fmla="*/ 66 w 78"/>
                <a:gd name="T81" fmla="*/ 28 h 200"/>
                <a:gd name="T82" fmla="*/ 70 w 78"/>
                <a:gd name="T83" fmla="*/ 20 h 200"/>
                <a:gd name="T84" fmla="*/ 72 w 78"/>
                <a:gd name="T85" fmla="*/ 12 h 2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" h="200">
                  <a:moveTo>
                    <a:pt x="78" y="0"/>
                  </a:moveTo>
                  <a:lnTo>
                    <a:pt x="78" y="0"/>
                  </a:lnTo>
                  <a:lnTo>
                    <a:pt x="70" y="28"/>
                  </a:lnTo>
                  <a:lnTo>
                    <a:pt x="64" y="40"/>
                  </a:lnTo>
                  <a:lnTo>
                    <a:pt x="58" y="52"/>
                  </a:lnTo>
                  <a:lnTo>
                    <a:pt x="50" y="64"/>
                  </a:lnTo>
                  <a:lnTo>
                    <a:pt x="42" y="74"/>
                  </a:lnTo>
                  <a:lnTo>
                    <a:pt x="32" y="84"/>
                  </a:lnTo>
                  <a:lnTo>
                    <a:pt x="20" y="94"/>
                  </a:lnTo>
                  <a:lnTo>
                    <a:pt x="12" y="100"/>
                  </a:lnTo>
                  <a:lnTo>
                    <a:pt x="10" y="102"/>
                  </a:lnTo>
                  <a:lnTo>
                    <a:pt x="10" y="108"/>
                  </a:lnTo>
                  <a:lnTo>
                    <a:pt x="10" y="114"/>
                  </a:lnTo>
                  <a:lnTo>
                    <a:pt x="12" y="118"/>
                  </a:lnTo>
                  <a:lnTo>
                    <a:pt x="16" y="130"/>
                  </a:lnTo>
                  <a:lnTo>
                    <a:pt x="18" y="148"/>
                  </a:lnTo>
                  <a:lnTo>
                    <a:pt x="16" y="166"/>
                  </a:lnTo>
                  <a:lnTo>
                    <a:pt x="14" y="184"/>
                  </a:lnTo>
                  <a:lnTo>
                    <a:pt x="8" y="200"/>
                  </a:lnTo>
                  <a:lnTo>
                    <a:pt x="10" y="186"/>
                  </a:lnTo>
                  <a:lnTo>
                    <a:pt x="10" y="170"/>
                  </a:lnTo>
                  <a:lnTo>
                    <a:pt x="6" y="136"/>
                  </a:lnTo>
                  <a:lnTo>
                    <a:pt x="4" y="128"/>
                  </a:lnTo>
                  <a:lnTo>
                    <a:pt x="2" y="11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8" y="90"/>
                  </a:lnTo>
                  <a:lnTo>
                    <a:pt x="16" y="84"/>
                  </a:lnTo>
                  <a:lnTo>
                    <a:pt x="26" y="78"/>
                  </a:lnTo>
                  <a:lnTo>
                    <a:pt x="34" y="70"/>
                  </a:lnTo>
                  <a:lnTo>
                    <a:pt x="46" y="58"/>
                  </a:lnTo>
                  <a:lnTo>
                    <a:pt x="58" y="44"/>
                  </a:lnTo>
                  <a:lnTo>
                    <a:pt x="66" y="28"/>
                  </a:lnTo>
                  <a:lnTo>
                    <a:pt x="70" y="20"/>
                  </a:lnTo>
                  <a:lnTo>
                    <a:pt x="72" y="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1" name="Freeform 1341">
              <a:extLst>
                <a:ext uri="{FF2B5EF4-FFF2-40B4-BE49-F238E27FC236}">
                  <a16:creationId xmlns:a16="http://schemas.microsoft.com/office/drawing/2014/main" id="{C9D13A60-4E44-4CE6-852A-77DEE4167C4A}"/>
                </a:ext>
              </a:extLst>
            </p:cNvPr>
            <p:cNvSpPr/>
            <p:nvPr>
              <p:custDataLst>
                <p:tags r:id="rId432"/>
              </p:custDataLst>
            </p:nvPr>
          </p:nvSpPr>
          <p:spPr bwMode="auto">
            <a:xfrm>
              <a:off x="1432" y="2046"/>
              <a:ext cx="30" cy="424"/>
            </a:xfrm>
            <a:custGeom>
              <a:avLst/>
              <a:gdLst>
                <a:gd name="T0" fmla="*/ 0 w 30"/>
                <a:gd name="T1" fmla="*/ 0 h 424"/>
                <a:gd name="T2" fmla="*/ 0 w 30"/>
                <a:gd name="T3" fmla="*/ 0 h 424"/>
                <a:gd name="T4" fmla="*/ 2 w 30"/>
                <a:gd name="T5" fmla="*/ 6 h 424"/>
                <a:gd name="T6" fmla="*/ 2 w 30"/>
                <a:gd name="T7" fmla="*/ 6 h 424"/>
                <a:gd name="T8" fmla="*/ 8 w 30"/>
                <a:gd name="T9" fmla="*/ 34 h 424"/>
                <a:gd name="T10" fmla="*/ 12 w 30"/>
                <a:gd name="T11" fmla="*/ 66 h 424"/>
                <a:gd name="T12" fmla="*/ 16 w 30"/>
                <a:gd name="T13" fmla="*/ 134 h 424"/>
                <a:gd name="T14" fmla="*/ 18 w 30"/>
                <a:gd name="T15" fmla="*/ 196 h 424"/>
                <a:gd name="T16" fmla="*/ 18 w 30"/>
                <a:gd name="T17" fmla="*/ 238 h 424"/>
                <a:gd name="T18" fmla="*/ 18 w 30"/>
                <a:gd name="T19" fmla="*/ 238 h 424"/>
                <a:gd name="T20" fmla="*/ 16 w 30"/>
                <a:gd name="T21" fmla="*/ 252 h 424"/>
                <a:gd name="T22" fmla="*/ 12 w 30"/>
                <a:gd name="T23" fmla="*/ 264 h 424"/>
                <a:gd name="T24" fmla="*/ 6 w 30"/>
                <a:gd name="T25" fmla="*/ 286 h 424"/>
                <a:gd name="T26" fmla="*/ 4 w 30"/>
                <a:gd name="T27" fmla="*/ 296 h 424"/>
                <a:gd name="T28" fmla="*/ 2 w 30"/>
                <a:gd name="T29" fmla="*/ 308 h 424"/>
                <a:gd name="T30" fmla="*/ 4 w 30"/>
                <a:gd name="T31" fmla="*/ 324 h 424"/>
                <a:gd name="T32" fmla="*/ 8 w 30"/>
                <a:gd name="T33" fmla="*/ 342 h 424"/>
                <a:gd name="T34" fmla="*/ 8 w 30"/>
                <a:gd name="T35" fmla="*/ 342 h 424"/>
                <a:gd name="T36" fmla="*/ 22 w 30"/>
                <a:gd name="T37" fmla="*/ 392 h 424"/>
                <a:gd name="T38" fmla="*/ 24 w 30"/>
                <a:gd name="T39" fmla="*/ 406 h 424"/>
                <a:gd name="T40" fmla="*/ 24 w 30"/>
                <a:gd name="T41" fmla="*/ 424 h 424"/>
                <a:gd name="T42" fmla="*/ 24 w 30"/>
                <a:gd name="T43" fmla="*/ 424 h 424"/>
                <a:gd name="T44" fmla="*/ 26 w 30"/>
                <a:gd name="T45" fmla="*/ 408 h 424"/>
                <a:gd name="T46" fmla="*/ 28 w 30"/>
                <a:gd name="T47" fmla="*/ 392 h 424"/>
                <a:gd name="T48" fmla="*/ 28 w 30"/>
                <a:gd name="T49" fmla="*/ 380 h 424"/>
                <a:gd name="T50" fmla="*/ 26 w 30"/>
                <a:gd name="T51" fmla="*/ 370 h 424"/>
                <a:gd name="T52" fmla="*/ 22 w 30"/>
                <a:gd name="T53" fmla="*/ 350 h 424"/>
                <a:gd name="T54" fmla="*/ 20 w 30"/>
                <a:gd name="T55" fmla="*/ 328 h 424"/>
                <a:gd name="T56" fmla="*/ 20 w 30"/>
                <a:gd name="T57" fmla="*/ 328 h 424"/>
                <a:gd name="T58" fmla="*/ 20 w 30"/>
                <a:gd name="T59" fmla="*/ 318 h 424"/>
                <a:gd name="T60" fmla="*/ 20 w 30"/>
                <a:gd name="T61" fmla="*/ 304 h 424"/>
                <a:gd name="T62" fmla="*/ 24 w 30"/>
                <a:gd name="T63" fmla="*/ 278 h 424"/>
                <a:gd name="T64" fmla="*/ 30 w 30"/>
                <a:gd name="T65" fmla="*/ 242 h 424"/>
                <a:gd name="T66" fmla="*/ 30 w 30"/>
                <a:gd name="T67" fmla="*/ 222 h 424"/>
                <a:gd name="T68" fmla="*/ 30 w 30"/>
                <a:gd name="T69" fmla="*/ 200 h 424"/>
                <a:gd name="T70" fmla="*/ 0 w 30"/>
                <a:gd name="T71" fmla="*/ 0 h 4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422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8" y="34"/>
                  </a:lnTo>
                  <a:lnTo>
                    <a:pt x="12" y="66"/>
                  </a:lnTo>
                  <a:lnTo>
                    <a:pt x="16" y="134"/>
                  </a:lnTo>
                  <a:lnTo>
                    <a:pt x="18" y="196"/>
                  </a:lnTo>
                  <a:lnTo>
                    <a:pt x="18" y="238"/>
                  </a:lnTo>
                  <a:lnTo>
                    <a:pt x="16" y="252"/>
                  </a:lnTo>
                  <a:lnTo>
                    <a:pt x="12" y="264"/>
                  </a:lnTo>
                  <a:lnTo>
                    <a:pt x="6" y="286"/>
                  </a:lnTo>
                  <a:lnTo>
                    <a:pt x="4" y="296"/>
                  </a:lnTo>
                  <a:lnTo>
                    <a:pt x="2" y="308"/>
                  </a:lnTo>
                  <a:lnTo>
                    <a:pt x="4" y="324"/>
                  </a:lnTo>
                  <a:lnTo>
                    <a:pt x="8" y="342"/>
                  </a:lnTo>
                  <a:lnTo>
                    <a:pt x="22" y="392"/>
                  </a:lnTo>
                  <a:lnTo>
                    <a:pt x="24" y="406"/>
                  </a:lnTo>
                  <a:lnTo>
                    <a:pt x="24" y="424"/>
                  </a:lnTo>
                  <a:lnTo>
                    <a:pt x="26" y="408"/>
                  </a:lnTo>
                  <a:lnTo>
                    <a:pt x="28" y="392"/>
                  </a:lnTo>
                  <a:lnTo>
                    <a:pt x="28" y="380"/>
                  </a:lnTo>
                  <a:lnTo>
                    <a:pt x="26" y="370"/>
                  </a:lnTo>
                  <a:lnTo>
                    <a:pt x="22" y="350"/>
                  </a:lnTo>
                  <a:lnTo>
                    <a:pt x="20" y="328"/>
                  </a:lnTo>
                  <a:lnTo>
                    <a:pt x="20" y="318"/>
                  </a:lnTo>
                  <a:lnTo>
                    <a:pt x="20" y="304"/>
                  </a:lnTo>
                  <a:lnTo>
                    <a:pt x="24" y="278"/>
                  </a:lnTo>
                  <a:lnTo>
                    <a:pt x="30" y="242"/>
                  </a:lnTo>
                  <a:lnTo>
                    <a:pt x="30" y="222"/>
                  </a:lnTo>
                  <a:lnTo>
                    <a:pt x="30" y="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2" name="Freeform 1342">
              <a:extLst>
                <a:ext uri="{FF2B5EF4-FFF2-40B4-BE49-F238E27FC236}">
                  <a16:creationId xmlns:a16="http://schemas.microsoft.com/office/drawing/2014/main" id="{18AD2C6A-D243-45A0-9628-A4FD93386BA8}"/>
                </a:ext>
              </a:extLst>
            </p:cNvPr>
            <p:cNvSpPr/>
            <p:nvPr>
              <p:custDataLst>
                <p:tags r:id="rId433"/>
              </p:custDataLst>
            </p:nvPr>
          </p:nvSpPr>
          <p:spPr bwMode="auto">
            <a:xfrm>
              <a:off x="1432" y="2046"/>
              <a:ext cx="30" cy="424"/>
            </a:xfrm>
            <a:custGeom>
              <a:avLst/>
              <a:gdLst>
                <a:gd name="T0" fmla="*/ 0 w 30"/>
                <a:gd name="T1" fmla="*/ 0 h 424"/>
                <a:gd name="T2" fmla="*/ 0 w 30"/>
                <a:gd name="T3" fmla="*/ 0 h 424"/>
                <a:gd name="T4" fmla="*/ 2 w 30"/>
                <a:gd name="T5" fmla="*/ 6 h 424"/>
                <a:gd name="T6" fmla="*/ 2 w 30"/>
                <a:gd name="T7" fmla="*/ 6 h 424"/>
                <a:gd name="T8" fmla="*/ 8 w 30"/>
                <a:gd name="T9" fmla="*/ 34 h 424"/>
                <a:gd name="T10" fmla="*/ 12 w 30"/>
                <a:gd name="T11" fmla="*/ 66 h 424"/>
                <a:gd name="T12" fmla="*/ 16 w 30"/>
                <a:gd name="T13" fmla="*/ 134 h 424"/>
                <a:gd name="T14" fmla="*/ 18 w 30"/>
                <a:gd name="T15" fmla="*/ 196 h 424"/>
                <a:gd name="T16" fmla="*/ 18 w 30"/>
                <a:gd name="T17" fmla="*/ 238 h 424"/>
                <a:gd name="T18" fmla="*/ 18 w 30"/>
                <a:gd name="T19" fmla="*/ 238 h 424"/>
                <a:gd name="T20" fmla="*/ 16 w 30"/>
                <a:gd name="T21" fmla="*/ 252 h 424"/>
                <a:gd name="T22" fmla="*/ 12 w 30"/>
                <a:gd name="T23" fmla="*/ 264 h 424"/>
                <a:gd name="T24" fmla="*/ 6 w 30"/>
                <a:gd name="T25" fmla="*/ 286 h 424"/>
                <a:gd name="T26" fmla="*/ 4 w 30"/>
                <a:gd name="T27" fmla="*/ 296 h 424"/>
                <a:gd name="T28" fmla="*/ 2 w 30"/>
                <a:gd name="T29" fmla="*/ 308 h 424"/>
                <a:gd name="T30" fmla="*/ 4 w 30"/>
                <a:gd name="T31" fmla="*/ 324 h 424"/>
                <a:gd name="T32" fmla="*/ 8 w 30"/>
                <a:gd name="T33" fmla="*/ 342 h 424"/>
                <a:gd name="T34" fmla="*/ 8 w 30"/>
                <a:gd name="T35" fmla="*/ 342 h 424"/>
                <a:gd name="T36" fmla="*/ 22 w 30"/>
                <a:gd name="T37" fmla="*/ 392 h 424"/>
                <a:gd name="T38" fmla="*/ 24 w 30"/>
                <a:gd name="T39" fmla="*/ 406 h 424"/>
                <a:gd name="T40" fmla="*/ 24 w 30"/>
                <a:gd name="T41" fmla="*/ 424 h 424"/>
                <a:gd name="T42" fmla="*/ 24 w 30"/>
                <a:gd name="T43" fmla="*/ 424 h 424"/>
                <a:gd name="T44" fmla="*/ 26 w 30"/>
                <a:gd name="T45" fmla="*/ 408 h 424"/>
                <a:gd name="T46" fmla="*/ 28 w 30"/>
                <a:gd name="T47" fmla="*/ 392 h 424"/>
                <a:gd name="T48" fmla="*/ 28 w 30"/>
                <a:gd name="T49" fmla="*/ 380 h 424"/>
                <a:gd name="T50" fmla="*/ 26 w 30"/>
                <a:gd name="T51" fmla="*/ 370 h 424"/>
                <a:gd name="T52" fmla="*/ 22 w 30"/>
                <a:gd name="T53" fmla="*/ 350 h 424"/>
                <a:gd name="T54" fmla="*/ 20 w 30"/>
                <a:gd name="T55" fmla="*/ 328 h 424"/>
                <a:gd name="T56" fmla="*/ 20 w 30"/>
                <a:gd name="T57" fmla="*/ 328 h 424"/>
                <a:gd name="T58" fmla="*/ 20 w 30"/>
                <a:gd name="T59" fmla="*/ 318 h 424"/>
                <a:gd name="T60" fmla="*/ 20 w 30"/>
                <a:gd name="T61" fmla="*/ 304 h 424"/>
                <a:gd name="T62" fmla="*/ 24 w 30"/>
                <a:gd name="T63" fmla="*/ 278 h 424"/>
                <a:gd name="T64" fmla="*/ 30 w 30"/>
                <a:gd name="T65" fmla="*/ 242 h 424"/>
                <a:gd name="T66" fmla="*/ 30 w 30"/>
                <a:gd name="T67" fmla="*/ 222 h 424"/>
                <a:gd name="T68" fmla="*/ 30 w 30"/>
                <a:gd name="T69" fmla="*/ 200 h 4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0" h="422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8" y="34"/>
                  </a:lnTo>
                  <a:lnTo>
                    <a:pt x="12" y="66"/>
                  </a:lnTo>
                  <a:lnTo>
                    <a:pt x="16" y="134"/>
                  </a:lnTo>
                  <a:lnTo>
                    <a:pt x="18" y="196"/>
                  </a:lnTo>
                  <a:lnTo>
                    <a:pt x="18" y="238"/>
                  </a:lnTo>
                  <a:lnTo>
                    <a:pt x="16" y="252"/>
                  </a:lnTo>
                  <a:lnTo>
                    <a:pt x="12" y="264"/>
                  </a:lnTo>
                  <a:lnTo>
                    <a:pt x="6" y="286"/>
                  </a:lnTo>
                  <a:lnTo>
                    <a:pt x="4" y="296"/>
                  </a:lnTo>
                  <a:lnTo>
                    <a:pt x="2" y="308"/>
                  </a:lnTo>
                  <a:lnTo>
                    <a:pt x="4" y="324"/>
                  </a:lnTo>
                  <a:lnTo>
                    <a:pt x="8" y="342"/>
                  </a:lnTo>
                  <a:lnTo>
                    <a:pt x="22" y="392"/>
                  </a:lnTo>
                  <a:lnTo>
                    <a:pt x="24" y="406"/>
                  </a:lnTo>
                  <a:lnTo>
                    <a:pt x="24" y="424"/>
                  </a:lnTo>
                  <a:lnTo>
                    <a:pt x="26" y="408"/>
                  </a:lnTo>
                  <a:lnTo>
                    <a:pt x="28" y="392"/>
                  </a:lnTo>
                  <a:lnTo>
                    <a:pt x="28" y="380"/>
                  </a:lnTo>
                  <a:lnTo>
                    <a:pt x="26" y="370"/>
                  </a:lnTo>
                  <a:lnTo>
                    <a:pt x="22" y="350"/>
                  </a:lnTo>
                  <a:lnTo>
                    <a:pt x="20" y="328"/>
                  </a:lnTo>
                  <a:lnTo>
                    <a:pt x="20" y="318"/>
                  </a:lnTo>
                  <a:lnTo>
                    <a:pt x="20" y="304"/>
                  </a:lnTo>
                  <a:lnTo>
                    <a:pt x="24" y="278"/>
                  </a:lnTo>
                  <a:lnTo>
                    <a:pt x="30" y="242"/>
                  </a:lnTo>
                  <a:lnTo>
                    <a:pt x="30" y="222"/>
                  </a:lnTo>
                  <a:lnTo>
                    <a:pt x="30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3" name="Freeform 1343">
              <a:extLst>
                <a:ext uri="{FF2B5EF4-FFF2-40B4-BE49-F238E27FC236}">
                  <a16:creationId xmlns:a16="http://schemas.microsoft.com/office/drawing/2014/main" id="{0932459D-CA39-4081-B6C0-8D232B7F6705}"/>
                </a:ext>
              </a:extLst>
            </p:cNvPr>
            <p:cNvSpPr/>
            <p:nvPr>
              <p:custDataLst>
                <p:tags r:id="rId434"/>
              </p:custDataLst>
            </p:nvPr>
          </p:nvSpPr>
          <p:spPr bwMode="auto">
            <a:xfrm>
              <a:off x="1634" y="2158"/>
              <a:ext cx="250" cy="708"/>
            </a:xfrm>
            <a:custGeom>
              <a:avLst/>
              <a:gdLst>
                <a:gd name="T0" fmla="*/ 250 w 250"/>
                <a:gd name="T1" fmla="*/ 700 h 708"/>
                <a:gd name="T2" fmla="*/ 250 w 250"/>
                <a:gd name="T3" fmla="*/ 700 h 708"/>
                <a:gd name="T4" fmla="*/ 250 w 250"/>
                <a:gd name="T5" fmla="*/ 704 h 708"/>
                <a:gd name="T6" fmla="*/ 248 w 250"/>
                <a:gd name="T7" fmla="*/ 706 h 708"/>
                <a:gd name="T8" fmla="*/ 242 w 250"/>
                <a:gd name="T9" fmla="*/ 708 h 708"/>
                <a:gd name="T10" fmla="*/ 234 w 250"/>
                <a:gd name="T11" fmla="*/ 708 h 708"/>
                <a:gd name="T12" fmla="*/ 226 w 250"/>
                <a:gd name="T13" fmla="*/ 706 h 708"/>
                <a:gd name="T14" fmla="*/ 216 w 250"/>
                <a:gd name="T15" fmla="*/ 702 h 708"/>
                <a:gd name="T16" fmla="*/ 204 w 250"/>
                <a:gd name="T17" fmla="*/ 698 h 708"/>
                <a:gd name="T18" fmla="*/ 192 w 250"/>
                <a:gd name="T19" fmla="*/ 690 h 708"/>
                <a:gd name="T20" fmla="*/ 192 w 250"/>
                <a:gd name="T21" fmla="*/ 690 h 708"/>
                <a:gd name="T22" fmla="*/ 168 w 250"/>
                <a:gd name="T23" fmla="*/ 676 h 708"/>
                <a:gd name="T24" fmla="*/ 148 w 250"/>
                <a:gd name="T25" fmla="*/ 662 h 708"/>
                <a:gd name="T26" fmla="*/ 128 w 250"/>
                <a:gd name="T27" fmla="*/ 646 h 708"/>
                <a:gd name="T28" fmla="*/ 110 w 250"/>
                <a:gd name="T29" fmla="*/ 628 h 708"/>
                <a:gd name="T30" fmla="*/ 94 w 250"/>
                <a:gd name="T31" fmla="*/ 610 h 708"/>
                <a:gd name="T32" fmla="*/ 78 w 250"/>
                <a:gd name="T33" fmla="*/ 592 h 708"/>
                <a:gd name="T34" fmla="*/ 66 w 250"/>
                <a:gd name="T35" fmla="*/ 572 h 708"/>
                <a:gd name="T36" fmla="*/ 54 w 250"/>
                <a:gd name="T37" fmla="*/ 552 h 708"/>
                <a:gd name="T38" fmla="*/ 44 w 250"/>
                <a:gd name="T39" fmla="*/ 530 h 708"/>
                <a:gd name="T40" fmla="*/ 34 w 250"/>
                <a:gd name="T41" fmla="*/ 508 h 708"/>
                <a:gd name="T42" fmla="*/ 26 w 250"/>
                <a:gd name="T43" fmla="*/ 486 h 708"/>
                <a:gd name="T44" fmla="*/ 20 w 250"/>
                <a:gd name="T45" fmla="*/ 464 h 708"/>
                <a:gd name="T46" fmla="*/ 10 w 250"/>
                <a:gd name="T47" fmla="*/ 418 h 708"/>
                <a:gd name="T48" fmla="*/ 4 w 250"/>
                <a:gd name="T49" fmla="*/ 372 h 708"/>
                <a:gd name="T50" fmla="*/ 0 w 250"/>
                <a:gd name="T51" fmla="*/ 324 h 708"/>
                <a:gd name="T52" fmla="*/ 2 w 250"/>
                <a:gd name="T53" fmla="*/ 278 h 708"/>
                <a:gd name="T54" fmla="*/ 4 w 250"/>
                <a:gd name="T55" fmla="*/ 234 h 708"/>
                <a:gd name="T56" fmla="*/ 10 w 250"/>
                <a:gd name="T57" fmla="*/ 190 h 708"/>
                <a:gd name="T58" fmla="*/ 16 w 250"/>
                <a:gd name="T59" fmla="*/ 148 h 708"/>
                <a:gd name="T60" fmla="*/ 24 w 250"/>
                <a:gd name="T61" fmla="*/ 110 h 708"/>
                <a:gd name="T62" fmla="*/ 34 w 250"/>
                <a:gd name="T63" fmla="*/ 76 h 708"/>
                <a:gd name="T64" fmla="*/ 42 w 250"/>
                <a:gd name="T65" fmla="*/ 46 h 708"/>
                <a:gd name="T66" fmla="*/ 42 w 250"/>
                <a:gd name="T67" fmla="*/ 46 h 708"/>
                <a:gd name="T68" fmla="*/ 54 w 250"/>
                <a:gd name="T69" fmla="*/ 16 h 708"/>
                <a:gd name="T70" fmla="*/ 60 w 250"/>
                <a:gd name="T71" fmla="*/ 0 h 7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0" h="708">
                  <a:moveTo>
                    <a:pt x="250" y="700"/>
                  </a:moveTo>
                  <a:lnTo>
                    <a:pt x="250" y="700"/>
                  </a:lnTo>
                  <a:lnTo>
                    <a:pt x="250" y="704"/>
                  </a:lnTo>
                  <a:lnTo>
                    <a:pt x="248" y="706"/>
                  </a:lnTo>
                  <a:lnTo>
                    <a:pt x="242" y="708"/>
                  </a:lnTo>
                  <a:lnTo>
                    <a:pt x="234" y="708"/>
                  </a:lnTo>
                  <a:lnTo>
                    <a:pt x="226" y="706"/>
                  </a:lnTo>
                  <a:lnTo>
                    <a:pt x="216" y="702"/>
                  </a:lnTo>
                  <a:lnTo>
                    <a:pt x="204" y="698"/>
                  </a:lnTo>
                  <a:lnTo>
                    <a:pt x="192" y="690"/>
                  </a:lnTo>
                  <a:lnTo>
                    <a:pt x="168" y="676"/>
                  </a:lnTo>
                  <a:lnTo>
                    <a:pt x="148" y="662"/>
                  </a:lnTo>
                  <a:lnTo>
                    <a:pt x="128" y="646"/>
                  </a:lnTo>
                  <a:lnTo>
                    <a:pt x="110" y="628"/>
                  </a:lnTo>
                  <a:lnTo>
                    <a:pt x="94" y="610"/>
                  </a:lnTo>
                  <a:lnTo>
                    <a:pt x="78" y="592"/>
                  </a:lnTo>
                  <a:lnTo>
                    <a:pt x="66" y="572"/>
                  </a:lnTo>
                  <a:lnTo>
                    <a:pt x="54" y="552"/>
                  </a:lnTo>
                  <a:lnTo>
                    <a:pt x="44" y="530"/>
                  </a:lnTo>
                  <a:lnTo>
                    <a:pt x="34" y="508"/>
                  </a:lnTo>
                  <a:lnTo>
                    <a:pt x="26" y="486"/>
                  </a:lnTo>
                  <a:lnTo>
                    <a:pt x="20" y="464"/>
                  </a:lnTo>
                  <a:lnTo>
                    <a:pt x="10" y="418"/>
                  </a:lnTo>
                  <a:lnTo>
                    <a:pt x="4" y="372"/>
                  </a:lnTo>
                  <a:lnTo>
                    <a:pt x="0" y="324"/>
                  </a:lnTo>
                  <a:lnTo>
                    <a:pt x="2" y="278"/>
                  </a:lnTo>
                  <a:lnTo>
                    <a:pt x="4" y="234"/>
                  </a:lnTo>
                  <a:lnTo>
                    <a:pt x="10" y="190"/>
                  </a:lnTo>
                  <a:lnTo>
                    <a:pt x="16" y="148"/>
                  </a:lnTo>
                  <a:lnTo>
                    <a:pt x="24" y="110"/>
                  </a:lnTo>
                  <a:lnTo>
                    <a:pt x="34" y="76"/>
                  </a:lnTo>
                  <a:lnTo>
                    <a:pt x="42" y="46"/>
                  </a:lnTo>
                  <a:lnTo>
                    <a:pt x="54" y="16"/>
                  </a:lnTo>
                  <a:lnTo>
                    <a:pt x="6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4" name="Freeform 1344">
              <a:extLst>
                <a:ext uri="{FF2B5EF4-FFF2-40B4-BE49-F238E27FC236}">
                  <a16:creationId xmlns:a16="http://schemas.microsoft.com/office/drawing/2014/main" id="{B74A07CB-AC8F-460E-AC4F-5F92E9C7A5A2}"/>
                </a:ext>
              </a:extLst>
            </p:cNvPr>
            <p:cNvSpPr/>
            <p:nvPr>
              <p:custDataLst>
                <p:tags r:id="rId435"/>
              </p:custDataLst>
            </p:nvPr>
          </p:nvSpPr>
          <p:spPr bwMode="auto">
            <a:xfrm>
              <a:off x="1368" y="1922"/>
              <a:ext cx="1062" cy="1126"/>
            </a:xfrm>
            <a:custGeom>
              <a:avLst/>
              <a:gdLst>
                <a:gd name="T0" fmla="*/ 18 w 1062"/>
                <a:gd name="T1" fmla="*/ 18 h 1126"/>
                <a:gd name="T2" fmla="*/ 42 w 1062"/>
                <a:gd name="T3" fmla="*/ 80 h 1126"/>
                <a:gd name="T4" fmla="*/ 62 w 1062"/>
                <a:gd name="T5" fmla="*/ 264 h 1126"/>
                <a:gd name="T6" fmla="*/ 64 w 1062"/>
                <a:gd name="T7" fmla="*/ 352 h 1126"/>
                <a:gd name="T8" fmla="*/ 50 w 1062"/>
                <a:gd name="T9" fmla="*/ 426 h 1126"/>
                <a:gd name="T10" fmla="*/ 52 w 1062"/>
                <a:gd name="T11" fmla="*/ 462 h 1126"/>
                <a:gd name="T12" fmla="*/ 72 w 1062"/>
                <a:gd name="T13" fmla="*/ 522 h 1126"/>
                <a:gd name="T14" fmla="*/ 68 w 1062"/>
                <a:gd name="T15" fmla="*/ 552 h 1126"/>
                <a:gd name="T16" fmla="*/ 66 w 1062"/>
                <a:gd name="T17" fmla="*/ 584 h 1126"/>
                <a:gd name="T18" fmla="*/ 78 w 1062"/>
                <a:gd name="T19" fmla="*/ 622 h 1126"/>
                <a:gd name="T20" fmla="*/ 66 w 1062"/>
                <a:gd name="T21" fmla="*/ 656 h 1126"/>
                <a:gd name="T22" fmla="*/ 74 w 1062"/>
                <a:gd name="T23" fmla="*/ 682 h 1126"/>
                <a:gd name="T24" fmla="*/ 82 w 1062"/>
                <a:gd name="T25" fmla="*/ 712 h 1126"/>
                <a:gd name="T26" fmla="*/ 72 w 1062"/>
                <a:gd name="T27" fmla="*/ 742 h 1126"/>
                <a:gd name="T28" fmla="*/ 88 w 1062"/>
                <a:gd name="T29" fmla="*/ 788 h 1126"/>
                <a:gd name="T30" fmla="*/ 92 w 1062"/>
                <a:gd name="T31" fmla="*/ 834 h 1126"/>
                <a:gd name="T32" fmla="*/ 100 w 1062"/>
                <a:gd name="T33" fmla="*/ 876 h 1126"/>
                <a:gd name="T34" fmla="*/ 138 w 1062"/>
                <a:gd name="T35" fmla="*/ 924 h 1126"/>
                <a:gd name="T36" fmla="*/ 180 w 1062"/>
                <a:gd name="T37" fmla="*/ 968 h 1126"/>
                <a:gd name="T38" fmla="*/ 206 w 1062"/>
                <a:gd name="T39" fmla="*/ 1016 h 1126"/>
                <a:gd name="T40" fmla="*/ 238 w 1062"/>
                <a:gd name="T41" fmla="*/ 1042 h 1126"/>
                <a:gd name="T42" fmla="*/ 364 w 1062"/>
                <a:gd name="T43" fmla="*/ 1106 h 1126"/>
                <a:gd name="T44" fmla="*/ 452 w 1062"/>
                <a:gd name="T45" fmla="*/ 1120 h 1126"/>
                <a:gd name="T46" fmla="*/ 514 w 1062"/>
                <a:gd name="T47" fmla="*/ 1122 h 1126"/>
                <a:gd name="T48" fmla="*/ 576 w 1062"/>
                <a:gd name="T49" fmla="*/ 1126 h 1126"/>
                <a:gd name="T50" fmla="*/ 702 w 1062"/>
                <a:gd name="T51" fmla="*/ 1098 h 1126"/>
                <a:gd name="T52" fmla="*/ 814 w 1062"/>
                <a:gd name="T53" fmla="*/ 1074 h 1126"/>
                <a:gd name="T54" fmla="*/ 862 w 1062"/>
                <a:gd name="T55" fmla="*/ 1042 h 1126"/>
                <a:gd name="T56" fmla="*/ 918 w 1062"/>
                <a:gd name="T57" fmla="*/ 964 h 1126"/>
                <a:gd name="T58" fmla="*/ 952 w 1062"/>
                <a:gd name="T59" fmla="*/ 942 h 1126"/>
                <a:gd name="T60" fmla="*/ 968 w 1062"/>
                <a:gd name="T61" fmla="*/ 918 h 1126"/>
                <a:gd name="T62" fmla="*/ 966 w 1062"/>
                <a:gd name="T63" fmla="*/ 890 h 1126"/>
                <a:gd name="T64" fmla="*/ 972 w 1062"/>
                <a:gd name="T65" fmla="*/ 874 h 1126"/>
                <a:gd name="T66" fmla="*/ 1004 w 1062"/>
                <a:gd name="T67" fmla="*/ 854 h 1126"/>
                <a:gd name="T68" fmla="*/ 1022 w 1062"/>
                <a:gd name="T69" fmla="*/ 826 h 1126"/>
                <a:gd name="T70" fmla="*/ 1036 w 1062"/>
                <a:gd name="T71" fmla="*/ 742 h 1126"/>
                <a:gd name="T72" fmla="*/ 1054 w 1062"/>
                <a:gd name="T73" fmla="*/ 686 h 1126"/>
                <a:gd name="T74" fmla="*/ 1062 w 1062"/>
                <a:gd name="T75" fmla="*/ 634 h 1126"/>
                <a:gd name="T76" fmla="*/ 1050 w 1062"/>
                <a:gd name="T77" fmla="*/ 544 h 1126"/>
                <a:gd name="T78" fmla="*/ 1036 w 1062"/>
                <a:gd name="T79" fmla="*/ 520 h 1126"/>
                <a:gd name="T80" fmla="*/ 1044 w 1062"/>
                <a:gd name="T81" fmla="*/ 480 h 1126"/>
                <a:gd name="T82" fmla="*/ 1022 w 1062"/>
                <a:gd name="T83" fmla="*/ 406 h 1126"/>
                <a:gd name="T84" fmla="*/ 1006 w 1062"/>
                <a:gd name="T85" fmla="*/ 354 h 1126"/>
                <a:gd name="T86" fmla="*/ 1004 w 1062"/>
                <a:gd name="T87" fmla="*/ 322 h 1126"/>
                <a:gd name="T88" fmla="*/ 1004 w 1062"/>
                <a:gd name="T89" fmla="*/ 292 h 1126"/>
                <a:gd name="T90" fmla="*/ 990 w 1062"/>
                <a:gd name="T91" fmla="*/ 264 h 1126"/>
                <a:gd name="T92" fmla="*/ 948 w 1062"/>
                <a:gd name="T93" fmla="*/ 120 h 1126"/>
                <a:gd name="T94" fmla="*/ 920 w 1062"/>
                <a:gd name="T95" fmla="*/ 50 h 11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62" h="1126">
                  <a:moveTo>
                    <a:pt x="0" y="0"/>
                  </a:moveTo>
                  <a:lnTo>
                    <a:pt x="0" y="0"/>
                  </a:lnTo>
                  <a:lnTo>
                    <a:pt x="10" y="8"/>
                  </a:lnTo>
                  <a:lnTo>
                    <a:pt x="18" y="18"/>
                  </a:lnTo>
                  <a:lnTo>
                    <a:pt x="24" y="30"/>
                  </a:lnTo>
                  <a:lnTo>
                    <a:pt x="32" y="46"/>
                  </a:lnTo>
                  <a:lnTo>
                    <a:pt x="36" y="62"/>
                  </a:lnTo>
                  <a:lnTo>
                    <a:pt x="42" y="80"/>
                  </a:lnTo>
                  <a:lnTo>
                    <a:pt x="48" y="120"/>
                  </a:lnTo>
                  <a:lnTo>
                    <a:pt x="54" y="162"/>
                  </a:lnTo>
                  <a:lnTo>
                    <a:pt x="56" y="202"/>
                  </a:lnTo>
                  <a:lnTo>
                    <a:pt x="62" y="264"/>
                  </a:lnTo>
                  <a:lnTo>
                    <a:pt x="64" y="308"/>
                  </a:lnTo>
                  <a:lnTo>
                    <a:pt x="64" y="352"/>
                  </a:lnTo>
                  <a:lnTo>
                    <a:pt x="64" y="364"/>
                  </a:lnTo>
                  <a:lnTo>
                    <a:pt x="60" y="376"/>
                  </a:lnTo>
                  <a:lnTo>
                    <a:pt x="54" y="402"/>
                  </a:lnTo>
                  <a:lnTo>
                    <a:pt x="50" y="426"/>
                  </a:lnTo>
                  <a:lnTo>
                    <a:pt x="48" y="440"/>
                  </a:lnTo>
                  <a:lnTo>
                    <a:pt x="48" y="452"/>
                  </a:lnTo>
                  <a:lnTo>
                    <a:pt x="52" y="462"/>
                  </a:lnTo>
                  <a:lnTo>
                    <a:pt x="54" y="474"/>
                  </a:lnTo>
                  <a:lnTo>
                    <a:pt x="62" y="492"/>
                  </a:lnTo>
                  <a:lnTo>
                    <a:pt x="70" y="510"/>
                  </a:lnTo>
                  <a:lnTo>
                    <a:pt x="72" y="522"/>
                  </a:lnTo>
                  <a:lnTo>
                    <a:pt x="72" y="532"/>
                  </a:lnTo>
                  <a:lnTo>
                    <a:pt x="72" y="542"/>
                  </a:lnTo>
                  <a:lnTo>
                    <a:pt x="68" y="552"/>
                  </a:lnTo>
                  <a:lnTo>
                    <a:pt x="64" y="562"/>
                  </a:lnTo>
                  <a:lnTo>
                    <a:pt x="64" y="572"/>
                  </a:lnTo>
                  <a:lnTo>
                    <a:pt x="66" y="584"/>
                  </a:lnTo>
                  <a:lnTo>
                    <a:pt x="70" y="596"/>
                  </a:lnTo>
                  <a:lnTo>
                    <a:pt x="74" y="610"/>
                  </a:lnTo>
                  <a:lnTo>
                    <a:pt x="78" y="622"/>
                  </a:lnTo>
                  <a:lnTo>
                    <a:pt x="76" y="632"/>
                  </a:lnTo>
                  <a:lnTo>
                    <a:pt x="70" y="640"/>
                  </a:lnTo>
                  <a:lnTo>
                    <a:pt x="66" y="650"/>
                  </a:lnTo>
                  <a:lnTo>
                    <a:pt x="66" y="656"/>
                  </a:lnTo>
                  <a:lnTo>
                    <a:pt x="66" y="662"/>
                  </a:lnTo>
                  <a:lnTo>
                    <a:pt x="70" y="672"/>
                  </a:lnTo>
                  <a:lnTo>
                    <a:pt x="74" y="682"/>
                  </a:lnTo>
                  <a:lnTo>
                    <a:pt x="80" y="690"/>
                  </a:lnTo>
                  <a:lnTo>
                    <a:pt x="82" y="700"/>
                  </a:lnTo>
                  <a:lnTo>
                    <a:pt x="82" y="712"/>
                  </a:lnTo>
                  <a:lnTo>
                    <a:pt x="78" y="722"/>
                  </a:lnTo>
                  <a:lnTo>
                    <a:pt x="74" y="732"/>
                  </a:lnTo>
                  <a:lnTo>
                    <a:pt x="72" y="742"/>
                  </a:lnTo>
                  <a:lnTo>
                    <a:pt x="74" y="756"/>
                  </a:lnTo>
                  <a:lnTo>
                    <a:pt x="78" y="766"/>
                  </a:lnTo>
                  <a:lnTo>
                    <a:pt x="82" y="778"/>
                  </a:lnTo>
                  <a:lnTo>
                    <a:pt x="88" y="788"/>
                  </a:lnTo>
                  <a:lnTo>
                    <a:pt x="90" y="800"/>
                  </a:lnTo>
                  <a:lnTo>
                    <a:pt x="92" y="812"/>
                  </a:lnTo>
                  <a:lnTo>
                    <a:pt x="92" y="834"/>
                  </a:lnTo>
                  <a:lnTo>
                    <a:pt x="94" y="856"/>
                  </a:lnTo>
                  <a:lnTo>
                    <a:pt x="96" y="866"/>
                  </a:lnTo>
                  <a:lnTo>
                    <a:pt x="100" y="876"/>
                  </a:lnTo>
                  <a:lnTo>
                    <a:pt x="106" y="890"/>
                  </a:lnTo>
                  <a:lnTo>
                    <a:pt x="116" y="902"/>
                  </a:lnTo>
                  <a:lnTo>
                    <a:pt x="126" y="914"/>
                  </a:lnTo>
                  <a:lnTo>
                    <a:pt x="138" y="924"/>
                  </a:lnTo>
                  <a:lnTo>
                    <a:pt x="160" y="944"/>
                  </a:lnTo>
                  <a:lnTo>
                    <a:pt x="172" y="954"/>
                  </a:lnTo>
                  <a:lnTo>
                    <a:pt x="180" y="968"/>
                  </a:lnTo>
                  <a:lnTo>
                    <a:pt x="188" y="978"/>
                  </a:lnTo>
                  <a:lnTo>
                    <a:pt x="192" y="990"/>
                  </a:lnTo>
                  <a:lnTo>
                    <a:pt x="202" y="1008"/>
                  </a:lnTo>
                  <a:lnTo>
                    <a:pt x="206" y="1016"/>
                  </a:lnTo>
                  <a:lnTo>
                    <a:pt x="214" y="1024"/>
                  </a:lnTo>
                  <a:lnTo>
                    <a:pt x="224" y="1032"/>
                  </a:lnTo>
                  <a:lnTo>
                    <a:pt x="238" y="1042"/>
                  </a:lnTo>
                  <a:lnTo>
                    <a:pt x="288" y="1068"/>
                  </a:lnTo>
                  <a:lnTo>
                    <a:pt x="336" y="1096"/>
                  </a:lnTo>
                  <a:lnTo>
                    <a:pt x="364" y="1106"/>
                  </a:lnTo>
                  <a:lnTo>
                    <a:pt x="394" y="1116"/>
                  </a:lnTo>
                  <a:lnTo>
                    <a:pt x="424" y="1120"/>
                  </a:lnTo>
                  <a:lnTo>
                    <a:pt x="438" y="1120"/>
                  </a:lnTo>
                  <a:lnTo>
                    <a:pt x="452" y="1120"/>
                  </a:lnTo>
                  <a:lnTo>
                    <a:pt x="468" y="1120"/>
                  </a:lnTo>
                  <a:lnTo>
                    <a:pt x="484" y="1120"/>
                  </a:lnTo>
                  <a:lnTo>
                    <a:pt x="514" y="1122"/>
                  </a:lnTo>
                  <a:lnTo>
                    <a:pt x="544" y="1126"/>
                  </a:lnTo>
                  <a:lnTo>
                    <a:pt x="560" y="1126"/>
                  </a:lnTo>
                  <a:lnTo>
                    <a:pt x="576" y="1126"/>
                  </a:lnTo>
                  <a:lnTo>
                    <a:pt x="604" y="1120"/>
                  </a:lnTo>
                  <a:lnTo>
                    <a:pt x="638" y="1112"/>
                  </a:lnTo>
                  <a:lnTo>
                    <a:pt x="672" y="1104"/>
                  </a:lnTo>
                  <a:lnTo>
                    <a:pt x="702" y="1098"/>
                  </a:lnTo>
                  <a:lnTo>
                    <a:pt x="758" y="1088"/>
                  </a:lnTo>
                  <a:lnTo>
                    <a:pt x="786" y="1082"/>
                  </a:lnTo>
                  <a:lnTo>
                    <a:pt x="814" y="1074"/>
                  </a:lnTo>
                  <a:lnTo>
                    <a:pt x="834" y="1064"/>
                  </a:lnTo>
                  <a:lnTo>
                    <a:pt x="850" y="1054"/>
                  </a:lnTo>
                  <a:lnTo>
                    <a:pt x="862" y="1042"/>
                  </a:lnTo>
                  <a:lnTo>
                    <a:pt x="872" y="1026"/>
                  </a:lnTo>
                  <a:lnTo>
                    <a:pt x="890" y="996"/>
                  </a:lnTo>
                  <a:lnTo>
                    <a:pt x="902" y="980"/>
                  </a:lnTo>
                  <a:lnTo>
                    <a:pt x="918" y="964"/>
                  </a:lnTo>
                  <a:lnTo>
                    <a:pt x="932" y="954"/>
                  </a:lnTo>
                  <a:lnTo>
                    <a:pt x="946" y="946"/>
                  </a:lnTo>
                  <a:lnTo>
                    <a:pt x="952" y="942"/>
                  </a:lnTo>
                  <a:lnTo>
                    <a:pt x="958" y="936"/>
                  </a:lnTo>
                  <a:lnTo>
                    <a:pt x="964" y="928"/>
                  </a:lnTo>
                  <a:lnTo>
                    <a:pt x="968" y="918"/>
                  </a:lnTo>
                  <a:lnTo>
                    <a:pt x="970" y="914"/>
                  </a:lnTo>
                  <a:lnTo>
                    <a:pt x="970" y="908"/>
                  </a:lnTo>
                  <a:lnTo>
                    <a:pt x="966" y="900"/>
                  </a:lnTo>
                  <a:lnTo>
                    <a:pt x="966" y="890"/>
                  </a:lnTo>
                  <a:lnTo>
                    <a:pt x="966" y="884"/>
                  </a:lnTo>
                  <a:lnTo>
                    <a:pt x="968" y="880"/>
                  </a:lnTo>
                  <a:lnTo>
                    <a:pt x="972" y="874"/>
                  </a:lnTo>
                  <a:lnTo>
                    <a:pt x="976" y="870"/>
                  </a:lnTo>
                  <a:lnTo>
                    <a:pt x="986" y="862"/>
                  </a:lnTo>
                  <a:lnTo>
                    <a:pt x="998" y="858"/>
                  </a:lnTo>
                  <a:lnTo>
                    <a:pt x="1004" y="854"/>
                  </a:lnTo>
                  <a:lnTo>
                    <a:pt x="1008" y="850"/>
                  </a:lnTo>
                  <a:lnTo>
                    <a:pt x="1016" y="838"/>
                  </a:lnTo>
                  <a:lnTo>
                    <a:pt x="1022" y="826"/>
                  </a:lnTo>
                  <a:lnTo>
                    <a:pt x="1026" y="812"/>
                  </a:lnTo>
                  <a:lnTo>
                    <a:pt x="1028" y="798"/>
                  </a:lnTo>
                  <a:lnTo>
                    <a:pt x="1032" y="768"/>
                  </a:lnTo>
                  <a:lnTo>
                    <a:pt x="1036" y="742"/>
                  </a:lnTo>
                  <a:lnTo>
                    <a:pt x="1040" y="722"/>
                  </a:lnTo>
                  <a:lnTo>
                    <a:pt x="1048" y="704"/>
                  </a:lnTo>
                  <a:lnTo>
                    <a:pt x="1054" y="686"/>
                  </a:lnTo>
                  <a:lnTo>
                    <a:pt x="1060" y="666"/>
                  </a:lnTo>
                  <a:lnTo>
                    <a:pt x="1062" y="652"/>
                  </a:lnTo>
                  <a:lnTo>
                    <a:pt x="1062" y="634"/>
                  </a:lnTo>
                  <a:lnTo>
                    <a:pt x="1062" y="610"/>
                  </a:lnTo>
                  <a:lnTo>
                    <a:pt x="1060" y="588"/>
                  </a:lnTo>
                  <a:lnTo>
                    <a:pt x="1056" y="564"/>
                  </a:lnTo>
                  <a:lnTo>
                    <a:pt x="1050" y="544"/>
                  </a:lnTo>
                  <a:lnTo>
                    <a:pt x="1044" y="528"/>
                  </a:lnTo>
                  <a:lnTo>
                    <a:pt x="1040" y="524"/>
                  </a:lnTo>
                  <a:lnTo>
                    <a:pt x="1036" y="520"/>
                  </a:lnTo>
                  <a:lnTo>
                    <a:pt x="1040" y="514"/>
                  </a:lnTo>
                  <a:lnTo>
                    <a:pt x="1042" y="508"/>
                  </a:lnTo>
                  <a:lnTo>
                    <a:pt x="1046" y="494"/>
                  </a:lnTo>
                  <a:lnTo>
                    <a:pt x="1044" y="480"/>
                  </a:lnTo>
                  <a:lnTo>
                    <a:pt x="1040" y="466"/>
                  </a:lnTo>
                  <a:lnTo>
                    <a:pt x="1028" y="436"/>
                  </a:lnTo>
                  <a:lnTo>
                    <a:pt x="1024" y="422"/>
                  </a:lnTo>
                  <a:lnTo>
                    <a:pt x="1022" y="406"/>
                  </a:lnTo>
                  <a:lnTo>
                    <a:pt x="1018" y="386"/>
                  </a:lnTo>
                  <a:lnTo>
                    <a:pt x="1012" y="370"/>
                  </a:lnTo>
                  <a:lnTo>
                    <a:pt x="1006" y="354"/>
                  </a:lnTo>
                  <a:lnTo>
                    <a:pt x="1000" y="338"/>
                  </a:lnTo>
                  <a:lnTo>
                    <a:pt x="1002" y="330"/>
                  </a:lnTo>
                  <a:lnTo>
                    <a:pt x="1004" y="322"/>
                  </a:lnTo>
                  <a:lnTo>
                    <a:pt x="1006" y="312"/>
                  </a:lnTo>
                  <a:lnTo>
                    <a:pt x="1008" y="304"/>
                  </a:lnTo>
                  <a:lnTo>
                    <a:pt x="1004" y="292"/>
                  </a:lnTo>
                  <a:lnTo>
                    <a:pt x="1000" y="284"/>
                  </a:lnTo>
                  <a:lnTo>
                    <a:pt x="994" y="274"/>
                  </a:lnTo>
                  <a:lnTo>
                    <a:pt x="990" y="264"/>
                  </a:lnTo>
                  <a:lnTo>
                    <a:pt x="978" y="228"/>
                  </a:lnTo>
                  <a:lnTo>
                    <a:pt x="966" y="192"/>
                  </a:lnTo>
                  <a:lnTo>
                    <a:pt x="948" y="120"/>
                  </a:lnTo>
                  <a:lnTo>
                    <a:pt x="942" y="100"/>
                  </a:lnTo>
                  <a:lnTo>
                    <a:pt x="936" y="86"/>
                  </a:lnTo>
                  <a:lnTo>
                    <a:pt x="924" y="62"/>
                  </a:lnTo>
                  <a:lnTo>
                    <a:pt x="920" y="50"/>
                  </a:lnTo>
                  <a:lnTo>
                    <a:pt x="920" y="38"/>
                  </a:lnTo>
                  <a:lnTo>
                    <a:pt x="924" y="22"/>
                  </a:lnTo>
                  <a:lnTo>
                    <a:pt x="932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5" name="Freeform 1345">
              <a:extLst>
                <a:ext uri="{FF2B5EF4-FFF2-40B4-BE49-F238E27FC236}">
                  <a16:creationId xmlns:a16="http://schemas.microsoft.com/office/drawing/2014/main" id="{6071B689-AE34-4005-80C8-54D552F357DD}"/>
                </a:ext>
              </a:extLst>
            </p:cNvPr>
            <p:cNvSpPr/>
            <p:nvPr>
              <p:custDataLst>
                <p:tags r:id="rId436"/>
              </p:custDataLst>
            </p:nvPr>
          </p:nvSpPr>
          <p:spPr bwMode="auto">
            <a:xfrm>
              <a:off x="1346" y="1922"/>
              <a:ext cx="1102" cy="1144"/>
            </a:xfrm>
            <a:custGeom>
              <a:avLst/>
              <a:gdLst>
                <a:gd name="T0" fmla="*/ 4 w 1102"/>
                <a:gd name="T1" fmla="*/ 6 h 1144"/>
                <a:gd name="T2" fmla="*/ 26 w 1102"/>
                <a:gd name="T3" fmla="*/ 26 h 1144"/>
                <a:gd name="T4" fmla="*/ 54 w 1102"/>
                <a:gd name="T5" fmla="*/ 124 h 1144"/>
                <a:gd name="T6" fmla="*/ 66 w 1102"/>
                <a:gd name="T7" fmla="*/ 266 h 1144"/>
                <a:gd name="T8" fmla="*/ 66 w 1102"/>
                <a:gd name="T9" fmla="*/ 370 h 1144"/>
                <a:gd name="T10" fmla="*/ 54 w 1102"/>
                <a:gd name="T11" fmla="*/ 438 h 1144"/>
                <a:gd name="T12" fmla="*/ 60 w 1102"/>
                <a:gd name="T13" fmla="*/ 476 h 1144"/>
                <a:gd name="T14" fmla="*/ 76 w 1102"/>
                <a:gd name="T15" fmla="*/ 522 h 1144"/>
                <a:gd name="T16" fmla="*/ 74 w 1102"/>
                <a:gd name="T17" fmla="*/ 544 h 1144"/>
                <a:gd name="T18" fmla="*/ 68 w 1102"/>
                <a:gd name="T19" fmla="*/ 574 h 1144"/>
                <a:gd name="T20" fmla="*/ 80 w 1102"/>
                <a:gd name="T21" fmla="*/ 612 h 1144"/>
                <a:gd name="T22" fmla="*/ 78 w 1102"/>
                <a:gd name="T23" fmla="*/ 630 h 1144"/>
                <a:gd name="T24" fmla="*/ 70 w 1102"/>
                <a:gd name="T25" fmla="*/ 664 h 1144"/>
                <a:gd name="T26" fmla="*/ 82 w 1102"/>
                <a:gd name="T27" fmla="*/ 690 h 1144"/>
                <a:gd name="T28" fmla="*/ 86 w 1102"/>
                <a:gd name="T29" fmla="*/ 710 h 1144"/>
                <a:gd name="T30" fmla="*/ 76 w 1102"/>
                <a:gd name="T31" fmla="*/ 742 h 1144"/>
                <a:gd name="T32" fmla="*/ 88 w 1102"/>
                <a:gd name="T33" fmla="*/ 780 h 1144"/>
                <a:gd name="T34" fmla="*/ 98 w 1102"/>
                <a:gd name="T35" fmla="*/ 832 h 1144"/>
                <a:gd name="T36" fmla="*/ 106 w 1102"/>
                <a:gd name="T37" fmla="*/ 882 h 1144"/>
                <a:gd name="T38" fmla="*/ 140 w 1102"/>
                <a:gd name="T39" fmla="*/ 930 h 1144"/>
                <a:gd name="T40" fmla="*/ 182 w 1102"/>
                <a:gd name="T41" fmla="*/ 968 h 1144"/>
                <a:gd name="T42" fmla="*/ 202 w 1102"/>
                <a:gd name="T43" fmla="*/ 1002 h 1144"/>
                <a:gd name="T44" fmla="*/ 232 w 1102"/>
                <a:gd name="T45" fmla="*/ 1042 h 1144"/>
                <a:gd name="T46" fmla="*/ 352 w 1102"/>
                <a:gd name="T47" fmla="*/ 1110 h 1144"/>
                <a:gd name="T48" fmla="*/ 446 w 1102"/>
                <a:gd name="T49" fmla="*/ 1138 h 1144"/>
                <a:gd name="T50" fmla="*/ 490 w 1102"/>
                <a:gd name="T51" fmla="*/ 1136 h 1144"/>
                <a:gd name="T52" fmla="*/ 566 w 1102"/>
                <a:gd name="T53" fmla="*/ 1142 h 1144"/>
                <a:gd name="T54" fmla="*/ 616 w 1102"/>
                <a:gd name="T55" fmla="*/ 1140 h 1144"/>
                <a:gd name="T56" fmla="*/ 726 w 1102"/>
                <a:gd name="T57" fmla="*/ 1114 h 1144"/>
                <a:gd name="T58" fmla="*/ 814 w 1102"/>
                <a:gd name="T59" fmla="*/ 1098 h 1144"/>
                <a:gd name="T60" fmla="*/ 868 w 1102"/>
                <a:gd name="T61" fmla="*/ 1078 h 1144"/>
                <a:gd name="T62" fmla="*/ 914 w 1102"/>
                <a:gd name="T63" fmla="*/ 1024 h 1144"/>
                <a:gd name="T64" fmla="*/ 950 w 1102"/>
                <a:gd name="T65" fmla="*/ 978 h 1144"/>
                <a:gd name="T66" fmla="*/ 988 w 1102"/>
                <a:gd name="T67" fmla="*/ 952 h 1144"/>
                <a:gd name="T68" fmla="*/ 1008 w 1102"/>
                <a:gd name="T69" fmla="*/ 918 h 1144"/>
                <a:gd name="T70" fmla="*/ 1006 w 1102"/>
                <a:gd name="T71" fmla="*/ 896 h 1144"/>
                <a:gd name="T72" fmla="*/ 1004 w 1102"/>
                <a:gd name="T73" fmla="*/ 886 h 1144"/>
                <a:gd name="T74" fmla="*/ 1018 w 1102"/>
                <a:gd name="T75" fmla="*/ 876 h 1144"/>
                <a:gd name="T76" fmla="*/ 1042 w 1102"/>
                <a:gd name="T77" fmla="*/ 860 h 1144"/>
                <a:gd name="T78" fmla="*/ 1064 w 1102"/>
                <a:gd name="T79" fmla="*/ 816 h 1144"/>
                <a:gd name="T80" fmla="*/ 1074 w 1102"/>
                <a:gd name="T81" fmla="*/ 746 h 1144"/>
                <a:gd name="T82" fmla="*/ 1094 w 1102"/>
                <a:gd name="T83" fmla="*/ 690 h 1144"/>
                <a:gd name="T84" fmla="*/ 1102 w 1102"/>
                <a:gd name="T85" fmla="*/ 634 h 1144"/>
                <a:gd name="T86" fmla="*/ 1094 w 1102"/>
                <a:gd name="T87" fmla="*/ 556 h 1144"/>
                <a:gd name="T88" fmla="*/ 1078 w 1102"/>
                <a:gd name="T89" fmla="*/ 518 h 1144"/>
                <a:gd name="T90" fmla="*/ 1084 w 1102"/>
                <a:gd name="T91" fmla="*/ 480 h 1144"/>
                <a:gd name="T92" fmla="*/ 1064 w 1102"/>
                <a:gd name="T93" fmla="*/ 424 h 1144"/>
                <a:gd name="T94" fmla="*/ 1058 w 1102"/>
                <a:gd name="T95" fmla="*/ 392 h 1144"/>
                <a:gd name="T96" fmla="*/ 1042 w 1102"/>
                <a:gd name="T97" fmla="*/ 348 h 1144"/>
                <a:gd name="T98" fmla="*/ 1042 w 1102"/>
                <a:gd name="T99" fmla="*/ 328 h 1144"/>
                <a:gd name="T100" fmla="*/ 1046 w 1102"/>
                <a:gd name="T101" fmla="*/ 302 h 1144"/>
                <a:gd name="T102" fmla="*/ 1028 w 1102"/>
                <a:gd name="T103" fmla="*/ 258 h 1144"/>
                <a:gd name="T104" fmla="*/ 988 w 1102"/>
                <a:gd name="T105" fmla="*/ 116 h 1144"/>
                <a:gd name="T106" fmla="*/ 972 w 1102"/>
                <a:gd name="T107" fmla="*/ 72 h 1144"/>
                <a:gd name="T108" fmla="*/ 962 w 1102"/>
                <a:gd name="T109" fmla="*/ 18 h 11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02" h="1144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0" y="16"/>
                  </a:lnTo>
                  <a:lnTo>
                    <a:pt x="26" y="26"/>
                  </a:lnTo>
                  <a:lnTo>
                    <a:pt x="32" y="38"/>
                  </a:lnTo>
                  <a:lnTo>
                    <a:pt x="38" y="52"/>
                  </a:lnTo>
                  <a:lnTo>
                    <a:pt x="46" y="86"/>
                  </a:lnTo>
                  <a:lnTo>
                    <a:pt x="54" y="124"/>
                  </a:lnTo>
                  <a:lnTo>
                    <a:pt x="58" y="164"/>
                  </a:lnTo>
                  <a:lnTo>
                    <a:pt x="62" y="204"/>
                  </a:lnTo>
                  <a:lnTo>
                    <a:pt x="66" y="266"/>
                  </a:lnTo>
                  <a:lnTo>
                    <a:pt x="70" y="308"/>
                  </a:lnTo>
                  <a:lnTo>
                    <a:pt x="70" y="350"/>
                  </a:lnTo>
                  <a:lnTo>
                    <a:pt x="66" y="370"/>
                  </a:lnTo>
                  <a:lnTo>
                    <a:pt x="62" y="390"/>
                  </a:lnTo>
                  <a:lnTo>
                    <a:pt x="54" y="422"/>
                  </a:lnTo>
                  <a:lnTo>
                    <a:pt x="54" y="438"/>
                  </a:lnTo>
                  <a:lnTo>
                    <a:pt x="54" y="454"/>
                  </a:lnTo>
                  <a:lnTo>
                    <a:pt x="56" y="466"/>
                  </a:lnTo>
                  <a:lnTo>
                    <a:pt x="60" y="476"/>
                  </a:lnTo>
                  <a:lnTo>
                    <a:pt x="68" y="496"/>
                  </a:lnTo>
                  <a:lnTo>
                    <a:pt x="74" y="514"/>
                  </a:lnTo>
                  <a:lnTo>
                    <a:pt x="76" y="522"/>
                  </a:lnTo>
                  <a:lnTo>
                    <a:pt x="78" y="534"/>
                  </a:lnTo>
                  <a:lnTo>
                    <a:pt x="74" y="544"/>
                  </a:lnTo>
                  <a:lnTo>
                    <a:pt x="70" y="558"/>
                  </a:lnTo>
                  <a:lnTo>
                    <a:pt x="70" y="564"/>
                  </a:lnTo>
                  <a:lnTo>
                    <a:pt x="68" y="574"/>
                  </a:lnTo>
                  <a:lnTo>
                    <a:pt x="72" y="588"/>
                  </a:lnTo>
                  <a:lnTo>
                    <a:pt x="76" y="602"/>
                  </a:lnTo>
                  <a:lnTo>
                    <a:pt x="80" y="612"/>
                  </a:lnTo>
                  <a:lnTo>
                    <a:pt x="82" y="624"/>
                  </a:lnTo>
                  <a:lnTo>
                    <a:pt x="78" y="630"/>
                  </a:lnTo>
                  <a:lnTo>
                    <a:pt x="72" y="646"/>
                  </a:lnTo>
                  <a:lnTo>
                    <a:pt x="70" y="654"/>
                  </a:lnTo>
                  <a:lnTo>
                    <a:pt x="70" y="664"/>
                  </a:lnTo>
                  <a:lnTo>
                    <a:pt x="74" y="672"/>
                  </a:lnTo>
                  <a:lnTo>
                    <a:pt x="76" y="680"/>
                  </a:lnTo>
                  <a:lnTo>
                    <a:pt x="82" y="690"/>
                  </a:lnTo>
                  <a:lnTo>
                    <a:pt x="86" y="696"/>
                  </a:lnTo>
                  <a:lnTo>
                    <a:pt x="88" y="702"/>
                  </a:lnTo>
                  <a:lnTo>
                    <a:pt x="86" y="710"/>
                  </a:lnTo>
                  <a:lnTo>
                    <a:pt x="84" y="718"/>
                  </a:lnTo>
                  <a:lnTo>
                    <a:pt x="80" y="728"/>
                  </a:lnTo>
                  <a:lnTo>
                    <a:pt x="76" y="742"/>
                  </a:lnTo>
                  <a:lnTo>
                    <a:pt x="78" y="754"/>
                  </a:lnTo>
                  <a:lnTo>
                    <a:pt x="80" y="764"/>
                  </a:lnTo>
                  <a:lnTo>
                    <a:pt x="88" y="780"/>
                  </a:lnTo>
                  <a:lnTo>
                    <a:pt x="94" y="794"/>
                  </a:lnTo>
                  <a:lnTo>
                    <a:pt x="96" y="812"/>
                  </a:lnTo>
                  <a:lnTo>
                    <a:pt x="98" y="832"/>
                  </a:lnTo>
                  <a:lnTo>
                    <a:pt x="100" y="856"/>
                  </a:lnTo>
                  <a:lnTo>
                    <a:pt x="102" y="870"/>
                  </a:lnTo>
                  <a:lnTo>
                    <a:pt x="106" y="882"/>
                  </a:lnTo>
                  <a:lnTo>
                    <a:pt x="114" y="900"/>
                  </a:lnTo>
                  <a:lnTo>
                    <a:pt x="128" y="916"/>
                  </a:lnTo>
                  <a:lnTo>
                    <a:pt x="140" y="930"/>
                  </a:lnTo>
                  <a:lnTo>
                    <a:pt x="156" y="942"/>
                  </a:lnTo>
                  <a:lnTo>
                    <a:pt x="174" y="958"/>
                  </a:lnTo>
                  <a:lnTo>
                    <a:pt x="182" y="968"/>
                  </a:lnTo>
                  <a:lnTo>
                    <a:pt x="188" y="976"/>
                  </a:lnTo>
                  <a:lnTo>
                    <a:pt x="196" y="990"/>
                  </a:lnTo>
                  <a:lnTo>
                    <a:pt x="202" y="1002"/>
                  </a:lnTo>
                  <a:lnTo>
                    <a:pt x="208" y="1016"/>
                  </a:lnTo>
                  <a:lnTo>
                    <a:pt x="218" y="1028"/>
                  </a:lnTo>
                  <a:lnTo>
                    <a:pt x="232" y="1042"/>
                  </a:lnTo>
                  <a:lnTo>
                    <a:pt x="252" y="1056"/>
                  </a:lnTo>
                  <a:lnTo>
                    <a:pt x="294" y="1080"/>
                  </a:lnTo>
                  <a:lnTo>
                    <a:pt x="352" y="1110"/>
                  </a:lnTo>
                  <a:lnTo>
                    <a:pt x="382" y="1124"/>
                  </a:lnTo>
                  <a:lnTo>
                    <a:pt x="414" y="1132"/>
                  </a:lnTo>
                  <a:lnTo>
                    <a:pt x="446" y="1138"/>
                  </a:lnTo>
                  <a:lnTo>
                    <a:pt x="460" y="1138"/>
                  </a:lnTo>
                  <a:lnTo>
                    <a:pt x="476" y="1138"/>
                  </a:lnTo>
                  <a:lnTo>
                    <a:pt x="490" y="1136"/>
                  </a:lnTo>
                  <a:lnTo>
                    <a:pt x="504" y="1136"/>
                  </a:lnTo>
                  <a:lnTo>
                    <a:pt x="534" y="1140"/>
                  </a:lnTo>
                  <a:lnTo>
                    <a:pt x="566" y="1142"/>
                  </a:lnTo>
                  <a:lnTo>
                    <a:pt x="582" y="1144"/>
                  </a:lnTo>
                  <a:lnTo>
                    <a:pt x="598" y="1142"/>
                  </a:lnTo>
                  <a:lnTo>
                    <a:pt x="616" y="1140"/>
                  </a:lnTo>
                  <a:lnTo>
                    <a:pt x="636" y="1136"/>
                  </a:lnTo>
                  <a:lnTo>
                    <a:pt x="676" y="1126"/>
                  </a:lnTo>
                  <a:lnTo>
                    <a:pt x="726" y="1114"/>
                  </a:lnTo>
                  <a:lnTo>
                    <a:pt x="732" y="1114"/>
                  </a:lnTo>
                  <a:lnTo>
                    <a:pt x="786" y="1104"/>
                  </a:lnTo>
                  <a:lnTo>
                    <a:pt x="814" y="1098"/>
                  </a:lnTo>
                  <a:lnTo>
                    <a:pt x="840" y="1090"/>
                  </a:lnTo>
                  <a:lnTo>
                    <a:pt x="856" y="1084"/>
                  </a:lnTo>
                  <a:lnTo>
                    <a:pt x="868" y="1078"/>
                  </a:lnTo>
                  <a:lnTo>
                    <a:pt x="880" y="1070"/>
                  </a:lnTo>
                  <a:lnTo>
                    <a:pt x="888" y="1062"/>
                  </a:lnTo>
                  <a:lnTo>
                    <a:pt x="902" y="1044"/>
                  </a:lnTo>
                  <a:lnTo>
                    <a:pt x="914" y="1024"/>
                  </a:lnTo>
                  <a:lnTo>
                    <a:pt x="930" y="1000"/>
                  </a:lnTo>
                  <a:lnTo>
                    <a:pt x="938" y="988"/>
                  </a:lnTo>
                  <a:lnTo>
                    <a:pt x="950" y="978"/>
                  </a:lnTo>
                  <a:lnTo>
                    <a:pt x="968" y="966"/>
                  </a:lnTo>
                  <a:lnTo>
                    <a:pt x="978" y="960"/>
                  </a:lnTo>
                  <a:lnTo>
                    <a:pt x="988" y="952"/>
                  </a:lnTo>
                  <a:lnTo>
                    <a:pt x="998" y="940"/>
                  </a:lnTo>
                  <a:lnTo>
                    <a:pt x="1006" y="924"/>
                  </a:lnTo>
                  <a:lnTo>
                    <a:pt x="1008" y="918"/>
                  </a:lnTo>
                  <a:lnTo>
                    <a:pt x="1008" y="912"/>
                  </a:lnTo>
                  <a:lnTo>
                    <a:pt x="1008" y="904"/>
                  </a:lnTo>
                  <a:lnTo>
                    <a:pt x="1006" y="896"/>
                  </a:lnTo>
                  <a:lnTo>
                    <a:pt x="1004" y="888"/>
                  </a:lnTo>
                  <a:lnTo>
                    <a:pt x="1004" y="886"/>
                  </a:lnTo>
                  <a:lnTo>
                    <a:pt x="1010" y="882"/>
                  </a:lnTo>
                  <a:lnTo>
                    <a:pt x="1018" y="876"/>
                  </a:lnTo>
                  <a:lnTo>
                    <a:pt x="1030" y="870"/>
                  </a:lnTo>
                  <a:lnTo>
                    <a:pt x="1036" y="866"/>
                  </a:lnTo>
                  <a:lnTo>
                    <a:pt x="1042" y="860"/>
                  </a:lnTo>
                  <a:lnTo>
                    <a:pt x="1050" y="852"/>
                  </a:lnTo>
                  <a:lnTo>
                    <a:pt x="1056" y="840"/>
                  </a:lnTo>
                  <a:lnTo>
                    <a:pt x="1060" y="828"/>
                  </a:lnTo>
                  <a:lnTo>
                    <a:pt x="1064" y="816"/>
                  </a:lnTo>
                  <a:lnTo>
                    <a:pt x="1068" y="790"/>
                  </a:lnTo>
                  <a:lnTo>
                    <a:pt x="1072" y="766"/>
                  </a:lnTo>
                  <a:lnTo>
                    <a:pt x="1074" y="746"/>
                  </a:lnTo>
                  <a:lnTo>
                    <a:pt x="1080" y="726"/>
                  </a:lnTo>
                  <a:lnTo>
                    <a:pt x="1086" y="708"/>
                  </a:lnTo>
                  <a:lnTo>
                    <a:pt x="1094" y="690"/>
                  </a:lnTo>
                  <a:lnTo>
                    <a:pt x="1100" y="668"/>
                  </a:lnTo>
                  <a:lnTo>
                    <a:pt x="1100" y="656"/>
                  </a:lnTo>
                  <a:lnTo>
                    <a:pt x="1102" y="634"/>
                  </a:lnTo>
                  <a:lnTo>
                    <a:pt x="1100" y="604"/>
                  </a:lnTo>
                  <a:lnTo>
                    <a:pt x="1096" y="572"/>
                  </a:lnTo>
                  <a:lnTo>
                    <a:pt x="1094" y="556"/>
                  </a:lnTo>
                  <a:lnTo>
                    <a:pt x="1090" y="542"/>
                  </a:lnTo>
                  <a:lnTo>
                    <a:pt x="1084" y="528"/>
                  </a:lnTo>
                  <a:lnTo>
                    <a:pt x="1078" y="518"/>
                  </a:lnTo>
                  <a:lnTo>
                    <a:pt x="1082" y="506"/>
                  </a:lnTo>
                  <a:lnTo>
                    <a:pt x="1084" y="492"/>
                  </a:lnTo>
                  <a:lnTo>
                    <a:pt x="1084" y="480"/>
                  </a:lnTo>
                  <a:lnTo>
                    <a:pt x="1080" y="468"/>
                  </a:lnTo>
                  <a:lnTo>
                    <a:pt x="1072" y="444"/>
                  </a:lnTo>
                  <a:lnTo>
                    <a:pt x="1064" y="424"/>
                  </a:lnTo>
                  <a:lnTo>
                    <a:pt x="1062" y="414"/>
                  </a:lnTo>
                  <a:lnTo>
                    <a:pt x="1060" y="404"/>
                  </a:lnTo>
                  <a:lnTo>
                    <a:pt x="1058" y="392"/>
                  </a:lnTo>
                  <a:lnTo>
                    <a:pt x="1056" y="380"/>
                  </a:lnTo>
                  <a:lnTo>
                    <a:pt x="1048" y="362"/>
                  </a:lnTo>
                  <a:lnTo>
                    <a:pt x="1042" y="348"/>
                  </a:lnTo>
                  <a:lnTo>
                    <a:pt x="1038" y="334"/>
                  </a:lnTo>
                  <a:lnTo>
                    <a:pt x="1042" y="328"/>
                  </a:lnTo>
                  <a:lnTo>
                    <a:pt x="1046" y="316"/>
                  </a:lnTo>
                  <a:lnTo>
                    <a:pt x="1046" y="308"/>
                  </a:lnTo>
                  <a:lnTo>
                    <a:pt x="1046" y="302"/>
                  </a:lnTo>
                  <a:lnTo>
                    <a:pt x="1044" y="292"/>
                  </a:lnTo>
                  <a:lnTo>
                    <a:pt x="1042" y="284"/>
                  </a:lnTo>
                  <a:lnTo>
                    <a:pt x="1034" y="270"/>
                  </a:lnTo>
                  <a:lnTo>
                    <a:pt x="1028" y="258"/>
                  </a:lnTo>
                  <a:lnTo>
                    <a:pt x="1016" y="224"/>
                  </a:lnTo>
                  <a:lnTo>
                    <a:pt x="1004" y="188"/>
                  </a:lnTo>
                  <a:lnTo>
                    <a:pt x="988" y="116"/>
                  </a:lnTo>
                  <a:lnTo>
                    <a:pt x="984" y="104"/>
                  </a:lnTo>
                  <a:lnTo>
                    <a:pt x="978" y="86"/>
                  </a:lnTo>
                  <a:lnTo>
                    <a:pt x="972" y="72"/>
                  </a:lnTo>
                  <a:lnTo>
                    <a:pt x="962" y="52"/>
                  </a:lnTo>
                  <a:lnTo>
                    <a:pt x="958" y="42"/>
                  </a:lnTo>
                  <a:lnTo>
                    <a:pt x="958" y="32"/>
                  </a:lnTo>
                  <a:lnTo>
                    <a:pt x="962" y="18"/>
                  </a:lnTo>
                  <a:lnTo>
                    <a:pt x="968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6" name="Freeform 1346">
              <a:extLst>
                <a:ext uri="{FF2B5EF4-FFF2-40B4-BE49-F238E27FC236}">
                  <a16:creationId xmlns:a16="http://schemas.microsoft.com/office/drawing/2014/main" id="{F2AFC441-62AC-4806-A1AA-22538B07924D}"/>
                </a:ext>
              </a:extLst>
            </p:cNvPr>
            <p:cNvSpPr/>
            <p:nvPr>
              <p:custDataLst>
                <p:tags r:id="rId437"/>
              </p:custDataLst>
            </p:nvPr>
          </p:nvSpPr>
          <p:spPr bwMode="auto">
            <a:xfrm>
              <a:off x="1450" y="1922"/>
              <a:ext cx="906" cy="1058"/>
            </a:xfrm>
            <a:custGeom>
              <a:avLst/>
              <a:gdLst>
                <a:gd name="T0" fmla="*/ 0 w 906"/>
                <a:gd name="T1" fmla="*/ 0 h 1058"/>
                <a:gd name="T2" fmla="*/ 12 w 906"/>
                <a:gd name="T3" fmla="*/ 26 h 1058"/>
                <a:gd name="T4" fmla="*/ 26 w 906"/>
                <a:gd name="T5" fmla="*/ 68 h 1058"/>
                <a:gd name="T6" fmla="*/ 50 w 906"/>
                <a:gd name="T7" fmla="*/ 196 h 1058"/>
                <a:gd name="T8" fmla="*/ 64 w 906"/>
                <a:gd name="T9" fmla="*/ 376 h 1058"/>
                <a:gd name="T10" fmla="*/ 64 w 906"/>
                <a:gd name="T11" fmla="*/ 598 h 1058"/>
                <a:gd name="T12" fmla="*/ 64 w 906"/>
                <a:gd name="T13" fmla="*/ 620 h 1058"/>
                <a:gd name="T14" fmla="*/ 68 w 906"/>
                <a:gd name="T15" fmla="*/ 698 h 1058"/>
                <a:gd name="T16" fmla="*/ 82 w 906"/>
                <a:gd name="T17" fmla="*/ 776 h 1058"/>
                <a:gd name="T18" fmla="*/ 100 w 906"/>
                <a:gd name="T19" fmla="*/ 832 h 1058"/>
                <a:gd name="T20" fmla="*/ 124 w 906"/>
                <a:gd name="T21" fmla="*/ 888 h 1058"/>
                <a:gd name="T22" fmla="*/ 158 w 906"/>
                <a:gd name="T23" fmla="*/ 940 h 1058"/>
                <a:gd name="T24" fmla="*/ 180 w 906"/>
                <a:gd name="T25" fmla="*/ 964 h 1058"/>
                <a:gd name="T26" fmla="*/ 228 w 906"/>
                <a:gd name="T27" fmla="*/ 1006 h 1058"/>
                <a:gd name="T28" fmla="*/ 284 w 906"/>
                <a:gd name="T29" fmla="*/ 1034 h 1058"/>
                <a:gd name="T30" fmla="*/ 346 w 906"/>
                <a:gd name="T31" fmla="*/ 1052 h 1058"/>
                <a:gd name="T32" fmla="*/ 416 w 906"/>
                <a:gd name="T33" fmla="*/ 1058 h 1058"/>
                <a:gd name="T34" fmla="*/ 472 w 906"/>
                <a:gd name="T35" fmla="*/ 1056 h 1058"/>
                <a:gd name="T36" fmla="*/ 578 w 906"/>
                <a:gd name="T37" fmla="*/ 1038 h 1058"/>
                <a:gd name="T38" fmla="*/ 626 w 906"/>
                <a:gd name="T39" fmla="*/ 1024 h 1058"/>
                <a:gd name="T40" fmla="*/ 670 w 906"/>
                <a:gd name="T41" fmla="*/ 1004 h 1058"/>
                <a:gd name="T42" fmla="*/ 712 w 906"/>
                <a:gd name="T43" fmla="*/ 982 h 1058"/>
                <a:gd name="T44" fmla="*/ 748 w 906"/>
                <a:gd name="T45" fmla="*/ 956 h 1058"/>
                <a:gd name="T46" fmla="*/ 782 w 906"/>
                <a:gd name="T47" fmla="*/ 924 h 1058"/>
                <a:gd name="T48" fmla="*/ 798 w 906"/>
                <a:gd name="T49" fmla="*/ 908 h 1058"/>
                <a:gd name="T50" fmla="*/ 826 w 906"/>
                <a:gd name="T51" fmla="*/ 872 h 1058"/>
                <a:gd name="T52" fmla="*/ 850 w 906"/>
                <a:gd name="T53" fmla="*/ 832 h 1058"/>
                <a:gd name="T54" fmla="*/ 870 w 906"/>
                <a:gd name="T55" fmla="*/ 788 h 1058"/>
                <a:gd name="T56" fmla="*/ 884 w 906"/>
                <a:gd name="T57" fmla="*/ 742 h 1058"/>
                <a:gd name="T58" fmla="*/ 900 w 906"/>
                <a:gd name="T59" fmla="*/ 666 h 1058"/>
                <a:gd name="T60" fmla="*/ 906 w 906"/>
                <a:gd name="T61" fmla="*/ 556 h 1058"/>
                <a:gd name="T62" fmla="*/ 902 w 906"/>
                <a:gd name="T63" fmla="*/ 500 h 1058"/>
                <a:gd name="T64" fmla="*/ 888 w 906"/>
                <a:gd name="T65" fmla="*/ 398 h 1058"/>
                <a:gd name="T66" fmla="*/ 868 w 906"/>
                <a:gd name="T67" fmla="*/ 304 h 1058"/>
                <a:gd name="T68" fmla="*/ 830 w 906"/>
                <a:gd name="T69" fmla="*/ 176 h 1058"/>
                <a:gd name="T70" fmla="*/ 818 w 906"/>
                <a:gd name="T71" fmla="*/ 144 h 1058"/>
                <a:gd name="T72" fmla="*/ 788 w 906"/>
                <a:gd name="T73" fmla="*/ 82 h 1058"/>
                <a:gd name="T74" fmla="*/ 774 w 906"/>
                <a:gd name="T75" fmla="*/ 46 h 1058"/>
                <a:gd name="T76" fmla="*/ 772 w 906"/>
                <a:gd name="T77" fmla="*/ 0 h 10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05" h="1058">
                  <a:moveTo>
                    <a:pt x="0" y="0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12" y="26"/>
                  </a:lnTo>
                  <a:lnTo>
                    <a:pt x="20" y="46"/>
                  </a:lnTo>
                  <a:lnTo>
                    <a:pt x="26" y="68"/>
                  </a:lnTo>
                  <a:lnTo>
                    <a:pt x="38" y="126"/>
                  </a:lnTo>
                  <a:lnTo>
                    <a:pt x="50" y="196"/>
                  </a:lnTo>
                  <a:lnTo>
                    <a:pt x="58" y="280"/>
                  </a:lnTo>
                  <a:lnTo>
                    <a:pt x="64" y="376"/>
                  </a:lnTo>
                  <a:lnTo>
                    <a:pt x="66" y="482"/>
                  </a:lnTo>
                  <a:lnTo>
                    <a:pt x="64" y="598"/>
                  </a:lnTo>
                  <a:lnTo>
                    <a:pt x="64" y="620"/>
                  </a:lnTo>
                  <a:lnTo>
                    <a:pt x="64" y="654"/>
                  </a:lnTo>
                  <a:lnTo>
                    <a:pt x="68" y="698"/>
                  </a:lnTo>
                  <a:lnTo>
                    <a:pt x="76" y="750"/>
                  </a:lnTo>
                  <a:lnTo>
                    <a:pt x="82" y="776"/>
                  </a:lnTo>
                  <a:lnTo>
                    <a:pt x="90" y="804"/>
                  </a:lnTo>
                  <a:lnTo>
                    <a:pt x="100" y="832"/>
                  </a:lnTo>
                  <a:lnTo>
                    <a:pt x="110" y="860"/>
                  </a:lnTo>
                  <a:lnTo>
                    <a:pt x="124" y="888"/>
                  </a:lnTo>
                  <a:lnTo>
                    <a:pt x="140" y="916"/>
                  </a:lnTo>
                  <a:lnTo>
                    <a:pt x="158" y="940"/>
                  </a:lnTo>
                  <a:lnTo>
                    <a:pt x="180" y="964"/>
                  </a:lnTo>
                  <a:lnTo>
                    <a:pt x="202" y="986"/>
                  </a:lnTo>
                  <a:lnTo>
                    <a:pt x="228" y="1006"/>
                  </a:lnTo>
                  <a:lnTo>
                    <a:pt x="254" y="1022"/>
                  </a:lnTo>
                  <a:lnTo>
                    <a:pt x="284" y="1034"/>
                  </a:lnTo>
                  <a:lnTo>
                    <a:pt x="314" y="1044"/>
                  </a:lnTo>
                  <a:lnTo>
                    <a:pt x="346" y="1052"/>
                  </a:lnTo>
                  <a:lnTo>
                    <a:pt x="380" y="1056"/>
                  </a:lnTo>
                  <a:lnTo>
                    <a:pt x="416" y="1058"/>
                  </a:lnTo>
                  <a:lnTo>
                    <a:pt x="472" y="1056"/>
                  </a:lnTo>
                  <a:lnTo>
                    <a:pt x="526" y="1048"/>
                  </a:lnTo>
                  <a:lnTo>
                    <a:pt x="578" y="1038"/>
                  </a:lnTo>
                  <a:lnTo>
                    <a:pt x="602" y="1032"/>
                  </a:lnTo>
                  <a:lnTo>
                    <a:pt x="626" y="1024"/>
                  </a:lnTo>
                  <a:lnTo>
                    <a:pt x="648" y="1014"/>
                  </a:lnTo>
                  <a:lnTo>
                    <a:pt x="670" y="1004"/>
                  </a:lnTo>
                  <a:lnTo>
                    <a:pt x="692" y="994"/>
                  </a:lnTo>
                  <a:lnTo>
                    <a:pt x="712" y="982"/>
                  </a:lnTo>
                  <a:lnTo>
                    <a:pt x="730" y="970"/>
                  </a:lnTo>
                  <a:lnTo>
                    <a:pt x="748" y="956"/>
                  </a:lnTo>
                  <a:lnTo>
                    <a:pt x="766" y="940"/>
                  </a:lnTo>
                  <a:lnTo>
                    <a:pt x="782" y="924"/>
                  </a:lnTo>
                  <a:lnTo>
                    <a:pt x="798" y="908"/>
                  </a:lnTo>
                  <a:lnTo>
                    <a:pt x="812" y="890"/>
                  </a:lnTo>
                  <a:lnTo>
                    <a:pt x="826" y="872"/>
                  </a:lnTo>
                  <a:lnTo>
                    <a:pt x="838" y="852"/>
                  </a:lnTo>
                  <a:lnTo>
                    <a:pt x="850" y="832"/>
                  </a:lnTo>
                  <a:lnTo>
                    <a:pt x="860" y="810"/>
                  </a:lnTo>
                  <a:lnTo>
                    <a:pt x="870" y="788"/>
                  </a:lnTo>
                  <a:lnTo>
                    <a:pt x="878" y="766"/>
                  </a:lnTo>
                  <a:lnTo>
                    <a:pt x="884" y="742"/>
                  </a:lnTo>
                  <a:lnTo>
                    <a:pt x="890" y="716"/>
                  </a:lnTo>
                  <a:lnTo>
                    <a:pt x="900" y="666"/>
                  </a:lnTo>
                  <a:lnTo>
                    <a:pt x="904" y="612"/>
                  </a:lnTo>
                  <a:lnTo>
                    <a:pt x="906" y="556"/>
                  </a:lnTo>
                  <a:lnTo>
                    <a:pt x="902" y="500"/>
                  </a:lnTo>
                  <a:lnTo>
                    <a:pt x="896" y="448"/>
                  </a:lnTo>
                  <a:lnTo>
                    <a:pt x="888" y="398"/>
                  </a:lnTo>
                  <a:lnTo>
                    <a:pt x="878" y="350"/>
                  </a:lnTo>
                  <a:lnTo>
                    <a:pt x="868" y="304"/>
                  </a:lnTo>
                  <a:lnTo>
                    <a:pt x="856" y="260"/>
                  </a:lnTo>
                  <a:lnTo>
                    <a:pt x="830" y="176"/>
                  </a:lnTo>
                  <a:lnTo>
                    <a:pt x="818" y="144"/>
                  </a:lnTo>
                  <a:lnTo>
                    <a:pt x="808" y="120"/>
                  </a:lnTo>
                  <a:lnTo>
                    <a:pt x="788" y="82"/>
                  </a:lnTo>
                  <a:lnTo>
                    <a:pt x="780" y="64"/>
                  </a:lnTo>
                  <a:lnTo>
                    <a:pt x="774" y="46"/>
                  </a:lnTo>
                  <a:lnTo>
                    <a:pt x="772" y="26"/>
                  </a:lnTo>
                  <a:lnTo>
                    <a:pt x="772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7" name="Freeform 1347">
              <a:extLst>
                <a:ext uri="{FF2B5EF4-FFF2-40B4-BE49-F238E27FC236}">
                  <a16:creationId xmlns:a16="http://schemas.microsoft.com/office/drawing/2014/main" id="{B3A006D1-F91F-4F97-8385-706B4DEC5410}"/>
                </a:ext>
              </a:extLst>
            </p:cNvPr>
            <p:cNvSpPr/>
            <p:nvPr>
              <p:custDataLst>
                <p:tags r:id="rId438"/>
              </p:custDataLst>
            </p:nvPr>
          </p:nvSpPr>
          <p:spPr bwMode="auto">
            <a:xfrm>
              <a:off x="1472" y="1922"/>
              <a:ext cx="862" cy="1034"/>
            </a:xfrm>
            <a:custGeom>
              <a:avLst/>
              <a:gdLst>
                <a:gd name="T0" fmla="*/ 726 w 862"/>
                <a:gd name="T1" fmla="*/ 0 h 1034"/>
                <a:gd name="T2" fmla="*/ 732 w 862"/>
                <a:gd name="T3" fmla="*/ 48 h 1034"/>
                <a:gd name="T4" fmla="*/ 746 w 862"/>
                <a:gd name="T5" fmla="*/ 86 h 1034"/>
                <a:gd name="T6" fmla="*/ 776 w 862"/>
                <a:gd name="T7" fmla="*/ 154 h 1034"/>
                <a:gd name="T8" fmla="*/ 786 w 862"/>
                <a:gd name="T9" fmla="*/ 182 h 1034"/>
                <a:gd name="T10" fmla="*/ 824 w 862"/>
                <a:gd name="T11" fmla="*/ 308 h 1034"/>
                <a:gd name="T12" fmla="*/ 844 w 862"/>
                <a:gd name="T13" fmla="*/ 400 h 1034"/>
                <a:gd name="T14" fmla="*/ 858 w 862"/>
                <a:gd name="T15" fmla="*/ 502 h 1034"/>
                <a:gd name="T16" fmla="*/ 860 w 862"/>
                <a:gd name="T17" fmla="*/ 556 h 1034"/>
                <a:gd name="T18" fmla="*/ 862 w 862"/>
                <a:gd name="T19" fmla="*/ 576 h 1034"/>
                <a:gd name="T20" fmla="*/ 854 w 862"/>
                <a:gd name="T21" fmla="*/ 676 h 1034"/>
                <a:gd name="T22" fmla="*/ 832 w 862"/>
                <a:gd name="T23" fmla="*/ 766 h 1034"/>
                <a:gd name="T24" fmla="*/ 796 w 862"/>
                <a:gd name="T25" fmla="*/ 844 h 1034"/>
                <a:gd name="T26" fmla="*/ 744 w 862"/>
                <a:gd name="T27" fmla="*/ 908 h 1034"/>
                <a:gd name="T28" fmla="*/ 728 w 862"/>
                <a:gd name="T29" fmla="*/ 924 h 1034"/>
                <a:gd name="T30" fmla="*/ 696 w 862"/>
                <a:gd name="T31" fmla="*/ 952 h 1034"/>
                <a:gd name="T32" fmla="*/ 658 w 862"/>
                <a:gd name="T33" fmla="*/ 974 h 1034"/>
                <a:gd name="T34" fmla="*/ 616 w 862"/>
                <a:gd name="T35" fmla="*/ 994 h 1034"/>
                <a:gd name="T36" fmla="*/ 550 w 862"/>
                <a:gd name="T37" fmla="*/ 1016 h 1034"/>
                <a:gd name="T38" fmla="*/ 448 w 862"/>
                <a:gd name="T39" fmla="*/ 1032 h 1034"/>
                <a:gd name="T40" fmla="*/ 394 w 862"/>
                <a:gd name="T41" fmla="*/ 1034 h 1034"/>
                <a:gd name="T42" fmla="*/ 328 w 862"/>
                <a:gd name="T43" fmla="*/ 1030 h 1034"/>
                <a:gd name="T44" fmla="*/ 270 w 862"/>
                <a:gd name="T45" fmla="*/ 1014 h 1034"/>
                <a:gd name="T46" fmla="*/ 218 w 862"/>
                <a:gd name="T47" fmla="*/ 986 h 1034"/>
                <a:gd name="T48" fmla="*/ 174 w 862"/>
                <a:gd name="T49" fmla="*/ 948 h 1034"/>
                <a:gd name="T50" fmla="*/ 156 w 862"/>
                <a:gd name="T51" fmla="*/ 928 h 1034"/>
                <a:gd name="T52" fmla="*/ 126 w 862"/>
                <a:gd name="T53" fmla="*/ 886 h 1034"/>
                <a:gd name="T54" fmla="*/ 104 w 862"/>
                <a:gd name="T55" fmla="*/ 838 h 1034"/>
                <a:gd name="T56" fmla="*/ 88 w 862"/>
                <a:gd name="T57" fmla="*/ 790 h 1034"/>
                <a:gd name="T58" fmla="*/ 72 w 862"/>
                <a:gd name="T59" fmla="*/ 722 h 1034"/>
                <a:gd name="T60" fmla="*/ 64 w 862"/>
                <a:gd name="T61" fmla="*/ 644 h 1034"/>
                <a:gd name="T62" fmla="*/ 64 w 862"/>
                <a:gd name="T63" fmla="*/ 616 h 1034"/>
                <a:gd name="T64" fmla="*/ 64 w 862"/>
                <a:gd name="T65" fmla="*/ 598 h 1034"/>
                <a:gd name="T66" fmla="*/ 66 w 862"/>
                <a:gd name="T67" fmla="*/ 484 h 1034"/>
                <a:gd name="T68" fmla="*/ 62 w 862"/>
                <a:gd name="T69" fmla="*/ 336 h 1034"/>
                <a:gd name="T70" fmla="*/ 50 w 862"/>
                <a:gd name="T71" fmla="*/ 194 h 1034"/>
                <a:gd name="T72" fmla="*/ 28 w 862"/>
                <a:gd name="T73" fmla="*/ 76 h 1034"/>
                <a:gd name="T74" fmla="*/ 16 w 862"/>
                <a:gd name="T75" fmla="*/ 32 h 1034"/>
                <a:gd name="T76" fmla="*/ 0 w 862"/>
                <a:gd name="T77" fmla="*/ 0 h 10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2" h="1034">
                  <a:moveTo>
                    <a:pt x="726" y="0"/>
                  </a:moveTo>
                  <a:lnTo>
                    <a:pt x="726" y="0"/>
                  </a:lnTo>
                  <a:lnTo>
                    <a:pt x="728" y="26"/>
                  </a:lnTo>
                  <a:lnTo>
                    <a:pt x="732" y="48"/>
                  </a:lnTo>
                  <a:lnTo>
                    <a:pt x="738" y="68"/>
                  </a:lnTo>
                  <a:lnTo>
                    <a:pt x="746" y="86"/>
                  </a:lnTo>
                  <a:lnTo>
                    <a:pt x="766" y="128"/>
                  </a:lnTo>
                  <a:lnTo>
                    <a:pt x="776" y="154"/>
                  </a:lnTo>
                  <a:lnTo>
                    <a:pt x="786" y="182"/>
                  </a:lnTo>
                  <a:lnTo>
                    <a:pt x="812" y="264"/>
                  </a:lnTo>
                  <a:lnTo>
                    <a:pt x="824" y="308"/>
                  </a:lnTo>
                  <a:lnTo>
                    <a:pt x="834" y="354"/>
                  </a:lnTo>
                  <a:lnTo>
                    <a:pt x="844" y="400"/>
                  </a:lnTo>
                  <a:lnTo>
                    <a:pt x="852" y="450"/>
                  </a:lnTo>
                  <a:lnTo>
                    <a:pt x="858" y="502"/>
                  </a:lnTo>
                  <a:lnTo>
                    <a:pt x="860" y="556"/>
                  </a:lnTo>
                  <a:lnTo>
                    <a:pt x="862" y="576"/>
                  </a:lnTo>
                  <a:lnTo>
                    <a:pt x="860" y="628"/>
                  </a:lnTo>
                  <a:lnTo>
                    <a:pt x="854" y="676"/>
                  </a:lnTo>
                  <a:lnTo>
                    <a:pt x="844" y="722"/>
                  </a:lnTo>
                  <a:lnTo>
                    <a:pt x="832" y="766"/>
                  </a:lnTo>
                  <a:lnTo>
                    <a:pt x="816" y="806"/>
                  </a:lnTo>
                  <a:lnTo>
                    <a:pt x="796" y="844"/>
                  </a:lnTo>
                  <a:lnTo>
                    <a:pt x="772" y="878"/>
                  </a:lnTo>
                  <a:lnTo>
                    <a:pt x="744" y="908"/>
                  </a:lnTo>
                  <a:lnTo>
                    <a:pt x="728" y="924"/>
                  </a:lnTo>
                  <a:lnTo>
                    <a:pt x="712" y="938"/>
                  </a:lnTo>
                  <a:lnTo>
                    <a:pt x="696" y="952"/>
                  </a:lnTo>
                  <a:lnTo>
                    <a:pt x="676" y="964"/>
                  </a:lnTo>
                  <a:lnTo>
                    <a:pt x="658" y="974"/>
                  </a:lnTo>
                  <a:lnTo>
                    <a:pt x="638" y="984"/>
                  </a:lnTo>
                  <a:lnTo>
                    <a:pt x="616" y="994"/>
                  </a:lnTo>
                  <a:lnTo>
                    <a:pt x="596" y="1002"/>
                  </a:lnTo>
                  <a:lnTo>
                    <a:pt x="550" y="1016"/>
                  </a:lnTo>
                  <a:lnTo>
                    <a:pt x="500" y="1026"/>
                  </a:lnTo>
                  <a:lnTo>
                    <a:pt x="448" y="1032"/>
                  </a:lnTo>
                  <a:lnTo>
                    <a:pt x="394" y="1034"/>
                  </a:lnTo>
                  <a:lnTo>
                    <a:pt x="360" y="1034"/>
                  </a:lnTo>
                  <a:lnTo>
                    <a:pt x="328" y="1030"/>
                  </a:lnTo>
                  <a:lnTo>
                    <a:pt x="298" y="1022"/>
                  </a:lnTo>
                  <a:lnTo>
                    <a:pt x="270" y="1014"/>
                  </a:lnTo>
                  <a:lnTo>
                    <a:pt x="244" y="1002"/>
                  </a:lnTo>
                  <a:lnTo>
                    <a:pt x="218" y="986"/>
                  </a:lnTo>
                  <a:lnTo>
                    <a:pt x="194" y="970"/>
                  </a:lnTo>
                  <a:lnTo>
                    <a:pt x="174" y="948"/>
                  </a:lnTo>
                  <a:lnTo>
                    <a:pt x="156" y="928"/>
                  </a:lnTo>
                  <a:lnTo>
                    <a:pt x="140" y="908"/>
                  </a:lnTo>
                  <a:lnTo>
                    <a:pt x="126" y="886"/>
                  </a:lnTo>
                  <a:lnTo>
                    <a:pt x="114" y="862"/>
                  </a:lnTo>
                  <a:lnTo>
                    <a:pt x="104" y="838"/>
                  </a:lnTo>
                  <a:lnTo>
                    <a:pt x="94" y="814"/>
                  </a:lnTo>
                  <a:lnTo>
                    <a:pt x="88" y="790"/>
                  </a:lnTo>
                  <a:lnTo>
                    <a:pt x="82" y="768"/>
                  </a:lnTo>
                  <a:lnTo>
                    <a:pt x="72" y="722"/>
                  </a:lnTo>
                  <a:lnTo>
                    <a:pt x="66" y="680"/>
                  </a:lnTo>
                  <a:lnTo>
                    <a:pt x="64" y="644"/>
                  </a:lnTo>
                  <a:lnTo>
                    <a:pt x="64" y="616"/>
                  </a:lnTo>
                  <a:lnTo>
                    <a:pt x="64" y="598"/>
                  </a:lnTo>
                  <a:lnTo>
                    <a:pt x="66" y="484"/>
                  </a:lnTo>
                  <a:lnTo>
                    <a:pt x="64" y="410"/>
                  </a:lnTo>
                  <a:lnTo>
                    <a:pt x="62" y="336"/>
                  </a:lnTo>
                  <a:lnTo>
                    <a:pt x="56" y="262"/>
                  </a:lnTo>
                  <a:lnTo>
                    <a:pt x="50" y="194"/>
                  </a:lnTo>
                  <a:lnTo>
                    <a:pt x="40" y="130"/>
                  </a:lnTo>
                  <a:lnTo>
                    <a:pt x="28" y="76"/>
                  </a:lnTo>
                  <a:lnTo>
                    <a:pt x="22" y="52"/>
                  </a:lnTo>
                  <a:lnTo>
                    <a:pt x="16" y="32"/>
                  </a:ln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8" name="Freeform 1348">
              <a:extLst>
                <a:ext uri="{FF2B5EF4-FFF2-40B4-BE49-F238E27FC236}">
                  <a16:creationId xmlns:a16="http://schemas.microsoft.com/office/drawing/2014/main" id="{CDA726AD-4665-4FB4-A361-AF2377DD035A}"/>
                </a:ext>
              </a:extLst>
            </p:cNvPr>
            <p:cNvSpPr/>
            <p:nvPr>
              <p:custDataLst>
                <p:tags r:id="rId439"/>
              </p:custDataLst>
            </p:nvPr>
          </p:nvSpPr>
          <p:spPr bwMode="auto">
            <a:xfrm>
              <a:off x="1592" y="1922"/>
              <a:ext cx="616" cy="986"/>
            </a:xfrm>
            <a:custGeom>
              <a:avLst/>
              <a:gdLst>
                <a:gd name="T0" fmla="*/ 82 w 616"/>
                <a:gd name="T1" fmla="*/ 162 h 986"/>
                <a:gd name="T2" fmla="*/ 30 w 616"/>
                <a:gd name="T3" fmla="*/ 314 h 986"/>
                <a:gd name="T4" fmla="*/ 4 w 616"/>
                <a:gd name="T5" fmla="*/ 458 h 986"/>
                <a:gd name="T6" fmla="*/ 2 w 616"/>
                <a:gd name="T7" fmla="*/ 606 h 986"/>
                <a:gd name="T8" fmla="*/ 32 w 616"/>
                <a:gd name="T9" fmla="*/ 748 h 986"/>
                <a:gd name="T10" fmla="*/ 60 w 616"/>
                <a:gd name="T11" fmla="*/ 812 h 986"/>
                <a:gd name="T12" fmla="*/ 100 w 616"/>
                <a:gd name="T13" fmla="*/ 870 h 986"/>
                <a:gd name="T14" fmla="*/ 150 w 616"/>
                <a:gd name="T15" fmla="*/ 922 h 986"/>
                <a:gd name="T16" fmla="*/ 212 w 616"/>
                <a:gd name="T17" fmla="*/ 964 h 986"/>
                <a:gd name="T18" fmla="*/ 260 w 616"/>
                <a:gd name="T19" fmla="*/ 980 h 986"/>
                <a:gd name="T20" fmla="*/ 314 w 616"/>
                <a:gd name="T21" fmla="*/ 986 h 986"/>
                <a:gd name="T22" fmla="*/ 348 w 616"/>
                <a:gd name="T23" fmla="*/ 978 h 986"/>
                <a:gd name="T24" fmla="*/ 370 w 616"/>
                <a:gd name="T25" fmla="*/ 956 h 986"/>
                <a:gd name="T26" fmla="*/ 374 w 616"/>
                <a:gd name="T27" fmla="*/ 940 h 986"/>
                <a:gd name="T28" fmla="*/ 362 w 616"/>
                <a:gd name="T29" fmla="*/ 924 h 986"/>
                <a:gd name="T30" fmla="*/ 330 w 616"/>
                <a:gd name="T31" fmla="*/ 906 h 986"/>
                <a:gd name="T32" fmla="*/ 292 w 616"/>
                <a:gd name="T33" fmla="*/ 882 h 986"/>
                <a:gd name="T34" fmla="*/ 282 w 616"/>
                <a:gd name="T35" fmla="*/ 852 h 986"/>
                <a:gd name="T36" fmla="*/ 250 w 616"/>
                <a:gd name="T37" fmla="*/ 820 h 986"/>
                <a:gd name="T38" fmla="*/ 238 w 616"/>
                <a:gd name="T39" fmla="*/ 778 h 986"/>
                <a:gd name="T40" fmla="*/ 224 w 616"/>
                <a:gd name="T41" fmla="*/ 750 h 986"/>
                <a:gd name="T42" fmla="*/ 218 w 616"/>
                <a:gd name="T43" fmla="*/ 720 h 986"/>
                <a:gd name="T44" fmla="*/ 206 w 616"/>
                <a:gd name="T45" fmla="*/ 684 h 986"/>
                <a:gd name="T46" fmla="*/ 206 w 616"/>
                <a:gd name="T47" fmla="*/ 644 h 986"/>
                <a:gd name="T48" fmla="*/ 214 w 616"/>
                <a:gd name="T49" fmla="*/ 594 h 986"/>
                <a:gd name="T50" fmla="*/ 204 w 616"/>
                <a:gd name="T51" fmla="*/ 550 h 986"/>
                <a:gd name="T52" fmla="*/ 214 w 616"/>
                <a:gd name="T53" fmla="*/ 510 h 986"/>
                <a:gd name="T54" fmla="*/ 216 w 616"/>
                <a:gd name="T55" fmla="*/ 462 h 986"/>
                <a:gd name="T56" fmla="*/ 206 w 616"/>
                <a:gd name="T57" fmla="*/ 444 h 986"/>
                <a:gd name="T58" fmla="*/ 206 w 616"/>
                <a:gd name="T59" fmla="*/ 438 h 986"/>
                <a:gd name="T60" fmla="*/ 236 w 616"/>
                <a:gd name="T61" fmla="*/ 412 h 986"/>
                <a:gd name="T62" fmla="*/ 264 w 616"/>
                <a:gd name="T63" fmla="*/ 366 h 986"/>
                <a:gd name="T64" fmla="*/ 268 w 616"/>
                <a:gd name="T65" fmla="*/ 342 h 986"/>
                <a:gd name="T66" fmla="*/ 316 w 616"/>
                <a:gd name="T67" fmla="*/ 316 h 986"/>
                <a:gd name="T68" fmla="*/ 358 w 616"/>
                <a:gd name="T69" fmla="*/ 278 h 986"/>
                <a:gd name="T70" fmla="*/ 370 w 616"/>
                <a:gd name="T71" fmla="*/ 252 h 986"/>
                <a:gd name="T72" fmla="*/ 426 w 616"/>
                <a:gd name="T73" fmla="*/ 262 h 986"/>
                <a:gd name="T74" fmla="*/ 502 w 616"/>
                <a:gd name="T75" fmla="*/ 248 h 986"/>
                <a:gd name="T76" fmla="*/ 508 w 616"/>
                <a:gd name="T77" fmla="*/ 256 h 986"/>
                <a:gd name="T78" fmla="*/ 546 w 616"/>
                <a:gd name="T79" fmla="*/ 276 h 986"/>
                <a:gd name="T80" fmla="*/ 586 w 616"/>
                <a:gd name="T81" fmla="*/ 274 h 986"/>
                <a:gd name="T82" fmla="*/ 606 w 616"/>
                <a:gd name="T83" fmla="*/ 260 h 986"/>
                <a:gd name="T84" fmla="*/ 616 w 616"/>
                <a:gd name="T85" fmla="*/ 228 h 986"/>
                <a:gd name="T86" fmla="*/ 610 w 616"/>
                <a:gd name="T87" fmla="*/ 176 h 986"/>
                <a:gd name="T88" fmla="*/ 594 w 616"/>
                <a:gd name="T89" fmla="*/ 134 h 986"/>
                <a:gd name="T90" fmla="*/ 542 w 616"/>
                <a:gd name="T91" fmla="*/ 72 h 986"/>
                <a:gd name="T92" fmla="*/ 514 w 616"/>
                <a:gd name="T93" fmla="*/ 48 h 986"/>
                <a:gd name="T94" fmla="*/ 458 w 616"/>
                <a:gd name="T95" fmla="*/ 30 h 986"/>
                <a:gd name="T96" fmla="*/ 376 w 616"/>
                <a:gd name="T97" fmla="*/ 28 h 986"/>
                <a:gd name="T98" fmla="*/ 316 w 616"/>
                <a:gd name="T99" fmla="*/ 36 h 986"/>
                <a:gd name="T100" fmla="*/ 256 w 616"/>
                <a:gd name="T101" fmla="*/ 60 h 986"/>
                <a:gd name="T102" fmla="*/ 202 w 616"/>
                <a:gd name="T103" fmla="*/ 100 h 986"/>
                <a:gd name="T104" fmla="*/ 152 w 616"/>
                <a:gd name="T105" fmla="*/ 152 h 986"/>
                <a:gd name="T106" fmla="*/ 112 w 616"/>
                <a:gd name="T107" fmla="*/ 214 h 986"/>
                <a:gd name="T108" fmla="*/ 190 w 616"/>
                <a:gd name="T109" fmla="*/ 0 h 9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16" h="984">
                  <a:moveTo>
                    <a:pt x="142" y="0"/>
                  </a:moveTo>
                  <a:lnTo>
                    <a:pt x="142" y="0"/>
                  </a:lnTo>
                  <a:lnTo>
                    <a:pt x="82" y="162"/>
                  </a:lnTo>
                  <a:lnTo>
                    <a:pt x="42" y="268"/>
                  </a:lnTo>
                  <a:lnTo>
                    <a:pt x="30" y="314"/>
                  </a:lnTo>
                  <a:lnTo>
                    <a:pt x="18" y="362"/>
                  </a:lnTo>
                  <a:lnTo>
                    <a:pt x="10" y="410"/>
                  </a:lnTo>
                  <a:lnTo>
                    <a:pt x="4" y="458"/>
                  </a:lnTo>
                  <a:lnTo>
                    <a:pt x="0" y="508"/>
                  </a:lnTo>
                  <a:lnTo>
                    <a:pt x="0" y="558"/>
                  </a:lnTo>
                  <a:lnTo>
                    <a:pt x="2" y="606"/>
                  </a:lnTo>
                  <a:lnTo>
                    <a:pt x="8" y="656"/>
                  </a:lnTo>
                  <a:lnTo>
                    <a:pt x="18" y="702"/>
                  </a:lnTo>
                  <a:lnTo>
                    <a:pt x="32" y="748"/>
                  </a:lnTo>
                  <a:lnTo>
                    <a:pt x="40" y="770"/>
                  </a:lnTo>
                  <a:lnTo>
                    <a:pt x="50" y="792"/>
                  </a:lnTo>
                  <a:lnTo>
                    <a:pt x="60" y="812"/>
                  </a:lnTo>
                  <a:lnTo>
                    <a:pt x="72" y="832"/>
                  </a:lnTo>
                  <a:lnTo>
                    <a:pt x="86" y="852"/>
                  </a:lnTo>
                  <a:lnTo>
                    <a:pt x="100" y="870"/>
                  </a:lnTo>
                  <a:lnTo>
                    <a:pt x="116" y="888"/>
                  </a:lnTo>
                  <a:lnTo>
                    <a:pt x="132" y="906"/>
                  </a:lnTo>
                  <a:lnTo>
                    <a:pt x="150" y="922"/>
                  </a:lnTo>
                  <a:lnTo>
                    <a:pt x="170" y="938"/>
                  </a:lnTo>
                  <a:lnTo>
                    <a:pt x="190" y="952"/>
                  </a:lnTo>
                  <a:lnTo>
                    <a:pt x="212" y="964"/>
                  </a:lnTo>
                  <a:lnTo>
                    <a:pt x="238" y="974"/>
                  </a:lnTo>
                  <a:lnTo>
                    <a:pt x="260" y="980"/>
                  </a:lnTo>
                  <a:lnTo>
                    <a:pt x="280" y="984"/>
                  </a:lnTo>
                  <a:lnTo>
                    <a:pt x="298" y="986"/>
                  </a:lnTo>
                  <a:lnTo>
                    <a:pt x="314" y="986"/>
                  </a:lnTo>
                  <a:lnTo>
                    <a:pt x="326" y="984"/>
                  </a:lnTo>
                  <a:lnTo>
                    <a:pt x="338" y="982"/>
                  </a:lnTo>
                  <a:lnTo>
                    <a:pt x="348" y="978"/>
                  </a:lnTo>
                  <a:lnTo>
                    <a:pt x="356" y="972"/>
                  </a:lnTo>
                  <a:lnTo>
                    <a:pt x="362" y="968"/>
                  </a:lnTo>
                  <a:lnTo>
                    <a:pt x="370" y="956"/>
                  </a:lnTo>
                  <a:lnTo>
                    <a:pt x="374" y="946"/>
                  </a:lnTo>
                  <a:lnTo>
                    <a:pt x="374" y="940"/>
                  </a:lnTo>
                  <a:lnTo>
                    <a:pt x="372" y="934"/>
                  </a:lnTo>
                  <a:lnTo>
                    <a:pt x="368" y="930"/>
                  </a:lnTo>
                  <a:lnTo>
                    <a:pt x="362" y="924"/>
                  </a:lnTo>
                  <a:lnTo>
                    <a:pt x="354" y="918"/>
                  </a:lnTo>
                  <a:lnTo>
                    <a:pt x="342" y="912"/>
                  </a:lnTo>
                  <a:lnTo>
                    <a:pt x="330" y="906"/>
                  </a:lnTo>
                  <a:lnTo>
                    <a:pt x="294" y="896"/>
                  </a:lnTo>
                  <a:lnTo>
                    <a:pt x="292" y="882"/>
                  </a:lnTo>
                  <a:lnTo>
                    <a:pt x="290" y="872"/>
                  </a:lnTo>
                  <a:lnTo>
                    <a:pt x="286" y="862"/>
                  </a:lnTo>
                  <a:lnTo>
                    <a:pt x="282" y="852"/>
                  </a:lnTo>
                  <a:lnTo>
                    <a:pt x="274" y="842"/>
                  </a:lnTo>
                  <a:lnTo>
                    <a:pt x="264" y="830"/>
                  </a:lnTo>
                  <a:lnTo>
                    <a:pt x="250" y="820"/>
                  </a:lnTo>
                  <a:lnTo>
                    <a:pt x="244" y="800"/>
                  </a:lnTo>
                  <a:lnTo>
                    <a:pt x="238" y="778"/>
                  </a:lnTo>
                  <a:lnTo>
                    <a:pt x="234" y="768"/>
                  </a:lnTo>
                  <a:lnTo>
                    <a:pt x="230" y="758"/>
                  </a:lnTo>
                  <a:lnTo>
                    <a:pt x="224" y="750"/>
                  </a:lnTo>
                  <a:lnTo>
                    <a:pt x="216" y="742"/>
                  </a:lnTo>
                  <a:lnTo>
                    <a:pt x="218" y="720"/>
                  </a:lnTo>
                  <a:lnTo>
                    <a:pt x="216" y="710"/>
                  </a:lnTo>
                  <a:lnTo>
                    <a:pt x="214" y="700"/>
                  </a:lnTo>
                  <a:lnTo>
                    <a:pt x="206" y="684"/>
                  </a:lnTo>
                  <a:lnTo>
                    <a:pt x="196" y="670"/>
                  </a:lnTo>
                  <a:lnTo>
                    <a:pt x="206" y="644"/>
                  </a:lnTo>
                  <a:lnTo>
                    <a:pt x="210" y="628"/>
                  </a:lnTo>
                  <a:lnTo>
                    <a:pt x="212" y="610"/>
                  </a:lnTo>
                  <a:lnTo>
                    <a:pt x="214" y="594"/>
                  </a:lnTo>
                  <a:lnTo>
                    <a:pt x="214" y="576"/>
                  </a:lnTo>
                  <a:lnTo>
                    <a:pt x="210" y="562"/>
                  </a:lnTo>
                  <a:lnTo>
                    <a:pt x="204" y="550"/>
                  </a:lnTo>
                  <a:lnTo>
                    <a:pt x="210" y="526"/>
                  </a:lnTo>
                  <a:lnTo>
                    <a:pt x="214" y="510"/>
                  </a:lnTo>
                  <a:lnTo>
                    <a:pt x="216" y="494"/>
                  </a:lnTo>
                  <a:lnTo>
                    <a:pt x="218" y="478"/>
                  </a:lnTo>
                  <a:lnTo>
                    <a:pt x="216" y="462"/>
                  </a:lnTo>
                  <a:lnTo>
                    <a:pt x="214" y="456"/>
                  </a:lnTo>
                  <a:lnTo>
                    <a:pt x="210" y="450"/>
                  </a:lnTo>
                  <a:lnTo>
                    <a:pt x="206" y="444"/>
                  </a:lnTo>
                  <a:lnTo>
                    <a:pt x="200" y="440"/>
                  </a:lnTo>
                  <a:lnTo>
                    <a:pt x="206" y="438"/>
                  </a:lnTo>
                  <a:lnTo>
                    <a:pt x="212" y="436"/>
                  </a:lnTo>
                  <a:lnTo>
                    <a:pt x="224" y="426"/>
                  </a:lnTo>
                  <a:lnTo>
                    <a:pt x="236" y="412"/>
                  </a:lnTo>
                  <a:lnTo>
                    <a:pt x="246" y="398"/>
                  </a:lnTo>
                  <a:lnTo>
                    <a:pt x="256" y="382"/>
                  </a:lnTo>
                  <a:lnTo>
                    <a:pt x="264" y="366"/>
                  </a:lnTo>
                  <a:lnTo>
                    <a:pt x="268" y="352"/>
                  </a:lnTo>
                  <a:lnTo>
                    <a:pt x="268" y="342"/>
                  </a:lnTo>
                  <a:lnTo>
                    <a:pt x="284" y="336"/>
                  </a:lnTo>
                  <a:lnTo>
                    <a:pt x="300" y="328"/>
                  </a:lnTo>
                  <a:lnTo>
                    <a:pt x="316" y="316"/>
                  </a:lnTo>
                  <a:lnTo>
                    <a:pt x="332" y="304"/>
                  </a:lnTo>
                  <a:lnTo>
                    <a:pt x="346" y="292"/>
                  </a:lnTo>
                  <a:lnTo>
                    <a:pt x="358" y="278"/>
                  </a:lnTo>
                  <a:lnTo>
                    <a:pt x="366" y="266"/>
                  </a:lnTo>
                  <a:lnTo>
                    <a:pt x="370" y="252"/>
                  </a:lnTo>
                  <a:lnTo>
                    <a:pt x="388" y="258"/>
                  </a:lnTo>
                  <a:lnTo>
                    <a:pt x="406" y="262"/>
                  </a:lnTo>
                  <a:lnTo>
                    <a:pt x="426" y="262"/>
                  </a:lnTo>
                  <a:lnTo>
                    <a:pt x="444" y="260"/>
                  </a:lnTo>
                  <a:lnTo>
                    <a:pt x="480" y="254"/>
                  </a:lnTo>
                  <a:lnTo>
                    <a:pt x="502" y="248"/>
                  </a:lnTo>
                  <a:lnTo>
                    <a:pt x="504" y="252"/>
                  </a:lnTo>
                  <a:lnTo>
                    <a:pt x="508" y="256"/>
                  </a:lnTo>
                  <a:lnTo>
                    <a:pt x="516" y="264"/>
                  </a:lnTo>
                  <a:lnTo>
                    <a:pt x="530" y="270"/>
                  </a:lnTo>
                  <a:lnTo>
                    <a:pt x="546" y="276"/>
                  </a:lnTo>
                  <a:lnTo>
                    <a:pt x="562" y="278"/>
                  </a:lnTo>
                  <a:lnTo>
                    <a:pt x="578" y="276"/>
                  </a:lnTo>
                  <a:lnTo>
                    <a:pt x="586" y="274"/>
                  </a:lnTo>
                  <a:lnTo>
                    <a:pt x="594" y="270"/>
                  </a:lnTo>
                  <a:lnTo>
                    <a:pt x="600" y="266"/>
                  </a:lnTo>
                  <a:lnTo>
                    <a:pt x="606" y="260"/>
                  </a:lnTo>
                  <a:lnTo>
                    <a:pt x="612" y="244"/>
                  </a:lnTo>
                  <a:lnTo>
                    <a:pt x="616" y="228"/>
                  </a:lnTo>
                  <a:lnTo>
                    <a:pt x="614" y="206"/>
                  </a:lnTo>
                  <a:lnTo>
                    <a:pt x="610" y="176"/>
                  </a:lnTo>
                  <a:lnTo>
                    <a:pt x="606" y="160"/>
                  </a:lnTo>
                  <a:lnTo>
                    <a:pt x="600" y="146"/>
                  </a:lnTo>
                  <a:lnTo>
                    <a:pt x="594" y="134"/>
                  </a:lnTo>
                  <a:lnTo>
                    <a:pt x="584" y="122"/>
                  </a:lnTo>
                  <a:lnTo>
                    <a:pt x="564" y="100"/>
                  </a:lnTo>
                  <a:lnTo>
                    <a:pt x="542" y="72"/>
                  </a:lnTo>
                  <a:lnTo>
                    <a:pt x="528" y="58"/>
                  </a:lnTo>
                  <a:lnTo>
                    <a:pt x="514" y="48"/>
                  </a:lnTo>
                  <a:lnTo>
                    <a:pt x="498" y="40"/>
                  </a:lnTo>
                  <a:lnTo>
                    <a:pt x="480" y="34"/>
                  </a:lnTo>
                  <a:lnTo>
                    <a:pt x="458" y="30"/>
                  </a:lnTo>
                  <a:lnTo>
                    <a:pt x="434" y="28"/>
                  </a:lnTo>
                  <a:lnTo>
                    <a:pt x="376" y="28"/>
                  </a:lnTo>
                  <a:lnTo>
                    <a:pt x="356" y="28"/>
                  </a:lnTo>
                  <a:lnTo>
                    <a:pt x="336" y="30"/>
                  </a:lnTo>
                  <a:lnTo>
                    <a:pt x="316" y="36"/>
                  </a:lnTo>
                  <a:lnTo>
                    <a:pt x="296" y="42"/>
                  </a:lnTo>
                  <a:lnTo>
                    <a:pt x="276" y="50"/>
                  </a:lnTo>
                  <a:lnTo>
                    <a:pt x="256" y="60"/>
                  </a:lnTo>
                  <a:lnTo>
                    <a:pt x="238" y="72"/>
                  </a:lnTo>
                  <a:lnTo>
                    <a:pt x="220" y="84"/>
                  </a:lnTo>
                  <a:lnTo>
                    <a:pt x="202" y="100"/>
                  </a:lnTo>
                  <a:lnTo>
                    <a:pt x="184" y="116"/>
                  </a:lnTo>
                  <a:lnTo>
                    <a:pt x="168" y="132"/>
                  </a:lnTo>
                  <a:lnTo>
                    <a:pt x="152" y="152"/>
                  </a:lnTo>
                  <a:lnTo>
                    <a:pt x="138" y="170"/>
                  </a:lnTo>
                  <a:lnTo>
                    <a:pt x="126" y="192"/>
                  </a:lnTo>
                  <a:lnTo>
                    <a:pt x="112" y="214"/>
                  </a:lnTo>
                  <a:lnTo>
                    <a:pt x="102" y="236"/>
                  </a:lnTo>
                  <a:lnTo>
                    <a:pt x="190" y="0"/>
                  </a:lnTo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69" name="Freeform 1349">
              <a:extLst>
                <a:ext uri="{FF2B5EF4-FFF2-40B4-BE49-F238E27FC236}">
                  <a16:creationId xmlns:a16="http://schemas.microsoft.com/office/drawing/2014/main" id="{50E03803-A12C-4C15-8A10-F3204853DC8D}"/>
                </a:ext>
              </a:extLst>
            </p:cNvPr>
            <p:cNvSpPr/>
            <p:nvPr>
              <p:custDataLst>
                <p:tags r:id="rId440"/>
              </p:custDataLst>
            </p:nvPr>
          </p:nvSpPr>
          <p:spPr bwMode="auto">
            <a:xfrm>
              <a:off x="1788" y="2170"/>
              <a:ext cx="490" cy="700"/>
            </a:xfrm>
            <a:custGeom>
              <a:avLst/>
              <a:gdLst>
                <a:gd name="T0" fmla="*/ 410 w 490"/>
                <a:gd name="T1" fmla="*/ 10 h 700"/>
                <a:gd name="T2" fmla="*/ 410 w 490"/>
                <a:gd name="T3" fmla="*/ 12 h 700"/>
                <a:gd name="T4" fmla="*/ 398 w 490"/>
                <a:gd name="T5" fmla="*/ 22 h 700"/>
                <a:gd name="T6" fmla="*/ 382 w 490"/>
                <a:gd name="T7" fmla="*/ 28 h 700"/>
                <a:gd name="T8" fmla="*/ 350 w 490"/>
                <a:gd name="T9" fmla="*/ 28 h 700"/>
                <a:gd name="T10" fmla="*/ 320 w 490"/>
                <a:gd name="T11" fmla="*/ 16 h 700"/>
                <a:gd name="T12" fmla="*/ 308 w 490"/>
                <a:gd name="T13" fmla="*/ 4 h 700"/>
                <a:gd name="T14" fmla="*/ 306 w 490"/>
                <a:gd name="T15" fmla="*/ 0 h 700"/>
                <a:gd name="T16" fmla="*/ 248 w 490"/>
                <a:gd name="T17" fmla="*/ 12 h 700"/>
                <a:gd name="T18" fmla="*/ 210 w 490"/>
                <a:gd name="T19" fmla="*/ 14 h 700"/>
                <a:gd name="T20" fmla="*/ 174 w 490"/>
                <a:gd name="T21" fmla="*/ 4 h 700"/>
                <a:gd name="T22" fmla="*/ 170 w 490"/>
                <a:gd name="T23" fmla="*/ 18 h 700"/>
                <a:gd name="T24" fmla="*/ 150 w 490"/>
                <a:gd name="T25" fmla="*/ 44 h 700"/>
                <a:gd name="T26" fmla="*/ 120 w 490"/>
                <a:gd name="T27" fmla="*/ 68 h 700"/>
                <a:gd name="T28" fmla="*/ 88 w 490"/>
                <a:gd name="T29" fmla="*/ 88 h 700"/>
                <a:gd name="T30" fmla="*/ 72 w 490"/>
                <a:gd name="T31" fmla="*/ 94 h 700"/>
                <a:gd name="T32" fmla="*/ 68 w 490"/>
                <a:gd name="T33" fmla="*/ 118 h 700"/>
                <a:gd name="T34" fmla="*/ 50 w 490"/>
                <a:gd name="T35" fmla="*/ 150 h 700"/>
                <a:gd name="T36" fmla="*/ 28 w 490"/>
                <a:gd name="T37" fmla="*/ 178 h 700"/>
                <a:gd name="T38" fmla="*/ 10 w 490"/>
                <a:gd name="T39" fmla="*/ 190 h 700"/>
                <a:gd name="T40" fmla="*/ 4 w 490"/>
                <a:gd name="T41" fmla="*/ 192 h 700"/>
                <a:gd name="T42" fmla="*/ 14 w 490"/>
                <a:gd name="T43" fmla="*/ 202 h 700"/>
                <a:gd name="T44" fmla="*/ 20 w 490"/>
                <a:gd name="T45" fmla="*/ 214 h 700"/>
                <a:gd name="T46" fmla="*/ 20 w 490"/>
                <a:gd name="T47" fmla="*/ 246 h 700"/>
                <a:gd name="T48" fmla="*/ 14 w 490"/>
                <a:gd name="T49" fmla="*/ 278 h 700"/>
                <a:gd name="T50" fmla="*/ 8 w 490"/>
                <a:gd name="T51" fmla="*/ 302 h 700"/>
                <a:gd name="T52" fmla="*/ 18 w 490"/>
                <a:gd name="T53" fmla="*/ 328 h 700"/>
                <a:gd name="T54" fmla="*/ 16 w 490"/>
                <a:gd name="T55" fmla="*/ 362 h 700"/>
                <a:gd name="T56" fmla="*/ 10 w 490"/>
                <a:gd name="T57" fmla="*/ 396 h 700"/>
                <a:gd name="T58" fmla="*/ 0 w 490"/>
                <a:gd name="T59" fmla="*/ 422 h 700"/>
                <a:gd name="T60" fmla="*/ 18 w 490"/>
                <a:gd name="T61" fmla="*/ 452 h 700"/>
                <a:gd name="T62" fmla="*/ 22 w 490"/>
                <a:gd name="T63" fmla="*/ 472 h 700"/>
                <a:gd name="T64" fmla="*/ 20 w 490"/>
                <a:gd name="T65" fmla="*/ 494 h 700"/>
                <a:gd name="T66" fmla="*/ 34 w 490"/>
                <a:gd name="T67" fmla="*/ 510 h 700"/>
                <a:gd name="T68" fmla="*/ 42 w 490"/>
                <a:gd name="T69" fmla="*/ 530 h 700"/>
                <a:gd name="T70" fmla="*/ 54 w 490"/>
                <a:gd name="T71" fmla="*/ 572 h 700"/>
                <a:gd name="T72" fmla="*/ 68 w 490"/>
                <a:gd name="T73" fmla="*/ 582 h 700"/>
                <a:gd name="T74" fmla="*/ 86 w 490"/>
                <a:gd name="T75" fmla="*/ 604 h 700"/>
                <a:gd name="T76" fmla="*/ 94 w 490"/>
                <a:gd name="T77" fmla="*/ 624 h 700"/>
                <a:gd name="T78" fmla="*/ 98 w 490"/>
                <a:gd name="T79" fmla="*/ 648 h 700"/>
                <a:gd name="T80" fmla="*/ 134 w 490"/>
                <a:gd name="T81" fmla="*/ 658 h 700"/>
                <a:gd name="T82" fmla="*/ 158 w 490"/>
                <a:gd name="T83" fmla="*/ 670 h 700"/>
                <a:gd name="T84" fmla="*/ 172 w 490"/>
                <a:gd name="T85" fmla="*/ 682 h 700"/>
                <a:gd name="T86" fmla="*/ 178 w 490"/>
                <a:gd name="T87" fmla="*/ 692 h 700"/>
                <a:gd name="T88" fmla="*/ 178 w 490"/>
                <a:gd name="T89" fmla="*/ 700 h 700"/>
                <a:gd name="T90" fmla="*/ 196 w 490"/>
                <a:gd name="T91" fmla="*/ 700 h 700"/>
                <a:gd name="T92" fmla="*/ 226 w 490"/>
                <a:gd name="T93" fmla="*/ 698 h 700"/>
                <a:gd name="T94" fmla="*/ 284 w 490"/>
                <a:gd name="T95" fmla="*/ 682 h 700"/>
                <a:gd name="T96" fmla="*/ 336 w 490"/>
                <a:gd name="T97" fmla="*/ 650 h 700"/>
                <a:gd name="T98" fmla="*/ 384 w 490"/>
                <a:gd name="T99" fmla="*/ 606 h 700"/>
                <a:gd name="T100" fmla="*/ 422 w 490"/>
                <a:gd name="T101" fmla="*/ 550 h 700"/>
                <a:gd name="T102" fmla="*/ 454 w 490"/>
                <a:gd name="T103" fmla="*/ 486 h 700"/>
                <a:gd name="T104" fmla="*/ 476 w 490"/>
                <a:gd name="T105" fmla="*/ 412 h 700"/>
                <a:gd name="T106" fmla="*/ 488 w 490"/>
                <a:gd name="T107" fmla="*/ 332 h 700"/>
                <a:gd name="T108" fmla="*/ 490 w 490"/>
                <a:gd name="T109" fmla="*/ 290 h 700"/>
                <a:gd name="T110" fmla="*/ 484 w 490"/>
                <a:gd name="T111" fmla="*/ 210 h 700"/>
                <a:gd name="T112" fmla="*/ 468 w 490"/>
                <a:gd name="T113" fmla="*/ 136 h 700"/>
                <a:gd name="T114" fmla="*/ 444 w 490"/>
                <a:gd name="T115" fmla="*/ 70 h 700"/>
                <a:gd name="T116" fmla="*/ 410 w 490"/>
                <a:gd name="T117" fmla="*/ 10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0" h="700">
                  <a:moveTo>
                    <a:pt x="410" y="10"/>
                  </a:moveTo>
                  <a:lnTo>
                    <a:pt x="410" y="10"/>
                  </a:lnTo>
                  <a:lnTo>
                    <a:pt x="410" y="12"/>
                  </a:lnTo>
                  <a:lnTo>
                    <a:pt x="404" y="18"/>
                  </a:lnTo>
                  <a:lnTo>
                    <a:pt x="398" y="22"/>
                  </a:lnTo>
                  <a:lnTo>
                    <a:pt x="390" y="26"/>
                  </a:lnTo>
                  <a:lnTo>
                    <a:pt x="382" y="28"/>
                  </a:lnTo>
                  <a:lnTo>
                    <a:pt x="366" y="30"/>
                  </a:lnTo>
                  <a:lnTo>
                    <a:pt x="350" y="28"/>
                  </a:lnTo>
                  <a:lnTo>
                    <a:pt x="334" y="22"/>
                  </a:lnTo>
                  <a:lnTo>
                    <a:pt x="320" y="16"/>
                  </a:lnTo>
                  <a:lnTo>
                    <a:pt x="312" y="8"/>
                  </a:lnTo>
                  <a:lnTo>
                    <a:pt x="308" y="4"/>
                  </a:lnTo>
                  <a:lnTo>
                    <a:pt x="306" y="0"/>
                  </a:lnTo>
                  <a:lnTo>
                    <a:pt x="284" y="6"/>
                  </a:lnTo>
                  <a:lnTo>
                    <a:pt x="248" y="12"/>
                  </a:lnTo>
                  <a:lnTo>
                    <a:pt x="230" y="14"/>
                  </a:lnTo>
                  <a:lnTo>
                    <a:pt x="210" y="14"/>
                  </a:lnTo>
                  <a:lnTo>
                    <a:pt x="192" y="10"/>
                  </a:lnTo>
                  <a:lnTo>
                    <a:pt x="174" y="4"/>
                  </a:lnTo>
                  <a:lnTo>
                    <a:pt x="170" y="18"/>
                  </a:lnTo>
                  <a:lnTo>
                    <a:pt x="162" y="30"/>
                  </a:lnTo>
                  <a:lnTo>
                    <a:pt x="150" y="44"/>
                  </a:lnTo>
                  <a:lnTo>
                    <a:pt x="136" y="56"/>
                  </a:lnTo>
                  <a:lnTo>
                    <a:pt x="120" y="68"/>
                  </a:lnTo>
                  <a:lnTo>
                    <a:pt x="104" y="80"/>
                  </a:lnTo>
                  <a:lnTo>
                    <a:pt x="88" y="88"/>
                  </a:lnTo>
                  <a:lnTo>
                    <a:pt x="72" y="94"/>
                  </a:lnTo>
                  <a:lnTo>
                    <a:pt x="72" y="104"/>
                  </a:lnTo>
                  <a:lnTo>
                    <a:pt x="68" y="118"/>
                  </a:lnTo>
                  <a:lnTo>
                    <a:pt x="60" y="134"/>
                  </a:lnTo>
                  <a:lnTo>
                    <a:pt x="50" y="150"/>
                  </a:lnTo>
                  <a:lnTo>
                    <a:pt x="40" y="164"/>
                  </a:lnTo>
                  <a:lnTo>
                    <a:pt x="28" y="178"/>
                  </a:lnTo>
                  <a:lnTo>
                    <a:pt x="16" y="188"/>
                  </a:lnTo>
                  <a:lnTo>
                    <a:pt x="10" y="190"/>
                  </a:lnTo>
                  <a:lnTo>
                    <a:pt x="4" y="192"/>
                  </a:lnTo>
                  <a:lnTo>
                    <a:pt x="10" y="196"/>
                  </a:lnTo>
                  <a:lnTo>
                    <a:pt x="14" y="202"/>
                  </a:lnTo>
                  <a:lnTo>
                    <a:pt x="18" y="208"/>
                  </a:lnTo>
                  <a:lnTo>
                    <a:pt x="20" y="214"/>
                  </a:lnTo>
                  <a:lnTo>
                    <a:pt x="22" y="230"/>
                  </a:lnTo>
                  <a:lnTo>
                    <a:pt x="20" y="246"/>
                  </a:lnTo>
                  <a:lnTo>
                    <a:pt x="18" y="262"/>
                  </a:lnTo>
                  <a:lnTo>
                    <a:pt x="14" y="278"/>
                  </a:lnTo>
                  <a:lnTo>
                    <a:pt x="8" y="302"/>
                  </a:lnTo>
                  <a:lnTo>
                    <a:pt x="14" y="314"/>
                  </a:lnTo>
                  <a:lnTo>
                    <a:pt x="18" y="328"/>
                  </a:lnTo>
                  <a:lnTo>
                    <a:pt x="18" y="346"/>
                  </a:lnTo>
                  <a:lnTo>
                    <a:pt x="16" y="362"/>
                  </a:lnTo>
                  <a:lnTo>
                    <a:pt x="14" y="380"/>
                  </a:lnTo>
                  <a:lnTo>
                    <a:pt x="10" y="396"/>
                  </a:lnTo>
                  <a:lnTo>
                    <a:pt x="0" y="422"/>
                  </a:lnTo>
                  <a:lnTo>
                    <a:pt x="10" y="436"/>
                  </a:lnTo>
                  <a:lnTo>
                    <a:pt x="18" y="452"/>
                  </a:lnTo>
                  <a:lnTo>
                    <a:pt x="20" y="462"/>
                  </a:lnTo>
                  <a:lnTo>
                    <a:pt x="22" y="472"/>
                  </a:lnTo>
                  <a:lnTo>
                    <a:pt x="20" y="494"/>
                  </a:lnTo>
                  <a:lnTo>
                    <a:pt x="28" y="502"/>
                  </a:lnTo>
                  <a:lnTo>
                    <a:pt x="34" y="510"/>
                  </a:lnTo>
                  <a:lnTo>
                    <a:pt x="38" y="520"/>
                  </a:lnTo>
                  <a:lnTo>
                    <a:pt x="42" y="530"/>
                  </a:lnTo>
                  <a:lnTo>
                    <a:pt x="48" y="552"/>
                  </a:lnTo>
                  <a:lnTo>
                    <a:pt x="54" y="572"/>
                  </a:lnTo>
                  <a:lnTo>
                    <a:pt x="68" y="582"/>
                  </a:lnTo>
                  <a:lnTo>
                    <a:pt x="78" y="594"/>
                  </a:lnTo>
                  <a:lnTo>
                    <a:pt x="86" y="604"/>
                  </a:lnTo>
                  <a:lnTo>
                    <a:pt x="90" y="614"/>
                  </a:lnTo>
                  <a:lnTo>
                    <a:pt x="94" y="624"/>
                  </a:lnTo>
                  <a:lnTo>
                    <a:pt x="96" y="634"/>
                  </a:lnTo>
                  <a:lnTo>
                    <a:pt x="98" y="648"/>
                  </a:lnTo>
                  <a:lnTo>
                    <a:pt x="134" y="658"/>
                  </a:lnTo>
                  <a:lnTo>
                    <a:pt x="146" y="664"/>
                  </a:lnTo>
                  <a:lnTo>
                    <a:pt x="158" y="670"/>
                  </a:lnTo>
                  <a:lnTo>
                    <a:pt x="166" y="676"/>
                  </a:lnTo>
                  <a:lnTo>
                    <a:pt x="172" y="682"/>
                  </a:lnTo>
                  <a:lnTo>
                    <a:pt x="176" y="686"/>
                  </a:lnTo>
                  <a:lnTo>
                    <a:pt x="178" y="692"/>
                  </a:lnTo>
                  <a:lnTo>
                    <a:pt x="178" y="700"/>
                  </a:lnTo>
                  <a:lnTo>
                    <a:pt x="196" y="700"/>
                  </a:lnTo>
                  <a:lnTo>
                    <a:pt x="226" y="698"/>
                  </a:lnTo>
                  <a:lnTo>
                    <a:pt x="256" y="692"/>
                  </a:lnTo>
                  <a:lnTo>
                    <a:pt x="284" y="682"/>
                  </a:lnTo>
                  <a:lnTo>
                    <a:pt x="310" y="668"/>
                  </a:lnTo>
                  <a:lnTo>
                    <a:pt x="336" y="650"/>
                  </a:lnTo>
                  <a:lnTo>
                    <a:pt x="360" y="630"/>
                  </a:lnTo>
                  <a:lnTo>
                    <a:pt x="384" y="606"/>
                  </a:lnTo>
                  <a:lnTo>
                    <a:pt x="404" y="580"/>
                  </a:lnTo>
                  <a:lnTo>
                    <a:pt x="422" y="550"/>
                  </a:lnTo>
                  <a:lnTo>
                    <a:pt x="440" y="520"/>
                  </a:lnTo>
                  <a:lnTo>
                    <a:pt x="454" y="486"/>
                  </a:lnTo>
                  <a:lnTo>
                    <a:pt x="468" y="450"/>
                  </a:lnTo>
                  <a:lnTo>
                    <a:pt x="476" y="412"/>
                  </a:lnTo>
                  <a:lnTo>
                    <a:pt x="484" y="372"/>
                  </a:lnTo>
                  <a:lnTo>
                    <a:pt x="488" y="332"/>
                  </a:lnTo>
                  <a:lnTo>
                    <a:pt x="490" y="290"/>
                  </a:lnTo>
                  <a:lnTo>
                    <a:pt x="488" y="250"/>
                  </a:lnTo>
                  <a:lnTo>
                    <a:pt x="484" y="210"/>
                  </a:lnTo>
                  <a:lnTo>
                    <a:pt x="478" y="174"/>
                  </a:lnTo>
                  <a:lnTo>
                    <a:pt x="468" y="136"/>
                  </a:lnTo>
                  <a:lnTo>
                    <a:pt x="458" y="102"/>
                  </a:lnTo>
                  <a:lnTo>
                    <a:pt x="444" y="70"/>
                  </a:lnTo>
                  <a:lnTo>
                    <a:pt x="428" y="38"/>
                  </a:lnTo>
                  <a:lnTo>
                    <a:pt x="410" y="10"/>
                  </a:lnTo>
                  <a:close/>
                </a:path>
              </a:pathLst>
            </a:custGeom>
            <a:noFill/>
            <a:ln w="6350">
              <a:solidFill>
                <a:srgbClr val="58585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38" name="Group 1350">
            <a:extLst>
              <a:ext uri="{FF2B5EF4-FFF2-40B4-BE49-F238E27FC236}">
                <a16:creationId xmlns:a16="http://schemas.microsoft.com/office/drawing/2014/main" id="{96643256-54FE-4A2A-BEF0-B7577A643E21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5029200" y="1839913"/>
            <a:ext cx="2384425" cy="415925"/>
            <a:chOff x="1074" y="1330"/>
            <a:chExt cx="1766" cy="332"/>
          </a:xfrm>
        </p:grpSpPr>
        <p:sp>
          <p:nvSpPr>
            <p:cNvPr id="78227" name="Freeform 1351">
              <a:extLst>
                <a:ext uri="{FF2B5EF4-FFF2-40B4-BE49-F238E27FC236}">
                  <a16:creationId xmlns:a16="http://schemas.microsoft.com/office/drawing/2014/main" id="{FA521004-EEE2-4C29-89DA-847FA5402290}"/>
                </a:ext>
              </a:extLst>
            </p:cNvPr>
            <p:cNvSpPr/>
            <p:nvPr>
              <p:custDataLst>
                <p:tags r:id="rId398"/>
              </p:custDataLst>
            </p:nvPr>
          </p:nvSpPr>
          <p:spPr bwMode="auto">
            <a:xfrm>
              <a:off x="1074" y="1374"/>
              <a:ext cx="1728" cy="288"/>
            </a:xfrm>
            <a:custGeom>
              <a:avLst/>
              <a:gdLst>
                <a:gd name="T0" fmla="*/ 0 w 1728"/>
                <a:gd name="T1" fmla="*/ 288 h 288"/>
                <a:gd name="T2" fmla="*/ 912 w 1728"/>
                <a:gd name="T3" fmla="*/ 48 h 288"/>
                <a:gd name="T4" fmla="*/ 1728 w 1728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8" h="288">
                  <a:moveTo>
                    <a:pt x="0" y="288"/>
                  </a:moveTo>
                  <a:cubicBezTo>
                    <a:pt x="312" y="192"/>
                    <a:pt x="624" y="96"/>
                    <a:pt x="912" y="48"/>
                  </a:cubicBezTo>
                  <a:cubicBezTo>
                    <a:pt x="1200" y="0"/>
                    <a:pt x="1592" y="8"/>
                    <a:pt x="1728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228" name="Group 1352">
              <a:extLst>
                <a:ext uri="{FF2B5EF4-FFF2-40B4-BE49-F238E27FC236}">
                  <a16:creationId xmlns:a16="http://schemas.microsoft.com/office/drawing/2014/main" id="{9A61DAA2-E539-4DF9-9646-ADDF2A3EA67B}"/>
                </a:ext>
              </a:extLst>
            </p:cNvPr>
            <p:cNvGrpSpPr/>
            <p:nvPr>
              <p:custDataLst>
                <p:tags r:id="rId399"/>
              </p:custDataLst>
            </p:nvPr>
          </p:nvGrpSpPr>
          <p:grpSpPr>
            <a:xfrm>
              <a:off x="2788" y="1330"/>
              <a:ext cx="52" cy="92"/>
              <a:chOff x="1440" y="1680"/>
              <a:chExt cx="52" cy="92"/>
            </a:xfrm>
          </p:grpSpPr>
          <p:sp>
            <p:nvSpPr>
              <p:cNvPr id="38294" name="Line 1353">
                <a:extLst>
                  <a:ext uri="{FF2B5EF4-FFF2-40B4-BE49-F238E27FC236}">
                    <a16:creationId xmlns:a16="http://schemas.microsoft.com/office/drawing/2014/main" id="{4A758DCB-D10B-424A-8AD3-F017B0CA9006}"/>
                  </a:ext>
                </a:extLst>
              </p:cNvPr>
              <p:cNvSpPr>
                <a:spLocks noChangeShapeType="1"/>
              </p:cNvSpPr>
              <p:nvPr>
                <p:custDataLst>
                  <p:tags r:id="rId400"/>
                </p:custDataLst>
              </p:nvPr>
            </p:nvSpPr>
            <p:spPr bwMode="auto">
              <a:xfrm flipV="1">
                <a:off x="1440" y="1680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95" name="Line 1354">
                <a:extLst>
                  <a:ext uri="{FF2B5EF4-FFF2-40B4-BE49-F238E27FC236}">
                    <a16:creationId xmlns:a16="http://schemas.microsoft.com/office/drawing/2014/main" id="{4E58A8DC-DD31-4E6C-AF26-66B0A47DAD64}"/>
                  </a:ext>
                </a:extLst>
              </p:cNvPr>
              <p:cNvSpPr>
                <a:spLocks noChangeShapeType="1"/>
              </p:cNvSpPr>
              <p:nvPr>
                <p:custDataLst>
                  <p:tags r:id="rId401"/>
                </p:custDataLst>
              </p:nvPr>
            </p:nvSpPr>
            <p:spPr bwMode="auto">
              <a:xfrm flipH="1" flipV="1">
                <a:off x="1444" y="1724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7849" name="Group 1366">
            <a:extLst>
              <a:ext uri="{FF2B5EF4-FFF2-40B4-BE49-F238E27FC236}">
                <a16:creationId xmlns:a16="http://schemas.microsoft.com/office/drawing/2014/main" id="{B3714F2F-8FB5-4A47-B1F0-E3E358C2A198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 flipH="1">
            <a:off x="2514600" y="1244600"/>
            <a:ext cx="1627188" cy="5092700"/>
            <a:chOff x="1113" y="707"/>
            <a:chExt cx="1025" cy="3208"/>
          </a:xfrm>
        </p:grpSpPr>
        <p:sp>
          <p:nvSpPr>
            <p:cNvPr id="77895" name="Freeform 1367">
              <a:extLst>
                <a:ext uri="{FF2B5EF4-FFF2-40B4-BE49-F238E27FC236}">
                  <a16:creationId xmlns:a16="http://schemas.microsoft.com/office/drawing/2014/main" id="{75271790-F9CE-4139-850C-0832855A38A9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 bwMode="auto">
            <a:xfrm>
              <a:off x="1133" y="939"/>
              <a:ext cx="558" cy="2976"/>
            </a:xfrm>
            <a:custGeom>
              <a:avLst/>
              <a:gdLst>
                <a:gd name="T0" fmla="*/ 19 w 757"/>
                <a:gd name="T1" fmla="*/ 1616 h 4039"/>
                <a:gd name="T2" fmla="*/ 227 w 757"/>
                <a:gd name="T3" fmla="*/ 1243 h 4039"/>
                <a:gd name="T4" fmla="*/ 91 w 757"/>
                <a:gd name="T5" fmla="*/ 780 h 4039"/>
                <a:gd name="T6" fmla="*/ 206 w 757"/>
                <a:gd name="T7" fmla="*/ 300 h 4039"/>
                <a:gd name="T8" fmla="*/ 226 w 757"/>
                <a:gd name="T9" fmla="*/ 250 h 4039"/>
                <a:gd name="T10" fmla="*/ 251 w 757"/>
                <a:gd name="T11" fmla="*/ 223 h 4039"/>
                <a:gd name="T12" fmla="*/ 303 w 757"/>
                <a:gd name="T13" fmla="*/ 183 h 4039"/>
                <a:gd name="T14" fmla="*/ 147 w 757"/>
                <a:gd name="T15" fmla="*/ 150 h 4039"/>
                <a:gd name="T16" fmla="*/ 176 w 757"/>
                <a:gd name="T17" fmla="*/ 296 h 4039"/>
                <a:gd name="T18" fmla="*/ 51 w 757"/>
                <a:gd name="T19" fmla="*/ 780 h 4039"/>
                <a:gd name="T20" fmla="*/ 186 w 757"/>
                <a:gd name="T21" fmla="*/ 1243 h 4039"/>
                <a:gd name="T22" fmla="*/ 19 w 757"/>
                <a:gd name="T23" fmla="*/ 1616 h 40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7" h="4039">
                  <a:moveTo>
                    <a:pt x="47" y="4039"/>
                  </a:moveTo>
                  <a:cubicBezTo>
                    <a:pt x="54" y="3585"/>
                    <a:pt x="567" y="3696"/>
                    <a:pt x="567" y="3107"/>
                  </a:cubicBezTo>
                  <a:cubicBezTo>
                    <a:pt x="568" y="2698"/>
                    <a:pt x="271" y="2698"/>
                    <a:pt x="228" y="1949"/>
                  </a:cubicBezTo>
                  <a:cubicBezTo>
                    <a:pt x="200" y="1466"/>
                    <a:pt x="583" y="1251"/>
                    <a:pt x="515" y="751"/>
                  </a:cubicBezTo>
                  <a:cubicBezTo>
                    <a:pt x="500" y="637"/>
                    <a:pt x="526" y="633"/>
                    <a:pt x="563" y="624"/>
                  </a:cubicBezTo>
                  <a:cubicBezTo>
                    <a:pt x="607" y="612"/>
                    <a:pt x="613" y="592"/>
                    <a:pt x="625" y="558"/>
                  </a:cubicBezTo>
                  <a:cubicBezTo>
                    <a:pt x="642" y="510"/>
                    <a:pt x="722" y="554"/>
                    <a:pt x="757" y="457"/>
                  </a:cubicBezTo>
                  <a:cubicBezTo>
                    <a:pt x="757" y="457"/>
                    <a:pt x="435" y="0"/>
                    <a:pt x="369" y="374"/>
                  </a:cubicBezTo>
                  <a:cubicBezTo>
                    <a:pt x="369" y="374"/>
                    <a:pt x="410" y="577"/>
                    <a:pt x="439" y="739"/>
                  </a:cubicBezTo>
                  <a:cubicBezTo>
                    <a:pt x="526" y="1236"/>
                    <a:pt x="98" y="1466"/>
                    <a:pt x="126" y="1949"/>
                  </a:cubicBezTo>
                  <a:cubicBezTo>
                    <a:pt x="169" y="2698"/>
                    <a:pt x="465" y="2698"/>
                    <a:pt x="465" y="3107"/>
                  </a:cubicBezTo>
                  <a:cubicBezTo>
                    <a:pt x="465" y="3696"/>
                    <a:pt x="0" y="3534"/>
                    <a:pt x="47" y="4039"/>
                  </a:cubicBezTo>
                </a:path>
              </a:pathLst>
            </a:custGeom>
            <a:solidFill>
              <a:srgbClr val="F5A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96" name="Freeform 1368">
              <a:extLst>
                <a:ext uri="{FF2B5EF4-FFF2-40B4-BE49-F238E27FC236}">
                  <a16:creationId xmlns:a16="http://schemas.microsoft.com/office/drawing/2014/main" id="{D3F74588-BD54-46D2-8374-8E372B0BE283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 bwMode="auto">
            <a:xfrm>
              <a:off x="1418" y="1126"/>
              <a:ext cx="328" cy="303"/>
            </a:xfrm>
            <a:custGeom>
              <a:avLst/>
              <a:gdLst>
                <a:gd name="T0" fmla="*/ 59 w 445"/>
                <a:gd name="T1" fmla="*/ 7 h 411"/>
                <a:gd name="T2" fmla="*/ 51 w 445"/>
                <a:gd name="T3" fmla="*/ 2 h 411"/>
                <a:gd name="T4" fmla="*/ 38 w 445"/>
                <a:gd name="T5" fmla="*/ 0 h 411"/>
                <a:gd name="T6" fmla="*/ 19 w 445"/>
                <a:gd name="T7" fmla="*/ 14 h 411"/>
                <a:gd name="T8" fmla="*/ 11 w 445"/>
                <a:gd name="T9" fmla="*/ 51 h 411"/>
                <a:gd name="T10" fmla="*/ 17 w 445"/>
                <a:gd name="T11" fmla="*/ 74 h 411"/>
                <a:gd name="T12" fmla="*/ 1 w 445"/>
                <a:gd name="T13" fmla="*/ 101 h 411"/>
                <a:gd name="T14" fmla="*/ 14 w 445"/>
                <a:gd name="T15" fmla="*/ 151 h 411"/>
                <a:gd name="T16" fmla="*/ 62 w 445"/>
                <a:gd name="T17" fmla="*/ 142 h 411"/>
                <a:gd name="T18" fmla="*/ 81 w 445"/>
                <a:gd name="T19" fmla="*/ 125 h 411"/>
                <a:gd name="T20" fmla="*/ 92 w 445"/>
                <a:gd name="T21" fmla="*/ 108 h 411"/>
                <a:gd name="T22" fmla="*/ 114 w 445"/>
                <a:gd name="T23" fmla="*/ 101 h 411"/>
                <a:gd name="T24" fmla="*/ 91 w 445"/>
                <a:gd name="T25" fmla="*/ 34 h 411"/>
                <a:gd name="T26" fmla="*/ 59 w 445"/>
                <a:gd name="T27" fmla="*/ 7 h 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5" h="411">
                  <a:moveTo>
                    <a:pt x="147" y="16"/>
                  </a:moveTo>
                  <a:cubicBezTo>
                    <a:pt x="139" y="15"/>
                    <a:pt x="134" y="8"/>
                    <a:pt x="126" y="5"/>
                  </a:cubicBezTo>
                  <a:cubicBezTo>
                    <a:pt x="116" y="1"/>
                    <a:pt x="105" y="0"/>
                    <a:pt x="95" y="0"/>
                  </a:cubicBezTo>
                  <a:cubicBezTo>
                    <a:pt x="71" y="1"/>
                    <a:pt x="55" y="14"/>
                    <a:pt x="48" y="35"/>
                  </a:cubicBezTo>
                  <a:cubicBezTo>
                    <a:pt x="37" y="65"/>
                    <a:pt x="24" y="95"/>
                    <a:pt x="28" y="127"/>
                  </a:cubicBezTo>
                  <a:cubicBezTo>
                    <a:pt x="31" y="146"/>
                    <a:pt x="39" y="164"/>
                    <a:pt x="42" y="183"/>
                  </a:cubicBezTo>
                  <a:cubicBezTo>
                    <a:pt x="44" y="201"/>
                    <a:pt x="0" y="234"/>
                    <a:pt x="2" y="252"/>
                  </a:cubicBezTo>
                  <a:cubicBezTo>
                    <a:pt x="5" y="279"/>
                    <a:pt x="18" y="271"/>
                    <a:pt x="35" y="377"/>
                  </a:cubicBezTo>
                  <a:cubicBezTo>
                    <a:pt x="40" y="411"/>
                    <a:pt x="133" y="371"/>
                    <a:pt x="155" y="355"/>
                  </a:cubicBezTo>
                  <a:cubicBezTo>
                    <a:pt x="172" y="342"/>
                    <a:pt x="187" y="324"/>
                    <a:pt x="202" y="310"/>
                  </a:cubicBezTo>
                  <a:cubicBezTo>
                    <a:pt x="212" y="301"/>
                    <a:pt x="218" y="278"/>
                    <a:pt x="229" y="271"/>
                  </a:cubicBezTo>
                  <a:cubicBezTo>
                    <a:pt x="241" y="262"/>
                    <a:pt x="270" y="251"/>
                    <a:pt x="284" y="252"/>
                  </a:cubicBezTo>
                  <a:cubicBezTo>
                    <a:pt x="445" y="261"/>
                    <a:pt x="249" y="118"/>
                    <a:pt x="226" y="86"/>
                  </a:cubicBezTo>
                  <a:cubicBezTo>
                    <a:pt x="204" y="55"/>
                    <a:pt x="182" y="30"/>
                    <a:pt x="147" y="16"/>
                  </a:cubicBezTo>
                </a:path>
              </a:pathLst>
            </a:custGeom>
            <a:solidFill>
              <a:srgbClr val="EBA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97" name="Freeform 1369">
              <a:extLst>
                <a:ext uri="{FF2B5EF4-FFF2-40B4-BE49-F238E27FC236}">
                  <a16:creationId xmlns:a16="http://schemas.microsoft.com/office/drawing/2014/main" id="{D0B28814-3D7D-4BF2-B1FE-826FE374269E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 bwMode="auto">
            <a:xfrm>
              <a:off x="1432" y="1101"/>
              <a:ext cx="300" cy="299"/>
            </a:xfrm>
            <a:custGeom>
              <a:avLst/>
              <a:gdLst>
                <a:gd name="T0" fmla="*/ 49 w 407"/>
                <a:gd name="T1" fmla="*/ 7 h 406"/>
                <a:gd name="T2" fmla="*/ 41 w 407"/>
                <a:gd name="T3" fmla="*/ 2 h 406"/>
                <a:gd name="T4" fmla="*/ 28 w 407"/>
                <a:gd name="T5" fmla="*/ 0 h 406"/>
                <a:gd name="T6" fmla="*/ 10 w 407"/>
                <a:gd name="T7" fmla="*/ 14 h 406"/>
                <a:gd name="T8" fmla="*/ 1 w 407"/>
                <a:gd name="T9" fmla="*/ 51 h 406"/>
                <a:gd name="T10" fmla="*/ 7 w 407"/>
                <a:gd name="T11" fmla="*/ 73 h 406"/>
                <a:gd name="T12" fmla="*/ 8 w 407"/>
                <a:gd name="T13" fmla="*/ 95 h 406"/>
                <a:gd name="T14" fmla="*/ 5 w 407"/>
                <a:gd name="T15" fmla="*/ 151 h 406"/>
                <a:gd name="T16" fmla="*/ 52 w 407"/>
                <a:gd name="T17" fmla="*/ 141 h 406"/>
                <a:gd name="T18" fmla="*/ 71 w 407"/>
                <a:gd name="T19" fmla="*/ 124 h 406"/>
                <a:gd name="T20" fmla="*/ 82 w 407"/>
                <a:gd name="T21" fmla="*/ 108 h 406"/>
                <a:gd name="T22" fmla="*/ 127 w 407"/>
                <a:gd name="T23" fmla="*/ 112 h 406"/>
                <a:gd name="T24" fmla="*/ 80 w 407"/>
                <a:gd name="T25" fmla="*/ 34 h 406"/>
                <a:gd name="T26" fmla="*/ 49 w 407"/>
                <a:gd name="T27" fmla="*/ 7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7" h="406">
                  <a:moveTo>
                    <a:pt x="123" y="16"/>
                  </a:moveTo>
                  <a:cubicBezTo>
                    <a:pt x="115" y="15"/>
                    <a:pt x="109" y="8"/>
                    <a:pt x="101" y="5"/>
                  </a:cubicBezTo>
                  <a:cubicBezTo>
                    <a:pt x="92" y="1"/>
                    <a:pt x="80" y="0"/>
                    <a:pt x="70" y="0"/>
                  </a:cubicBezTo>
                  <a:cubicBezTo>
                    <a:pt x="47" y="1"/>
                    <a:pt x="31" y="14"/>
                    <a:pt x="23" y="35"/>
                  </a:cubicBezTo>
                  <a:cubicBezTo>
                    <a:pt x="13" y="65"/>
                    <a:pt x="0" y="94"/>
                    <a:pt x="4" y="127"/>
                  </a:cubicBezTo>
                  <a:cubicBezTo>
                    <a:pt x="7" y="146"/>
                    <a:pt x="15" y="164"/>
                    <a:pt x="17" y="183"/>
                  </a:cubicBezTo>
                  <a:cubicBezTo>
                    <a:pt x="20" y="201"/>
                    <a:pt x="19" y="219"/>
                    <a:pt x="21" y="238"/>
                  </a:cubicBezTo>
                  <a:cubicBezTo>
                    <a:pt x="24" y="264"/>
                    <a:pt x="0" y="354"/>
                    <a:pt x="14" y="377"/>
                  </a:cubicBezTo>
                  <a:cubicBezTo>
                    <a:pt x="31" y="406"/>
                    <a:pt x="109" y="371"/>
                    <a:pt x="131" y="355"/>
                  </a:cubicBezTo>
                  <a:cubicBezTo>
                    <a:pt x="148" y="342"/>
                    <a:pt x="162" y="324"/>
                    <a:pt x="178" y="310"/>
                  </a:cubicBezTo>
                  <a:cubicBezTo>
                    <a:pt x="188" y="301"/>
                    <a:pt x="193" y="277"/>
                    <a:pt x="205" y="270"/>
                  </a:cubicBezTo>
                  <a:cubicBezTo>
                    <a:pt x="217" y="262"/>
                    <a:pt x="304" y="281"/>
                    <a:pt x="318" y="280"/>
                  </a:cubicBezTo>
                  <a:cubicBezTo>
                    <a:pt x="407" y="271"/>
                    <a:pt x="225" y="118"/>
                    <a:pt x="201" y="86"/>
                  </a:cubicBezTo>
                  <a:cubicBezTo>
                    <a:pt x="179" y="55"/>
                    <a:pt x="157" y="30"/>
                    <a:pt x="123" y="16"/>
                  </a:cubicBezTo>
                </a:path>
              </a:pathLst>
            </a:custGeom>
            <a:solidFill>
              <a:srgbClr val="D78E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98" name="Freeform 1370">
              <a:extLst>
                <a:ext uri="{FF2B5EF4-FFF2-40B4-BE49-F238E27FC236}">
                  <a16:creationId xmlns:a16="http://schemas.microsoft.com/office/drawing/2014/main" id="{0A95449E-175A-4368-8691-7A1C885BD7B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 bwMode="auto">
            <a:xfrm>
              <a:off x="1468" y="1157"/>
              <a:ext cx="109" cy="143"/>
            </a:xfrm>
            <a:custGeom>
              <a:avLst/>
              <a:gdLst>
                <a:gd name="T0" fmla="*/ 10 w 148"/>
                <a:gd name="T1" fmla="*/ 4 h 194"/>
                <a:gd name="T2" fmla="*/ 2 w 148"/>
                <a:gd name="T3" fmla="*/ 32 h 194"/>
                <a:gd name="T4" fmla="*/ 5 w 148"/>
                <a:gd name="T5" fmla="*/ 65 h 194"/>
                <a:gd name="T6" fmla="*/ 27 w 148"/>
                <a:gd name="T7" fmla="*/ 67 h 194"/>
                <a:gd name="T8" fmla="*/ 50 w 148"/>
                <a:gd name="T9" fmla="*/ 55 h 194"/>
                <a:gd name="T10" fmla="*/ 39 w 148"/>
                <a:gd name="T11" fmla="*/ 18 h 194"/>
                <a:gd name="T12" fmla="*/ 18 w 148"/>
                <a:gd name="T13" fmla="*/ 1 h 194"/>
                <a:gd name="T14" fmla="*/ 10 w 148"/>
                <a:gd name="T15" fmla="*/ 4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194">
                  <a:moveTo>
                    <a:pt x="25" y="9"/>
                  </a:moveTo>
                  <a:cubicBezTo>
                    <a:pt x="0" y="16"/>
                    <a:pt x="4" y="59"/>
                    <a:pt x="5" y="79"/>
                  </a:cubicBezTo>
                  <a:cubicBezTo>
                    <a:pt x="7" y="105"/>
                    <a:pt x="7" y="138"/>
                    <a:pt x="14" y="163"/>
                  </a:cubicBezTo>
                  <a:cubicBezTo>
                    <a:pt x="24" y="194"/>
                    <a:pt x="50" y="187"/>
                    <a:pt x="67" y="168"/>
                  </a:cubicBezTo>
                  <a:cubicBezTo>
                    <a:pt x="83" y="151"/>
                    <a:pt x="111" y="157"/>
                    <a:pt x="125" y="138"/>
                  </a:cubicBezTo>
                  <a:cubicBezTo>
                    <a:pt x="148" y="108"/>
                    <a:pt x="118" y="67"/>
                    <a:pt x="98" y="44"/>
                  </a:cubicBezTo>
                  <a:cubicBezTo>
                    <a:pt x="85" y="27"/>
                    <a:pt x="66" y="9"/>
                    <a:pt x="45" y="3"/>
                  </a:cubicBezTo>
                  <a:cubicBezTo>
                    <a:pt x="36" y="0"/>
                    <a:pt x="30" y="3"/>
                    <a:pt x="24" y="9"/>
                  </a:cubicBezTo>
                </a:path>
              </a:pathLst>
            </a:custGeom>
            <a:solidFill>
              <a:srgbClr val="DC8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99" name="Line 1371">
              <a:extLst>
                <a:ext uri="{FF2B5EF4-FFF2-40B4-BE49-F238E27FC236}">
                  <a16:creationId xmlns:a16="http://schemas.microsoft.com/office/drawing/2014/main" id="{8EBF05D1-0C20-455B-9E72-8F74F6F85D5D}"/>
                </a:ext>
              </a:extLst>
            </p:cNvPr>
            <p:cNvSpPr>
              <a:spLocks noChangeShapeType="1"/>
            </p:cNvSpPr>
            <p:nvPr>
              <p:custDataLst>
                <p:tags r:id="rId70"/>
              </p:custDataLst>
            </p:nvPr>
          </p:nvSpPr>
          <p:spPr bwMode="auto">
            <a:xfrm>
              <a:off x="1471" y="3312"/>
              <a:ext cx="72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0" name="Freeform 1372">
              <a:extLst>
                <a:ext uri="{FF2B5EF4-FFF2-40B4-BE49-F238E27FC236}">
                  <a16:creationId xmlns:a16="http://schemas.microsoft.com/office/drawing/2014/main" id="{BC06E38D-B262-44D5-93D4-78ECADE676FA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 bwMode="auto">
            <a:xfrm>
              <a:off x="1214" y="1133"/>
              <a:ext cx="379" cy="250"/>
            </a:xfrm>
            <a:custGeom>
              <a:avLst/>
              <a:gdLst>
                <a:gd name="T0" fmla="*/ 199 w 515"/>
                <a:gd name="T1" fmla="*/ 55 h 339"/>
                <a:gd name="T2" fmla="*/ 194 w 515"/>
                <a:gd name="T3" fmla="*/ 76 h 339"/>
                <a:gd name="T4" fmla="*/ 190 w 515"/>
                <a:gd name="T5" fmla="*/ 91 h 339"/>
                <a:gd name="T6" fmla="*/ 171 w 515"/>
                <a:gd name="T7" fmla="*/ 103 h 339"/>
                <a:gd name="T8" fmla="*/ 155 w 515"/>
                <a:gd name="T9" fmla="*/ 118 h 339"/>
                <a:gd name="T10" fmla="*/ 145 w 515"/>
                <a:gd name="T11" fmla="*/ 121 h 339"/>
                <a:gd name="T12" fmla="*/ 138 w 515"/>
                <a:gd name="T13" fmla="*/ 129 h 339"/>
                <a:gd name="T14" fmla="*/ 117 w 515"/>
                <a:gd name="T15" fmla="*/ 128 h 339"/>
                <a:gd name="T16" fmla="*/ 93 w 515"/>
                <a:gd name="T17" fmla="*/ 133 h 339"/>
                <a:gd name="T18" fmla="*/ 71 w 515"/>
                <a:gd name="T19" fmla="*/ 121 h 339"/>
                <a:gd name="T20" fmla="*/ 4 w 515"/>
                <a:gd name="T21" fmla="*/ 54 h 339"/>
                <a:gd name="T22" fmla="*/ 13 w 515"/>
                <a:gd name="T23" fmla="*/ 15 h 339"/>
                <a:gd name="T24" fmla="*/ 65 w 515"/>
                <a:gd name="T25" fmla="*/ 15 h 339"/>
                <a:gd name="T26" fmla="*/ 150 w 515"/>
                <a:gd name="T27" fmla="*/ 27 h 339"/>
                <a:gd name="T28" fmla="*/ 198 w 515"/>
                <a:gd name="T29" fmla="*/ 54 h 339"/>
                <a:gd name="T30" fmla="*/ 199 w 515"/>
                <a:gd name="T31" fmla="*/ 55 h 3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5" h="339">
                  <a:moveTo>
                    <a:pt x="499" y="138"/>
                  </a:moveTo>
                  <a:cubicBezTo>
                    <a:pt x="515" y="154"/>
                    <a:pt x="492" y="176"/>
                    <a:pt x="486" y="189"/>
                  </a:cubicBezTo>
                  <a:cubicBezTo>
                    <a:pt x="480" y="202"/>
                    <a:pt x="485" y="214"/>
                    <a:pt x="475" y="228"/>
                  </a:cubicBezTo>
                  <a:cubicBezTo>
                    <a:pt x="464" y="245"/>
                    <a:pt x="441" y="245"/>
                    <a:pt x="428" y="256"/>
                  </a:cubicBezTo>
                  <a:cubicBezTo>
                    <a:pt x="410" y="271"/>
                    <a:pt x="412" y="285"/>
                    <a:pt x="387" y="294"/>
                  </a:cubicBezTo>
                  <a:cubicBezTo>
                    <a:pt x="378" y="298"/>
                    <a:pt x="372" y="296"/>
                    <a:pt x="364" y="302"/>
                  </a:cubicBezTo>
                  <a:cubicBezTo>
                    <a:pt x="357" y="307"/>
                    <a:pt x="354" y="317"/>
                    <a:pt x="347" y="321"/>
                  </a:cubicBezTo>
                  <a:cubicBezTo>
                    <a:pt x="328" y="332"/>
                    <a:pt x="311" y="317"/>
                    <a:pt x="293" y="318"/>
                  </a:cubicBezTo>
                  <a:cubicBezTo>
                    <a:pt x="274" y="320"/>
                    <a:pt x="257" y="339"/>
                    <a:pt x="234" y="334"/>
                  </a:cubicBezTo>
                  <a:cubicBezTo>
                    <a:pt x="213" y="330"/>
                    <a:pt x="198" y="310"/>
                    <a:pt x="180" y="302"/>
                  </a:cubicBezTo>
                  <a:cubicBezTo>
                    <a:pt x="101" y="269"/>
                    <a:pt x="28" y="222"/>
                    <a:pt x="10" y="134"/>
                  </a:cubicBezTo>
                  <a:cubicBezTo>
                    <a:pt x="2" y="93"/>
                    <a:pt x="0" y="64"/>
                    <a:pt x="32" y="36"/>
                  </a:cubicBezTo>
                  <a:cubicBezTo>
                    <a:pt x="72" y="0"/>
                    <a:pt x="115" y="29"/>
                    <a:pt x="162" y="40"/>
                  </a:cubicBezTo>
                  <a:cubicBezTo>
                    <a:pt x="232" y="55"/>
                    <a:pt x="309" y="46"/>
                    <a:pt x="377" y="66"/>
                  </a:cubicBezTo>
                  <a:cubicBezTo>
                    <a:pt x="409" y="75"/>
                    <a:pt x="490" y="102"/>
                    <a:pt x="497" y="134"/>
                  </a:cubicBezTo>
                  <a:lnTo>
                    <a:pt x="499" y="138"/>
                  </a:lnTo>
                  <a:close/>
                </a:path>
              </a:pathLst>
            </a:custGeom>
            <a:solidFill>
              <a:srgbClr val="CE9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1" name="Freeform 1373">
              <a:extLst>
                <a:ext uri="{FF2B5EF4-FFF2-40B4-BE49-F238E27FC236}">
                  <a16:creationId xmlns:a16="http://schemas.microsoft.com/office/drawing/2014/main" id="{10CDA55F-4E5D-4710-A64A-F7E21A495936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 bwMode="auto">
            <a:xfrm>
              <a:off x="1217" y="1146"/>
              <a:ext cx="377" cy="168"/>
            </a:xfrm>
            <a:custGeom>
              <a:avLst/>
              <a:gdLst>
                <a:gd name="T0" fmla="*/ 1 w 512"/>
                <a:gd name="T1" fmla="*/ 28 h 228"/>
                <a:gd name="T2" fmla="*/ 65 w 512"/>
                <a:gd name="T3" fmla="*/ 30 h 228"/>
                <a:gd name="T4" fmla="*/ 100 w 512"/>
                <a:gd name="T5" fmla="*/ 42 h 228"/>
                <a:gd name="T6" fmla="*/ 121 w 512"/>
                <a:gd name="T7" fmla="*/ 50 h 228"/>
                <a:gd name="T8" fmla="*/ 147 w 512"/>
                <a:gd name="T9" fmla="*/ 55 h 228"/>
                <a:gd name="T10" fmla="*/ 183 w 512"/>
                <a:gd name="T11" fmla="*/ 55 h 228"/>
                <a:gd name="T12" fmla="*/ 180 w 512"/>
                <a:gd name="T13" fmla="*/ 83 h 228"/>
                <a:gd name="T14" fmla="*/ 192 w 512"/>
                <a:gd name="T15" fmla="*/ 69 h 228"/>
                <a:gd name="T16" fmla="*/ 200 w 512"/>
                <a:gd name="T17" fmla="*/ 46 h 228"/>
                <a:gd name="T18" fmla="*/ 194 w 512"/>
                <a:gd name="T19" fmla="*/ 38 h 228"/>
                <a:gd name="T20" fmla="*/ 143 w 512"/>
                <a:gd name="T21" fmla="*/ 28 h 228"/>
                <a:gd name="T22" fmla="*/ 30 w 512"/>
                <a:gd name="T23" fmla="*/ 7 h 228"/>
                <a:gd name="T24" fmla="*/ 11 w 512"/>
                <a:gd name="T25" fmla="*/ 8 h 228"/>
                <a:gd name="T26" fmla="*/ 1 w 512"/>
                <a:gd name="T27" fmla="*/ 28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2" h="228">
                  <a:moveTo>
                    <a:pt x="2" y="70"/>
                  </a:moveTo>
                  <a:cubicBezTo>
                    <a:pt x="27" y="0"/>
                    <a:pt x="122" y="55"/>
                    <a:pt x="161" y="75"/>
                  </a:cubicBezTo>
                  <a:cubicBezTo>
                    <a:pt x="192" y="91"/>
                    <a:pt x="225" y="86"/>
                    <a:pt x="251" y="104"/>
                  </a:cubicBezTo>
                  <a:cubicBezTo>
                    <a:pt x="269" y="115"/>
                    <a:pt x="284" y="122"/>
                    <a:pt x="304" y="125"/>
                  </a:cubicBezTo>
                  <a:cubicBezTo>
                    <a:pt x="325" y="128"/>
                    <a:pt x="347" y="135"/>
                    <a:pt x="368" y="137"/>
                  </a:cubicBezTo>
                  <a:cubicBezTo>
                    <a:pt x="396" y="140"/>
                    <a:pt x="430" y="125"/>
                    <a:pt x="457" y="137"/>
                  </a:cubicBezTo>
                  <a:cubicBezTo>
                    <a:pt x="497" y="155"/>
                    <a:pt x="431" y="188"/>
                    <a:pt x="449" y="209"/>
                  </a:cubicBezTo>
                  <a:cubicBezTo>
                    <a:pt x="465" y="228"/>
                    <a:pt x="473" y="214"/>
                    <a:pt x="481" y="171"/>
                  </a:cubicBezTo>
                  <a:cubicBezTo>
                    <a:pt x="482" y="164"/>
                    <a:pt x="498" y="155"/>
                    <a:pt x="502" y="114"/>
                  </a:cubicBezTo>
                  <a:cubicBezTo>
                    <a:pt x="504" y="85"/>
                    <a:pt x="512" y="90"/>
                    <a:pt x="488" y="93"/>
                  </a:cubicBezTo>
                  <a:cubicBezTo>
                    <a:pt x="441" y="99"/>
                    <a:pt x="402" y="90"/>
                    <a:pt x="359" y="71"/>
                  </a:cubicBezTo>
                  <a:cubicBezTo>
                    <a:pt x="272" y="35"/>
                    <a:pt x="169" y="21"/>
                    <a:pt x="76" y="17"/>
                  </a:cubicBezTo>
                  <a:cubicBezTo>
                    <a:pt x="59" y="16"/>
                    <a:pt x="41" y="10"/>
                    <a:pt x="27" y="20"/>
                  </a:cubicBezTo>
                  <a:cubicBezTo>
                    <a:pt x="12" y="30"/>
                    <a:pt x="0" y="56"/>
                    <a:pt x="2" y="70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2" name="Freeform 1374">
              <a:extLst>
                <a:ext uri="{FF2B5EF4-FFF2-40B4-BE49-F238E27FC236}">
                  <a16:creationId xmlns:a16="http://schemas.microsoft.com/office/drawing/2014/main" id="{B0A412E2-6520-4661-AE0B-BF82522BE1E3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 bwMode="auto">
            <a:xfrm>
              <a:off x="1360" y="1219"/>
              <a:ext cx="211" cy="107"/>
            </a:xfrm>
            <a:custGeom>
              <a:avLst/>
              <a:gdLst>
                <a:gd name="T0" fmla="*/ 111 w 286"/>
                <a:gd name="T1" fmla="*/ 30 h 144"/>
                <a:gd name="T2" fmla="*/ 89 w 286"/>
                <a:gd name="T3" fmla="*/ 38 h 144"/>
                <a:gd name="T4" fmla="*/ 69 w 286"/>
                <a:gd name="T5" fmla="*/ 31 h 144"/>
                <a:gd name="T6" fmla="*/ 46 w 286"/>
                <a:gd name="T7" fmla="*/ 20 h 144"/>
                <a:gd name="T8" fmla="*/ 30 w 286"/>
                <a:gd name="T9" fmla="*/ 15 h 144"/>
                <a:gd name="T10" fmla="*/ 26 w 286"/>
                <a:gd name="T11" fmla="*/ 11 h 144"/>
                <a:gd name="T12" fmla="*/ 16 w 286"/>
                <a:gd name="T13" fmla="*/ 7 h 144"/>
                <a:gd name="T14" fmla="*/ 0 w 286"/>
                <a:gd name="T15" fmla="*/ 0 h 144"/>
                <a:gd name="T16" fmla="*/ 15 w 286"/>
                <a:gd name="T17" fmla="*/ 10 h 144"/>
                <a:gd name="T18" fmla="*/ 32 w 286"/>
                <a:gd name="T19" fmla="*/ 19 h 144"/>
                <a:gd name="T20" fmla="*/ 42 w 286"/>
                <a:gd name="T21" fmla="*/ 28 h 144"/>
                <a:gd name="T22" fmla="*/ 57 w 286"/>
                <a:gd name="T23" fmla="*/ 33 h 144"/>
                <a:gd name="T24" fmla="*/ 69 w 286"/>
                <a:gd name="T25" fmla="*/ 38 h 144"/>
                <a:gd name="T26" fmla="*/ 79 w 286"/>
                <a:gd name="T27" fmla="*/ 42 h 144"/>
                <a:gd name="T28" fmla="*/ 86 w 286"/>
                <a:gd name="T29" fmla="*/ 48 h 144"/>
                <a:gd name="T30" fmla="*/ 89 w 286"/>
                <a:gd name="T31" fmla="*/ 59 h 144"/>
                <a:gd name="T32" fmla="*/ 89 w 286"/>
                <a:gd name="T33" fmla="*/ 59 h 144"/>
                <a:gd name="T34" fmla="*/ 89 w 286"/>
                <a:gd name="T35" fmla="*/ 52 h 144"/>
                <a:gd name="T36" fmla="*/ 86 w 286"/>
                <a:gd name="T37" fmla="*/ 46 h 144"/>
                <a:gd name="T38" fmla="*/ 95 w 286"/>
                <a:gd name="T39" fmla="*/ 42 h 144"/>
                <a:gd name="T40" fmla="*/ 113 w 286"/>
                <a:gd name="T41" fmla="*/ 31 h 1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6" h="144">
                  <a:moveTo>
                    <a:pt x="278" y="72"/>
                  </a:moveTo>
                  <a:cubicBezTo>
                    <a:pt x="261" y="83"/>
                    <a:pt x="243" y="93"/>
                    <a:pt x="222" y="92"/>
                  </a:cubicBezTo>
                  <a:cubicBezTo>
                    <a:pt x="206" y="91"/>
                    <a:pt x="190" y="81"/>
                    <a:pt x="174" y="75"/>
                  </a:cubicBezTo>
                  <a:cubicBezTo>
                    <a:pt x="154" y="68"/>
                    <a:pt x="136" y="56"/>
                    <a:pt x="115" y="50"/>
                  </a:cubicBezTo>
                  <a:cubicBezTo>
                    <a:pt x="102" y="46"/>
                    <a:pt x="87" y="42"/>
                    <a:pt x="75" y="36"/>
                  </a:cubicBezTo>
                  <a:cubicBezTo>
                    <a:pt x="71" y="33"/>
                    <a:pt x="69" y="30"/>
                    <a:pt x="65" y="27"/>
                  </a:cubicBezTo>
                  <a:cubicBezTo>
                    <a:pt x="58" y="21"/>
                    <a:pt x="48" y="20"/>
                    <a:pt x="40" y="16"/>
                  </a:cubicBezTo>
                  <a:cubicBezTo>
                    <a:pt x="27" y="10"/>
                    <a:pt x="13" y="6"/>
                    <a:pt x="0" y="0"/>
                  </a:cubicBezTo>
                  <a:cubicBezTo>
                    <a:pt x="6" y="10"/>
                    <a:pt x="28" y="20"/>
                    <a:pt x="39" y="26"/>
                  </a:cubicBezTo>
                  <a:cubicBezTo>
                    <a:pt x="52" y="33"/>
                    <a:pt x="66" y="38"/>
                    <a:pt x="79" y="46"/>
                  </a:cubicBezTo>
                  <a:cubicBezTo>
                    <a:pt x="88" y="53"/>
                    <a:pt x="95" y="63"/>
                    <a:pt x="105" y="69"/>
                  </a:cubicBezTo>
                  <a:cubicBezTo>
                    <a:pt x="116" y="76"/>
                    <a:pt x="130" y="78"/>
                    <a:pt x="141" y="82"/>
                  </a:cubicBezTo>
                  <a:cubicBezTo>
                    <a:pt x="152" y="85"/>
                    <a:pt x="162" y="89"/>
                    <a:pt x="172" y="92"/>
                  </a:cubicBezTo>
                  <a:cubicBezTo>
                    <a:pt x="181" y="95"/>
                    <a:pt x="188" y="96"/>
                    <a:pt x="196" y="101"/>
                  </a:cubicBezTo>
                  <a:cubicBezTo>
                    <a:pt x="202" y="106"/>
                    <a:pt x="209" y="110"/>
                    <a:pt x="213" y="117"/>
                  </a:cubicBezTo>
                  <a:cubicBezTo>
                    <a:pt x="216" y="123"/>
                    <a:pt x="215" y="137"/>
                    <a:pt x="219" y="142"/>
                  </a:cubicBezTo>
                  <a:cubicBezTo>
                    <a:pt x="220" y="142"/>
                    <a:pt x="219" y="143"/>
                    <a:pt x="220" y="144"/>
                  </a:cubicBezTo>
                  <a:cubicBezTo>
                    <a:pt x="222" y="139"/>
                    <a:pt x="222" y="132"/>
                    <a:pt x="221" y="127"/>
                  </a:cubicBezTo>
                  <a:cubicBezTo>
                    <a:pt x="220" y="123"/>
                    <a:pt x="215" y="117"/>
                    <a:pt x="216" y="113"/>
                  </a:cubicBezTo>
                  <a:cubicBezTo>
                    <a:pt x="217" y="104"/>
                    <a:pt x="231" y="104"/>
                    <a:pt x="237" y="102"/>
                  </a:cubicBezTo>
                  <a:cubicBezTo>
                    <a:pt x="249" y="98"/>
                    <a:pt x="286" y="93"/>
                    <a:pt x="281" y="76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3" name="Freeform 1375">
              <a:extLst>
                <a:ext uri="{FF2B5EF4-FFF2-40B4-BE49-F238E27FC236}">
                  <a16:creationId xmlns:a16="http://schemas.microsoft.com/office/drawing/2014/main" id="{D343893D-7152-4C6D-9686-1FB87C442771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 bwMode="auto">
            <a:xfrm>
              <a:off x="1411" y="1314"/>
              <a:ext cx="104" cy="54"/>
            </a:xfrm>
            <a:custGeom>
              <a:avLst/>
              <a:gdLst>
                <a:gd name="T0" fmla="*/ 57 w 141"/>
                <a:gd name="T1" fmla="*/ 10 h 73"/>
                <a:gd name="T2" fmla="*/ 42 w 141"/>
                <a:gd name="T3" fmla="*/ 16 h 73"/>
                <a:gd name="T4" fmla="*/ 29 w 141"/>
                <a:gd name="T5" fmla="*/ 12 h 73"/>
                <a:gd name="T6" fmla="*/ 0 w 141"/>
                <a:gd name="T7" fmla="*/ 0 h 73"/>
                <a:gd name="T8" fmla="*/ 23 w 141"/>
                <a:gd name="T9" fmla="*/ 16 h 73"/>
                <a:gd name="T10" fmla="*/ 32 w 141"/>
                <a:gd name="T11" fmla="*/ 21 h 73"/>
                <a:gd name="T12" fmla="*/ 28 w 141"/>
                <a:gd name="T13" fmla="*/ 30 h 73"/>
                <a:gd name="T14" fmla="*/ 34 w 141"/>
                <a:gd name="T15" fmla="*/ 24 h 73"/>
                <a:gd name="T16" fmla="*/ 42 w 141"/>
                <a:gd name="T17" fmla="*/ 21 h 73"/>
                <a:gd name="T18" fmla="*/ 49 w 141"/>
                <a:gd name="T19" fmla="*/ 16 h 73"/>
                <a:gd name="T20" fmla="*/ 56 w 141"/>
                <a:gd name="T21" fmla="*/ 13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73">
                  <a:moveTo>
                    <a:pt x="141" y="24"/>
                  </a:moveTo>
                  <a:cubicBezTo>
                    <a:pt x="141" y="34"/>
                    <a:pt x="112" y="38"/>
                    <a:pt x="104" y="38"/>
                  </a:cubicBezTo>
                  <a:cubicBezTo>
                    <a:pt x="92" y="39"/>
                    <a:pt x="83" y="36"/>
                    <a:pt x="72" y="30"/>
                  </a:cubicBezTo>
                  <a:cubicBezTo>
                    <a:pt x="51" y="15"/>
                    <a:pt x="20" y="17"/>
                    <a:pt x="0" y="0"/>
                  </a:cubicBezTo>
                  <a:cubicBezTo>
                    <a:pt x="3" y="27"/>
                    <a:pt x="38" y="31"/>
                    <a:pt x="57" y="40"/>
                  </a:cubicBezTo>
                  <a:cubicBezTo>
                    <a:pt x="64" y="43"/>
                    <a:pt x="74" y="46"/>
                    <a:pt x="78" y="53"/>
                  </a:cubicBezTo>
                  <a:cubicBezTo>
                    <a:pt x="81" y="61"/>
                    <a:pt x="74" y="66"/>
                    <a:pt x="70" y="73"/>
                  </a:cubicBezTo>
                  <a:cubicBezTo>
                    <a:pt x="77" y="70"/>
                    <a:pt x="80" y="63"/>
                    <a:pt x="86" y="59"/>
                  </a:cubicBezTo>
                  <a:cubicBezTo>
                    <a:pt x="91" y="56"/>
                    <a:pt x="98" y="55"/>
                    <a:pt x="104" y="51"/>
                  </a:cubicBezTo>
                  <a:cubicBezTo>
                    <a:pt x="110" y="48"/>
                    <a:pt x="116" y="43"/>
                    <a:pt x="122" y="41"/>
                  </a:cubicBezTo>
                  <a:cubicBezTo>
                    <a:pt x="129" y="39"/>
                    <a:pt x="138" y="40"/>
                    <a:pt x="140" y="31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4" name="Freeform 1376">
              <a:extLst>
                <a:ext uri="{FF2B5EF4-FFF2-40B4-BE49-F238E27FC236}">
                  <a16:creationId xmlns:a16="http://schemas.microsoft.com/office/drawing/2014/main" id="{CBE9469A-13AE-4643-B409-AC0B97B22266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 bwMode="auto">
            <a:xfrm>
              <a:off x="1241" y="1197"/>
              <a:ext cx="151" cy="81"/>
            </a:xfrm>
            <a:custGeom>
              <a:avLst/>
              <a:gdLst>
                <a:gd name="T0" fmla="*/ 81 w 205"/>
                <a:gd name="T1" fmla="*/ 41 h 109"/>
                <a:gd name="T2" fmla="*/ 74 w 205"/>
                <a:gd name="T3" fmla="*/ 41 h 109"/>
                <a:gd name="T4" fmla="*/ 65 w 205"/>
                <a:gd name="T5" fmla="*/ 39 h 109"/>
                <a:gd name="T6" fmla="*/ 49 w 205"/>
                <a:gd name="T7" fmla="*/ 33 h 109"/>
                <a:gd name="T8" fmla="*/ 27 w 205"/>
                <a:gd name="T9" fmla="*/ 23 h 109"/>
                <a:gd name="T10" fmla="*/ 10 w 205"/>
                <a:gd name="T11" fmla="*/ 14 h 109"/>
                <a:gd name="T12" fmla="*/ 0 w 205"/>
                <a:gd name="T13" fmla="*/ 0 h 109"/>
                <a:gd name="T14" fmla="*/ 14 w 205"/>
                <a:gd name="T15" fmla="*/ 23 h 109"/>
                <a:gd name="T16" fmla="*/ 38 w 205"/>
                <a:gd name="T17" fmla="*/ 34 h 109"/>
                <a:gd name="T18" fmla="*/ 59 w 205"/>
                <a:gd name="T19" fmla="*/ 42 h 109"/>
                <a:gd name="T20" fmla="*/ 70 w 205"/>
                <a:gd name="T21" fmla="*/ 44 h 109"/>
                <a:gd name="T22" fmla="*/ 82 w 205"/>
                <a:gd name="T23" fmla="*/ 43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5" h="109">
                  <a:moveTo>
                    <a:pt x="204" y="100"/>
                  </a:moveTo>
                  <a:cubicBezTo>
                    <a:pt x="199" y="98"/>
                    <a:pt x="192" y="99"/>
                    <a:pt x="186" y="99"/>
                  </a:cubicBezTo>
                  <a:cubicBezTo>
                    <a:pt x="177" y="99"/>
                    <a:pt x="171" y="97"/>
                    <a:pt x="162" y="94"/>
                  </a:cubicBezTo>
                  <a:cubicBezTo>
                    <a:pt x="149" y="90"/>
                    <a:pt x="135" y="86"/>
                    <a:pt x="122" y="82"/>
                  </a:cubicBezTo>
                  <a:cubicBezTo>
                    <a:pt x="103" y="75"/>
                    <a:pt x="86" y="67"/>
                    <a:pt x="68" y="57"/>
                  </a:cubicBezTo>
                  <a:cubicBezTo>
                    <a:pt x="53" y="48"/>
                    <a:pt x="37" y="43"/>
                    <a:pt x="23" y="33"/>
                  </a:cubicBezTo>
                  <a:cubicBezTo>
                    <a:pt x="11" y="25"/>
                    <a:pt x="7" y="12"/>
                    <a:pt x="0" y="0"/>
                  </a:cubicBezTo>
                  <a:cubicBezTo>
                    <a:pt x="0" y="26"/>
                    <a:pt x="15" y="42"/>
                    <a:pt x="35" y="56"/>
                  </a:cubicBezTo>
                  <a:cubicBezTo>
                    <a:pt x="53" y="67"/>
                    <a:pt x="74" y="78"/>
                    <a:pt x="93" y="84"/>
                  </a:cubicBezTo>
                  <a:cubicBezTo>
                    <a:pt x="112" y="90"/>
                    <a:pt x="128" y="98"/>
                    <a:pt x="147" y="102"/>
                  </a:cubicBezTo>
                  <a:cubicBezTo>
                    <a:pt x="156" y="104"/>
                    <a:pt x="165" y="108"/>
                    <a:pt x="175" y="108"/>
                  </a:cubicBezTo>
                  <a:cubicBezTo>
                    <a:pt x="184" y="109"/>
                    <a:pt x="196" y="101"/>
                    <a:pt x="205" y="105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5" name="Freeform 1377">
              <a:extLst>
                <a:ext uri="{FF2B5EF4-FFF2-40B4-BE49-F238E27FC236}">
                  <a16:creationId xmlns:a16="http://schemas.microsoft.com/office/drawing/2014/main" id="{88C1B6AA-E310-427B-822A-1C4BE17B75D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 bwMode="auto">
            <a:xfrm>
              <a:off x="1386" y="1342"/>
              <a:ext cx="57" cy="26"/>
            </a:xfrm>
            <a:custGeom>
              <a:avLst/>
              <a:gdLst>
                <a:gd name="T0" fmla="*/ 31 w 78"/>
                <a:gd name="T1" fmla="*/ 13 h 35"/>
                <a:gd name="T2" fmla="*/ 15 w 78"/>
                <a:gd name="T3" fmla="*/ 12 h 35"/>
                <a:gd name="T4" fmla="*/ 7 w 78"/>
                <a:gd name="T5" fmla="*/ 7 h 35"/>
                <a:gd name="T6" fmla="*/ 1 w 78"/>
                <a:gd name="T7" fmla="*/ 1 h 35"/>
                <a:gd name="T8" fmla="*/ 1 w 78"/>
                <a:gd name="T9" fmla="*/ 0 h 35"/>
                <a:gd name="T10" fmla="*/ 16 w 78"/>
                <a:gd name="T11" fmla="*/ 9 h 35"/>
                <a:gd name="T12" fmla="*/ 29 w 78"/>
                <a:gd name="T13" fmla="*/ 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35">
                  <a:moveTo>
                    <a:pt x="78" y="32"/>
                  </a:moveTo>
                  <a:cubicBezTo>
                    <a:pt x="68" y="35"/>
                    <a:pt x="49" y="34"/>
                    <a:pt x="40" y="30"/>
                  </a:cubicBezTo>
                  <a:cubicBezTo>
                    <a:pt x="33" y="26"/>
                    <a:pt x="26" y="21"/>
                    <a:pt x="18" y="17"/>
                  </a:cubicBezTo>
                  <a:cubicBezTo>
                    <a:pt x="12" y="14"/>
                    <a:pt x="0" y="10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6" y="1"/>
                    <a:pt x="29" y="15"/>
                    <a:pt x="41" y="21"/>
                  </a:cubicBezTo>
                  <a:cubicBezTo>
                    <a:pt x="50" y="26"/>
                    <a:pt x="63" y="35"/>
                    <a:pt x="73" y="34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6" name="Freeform 1378">
              <a:extLst>
                <a:ext uri="{FF2B5EF4-FFF2-40B4-BE49-F238E27FC236}">
                  <a16:creationId xmlns:a16="http://schemas.microsoft.com/office/drawing/2014/main" id="{0C2B496B-5358-438C-BBC7-8C340A54AA32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 bwMode="auto">
            <a:xfrm>
              <a:off x="1218" y="1222"/>
              <a:ext cx="186" cy="154"/>
            </a:xfrm>
            <a:custGeom>
              <a:avLst/>
              <a:gdLst>
                <a:gd name="T0" fmla="*/ 101 w 252"/>
                <a:gd name="T1" fmla="*/ 82 h 209"/>
                <a:gd name="T2" fmla="*/ 82 w 252"/>
                <a:gd name="T3" fmla="*/ 73 h 209"/>
                <a:gd name="T4" fmla="*/ 61 w 252"/>
                <a:gd name="T5" fmla="*/ 63 h 209"/>
                <a:gd name="T6" fmla="*/ 30 w 252"/>
                <a:gd name="T7" fmla="*/ 41 h 209"/>
                <a:gd name="T8" fmla="*/ 18 w 252"/>
                <a:gd name="T9" fmla="*/ 29 h 209"/>
                <a:gd name="T10" fmla="*/ 12 w 252"/>
                <a:gd name="T11" fmla="*/ 18 h 209"/>
                <a:gd name="T12" fmla="*/ 7 w 252"/>
                <a:gd name="T13" fmla="*/ 8 h 209"/>
                <a:gd name="T14" fmla="*/ 5 w 252"/>
                <a:gd name="T15" fmla="*/ 0 h 209"/>
                <a:gd name="T16" fmla="*/ 15 w 252"/>
                <a:gd name="T17" fmla="*/ 28 h 209"/>
                <a:gd name="T18" fmla="*/ 33 w 252"/>
                <a:gd name="T19" fmla="*/ 49 h 209"/>
                <a:gd name="T20" fmla="*/ 56 w 252"/>
                <a:gd name="T21" fmla="*/ 66 h 209"/>
                <a:gd name="T22" fmla="*/ 66 w 252"/>
                <a:gd name="T23" fmla="*/ 71 h 209"/>
                <a:gd name="T24" fmla="*/ 75 w 252"/>
                <a:gd name="T25" fmla="*/ 75 h 209"/>
                <a:gd name="T26" fmla="*/ 85 w 252"/>
                <a:gd name="T27" fmla="*/ 81 h 209"/>
                <a:gd name="T28" fmla="*/ 101 w 252"/>
                <a:gd name="T29" fmla="*/ 83 h 2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1" h="209">
                  <a:moveTo>
                    <a:pt x="251" y="204"/>
                  </a:moveTo>
                  <a:cubicBezTo>
                    <a:pt x="239" y="209"/>
                    <a:pt x="209" y="199"/>
                    <a:pt x="205" y="183"/>
                  </a:cubicBezTo>
                  <a:cubicBezTo>
                    <a:pt x="187" y="185"/>
                    <a:pt x="167" y="165"/>
                    <a:pt x="152" y="157"/>
                  </a:cubicBezTo>
                  <a:cubicBezTo>
                    <a:pt x="125" y="140"/>
                    <a:pt x="101" y="121"/>
                    <a:pt x="76" y="101"/>
                  </a:cubicBezTo>
                  <a:cubicBezTo>
                    <a:pt x="65" y="92"/>
                    <a:pt x="53" y="84"/>
                    <a:pt x="45" y="73"/>
                  </a:cubicBezTo>
                  <a:cubicBezTo>
                    <a:pt x="39" y="64"/>
                    <a:pt x="33" y="54"/>
                    <a:pt x="29" y="44"/>
                  </a:cubicBezTo>
                  <a:cubicBezTo>
                    <a:pt x="25" y="37"/>
                    <a:pt x="21" y="29"/>
                    <a:pt x="18" y="21"/>
                  </a:cubicBezTo>
                  <a:cubicBezTo>
                    <a:pt x="16" y="14"/>
                    <a:pt x="16" y="6"/>
                    <a:pt x="14" y="0"/>
                  </a:cubicBezTo>
                  <a:cubicBezTo>
                    <a:pt x="0" y="24"/>
                    <a:pt x="23" y="51"/>
                    <a:pt x="36" y="70"/>
                  </a:cubicBezTo>
                  <a:cubicBezTo>
                    <a:pt x="49" y="89"/>
                    <a:pt x="65" y="106"/>
                    <a:pt x="82" y="121"/>
                  </a:cubicBezTo>
                  <a:cubicBezTo>
                    <a:pt x="100" y="137"/>
                    <a:pt x="121" y="151"/>
                    <a:pt x="140" y="165"/>
                  </a:cubicBezTo>
                  <a:cubicBezTo>
                    <a:pt x="148" y="171"/>
                    <a:pt x="155" y="175"/>
                    <a:pt x="164" y="179"/>
                  </a:cubicBezTo>
                  <a:cubicBezTo>
                    <a:pt x="171" y="183"/>
                    <a:pt x="179" y="184"/>
                    <a:pt x="186" y="188"/>
                  </a:cubicBezTo>
                  <a:cubicBezTo>
                    <a:pt x="194" y="192"/>
                    <a:pt x="202" y="199"/>
                    <a:pt x="211" y="202"/>
                  </a:cubicBezTo>
                  <a:cubicBezTo>
                    <a:pt x="225" y="208"/>
                    <a:pt x="237" y="209"/>
                    <a:pt x="252" y="209"/>
                  </a:cubicBezTo>
                </a:path>
              </a:pathLst>
            </a:custGeom>
            <a:solidFill>
              <a:srgbClr val="B27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7" name="Freeform 1379">
              <a:extLst>
                <a:ext uri="{FF2B5EF4-FFF2-40B4-BE49-F238E27FC236}">
                  <a16:creationId xmlns:a16="http://schemas.microsoft.com/office/drawing/2014/main" id="{D0C6B08E-AE41-4AA4-8B1B-F99C27E83468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 bwMode="auto">
            <a:xfrm>
              <a:off x="1113" y="707"/>
              <a:ext cx="1025" cy="625"/>
            </a:xfrm>
            <a:custGeom>
              <a:avLst/>
              <a:gdLst>
                <a:gd name="T0" fmla="*/ 420 w 1393"/>
                <a:gd name="T1" fmla="*/ 270 h 849"/>
                <a:gd name="T2" fmla="*/ 478 w 1393"/>
                <a:gd name="T3" fmla="*/ 272 h 849"/>
                <a:gd name="T4" fmla="*/ 531 w 1393"/>
                <a:gd name="T5" fmla="*/ 239 h 849"/>
                <a:gd name="T6" fmla="*/ 540 w 1393"/>
                <a:gd name="T7" fmla="*/ 216 h 849"/>
                <a:gd name="T8" fmla="*/ 547 w 1393"/>
                <a:gd name="T9" fmla="*/ 172 h 849"/>
                <a:gd name="T10" fmla="*/ 540 w 1393"/>
                <a:gd name="T11" fmla="*/ 144 h 849"/>
                <a:gd name="T12" fmla="*/ 529 w 1393"/>
                <a:gd name="T13" fmla="*/ 110 h 849"/>
                <a:gd name="T14" fmla="*/ 497 w 1393"/>
                <a:gd name="T15" fmla="*/ 77 h 849"/>
                <a:gd name="T16" fmla="*/ 467 w 1393"/>
                <a:gd name="T17" fmla="*/ 46 h 849"/>
                <a:gd name="T18" fmla="*/ 434 w 1393"/>
                <a:gd name="T19" fmla="*/ 34 h 849"/>
                <a:gd name="T20" fmla="*/ 391 w 1393"/>
                <a:gd name="T21" fmla="*/ 15 h 849"/>
                <a:gd name="T22" fmla="*/ 376 w 1393"/>
                <a:gd name="T23" fmla="*/ 10 h 849"/>
                <a:gd name="T24" fmla="*/ 338 w 1393"/>
                <a:gd name="T25" fmla="*/ 5 h 849"/>
                <a:gd name="T26" fmla="*/ 319 w 1393"/>
                <a:gd name="T27" fmla="*/ 2 h 849"/>
                <a:gd name="T28" fmla="*/ 305 w 1393"/>
                <a:gd name="T29" fmla="*/ 7 h 849"/>
                <a:gd name="T30" fmla="*/ 280 w 1393"/>
                <a:gd name="T31" fmla="*/ 2 h 849"/>
                <a:gd name="T32" fmla="*/ 263 w 1393"/>
                <a:gd name="T33" fmla="*/ 7 h 849"/>
                <a:gd name="T34" fmla="*/ 241 w 1393"/>
                <a:gd name="T35" fmla="*/ 3 h 849"/>
                <a:gd name="T36" fmla="*/ 196 w 1393"/>
                <a:gd name="T37" fmla="*/ 11 h 849"/>
                <a:gd name="T38" fmla="*/ 152 w 1393"/>
                <a:gd name="T39" fmla="*/ 21 h 849"/>
                <a:gd name="T40" fmla="*/ 134 w 1393"/>
                <a:gd name="T41" fmla="*/ 32 h 849"/>
                <a:gd name="T42" fmla="*/ 83 w 1393"/>
                <a:gd name="T43" fmla="*/ 77 h 849"/>
                <a:gd name="T44" fmla="*/ 65 w 1393"/>
                <a:gd name="T45" fmla="*/ 91 h 849"/>
                <a:gd name="T46" fmla="*/ 39 w 1393"/>
                <a:gd name="T47" fmla="*/ 132 h 849"/>
                <a:gd name="T48" fmla="*/ 13 w 1393"/>
                <a:gd name="T49" fmla="*/ 166 h 849"/>
                <a:gd name="T50" fmla="*/ 1 w 1393"/>
                <a:gd name="T51" fmla="*/ 186 h 849"/>
                <a:gd name="T52" fmla="*/ 5 w 1393"/>
                <a:gd name="T53" fmla="*/ 217 h 849"/>
                <a:gd name="T54" fmla="*/ 14 w 1393"/>
                <a:gd name="T55" fmla="*/ 231 h 849"/>
                <a:gd name="T56" fmla="*/ 57 w 1393"/>
                <a:gd name="T57" fmla="*/ 254 h 849"/>
                <a:gd name="T58" fmla="*/ 85 w 1393"/>
                <a:gd name="T59" fmla="*/ 245 h 849"/>
                <a:gd name="T60" fmla="*/ 105 w 1393"/>
                <a:gd name="T61" fmla="*/ 252 h 849"/>
                <a:gd name="T62" fmla="*/ 151 w 1393"/>
                <a:gd name="T63" fmla="*/ 264 h 849"/>
                <a:gd name="T64" fmla="*/ 179 w 1393"/>
                <a:gd name="T65" fmla="*/ 279 h 849"/>
                <a:gd name="T66" fmla="*/ 201 w 1393"/>
                <a:gd name="T67" fmla="*/ 266 h 849"/>
                <a:gd name="T68" fmla="*/ 212 w 1393"/>
                <a:gd name="T69" fmla="*/ 275 h 849"/>
                <a:gd name="T70" fmla="*/ 264 w 1393"/>
                <a:gd name="T71" fmla="*/ 286 h 849"/>
                <a:gd name="T72" fmla="*/ 274 w 1393"/>
                <a:gd name="T73" fmla="*/ 311 h 849"/>
                <a:gd name="T74" fmla="*/ 311 w 1393"/>
                <a:gd name="T75" fmla="*/ 327 h 849"/>
                <a:gd name="T76" fmla="*/ 375 w 1393"/>
                <a:gd name="T77" fmla="*/ 320 h 849"/>
                <a:gd name="T78" fmla="*/ 420 w 1393"/>
                <a:gd name="T79" fmla="*/ 270 h 8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3" h="849">
                  <a:moveTo>
                    <a:pt x="1055" y="676"/>
                  </a:moveTo>
                  <a:cubicBezTo>
                    <a:pt x="1055" y="676"/>
                    <a:pt x="1171" y="699"/>
                    <a:pt x="1198" y="681"/>
                  </a:cubicBezTo>
                  <a:cubicBezTo>
                    <a:pt x="1224" y="663"/>
                    <a:pt x="1284" y="704"/>
                    <a:pt x="1333" y="598"/>
                  </a:cubicBezTo>
                  <a:cubicBezTo>
                    <a:pt x="1333" y="598"/>
                    <a:pt x="1362" y="575"/>
                    <a:pt x="1356" y="543"/>
                  </a:cubicBezTo>
                  <a:cubicBezTo>
                    <a:pt x="1356" y="543"/>
                    <a:pt x="1393" y="519"/>
                    <a:pt x="1372" y="429"/>
                  </a:cubicBezTo>
                  <a:cubicBezTo>
                    <a:pt x="1360" y="374"/>
                    <a:pt x="1355" y="362"/>
                    <a:pt x="1355" y="362"/>
                  </a:cubicBezTo>
                  <a:cubicBezTo>
                    <a:pt x="1355" y="362"/>
                    <a:pt x="1355" y="286"/>
                    <a:pt x="1328" y="277"/>
                  </a:cubicBezTo>
                  <a:cubicBezTo>
                    <a:pt x="1312" y="249"/>
                    <a:pt x="1284" y="206"/>
                    <a:pt x="1247" y="194"/>
                  </a:cubicBezTo>
                  <a:cubicBezTo>
                    <a:pt x="1247" y="194"/>
                    <a:pt x="1238" y="134"/>
                    <a:pt x="1171" y="116"/>
                  </a:cubicBezTo>
                  <a:cubicBezTo>
                    <a:pt x="1135" y="107"/>
                    <a:pt x="1099" y="99"/>
                    <a:pt x="1090" y="86"/>
                  </a:cubicBezTo>
                  <a:cubicBezTo>
                    <a:pt x="1090" y="86"/>
                    <a:pt x="1067" y="42"/>
                    <a:pt x="982" y="37"/>
                  </a:cubicBezTo>
                  <a:cubicBezTo>
                    <a:pt x="982" y="37"/>
                    <a:pt x="963" y="25"/>
                    <a:pt x="945" y="26"/>
                  </a:cubicBezTo>
                  <a:cubicBezTo>
                    <a:pt x="928" y="28"/>
                    <a:pt x="880" y="0"/>
                    <a:pt x="850" y="14"/>
                  </a:cubicBezTo>
                  <a:cubicBezTo>
                    <a:pt x="850" y="14"/>
                    <a:pt x="822" y="4"/>
                    <a:pt x="802" y="5"/>
                  </a:cubicBezTo>
                  <a:cubicBezTo>
                    <a:pt x="783" y="7"/>
                    <a:pt x="767" y="5"/>
                    <a:pt x="764" y="19"/>
                  </a:cubicBezTo>
                  <a:cubicBezTo>
                    <a:pt x="764" y="19"/>
                    <a:pt x="725" y="4"/>
                    <a:pt x="702" y="5"/>
                  </a:cubicBezTo>
                  <a:cubicBezTo>
                    <a:pt x="679" y="7"/>
                    <a:pt x="659" y="5"/>
                    <a:pt x="659" y="19"/>
                  </a:cubicBezTo>
                  <a:cubicBezTo>
                    <a:pt x="659" y="19"/>
                    <a:pt x="631" y="2"/>
                    <a:pt x="606" y="7"/>
                  </a:cubicBezTo>
                  <a:cubicBezTo>
                    <a:pt x="582" y="12"/>
                    <a:pt x="527" y="7"/>
                    <a:pt x="490" y="28"/>
                  </a:cubicBezTo>
                  <a:cubicBezTo>
                    <a:pt x="490" y="28"/>
                    <a:pt x="411" y="26"/>
                    <a:pt x="381" y="55"/>
                  </a:cubicBezTo>
                  <a:cubicBezTo>
                    <a:pt x="381" y="55"/>
                    <a:pt x="345" y="72"/>
                    <a:pt x="337" y="81"/>
                  </a:cubicBezTo>
                  <a:cubicBezTo>
                    <a:pt x="337" y="81"/>
                    <a:pt x="225" y="129"/>
                    <a:pt x="209" y="191"/>
                  </a:cubicBezTo>
                  <a:cubicBezTo>
                    <a:pt x="209" y="191"/>
                    <a:pt x="179" y="194"/>
                    <a:pt x="165" y="229"/>
                  </a:cubicBezTo>
                  <a:cubicBezTo>
                    <a:pt x="165" y="229"/>
                    <a:pt x="107" y="259"/>
                    <a:pt x="98" y="330"/>
                  </a:cubicBezTo>
                  <a:cubicBezTo>
                    <a:pt x="98" y="330"/>
                    <a:pt x="47" y="351"/>
                    <a:pt x="31" y="415"/>
                  </a:cubicBezTo>
                  <a:cubicBezTo>
                    <a:pt x="31" y="415"/>
                    <a:pt x="7" y="439"/>
                    <a:pt x="3" y="466"/>
                  </a:cubicBezTo>
                  <a:cubicBezTo>
                    <a:pt x="0" y="492"/>
                    <a:pt x="10" y="528"/>
                    <a:pt x="12" y="545"/>
                  </a:cubicBezTo>
                  <a:cubicBezTo>
                    <a:pt x="14" y="563"/>
                    <a:pt x="35" y="580"/>
                    <a:pt x="35" y="580"/>
                  </a:cubicBezTo>
                  <a:cubicBezTo>
                    <a:pt x="35" y="580"/>
                    <a:pt x="21" y="697"/>
                    <a:pt x="141" y="637"/>
                  </a:cubicBezTo>
                  <a:cubicBezTo>
                    <a:pt x="172" y="621"/>
                    <a:pt x="185" y="619"/>
                    <a:pt x="215" y="614"/>
                  </a:cubicBezTo>
                  <a:cubicBezTo>
                    <a:pt x="215" y="614"/>
                    <a:pt x="229" y="639"/>
                    <a:pt x="264" y="630"/>
                  </a:cubicBezTo>
                  <a:cubicBezTo>
                    <a:pt x="264" y="630"/>
                    <a:pt x="333" y="693"/>
                    <a:pt x="379" y="662"/>
                  </a:cubicBezTo>
                  <a:cubicBezTo>
                    <a:pt x="379" y="662"/>
                    <a:pt x="414" y="704"/>
                    <a:pt x="448" y="700"/>
                  </a:cubicBezTo>
                  <a:cubicBezTo>
                    <a:pt x="481" y="697"/>
                    <a:pt x="490" y="662"/>
                    <a:pt x="504" y="669"/>
                  </a:cubicBezTo>
                  <a:cubicBezTo>
                    <a:pt x="504" y="669"/>
                    <a:pt x="516" y="683"/>
                    <a:pt x="532" y="690"/>
                  </a:cubicBezTo>
                  <a:cubicBezTo>
                    <a:pt x="548" y="697"/>
                    <a:pt x="591" y="746"/>
                    <a:pt x="663" y="716"/>
                  </a:cubicBezTo>
                  <a:cubicBezTo>
                    <a:pt x="663" y="716"/>
                    <a:pt x="617" y="752"/>
                    <a:pt x="688" y="780"/>
                  </a:cubicBezTo>
                  <a:cubicBezTo>
                    <a:pt x="758" y="808"/>
                    <a:pt x="735" y="810"/>
                    <a:pt x="779" y="819"/>
                  </a:cubicBezTo>
                  <a:cubicBezTo>
                    <a:pt x="824" y="828"/>
                    <a:pt x="887" y="849"/>
                    <a:pt x="942" y="803"/>
                  </a:cubicBezTo>
                  <a:cubicBezTo>
                    <a:pt x="996" y="757"/>
                    <a:pt x="1058" y="708"/>
                    <a:pt x="1055" y="676"/>
                  </a:cubicBezTo>
                  <a:close/>
                </a:path>
              </a:pathLst>
            </a:custGeom>
            <a:solidFill>
              <a:srgbClr val="EF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8" name="Freeform 1380">
              <a:extLst>
                <a:ext uri="{FF2B5EF4-FFF2-40B4-BE49-F238E27FC236}">
                  <a16:creationId xmlns:a16="http://schemas.microsoft.com/office/drawing/2014/main" id="{AAFF0117-7F46-48B2-A547-81954A2021A4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 bwMode="auto">
            <a:xfrm>
              <a:off x="1517" y="867"/>
              <a:ext cx="97" cy="131"/>
            </a:xfrm>
            <a:custGeom>
              <a:avLst/>
              <a:gdLst>
                <a:gd name="T0" fmla="*/ 52 w 132"/>
                <a:gd name="T1" fmla="*/ 44 h 177"/>
                <a:gd name="T2" fmla="*/ 34 w 132"/>
                <a:gd name="T3" fmla="*/ 56 h 177"/>
                <a:gd name="T4" fmla="*/ 25 w 132"/>
                <a:gd name="T5" fmla="*/ 37 h 177"/>
                <a:gd name="T6" fmla="*/ 15 w 132"/>
                <a:gd name="T7" fmla="*/ 33 h 177"/>
                <a:gd name="T8" fmla="*/ 12 w 132"/>
                <a:gd name="T9" fmla="*/ 21 h 177"/>
                <a:gd name="T10" fmla="*/ 19 w 132"/>
                <a:gd name="T11" fmla="*/ 1 h 177"/>
                <a:gd name="T12" fmla="*/ 2 w 132"/>
                <a:gd name="T13" fmla="*/ 24 h 177"/>
                <a:gd name="T14" fmla="*/ 18 w 132"/>
                <a:gd name="T15" fmla="*/ 51 h 177"/>
                <a:gd name="T16" fmla="*/ 39 w 132"/>
                <a:gd name="T17" fmla="*/ 68 h 177"/>
                <a:gd name="T18" fmla="*/ 52 w 132"/>
                <a:gd name="T19" fmla="*/ 50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77">
                  <a:moveTo>
                    <a:pt x="132" y="110"/>
                  </a:moveTo>
                  <a:cubicBezTo>
                    <a:pt x="128" y="120"/>
                    <a:pt x="96" y="142"/>
                    <a:pt x="85" y="138"/>
                  </a:cubicBezTo>
                  <a:cubicBezTo>
                    <a:pt x="70" y="132"/>
                    <a:pt x="77" y="102"/>
                    <a:pt x="63" y="91"/>
                  </a:cubicBezTo>
                  <a:cubicBezTo>
                    <a:pt x="55" y="84"/>
                    <a:pt x="48" y="92"/>
                    <a:pt x="39" y="81"/>
                  </a:cubicBezTo>
                  <a:cubicBezTo>
                    <a:pt x="33" y="75"/>
                    <a:pt x="32" y="61"/>
                    <a:pt x="31" y="53"/>
                  </a:cubicBezTo>
                  <a:cubicBezTo>
                    <a:pt x="30" y="34"/>
                    <a:pt x="35" y="20"/>
                    <a:pt x="47" y="4"/>
                  </a:cubicBezTo>
                  <a:cubicBezTo>
                    <a:pt x="22" y="0"/>
                    <a:pt x="8" y="39"/>
                    <a:pt x="5" y="58"/>
                  </a:cubicBezTo>
                  <a:cubicBezTo>
                    <a:pt x="0" y="93"/>
                    <a:pt x="21" y="107"/>
                    <a:pt x="43" y="126"/>
                  </a:cubicBezTo>
                  <a:cubicBezTo>
                    <a:pt x="63" y="144"/>
                    <a:pt x="66" y="160"/>
                    <a:pt x="98" y="168"/>
                  </a:cubicBezTo>
                  <a:cubicBezTo>
                    <a:pt x="132" y="177"/>
                    <a:pt x="120" y="152"/>
                    <a:pt x="132" y="12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09" name="Freeform 1381">
              <a:extLst>
                <a:ext uri="{FF2B5EF4-FFF2-40B4-BE49-F238E27FC236}">
                  <a16:creationId xmlns:a16="http://schemas.microsoft.com/office/drawing/2014/main" id="{9A0213CA-1920-43BF-ADB7-5C391247161C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 bwMode="auto">
            <a:xfrm>
              <a:off x="1323" y="842"/>
              <a:ext cx="103" cy="139"/>
            </a:xfrm>
            <a:custGeom>
              <a:avLst/>
              <a:gdLst>
                <a:gd name="T0" fmla="*/ 0 w 140"/>
                <a:gd name="T1" fmla="*/ 10 h 188"/>
                <a:gd name="T2" fmla="*/ 24 w 140"/>
                <a:gd name="T3" fmla="*/ 0 h 188"/>
                <a:gd name="T4" fmla="*/ 21 w 140"/>
                <a:gd name="T5" fmla="*/ 27 h 188"/>
                <a:gd name="T6" fmla="*/ 38 w 140"/>
                <a:gd name="T7" fmla="*/ 16 h 188"/>
                <a:gd name="T8" fmla="*/ 44 w 140"/>
                <a:gd name="T9" fmla="*/ 52 h 188"/>
                <a:gd name="T10" fmla="*/ 44 w 140"/>
                <a:gd name="T11" fmla="*/ 76 h 188"/>
                <a:gd name="T12" fmla="*/ 26 w 140"/>
                <a:gd name="T13" fmla="*/ 38 h 188"/>
                <a:gd name="T14" fmla="*/ 2 w 140"/>
                <a:gd name="T15" fmla="*/ 1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0" h="188">
                  <a:moveTo>
                    <a:pt x="0" y="26"/>
                  </a:moveTo>
                  <a:cubicBezTo>
                    <a:pt x="29" y="40"/>
                    <a:pt x="38" y="3"/>
                    <a:pt x="61" y="0"/>
                  </a:cubicBezTo>
                  <a:cubicBezTo>
                    <a:pt x="62" y="15"/>
                    <a:pt x="38" y="55"/>
                    <a:pt x="53" y="66"/>
                  </a:cubicBezTo>
                  <a:cubicBezTo>
                    <a:pt x="66" y="75"/>
                    <a:pt x="82" y="41"/>
                    <a:pt x="94" y="38"/>
                  </a:cubicBezTo>
                  <a:cubicBezTo>
                    <a:pt x="105" y="67"/>
                    <a:pt x="100" y="100"/>
                    <a:pt x="110" y="130"/>
                  </a:cubicBezTo>
                  <a:cubicBezTo>
                    <a:pt x="115" y="142"/>
                    <a:pt x="140" y="188"/>
                    <a:pt x="111" y="188"/>
                  </a:cubicBezTo>
                  <a:cubicBezTo>
                    <a:pt x="96" y="152"/>
                    <a:pt x="97" y="124"/>
                    <a:pt x="65" y="96"/>
                  </a:cubicBezTo>
                  <a:cubicBezTo>
                    <a:pt x="47" y="80"/>
                    <a:pt x="5" y="71"/>
                    <a:pt x="5" y="4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0" name="Freeform 1382">
              <a:extLst>
                <a:ext uri="{FF2B5EF4-FFF2-40B4-BE49-F238E27FC236}">
                  <a16:creationId xmlns:a16="http://schemas.microsoft.com/office/drawing/2014/main" id="{F0E52419-8F31-4463-948A-B34F45839B92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 bwMode="auto">
            <a:xfrm>
              <a:off x="1276" y="926"/>
              <a:ext cx="89" cy="129"/>
            </a:xfrm>
            <a:custGeom>
              <a:avLst/>
              <a:gdLst>
                <a:gd name="T0" fmla="*/ 27 w 120"/>
                <a:gd name="T1" fmla="*/ 10 h 175"/>
                <a:gd name="T2" fmla="*/ 46 w 120"/>
                <a:gd name="T3" fmla="*/ 8 h 175"/>
                <a:gd name="T4" fmla="*/ 22 w 120"/>
                <a:gd name="T5" fmla="*/ 35 h 175"/>
                <a:gd name="T6" fmla="*/ 16 w 120"/>
                <a:gd name="T7" fmla="*/ 51 h 175"/>
                <a:gd name="T8" fmla="*/ 9 w 120"/>
                <a:gd name="T9" fmla="*/ 63 h 175"/>
                <a:gd name="T10" fmla="*/ 17 w 120"/>
                <a:gd name="T11" fmla="*/ 28 h 175"/>
                <a:gd name="T12" fmla="*/ 18 w 120"/>
                <a:gd name="T13" fmla="*/ 10 h 175"/>
                <a:gd name="T14" fmla="*/ 27 w 120"/>
                <a:gd name="T15" fmla="*/ 10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75">
                  <a:moveTo>
                    <a:pt x="66" y="23"/>
                  </a:moveTo>
                  <a:cubicBezTo>
                    <a:pt x="81" y="30"/>
                    <a:pt x="97" y="18"/>
                    <a:pt x="113" y="21"/>
                  </a:cubicBezTo>
                  <a:cubicBezTo>
                    <a:pt x="120" y="46"/>
                    <a:pt x="66" y="66"/>
                    <a:pt x="54" y="88"/>
                  </a:cubicBezTo>
                  <a:cubicBezTo>
                    <a:pt x="46" y="102"/>
                    <a:pt x="43" y="113"/>
                    <a:pt x="40" y="128"/>
                  </a:cubicBezTo>
                  <a:cubicBezTo>
                    <a:pt x="38" y="141"/>
                    <a:pt x="38" y="175"/>
                    <a:pt x="22" y="157"/>
                  </a:cubicBezTo>
                  <a:cubicBezTo>
                    <a:pt x="0" y="133"/>
                    <a:pt x="38" y="91"/>
                    <a:pt x="42" y="70"/>
                  </a:cubicBezTo>
                  <a:cubicBezTo>
                    <a:pt x="45" y="55"/>
                    <a:pt x="41" y="37"/>
                    <a:pt x="45" y="23"/>
                  </a:cubicBezTo>
                  <a:cubicBezTo>
                    <a:pt x="50" y="4"/>
                    <a:pt x="60" y="0"/>
                    <a:pt x="66" y="2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1" name="Freeform 1383">
              <a:extLst>
                <a:ext uri="{FF2B5EF4-FFF2-40B4-BE49-F238E27FC236}">
                  <a16:creationId xmlns:a16="http://schemas.microsoft.com/office/drawing/2014/main" id="{9FC9DE65-9B63-4FE0-91B8-D211D5508F50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 bwMode="auto">
            <a:xfrm>
              <a:off x="1806" y="997"/>
              <a:ext cx="46" cy="64"/>
            </a:xfrm>
            <a:custGeom>
              <a:avLst/>
              <a:gdLst>
                <a:gd name="T0" fmla="*/ 13 w 62"/>
                <a:gd name="T1" fmla="*/ 7 h 87"/>
                <a:gd name="T2" fmla="*/ 10 w 62"/>
                <a:gd name="T3" fmla="*/ 32 h 87"/>
                <a:gd name="T4" fmla="*/ 7 w 62"/>
                <a:gd name="T5" fmla="*/ 0 h 87"/>
                <a:gd name="T6" fmla="*/ 12 w 62"/>
                <a:gd name="T7" fmla="*/ 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7">
                  <a:moveTo>
                    <a:pt x="31" y="16"/>
                  </a:moveTo>
                  <a:cubicBezTo>
                    <a:pt x="24" y="31"/>
                    <a:pt x="62" y="87"/>
                    <a:pt x="26" y="82"/>
                  </a:cubicBezTo>
                  <a:cubicBezTo>
                    <a:pt x="0" y="78"/>
                    <a:pt x="11" y="16"/>
                    <a:pt x="17" y="0"/>
                  </a:cubicBezTo>
                  <a:cubicBezTo>
                    <a:pt x="23" y="4"/>
                    <a:pt x="26" y="11"/>
                    <a:pt x="29" y="1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2" name="Freeform 1384">
              <a:extLst>
                <a:ext uri="{FF2B5EF4-FFF2-40B4-BE49-F238E27FC236}">
                  <a16:creationId xmlns:a16="http://schemas.microsoft.com/office/drawing/2014/main" id="{C84433BB-C7F0-4E72-9221-EA3CBE41E0AB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 bwMode="auto">
            <a:xfrm>
              <a:off x="1853" y="990"/>
              <a:ext cx="102" cy="138"/>
            </a:xfrm>
            <a:custGeom>
              <a:avLst/>
              <a:gdLst>
                <a:gd name="T0" fmla="*/ 43 w 138"/>
                <a:gd name="T1" fmla="*/ 17 h 188"/>
                <a:gd name="T2" fmla="*/ 14 w 138"/>
                <a:gd name="T3" fmla="*/ 0 h 188"/>
                <a:gd name="T4" fmla="*/ 13 w 138"/>
                <a:gd name="T5" fmla="*/ 26 h 188"/>
                <a:gd name="T6" fmla="*/ 5 w 138"/>
                <a:gd name="T7" fmla="*/ 43 h 188"/>
                <a:gd name="T8" fmla="*/ 7 w 138"/>
                <a:gd name="T9" fmla="*/ 62 h 188"/>
                <a:gd name="T10" fmla="*/ 47 w 138"/>
                <a:gd name="T11" fmla="*/ 74 h 188"/>
                <a:gd name="T12" fmla="*/ 19 w 138"/>
                <a:gd name="T13" fmla="*/ 37 h 188"/>
                <a:gd name="T14" fmla="*/ 55 w 138"/>
                <a:gd name="T15" fmla="*/ 21 h 188"/>
                <a:gd name="T16" fmla="*/ 41 w 138"/>
                <a:gd name="T17" fmla="*/ 21 h 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88">
                  <a:moveTo>
                    <a:pt x="106" y="42"/>
                  </a:moveTo>
                  <a:cubicBezTo>
                    <a:pt x="64" y="66"/>
                    <a:pt x="51" y="27"/>
                    <a:pt x="35" y="0"/>
                  </a:cubicBezTo>
                  <a:cubicBezTo>
                    <a:pt x="35" y="21"/>
                    <a:pt x="39" y="46"/>
                    <a:pt x="32" y="66"/>
                  </a:cubicBezTo>
                  <a:cubicBezTo>
                    <a:pt x="25" y="99"/>
                    <a:pt x="19" y="96"/>
                    <a:pt x="14" y="108"/>
                  </a:cubicBezTo>
                  <a:cubicBezTo>
                    <a:pt x="5" y="130"/>
                    <a:pt x="0" y="139"/>
                    <a:pt x="19" y="157"/>
                  </a:cubicBezTo>
                  <a:cubicBezTo>
                    <a:pt x="46" y="184"/>
                    <a:pt x="80" y="187"/>
                    <a:pt x="117" y="188"/>
                  </a:cubicBezTo>
                  <a:cubicBezTo>
                    <a:pt x="84" y="162"/>
                    <a:pt x="17" y="151"/>
                    <a:pt x="47" y="95"/>
                  </a:cubicBezTo>
                  <a:cubicBezTo>
                    <a:pt x="66" y="59"/>
                    <a:pt x="106" y="68"/>
                    <a:pt x="138" y="54"/>
                  </a:cubicBezTo>
                  <a:cubicBezTo>
                    <a:pt x="126" y="52"/>
                    <a:pt x="114" y="52"/>
                    <a:pt x="101" y="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3" name="Freeform 1385">
              <a:extLst>
                <a:ext uri="{FF2B5EF4-FFF2-40B4-BE49-F238E27FC236}">
                  <a16:creationId xmlns:a16="http://schemas.microsoft.com/office/drawing/2014/main" id="{6E1DB04C-E7A9-4521-82FC-6AF6DC5623B6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 bwMode="auto">
            <a:xfrm>
              <a:off x="1507" y="1138"/>
              <a:ext cx="62" cy="42"/>
            </a:xfrm>
            <a:custGeom>
              <a:avLst/>
              <a:gdLst>
                <a:gd name="T0" fmla="*/ 28 w 84"/>
                <a:gd name="T1" fmla="*/ 13 h 57"/>
                <a:gd name="T2" fmla="*/ 15 w 84"/>
                <a:gd name="T3" fmla="*/ 0 h 57"/>
                <a:gd name="T4" fmla="*/ 0 w 84"/>
                <a:gd name="T5" fmla="*/ 18 h 57"/>
                <a:gd name="T6" fmla="*/ 28 w 84"/>
                <a:gd name="T7" fmla="*/ 13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7">
                  <a:moveTo>
                    <a:pt x="69" y="32"/>
                  </a:moveTo>
                  <a:cubicBezTo>
                    <a:pt x="50" y="35"/>
                    <a:pt x="35" y="24"/>
                    <a:pt x="36" y="0"/>
                  </a:cubicBezTo>
                  <a:cubicBezTo>
                    <a:pt x="28" y="14"/>
                    <a:pt x="14" y="34"/>
                    <a:pt x="0" y="43"/>
                  </a:cubicBezTo>
                  <a:cubicBezTo>
                    <a:pt x="13" y="46"/>
                    <a:pt x="84" y="57"/>
                    <a:pt x="71" y="3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4" name="Freeform 1386">
              <a:extLst>
                <a:ext uri="{FF2B5EF4-FFF2-40B4-BE49-F238E27FC236}">
                  <a16:creationId xmlns:a16="http://schemas.microsoft.com/office/drawing/2014/main" id="{A60D6893-BEC7-40BF-B8A9-A11E4DB6B8CE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 bwMode="auto">
            <a:xfrm>
              <a:off x="1387" y="1167"/>
              <a:ext cx="177" cy="77"/>
            </a:xfrm>
            <a:custGeom>
              <a:avLst/>
              <a:gdLst>
                <a:gd name="T0" fmla="*/ 95 w 241"/>
                <a:gd name="T1" fmla="*/ 34 h 104"/>
                <a:gd name="T2" fmla="*/ 74 w 241"/>
                <a:gd name="T3" fmla="*/ 14 h 104"/>
                <a:gd name="T4" fmla="*/ 48 w 241"/>
                <a:gd name="T5" fmla="*/ 11 h 104"/>
                <a:gd name="T6" fmla="*/ 21 w 241"/>
                <a:gd name="T7" fmla="*/ 21 h 104"/>
                <a:gd name="T8" fmla="*/ 1 w 241"/>
                <a:gd name="T9" fmla="*/ 1 h 104"/>
                <a:gd name="T10" fmla="*/ 19 w 241"/>
                <a:gd name="T11" fmla="*/ 26 h 104"/>
                <a:gd name="T12" fmla="*/ 43 w 241"/>
                <a:gd name="T13" fmla="*/ 21 h 104"/>
                <a:gd name="T14" fmla="*/ 50 w 241"/>
                <a:gd name="T15" fmla="*/ 16 h 104"/>
                <a:gd name="T16" fmla="*/ 73 w 241"/>
                <a:gd name="T17" fmla="*/ 30 h 104"/>
                <a:gd name="T18" fmla="*/ 95 w 241"/>
                <a:gd name="T19" fmla="*/ 38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1" h="104">
                  <a:moveTo>
                    <a:pt x="241" y="84"/>
                  </a:moveTo>
                  <a:cubicBezTo>
                    <a:pt x="212" y="84"/>
                    <a:pt x="205" y="51"/>
                    <a:pt x="186" y="35"/>
                  </a:cubicBezTo>
                  <a:cubicBezTo>
                    <a:pt x="173" y="23"/>
                    <a:pt x="137" y="21"/>
                    <a:pt x="121" y="27"/>
                  </a:cubicBezTo>
                  <a:cubicBezTo>
                    <a:pt x="99" y="35"/>
                    <a:pt x="84" y="62"/>
                    <a:pt x="55" y="51"/>
                  </a:cubicBezTo>
                  <a:cubicBezTo>
                    <a:pt x="33" y="43"/>
                    <a:pt x="31" y="0"/>
                    <a:pt x="4" y="4"/>
                  </a:cubicBezTo>
                  <a:cubicBezTo>
                    <a:pt x="0" y="28"/>
                    <a:pt x="29" y="51"/>
                    <a:pt x="48" y="63"/>
                  </a:cubicBezTo>
                  <a:cubicBezTo>
                    <a:pt x="74" y="78"/>
                    <a:pt x="88" y="68"/>
                    <a:pt x="109" y="53"/>
                  </a:cubicBezTo>
                  <a:cubicBezTo>
                    <a:pt x="119" y="45"/>
                    <a:pt x="113" y="39"/>
                    <a:pt x="127" y="40"/>
                  </a:cubicBezTo>
                  <a:cubicBezTo>
                    <a:pt x="142" y="40"/>
                    <a:pt x="172" y="72"/>
                    <a:pt x="184" y="74"/>
                  </a:cubicBezTo>
                  <a:cubicBezTo>
                    <a:pt x="204" y="79"/>
                    <a:pt x="232" y="104"/>
                    <a:pt x="239" y="9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5" name="Freeform 1387">
              <a:extLst>
                <a:ext uri="{FF2B5EF4-FFF2-40B4-BE49-F238E27FC236}">
                  <a16:creationId xmlns:a16="http://schemas.microsoft.com/office/drawing/2014/main" id="{A7DEE944-8FC7-4A5E-B2C2-D72475B715BA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 bwMode="auto">
            <a:xfrm>
              <a:off x="1319" y="1019"/>
              <a:ext cx="352" cy="199"/>
            </a:xfrm>
            <a:custGeom>
              <a:avLst/>
              <a:gdLst>
                <a:gd name="T0" fmla="*/ 177 w 478"/>
                <a:gd name="T1" fmla="*/ 48 h 270"/>
                <a:gd name="T2" fmla="*/ 164 w 478"/>
                <a:gd name="T3" fmla="*/ 63 h 270"/>
                <a:gd name="T4" fmla="*/ 151 w 478"/>
                <a:gd name="T5" fmla="*/ 55 h 270"/>
                <a:gd name="T6" fmla="*/ 119 w 478"/>
                <a:gd name="T7" fmla="*/ 43 h 270"/>
                <a:gd name="T8" fmla="*/ 85 w 478"/>
                <a:gd name="T9" fmla="*/ 34 h 270"/>
                <a:gd name="T10" fmla="*/ 69 w 478"/>
                <a:gd name="T11" fmla="*/ 35 h 270"/>
                <a:gd name="T12" fmla="*/ 57 w 478"/>
                <a:gd name="T13" fmla="*/ 19 h 270"/>
                <a:gd name="T14" fmla="*/ 44 w 478"/>
                <a:gd name="T15" fmla="*/ 20 h 270"/>
                <a:gd name="T16" fmla="*/ 36 w 478"/>
                <a:gd name="T17" fmla="*/ 10 h 270"/>
                <a:gd name="T18" fmla="*/ 28 w 478"/>
                <a:gd name="T19" fmla="*/ 7 h 270"/>
                <a:gd name="T20" fmla="*/ 15 w 478"/>
                <a:gd name="T21" fmla="*/ 7 h 270"/>
                <a:gd name="T22" fmla="*/ 13 w 478"/>
                <a:gd name="T23" fmla="*/ 0 h 270"/>
                <a:gd name="T24" fmla="*/ 28 w 478"/>
                <a:gd name="T25" fmla="*/ 20 h 270"/>
                <a:gd name="T26" fmla="*/ 27 w 478"/>
                <a:gd name="T27" fmla="*/ 41 h 270"/>
                <a:gd name="T28" fmla="*/ 66 w 478"/>
                <a:gd name="T29" fmla="*/ 46 h 270"/>
                <a:gd name="T30" fmla="*/ 108 w 478"/>
                <a:gd name="T31" fmla="*/ 52 h 270"/>
                <a:gd name="T32" fmla="*/ 145 w 478"/>
                <a:gd name="T33" fmla="*/ 66 h 270"/>
                <a:gd name="T34" fmla="*/ 133 w 478"/>
                <a:gd name="T35" fmla="*/ 102 h 270"/>
                <a:gd name="T36" fmla="*/ 163 w 478"/>
                <a:gd name="T37" fmla="*/ 74 h 270"/>
                <a:gd name="T38" fmla="*/ 183 w 478"/>
                <a:gd name="T39" fmla="*/ 38 h 270"/>
                <a:gd name="T40" fmla="*/ 174 w 478"/>
                <a:gd name="T41" fmla="*/ 57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8" h="270">
                  <a:moveTo>
                    <a:pt x="444" y="120"/>
                  </a:moveTo>
                  <a:cubicBezTo>
                    <a:pt x="439" y="135"/>
                    <a:pt x="428" y="156"/>
                    <a:pt x="411" y="157"/>
                  </a:cubicBezTo>
                  <a:cubicBezTo>
                    <a:pt x="393" y="159"/>
                    <a:pt x="393" y="148"/>
                    <a:pt x="379" y="139"/>
                  </a:cubicBezTo>
                  <a:cubicBezTo>
                    <a:pt x="356" y="124"/>
                    <a:pt x="324" y="121"/>
                    <a:pt x="298" y="108"/>
                  </a:cubicBezTo>
                  <a:cubicBezTo>
                    <a:pt x="273" y="96"/>
                    <a:pt x="243" y="80"/>
                    <a:pt x="213" y="85"/>
                  </a:cubicBezTo>
                  <a:cubicBezTo>
                    <a:pt x="196" y="87"/>
                    <a:pt x="190" y="95"/>
                    <a:pt x="173" y="87"/>
                  </a:cubicBezTo>
                  <a:cubicBezTo>
                    <a:pt x="157" y="80"/>
                    <a:pt x="147" y="63"/>
                    <a:pt x="142" y="48"/>
                  </a:cubicBezTo>
                  <a:cubicBezTo>
                    <a:pt x="128" y="49"/>
                    <a:pt x="123" y="56"/>
                    <a:pt x="111" y="49"/>
                  </a:cubicBezTo>
                  <a:cubicBezTo>
                    <a:pt x="102" y="45"/>
                    <a:pt x="99" y="31"/>
                    <a:pt x="91" y="24"/>
                  </a:cubicBezTo>
                  <a:cubicBezTo>
                    <a:pt x="78" y="12"/>
                    <a:pt x="86" y="15"/>
                    <a:pt x="70" y="17"/>
                  </a:cubicBezTo>
                  <a:cubicBezTo>
                    <a:pt x="58" y="19"/>
                    <a:pt x="52" y="28"/>
                    <a:pt x="39" y="18"/>
                  </a:cubicBezTo>
                  <a:cubicBezTo>
                    <a:pt x="40" y="10"/>
                    <a:pt x="36" y="6"/>
                    <a:pt x="32" y="0"/>
                  </a:cubicBezTo>
                  <a:cubicBezTo>
                    <a:pt x="0" y="29"/>
                    <a:pt x="51" y="39"/>
                    <a:pt x="69" y="50"/>
                  </a:cubicBezTo>
                  <a:cubicBezTo>
                    <a:pt x="94" y="67"/>
                    <a:pt x="97" y="91"/>
                    <a:pt x="66" y="101"/>
                  </a:cubicBezTo>
                  <a:cubicBezTo>
                    <a:pt x="102" y="101"/>
                    <a:pt x="133" y="100"/>
                    <a:pt x="165" y="114"/>
                  </a:cubicBezTo>
                  <a:cubicBezTo>
                    <a:pt x="204" y="130"/>
                    <a:pt x="232" y="123"/>
                    <a:pt x="272" y="129"/>
                  </a:cubicBezTo>
                  <a:cubicBezTo>
                    <a:pt x="298" y="133"/>
                    <a:pt x="348" y="142"/>
                    <a:pt x="364" y="166"/>
                  </a:cubicBezTo>
                  <a:cubicBezTo>
                    <a:pt x="380" y="191"/>
                    <a:pt x="351" y="237"/>
                    <a:pt x="334" y="255"/>
                  </a:cubicBezTo>
                  <a:cubicBezTo>
                    <a:pt x="371" y="270"/>
                    <a:pt x="383" y="199"/>
                    <a:pt x="408" y="183"/>
                  </a:cubicBezTo>
                  <a:cubicBezTo>
                    <a:pt x="445" y="161"/>
                    <a:pt x="478" y="150"/>
                    <a:pt x="457" y="97"/>
                  </a:cubicBezTo>
                  <a:cubicBezTo>
                    <a:pt x="448" y="109"/>
                    <a:pt x="447" y="128"/>
                    <a:pt x="436" y="141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6" name="Freeform 1388">
              <a:extLst>
                <a:ext uri="{FF2B5EF4-FFF2-40B4-BE49-F238E27FC236}">
                  <a16:creationId xmlns:a16="http://schemas.microsoft.com/office/drawing/2014/main" id="{718AB20A-1605-4F85-A9C8-50B952CD8283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 bwMode="auto">
            <a:xfrm>
              <a:off x="1870" y="1117"/>
              <a:ext cx="199" cy="99"/>
            </a:xfrm>
            <a:custGeom>
              <a:avLst/>
              <a:gdLst>
                <a:gd name="T0" fmla="*/ 18 w 270"/>
                <a:gd name="T1" fmla="*/ 7 h 134"/>
                <a:gd name="T2" fmla="*/ 18 w 270"/>
                <a:gd name="T3" fmla="*/ 33 h 134"/>
                <a:gd name="T4" fmla="*/ 30 w 270"/>
                <a:gd name="T5" fmla="*/ 41 h 134"/>
                <a:gd name="T6" fmla="*/ 44 w 270"/>
                <a:gd name="T7" fmla="*/ 46 h 134"/>
                <a:gd name="T8" fmla="*/ 78 w 270"/>
                <a:gd name="T9" fmla="*/ 41 h 134"/>
                <a:gd name="T10" fmla="*/ 106 w 270"/>
                <a:gd name="T11" fmla="*/ 30 h 134"/>
                <a:gd name="T12" fmla="*/ 71 w 270"/>
                <a:gd name="T13" fmla="*/ 48 h 134"/>
                <a:gd name="T14" fmla="*/ 20 w 270"/>
                <a:gd name="T15" fmla="*/ 47 h 134"/>
                <a:gd name="T16" fmla="*/ 7 w 270"/>
                <a:gd name="T17" fmla="*/ 18 h 134"/>
                <a:gd name="T18" fmla="*/ 1 w 270"/>
                <a:gd name="T19" fmla="*/ 5 h 134"/>
                <a:gd name="T20" fmla="*/ 15 w 270"/>
                <a:gd name="T21" fmla="*/ 5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0" h="134">
                  <a:moveTo>
                    <a:pt x="45" y="18"/>
                  </a:moveTo>
                  <a:cubicBezTo>
                    <a:pt x="29" y="32"/>
                    <a:pt x="28" y="68"/>
                    <a:pt x="43" y="83"/>
                  </a:cubicBezTo>
                  <a:cubicBezTo>
                    <a:pt x="50" y="90"/>
                    <a:pt x="67" y="95"/>
                    <a:pt x="76" y="102"/>
                  </a:cubicBezTo>
                  <a:cubicBezTo>
                    <a:pt x="90" y="113"/>
                    <a:pt x="90" y="117"/>
                    <a:pt x="111" y="114"/>
                  </a:cubicBezTo>
                  <a:cubicBezTo>
                    <a:pt x="136" y="110"/>
                    <a:pt x="171" y="109"/>
                    <a:pt x="196" y="102"/>
                  </a:cubicBezTo>
                  <a:cubicBezTo>
                    <a:pt x="221" y="95"/>
                    <a:pt x="239" y="72"/>
                    <a:pt x="266" y="74"/>
                  </a:cubicBezTo>
                  <a:cubicBezTo>
                    <a:pt x="270" y="111"/>
                    <a:pt x="210" y="103"/>
                    <a:pt x="177" y="119"/>
                  </a:cubicBezTo>
                  <a:cubicBezTo>
                    <a:pt x="149" y="133"/>
                    <a:pt x="76" y="134"/>
                    <a:pt x="50" y="116"/>
                  </a:cubicBezTo>
                  <a:cubicBezTo>
                    <a:pt x="27" y="100"/>
                    <a:pt x="28" y="70"/>
                    <a:pt x="17" y="46"/>
                  </a:cubicBezTo>
                  <a:cubicBezTo>
                    <a:pt x="14" y="39"/>
                    <a:pt x="0" y="20"/>
                    <a:pt x="3" y="13"/>
                  </a:cubicBezTo>
                  <a:cubicBezTo>
                    <a:pt x="9" y="0"/>
                    <a:pt x="33" y="5"/>
                    <a:pt x="38" y="1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7" name="Freeform 1389">
              <a:extLst>
                <a:ext uri="{FF2B5EF4-FFF2-40B4-BE49-F238E27FC236}">
                  <a16:creationId xmlns:a16="http://schemas.microsoft.com/office/drawing/2014/main" id="{02761A80-D789-4C7B-B207-709D9B4D3AD9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 bwMode="auto">
            <a:xfrm>
              <a:off x="1922" y="1127"/>
              <a:ext cx="118" cy="67"/>
            </a:xfrm>
            <a:custGeom>
              <a:avLst/>
              <a:gdLst>
                <a:gd name="T0" fmla="*/ 16 w 160"/>
                <a:gd name="T1" fmla="*/ 5 h 91"/>
                <a:gd name="T2" fmla="*/ 18 w 160"/>
                <a:gd name="T3" fmla="*/ 17 h 91"/>
                <a:gd name="T4" fmla="*/ 28 w 160"/>
                <a:gd name="T5" fmla="*/ 13 h 91"/>
                <a:gd name="T6" fmla="*/ 52 w 160"/>
                <a:gd name="T7" fmla="*/ 11 h 91"/>
                <a:gd name="T8" fmla="*/ 25 w 160"/>
                <a:gd name="T9" fmla="*/ 23 h 91"/>
                <a:gd name="T10" fmla="*/ 30 w 160"/>
                <a:gd name="T11" fmla="*/ 34 h 91"/>
                <a:gd name="T12" fmla="*/ 15 w 160"/>
                <a:gd name="T13" fmla="*/ 21 h 91"/>
                <a:gd name="T14" fmla="*/ 3 w 160"/>
                <a:gd name="T15" fmla="*/ 24 h 91"/>
                <a:gd name="T16" fmla="*/ 7 w 160"/>
                <a:gd name="T17" fmla="*/ 10 h 91"/>
                <a:gd name="T18" fmla="*/ 2 w 160"/>
                <a:gd name="T19" fmla="*/ 4 h 91"/>
                <a:gd name="T20" fmla="*/ 13 w 160"/>
                <a:gd name="T21" fmla="*/ 0 h 91"/>
                <a:gd name="T22" fmla="*/ 15 w 160"/>
                <a:gd name="T23" fmla="*/ 2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0" h="91">
                  <a:moveTo>
                    <a:pt x="41" y="12"/>
                  </a:moveTo>
                  <a:cubicBezTo>
                    <a:pt x="32" y="20"/>
                    <a:pt x="39" y="32"/>
                    <a:pt x="44" y="42"/>
                  </a:cubicBezTo>
                  <a:cubicBezTo>
                    <a:pt x="52" y="41"/>
                    <a:pt x="62" y="37"/>
                    <a:pt x="69" y="31"/>
                  </a:cubicBezTo>
                  <a:cubicBezTo>
                    <a:pt x="58" y="78"/>
                    <a:pt x="121" y="29"/>
                    <a:pt x="130" y="27"/>
                  </a:cubicBezTo>
                  <a:cubicBezTo>
                    <a:pt x="160" y="62"/>
                    <a:pt x="75" y="57"/>
                    <a:pt x="62" y="57"/>
                  </a:cubicBezTo>
                  <a:cubicBezTo>
                    <a:pt x="65" y="67"/>
                    <a:pt x="72" y="74"/>
                    <a:pt x="74" y="85"/>
                  </a:cubicBezTo>
                  <a:cubicBezTo>
                    <a:pt x="58" y="91"/>
                    <a:pt x="43" y="65"/>
                    <a:pt x="38" y="52"/>
                  </a:cubicBezTo>
                  <a:cubicBezTo>
                    <a:pt x="28" y="55"/>
                    <a:pt x="19" y="58"/>
                    <a:pt x="8" y="58"/>
                  </a:cubicBezTo>
                  <a:cubicBezTo>
                    <a:pt x="0" y="43"/>
                    <a:pt x="17" y="38"/>
                    <a:pt x="17" y="24"/>
                  </a:cubicBezTo>
                  <a:cubicBezTo>
                    <a:pt x="8" y="20"/>
                    <a:pt x="8" y="18"/>
                    <a:pt x="6" y="10"/>
                  </a:cubicBezTo>
                  <a:cubicBezTo>
                    <a:pt x="16" y="9"/>
                    <a:pt x="26" y="6"/>
                    <a:pt x="34" y="0"/>
                  </a:cubicBezTo>
                  <a:cubicBezTo>
                    <a:pt x="38" y="1"/>
                    <a:pt x="35" y="2"/>
                    <a:pt x="36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8" name="Freeform 1390">
              <a:extLst>
                <a:ext uri="{FF2B5EF4-FFF2-40B4-BE49-F238E27FC236}">
                  <a16:creationId xmlns:a16="http://schemas.microsoft.com/office/drawing/2014/main" id="{CCFF0599-A34D-4BA1-B882-9967A251E33F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 bwMode="auto">
            <a:xfrm>
              <a:off x="1957" y="975"/>
              <a:ext cx="79" cy="98"/>
            </a:xfrm>
            <a:custGeom>
              <a:avLst/>
              <a:gdLst>
                <a:gd name="T0" fmla="*/ 29 w 108"/>
                <a:gd name="T1" fmla="*/ 11 h 133"/>
                <a:gd name="T2" fmla="*/ 42 w 108"/>
                <a:gd name="T3" fmla="*/ 1 h 133"/>
                <a:gd name="T4" fmla="*/ 21 w 108"/>
                <a:gd name="T5" fmla="*/ 26 h 133"/>
                <a:gd name="T6" fmla="*/ 3 w 108"/>
                <a:gd name="T7" fmla="*/ 53 h 133"/>
                <a:gd name="T8" fmla="*/ 11 w 108"/>
                <a:gd name="T9" fmla="*/ 27 h 133"/>
                <a:gd name="T10" fmla="*/ 4 w 108"/>
                <a:gd name="T11" fmla="*/ 0 h 133"/>
                <a:gd name="T12" fmla="*/ 29 w 108"/>
                <a:gd name="T13" fmla="*/ 11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33">
                  <a:moveTo>
                    <a:pt x="72" y="27"/>
                  </a:moveTo>
                  <a:cubicBezTo>
                    <a:pt x="84" y="19"/>
                    <a:pt x="96" y="11"/>
                    <a:pt x="108" y="4"/>
                  </a:cubicBezTo>
                  <a:cubicBezTo>
                    <a:pt x="102" y="36"/>
                    <a:pt x="70" y="40"/>
                    <a:pt x="54" y="64"/>
                  </a:cubicBezTo>
                  <a:cubicBezTo>
                    <a:pt x="40" y="87"/>
                    <a:pt x="48" y="129"/>
                    <a:pt x="8" y="133"/>
                  </a:cubicBezTo>
                  <a:cubicBezTo>
                    <a:pt x="19" y="116"/>
                    <a:pt x="31" y="87"/>
                    <a:pt x="29" y="67"/>
                  </a:cubicBezTo>
                  <a:cubicBezTo>
                    <a:pt x="28" y="44"/>
                    <a:pt x="0" y="24"/>
                    <a:pt x="10" y="0"/>
                  </a:cubicBezTo>
                  <a:cubicBezTo>
                    <a:pt x="10" y="0"/>
                    <a:pt x="26" y="55"/>
                    <a:pt x="72" y="27"/>
                  </a:cubicBez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19" name="Freeform 1391">
              <a:extLst>
                <a:ext uri="{FF2B5EF4-FFF2-40B4-BE49-F238E27FC236}">
                  <a16:creationId xmlns:a16="http://schemas.microsoft.com/office/drawing/2014/main" id="{EF82982D-BB9E-49F6-A1C6-CCCF4C17777C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 bwMode="auto">
            <a:xfrm>
              <a:off x="1809" y="888"/>
              <a:ext cx="72" cy="138"/>
            </a:xfrm>
            <a:custGeom>
              <a:avLst/>
              <a:gdLst>
                <a:gd name="T0" fmla="*/ 31 w 97"/>
                <a:gd name="T1" fmla="*/ 25 h 187"/>
                <a:gd name="T2" fmla="*/ 18 w 97"/>
                <a:gd name="T3" fmla="*/ 51 h 187"/>
                <a:gd name="T4" fmla="*/ 32 w 97"/>
                <a:gd name="T5" fmla="*/ 75 h 187"/>
                <a:gd name="T6" fmla="*/ 5 w 97"/>
                <a:gd name="T7" fmla="*/ 41 h 187"/>
                <a:gd name="T8" fmla="*/ 2 w 97"/>
                <a:gd name="T9" fmla="*/ 22 h 187"/>
                <a:gd name="T10" fmla="*/ 4 w 97"/>
                <a:gd name="T11" fmla="*/ 0 h 187"/>
                <a:gd name="T12" fmla="*/ 15 w 97"/>
                <a:gd name="T13" fmla="*/ 20 h 187"/>
                <a:gd name="T14" fmla="*/ 39 w 97"/>
                <a:gd name="T15" fmla="*/ 14 h 187"/>
                <a:gd name="T16" fmla="*/ 27 w 97"/>
                <a:gd name="T17" fmla="*/ 26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87">
                  <a:moveTo>
                    <a:pt x="76" y="63"/>
                  </a:moveTo>
                  <a:cubicBezTo>
                    <a:pt x="54" y="72"/>
                    <a:pt x="35" y="102"/>
                    <a:pt x="43" y="126"/>
                  </a:cubicBezTo>
                  <a:cubicBezTo>
                    <a:pt x="51" y="149"/>
                    <a:pt x="75" y="163"/>
                    <a:pt x="78" y="187"/>
                  </a:cubicBezTo>
                  <a:cubicBezTo>
                    <a:pt x="52" y="159"/>
                    <a:pt x="31" y="131"/>
                    <a:pt x="13" y="100"/>
                  </a:cubicBezTo>
                  <a:cubicBezTo>
                    <a:pt x="0" y="80"/>
                    <a:pt x="0" y="77"/>
                    <a:pt x="6" y="56"/>
                  </a:cubicBezTo>
                  <a:cubicBezTo>
                    <a:pt x="10" y="37"/>
                    <a:pt x="9" y="19"/>
                    <a:pt x="11" y="0"/>
                  </a:cubicBezTo>
                  <a:cubicBezTo>
                    <a:pt x="18" y="16"/>
                    <a:pt x="19" y="42"/>
                    <a:pt x="36" y="49"/>
                  </a:cubicBezTo>
                  <a:cubicBezTo>
                    <a:pt x="53" y="56"/>
                    <a:pt x="83" y="42"/>
                    <a:pt x="97" y="35"/>
                  </a:cubicBezTo>
                  <a:cubicBezTo>
                    <a:pt x="89" y="46"/>
                    <a:pt x="79" y="58"/>
                    <a:pt x="67" y="6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0" name="Freeform 1392">
              <a:extLst>
                <a:ext uri="{FF2B5EF4-FFF2-40B4-BE49-F238E27FC236}">
                  <a16:creationId xmlns:a16="http://schemas.microsoft.com/office/drawing/2014/main" id="{009EF79E-0DD7-4A50-9FF7-02A53DB704F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 bwMode="auto">
            <a:xfrm>
              <a:off x="1738" y="734"/>
              <a:ext cx="171" cy="160"/>
            </a:xfrm>
            <a:custGeom>
              <a:avLst/>
              <a:gdLst>
                <a:gd name="T0" fmla="*/ 91 w 233"/>
                <a:gd name="T1" fmla="*/ 82 h 218"/>
                <a:gd name="T2" fmla="*/ 90 w 233"/>
                <a:gd name="T3" fmla="*/ 72 h 218"/>
                <a:gd name="T4" fmla="*/ 76 w 233"/>
                <a:gd name="T5" fmla="*/ 76 h 218"/>
                <a:gd name="T6" fmla="*/ 61 w 233"/>
                <a:gd name="T7" fmla="*/ 72 h 218"/>
                <a:gd name="T8" fmla="*/ 40 w 233"/>
                <a:gd name="T9" fmla="*/ 53 h 218"/>
                <a:gd name="T10" fmla="*/ 40 w 233"/>
                <a:gd name="T11" fmla="*/ 37 h 218"/>
                <a:gd name="T12" fmla="*/ 26 w 233"/>
                <a:gd name="T13" fmla="*/ 25 h 218"/>
                <a:gd name="T14" fmla="*/ 0 w 233"/>
                <a:gd name="T15" fmla="*/ 2 h 218"/>
                <a:gd name="T16" fmla="*/ 25 w 233"/>
                <a:gd name="T17" fmla="*/ 39 h 218"/>
                <a:gd name="T18" fmla="*/ 27 w 233"/>
                <a:gd name="T19" fmla="*/ 66 h 218"/>
                <a:gd name="T20" fmla="*/ 45 w 233"/>
                <a:gd name="T21" fmla="*/ 81 h 218"/>
                <a:gd name="T22" fmla="*/ 74 w 233"/>
                <a:gd name="T23" fmla="*/ 86 h 2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3" h="218">
                  <a:moveTo>
                    <a:pt x="230" y="208"/>
                  </a:moveTo>
                  <a:cubicBezTo>
                    <a:pt x="233" y="200"/>
                    <a:pt x="232" y="191"/>
                    <a:pt x="229" y="183"/>
                  </a:cubicBezTo>
                  <a:cubicBezTo>
                    <a:pt x="218" y="178"/>
                    <a:pt x="208" y="190"/>
                    <a:pt x="194" y="192"/>
                  </a:cubicBezTo>
                  <a:cubicBezTo>
                    <a:pt x="180" y="195"/>
                    <a:pt x="168" y="188"/>
                    <a:pt x="154" y="183"/>
                  </a:cubicBezTo>
                  <a:cubicBezTo>
                    <a:pt x="128" y="173"/>
                    <a:pt x="105" y="164"/>
                    <a:pt x="100" y="133"/>
                  </a:cubicBezTo>
                  <a:cubicBezTo>
                    <a:pt x="98" y="121"/>
                    <a:pt x="105" y="104"/>
                    <a:pt x="100" y="93"/>
                  </a:cubicBezTo>
                  <a:cubicBezTo>
                    <a:pt x="94" y="79"/>
                    <a:pt x="77" y="73"/>
                    <a:pt x="67" y="62"/>
                  </a:cubicBezTo>
                  <a:cubicBezTo>
                    <a:pt x="50" y="42"/>
                    <a:pt x="34" y="0"/>
                    <a:pt x="0" y="6"/>
                  </a:cubicBezTo>
                  <a:cubicBezTo>
                    <a:pt x="2" y="39"/>
                    <a:pt x="51" y="65"/>
                    <a:pt x="63" y="98"/>
                  </a:cubicBezTo>
                  <a:cubicBezTo>
                    <a:pt x="70" y="120"/>
                    <a:pt x="59" y="148"/>
                    <a:pt x="68" y="168"/>
                  </a:cubicBezTo>
                  <a:cubicBezTo>
                    <a:pt x="74" y="180"/>
                    <a:pt x="99" y="197"/>
                    <a:pt x="113" y="205"/>
                  </a:cubicBezTo>
                  <a:cubicBezTo>
                    <a:pt x="133" y="217"/>
                    <a:pt x="163" y="213"/>
                    <a:pt x="187" y="21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1" name="Freeform 1393">
              <a:extLst>
                <a:ext uri="{FF2B5EF4-FFF2-40B4-BE49-F238E27FC236}">
                  <a16:creationId xmlns:a16="http://schemas.microsoft.com/office/drawing/2014/main" id="{C09BFD18-A44B-4FF0-A632-7446EE9D82A3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 bwMode="auto">
            <a:xfrm>
              <a:off x="1862" y="780"/>
              <a:ext cx="76" cy="95"/>
            </a:xfrm>
            <a:custGeom>
              <a:avLst/>
              <a:gdLst>
                <a:gd name="T0" fmla="*/ 35 w 103"/>
                <a:gd name="T1" fmla="*/ 18 h 129"/>
                <a:gd name="T2" fmla="*/ 15 w 103"/>
                <a:gd name="T3" fmla="*/ 13 h 129"/>
                <a:gd name="T4" fmla="*/ 0 w 103"/>
                <a:gd name="T5" fmla="*/ 0 h 129"/>
                <a:gd name="T6" fmla="*/ 15 w 103"/>
                <a:gd name="T7" fmla="*/ 18 h 129"/>
                <a:gd name="T8" fmla="*/ 0 w 103"/>
                <a:gd name="T9" fmla="*/ 29 h 129"/>
                <a:gd name="T10" fmla="*/ 41 w 103"/>
                <a:gd name="T11" fmla="*/ 52 h 129"/>
                <a:gd name="T12" fmla="*/ 30 w 103"/>
                <a:gd name="T13" fmla="*/ 35 h 129"/>
                <a:gd name="T14" fmla="*/ 34 w 103"/>
                <a:gd name="T15" fmla="*/ 18 h 129"/>
                <a:gd name="T16" fmla="*/ 35 w 103"/>
                <a:gd name="T17" fmla="*/ 18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29">
                  <a:moveTo>
                    <a:pt x="87" y="45"/>
                  </a:moveTo>
                  <a:cubicBezTo>
                    <a:pt x="70" y="38"/>
                    <a:pt x="54" y="45"/>
                    <a:pt x="38" y="33"/>
                  </a:cubicBezTo>
                  <a:cubicBezTo>
                    <a:pt x="23" y="22"/>
                    <a:pt x="18" y="8"/>
                    <a:pt x="0" y="0"/>
                  </a:cubicBezTo>
                  <a:cubicBezTo>
                    <a:pt x="7" y="19"/>
                    <a:pt x="32" y="24"/>
                    <a:pt x="37" y="43"/>
                  </a:cubicBezTo>
                  <a:cubicBezTo>
                    <a:pt x="44" y="68"/>
                    <a:pt x="21" y="74"/>
                    <a:pt x="0" y="74"/>
                  </a:cubicBezTo>
                  <a:cubicBezTo>
                    <a:pt x="40" y="81"/>
                    <a:pt x="73" y="96"/>
                    <a:pt x="103" y="129"/>
                  </a:cubicBezTo>
                  <a:cubicBezTo>
                    <a:pt x="102" y="110"/>
                    <a:pt x="82" y="103"/>
                    <a:pt x="73" y="87"/>
                  </a:cubicBezTo>
                  <a:cubicBezTo>
                    <a:pt x="63" y="68"/>
                    <a:pt x="31" y="54"/>
                    <a:pt x="86" y="45"/>
                  </a:cubicBezTo>
                  <a:lnTo>
                    <a:pt x="87" y="45"/>
                  </a:ln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2" name="Freeform 1394">
              <a:extLst>
                <a:ext uri="{FF2B5EF4-FFF2-40B4-BE49-F238E27FC236}">
                  <a16:creationId xmlns:a16="http://schemas.microsoft.com/office/drawing/2014/main" id="{46D95079-F815-421A-A7B9-611B7DE50B35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 bwMode="auto">
            <a:xfrm>
              <a:off x="2012" y="882"/>
              <a:ext cx="45" cy="67"/>
            </a:xfrm>
            <a:custGeom>
              <a:avLst/>
              <a:gdLst>
                <a:gd name="T0" fmla="*/ 0 w 61"/>
                <a:gd name="T1" fmla="*/ 5 h 91"/>
                <a:gd name="T2" fmla="*/ 2 w 61"/>
                <a:gd name="T3" fmla="*/ 36 h 91"/>
                <a:gd name="T4" fmla="*/ 24 w 61"/>
                <a:gd name="T5" fmla="*/ 35 h 91"/>
                <a:gd name="T6" fmla="*/ 7 w 61"/>
                <a:gd name="T7" fmla="*/ 27 h 91"/>
                <a:gd name="T8" fmla="*/ 0 w 61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91">
                  <a:moveTo>
                    <a:pt x="0" y="12"/>
                  </a:moveTo>
                  <a:cubicBezTo>
                    <a:pt x="4" y="37"/>
                    <a:pt x="19" y="67"/>
                    <a:pt x="5" y="91"/>
                  </a:cubicBezTo>
                  <a:cubicBezTo>
                    <a:pt x="17" y="72"/>
                    <a:pt x="43" y="90"/>
                    <a:pt x="61" y="87"/>
                  </a:cubicBezTo>
                  <a:cubicBezTo>
                    <a:pt x="48" y="73"/>
                    <a:pt x="37" y="71"/>
                    <a:pt x="19" y="66"/>
                  </a:cubicBezTo>
                  <a:cubicBezTo>
                    <a:pt x="26" y="42"/>
                    <a:pt x="20" y="18"/>
                    <a:pt x="0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3" name="Freeform 1395">
              <a:extLst>
                <a:ext uri="{FF2B5EF4-FFF2-40B4-BE49-F238E27FC236}">
                  <a16:creationId xmlns:a16="http://schemas.microsoft.com/office/drawing/2014/main" id="{A69CCC94-0CF7-4593-A671-ED3EFC4209D2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 bwMode="auto">
            <a:xfrm>
              <a:off x="1911" y="892"/>
              <a:ext cx="87" cy="76"/>
            </a:xfrm>
            <a:custGeom>
              <a:avLst/>
              <a:gdLst>
                <a:gd name="T0" fmla="*/ 29 w 119"/>
                <a:gd name="T1" fmla="*/ 27 h 104"/>
                <a:gd name="T2" fmla="*/ 27 w 119"/>
                <a:gd name="T3" fmla="*/ 41 h 104"/>
                <a:gd name="T4" fmla="*/ 0 w 119"/>
                <a:gd name="T5" fmla="*/ 19 h 104"/>
                <a:gd name="T6" fmla="*/ 36 w 119"/>
                <a:gd name="T7" fmla="*/ 0 h 104"/>
                <a:gd name="T8" fmla="*/ 47 w 119"/>
                <a:gd name="T9" fmla="*/ 22 h 104"/>
                <a:gd name="T10" fmla="*/ 31 w 119"/>
                <a:gd name="T11" fmla="*/ 23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04">
                  <a:moveTo>
                    <a:pt x="73" y="68"/>
                  </a:moveTo>
                  <a:cubicBezTo>
                    <a:pt x="68" y="78"/>
                    <a:pt x="74" y="92"/>
                    <a:pt x="68" y="104"/>
                  </a:cubicBezTo>
                  <a:cubicBezTo>
                    <a:pt x="71" y="55"/>
                    <a:pt x="32" y="64"/>
                    <a:pt x="0" y="48"/>
                  </a:cubicBezTo>
                  <a:cubicBezTo>
                    <a:pt x="37" y="49"/>
                    <a:pt x="99" y="56"/>
                    <a:pt x="91" y="0"/>
                  </a:cubicBezTo>
                  <a:cubicBezTo>
                    <a:pt x="96" y="25"/>
                    <a:pt x="96" y="39"/>
                    <a:pt x="119" y="56"/>
                  </a:cubicBezTo>
                  <a:cubicBezTo>
                    <a:pt x="104" y="49"/>
                    <a:pt x="86" y="32"/>
                    <a:pt x="79" y="6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4" name="Freeform 1396">
              <a:extLst>
                <a:ext uri="{FF2B5EF4-FFF2-40B4-BE49-F238E27FC236}">
                  <a16:creationId xmlns:a16="http://schemas.microsoft.com/office/drawing/2014/main" id="{5F19003F-782F-48B3-9BDB-D7A28484AF8D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 bwMode="auto">
            <a:xfrm>
              <a:off x="1410" y="799"/>
              <a:ext cx="127" cy="116"/>
            </a:xfrm>
            <a:custGeom>
              <a:avLst/>
              <a:gdLst>
                <a:gd name="T0" fmla="*/ 64 w 172"/>
                <a:gd name="T1" fmla="*/ 38 h 157"/>
                <a:gd name="T2" fmla="*/ 58 w 172"/>
                <a:gd name="T3" fmla="*/ 38 h 157"/>
                <a:gd name="T4" fmla="*/ 44 w 172"/>
                <a:gd name="T5" fmla="*/ 33 h 157"/>
                <a:gd name="T6" fmla="*/ 32 w 172"/>
                <a:gd name="T7" fmla="*/ 22 h 157"/>
                <a:gd name="T8" fmla="*/ 16 w 172"/>
                <a:gd name="T9" fmla="*/ 16 h 157"/>
                <a:gd name="T10" fmla="*/ 2 w 172"/>
                <a:gd name="T11" fmla="*/ 0 h 157"/>
                <a:gd name="T12" fmla="*/ 7 w 172"/>
                <a:gd name="T13" fmla="*/ 28 h 157"/>
                <a:gd name="T14" fmla="*/ 30 w 172"/>
                <a:gd name="T15" fmla="*/ 41 h 157"/>
                <a:gd name="T16" fmla="*/ 66 w 172"/>
                <a:gd name="T17" fmla="*/ 41 h 1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157">
                  <a:moveTo>
                    <a:pt x="157" y="93"/>
                  </a:moveTo>
                  <a:cubicBezTo>
                    <a:pt x="172" y="93"/>
                    <a:pt x="146" y="94"/>
                    <a:pt x="143" y="94"/>
                  </a:cubicBezTo>
                  <a:cubicBezTo>
                    <a:pt x="134" y="91"/>
                    <a:pt x="117" y="87"/>
                    <a:pt x="108" y="83"/>
                  </a:cubicBezTo>
                  <a:cubicBezTo>
                    <a:pt x="93" y="77"/>
                    <a:pt x="89" y="64"/>
                    <a:pt x="78" y="56"/>
                  </a:cubicBezTo>
                  <a:cubicBezTo>
                    <a:pt x="66" y="47"/>
                    <a:pt x="53" y="50"/>
                    <a:pt x="39" y="40"/>
                  </a:cubicBezTo>
                  <a:cubicBezTo>
                    <a:pt x="25" y="29"/>
                    <a:pt x="19" y="11"/>
                    <a:pt x="6" y="0"/>
                  </a:cubicBezTo>
                  <a:cubicBezTo>
                    <a:pt x="0" y="17"/>
                    <a:pt x="8" y="53"/>
                    <a:pt x="17" y="70"/>
                  </a:cubicBezTo>
                  <a:cubicBezTo>
                    <a:pt x="28" y="93"/>
                    <a:pt x="52" y="93"/>
                    <a:pt x="73" y="103"/>
                  </a:cubicBezTo>
                  <a:cubicBezTo>
                    <a:pt x="101" y="116"/>
                    <a:pt x="145" y="157"/>
                    <a:pt x="162" y="10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5" name="Freeform 1397">
              <a:extLst>
                <a:ext uri="{FF2B5EF4-FFF2-40B4-BE49-F238E27FC236}">
                  <a16:creationId xmlns:a16="http://schemas.microsoft.com/office/drawing/2014/main" id="{2FB8FCDD-BE0D-429D-8763-64EBC1704FB2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 bwMode="auto">
            <a:xfrm>
              <a:off x="1277" y="802"/>
              <a:ext cx="67" cy="71"/>
            </a:xfrm>
            <a:custGeom>
              <a:avLst/>
              <a:gdLst>
                <a:gd name="T0" fmla="*/ 24 w 91"/>
                <a:gd name="T1" fmla="*/ 39 h 96"/>
                <a:gd name="T2" fmla="*/ 36 w 91"/>
                <a:gd name="T3" fmla="*/ 7 h 96"/>
                <a:gd name="T4" fmla="*/ 0 w 91"/>
                <a:gd name="T5" fmla="*/ 20 h 96"/>
                <a:gd name="T6" fmla="*/ 17 w 91"/>
                <a:gd name="T7" fmla="*/ 19 h 96"/>
                <a:gd name="T8" fmla="*/ 24 w 91"/>
                <a:gd name="T9" fmla="*/ 35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6">
                  <a:moveTo>
                    <a:pt x="58" y="96"/>
                  </a:moveTo>
                  <a:cubicBezTo>
                    <a:pt x="63" y="65"/>
                    <a:pt x="91" y="54"/>
                    <a:pt x="91" y="19"/>
                  </a:cubicBezTo>
                  <a:cubicBezTo>
                    <a:pt x="62" y="46"/>
                    <a:pt x="25" y="0"/>
                    <a:pt x="0" y="49"/>
                  </a:cubicBezTo>
                  <a:cubicBezTo>
                    <a:pt x="15" y="47"/>
                    <a:pt x="29" y="38"/>
                    <a:pt x="42" y="47"/>
                  </a:cubicBezTo>
                  <a:cubicBezTo>
                    <a:pt x="56" y="56"/>
                    <a:pt x="53" y="74"/>
                    <a:pt x="58" y="8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6" name="Freeform 1398">
              <a:extLst>
                <a:ext uri="{FF2B5EF4-FFF2-40B4-BE49-F238E27FC236}">
                  <a16:creationId xmlns:a16="http://schemas.microsoft.com/office/drawing/2014/main" id="{07967E62-9180-4E27-9E2F-E2C7A4EA4D47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 bwMode="auto">
            <a:xfrm>
              <a:off x="1264" y="856"/>
              <a:ext cx="38" cy="125"/>
            </a:xfrm>
            <a:custGeom>
              <a:avLst/>
              <a:gdLst>
                <a:gd name="T0" fmla="*/ 15 w 52"/>
                <a:gd name="T1" fmla="*/ 68 h 169"/>
                <a:gd name="T2" fmla="*/ 8 w 52"/>
                <a:gd name="T3" fmla="*/ 30 h 169"/>
                <a:gd name="T4" fmla="*/ 15 w 52"/>
                <a:gd name="T5" fmla="*/ 0 h 169"/>
                <a:gd name="T6" fmla="*/ 18 w 52"/>
                <a:gd name="T7" fmla="*/ 36 h 169"/>
                <a:gd name="T8" fmla="*/ 16 w 52"/>
                <a:gd name="T9" fmla="*/ 6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9">
                  <a:moveTo>
                    <a:pt x="39" y="169"/>
                  </a:moveTo>
                  <a:cubicBezTo>
                    <a:pt x="16" y="134"/>
                    <a:pt x="19" y="111"/>
                    <a:pt x="20" y="73"/>
                  </a:cubicBezTo>
                  <a:cubicBezTo>
                    <a:pt x="20" y="48"/>
                    <a:pt x="0" y="6"/>
                    <a:pt x="38" y="0"/>
                  </a:cubicBezTo>
                  <a:cubicBezTo>
                    <a:pt x="51" y="26"/>
                    <a:pt x="40" y="62"/>
                    <a:pt x="45" y="89"/>
                  </a:cubicBezTo>
                  <a:cubicBezTo>
                    <a:pt x="52" y="122"/>
                    <a:pt x="49" y="137"/>
                    <a:pt x="41" y="16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7" name="Freeform 1399">
              <a:extLst>
                <a:ext uri="{FF2B5EF4-FFF2-40B4-BE49-F238E27FC236}">
                  <a16:creationId xmlns:a16="http://schemas.microsoft.com/office/drawing/2014/main" id="{0B860D23-ED13-4B48-A4B0-73B20CA19FE6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 bwMode="auto">
            <a:xfrm>
              <a:off x="1190" y="946"/>
              <a:ext cx="94" cy="74"/>
            </a:xfrm>
            <a:custGeom>
              <a:avLst/>
              <a:gdLst>
                <a:gd name="T0" fmla="*/ 52 w 127"/>
                <a:gd name="T1" fmla="*/ 30 h 100"/>
                <a:gd name="T2" fmla="*/ 38 w 127"/>
                <a:gd name="T3" fmla="*/ 0 h 100"/>
                <a:gd name="T4" fmla="*/ 27 w 127"/>
                <a:gd name="T5" fmla="*/ 13 h 100"/>
                <a:gd name="T6" fmla="*/ 18 w 127"/>
                <a:gd name="T7" fmla="*/ 1 h 100"/>
                <a:gd name="T8" fmla="*/ 17 w 127"/>
                <a:gd name="T9" fmla="*/ 22 h 100"/>
                <a:gd name="T10" fmla="*/ 5 w 127"/>
                <a:gd name="T11" fmla="*/ 12 h 100"/>
                <a:gd name="T12" fmla="*/ 5 w 127"/>
                <a:gd name="T13" fmla="*/ 38 h 100"/>
                <a:gd name="T14" fmla="*/ 28 w 127"/>
                <a:gd name="T15" fmla="*/ 37 h 100"/>
                <a:gd name="T16" fmla="*/ 50 w 127"/>
                <a:gd name="T17" fmla="*/ 3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00">
                  <a:moveTo>
                    <a:pt x="127" y="73"/>
                  </a:moveTo>
                  <a:cubicBezTo>
                    <a:pt x="103" y="68"/>
                    <a:pt x="81" y="22"/>
                    <a:pt x="93" y="0"/>
                  </a:cubicBezTo>
                  <a:cubicBezTo>
                    <a:pt x="90" y="7"/>
                    <a:pt x="76" y="32"/>
                    <a:pt x="68" y="33"/>
                  </a:cubicBezTo>
                  <a:cubicBezTo>
                    <a:pt x="54" y="33"/>
                    <a:pt x="51" y="11"/>
                    <a:pt x="45" y="3"/>
                  </a:cubicBezTo>
                  <a:cubicBezTo>
                    <a:pt x="42" y="23"/>
                    <a:pt x="37" y="34"/>
                    <a:pt x="42" y="54"/>
                  </a:cubicBezTo>
                  <a:cubicBezTo>
                    <a:pt x="32" y="47"/>
                    <a:pt x="24" y="36"/>
                    <a:pt x="14" y="29"/>
                  </a:cubicBezTo>
                  <a:cubicBezTo>
                    <a:pt x="4" y="52"/>
                    <a:pt x="0" y="71"/>
                    <a:pt x="14" y="94"/>
                  </a:cubicBezTo>
                  <a:cubicBezTo>
                    <a:pt x="32" y="100"/>
                    <a:pt x="52" y="96"/>
                    <a:pt x="70" y="91"/>
                  </a:cubicBezTo>
                  <a:cubicBezTo>
                    <a:pt x="85" y="88"/>
                    <a:pt x="114" y="87"/>
                    <a:pt x="122" y="76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8" name="Freeform 1400">
              <a:extLst>
                <a:ext uri="{FF2B5EF4-FFF2-40B4-BE49-F238E27FC236}">
                  <a16:creationId xmlns:a16="http://schemas.microsoft.com/office/drawing/2014/main" id="{B54074A7-6F1F-4D64-AE84-17A76D9C4EC6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 bwMode="auto">
            <a:xfrm>
              <a:off x="1223" y="870"/>
              <a:ext cx="29" cy="78"/>
            </a:xfrm>
            <a:custGeom>
              <a:avLst/>
              <a:gdLst>
                <a:gd name="T0" fmla="*/ 16 w 39"/>
                <a:gd name="T1" fmla="*/ 0 h 106"/>
                <a:gd name="T2" fmla="*/ 14 w 39"/>
                <a:gd name="T3" fmla="*/ 22 h 106"/>
                <a:gd name="T4" fmla="*/ 9 w 39"/>
                <a:gd name="T5" fmla="*/ 42 h 106"/>
                <a:gd name="T6" fmla="*/ 10 w 39"/>
                <a:gd name="T7" fmla="*/ 27 h 106"/>
                <a:gd name="T8" fmla="*/ 0 w 39"/>
                <a:gd name="T9" fmla="*/ 39 h 106"/>
                <a:gd name="T10" fmla="*/ 7 w 39"/>
                <a:gd name="T11" fmla="*/ 17 h 106"/>
                <a:gd name="T12" fmla="*/ 5 w 39"/>
                <a:gd name="T13" fmla="*/ 10 h 106"/>
                <a:gd name="T14" fmla="*/ 14 w 39"/>
                <a:gd name="T15" fmla="*/ 1 h 106"/>
                <a:gd name="T16" fmla="*/ 14 w 39"/>
                <a:gd name="T17" fmla="*/ 3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05">
                  <a:moveTo>
                    <a:pt x="39" y="0"/>
                  </a:moveTo>
                  <a:cubicBezTo>
                    <a:pt x="32" y="5"/>
                    <a:pt x="34" y="41"/>
                    <a:pt x="35" y="56"/>
                  </a:cubicBezTo>
                  <a:cubicBezTo>
                    <a:pt x="35" y="78"/>
                    <a:pt x="33" y="87"/>
                    <a:pt x="21" y="106"/>
                  </a:cubicBezTo>
                  <a:cubicBezTo>
                    <a:pt x="15" y="95"/>
                    <a:pt x="22" y="80"/>
                    <a:pt x="23" y="68"/>
                  </a:cubicBezTo>
                  <a:cubicBezTo>
                    <a:pt x="10" y="72"/>
                    <a:pt x="11" y="90"/>
                    <a:pt x="0" y="98"/>
                  </a:cubicBezTo>
                  <a:cubicBezTo>
                    <a:pt x="0" y="80"/>
                    <a:pt x="14" y="61"/>
                    <a:pt x="16" y="42"/>
                  </a:cubicBezTo>
                  <a:cubicBezTo>
                    <a:pt x="17" y="36"/>
                    <a:pt x="9" y="35"/>
                    <a:pt x="12" y="26"/>
                  </a:cubicBezTo>
                  <a:cubicBezTo>
                    <a:pt x="14" y="17"/>
                    <a:pt x="26" y="6"/>
                    <a:pt x="33" y="2"/>
                  </a:cubicBezTo>
                  <a:cubicBezTo>
                    <a:pt x="37" y="3"/>
                    <a:pt x="33" y="4"/>
                    <a:pt x="35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29" name="Freeform 1401">
              <a:extLst>
                <a:ext uri="{FF2B5EF4-FFF2-40B4-BE49-F238E27FC236}">
                  <a16:creationId xmlns:a16="http://schemas.microsoft.com/office/drawing/2014/main" id="{5316A8D1-0706-4209-891F-A64B3095945E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 bwMode="auto">
            <a:xfrm>
              <a:off x="1149" y="964"/>
              <a:ext cx="62" cy="100"/>
            </a:xfrm>
            <a:custGeom>
              <a:avLst/>
              <a:gdLst>
                <a:gd name="T0" fmla="*/ 14 w 84"/>
                <a:gd name="T1" fmla="*/ 5 h 136"/>
                <a:gd name="T2" fmla="*/ 21 w 84"/>
                <a:gd name="T3" fmla="*/ 35 h 136"/>
                <a:gd name="T4" fmla="*/ 21 w 84"/>
                <a:gd name="T5" fmla="*/ 54 h 136"/>
                <a:gd name="T6" fmla="*/ 3 w 84"/>
                <a:gd name="T7" fmla="*/ 36 h 136"/>
                <a:gd name="T8" fmla="*/ 2 w 84"/>
                <a:gd name="T9" fmla="*/ 21 h 136"/>
                <a:gd name="T10" fmla="*/ 14 w 84"/>
                <a:gd name="T11" fmla="*/ 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136">
                  <a:moveTo>
                    <a:pt x="35" y="12"/>
                  </a:moveTo>
                  <a:cubicBezTo>
                    <a:pt x="31" y="46"/>
                    <a:pt x="25" y="63"/>
                    <a:pt x="53" y="89"/>
                  </a:cubicBezTo>
                  <a:cubicBezTo>
                    <a:pt x="74" y="107"/>
                    <a:pt x="84" y="118"/>
                    <a:pt x="53" y="136"/>
                  </a:cubicBezTo>
                  <a:cubicBezTo>
                    <a:pt x="39" y="124"/>
                    <a:pt x="16" y="106"/>
                    <a:pt x="7" y="91"/>
                  </a:cubicBezTo>
                  <a:cubicBezTo>
                    <a:pt x="0" y="79"/>
                    <a:pt x="1" y="66"/>
                    <a:pt x="6" y="54"/>
                  </a:cubicBezTo>
                  <a:cubicBezTo>
                    <a:pt x="13" y="38"/>
                    <a:pt x="24" y="13"/>
                    <a:pt x="35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0" name="Freeform 1402">
              <a:extLst>
                <a:ext uri="{FF2B5EF4-FFF2-40B4-BE49-F238E27FC236}">
                  <a16:creationId xmlns:a16="http://schemas.microsoft.com/office/drawing/2014/main" id="{6F838686-FFD3-412F-B67B-9FAC74CF6082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 bwMode="auto">
            <a:xfrm>
              <a:off x="1533" y="774"/>
              <a:ext cx="163" cy="194"/>
            </a:xfrm>
            <a:custGeom>
              <a:avLst/>
              <a:gdLst>
                <a:gd name="T0" fmla="*/ 42 w 221"/>
                <a:gd name="T1" fmla="*/ 42 h 263"/>
                <a:gd name="T2" fmla="*/ 19 w 221"/>
                <a:gd name="T3" fmla="*/ 69 h 263"/>
                <a:gd name="T4" fmla="*/ 41 w 221"/>
                <a:gd name="T5" fmla="*/ 82 h 263"/>
                <a:gd name="T6" fmla="*/ 42 w 221"/>
                <a:gd name="T7" fmla="*/ 105 h 263"/>
                <a:gd name="T8" fmla="*/ 64 w 221"/>
                <a:gd name="T9" fmla="*/ 77 h 263"/>
                <a:gd name="T10" fmla="*/ 89 w 221"/>
                <a:gd name="T11" fmla="*/ 57 h 263"/>
                <a:gd name="T12" fmla="*/ 69 w 221"/>
                <a:gd name="T13" fmla="*/ 67 h 263"/>
                <a:gd name="T14" fmla="*/ 57 w 221"/>
                <a:gd name="T15" fmla="*/ 66 h 263"/>
                <a:gd name="T16" fmla="*/ 53 w 221"/>
                <a:gd name="T17" fmla="*/ 35 h 263"/>
                <a:gd name="T18" fmla="*/ 32 w 221"/>
                <a:gd name="T19" fmla="*/ 7 h 263"/>
                <a:gd name="T20" fmla="*/ 0 w 221"/>
                <a:gd name="T21" fmla="*/ 7 h 263"/>
                <a:gd name="T22" fmla="*/ 20 w 221"/>
                <a:gd name="T23" fmla="*/ 15 h 263"/>
                <a:gd name="T24" fmla="*/ 38 w 221"/>
                <a:gd name="T25" fmla="*/ 27 h 263"/>
                <a:gd name="T26" fmla="*/ 41 w 221"/>
                <a:gd name="T27" fmla="*/ 49 h 2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1" h="263">
                  <a:moveTo>
                    <a:pt x="105" y="104"/>
                  </a:moveTo>
                  <a:cubicBezTo>
                    <a:pt x="99" y="131"/>
                    <a:pt x="88" y="180"/>
                    <a:pt x="47" y="172"/>
                  </a:cubicBezTo>
                  <a:cubicBezTo>
                    <a:pt x="63" y="177"/>
                    <a:pt x="93" y="189"/>
                    <a:pt x="103" y="203"/>
                  </a:cubicBezTo>
                  <a:cubicBezTo>
                    <a:pt x="114" y="219"/>
                    <a:pt x="107" y="245"/>
                    <a:pt x="105" y="263"/>
                  </a:cubicBezTo>
                  <a:cubicBezTo>
                    <a:pt x="124" y="236"/>
                    <a:pt x="130" y="207"/>
                    <a:pt x="160" y="191"/>
                  </a:cubicBezTo>
                  <a:cubicBezTo>
                    <a:pt x="185" y="177"/>
                    <a:pt x="213" y="174"/>
                    <a:pt x="221" y="142"/>
                  </a:cubicBezTo>
                  <a:cubicBezTo>
                    <a:pt x="207" y="154"/>
                    <a:pt x="191" y="160"/>
                    <a:pt x="174" y="167"/>
                  </a:cubicBezTo>
                  <a:cubicBezTo>
                    <a:pt x="156" y="174"/>
                    <a:pt x="152" y="180"/>
                    <a:pt x="143" y="163"/>
                  </a:cubicBezTo>
                  <a:cubicBezTo>
                    <a:pt x="131" y="143"/>
                    <a:pt x="138" y="109"/>
                    <a:pt x="131" y="87"/>
                  </a:cubicBezTo>
                  <a:cubicBezTo>
                    <a:pt x="122" y="57"/>
                    <a:pt x="109" y="33"/>
                    <a:pt x="80" y="18"/>
                  </a:cubicBezTo>
                  <a:cubicBezTo>
                    <a:pt x="60" y="9"/>
                    <a:pt x="17" y="0"/>
                    <a:pt x="0" y="16"/>
                  </a:cubicBezTo>
                  <a:cubicBezTo>
                    <a:pt x="16" y="25"/>
                    <a:pt x="33" y="29"/>
                    <a:pt x="49" y="36"/>
                  </a:cubicBezTo>
                  <a:cubicBezTo>
                    <a:pt x="66" y="44"/>
                    <a:pt x="78" y="59"/>
                    <a:pt x="93" y="67"/>
                  </a:cubicBezTo>
                  <a:cubicBezTo>
                    <a:pt x="102" y="84"/>
                    <a:pt x="101" y="102"/>
                    <a:pt x="101" y="12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1" name="Freeform 1403">
              <a:extLst>
                <a:ext uri="{FF2B5EF4-FFF2-40B4-BE49-F238E27FC236}">
                  <a16:creationId xmlns:a16="http://schemas.microsoft.com/office/drawing/2014/main" id="{29C096B1-B33E-4257-AE70-1034353C871C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 bwMode="auto">
            <a:xfrm>
              <a:off x="1459" y="735"/>
              <a:ext cx="88" cy="45"/>
            </a:xfrm>
            <a:custGeom>
              <a:avLst/>
              <a:gdLst>
                <a:gd name="T0" fmla="*/ 40 w 120"/>
                <a:gd name="T1" fmla="*/ 5 h 62"/>
                <a:gd name="T2" fmla="*/ 41 w 120"/>
                <a:gd name="T3" fmla="*/ 5 h 62"/>
                <a:gd name="T4" fmla="*/ 48 w 120"/>
                <a:gd name="T5" fmla="*/ 22 h 62"/>
                <a:gd name="T6" fmla="*/ 36 w 120"/>
                <a:gd name="T7" fmla="*/ 23 h 62"/>
                <a:gd name="T8" fmla="*/ 25 w 120"/>
                <a:gd name="T9" fmla="*/ 17 h 62"/>
                <a:gd name="T10" fmla="*/ 0 w 120"/>
                <a:gd name="T11" fmla="*/ 7 h 62"/>
                <a:gd name="T12" fmla="*/ 27 w 120"/>
                <a:gd name="T13" fmla="*/ 15 h 62"/>
                <a:gd name="T14" fmla="*/ 44 w 120"/>
                <a:gd name="T15" fmla="*/ 3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62">
                  <a:moveTo>
                    <a:pt x="101" y="12"/>
                  </a:moveTo>
                  <a:cubicBezTo>
                    <a:pt x="103" y="11"/>
                    <a:pt x="105" y="12"/>
                    <a:pt x="105" y="14"/>
                  </a:cubicBezTo>
                  <a:cubicBezTo>
                    <a:pt x="92" y="34"/>
                    <a:pt x="102" y="48"/>
                    <a:pt x="120" y="58"/>
                  </a:cubicBezTo>
                  <a:cubicBezTo>
                    <a:pt x="109" y="58"/>
                    <a:pt x="102" y="62"/>
                    <a:pt x="91" y="60"/>
                  </a:cubicBezTo>
                  <a:cubicBezTo>
                    <a:pt x="82" y="58"/>
                    <a:pt x="73" y="46"/>
                    <a:pt x="63" y="43"/>
                  </a:cubicBezTo>
                  <a:cubicBezTo>
                    <a:pt x="38" y="36"/>
                    <a:pt x="19" y="40"/>
                    <a:pt x="0" y="19"/>
                  </a:cubicBezTo>
                  <a:cubicBezTo>
                    <a:pt x="19" y="23"/>
                    <a:pt x="47" y="47"/>
                    <a:pt x="68" y="40"/>
                  </a:cubicBezTo>
                  <a:cubicBezTo>
                    <a:pt x="86" y="35"/>
                    <a:pt x="89" y="0"/>
                    <a:pt x="112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2" name="Freeform 1404">
              <a:extLst>
                <a:ext uri="{FF2B5EF4-FFF2-40B4-BE49-F238E27FC236}">
                  <a16:creationId xmlns:a16="http://schemas.microsoft.com/office/drawing/2014/main" id="{BC46E2AD-7709-478C-BB8C-43CC8C24CF4D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 bwMode="auto">
            <a:xfrm>
              <a:off x="1666" y="723"/>
              <a:ext cx="90" cy="81"/>
            </a:xfrm>
            <a:custGeom>
              <a:avLst/>
              <a:gdLst>
                <a:gd name="T0" fmla="*/ 8 w 122"/>
                <a:gd name="T1" fmla="*/ 3 h 110"/>
                <a:gd name="T2" fmla="*/ 24 w 122"/>
                <a:gd name="T3" fmla="*/ 4 h 110"/>
                <a:gd name="T4" fmla="*/ 30 w 122"/>
                <a:gd name="T5" fmla="*/ 28 h 110"/>
                <a:gd name="T6" fmla="*/ 49 w 122"/>
                <a:gd name="T7" fmla="*/ 44 h 110"/>
                <a:gd name="T8" fmla="*/ 28 w 122"/>
                <a:gd name="T9" fmla="*/ 43 h 110"/>
                <a:gd name="T10" fmla="*/ 20 w 122"/>
                <a:gd name="T11" fmla="*/ 20 h 110"/>
                <a:gd name="T12" fmla="*/ 7 w 122"/>
                <a:gd name="T13" fmla="*/ 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110">
                  <a:moveTo>
                    <a:pt x="21" y="7"/>
                  </a:moveTo>
                  <a:cubicBezTo>
                    <a:pt x="22" y="39"/>
                    <a:pt x="48" y="17"/>
                    <a:pt x="60" y="9"/>
                  </a:cubicBezTo>
                  <a:cubicBezTo>
                    <a:pt x="58" y="30"/>
                    <a:pt x="59" y="55"/>
                    <a:pt x="75" y="70"/>
                  </a:cubicBezTo>
                  <a:cubicBezTo>
                    <a:pt x="91" y="85"/>
                    <a:pt x="109" y="91"/>
                    <a:pt x="122" y="110"/>
                  </a:cubicBezTo>
                  <a:cubicBezTo>
                    <a:pt x="105" y="102"/>
                    <a:pt x="87" y="98"/>
                    <a:pt x="70" y="107"/>
                  </a:cubicBezTo>
                  <a:cubicBezTo>
                    <a:pt x="77" y="89"/>
                    <a:pt x="64" y="60"/>
                    <a:pt x="49" y="49"/>
                  </a:cubicBezTo>
                  <a:cubicBezTo>
                    <a:pt x="25" y="29"/>
                    <a:pt x="0" y="37"/>
                    <a:pt x="16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3" name="Freeform 1405">
              <a:extLst>
                <a:ext uri="{FF2B5EF4-FFF2-40B4-BE49-F238E27FC236}">
                  <a16:creationId xmlns:a16="http://schemas.microsoft.com/office/drawing/2014/main" id="{D75C1F28-A60F-433C-B1EC-D83C178C172C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 bwMode="auto">
            <a:xfrm>
              <a:off x="1605" y="746"/>
              <a:ext cx="248" cy="344"/>
            </a:xfrm>
            <a:custGeom>
              <a:avLst/>
              <a:gdLst>
                <a:gd name="T0" fmla="*/ 43 w 337"/>
                <a:gd name="T1" fmla="*/ 34 h 467"/>
                <a:gd name="T2" fmla="*/ 73 w 337"/>
                <a:gd name="T3" fmla="*/ 63 h 467"/>
                <a:gd name="T4" fmla="*/ 78 w 337"/>
                <a:gd name="T5" fmla="*/ 72 h 467"/>
                <a:gd name="T6" fmla="*/ 86 w 337"/>
                <a:gd name="T7" fmla="*/ 77 h 467"/>
                <a:gd name="T8" fmla="*/ 89 w 337"/>
                <a:gd name="T9" fmla="*/ 96 h 467"/>
                <a:gd name="T10" fmla="*/ 87 w 337"/>
                <a:gd name="T11" fmla="*/ 121 h 467"/>
                <a:gd name="T12" fmla="*/ 98 w 337"/>
                <a:gd name="T13" fmla="*/ 141 h 467"/>
                <a:gd name="T14" fmla="*/ 114 w 337"/>
                <a:gd name="T15" fmla="*/ 174 h 467"/>
                <a:gd name="T16" fmla="*/ 127 w 337"/>
                <a:gd name="T17" fmla="*/ 174 h 467"/>
                <a:gd name="T18" fmla="*/ 101 w 337"/>
                <a:gd name="T19" fmla="*/ 183 h 467"/>
                <a:gd name="T20" fmla="*/ 85 w 337"/>
                <a:gd name="T21" fmla="*/ 164 h 467"/>
                <a:gd name="T22" fmla="*/ 65 w 337"/>
                <a:gd name="T23" fmla="*/ 166 h 467"/>
                <a:gd name="T24" fmla="*/ 46 w 337"/>
                <a:gd name="T25" fmla="*/ 150 h 467"/>
                <a:gd name="T26" fmla="*/ 25 w 337"/>
                <a:gd name="T27" fmla="*/ 139 h 467"/>
                <a:gd name="T28" fmla="*/ 1 w 337"/>
                <a:gd name="T29" fmla="*/ 145 h 467"/>
                <a:gd name="T30" fmla="*/ 13 w 337"/>
                <a:gd name="T31" fmla="*/ 106 h 467"/>
                <a:gd name="T32" fmla="*/ 18 w 337"/>
                <a:gd name="T33" fmla="*/ 129 h 467"/>
                <a:gd name="T34" fmla="*/ 43 w 337"/>
                <a:gd name="T35" fmla="*/ 122 h 467"/>
                <a:gd name="T36" fmla="*/ 39 w 337"/>
                <a:gd name="T37" fmla="*/ 137 h 467"/>
                <a:gd name="T38" fmla="*/ 85 w 337"/>
                <a:gd name="T39" fmla="*/ 152 h 467"/>
                <a:gd name="T40" fmla="*/ 77 w 337"/>
                <a:gd name="T41" fmla="*/ 120 h 467"/>
                <a:gd name="T42" fmla="*/ 79 w 337"/>
                <a:gd name="T43" fmla="*/ 83 h 467"/>
                <a:gd name="T44" fmla="*/ 57 w 337"/>
                <a:gd name="T45" fmla="*/ 57 h 467"/>
                <a:gd name="T46" fmla="*/ 34 w 337"/>
                <a:gd name="T47" fmla="*/ 63 h 467"/>
                <a:gd name="T48" fmla="*/ 35 w 337"/>
                <a:gd name="T49" fmla="*/ 26 h 467"/>
                <a:gd name="T50" fmla="*/ 6 w 337"/>
                <a:gd name="T51" fmla="*/ 0 h 467"/>
                <a:gd name="T52" fmla="*/ 29 w 337"/>
                <a:gd name="T53" fmla="*/ 13 h 467"/>
                <a:gd name="T54" fmla="*/ 49 w 337"/>
                <a:gd name="T55" fmla="*/ 13 h 467"/>
                <a:gd name="T56" fmla="*/ 42 w 337"/>
                <a:gd name="T57" fmla="*/ 38 h 4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7" h="467">
                  <a:moveTo>
                    <a:pt x="107" y="86"/>
                  </a:moveTo>
                  <a:cubicBezTo>
                    <a:pt x="101" y="118"/>
                    <a:pt x="166" y="135"/>
                    <a:pt x="183" y="159"/>
                  </a:cubicBezTo>
                  <a:cubicBezTo>
                    <a:pt x="188" y="165"/>
                    <a:pt x="191" y="176"/>
                    <a:pt x="196" y="181"/>
                  </a:cubicBezTo>
                  <a:cubicBezTo>
                    <a:pt x="202" y="187"/>
                    <a:pt x="210" y="186"/>
                    <a:pt x="216" y="192"/>
                  </a:cubicBezTo>
                  <a:cubicBezTo>
                    <a:pt x="229" y="205"/>
                    <a:pt x="225" y="222"/>
                    <a:pt x="223" y="242"/>
                  </a:cubicBezTo>
                  <a:cubicBezTo>
                    <a:pt x="220" y="261"/>
                    <a:pt x="215" y="282"/>
                    <a:pt x="218" y="303"/>
                  </a:cubicBezTo>
                  <a:cubicBezTo>
                    <a:pt x="221" y="326"/>
                    <a:pt x="241" y="335"/>
                    <a:pt x="246" y="355"/>
                  </a:cubicBezTo>
                  <a:cubicBezTo>
                    <a:pt x="257" y="393"/>
                    <a:pt x="227" y="431"/>
                    <a:pt x="286" y="435"/>
                  </a:cubicBezTo>
                  <a:cubicBezTo>
                    <a:pt x="297" y="435"/>
                    <a:pt x="308" y="434"/>
                    <a:pt x="319" y="435"/>
                  </a:cubicBezTo>
                  <a:cubicBezTo>
                    <a:pt x="337" y="467"/>
                    <a:pt x="267" y="457"/>
                    <a:pt x="253" y="456"/>
                  </a:cubicBezTo>
                  <a:cubicBezTo>
                    <a:pt x="219" y="454"/>
                    <a:pt x="236" y="441"/>
                    <a:pt x="213" y="409"/>
                  </a:cubicBezTo>
                  <a:cubicBezTo>
                    <a:pt x="200" y="410"/>
                    <a:pt x="174" y="420"/>
                    <a:pt x="162" y="415"/>
                  </a:cubicBezTo>
                  <a:cubicBezTo>
                    <a:pt x="146" y="410"/>
                    <a:pt x="131" y="385"/>
                    <a:pt x="117" y="375"/>
                  </a:cubicBezTo>
                  <a:cubicBezTo>
                    <a:pt x="103" y="365"/>
                    <a:pt x="80" y="348"/>
                    <a:pt x="63" y="348"/>
                  </a:cubicBezTo>
                  <a:cubicBezTo>
                    <a:pt x="44" y="348"/>
                    <a:pt x="24" y="365"/>
                    <a:pt x="4" y="364"/>
                  </a:cubicBezTo>
                  <a:cubicBezTo>
                    <a:pt x="0" y="339"/>
                    <a:pt x="10" y="276"/>
                    <a:pt x="34" y="265"/>
                  </a:cubicBezTo>
                  <a:cubicBezTo>
                    <a:pt x="45" y="284"/>
                    <a:pt x="14" y="307"/>
                    <a:pt x="46" y="322"/>
                  </a:cubicBezTo>
                  <a:cubicBezTo>
                    <a:pt x="67" y="332"/>
                    <a:pt x="89" y="316"/>
                    <a:pt x="107" y="305"/>
                  </a:cubicBezTo>
                  <a:cubicBezTo>
                    <a:pt x="100" y="316"/>
                    <a:pt x="96" y="329"/>
                    <a:pt x="98" y="342"/>
                  </a:cubicBezTo>
                  <a:cubicBezTo>
                    <a:pt x="129" y="366"/>
                    <a:pt x="171" y="395"/>
                    <a:pt x="213" y="380"/>
                  </a:cubicBezTo>
                  <a:cubicBezTo>
                    <a:pt x="223" y="355"/>
                    <a:pt x="197" y="326"/>
                    <a:pt x="194" y="300"/>
                  </a:cubicBezTo>
                  <a:cubicBezTo>
                    <a:pt x="191" y="269"/>
                    <a:pt x="200" y="240"/>
                    <a:pt x="197" y="209"/>
                  </a:cubicBezTo>
                  <a:cubicBezTo>
                    <a:pt x="193" y="173"/>
                    <a:pt x="170" y="159"/>
                    <a:pt x="142" y="143"/>
                  </a:cubicBezTo>
                  <a:cubicBezTo>
                    <a:pt x="112" y="127"/>
                    <a:pt x="102" y="128"/>
                    <a:pt x="86" y="157"/>
                  </a:cubicBezTo>
                  <a:cubicBezTo>
                    <a:pt x="100" y="131"/>
                    <a:pt x="97" y="92"/>
                    <a:pt x="88" y="65"/>
                  </a:cubicBezTo>
                  <a:cubicBezTo>
                    <a:pt x="79" y="37"/>
                    <a:pt x="38" y="21"/>
                    <a:pt x="15" y="0"/>
                  </a:cubicBezTo>
                  <a:cubicBezTo>
                    <a:pt x="32" y="18"/>
                    <a:pt x="54" y="21"/>
                    <a:pt x="74" y="31"/>
                  </a:cubicBezTo>
                  <a:cubicBezTo>
                    <a:pt x="102" y="43"/>
                    <a:pt x="99" y="57"/>
                    <a:pt x="124" y="33"/>
                  </a:cubicBezTo>
                  <a:cubicBezTo>
                    <a:pt x="124" y="56"/>
                    <a:pt x="101" y="72"/>
                    <a:pt x="105" y="96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4" name="Freeform 1406">
              <a:extLst>
                <a:ext uri="{FF2B5EF4-FFF2-40B4-BE49-F238E27FC236}">
                  <a16:creationId xmlns:a16="http://schemas.microsoft.com/office/drawing/2014/main" id="{58BBCCB0-EC54-4F5F-A57F-F7B8C5F1176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 bwMode="auto">
            <a:xfrm>
              <a:off x="1468" y="816"/>
              <a:ext cx="31" cy="33"/>
            </a:xfrm>
            <a:custGeom>
              <a:avLst/>
              <a:gdLst>
                <a:gd name="T0" fmla="*/ 17 w 42"/>
                <a:gd name="T1" fmla="*/ 2 h 44"/>
                <a:gd name="T2" fmla="*/ 1 w 42"/>
                <a:gd name="T3" fmla="*/ 0 h 44"/>
                <a:gd name="T4" fmla="*/ 1 w 42"/>
                <a:gd name="T5" fmla="*/ 19 h 44"/>
                <a:gd name="T6" fmla="*/ 14 w 42"/>
                <a:gd name="T7" fmla="*/ 16 h 44"/>
                <a:gd name="T8" fmla="*/ 16 w 42"/>
                <a:gd name="T9" fmla="*/ 2 h 44"/>
                <a:gd name="T10" fmla="*/ 17 w 42"/>
                <a:gd name="T11" fmla="*/ 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44">
                  <a:moveTo>
                    <a:pt x="42" y="4"/>
                  </a:moveTo>
                  <a:cubicBezTo>
                    <a:pt x="31" y="15"/>
                    <a:pt x="13" y="7"/>
                    <a:pt x="2" y="0"/>
                  </a:cubicBezTo>
                  <a:cubicBezTo>
                    <a:pt x="8" y="14"/>
                    <a:pt x="0" y="29"/>
                    <a:pt x="1" y="44"/>
                  </a:cubicBezTo>
                  <a:cubicBezTo>
                    <a:pt x="5" y="28"/>
                    <a:pt x="28" y="25"/>
                    <a:pt x="35" y="37"/>
                  </a:cubicBezTo>
                  <a:cubicBezTo>
                    <a:pt x="30" y="17"/>
                    <a:pt x="26" y="17"/>
                    <a:pt x="41" y="5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5" name="Freeform 1407">
              <a:extLst>
                <a:ext uri="{FF2B5EF4-FFF2-40B4-BE49-F238E27FC236}">
                  <a16:creationId xmlns:a16="http://schemas.microsoft.com/office/drawing/2014/main" id="{8ADE2D98-4E96-4BFC-B08A-797F0DFF7720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 bwMode="auto">
            <a:xfrm>
              <a:off x="1408" y="761"/>
              <a:ext cx="94" cy="39"/>
            </a:xfrm>
            <a:custGeom>
              <a:avLst/>
              <a:gdLst>
                <a:gd name="T0" fmla="*/ 52 w 127"/>
                <a:gd name="T1" fmla="*/ 15 h 53"/>
                <a:gd name="T2" fmla="*/ 30 w 127"/>
                <a:gd name="T3" fmla="*/ 13 h 53"/>
                <a:gd name="T4" fmla="*/ 7 w 127"/>
                <a:gd name="T5" fmla="*/ 15 h 53"/>
                <a:gd name="T6" fmla="*/ 7 w 127"/>
                <a:gd name="T7" fmla="*/ 21 h 53"/>
                <a:gd name="T8" fmla="*/ 0 w 127"/>
                <a:gd name="T9" fmla="*/ 17 h 53"/>
                <a:gd name="T10" fmla="*/ 30 w 127"/>
                <a:gd name="T11" fmla="*/ 0 h 53"/>
                <a:gd name="T12" fmla="*/ 52 w 127"/>
                <a:gd name="T13" fmla="*/ 1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52">
                  <a:moveTo>
                    <a:pt x="127" y="37"/>
                  </a:moveTo>
                  <a:cubicBezTo>
                    <a:pt x="113" y="42"/>
                    <a:pt x="90" y="32"/>
                    <a:pt x="73" y="32"/>
                  </a:cubicBezTo>
                  <a:cubicBezTo>
                    <a:pt x="57" y="32"/>
                    <a:pt x="36" y="35"/>
                    <a:pt x="19" y="40"/>
                  </a:cubicBezTo>
                  <a:cubicBezTo>
                    <a:pt x="20" y="45"/>
                    <a:pt x="16" y="49"/>
                    <a:pt x="16" y="53"/>
                  </a:cubicBezTo>
                  <a:cubicBezTo>
                    <a:pt x="10" y="51"/>
                    <a:pt x="4" y="48"/>
                    <a:pt x="0" y="42"/>
                  </a:cubicBezTo>
                  <a:cubicBezTo>
                    <a:pt x="33" y="33"/>
                    <a:pt x="55" y="24"/>
                    <a:pt x="75" y="0"/>
                  </a:cubicBezTo>
                  <a:cubicBezTo>
                    <a:pt x="70" y="23"/>
                    <a:pt x="110" y="33"/>
                    <a:pt x="127" y="3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6" name="Freeform 1408">
              <a:extLst>
                <a:ext uri="{FF2B5EF4-FFF2-40B4-BE49-F238E27FC236}">
                  <a16:creationId xmlns:a16="http://schemas.microsoft.com/office/drawing/2014/main" id="{39B46E2F-A593-48CF-82C2-46D0B1D2FDF9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 bwMode="auto">
            <a:xfrm>
              <a:off x="2038" y="880"/>
              <a:ext cx="29" cy="40"/>
            </a:xfrm>
            <a:custGeom>
              <a:avLst/>
              <a:gdLst>
                <a:gd name="T0" fmla="*/ 11 w 40"/>
                <a:gd name="T1" fmla="*/ 0 h 54"/>
                <a:gd name="T2" fmla="*/ 8 w 40"/>
                <a:gd name="T3" fmla="*/ 18 h 54"/>
                <a:gd name="T4" fmla="*/ 13 w 40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4">
                  <a:moveTo>
                    <a:pt x="27" y="0"/>
                  </a:moveTo>
                  <a:cubicBezTo>
                    <a:pt x="26" y="18"/>
                    <a:pt x="0" y="34"/>
                    <a:pt x="20" y="45"/>
                  </a:cubicBezTo>
                  <a:cubicBezTo>
                    <a:pt x="40" y="54"/>
                    <a:pt x="35" y="23"/>
                    <a:pt x="35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7" name="Freeform 1409">
              <a:extLst>
                <a:ext uri="{FF2B5EF4-FFF2-40B4-BE49-F238E27FC236}">
                  <a16:creationId xmlns:a16="http://schemas.microsoft.com/office/drawing/2014/main" id="{07628537-1505-4796-AC02-FD5153D23ECF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 bwMode="auto">
            <a:xfrm>
              <a:off x="1933" y="798"/>
              <a:ext cx="63" cy="30"/>
            </a:xfrm>
            <a:custGeom>
              <a:avLst/>
              <a:gdLst>
                <a:gd name="T0" fmla="*/ 35 w 85"/>
                <a:gd name="T1" fmla="*/ 16 h 41"/>
                <a:gd name="T2" fmla="*/ 0 w 85"/>
                <a:gd name="T3" fmla="*/ 11 h 41"/>
                <a:gd name="T4" fmla="*/ 30 w 85"/>
                <a:gd name="T5" fmla="*/ 1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41">
                  <a:moveTo>
                    <a:pt x="85" y="41"/>
                  </a:moveTo>
                  <a:cubicBezTo>
                    <a:pt x="62" y="23"/>
                    <a:pt x="26" y="37"/>
                    <a:pt x="0" y="29"/>
                  </a:cubicBezTo>
                  <a:cubicBezTo>
                    <a:pt x="16" y="0"/>
                    <a:pt x="52" y="33"/>
                    <a:pt x="73" y="3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8" name="Freeform 1410">
              <a:extLst>
                <a:ext uri="{FF2B5EF4-FFF2-40B4-BE49-F238E27FC236}">
                  <a16:creationId xmlns:a16="http://schemas.microsoft.com/office/drawing/2014/main" id="{A0D9C368-06C4-40AC-B84F-D2D61F5834C6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 bwMode="auto">
            <a:xfrm>
              <a:off x="2033" y="1124"/>
              <a:ext cx="73" cy="44"/>
            </a:xfrm>
            <a:custGeom>
              <a:avLst/>
              <a:gdLst>
                <a:gd name="T0" fmla="*/ 24 w 99"/>
                <a:gd name="T1" fmla="*/ 19 h 60"/>
                <a:gd name="T2" fmla="*/ 0 w 99"/>
                <a:gd name="T3" fmla="*/ 5 h 60"/>
                <a:gd name="T4" fmla="*/ 36 w 99"/>
                <a:gd name="T5" fmla="*/ 0 h 60"/>
                <a:gd name="T6" fmla="*/ 26 w 99"/>
                <a:gd name="T7" fmla="*/ 17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60">
                  <a:moveTo>
                    <a:pt x="59" y="49"/>
                  </a:moveTo>
                  <a:cubicBezTo>
                    <a:pt x="45" y="60"/>
                    <a:pt x="14" y="22"/>
                    <a:pt x="0" y="13"/>
                  </a:cubicBezTo>
                  <a:cubicBezTo>
                    <a:pt x="32" y="18"/>
                    <a:pt x="60" y="4"/>
                    <a:pt x="89" y="0"/>
                  </a:cubicBezTo>
                  <a:cubicBezTo>
                    <a:pt x="99" y="17"/>
                    <a:pt x="73" y="31"/>
                    <a:pt x="64" y="4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39" name="Freeform 1411">
              <a:extLst>
                <a:ext uri="{FF2B5EF4-FFF2-40B4-BE49-F238E27FC236}">
                  <a16:creationId xmlns:a16="http://schemas.microsoft.com/office/drawing/2014/main" id="{0AC13726-3D33-47C0-8BA7-2427659C6FF5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 bwMode="auto">
            <a:xfrm>
              <a:off x="2047" y="1069"/>
              <a:ext cx="57" cy="48"/>
            </a:xfrm>
            <a:custGeom>
              <a:avLst/>
              <a:gdLst>
                <a:gd name="T0" fmla="*/ 31 w 78"/>
                <a:gd name="T1" fmla="*/ 0 h 65"/>
                <a:gd name="T2" fmla="*/ 7 w 78"/>
                <a:gd name="T3" fmla="*/ 10 h 65"/>
                <a:gd name="T4" fmla="*/ 1 w 78"/>
                <a:gd name="T5" fmla="*/ 15 h 65"/>
                <a:gd name="T6" fmla="*/ 1 w 78"/>
                <a:gd name="T7" fmla="*/ 24 h 65"/>
                <a:gd name="T8" fmla="*/ 19 w 78"/>
                <a:gd name="T9" fmla="*/ 20 h 65"/>
                <a:gd name="T10" fmla="*/ 29 w 78"/>
                <a:gd name="T11" fmla="*/ 5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65">
                  <a:moveTo>
                    <a:pt x="78" y="0"/>
                  </a:moveTo>
                  <a:cubicBezTo>
                    <a:pt x="62" y="21"/>
                    <a:pt x="41" y="18"/>
                    <a:pt x="19" y="26"/>
                  </a:cubicBezTo>
                  <a:cubicBezTo>
                    <a:pt x="7" y="31"/>
                    <a:pt x="9" y="23"/>
                    <a:pt x="3" y="36"/>
                  </a:cubicBezTo>
                  <a:cubicBezTo>
                    <a:pt x="1" y="40"/>
                    <a:pt x="0" y="56"/>
                    <a:pt x="3" y="59"/>
                  </a:cubicBezTo>
                  <a:cubicBezTo>
                    <a:pt x="11" y="65"/>
                    <a:pt x="42" y="52"/>
                    <a:pt x="49" y="49"/>
                  </a:cubicBezTo>
                  <a:cubicBezTo>
                    <a:pt x="64" y="42"/>
                    <a:pt x="76" y="35"/>
                    <a:pt x="73" y="1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0" name="Freeform 1412">
              <a:extLst>
                <a:ext uri="{FF2B5EF4-FFF2-40B4-BE49-F238E27FC236}">
                  <a16:creationId xmlns:a16="http://schemas.microsoft.com/office/drawing/2014/main" id="{8F1DB599-C0F3-4F82-BF04-AFC6CBE51A31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 bwMode="auto">
            <a:xfrm>
              <a:off x="1792" y="1200"/>
              <a:ext cx="20" cy="42"/>
            </a:xfrm>
            <a:custGeom>
              <a:avLst/>
              <a:gdLst>
                <a:gd name="T0" fmla="*/ 9 w 28"/>
                <a:gd name="T1" fmla="*/ 0 h 57"/>
                <a:gd name="T2" fmla="*/ 6 w 28"/>
                <a:gd name="T3" fmla="*/ 23 h 57"/>
                <a:gd name="T4" fmla="*/ 10 w 28"/>
                <a:gd name="T5" fmla="*/ 13 h 57"/>
                <a:gd name="T6" fmla="*/ 4 w 28"/>
                <a:gd name="T7" fmla="*/ 18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7">
                  <a:moveTo>
                    <a:pt x="25" y="0"/>
                  </a:moveTo>
                  <a:cubicBezTo>
                    <a:pt x="4" y="8"/>
                    <a:pt x="0" y="41"/>
                    <a:pt x="16" y="57"/>
                  </a:cubicBezTo>
                  <a:cubicBezTo>
                    <a:pt x="18" y="48"/>
                    <a:pt x="21" y="38"/>
                    <a:pt x="28" y="31"/>
                  </a:cubicBezTo>
                  <a:cubicBezTo>
                    <a:pt x="24" y="37"/>
                    <a:pt x="18" y="42"/>
                    <a:pt x="11" y="4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1" name="Freeform 1413">
              <a:extLst>
                <a:ext uri="{FF2B5EF4-FFF2-40B4-BE49-F238E27FC236}">
                  <a16:creationId xmlns:a16="http://schemas.microsoft.com/office/drawing/2014/main" id="{094E5502-5507-49BD-AA88-4122183B09F3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 bwMode="auto">
            <a:xfrm>
              <a:off x="1589" y="1216"/>
              <a:ext cx="212" cy="105"/>
            </a:xfrm>
            <a:custGeom>
              <a:avLst/>
              <a:gdLst>
                <a:gd name="T0" fmla="*/ 115 w 288"/>
                <a:gd name="T1" fmla="*/ 35 h 143"/>
                <a:gd name="T2" fmla="*/ 77 w 288"/>
                <a:gd name="T3" fmla="*/ 43 h 143"/>
                <a:gd name="T4" fmla="*/ 43 w 288"/>
                <a:gd name="T5" fmla="*/ 35 h 143"/>
                <a:gd name="T6" fmla="*/ 21 w 288"/>
                <a:gd name="T7" fmla="*/ 23 h 143"/>
                <a:gd name="T8" fmla="*/ 32 w 288"/>
                <a:gd name="T9" fmla="*/ 0 h 143"/>
                <a:gd name="T10" fmla="*/ 7 w 288"/>
                <a:gd name="T11" fmla="*/ 27 h 143"/>
                <a:gd name="T12" fmla="*/ 21 w 288"/>
                <a:gd name="T13" fmla="*/ 35 h 143"/>
                <a:gd name="T14" fmla="*/ 38 w 288"/>
                <a:gd name="T15" fmla="*/ 46 h 143"/>
                <a:gd name="T16" fmla="*/ 78 w 288"/>
                <a:gd name="T17" fmla="*/ 56 h 143"/>
                <a:gd name="T18" fmla="*/ 114 w 288"/>
                <a:gd name="T19" fmla="*/ 4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43">
                  <a:moveTo>
                    <a:pt x="288" y="88"/>
                  </a:moveTo>
                  <a:cubicBezTo>
                    <a:pt x="260" y="104"/>
                    <a:pt x="223" y="105"/>
                    <a:pt x="191" y="107"/>
                  </a:cubicBezTo>
                  <a:cubicBezTo>
                    <a:pt x="155" y="110"/>
                    <a:pt x="138" y="99"/>
                    <a:pt x="107" y="87"/>
                  </a:cubicBezTo>
                  <a:cubicBezTo>
                    <a:pt x="90" y="80"/>
                    <a:pt x="52" y="84"/>
                    <a:pt x="51" y="58"/>
                  </a:cubicBezTo>
                  <a:cubicBezTo>
                    <a:pt x="50" y="44"/>
                    <a:pt x="73" y="13"/>
                    <a:pt x="79" y="0"/>
                  </a:cubicBezTo>
                  <a:cubicBezTo>
                    <a:pt x="62" y="17"/>
                    <a:pt x="0" y="37"/>
                    <a:pt x="16" y="69"/>
                  </a:cubicBezTo>
                  <a:cubicBezTo>
                    <a:pt x="22" y="81"/>
                    <a:pt x="42" y="83"/>
                    <a:pt x="53" y="88"/>
                  </a:cubicBezTo>
                  <a:cubicBezTo>
                    <a:pt x="71" y="95"/>
                    <a:pt x="80" y="103"/>
                    <a:pt x="95" y="114"/>
                  </a:cubicBezTo>
                  <a:cubicBezTo>
                    <a:pt x="118" y="131"/>
                    <a:pt x="166" y="143"/>
                    <a:pt x="196" y="142"/>
                  </a:cubicBezTo>
                  <a:cubicBezTo>
                    <a:pt x="223" y="142"/>
                    <a:pt x="277" y="131"/>
                    <a:pt x="286" y="10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2" name="Freeform 1414">
              <a:extLst>
                <a:ext uri="{FF2B5EF4-FFF2-40B4-BE49-F238E27FC236}">
                  <a16:creationId xmlns:a16="http://schemas.microsoft.com/office/drawing/2014/main" id="{D2ADC71A-9512-4E37-8BA9-B8DCABB97FB5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 bwMode="auto">
            <a:xfrm>
              <a:off x="1821" y="1256"/>
              <a:ext cx="34" cy="23"/>
            </a:xfrm>
            <a:custGeom>
              <a:avLst/>
              <a:gdLst>
                <a:gd name="T0" fmla="*/ 18 w 46"/>
                <a:gd name="T1" fmla="*/ 1 h 31"/>
                <a:gd name="T2" fmla="*/ 3 w 46"/>
                <a:gd name="T3" fmla="*/ 13 h 31"/>
                <a:gd name="T4" fmla="*/ 16 w 4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31">
                  <a:moveTo>
                    <a:pt x="46" y="3"/>
                  </a:moveTo>
                  <a:cubicBezTo>
                    <a:pt x="39" y="0"/>
                    <a:pt x="0" y="8"/>
                    <a:pt x="7" y="31"/>
                  </a:cubicBezTo>
                  <a:cubicBezTo>
                    <a:pt x="19" y="31"/>
                    <a:pt x="33" y="19"/>
                    <a:pt x="39" y="7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3" name="Freeform 1415">
              <a:extLst>
                <a:ext uri="{FF2B5EF4-FFF2-40B4-BE49-F238E27FC236}">
                  <a16:creationId xmlns:a16="http://schemas.microsoft.com/office/drawing/2014/main" id="{F1B44B67-8F03-4D9D-A5AF-67F062744D59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 bwMode="auto">
            <a:xfrm>
              <a:off x="1142" y="1107"/>
              <a:ext cx="184" cy="77"/>
            </a:xfrm>
            <a:custGeom>
              <a:avLst/>
              <a:gdLst>
                <a:gd name="T0" fmla="*/ 0 w 250"/>
                <a:gd name="T1" fmla="*/ 21 h 104"/>
                <a:gd name="T2" fmla="*/ 21 w 250"/>
                <a:gd name="T3" fmla="*/ 40 h 104"/>
                <a:gd name="T4" fmla="*/ 46 w 250"/>
                <a:gd name="T5" fmla="*/ 32 h 104"/>
                <a:gd name="T6" fmla="*/ 73 w 250"/>
                <a:gd name="T7" fmla="*/ 27 h 104"/>
                <a:gd name="T8" fmla="*/ 99 w 250"/>
                <a:gd name="T9" fmla="*/ 33 h 104"/>
                <a:gd name="T10" fmla="*/ 78 w 250"/>
                <a:gd name="T11" fmla="*/ 20 h 104"/>
                <a:gd name="T12" fmla="*/ 81 w 250"/>
                <a:gd name="T13" fmla="*/ 0 h 104"/>
                <a:gd name="T14" fmla="*/ 67 w 250"/>
                <a:gd name="T15" fmla="*/ 16 h 104"/>
                <a:gd name="T16" fmla="*/ 52 w 250"/>
                <a:gd name="T17" fmla="*/ 22 h 104"/>
                <a:gd name="T18" fmla="*/ 34 w 250"/>
                <a:gd name="T19" fmla="*/ 29 h 104"/>
                <a:gd name="T20" fmla="*/ 36 w 250"/>
                <a:gd name="T21" fmla="*/ 15 h 104"/>
                <a:gd name="T22" fmla="*/ 14 w 250"/>
                <a:gd name="T23" fmla="*/ 20 h 104"/>
                <a:gd name="T24" fmla="*/ 3 w 250"/>
                <a:gd name="T25" fmla="*/ 21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0" h="104">
                  <a:moveTo>
                    <a:pt x="0" y="52"/>
                  </a:moveTo>
                  <a:cubicBezTo>
                    <a:pt x="9" y="83"/>
                    <a:pt x="18" y="92"/>
                    <a:pt x="51" y="98"/>
                  </a:cubicBezTo>
                  <a:cubicBezTo>
                    <a:pt x="84" y="104"/>
                    <a:pt x="89" y="97"/>
                    <a:pt x="116" y="78"/>
                  </a:cubicBezTo>
                  <a:cubicBezTo>
                    <a:pt x="134" y="65"/>
                    <a:pt x="160" y="63"/>
                    <a:pt x="183" y="68"/>
                  </a:cubicBezTo>
                  <a:cubicBezTo>
                    <a:pt x="204" y="73"/>
                    <a:pt x="228" y="85"/>
                    <a:pt x="250" y="83"/>
                  </a:cubicBezTo>
                  <a:cubicBezTo>
                    <a:pt x="234" y="72"/>
                    <a:pt x="206" y="66"/>
                    <a:pt x="195" y="50"/>
                  </a:cubicBezTo>
                  <a:cubicBezTo>
                    <a:pt x="181" y="29"/>
                    <a:pt x="197" y="19"/>
                    <a:pt x="204" y="0"/>
                  </a:cubicBezTo>
                  <a:cubicBezTo>
                    <a:pt x="188" y="11"/>
                    <a:pt x="177" y="28"/>
                    <a:pt x="167" y="40"/>
                  </a:cubicBezTo>
                  <a:cubicBezTo>
                    <a:pt x="153" y="54"/>
                    <a:pt x="150" y="50"/>
                    <a:pt x="129" y="54"/>
                  </a:cubicBezTo>
                  <a:cubicBezTo>
                    <a:pt x="118" y="56"/>
                    <a:pt x="94" y="74"/>
                    <a:pt x="85" y="71"/>
                  </a:cubicBezTo>
                  <a:cubicBezTo>
                    <a:pt x="69" y="65"/>
                    <a:pt x="82" y="43"/>
                    <a:pt x="89" y="36"/>
                  </a:cubicBezTo>
                  <a:cubicBezTo>
                    <a:pt x="81" y="50"/>
                    <a:pt x="45" y="73"/>
                    <a:pt x="35" y="48"/>
                  </a:cubicBezTo>
                  <a:cubicBezTo>
                    <a:pt x="26" y="58"/>
                    <a:pt x="13" y="53"/>
                    <a:pt x="7" y="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4" name="Freeform 1416">
              <a:extLst>
                <a:ext uri="{FF2B5EF4-FFF2-40B4-BE49-F238E27FC236}">
                  <a16:creationId xmlns:a16="http://schemas.microsoft.com/office/drawing/2014/main" id="{969992D5-26E2-4008-AEEB-19DBA5E437F7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 bwMode="auto">
            <a:xfrm>
              <a:off x="1144" y="1037"/>
              <a:ext cx="121" cy="115"/>
            </a:xfrm>
            <a:custGeom>
              <a:avLst/>
              <a:gdLst>
                <a:gd name="T0" fmla="*/ 64 w 165"/>
                <a:gd name="T1" fmla="*/ 1 h 157"/>
                <a:gd name="T2" fmla="*/ 30 w 165"/>
                <a:gd name="T3" fmla="*/ 22 h 157"/>
                <a:gd name="T4" fmla="*/ 21 w 165"/>
                <a:gd name="T5" fmla="*/ 36 h 157"/>
                <a:gd name="T6" fmla="*/ 10 w 165"/>
                <a:gd name="T7" fmla="*/ 45 h 157"/>
                <a:gd name="T8" fmla="*/ 0 w 165"/>
                <a:gd name="T9" fmla="*/ 49 h 157"/>
                <a:gd name="T10" fmla="*/ 29 w 165"/>
                <a:gd name="T11" fmla="*/ 37 h 157"/>
                <a:gd name="T12" fmla="*/ 43 w 165"/>
                <a:gd name="T13" fmla="*/ 22 h 157"/>
                <a:gd name="T14" fmla="*/ 56 w 165"/>
                <a:gd name="T15" fmla="*/ 36 h 157"/>
                <a:gd name="T16" fmla="*/ 54 w 165"/>
                <a:gd name="T17" fmla="*/ 17 h 157"/>
                <a:gd name="T18" fmla="*/ 65 w 165"/>
                <a:gd name="T19" fmla="*/ 0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157">
                  <a:moveTo>
                    <a:pt x="162" y="4"/>
                  </a:moveTo>
                  <a:cubicBezTo>
                    <a:pt x="130" y="6"/>
                    <a:pt x="98" y="34"/>
                    <a:pt x="77" y="56"/>
                  </a:cubicBezTo>
                  <a:cubicBezTo>
                    <a:pt x="68" y="66"/>
                    <a:pt x="64" y="84"/>
                    <a:pt x="53" y="92"/>
                  </a:cubicBezTo>
                  <a:cubicBezTo>
                    <a:pt x="41" y="100"/>
                    <a:pt x="22" y="90"/>
                    <a:pt x="25" y="114"/>
                  </a:cubicBezTo>
                  <a:cubicBezTo>
                    <a:pt x="18" y="120"/>
                    <a:pt x="9" y="125"/>
                    <a:pt x="0" y="125"/>
                  </a:cubicBezTo>
                  <a:cubicBezTo>
                    <a:pt x="21" y="157"/>
                    <a:pt x="59" y="106"/>
                    <a:pt x="72" y="93"/>
                  </a:cubicBezTo>
                  <a:cubicBezTo>
                    <a:pt x="79" y="85"/>
                    <a:pt x="101" y="59"/>
                    <a:pt x="110" y="56"/>
                  </a:cubicBezTo>
                  <a:cubicBezTo>
                    <a:pt x="135" y="49"/>
                    <a:pt x="121" y="78"/>
                    <a:pt x="140" y="91"/>
                  </a:cubicBezTo>
                  <a:cubicBezTo>
                    <a:pt x="140" y="76"/>
                    <a:pt x="131" y="55"/>
                    <a:pt x="136" y="42"/>
                  </a:cubicBezTo>
                  <a:cubicBezTo>
                    <a:pt x="142" y="25"/>
                    <a:pt x="165" y="22"/>
                    <a:pt x="16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5" name="Freeform 1417">
              <a:extLst>
                <a:ext uri="{FF2B5EF4-FFF2-40B4-BE49-F238E27FC236}">
                  <a16:creationId xmlns:a16="http://schemas.microsoft.com/office/drawing/2014/main" id="{C4734514-6858-4702-BCC1-5CDCB5928C67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 bwMode="auto">
            <a:xfrm>
              <a:off x="1117" y="1024"/>
              <a:ext cx="35" cy="92"/>
            </a:xfrm>
            <a:custGeom>
              <a:avLst/>
              <a:gdLst>
                <a:gd name="T0" fmla="*/ 2 w 47"/>
                <a:gd name="T1" fmla="*/ 10 h 124"/>
                <a:gd name="T2" fmla="*/ 19 w 47"/>
                <a:gd name="T3" fmla="*/ 50 h 124"/>
                <a:gd name="T4" fmla="*/ 9 w 47"/>
                <a:gd name="T5" fmla="*/ 24 h 124"/>
                <a:gd name="T6" fmla="*/ 14 w 47"/>
                <a:gd name="T7" fmla="*/ 0 h 124"/>
                <a:gd name="T8" fmla="*/ 5 w 47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4">
                  <a:moveTo>
                    <a:pt x="5" y="24"/>
                  </a:moveTo>
                  <a:cubicBezTo>
                    <a:pt x="3" y="56"/>
                    <a:pt x="0" y="122"/>
                    <a:pt x="47" y="124"/>
                  </a:cubicBezTo>
                  <a:cubicBezTo>
                    <a:pt x="39" y="102"/>
                    <a:pt x="21" y="84"/>
                    <a:pt x="21" y="59"/>
                  </a:cubicBezTo>
                  <a:cubicBezTo>
                    <a:pt x="21" y="39"/>
                    <a:pt x="28" y="19"/>
                    <a:pt x="33" y="0"/>
                  </a:cubicBezTo>
                  <a:cubicBezTo>
                    <a:pt x="25" y="8"/>
                    <a:pt x="15" y="19"/>
                    <a:pt x="12" y="31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6" name="Freeform 1418">
              <a:extLst>
                <a:ext uri="{FF2B5EF4-FFF2-40B4-BE49-F238E27FC236}">
                  <a16:creationId xmlns:a16="http://schemas.microsoft.com/office/drawing/2014/main" id="{13F35DB4-0B1D-4CED-92FF-D3032F46241A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 bwMode="auto">
            <a:xfrm>
              <a:off x="1292" y="1043"/>
              <a:ext cx="78" cy="106"/>
            </a:xfrm>
            <a:custGeom>
              <a:avLst/>
              <a:gdLst>
                <a:gd name="T0" fmla="*/ 39 w 105"/>
                <a:gd name="T1" fmla="*/ 56 h 143"/>
                <a:gd name="T2" fmla="*/ 25 w 105"/>
                <a:gd name="T3" fmla="*/ 39 h 143"/>
                <a:gd name="T4" fmla="*/ 43 w 105"/>
                <a:gd name="T5" fmla="*/ 24 h 143"/>
                <a:gd name="T6" fmla="*/ 17 w 105"/>
                <a:gd name="T7" fmla="*/ 27 h 143"/>
                <a:gd name="T8" fmla="*/ 8 w 105"/>
                <a:gd name="T9" fmla="*/ 0 h 143"/>
                <a:gd name="T10" fmla="*/ 14 w 105"/>
                <a:gd name="T11" fmla="*/ 33 h 143"/>
                <a:gd name="T12" fmla="*/ 22 w 105"/>
                <a:gd name="T13" fmla="*/ 49 h 143"/>
                <a:gd name="T14" fmla="*/ 40 w 105"/>
                <a:gd name="T15" fmla="*/ 59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43">
                  <a:moveTo>
                    <a:pt x="94" y="136"/>
                  </a:moveTo>
                  <a:cubicBezTo>
                    <a:pt x="83" y="114"/>
                    <a:pt x="50" y="128"/>
                    <a:pt x="61" y="95"/>
                  </a:cubicBezTo>
                  <a:cubicBezTo>
                    <a:pt x="67" y="77"/>
                    <a:pt x="85" y="57"/>
                    <a:pt x="105" y="61"/>
                  </a:cubicBezTo>
                  <a:cubicBezTo>
                    <a:pt x="81" y="68"/>
                    <a:pt x="62" y="80"/>
                    <a:pt x="42" y="66"/>
                  </a:cubicBezTo>
                  <a:cubicBezTo>
                    <a:pt x="23" y="53"/>
                    <a:pt x="19" y="22"/>
                    <a:pt x="20" y="0"/>
                  </a:cubicBezTo>
                  <a:cubicBezTo>
                    <a:pt x="0" y="33"/>
                    <a:pt x="13" y="55"/>
                    <a:pt x="33" y="82"/>
                  </a:cubicBezTo>
                  <a:cubicBezTo>
                    <a:pt x="41" y="93"/>
                    <a:pt x="45" y="112"/>
                    <a:pt x="54" y="120"/>
                  </a:cubicBezTo>
                  <a:cubicBezTo>
                    <a:pt x="65" y="131"/>
                    <a:pt x="85" y="132"/>
                    <a:pt x="98" y="143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7" name="Freeform 1419">
              <a:extLst>
                <a:ext uri="{FF2B5EF4-FFF2-40B4-BE49-F238E27FC236}">
                  <a16:creationId xmlns:a16="http://schemas.microsoft.com/office/drawing/2014/main" id="{52C4039E-6A5B-4AE1-B7FF-F2F6C096814F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 bwMode="auto">
            <a:xfrm>
              <a:off x="1423" y="942"/>
              <a:ext cx="107" cy="85"/>
            </a:xfrm>
            <a:custGeom>
              <a:avLst/>
              <a:gdLst>
                <a:gd name="T0" fmla="*/ 54 w 145"/>
                <a:gd name="T1" fmla="*/ 12 h 116"/>
                <a:gd name="T2" fmla="*/ 46 w 145"/>
                <a:gd name="T3" fmla="*/ 5 h 116"/>
                <a:gd name="T4" fmla="*/ 24 w 145"/>
                <a:gd name="T5" fmla="*/ 12 h 116"/>
                <a:gd name="T6" fmla="*/ 0 w 145"/>
                <a:gd name="T7" fmla="*/ 3 h 116"/>
                <a:gd name="T8" fmla="*/ 32 w 145"/>
                <a:gd name="T9" fmla="*/ 45 h 116"/>
                <a:gd name="T10" fmla="*/ 42 w 145"/>
                <a:gd name="T11" fmla="*/ 25 h 116"/>
                <a:gd name="T12" fmla="*/ 52 w 145"/>
                <a:gd name="T13" fmla="*/ 22 h 116"/>
                <a:gd name="T14" fmla="*/ 58 w 145"/>
                <a:gd name="T15" fmla="*/ 15 h 116"/>
                <a:gd name="T16" fmla="*/ 55 w 145"/>
                <a:gd name="T17" fmla="*/ 13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" h="115">
                  <a:moveTo>
                    <a:pt x="134" y="30"/>
                  </a:moveTo>
                  <a:cubicBezTo>
                    <a:pt x="130" y="23"/>
                    <a:pt x="123" y="17"/>
                    <a:pt x="116" y="14"/>
                  </a:cubicBezTo>
                  <a:cubicBezTo>
                    <a:pt x="99" y="33"/>
                    <a:pt x="83" y="41"/>
                    <a:pt x="59" y="32"/>
                  </a:cubicBezTo>
                  <a:cubicBezTo>
                    <a:pt x="41" y="25"/>
                    <a:pt x="19" y="0"/>
                    <a:pt x="0" y="8"/>
                  </a:cubicBezTo>
                  <a:cubicBezTo>
                    <a:pt x="61" y="30"/>
                    <a:pt x="69" y="60"/>
                    <a:pt x="80" y="116"/>
                  </a:cubicBezTo>
                  <a:cubicBezTo>
                    <a:pt x="85" y="102"/>
                    <a:pt x="92" y="73"/>
                    <a:pt x="104" y="63"/>
                  </a:cubicBezTo>
                  <a:cubicBezTo>
                    <a:pt x="111" y="56"/>
                    <a:pt x="123" y="60"/>
                    <a:pt x="130" y="56"/>
                  </a:cubicBezTo>
                  <a:cubicBezTo>
                    <a:pt x="135" y="53"/>
                    <a:pt x="141" y="44"/>
                    <a:pt x="145" y="39"/>
                  </a:cubicBezTo>
                  <a:cubicBezTo>
                    <a:pt x="143" y="36"/>
                    <a:pt x="140" y="35"/>
                    <a:pt x="137" y="34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8" name="Freeform 1420">
              <a:extLst>
                <a:ext uri="{FF2B5EF4-FFF2-40B4-BE49-F238E27FC236}">
                  <a16:creationId xmlns:a16="http://schemas.microsoft.com/office/drawing/2014/main" id="{FD0FA8BD-EE98-4375-9B90-0FB8D7FE00FA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 bwMode="auto">
            <a:xfrm>
              <a:off x="1389" y="757"/>
              <a:ext cx="48" cy="21"/>
            </a:xfrm>
            <a:custGeom>
              <a:avLst/>
              <a:gdLst>
                <a:gd name="T0" fmla="*/ 25 w 66"/>
                <a:gd name="T1" fmla="*/ 3 h 28"/>
                <a:gd name="T2" fmla="*/ 1 w 66"/>
                <a:gd name="T3" fmla="*/ 12 h 28"/>
                <a:gd name="T4" fmla="*/ 1 w 66"/>
                <a:gd name="T5" fmla="*/ 8 h 28"/>
                <a:gd name="T6" fmla="*/ 20 w 66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28">
                  <a:moveTo>
                    <a:pt x="66" y="7"/>
                  </a:moveTo>
                  <a:cubicBezTo>
                    <a:pt x="59" y="11"/>
                    <a:pt x="14" y="28"/>
                    <a:pt x="1" y="28"/>
                  </a:cubicBezTo>
                  <a:cubicBezTo>
                    <a:pt x="0" y="24"/>
                    <a:pt x="0" y="20"/>
                    <a:pt x="1" y="17"/>
                  </a:cubicBezTo>
                  <a:cubicBezTo>
                    <a:pt x="23" y="10"/>
                    <a:pt x="28" y="0"/>
                    <a:pt x="52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49" name="Freeform 1421">
              <a:extLst>
                <a:ext uri="{FF2B5EF4-FFF2-40B4-BE49-F238E27FC236}">
                  <a16:creationId xmlns:a16="http://schemas.microsoft.com/office/drawing/2014/main" id="{1C0D4768-78D8-49E9-A5A4-7D235F6382C0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 bwMode="auto">
            <a:xfrm>
              <a:off x="1413" y="886"/>
              <a:ext cx="72" cy="73"/>
            </a:xfrm>
            <a:custGeom>
              <a:avLst/>
              <a:gdLst>
                <a:gd name="T0" fmla="*/ 39 w 97"/>
                <a:gd name="T1" fmla="*/ 40 h 99"/>
                <a:gd name="T2" fmla="*/ 20 w 97"/>
                <a:gd name="T3" fmla="*/ 15 h 99"/>
                <a:gd name="T4" fmla="*/ 13 w 97"/>
                <a:gd name="T5" fmla="*/ 0 h 99"/>
                <a:gd name="T6" fmla="*/ 33 w 97"/>
                <a:gd name="T7" fmla="*/ 15 h 99"/>
                <a:gd name="T8" fmla="*/ 37 w 97"/>
                <a:gd name="T9" fmla="*/ 3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99">
                  <a:moveTo>
                    <a:pt x="97" y="99"/>
                  </a:moveTo>
                  <a:cubicBezTo>
                    <a:pt x="73" y="84"/>
                    <a:pt x="71" y="55"/>
                    <a:pt x="50" y="40"/>
                  </a:cubicBezTo>
                  <a:cubicBezTo>
                    <a:pt x="35" y="29"/>
                    <a:pt x="0" y="19"/>
                    <a:pt x="33" y="0"/>
                  </a:cubicBezTo>
                  <a:cubicBezTo>
                    <a:pt x="47" y="9"/>
                    <a:pt x="71" y="22"/>
                    <a:pt x="79" y="37"/>
                  </a:cubicBezTo>
                  <a:cubicBezTo>
                    <a:pt x="86" y="53"/>
                    <a:pt x="79" y="74"/>
                    <a:pt x="90" y="8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0" name="Freeform 1422">
              <a:extLst>
                <a:ext uri="{FF2B5EF4-FFF2-40B4-BE49-F238E27FC236}">
                  <a16:creationId xmlns:a16="http://schemas.microsoft.com/office/drawing/2014/main" id="{27152131-AB60-4960-8C74-DF563608B9C1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 bwMode="auto">
            <a:xfrm>
              <a:off x="1708" y="1119"/>
              <a:ext cx="161" cy="88"/>
            </a:xfrm>
            <a:custGeom>
              <a:avLst/>
              <a:gdLst>
                <a:gd name="T0" fmla="*/ 66 w 218"/>
                <a:gd name="T1" fmla="*/ 0 h 119"/>
                <a:gd name="T2" fmla="*/ 32 w 218"/>
                <a:gd name="T3" fmla="*/ 25 h 119"/>
                <a:gd name="T4" fmla="*/ 18 w 218"/>
                <a:gd name="T5" fmla="*/ 37 h 119"/>
                <a:gd name="T6" fmla="*/ 0 w 218"/>
                <a:gd name="T7" fmla="*/ 39 h 119"/>
                <a:gd name="T8" fmla="*/ 41 w 218"/>
                <a:gd name="T9" fmla="*/ 28 h 119"/>
                <a:gd name="T10" fmla="*/ 70 w 218"/>
                <a:gd name="T11" fmla="*/ 44 h 119"/>
                <a:gd name="T12" fmla="*/ 88 w 218"/>
                <a:gd name="T13" fmla="*/ 13 h 119"/>
                <a:gd name="T14" fmla="*/ 65 w 218"/>
                <a:gd name="T15" fmla="*/ 23 h 119"/>
                <a:gd name="T16" fmla="*/ 67 w 218"/>
                <a:gd name="T17" fmla="*/ 4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8" h="119">
                  <a:moveTo>
                    <a:pt x="164" y="0"/>
                  </a:moveTo>
                  <a:cubicBezTo>
                    <a:pt x="145" y="35"/>
                    <a:pt x="107" y="36"/>
                    <a:pt x="80" y="62"/>
                  </a:cubicBezTo>
                  <a:cubicBezTo>
                    <a:pt x="67" y="75"/>
                    <a:pt x="64" y="84"/>
                    <a:pt x="46" y="90"/>
                  </a:cubicBezTo>
                  <a:cubicBezTo>
                    <a:pt x="31" y="95"/>
                    <a:pt x="15" y="92"/>
                    <a:pt x="0" y="97"/>
                  </a:cubicBezTo>
                  <a:cubicBezTo>
                    <a:pt x="34" y="119"/>
                    <a:pt x="77" y="89"/>
                    <a:pt x="102" y="70"/>
                  </a:cubicBezTo>
                  <a:cubicBezTo>
                    <a:pt x="147" y="38"/>
                    <a:pt x="156" y="73"/>
                    <a:pt x="173" y="110"/>
                  </a:cubicBezTo>
                  <a:cubicBezTo>
                    <a:pt x="176" y="74"/>
                    <a:pt x="190" y="58"/>
                    <a:pt x="218" y="34"/>
                  </a:cubicBezTo>
                  <a:cubicBezTo>
                    <a:pt x="208" y="38"/>
                    <a:pt x="170" y="60"/>
                    <a:pt x="161" y="57"/>
                  </a:cubicBezTo>
                  <a:cubicBezTo>
                    <a:pt x="142" y="48"/>
                    <a:pt x="158" y="18"/>
                    <a:pt x="166" y="1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1" name="Freeform 1423">
              <a:extLst>
                <a:ext uri="{FF2B5EF4-FFF2-40B4-BE49-F238E27FC236}">
                  <a16:creationId xmlns:a16="http://schemas.microsoft.com/office/drawing/2014/main" id="{BF3F653D-CB5A-42DF-83F3-3AE93855D18E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 bwMode="auto">
            <a:xfrm>
              <a:off x="1714" y="1061"/>
              <a:ext cx="34" cy="75"/>
            </a:xfrm>
            <a:custGeom>
              <a:avLst/>
              <a:gdLst>
                <a:gd name="T0" fmla="*/ 12 w 47"/>
                <a:gd name="T1" fmla="*/ 0 h 102"/>
                <a:gd name="T2" fmla="*/ 12 w 47"/>
                <a:gd name="T3" fmla="*/ 19 h 102"/>
                <a:gd name="T4" fmla="*/ 18 w 47"/>
                <a:gd name="T5" fmla="*/ 40 h 102"/>
                <a:gd name="T6" fmla="*/ 0 w 47"/>
                <a:gd name="T7" fmla="*/ 17 h 102"/>
                <a:gd name="T8" fmla="*/ 5 w 47"/>
                <a:gd name="T9" fmla="*/ 16 h 102"/>
                <a:gd name="T10" fmla="*/ 1 w 47"/>
                <a:gd name="T11" fmla="*/ 1 h 102"/>
                <a:gd name="T12" fmla="*/ 12 w 47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2">
                  <a:moveTo>
                    <a:pt x="30" y="0"/>
                  </a:moveTo>
                  <a:cubicBezTo>
                    <a:pt x="32" y="20"/>
                    <a:pt x="31" y="26"/>
                    <a:pt x="30" y="47"/>
                  </a:cubicBezTo>
                  <a:cubicBezTo>
                    <a:pt x="29" y="65"/>
                    <a:pt x="34" y="89"/>
                    <a:pt x="47" y="102"/>
                  </a:cubicBezTo>
                  <a:cubicBezTo>
                    <a:pt x="35" y="79"/>
                    <a:pt x="18" y="58"/>
                    <a:pt x="0" y="42"/>
                  </a:cubicBezTo>
                  <a:cubicBezTo>
                    <a:pt x="3" y="43"/>
                    <a:pt x="9" y="41"/>
                    <a:pt x="13" y="41"/>
                  </a:cubicBezTo>
                  <a:cubicBezTo>
                    <a:pt x="16" y="27"/>
                    <a:pt x="7" y="15"/>
                    <a:pt x="3" y="2"/>
                  </a:cubicBezTo>
                  <a:cubicBezTo>
                    <a:pt x="11" y="3"/>
                    <a:pt x="21" y="2"/>
                    <a:pt x="30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2" name="Freeform 1424">
              <a:extLst>
                <a:ext uri="{FF2B5EF4-FFF2-40B4-BE49-F238E27FC236}">
                  <a16:creationId xmlns:a16="http://schemas.microsoft.com/office/drawing/2014/main" id="{852DFD55-87A2-44B8-8527-C8EEFC8C9EE1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 bwMode="auto">
            <a:xfrm>
              <a:off x="1619" y="1032"/>
              <a:ext cx="80" cy="47"/>
            </a:xfrm>
            <a:custGeom>
              <a:avLst/>
              <a:gdLst>
                <a:gd name="T0" fmla="*/ 18 w 108"/>
                <a:gd name="T1" fmla="*/ 0 h 65"/>
                <a:gd name="T2" fmla="*/ 0 w 108"/>
                <a:gd name="T3" fmla="*/ 25 h 65"/>
                <a:gd name="T4" fmla="*/ 22 w 108"/>
                <a:gd name="T5" fmla="*/ 14 h 65"/>
                <a:gd name="T6" fmla="*/ 44 w 108"/>
                <a:gd name="T7" fmla="*/ 10 h 65"/>
                <a:gd name="T8" fmla="*/ 22 w 108"/>
                <a:gd name="T9" fmla="*/ 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5">
                  <a:moveTo>
                    <a:pt x="45" y="0"/>
                  </a:moveTo>
                  <a:cubicBezTo>
                    <a:pt x="66" y="18"/>
                    <a:pt x="13" y="53"/>
                    <a:pt x="0" y="65"/>
                  </a:cubicBezTo>
                  <a:cubicBezTo>
                    <a:pt x="20" y="63"/>
                    <a:pt x="34" y="41"/>
                    <a:pt x="54" y="37"/>
                  </a:cubicBezTo>
                  <a:cubicBezTo>
                    <a:pt x="72" y="34"/>
                    <a:pt x="91" y="31"/>
                    <a:pt x="108" y="28"/>
                  </a:cubicBezTo>
                  <a:cubicBezTo>
                    <a:pt x="95" y="18"/>
                    <a:pt x="49" y="38"/>
                    <a:pt x="54" y="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3" name="Freeform 1425">
              <a:extLst>
                <a:ext uri="{FF2B5EF4-FFF2-40B4-BE49-F238E27FC236}">
                  <a16:creationId xmlns:a16="http://schemas.microsoft.com/office/drawing/2014/main" id="{E312F897-8CC6-4E8E-84CA-E844F6A2A54C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 bwMode="auto">
            <a:xfrm>
              <a:off x="1677" y="920"/>
              <a:ext cx="50" cy="48"/>
            </a:xfrm>
            <a:custGeom>
              <a:avLst/>
              <a:gdLst>
                <a:gd name="T0" fmla="*/ 28 w 67"/>
                <a:gd name="T1" fmla="*/ 13 h 65"/>
                <a:gd name="T2" fmla="*/ 4 w 67"/>
                <a:gd name="T3" fmla="*/ 0 h 65"/>
                <a:gd name="T4" fmla="*/ 8 w 67"/>
                <a:gd name="T5" fmla="*/ 22 h 65"/>
                <a:gd name="T6" fmla="*/ 24 w 67"/>
                <a:gd name="T7" fmla="*/ 18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5">
                  <a:moveTo>
                    <a:pt x="67" y="31"/>
                  </a:moveTo>
                  <a:cubicBezTo>
                    <a:pt x="43" y="32"/>
                    <a:pt x="0" y="38"/>
                    <a:pt x="11" y="0"/>
                  </a:cubicBezTo>
                  <a:cubicBezTo>
                    <a:pt x="5" y="14"/>
                    <a:pt x="7" y="44"/>
                    <a:pt x="20" y="54"/>
                  </a:cubicBezTo>
                  <a:cubicBezTo>
                    <a:pt x="32" y="65"/>
                    <a:pt x="58" y="57"/>
                    <a:pt x="58" y="4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4" name="Freeform 1426">
              <a:extLst>
                <a:ext uri="{FF2B5EF4-FFF2-40B4-BE49-F238E27FC236}">
                  <a16:creationId xmlns:a16="http://schemas.microsoft.com/office/drawing/2014/main" id="{3668C4D1-7D4F-4D33-8CD4-6E4E838831F9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 bwMode="auto">
            <a:xfrm>
              <a:off x="1528" y="813"/>
              <a:ext cx="31" cy="34"/>
            </a:xfrm>
            <a:custGeom>
              <a:avLst/>
              <a:gdLst>
                <a:gd name="T0" fmla="*/ 17 w 42"/>
                <a:gd name="T1" fmla="*/ 0 h 47"/>
                <a:gd name="T2" fmla="*/ 0 w 42"/>
                <a:gd name="T3" fmla="*/ 3 h 47"/>
                <a:gd name="T4" fmla="*/ 13 w 42"/>
                <a:gd name="T5" fmla="*/ 18 h 47"/>
                <a:gd name="T6" fmla="*/ 14 w 42"/>
                <a:gd name="T7" fmla="*/ 5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42" y="0"/>
                  </a:moveTo>
                  <a:cubicBezTo>
                    <a:pt x="36" y="9"/>
                    <a:pt x="10" y="24"/>
                    <a:pt x="0" y="7"/>
                  </a:cubicBezTo>
                  <a:cubicBezTo>
                    <a:pt x="12" y="17"/>
                    <a:pt x="25" y="33"/>
                    <a:pt x="31" y="47"/>
                  </a:cubicBezTo>
                  <a:cubicBezTo>
                    <a:pt x="28" y="36"/>
                    <a:pt x="30" y="22"/>
                    <a:pt x="35" y="1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5" name="Freeform 1427">
              <a:extLst>
                <a:ext uri="{FF2B5EF4-FFF2-40B4-BE49-F238E27FC236}">
                  <a16:creationId xmlns:a16="http://schemas.microsoft.com/office/drawing/2014/main" id="{9E867B17-8E3F-4D97-A135-7F8528498895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 bwMode="auto">
            <a:xfrm>
              <a:off x="1971" y="1107"/>
              <a:ext cx="64" cy="33"/>
            </a:xfrm>
            <a:custGeom>
              <a:avLst/>
              <a:gdLst>
                <a:gd name="T0" fmla="*/ 11 w 88"/>
                <a:gd name="T1" fmla="*/ 0 h 44"/>
                <a:gd name="T2" fmla="*/ 2 w 88"/>
                <a:gd name="T3" fmla="*/ 12 h 44"/>
                <a:gd name="T4" fmla="*/ 12 w 88"/>
                <a:gd name="T5" fmla="*/ 11 h 44"/>
                <a:gd name="T6" fmla="*/ 17 w 88"/>
                <a:gd name="T7" fmla="*/ 8 h 44"/>
                <a:gd name="T8" fmla="*/ 23 w 88"/>
                <a:gd name="T9" fmla="*/ 12 h 44"/>
                <a:gd name="T10" fmla="*/ 34 w 88"/>
                <a:gd name="T11" fmla="*/ 5 h 44"/>
                <a:gd name="T12" fmla="*/ 13 w 88"/>
                <a:gd name="T13" fmla="*/ 5 h 44"/>
                <a:gd name="T14" fmla="*/ 11 w 88"/>
                <a:gd name="T15" fmla="*/ 2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44">
                  <a:moveTo>
                    <a:pt x="29" y="0"/>
                  </a:moveTo>
                  <a:cubicBezTo>
                    <a:pt x="21" y="8"/>
                    <a:pt x="0" y="14"/>
                    <a:pt x="5" y="28"/>
                  </a:cubicBezTo>
                  <a:cubicBezTo>
                    <a:pt x="11" y="44"/>
                    <a:pt x="21" y="28"/>
                    <a:pt x="31" y="25"/>
                  </a:cubicBezTo>
                  <a:cubicBezTo>
                    <a:pt x="36" y="24"/>
                    <a:pt x="38" y="19"/>
                    <a:pt x="43" y="19"/>
                  </a:cubicBezTo>
                  <a:cubicBezTo>
                    <a:pt x="49" y="18"/>
                    <a:pt x="52" y="29"/>
                    <a:pt x="60" y="28"/>
                  </a:cubicBezTo>
                  <a:cubicBezTo>
                    <a:pt x="69" y="28"/>
                    <a:pt x="83" y="17"/>
                    <a:pt x="88" y="10"/>
                  </a:cubicBezTo>
                  <a:cubicBezTo>
                    <a:pt x="69" y="11"/>
                    <a:pt x="53" y="6"/>
                    <a:pt x="34" y="11"/>
                  </a:cubicBezTo>
                  <a:cubicBezTo>
                    <a:pt x="32" y="9"/>
                    <a:pt x="31" y="7"/>
                    <a:pt x="29" y="5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6" name="Freeform 1428">
              <a:extLst>
                <a:ext uri="{FF2B5EF4-FFF2-40B4-BE49-F238E27FC236}">
                  <a16:creationId xmlns:a16="http://schemas.microsoft.com/office/drawing/2014/main" id="{804DC53E-AD2B-49BA-9235-1812C320D0DA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 bwMode="auto">
            <a:xfrm>
              <a:off x="1332" y="976"/>
              <a:ext cx="40" cy="47"/>
            </a:xfrm>
            <a:custGeom>
              <a:avLst/>
              <a:gdLst>
                <a:gd name="T0" fmla="*/ 20 w 54"/>
                <a:gd name="T1" fmla="*/ 1 h 64"/>
                <a:gd name="T2" fmla="*/ 0 w 54"/>
                <a:gd name="T3" fmla="*/ 5 h 64"/>
                <a:gd name="T4" fmla="*/ 1 w 54"/>
                <a:gd name="T5" fmla="*/ 26 h 64"/>
                <a:gd name="T6" fmla="*/ 22 w 54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4">
                  <a:moveTo>
                    <a:pt x="49" y="3"/>
                  </a:moveTo>
                  <a:cubicBezTo>
                    <a:pt x="33" y="4"/>
                    <a:pt x="15" y="20"/>
                    <a:pt x="0" y="13"/>
                  </a:cubicBezTo>
                  <a:cubicBezTo>
                    <a:pt x="2" y="30"/>
                    <a:pt x="6" y="47"/>
                    <a:pt x="4" y="64"/>
                  </a:cubicBezTo>
                  <a:cubicBezTo>
                    <a:pt x="13" y="39"/>
                    <a:pt x="47" y="28"/>
                    <a:pt x="5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7" name="Freeform 1429">
              <a:extLst>
                <a:ext uri="{FF2B5EF4-FFF2-40B4-BE49-F238E27FC236}">
                  <a16:creationId xmlns:a16="http://schemas.microsoft.com/office/drawing/2014/main" id="{14FA9609-D971-4D27-83B7-350362FB8D7B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 bwMode="auto">
            <a:xfrm>
              <a:off x="1308" y="893"/>
              <a:ext cx="65" cy="36"/>
            </a:xfrm>
            <a:custGeom>
              <a:avLst/>
              <a:gdLst>
                <a:gd name="T0" fmla="*/ 0 w 88"/>
                <a:gd name="T1" fmla="*/ 13 h 49"/>
                <a:gd name="T2" fmla="*/ 35 w 88"/>
                <a:gd name="T3" fmla="*/ 19 h 49"/>
                <a:gd name="T4" fmla="*/ 3 w 88"/>
                <a:gd name="T5" fmla="*/ 0 h 49"/>
                <a:gd name="T6" fmla="*/ 3 w 88"/>
                <a:gd name="T7" fmla="*/ 1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9">
                  <a:moveTo>
                    <a:pt x="0" y="32"/>
                  </a:moveTo>
                  <a:cubicBezTo>
                    <a:pt x="26" y="17"/>
                    <a:pt x="64" y="37"/>
                    <a:pt x="88" y="49"/>
                  </a:cubicBezTo>
                  <a:cubicBezTo>
                    <a:pt x="78" y="31"/>
                    <a:pt x="27" y="2"/>
                    <a:pt x="7" y="0"/>
                  </a:cubicBezTo>
                  <a:cubicBezTo>
                    <a:pt x="7" y="9"/>
                    <a:pt x="7" y="18"/>
                    <a:pt x="7" y="28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8" name="Freeform 1430">
              <a:extLst>
                <a:ext uri="{FF2B5EF4-FFF2-40B4-BE49-F238E27FC236}">
                  <a16:creationId xmlns:a16="http://schemas.microsoft.com/office/drawing/2014/main" id="{976E831E-F661-4385-A628-31BCAD261DBC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 bwMode="auto">
            <a:xfrm>
              <a:off x="1195" y="891"/>
              <a:ext cx="35" cy="73"/>
            </a:xfrm>
            <a:custGeom>
              <a:avLst/>
              <a:gdLst>
                <a:gd name="T0" fmla="*/ 16 w 48"/>
                <a:gd name="T1" fmla="*/ 0 h 100"/>
                <a:gd name="T2" fmla="*/ 1 w 48"/>
                <a:gd name="T3" fmla="*/ 39 h 100"/>
                <a:gd name="T4" fmla="*/ 16 w 48"/>
                <a:gd name="T5" fmla="*/ 1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00">
                  <a:moveTo>
                    <a:pt x="41" y="0"/>
                  </a:moveTo>
                  <a:cubicBezTo>
                    <a:pt x="48" y="24"/>
                    <a:pt x="37" y="100"/>
                    <a:pt x="1" y="98"/>
                  </a:cubicBezTo>
                  <a:cubicBezTo>
                    <a:pt x="0" y="73"/>
                    <a:pt x="4" y="0"/>
                    <a:pt x="41" y="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59" name="Freeform 1431">
              <a:extLst>
                <a:ext uri="{FF2B5EF4-FFF2-40B4-BE49-F238E27FC236}">
                  <a16:creationId xmlns:a16="http://schemas.microsoft.com/office/drawing/2014/main" id="{0B6BFE39-9547-42DF-B1CD-4B44360CA18A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 bwMode="auto">
            <a:xfrm>
              <a:off x="1404" y="1109"/>
              <a:ext cx="113" cy="54"/>
            </a:xfrm>
            <a:custGeom>
              <a:avLst/>
              <a:gdLst>
                <a:gd name="T0" fmla="*/ 17 w 154"/>
                <a:gd name="T1" fmla="*/ 0 h 74"/>
                <a:gd name="T2" fmla="*/ 21 w 154"/>
                <a:gd name="T3" fmla="*/ 15 h 74"/>
                <a:gd name="T4" fmla="*/ 36 w 154"/>
                <a:gd name="T5" fmla="*/ 18 h 74"/>
                <a:gd name="T6" fmla="*/ 32 w 154"/>
                <a:gd name="T7" fmla="*/ 12 h 74"/>
                <a:gd name="T8" fmla="*/ 61 w 154"/>
                <a:gd name="T9" fmla="*/ 9 h 74"/>
                <a:gd name="T10" fmla="*/ 21 w 154"/>
                <a:gd name="T11" fmla="*/ 26 h 74"/>
                <a:gd name="T12" fmla="*/ 17 w 154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74">
                  <a:moveTo>
                    <a:pt x="44" y="0"/>
                  </a:moveTo>
                  <a:cubicBezTo>
                    <a:pt x="53" y="10"/>
                    <a:pt x="44" y="28"/>
                    <a:pt x="55" y="39"/>
                  </a:cubicBezTo>
                  <a:cubicBezTo>
                    <a:pt x="67" y="50"/>
                    <a:pt x="78" y="40"/>
                    <a:pt x="91" y="47"/>
                  </a:cubicBezTo>
                  <a:cubicBezTo>
                    <a:pt x="87" y="42"/>
                    <a:pt x="85" y="36"/>
                    <a:pt x="82" y="31"/>
                  </a:cubicBezTo>
                  <a:cubicBezTo>
                    <a:pt x="95" y="46"/>
                    <a:pt x="141" y="34"/>
                    <a:pt x="154" y="22"/>
                  </a:cubicBezTo>
                  <a:cubicBezTo>
                    <a:pt x="123" y="34"/>
                    <a:pt x="85" y="74"/>
                    <a:pt x="53" y="66"/>
                  </a:cubicBezTo>
                  <a:cubicBezTo>
                    <a:pt x="0" y="53"/>
                    <a:pt x="46" y="22"/>
                    <a:pt x="44" y="0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0" name="Freeform 1432">
              <a:extLst>
                <a:ext uri="{FF2B5EF4-FFF2-40B4-BE49-F238E27FC236}">
                  <a16:creationId xmlns:a16="http://schemas.microsoft.com/office/drawing/2014/main" id="{59CA2570-3127-4988-8AA7-5039E97D58F6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 bwMode="auto">
            <a:xfrm>
              <a:off x="1334" y="1040"/>
              <a:ext cx="40" cy="39"/>
            </a:xfrm>
            <a:custGeom>
              <a:avLst/>
              <a:gdLst>
                <a:gd name="T0" fmla="*/ 16 w 54"/>
                <a:gd name="T1" fmla="*/ 21 h 53"/>
                <a:gd name="T2" fmla="*/ 0 w 54"/>
                <a:gd name="T3" fmla="*/ 0 h 53"/>
                <a:gd name="T4" fmla="*/ 16 w 54"/>
                <a:gd name="T5" fmla="*/ 8 h 53"/>
                <a:gd name="T6" fmla="*/ 20 w 54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2">
                  <a:moveTo>
                    <a:pt x="41" y="53"/>
                  </a:moveTo>
                  <a:cubicBezTo>
                    <a:pt x="43" y="30"/>
                    <a:pt x="10" y="19"/>
                    <a:pt x="0" y="0"/>
                  </a:cubicBezTo>
                  <a:cubicBezTo>
                    <a:pt x="14" y="3"/>
                    <a:pt x="24" y="17"/>
                    <a:pt x="39" y="21"/>
                  </a:cubicBezTo>
                  <a:cubicBezTo>
                    <a:pt x="45" y="29"/>
                    <a:pt x="54" y="39"/>
                    <a:pt x="48" y="49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1" name="Freeform 1433">
              <a:extLst>
                <a:ext uri="{FF2B5EF4-FFF2-40B4-BE49-F238E27FC236}">
                  <a16:creationId xmlns:a16="http://schemas.microsoft.com/office/drawing/2014/main" id="{E86F147F-5051-4712-BB18-1FEC6547E1D8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 bwMode="auto">
            <a:xfrm>
              <a:off x="1772" y="1073"/>
              <a:ext cx="124" cy="121"/>
            </a:xfrm>
            <a:custGeom>
              <a:avLst/>
              <a:gdLst>
                <a:gd name="T0" fmla="*/ 62 w 168"/>
                <a:gd name="T1" fmla="*/ 65 h 165"/>
                <a:gd name="T2" fmla="*/ 53 w 168"/>
                <a:gd name="T3" fmla="*/ 43 h 165"/>
                <a:gd name="T4" fmla="*/ 41 w 168"/>
                <a:gd name="T5" fmla="*/ 16 h 165"/>
                <a:gd name="T6" fmla="*/ 0 w 168"/>
                <a:gd name="T7" fmla="*/ 10 h 165"/>
                <a:gd name="T8" fmla="*/ 20 w 168"/>
                <a:gd name="T9" fmla="*/ 11 h 165"/>
                <a:gd name="T10" fmla="*/ 35 w 168"/>
                <a:gd name="T11" fmla="*/ 23 h 165"/>
                <a:gd name="T12" fmla="*/ 49 w 168"/>
                <a:gd name="T13" fmla="*/ 37 h 165"/>
                <a:gd name="T14" fmla="*/ 54 w 168"/>
                <a:gd name="T15" fmla="*/ 49 h 165"/>
                <a:gd name="T16" fmla="*/ 66 w 168"/>
                <a:gd name="T17" fmla="*/ 59 h 1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165">
                  <a:moveTo>
                    <a:pt x="155" y="165"/>
                  </a:moveTo>
                  <a:cubicBezTo>
                    <a:pt x="168" y="148"/>
                    <a:pt x="139" y="124"/>
                    <a:pt x="132" y="110"/>
                  </a:cubicBezTo>
                  <a:cubicBezTo>
                    <a:pt x="119" y="88"/>
                    <a:pt x="115" y="62"/>
                    <a:pt x="102" y="41"/>
                  </a:cubicBezTo>
                  <a:cubicBezTo>
                    <a:pt x="76" y="0"/>
                    <a:pt x="31" y="2"/>
                    <a:pt x="0" y="26"/>
                  </a:cubicBezTo>
                  <a:cubicBezTo>
                    <a:pt x="14" y="30"/>
                    <a:pt x="33" y="22"/>
                    <a:pt x="49" y="27"/>
                  </a:cubicBezTo>
                  <a:cubicBezTo>
                    <a:pt x="68" y="33"/>
                    <a:pt x="74" y="45"/>
                    <a:pt x="87" y="58"/>
                  </a:cubicBezTo>
                  <a:cubicBezTo>
                    <a:pt x="100" y="73"/>
                    <a:pt x="113" y="76"/>
                    <a:pt x="121" y="96"/>
                  </a:cubicBezTo>
                  <a:cubicBezTo>
                    <a:pt x="125" y="105"/>
                    <a:pt x="127" y="117"/>
                    <a:pt x="134" y="124"/>
                  </a:cubicBezTo>
                  <a:cubicBezTo>
                    <a:pt x="143" y="134"/>
                    <a:pt x="162" y="136"/>
                    <a:pt x="164" y="152"/>
                  </a:cubicBezTo>
                </a:path>
              </a:pathLst>
            </a:custGeom>
            <a:solidFill>
              <a:srgbClr val="D3B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2" name="Freeform 1434">
              <a:extLst>
                <a:ext uri="{FF2B5EF4-FFF2-40B4-BE49-F238E27FC236}">
                  <a16:creationId xmlns:a16="http://schemas.microsoft.com/office/drawing/2014/main" id="{9F9A1DDF-E4DB-48DC-B7DE-B3265D201920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 bwMode="auto">
            <a:xfrm>
              <a:off x="1873" y="1040"/>
              <a:ext cx="60" cy="77"/>
            </a:xfrm>
            <a:custGeom>
              <a:avLst/>
              <a:gdLst>
                <a:gd name="T0" fmla="*/ 23 w 81"/>
                <a:gd name="T1" fmla="*/ 0 h 104"/>
                <a:gd name="T2" fmla="*/ 5 w 81"/>
                <a:gd name="T3" fmla="*/ 24 h 104"/>
                <a:gd name="T4" fmla="*/ 29 w 81"/>
                <a:gd name="T5" fmla="*/ 39 h 104"/>
                <a:gd name="T6" fmla="*/ 22 w 81"/>
                <a:gd name="T7" fmla="*/ 18 h 104"/>
                <a:gd name="T8" fmla="*/ 22 w 81"/>
                <a:gd name="T9" fmla="*/ 1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04">
                  <a:moveTo>
                    <a:pt x="57" y="0"/>
                  </a:moveTo>
                  <a:cubicBezTo>
                    <a:pt x="30" y="0"/>
                    <a:pt x="0" y="31"/>
                    <a:pt x="12" y="59"/>
                  </a:cubicBezTo>
                  <a:cubicBezTo>
                    <a:pt x="19" y="74"/>
                    <a:pt x="55" y="104"/>
                    <a:pt x="71" y="95"/>
                  </a:cubicBezTo>
                  <a:cubicBezTo>
                    <a:pt x="65" y="72"/>
                    <a:pt x="41" y="69"/>
                    <a:pt x="56" y="43"/>
                  </a:cubicBezTo>
                  <a:cubicBezTo>
                    <a:pt x="63" y="31"/>
                    <a:pt x="81" y="9"/>
                    <a:pt x="55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3" name="Freeform 1435">
              <a:extLst>
                <a:ext uri="{FF2B5EF4-FFF2-40B4-BE49-F238E27FC236}">
                  <a16:creationId xmlns:a16="http://schemas.microsoft.com/office/drawing/2014/main" id="{1D2E27AF-C1C8-4780-9982-BE7D63A02D89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 bwMode="auto">
            <a:xfrm>
              <a:off x="1793" y="978"/>
              <a:ext cx="27" cy="74"/>
            </a:xfrm>
            <a:custGeom>
              <a:avLst/>
              <a:gdLst>
                <a:gd name="T0" fmla="*/ 15 w 36"/>
                <a:gd name="T1" fmla="*/ 6 h 101"/>
                <a:gd name="T2" fmla="*/ 9 w 36"/>
                <a:gd name="T3" fmla="*/ 23 h 101"/>
                <a:gd name="T4" fmla="*/ 13 w 36"/>
                <a:gd name="T5" fmla="*/ 40 h 101"/>
                <a:gd name="T6" fmla="*/ 14 w 36"/>
                <a:gd name="T7" fmla="*/ 7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0">
                  <a:moveTo>
                    <a:pt x="35" y="15"/>
                  </a:moveTo>
                  <a:cubicBezTo>
                    <a:pt x="36" y="30"/>
                    <a:pt x="22" y="43"/>
                    <a:pt x="21" y="57"/>
                  </a:cubicBezTo>
                  <a:cubicBezTo>
                    <a:pt x="20" y="73"/>
                    <a:pt x="26" y="86"/>
                    <a:pt x="30" y="101"/>
                  </a:cubicBezTo>
                  <a:cubicBezTo>
                    <a:pt x="10" y="94"/>
                    <a:pt x="0" y="0"/>
                    <a:pt x="32" y="1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4" name="Freeform 1436">
              <a:extLst>
                <a:ext uri="{FF2B5EF4-FFF2-40B4-BE49-F238E27FC236}">
                  <a16:creationId xmlns:a16="http://schemas.microsoft.com/office/drawing/2014/main" id="{6D970E4C-811B-482D-93A0-B062E892F21F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 bwMode="auto">
            <a:xfrm>
              <a:off x="1932" y="1042"/>
              <a:ext cx="85" cy="75"/>
            </a:xfrm>
            <a:custGeom>
              <a:avLst/>
              <a:gdLst>
                <a:gd name="T0" fmla="*/ 35 w 115"/>
                <a:gd name="T1" fmla="*/ 0 h 102"/>
                <a:gd name="T2" fmla="*/ 26 w 115"/>
                <a:gd name="T3" fmla="*/ 15 h 102"/>
                <a:gd name="T4" fmla="*/ 17 w 115"/>
                <a:gd name="T5" fmla="*/ 24 h 102"/>
                <a:gd name="T6" fmla="*/ 10 w 115"/>
                <a:gd name="T7" fmla="*/ 31 h 102"/>
                <a:gd name="T8" fmla="*/ 0 w 115"/>
                <a:gd name="T9" fmla="*/ 37 h 102"/>
                <a:gd name="T10" fmla="*/ 30 w 115"/>
                <a:gd name="T11" fmla="*/ 26 h 102"/>
                <a:gd name="T12" fmla="*/ 37 w 115"/>
                <a:gd name="T13" fmla="*/ 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02">
                  <a:moveTo>
                    <a:pt x="88" y="0"/>
                  </a:moveTo>
                  <a:cubicBezTo>
                    <a:pt x="79" y="12"/>
                    <a:pt x="75" y="26"/>
                    <a:pt x="63" y="39"/>
                  </a:cubicBezTo>
                  <a:cubicBezTo>
                    <a:pt x="57" y="46"/>
                    <a:pt x="48" y="51"/>
                    <a:pt x="42" y="58"/>
                  </a:cubicBezTo>
                  <a:cubicBezTo>
                    <a:pt x="35" y="64"/>
                    <a:pt x="31" y="73"/>
                    <a:pt x="24" y="78"/>
                  </a:cubicBezTo>
                  <a:cubicBezTo>
                    <a:pt x="16" y="84"/>
                    <a:pt x="1" y="83"/>
                    <a:pt x="0" y="93"/>
                  </a:cubicBezTo>
                  <a:cubicBezTo>
                    <a:pt x="25" y="102"/>
                    <a:pt x="55" y="78"/>
                    <a:pt x="74" y="64"/>
                  </a:cubicBezTo>
                  <a:cubicBezTo>
                    <a:pt x="83" y="57"/>
                    <a:pt x="115" y="2"/>
                    <a:pt x="92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5" name="Freeform 1437">
              <a:extLst>
                <a:ext uri="{FF2B5EF4-FFF2-40B4-BE49-F238E27FC236}">
                  <a16:creationId xmlns:a16="http://schemas.microsoft.com/office/drawing/2014/main" id="{8ABF84B7-FD1C-450C-8278-4858B0AB78FA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 bwMode="auto">
            <a:xfrm>
              <a:off x="1968" y="939"/>
              <a:ext cx="71" cy="55"/>
            </a:xfrm>
            <a:custGeom>
              <a:avLst/>
              <a:gdLst>
                <a:gd name="T0" fmla="*/ 32 w 96"/>
                <a:gd name="T1" fmla="*/ 21 h 74"/>
                <a:gd name="T2" fmla="*/ 4 w 96"/>
                <a:gd name="T3" fmla="*/ 22 h 74"/>
                <a:gd name="T4" fmla="*/ 9 w 96"/>
                <a:gd name="T5" fmla="*/ 0 h 74"/>
                <a:gd name="T6" fmla="*/ 18 w 96"/>
                <a:gd name="T7" fmla="*/ 13 h 74"/>
                <a:gd name="T8" fmla="*/ 37 w 96"/>
                <a:gd name="T9" fmla="*/ 10 h 74"/>
                <a:gd name="T10" fmla="*/ 33 w 96"/>
                <a:gd name="T11" fmla="*/ 19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74">
                  <a:moveTo>
                    <a:pt x="78" y="51"/>
                  </a:moveTo>
                  <a:cubicBezTo>
                    <a:pt x="59" y="61"/>
                    <a:pt x="26" y="74"/>
                    <a:pt x="10" y="53"/>
                  </a:cubicBezTo>
                  <a:cubicBezTo>
                    <a:pt x="1" y="41"/>
                    <a:pt x="0" y="2"/>
                    <a:pt x="21" y="0"/>
                  </a:cubicBezTo>
                  <a:cubicBezTo>
                    <a:pt x="34" y="12"/>
                    <a:pt x="24" y="27"/>
                    <a:pt x="46" y="32"/>
                  </a:cubicBezTo>
                  <a:cubicBezTo>
                    <a:pt x="65" y="36"/>
                    <a:pt x="75" y="17"/>
                    <a:pt x="92" y="23"/>
                  </a:cubicBezTo>
                  <a:cubicBezTo>
                    <a:pt x="96" y="32"/>
                    <a:pt x="93" y="41"/>
                    <a:pt x="83" y="4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6" name="Freeform 1438">
              <a:extLst>
                <a:ext uri="{FF2B5EF4-FFF2-40B4-BE49-F238E27FC236}">
                  <a16:creationId xmlns:a16="http://schemas.microsoft.com/office/drawing/2014/main" id="{053C98C6-3AF9-4B45-8936-A6F6B7827CAE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 bwMode="auto">
            <a:xfrm>
              <a:off x="1674" y="1215"/>
              <a:ext cx="129" cy="49"/>
            </a:xfrm>
            <a:custGeom>
              <a:avLst/>
              <a:gdLst>
                <a:gd name="T0" fmla="*/ 49 w 176"/>
                <a:gd name="T1" fmla="*/ 19 h 66"/>
                <a:gd name="T2" fmla="*/ 24 w 176"/>
                <a:gd name="T3" fmla="*/ 19 h 66"/>
                <a:gd name="T4" fmla="*/ 0 w 176"/>
                <a:gd name="T5" fmla="*/ 13 h 66"/>
                <a:gd name="T6" fmla="*/ 22 w 176"/>
                <a:gd name="T7" fmla="*/ 10 h 66"/>
                <a:gd name="T8" fmla="*/ 43 w 176"/>
                <a:gd name="T9" fmla="*/ 10 h 66"/>
                <a:gd name="T10" fmla="*/ 60 w 176"/>
                <a:gd name="T11" fmla="*/ 2 h 66"/>
                <a:gd name="T12" fmla="*/ 51 w 176"/>
                <a:gd name="T13" fmla="*/ 2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66">
                  <a:moveTo>
                    <a:pt x="125" y="46"/>
                  </a:moveTo>
                  <a:cubicBezTo>
                    <a:pt x="108" y="66"/>
                    <a:pt x="79" y="49"/>
                    <a:pt x="61" y="44"/>
                  </a:cubicBezTo>
                  <a:cubicBezTo>
                    <a:pt x="41" y="38"/>
                    <a:pt x="20" y="39"/>
                    <a:pt x="0" y="31"/>
                  </a:cubicBezTo>
                  <a:cubicBezTo>
                    <a:pt x="13" y="12"/>
                    <a:pt x="38" y="22"/>
                    <a:pt x="56" y="26"/>
                  </a:cubicBezTo>
                  <a:cubicBezTo>
                    <a:pt x="75" y="30"/>
                    <a:pt x="93" y="32"/>
                    <a:pt x="111" y="26"/>
                  </a:cubicBezTo>
                  <a:cubicBezTo>
                    <a:pt x="122" y="22"/>
                    <a:pt x="141" y="0"/>
                    <a:pt x="153" y="5"/>
                  </a:cubicBezTo>
                  <a:cubicBezTo>
                    <a:pt x="176" y="15"/>
                    <a:pt x="142" y="43"/>
                    <a:pt x="130" y="4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7" name="Freeform 1439">
              <a:extLst>
                <a:ext uri="{FF2B5EF4-FFF2-40B4-BE49-F238E27FC236}">
                  <a16:creationId xmlns:a16="http://schemas.microsoft.com/office/drawing/2014/main" id="{F83125C4-062F-4863-AA1A-FF707965637A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 bwMode="auto">
            <a:xfrm>
              <a:off x="1449" y="1119"/>
              <a:ext cx="145" cy="106"/>
            </a:xfrm>
            <a:custGeom>
              <a:avLst/>
              <a:gdLst>
                <a:gd name="T0" fmla="*/ 38 w 197"/>
                <a:gd name="T1" fmla="*/ 5 h 143"/>
                <a:gd name="T2" fmla="*/ 49 w 197"/>
                <a:gd name="T3" fmla="*/ 3 h 143"/>
                <a:gd name="T4" fmla="*/ 74 w 197"/>
                <a:gd name="T5" fmla="*/ 27 h 143"/>
                <a:gd name="T6" fmla="*/ 61 w 197"/>
                <a:gd name="T7" fmla="*/ 42 h 143"/>
                <a:gd name="T8" fmla="*/ 52 w 197"/>
                <a:gd name="T9" fmla="*/ 55 h 143"/>
                <a:gd name="T10" fmla="*/ 47 w 197"/>
                <a:gd name="T11" fmla="*/ 41 h 143"/>
                <a:gd name="T12" fmla="*/ 60 w 197"/>
                <a:gd name="T13" fmla="*/ 21 h 143"/>
                <a:gd name="T14" fmla="*/ 44 w 197"/>
                <a:gd name="T15" fmla="*/ 5 h 143"/>
                <a:gd name="T16" fmla="*/ 0 w 197"/>
                <a:gd name="T17" fmla="*/ 1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7" h="143">
                  <a:moveTo>
                    <a:pt x="97" y="13"/>
                  </a:moveTo>
                  <a:cubicBezTo>
                    <a:pt x="104" y="12"/>
                    <a:pt x="113" y="9"/>
                    <a:pt x="121" y="8"/>
                  </a:cubicBezTo>
                  <a:cubicBezTo>
                    <a:pt x="153" y="5"/>
                    <a:pt x="197" y="30"/>
                    <a:pt x="185" y="66"/>
                  </a:cubicBezTo>
                  <a:cubicBezTo>
                    <a:pt x="179" y="83"/>
                    <a:pt x="162" y="90"/>
                    <a:pt x="153" y="103"/>
                  </a:cubicBezTo>
                  <a:cubicBezTo>
                    <a:pt x="145" y="114"/>
                    <a:pt x="151" y="143"/>
                    <a:pt x="132" y="135"/>
                  </a:cubicBezTo>
                  <a:cubicBezTo>
                    <a:pt x="120" y="131"/>
                    <a:pt x="116" y="109"/>
                    <a:pt x="118" y="100"/>
                  </a:cubicBezTo>
                  <a:cubicBezTo>
                    <a:pt x="122" y="79"/>
                    <a:pt x="158" y="78"/>
                    <a:pt x="152" y="53"/>
                  </a:cubicBezTo>
                  <a:cubicBezTo>
                    <a:pt x="149" y="38"/>
                    <a:pt x="125" y="18"/>
                    <a:pt x="111" y="13"/>
                  </a:cubicBezTo>
                  <a:cubicBezTo>
                    <a:pt x="99" y="8"/>
                    <a:pt x="0" y="0"/>
                    <a:pt x="0" y="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8" name="Freeform 1440">
              <a:extLst>
                <a:ext uri="{FF2B5EF4-FFF2-40B4-BE49-F238E27FC236}">
                  <a16:creationId xmlns:a16="http://schemas.microsoft.com/office/drawing/2014/main" id="{965CD492-06B3-4ECF-866F-DCBF8E96CBD9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 bwMode="auto">
            <a:xfrm>
              <a:off x="1348" y="1090"/>
              <a:ext cx="56" cy="61"/>
            </a:xfrm>
            <a:custGeom>
              <a:avLst/>
              <a:gdLst>
                <a:gd name="T0" fmla="*/ 15 w 77"/>
                <a:gd name="T1" fmla="*/ 7 h 82"/>
                <a:gd name="T2" fmla="*/ 4 w 77"/>
                <a:gd name="T3" fmla="*/ 16 h 82"/>
                <a:gd name="T4" fmla="*/ 12 w 77"/>
                <a:gd name="T5" fmla="*/ 24 h 82"/>
                <a:gd name="T6" fmla="*/ 20 w 77"/>
                <a:gd name="T7" fmla="*/ 33 h 82"/>
                <a:gd name="T8" fmla="*/ 17 w 77"/>
                <a:gd name="T9" fmla="*/ 12 h 82"/>
                <a:gd name="T10" fmla="*/ 30 w 77"/>
                <a:gd name="T11" fmla="*/ 7 h 82"/>
                <a:gd name="T12" fmla="*/ 17 w 77"/>
                <a:gd name="T13" fmla="*/ 6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82">
                  <a:moveTo>
                    <a:pt x="39" y="17"/>
                  </a:moveTo>
                  <a:cubicBezTo>
                    <a:pt x="25" y="0"/>
                    <a:pt x="0" y="19"/>
                    <a:pt x="9" y="38"/>
                  </a:cubicBezTo>
                  <a:cubicBezTo>
                    <a:pt x="14" y="48"/>
                    <a:pt x="24" y="50"/>
                    <a:pt x="32" y="58"/>
                  </a:cubicBezTo>
                  <a:cubicBezTo>
                    <a:pt x="39" y="66"/>
                    <a:pt x="40" y="81"/>
                    <a:pt x="53" y="82"/>
                  </a:cubicBezTo>
                  <a:cubicBezTo>
                    <a:pt x="65" y="67"/>
                    <a:pt x="31" y="43"/>
                    <a:pt x="42" y="30"/>
                  </a:cubicBezTo>
                  <a:cubicBezTo>
                    <a:pt x="50" y="20"/>
                    <a:pt x="73" y="37"/>
                    <a:pt x="77" y="19"/>
                  </a:cubicBezTo>
                  <a:cubicBezTo>
                    <a:pt x="68" y="15"/>
                    <a:pt x="57" y="15"/>
                    <a:pt x="46" y="1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69" name="Freeform 1441">
              <a:extLst>
                <a:ext uri="{FF2B5EF4-FFF2-40B4-BE49-F238E27FC236}">
                  <a16:creationId xmlns:a16="http://schemas.microsoft.com/office/drawing/2014/main" id="{A5A01DB1-A2B9-4124-9B25-7BDC0DBA2B8A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 bwMode="auto">
            <a:xfrm>
              <a:off x="1315" y="1057"/>
              <a:ext cx="48" cy="37"/>
            </a:xfrm>
            <a:custGeom>
              <a:avLst/>
              <a:gdLst>
                <a:gd name="T0" fmla="*/ 19 w 65"/>
                <a:gd name="T1" fmla="*/ 0 h 50"/>
                <a:gd name="T2" fmla="*/ 18 w 65"/>
                <a:gd name="T3" fmla="*/ 16 h 50"/>
                <a:gd name="T4" fmla="*/ 1 w 65"/>
                <a:gd name="T5" fmla="*/ 10 h 50"/>
                <a:gd name="T6" fmla="*/ 0 w 65"/>
                <a:gd name="T7" fmla="*/ 7 h 50"/>
                <a:gd name="T8" fmla="*/ 18 w 65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0">
                  <a:moveTo>
                    <a:pt x="47" y="0"/>
                  </a:moveTo>
                  <a:cubicBezTo>
                    <a:pt x="65" y="11"/>
                    <a:pt x="63" y="29"/>
                    <a:pt x="46" y="38"/>
                  </a:cubicBezTo>
                  <a:cubicBezTo>
                    <a:pt x="23" y="50"/>
                    <a:pt x="17" y="37"/>
                    <a:pt x="2" y="25"/>
                  </a:cubicBezTo>
                  <a:cubicBezTo>
                    <a:pt x="1" y="23"/>
                    <a:pt x="1" y="21"/>
                    <a:pt x="0" y="18"/>
                  </a:cubicBezTo>
                  <a:cubicBezTo>
                    <a:pt x="21" y="13"/>
                    <a:pt x="33" y="27"/>
                    <a:pt x="46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0" name="Freeform 1442">
              <a:extLst>
                <a:ext uri="{FF2B5EF4-FFF2-40B4-BE49-F238E27FC236}">
                  <a16:creationId xmlns:a16="http://schemas.microsoft.com/office/drawing/2014/main" id="{C6C3F4CB-1F22-4331-A3F6-88810063A425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 bwMode="auto">
            <a:xfrm>
              <a:off x="1280" y="1052"/>
              <a:ext cx="43" cy="87"/>
            </a:xfrm>
            <a:custGeom>
              <a:avLst/>
              <a:gdLst>
                <a:gd name="T0" fmla="*/ 1 w 59"/>
                <a:gd name="T1" fmla="*/ 3 h 118"/>
                <a:gd name="T2" fmla="*/ 11 w 59"/>
                <a:gd name="T3" fmla="*/ 24 h 118"/>
                <a:gd name="T4" fmla="*/ 20 w 59"/>
                <a:gd name="T5" fmla="*/ 34 h 118"/>
                <a:gd name="T6" fmla="*/ 23 w 59"/>
                <a:gd name="T7" fmla="*/ 47 h 118"/>
                <a:gd name="T8" fmla="*/ 11 w 59"/>
                <a:gd name="T9" fmla="*/ 44 h 118"/>
                <a:gd name="T10" fmla="*/ 10 w 59"/>
                <a:gd name="T11" fmla="*/ 35 h 118"/>
                <a:gd name="T12" fmla="*/ 7 w 59"/>
                <a:gd name="T13" fmla="*/ 27 h 118"/>
                <a:gd name="T14" fmla="*/ 0 w 59"/>
                <a:gd name="T15" fmla="*/ 5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118">
                  <a:moveTo>
                    <a:pt x="2" y="7"/>
                  </a:moveTo>
                  <a:cubicBezTo>
                    <a:pt x="35" y="0"/>
                    <a:pt x="16" y="39"/>
                    <a:pt x="28" y="59"/>
                  </a:cubicBezTo>
                  <a:cubicBezTo>
                    <a:pt x="35" y="69"/>
                    <a:pt x="46" y="74"/>
                    <a:pt x="52" y="86"/>
                  </a:cubicBezTo>
                  <a:cubicBezTo>
                    <a:pt x="56" y="96"/>
                    <a:pt x="58" y="110"/>
                    <a:pt x="59" y="118"/>
                  </a:cubicBezTo>
                  <a:cubicBezTo>
                    <a:pt x="53" y="102"/>
                    <a:pt x="40" y="107"/>
                    <a:pt x="27" y="108"/>
                  </a:cubicBezTo>
                  <a:cubicBezTo>
                    <a:pt x="25" y="100"/>
                    <a:pt x="27" y="94"/>
                    <a:pt x="26" y="87"/>
                  </a:cubicBezTo>
                  <a:cubicBezTo>
                    <a:pt x="24" y="75"/>
                    <a:pt x="25" y="77"/>
                    <a:pt x="18" y="66"/>
                  </a:cubicBezTo>
                  <a:cubicBezTo>
                    <a:pt x="6" y="48"/>
                    <a:pt x="9" y="32"/>
                    <a:pt x="0" y="1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1" name="Freeform 1443">
              <a:extLst>
                <a:ext uri="{FF2B5EF4-FFF2-40B4-BE49-F238E27FC236}">
                  <a16:creationId xmlns:a16="http://schemas.microsoft.com/office/drawing/2014/main" id="{76139D95-51B3-438F-901C-65B6ADA494B3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 bwMode="auto">
            <a:xfrm>
              <a:off x="1630" y="925"/>
              <a:ext cx="43" cy="53"/>
            </a:xfrm>
            <a:custGeom>
              <a:avLst/>
              <a:gdLst>
                <a:gd name="T0" fmla="*/ 22 w 58"/>
                <a:gd name="T1" fmla="*/ 25 h 72"/>
                <a:gd name="T2" fmla="*/ 6 w 58"/>
                <a:gd name="T3" fmla="*/ 27 h 72"/>
                <a:gd name="T4" fmla="*/ 5 w 58"/>
                <a:gd name="T5" fmla="*/ 17 h 72"/>
                <a:gd name="T6" fmla="*/ 19 w 58"/>
                <a:gd name="T7" fmla="*/ 0 h 72"/>
                <a:gd name="T8" fmla="*/ 23 w 58"/>
                <a:gd name="T9" fmla="*/ 21 h 72"/>
                <a:gd name="T10" fmla="*/ 22 w 58"/>
                <a:gd name="T11" fmla="*/ 2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72">
                  <a:moveTo>
                    <a:pt x="55" y="63"/>
                  </a:moveTo>
                  <a:cubicBezTo>
                    <a:pt x="46" y="66"/>
                    <a:pt x="24" y="72"/>
                    <a:pt x="15" y="68"/>
                  </a:cubicBezTo>
                  <a:cubicBezTo>
                    <a:pt x="0" y="62"/>
                    <a:pt x="8" y="53"/>
                    <a:pt x="12" y="42"/>
                  </a:cubicBezTo>
                  <a:cubicBezTo>
                    <a:pt x="17" y="24"/>
                    <a:pt x="23" y="1"/>
                    <a:pt x="46" y="0"/>
                  </a:cubicBezTo>
                  <a:cubicBezTo>
                    <a:pt x="40" y="26"/>
                    <a:pt x="15" y="53"/>
                    <a:pt x="57" y="54"/>
                  </a:cubicBezTo>
                  <a:cubicBezTo>
                    <a:pt x="58" y="57"/>
                    <a:pt x="55" y="56"/>
                    <a:pt x="55" y="5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2" name="Freeform 1444">
              <a:extLst>
                <a:ext uri="{FF2B5EF4-FFF2-40B4-BE49-F238E27FC236}">
                  <a16:creationId xmlns:a16="http://schemas.microsoft.com/office/drawing/2014/main" id="{96C826A4-39B8-4621-845A-840EE0AA8825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 bwMode="auto">
            <a:xfrm>
              <a:off x="1694" y="974"/>
              <a:ext cx="59" cy="57"/>
            </a:xfrm>
            <a:custGeom>
              <a:avLst/>
              <a:gdLst>
                <a:gd name="T0" fmla="*/ 27 w 79"/>
                <a:gd name="T1" fmla="*/ 0 h 77"/>
                <a:gd name="T2" fmla="*/ 33 w 79"/>
                <a:gd name="T3" fmla="*/ 21 h 77"/>
                <a:gd name="T4" fmla="*/ 16 w 79"/>
                <a:gd name="T5" fmla="*/ 22 h 77"/>
                <a:gd name="T6" fmla="*/ 10 w 79"/>
                <a:gd name="T7" fmla="*/ 10 h 77"/>
                <a:gd name="T8" fmla="*/ 25 w 79"/>
                <a:gd name="T9" fmla="*/ 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7">
                  <a:moveTo>
                    <a:pt x="64" y="0"/>
                  </a:moveTo>
                  <a:cubicBezTo>
                    <a:pt x="57" y="16"/>
                    <a:pt x="79" y="36"/>
                    <a:pt x="79" y="53"/>
                  </a:cubicBezTo>
                  <a:cubicBezTo>
                    <a:pt x="79" y="77"/>
                    <a:pt x="55" y="61"/>
                    <a:pt x="37" y="55"/>
                  </a:cubicBezTo>
                  <a:cubicBezTo>
                    <a:pt x="21" y="49"/>
                    <a:pt x="0" y="37"/>
                    <a:pt x="25" y="26"/>
                  </a:cubicBezTo>
                  <a:cubicBezTo>
                    <a:pt x="36" y="20"/>
                    <a:pt x="65" y="30"/>
                    <a:pt x="62" y="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3" name="Freeform 1445">
              <a:extLst>
                <a:ext uri="{FF2B5EF4-FFF2-40B4-BE49-F238E27FC236}">
                  <a16:creationId xmlns:a16="http://schemas.microsoft.com/office/drawing/2014/main" id="{037669BA-5EA9-444A-B749-BA7A13FA1A9A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 bwMode="auto">
            <a:xfrm>
              <a:off x="1691" y="924"/>
              <a:ext cx="31" cy="24"/>
            </a:xfrm>
            <a:custGeom>
              <a:avLst/>
              <a:gdLst>
                <a:gd name="T0" fmla="*/ 17 w 42"/>
                <a:gd name="T1" fmla="*/ 7 h 33"/>
                <a:gd name="T2" fmla="*/ 0 w 42"/>
                <a:gd name="T3" fmla="*/ 1 h 33"/>
                <a:gd name="T4" fmla="*/ 16 w 42"/>
                <a:gd name="T5" fmla="*/ 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3">
                  <a:moveTo>
                    <a:pt x="42" y="17"/>
                  </a:moveTo>
                  <a:cubicBezTo>
                    <a:pt x="29" y="33"/>
                    <a:pt x="1" y="20"/>
                    <a:pt x="0" y="2"/>
                  </a:cubicBezTo>
                  <a:cubicBezTo>
                    <a:pt x="15" y="0"/>
                    <a:pt x="21" y="20"/>
                    <a:pt x="39" y="1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4" name="Freeform 1446">
              <a:extLst>
                <a:ext uri="{FF2B5EF4-FFF2-40B4-BE49-F238E27FC236}">
                  <a16:creationId xmlns:a16="http://schemas.microsoft.com/office/drawing/2014/main" id="{236502FB-FDD1-4880-846C-B35990C9BF73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 bwMode="auto">
            <a:xfrm>
              <a:off x="1596" y="749"/>
              <a:ext cx="76" cy="120"/>
            </a:xfrm>
            <a:custGeom>
              <a:avLst/>
              <a:gdLst>
                <a:gd name="T0" fmla="*/ 13 w 103"/>
                <a:gd name="T1" fmla="*/ 6 h 163"/>
                <a:gd name="T2" fmla="*/ 38 w 103"/>
                <a:gd name="T3" fmla="*/ 36 h 163"/>
                <a:gd name="T4" fmla="*/ 32 w 103"/>
                <a:gd name="T5" fmla="*/ 65 h 163"/>
                <a:gd name="T6" fmla="*/ 33 w 103"/>
                <a:gd name="T7" fmla="*/ 42 h 163"/>
                <a:gd name="T8" fmla="*/ 21 w 103"/>
                <a:gd name="T9" fmla="*/ 22 h 163"/>
                <a:gd name="T10" fmla="*/ 0 w 103"/>
                <a:gd name="T11" fmla="*/ 0 h 163"/>
                <a:gd name="T12" fmla="*/ 17 w 103"/>
                <a:gd name="T13" fmla="*/ 9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63">
                  <a:moveTo>
                    <a:pt x="32" y="15"/>
                  </a:moveTo>
                  <a:cubicBezTo>
                    <a:pt x="57" y="30"/>
                    <a:pt x="87" y="60"/>
                    <a:pt x="95" y="89"/>
                  </a:cubicBezTo>
                  <a:cubicBezTo>
                    <a:pt x="103" y="118"/>
                    <a:pt x="89" y="139"/>
                    <a:pt x="79" y="163"/>
                  </a:cubicBezTo>
                  <a:cubicBezTo>
                    <a:pt x="81" y="143"/>
                    <a:pt x="89" y="125"/>
                    <a:pt x="83" y="105"/>
                  </a:cubicBezTo>
                  <a:cubicBezTo>
                    <a:pt x="77" y="85"/>
                    <a:pt x="65" y="70"/>
                    <a:pt x="51" y="56"/>
                  </a:cubicBezTo>
                  <a:cubicBezTo>
                    <a:pt x="35" y="40"/>
                    <a:pt x="9" y="21"/>
                    <a:pt x="0" y="0"/>
                  </a:cubicBezTo>
                  <a:cubicBezTo>
                    <a:pt x="12" y="3"/>
                    <a:pt x="32" y="14"/>
                    <a:pt x="42" y="2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5" name="Freeform 1447">
              <a:extLst>
                <a:ext uri="{FF2B5EF4-FFF2-40B4-BE49-F238E27FC236}">
                  <a16:creationId xmlns:a16="http://schemas.microsoft.com/office/drawing/2014/main" id="{5CEFF2B0-5E95-4713-9A51-32FBE5B8C65C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 bwMode="auto">
            <a:xfrm>
              <a:off x="1421" y="783"/>
              <a:ext cx="54" cy="41"/>
            </a:xfrm>
            <a:custGeom>
              <a:avLst/>
              <a:gdLst>
                <a:gd name="T0" fmla="*/ 28 w 73"/>
                <a:gd name="T1" fmla="*/ 7 h 56"/>
                <a:gd name="T2" fmla="*/ 4 w 73"/>
                <a:gd name="T3" fmla="*/ 11 h 56"/>
                <a:gd name="T4" fmla="*/ 21 w 73"/>
                <a:gd name="T5" fmla="*/ 22 h 56"/>
                <a:gd name="T6" fmla="*/ 12 w 73"/>
                <a:gd name="T7" fmla="*/ 10 h 56"/>
                <a:gd name="T8" fmla="*/ 30 w 73"/>
                <a:gd name="T9" fmla="*/ 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6">
                  <a:moveTo>
                    <a:pt x="69" y="19"/>
                  </a:moveTo>
                  <a:cubicBezTo>
                    <a:pt x="61" y="7"/>
                    <a:pt x="0" y="0"/>
                    <a:pt x="10" y="28"/>
                  </a:cubicBezTo>
                  <a:cubicBezTo>
                    <a:pt x="13" y="40"/>
                    <a:pt x="40" y="55"/>
                    <a:pt x="51" y="56"/>
                  </a:cubicBezTo>
                  <a:cubicBezTo>
                    <a:pt x="46" y="50"/>
                    <a:pt x="25" y="33"/>
                    <a:pt x="29" y="25"/>
                  </a:cubicBezTo>
                  <a:cubicBezTo>
                    <a:pt x="32" y="17"/>
                    <a:pt x="67" y="19"/>
                    <a:pt x="73" y="2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6" name="Freeform 1448">
              <a:extLst>
                <a:ext uri="{FF2B5EF4-FFF2-40B4-BE49-F238E27FC236}">
                  <a16:creationId xmlns:a16="http://schemas.microsoft.com/office/drawing/2014/main" id="{7CD8F539-6CD6-4D66-A9ED-1978D75AAE7B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 bwMode="auto">
            <a:xfrm>
              <a:off x="1499" y="821"/>
              <a:ext cx="56" cy="48"/>
            </a:xfrm>
            <a:custGeom>
              <a:avLst/>
              <a:gdLst>
                <a:gd name="T0" fmla="*/ 12 w 77"/>
                <a:gd name="T1" fmla="*/ 0 h 65"/>
                <a:gd name="T2" fmla="*/ 23 w 77"/>
                <a:gd name="T3" fmla="*/ 20 h 65"/>
                <a:gd name="T4" fmla="*/ 0 w 77"/>
                <a:gd name="T5" fmla="*/ 16 h 65"/>
                <a:gd name="T6" fmla="*/ 17 w 77"/>
                <a:gd name="T7" fmla="*/ 3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65">
                  <a:moveTo>
                    <a:pt x="31" y="0"/>
                  </a:moveTo>
                  <a:cubicBezTo>
                    <a:pt x="34" y="17"/>
                    <a:pt x="77" y="25"/>
                    <a:pt x="59" y="49"/>
                  </a:cubicBezTo>
                  <a:cubicBezTo>
                    <a:pt x="47" y="65"/>
                    <a:pt x="10" y="48"/>
                    <a:pt x="0" y="38"/>
                  </a:cubicBezTo>
                  <a:cubicBezTo>
                    <a:pt x="21" y="36"/>
                    <a:pt x="47" y="38"/>
                    <a:pt x="42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7" name="Freeform 1449">
              <a:extLst>
                <a:ext uri="{FF2B5EF4-FFF2-40B4-BE49-F238E27FC236}">
                  <a16:creationId xmlns:a16="http://schemas.microsoft.com/office/drawing/2014/main" id="{15FC5BA7-740D-46D3-9011-17E679C33ACD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 bwMode="auto">
            <a:xfrm>
              <a:off x="1543" y="807"/>
              <a:ext cx="58" cy="149"/>
            </a:xfrm>
            <a:custGeom>
              <a:avLst/>
              <a:gdLst>
                <a:gd name="T0" fmla="*/ 13 w 78"/>
                <a:gd name="T1" fmla="*/ 0 h 202"/>
                <a:gd name="T2" fmla="*/ 30 w 78"/>
                <a:gd name="T3" fmla="*/ 16 h 202"/>
                <a:gd name="T4" fmla="*/ 30 w 78"/>
                <a:gd name="T5" fmla="*/ 32 h 202"/>
                <a:gd name="T6" fmla="*/ 14 w 78"/>
                <a:gd name="T7" fmla="*/ 56 h 202"/>
                <a:gd name="T8" fmla="*/ 23 w 78"/>
                <a:gd name="T9" fmla="*/ 81 h 202"/>
                <a:gd name="T10" fmla="*/ 21 w 78"/>
                <a:gd name="T11" fmla="*/ 67 h 202"/>
                <a:gd name="T12" fmla="*/ 8 w 78"/>
                <a:gd name="T13" fmla="*/ 61 h 202"/>
                <a:gd name="T14" fmla="*/ 8 w 78"/>
                <a:gd name="T15" fmla="*/ 41 h 202"/>
                <a:gd name="T16" fmla="*/ 16 w 78"/>
                <a:gd name="T17" fmla="*/ 18 h 202"/>
                <a:gd name="T18" fmla="*/ 16 w 78"/>
                <a:gd name="T19" fmla="*/ 2 h 2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201">
                  <a:moveTo>
                    <a:pt x="32" y="0"/>
                  </a:moveTo>
                  <a:cubicBezTo>
                    <a:pt x="49" y="14"/>
                    <a:pt x="67" y="18"/>
                    <a:pt x="73" y="41"/>
                  </a:cubicBezTo>
                  <a:cubicBezTo>
                    <a:pt x="77" y="55"/>
                    <a:pt x="77" y="66"/>
                    <a:pt x="72" y="80"/>
                  </a:cubicBezTo>
                  <a:cubicBezTo>
                    <a:pt x="64" y="104"/>
                    <a:pt x="41" y="116"/>
                    <a:pt x="34" y="139"/>
                  </a:cubicBezTo>
                  <a:cubicBezTo>
                    <a:pt x="74" y="138"/>
                    <a:pt x="78" y="178"/>
                    <a:pt x="57" y="202"/>
                  </a:cubicBezTo>
                  <a:cubicBezTo>
                    <a:pt x="53" y="191"/>
                    <a:pt x="59" y="179"/>
                    <a:pt x="51" y="168"/>
                  </a:cubicBezTo>
                  <a:cubicBezTo>
                    <a:pt x="41" y="154"/>
                    <a:pt x="33" y="161"/>
                    <a:pt x="20" y="153"/>
                  </a:cubicBezTo>
                  <a:cubicBezTo>
                    <a:pt x="0" y="141"/>
                    <a:pt x="7" y="115"/>
                    <a:pt x="20" y="100"/>
                  </a:cubicBezTo>
                  <a:cubicBezTo>
                    <a:pt x="36" y="82"/>
                    <a:pt x="50" y="74"/>
                    <a:pt x="41" y="46"/>
                  </a:cubicBezTo>
                  <a:cubicBezTo>
                    <a:pt x="38" y="36"/>
                    <a:pt x="15" y="9"/>
                    <a:pt x="39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8" name="Freeform 1450">
              <a:extLst>
                <a:ext uri="{FF2B5EF4-FFF2-40B4-BE49-F238E27FC236}">
                  <a16:creationId xmlns:a16="http://schemas.microsoft.com/office/drawing/2014/main" id="{98356B18-997D-47B1-9937-9E6D6A9AE565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 bwMode="auto">
            <a:xfrm>
              <a:off x="1769" y="863"/>
              <a:ext cx="48" cy="132"/>
            </a:xfrm>
            <a:custGeom>
              <a:avLst/>
              <a:gdLst>
                <a:gd name="T0" fmla="*/ 4 w 66"/>
                <a:gd name="T1" fmla="*/ 1 h 180"/>
                <a:gd name="T2" fmla="*/ 20 w 66"/>
                <a:gd name="T3" fmla="*/ 30 h 180"/>
                <a:gd name="T4" fmla="*/ 17 w 66"/>
                <a:gd name="T5" fmla="*/ 47 h 180"/>
                <a:gd name="T6" fmla="*/ 25 w 66"/>
                <a:gd name="T7" fmla="*/ 62 h 180"/>
                <a:gd name="T8" fmla="*/ 15 w 66"/>
                <a:gd name="T9" fmla="*/ 71 h 180"/>
                <a:gd name="T10" fmla="*/ 12 w 66"/>
                <a:gd name="T11" fmla="*/ 37 h 180"/>
                <a:gd name="T12" fmla="*/ 4 w 66"/>
                <a:gd name="T13" fmla="*/ 6 h 180"/>
                <a:gd name="T14" fmla="*/ 7 w 66"/>
                <a:gd name="T15" fmla="*/ 3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80">
                  <a:moveTo>
                    <a:pt x="9" y="1"/>
                  </a:moveTo>
                  <a:cubicBezTo>
                    <a:pt x="47" y="0"/>
                    <a:pt x="56" y="49"/>
                    <a:pt x="53" y="76"/>
                  </a:cubicBezTo>
                  <a:cubicBezTo>
                    <a:pt x="52" y="90"/>
                    <a:pt x="40" y="104"/>
                    <a:pt x="42" y="118"/>
                  </a:cubicBezTo>
                  <a:cubicBezTo>
                    <a:pt x="44" y="136"/>
                    <a:pt x="66" y="141"/>
                    <a:pt x="66" y="158"/>
                  </a:cubicBezTo>
                  <a:cubicBezTo>
                    <a:pt x="54" y="160"/>
                    <a:pt x="45" y="171"/>
                    <a:pt x="39" y="180"/>
                  </a:cubicBezTo>
                  <a:cubicBezTo>
                    <a:pt x="0" y="178"/>
                    <a:pt x="26" y="112"/>
                    <a:pt x="32" y="94"/>
                  </a:cubicBezTo>
                  <a:cubicBezTo>
                    <a:pt x="43" y="64"/>
                    <a:pt x="38" y="32"/>
                    <a:pt x="9" y="15"/>
                  </a:cubicBezTo>
                  <a:cubicBezTo>
                    <a:pt x="10" y="9"/>
                    <a:pt x="14" y="9"/>
                    <a:pt x="18" y="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79" name="Freeform 1451">
              <a:extLst>
                <a:ext uri="{FF2B5EF4-FFF2-40B4-BE49-F238E27FC236}">
                  <a16:creationId xmlns:a16="http://schemas.microsoft.com/office/drawing/2014/main" id="{88CABA90-8913-4D92-9FF2-C0D4D5A92F5E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 bwMode="auto">
            <a:xfrm>
              <a:off x="1698" y="789"/>
              <a:ext cx="87" cy="73"/>
            </a:xfrm>
            <a:custGeom>
              <a:avLst/>
              <a:gdLst>
                <a:gd name="T0" fmla="*/ 1 w 118"/>
                <a:gd name="T1" fmla="*/ 0 h 99"/>
                <a:gd name="T2" fmla="*/ 2 w 118"/>
                <a:gd name="T3" fmla="*/ 15 h 99"/>
                <a:gd name="T4" fmla="*/ 12 w 118"/>
                <a:gd name="T5" fmla="*/ 25 h 99"/>
                <a:gd name="T6" fmla="*/ 30 w 118"/>
                <a:gd name="T7" fmla="*/ 40 h 99"/>
                <a:gd name="T8" fmla="*/ 5 w 118"/>
                <a:gd name="T9" fmla="*/ 1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99">
                  <a:moveTo>
                    <a:pt x="4" y="0"/>
                  </a:moveTo>
                  <a:cubicBezTo>
                    <a:pt x="8" y="12"/>
                    <a:pt x="0" y="22"/>
                    <a:pt x="5" y="36"/>
                  </a:cubicBezTo>
                  <a:cubicBezTo>
                    <a:pt x="10" y="48"/>
                    <a:pt x="19" y="55"/>
                    <a:pt x="30" y="62"/>
                  </a:cubicBezTo>
                  <a:cubicBezTo>
                    <a:pt x="47" y="74"/>
                    <a:pt x="59" y="86"/>
                    <a:pt x="74" y="99"/>
                  </a:cubicBezTo>
                  <a:cubicBezTo>
                    <a:pt x="118" y="64"/>
                    <a:pt x="3" y="38"/>
                    <a:pt x="12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0" name="Freeform 1452">
              <a:extLst>
                <a:ext uri="{FF2B5EF4-FFF2-40B4-BE49-F238E27FC236}">
                  <a16:creationId xmlns:a16="http://schemas.microsoft.com/office/drawing/2014/main" id="{CD424A41-0757-4DC0-BDEA-919FF45BA3C2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 bwMode="auto">
            <a:xfrm>
              <a:off x="1723" y="807"/>
              <a:ext cx="52" cy="47"/>
            </a:xfrm>
            <a:custGeom>
              <a:avLst/>
              <a:gdLst>
                <a:gd name="T0" fmla="*/ 18 w 71"/>
                <a:gd name="T1" fmla="*/ 3 h 64"/>
                <a:gd name="T2" fmla="*/ 4 w 71"/>
                <a:gd name="T3" fmla="*/ 4 h 64"/>
                <a:gd name="T4" fmla="*/ 11 w 71"/>
                <a:gd name="T5" fmla="*/ 18 h 64"/>
                <a:gd name="T6" fmla="*/ 22 w 71"/>
                <a:gd name="T7" fmla="*/ 23 h 64"/>
                <a:gd name="T8" fmla="*/ 23 w 71"/>
                <a:gd name="T9" fmla="*/ 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64">
                  <a:moveTo>
                    <a:pt x="47" y="7"/>
                  </a:moveTo>
                  <a:cubicBezTo>
                    <a:pt x="36" y="1"/>
                    <a:pt x="19" y="0"/>
                    <a:pt x="11" y="11"/>
                  </a:cubicBezTo>
                  <a:cubicBezTo>
                    <a:pt x="0" y="27"/>
                    <a:pt x="16" y="35"/>
                    <a:pt x="27" y="45"/>
                  </a:cubicBezTo>
                  <a:cubicBezTo>
                    <a:pt x="36" y="53"/>
                    <a:pt x="41" y="64"/>
                    <a:pt x="56" y="57"/>
                  </a:cubicBezTo>
                  <a:cubicBezTo>
                    <a:pt x="71" y="49"/>
                    <a:pt x="68" y="25"/>
                    <a:pt x="60" y="1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1" name="Freeform 1453">
              <a:extLst>
                <a:ext uri="{FF2B5EF4-FFF2-40B4-BE49-F238E27FC236}">
                  <a16:creationId xmlns:a16="http://schemas.microsoft.com/office/drawing/2014/main" id="{CD1CDB4D-ED3A-494E-83F7-DE7FF2C92507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 bwMode="auto">
            <a:xfrm>
              <a:off x="1808" y="769"/>
              <a:ext cx="79" cy="89"/>
            </a:xfrm>
            <a:custGeom>
              <a:avLst/>
              <a:gdLst>
                <a:gd name="T0" fmla="*/ 20 w 107"/>
                <a:gd name="T1" fmla="*/ 10 h 120"/>
                <a:gd name="T2" fmla="*/ 35 w 107"/>
                <a:gd name="T3" fmla="*/ 20 h 120"/>
                <a:gd name="T4" fmla="*/ 31 w 107"/>
                <a:gd name="T5" fmla="*/ 30 h 120"/>
                <a:gd name="T6" fmla="*/ 42 w 107"/>
                <a:gd name="T7" fmla="*/ 49 h 120"/>
                <a:gd name="T8" fmla="*/ 18 w 107"/>
                <a:gd name="T9" fmla="*/ 42 h 120"/>
                <a:gd name="T10" fmla="*/ 14 w 107"/>
                <a:gd name="T11" fmla="*/ 27 h 120"/>
                <a:gd name="T12" fmla="*/ 0 w 107"/>
                <a:gd name="T13" fmla="*/ 1 h 120"/>
                <a:gd name="T14" fmla="*/ 22 w 107"/>
                <a:gd name="T15" fmla="*/ 12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20">
                  <a:moveTo>
                    <a:pt x="49" y="23"/>
                  </a:moveTo>
                  <a:cubicBezTo>
                    <a:pt x="61" y="28"/>
                    <a:pt x="79" y="38"/>
                    <a:pt x="88" y="49"/>
                  </a:cubicBezTo>
                  <a:cubicBezTo>
                    <a:pt x="107" y="70"/>
                    <a:pt x="97" y="69"/>
                    <a:pt x="77" y="73"/>
                  </a:cubicBezTo>
                  <a:cubicBezTo>
                    <a:pt x="21" y="85"/>
                    <a:pt x="92" y="106"/>
                    <a:pt x="104" y="120"/>
                  </a:cubicBezTo>
                  <a:cubicBezTo>
                    <a:pt x="87" y="119"/>
                    <a:pt x="59" y="111"/>
                    <a:pt x="44" y="101"/>
                  </a:cubicBezTo>
                  <a:cubicBezTo>
                    <a:pt x="25" y="90"/>
                    <a:pt x="30" y="85"/>
                    <a:pt x="35" y="68"/>
                  </a:cubicBezTo>
                  <a:cubicBezTo>
                    <a:pt x="45" y="28"/>
                    <a:pt x="7" y="37"/>
                    <a:pt x="0" y="3"/>
                  </a:cubicBezTo>
                  <a:cubicBezTo>
                    <a:pt x="22" y="0"/>
                    <a:pt x="38" y="18"/>
                    <a:pt x="55" y="2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2" name="Freeform 1454">
              <a:extLst>
                <a:ext uri="{FF2B5EF4-FFF2-40B4-BE49-F238E27FC236}">
                  <a16:creationId xmlns:a16="http://schemas.microsoft.com/office/drawing/2014/main" id="{EF61606E-5EE9-48F2-BFC7-2273174208B7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 bwMode="auto">
            <a:xfrm>
              <a:off x="1758" y="716"/>
              <a:ext cx="103" cy="49"/>
            </a:xfrm>
            <a:custGeom>
              <a:avLst/>
              <a:gdLst>
                <a:gd name="T0" fmla="*/ 51 w 140"/>
                <a:gd name="T1" fmla="*/ 15 h 66"/>
                <a:gd name="T2" fmla="*/ 55 w 140"/>
                <a:gd name="T3" fmla="*/ 26 h 66"/>
                <a:gd name="T4" fmla="*/ 40 w 140"/>
                <a:gd name="T5" fmla="*/ 20 h 66"/>
                <a:gd name="T6" fmla="*/ 24 w 140"/>
                <a:gd name="T7" fmla="*/ 19 h 66"/>
                <a:gd name="T8" fmla="*/ 1 w 140"/>
                <a:gd name="T9" fmla="*/ 8 h 66"/>
                <a:gd name="T10" fmla="*/ 24 w 140"/>
                <a:gd name="T11" fmla="*/ 10 h 66"/>
                <a:gd name="T12" fmla="*/ 52 w 140"/>
                <a:gd name="T13" fmla="*/ 1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66">
                  <a:moveTo>
                    <a:pt x="128" y="37"/>
                  </a:moveTo>
                  <a:cubicBezTo>
                    <a:pt x="135" y="44"/>
                    <a:pt x="140" y="53"/>
                    <a:pt x="138" y="63"/>
                  </a:cubicBezTo>
                  <a:cubicBezTo>
                    <a:pt x="126" y="66"/>
                    <a:pt x="113" y="54"/>
                    <a:pt x="101" y="50"/>
                  </a:cubicBezTo>
                  <a:cubicBezTo>
                    <a:pt x="88" y="46"/>
                    <a:pt x="75" y="48"/>
                    <a:pt x="61" y="46"/>
                  </a:cubicBezTo>
                  <a:cubicBezTo>
                    <a:pt x="50" y="43"/>
                    <a:pt x="5" y="31"/>
                    <a:pt x="4" y="20"/>
                  </a:cubicBezTo>
                  <a:cubicBezTo>
                    <a:pt x="0" y="0"/>
                    <a:pt x="47" y="22"/>
                    <a:pt x="59" y="24"/>
                  </a:cubicBezTo>
                  <a:cubicBezTo>
                    <a:pt x="82" y="30"/>
                    <a:pt x="111" y="29"/>
                    <a:pt x="130" y="4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3" name="Freeform 1455">
              <a:extLst>
                <a:ext uri="{FF2B5EF4-FFF2-40B4-BE49-F238E27FC236}">
                  <a16:creationId xmlns:a16="http://schemas.microsoft.com/office/drawing/2014/main" id="{1BA08296-C6FC-4009-BF3C-E1A72DC31E34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 bwMode="auto">
            <a:xfrm>
              <a:off x="1687" y="716"/>
              <a:ext cx="25" cy="22"/>
            </a:xfrm>
            <a:custGeom>
              <a:avLst/>
              <a:gdLst>
                <a:gd name="T0" fmla="*/ 13 w 34"/>
                <a:gd name="T1" fmla="*/ 2 h 30"/>
                <a:gd name="T2" fmla="*/ 13 w 34"/>
                <a:gd name="T3" fmla="*/ 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0">
                  <a:moveTo>
                    <a:pt x="34" y="6"/>
                  </a:moveTo>
                  <a:cubicBezTo>
                    <a:pt x="0" y="30"/>
                    <a:pt x="6" y="0"/>
                    <a:pt x="34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4" name="Freeform 1456">
              <a:extLst>
                <a:ext uri="{FF2B5EF4-FFF2-40B4-BE49-F238E27FC236}">
                  <a16:creationId xmlns:a16="http://schemas.microsoft.com/office/drawing/2014/main" id="{DBD85969-C673-42F4-AF84-C013EFCCBAD0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 bwMode="auto">
            <a:xfrm>
              <a:off x="1596" y="716"/>
              <a:ext cx="72" cy="23"/>
            </a:xfrm>
            <a:custGeom>
              <a:avLst/>
              <a:gdLst>
                <a:gd name="T0" fmla="*/ 33 w 97"/>
                <a:gd name="T1" fmla="*/ 4 h 31"/>
                <a:gd name="T2" fmla="*/ 39 w 97"/>
                <a:gd name="T3" fmla="*/ 7 h 31"/>
                <a:gd name="T4" fmla="*/ 24 w 97"/>
                <a:gd name="T5" fmla="*/ 6 h 31"/>
                <a:gd name="T6" fmla="*/ 8 w 97"/>
                <a:gd name="T7" fmla="*/ 8 h 31"/>
                <a:gd name="T8" fmla="*/ 37 w 9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1">
                  <a:moveTo>
                    <a:pt x="82" y="9"/>
                  </a:moveTo>
                  <a:cubicBezTo>
                    <a:pt x="89" y="8"/>
                    <a:pt x="94" y="10"/>
                    <a:pt x="97" y="17"/>
                  </a:cubicBezTo>
                  <a:cubicBezTo>
                    <a:pt x="87" y="23"/>
                    <a:pt x="72" y="14"/>
                    <a:pt x="60" y="15"/>
                  </a:cubicBezTo>
                  <a:cubicBezTo>
                    <a:pt x="48" y="16"/>
                    <a:pt x="31" y="31"/>
                    <a:pt x="20" y="20"/>
                  </a:cubicBezTo>
                  <a:cubicBezTo>
                    <a:pt x="0" y="0"/>
                    <a:pt x="80" y="4"/>
                    <a:pt x="91" y="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5" name="Freeform 1457">
              <a:extLst>
                <a:ext uri="{FF2B5EF4-FFF2-40B4-BE49-F238E27FC236}">
                  <a16:creationId xmlns:a16="http://schemas.microsoft.com/office/drawing/2014/main" id="{371B0E6F-A9D1-47D3-9701-79979774C271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 bwMode="auto">
            <a:xfrm>
              <a:off x="1918" y="819"/>
              <a:ext cx="94" cy="112"/>
            </a:xfrm>
            <a:custGeom>
              <a:avLst/>
              <a:gdLst>
                <a:gd name="T0" fmla="*/ 3 w 127"/>
                <a:gd name="T1" fmla="*/ 0 h 153"/>
                <a:gd name="T2" fmla="*/ 39 w 127"/>
                <a:gd name="T3" fmla="*/ 48 h 153"/>
                <a:gd name="T4" fmla="*/ 50 w 127"/>
                <a:gd name="T5" fmla="*/ 52 h 153"/>
                <a:gd name="T6" fmla="*/ 35 w 127"/>
                <a:gd name="T7" fmla="*/ 31 h 153"/>
                <a:gd name="T8" fmla="*/ 33 w 127"/>
                <a:gd name="T9" fmla="*/ 14 h 153"/>
                <a:gd name="T10" fmla="*/ 6 w 127"/>
                <a:gd name="T11" fmla="*/ 1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53">
                  <a:moveTo>
                    <a:pt x="7" y="0"/>
                  </a:moveTo>
                  <a:cubicBezTo>
                    <a:pt x="0" y="73"/>
                    <a:pt x="69" y="75"/>
                    <a:pt x="97" y="121"/>
                  </a:cubicBezTo>
                  <a:cubicBezTo>
                    <a:pt x="103" y="130"/>
                    <a:pt x="119" y="153"/>
                    <a:pt x="123" y="132"/>
                  </a:cubicBezTo>
                  <a:cubicBezTo>
                    <a:pt x="127" y="114"/>
                    <a:pt x="93" y="95"/>
                    <a:pt x="85" y="79"/>
                  </a:cubicBezTo>
                  <a:cubicBezTo>
                    <a:pt x="78" y="62"/>
                    <a:pt x="86" y="51"/>
                    <a:pt x="82" y="35"/>
                  </a:cubicBezTo>
                  <a:cubicBezTo>
                    <a:pt x="74" y="9"/>
                    <a:pt x="38" y="7"/>
                    <a:pt x="15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6" name="Freeform 1458">
              <a:extLst>
                <a:ext uri="{FF2B5EF4-FFF2-40B4-BE49-F238E27FC236}">
                  <a16:creationId xmlns:a16="http://schemas.microsoft.com/office/drawing/2014/main" id="{3462EAAD-2FA0-4BE7-94E2-0D197F4B81F4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 bwMode="auto">
            <a:xfrm>
              <a:off x="1885" y="762"/>
              <a:ext cx="88" cy="49"/>
            </a:xfrm>
            <a:custGeom>
              <a:avLst/>
              <a:gdLst>
                <a:gd name="T0" fmla="*/ 1 w 120"/>
                <a:gd name="T1" fmla="*/ 1 h 67"/>
                <a:gd name="T2" fmla="*/ 18 w 120"/>
                <a:gd name="T3" fmla="*/ 20 h 67"/>
                <a:gd name="T4" fmla="*/ 48 w 120"/>
                <a:gd name="T5" fmla="*/ 23 h 67"/>
                <a:gd name="T6" fmla="*/ 20 w 120"/>
                <a:gd name="T7" fmla="*/ 15 h 67"/>
                <a:gd name="T8" fmla="*/ 11 w 120"/>
                <a:gd name="T9" fmla="*/ 8 h 67"/>
                <a:gd name="T10" fmla="*/ 3 w 120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67">
                  <a:moveTo>
                    <a:pt x="1" y="2"/>
                  </a:moveTo>
                  <a:cubicBezTo>
                    <a:pt x="0" y="36"/>
                    <a:pt x="17" y="44"/>
                    <a:pt x="47" y="50"/>
                  </a:cubicBezTo>
                  <a:cubicBezTo>
                    <a:pt x="62" y="53"/>
                    <a:pt x="111" y="67"/>
                    <a:pt x="120" y="58"/>
                  </a:cubicBezTo>
                  <a:cubicBezTo>
                    <a:pt x="106" y="40"/>
                    <a:pt x="72" y="47"/>
                    <a:pt x="51" y="40"/>
                  </a:cubicBezTo>
                  <a:cubicBezTo>
                    <a:pt x="38" y="35"/>
                    <a:pt x="36" y="30"/>
                    <a:pt x="29" y="21"/>
                  </a:cubicBezTo>
                  <a:cubicBezTo>
                    <a:pt x="22" y="13"/>
                    <a:pt x="23" y="0"/>
                    <a:pt x="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7" name="Freeform 1459">
              <a:extLst>
                <a:ext uri="{FF2B5EF4-FFF2-40B4-BE49-F238E27FC236}">
                  <a16:creationId xmlns:a16="http://schemas.microsoft.com/office/drawing/2014/main" id="{9F61C390-373C-40E5-8AE0-76CB9093B655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 bwMode="auto">
            <a:xfrm>
              <a:off x="2057" y="1013"/>
              <a:ext cx="36" cy="81"/>
            </a:xfrm>
            <a:custGeom>
              <a:avLst/>
              <a:gdLst>
                <a:gd name="T0" fmla="*/ 15 w 49"/>
                <a:gd name="T1" fmla="*/ 8 h 110"/>
                <a:gd name="T2" fmla="*/ 7 w 49"/>
                <a:gd name="T3" fmla="*/ 4 h 110"/>
                <a:gd name="T4" fmla="*/ 1 w 49"/>
                <a:gd name="T5" fmla="*/ 22 h 110"/>
                <a:gd name="T6" fmla="*/ 15 w 49"/>
                <a:gd name="T7" fmla="*/ 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10">
                  <a:moveTo>
                    <a:pt x="39" y="20"/>
                  </a:moveTo>
                  <a:cubicBezTo>
                    <a:pt x="49" y="0"/>
                    <a:pt x="28" y="1"/>
                    <a:pt x="17" y="10"/>
                  </a:cubicBezTo>
                  <a:cubicBezTo>
                    <a:pt x="5" y="19"/>
                    <a:pt x="0" y="40"/>
                    <a:pt x="2" y="55"/>
                  </a:cubicBezTo>
                  <a:cubicBezTo>
                    <a:pt x="7" y="110"/>
                    <a:pt x="40" y="53"/>
                    <a:pt x="39" y="2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8" name="Freeform 1460">
              <a:extLst>
                <a:ext uri="{FF2B5EF4-FFF2-40B4-BE49-F238E27FC236}">
                  <a16:creationId xmlns:a16="http://schemas.microsoft.com/office/drawing/2014/main" id="{D4C1698A-03AD-4E96-8EB2-B492063A5990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 bwMode="auto">
            <a:xfrm>
              <a:off x="2047" y="934"/>
              <a:ext cx="68" cy="84"/>
            </a:xfrm>
            <a:custGeom>
              <a:avLst/>
              <a:gdLst>
                <a:gd name="T0" fmla="*/ 12 w 92"/>
                <a:gd name="T1" fmla="*/ 9 h 115"/>
                <a:gd name="T2" fmla="*/ 37 w 92"/>
                <a:gd name="T3" fmla="*/ 45 h 115"/>
                <a:gd name="T4" fmla="*/ 18 w 92"/>
                <a:gd name="T5" fmla="*/ 30 h 115"/>
                <a:gd name="T6" fmla="*/ 1 w 92"/>
                <a:gd name="T7" fmla="*/ 34 h 115"/>
                <a:gd name="T8" fmla="*/ 13 w 92"/>
                <a:gd name="T9" fmla="*/ 7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5">
                  <a:moveTo>
                    <a:pt x="28" y="24"/>
                  </a:moveTo>
                  <a:cubicBezTo>
                    <a:pt x="59" y="0"/>
                    <a:pt x="92" y="94"/>
                    <a:pt x="91" y="115"/>
                  </a:cubicBezTo>
                  <a:cubicBezTo>
                    <a:pt x="72" y="108"/>
                    <a:pt x="64" y="81"/>
                    <a:pt x="43" y="77"/>
                  </a:cubicBezTo>
                  <a:cubicBezTo>
                    <a:pt x="29" y="75"/>
                    <a:pt x="17" y="85"/>
                    <a:pt x="4" y="86"/>
                  </a:cubicBezTo>
                  <a:cubicBezTo>
                    <a:pt x="0" y="55"/>
                    <a:pt x="10" y="34"/>
                    <a:pt x="32" y="16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89" name="Freeform 1461">
              <a:extLst>
                <a:ext uri="{FF2B5EF4-FFF2-40B4-BE49-F238E27FC236}">
                  <a16:creationId xmlns:a16="http://schemas.microsoft.com/office/drawing/2014/main" id="{87E26778-DA96-4D60-852B-9E0B246D33BA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 bwMode="auto">
            <a:xfrm>
              <a:off x="1895" y="1138"/>
              <a:ext cx="117" cy="70"/>
            </a:xfrm>
            <a:custGeom>
              <a:avLst/>
              <a:gdLst>
                <a:gd name="T0" fmla="*/ 54 w 158"/>
                <a:gd name="T1" fmla="*/ 22 h 94"/>
                <a:gd name="T2" fmla="*/ 46 w 158"/>
                <a:gd name="T3" fmla="*/ 20 h 94"/>
                <a:gd name="T4" fmla="*/ 44 w 158"/>
                <a:gd name="T5" fmla="*/ 31 h 94"/>
                <a:gd name="T6" fmla="*/ 31 w 158"/>
                <a:gd name="T7" fmla="*/ 19 h 94"/>
                <a:gd name="T8" fmla="*/ 13 w 158"/>
                <a:gd name="T9" fmla="*/ 16 h 94"/>
                <a:gd name="T10" fmla="*/ 17 w 158"/>
                <a:gd name="T11" fmla="*/ 8 h 94"/>
                <a:gd name="T12" fmla="*/ 10 w 158"/>
                <a:gd name="T13" fmla="*/ 0 h 94"/>
                <a:gd name="T14" fmla="*/ 10 w 158"/>
                <a:gd name="T15" fmla="*/ 25 h 94"/>
                <a:gd name="T16" fmla="*/ 35 w 158"/>
                <a:gd name="T17" fmla="*/ 34 h 94"/>
                <a:gd name="T18" fmla="*/ 58 w 158"/>
                <a:gd name="T19" fmla="*/ 34 h 94"/>
                <a:gd name="T20" fmla="*/ 64 w 158"/>
                <a:gd name="T21" fmla="*/ 25 h 94"/>
                <a:gd name="T22" fmla="*/ 53 w 158"/>
                <a:gd name="T23" fmla="*/ 21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94">
                  <a:moveTo>
                    <a:pt x="132" y="53"/>
                  </a:moveTo>
                  <a:cubicBezTo>
                    <a:pt x="127" y="49"/>
                    <a:pt x="120" y="48"/>
                    <a:pt x="113" y="49"/>
                  </a:cubicBezTo>
                  <a:cubicBezTo>
                    <a:pt x="116" y="60"/>
                    <a:pt x="126" y="74"/>
                    <a:pt x="110" y="77"/>
                  </a:cubicBezTo>
                  <a:cubicBezTo>
                    <a:pt x="92" y="81"/>
                    <a:pt x="85" y="55"/>
                    <a:pt x="77" y="44"/>
                  </a:cubicBezTo>
                  <a:cubicBezTo>
                    <a:pt x="66" y="48"/>
                    <a:pt x="38" y="59"/>
                    <a:pt x="33" y="40"/>
                  </a:cubicBezTo>
                  <a:cubicBezTo>
                    <a:pt x="30" y="28"/>
                    <a:pt x="44" y="30"/>
                    <a:pt x="42" y="20"/>
                  </a:cubicBezTo>
                  <a:cubicBezTo>
                    <a:pt x="41" y="14"/>
                    <a:pt x="29" y="4"/>
                    <a:pt x="24" y="0"/>
                  </a:cubicBezTo>
                  <a:cubicBezTo>
                    <a:pt x="0" y="11"/>
                    <a:pt x="12" y="46"/>
                    <a:pt x="24" y="60"/>
                  </a:cubicBezTo>
                  <a:cubicBezTo>
                    <a:pt x="41" y="79"/>
                    <a:pt x="63" y="78"/>
                    <a:pt x="86" y="82"/>
                  </a:cubicBezTo>
                  <a:cubicBezTo>
                    <a:pt x="107" y="85"/>
                    <a:pt x="122" y="94"/>
                    <a:pt x="142" y="80"/>
                  </a:cubicBezTo>
                  <a:cubicBezTo>
                    <a:pt x="145" y="77"/>
                    <a:pt x="158" y="64"/>
                    <a:pt x="157" y="60"/>
                  </a:cubicBezTo>
                  <a:cubicBezTo>
                    <a:pt x="154" y="49"/>
                    <a:pt x="139" y="53"/>
                    <a:pt x="130" y="5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0" name="Freeform 1462">
              <a:extLst>
                <a:ext uri="{FF2B5EF4-FFF2-40B4-BE49-F238E27FC236}">
                  <a16:creationId xmlns:a16="http://schemas.microsoft.com/office/drawing/2014/main" id="{5E56BA40-2B2B-4F64-AB03-EF53798B28F2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 bwMode="auto">
            <a:xfrm>
              <a:off x="1951" y="1129"/>
              <a:ext cx="59" cy="30"/>
            </a:xfrm>
            <a:custGeom>
              <a:avLst/>
              <a:gdLst>
                <a:gd name="T0" fmla="*/ 8 w 80"/>
                <a:gd name="T1" fmla="*/ 0 h 41"/>
                <a:gd name="T2" fmla="*/ 4 w 80"/>
                <a:gd name="T3" fmla="*/ 11 h 41"/>
                <a:gd name="T4" fmla="*/ 13 w 80"/>
                <a:gd name="T5" fmla="*/ 8 h 41"/>
                <a:gd name="T6" fmla="*/ 14 w 80"/>
                <a:gd name="T7" fmla="*/ 15 h 41"/>
                <a:gd name="T8" fmla="*/ 30 w 80"/>
                <a:gd name="T9" fmla="*/ 4 h 41"/>
                <a:gd name="T10" fmla="*/ 11 w 80"/>
                <a:gd name="T11" fmla="*/ 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41">
                  <a:moveTo>
                    <a:pt x="21" y="0"/>
                  </a:moveTo>
                  <a:cubicBezTo>
                    <a:pt x="15" y="3"/>
                    <a:pt x="0" y="21"/>
                    <a:pt x="10" y="28"/>
                  </a:cubicBezTo>
                  <a:cubicBezTo>
                    <a:pt x="15" y="32"/>
                    <a:pt x="28" y="21"/>
                    <a:pt x="34" y="20"/>
                  </a:cubicBezTo>
                  <a:cubicBezTo>
                    <a:pt x="33" y="26"/>
                    <a:pt x="36" y="33"/>
                    <a:pt x="35" y="39"/>
                  </a:cubicBezTo>
                  <a:cubicBezTo>
                    <a:pt x="45" y="41"/>
                    <a:pt x="80" y="26"/>
                    <a:pt x="74" y="11"/>
                  </a:cubicBezTo>
                  <a:cubicBezTo>
                    <a:pt x="72" y="5"/>
                    <a:pt x="36" y="3"/>
                    <a:pt x="2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1" name="Freeform 1463">
              <a:extLst>
                <a:ext uri="{FF2B5EF4-FFF2-40B4-BE49-F238E27FC236}">
                  <a16:creationId xmlns:a16="http://schemas.microsoft.com/office/drawing/2014/main" id="{01F3C998-7105-4CD5-AACE-80575F160109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 bwMode="auto">
            <a:xfrm>
              <a:off x="1992" y="1062"/>
              <a:ext cx="56" cy="52"/>
            </a:xfrm>
            <a:custGeom>
              <a:avLst/>
              <a:gdLst>
                <a:gd name="T0" fmla="*/ 16 w 76"/>
                <a:gd name="T1" fmla="*/ 0 h 71"/>
                <a:gd name="T2" fmla="*/ 19 w 76"/>
                <a:gd name="T3" fmla="*/ 24 h 71"/>
                <a:gd name="T4" fmla="*/ 23 w 76"/>
                <a:gd name="T5" fmla="*/ 1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1">
                  <a:moveTo>
                    <a:pt x="41" y="0"/>
                  </a:moveTo>
                  <a:cubicBezTo>
                    <a:pt x="37" y="16"/>
                    <a:pt x="0" y="71"/>
                    <a:pt x="48" y="62"/>
                  </a:cubicBezTo>
                  <a:cubicBezTo>
                    <a:pt x="76" y="57"/>
                    <a:pt x="76" y="19"/>
                    <a:pt x="57" y="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2" name="Freeform 1464">
              <a:extLst>
                <a:ext uri="{FF2B5EF4-FFF2-40B4-BE49-F238E27FC236}">
                  <a16:creationId xmlns:a16="http://schemas.microsoft.com/office/drawing/2014/main" id="{43BB99C5-224B-404A-90C1-9B549FA0F2FE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 bwMode="auto">
            <a:xfrm>
              <a:off x="1828" y="1166"/>
              <a:ext cx="73" cy="92"/>
            </a:xfrm>
            <a:custGeom>
              <a:avLst/>
              <a:gdLst>
                <a:gd name="T0" fmla="*/ 11 w 100"/>
                <a:gd name="T1" fmla="*/ 25 h 126"/>
                <a:gd name="T2" fmla="*/ 6 w 100"/>
                <a:gd name="T3" fmla="*/ 30 h 126"/>
                <a:gd name="T4" fmla="*/ 12 w 100"/>
                <a:gd name="T5" fmla="*/ 13 h 126"/>
                <a:gd name="T6" fmla="*/ 19 w 100"/>
                <a:gd name="T7" fmla="*/ 0 h 126"/>
                <a:gd name="T8" fmla="*/ 0 w 100"/>
                <a:gd name="T9" fmla="*/ 49 h 126"/>
                <a:gd name="T10" fmla="*/ 15 w 100"/>
                <a:gd name="T11" fmla="*/ 37 h 126"/>
                <a:gd name="T12" fmla="*/ 23 w 100"/>
                <a:gd name="T13" fmla="*/ 20 h 126"/>
                <a:gd name="T14" fmla="*/ 11 w 100"/>
                <a:gd name="T15" fmla="*/ 27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25">
                  <a:moveTo>
                    <a:pt x="28" y="64"/>
                  </a:moveTo>
                  <a:cubicBezTo>
                    <a:pt x="26" y="71"/>
                    <a:pt x="22" y="76"/>
                    <a:pt x="15" y="77"/>
                  </a:cubicBezTo>
                  <a:cubicBezTo>
                    <a:pt x="13" y="64"/>
                    <a:pt x="25" y="46"/>
                    <a:pt x="30" y="34"/>
                  </a:cubicBezTo>
                  <a:cubicBezTo>
                    <a:pt x="35" y="20"/>
                    <a:pt x="35" y="10"/>
                    <a:pt x="48" y="0"/>
                  </a:cubicBezTo>
                  <a:cubicBezTo>
                    <a:pt x="100" y="36"/>
                    <a:pt x="49" y="122"/>
                    <a:pt x="0" y="126"/>
                  </a:cubicBezTo>
                  <a:cubicBezTo>
                    <a:pt x="1" y="107"/>
                    <a:pt x="23" y="104"/>
                    <a:pt x="37" y="95"/>
                  </a:cubicBezTo>
                  <a:cubicBezTo>
                    <a:pt x="55" y="83"/>
                    <a:pt x="56" y="72"/>
                    <a:pt x="59" y="51"/>
                  </a:cubicBezTo>
                  <a:cubicBezTo>
                    <a:pt x="45" y="49"/>
                    <a:pt x="35" y="58"/>
                    <a:pt x="28" y="6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3" name="Freeform 1465">
              <a:extLst>
                <a:ext uri="{FF2B5EF4-FFF2-40B4-BE49-F238E27FC236}">
                  <a16:creationId xmlns:a16="http://schemas.microsoft.com/office/drawing/2014/main" id="{53B7D50C-8F83-4BC2-ADA1-9A5813011431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 bwMode="auto">
            <a:xfrm>
              <a:off x="1633" y="1187"/>
              <a:ext cx="75" cy="94"/>
            </a:xfrm>
            <a:custGeom>
              <a:avLst/>
              <a:gdLst>
                <a:gd name="T0" fmla="*/ 32 w 103"/>
                <a:gd name="T1" fmla="*/ 19 h 128"/>
                <a:gd name="T2" fmla="*/ 17 w 103"/>
                <a:gd name="T3" fmla="*/ 32 h 128"/>
                <a:gd name="T4" fmla="*/ 26 w 103"/>
                <a:gd name="T5" fmla="*/ 47 h 128"/>
                <a:gd name="T6" fmla="*/ 7 w 103"/>
                <a:gd name="T7" fmla="*/ 42 h 128"/>
                <a:gd name="T8" fmla="*/ 8 w 103"/>
                <a:gd name="T9" fmla="*/ 24 h 128"/>
                <a:gd name="T10" fmla="*/ 40 w 103"/>
                <a:gd name="T11" fmla="*/ 19 h 128"/>
                <a:gd name="T12" fmla="*/ 29 w 103"/>
                <a:gd name="T13" fmla="*/ 21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28">
                  <a:moveTo>
                    <a:pt x="82" y="49"/>
                  </a:moveTo>
                  <a:cubicBezTo>
                    <a:pt x="64" y="49"/>
                    <a:pt x="48" y="65"/>
                    <a:pt x="44" y="82"/>
                  </a:cubicBezTo>
                  <a:cubicBezTo>
                    <a:pt x="38" y="108"/>
                    <a:pt x="57" y="102"/>
                    <a:pt x="69" y="119"/>
                  </a:cubicBezTo>
                  <a:cubicBezTo>
                    <a:pt x="60" y="128"/>
                    <a:pt x="24" y="113"/>
                    <a:pt x="16" y="106"/>
                  </a:cubicBezTo>
                  <a:cubicBezTo>
                    <a:pt x="0" y="92"/>
                    <a:pt x="7" y="74"/>
                    <a:pt x="20" y="60"/>
                  </a:cubicBezTo>
                  <a:cubicBezTo>
                    <a:pt x="33" y="44"/>
                    <a:pt x="102" y="0"/>
                    <a:pt x="103" y="48"/>
                  </a:cubicBezTo>
                  <a:cubicBezTo>
                    <a:pt x="94" y="52"/>
                    <a:pt x="84" y="56"/>
                    <a:pt x="75" y="5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4" name="Freeform 1466">
              <a:extLst>
                <a:ext uri="{FF2B5EF4-FFF2-40B4-BE49-F238E27FC236}">
                  <a16:creationId xmlns:a16="http://schemas.microsoft.com/office/drawing/2014/main" id="{846E8659-6C5A-406E-ADA9-83BF39ED5473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 bwMode="auto">
            <a:xfrm>
              <a:off x="1583" y="1073"/>
              <a:ext cx="184" cy="129"/>
            </a:xfrm>
            <a:custGeom>
              <a:avLst/>
              <a:gdLst>
                <a:gd name="T0" fmla="*/ 79 w 250"/>
                <a:gd name="T1" fmla="*/ 27 h 176"/>
                <a:gd name="T2" fmla="*/ 74 w 250"/>
                <a:gd name="T3" fmla="*/ 55 h 176"/>
                <a:gd name="T4" fmla="*/ 49 w 250"/>
                <a:gd name="T5" fmla="*/ 55 h 176"/>
                <a:gd name="T6" fmla="*/ 17 w 250"/>
                <a:gd name="T7" fmla="*/ 66 h 176"/>
                <a:gd name="T8" fmla="*/ 24 w 250"/>
                <a:gd name="T9" fmla="*/ 52 h 176"/>
                <a:gd name="T10" fmla="*/ 45 w 250"/>
                <a:gd name="T11" fmla="*/ 24 h 176"/>
                <a:gd name="T12" fmla="*/ 78 w 250"/>
                <a:gd name="T13" fmla="*/ 31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76">
                  <a:moveTo>
                    <a:pt x="199" y="69"/>
                  </a:moveTo>
                  <a:cubicBezTo>
                    <a:pt x="217" y="102"/>
                    <a:pt x="250" y="145"/>
                    <a:pt x="186" y="140"/>
                  </a:cubicBezTo>
                  <a:cubicBezTo>
                    <a:pt x="161" y="138"/>
                    <a:pt x="146" y="136"/>
                    <a:pt x="121" y="141"/>
                  </a:cubicBezTo>
                  <a:cubicBezTo>
                    <a:pt x="95" y="148"/>
                    <a:pt x="68" y="163"/>
                    <a:pt x="42" y="168"/>
                  </a:cubicBezTo>
                  <a:cubicBezTo>
                    <a:pt x="0" y="176"/>
                    <a:pt x="41" y="142"/>
                    <a:pt x="58" y="133"/>
                  </a:cubicBezTo>
                  <a:cubicBezTo>
                    <a:pt x="93" y="112"/>
                    <a:pt x="105" y="99"/>
                    <a:pt x="113" y="61"/>
                  </a:cubicBezTo>
                  <a:cubicBezTo>
                    <a:pt x="127" y="0"/>
                    <a:pt x="178" y="30"/>
                    <a:pt x="195" y="7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5" name="Freeform 1467">
              <a:extLst>
                <a:ext uri="{FF2B5EF4-FFF2-40B4-BE49-F238E27FC236}">
                  <a16:creationId xmlns:a16="http://schemas.microsoft.com/office/drawing/2014/main" id="{CDC4211C-B5DE-4381-99DF-5545D61A70D3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 bwMode="auto">
            <a:xfrm>
              <a:off x="1767" y="1098"/>
              <a:ext cx="60" cy="43"/>
            </a:xfrm>
            <a:custGeom>
              <a:avLst/>
              <a:gdLst>
                <a:gd name="T0" fmla="*/ 12 w 82"/>
                <a:gd name="T1" fmla="*/ 0 h 58"/>
                <a:gd name="T2" fmla="*/ 1 w 82"/>
                <a:gd name="T3" fmla="*/ 14 h 58"/>
                <a:gd name="T4" fmla="*/ 12 w 82"/>
                <a:gd name="T5" fmla="*/ 22 h 58"/>
                <a:gd name="T6" fmla="*/ 26 w 82"/>
                <a:gd name="T7" fmla="*/ 16 h 58"/>
                <a:gd name="T8" fmla="*/ 14 w 82"/>
                <a:gd name="T9" fmla="*/ 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7">
                  <a:moveTo>
                    <a:pt x="30" y="0"/>
                  </a:moveTo>
                  <a:cubicBezTo>
                    <a:pt x="13" y="8"/>
                    <a:pt x="0" y="11"/>
                    <a:pt x="1" y="35"/>
                  </a:cubicBezTo>
                  <a:cubicBezTo>
                    <a:pt x="2" y="58"/>
                    <a:pt x="12" y="57"/>
                    <a:pt x="31" y="54"/>
                  </a:cubicBezTo>
                  <a:cubicBezTo>
                    <a:pt x="43" y="53"/>
                    <a:pt x="60" y="50"/>
                    <a:pt x="67" y="39"/>
                  </a:cubicBezTo>
                  <a:cubicBezTo>
                    <a:pt x="82" y="14"/>
                    <a:pt x="55" y="8"/>
                    <a:pt x="36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6" name="Freeform 1468">
              <a:extLst>
                <a:ext uri="{FF2B5EF4-FFF2-40B4-BE49-F238E27FC236}">
                  <a16:creationId xmlns:a16="http://schemas.microsoft.com/office/drawing/2014/main" id="{45F25CCA-4279-4D04-8DC7-F49ABEBB154F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 bwMode="auto">
            <a:xfrm>
              <a:off x="1575" y="1085"/>
              <a:ext cx="67" cy="40"/>
            </a:xfrm>
            <a:custGeom>
              <a:avLst/>
              <a:gdLst>
                <a:gd name="T0" fmla="*/ 36 w 91"/>
                <a:gd name="T1" fmla="*/ 5 h 55"/>
                <a:gd name="T2" fmla="*/ 19 w 91"/>
                <a:gd name="T3" fmla="*/ 17 h 55"/>
                <a:gd name="T4" fmla="*/ 10 w 91"/>
                <a:gd name="T5" fmla="*/ 10 h 55"/>
                <a:gd name="T6" fmla="*/ 0 w 91"/>
                <a:gd name="T7" fmla="*/ 7 h 55"/>
                <a:gd name="T8" fmla="*/ 20 w 91"/>
                <a:gd name="T9" fmla="*/ 9 h 55"/>
                <a:gd name="T10" fmla="*/ 35 w 91"/>
                <a:gd name="T11" fmla="*/ 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55">
                  <a:moveTo>
                    <a:pt x="89" y="13"/>
                  </a:moveTo>
                  <a:cubicBezTo>
                    <a:pt x="91" y="37"/>
                    <a:pt x="67" y="55"/>
                    <a:pt x="47" y="44"/>
                  </a:cubicBezTo>
                  <a:cubicBezTo>
                    <a:pt x="39" y="40"/>
                    <a:pt x="35" y="30"/>
                    <a:pt x="25" y="26"/>
                  </a:cubicBezTo>
                  <a:cubicBezTo>
                    <a:pt x="16" y="22"/>
                    <a:pt x="8" y="25"/>
                    <a:pt x="0" y="18"/>
                  </a:cubicBezTo>
                  <a:cubicBezTo>
                    <a:pt x="12" y="0"/>
                    <a:pt x="34" y="21"/>
                    <a:pt x="49" y="25"/>
                  </a:cubicBezTo>
                  <a:cubicBezTo>
                    <a:pt x="72" y="30"/>
                    <a:pt x="72" y="18"/>
                    <a:pt x="87" y="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7" name="Freeform 1469">
              <a:extLst>
                <a:ext uri="{FF2B5EF4-FFF2-40B4-BE49-F238E27FC236}">
                  <a16:creationId xmlns:a16="http://schemas.microsoft.com/office/drawing/2014/main" id="{656934AF-91A9-4881-A620-97880E0D8D32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 bwMode="auto">
            <a:xfrm>
              <a:off x="1396" y="1004"/>
              <a:ext cx="161" cy="83"/>
            </a:xfrm>
            <a:custGeom>
              <a:avLst/>
              <a:gdLst>
                <a:gd name="T0" fmla="*/ 0 w 220"/>
                <a:gd name="T1" fmla="*/ 12 h 112"/>
                <a:gd name="T2" fmla="*/ 8 w 220"/>
                <a:gd name="T3" fmla="*/ 0 h 112"/>
                <a:gd name="T4" fmla="*/ 46 w 220"/>
                <a:gd name="T5" fmla="*/ 25 h 112"/>
                <a:gd name="T6" fmla="*/ 86 w 220"/>
                <a:gd name="T7" fmla="*/ 42 h 112"/>
                <a:gd name="T8" fmla="*/ 56 w 220"/>
                <a:gd name="T9" fmla="*/ 37 h 112"/>
                <a:gd name="T10" fmla="*/ 32 w 220"/>
                <a:gd name="T11" fmla="*/ 39 h 112"/>
                <a:gd name="T12" fmla="*/ 20 w 220"/>
                <a:gd name="T13" fmla="*/ 24 h 112"/>
                <a:gd name="T14" fmla="*/ 7 w 220"/>
                <a:gd name="T15" fmla="*/ 18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12">
                  <a:moveTo>
                    <a:pt x="0" y="30"/>
                  </a:moveTo>
                  <a:cubicBezTo>
                    <a:pt x="12" y="25"/>
                    <a:pt x="13" y="9"/>
                    <a:pt x="20" y="0"/>
                  </a:cubicBezTo>
                  <a:cubicBezTo>
                    <a:pt x="30" y="40"/>
                    <a:pt x="81" y="56"/>
                    <a:pt x="117" y="62"/>
                  </a:cubicBezTo>
                  <a:cubicBezTo>
                    <a:pt x="146" y="68"/>
                    <a:pt x="217" y="59"/>
                    <a:pt x="220" y="102"/>
                  </a:cubicBezTo>
                  <a:cubicBezTo>
                    <a:pt x="201" y="112"/>
                    <a:pt x="165" y="92"/>
                    <a:pt x="143" y="91"/>
                  </a:cubicBezTo>
                  <a:cubicBezTo>
                    <a:pt x="124" y="90"/>
                    <a:pt x="99" y="100"/>
                    <a:pt x="82" y="96"/>
                  </a:cubicBezTo>
                  <a:cubicBezTo>
                    <a:pt x="60" y="91"/>
                    <a:pt x="66" y="70"/>
                    <a:pt x="51" y="58"/>
                  </a:cubicBezTo>
                  <a:cubicBezTo>
                    <a:pt x="41" y="51"/>
                    <a:pt x="19" y="58"/>
                    <a:pt x="18" y="4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8" name="Freeform 1470">
              <a:extLst>
                <a:ext uri="{FF2B5EF4-FFF2-40B4-BE49-F238E27FC236}">
                  <a16:creationId xmlns:a16="http://schemas.microsoft.com/office/drawing/2014/main" id="{4FB7F057-BA12-43E3-AB4D-5C3EDC9ECD70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 bwMode="auto">
            <a:xfrm>
              <a:off x="1566" y="1015"/>
              <a:ext cx="67" cy="52"/>
            </a:xfrm>
            <a:custGeom>
              <a:avLst/>
              <a:gdLst>
                <a:gd name="T0" fmla="*/ 9 w 91"/>
                <a:gd name="T1" fmla="*/ 0 h 71"/>
                <a:gd name="T2" fmla="*/ 7 w 91"/>
                <a:gd name="T3" fmla="*/ 17 h 71"/>
                <a:gd name="T4" fmla="*/ 24 w 91"/>
                <a:gd name="T5" fmla="*/ 28 h 71"/>
                <a:gd name="T6" fmla="*/ 21 w 91"/>
                <a:gd name="T7" fmla="*/ 20 h 71"/>
                <a:gd name="T8" fmla="*/ 12 w 91"/>
                <a:gd name="T9" fmla="*/ 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71">
                  <a:moveTo>
                    <a:pt x="22" y="0"/>
                  </a:moveTo>
                  <a:cubicBezTo>
                    <a:pt x="23" y="22"/>
                    <a:pt x="0" y="20"/>
                    <a:pt x="16" y="42"/>
                  </a:cubicBezTo>
                  <a:cubicBezTo>
                    <a:pt x="21" y="50"/>
                    <a:pt x="49" y="71"/>
                    <a:pt x="59" y="71"/>
                  </a:cubicBezTo>
                  <a:cubicBezTo>
                    <a:pt x="91" y="69"/>
                    <a:pt x="62" y="55"/>
                    <a:pt x="52" y="51"/>
                  </a:cubicBezTo>
                  <a:cubicBezTo>
                    <a:pt x="39" y="44"/>
                    <a:pt x="14" y="28"/>
                    <a:pt x="30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999" name="Freeform 1471">
              <a:extLst>
                <a:ext uri="{FF2B5EF4-FFF2-40B4-BE49-F238E27FC236}">
                  <a16:creationId xmlns:a16="http://schemas.microsoft.com/office/drawing/2014/main" id="{EE4E7722-B19E-405E-AB28-7EDE7B9741D3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 bwMode="auto">
            <a:xfrm>
              <a:off x="1475" y="981"/>
              <a:ext cx="103" cy="53"/>
            </a:xfrm>
            <a:custGeom>
              <a:avLst/>
              <a:gdLst>
                <a:gd name="T0" fmla="*/ 38 w 140"/>
                <a:gd name="T1" fmla="*/ 7 h 73"/>
                <a:gd name="T2" fmla="*/ 24 w 140"/>
                <a:gd name="T3" fmla="*/ 25 h 73"/>
                <a:gd name="T4" fmla="*/ 40 w 140"/>
                <a:gd name="T5" fmla="*/ 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73">
                  <a:moveTo>
                    <a:pt x="95" y="16"/>
                  </a:moveTo>
                  <a:cubicBezTo>
                    <a:pt x="55" y="0"/>
                    <a:pt x="0" y="51"/>
                    <a:pt x="60" y="66"/>
                  </a:cubicBezTo>
                  <a:cubicBezTo>
                    <a:pt x="88" y="73"/>
                    <a:pt x="140" y="51"/>
                    <a:pt x="101" y="2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0" name="Freeform 1472">
              <a:extLst>
                <a:ext uri="{FF2B5EF4-FFF2-40B4-BE49-F238E27FC236}">
                  <a16:creationId xmlns:a16="http://schemas.microsoft.com/office/drawing/2014/main" id="{F891B516-E213-47E6-BEA0-45CFC6568965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 bwMode="auto">
            <a:xfrm>
              <a:off x="1436" y="967"/>
              <a:ext cx="47" cy="68"/>
            </a:xfrm>
            <a:custGeom>
              <a:avLst/>
              <a:gdLst>
                <a:gd name="T0" fmla="*/ 3 w 64"/>
                <a:gd name="T1" fmla="*/ 4 h 93"/>
                <a:gd name="T2" fmla="*/ 19 w 64"/>
                <a:gd name="T3" fmla="*/ 27 h 93"/>
                <a:gd name="T4" fmla="*/ 3 w 64"/>
                <a:gd name="T5" fmla="*/ 5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3">
                  <a:moveTo>
                    <a:pt x="7" y="10"/>
                  </a:moveTo>
                  <a:cubicBezTo>
                    <a:pt x="30" y="0"/>
                    <a:pt x="64" y="54"/>
                    <a:pt x="47" y="70"/>
                  </a:cubicBezTo>
                  <a:cubicBezTo>
                    <a:pt x="24" y="93"/>
                    <a:pt x="0" y="28"/>
                    <a:pt x="7" y="1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1" name="Freeform 1473">
              <a:extLst>
                <a:ext uri="{FF2B5EF4-FFF2-40B4-BE49-F238E27FC236}">
                  <a16:creationId xmlns:a16="http://schemas.microsoft.com/office/drawing/2014/main" id="{FCA8EE8E-8030-4B77-B187-81B8314964FC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 bwMode="auto">
            <a:xfrm>
              <a:off x="1454" y="888"/>
              <a:ext cx="62" cy="63"/>
            </a:xfrm>
            <a:custGeom>
              <a:avLst/>
              <a:gdLst>
                <a:gd name="T0" fmla="*/ 0 w 84"/>
                <a:gd name="T1" fmla="*/ 0 h 86"/>
                <a:gd name="T2" fmla="*/ 15 w 84"/>
                <a:gd name="T3" fmla="*/ 23 h 86"/>
                <a:gd name="T4" fmla="*/ 34 w 84"/>
                <a:gd name="T5" fmla="*/ 34 h 86"/>
                <a:gd name="T6" fmla="*/ 22 w 84"/>
                <a:gd name="T7" fmla="*/ 18 h 86"/>
                <a:gd name="T8" fmla="*/ 3 w 84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6">
                  <a:moveTo>
                    <a:pt x="0" y="0"/>
                  </a:moveTo>
                  <a:cubicBezTo>
                    <a:pt x="27" y="1"/>
                    <a:pt x="28" y="40"/>
                    <a:pt x="36" y="57"/>
                  </a:cubicBezTo>
                  <a:cubicBezTo>
                    <a:pt x="47" y="80"/>
                    <a:pt x="62" y="81"/>
                    <a:pt x="84" y="86"/>
                  </a:cubicBezTo>
                  <a:cubicBezTo>
                    <a:pt x="83" y="73"/>
                    <a:pt x="64" y="56"/>
                    <a:pt x="56" y="45"/>
                  </a:cubicBezTo>
                  <a:cubicBezTo>
                    <a:pt x="42" y="25"/>
                    <a:pt x="29" y="13"/>
                    <a:pt x="7" y="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2" name="Freeform 1474">
              <a:extLst>
                <a:ext uri="{FF2B5EF4-FFF2-40B4-BE49-F238E27FC236}">
                  <a16:creationId xmlns:a16="http://schemas.microsoft.com/office/drawing/2014/main" id="{1902AE02-1360-40AD-986A-ADED7517E336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 bwMode="auto">
            <a:xfrm>
              <a:off x="1372" y="810"/>
              <a:ext cx="49" cy="102"/>
            </a:xfrm>
            <a:custGeom>
              <a:avLst/>
              <a:gdLst>
                <a:gd name="T0" fmla="*/ 4 w 67"/>
                <a:gd name="T1" fmla="*/ 11 h 139"/>
                <a:gd name="T2" fmla="*/ 13 w 67"/>
                <a:gd name="T3" fmla="*/ 0 h 139"/>
                <a:gd name="T4" fmla="*/ 17 w 67"/>
                <a:gd name="T5" fmla="*/ 55 h 139"/>
                <a:gd name="T6" fmla="*/ 10 w 67"/>
                <a:gd name="T7" fmla="*/ 23 h 139"/>
                <a:gd name="T8" fmla="*/ 5 w 67"/>
                <a:gd name="T9" fmla="*/ 7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39">
                  <a:moveTo>
                    <a:pt x="10" y="27"/>
                  </a:moveTo>
                  <a:cubicBezTo>
                    <a:pt x="20" y="20"/>
                    <a:pt x="23" y="6"/>
                    <a:pt x="34" y="0"/>
                  </a:cubicBezTo>
                  <a:cubicBezTo>
                    <a:pt x="52" y="17"/>
                    <a:pt x="67" y="128"/>
                    <a:pt x="43" y="139"/>
                  </a:cubicBezTo>
                  <a:cubicBezTo>
                    <a:pt x="34" y="112"/>
                    <a:pt x="45" y="83"/>
                    <a:pt x="26" y="58"/>
                  </a:cubicBezTo>
                  <a:cubicBezTo>
                    <a:pt x="14" y="44"/>
                    <a:pt x="0" y="42"/>
                    <a:pt x="14" y="1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3" name="Freeform 1475">
              <a:extLst>
                <a:ext uri="{FF2B5EF4-FFF2-40B4-BE49-F238E27FC236}">
                  <a16:creationId xmlns:a16="http://schemas.microsoft.com/office/drawing/2014/main" id="{FA59906C-4B3B-48D1-8549-77484715FA37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 bwMode="auto">
            <a:xfrm>
              <a:off x="1347" y="783"/>
              <a:ext cx="37" cy="50"/>
            </a:xfrm>
            <a:custGeom>
              <a:avLst/>
              <a:gdLst>
                <a:gd name="T0" fmla="*/ 0 w 50"/>
                <a:gd name="T1" fmla="*/ 12 h 67"/>
                <a:gd name="T2" fmla="*/ 3 w 50"/>
                <a:gd name="T3" fmla="*/ 28 h 67"/>
                <a:gd name="T4" fmla="*/ 1 w 50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7">
                  <a:moveTo>
                    <a:pt x="0" y="30"/>
                  </a:moveTo>
                  <a:cubicBezTo>
                    <a:pt x="25" y="0"/>
                    <a:pt x="50" y="52"/>
                    <a:pt x="7" y="67"/>
                  </a:cubicBezTo>
                  <a:cubicBezTo>
                    <a:pt x="6" y="53"/>
                    <a:pt x="14" y="38"/>
                    <a:pt x="2" y="28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4" name="Freeform 1476">
              <a:extLst>
                <a:ext uri="{FF2B5EF4-FFF2-40B4-BE49-F238E27FC236}">
                  <a16:creationId xmlns:a16="http://schemas.microsoft.com/office/drawing/2014/main" id="{8046A358-6AA1-4DCF-8763-4FDB1CB946C8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 bwMode="auto">
            <a:xfrm>
              <a:off x="1362" y="766"/>
              <a:ext cx="51" cy="49"/>
            </a:xfrm>
            <a:custGeom>
              <a:avLst/>
              <a:gdLst>
                <a:gd name="T0" fmla="*/ 5 w 70"/>
                <a:gd name="T1" fmla="*/ 0 h 66"/>
                <a:gd name="T2" fmla="*/ 19 w 70"/>
                <a:gd name="T3" fmla="*/ 20 h 66"/>
                <a:gd name="T4" fmla="*/ 15 w 70"/>
                <a:gd name="T5" fmla="*/ 13 h 66"/>
                <a:gd name="T6" fmla="*/ 8 w 70"/>
                <a:gd name="T7" fmla="*/ 1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66">
                  <a:moveTo>
                    <a:pt x="13" y="0"/>
                  </a:moveTo>
                  <a:cubicBezTo>
                    <a:pt x="0" y="21"/>
                    <a:pt x="23" y="66"/>
                    <a:pt x="50" y="49"/>
                  </a:cubicBezTo>
                  <a:cubicBezTo>
                    <a:pt x="70" y="37"/>
                    <a:pt x="43" y="37"/>
                    <a:pt x="37" y="32"/>
                  </a:cubicBezTo>
                  <a:cubicBezTo>
                    <a:pt x="28" y="24"/>
                    <a:pt x="26" y="14"/>
                    <a:pt x="20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5" name="Freeform 1477">
              <a:extLst>
                <a:ext uri="{FF2B5EF4-FFF2-40B4-BE49-F238E27FC236}">
                  <a16:creationId xmlns:a16="http://schemas.microsoft.com/office/drawing/2014/main" id="{1EF39AFE-EF7F-4035-ACC3-D3997B541CBD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 bwMode="auto">
            <a:xfrm>
              <a:off x="1482" y="726"/>
              <a:ext cx="53" cy="23"/>
            </a:xfrm>
            <a:custGeom>
              <a:avLst/>
              <a:gdLst>
                <a:gd name="T0" fmla="*/ 0 w 72"/>
                <a:gd name="T1" fmla="*/ 5 h 31"/>
                <a:gd name="T2" fmla="*/ 29 w 72"/>
                <a:gd name="T3" fmla="*/ 2 h 31"/>
                <a:gd name="T4" fmla="*/ 15 w 72"/>
                <a:gd name="T5" fmla="*/ 10 h 31"/>
                <a:gd name="T6" fmla="*/ 4 w 72"/>
                <a:gd name="T7" fmla="*/ 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1">
                  <a:moveTo>
                    <a:pt x="0" y="13"/>
                  </a:moveTo>
                  <a:cubicBezTo>
                    <a:pt x="18" y="8"/>
                    <a:pt x="54" y="0"/>
                    <a:pt x="72" y="6"/>
                  </a:cubicBezTo>
                  <a:cubicBezTo>
                    <a:pt x="71" y="9"/>
                    <a:pt x="44" y="25"/>
                    <a:pt x="40" y="26"/>
                  </a:cubicBezTo>
                  <a:cubicBezTo>
                    <a:pt x="23" y="31"/>
                    <a:pt x="19" y="25"/>
                    <a:pt x="9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6" name="Freeform 1478">
              <a:extLst>
                <a:ext uri="{FF2B5EF4-FFF2-40B4-BE49-F238E27FC236}">
                  <a16:creationId xmlns:a16="http://schemas.microsoft.com/office/drawing/2014/main" id="{8954D043-2B9B-4393-8DCB-7240603781B2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 bwMode="auto">
            <a:xfrm>
              <a:off x="1528" y="721"/>
              <a:ext cx="53" cy="47"/>
            </a:xfrm>
            <a:custGeom>
              <a:avLst/>
              <a:gdLst>
                <a:gd name="T0" fmla="*/ 21 w 72"/>
                <a:gd name="T1" fmla="*/ 1 h 65"/>
                <a:gd name="T2" fmla="*/ 27 w 72"/>
                <a:gd name="T3" fmla="*/ 1 h 65"/>
                <a:gd name="T4" fmla="*/ 16 w 72"/>
                <a:gd name="T5" fmla="*/ 24 h 65"/>
                <a:gd name="T6" fmla="*/ 22 w 72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65">
                  <a:moveTo>
                    <a:pt x="52" y="3"/>
                  </a:moveTo>
                  <a:cubicBezTo>
                    <a:pt x="56" y="0"/>
                    <a:pt x="62" y="0"/>
                    <a:pt x="67" y="1"/>
                  </a:cubicBezTo>
                  <a:cubicBezTo>
                    <a:pt x="72" y="17"/>
                    <a:pt x="65" y="64"/>
                    <a:pt x="41" y="64"/>
                  </a:cubicBezTo>
                  <a:cubicBezTo>
                    <a:pt x="0" y="65"/>
                    <a:pt x="47" y="9"/>
                    <a:pt x="56" y="0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7" name="Freeform 1479">
              <a:extLst>
                <a:ext uri="{FF2B5EF4-FFF2-40B4-BE49-F238E27FC236}">
                  <a16:creationId xmlns:a16="http://schemas.microsoft.com/office/drawing/2014/main" id="{F517E49A-426E-48EA-AD01-5508FB3A6E6B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 bwMode="auto">
            <a:xfrm>
              <a:off x="1402" y="726"/>
              <a:ext cx="52" cy="31"/>
            </a:xfrm>
            <a:custGeom>
              <a:avLst/>
              <a:gdLst>
                <a:gd name="T0" fmla="*/ 29 w 70"/>
                <a:gd name="T1" fmla="*/ 8 h 41"/>
                <a:gd name="T2" fmla="*/ 2 w 70"/>
                <a:gd name="T3" fmla="*/ 9 h 41"/>
                <a:gd name="T4" fmla="*/ 27 w 70"/>
                <a:gd name="T5" fmla="*/ 1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1">
                  <a:moveTo>
                    <a:pt x="70" y="17"/>
                  </a:moveTo>
                  <a:cubicBezTo>
                    <a:pt x="59" y="13"/>
                    <a:pt x="9" y="0"/>
                    <a:pt x="5" y="21"/>
                  </a:cubicBezTo>
                  <a:cubicBezTo>
                    <a:pt x="0" y="41"/>
                    <a:pt x="57" y="24"/>
                    <a:pt x="66" y="23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8" name="Freeform 1480">
              <a:extLst>
                <a:ext uri="{FF2B5EF4-FFF2-40B4-BE49-F238E27FC236}">
                  <a16:creationId xmlns:a16="http://schemas.microsoft.com/office/drawing/2014/main" id="{310BBC94-60BA-40B6-AF11-8750EAF8DEDF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 bwMode="auto">
            <a:xfrm>
              <a:off x="1131" y="1046"/>
              <a:ext cx="58" cy="64"/>
            </a:xfrm>
            <a:custGeom>
              <a:avLst/>
              <a:gdLst>
                <a:gd name="T0" fmla="*/ 6 w 78"/>
                <a:gd name="T1" fmla="*/ 0 h 87"/>
                <a:gd name="T2" fmla="*/ 16 w 78"/>
                <a:gd name="T3" fmla="*/ 34 h 87"/>
                <a:gd name="T4" fmla="*/ 9 w 78"/>
                <a:gd name="T5" fmla="*/ 2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87">
                  <a:moveTo>
                    <a:pt x="15" y="0"/>
                  </a:moveTo>
                  <a:cubicBezTo>
                    <a:pt x="16" y="20"/>
                    <a:pt x="0" y="82"/>
                    <a:pt x="37" y="84"/>
                  </a:cubicBezTo>
                  <a:cubicBezTo>
                    <a:pt x="78" y="87"/>
                    <a:pt x="56" y="5"/>
                    <a:pt x="22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09" name="Freeform 1481">
              <a:extLst>
                <a:ext uri="{FF2B5EF4-FFF2-40B4-BE49-F238E27FC236}">
                  <a16:creationId xmlns:a16="http://schemas.microsoft.com/office/drawing/2014/main" id="{80C08521-A9E4-4CEF-9E8E-DD85D1E240D0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 bwMode="auto">
            <a:xfrm>
              <a:off x="1173" y="1059"/>
              <a:ext cx="111" cy="93"/>
            </a:xfrm>
            <a:custGeom>
              <a:avLst/>
              <a:gdLst>
                <a:gd name="T0" fmla="*/ 48 w 151"/>
                <a:gd name="T1" fmla="*/ 6 h 126"/>
                <a:gd name="T2" fmla="*/ 37 w 151"/>
                <a:gd name="T3" fmla="*/ 27 h 126"/>
                <a:gd name="T4" fmla="*/ 26 w 151"/>
                <a:gd name="T5" fmla="*/ 18 h 126"/>
                <a:gd name="T6" fmla="*/ 7 w 151"/>
                <a:gd name="T7" fmla="*/ 31 h 126"/>
                <a:gd name="T8" fmla="*/ 5 w 151"/>
                <a:gd name="T9" fmla="*/ 45 h 126"/>
                <a:gd name="T10" fmla="*/ 18 w 151"/>
                <a:gd name="T11" fmla="*/ 42 h 126"/>
                <a:gd name="T12" fmla="*/ 17 w 151"/>
                <a:gd name="T13" fmla="*/ 49 h 126"/>
                <a:gd name="T14" fmla="*/ 46 w 151"/>
                <a:gd name="T15" fmla="*/ 41 h 126"/>
                <a:gd name="T16" fmla="*/ 49 w 151"/>
                <a:gd name="T17" fmla="*/ 4 h 1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125">
                  <a:moveTo>
                    <a:pt x="121" y="15"/>
                  </a:moveTo>
                  <a:cubicBezTo>
                    <a:pt x="103" y="0"/>
                    <a:pt x="106" y="60"/>
                    <a:pt x="95" y="68"/>
                  </a:cubicBezTo>
                  <a:cubicBezTo>
                    <a:pt x="87" y="56"/>
                    <a:pt x="79" y="41"/>
                    <a:pt x="64" y="43"/>
                  </a:cubicBezTo>
                  <a:cubicBezTo>
                    <a:pt x="56" y="45"/>
                    <a:pt x="24" y="71"/>
                    <a:pt x="18" y="77"/>
                  </a:cubicBezTo>
                  <a:cubicBezTo>
                    <a:pt x="8" y="87"/>
                    <a:pt x="0" y="104"/>
                    <a:pt x="13" y="112"/>
                  </a:cubicBezTo>
                  <a:cubicBezTo>
                    <a:pt x="24" y="119"/>
                    <a:pt x="33" y="107"/>
                    <a:pt x="46" y="104"/>
                  </a:cubicBezTo>
                  <a:cubicBezTo>
                    <a:pt x="44" y="110"/>
                    <a:pt x="45" y="117"/>
                    <a:pt x="42" y="123"/>
                  </a:cubicBezTo>
                  <a:cubicBezTo>
                    <a:pt x="63" y="126"/>
                    <a:pt x="100" y="116"/>
                    <a:pt x="117" y="101"/>
                  </a:cubicBezTo>
                  <a:cubicBezTo>
                    <a:pt x="140" y="82"/>
                    <a:pt x="151" y="30"/>
                    <a:pt x="123" y="1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0" name="Freeform 1482">
              <a:extLst>
                <a:ext uri="{FF2B5EF4-FFF2-40B4-BE49-F238E27FC236}">
                  <a16:creationId xmlns:a16="http://schemas.microsoft.com/office/drawing/2014/main" id="{9265967B-92EE-46FF-9AF8-550330BB13F7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 bwMode="auto">
            <a:xfrm>
              <a:off x="1181" y="1015"/>
              <a:ext cx="118" cy="75"/>
            </a:xfrm>
            <a:custGeom>
              <a:avLst/>
              <a:gdLst>
                <a:gd name="T0" fmla="*/ 49 w 160"/>
                <a:gd name="T1" fmla="*/ 0 h 103"/>
                <a:gd name="T2" fmla="*/ 15 w 160"/>
                <a:gd name="T3" fmla="*/ 20 h 103"/>
                <a:gd name="T4" fmla="*/ 7 w 160"/>
                <a:gd name="T5" fmla="*/ 32 h 103"/>
                <a:gd name="T6" fmla="*/ 0 w 160"/>
                <a:gd name="T7" fmla="*/ 39 h 103"/>
                <a:gd name="T8" fmla="*/ 34 w 160"/>
                <a:gd name="T9" fmla="*/ 15 h 103"/>
                <a:gd name="T10" fmla="*/ 54 w 160"/>
                <a:gd name="T11" fmla="*/ 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" h="103">
                  <a:moveTo>
                    <a:pt x="123" y="0"/>
                  </a:moveTo>
                  <a:cubicBezTo>
                    <a:pt x="91" y="0"/>
                    <a:pt x="59" y="27"/>
                    <a:pt x="39" y="51"/>
                  </a:cubicBezTo>
                  <a:cubicBezTo>
                    <a:pt x="32" y="60"/>
                    <a:pt x="28" y="75"/>
                    <a:pt x="19" y="84"/>
                  </a:cubicBezTo>
                  <a:cubicBezTo>
                    <a:pt x="12" y="92"/>
                    <a:pt x="3" y="90"/>
                    <a:pt x="0" y="101"/>
                  </a:cubicBezTo>
                  <a:cubicBezTo>
                    <a:pt x="32" y="103"/>
                    <a:pt x="58" y="53"/>
                    <a:pt x="84" y="39"/>
                  </a:cubicBezTo>
                  <a:cubicBezTo>
                    <a:pt x="95" y="33"/>
                    <a:pt x="160" y="21"/>
                    <a:pt x="134" y="5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1" name="Freeform 1483">
              <a:extLst>
                <a:ext uri="{FF2B5EF4-FFF2-40B4-BE49-F238E27FC236}">
                  <a16:creationId xmlns:a16="http://schemas.microsoft.com/office/drawing/2014/main" id="{ED473E63-9B3A-4F50-881F-D02763328E30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 bwMode="auto">
            <a:xfrm>
              <a:off x="1298" y="836"/>
              <a:ext cx="78" cy="137"/>
            </a:xfrm>
            <a:custGeom>
              <a:avLst/>
              <a:gdLst>
                <a:gd name="T0" fmla="*/ 0 w 105"/>
                <a:gd name="T1" fmla="*/ 8 h 185"/>
                <a:gd name="T2" fmla="*/ 4 w 105"/>
                <a:gd name="T3" fmla="*/ 21 h 185"/>
                <a:gd name="T4" fmla="*/ 8 w 105"/>
                <a:gd name="T5" fmla="*/ 40 h 185"/>
                <a:gd name="T6" fmla="*/ 43 w 105"/>
                <a:gd name="T7" fmla="*/ 60 h 185"/>
                <a:gd name="T8" fmla="*/ 14 w 105"/>
                <a:gd name="T9" fmla="*/ 53 h 185"/>
                <a:gd name="T10" fmla="*/ 2 w 105"/>
                <a:gd name="T11" fmla="*/ 75 h 185"/>
                <a:gd name="T12" fmla="*/ 2 w 105"/>
                <a:gd name="T13" fmla="*/ 39 h 185"/>
                <a:gd name="T14" fmla="*/ 1 w 105"/>
                <a:gd name="T15" fmla="*/ 1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85">
                  <a:moveTo>
                    <a:pt x="0" y="20"/>
                  </a:moveTo>
                  <a:cubicBezTo>
                    <a:pt x="18" y="0"/>
                    <a:pt x="10" y="46"/>
                    <a:pt x="11" y="53"/>
                  </a:cubicBezTo>
                  <a:cubicBezTo>
                    <a:pt x="11" y="65"/>
                    <a:pt x="13" y="89"/>
                    <a:pt x="20" y="99"/>
                  </a:cubicBezTo>
                  <a:cubicBezTo>
                    <a:pt x="39" y="128"/>
                    <a:pt x="95" y="102"/>
                    <a:pt x="105" y="147"/>
                  </a:cubicBezTo>
                  <a:cubicBezTo>
                    <a:pt x="81" y="151"/>
                    <a:pt x="59" y="123"/>
                    <a:pt x="33" y="130"/>
                  </a:cubicBezTo>
                  <a:cubicBezTo>
                    <a:pt x="3" y="138"/>
                    <a:pt x="27" y="177"/>
                    <a:pt x="5" y="185"/>
                  </a:cubicBezTo>
                  <a:cubicBezTo>
                    <a:pt x="1" y="156"/>
                    <a:pt x="7" y="124"/>
                    <a:pt x="6" y="95"/>
                  </a:cubicBezTo>
                  <a:cubicBezTo>
                    <a:pt x="5" y="72"/>
                    <a:pt x="2" y="51"/>
                    <a:pt x="2" y="29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2" name="Freeform 1484">
              <a:extLst>
                <a:ext uri="{FF2B5EF4-FFF2-40B4-BE49-F238E27FC236}">
                  <a16:creationId xmlns:a16="http://schemas.microsoft.com/office/drawing/2014/main" id="{246E1CB4-A149-4A2E-BEFE-C10D2B4549BA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 bwMode="auto">
            <a:xfrm>
              <a:off x="1242" y="852"/>
              <a:ext cx="45" cy="137"/>
            </a:xfrm>
            <a:custGeom>
              <a:avLst/>
              <a:gdLst>
                <a:gd name="T0" fmla="*/ 15 w 62"/>
                <a:gd name="T1" fmla="*/ 0 h 185"/>
                <a:gd name="T2" fmla="*/ 5 w 62"/>
                <a:gd name="T3" fmla="*/ 13 h 185"/>
                <a:gd name="T4" fmla="*/ 9 w 62"/>
                <a:gd name="T5" fmla="*/ 30 h 185"/>
                <a:gd name="T6" fmla="*/ 0 w 62"/>
                <a:gd name="T7" fmla="*/ 59 h 185"/>
                <a:gd name="T8" fmla="*/ 7 w 62"/>
                <a:gd name="T9" fmla="*/ 57 h 185"/>
                <a:gd name="T10" fmla="*/ 17 w 62"/>
                <a:gd name="T11" fmla="*/ 75 h 185"/>
                <a:gd name="T12" fmla="*/ 16 w 62"/>
                <a:gd name="T13" fmla="*/ 60 h 185"/>
                <a:gd name="T14" fmla="*/ 10 w 62"/>
                <a:gd name="T15" fmla="*/ 35 h 185"/>
                <a:gd name="T16" fmla="*/ 15 w 62"/>
                <a:gd name="T17" fmla="*/ 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185">
                  <a:moveTo>
                    <a:pt x="37" y="0"/>
                  </a:moveTo>
                  <a:cubicBezTo>
                    <a:pt x="33" y="12"/>
                    <a:pt x="14" y="15"/>
                    <a:pt x="13" y="33"/>
                  </a:cubicBezTo>
                  <a:cubicBezTo>
                    <a:pt x="12" y="46"/>
                    <a:pt x="24" y="60"/>
                    <a:pt x="24" y="75"/>
                  </a:cubicBezTo>
                  <a:cubicBezTo>
                    <a:pt x="24" y="100"/>
                    <a:pt x="12" y="125"/>
                    <a:pt x="0" y="145"/>
                  </a:cubicBezTo>
                  <a:cubicBezTo>
                    <a:pt x="7" y="144"/>
                    <a:pt x="11" y="145"/>
                    <a:pt x="17" y="141"/>
                  </a:cubicBezTo>
                  <a:cubicBezTo>
                    <a:pt x="29" y="153"/>
                    <a:pt x="28" y="177"/>
                    <a:pt x="46" y="185"/>
                  </a:cubicBezTo>
                  <a:cubicBezTo>
                    <a:pt x="62" y="173"/>
                    <a:pt x="48" y="161"/>
                    <a:pt x="41" y="148"/>
                  </a:cubicBezTo>
                  <a:cubicBezTo>
                    <a:pt x="33" y="130"/>
                    <a:pt x="28" y="105"/>
                    <a:pt x="26" y="86"/>
                  </a:cubicBezTo>
                  <a:cubicBezTo>
                    <a:pt x="25" y="60"/>
                    <a:pt x="48" y="27"/>
                    <a:pt x="37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3" name="Freeform 1485">
              <a:extLst>
                <a:ext uri="{FF2B5EF4-FFF2-40B4-BE49-F238E27FC236}">
                  <a16:creationId xmlns:a16="http://schemas.microsoft.com/office/drawing/2014/main" id="{DF04EBA5-936A-4AE7-A8AF-736537C0BDA2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 bwMode="auto">
            <a:xfrm>
              <a:off x="1163" y="956"/>
              <a:ext cx="54" cy="68"/>
            </a:xfrm>
            <a:custGeom>
              <a:avLst/>
              <a:gdLst>
                <a:gd name="T0" fmla="*/ 30 w 73"/>
                <a:gd name="T1" fmla="*/ 0 h 92"/>
                <a:gd name="T2" fmla="*/ 13 w 73"/>
                <a:gd name="T3" fmla="*/ 17 h 92"/>
                <a:gd name="T4" fmla="*/ 13 w 73"/>
                <a:gd name="T5" fmla="*/ 37 h 92"/>
                <a:gd name="T6" fmla="*/ 27 w 73"/>
                <a:gd name="T7" fmla="*/ 3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92">
                  <a:moveTo>
                    <a:pt x="73" y="0"/>
                  </a:moveTo>
                  <a:cubicBezTo>
                    <a:pt x="57" y="11"/>
                    <a:pt x="36" y="21"/>
                    <a:pt x="31" y="42"/>
                  </a:cubicBezTo>
                  <a:cubicBezTo>
                    <a:pt x="28" y="57"/>
                    <a:pt x="44" y="85"/>
                    <a:pt x="32" y="92"/>
                  </a:cubicBezTo>
                  <a:cubicBezTo>
                    <a:pt x="0" y="55"/>
                    <a:pt x="22" y="16"/>
                    <a:pt x="65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4" name="Freeform 1486">
              <a:extLst>
                <a:ext uri="{FF2B5EF4-FFF2-40B4-BE49-F238E27FC236}">
                  <a16:creationId xmlns:a16="http://schemas.microsoft.com/office/drawing/2014/main" id="{FF8DEA7E-37CD-4ECC-A829-11E4E1A97672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 bwMode="auto">
            <a:xfrm>
              <a:off x="1676" y="840"/>
              <a:ext cx="68" cy="96"/>
            </a:xfrm>
            <a:custGeom>
              <a:avLst/>
              <a:gdLst>
                <a:gd name="T0" fmla="*/ 0 w 92"/>
                <a:gd name="T1" fmla="*/ 11 h 131"/>
                <a:gd name="T2" fmla="*/ 28 w 92"/>
                <a:gd name="T3" fmla="*/ 21 h 131"/>
                <a:gd name="T4" fmla="*/ 35 w 92"/>
                <a:gd name="T5" fmla="*/ 50 h 131"/>
                <a:gd name="T6" fmla="*/ 16 w 92"/>
                <a:gd name="T7" fmla="*/ 32 h 131"/>
                <a:gd name="T8" fmla="*/ 13 w 92"/>
                <a:gd name="T9" fmla="*/ 17 h 131"/>
                <a:gd name="T10" fmla="*/ 5 w 92"/>
                <a:gd name="T11" fmla="*/ 1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31">
                  <a:moveTo>
                    <a:pt x="0" y="28"/>
                  </a:moveTo>
                  <a:cubicBezTo>
                    <a:pt x="14" y="0"/>
                    <a:pt x="59" y="40"/>
                    <a:pt x="70" y="53"/>
                  </a:cubicBezTo>
                  <a:cubicBezTo>
                    <a:pt x="92" y="76"/>
                    <a:pt x="88" y="96"/>
                    <a:pt x="86" y="127"/>
                  </a:cubicBezTo>
                  <a:cubicBezTo>
                    <a:pt x="68" y="131"/>
                    <a:pt x="41" y="95"/>
                    <a:pt x="38" y="80"/>
                  </a:cubicBezTo>
                  <a:cubicBezTo>
                    <a:pt x="35" y="67"/>
                    <a:pt x="42" y="54"/>
                    <a:pt x="33" y="44"/>
                  </a:cubicBezTo>
                  <a:cubicBezTo>
                    <a:pt x="27" y="37"/>
                    <a:pt x="3" y="40"/>
                    <a:pt x="14" y="2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5" name="Freeform 1487">
              <a:extLst>
                <a:ext uri="{FF2B5EF4-FFF2-40B4-BE49-F238E27FC236}">
                  <a16:creationId xmlns:a16="http://schemas.microsoft.com/office/drawing/2014/main" id="{0C12A30E-2E00-444B-ADE7-22347B3B4C2B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 bwMode="auto">
            <a:xfrm>
              <a:off x="1624" y="822"/>
              <a:ext cx="67" cy="103"/>
            </a:xfrm>
            <a:custGeom>
              <a:avLst/>
              <a:gdLst>
                <a:gd name="T0" fmla="*/ 13 w 91"/>
                <a:gd name="T1" fmla="*/ 0 h 141"/>
                <a:gd name="T2" fmla="*/ 15 w 91"/>
                <a:gd name="T3" fmla="*/ 21 h 141"/>
                <a:gd name="T4" fmla="*/ 24 w 91"/>
                <a:gd name="T5" fmla="*/ 34 h 141"/>
                <a:gd name="T6" fmla="*/ 15 w 91"/>
                <a:gd name="T7" fmla="*/ 1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41">
                  <a:moveTo>
                    <a:pt x="32" y="0"/>
                  </a:moveTo>
                  <a:cubicBezTo>
                    <a:pt x="60" y="4"/>
                    <a:pt x="34" y="42"/>
                    <a:pt x="36" y="55"/>
                  </a:cubicBezTo>
                  <a:cubicBezTo>
                    <a:pt x="41" y="78"/>
                    <a:pt x="91" y="61"/>
                    <a:pt x="60" y="88"/>
                  </a:cubicBezTo>
                  <a:cubicBezTo>
                    <a:pt x="3" y="141"/>
                    <a:pt x="0" y="14"/>
                    <a:pt x="38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6" name="Freeform 1488">
              <a:extLst>
                <a:ext uri="{FF2B5EF4-FFF2-40B4-BE49-F238E27FC236}">
                  <a16:creationId xmlns:a16="http://schemas.microsoft.com/office/drawing/2014/main" id="{86A14414-455D-45C8-A0CF-32AC3FBFEC37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 bwMode="auto">
            <a:xfrm>
              <a:off x="1848" y="933"/>
              <a:ext cx="126" cy="107"/>
            </a:xfrm>
            <a:custGeom>
              <a:avLst/>
              <a:gdLst>
                <a:gd name="T0" fmla="*/ 57 w 172"/>
                <a:gd name="T1" fmla="*/ 49 h 145"/>
                <a:gd name="T2" fmla="*/ 43 w 172"/>
                <a:gd name="T3" fmla="*/ 44 h 145"/>
                <a:gd name="T4" fmla="*/ 32 w 172"/>
                <a:gd name="T5" fmla="*/ 44 h 145"/>
                <a:gd name="T6" fmla="*/ 14 w 172"/>
                <a:gd name="T7" fmla="*/ 22 h 145"/>
                <a:gd name="T8" fmla="*/ 7 w 172"/>
                <a:gd name="T9" fmla="*/ 30 h 145"/>
                <a:gd name="T10" fmla="*/ 7 w 172"/>
                <a:gd name="T11" fmla="*/ 11 h 145"/>
                <a:gd name="T12" fmla="*/ 39 w 172"/>
                <a:gd name="T13" fmla="*/ 5 h 145"/>
                <a:gd name="T14" fmla="*/ 60 w 172"/>
                <a:gd name="T15" fmla="*/ 34 h 145"/>
                <a:gd name="T16" fmla="*/ 51 w 172"/>
                <a:gd name="T17" fmla="*/ 46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145">
                  <a:moveTo>
                    <a:pt x="145" y="122"/>
                  </a:moveTo>
                  <a:cubicBezTo>
                    <a:pt x="133" y="121"/>
                    <a:pt x="123" y="112"/>
                    <a:pt x="111" y="110"/>
                  </a:cubicBezTo>
                  <a:cubicBezTo>
                    <a:pt x="104" y="108"/>
                    <a:pt x="88" y="113"/>
                    <a:pt x="81" y="109"/>
                  </a:cubicBezTo>
                  <a:cubicBezTo>
                    <a:pt x="59" y="95"/>
                    <a:pt x="68" y="63"/>
                    <a:pt x="36" y="54"/>
                  </a:cubicBezTo>
                  <a:cubicBezTo>
                    <a:pt x="28" y="65"/>
                    <a:pt x="31" y="85"/>
                    <a:pt x="17" y="76"/>
                  </a:cubicBezTo>
                  <a:cubicBezTo>
                    <a:pt x="0" y="66"/>
                    <a:pt x="11" y="39"/>
                    <a:pt x="19" y="28"/>
                  </a:cubicBezTo>
                  <a:cubicBezTo>
                    <a:pt x="38" y="0"/>
                    <a:pt x="69" y="0"/>
                    <a:pt x="98" y="12"/>
                  </a:cubicBezTo>
                  <a:cubicBezTo>
                    <a:pt x="138" y="27"/>
                    <a:pt x="140" y="49"/>
                    <a:pt x="153" y="85"/>
                  </a:cubicBezTo>
                  <a:cubicBezTo>
                    <a:pt x="166" y="118"/>
                    <a:pt x="172" y="145"/>
                    <a:pt x="129" y="11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7" name="Freeform 1489">
              <a:extLst>
                <a:ext uri="{FF2B5EF4-FFF2-40B4-BE49-F238E27FC236}">
                  <a16:creationId xmlns:a16="http://schemas.microsoft.com/office/drawing/2014/main" id="{4C8FC897-D80B-4CF4-B051-D6FE3D466797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 bwMode="auto">
            <a:xfrm>
              <a:off x="1830" y="876"/>
              <a:ext cx="149" cy="46"/>
            </a:xfrm>
            <a:custGeom>
              <a:avLst/>
              <a:gdLst>
                <a:gd name="T0" fmla="*/ 70 w 202"/>
                <a:gd name="T1" fmla="*/ 10 h 62"/>
                <a:gd name="T2" fmla="*/ 62 w 202"/>
                <a:gd name="T3" fmla="*/ 20 h 62"/>
                <a:gd name="T4" fmla="*/ 39 w 202"/>
                <a:gd name="T5" fmla="*/ 20 h 62"/>
                <a:gd name="T6" fmla="*/ 30 w 202"/>
                <a:gd name="T7" fmla="*/ 22 h 62"/>
                <a:gd name="T8" fmla="*/ 22 w 202"/>
                <a:gd name="T9" fmla="*/ 18 h 62"/>
                <a:gd name="T10" fmla="*/ 7 w 202"/>
                <a:gd name="T11" fmla="*/ 23 h 62"/>
                <a:gd name="T12" fmla="*/ 5 w 202"/>
                <a:gd name="T13" fmla="*/ 11 h 62"/>
                <a:gd name="T14" fmla="*/ 25 w 202"/>
                <a:gd name="T15" fmla="*/ 10 h 62"/>
                <a:gd name="T16" fmla="*/ 45 w 202"/>
                <a:gd name="T17" fmla="*/ 5 h 62"/>
                <a:gd name="T18" fmla="*/ 51 w 202"/>
                <a:gd name="T19" fmla="*/ 1 h 62"/>
                <a:gd name="T20" fmla="*/ 69 w 202"/>
                <a:gd name="T21" fmla="*/ 9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62">
                  <a:moveTo>
                    <a:pt x="175" y="25"/>
                  </a:moveTo>
                  <a:cubicBezTo>
                    <a:pt x="202" y="38"/>
                    <a:pt x="168" y="50"/>
                    <a:pt x="154" y="50"/>
                  </a:cubicBezTo>
                  <a:cubicBezTo>
                    <a:pt x="135" y="50"/>
                    <a:pt x="116" y="48"/>
                    <a:pt x="98" y="50"/>
                  </a:cubicBezTo>
                  <a:cubicBezTo>
                    <a:pt x="92" y="51"/>
                    <a:pt x="82" y="54"/>
                    <a:pt x="76" y="54"/>
                  </a:cubicBezTo>
                  <a:cubicBezTo>
                    <a:pt x="69" y="54"/>
                    <a:pt x="58" y="45"/>
                    <a:pt x="56" y="45"/>
                  </a:cubicBezTo>
                  <a:cubicBezTo>
                    <a:pt x="43" y="45"/>
                    <a:pt x="31" y="62"/>
                    <a:pt x="16" y="56"/>
                  </a:cubicBezTo>
                  <a:cubicBezTo>
                    <a:pt x="1" y="51"/>
                    <a:pt x="0" y="34"/>
                    <a:pt x="12" y="27"/>
                  </a:cubicBezTo>
                  <a:cubicBezTo>
                    <a:pt x="22" y="23"/>
                    <a:pt x="52" y="25"/>
                    <a:pt x="63" y="25"/>
                  </a:cubicBezTo>
                  <a:cubicBezTo>
                    <a:pt x="83" y="24"/>
                    <a:pt x="95" y="23"/>
                    <a:pt x="113" y="14"/>
                  </a:cubicBezTo>
                  <a:cubicBezTo>
                    <a:pt x="120" y="10"/>
                    <a:pt x="118" y="5"/>
                    <a:pt x="127" y="3"/>
                  </a:cubicBezTo>
                  <a:cubicBezTo>
                    <a:pt x="141" y="0"/>
                    <a:pt x="159" y="16"/>
                    <a:pt x="171" y="21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8" name="Freeform 1490">
              <a:extLst>
                <a:ext uri="{FF2B5EF4-FFF2-40B4-BE49-F238E27FC236}">
                  <a16:creationId xmlns:a16="http://schemas.microsoft.com/office/drawing/2014/main" id="{D3AEEAAA-D923-4D5A-B5B1-5BBDB2D622AD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 bwMode="auto">
            <a:xfrm>
              <a:off x="1996" y="812"/>
              <a:ext cx="60" cy="68"/>
            </a:xfrm>
            <a:custGeom>
              <a:avLst/>
              <a:gdLst>
                <a:gd name="T0" fmla="*/ 0 w 81"/>
                <a:gd name="T1" fmla="*/ 0 h 92"/>
                <a:gd name="T2" fmla="*/ 13 w 81"/>
                <a:gd name="T3" fmla="*/ 22 h 92"/>
                <a:gd name="T4" fmla="*/ 33 w 81"/>
                <a:gd name="T5" fmla="*/ 37 h 92"/>
                <a:gd name="T6" fmla="*/ 11 w 81"/>
                <a:gd name="T7" fmla="*/ 28 h 92"/>
                <a:gd name="T8" fmla="*/ 1 w 81"/>
                <a:gd name="T9" fmla="*/ 1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0" y="0"/>
                  </a:moveTo>
                  <a:cubicBezTo>
                    <a:pt x="27" y="11"/>
                    <a:pt x="19" y="37"/>
                    <a:pt x="33" y="54"/>
                  </a:cubicBezTo>
                  <a:cubicBezTo>
                    <a:pt x="45" y="68"/>
                    <a:pt x="80" y="72"/>
                    <a:pt x="81" y="92"/>
                  </a:cubicBezTo>
                  <a:cubicBezTo>
                    <a:pt x="67" y="91"/>
                    <a:pt x="38" y="81"/>
                    <a:pt x="27" y="70"/>
                  </a:cubicBezTo>
                  <a:cubicBezTo>
                    <a:pt x="8" y="51"/>
                    <a:pt x="24" y="20"/>
                    <a:pt x="2" y="2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19" name="Freeform 1491">
              <a:extLst>
                <a:ext uri="{FF2B5EF4-FFF2-40B4-BE49-F238E27FC236}">
                  <a16:creationId xmlns:a16="http://schemas.microsoft.com/office/drawing/2014/main" id="{A634B8CB-026E-4D9D-AEA2-D15BE2B185BC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 bwMode="auto">
            <a:xfrm>
              <a:off x="2049" y="1041"/>
              <a:ext cx="72" cy="122"/>
            </a:xfrm>
            <a:custGeom>
              <a:avLst/>
              <a:gdLst>
                <a:gd name="T0" fmla="*/ 37 w 98"/>
                <a:gd name="T1" fmla="*/ 0 h 165"/>
                <a:gd name="T2" fmla="*/ 37 w 98"/>
                <a:gd name="T3" fmla="*/ 20 h 165"/>
                <a:gd name="T4" fmla="*/ 27 w 98"/>
                <a:gd name="T5" fmla="*/ 35 h 165"/>
                <a:gd name="T6" fmla="*/ 11 w 98"/>
                <a:gd name="T7" fmla="*/ 64 h 165"/>
                <a:gd name="T8" fmla="*/ 13 w 98"/>
                <a:gd name="T9" fmla="*/ 53 h 165"/>
                <a:gd name="T10" fmla="*/ 22 w 98"/>
                <a:gd name="T11" fmla="*/ 35 h 165"/>
                <a:gd name="T12" fmla="*/ 31 w 98"/>
                <a:gd name="T13" fmla="*/ 18 h 165"/>
                <a:gd name="T14" fmla="*/ 39 w 98"/>
                <a:gd name="T15" fmla="*/ 1 h 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65">
                  <a:moveTo>
                    <a:pt x="93" y="0"/>
                  </a:moveTo>
                  <a:cubicBezTo>
                    <a:pt x="98" y="15"/>
                    <a:pt x="97" y="36"/>
                    <a:pt x="92" y="50"/>
                  </a:cubicBezTo>
                  <a:cubicBezTo>
                    <a:pt x="87" y="64"/>
                    <a:pt x="73" y="74"/>
                    <a:pt x="68" y="86"/>
                  </a:cubicBezTo>
                  <a:cubicBezTo>
                    <a:pt x="58" y="112"/>
                    <a:pt x="70" y="151"/>
                    <a:pt x="29" y="159"/>
                  </a:cubicBezTo>
                  <a:cubicBezTo>
                    <a:pt x="0" y="165"/>
                    <a:pt x="24" y="144"/>
                    <a:pt x="34" y="132"/>
                  </a:cubicBezTo>
                  <a:cubicBezTo>
                    <a:pt x="46" y="117"/>
                    <a:pt x="51" y="104"/>
                    <a:pt x="56" y="86"/>
                  </a:cubicBezTo>
                  <a:cubicBezTo>
                    <a:pt x="61" y="68"/>
                    <a:pt x="69" y="59"/>
                    <a:pt x="77" y="44"/>
                  </a:cubicBezTo>
                  <a:cubicBezTo>
                    <a:pt x="85" y="30"/>
                    <a:pt x="83" y="12"/>
                    <a:pt x="98" y="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0" name="Freeform 1492">
              <a:extLst>
                <a:ext uri="{FF2B5EF4-FFF2-40B4-BE49-F238E27FC236}">
                  <a16:creationId xmlns:a16="http://schemas.microsoft.com/office/drawing/2014/main" id="{61861A8B-93CE-48EC-BB23-759427DF42D1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 bwMode="auto">
            <a:xfrm>
              <a:off x="1289" y="784"/>
              <a:ext cx="59" cy="46"/>
            </a:xfrm>
            <a:custGeom>
              <a:avLst/>
              <a:gdLst>
                <a:gd name="T0" fmla="*/ 32 w 80"/>
                <a:gd name="T1" fmla="*/ 0 h 62"/>
                <a:gd name="T2" fmla="*/ 1 w 80"/>
                <a:gd name="T3" fmla="*/ 25 h 62"/>
                <a:gd name="T4" fmla="*/ 26 w 80"/>
                <a:gd name="T5" fmla="*/ 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2">
                  <a:moveTo>
                    <a:pt x="80" y="0"/>
                  </a:moveTo>
                  <a:cubicBezTo>
                    <a:pt x="56" y="1"/>
                    <a:pt x="0" y="33"/>
                    <a:pt x="1" y="62"/>
                  </a:cubicBezTo>
                  <a:cubicBezTo>
                    <a:pt x="20" y="55"/>
                    <a:pt x="58" y="25"/>
                    <a:pt x="65" y="7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1" name="Freeform 1493">
              <a:extLst>
                <a:ext uri="{FF2B5EF4-FFF2-40B4-BE49-F238E27FC236}">
                  <a16:creationId xmlns:a16="http://schemas.microsoft.com/office/drawing/2014/main" id="{8718826F-682C-4753-AA97-2659F1D0DB93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 bwMode="auto">
            <a:xfrm>
              <a:off x="1600" y="1018"/>
              <a:ext cx="96" cy="38"/>
            </a:xfrm>
            <a:custGeom>
              <a:avLst/>
              <a:gdLst>
                <a:gd name="T0" fmla="*/ 52 w 130"/>
                <a:gd name="T1" fmla="*/ 13 h 52"/>
                <a:gd name="T2" fmla="*/ 28 w 130"/>
                <a:gd name="T3" fmla="*/ 1 h 52"/>
                <a:gd name="T4" fmla="*/ 0 w 130"/>
                <a:gd name="T5" fmla="*/ 5 h 52"/>
                <a:gd name="T6" fmla="*/ 12 w 130"/>
                <a:gd name="T7" fmla="*/ 15 h 52"/>
                <a:gd name="T8" fmla="*/ 27 w 130"/>
                <a:gd name="T9" fmla="*/ 15 h 52"/>
                <a:gd name="T10" fmla="*/ 38 w 130"/>
                <a:gd name="T11" fmla="*/ 13 h 52"/>
                <a:gd name="T12" fmla="*/ 52 w 130"/>
                <a:gd name="T13" fmla="*/ 13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52">
                  <a:moveTo>
                    <a:pt x="130" y="34"/>
                  </a:moveTo>
                  <a:cubicBezTo>
                    <a:pt x="111" y="19"/>
                    <a:pt x="96" y="2"/>
                    <a:pt x="70" y="1"/>
                  </a:cubicBezTo>
                  <a:cubicBezTo>
                    <a:pt x="52" y="0"/>
                    <a:pt x="11" y="0"/>
                    <a:pt x="0" y="14"/>
                  </a:cubicBezTo>
                  <a:cubicBezTo>
                    <a:pt x="6" y="22"/>
                    <a:pt x="20" y="31"/>
                    <a:pt x="28" y="37"/>
                  </a:cubicBezTo>
                  <a:cubicBezTo>
                    <a:pt x="47" y="52"/>
                    <a:pt x="48" y="48"/>
                    <a:pt x="66" y="39"/>
                  </a:cubicBezTo>
                  <a:cubicBezTo>
                    <a:pt x="82" y="31"/>
                    <a:pt x="80" y="31"/>
                    <a:pt x="96" y="34"/>
                  </a:cubicBezTo>
                  <a:cubicBezTo>
                    <a:pt x="109" y="37"/>
                    <a:pt x="119" y="47"/>
                    <a:pt x="130" y="34"/>
                  </a:cubicBezTo>
                </a:path>
              </a:pathLst>
            </a:custGeom>
            <a:solidFill>
              <a:srgbClr val="F4E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2" name="Freeform 1494">
              <a:extLst>
                <a:ext uri="{FF2B5EF4-FFF2-40B4-BE49-F238E27FC236}">
                  <a16:creationId xmlns:a16="http://schemas.microsoft.com/office/drawing/2014/main" id="{04B85167-0F4A-43B1-BA06-505719E431A3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 bwMode="auto">
            <a:xfrm>
              <a:off x="1890" y="940"/>
              <a:ext cx="70" cy="60"/>
            </a:xfrm>
            <a:custGeom>
              <a:avLst/>
              <a:gdLst>
                <a:gd name="T0" fmla="*/ 0 w 95"/>
                <a:gd name="T1" fmla="*/ 1 h 81"/>
                <a:gd name="T2" fmla="*/ 26 w 95"/>
                <a:gd name="T3" fmla="*/ 7 h 81"/>
                <a:gd name="T4" fmla="*/ 35 w 95"/>
                <a:gd name="T5" fmla="*/ 33 h 81"/>
                <a:gd name="T6" fmla="*/ 4 w 95"/>
                <a:gd name="T7" fmla="*/ 3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81">
                  <a:moveTo>
                    <a:pt x="0" y="2"/>
                  </a:moveTo>
                  <a:cubicBezTo>
                    <a:pt x="25" y="2"/>
                    <a:pt x="45" y="0"/>
                    <a:pt x="64" y="17"/>
                  </a:cubicBezTo>
                  <a:cubicBezTo>
                    <a:pt x="80" y="31"/>
                    <a:pt x="95" y="61"/>
                    <a:pt x="87" y="81"/>
                  </a:cubicBezTo>
                  <a:cubicBezTo>
                    <a:pt x="89" y="36"/>
                    <a:pt x="44" y="14"/>
                    <a:pt x="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3" name="Freeform 1495">
              <a:extLst>
                <a:ext uri="{FF2B5EF4-FFF2-40B4-BE49-F238E27FC236}">
                  <a16:creationId xmlns:a16="http://schemas.microsoft.com/office/drawing/2014/main" id="{72302D43-6DCC-4332-8A2B-308D8DCF8C62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 bwMode="auto">
            <a:xfrm>
              <a:off x="2082" y="958"/>
              <a:ext cx="25" cy="41"/>
            </a:xfrm>
            <a:custGeom>
              <a:avLst/>
              <a:gdLst>
                <a:gd name="T0" fmla="*/ 0 w 34"/>
                <a:gd name="T1" fmla="*/ 0 h 56"/>
                <a:gd name="T2" fmla="*/ 13 w 34"/>
                <a:gd name="T3" fmla="*/ 22 h 56"/>
                <a:gd name="T4" fmla="*/ 0 w 34"/>
                <a:gd name="T5" fmla="*/ 3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6">
                  <a:moveTo>
                    <a:pt x="0" y="0"/>
                  </a:moveTo>
                  <a:cubicBezTo>
                    <a:pt x="14" y="12"/>
                    <a:pt x="34" y="36"/>
                    <a:pt x="32" y="56"/>
                  </a:cubicBezTo>
                  <a:cubicBezTo>
                    <a:pt x="34" y="42"/>
                    <a:pt x="14" y="1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4" name="Freeform 1496">
              <a:extLst>
                <a:ext uri="{FF2B5EF4-FFF2-40B4-BE49-F238E27FC236}">
                  <a16:creationId xmlns:a16="http://schemas.microsoft.com/office/drawing/2014/main" id="{F3DE1A85-DB89-447D-BB71-6224C51880EB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 bwMode="auto">
            <a:xfrm>
              <a:off x="1691" y="1243"/>
              <a:ext cx="76" cy="15"/>
            </a:xfrm>
            <a:custGeom>
              <a:avLst/>
              <a:gdLst>
                <a:gd name="T0" fmla="*/ 41 w 104"/>
                <a:gd name="T1" fmla="*/ 4 h 21"/>
                <a:gd name="T2" fmla="*/ 18 w 104"/>
                <a:gd name="T3" fmla="*/ 6 h 21"/>
                <a:gd name="T4" fmla="*/ 0 w 104"/>
                <a:gd name="T5" fmla="*/ 1 h 21"/>
                <a:gd name="T6" fmla="*/ 37 w 104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4" h="21">
                  <a:moveTo>
                    <a:pt x="104" y="11"/>
                  </a:moveTo>
                  <a:cubicBezTo>
                    <a:pt x="85" y="13"/>
                    <a:pt x="65" y="17"/>
                    <a:pt x="46" y="15"/>
                  </a:cubicBezTo>
                  <a:cubicBezTo>
                    <a:pt x="29" y="13"/>
                    <a:pt x="16" y="5"/>
                    <a:pt x="0" y="1"/>
                  </a:cubicBezTo>
                  <a:cubicBezTo>
                    <a:pt x="28" y="0"/>
                    <a:pt x="71" y="21"/>
                    <a:pt x="9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5" name="Freeform 1497">
              <a:extLst>
                <a:ext uri="{FF2B5EF4-FFF2-40B4-BE49-F238E27FC236}">
                  <a16:creationId xmlns:a16="http://schemas.microsoft.com/office/drawing/2014/main" id="{46B6DB41-CECC-4BED-90BC-F14BC04D1563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 bwMode="auto">
            <a:xfrm>
              <a:off x="1691" y="855"/>
              <a:ext cx="47" cy="64"/>
            </a:xfrm>
            <a:custGeom>
              <a:avLst/>
              <a:gdLst>
                <a:gd name="T0" fmla="*/ 0 w 64"/>
                <a:gd name="T1" fmla="*/ 1 h 86"/>
                <a:gd name="T2" fmla="*/ 24 w 64"/>
                <a:gd name="T3" fmla="*/ 36 h 86"/>
                <a:gd name="T4" fmla="*/ 4 w 64"/>
                <a:gd name="T5" fmla="*/ 6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86">
                  <a:moveTo>
                    <a:pt x="0" y="4"/>
                  </a:moveTo>
                  <a:cubicBezTo>
                    <a:pt x="37" y="0"/>
                    <a:pt x="61" y="60"/>
                    <a:pt x="61" y="86"/>
                  </a:cubicBezTo>
                  <a:cubicBezTo>
                    <a:pt x="64" y="60"/>
                    <a:pt x="39" y="14"/>
                    <a:pt x="1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6" name="Freeform 1498">
              <a:extLst>
                <a:ext uri="{FF2B5EF4-FFF2-40B4-BE49-F238E27FC236}">
                  <a16:creationId xmlns:a16="http://schemas.microsoft.com/office/drawing/2014/main" id="{0C2324E6-1211-4FB9-A710-472B040CB41A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 bwMode="auto">
            <a:xfrm>
              <a:off x="1698" y="1096"/>
              <a:ext cx="51" cy="75"/>
            </a:xfrm>
            <a:custGeom>
              <a:avLst/>
              <a:gdLst>
                <a:gd name="T0" fmla="*/ 0 w 69"/>
                <a:gd name="T1" fmla="*/ 0 h 102"/>
                <a:gd name="T2" fmla="*/ 17 w 69"/>
                <a:gd name="T3" fmla="*/ 18 h 102"/>
                <a:gd name="T4" fmla="*/ 26 w 69"/>
                <a:gd name="T5" fmla="*/ 40 h 102"/>
                <a:gd name="T6" fmla="*/ 13 w 69"/>
                <a:gd name="T7" fmla="*/ 18 h 102"/>
                <a:gd name="T8" fmla="*/ 1 w 69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2">
                  <a:moveTo>
                    <a:pt x="0" y="0"/>
                  </a:moveTo>
                  <a:cubicBezTo>
                    <a:pt x="22" y="5"/>
                    <a:pt x="31" y="26"/>
                    <a:pt x="42" y="44"/>
                  </a:cubicBezTo>
                  <a:cubicBezTo>
                    <a:pt x="53" y="62"/>
                    <a:pt x="69" y="79"/>
                    <a:pt x="65" y="102"/>
                  </a:cubicBezTo>
                  <a:cubicBezTo>
                    <a:pt x="53" y="89"/>
                    <a:pt x="44" y="60"/>
                    <a:pt x="34" y="44"/>
                  </a:cubicBezTo>
                  <a:cubicBezTo>
                    <a:pt x="26" y="32"/>
                    <a:pt x="18" y="5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7" name="Freeform 1499">
              <a:extLst>
                <a:ext uri="{FF2B5EF4-FFF2-40B4-BE49-F238E27FC236}">
                  <a16:creationId xmlns:a16="http://schemas.microsoft.com/office/drawing/2014/main" id="{001B0018-D26C-4CF3-A431-73FDEF77B28F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 bwMode="auto">
            <a:xfrm>
              <a:off x="1789" y="869"/>
              <a:ext cx="27" cy="107"/>
            </a:xfrm>
            <a:custGeom>
              <a:avLst/>
              <a:gdLst>
                <a:gd name="T0" fmla="*/ 0 w 36"/>
                <a:gd name="T1" fmla="*/ 3 h 144"/>
                <a:gd name="T2" fmla="*/ 8 w 36"/>
                <a:gd name="T3" fmla="*/ 31 h 144"/>
                <a:gd name="T4" fmla="*/ 10 w 36"/>
                <a:gd name="T5" fmla="*/ 47 h 144"/>
                <a:gd name="T6" fmla="*/ 14 w 36"/>
                <a:gd name="T7" fmla="*/ 59 h 144"/>
                <a:gd name="T8" fmla="*/ 9 w 36"/>
                <a:gd name="T9" fmla="*/ 33 h 144"/>
                <a:gd name="T10" fmla="*/ 2 w 36"/>
                <a:gd name="T11" fmla="*/ 3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4">
                  <a:moveTo>
                    <a:pt x="0" y="8"/>
                  </a:moveTo>
                  <a:cubicBezTo>
                    <a:pt x="24" y="0"/>
                    <a:pt x="18" y="64"/>
                    <a:pt x="17" y="77"/>
                  </a:cubicBezTo>
                  <a:cubicBezTo>
                    <a:pt x="15" y="93"/>
                    <a:pt x="16" y="100"/>
                    <a:pt x="23" y="114"/>
                  </a:cubicBezTo>
                  <a:cubicBezTo>
                    <a:pt x="28" y="124"/>
                    <a:pt x="36" y="131"/>
                    <a:pt x="33" y="144"/>
                  </a:cubicBezTo>
                  <a:cubicBezTo>
                    <a:pt x="18" y="121"/>
                    <a:pt x="15" y="104"/>
                    <a:pt x="21" y="79"/>
                  </a:cubicBezTo>
                  <a:cubicBezTo>
                    <a:pt x="27" y="53"/>
                    <a:pt x="29" y="26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8" name="Freeform 1500">
              <a:extLst>
                <a:ext uri="{FF2B5EF4-FFF2-40B4-BE49-F238E27FC236}">
                  <a16:creationId xmlns:a16="http://schemas.microsoft.com/office/drawing/2014/main" id="{19F6A0A3-933C-4D3F-AB40-5E6EA09D0B70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 bwMode="auto">
            <a:xfrm>
              <a:off x="1615" y="912"/>
              <a:ext cx="61" cy="64"/>
            </a:xfrm>
            <a:custGeom>
              <a:avLst/>
              <a:gdLst>
                <a:gd name="T0" fmla="*/ 33 w 83"/>
                <a:gd name="T1" fmla="*/ 0 h 87"/>
                <a:gd name="T2" fmla="*/ 10 w 83"/>
                <a:gd name="T3" fmla="*/ 35 h 87"/>
                <a:gd name="T4" fmla="*/ 16 w 83"/>
                <a:gd name="T5" fmla="*/ 13 h 87"/>
                <a:gd name="T6" fmla="*/ 31 w 83"/>
                <a:gd name="T7" fmla="*/ 2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87">
                  <a:moveTo>
                    <a:pt x="83" y="0"/>
                  </a:moveTo>
                  <a:cubicBezTo>
                    <a:pt x="63" y="17"/>
                    <a:pt x="0" y="53"/>
                    <a:pt x="24" y="87"/>
                  </a:cubicBezTo>
                  <a:cubicBezTo>
                    <a:pt x="28" y="69"/>
                    <a:pt x="30" y="48"/>
                    <a:pt x="41" y="31"/>
                  </a:cubicBezTo>
                  <a:cubicBezTo>
                    <a:pt x="51" y="16"/>
                    <a:pt x="64" y="13"/>
                    <a:pt x="7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29" name="Freeform 1501">
              <a:extLst>
                <a:ext uri="{FF2B5EF4-FFF2-40B4-BE49-F238E27FC236}">
                  <a16:creationId xmlns:a16="http://schemas.microsoft.com/office/drawing/2014/main" id="{70902A7C-224F-4D93-8C55-6AF8A8EBFCD7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 bwMode="auto">
            <a:xfrm>
              <a:off x="1392" y="804"/>
              <a:ext cx="34" cy="121"/>
            </a:xfrm>
            <a:custGeom>
              <a:avLst/>
              <a:gdLst>
                <a:gd name="T0" fmla="*/ 0 w 47"/>
                <a:gd name="T1" fmla="*/ 8 h 164"/>
                <a:gd name="T2" fmla="*/ 12 w 47"/>
                <a:gd name="T3" fmla="*/ 30 h 164"/>
                <a:gd name="T4" fmla="*/ 12 w 47"/>
                <a:gd name="T5" fmla="*/ 66 h 164"/>
                <a:gd name="T6" fmla="*/ 5 w 47"/>
                <a:gd name="T7" fmla="*/ 13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64">
                  <a:moveTo>
                    <a:pt x="0" y="20"/>
                  </a:moveTo>
                  <a:cubicBezTo>
                    <a:pt x="18" y="0"/>
                    <a:pt x="30" y="62"/>
                    <a:pt x="33" y="73"/>
                  </a:cubicBezTo>
                  <a:cubicBezTo>
                    <a:pt x="42" y="99"/>
                    <a:pt x="47" y="140"/>
                    <a:pt x="32" y="164"/>
                  </a:cubicBezTo>
                  <a:cubicBezTo>
                    <a:pt x="30" y="133"/>
                    <a:pt x="42" y="55"/>
                    <a:pt x="1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0" name="Freeform 1502">
              <a:extLst>
                <a:ext uri="{FF2B5EF4-FFF2-40B4-BE49-F238E27FC236}">
                  <a16:creationId xmlns:a16="http://schemas.microsoft.com/office/drawing/2014/main" id="{6AC1234C-8618-4448-8443-326500B26E85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 bwMode="auto">
            <a:xfrm>
              <a:off x="1471" y="955"/>
              <a:ext cx="36" cy="12"/>
            </a:xfrm>
            <a:custGeom>
              <a:avLst/>
              <a:gdLst>
                <a:gd name="T0" fmla="*/ 19 w 49"/>
                <a:gd name="T1" fmla="*/ 0 h 17"/>
                <a:gd name="T2" fmla="*/ 0 w 49"/>
                <a:gd name="T3" fmla="*/ 4 h 17"/>
                <a:gd name="T4" fmla="*/ 15 w 4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cubicBezTo>
                    <a:pt x="34" y="11"/>
                    <a:pt x="18" y="12"/>
                    <a:pt x="0" y="12"/>
                  </a:cubicBezTo>
                  <a:cubicBezTo>
                    <a:pt x="9" y="17"/>
                    <a:pt x="34" y="1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1" name="Freeform 1503">
              <a:extLst>
                <a:ext uri="{FF2B5EF4-FFF2-40B4-BE49-F238E27FC236}">
                  <a16:creationId xmlns:a16="http://schemas.microsoft.com/office/drawing/2014/main" id="{ED7B731E-1D3E-4415-BCE5-BAEEF05B5C1F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 bwMode="auto">
            <a:xfrm>
              <a:off x="1492" y="981"/>
              <a:ext cx="32" cy="32"/>
            </a:xfrm>
            <a:custGeom>
              <a:avLst/>
              <a:gdLst>
                <a:gd name="T0" fmla="*/ 17 w 44"/>
                <a:gd name="T1" fmla="*/ 1 h 43"/>
                <a:gd name="T2" fmla="*/ 0 w 44"/>
                <a:gd name="T3" fmla="*/ 18 h 43"/>
                <a:gd name="T4" fmla="*/ 13 w 4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3">
                  <a:moveTo>
                    <a:pt x="44" y="1"/>
                  </a:moveTo>
                  <a:cubicBezTo>
                    <a:pt x="21" y="0"/>
                    <a:pt x="0" y="20"/>
                    <a:pt x="0" y="43"/>
                  </a:cubicBezTo>
                  <a:cubicBezTo>
                    <a:pt x="9" y="28"/>
                    <a:pt x="21" y="12"/>
                    <a:pt x="3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2" name="Freeform 1504">
              <a:extLst>
                <a:ext uri="{FF2B5EF4-FFF2-40B4-BE49-F238E27FC236}">
                  <a16:creationId xmlns:a16="http://schemas.microsoft.com/office/drawing/2014/main" id="{5A32CCBA-2B71-47D9-A270-B5D82607E083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 bwMode="auto">
            <a:xfrm>
              <a:off x="1453" y="976"/>
              <a:ext cx="23" cy="37"/>
            </a:xfrm>
            <a:custGeom>
              <a:avLst/>
              <a:gdLst>
                <a:gd name="T0" fmla="*/ 0 w 31"/>
                <a:gd name="T1" fmla="*/ 2 h 50"/>
                <a:gd name="T2" fmla="*/ 12 w 31"/>
                <a:gd name="T3" fmla="*/ 20 h 50"/>
                <a:gd name="T4" fmla="*/ 1 w 31"/>
                <a:gd name="T5" fmla="*/ 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0">
                  <a:moveTo>
                    <a:pt x="0" y="5"/>
                  </a:moveTo>
                  <a:cubicBezTo>
                    <a:pt x="17" y="0"/>
                    <a:pt x="31" y="35"/>
                    <a:pt x="30" y="50"/>
                  </a:cubicBezTo>
                  <a:cubicBezTo>
                    <a:pt x="23" y="35"/>
                    <a:pt x="15" y="15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3" name="Freeform 1505">
              <a:extLst>
                <a:ext uri="{FF2B5EF4-FFF2-40B4-BE49-F238E27FC236}">
                  <a16:creationId xmlns:a16="http://schemas.microsoft.com/office/drawing/2014/main" id="{E7592689-8774-459C-AE98-342B2B5A0142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 bwMode="auto">
            <a:xfrm>
              <a:off x="1414" y="1012"/>
              <a:ext cx="145" cy="62"/>
            </a:xfrm>
            <a:custGeom>
              <a:avLst/>
              <a:gdLst>
                <a:gd name="T0" fmla="*/ 79 w 197"/>
                <a:gd name="T1" fmla="*/ 34 h 83"/>
                <a:gd name="T2" fmla="*/ 29 w 197"/>
                <a:gd name="T3" fmla="*/ 22 h 83"/>
                <a:gd name="T4" fmla="*/ 0 w 197"/>
                <a:gd name="T5" fmla="*/ 0 h 83"/>
                <a:gd name="T6" fmla="*/ 18 w 197"/>
                <a:gd name="T7" fmla="*/ 16 h 83"/>
                <a:gd name="T8" fmla="*/ 36 w 197"/>
                <a:gd name="T9" fmla="*/ 22 h 83"/>
                <a:gd name="T10" fmla="*/ 75 w 197"/>
                <a:gd name="T11" fmla="*/ 33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7" h="83">
                  <a:moveTo>
                    <a:pt x="197" y="83"/>
                  </a:moveTo>
                  <a:cubicBezTo>
                    <a:pt x="174" y="54"/>
                    <a:pt x="109" y="59"/>
                    <a:pt x="75" y="54"/>
                  </a:cubicBezTo>
                  <a:cubicBezTo>
                    <a:pt x="38" y="50"/>
                    <a:pt x="20" y="29"/>
                    <a:pt x="0" y="0"/>
                  </a:cubicBezTo>
                  <a:cubicBezTo>
                    <a:pt x="13" y="3"/>
                    <a:pt x="29" y="29"/>
                    <a:pt x="44" y="37"/>
                  </a:cubicBezTo>
                  <a:cubicBezTo>
                    <a:pt x="58" y="45"/>
                    <a:pt x="74" y="51"/>
                    <a:pt x="90" y="54"/>
                  </a:cubicBezTo>
                  <a:cubicBezTo>
                    <a:pt x="121" y="60"/>
                    <a:pt x="165" y="54"/>
                    <a:pt x="189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4" name="Freeform 1506">
              <a:extLst>
                <a:ext uri="{FF2B5EF4-FFF2-40B4-BE49-F238E27FC236}">
                  <a16:creationId xmlns:a16="http://schemas.microsoft.com/office/drawing/2014/main" id="{019ACF41-1FCE-4CF7-94F2-D95365E768C9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 bwMode="auto">
            <a:xfrm>
              <a:off x="1504" y="1118"/>
              <a:ext cx="90" cy="81"/>
            </a:xfrm>
            <a:custGeom>
              <a:avLst/>
              <a:gdLst>
                <a:gd name="T0" fmla="*/ 0 w 121"/>
                <a:gd name="T1" fmla="*/ 0 h 110"/>
                <a:gd name="T2" fmla="*/ 23 w 121"/>
                <a:gd name="T3" fmla="*/ 3 h 110"/>
                <a:gd name="T4" fmla="*/ 41 w 121"/>
                <a:gd name="T5" fmla="*/ 14 h 110"/>
                <a:gd name="T6" fmla="*/ 29 w 121"/>
                <a:gd name="T7" fmla="*/ 44 h 110"/>
                <a:gd name="T8" fmla="*/ 42 w 121"/>
                <a:gd name="T9" fmla="*/ 24 h 110"/>
                <a:gd name="T10" fmla="*/ 22 w 121"/>
                <a:gd name="T11" fmla="*/ 6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10">
                  <a:moveTo>
                    <a:pt x="0" y="0"/>
                  </a:moveTo>
                  <a:cubicBezTo>
                    <a:pt x="18" y="6"/>
                    <a:pt x="39" y="1"/>
                    <a:pt x="57" y="7"/>
                  </a:cubicBezTo>
                  <a:cubicBezTo>
                    <a:pt x="75" y="13"/>
                    <a:pt x="89" y="19"/>
                    <a:pt x="99" y="35"/>
                  </a:cubicBezTo>
                  <a:cubicBezTo>
                    <a:pt x="121" y="68"/>
                    <a:pt x="85" y="83"/>
                    <a:pt x="71" y="110"/>
                  </a:cubicBezTo>
                  <a:cubicBezTo>
                    <a:pt x="79" y="93"/>
                    <a:pt x="97" y="78"/>
                    <a:pt x="101" y="60"/>
                  </a:cubicBezTo>
                  <a:cubicBezTo>
                    <a:pt x="108" y="32"/>
                    <a:pt x="78" y="19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5" name="Freeform 1507">
              <a:extLst>
                <a:ext uri="{FF2B5EF4-FFF2-40B4-BE49-F238E27FC236}">
                  <a16:creationId xmlns:a16="http://schemas.microsoft.com/office/drawing/2014/main" id="{315FAA3F-3541-4B49-A0F1-9FDF58E3AE9E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 bwMode="auto">
            <a:xfrm>
              <a:off x="1784" y="1150"/>
              <a:ext cx="48" cy="69"/>
            </a:xfrm>
            <a:custGeom>
              <a:avLst/>
              <a:gdLst>
                <a:gd name="T0" fmla="*/ 0 w 65"/>
                <a:gd name="T1" fmla="*/ 12 h 93"/>
                <a:gd name="T2" fmla="*/ 21 w 65"/>
                <a:gd name="T3" fmla="*/ 13 h 93"/>
                <a:gd name="T4" fmla="*/ 22 w 65"/>
                <a:gd name="T5" fmla="*/ 38 h 93"/>
                <a:gd name="T6" fmla="*/ 1 w 65"/>
                <a:gd name="T7" fmla="*/ 12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93">
                  <a:moveTo>
                    <a:pt x="0" y="28"/>
                  </a:moveTo>
                  <a:cubicBezTo>
                    <a:pt x="20" y="13"/>
                    <a:pt x="36" y="8"/>
                    <a:pt x="51" y="33"/>
                  </a:cubicBezTo>
                  <a:cubicBezTo>
                    <a:pt x="64" y="55"/>
                    <a:pt x="65" y="70"/>
                    <a:pt x="54" y="93"/>
                  </a:cubicBezTo>
                  <a:cubicBezTo>
                    <a:pt x="60" y="59"/>
                    <a:pt x="46" y="0"/>
                    <a:pt x="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6" name="Freeform 1508">
              <a:extLst>
                <a:ext uri="{FF2B5EF4-FFF2-40B4-BE49-F238E27FC236}">
                  <a16:creationId xmlns:a16="http://schemas.microsoft.com/office/drawing/2014/main" id="{8DD0135E-77DE-49DE-AC98-2C41F9E6E893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 bwMode="auto">
            <a:xfrm>
              <a:off x="1775" y="759"/>
              <a:ext cx="100" cy="117"/>
            </a:xfrm>
            <a:custGeom>
              <a:avLst/>
              <a:gdLst>
                <a:gd name="T0" fmla="*/ 0 w 136"/>
                <a:gd name="T1" fmla="*/ 0 h 159"/>
                <a:gd name="T2" fmla="*/ 15 w 136"/>
                <a:gd name="T3" fmla="*/ 15 h 159"/>
                <a:gd name="T4" fmla="*/ 24 w 136"/>
                <a:gd name="T5" fmla="*/ 35 h 159"/>
                <a:gd name="T6" fmla="*/ 32 w 136"/>
                <a:gd name="T7" fmla="*/ 52 h 159"/>
                <a:gd name="T8" fmla="*/ 54 w 136"/>
                <a:gd name="T9" fmla="*/ 63 h 159"/>
                <a:gd name="T10" fmla="*/ 29 w 136"/>
                <a:gd name="T11" fmla="*/ 47 h 159"/>
                <a:gd name="T12" fmla="*/ 26 w 136"/>
                <a:gd name="T13" fmla="*/ 32 h 159"/>
                <a:gd name="T14" fmla="*/ 3 w 136"/>
                <a:gd name="T15" fmla="*/ 6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59">
                  <a:moveTo>
                    <a:pt x="0" y="0"/>
                  </a:moveTo>
                  <a:cubicBezTo>
                    <a:pt x="4" y="17"/>
                    <a:pt x="27" y="28"/>
                    <a:pt x="39" y="40"/>
                  </a:cubicBezTo>
                  <a:cubicBezTo>
                    <a:pt x="54" y="55"/>
                    <a:pt x="60" y="67"/>
                    <a:pt x="60" y="89"/>
                  </a:cubicBezTo>
                  <a:cubicBezTo>
                    <a:pt x="61" y="113"/>
                    <a:pt x="61" y="115"/>
                    <a:pt x="82" y="130"/>
                  </a:cubicBezTo>
                  <a:cubicBezTo>
                    <a:pt x="98" y="142"/>
                    <a:pt x="121" y="147"/>
                    <a:pt x="136" y="159"/>
                  </a:cubicBezTo>
                  <a:cubicBezTo>
                    <a:pt x="119" y="146"/>
                    <a:pt x="87" y="135"/>
                    <a:pt x="75" y="118"/>
                  </a:cubicBezTo>
                  <a:cubicBezTo>
                    <a:pt x="68" y="108"/>
                    <a:pt x="67" y="92"/>
                    <a:pt x="64" y="81"/>
                  </a:cubicBezTo>
                  <a:cubicBezTo>
                    <a:pt x="58" y="57"/>
                    <a:pt x="31" y="25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7" name="Freeform 1509">
              <a:extLst>
                <a:ext uri="{FF2B5EF4-FFF2-40B4-BE49-F238E27FC236}">
                  <a16:creationId xmlns:a16="http://schemas.microsoft.com/office/drawing/2014/main" id="{2E56600B-90CA-4644-8611-177D06A42A2A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 bwMode="auto">
            <a:xfrm>
              <a:off x="1599" y="760"/>
              <a:ext cx="65" cy="106"/>
            </a:xfrm>
            <a:custGeom>
              <a:avLst/>
              <a:gdLst>
                <a:gd name="T0" fmla="*/ 0 w 88"/>
                <a:gd name="T1" fmla="*/ 0 h 145"/>
                <a:gd name="T2" fmla="*/ 28 w 88"/>
                <a:gd name="T3" fmla="*/ 25 h 145"/>
                <a:gd name="T4" fmla="*/ 30 w 88"/>
                <a:gd name="T5" fmla="*/ 56 h 145"/>
                <a:gd name="T6" fmla="*/ 30 w 88"/>
                <a:gd name="T7" fmla="*/ 30 h 145"/>
                <a:gd name="T8" fmla="*/ 7 w 88"/>
                <a:gd name="T9" fmla="*/ 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45">
                  <a:moveTo>
                    <a:pt x="0" y="0"/>
                  </a:moveTo>
                  <a:cubicBezTo>
                    <a:pt x="22" y="9"/>
                    <a:pt x="55" y="44"/>
                    <a:pt x="69" y="64"/>
                  </a:cubicBezTo>
                  <a:cubicBezTo>
                    <a:pt x="81" y="80"/>
                    <a:pt x="88" y="130"/>
                    <a:pt x="73" y="145"/>
                  </a:cubicBezTo>
                  <a:cubicBezTo>
                    <a:pt x="66" y="125"/>
                    <a:pt x="82" y="100"/>
                    <a:pt x="75" y="77"/>
                  </a:cubicBezTo>
                  <a:cubicBezTo>
                    <a:pt x="66" y="47"/>
                    <a:pt x="35" y="29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8" name="Freeform 1510">
              <a:extLst>
                <a:ext uri="{FF2B5EF4-FFF2-40B4-BE49-F238E27FC236}">
                  <a16:creationId xmlns:a16="http://schemas.microsoft.com/office/drawing/2014/main" id="{E3414230-7931-40A5-8E62-33202EFC848F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 bwMode="auto">
            <a:xfrm>
              <a:off x="1571" y="827"/>
              <a:ext cx="53" cy="131"/>
            </a:xfrm>
            <a:custGeom>
              <a:avLst/>
              <a:gdLst>
                <a:gd name="T0" fmla="*/ 9 w 73"/>
                <a:gd name="T1" fmla="*/ 0 h 178"/>
                <a:gd name="T2" fmla="*/ 2 w 73"/>
                <a:gd name="T3" fmla="*/ 42 h 178"/>
                <a:gd name="T4" fmla="*/ 13 w 73"/>
                <a:gd name="T5" fmla="*/ 71 h 178"/>
                <a:gd name="T6" fmla="*/ 4 w 73"/>
                <a:gd name="T7" fmla="*/ 38 h 178"/>
                <a:gd name="T8" fmla="*/ 11 w 73"/>
                <a:gd name="T9" fmla="*/ 32 h 178"/>
                <a:gd name="T10" fmla="*/ 15 w 73"/>
                <a:gd name="T11" fmla="*/ 24 h 178"/>
                <a:gd name="T12" fmla="*/ 10 w 73"/>
                <a:gd name="T13" fmla="*/ 4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78">
                  <a:moveTo>
                    <a:pt x="24" y="0"/>
                  </a:moveTo>
                  <a:cubicBezTo>
                    <a:pt x="56" y="29"/>
                    <a:pt x="49" y="86"/>
                    <a:pt x="5" y="105"/>
                  </a:cubicBezTo>
                  <a:cubicBezTo>
                    <a:pt x="30" y="121"/>
                    <a:pt x="69" y="146"/>
                    <a:pt x="34" y="178"/>
                  </a:cubicBezTo>
                  <a:cubicBezTo>
                    <a:pt x="73" y="145"/>
                    <a:pt x="0" y="117"/>
                    <a:pt x="9" y="97"/>
                  </a:cubicBezTo>
                  <a:cubicBezTo>
                    <a:pt x="10" y="93"/>
                    <a:pt x="24" y="86"/>
                    <a:pt x="28" y="80"/>
                  </a:cubicBezTo>
                  <a:cubicBezTo>
                    <a:pt x="32" y="75"/>
                    <a:pt x="37" y="67"/>
                    <a:pt x="39" y="61"/>
                  </a:cubicBezTo>
                  <a:cubicBezTo>
                    <a:pt x="46" y="39"/>
                    <a:pt x="39" y="28"/>
                    <a:pt x="2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39" name="Freeform 1511">
              <a:extLst>
                <a:ext uri="{FF2B5EF4-FFF2-40B4-BE49-F238E27FC236}">
                  <a16:creationId xmlns:a16="http://schemas.microsoft.com/office/drawing/2014/main" id="{E868D676-EFA2-424B-9DAA-7F68EA37AACD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 bwMode="auto">
            <a:xfrm>
              <a:off x="1802" y="1090"/>
              <a:ext cx="93" cy="123"/>
            </a:xfrm>
            <a:custGeom>
              <a:avLst/>
              <a:gdLst>
                <a:gd name="T0" fmla="*/ 1 w 126"/>
                <a:gd name="T1" fmla="*/ 2 h 167"/>
                <a:gd name="T2" fmla="*/ 18 w 126"/>
                <a:gd name="T3" fmla="*/ 15 h 167"/>
                <a:gd name="T4" fmla="*/ 26 w 126"/>
                <a:gd name="T5" fmla="*/ 21 h 167"/>
                <a:gd name="T6" fmla="*/ 30 w 126"/>
                <a:gd name="T7" fmla="*/ 30 h 167"/>
                <a:gd name="T8" fmla="*/ 41 w 126"/>
                <a:gd name="T9" fmla="*/ 67 h 167"/>
                <a:gd name="T10" fmla="*/ 27 w 126"/>
                <a:gd name="T11" fmla="*/ 26 h 167"/>
                <a:gd name="T12" fmla="*/ 15 w 126"/>
                <a:gd name="T13" fmla="*/ 15 h 167"/>
                <a:gd name="T14" fmla="*/ 0 w 126"/>
                <a:gd name="T15" fmla="*/ 1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67">
                  <a:moveTo>
                    <a:pt x="4" y="6"/>
                  </a:moveTo>
                  <a:cubicBezTo>
                    <a:pt x="23" y="2"/>
                    <a:pt x="37" y="24"/>
                    <a:pt x="46" y="37"/>
                  </a:cubicBezTo>
                  <a:cubicBezTo>
                    <a:pt x="52" y="45"/>
                    <a:pt x="58" y="46"/>
                    <a:pt x="64" y="53"/>
                  </a:cubicBezTo>
                  <a:cubicBezTo>
                    <a:pt x="70" y="60"/>
                    <a:pt x="71" y="68"/>
                    <a:pt x="75" y="75"/>
                  </a:cubicBezTo>
                  <a:cubicBezTo>
                    <a:pt x="88" y="92"/>
                    <a:pt x="126" y="139"/>
                    <a:pt x="103" y="167"/>
                  </a:cubicBezTo>
                  <a:cubicBezTo>
                    <a:pt x="111" y="127"/>
                    <a:pt x="84" y="95"/>
                    <a:pt x="67" y="64"/>
                  </a:cubicBezTo>
                  <a:cubicBezTo>
                    <a:pt x="59" y="49"/>
                    <a:pt x="49" y="48"/>
                    <a:pt x="37" y="37"/>
                  </a:cubicBezTo>
                  <a:cubicBezTo>
                    <a:pt x="23" y="23"/>
                    <a:pt x="26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0" name="Freeform 1512">
              <a:extLst>
                <a:ext uri="{FF2B5EF4-FFF2-40B4-BE49-F238E27FC236}">
                  <a16:creationId xmlns:a16="http://schemas.microsoft.com/office/drawing/2014/main" id="{4EC9ECF8-3F72-4134-96F9-CB63788FC48C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 bwMode="auto">
            <a:xfrm>
              <a:off x="1867" y="1053"/>
              <a:ext cx="47" cy="62"/>
            </a:xfrm>
            <a:custGeom>
              <a:avLst/>
              <a:gdLst>
                <a:gd name="T0" fmla="*/ 15 w 63"/>
                <a:gd name="T1" fmla="*/ 0 h 84"/>
                <a:gd name="T2" fmla="*/ 26 w 63"/>
                <a:gd name="T3" fmla="*/ 34 h 84"/>
                <a:gd name="T4" fmla="*/ 10 w 63"/>
                <a:gd name="T5" fmla="*/ 18 h 84"/>
                <a:gd name="T6" fmla="*/ 16 w 63"/>
                <a:gd name="T7" fmla="*/ 3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84">
                  <a:moveTo>
                    <a:pt x="36" y="0"/>
                  </a:moveTo>
                  <a:cubicBezTo>
                    <a:pt x="0" y="36"/>
                    <a:pt x="24" y="72"/>
                    <a:pt x="63" y="84"/>
                  </a:cubicBezTo>
                  <a:cubicBezTo>
                    <a:pt x="51" y="67"/>
                    <a:pt x="32" y="66"/>
                    <a:pt x="24" y="44"/>
                  </a:cubicBezTo>
                  <a:cubicBezTo>
                    <a:pt x="17" y="23"/>
                    <a:pt x="26" y="21"/>
                    <a:pt x="4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1" name="Freeform 1513">
              <a:extLst>
                <a:ext uri="{FF2B5EF4-FFF2-40B4-BE49-F238E27FC236}">
                  <a16:creationId xmlns:a16="http://schemas.microsoft.com/office/drawing/2014/main" id="{06F855B6-3A6B-4467-B7CE-98C3F8C3A4C5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 bwMode="auto">
            <a:xfrm>
              <a:off x="1842" y="1032"/>
              <a:ext cx="30" cy="40"/>
            </a:xfrm>
            <a:custGeom>
              <a:avLst/>
              <a:gdLst>
                <a:gd name="T0" fmla="*/ 10 w 41"/>
                <a:gd name="T1" fmla="*/ 1 h 55"/>
                <a:gd name="T2" fmla="*/ 0 w 41"/>
                <a:gd name="T3" fmla="*/ 20 h 55"/>
                <a:gd name="T4" fmla="*/ 10 w 41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5">
                  <a:moveTo>
                    <a:pt x="25" y="4"/>
                  </a:moveTo>
                  <a:cubicBezTo>
                    <a:pt x="41" y="11"/>
                    <a:pt x="19" y="55"/>
                    <a:pt x="0" y="52"/>
                  </a:cubicBezTo>
                  <a:cubicBezTo>
                    <a:pt x="20" y="51"/>
                    <a:pt x="36" y="1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2" name="Freeform 1514">
              <a:extLst>
                <a:ext uri="{FF2B5EF4-FFF2-40B4-BE49-F238E27FC236}">
                  <a16:creationId xmlns:a16="http://schemas.microsoft.com/office/drawing/2014/main" id="{5BE265FC-ED20-4CAD-B9B2-3BD711D5C0C4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 bwMode="auto">
            <a:xfrm>
              <a:off x="1866" y="1121"/>
              <a:ext cx="24" cy="39"/>
            </a:xfrm>
            <a:custGeom>
              <a:avLst/>
              <a:gdLst>
                <a:gd name="T0" fmla="*/ 10 w 33"/>
                <a:gd name="T1" fmla="*/ 1 h 53"/>
                <a:gd name="T2" fmla="*/ 12 w 33"/>
                <a:gd name="T3" fmla="*/ 21 h 53"/>
                <a:gd name="T4" fmla="*/ 9 w 33"/>
                <a:gd name="T5" fmla="*/ 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2">
                  <a:moveTo>
                    <a:pt x="26" y="3"/>
                  </a:moveTo>
                  <a:cubicBezTo>
                    <a:pt x="0" y="0"/>
                    <a:pt x="23" y="46"/>
                    <a:pt x="33" y="53"/>
                  </a:cubicBezTo>
                  <a:cubicBezTo>
                    <a:pt x="25" y="44"/>
                    <a:pt x="2" y="18"/>
                    <a:pt x="2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3" name="Freeform 1515">
              <a:extLst>
                <a:ext uri="{FF2B5EF4-FFF2-40B4-BE49-F238E27FC236}">
                  <a16:creationId xmlns:a16="http://schemas.microsoft.com/office/drawing/2014/main" id="{9455CCB9-84AD-4F07-B140-69F41BAFE3CA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 bwMode="auto">
            <a:xfrm>
              <a:off x="1594" y="1230"/>
              <a:ext cx="39" cy="53"/>
            </a:xfrm>
            <a:custGeom>
              <a:avLst/>
              <a:gdLst>
                <a:gd name="T0" fmla="*/ 20 w 54"/>
                <a:gd name="T1" fmla="*/ 28 h 71"/>
                <a:gd name="T2" fmla="*/ 14 w 54"/>
                <a:gd name="T3" fmla="*/ 1 h 71"/>
                <a:gd name="T4" fmla="*/ 20 w 54"/>
                <a:gd name="T5" fmla="*/ 2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71">
                  <a:moveTo>
                    <a:pt x="54" y="66"/>
                  </a:moveTo>
                  <a:cubicBezTo>
                    <a:pt x="15" y="59"/>
                    <a:pt x="5" y="18"/>
                    <a:pt x="39" y="1"/>
                  </a:cubicBezTo>
                  <a:cubicBezTo>
                    <a:pt x="0" y="0"/>
                    <a:pt x="10" y="71"/>
                    <a:pt x="54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4" name="Freeform 1516">
              <a:extLst>
                <a:ext uri="{FF2B5EF4-FFF2-40B4-BE49-F238E27FC236}">
                  <a16:creationId xmlns:a16="http://schemas.microsoft.com/office/drawing/2014/main" id="{1D64EC56-A7AD-44A7-9F0A-F189DEA679A1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 bwMode="auto">
            <a:xfrm>
              <a:off x="2093" y="1056"/>
              <a:ext cx="38" cy="85"/>
            </a:xfrm>
            <a:custGeom>
              <a:avLst/>
              <a:gdLst>
                <a:gd name="T0" fmla="*/ 13 w 52"/>
                <a:gd name="T1" fmla="*/ 0 h 115"/>
                <a:gd name="T2" fmla="*/ 7 w 52"/>
                <a:gd name="T3" fmla="*/ 21 h 115"/>
                <a:gd name="T4" fmla="*/ 0 w 52"/>
                <a:gd name="T5" fmla="*/ 47 h 115"/>
                <a:gd name="T6" fmla="*/ 7 w 52"/>
                <a:gd name="T7" fmla="*/ 23 h 115"/>
                <a:gd name="T8" fmla="*/ 13 w 52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15">
                  <a:moveTo>
                    <a:pt x="33" y="0"/>
                  </a:moveTo>
                  <a:cubicBezTo>
                    <a:pt x="52" y="12"/>
                    <a:pt x="23" y="41"/>
                    <a:pt x="16" y="53"/>
                  </a:cubicBezTo>
                  <a:cubicBezTo>
                    <a:pt x="5" y="71"/>
                    <a:pt x="15" y="98"/>
                    <a:pt x="0" y="115"/>
                  </a:cubicBezTo>
                  <a:cubicBezTo>
                    <a:pt x="5" y="94"/>
                    <a:pt x="4" y="75"/>
                    <a:pt x="16" y="57"/>
                  </a:cubicBezTo>
                  <a:cubicBezTo>
                    <a:pt x="25" y="42"/>
                    <a:pt x="46" y="21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5" name="Freeform 1517">
              <a:extLst>
                <a:ext uri="{FF2B5EF4-FFF2-40B4-BE49-F238E27FC236}">
                  <a16:creationId xmlns:a16="http://schemas.microsoft.com/office/drawing/2014/main" id="{D364318F-AF31-4646-A069-B355B2F390B8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 bwMode="auto">
            <a:xfrm>
              <a:off x="2005" y="828"/>
              <a:ext cx="53" cy="51"/>
            </a:xfrm>
            <a:custGeom>
              <a:avLst/>
              <a:gdLst>
                <a:gd name="T0" fmla="*/ 29 w 72"/>
                <a:gd name="T1" fmla="*/ 28 h 69"/>
                <a:gd name="T2" fmla="*/ 21 w 72"/>
                <a:gd name="T3" fmla="*/ 19 h 69"/>
                <a:gd name="T4" fmla="*/ 11 w 72"/>
                <a:gd name="T5" fmla="*/ 16 h 69"/>
                <a:gd name="T6" fmla="*/ 1 w 72"/>
                <a:gd name="T7" fmla="*/ 0 h 69"/>
                <a:gd name="T8" fmla="*/ 27 w 72"/>
                <a:gd name="T9" fmla="*/ 2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69">
                  <a:moveTo>
                    <a:pt x="72" y="69"/>
                  </a:moveTo>
                  <a:cubicBezTo>
                    <a:pt x="66" y="62"/>
                    <a:pt x="61" y="53"/>
                    <a:pt x="54" y="48"/>
                  </a:cubicBezTo>
                  <a:cubicBezTo>
                    <a:pt x="47" y="44"/>
                    <a:pt x="35" y="45"/>
                    <a:pt x="28" y="40"/>
                  </a:cubicBezTo>
                  <a:cubicBezTo>
                    <a:pt x="15" y="31"/>
                    <a:pt x="0" y="17"/>
                    <a:pt x="1" y="0"/>
                  </a:cubicBezTo>
                  <a:cubicBezTo>
                    <a:pt x="18" y="33"/>
                    <a:pt x="35" y="51"/>
                    <a:pt x="68" y="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6" name="Freeform 1518">
              <a:extLst>
                <a:ext uri="{FF2B5EF4-FFF2-40B4-BE49-F238E27FC236}">
                  <a16:creationId xmlns:a16="http://schemas.microsoft.com/office/drawing/2014/main" id="{F960D88A-85B9-4BFF-8653-C89B205F09C0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 bwMode="auto">
            <a:xfrm>
              <a:off x="1791" y="733"/>
              <a:ext cx="71" cy="24"/>
            </a:xfrm>
            <a:custGeom>
              <a:avLst/>
              <a:gdLst>
                <a:gd name="T0" fmla="*/ 37 w 96"/>
                <a:gd name="T1" fmla="*/ 11 h 33"/>
                <a:gd name="T2" fmla="*/ 0 w 96"/>
                <a:gd name="T3" fmla="*/ 0 h 33"/>
                <a:gd name="T4" fmla="*/ 20 w 96"/>
                <a:gd name="T5" fmla="*/ 7 h 33"/>
                <a:gd name="T6" fmla="*/ 30 w 96"/>
                <a:gd name="T7" fmla="*/ 11 h 33"/>
                <a:gd name="T8" fmla="*/ 39 w 96"/>
                <a:gd name="T9" fmla="*/ 1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3">
                  <a:moveTo>
                    <a:pt x="90" y="29"/>
                  </a:moveTo>
                  <a:cubicBezTo>
                    <a:pt x="72" y="1"/>
                    <a:pt x="31" y="0"/>
                    <a:pt x="0" y="0"/>
                  </a:cubicBezTo>
                  <a:cubicBezTo>
                    <a:pt x="19" y="3"/>
                    <a:pt x="33" y="5"/>
                    <a:pt x="50" y="16"/>
                  </a:cubicBezTo>
                  <a:cubicBezTo>
                    <a:pt x="58" y="21"/>
                    <a:pt x="65" y="26"/>
                    <a:pt x="75" y="29"/>
                  </a:cubicBezTo>
                  <a:cubicBezTo>
                    <a:pt x="83" y="31"/>
                    <a:pt x="88" y="24"/>
                    <a:pt x="96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7" name="Freeform 1519">
              <a:extLst>
                <a:ext uri="{FF2B5EF4-FFF2-40B4-BE49-F238E27FC236}">
                  <a16:creationId xmlns:a16="http://schemas.microsoft.com/office/drawing/2014/main" id="{2F33F8A0-0F87-48E8-B902-314AF433C712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 bwMode="auto">
            <a:xfrm>
              <a:off x="1617" y="709"/>
              <a:ext cx="38" cy="14"/>
            </a:xfrm>
            <a:custGeom>
              <a:avLst/>
              <a:gdLst>
                <a:gd name="T0" fmla="*/ 21 w 51"/>
                <a:gd name="T1" fmla="*/ 7 h 19"/>
                <a:gd name="T2" fmla="*/ 0 w 51"/>
                <a:gd name="T3" fmla="*/ 7 h 19"/>
                <a:gd name="T4" fmla="*/ 19 w 51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9">
                  <a:moveTo>
                    <a:pt x="51" y="16"/>
                  </a:moveTo>
                  <a:cubicBezTo>
                    <a:pt x="37" y="16"/>
                    <a:pt x="7" y="0"/>
                    <a:pt x="0" y="17"/>
                  </a:cubicBezTo>
                  <a:cubicBezTo>
                    <a:pt x="12" y="18"/>
                    <a:pt x="41" y="9"/>
                    <a:pt x="47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8" name="Freeform 1520">
              <a:extLst>
                <a:ext uri="{FF2B5EF4-FFF2-40B4-BE49-F238E27FC236}">
                  <a16:creationId xmlns:a16="http://schemas.microsoft.com/office/drawing/2014/main" id="{28604403-A1F2-4D94-AF06-24C7538B1142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 bwMode="auto">
            <a:xfrm>
              <a:off x="1695" y="735"/>
              <a:ext cx="47" cy="46"/>
            </a:xfrm>
            <a:custGeom>
              <a:avLst/>
              <a:gdLst>
                <a:gd name="T0" fmla="*/ 16 w 63"/>
                <a:gd name="T1" fmla="*/ 0 h 63"/>
                <a:gd name="T2" fmla="*/ 26 w 63"/>
                <a:gd name="T3" fmla="*/ 25 h 63"/>
                <a:gd name="T4" fmla="*/ 16 w 63"/>
                <a:gd name="T5" fmla="*/ 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62">
                  <a:moveTo>
                    <a:pt x="39" y="0"/>
                  </a:moveTo>
                  <a:cubicBezTo>
                    <a:pt x="0" y="16"/>
                    <a:pt x="48" y="52"/>
                    <a:pt x="63" y="63"/>
                  </a:cubicBezTo>
                  <a:cubicBezTo>
                    <a:pt x="53" y="50"/>
                    <a:pt x="18" y="25"/>
                    <a:pt x="3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49" name="Freeform 1521">
              <a:extLst>
                <a:ext uri="{FF2B5EF4-FFF2-40B4-BE49-F238E27FC236}">
                  <a16:creationId xmlns:a16="http://schemas.microsoft.com/office/drawing/2014/main" id="{42D57949-9D52-4C5E-AD9D-36AC00208192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 bwMode="auto">
            <a:xfrm>
              <a:off x="1412" y="795"/>
              <a:ext cx="95" cy="72"/>
            </a:xfrm>
            <a:custGeom>
              <a:avLst/>
              <a:gdLst>
                <a:gd name="T0" fmla="*/ 9 w 128"/>
                <a:gd name="T1" fmla="*/ 0 h 98"/>
                <a:gd name="T2" fmla="*/ 25 w 128"/>
                <a:gd name="T3" fmla="*/ 21 h 98"/>
                <a:gd name="T4" fmla="*/ 35 w 128"/>
                <a:gd name="T5" fmla="*/ 31 h 98"/>
                <a:gd name="T6" fmla="*/ 53 w 128"/>
                <a:gd name="T7" fmla="*/ 39 h 98"/>
                <a:gd name="T8" fmla="*/ 18 w 128"/>
                <a:gd name="T9" fmla="*/ 21 h 98"/>
                <a:gd name="T10" fmla="*/ 7 w 128"/>
                <a:gd name="T11" fmla="*/ 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98">
                  <a:moveTo>
                    <a:pt x="22" y="0"/>
                  </a:moveTo>
                  <a:cubicBezTo>
                    <a:pt x="0" y="34"/>
                    <a:pt x="47" y="36"/>
                    <a:pt x="62" y="52"/>
                  </a:cubicBezTo>
                  <a:cubicBezTo>
                    <a:pt x="71" y="62"/>
                    <a:pt x="70" y="70"/>
                    <a:pt x="85" y="78"/>
                  </a:cubicBezTo>
                  <a:cubicBezTo>
                    <a:pt x="99" y="85"/>
                    <a:pt x="113" y="92"/>
                    <a:pt x="128" y="98"/>
                  </a:cubicBezTo>
                  <a:cubicBezTo>
                    <a:pt x="101" y="85"/>
                    <a:pt x="67" y="73"/>
                    <a:pt x="45" y="54"/>
                  </a:cubicBezTo>
                  <a:cubicBezTo>
                    <a:pt x="32" y="43"/>
                    <a:pt x="7" y="22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0" name="Freeform 1522">
              <a:extLst>
                <a:ext uri="{FF2B5EF4-FFF2-40B4-BE49-F238E27FC236}">
                  <a16:creationId xmlns:a16="http://schemas.microsoft.com/office/drawing/2014/main" id="{E5BB6DD5-1297-4676-8B75-EB2DAF3F5CA2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 bwMode="auto">
            <a:xfrm>
              <a:off x="1485" y="897"/>
              <a:ext cx="91" cy="95"/>
            </a:xfrm>
            <a:custGeom>
              <a:avLst/>
              <a:gdLst>
                <a:gd name="T0" fmla="*/ 0 w 123"/>
                <a:gd name="T1" fmla="*/ 1 h 129"/>
                <a:gd name="T2" fmla="*/ 11 w 123"/>
                <a:gd name="T3" fmla="*/ 16 h 129"/>
                <a:gd name="T4" fmla="*/ 19 w 123"/>
                <a:gd name="T5" fmla="*/ 21 h 129"/>
                <a:gd name="T6" fmla="*/ 23 w 123"/>
                <a:gd name="T7" fmla="*/ 29 h 129"/>
                <a:gd name="T8" fmla="*/ 30 w 123"/>
                <a:gd name="T9" fmla="*/ 33 h 129"/>
                <a:gd name="T10" fmla="*/ 34 w 123"/>
                <a:gd name="T11" fmla="*/ 42 h 129"/>
                <a:gd name="T12" fmla="*/ 50 w 123"/>
                <a:gd name="T13" fmla="*/ 49 h 129"/>
                <a:gd name="T14" fmla="*/ 33 w 123"/>
                <a:gd name="T15" fmla="*/ 45 h 129"/>
                <a:gd name="T16" fmla="*/ 30 w 123"/>
                <a:gd name="T17" fmla="*/ 38 h 129"/>
                <a:gd name="T18" fmla="*/ 22 w 123"/>
                <a:gd name="T19" fmla="*/ 32 h 129"/>
                <a:gd name="T20" fmla="*/ 17 w 123"/>
                <a:gd name="T21" fmla="*/ 27 h 129"/>
                <a:gd name="T22" fmla="*/ 16 w 123"/>
                <a:gd name="T23" fmla="*/ 23 h 129"/>
                <a:gd name="T24" fmla="*/ 12 w 123"/>
                <a:gd name="T25" fmla="*/ 21 h 129"/>
                <a:gd name="T26" fmla="*/ 4 w 123"/>
                <a:gd name="T27" fmla="*/ 3 h 1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3" h="129">
                  <a:moveTo>
                    <a:pt x="0" y="3"/>
                  </a:moveTo>
                  <a:cubicBezTo>
                    <a:pt x="22" y="0"/>
                    <a:pt x="17" y="29"/>
                    <a:pt x="27" y="41"/>
                  </a:cubicBezTo>
                  <a:cubicBezTo>
                    <a:pt x="32" y="48"/>
                    <a:pt x="43" y="47"/>
                    <a:pt x="47" y="52"/>
                  </a:cubicBezTo>
                  <a:cubicBezTo>
                    <a:pt x="53" y="59"/>
                    <a:pt x="51" y="67"/>
                    <a:pt x="57" y="74"/>
                  </a:cubicBezTo>
                  <a:cubicBezTo>
                    <a:pt x="62" y="78"/>
                    <a:pt x="68" y="78"/>
                    <a:pt x="73" y="83"/>
                  </a:cubicBezTo>
                  <a:cubicBezTo>
                    <a:pt x="78" y="89"/>
                    <a:pt x="78" y="98"/>
                    <a:pt x="84" y="105"/>
                  </a:cubicBezTo>
                  <a:cubicBezTo>
                    <a:pt x="95" y="116"/>
                    <a:pt x="108" y="121"/>
                    <a:pt x="123" y="124"/>
                  </a:cubicBezTo>
                  <a:cubicBezTo>
                    <a:pt x="108" y="129"/>
                    <a:pt x="92" y="124"/>
                    <a:pt x="82" y="113"/>
                  </a:cubicBezTo>
                  <a:cubicBezTo>
                    <a:pt x="77" y="107"/>
                    <a:pt x="78" y="100"/>
                    <a:pt x="74" y="95"/>
                  </a:cubicBezTo>
                  <a:cubicBezTo>
                    <a:pt x="69" y="88"/>
                    <a:pt x="61" y="86"/>
                    <a:pt x="55" y="82"/>
                  </a:cubicBezTo>
                  <a:cubicBezTo>
                    <a:pt x="50" y="77"/>
                    <a:pt x="46" y="71"/>
                    <a:pt x="42" y="66"/>
                  </a:cubicBezTo>
                  <a:cubicBezTo>
                    <a:pt x="42" y="66"/>
                    <a:pt x="42" y="60"/>
                    <a:pt x="40" y="57"/>
                  </a:cubicBezTo>
                  <a:cubicBezTo>
                    <a:pt x="38" y="55"/>
                    <a:pt x="31" y="55"/>
                    <a:pt x="28" y="52"/>
                  </a:cubicBezTo>
                  <a:cubicBezTo>
                    <a:pt x="18" y="41"/>
                    <a:pt x="12" y="21"/>
                    <a:pt x="1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1" name="Freeform 1523">
              <a:extLst>
                <a:ext uri="{FF2B5EF4-FFF2-40B4-BE49-F238E27FC236}">
                  <a16:creationId xmlns:a16="http://schemas.microsoft.com/office/drawing/2014/main" id="{8A71B5A0-BA6F-426D-8A80-540F717CEA26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 bwMode="auto">
            <a:xfrm>
              <a:off x="1301" y="831"/>
              <a:ext cx="81" cy="110"/>
            </a:xfrm>
            <a:custGeom>
              <a:avLst/>
              <a:gdLst>
                <a:gd name="T0" fmla="*/ 0 w 109"/>
                <a:gd name="T1" fmla="*/ 7 h 149"/>
                <a:gd name="T2" fmla="*/ 7 w 109"/>
                <a:gd name="T3" fmla="*/ 17 h 149"/>
                <a:gd name="T4" fmla="*/ 17 w 109"/>
                <a:gd name="T5" fmla="*/ 30 h 149"/>
                <a:gd name="T6" fmla="*/ 45 w 109"/>
                <a:gd name="T7" fmla="*/ 60 h 149"/>
                <a:gd name="T8" fmla="*/ 31 w 109"/>
                <a:gd name="T9" fmla="*/ 44 h 149"/>
                <a:gd name="T10" fmla="*/ 16 w 109"/>
                <a:gd name="T11" fmla="*/ 32 h 149"/>
                <a:gd name="T12" fmla="*/ 7 w 109"/>
                <a:gd name="T13" fmla="*/ 21 h 149"/>
                <a:gd name="T14" fmla="*/ 4 w 109"/>
                <a:gd name="T15" fmla="*/ 9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49">
                  <a:moveTo>
                    <a:pt x="0" y="19"/>
                  </a:moveTo>
                  <a:cubicBezTo>
                    <a:pt x="16" y="0"/>
                    <a:pt x="17" y="33"/>
                    <a:pt x="17" y="42"/>
                  </a:cubicBezTo>
                  <a:cubicBezTo>
                    <a:pt x="19" y="64"/>
                    <a:pt x="25" y="66"/>
                    <a:pt x="42" y="74"/>
                  </a:cubicBezTo>
                  <a:cubicBezTo>
                    <a:pt x="71" y="88"/>
                    <a:pt x="95" y="119"/>
                    <a:pt x="109" y="149"/>
                  </a:cubicBezTo>
                  <a:cubicBezTo>
                    <a:pt x="96" y="137"/>
                    <a:pt x="87" y="121"/>
                    <a:pt x="75" y="109"/>
                  </a:cubicBezTo>
                  <a:cubicBezTo>
                    <a:pt x="64" y="98"/>
                    <a:pt x="51" y="89"/>
                    <a:pt x="38" y="80"/>
                  </a:cubicBezTo>
                  <a:cubicBezTo>
                    <a:pt x="27" y="71"/>
                    <a:pt x="20" y="68"/>
                    <a:pt x="17" y="53"/>
                  </a:cubicBezTo>
                  <a:cubicBezTo>
                    <a:pt x="15" y="40"/>
                    <a:pt x="19" y="32"/>
                    <a:pt x="10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2" name="Freeform 1524">
              <a:extLst>
                <a:ext uri="{FF2B5EF4-FFF2-40B4-BE49-F238E27FC236}">
                  <a16:creationId xmlns:a16="http://schemas.microsoft.com/office/drawing/2014/main" id="{7B25D67C-471E-4096-817C-F825521D29DC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 bwMode="auto">
            <a:xfrm>
              <a:off x="1281" y="1009"/>
              <a:ext cx="57" cy="84"/>
            </a:xfrm>
            <a:custGeom>
              <a:avLst/>
              <a:gdLst>
                <a:gd name="T0" fmla="*/ 14 w 78"/>
                <a:gd name="T1" fmla="*/ 0 h 114"/>
                <a:gd name="T2" fmla="*/ 31 w 78"/>
                <a:gd name="T3" fmla="*/ 46 h 114"/>
                <a:gd name="T4" fmla="*/ 14 w 78"/>
                <a:gd name="T5" fmla="*/ 7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14">
                  <a:moveTo>
                    <a:pt x="36" y="0"/>
                  </a:moveTo>
                  <a:cubicBezTo>
                    <a:pt x="29" y="42"/>
                    <a:pt x="18" y="108"/>
                    <a:pt x="78" y="114"/>
                  </a:cubicBezTo>
                  <a:cubicBezTo>
                    <a:pt x="55" y="101"/>
                    <a:pt x="0" y="46"/>
                    <a:pt x="3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3" name="Freeform 1525">
              <a:extLst>
                <a:ext uri="{FF2B5EF4-FFF2-40B4-BE49-F238E27FC236}">
                  <a16:creationId xmlns:a16="http://schemas.microsoft.com/office/drawing/2014/main" id="{39314E5A-D610-4C35-AAB8-7E5BDFD149FD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 bwMode="auto">
            <a:xfrm>
              <a:off x="1206" y="1047"/>
              <a:ext cx="58" cy="60"/>
            </a:xfrm>
            <a:custGeom>
              <a:avLst/>
              <a:gdLst>
                <a:gd name="T0" fmla="*/ 32 w 79"/>
                <a:gd name="T1" fmla="*/ 7 h 81"/>
                <a:gd name="T2" fmla="*/ 21 w 79"/>
                <a:gd name="T3" fmla="*/ 28 h 81"/>
                <a:gd name="T4" fmla="*/ 0 w 79"/>
                <a:gd name="T5" fmla="*/ 33 h 81"/>
                <a:gd name="T6" fmla="*/ 21 w 79"/>
                <a:gd name="T7" fmla="*/ 30 h 81"/>
                <a:gd name="T8" fmla="*/ 22 w 79"/>
                <a:gd name="T9" fmla="*/ 30 h 81"/>
                <a:gd name="T10" fmla="*/ 29 w 79"/>
                <a:gd name="T11" fmla="*/ 1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81">
                  <a:moveTo>
                    <a:pt x="79" y="18"/>
                  </a:moveTo>
                  <a:cubicBezTo>
                    <a:pt x="46" y="0"/>
                    <a:pt x="55" y="59"/>
                    <a:pt x="54" y="69"/>
                  </a:cubicBezTo>
                  <a:cubicBezTo>
                    <a:pt x="28" y="56"/>
                    <a:pt x="17" y="51"/>
                    <a:pt x="0" y="81"/>
                  </a:cubicBezTo>
                  <a:cubicBezTo>
                    <a:pt x="10" y="55"/>
                    <a:pt x="35" y="62"/>
                    <a:pt x="52" y="76"/>
                  </a:cubicBezTo>
                  <a:cubicBezTo>
                    <a:pt x="53" y="76"/>
                    <a:pt x="54" y="75"/>
                    <a:pt x="56" y="75"/>
                  </a:cubicBezTo>
                  <a:cubicBezTo>
                    <a:pt x="54" y="53"/>
                    <a:pt x="50" y="36"/>
                    <a:pt x="73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4" name="Freeform 1526">
              <a:extLst>
                <a:ext uri="{FF2B5EF4-FFF2-40B4-BE49-F238E27FC236}">
                  <a16:creationId xmlns:a16="http://schemas.microsoft.com/office/drawing/2014/main" id="{F2B64282-C84F-41AC-BE47-94CDB9064C12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 bwMode="auto">
            <a:xfrm>
              <a:off x="1273" y="1158"/>
              <a:ext cx="111" cy="52"/>
            </a:xfrm>
            <a:custGeom>
              <a:avLst/>
              <a:gdLst>
                <a:gd name="T0" fmla="*/ 59 w 152"/>
                <a:gd name="T1" fmla="*/ 19 h 70"/>
                <a:gd name="T2" fmla="*/ 28 w 152"/>
                <a:gd name="T3" fmla="*/ 10 h 70"/>
                <a:gd name="T4" fmla="*/ 11 w 152"/>
                <a:gd name="T5" fmla="*/ 5 h 70"/>
                <a:gd name="T6" fmla="*/ 0 w 152"/>
                <a:gd name="T7" fmla="*/ 0 h 70"/>
                <a:gd name="T8" fmla="*/ 28 w 152"/>
                <a:gd name="T9" fmla="*/ 6 h 70"/>
                <a:gd name="T10" fmla="*/ 56 w 152"/>
                <a:gd name="T11" fmla="*/ 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70">
                  <a:moveTo>
                    <a:pt x="152" y="47"/>
                  </a:moveTo>
                  <a:cubicBezTo>
                    <a:pt x="130" y="70"/>
                    <a:pt x="95" y="32"/>
                    <a:pt x="74" y="23"/>
                  </a:cubicBezTo>
                  <a:cubicBezTo>
                    <a:pt x="72" y="16"/>
                    <a:pt x="50" y="11"/>
                    <a:pt x="28" y="13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4" y="14"/>
                    <a:pt x="60" y="9"/>
                    <a:pt x="73" y="15"/>
                  </a:cubicBezTo>
                  <a:cubicBezTo>
                    <a:pt x="90" y="24"/>
                    <a:pt x="120" y="62"/>
                    <a:pt x="143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5" name="Freeform 1527">
              <a:extLst>
                <a:ext uri="{FF2B5EF4-FFF2-40B4-BE49-F238E27FC236}">
                  <a16:creationId xmlns:a16="http://schemas.microsoft.com/office/drawing/2014/main" id="{96C38177-9038-474A-8DBA-79A224E905AB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 bwMode="auto">
            <a:xfrm>
              <a:off x="1446" y="1184"/>
              <a:ext cx="86" cy="38"/>
            </a:xfrm>
            <a:custGeom>
              <a:avLst/>
              <a:gdLst>
                <a:gd name="T0" fmla="*/ 46 w 117"/>
                <a:gd name="T1" fmla="*/ 21 h 51"/>
                <a:gd name="T2" fmla="*/ 21 w 117"/>
                <a:gd name="T3" fmla="*/ 6 h 51"/>
                <a:gd name="T4" fmla="*/ 0 w 117"/>
                <a:gd name="T5" fmla="*/ 10 h 51"/>
                <a:gd name="T6" fmla="*/ 21 w 117"/>
                <a:gd name="T7" fmla="*/ 2 h 51"/>
                <a:gd name="T8" fmla="*/ 43 w 117"/>
                <a:gd name="T9" fmla="*/ 2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51">
                  <a:moveTo>
                    <a:pt x="117" y="49"/>
                  </a:moveTo>
                  <a:cubicBezTo>
                    <a:pt x="92" y="51"/>
                    <a:pt x="74" y="20"/>
                    <a:pt x="54" y="15"/>
                  </a:cubicBezTo>
                  <a:cubicBezTo>
                    <a:pt x="36" y="11"/>
                    <a:pt x="21" y="26"/>
                    <a:pt x="0" y="25"/>
                  </a:cubicBezTo>
                  <a:cubicBezTo>
                    <a:pt x="21" y="24"/>
                    <a:pt x="37" y="0"/>
                    <a:pt x="55" y="6"/>
                  </a:cubicBezTo>
                  <a:cubicBezTo>
                    <a:pt x="76" y="13"/>
                    <a:pt x="86" y="42"/>
                    <a:pt x="107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6" name="Freeform 1528">
              <a:extLst>
                <a:ext uri="{FF2B5EF4-FFF2-40B4-BE49-F238E27FC236}">
                  <a16:creationId xmlns:a16="http://schemas.microsoft.com/office/drawing/2014/main" id="{E59560B0-7FFB-4CF4-9373-1AAB46337C4E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 bwMode="auto">
            <a:xfrm>
              <a:off x="1137" y="1156"/>
              <a:ext cx="55" cy="32"/>
            </a:xfrm>
            <a:custGeom>
              <a:avLst/>
              <a:gdLst>
                <a:gd name="T0" fmla="*/ 29 w 75"/>
                <a:gd name="T1" fmla="*/ 12 h 44"/>
                <a:gd name="T2" fmla="*/ 5 w 75"/>
                <a:gd name="T3" fmla="*/ 0 h 44"/>
                <a:gd name="T4" fmla="*/ 28 w 75"/>
                <a:gd name="T5" fmla="*/ 1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44">
                  <a:moveTo>
                    <a:pt x="75" y="32"/>
                  </a:moveTo>
                  <a:cubicBezTo>
                    <a:pt x="54" y="35"/>
                    <a:pt x="14" y="27"/>
                    <a:pt x="13" y="0"/>
                  </a:cubicBezTo>
                  <a:cubicBezTo>
                    <a:pt x="0" y="28"/>
                    <a:pt x="53" y="44"/>
                    <a:pt x="71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7" name="Freeform 1529">
              <a:extLst>
                <a:ext uri="{FF2B5EF4-FFF2-40B4-BE49-F238E27FC236}">
                  <a16:creationId xmlns:a16="http://schemas.microsoft.com/office/drawing/2014/main" id="{FBD669FF-C294-4504-9DC5-AD20F941714E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 bwMode="auto">
            <a:xfrm>
              <a:off x="1119" y="1013"/>
              <a:ext cx="25" cy="114"/>
            </a:xfrm>
            <a:custGeom>
              <a:avLst/>
              <a:gdLst>
                <a:gd name="T0" fmla="*/ 13 w 34"/>
                <a:gd name="T1" fmla="*/ 0 h 154"/>
                <a:gd name="T2" fmla="*/ 1 w 34"/>
                <a:gd name="T3" fmla="*/ 29 h 154"/>
                <a:gd name="T4" fmla="*/ 13 w 34"/>
                <a:gd name="T5" fmla="*/ 62 h 154"/>
                <a:gd name="T6" fmla="*/ 4 w 34"/>
                <a:gd name="T7" fmla="*/ 30 h 154"/>
                <a:gd name="T8" fmla="*/ 7 w 34"/>
                <a:gd name="T9" fmla="*/ 15 h 154"/>
                <a:gd name="T10" fmla="*/ 10 w 34"/>
                <a:gd name="T11" fmla="*/ 10 h 154"/>
                <a:gd name="T12" fmla="*/ 12 w 34"/>
                <a:gd name="T13" fmla="*/ 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54">
                  <a:moveTo>
                    <a:pt x="34" y="0"/>
                  </a:moveTo>
                  <a:cubicBezTo>
                    <a:pt x="24" y="26"/>
                    <a:pt x="6" y="43"/>
                    <a:pt x="3" y="72"/>
                  </a:cubicBezTo>
                  <a:cubicBezTo>
                    <a:pt x="0" y="96"/>
                    <a:pt x="8" y="141"/>
                    <a:pt x="32" y="154"/>
                  </a:cubicBezTo>
                  <a:cubicBezTo>
                    <a:pt x="10" y="130"/>
                    <a:pt x="7" y="106"/>
                    <a:pt x="9" y="73"/>
                  </a:cubicBezTo>
                  <a:cubicBezTo>
                    <a:pt x="9" y="60"/>
                    <a:pt x="13" y="48"/>
                    <a:pt x="18" y="37"/>
                  </a:cubicBezTo>
                  <a:cubicBezTo>
                    <a:pt x="20" y="33"/>
                    <a:pt x="22" y="28"/>
                    <a:pt x="25" y="24"/>
                  </a:cubicBezTo>
                  <a:cubicBezTo>
                    <a:pt x="28" y="18"/>
                    <a:pt x="28" y="12"/>
                    <a:pt x="3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8" name="Freeform 1530">
              <a:extLst>
                <a:ext uri="{FF2B5EF4-FFF2-40B4-BE49-F238E27FC236}">
                  <a16:creationId xmlns:a16="http://schemas.microsoft.com/office/drawing/2014/main" id="{59916099-501D-4ADC-9D21-4516A80C14F7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 bwMode="auto">
            <a:xfrm>
              <a:off x="1973" y="1172"/>
              <a:ext cx="18" cy="22"/>
            </a:xfrm>
            <a:custGeom>
              <a:avLst/>
              <a:gdLst>
                <a:gd name="T0" fmla="*/ 11 w 24"/>
                <a:gd name="T1" fmla="*/ 1 h 31"/>
                <a:gd name="T2" fmla="*/ 0 w 24"/>
                <a:gd name="T3" fmla="*/ 1 h 31"/>
                <a:gd name="T4" fmla="*/ 5 w 24"/>
                <a:gd name="T5" fmla="*/ 11 h 31"/>
                <a:gd name="T6" fmla="*/ 2 w 24"/>
                <a:gd name="T7" fmla="*/ 2 h 31"/>
                <a:gd name="T8" fmla="*/ 9 w 24"/>
                <a:gd name="T9" fmla="*/ 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24" y="4"/>
                  </a:moveTo>
                  <a:cubicBezTo>
                    <a:pt x="16" y="6"/>
                    <a:pt x="9" y="0"/>
                    <a:pt x="0" y="1"/>
                  </a:cubicBezTo>
                  <a:cubicBezTo>
                    <a:pt x="3" y="10"/>
                    <a:pt x="9" y="20"/>
                    <a:pt x="11" y="31"/>
                  </a:cubicBezTo>
                  <a:cubicBezTo>
                    <a:pt x="11" y="22"/>
                    <a:pt x="9" y="14"/>
                    <a:pt x="5" y="6"/>
                  </a:cubicBezTo>
                  <a:cubicBezTo>
                    <a:pt x="12" y="5"/>
                    <a:pt x="16" y="7"/>
                    <a:pt x="2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59" name="Freeform 1531">
              <a:extLst>
                <a:ext uri="{FF2B5EF4-FFF2-40B4-BE49-F238E27FC236}">
                  <a16:creationId xmlns:a16="http://schemas.microsoft.com/office/drawing/2014/main" id="{A030AA54-4036-48F7-9FD7-6B867304908C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 bwMode="auto">
            <a:xfrm>
              <a:off x="1913" y="1143"/>
              <a:ext cx="22" cy="36"/>
            </a:xfrm>
            <a:custGeom>
              <a:avLst/>
              <a:gdLst>
                <a:gd name="T0" fmla="*/ 10 w 30"/>
                <a:gd name="T1" fmla="*/ 3 h 49"/>
                <a:gd name="T2" fmla="*/ 1 w 30"/>
                <a:gd name="T3" fmla="*/ 19 h 49"/>
                <a:gd name="T4" fmla="*/ 7 w 30"/>
                <a:gd name="T5" fmla="*/ 0 h 49"/>
                <a:gd name="T6" fmla="*/ 10 w 30"/>
                <a:gd name="T7" fmla="*/ 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9">
                  <a:moveTo>
                    <a:pt x="24" y="7"/>
                  </a:moveTo>
                  <a:cubicBezTo>
                    <a:pt x="13" y="19"/>
                    <a:pt x="8" y="35"/>
                    <a:pt x="3" y="49"/>
                  </a:cubicBezTo>
                  <a:cubicBezTo>
                    <a:pt x="0" y="30"/>
                    <a:pt x="30" y="16"/>
                    <a:pt x="16" y="0"/>
                  </a:cubicBezTo>
                  <a:cubicBezTo>
                    <a:pt x="19" y="4"/>
                    <a:pt x="21" y="8"/>
                    <a:pt x="2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0" name="Freeform 1532">
              <a:extLst>
                <a:ext uri="{FF2B5EF4-FFF2-40B4-BE49-F238E27FC236}">
                  <a16:creationId xmlns:a16="http://schemas.microsoft.com/office/drawing/2014/main" id="{6A302586-F617-4CE5-B58A-464C3F717292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 bwMode="auto">
            <a:xfrm>
              <a:off x="1872" y="886"/>
              <a:ext cx="104" cy="35"/>
            </a:xfrm>
            <a:custGeom>
              <a:avLst/>
              <a:gdLst>
                <a:gd name="T0" fmla="*/ 53 w 142"/>
                <a:gd name="T1" fmla="*/ 9 h 48"/>
                <a:gd name="T2" fmla="*/ 29 w 142"/>
                <a:gd name="T3" fmla="*/ 15 h 48"/>
                <a:gd name="T4" fmla="*/ 0 w 142"/>
                <a:gd name="T5" fmla="*/ 18 h 48"/>
                <a:gd name="T6" fmla="*/ 49 w 142"/>
                <a:gd name="T7" fmla="*/ 2 h 48"/>
                <a:gd name="T8" fmla="*/ 47 w 142"/>
                <a:gd name="T9" fmla="*/ 0 h 48"/>
                <a:gd name="T10" fmla="*/ 51 w 142"/>
                <a:gd name="T11" fmla="*/ 9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48">
                  <a:moveTo>
                    <a:pt x="136" y="25"/>
                  </a:moveTo>
                  <a:cubicBezTo>
                    <a:pt x="113" y="30"/>
                    <a:pt x="97" y="37"/>
                    <a:pt x="72" y="37"/>
                  </a:cubicBezTo>
                  <a:cubicBezTo>
                    <a:pt x="47" y="37"/>
                    <a:pt x="24" y="44"/>
                    <a:pt x="0" y="45"/>
                  </a:cubicBezTo>
                  <a:cubicBezTo>
                    <a:pt x="21" y="30"/>
                    <a:pt x="142" y="48"/>
                    <a:pt x="124" y="5"/>
                  </a:cubicBezTo>
                  <a:cubicBezTo>
                    <a:pt x="122" y="3"/>
                    <a:pt x="121" y="2"/>
                    <a:pt x="119" y="0"/>
                  </a:cubicBezTo>
                  <a:cubicBezTo>
                    <a:pt x="124" y="8"/>
                    <a:pt x="130" y="15"/>
                    <a:pt x="13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1" name="Freeform 1533">
              <a:extLst>
                <a:ext uri="{FF2B5EF4-FFF2-40B4-BE49-F238E27FC236}">
                  <a16:creationId xmlns:a16="http://schemas.microsoft.com/office/drawing/2014/main" id="{4906F8EA-DF03-4292-BA35-53097BA968B4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 bwMode="auto">
            <a:xfrm>
              <a:off x="1445" y="869"/>
              <a:ext cx="446" cy="328"/>
            </a:xfrm>
            <a:custGeom>
              <a:avLst/>
              <a:gdLst>
                <a:gd name="T0" fmla="*/ 241 w 606"/>
                <a:gd name="T1" fmla="*/ 179 h 444"/>
                <a:gd name="T2" fmla="*/ 233 w 606"/>
                <a:gd name="T3" fmla="*/ 158 h 444"/>
                <a:gd name="T4" fmla="*/ 203 w 606"/>
                <a:gd name="T5" fmla="*/ 118 h 444"/>
                <a:gd name="T6" fmla="*/ 180 w 606"/>
                <a:gd name="T7" fmla="*/ 122 h 444"/>
                <a:gd name="T8" fmla="*/ 153 w 606"/>
                <a:gd name="T9" fmla="*/ 97 h 444"/>
                <a:gd name="T10" fmla="*/ 141 w 606"/>
                <a:gd name="T11" fmla="*/ 90 h 444"/>
                <a:gd name="T12" fmla="*/ 107 w 606"/>
                <a:gd name="T13" fmla="*/ 75 h 444"/>
                <a:gd name="T14" fmla="*/ 85 w 606"/>
                <a:gd name="T15" fmla="*/ 78 h 444"/>
                <a:gd name="T16" fmla="*/ 61 w 606"/>
                <a:gd name="T17" fmla="*/ 63 h 444"/>
                <a:gd name="T18" fmla="*/ 42 w 606"/>
                <a:gd name="T19" fmla="*/ 41 h 444"/>
                <a:gd name="T20" fmla="*/ 36 w 606"/>
                <a:gd name="T21" fmla="*/ 30 h 444"/>
                <a:gd name="T22" fmla="*/ 0 w 606"/>
                <a:gd name="T23" fmla="*/ 0 h 444"/>
                <a:gd name="T24" fmla="*/ 30 w 606"/>
                <a:gd name="T25" fmla="*/ 12 h 444"/>
                <a:gd name="T26" fmla="*/ 42 w 606"/>
                <a:gd name="T27" fmla="*/ 12 h 444"/>
                <a:gd name="T28" fmla="*/ 43 w 606"/>
                <a:gd name="T29" fmla="*/ 35 h 444"/>
                <a:gd name="T30" fmla="*/ 60 w 606"/>
                <a:gd name="T31" fmla="*/ 50 h 444"/>
                <a:gd name="T32" fmla="*/ 63 w 606"/>
                <a:gd name="T33" fmla="*/ 41 h 444"/>
                <a:gd name="T34" fmla="*/ 63 w 606"/>
                <a:gd name="T35" fmla="*/ 54 h 444"/>
                <a:gd name="T36" fmla="*/ 84 w 606"/>
                <a:gd name="T37" fmla="*/ 64 h 444"/>
                <a:gd name="T38" fmla="*/ 90 w 606"/>
                <a:gd name="T39" fmla="*/ 55 h 444"/>
                <a:gd name="T40" fmla="*/ 96 w 606"/>
                <a:gd name="T41" fmla="*/ 76 h 444"/>
                <a:gd name="T42" fmla="*/ 114 w 606"/>
                <a:gd name="T43" fmla="*/ 70 h 444"/>
                <a:gd name="T44" fmla="*/ 121 w 606"/>
                <a:gd name="T45" fmla="*/ 63 h 444"/>
                <a:gd name="T46" fmla="*/ 124 w 606"/>
                <a:gd name="T47" fmla="*/ 75 h 444"/>
                <a:gd name="T48" fmla="*/ 174 w 606"/>
                <a:gd name="T49" fmla="*/ 85 h 444"/>
                <a:gd name="T50" fmla="*/ 193 w 606"/>
                <a:gd name="T51" fmla="*/ 114 h 444"/>
                <a:gd name="T52" fmla="*/ 230 w 606"/>
                <a:gd name="T53" fmla="*/ 103 h 444"/>
                <a:gd name="T54" fmla="*/ 240 w 606"/>
                <a:gd name="T55" fmla="*/ 135 h 444"/>
                <a:gd name="T56" fmla="*/ 235 w 606"/>
                <a:gd name="T57" fmla="*/ 157 h 444"/>
                <a:gd name="T58" fmla="*/ 241 w 606"/>
                <a:gd name="T59" fmla="*/ 179 h 4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6" h="442">
                  <a:moveTo>
                    <a:pt x="604" y="444"/>
                  </a:moveTo>
                  <a:cubicBezTo>
                    <a:pt x="604" y="444"/>
                    <a:pt x="605" y="417"/>
                    <a:pt x="586" y="393"/>
                  </a:cubicBezTo>
                  <a:cubicBezTo>
                    <a:pt x="561" y="361"/>
                    <a:pt x="554" y="305"/>
                    <a:pt x="510" y="294"/>
                  </a:cubicBezTo>
                  <a:cubicBezTo>
                    <a:pt x="466" y="284"/>
                    <a:pt x="454" y="289"/>
                    <a:pt x="450" y="303"/>
                  </a:cubicBezTo>
                  <a:cubicBezTo>
                    <a:pt x="450" y="303"/>
                    <a:pt x="445" y="225"/>
                    <a:pt x="385" y="241"/>
                  </a:cubicBezTo>
                  <a:cubicBezTo>
                    <a:pt x="385" y="241"/>
                    <a:pt x="367" y="229"/>
                    <a:pt x="355" y="224"/>
                  </a:cubicBezTo>
                  <a:cubicBezTo>
                    <a:pt x="343" y="218"/>
                    <a:pt x="309" y="176"/>
                    <a:pt x="268" y="187"/>
                  </a:cubicBezTo>
                  <a:cubicBezTo>
                    <a:pt x="228" y="197"/>
                    <a:pt x="224" y="208"/>
                    <a:pt x="212" y="195"/>
                  </a:cubicBezTo>
                  <a:cubicBezTo>
                    <a:pt x="200" y="183"/>
                    <a:pt x="193" y="153"/>
                    <a:pt x="154" y="155"/>
                  </a:cubicBezTo>
                  <a:cubicBezTo>
                    <a:pt x="154" y="155"/>
                    <a:pt x="125" y="98"/>
                    <a:pt x="106" y="102"/>
                  </a:cubicBezTo>
                  <a:cubicBezTo>
                    <a:pt x="106" y="102"/>
                    <a:pt x="103" y="79"/>
                    <a:pt x="90" y="75"/>
                  </a:cubicBezTo>
                  <a:cubicBezTo>
                    <a:pt x="78" y="72"/>
                    <a:pt x="103" y="28"/>
                    <a:pt x="0" y="0"/>
                  </a:cubicBezTo>
                  <a:cubicBezTo>
                    <a:pt x="0" y="0"/>
                    <a:pt x="65" y="21"/>
                    <a:pt x="76" y="29"/>
                  </a:cubicBezTo>
                  <a:cubicBezTo>
                    <a:pt x="87" y="37"/>
                    <a:pt x="97" y="35"/>
                    <a:pt x="104" y="30"/>
                  </a:cubicBezTo>
                  <a:cubicBezTo>
                    <a:pt x="104" y="30"/>
                    <a:pt x="90" y="54"/>
                    <a:pt x="108" y="88"/>
                  </a:cubicBezTo>
                  <a:cubicBezTo>
                    <a:pt x="125" y="122"/>
                    <a:pt x="148" y="125"/>
                    <a:pt x="151" y="125"/>
                  </a:cubicBezTo>
                  <a:cubicBezTo>
                    <a:pt x="155" y="125"/>
                    <a:pt x="163" y="112"/>
                    <a:pt x="158" y="103"/>
                  </a:cubicBezTo>
                  <a:cubicBezTo>
                    <a:pt x="158" y="103"/>
                    <a:pt x="167" y="117"/>
                    <a:pt x="158" y="134"/>
                  </a:cubicBezTo>
                  <a:cubicBezTo>
                    <a:pt x="150" y="150"/>
                    <a:pt x="196" y="168"/>
                    <a:pt x="210" y="160"/>
                  </a:cubicBezTo>
                  <a:cubicBezTo>
                    <a:pt x="224" y="151"/>
                    <a:pt x="223" y="142"/>
                    <a:pt x="225" y="135"/>
                  </a:cubicBezTo>
                  <a:cubicBezTo>
                    <a:pt x="225" y="135"/>
                    <a:pt x="206" y="207"/>
                    <a:pt x="241" y="190"/>
                  </a:cubicBezTo>
                  <a:cubicBezTo>
                    <a:pt x="257" y="182"/>
                    <a:pt x="271" y="190"/>
                    <a:pt x="287" y="175"/>
                  </a:cubicBezTo>
                  <a:cubicBezTo>
                    <a:pt x="302" y="160"/>
                    <a:pt x="305" y="156"/>
                    <a:pt x="305" y="156"/>
                  </a:cubicBezTo>
                  <a:cubicBezTo>
                    <a:pt x="305" y="156"/>
                    <a:pt x="289" y="176"/>
                    <a:pt x="311" y="187"/>
                  </a:cubicBezTo>
                  <a:cubicBezTo>
                    <a:pt x="334" y="197"/>
                    <a:pt x="396" y="270"/>
                    <a:pt x="438" y="210"/>
                  </a:cubicBezTo>
                  <a:cubicBezTo>
                    <a:pt x="438" y="210"/>
                    <a:pt x="421" y="283"/>
                    <a:pt x="484" y="283"/>
                  </a:cubicBezTo>
                  <a:cubicBezTo>
                    <a:pt x="548" y="283"/>
                    <a:pt x="549" y="302"/>
                    <a:pt x="576" y="254"/>
                  </a:cubicBezTo>
                  <a:cubicBezTo>
                    <a:pt x="576" y="254"/>
                    <a:pt x="529" y="314"/>
                    <a:pt x="602" y="336"/>
                  </a:cubicBezTo>
                  <a:cubicBezTo>
                    <a:pt x="602" y="336"/>
                    <a:pt x="548" y="336"/>
                    <a:pt x="590" y="389"/>
                  </a:cubicBezTo>
                  <a:cubicBezTo>
                    <a:pt x="606" y="408"/>
                    <a:pt x="606" y="441"/>
                    <a:pt x="604" y="444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2" name="Freeform 1534">
              <a:extLst>
                <a:ext uri="{FF2B5EF4-FFF2-40B4-BE49-F238E27FC236}">
                  <a16:creationId xmlns:a16="http://schemas.microsoft.com/office/drawing/2014/main" id="{D4EDEF7B-C285-4ED4-AEB4-819BB65AD105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 bwMode="auto">
            <a:xfrm>
              <a:off x="1597" y="1143"/>
              <a:ext cx="228" cy="95"/>
            </a:xfrm>
            <a:custGeom>
              <a:avLst/>
              <a:gdLst>
                <a:gd name="T0" fmla="*/ 124 w 309"/>
                <a:gd name="T1" fmla="*/ 13 h 129"/>
                <a:gd name="T2" fmla="*/ 103 w 309"/>
                <a:gd name="T3" fmla="*/ 10 h 129"/>
                <a:gd name="T4" fmla="*/ 68 w 309"/>
                <a:gd name="T5" fmla="*/ 27 h 129"/>
                <a:gd name="T6" fmla="*/ 0 w 309"/>
                <a:gd name="T7" fmla="*/ 52 h 129"/>
                <a:gd name="T8" fmla="*/ 13 w 309"/>
                <a:gd name="T9" fmla="*/ 42 h 129"/>
                <a:gd name="T10" fmla="*/ 22 w 309"/>
                <a:gd name="T11" fmla="*/ 33 h 129"/>
                <a:gd name="T12" fmla="*/ 36 w 309"/>
                <a:gd name="T13" fmla="*/ 29 h 129"/>
                <a:gd name="T14" fmla="*/ 83 w 309"/>
                <a:gd name="T15" fmla="*/ 24 h 129"/>
                <a:gd name="T16" fmla="*/ 92 w 309"/>
                <a:gd name="T17" fmla="*/ 10 h 129"/>
                <a:gd name="T18" fmla="*/ 102 w 309"/>
                <a:gd name="T19" fmla="*/ 7 h 129"/>
                <a:gd name="T20" fmla="*/ 124 w 309"/>
                <a:gd name="T21" fmla="*/ 1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29">
                  <a:moveTo>
                    <a:pt x="309" y="33"/>
                  </a:moveTo>
                  <a:cubicBezTo>
                    <a:pt x="309" y="33"/>
                    <a:pt x="298" y="0"/>
                    <a:pt x="258" y="23"/>
                  </a:cubicBezTo>
                  <a:cubicBezTo>
                    <a:pt x="218" y="45"/>
                    <a:pt x="234" y="72"/>
                    <a:pt x="169" y="66"/>
                  </a:cubicBezTo>
                  <a:cubicBezTo>
                    <a:pt x="104" y="60"/>
                    <a:pt x="29" y="107"/>
                    <a:pt x="0" y="129"/>
                  </a:cubicBezTo>
                  <a:cubicBezTo>
                    <a:pt x="0" y="129"/>
                    <a:pt x="8" y="121"/>
                    <a:pt x="31" y="106"/>
                  </a:cubicBezTo>
                  <a:cubicBezTo>
                    <a:pt x="55" y="91"/>
                    <a:pt x="55" y="88"/>
                    <a:pt x="56" y="83"/>
                  </a:cubicBezTo>
                  <a:cubicBezTo>
                    <a:pt x="56" y="83"/>
                    <a:pt x="69" y="86"/>
                    <a:pt x="90" y="74"/>
                  </a:cubicBezTo>
                  <a:cubicBezTo>
                    <a:pt x="111" y="63"/>
                    <a:pt x="195" y="63"/>
                    <a:pt x="208" y="60"/>
                  </a:cubicBezTo>
                  <a:cubicBezTo>
                    <a:pt x="221" y="58"/>
                    <a:pt x="231" y="37"/>
                    <a:pt x="230" y="25"/>
                  </a:cubicBezTo>
                  <a:cubicBezTo>
                    <a:pt x="230" y="25"/>
                    <a:pt x="234" y="26"/>
                    <a:pt x="253" y="18"/>
                  </a:cubicBezTo>
                  <a:cubicBezTo>
                    <a:pt x="271" y="10"/>
                    <a:pt x="304" y="3"/>
                    <a:pt x="309" y="33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3" name="Freeform 1535">
              <a:extLst>
                <a:ext uri="{FF2B5EF4-FFF2-40B4-BE49-F238E27FC236}">
                  <a16:creationId xmlns:a16="http://schemas.microsoft.com/office/drawing/2014/main" id="{FE2E0BF4-E704-4141-87F4-265756718117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 bwMode="auto">
            <a:xfrm>
              <a:off x="1879" y="998"/>
              <a:ext cx="75" cy="56"/>
            </a:xfrm>
            <a:custGeom>
              <a:avLst/>
              <a:gdLst>
                <a:gd name="T0" fmla="*/ 40 w 102"/>
                <a:gd name="T1" fmla="*/ 17 h 77"/>
                <a:gd name="T2" fmla="*/ 1 w 102"/>
                <a:gd name="T3" fmla="*/ 30 h 77"/>
                <a:gd name="T4" fmla="*/ 0 w 102"/>
                <a:gd name="T5" fmla="*/ 0 h 77"/>
                <a:gd name="T6" fmla="*/ 8 w 102"/>
                <a:gd name="T7" fmla="*/ 17 h 77"/>
                <a:gd name="T8" fmla="*/ 40 w 102"/>
                <a:gd name="T9" fmla="*/ 1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7">
                  <a:moveTo>
                    <a:pt x="102" y="42"/>
                  </a:moveTo>
                  <a:cubicBezTo>
                    <a:pt x="102" y="42"/>
                    <a:pt x="32" y="37"/>
                    <a:pt x="1" y="77"/>
                  </a:cubicBezTo>
                  <a:cubicBezTo>
                    <a:pt x="1" y="77"/>
                    <a:pt x="30" y="36"/>
                    <a:pt x="0" y="0"/>
                  </a:cubicBezTo>
                  <a:cubicBezTo>
                    <a:pt x="0" y="0"/>
                    <a:pt x="23" y="31"/>
                    <a:pt x="21" y="42"/>
                  </a:cubicBezTo>
                  <a:cubicBezTo>
                    <a:pt x="17" y="61"/>
                    <a:pt x="52" y="30"/>
                    <a:pt x="102" y="4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4" name="Freeform 1536">
              <a:extLst>
                <a:ext uri="{FF2B5EF4-FFF2-40B4-BE49-F238E27FC236}">
                  <a16:creationId xmlns:a16="http://schemas.microsoft.com/office/drawing/2014/main" id="{F6EB144B-89AC-4D5D-852D-AB37B2B5286D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 bwMode="auto">
            <a:xfrm>
              <a:off x="1733" y="741"/>
              <a:ext cx="164" cy="316"/>
            </a:xfrm>
            <a:custGeom>
              <a:avLst/>
              <a:gdLst>
                <a:gd name="T0" fmla="*/ 2 w 222"/>
                <a:gd name="T1" fmla="*/ 0 h 428"/>
                <a:gd name="T2" fmla="*/ 7 w 222"/>
                <a:gd name="T3" fmla="*/ 9 h 428"/>
                <a:gd name="T4" fmla="*/ 28 w 222"/>
                <a:gd name="T5" fmla="*/ 27 h 428"/>
                <a:gd name="T6" fmla="*/ 30 w 222"/>
                <a:gd name="T7" fmla="*/ 51 h 428"/>
                <a:gd name="T8" fmla="*/ 19 w 222"/>
                <a:gd name="T9" fmla="*/ 59 h 428"/>
                <a:gd name="T10" fmla="*/ 43 w 222"/>
                <a:gd name="T11" fmla="*/ 78 h 428"/>
                <a:gd name="T12" fmla="*/ 43 w 222"/>
                <a:gd name="T13" fmla="*/ 111 h 428"/>
                <a:gd name="T14" fmla="*/ 49 w 222"/>
                <a:gd name="T15" fmla="*/ 122 h 428"/>
                <a:gd name="T16" fmla="*/ 60 w 222"/>
                <a:gd name="T17" fmla="*/ 140 h 428"/>
                <a:gd name="T18" fmla="*/ 74 w 222"/>
                <a:gd name="T19" fmla="*/ 172 h 428"/>
                <a:gd name="T20" fmla="*/ 64 w 222"/>
                <a:gd name="T21" fmla="*/ 144 h 428"/>
                <a:gd name="T22" fmla="*/ 50 w 222"/>
                <a:gd name="T23" fmla="*/ 122 h 428"/>
                <a:gd name="T24" fmla="*/ 72 w 222"/>
                <a:gd name="T25" fmla="*/ 101 h 428"/>
                <a:gd name="T26" fmla="*/ 50 w 222"/>
                <a:gd name="T27" fmla="*/ 111 h 428"/>
                <a:gd name="T28" fmla="*/ 47 w 222"/>
                <a:gd name="T29" fmla="*/ 97 h 428"/>
                <a:gd name="T30" fmla="*/ 46 w 222"/>
                <a:gd name="T31" fmla="*/ 81 h 428"/>
                <a:gd name="T32" fmla="*/ 57 w 222"/>
                <a:gd name="T33" fmla="*/ 80 h 428"/>
                <a:gd name="T34" fmla="*/ 89 w 222"/>
                <a:gd name="T35" fmla="*/ 76 h 428"/>
                <a:gd name="T36" fmla="*/ 50 w 222"/>
                <a:gd name="T37" fmla="*/ 76 h 428"/>
                <a:gd name="T38" fmla="*/ 30 w 222"/>
                <a:gd name="T39" fmla="*/ 56 h 428"/>
                <a:gd name="T40" fmla="*/ 29 w 222"/>
                <a:gd name="T41" fmla="*/ 26 h 428"/>
                <a:gd name="T42" fmla="*/ 10 w 222"/>
                <a:gd name="T43" fmla="*/ 8 h 428"/>
                <a:gd name="T44" fmla="*/ 2 w 222"/>
                <a:gd name="T45" fmla="*/ 0 h 4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1" h="428">
                  <a:moveTo>
                    <a:pt x="6" y="0"/>
                  </a:moveTo>
                  <a:cubicBezTo>
                    <a:pt x="6" y="0"/>
                    <a:pt x="0" y="13"/>
                    <a:pt x="18" y="21"/>
                  </a:cubicBezTo>
                  <a:cubicBezTo>
                    <a:pt x="36" y="30"/>
                    <a:pt x="47" y="62"/>
                    <a:pt x="69" y="67"/>
                  </a:cubicBezTo>
                  <a:cubicBezTo>
                    <a:pt x="91" y="73"/>
                    <a:pt x="89" y="107"/>
                    <a:pt x="73" y="127"/>
                  </a:cubicBezTo>
                  <a:cubicBezTo>
                    <a:pt x="58" y="146"/>
                    <a:pt x="70" y="158"/>
                    <a:pt x="47" y="146"/>
                  </a:cubicBezTo>
                  <a:cubicBezTo>
                    <a:pt x="47" y="146"/>
                    <a:pt x="92" y="167"/>
                    <a:pt x="105" y="194"/>
                  </a:cubicBezTo>
                  <a:cubicBezTo>
                    <a:pt x="118" y="221"/>
                    <a:pt x="111" y="266"/>
                    <a:pt x="105" y="278"/>
                  </a:cubicBezTo>
                  <a:cubicBezTo>
                    <a:pt x="99" y="290"/>
                    <a:pt x="118" y="289"/>
                    <a:pt x="121" y="304"/>
                  </a:cubicBezTo>
                  <a:cubicBezTo>
                    <a:pt x="124" y="320"/>
                    <a:pt x="125" y="334"/>
                    <a:pt x="147" y="350"/>
                  </a:cubicBezTo>
                  <a:cubicBezTo>
                    <a:pt x="168" y="367"/>
                    <a:pt x="194" y="408"/>
                    <a:pt x="184" y="428"/>
                  </a:cubicBezTo>
                  <a:cubicBezTo>
                    <a:pt x="184" y="428"/>
                    <a:pt x="204" y="410"/>
                    <a:pt x="160" y="358"/>
                  </a:cubicBezTo>
                  <a:cubicBezTo>
                    <a:pt x="149" y="344"/>
                    <a:pt x="129" y="337"/>
                    <a:pt x="125" y="302"/>
                  </a:cubicBezTo>
                  <a:cubicBezTo>
                    <a:pt x="124" y="289"/>
                    <a:pt x="158" y="253"/>
                    <a:pt x="177" y="251"/>
                  </a:cubicBezTo>
                  <a:cubicBezTo>
                    <a:pt x="177" y="251"/>
                    <a:pt x="150" y="253"/>
                    <a:pt x="124" y="277"/>
                  </a:cubicBezTo>
                  <a:cubicBezTo>
                    <a:pt x="98" y="301"/>
                    <a:pt x="114" y="257"/>
                    <a:pt x="116" y="242"/>
                  </a:cubicBezTo>
                  <a:cubicBezTo>
                    <a:pt x="119" y="227"/>
                    <a:pt x="116" y="210"/>
                    <a:pt x="114" y="202"/>
                  </a:cubicBezTo>
                  <a:cubicBezTo>
                    <a:pt x="112" y="195"/>
                    <a:pt x="114" y="192"/>
                    <a:pt x="141" y="198"/>
                  </a:cubicBezTo>
                  <a:cubicBezTo>
                    <a:pt x="167" y="203"/>
                    <a:pt x="222" y="190"/>
                    <a:pt x="222" y="190"/>
                  </a:cubicBezTo>
                  <a:cubicBezTo>
                    <a:pt x="222" y="190"/>
                    <a:pt x="159" y="205"/>
                    <a:pt x="125" y="188"/>
                  </a:cubicBezTo>
                  <a:cubicBezTo>
                    <a:pt x="92" y="170"/>
                    <a:pt x="72" y="163"/>
                    <a:pt x="76" y="140"/>
                  </a:cubicBezTo>
                  <a:cubicBezTo>
                    <a:pt x="80" y="118"/>
                    <a:pt x="109" y="83"/>
                    <a:pt x="72" y="63"/>
                  </a:cubicBezTo>
                  <a:cubicBezTo>
                    <a:pt x="35" y="42"/>
                    <a:pt x="38" y="26"/>
                    <a:pt x="26" y="20"/>
                  </a:cubicBezTo>
                  <a:cubicBezTo>
                    <a:pt x="14" y="14"/>
                    <a:pt x="8" y="9"/>
                    <a:pt x="6" y="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5" name="Freeform 1537">
              <a:extLst>
                <a:ext uri="{FF2B5EF4-FFF2-40B4-BE49-F238E27FC236}">
                  <a16:creationId xmlns:a16="http://schemas.microsoft.com/office/drawing/2014/main" id="{38E05F8E-F2C7-402F-ACB0-A17575ED1695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 bwMode="auto">
            <a:xfrm>
              <a:off x="1890" y="1037"/>
              <a:ext cx="139" cy="147"/>
            </a:xfrm>
            <a:custGeom>
              <a:avLst/>
              <a:gdLst>
                <a:gd name="T0" fmla="*/ 0 w 189"/>
                <a:gd name="T1" fmla="*/ 44 h 199"/>
                <a:gd name="T2" fmla="*/ 66 w 189"/>
                <a:gd name="T3" fmla="*/ 12 h 199"/>
                <a:gd name="T4" fmla="*/ 63 w 189"/>
                <a:gd name="T5" fmla="*/ 0 h 199"/>
                <a:gd name="T6" fmla="*/ 67 w 189"/>
                <a:gd name="T7" fmla="*/ 5 h 199"/>
                <a:gd name="T8" fmla="*/ 75 w 189"/>
                <a:gd name="T9" fmla="*/ 0 h 199"/>
                <a:gd name="T10" fmla="*/ 68 w 189"/>
                <a:gd name="T11" fmla="*/ 7 h 199"/>
                <a:gd name="T12" fmla="*/ 37 w 189"/>
                <a:gd name="T13" fmla="*/ 47 h 199"/>
                <a:gd name="T14" fmla="*/ 35 w 189"/>
                <a:gd name="T15" fmla="*/ 64 h 199"/>
                <a:gd name="T16" fmla="*/ 45 w 189"/>
                <a:gd name="T17" fmla="*/ 62 h 199"/>
                <a:gd name="T18" fmla="*/ 40 w 189"/>
                <a:gd name="T19" fmla="*/ 66 h 199"/>
                <a:gd name="T20" fmla="*/ 60 w 189"/>
                <a:gd name="T21" fmla="*/ 69 h 199"/>
                <a:gd name="T22" fmla="*/ 44 w 189"/>
                <a:gd name="T23" fmla="*/ 70 h 199"/>
                <a:gd name="T24" fmla="*/ 44 w 189"/>
                <a:gd name="T25" fmla="*/ 81 h 199"/>
                <a:gd name="T26" fmla="*/ 36 w 189"/>
                <a:gd name="T27" fmla="*/ 70 h 199"/>
                <a:gd name="T28" fmla="*/ 28 w 189"/>
                <a:gd name="T29" fmla="*/ 67 h 199"/>
                <a:gd name="T30" fmla="*/ 21 w 189"/>
                <a:gd name="T31" fmla="*/ 73 h 199"/>
                <a:gd name="T32" fmla="*/ 28 w 189"/>
                <a:gd name="T33" fmla="*/ 65 h 199"/>
                <a:gd name="T34" fmla="*/ 24 w 189"/>
                <a:gd name="T35" fmla="*/ 61 h 199"/>
                <a:gd name="T36" fmla="*/ 26 w 189"/>
                <a:gd name="T37" fmla="*/ 56 h 199"/>
                <a:gd name="T38" fmla="*/ 30 w 189"/>
                <a:gd name="T39" fmla="*/ 49 h 199"/>
                <a:gd name="T40" fmla="*/ 26 w 189"/>
                <a:gd name="T41" fmla="*/ 49 h 199"/>
                <a:gd name="T42" fmla="*/ 0 w 189"/>
                <a:gd name="T43" fmla="*/ 44 h 1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9" h="199">
                  <a:moveTo>
                    <a:pt x="0" y="110"/>
                  </a:moveTo>
                  <a:cubicBezTo>
                    <a:pt x="0" y="110"/>
                    <a:pt x="139" y="151"/>
                    <a:pt x="166" y="30"/>
                  </a:cubicBezTo>
                  <a:cubicBezTo>
                    <a:pt x="168" y="20"/>
                    <a:pt x="169" y="7"/>
                    <a:pt x="156" y="0"/>
                  </a:cubicBezTo>
                  <a:cubicBezTo>
                    <a:pt x="156" y="0"/>
                    <a:pt x="166" y="4"/>
                    <a:pt x="168" y="12"/>
                  </a:cubicBezTo>
                  <a:cubicBezTo>
                    <a:pt x="171" y="19"/>
                    <a:pt x="185" y="8"/>
                    <a:pt x="189" y="0"/>
                  </a:cubicBezTo>
                  <a:cubicBezTo>
                    <a:pt x="189" y="0"/>
                    <a:pt x="179" y="15"/>
                    <a:pt x="171" y="19"/>
                  </a:cubicBezTo>
                  <a:cubicBezTo>
                    <a:pt x="163" y="24"/>
                    <a:pt x="175" y="87"/>
                    <a:pt x="93" y="118"/>
                  </a:cubicBezTo>
                  <a:cubicBezTo>
                    <a:pt x="55" y="132"/>
                    <a:pt x="73" y="162"/>
                    <a:pt x="89" y="160"/>
                  </a:cubicBezTo>
                  <a:cubicBezTo>
                    <a:pt x="104" y="158"/>
                    <a:pt x="107" y="160"/>
                    <a:pt x="113" y="154"/>
                  </a:cubicBezTo>
                  <a:cubicBezTo>
                    <a:pt x="113" y="154"/>
                    <a:pt x="108" y="162"/>
                    <a:pt x="99" y="164"/>
                  </a:cubicBezTo>
                  <a:cubicBezTo>
                    <a:pt x="99" y="164"/>
                    <a:pt x="134" y="181"/>
                    <a:pt x="150" y="170"/>
                  </a:cubicBezTo>
                  <a:cubicBezTo>
                    <a:pt x="150" y="170"/>
                    <a:pt x="139" y="181"/>
                    <a:pt x="110" y="173"/>
                  </a:cubicBezTo>
                  <a:cubicBezTo>
                    <a:pt x="81" y="166"/>
                    <a:pt x="104" y="192"/>
                    <a:pt x="112" y="199"/>
                  </a:cubicBezTo>
                  <a:cubicBezTo>
                    <a:pt x="112" y="199"/>
                    <a:pt x="93" y="185"/>
                    <a:pt x="91" y="174"/>
                  </a:cubicBezTo>
                  <a:cubicBezTo>
                    <a:pt x="89" y="162"/>
                    <a:pt x="81" y="164"/>
                    <a:pt x="69" y="167"/>
                  </a:cubicBezTo>
                  <a:cubicBezTo>
                    <a:pt x="56" y="170"/>
                    <a:pt x="53" y="180"/>
                    <a:pt x="52" y="182"/>
                  </a:cubicBezTo>
                  <a:cubicBezTo>
                    <a:pt x="52" y="182"/>
                    <a:pt x="58" y="170"/>
                    <a:pt x="70" y="161"/>
                  </a:cubicBezTo>
                  <a:cubicBezTo>
                    <a:pt x="77" y="156"/>
                    <a:pt x="65" y="145"/>
                    <a:pt x="58" y="150"/>
                  </a:cubicBezTo>
                  <a:cubicBezTo>
                    <a:pt x="58" y="150"/>
                    <a:pt x="64" y="145"/>
                    <a:pt x="65" y="140"/>
                  </a:cubicBezTo>
                  <a:cubicBezTo>
                    <a:pt x="67" y="135"/>
                    <a:pt x="73" y="122"/>
                    <a:pt x="76" y="121"/>
                  </a:cubicBezTo>
                  <a:cubicBezTo>
                    <a:pt x="79" y="120"/>
                    <a:pt x="70" y="118"/>
                    <a:pt x="64" y="122"/>
                  </a:cubicBezTo>
                  <a:cubicBezTo>
                    <a:pt x="58" y="126"/>
                    <a:pt x="2" y="112"/>
                    <a:pt x="0" y="11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6" name="Freeform 1538">
              <a:extLst>
                <a:ext uri="{FF2B5EF4-FFF2-40B4-BE49-F238E27FC236}">
                  <a16:creationId xmlns:a16="http://schemas.microsoft.com/office/drawing/2014/main" id="{21D9976F-D059-493E-BD50-87B74C2BCF11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 bwMode="auto">
            <a:xfrm>
              <a:off x="1959" y="974"/>
              <a:ext cx="74" cy="95"/>
            </a:xfrm>
            <a:custGeom>
              <a:avLst/>
              <a:gdLst>
                <a:gd name="T0" fmla="*/ 40 w 101"/>
                <a:gd name="T1" fmla="*/ 4 h 129"/>
                <a:gd name="T2" fmla="*/ 27 w 101"/>
                <a:gd name="T3" fmla="*/ 15 h 129"/>
                <a:gd name="T4" fmla="*/ 15 w 101"/>
                <a:gd name="T5" fmla="*/ 20 h 129"/>
                <a:gd name="T6" fmla="*/ 2 w 101"/>
                <a:gd name="T7" fmla="*/ 0 h 129"/>
                <a:gd name="T8" fmla="*/ 12 w 101"/>
                <a:gd name="T9" fmla="*/ 21 h 129"/>
                <a:gd name="T10" fmla="*/ 4 w 101"/>
                <a:gd name="T11" fmla="*/ 49 h 129"/>
                <a:gd name="T12" fmla="*/ 11 w 101"/>
                <a:gd name="T13" fmla="*/ 48 h 129"/>
                <a:gd name="T14" fmla="*/ 14 w 101"/>
                <a:gd name="T15" fmla="*/ 37 h 129"/>
                <a:gd name="T16" fmla="*/ 18 w 101"/>
                <a:gd name="T17" fmla="*/ 21 h 129"/>
                <a:gd name="T18" fmla="*/ 26 w 101"/>
                <a:gd name="T19" fmla="*/ 16 h 129"/>
                <a:gd name="T20" fmla="*/ 40 w 101"/>
                <a:gd name="T21" fmla="*/ 4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29">
                  <a:moveTo>
                    <a:pt x="101" y="11"/>
                  </a:moveTo>
                  <a:cubicBezTo>
                    <a:pt x="101" y="11"/>
                    <a:pt x="81" y="32"/>
                    <a:pt x="69" y="36"/>
                  </a:cubicBezTo>
                  <a:cubicBezTo>
                    <a:pt x="56" y="40"/>
                    <a:pt x="46" y="52"/>
                    <a:pt x="37" y="50"/>
                  </a:cubicBezTo>
                  <a:cubicBezTo>
                    <a:pt x="28" y="48"/>
                    <a:pt x="7" y="14"/>
                    <a:pt x="6" y="0"/>
                  </a:cubicBezTo>
                  <a:cubicBezTo>
                    <a:pt x="6" y="0"/>
                    <a:pt x="6" y="24"/>
                    <a:pt x="30" y="51"/>
                  </a:cubicBezTo>
                  <a:cubicBezTo>
                    <a:pt x="53" y="79"/>
                    <a:pt x="17" y="118"/>
                    <a:pt x="9" y="123"/>
                  </a:cubicBezTo>
                  <a:cubicBezTo>
                    <a:pt x="0" y="129"/>
                    <a:pt x="23" y="110"/>
                    <a:pt x="27" y="120"/>
                  </a:cubicBezTo>
                  <a:cubicBezTo>
                    <a:pt x="27" y="120"/>
                    <a:pt x="21" y="117"/>
                    <a:pt x="35" y="93"/>
                  </a:cubicBezTo>
                  <a:cubicBezTo>
                    <a:pt x="48" y="69"/>
                    <a:pt x="32" y="65"/>
                    <a:pt x="46" y="53"/>
                  </a:cubicBezTo>
                  <a:cubicBezTo>
                    <a:pt x="48" y="52"/>
                    <a:pt x="60" y="42"/>
                    <a:pt x="65" y="41"/>
                  </a:cubicBezTo>
                  <a:cubicBezTo>
                    <a:pt x="71" y="40"/>
                    <a:pt x="98" y="17"/>
                    <a:pt x="101" y="1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7" name="Freeform 1539">
              <a:extLst>
                <a:ext uri="{FF2B5EF4-FFF2-40B4-BE49-F238E27FC236}">
                  <a16:creationId xmlns:a16="http://schemas.microsoft.com/office/drawing/2014/main" id="{7DD90FCB-E202-421F-9A7B-30C2E4E99B0B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 bwMode="auto">
            <a:xfrm>
              <a:off x="1340" y="1032"/>
              <a:ext cx="316" cy="176"/>
            </a:xfrm>
            <a:custGeom>
              <a:avLst/>
              <a:gdLst>
                <a:gd name="T0" fmla="*/ 168 w 430"/>
                <a:gd name="T1" fmla="*/ 37 h 239"/>
                <a:gd name="T2" fmla="*/ 158 w 430"/>
                <a:gd name="T3" fmla="*/ 59 h 239"/>
                <a:gd name="T4" fmla="*/ 129 w 430"/>
                <a:gd name="T5" fmla="*/ 52 h 239"/>
                <a:gd name="T6" fmla="*/ 82 w 430"/>
                <a:gd name="T7" fmla="*/ 35 h 239"/>
                <a:gd name="T8" fmla="*/ 37 w 430"/>
                <a:gd name="T9" fmla="*/ 22 h 239"/>
                <a:gd name="T10" fmla="*/ 34 w 430"/>
                <a:gd name="T11" fmla="*/ 23 h 239"/>
                <a:gd name="T12" fmla="*/ 17 w 430"/>
                <a:gd name="T13" fmla="*/ 7 h 239"/>
                <a:gd name="T14" fmla="*/ 15 w 430"/>
                <a:gd name="T15" fmla="*/ 1 h 239"/>
                <a:gd name="T16" fmla="*/ 13 w 430"/>
                <a:gd name="T17" fmla="*/ 5 h 239"/>
                <a:gd name="T18" fmla="*/ 0 w 430"/>
                <a:gd name="T19" fmla="*/ 0 h 239"/>
                <a:gd name="T20" fmla="*/ 15 w 430"/>
                <a:gd name="T21" fmla="*/ 7 h 239"/>
                <a:gd name="T22" fmla="*/ 26 w 430"/>
                <a:gd name="T23" fmla="*/ 15 h 239"/>
                <a:gd name="T24" fmla="*/ 29 w 430"/>
                <a:gd name="T25" fmla="*/ 29 h 239"/>
                <a:gd name="T26" fmla="*/ 37 w 430"/>
                <a:gd name="T27" fmla="*/ 27 h 239"/>
                <a:gd name="T28" fmla="*/ 80 w 430"/>
                <a:gd name="T29" fmla="*/ 36 h 239"/>
                <a:gd name="T30" fmla="*/ 136 w 430"/>
                <a:gd name="T31" fmla="*/ 63 h 239"/>
                <a:gd name="T32" fmla="*/ 129 w 430"/>
                <a:gd name="T33" fmla="*/ 88 h 239"/>
                <a:gd name="T34" fmla="*/ 123 w 430"/>
                <a:gd name="T35" fmla="*/ 96 h 239"/>
                <a:gd name="T36" fmla="*/ 129 w 430"/>
                <a:gd name="T37" fmla="*/ 91 h 239"/>
                <a:gd name="T38" fmla="*/ 133 w 430"/>
                <a:gd name="T39" fmla="*/ 95 h 239"/>
                <a:gd name="T40" fmla="*/ 132 w 430"/>
                <a:gd name="T41" fmla="*/ 90 h 239"/>
                <a:gd name="T42" fmla="*/ 137 w 430"/>
                <a:gd name="T43" fmla="*/ 78 h 239"/>
                <a:gd name="T44" fmla="*/ 145 w 430"/>
                <a:gd name="T45" fmla="*/ 64 h 239"/>
                <a:gd name="T46" fmla="*/ 168 w 430"/>
                <a:gd name="T47" fmla="*/ 37 h 2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0" h="239">
                  <a:moveTo>
                    <a:pt x="423" y="92"/>
                  </a:moveTo>
                  <a:cubicBezTo>
                    <a:pt x="423" y="92"/>
                    <a:pt x="427" y="139"/>
                    <a:pt x="398" y="147"/>
                  </a:cubicBezTo>
                  <a:cubicBezTo>
                    <a:pt x="369" y="155"/>
                    <a:pt x="358" y="171"/>
                    <a:pt x="325" y="130"/>
                  </a:cubicBezTo>
                  <a:cubicBezTo>
                    <a:pt x="292" y="89"/>
                    <a:pt x="234" y="81"/>
                    <a:pt x="207" y="87"/>
                  </a:cubicBezTo>
                  <a:cubicBezTo>
                    <a:pt x="180" y="93"/>
                    <a:pt x="105" y="79"/>
                    <a:pt x="94" y="55"/>
                  </a:cubicBezTo>
                  <a:cubicBezTo>
                    <a:pt x="94" y="55"/>
                    <a:pt x="89" y="62"/>
                    <a:pt x="84" y="57"/>
                  </a:cubicBezTo>
                  <a:cubicBezTo>
                    <a:pt x="80" y="52"/>
                    <a:pt x="50" y="17"/>
                    <a:pt x="42" y="17"/>
                  </a:cubicBezTo>
                  <a:cubicBezTo>
                    <a:pt x="33" y="17"/>
                    <a:pt x="33" y="6"/>
                    <a:pt x="40" y="1"/>
                  </a:cubicBezTo>
                  <a:cubicBezTo>
                    <a:pt x="40" y="1"/>
                    <a:pt x="30" y="8"/>
                    <a:pt x="32" y="12"/>
                  </a:cubicBezTo>
                  <a:cubicBezTo>
                    <a:pt x="35" y="16"/>
                    <a:pt x="9" y="18"/>
                    <a:pt x="0" y="0"/>
                  </a:cubicBezTo>
                  <a:cubicBezTo>
                    <a:pt x="0" y="0"/>
                    <a:pt x="0" y="19"/>
                    <a:pt x="37" y="19"/>
                  </a:cubicBezTo>
                  <a:cubicBezTo>
                    <a:pt x="41" y="19"/>
                    <a:pt x="58" y="29"/>
                    <a:pt x="64" y="40"/>
                  </a:cubicBezTo>
                  <a:cubicBezTo>
                    <a:pt x="70" y="51"/>
                    <a:pt x="95" y="62"/>
                    <a:pt x="74" y="73"/>
                  </a:cubicBezTo>
                  <a:cubicBezTo>
                    <a:pt x="74" y="73"/>
                    <a:pt x="84" y="65"/>
                    <a:pt x="95" y="68"/>
                  </a:cubicBezTo>
                  <a:cubicBezTo>
                    <a:pt x="105" y="71"/>
                    <a:pt x="147" y="93"/>
                    <a:pt x="202" y="91"/>
                  </a:cubicBezTo>
                  <a:cubicBezTo>
                    <a:pt x="256" y="88"/>
                    <a:pt x="315" y="108"/>
                    <a:pt x="343" y="156"/>
                  </a:cubicBezTo>
                  <a:cubicBezTo>
                    <a:pt x="350" y="168"/>
                    <a:pt x="341" y="212"/>
                    <a:pt x="326" y="220"/>
                  </a:cubicBezTo>
                  <a:cubicBezTo>
                    <a:pt x="311" y="228"/>
                    <a:pt x="312" y="239"/>
                    <a:pt x="312" y="239"/>
                  </a:cubicBezTo>
                  <a:cubicBezTo>
                    <a:pt x="312" y="239"/>
                    <a:pt x="317" y="228"/>
                    <a:pt x="327" y="227"/>
                  </a:cubicBezTo>
                  <a:cubicBezTo>
                    <a:pt x="336" y="226"/>
                    <a:pt x="335" y="237"/>
                    <a:pt x="335" y="237"/>
                  </a:cubicBezTo>
                  <a:cubicBezTo>
                    <a:pt x="335" y="237"/>
                    <a:pt x="336" y="227"/>
                    <a:pt x="331" y="224"/>
                  </a:cubicBezTo>
                  <a:cubicBezTo>
                    <a:pt x="326" y="220"/>
                    <a:pt x="339" y="212"/>
                    <a:pt x="345" y="195"/>
                  </a:cubicBezTo>
                  <a:cubicBezTo>
                    <a:pt x="351" y="178"/>
                    <a:pt x="348" y="162"/>
                    <a:pt x="365" y="160"/>
                  </a:cubicBezTo>
                  <a:cubicBezTo>
                    <a:pt x="394" y="158"/>
                    <a:pt x="430" y="145"/>
                    <a:pt x="423" y="9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8" name="Freeform 1540">
              <a:extLst>
                <a:ext uri="{FF2B5EF4-FFF2-40B4-BE49-F238E27FC236}">
                  <a16:creationId xmlns:a16="http://schemas.microsoft.com/office/drawing/2014/main" id="{9A2CCF62-B10D-4737-ACE2-130833F6145A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 bwMode="auto">
            <a:xfrm>
              <a:off x="1488" y="754"/>
              <a:ext cx="203" cy="221"/>
            </a:xfrm>
            <a:custGeom>
              <a:avLst/>
              <a:gdLst>
                <a:gd name="T0" fmla="*/ 109 w 277"/>
                <a:gd name="T1" fmla="*/ 69 h 300"/>
                <a:gd name="T2" fmla="*/ 105 w 277"/>
                <a:gd name="T3" fmla="*/ 78 h 300"/>
                <a:gd name="T4" fmla="*/ 80 w 277"/>
                <a:gd name="T5" fmla="*/ 93 h 300"/>
                <a:gd name="T6" fmla="*/ 65 w 277"/>
                <a:gd name="T7" fmla="*/ 120 h 300"/>
                <a:gd name="T8" fmla="*/ 69 w 277"/>
                <a:gd name="T9" fmla="*/ 90 h 300"/>
                <a:gd name="T10" fmla="*/ 53 w 277"/>
                <a:gd name="T11" fmla="*/ 83 h 300"/>
                <a:gd name="T12" fmla="*/ 65 w 277"/>
                <a:gd name="T13" fmla="*/ 79 h 300"/>
                <a:gd name="T14" fmla="*/ 53 w 277"/>
                <a:gd name="T15" fmla="*/ 24 h 300"/>
                <a:gd name="T16" fmla="*/ 33 w 277"/>
                <a:gd name="T17" fmla="*/ 21 h 300"/>
                <a:gd name="T18" fmla="*/ 18 w 277"/>
                <a:gd name="T19" fmla="*/ 11 h 300"/>
                <a:gd name="T20" fmla="*/ 0 w 277"/>
                <a:gd name="T21" fmla="*/ 4 h 300"/>
                <a:gd name="T22" fmla="*/ 12 w 277"/>
                <a:gd name="T23" fmla="*/ 7 h 300"/>
                <a:gd name="T24" fmla="*/ 26 w 277"/>
                <a:gd name="T25" fmla="*/ 13 h 300"/>
                <a:gd name="T26" fmla="*/ 43 w 277"/>
                <a:gd name="T27" fmla="*/ 15 h 300"/>
                <a:gd name="T28" fmla="*/ 70 w 277"/>
                <a:gd name="T29" fmla="*/ 78 h 300"/>
                <a:gd name="T30" fmla="*/ 81 w 277"/>
                <a:gd name="T31" fmla="*/ 85 h 300"/>
                <a:gd name="T32" fmla="*/ 102 w 277"/>
                <a:gd name="T33" fmla="*/ 75 h 300"/>
                <a:gd name="T34" fmla="*/ 109 w 277"/>
                <a:gd name="T35" fmla="*/ 69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7" h="300">
                  <a:moveTo>
                    <a:pt x="277" y="171"/>
                  </a:moveTo>
                  <a:cubicBezTo>
                    <a:pt x="277" y="171"/>
                    <a:pt x="265" y="187"/>
                    <a:pt x="266" y="196"/>
                  </a:cubicBezTo>
                  <a:cubicBezTo>
                    <a:pt x="267" y="205"/>
                    <a:pt x="226" y="208"/>
                    <a:pt x="203" y="232"/>
                  </a:cubicBezTo>
                  <a:cubicBezTo>
                    <a:pt x="181" y="257"/>
                    <a:pt x="166" y="300"/>
                    <a:pt x="166" y="300"/>
                  </a:cubicBezTo>
                  <a:cubicBezTo>
                    <a:pt x="166" y="300"/>
                    <a:pt x="188" y="236"/>
                    <a:pt x="175" y="225"/>
                  </a:cubicBezTo>
                  <a:cubicBezTo>
                    <a:pt x="162" y="215"/>
                    <a:pt x="136" y="207"/>
                    <a:pt x="136" y="207"/>
                  </a:cubicBezTo>
                  <a:cubicBezTo>
                    <a:pt x="136" y="207"/>
                    <a:pt x="162" y="208"/>
                    <a:pt x="167" y="197"/>
                  </a:cubicBezTo>
                  <a:cubicBezTo>
                    <a:pt x="172" y="186"/>
                    <a:pt x="191" y="67"/>
                    <a:pt x="137" y="58"/>
                  </a:cubicBezTo>
                  <a:cubicBezTo>
                    <a:pt x="110" y="54"/>
                    <a:pt x="110" y="42"/>
                    <a:pt x="84" y="52"/>
                  </a:cubicBezTo>
                  <a:cubicBezTo>
                    <a:pt x="59" y="62"/>
                    <a:pt x="68" y="24"/>
                    <a:pt x="47" y="28"/>
                  </a:cubicBezTo>
                  <a:cubicBezTo>
                    <a:pt x="25" y="32"/>
                    <a:pt x="21" y="4"/>
                    <a:pt x="0" y="10"/>
                  </a:cubicBezTo>
                  <a:cubicBezTo>
                    <a:pt x="0" y="10"/>
                    <a:pt x="17" y="0"/>
                    <a:pt x="31" y="17"/>
                  </a:cubicBezTo>
                  <a:cubicBezTo>
                    <a:pt x="44" y="33"/>
                    <a:pt x="48" y="6"/>
                    <a:pt x="65" y="34"/>
                  </a:cubicBezTo>
                  <a:cubicBezTo>
                    <a:pt x="81" y="60"/>
                    <a:pt x="88" y="33"/>
                    <a:pt x="111" y="40"/>
                  </a:cubicBezTo>
                  <a:cubicBezTo>
                    <a:pt x="133" y="47"/>
                    <a:pt x="205" y="51"/>
                    <a:pt x="177" y="195"/>
                  </a:cubicBezTo>
                  <a:cubicBezTo>
                    <a:pt x="175" y="207"/>
                    <a:pt x="180" y="227"/>
                    <a:pt x="207" y="214"/>
                  </a:cubicBezTo>
                  <a:cubicBezTo>
                    <a:pt x="235" y="200"/>
                    <a:pt x="253" y="203"/>
                    <a:pt x="259" y="189"/>
                  </a:cubicBezTo>
                  <a:cubicBezTo>
                    <a:pt x="265" y="175"/>
                    <a:pt x="277" y="171"/>
                    <a:pt x="277" y="17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69" name="Freeform 1541">
              <a:extLst>
                <a:ext uri="{FF2B5EF4-FFF2-40B4-BE49-F238E27FC236}">
                  <a16:creationId xmlns:a16="http://schemas.microsoft.com/office/drawing/2014/main" id="{0CB04AA5-B7D8-4840-841F-931AA738BE5B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 bwMode="auto">
            <a:xfrm>
              <a:off x="1590" y="720"/>
              <a:ext cx="180" cy="303"/>
            </a:xfrm>
            <a:custGeom>
              <a:avLst/>
              <a:gdLst>
                <a:gd name="T0" fmla="*/ 4 w 245"/>
                <a:gd name="T1" fmla="*/ 0 h 411"/>
                <a:gd name="T2" fmla="*/ 0 w 245"/>
                <a:gd name="T3" fmla="*/ 6 h 411"/>
                <a:gd name="T4" fmla="*/ 5 w 245"/>
                <a:gd name="T5" fmla="*/ 10 h 411"/>
                <a:gd name="T6" fmla="*/ 25 w 245"/>
                <a:gd name="T7" fmla="*/ 19 h 411"/>
                <a:gd name="T8" fmla="*/ 46 w 245"/>
                <a:gd name="T9" fmla="*/ 41 h 411"/>
                <a:gd name="T10" fmla="*/ 46 w 245"/>
                <a:gd name="T11" fmla="*/ 66 h 411"/>
                <a:gd name="T12" fmla="*/ 42 w 245"/>
                <a:gd name="T13" fmla="*/ 78 h 411"/>
                <a:gd name="T14" fmla="*/ 50 w 245"/>
                <a:gd name="T15" fmla="*/ 68 h 411"/>
                <a:gd name="T16" fmla="*/ 74 w 245"/>
                <a:gd name="T17" fmla="*/ 77 h 411"/>
                <a:gd name="T18" fmla="*/ 87 w 245"/>
                <a:gd name="T19" fmla="*/ 110 h 411"/>
                <a:gd name="T20" fmla="*/ 89 w 245"/>
                <a:gd name="T21" fmla="*/ 146 h 411"/>
                <a:gd name="T22" fmla="*/ 96 w 245"/>
                <a:gd name="T23" fmla="*/ 164 h 411"/>
                <a:gd name="T24" fmla="*/ 90 w 245"/>
                <a:gd name="T25" fmla="*/ 144 h 411"/>
                <a:gd name="T26" fmla="*/ 85 w 245"/>
                <a:gd name="T27" fmla="*/ 92 h 411"/>
                <a:gd name="T28" fmla="*/ 67 w 245"/>
                <a:gd name="T29" fmla="*/ 70 h 411"/>
                <a:gd name="T30" fmla="*/ 51 w 245"/>
                <a:gd name="T31" fmla="*/ 63 h 411"/>
                <a:gd name="T32" fmla="*/ 52 w 245"/>
                <a:gd name="T33" fmla="*/ 39 h 411"/>
                <a:gd name="T34" fmla="*/ 59 w 245"/>
                <a:gd name="T35" fmla="*/ 25 h 411"/>
                <a:gd name="T36" fmla="*/ 50 w 245"/>
                <a:gd name="T37" fmla="*/ 37 h 411"/>
                <a:gd name="T38" fmla="*/ 46 w 245"/>
                <a:gd name="T39" fmla="*/ 32 h 411"/>
                <a:gd name="T40" fmla="*/ 25 w 245"/>
                <a:gd name="T41" fmla="*/ 17 h 411"/>
                <a:gd name="T42" fmla="*/ 7 w 245"/>
                <a:gd name="T43" fmla="*/ 7 h 411"/>
                <a:gd name="T44" fmla="*/ 4 w 245"/>
                <a:gd name="T45" fmla="*/ 0 h 4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5" h="411">
                  <a:moveTo>
                    <a:pt x="10" y="0"/>
                  </a:moveTo>
                  <a:cubicBezTo>
                    <a:pt x="10" y="0"/>
                    <a:pt x="10" y="24"/>
                    <a:pt x="0" y="15"/>
                  </a:cubicBezTo>
                  <a:cubicBezTo>
                    <a:pt x="0" y="15"/>
                    <a:pt x="0" y="23"/>
                    <a:pt x="14" y="24"/>
                  </a:cubicBezTo>
                  <a:cubicBezTo>
                    <a:pt x="28" y="26"/>
                    <a:pt x="40" y="48"/>
                    <a:pt x="63" y="48"/>
                  </a:cubicBezTo>
                  <a:cubicBezTo>
                    <a:pt x="87" y="48"/>
                    <a:pt x="113" y="84"/>
                    <a:pt x="115" y="101"/>
                  </a:cubicBezTo>
                  <a:cubicBezTo>
                    <a:pt x="116" y="117"/>
                    <a:pt x="121" y="156"/>
                    <a:pt x="116" y="165"/>
                  </a:cubicBezTo>
                  <a:cubicBezTo>
                    <a:pt x="112" y="174"/>
                    <a:pt x="106" y="190"/>
                    <a:pt x="106" y="196"/>
                  </a:cubicBezTo>
                  <a:cubicBezTo>
                    <a:pt x="106" y="196"/>
                    <a:pt x="113" y="174"/>
                    <a:pt x="126" y="170"/>
                  </a:cubicBezTo>
                  <a:cubicBezTo>
                    <a:pt x="140" y="167"/>
                    <a:pt x="176" y="179"/>
                    <a:pt x="186" y="194"/>
                  </a:cubicBezTo>
                  <a:cubicBezTo>
                    <a:pt x="196" y="209"/>
                    <a:pt x="223" y="237"/>
                    <a:pt x="220" y="274"/>
                  </a:cubicBezTo>
                  <a:cubicBezTo>
                    <a:pt x="217" y="310"/>
                    <a:pt x="217" y="358"/>
                    <a:pt x="224" y="364"/>
                  </a:cubicBezTo>
                  <a:cubicBezTo>
                    <a:pt x="232" y="370"/>
                    <a:pt x="245" y="397"/>
                    <a:pt x="241" y="411"/>
                  </a:cubicBezTo>
                  <a:cubicBezTo>
                    <a:pt x="241" y="411"/>
                    <a:pt x="245" y="399"/>
                    <a:pt x="227" y="360"/>
                  </a:cubicBezTo>
                  <a:cubicBezTo>
                    <a:pt x="217" y="339"/>
                    <a:pt x="229" y="252"/>
                    <a:pt x="215" y="230"/>
                  </a:cubicBezTo>
                  <a:cubicBezTo>
                    <a:pt x="215" y="230"/>
                    <a:pt x="188" y="188"/>
                    <a:pt x="169" y="175"/>
                  </a:cubicBezTo>
                  <a:cubicBezTo>
                    <a:pt x="149" y="163"/>
                    <a:pt x="136" y="167"/>
                    <a:pt x="128" y="158"/>
                  </a:cubicBezTo>
                  <a:cubicBezTo>
                    <a:pt x="120" y="149"/>
                    <a:pt x="116" y="106"/>
                    <a:pt x="130" y="97"/>
                  </a:cubicBezTo>
                  <a:cubicBezTo>
                    <a:pt x="143" y="87"/>
                    <a:pt x="150" y="69"/>
                    <a:pt x="148" y="63"/>
                  </a:cubicBezTo>
                  <a:cubicBezTo>
                    <a:pt x="148" y="63"/>
                    <a:pt x="139" y="87"/>
                    <a:pt x="125" y="92"/>
                  </a:cubicBezTo>
                  <a:cubicBezTo>
                    <a:pt x="111" y="98"/>
                    <a:pt x="116" y="84"/>
                    <a:pt x="114" y="79"/>
                  </a:cubicBezTo>
                  <a:cubicBezTo>
                    <a:pt x="112" y="74"/>
                    <a:pt x="80" y="44"/>
                    <a:pt x="63" y="42"/>
                  </a:cubicBezTo>
                  <a:cubicBezTo>
                    <a:pt x="47" y="40"/>
                    <a:pt x="24" y="17"/>
                    <a:pt x="18" y="18"/>
                  </a:cubicBezTo>
                  <a:cubicBezTo>
                    <a:pt x="11" y="19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0" name="Freeform 1542">
              <a:extLst>
                <a:ext uri="{FF2B5EF4-FFF2-40B4-BE49-F238E27FC236}">
                  <a16:creationId xmlns:a16="http://schemas.microsoft.com/office/drawing/2014/main" id="{2DD12B6B-095C-4218-B930-04A9745A6B51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 bwMode="auto">
            <a:xfrm>
              <a:off x="1647" y="718"/>
              <a:ext cx="89" cy="81"/>
            </a:xfrm>
            <a:custGeom>
              <a:avLst/>
              <a:gdLst>
                <a:gd name="T0" fmla="*/ 45 w 120"/>
                <a:gd name="T1" fmla="*/ 44 h 110"/>
                <a:gd name="T2" fmla="*/ 33 w 120"/>
                <a:gd name="T3" fmla="*/ 25 h 110"/>
                <a:gd name="T4" fmla="*/ 13 w 120"/>
                <a:gd name="T5" fmla="*/ 13 h 110"/>
                <a:gd name="T6" fmla="*/ 0 w 120"/>
                <a:gd name="T7" fmla="*/ 8 h 110"/>
                <a:gd name="T8" fmla="*/ 13 w 120"/>
                <a:gd name="T9" fmla="*/ 10 h 110"/>
                <a:gd name="T10" fmla="*/ 16 w 120"/>
                <a:gd name="T11" fmla="*/ 1 h 110"/>
                <a:gd name="T12" fmla="*/ 16 w 120"/>
                <a:gd name="T13" fmla="*/ 10 h 110"/>
                <a:gd name="T14" fmla="*/ 24 w 120"/>
                <a:gd name="T15" fmla="*/ 18 h 110"/>
                <a:gd name="T16" fmla="*/ 39 w 120"/>
                <a:gd name="T17" fmla="*/ 4 h 110"/>
                <a:gd name="T18" fmla="*/ 49 w 120"/>
                <a:gd name="T19" fmla="*/ 0 h 110"/>
                <a:gd name="T20" fmla="*/ 40 w 120"/>
                <a:gd name="T21" fmla="*/ 5 h 110"/>
                <a:gd name="T22" fmla="*/ 29 w 120"/>
                <a:gd name="T23" fmla="*/ 19 h 110"/>
                <a:gd name="T24" fmla="*/ 45 w 120"/>
                <a:gd name="T25" fmla="*/ 44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10">
                  <a:moveTo>
                    <a:pt x="111" y="110"/>
                  </a:moveTo>
                  <a:cubicBezTo>
                    <a:pt x="111" y="110"/>
                    <a:pt x="103" y="72"/>
                    <a:pt x="82" y="63"/>
                  </a:cubicBezTo>
                  <a:cubicBezTo>
                    <a:pt x="62" y="54"/>
                    <a:pt x="36" y="40"/>
                    <a:pt x="33" y="33"/>
                  </a:cubicBezTo>
                  <a:cubicBezTo>
                    <a:pt x="29" y="26"/>
                    <a:pt x="13" y="36"/>
                    <a:pt x="0" y="20"/>
                  </a:cubicBezTo>
                  <a:cubicBezTo>
                    <a:pt x="0" y="20"/>
                    <a:pt x="24" y="36"/>
                    <a:pt x="33" y="25"/>
                  </a:cubicBezTo>
                  <a:cubicBezTo>
                    <a:pt x="41" y="14"/>
                    <a:pt x="38" y="3"/>
                    <a:pt x="38" y="3"/>
                  </a:cubicBezTo>
                  <a:cubicBezTo>
                    <a:pt x="38" y="3"/>
                    <a:pt x="43" y="17"/>
                    <a:pt x="38" y="25"/>
                  </a:cubicBezTo>
                  <a:cubicBezTo>
                    <a:pt x="33" y="33"/>
                    <a:pt x="51" y="48"/>
                    <a:pt x="59" y="44"/>
                  </a:cubicBezTo>
                  <a:cubicBezTo>
                    <a:pt x="67" y="40"/>
                    <a:pt x="87" y="13"/>
                    <a:pt x="97" y="11"/>
                  </a:cubicBezTo>
                  <a:cubicBezTo>
                    <a:pt x="107" y="8"/>
                    <a:pt x="119" y="3"/>
                    <a:pt x="120" y="0"/>
                  </a:cubicBezTo>
                  <a:cubicBezTo>
                    <a:pt x="120" y="0"/>
                    <a:pt x="110" y="10"/>
                    <a:pt x="98" y="13"/>
                  </a:cubicBezTo>
                  <a:cubicBezTo>
                    <a:pt x="86" y="17"/>
                    <a:pt x="67" y="42"/>
                    <a:pt x="72" y="47"/>
                  </a:cubicBezTo>
                  <a:cubicBezTo>
                    <a:pt x="77" y="52"/>
                    <a:pt x="114" y="71"/>
                    <a:pt x="111" y="11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1" name="Freeform 1543">
              <a:extLst>
                <a:ext uri="{FF2B5EF4-FFF2-40B4-BE49-F238E27FC236}">
                  <a16:creationId xmlns:a16="http://schemas.microsoft.com/office/drawing/2014/main" id="{7230BD84-E2EB-48FA-9721-D5BFE23C6F19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 bwMode="auto">
            <a:xfrm>
              <a:off x="1883" y="801"/>
              <a:ext cx="29" cy="39"/>
            </a:xfrm>
            <a:custGeom>
              <a:avLst/>
              <a:gdLst>
                <a:gd name="T0" fmla="*/ 15 w 40"/>
                <a:gd name="T1" fmla="*/ 4 h 53"/>
                <a:gd name="T2" fmla="*/ 12 w 40"/>
                <a:gd name="T3" fmla="*/ 21 h 53"/>
                <a:gd name="T4" fmla="*/ 0 w 40"/>
                <a:gd name="T5" fmla="*/ 18 h 53"/>
                <a:gd name="T6" fmla="*/ 7 w 40"/>
                <a:gd name="T7" fmla="*/ 13 h 53"/>
                <a:gd name="T8" fmla="*/ 3 w 40"/>
                <a:gd name="T9" fmla="*/ 0 h 53"/>
                <a:gd name="T10" fmla="*/ 9 w 40"/>
                <a:gd name="T11" fmla="*/ 7 h 53"/>
                <a:gd name="T12" fmla="*/ 15 w 40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2">
                  <a:moveTo>
                    <a:pt x="40" y="11"/>
                  </a:moveTo>
                  <a:cubicBezTo>
                    <a:pt x="40" y="11"/>
                    <a:pt x="7" y="27"/>
                    <a:pt x="30" y="53"/>
                  </a:cubicBezTo>
                  <a:cubicBezTo>
                    <a:pt x="30" y="53"/>
                    <a:pt x="13" y="28"/>
                    <a:pt x="0" y="45"/>
                  </a:cubicBezTo>
                  <a:cubicBezTo>
                    <a:pt x="0" y="45"/>
                    <a:pt x="11" y="31"/>
                    <a:pt x="16" y="34"/>
                  </a:cubicBezTo>
                  <a:cubicBezTo>
                    <a:pt x="21" y="36"/>
                    <a:pt x="20" y="11"/>
                    <a:pt x="8" y="0"/>
                  </a:cubicBezTo>
                  <a:cubicBezTo>
                    <a:pt x="8" y="0"/>
                    <a:pt x="23" y="12"/>
                    <a:pt x="22" y="18"/>
                  </a:cubicBezTo>
                  <a:cubicBezTo>
                    <a:pt x="21" y="24"/>
                    <a:pt x="40" y="11"/>
                    <a:pt x="40" y="11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2" name="Freeform 1544">
              <a:extLst>
                <a:ext uri="{FF2B5EF4-FFF2-40B4-BE49-F238E27FC236}">
                  <a16:creationId xmlns:a16="http://schemas.microsoft.com/office/drawing/2014/main" id="{59D8DAE5-71B3-4246-A3DA-6CEACD83DC2E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 bwMode="auto">
            <a:xfrm>
              <a:off x="1347" y="772"/>
              <a:ext cx="104" cy="86"/>
            </a:xfrm>
            <a:custGeom>
              <a:avLst/>
              <a:gdLst>
                <a:gd name="T0" fmla="*/ 56 w 142"/>
                <a:gd name="T1" fmla="*/ 8 h 117"/>
                <a:gd name="T2" fmla="*/ 33 w 142"/>
                <a:gd name="T3" fmla="*/ 15 h 117"/>
                <a:gd name="T4" fmla="*/ 40 w 142"/>
                <a:gd name="T5" fmla="*/ 46 h 117"/>
                <a:gd name="T6" fmla="*/ 34 w 142"/>
                <a:gd name="T7" fmla="*/ 27 h 117"/>
                <a:gd name="T8" fmla="*/ 27 w 142"/>
                <a:gd name="T9" fmla="*/ 18 h 117"/>
                <a:gd name="T10" fmla="*/ 5 w 142"/>
                <a:gd name="T11" fmla="*/ 37 h 117"/>
                <a:gd name="T12" fmla="*/ 15 w 142"/>
                <a:gd name="T13" fmla="*/ 15 h 117"/>
                <a:gd name="T14" fmla="*/ 0 w 142"/>
                <a:gd name="T15" fmla="*/ 13 h 117"/>
                <a:gd name="T16" fmla="*/ 4 w 142"/>
                <a:gd name="T17" fmla="*/ 9 h 117"/>
                <a:gd name="T18" fmla="*/ 6 w 142"/>
                <a:gd name="T19" fmla="*/ 0 h 117"/>
                <a:gd name="T20" fmla="*/ 5 w 142"/>
                <a:gd name="T21" fmla="*/ 8 h 117"/>
                <a:gd name="T22" fmla="*/ 18 w 142"/>
                <a:gd name="T23" fmla="*/ 15 h 117"/>
                <a:gd name="T24" fmla="*/ 30 w 142"/>
                <a:gd name="T25" fmla="*/ 13 h 117"/>
                <a:gd name="T26" fmla="*/ 56 w 142"/>
                <a:gd name="T27" fmla="*/ 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17">
                  <a:moveTo>
                    <a:pt x="142" y="20"/>
                  </a:moveTo>
                  <a:cubicBezTo>
                    <a:pt x="142" y="20"/>
                    <a:pt x="77" y="19"/>
                    <a:pt x="84" y="40"/>
                  </a:cubicBezTo>
                  <a:cubicBezTo>
                    <a:pt x="91" y="61"/>
                    <a:pt x="105" y="105"/>
                    <a:pt x="101" y="117"/>
                  </a:cubicBezTo>
                  <a:cubicBezTo>
                    <a:pt x="101" y="117"/>
                    <a:pt x="93" y="70"/>
                    <a:pt x="86" y="70"/>
                  </a:cubicBezTo>
                  <a:cubicBezTo>
                    <a:pt x="86" y="70"/>
                    <a:pt x="87" y="44"/>
                    <a:pt x="70" y="43"/>
                  </a:cubicBezTo>
                  <a:cubicBezTo>
                    <a:pt x="53" y="43"/>
                    <a:pt x="25" y="77"/>
                    <a:pt x="14" y="94"/>
                  </a:cubicBezTo>
                  <a:cubicBezTo>
                    <a:pt x="14" y="94"/>
                    <a:pt x="51" y="49"/>
                    <a:pt x="39" y="40"/>
                  </a:cubicBezTo>
                  <a:cubicBezTo>
                    <a:pt x="27" y="32"/>
                    <a:pt x="14" y="23"/>
                    <a:pt x="0" y="33"/>
                  </a:cubicBezTo>
                  <a:cubicBezTo>
                    <a:pt x="0" y="33"/>
                    <a:pt x="9" y="27"/>
                    <a:pt x="9" y="22"/>
                  </a:cubicBezTo>
                  <a:cubicBezTo>
                    <a:pt x="9" y="16"/>
                    <a:pt x="11" y="3"/>
                    <a:pt x="15" y="0"/>
                  </a:cubicBezTo>
                  <a:cubicBezTo>
                    <a:pt x="15" y="0"/>
                    <a:pt x="8" y="18"/>
                    <a:pt x="12" y="21"/>
                  </a:cubicBezTo>
                  <a:cubicBezTo>
                    <a:pt x="15" y="25"/>
                    <a:pt x="40" y="30"/>
                    <a:pt x="45" y="39"/>
                  </a:cubicBezTo>
                  <a:cubicBezTo>
                    <a:pt x="49" y="49"/>
                    <a:pt x="72" y="40"/>
                    <a:pt x="77" y="34"/>
                  </a:cubicBezTo>
                  <a:cubicBezTo>
                    <a:pt x="81" y="28"/>
                    <a:pt x="105" y="16"/>
                    <a:pt x="142" y="20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3" name="Freeform 1545">
              <a:extLst>
                <a:ext uri="{FF2B5EF4-FFF2-40B4-BE49-F238E27FC236}">
                  <a16:creationId xmlns:a16="http://schemas.microsoft.com/office/drawing/2014/main" id="{F1EB3C87-E522-4242-8E66-EB2135C4E039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 bwMode="auto">
            <a:xfrm>
              <a:off x="1278" y="816"/>
              <a:ext cx="398" cy="285"/>
            </a:xfrm>
            <a:custGeom>
              <a:avLst/>
              <a:gdLst>
                <a:gd name="T0" fmla="*/ 216 w 540"/>
                <a:gd name="T1" fmla="*/ 130 h 386"/>
                <a:gd name="T2" fmla="*/ 198 w 540"/>
                <a:gd name="T3" fmla="*/ 138 h 386"/>
                <a:gd name="T4" fmla="*/ 184 w 540"/>
                <a:gd name="T5" fmla="*/ 155 h 386"/>
                <a:gd name="T6" fmla="*/ 178 w 540"/>
                <a:gd name="T7" fmla="*/ 142 h 386"/>
                <a:gd name="T8" fmla="*/ 151 w 540"/>
                <a:gd name="T9" fmla="*/ 129 h 386"/>
                <a:gd name="T10" fmla="*/ 123 w 540"/>
                <a:gd name="T11" fmla="*/ 126 h 386"/>
                <a:gd name="T12" fmla="*/ 75 w 540"/>
                <a:gd name="T13" fmla="*/ 95 h 386"/>
                <a:gd name="T14" fmla="*/ 68 w 540"/>
                <a:gd name="T15" fmla="*/ 93 h 386"/>
                <a:gd name="T16" fmla="*/ 63 w 540"/>
                <a:gd name="T17" fmla="*/ 101 h 386"/>
                <a:gd name="T18" fmla="*/ 64 w 540"/>
                <a:gd name="T19" fmla="*/ 86 h 386"/>
                <a:gd name="T20" fmla="*/ 60 w 540"/>
                <a:gd name="T21" fmla="*/ 84 h 386"/>
                <a:gd name="T22" fmla="*/ 62 w 540"/>
                <a:gd name="T23" fmla="*/ 75 h 386"/>
                <a:gd name="T24" fmla="*/ 36 w 540"/>
                <a:gd name="T25" fmla="*/ 44 h 386"/>
                <a:gd name="T26" fmla="*/ 20 w 540"/>
                <a:gd name="T27" fmla="*/ 21 h 386"/>
                <a:gd name="T28" fmla="*/ 0 w 540"/>
                <a:gd name="T29" fmla="*/ 17 h 386"/>
                <a:gd name="T30" fmla="*/ 21 w 540"/>
                <a:gd name="T31" fmla="*/ 15 h 386"/>
                <a:gd name="T32" fmla="*/ 25 w 540"/>
                <a:gd name="T33" fmla="*/ 33 h 386"/>
                <a:gd name="T34" fmla="*/ 57 w 540"/>
                <a:gd name="T35" fmla="*/ 63 h 386"/>
                <a:gd name="T36" fmla="*/ 65 w 540"/>
                <a:gd name="T37" fmla="*/ 82 h 386"/>
                <a:gd name="T38" fmla="*/ 68 w 540"/>
                <a:gd name="T39" fmla="*/ 89 h 386"/>
                <a:gd name="T40" fmla="*/ 75 w 540"/>
                <a:gd name="T41" fmla="*/ 84 h 386"/>
                <a:gd name="T42" fmla="*/ 80 w 540"/>
                <a:gd name="T43" fmla="*/ 97 h 386"/>
                <a:gd name="T44" fmla="*/ 127 w 540"/>
                <a:gd name="T45" fmla="*/ 123 h 386"/>
                <a:gd name="T46" fmla="*/ 160 w 540"/>
                <a:gd name="T47" fmla="*/ 106 h 386"/>
                <a:gd name="T48" fmla="*/ 147 w 540"/>
                <a:gd name="T49" fmla="*/ 122 h 386"/>
                <a:gd name="T50" fmla="*/ 164 w 540"/>
                <a:gd name="T51" fmla="*/ 133 h 386"/>
                <a:gd name="T52" fmla="*/ 191 w 540"/>
                <a:gd name="T53" fmla="*/ 139 h 386"/>
                <a:gd name="T54" fmla="*/ 216 w 540"/>
                <a:gd name="T55" fmla="*/ 130 h 3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0" h="386">
                  <a:moveTo>
                    <a:pt x="540" y="323"/>
                  </a:moveTo>
                  <a:cubicBezTo>
                    <a:pt x="540" y="323"/>
                    <a:pt x="509" y="328"/>
                    <a:pt x="492" y="342"/>
                  </a:cubicBezTo>
                  <a:cubicBezTo>
                    <a:pt x="475" y="355"/>
                    <a:pt x="458" y="372"/>
                    <a:pt x="460" y="386"/>
                  </a:cubicBezTo>
                  <a:cubicBezTo>
                    <a:pt x="460" y="386"/>
                    <a:pt x="465" y="353"/>
                    <a:pt x="443" y="352"/>
                  </a:cubicBezTo>
                  <a:cubicBezTo>
                    <a:pt x="421" y="351"/>
                    <a:pt x="387" y="326"/>
                    <a:pt x="377" y="321"/>
                  </a:cubicBezTo>
                  <a:cubicBezTo>
                    <a:pt x="367" y="317"/>
                    <a:pt x="336" y="307"/>
                    <a:pt x="306" y="312"/>
                  </a:cubicBezTo>
                  <a:cubicBezTo>
                    <a:pt x="276" y="318"/>
                    <a:pt x="212" y="297"/>
                    <a:pt x="188" y="234"/>
                  </a:cubicBezTo>
                  <a:cubicBezTo>
                    <a:pt x="188" y="234"/>
                    <a:pt x="175" y="228"/>
                    <a:pt x="170" y="232"/>
                  </a:cubicBezTo>
                  <a:cubicBezTo>
                    <a:pt x="164" y="237"/>
                    <a:pt x="156" y="250"/>
                    <a:pt x="156" y="250"/>
                  </a:cubicBezTo>
                  <a:cubicBezTo>
                    <a:pt x="156" y="250"/>
                    <a:pt x="170" y="229"/>
                    <a:pt x="160" y="215"/>
                  </a:cubicBezTo>
                  <a:cubicBezTo>
                    <a:pt x="150" y="202"/>
                    <a:pt x="149" y="210"/>
                    <a:pt x="149" y="210"/>
                  </a:cubicBezTo>
                  <a:cubicBezTo>
                    <a:pt x="149" y="210"/>
                    <a:pt x="159" y="206"/>
                    <a:pt x="155" y="187"/>
                  </a:cubicBezTo>
                  <a:cubicBezTo>
                    <a:pt x="150" y="169"/>
                    <a:pt x="113" y="117"/>
                    <a:pt x="90" y="109"/>
                  </a:cubicBezTo>
                  <a:cubicBezTo>
                    <a:pt x="67" y="102"/>
                    <a:pt x="44" y="82"/>
                    <a:pt x="49" y="53"/>
                  </a:cubicBezTo>
                  <a:cubicBezTo>
                    <a:pt x="54" y="24"/>
                    <a:pt x="25" y="14"/>
                    <a:pt x="0" y="42"/>
                  </a:cubicBezTo>
                  <a:cubicBezTo>
                    <a:pt x="0" y="42"/>
                    <a:pt x="34" y="0"/>
                    <a:pt x="54" y="37"/>
                  </a:cubicBezTo>
                  <a:cubicBezTo>
                    <a:pt x="59" y="47"/>
                    <a:pt x="44" y="64"/>
                    <a:pt x="63" y="83"/>
                  </a:cubicBezTo>
                  <a:cubicBezTo>
                    <a:pt x="82" y="102"/>
                    <a:pt x="124" y="117"/>
                    <a:pt x="143" y="156"/>
                  </a:cubicBezTo>
                  <a:cubicBezTo>
                    <a:pt x="163" y="195"/>
                    <a:pt x="164" y="199"/>
                    <a:pt x="161" y="205"/>
                  </a:cubicBezTo>
                  <a:cubicBezTo>
                    <a:pt x="161" y="205"/>
                    <a:pt x="171" y="214"/>
                    <a:pt x="169" y="222"/>
                  </a:cubicBezTo>
                  <a:cubicBezTo>
                    <a:pt x="169" y="222"/>
                    <a:pt x="182" y="235"/>
                    <a:pt x="188" y="209"/>
                  </a:cubicBezTo>
                  <a:cubicBezTo>
                    <a:pt x="188" y="209"/>
                    <a:pt x="187" y="222"/>
                    <a:pt x="199" y="242"/>
                  </a:cubicBezTo>
                  <a:cubicBezTo>
                    <a:pt x="211" y="261"/>
                    <a:pt x="246" y="318"/>
                    <a:pt x="317" y="305"/>
                  </a:cubicBezTo>
                  <a:cubicBezTo>
                    <a:pt x="388" y="293"/>
                    <a:pt x="390" y="291"/>
                    <a:pt x="400" y="262"/>
                  </a:cubicBezTo>
                  <a:cubicBezTo>
                    <a:pt x="400" y="262"/>
                    <a:pt x="401" y="285"/>
                    <a:pt x="366" y="304"/>
                  </a:cubicBezTo>
                  <a:cubicBezTo>
                    <a:pt x="352" y="312"/>
                    <a:pt x="409" y="330"/>
                    <a:pt x="411" y="331"/>
                  </a:cubicBezTo>
                  <a:cubicBezTo>
                    <a:pt x="414" y="332"/>
                    <a:pt x="445" y="362"/>
                    <a:pt x="476" y="344"/>
                  </a:cubicBezTo>
                  <a:cubicBezTo>
                    <a:pt x="507" y="327"/>
                    <a:pt x="540" y="323"/>
                    <a:pt x="540" y="323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4" name="Freeform 1546">
              <a:extLst>
                <a:ext uri="{FF2B5EF4-FFF2-40B4-BE49-F238E27FC236}">
                  <a16:creationId xmlns:a16="http://schemas.microsoft.com/office/drawing/2014/main" id="{D4E0B06E-F71C-40A4-8A49-FAF24462F7F2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 bwMode="auto">
            <a:xfrm>
              <a:off x="1288" y="945"/>
              <a:ext cx="105" cy="244"/>
            </a:xfrm>
            <a:custGeom>
              <a:avLst/>
              <a:gdLst>
                <a:gd name="T0" fmla="*/ 57 w 143"/>
                <a:gd name="T1" fmla="*/ 132 h 332"/>
                <a:gd name="T2" fmla="*/ 32 w 143"/>
                <a:gd name="T3" fmla="*/ 106 h 332"/>
                <a:gd name="T4" fmla="*/ 24 w 143"/>
                <a:gd name="T5" fmla="*/ 97 h 332"/>
                <a:gd name="T6" fmla="*/ 11 w 143"/>
                <a:gd name="T7" fmla="*/ 79 h 332"/>
                <a:gd name="T8" fmla="*/ 5 w 143"/>
                <a:gd name="T9" fmla="*/ 54 h 332"/>
                <a:gd name="T10" fmla="*/ 5 w 143"/>
                <a:gd name="T11" fmla="*/ 34 h 332"/>
                <a:gd name="T12" fmla="*/ 27 w 143"/>
                <a:gd name="T13" fmla="*/ 4 h 332"/>
                <a:gd name="T14" fmla="*/ 19 w 143"/>
                <a:gd name="T15" fmla="*/ 7 h 332"/>
                <a:gd name="T16" fmla="*/ 14 w 143"/>
                <a:gd name="T17" fmla="*/ 0 h 332"/>
                <a:gd name="T18" fmla="*/ 15 w 143"/>
                <a:gd name="T19" fmla="*/ 10 h 332"/>
                <a:gd name="T20" fmla="*/ 1 w 143"/>
                <a:gd name="T21" fmla="*/ 35 h 332"/>
                <a:gd name="T22" fmla="*/ 1 w 143"/>
                <a:gd name="T23" fmla="*/ 39 h 332"/>
                <a:gd name="T24" fmla="*/ 4 w 143"/>
                <a:gd name="T25" fmla="*/ 56 h 332"/>
                <a:gd name="T26" fmla="*/ 11 w 143"/>
                <a:gd name="T27" fmla="*/ 80 h 332"/>
                <a:gd name="T28" fmla="*/ 22 w 143"/>
                <a:gd name="T29" fmla="*/ 99 h 332"/>
                <a:gd name="T30" fmla="*/ 34 w 143"/>
                <a:gd name="T31" fmla="*/ 108 h 332"/>
                <a:gd name="T32" fmla="*/ 57 w 143"/>
                <a:gd name="T33" fmla="*/ 132 h 3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332">
                  <a:moveTo>
                    <a:pt x="143" y="332"/>
                  </a:moveTo>
                  <a:cubicBezTo>
                    <a:pt x="143" y="332"/>
                    <a:pt x="126" y="273"/>
                    <a:pt x="82" y="267"/>
                  </a:cubicBezTo>
                  <a:cubicBezTo>
                    <a:pt x="69" y="265"/>
                    <a:pt x="62" y="259"/>
                    <a:pt x="61" y="244"/>
                  </a:cubicBezTo>
                  <a:cubicBezTo>
                    <a:pt x="59" y="229"/>
                    <a:pt x="37" y="198"/>
                    <a:pt x="28" y="198"/>
                  </a:cubicBezTo>
                  <a:cubicBezTo>
                    <a:pt x="19" y="197"/>
                    <a:pt x="21" y="143"/>
                    <a:pt x="13" y="138"/>
                  </a:cubicBezTo>
                  <a:cubicBezTo>
                    <a:pt x="5" y="132"/>
                    <a:pt x="1" y="94"/>
                    <a:pt x="14" y="85"/>
                  </a:cubicBezTo>
                  <a:cubicBezTo>
                    <a:pt x="27" y="77"/>
                    <a:pt x="45" y="11"/>
                    <a:pt x="69" y="11"/>
                  </a:cubicBezTo>
                  <a:cubicBezTo>
                    <a:pt x="69" y="11"/>
                    <a:pt x="51" y="14"/>
                    <a:pt x="47" y="18"/>
                  </a:cubicBezTo>
                  <a:cubicBezTo>
                    <a:pt x="44" y="21"/>
                    <a:pt x="42" y="1"/>
                    <a:pt x="36" y="0"/>
                  </a:cubicBezTo>
                  <a:cubicBezTo>
                    <a:pt x="36" y="0"/>
                    <a:pt x="45" y="16"/>
                    <a:pt x="40" y="26"/>
                  </a:cubicBezTo>
                  <a:cubicBezTo>
                    <a:pt x="36" y="37"/>
                    <a:pt x="16" y="82"/>
                    <a:pt x="2" y="87"/>
                  </a:cubicBezTo>
                  <a:cubicBezTo>
                    <a:pt x="2" y="87"/>
                    <a:pt x="4" y="94"/>
                    <a:pt x="2" y="98"/>
                  </a:cubicBezTo>
                  <a:cubicBezTo>
                    <a:pt x="1" y="101"/>
                    <a:pt x="0" y="130"/>
                    <a:pt x="11" y="142"/>
                  </a:cubicBezTo>
                  <a:cubicBezTo>
                    <a:pt x="23" y="154"/>
                    <a:pt x="8" y="190"/>
                    <a:pt x="27" y="202"/>
                  </a:cubicBezTo>
                  <a:cubicBezTo>
                    <a:pt x="46" y="213"/>
                    <a:pt x="54" y="239"/>
                    <a:pt x="56" y="250"/>
                  </a:cubicBezTo>
                  <a:cubicBezTo>
                    <a:pt x="58" y="260"/>
                    <a:pt x="72" y="269"/>
                    <a:pt x="85" y="272"/>
                  </a:cubicBezTo>
                  <a:cubicBezTo>
                    <a:pt x="99" y="274"/>
                    <a:pt x="126" y="293"/>
                    <a:pt x="143" y="33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5" name="Freeform 1547">
              <a:extLst>
                <a:ext uri="{FF2B5EF4-FFF2-40B4-BE49-F238E27FC236}">
                  <a16:creationId xmlns:a16="http://schemas.microsoft.com/office/drawing/2014/main" id="{2FCDC7C6-D89C-487E-9EBA-FBBBE8EA515F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 bwMode="auto">
            <a:xfrm>
              <a:off x="1496" y="1146"/>
              <a:ext cx="52" cy="37"/>
            </a:xfrm>
            <a:custGeom>
              <a:avLst/>
              <a:gdLst>
                <a:gd name="T0" fmla="*/ 28 w 71"/>
                <a:gd name="T1" fmla="*/ 13 h 50"/>
                <a:gd name="T2" fmla="*/ 0 w 71"/>
                <a:gd name="T3" fmla="*/ 20 h 50"/>
                <a:gd name="T4" fmla="*/ 18 w 71"/>
                <a:gd name="T5" fmla="*/ 0 h 50"/>
                <a:gd name="T6" fmla="*/ 15 w 71"/>
                <a:gd name="T7" fmla="*/ 10 h 50"/>
                <a:gd name="T8" fmla="*/ 28 w 7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71" y="32"/>
                  </a:moveTo>
                  <a:cubicBezTo>
                    <a:pt x="71" y="32"/>
                    <a:pt x="29" y="22"/>
                    <a:pt x="0" y="50"/>
                  </a:cubicBezTo>
                  <a:cubicBezTo>
                    <a:pt x="0" y="50"/>
                    <a:pt x="49" y="22"/>
                    <a:pt x="47" y="0"/>
                  </a:cubicBezTo>
                  <a:cubicBezTo>
                    <a:pt x="47" y="0"/>
                    <a:pt x="45" y="21"/>
                    <a:pt x="37" y="26"/>
                  </a:cubicBezTo>
                  <a:cubicBezTo>
                    <a:pt x="37" y="26"/>
                    <a:pt x="63" y="28"/>
                    <a:pt x="71" y="32"/>
                  </a:cubicBez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6" name="Freeform 1548">
              <a:extLst>
                <a:ext uri="{FF2B5EF4-FFF2-40B4-BE49-F238E27FC236}">
                  <a16:creationId xmlns:a16="http://schemas.microsoft.com/office/drawing/2014/main" id="{AAFB32CF-558C-4A9B-ADF4-AD29455D1F61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 bwMode="auto">
            <a:xfrm>
              <a:off x="1181" y="985"/>
              <a:ext cx="79" cy="65"/>
            </a:xfrm>
            <a:custGeom>
              <a:avLst/>
              <a:gdLst>
                <a:gd name="T0" fmla="*/ 43 w 107"/>
                <a:gd name="T1" fmla="*/ 13 h 88"/>
                <a:gd name="T2" fmla="*/ 30 w 107"/>
                <a:gd name="T3" fmla="*/ 18 h 88"/>
                <a:gd name="T4" fmla="*/ 25 w 107"/>
                <a:gd name="T5" fmla="*/ 20 h 88"/>
                <a:gd name="T6" fmla="*/ 21 w 107"/>
                <a:gd name="T7" fmla="*/ 21 h 88"/>
                <a:gd name="T8" fmla="*/ 16 w 107"/>
                <a:gd name="T9" fmla="*/ 18 h 88"/>
                <a:gd name="T10" fmla="*/ 10 w 107"/>
                <a:gd name="T11" fmla="*/ 16 h 88"/>
                <a:gd name="T12" fmla="*/ 4 w 107"/>
                <a:gd name="T13" fmla="*/ 0 h 88"/>
                <a:gd name="T14" fmla="*/ 7 w 107"/>
                <a:gd name="T15" fmla="*/ 16 h 88"/>
                <a:gd name="T16" fmla="*/ 19 w 107"/>
                <a:gd name="T17" fmla="*/ 24 h 88"/>
                <a:gd name="T18" fmla="*/ 12 w 107"/>
                <a:gd name="T19" fmla="*/ 35 h 88"/>
                <a:gd name="T20" fmla="*/ 27 w 107"/>
                <a:gd name="T21" fmla="*/ 22 h 88"/>
                <a:gd name="T22" fmla="*/ 41 w 107"/>
                <a:gd name="T23" fmla="*/ 16 h 88"/>
                <a:gd name="T24" fmla="*/ 43 w 107"/>
                <a:gd name="T25" fmla="*/ 13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7" h="88">
                  <a:moveTo>
                    <a:pt x="107" y="33"/>
                  </a:moveTo>
                  <a:cubicBezTo>
                    <a:pt x="98" y="39"/>
                    <a:pt x="84" y="39"/>
                    <a:pt x="75" y="43"/>
                  </a:cubicBezTo>
                  <a:cubicBezTo>
                    <a:pt x="70" y="45"/>
                    <a:pt x="66" y="47"/>
                    <a:pt x="62" y="50"/>
                  </a:cubicBezTo>
                  <a:cubicBezTo>
                    <a:pt x="56" y="54"/>
                    <a:pt x="57" y="56"/>
                    <a:pt x="51" y="53"/>
                  </a:cubicBezTo>
                  <a:cubicBezTo>
                    <a:pt x="47" y="51"/>
                    <a:pt x="45" y="46"/>
                    <a:pt x="40" y="44"/>
                  </a:cubicBezTo>
                  <a:cubicBezTo>
                    <a:pt x="36" y="41"/>
                    <a:pt x="31" y="41"/>
                    <a:pt x="26" y="40"/>
                  </a:cubicBezTo>
                  <a:cubicBezTo>
                    <a:pt x="10" y="35"/>
                    <a:pt x="5" y="16"/>
                    <a:pt x="9" y="0"/>
                  </a:cubicBezTo>
                  <a:cubicBezTo>
                    <a:pt x="5" y="17"/>
                    <a:pt x="0" y="30"/>
                    <a:pt x="16" y="41"/>
                  </a:cubicBezTo>
                  <a:cubicBezTo>
                    <a:pt x="26" y="48"/>
                    <a:pt x="39" y="48"/>
                    <a:pt x="47" y="58"/>
                  </a:cubicBezTo>
                  <a:cubicBezTo>
                    <a:pt x="41" y="68"/>
                    <a:pt x="31" y="76"/>
                    <a:pt x="28" y="88"/>
                  </a:cubicBezTo>
                  <a:cubicBezTo>
                    <a:pt x="38" y="74"/>
                    <a:pt x="53" y="66"/>
                    <a:pt x="66" y="56"/>
                  </a:cubicBezTo>
                  <a:cubicBezTo>
                    <a:pt x="77" y="48"/>
                    <a:pt x="89" y="40"/>
                    <a:pt x="103" y="38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7" name="Freeform 1549">
              <a:extLst>
                <a:ext uri="{FF2B5EF4-FFF2-40B4-BE49-F238E27FC236}">
                  <a16:creationId xmlns:a16="http://schemas.microsoft.com/office/drawing/2014/main" id="{6E8B4245-53F1-4FF5-A2BB-C9DFA66BE74C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 bwMode="auto">
            <a:xfrm>
              <a:off x="1151" y="997"/>
              <a:ext cx="43" cy="80"/>
            </a:xfrm>
            <a:custGeom>
              <a:avLst/>
              <a:gdLst>
                <a:gd name="T0" fmla="*/ 24 w 58"/>
                <a:gd name="T1" fmla="*/ 35 h 109"/>
                <a:gd name="T2" fmla="*/ 10 w 58"/>
                <a:gd name="T3" fmla="*/ 23 h 109"/>
                <a:gd name="T4" fmla="*/ 2 w 58"/>
                <a:gd name="T5" fmla="*/ 14 h 109"/>
                <a:gd name="T6" fmla="*/ 5 w 58"/>
                <a:gd name="T7" fmla="*/ 0 h 109"/>
                <a:gd name="T8" fmla="*/ 1 w 58"/>
                <a:gd name="T9" fmla="*/ 14 h 109"/>
                <a:gd name="T10" fmla="*/ 8 w 58"/>
                <a:gd name="T11" fmla="*/ 23 h 109"/>
                <a:gd name="T12" fmla="*/ 22 w 58"/>
                <a:gd name="T13" fmla="*/ 37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9">
                  <a:moveTo>
                    <a:pt x="58" y="90"/>
                  </a:moveTo>
                  <a:cubicBezTo>
                    <a:pt x="32" y="106"/>
                    <a:pt x="33" y="74"/>
                    <a:pt x="25" y="59"/>
                  </a:cubicBezTo>
                  <a:cubicBezTo>
                    <a:pt x="20" y="50"/>
                    <a:pt x="8" y="45"/>
                    <a:pt x="6" y="35"/>
                  </a:cubicBezTo>
                  <a:cubicBezTo>
                    <a:pt x="4" y="23"/>
                    <a:pt x="13" y="11"/>
                    <a:pt x="13" y="0"/>
                  </a:cubicBezTo>
                  <a:cubicBezTo>
                    <a:pt x="7" y="10"/>
                    <a:pt x="0" y="23"/>
                    <a:pt x="2" y="36"/>
                  </a:cubicBezTo>
                  <a:cubicBezTo>
                    <a:pt x="5" y="48"/>
                    <a:pt x="15" y="51"/>
                    <a:pt x="20" y="60"/>
                  </a:cubicBezTo>
                  <a:cubicBezTo>
                    <a:pt x="29" y="77"/>
                    <a:pt x="26" y="109"/>
                    <a:pt x="55" y="9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8" name="Freeform 1550">
              <a:extLst>
                <a:ext uri="{FF2B5EF4-FFF2-40B4-BE49-F238E27FC236}">
                  <a16:creationId xmlns:a16="http://schemas.microsoft.com/office/drawing/2014/main" id="{03B4DC7C-5FC6-40F5-A7D7-F5178A514A29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 bwMode="auto">
            <a:xfrm>
              <a:off x="1265" y="878"/>
              <a:ext cx="27" cy="106"/>
            </a:xfrm>
            <a:custGeom>
              <a:avLst/>
              <a:gdLst>
                <a:gd name="T0" fmla="*/ 4 w 37"/>
                <a:gd name="T1" fmla="*/ 0 h 143"/>
                <a:gd name="T2" fmla="*/ 10 w 37"/>
                <a:gd name="T3" fmla="*/ 27 h 143"/>
                <a:gd name="T4" fmla="*/ 15 w 37"/>
                <a:gd name="T5" fmla="*/ 59 h 143"/>
                <a:gd name="T6" fmla="*/ 8 w 37"/>
                <a:gd name="T7" fmla="*/ 30 h 143"/>
                <a:gd name="T8" fmla="*/ 4 w 37"/>
                <a:gd name="T9" fmla="*/ 3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8" y="24"/>
                    <a:pt x="22" y="44"/>
                    <a:pt x="26" y="66"/>
                  </a:cubicBezTo>
                  <a:cubicBezTo>
                    <a:pt x="31" y="92"/>
                    <a:pt x="16" y="122"/>
                    <a:pt x="37" y="143"/>
                  </a:cubicBezTo>
                  <a:cubicBezTo>
                    <a:pt x="10" y="125"/>
                    <a:pt x="29" y="99"/>
                    <a:pt x="21" y="74"/>
                  </a:cubicBezTo>
                  <a:cubicBezTo>
                    <a:pt x="16" y="57"/>
                    <a:pt x="0" y="24"/>
                    <a:pt x="11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79" name="Freeform 1551">
              <a:extLst>
                <a:ext uri="{FF2B5EF4-FFF2-40B4-BE49-F238E27FC236}">
                  <a16:creationId xmlns:a16="http://schemas.microsoft.com/office/drawing/2014/main" id="{993768C8-6E28-4959-876E-7459815FAF27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 bwMode="auto">
            <a:xfrm>
              <a:off x="1946" y="902"/>
              <a:ext cx="44" cy="60"/>
            </a:xfrm>
            <a:custGeom>
              <a:avLst/>
              <a:gdLst>
                <a:gd name="T0" fmla="*/ 23 w 59"/>
                <a:gd name="T1" fmla="*/ 16 h 81"/>
                <a:gd name="T2" fmla="*/ 19 w 59"/>
                <a:gd name="T3" fmla="*/ 10 h 81"/>
                <a:gd name="T4" fmla="*/ 14 w 59"/>
                <a:gd name="T5" fmla="*/ 14 h 81"/>
                <a:gd name="T6" fmla="*/ 9 w 59"/>
                <a:gd name="T7" fmla="*/ 20 h 81"/>
                <a:gd name="T8" fmla="*/ 12 w 59"/>
                <a:gd name="T9" fmla="*/ 24 h 81"/>
                <a:gd name="T10" fmla="*/ 7 w 59"/>
                <a:gd name="T11" fmla="*/ 33 h 81"/>
                <a:gd name="T12" fmla="*/ 8 w 59"/>
                <a:gd name="T13" fmla="*/ 23 h 81"/>
                <a:gd name="T14" fmla="*/ 0 w 59"/>
                <a:gd name="T15" fmla="*/ 19 h 81"/>
                <a:gd name="T16" fmla="*/ 10 w 59"/>
                <a:gd name="T17" fmla="*/ 15 h 81"/>
                <a:gd name="T18" fmla="*/ 17 w 59"/>
                <a:gd name="T19" fmla="*/ 9 h 81"/>
                <a:gd name="T20" fmla="*/ 19 w 59"/>
                <a:gd name="T21" fmla="*/ 0 h 81"/>
                <a:gd name="T22" fmla="*/ 19 w 59"/>
                <a:gd name="T23" fmla="*/ 7 h 81"/>
                <a:gd name="T24" fmla="*/ 22 w 59"/>
                <a:gd name="T25" fmla="*/ 13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81">
                  <a:moveTo>
                    <a:pt x="56" y="38"/>
                  </a:moveTo>
                  <a:cubicBezTo>
                    <a:pt x="59" y="36"/>
                    <a:pt x="53" y="24"/>
                    <a:pt x="47" y="24"/>
                  </a:cubicBezTo>
                  <a:cubicBezTo>
                    <a:pt x="42" y="24"/>
                    <a:pt x="37" y="32"/>
                    <a:pt x="34" y="35"/>
                  </a:cubicBezTo>
                  <a:cubicBezTo>
                    <a:pt x="30" y="39"/>
                    <a:pt x="24" y="43"/>
                    <a:pt x="22" y="48"/>
                  </a:cubicBezTo>
                  <a:cubicBezTo>
                    <a:pt x="21" y="53"/>
                    <a:pt x="23" y="65"/>
                    <a:pt x="30" y="59"/>
                  </a:cubicBezTo>
                  <a:cubicBezTo>
                    <a:pt x="20" y="62"/>
                    <a:pt x="19" y="72"/>
                    <a:pt x="17" y="81"/>
                  </a:cubicBezTo>
                  <a:cubicBezTo>
                    <a:pt x="18" y="74"/>
                    <a:pt x="24" y="65"/>
                    <a:pt x="20" y="57"/>
                  </a:cubicBezTo>
                  <a:cubicBezTo>
                    <a:pt x="17" y="50"/>
                    <a:pt x="7" y="48"/>
                    <a:pt x="0" y="46"/>
                  </a:cubicBezTo>
                  <a:cubicBezTo>
                    <a:pt x="11" y="44"/>
                    <a:pt x="15" y="44"/>
                    <a:pt x="24" y="37"/>
                  </a:cubicBezTo>
                  <a:cubicBezTo>
                    <a:pt x="30" y="32"/>
                    <a:pt x="36" y="27"/>
                    <a:pt x="42" y="22"/>
                  </a:cubicBezTo>
                  <a:cubicBezTo>
                    <a:pt x="45" y="16"/>
                    <a:pt x="48" y="6"/>
                    <a:pt x="47" y="0"/>
                  </a:cubicBezTo>
                  <a:cubicBezTo>
                    <a:pt x="47" y="5"/>
                    <a:pt x="45" y="14"/>
                    <a:pt x="47" y="19"/>
                  </a:cubicBezTo>
                  <a:cubicBezTo>
                    <a:pt x="49" y="24"/>
                    <a:pt x="54" y="25"/>
                    <a:pt x="54" y="3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0" name="Freeform 1552">
              <a:extLst>
                <a:ext uri="{FF2B5EF4-FFF2-40B4-BE49-F238E27FC236}">
                  <a16:creationId xmlns:a16="http://schemas.microsoft.com/office/drawing/2014/main" id="{81E9A5ED-76B9-4779-ACC6-AA45BB9C3CB8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 bwMode="auto">
            <a:xfrm>
              <a:off x="2010" y="1124"/>
              <a:ext cx="59" cy="44"/>
            </a:xfrm>
            <a:custGeom>
              <a:avLst/>
              <a:gdLst>
                <a:gd name="T0" fmla="*/ 1 w 81"/>
                <a:gd name="T1" fmla="*/ 5 h 60"/>
                <a:gd name="T2" fmla="*/ 11 w 81"/>
                <a:gd name="T3" fmla="*/ 5 h 60"/>
                <a:gd name="T4" fmla="*/ 18 w 81"/>
                <a:gd name="T5" fmla="*/ 11 h 60"/>
                <a:gd name="T6" fmla="*/ 31 w 81"/>
                <a:gd name="T7" fmla="*/ 23 h 60"/>
                <a:gd name="T8" fmla="*/ 18 w 81"/>
                <a:gd name="T9" fmla="*/ 9 h 60"/>
                <a:gd name="T10" fmla="*/ 0 w 81"/>
                <a:gd name="T11" fmla="*/ 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0">
                  <a:moveTo>
                    <a:pt x="1" y="14"/>
                  </a:moveTo>
                  <a:cubicBezTo>
                    <a:pt x="10" y="13"/>
                    <a:pt x="18" y="8"/>
                    <a:pt x="28" y="12"/>
                  </a:cubicBezTo>
                  <a:cubicBezTo>
                    <a:pt x="36" y="15"/>
                    <a:pt x="42" y="22"/>
                    <a:pt x="47" y="29"/>
                  </a:cubicBezTo>
                  <a:cubicBezTo>
                    <a:pt x="56" y="41"/>
                    <a:pt x="63" y="60"/>
                    <a:pt x="81" y="59"/>
                  </a:cubicBezTo>
                  <a:cubicBezTo>
                    <a:pt x="60" y="55"/>
                    <a:pt x="60" y="35"/>
                    <a:pt x="47" y="22"/>
                  </a:cubicBezTo>
                  <a:cubicBezTo>
                    <a:pt x="37" y="10"/>
                    <a:pt x="11" y="0"/>
                    <a:pt x="0" y="15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1" name="Freeform 1553">
              <a:extLst>
                <a:ext uri="{FF2B5EF4-FFF2-40B4-BE49-F238E27FC236}">
                  <a16:creationId xmlns:a16="http://schemas.microsoft.com/office/drawing/2014/main" id="{371B14A6-13C1-4DE2-A4B7-971013E93886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 bwMode="auto">
            <a:xfrm>
              <a:off x="2023" y="1097"/>
              <a:ext cx="76" cy="26"/>
            </a:xfrm>
            <a:custGeom>
              <a:avLst/>
              <a:gdLst>
                <a:gd name="T0" fmla="*/ 0 w 103"/>
                <a:gd name="T1" fmla="*/ 12 h 35"/>
                <a:gd name="T2" fmla="*/ 19 w 103"/>
                <a:gd name="T3" fmla="*/ 7 h 35"/>
                <a:gd name="T4" fmla="*/ 30 w 103"/>
                <a:gd name="T5" fmla="*/ 5 h 35"/>
                <a:gd name="T6" fmla="*/ 41 w 103"/>
                <a:gd name="T7" fmla="*/ 0 h 35"/>
                <a:gd name="T8" fmla="*/ 24 w 103"/>
                <a:gd name="T9" fmla="*/ 7 h 35"/>
                <a:gd name="T10" fmla="*/ 15 w 103"/>
                <a:gd name="T11" fmla="*/ 10 h 35"/>
                <a:gd name="T12" fmla="*/ 5 w 103"/>
                <a:gd name="T13" fmla="*/ 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5">
                  <a:moveTo>
                    <a:pt x="0" y="30"/>
                  </a:moveTo>
                  <a:cubicBezTo>
                    <a:pt x="16" y="35"/>
                    <a:pt x="34" y="22"/>
                    <a:pt x="47" y="17"/>
                  </a:cubicBezTo>
                  <a:cubicBezTo>
                    <a:pt x="55" y="13"/>
                    <a:pt x="65" y="16"/>
                    <a:pt x="74" y="14"/>
                  </a:cubicBezTo>
                  <a:cubicBezTo>
                    <a:pt x="84" y="12"/>
                    <a:pt x="97" y="9"/>
                    <a:pt x="103" y="0"/>
                  </a:cubicBezTo>
                  <a:cubicBezTo>
                    <a:pt x="90" y="14"/>
                    <a:pt x="76" y="18"/>
                    <a:pt x="58" y="19"/>
                  </a:cubicBezTo>
                  <a:cubicBezTo>
                    <a:pt x="49" y="19"/>
                    <a:pt x="45" y="23"/>
                    <a:pt x="37" y="26"/>
                  </a:cubicBezTo>
                  <a:cubicBezTo>
                    <a:pt x="30" y="29"/>
                    <a:pt x="21" y="28"/>
                    <a:pt x="13" y="29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2" name="Freeform 1554">
              <a:extLst>
                <a:ext uri="{FF2B5EF4-FFF2-40B4-BE49-F238E27FC236}">
                  <a16:creationId xmlns:a16="http://schemas.microsoft.com/office/drawing/2014/main" id="{BDF883E4-D83B-463C-90E0-5119E10830CC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 bwMode="auto">
            <a:xfrm>
              <a:off x="2057" y="918"/>
              <a:ext cx="44" cy="32"/>
            </a:xfrm>
            <a:custGeom>
              <a:avLst/>
              <a:gdLst>
                <a:gd name="T0" fmla="*/ 17 w 60"/>
                <a:gd name="T1" fmla="*/ 0 h 44"/>
                <a:gd name="T2" fmla="*/ 12 w 60"/>
                <a:gd name="T3" fmla="*/ 9 h 44"/>
                <a:gd name="T4" fmla="*/ 0 w 60"/>
                <a:gd name="T5" fmla="*/ 12 h 44"/>
                <a:gd name="T6" fmla="*/ 12 w 60"/>
                <a:gd name="T7" fmla="*/ 11 h 44"/>
                <a:gd name="T8" fmla="*/ 23 w 60"/>
                <a:gd name="T9" fmla="*/ 17 h 44"/>
                <a:gd name="T10" fmla="*/ 18 w 60"/>
                <a:gd name="T11" fmla="*/ 11 h 44"/>
                <a:gd name="T12" fmla="*/ 17 w 60"/>
                <a:gd name="T13" fmla="*/ 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3" y="0"/>
                  </a:moveTo>
                  <a:cubicBezTo>
                    <a:pt x="47" y="8"/>
                    <a:pt x="39" y="22"/>
                    <a:pt x="31" y="25"/>
                  </a:cubicBezTo>
                  <a:cubicBezTo>
                    <a:pt x="21" y="29"/>
                    <a:pt x="8" y="24"/>
                    <a:pt x="0" y="32"/>
                  </a:cubicBezTo>
                  <a:cubicBezTo>
                    <a:pt x="10" y="33"/>
                    <a:pt x="21" y="29"/>
                    <a:pt x="31" y="28"/>
                  </a:cubicBezTo>
                  <a:cubicBezTo>
                    <a:pt x="46" y="27"/>
                    <a:pt x="47" y="40"/>
                    <a:pt x="60" y="44"/>
                  </a:cubicBezTo>
                  <a:cubicBezTo>
                    <a:pt x="57" y="37"/>
                    <a:pt x="49" y="35"/>
                    <a:pt x="45" y="29"/>
                  </a:cubicBezTo>
                  <a:cubicBezTo>
                    <a:pt x="40" y="21"/>
                    <a:pt x="46" y="17"/>
                    <a:pt x="44" y="9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3" name="Freeform 1555">
              <a:extLst>
                <a:ext uri="{FF2B5EF4-FFF2-40B4-BE49-F238E27FC236}">
                  <a16:creationId xmlns:a16="http://schemas.microsoft.com/office/drawing/2014/main" id="{C8A6E655-04EA-4326-BE7C-D3D93AE26DF1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 bwMode="auto">
            <a:xfrm>
              <a:off x="1993" y="864"/>
              <a:ext cx="39" cy="86"/>
            </a:xfrm>
            <a:custGeom>
              <a:avLst/>
              <a:gdLst>
                <a:gd name="T0" fmla="*/ 0 w 53"/>
                <a:gd name="T1" fmla="*/ 0 h 118"/>
                <a:gd name="T2" fmla="*/ 8 w 53"/>
                <a:gd name="T3" fmla="*/ 9 h 118"/>
                <a:gd name="T4" fmla="*/ 14 w 53"/>
                <a:gd name="T5" fmla="*/ 22 h 118"/>
                <a:gd name="T6" fmla="*/ 16 w 53"/>
                <a:gd name="T7" fmla="*/ 35 h 118"/>
                <a:gd name="T8" fmla="*/ 10 w 53"/>
                <a:gd name="T9" fmla="*/ 46 h 118"/>
                <a:gd name="T10" fmla="*/ 13 w 53"/>
                <a:gd name="T11" fmla="*/ 20 h 118"/>
                <a:gd name="T12" fmla="*/ 10 w 53"/>
                <a:gd name="T13" fmla="*/ 9 h 118"/>
                <a:gd name="T14" fmla="*/ 1 w 53"/>
                <a:gd name="T15" fmla="*/ 2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8">
                  <a:moveTo>
                    <a:pt x="0" y="0"/>
                  </a:moveTo>
                  <a:cubicBezTo>
                    <a:pt x="3" y="11"/>
                    <a:pt x="12" y="16"/>
                    <a:pt x="20" y="24"/>
                  </a:cubicBezTo>
                  <a:cubicBezTo>
                    <a:pt x="28" y="33"/>
                    <a:pt x="32" y="44"/>
                    <a:pt x="35" y="56"/>
                  </a:cubicBezTo>
                  <a:cubicBezTo>
                    <a:pt x="38" y="66"/>
                    <a:pt x="41" y="79"/>
                    <a:pt x="41" y="90"/>
                  </a:cubicBezTo>
                  <a:cubicBezTo>
                    <a:pt x="41" y="102"/>
                    <a:pt x="32" y="108"/>
                    <a:pt x="26" y="118"/>
                  </a:cubicBezTo>
                  <a:cubicBezTo>
                    <a:pt x="53" y="105"/>
                    <a:pt x="39" y="73"/>
                    <a:pt x="34" y="52"/>
                  </a:cubicBezTo>
                  <a:cubicBezTo>
                    <a:pt x="32" y="42"/>
                    <a:pt x="30" y="33"/>
                    <a:pt x="23" y="25"/>
                  </a:cubicBezTo>
                  <a:cubicBezTo>
                    <a:pt x="17" y="18"/>
                    <a:pt x="3" y="14"/>
                    <a:pt x="1" y="5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4" name="Freeform 1556">
              <a:extLst>
                <a:ext uri="{FF2B5EF4-FFF2-40B4-BE49-F238E27FC236}">
                  <a16:creationId xmlns:a16="http://schemas.microsoft.com/office/drawing/2014/main" id="{53794516-BA44-4B7D-9E4C-3FF7A8C5C053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 bwMode="auto">
            <a:xfrm>
              <a:off x="1714" y="1053"/>
              <a:ext cx="42" cy="88"/>
            </a:xfrm>
            <a:custGeom>
              <a:avLst/>
              <a:gdLst>
                <a:gd name="T0" fmla="*/ 5 w 57"/>
                <a:gd name="T1" fmla="*/ 0 h 120"/>
                <a:gd name="T2" fmla="*/ 8 w 57"/>
                <a:gd name="T3" fmla="*/ 12 h 120"/>
                <a:gd name="T4" fmla="*/ 1 w 57"/>
                <a:gd name="T5" fmla="*/ 7 h 120"/>
                <a:gd name="T6" fmla="*/ 7 w 57"/>
                <a:gd name="T7" fmla="*/ 16 h 120"/>
                <a:gd name="T8" fmla="*/ 10 w 57"/>
                <a:gd name="T9" fmla="*/ 27 h 120"/>
                <a:gd name="T10" fmla="*/ 0 w 57"/>
                <a:gd name="T11" fmla="*/ 19 h 120"/>
                <a:gd name="T12" fmla="*/ 11 w 57"/>
                <a:gd name="T13" fmla="*/ 30 h 120"/>
                <a:gd name="T14" fmla="*/ 23 w 57"/>
                <a:gd name="T15" fmla="*/ 48 h 120"/>
                <a:gd name="T16" fmla="*/ 12 w 57"/>
                <a:gd name="T17" fmla="*/ 29 h 120"/>
                <a:gd name="T18" fmla="*/ 10 w 57"/>
                <a:gd name="T19" fmla="*/ 21 h 120"/>
                <a:gd name="T20" fmla="*/ 7 w 57"/>
                <a:gd name="T21" fmla="*/ 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20">
                  <a:moveTo>
                    <a:pt x="13" y="0"/>
                  </a:moveTo>
                  <a:cubicBezTo>
                    <a:pt x="15" y="9"/>
                    <a:pt x="21" y="21"/>
                    <a:pt x="20" y="30"/>
                  </a:cubicBezTo>
                  <a:cubicBezTo>
                    <a:pt x="11" y="29"/>
                    <a:pt x="7" y="21"/>
                    <a:pt x="1" y="17"/>
                  </a:cubicBezTo>
                  <a:cubicBezTo>
                    <a:pt x="9" y="24"/>
                    <a:pt x="16" y="31"/>
                    <a:pt x="18" y="41"/>
                  </a:cubicBezTo>
                  <a:cubicBezTo>
                    <a:pt x="21" y="50"/>
                    <a:pt x="20" y="60"/>
                    <a:pt x="23" y="70"/>
                  </a:cubicBezTo>
                  <a:cubicBezTo>
                    <a:pt x="18" y="58"/>
                    <a:pt x="11" y="54"/>
                    <a:pt x="0" y="49"/>
                  </a:cubicBezTo>
                  <a:cubicBezTo>
                    <a:pt x="11" y="56"/>
                    <a:pt x="20" y="66"/>
                    <a:pt x="27" y="77"/>
                  </a:cubicBezTo>
                  <a:cubicBezTo>
                    <a:pt x="36" y="91"/>
                    <a:pt x="49" y="104"/>
                    <a:pt x="57" y="120"/>
                  </a:cubicBezTo>
                  <a:cubicBezTo>
                    <a:pt x="49" y="104"/>
                    <a:pt x="35" y="92"/>
                    <a:pt x="30" y="75"/>
                  </a:cubicBezTo>
                  <a:cubicBezTo>
                    <a:pt x="27" y="68"/>
                    <a:pt x="25" y="61"/>
                    <a:pt x="24" y="53"/>
                  </a:cubicBezTo>
                  <a:cubicBezTo>
                    <a:pt x="22" y="37"/>
                    <a:pt x="21" y="22"/>
                    <a:pt x="16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5" name="Freeform 1557">
              <a:extLst>
                <a:ext uri="{FF2B5EF4-FFF2-40B4-BE49-F238E27FC236}">
                  <a16:creationId xmlns:a16="http://schemas.microsoft.com/office/drawing/2014/main" id="{0B4F89A9-F80D-4C0B-ABE8-42CB3856A18A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 bwMode="auto">
            <a:xfrm>
              <a:off x="1803" y="1212"/>
              <a:ext cx="59" cy="86"/>
            </a:xfrm>
            <a:custGeom>
              <a:avLst/>
              <a:gdLst>
                <a:gd name="T0" fmla="*/ 29 w 81"/>
                <a:gd name="T1" fmla="*/ 0 h 116"/>
                <a:gd name="T2" fmla="*/ 9 w 81"/>
                <a:gd name="T3" fmla="*/ 12 h 116"/>
                <a:gd name="T4" fmla="*/ 9 w 81"/>
                <a:gd name="T5" fmla="*/ 25 h 116"/>
                <a:gd name="T6" fmla="*/ 0 w 81"/>
                <a:gd name="T7" fmla="*/ 36 h 116"/>
                <a:gd name="T8" fmla="*/ 0 w 81"/>
                <a:gd name="T9" fmla="*/ 47 h 116"/>
                <a:gd name="T10" fmla="*/ 2 w 81"/>
                <a:gd name="T11" fmla="*/ 35 h 116"/>
                <a:gd name="T12" fmla="*/ 11 w 81"/>
                <a:gd name="T13" fmla="*/ 14 h 116"/>
                <a:gd name="T14" fmla="*/ 20 w 81"/>
                <a:gd name="T15" fmla="*/ 11 h 116"/>
                <a:gd name="T16" fmla="*/ 29 w 81"/>
                <a:gd name="T17" fmla="*/ 1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15">
                  <a:moveTo>
                    <a:pt x="75" y="0"/>
                  </a:moveTo>
                  <a:cubicBezTo>
                    <a:pt x="81" y="6"/>
                    <a:pt x="35" y="31"/>
                    <a:pt x="24" y="30"/>
                  </a:cubicBezTo>
                  <a:cubicBezTo>
                    <a:pt x="29" y="43"/>
                    <a:pt x="33" y="49"/>
                    <a:pt x="24" y="62"/>
                  </a:cubicBezTo>
                  <a:cubicBezTo>
                    <a:pt x="17" y="72"/>
                    <a:pt x="9" y="79"/>
                    <a:pt x="0" y="87"/>
                  </a:cubicBezTo>
                  <a:cubicBezTo>
                    <a:pt x="7" y="96"/>
                    <a:pt x="5" y="107"/>
                    <a:pt x="0" y="116"/>
                  </a:cubicBezTo>
                  <a:cubicBezTo>
                    <a:pt x="9" y="104"/>
                    <a:pt x="7" y="99"/>
                    <a:pt x="6" y="86"/>
                  </a:cubicBezTo>
                  <a:cubicBezTo>
                    <a:pt x="20" y="83"/>
                    <a:pt x="36" y="49"/>
                    <a:pt x="29" y="35"/>
                  </a:cubicBezTo>
                  <a:cubicBezTo>
                    <a:pt x="37" y="31"/>
                    <a:pt x="46" y="32"/>
                    <a:pt x="54" y="27"/>
                  </a:cubicBezTo>
                  <a:cubicBezTo>
                    <a:pt x="63" y="22"/>
                    <a:pt x="68" y="11"/>
                    <a:pt x="75" y="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6" name="Freeform 1558">
              <a:extLst>
                <a:ext uri="{FF2B5EF4-FFF2-40B4-BE49-F238E27FC236}">
                  <a16:creationId xmlns:a16="http://schemas.microsoft.com/office/drawing/2014/main" id="{4B8ACA28-D93E-4A1A-85E3-9A9044F6252E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 bwMode="auto">
            <a:xfrm>
              <a:off x="1667" y="1251"/>
              <a:ext cx="102" cy="21"/>
            </a:xfrm>
            <a:custGeom>
              <a:avLst/>
              <a:gdLst>
                <a:gd name="T0" fmla="*/ 55 w 138"/>
                <a:gd name="T1" fmla="*/ 6 h 29"/>
                <a:gd name="T2" fmla="*/ 35 w 138"/>
                <a:gd name="T3" fmla="*/ 7 h 29"/>
                <a:gd name="T4" fmla="*/ 22 w 138"/>
                <a:gd name="T5" fmla="*/ 3 h 29"/>
                <a:gd name="T6" fmla="*/ 0 w 138"/>
                <a:gd name="T7" fmla="*/ 3 h 29"/>
                <a:gd name="T8" fmla="*/ 13 w 138"/>
                <a:gd name="T9" fmla="*/ 2 h 29"/>
                <a:gd name="T10" fmla="*/ 24 w 138"/>
                <a:gd name="T11" fmla="*/ 4 h 29"/>
                <a:gd name="T12" fmla="*/ 47 w 138"/>
                <a:gd name="T13" fmla="*/ 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28">
                  <a:moveTo>
                    <a:pt x="138" y="15"/>
                  </a:moveTo>
                  <a:cubicBezTo>
                    <a:pt x="124" y="21"/>
                    <a:pt x="103" y="21"/>
                    <a:pt x="88" y="20"/>
                  </a:cubicBezTo>
                  <a:cubicBezTo>
                    <a:pt x="76" y="19"/>
                    <a:pt x="65" y="13"/>
                    <a:pt x="55" y="8"/>
                  </a:cubicBezTo>
                  <a:cubicBezTo>
                    <a:pt x="39" y="1"/>
                    <a:pt x="16" y="0"/>
                    <a:pt x="0" y="7"/>
                  </a:cubicBezTo>
                  <a:cubicBezTo>
                    <a:pt x="11" y="8"/>
                    <a:pt x="21" y="6"/>
                    <a:pt x="32" y="6"/>
                  </a:cubicBezTo>
                  <a:cubicBezTo>
                    <a:pt x="41" y="7"/>
                    <a:pt x="50" y="9"/>
                    <a:pt x="60" y="11"/>
                  </a:cubicBezTo>
                  <a:cubicBezTo>
                    <a:pt x="76" y="15"/>
                    <a:pt x="100" y="29"/>
                    <a:pt x="117" y="2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7" name="Freeform 1559">
              <a:extLst>
                <a:ext uri="{FF2B5EF4-FFF2-40B4-BE49-F238E27FC236}">
                  <a16:creationId xmlns:a16="http://schemas.microsoft.com/office/drawing/2014/main" id="{5F620414-7BAE-43C4-B99B-9933B8E93B8A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 bwMode="auto">
            <a:xfrm>
              <a:off x="1428" y="1114"/>
              <a:ext cx="48" cy="41"/>
            </a:xfrm>
            <a:custGeom>
              <a:avLst/>
              <a:gdLst>
                <a:gd name="T0" fmla="*/ 2 w 66"/>
                <a:gd name="T1" fmla="*/ 0 h 55"/>
                <a:gd name="T2" fmla="*/ 2 w 66"/>
                <a:gd name="T3" fmla="*/ 8 h 55"/>
                <a:gd name="T4" fmla="*/ 1 w 66"/>
                <a:gd name="T5" fmla="*/ 18 h 55"/>
                <a:gd name="T6" fmla="*/ 9 w 66"/>
                <a:gd name="T7" fmla="*/ 19 h 55"/>
                <a:gd name="T8" fmla="*/ 15 w 66"/>
                <a:gd name="T9" fmla="*/ 23 h 55"/>
                <a:gd name="T10" fmla="*/ 25 w 66"/>
                <a:gd name="T11" fmla="*/ 16 h 55"/>
                <a:gd name="T12" fmla="*/ 15 w 66"/>
                <a:gd name="T13" fmla="*/ 22 h 55"/>
                <a:gd name="T14" fmla="*/ 9 w 66"/>
                <a:gd name="T15" fmla="*/ 21 h 55"/>
                <a:gd name="T16" fmla="*/ 3 w 66"/>
                <a:gd name="T17" fmla="*/ 19 h 55"/>
                <a:gd name="T18" fmla="*/ 2 w 66"/>
                <a:gd name="T19" fmla="*/ 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55">
                  <a:moveTo>
                    <a:pt x="5" y="0"/>
                  </a:moveTo>
                  <a:cubicBezTo>
                    <a:pt x="7" y="6"/>
                    <a:pt x="6" y="13"/>
                    <a:pt x="6" y="20"/>
                  </a:cubicBezTo>
                  <a:cubicBezTo>
                    <a:pt x="5" y="25"/>
                    <a:pt x="1" y="38"/>
                    <a:pt x="4" y="43"/>
                  </a:cubicBezTo>
                  <a:cubicBezTo>
                    <a:pt x="7" y="50"/>
                    <a:pt x="16" y="43"/>
                    <a:pt x="23" y="45"/>
                  </a:cubicBezTo>
                  <a:cubicBezTo>
                    <a:pt x="29" y="47"/>
                    <a:pt x="34" y="55"/>
                    <a:pt x="40" y="55"/>
                  </a:cubicBezTo>
                  <a:cubicBezTo>
                    <a:pt x="49" y="55"/>
                    <a:pt x="59" y="43"/>
                    <a:pt x="66" y="38"/>
                  </a:cubicBezTo>
                  <a:cubicBezTo>
                    <a:pt x="58" y="44"/>
                    <a:pt x="50" y="50"/>
                    <a:pt x="40" y="52"/>
                  </a:cubicBezTo>
                  <a:cubicBezTo>
                    <a:pt x="32" y="53"/>
                    <a:pt x="30" y="50"/>
                    <a:pt x="23" y="49"/>
                  </a:cubicBezTo>
                  <a:cubicBezTo>
                    <a:pt x="17" y="48"/>
                    <a:pt x="13" y="51"/>
                    <a:pt x="8" y="47"/>
                  </a:cubicBezTo>
                  <a:cubicBezTo>
                    <a:pt x="0" y="41"/>
                    <a:pt x="5" y="32"/>
                    <a:pt x="5" y="2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8" name="Freeform 1560">
              <a:extLst>
                <a:ext uri="{FF2B5EF4-FFF2-40B4-BE49-F238E27FC236}">
                  <a16:creationId xmlns:a16="http://schemas.microsoft.com/office/drawing/2014/main" id="{A892CA83-95B4-4172-BADA-F0CB3C6EA9AD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 bwMode="auto">
            <a:xfrm>
              <a:off x="1138" y="1041"/>
              <a:ext cx="126" cy="114"/>
            </a:xfrm>
            <a:custGeom>
              <a:avLst/>
              <a:gdLst>
                <a:gd name="T0" fmla="*/ 0 w 172"/>
                <a:gd name="T1" fmla="*/ 50 h 155"/>
                <a:gd name="T2" fmla="*/ 18 w 172"/>
                <a:gd name="T3" fmla="*/ 41 h 155"/>
                <a:gd name="T4" fmla="*/ 23 w 172"/>
                <a:gd name="T5" fmla="*/ 32 h 155"/>
                <a:gd name="T6" fmla="*/ 31 w 172"/>
                <a:gd name="T7" fmla="*/ 27 h 155"/>
                <a:gd name="T8" fmla="*/ 39 w 172"/>
                <a:gd name="T9" fmla="*/ 18 h 155"/>
                <a:gd name="T10" fmla="*/ 48 w 172"/>
                <a:gd name="T11" fmla="*/ 14 h 155"/>
                <a:gd name="T12" fmla="*/ 67 w 172"/>
                <a:gd name="T13" fmla="*/ 5 h 155"/>
                <a:gd name="T14" fmla="*/ 50 w 172"/>
                <a:gd name="T15" fmla="*/ 13 h 155"/>
                <a:gd name="T16" fmla="*/ 53 w 172"/>
                <a:gd name="T17" fmla="*/ 28 h 155"/>
                <a:gd name="T18" fmla="*/ 49 w 172"/>
                <a:gd name="T19" fmla="*/ 15 h 155"/>
                <a:gd name="T20" fmla="*/ 32 w 172"/>
                <a:gd name="T21" fmla="*/ 29 h 155"/>
                <a:gd name="T22" fmla="*/ 23 w 172"/>
                <a:gd name="T23" fmla="*/ 34 h 155"/>
                <a:gd name="T24" fmla="*/ 21 w 172"/>
                <a:gd name="T25" fmla="*/ 52 h 155"/>
                <a:gd name="T26" fmla="*/ 18 w 172"/>
                <a:gd name="T27" fmla="*/ 46 h 155"/>
                <a:gd name="T28" fmla="*/ 12 w 172"/>
                <a:gd name="T29" fmla="*/ 62 h 155"/>
                <a:gd name="T30" fmla="*/ 5 w 172"/>
                <a:gd name="T31" fmla="*/ 54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2" h="155">
                  <a:moveTo>
                    <a:pt x="0" y="127"/>
                  </a:moveTo>
                  <a:cubicBezTo>
                    <a:pt x="19" y="127"/>
                    <a:pt x="36" y="119"/>
                    <a:pt x="46" y="104"/>
                  </a:cubicBezTo>
                  <a:cubicBezTo>
                    <a:pt x="50" y="96"/>
                    <a:pt x="53" y="87"/>
                    <a:pt x="59" y="80"/>
                  </a:cubicBezTo>
                  <a:cubicBezTo>
                    <a:pt x="65" y="73"/>
                    <a:pt x="72" y="72"/>
                    <a:pt x="79" y="68"/>
                  </a:cubicBezTo>
                  <a:cubicBezTo>
                    <a:pt x="89" y="64"/>
                    <a:pt x="92" y="52"/>
                    <a:pt x="99" y="44"/>
                  </a:cubicBezTo>
                  <a:cubicBezTo>
                    <a:pt x="105" y="37"/>
                    <a:pt x="113" y="38"/>
                    <a:pt x="122" y="35"/>
                  </a:cubicBezTo>
                  <a:cubicBezTo>
                    <a:pt x="135" y="31"/>
                    <a:pt x="155" y="0"/>
                    <a:pt x="172" y="12"/>
                  </a:cubicBezTo>
                  <a:cubicBezTo>
                    <a:pt x="157" y="17"/>
                    <a:pt x="134" y="15"/>
                    <a:pt x="127" y="34"/>
                  </a:cubicBezTo>
                  <a:cubicBezTo>
                    <a:pt x="123" y="47"/>
                    <a:pt x="126" y="59"/>
                    <a:pt x="135" y="69"/>
                  </a:cubicBezTo>
                  <a:cubicBezTo>
                    <a:pt x="133" y="58"/>
                    <a:pt x="125" y="50"/>
                    <a:pt x="125" y="38"/>
                  </a:cubicBezTo>
                  <a:cubicBezTo>
                    <a:pt x="108" y="41"/>
                    <a:pt x="95" y="63"/>
                    <a:pt x="80" y="72"/>
                  </a:cubicBezTo>
                  <a:cubicBezTo>
                    <a:pt x="74" y="75"/>
                    <a:pt x="64" y="80"/>
                    <a:pt x="58" y="86"/>
                  </a:cubicBezTo>
                  <a:cubicBezTo>
                    <a:pt x="49" y="96"/>
                    <a:pt x="50" y="120"/>
                    <a:pt x="54" y="132"/>
                  </a:cubicBezTo>
                  <a:cubicBezTo>
                    <a:pt x="52" y="127"/>
                    <a:pt x="48" y="122"/>
                    <a:pt x="46" y="116"/>
                  </a:cubicBezTo>
                  <a:cubicBezTo>
                    <a:pt x="37" y="130"/>
                    <a:pt x="26" y="136"/>
                    <a:pt x="32" y="155"/>
                  </a:cubicBezTo>
                  <a:cubicBezTo>
                    <a:pt x="28" y="148"/>
                    <a:pt x="27" y="121"/>
                    <a:pt x="13" y="134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89" name="Freeform 1561">
              <a:extLst>
                <a:ext uri="{FF2B5EF4-FFF2-40B4-BE49-F238E27FC236}">
                  <a16:creationId xmlns:a16="http://schemas.microsoft.com/office/drawing/2014/main" id="{A539132B-5D62-4C55-8A66-84C085279B33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 bwMode="auto">
            <a:xfrm>
              <a:off x="1509" y="718"/>
              <a:ext cx="46" cy="54"/>
            </a:xfrm>
            <a:custGeom>
              <a:avLst/>
              <a:gdLst>
                <a:gd name="T0" fmla="*/ 25 w 63"/>
                <a:gd name="T1" fmla="*/ 0 h 73"/>
                <a:gd name="T2" fmla="*/ 8 w 63"/>
                <a:gd name="T3" fmla="*/ 16 h 73"/>
                <a:gd name="T4" fmla="*/ 0 w 63"/>
                <a:gd name="T5" fmla="*/ 27 h 73"/>
                <a:gd name="T6" fmla="*/ 4 w 63"/>
                <a:gd name="T7" fmla="*/ 30 h 73"/>
                <a:gd name="T8" fmla="*/ 9 w 63"/>
                <a:gd name="T9" fmla="*/ 16 h 73"/>
                <a:gd name="T10" fmla="*/ 17 w 63"/>
                <a:gd name="T11" fmla="*/ 11 h 73"/>
                <a:gd name="T12" fmla="*/ 25 w 63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3">
                  <a:moveTo>
                    <a:pt x="63" y="0"/>
                  </a:moveTo>
                  <a:cubicBezTo>
                    <a:pt x="55" y="19"/>
                    <a:pt x="32" y="23"/>
                    <a:pt x="20" y="38"/>
                  </a:cubicBezTo>
                  <a:cubicBezTo>
                    <a:pt x="13" y="46"/>
                    <a:pt x="14" y="63"/>
                    <a:pt x="0" y="65"/>
                  </a:cubicBezTo>
                  <a:cubicBezTo>
                    <a:pt x="3" y="68"/>
                    <a:pt x="8" y="72"/>
                    <a:pt x="11" y="73"/>
                  </a:cubicBezTo>
                  <a:cubicBezTo>
                    <a:pt x="12" y="60"/>
                    <a:pt x="14" y="47"/>
                    <a:pt x="25" y="39"/>
                  </a:cubicBezTo>
                  <a:cubicBezTo>
                    <a:pt x="30" y="34"/>
                    <a:pt x="37" y="31"/>
                    <a:pt x="42" y="27"/>
                  </a:cubicBezTo>
                  <a:cubicBezTo>
                    <a:pt x="51" y="20"/>
                    <a:pt x="58" y="11"/>
                    <a:pt x="63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0" name="Freeform 1562">
              <a:extLst>
                <a:ext uri="{FF2B5EF4-FFF2-40B4-BE49-F238E27FC236}">
                  <a16:creationId xmlns:a16="http://schemas.microsoft.com/office/drawing/2014/main" id="{EB91ED51-033B-40DB-B1ED-451B09702F99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 bwMode="auto">
            <a:xfrm>
              <a:off x="1446" y="962"/>
              <a:ext cx="68" cy="41"/>
            </a:xfrm>
            <a:custGeom>
              <a:avLst/>
              <a:gdLst>
                <a:gd name="T0" fmla="*/ 37 w 93"/>
                <a:gd name="T1" fmla="*/ 7 h 56"/>
                <a:gd name="T2" fmla="*/ 21 w 93"/>
                <a:gd name="T3" fmla="*/ 22 h 56"/>
                <a:gd name="T4" fmla="*/ 14 w 93"/>
                <a:gd name="T5" fmla="*/ 10 h 56"/>
                <a:gd name="T6" fmla="*/ 9 w 93"/>
                <a:gd name="T7" fmla="*/ 4 h 56"/>
                <a:gd name="T8" fmla="*/ 0 w 93"/>
                <a:gd name="T9" fmla="*/ 0 h 56"/>
                <a:gd name="T10" fmla="*/ 9 w 93"/>
                <a:gd name="T11" fmla="*/ 3 h 56"/>
                <a:gd name="T12" fmla="*/ 15 w 93"/>
                <a:gd name="T13" fmla="*/ 10 h 56"/>
                <a:gd name="T14" fmla="*/ 34 w 93"/>
                <a:gd name="T15" fmla="*/ 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6">
                  <a:moveTo>
                    <a:pt x="93" y="16"/>
                  </a:moveTo>
                  <a:cubicBezTo>
                    <a:pt x="74" y="18"/>
                    <a:pt x="53" y="35"/>
                    <a:pt x="54" y="56"/>
                  </a:cubicBezTo>
                  <a:cubicBezTo>
                    <a:pt x="58" y="32"/>
                    <a:pt x="50" y="38"/>
                    <a:pt x="35" y="25"/>
                  </a:cubicBezTo>
                  <a:cubicBezTo>
                    <a:pt x="29" y="20"/>
                    <a:pt x="28" y="13"/>
                    <a:pt x="22" y="9"/>
                  </a:cubicBezTo>
                  <a:cubicBezTo>
                    <a:pt x="16" y="4"/>
                    <a:pt x="7" y="5"/>
                    <a:pt x="0" y="0"/>
                  </a:cubicBezTo>
                  <a:cubicBezTo>
                    <a:pt x="7" y="3"/>
                    <a:pt x="16" y="4"/>
                    <a:pt x="23" y="8"/>
                  </a:cubicBezTo>
                  <a:cubicBezTo>
                    <a:pt x="29" y="12"/>
                    <a:pt x="32" y="21"/>
                    <a:pt x="38" y="26"/>
                  </a:cubicBezTo>
                  <a:cubicBezTo>
                    <a:pt x="53" y="35"/>
                    <a:pt x="75" y="24"/>
                    <a:pt x="87" y="1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1" name="Freeform 1563">
              <a:extLst>
                <a:ext uri="{FF2B5EF4-FFF2-40B4-BE49-F238E27FC236}">
                  <a16:creationId xmlns:a16="http://schemas.microsoft.com/office/drawing/2014/main" id="{07005CED-9C4B-4D6F-B1EF-B18931832A0E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 bwMode="auto">
            <a:xfrm>
              <a:off x="1842" y="759"/>
              <a:ext cx="45" cy="37"/>
            </a:xfrm>
            <a:custGeom>
              <a:avLst/>
              <a:gdLst>
                <a:gd name="T0" fmla="*/ 18 w 61"/>
                <a:gd name="T1" fmla="*/ 0 h 51"/>
                <a:gd name="T2" fmla="*/ 13 w 61"/>
                <a:gd name="T3" fmla="*/ 11 h 51"/>
                <a:gd name="T4" fmla="*/ 0 w 61"/>
                <a:gd name="T5" fmla="*/ 4 h 51"/>
                <a:gd name="T6" fmla="*/ 24 w 61"/>
                <a:gd name="T7" fmla="*/ 20 h 51"/>
                <a:gd name="T8" fmla="*/ 18 w 61"/>
                <a:gd name="T9" fmla="*/ 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1">
                  <a:moveTo>
                    <a:pt x="45" y="0"/>
                  </a:moveTo>
                  <a:cubicBezTo>
                    <a:pt x="43" y="10"/>
                    <a:pt x="37" y="20"/>
                    <a:pt x="34" y="29"/>
                  </a:cubicBezTo>
                  <a:cubicBezTo>
                    <a:pt x="22" y="23"/>
                    <a:pt x="13" y="14"/>
                    <a:pt x="0" y="11"/>
                  </a:cubicBezTo>
                  <a:cubicBezTo>
                    <a:pt x="18" y="27"/>
                    <a:pt x="38" y="43"/>
                    <a:pt x="61" y="51"/>
                  </a:cubicBezTo>
                  <a:cubicBezTo>
                    <a:pt x="42" y="38"/>
                    <a:pt x="36" y="28"/>
                    <a:pt x="45" y="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2" name="Freeform 1564">
              <a:extLst>
                <a:ext uri="{FF2B5EF4-FFF2-40B4-BE49-F238E27FC236}">
                  <a16:creationId xmlns:a16="http://schemas.microsoft.com/office/drawing/2014/main" id="{70524D8E-27FB-4858-A945-5999C280FFD4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 bwMode="auto">
            <a:xfrm>
              <a:off x="1818" y="990"/>
              <a:ext cx="18" cy="58"/>
            </a:xfrm>
            <a:custGeom>
              <a:avLst/>
              <a:gdLst>
                <a:gd name="T0" fmla="*/ 2 w 24"/>
                <a:gd name="T1" fmla="*/ 0 h 79"/>
                <a:gd name="T2" fmla="*/ 5 w 24"/>
                <a:gd name="T3" fmla="*/ 32 h 79"/>
                <a:gd name="T4" fmla="*/ 3 w 24"/>
                <a:gd name="T5" fmla="*/ 1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9">
                  <a:moveTo>
                    <a:pt x="5" y="0"/>
                  </a:moveTo>
                  <a:cubicBezTo>
                    <a:pt x="0" y="13"/>
                    <a:pt x="0" y="70"/>
                    <a:pt x="12" y="79"/>
                  </a:cubicBezTo>
                  <a:cubicBezTo>
                    <a:pt x="24" y="71"/>
                    <a:pt x="8" y="40"/>
                    <a:pt x="7" y="2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3" name="Freeform 1565">
              <a:extLst>
                <a:ext uri="{FF2B5EF4-FFF2-40B4-BE49-F238E27FC236}">
                  <a16:creationId xmlns:a16="http://schemas.microsoft.com/office/drawing/2014/main" id="{AE638F02-DBD0-463A-BB6A-6F8200CDDFBA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 bwMode="auto">
            <a:xfrm>
              <a:off x="1922" y="1070"/>
              <a:ext cx="24" cy="29"/>
            </a:xfrm>
            <a:custGeom>
              <a:avLst/>
              <a:gdLst>
                <a:gd name="T0" fmla="*/ 12 w 33"/>
                <a:gd name="T1" fmla="*/ 14 h 40"/>
                <a:gd name="T2" fmla="*/ 0 w 33"/>
                <a:gd name="T3" fmla="*/ 0 h 40"/>
                <a:gd name="T4" fmla="*/ 12 w 33"/>
                <a:gd name="T5" fmla="*/ 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36"/>
                  </a:moveTo>
                  <a:cubicBezTo>
                    <a:pt x="14" y="40"/>
                    <a:pt x="14" y="8"/>
                    <a:pt x="0" y="0"/>
                  </a:cubicBezTo>
                  <a:cubicBezTo>
                    <a:pt x="8" y="12"/>
                    <a:pt x="24" y="24"/>
                    <a:pt x="30" y="3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4" name="Freeform 1566">
              <a:extLst>
                <a:ext uri="{FF2B5EF4-FFF2-40B4-BE49-F238E27FC236}">
                  <a16:creationId xmlns:a16="http://schemas.microsoft.com/office/drawing/2014/main" id="{A6BCE2CB-07A6-4B38-AC1E-F3907FE5286B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 bwMode="auto">
            <a:xfrm>
              <a:off x="1342" y="988"/>
              <a:ext cx="19" cy="22"/>
            </a:xfrm>
            <a:custGeom>
              <a:avLst/>
              <a:gdLst>
                <a:gd name="T0" fmla="*/ 11 w 25"/>
                <a:gd name="T1" fmla="*/ 1 h 30"/>
                <a:gd name="T2" fmla="*/ 1 w 25"/>
                <a:gd name="T3" fmla="*/ 12 h 30"/>
                <a:gd name="T4" fmla="*/ 2 w 25"/>
                <a:gd name="T5" fmla="*/ 2 h 30"/>
                <a:gd name="T6" fmla="*/ 1 w 25"/>
                <a:gd name="T7" fmla="*/ 2 h 30"/>
                <a:gd name="T8" fmla="*/ 1 w 25"/>
                <a:gd name="T9" fmla="*/ 2 h 30"/>
                <a:gd name="T10" fmla="*/ 8 w 2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25" y="1"/>
                  </a:moveTo>
                  <a:cubicBezTo>
                    <a:pt x="7" y="0"/>
                    <a:pt x="7" y="19"/>
                    <a:pt x="1" y="30"/>
                  </a:cubicBezTo>
                  <a:cubicBezTo>
                    <a:pt x="5" y="23"/>
                    <a:pt x="6" y="15"/>
                    <a:pt x="5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6" y="12"/>
                    <a:pt x="14" y="9"/>
                    <a:pt x="19" y="3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5" name="Freeform 1567">
              <a:extLst>
                <a:ext uri="{FF2B5EF4-FFF2-40B4-BE49-F238E27FC236}">
                  <a16:creationId xmlns:a16="http://schemas.microsoft.com/office/drawing/2014/main" id="{AC750672-7BC4-41F2-8603-E6871FCB3918}"/>
                </a:ext>
              </a:extLst>
            </p:cNvPr>
            <p:cNvSpPr/>
            <p:nvPr>
              <p:custDataLst>
                <p:tags r:id="rId266"/>
              </p:custDataLst>
            </p:nvPr>
          </p:nvSpPr>
          <p:spPr bwMode="auto">
            <a:xfrm>
              <a:off x="1219" y="958"/>
              <a:ext cx="26" cy="33"/>
            </a:xfrm>
            <a:custGeom>
              <a:avLst/>
              <a:gdLst>
                <a:gd name="T0" fmla="*/ 4 w 36"/>
                <a:gd name="T1" fmla="*/ 0 h 45"/>
                <a:gd name="T2" fmla="*/ 14 w 36"/>
                <a:gd name="T3" fmla="*/ 5 h 45"/>
                <a:gd name="T4" fmla="*/ 13 w 36"/>
                <a:gd name="T5" fmla="*/ 18 h 45"/>
                <a:gd name="T6" fmla="*/ 9 w 36"/>
                <a:gd name="T7" fmla="*/ 1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11" y="0"/>
                  </a:moveTo>
                  <a:cubicBezTo>
                    <a:pt x="0" y="21"/>
                    <a:pt x="33" y="41"/>
                    <a:pt x="36" y="12"/>
                  </a:cubicBezTo>
                  <a:cubicBezTo>
                    <a:pt x="31" y="23"/>
                    <a:pt x="22" y="39"/>
                    <a:pt x="35" y="45"/>
                  </a:cubicBezTo>
                  <a:cubicBezTo>
                    <a:pt x="35" y="38"/>
                    <a:pt x="28" y="28"/>
                    <a:pt x="23" y="28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6" name="Freeform 1568">
              <a:extLst>
                <a:ext uri="{FF2B5EF4-FFF2-40B4-BE49-F238E27FC236}">
                  <a16:creationId xmlns:a16="http://schemas.microsoft.com/office/drawing/2014/main" id="{7B9DF01A-7545-4440-9293-CB37C85A8071}"/>
                </a:ext>
              </a:extLst>
            </p:cNvPr>
            <p:cNvSpPr/>
            <p:nvPr>
              <p:custDataLst>
                <p:tags r:id="rId267"/>
              </p:custDataLst>
            </p:nvPr>
          </p:nvSpPr>
          <p:spPr bwMode="auto">
            <a:xfrm>
              <a:off x="1220" y="882"/>
              <a:ext cx="31" cy="61"/>
            </a:xfrm>
            <a:custGeom>
              <a:avLst/>
              <a:gdLst>
                <a:gd name="T0" fmla="*/ 17 w 42"/>
                <a:gd name="T1" fmla="*/ 0 h 83"/>
                <a:gd name="T2" fmla="*/ 10 w 42"/>
                <a:gd name="T3" fmla="*/ 11 h 83"/>
                <a:gd name="T4" fmla="*/ 9 w 42"/>
                <a:gd name="T5" fmla="*/ 3 h 83"/>
                <a:gd name="T6" fmla="*/ 9 w 42"/>
                <a:gd name="T7" fmla="*/ 18 h 83"/>
                <a:gd name="T8" fmla="*/ 0 w 42"/>
                <a:gd name="T9" fmla="*/ 33 h 83"/>
                <a:gd name="T10" fmla="*/ 17 w 42"/>
                <a:gd name="T11" fmla="*/ 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83">
                  <a:moveTo>
                    <a:pt x="42" y="0"/>
                  </a:moveTo>
                  <a:cubicBezTo>
                    <a:pt x="41" y="8"/>
                    <a:pt x="33" y="22"/>
                    <a:pt x="25" y="27"/>
                  </a:cubicBezTo>
                  <a:cubicBezTo>
                    <a:pt x="21" y="21"/>
                    <a:pt x="20" y="14"/>
                    <a:pt x="21" y="8"/>
                  </a:cubicBezTo>
                  <a:cubicBezTo>
                    <a:pt x="20" y="21"/>
                    <a:pt x="25" y="33"/>
                    <a:pt x="22" y="46"/>
                  </a:cubicBezTo>
                  <a:cubicBezTo>
                    <a:pt x="18" y="58"/>
                    <a:pt x="8" y="73"/>
                    <a:pt x="0" y="83"/>
                  </a:cubicBezTo>
                  <a:cubicBezTo>
                    <a:pt x="14" y="58"/>
                    <a:pt x="25" y="32"/>
                    <a:pt x="42" y="11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7" name="Freeform 1569">
              <a:extLst>
                <a:ext uri="{FF2B5EF4-FFF2-40B4-BE49-F238E27FC236}">
                  <a16:creationId xmlns:a16="http://schemas.microsoft.com/office/drawing/2014/main" id="{D47E549C-ABA6-4890-B3EF-977DDB415550}"/>
                </a:ext>
              </a:extLst>
            </p:cNvPr>
            <p:cNvSpPr/>
            <p:nvPr>
              <p:custDataLst>
                <p:tags r:id="rId268"/>
              </p:custDataLst>
            </p:nvPr>
          </p:nvSpPr>
          <p:spPr bwMode="auto">
            <a:xfrm>
              <a:off x="2041" y="1002"/>
              <a:ext cx="55" cy="66"/>
            </a:xfrm>
            <a:custGeom>
              <a:avLst/>
              <a:gdLst>
                <a:gd name="T0" fmla="*/ 28 w 74"/>
                <a:gd name="T1" fmla="*/ 19 h 89"/>
                <a:gd name="T2" fmla="*/ 27 w 74"/>
                <a:gd name="T3" fmla="*/ 0 h 89"/>
                <a:gd name="T4" fmla="*/ 7 w 74"/>
                <a:gd name="T5" fmla="*/ 7 h 89"/>
                <a:gd name="T6" fmla="*/ 0 w 74"/>
                <a:gd name="T7" fmla="*/ 36 h 89"/>
                <a:gd name="T8" fmla="*/ 7 w 74"/>
                <a:gd name="T9" fmla="*/ 20 h 89"/>
                <a:gd name="T10" fmla="*/ 11 w 74"/>
                <a:gd name="T11" fmla="*/ 9 h 89"/>
                <a:gd name="T12" fmla="*/ 25 w 74"/>
                <a:gd name="T13" fmla="*/ 1 h 89"/>
                <a:gd name="T14" fmla="*/ 28 w 74"/>
                <a:gd name="T15" fmla="*/ 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89">
                  <a:moveTo>
                    <a:pt x="69" y="47"/>
                  </a:moveTo>
                  <a:cubicBezTo>
                    <a:pt x="74" y="33"/>
                    <a:pt x="69" y="14"/>
                    <a:pt x="65" y="0"/>
                  </a:cubicBezTo>
                  <a:cubicBezTo>
                    <a:pt x="54" y="1"/>
                    <a:pt x="25" y="10"/>
                    <a:pt x="18" y="19"/>
                  </a:cubicBezTo>
                  <a:cubicBezTo>
                    <a:pt x="7" y="34"/>
                    <a:pt x="5" y="71"/>
                    <a:pt x="0" y="89"/>
                  </a:cubicBezTo>
                  <a:cubicBezTo>
                    <a:pt x="5" y="76"/>
                    <a:pt x="13" y="63"/>
                    <a:pt x="18" y="49"/>
                  </a:cubicBezTo>
                  <a:cubicBezTo>
                    <a:pt x="20" y="41"/>
                    <a:pt x="22" y="28"/>
                    <a:pt x="27" y="21"/>
                  </a:cubicBezTo>
                  <a:cubicBezTo>
                    <a:pt x="33" y="13"/>
                    <a:pt x="53" y="6"/>
                    <a:pt x="62" y="1"/>
                  </a:cubicBezTo>
                  <a:cubicBezTo>
                    <a:pt x="74" y="11"/>
                    <a:pt x="72" y="38"/>
                    <a:pt x="67" y="5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8" name="Freeform 1570">
              <a:extLst>
                <a:ext uri="{FF2B5EF4-FFF2-40B4-BE49-F238E27FC236}">
                  <a16:creationId xmlns:a16="http://schemas.microsoft.com/office/drawing/2014/main" id="{9AA0282A-D939-4F7B-B0D6-BA545C7A0591}"/>
                </a:ext>
              </a:extLst>
            </p:cNvPr>
            <p:cNvSpPr/>
            <p:nvPr>
              <p:custDataLst>
                <p:tags r:id="rId269"/>
              </p:custDataLst>
            </p:nvPr>
          </p:nvSpPr>
          <p:spPr bwMode="auto">
            <a:xfrm>
              <a:off x="1524" y="861"/>
              <a:ext cx="34" cy="31"/>
            </a:xfrm>
            <a:custGeom>
              <a:avLst/>
              <a:gdLst>
                <a:gd name="T0" fmla="*/ 17 w 47"/>
                <a:gd name="T1" fmla="*/ 1 h 42"/>
                <a:gd name="T2" fmla="*/ 1 w 47"/>
                <a:gd name="T3" fmla="*/ 17 h 42"/>
                <a:gd name="T4" fmla="*/ 18 w 4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45" y="2"/>
                  </a:moveTo>
                  <a:cubicBezTo>
                    <a:pt x="24" y="5"/>
                    <a:pt x="11" y="24"/>
                    <a:pt x="3" y="42"/>
                  </a:cubicBezTo>
                  <a:cubicBezTo>
                    <a:pt x="0" y="17"/>
                    <a:pt x="27" y="5"/>
                    <a:pt x="47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099" name="Freeform 1571">
              <a:extLst>
                <a:ext uri="{FF2B5EF4-FFF2-40B4-BE49-F238E27FC236}">
                  <a16:creationId xmlns:a16="http://schemas.microsoft.com/office/drawing/2014/main" id="{85DD2B6A-ACE5-48F9-9596-7F285045866C}"/>
                </a:ext>
              </a:extLst>
            </p:cNvPr>
            <p:cNvSpPr/>
            <p:nvPr>
              <p:custDataLst>
                <p:tags r:id="rId270"/>
              </p:custDataLst>
            </p:nvPr>
          </p:nvSpPr>
          <p:spPr bwMode="auto">
            <a:xfrm>
              <a:off x="1469" y="821"/>
              <a:ext cx="30" cy="17"/>
            </a:xfrm>
            <a:custGeom>
              <a:avLst/>
              <a:gdLst>
                <a:gd name="T0" fmla="*/ 16 w 41"/>
                <a:gd name="T1" fmla="*/ 0 h 23"/>
                <a:gd name="T2" fmla="*/ 10 w 41"/>
                <a:gd name="T3" fmla="*/ 8 h 23"/>
                <a:gd name="T4" fmla="*/ 0 w 41"/>
                <a:gd name="T5" fmla="*/ 10 h 23"/>
                <a:gd name="T6" fmla="*/ 15 w 4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3">
                  <a:moveTo>
                    <a:pt x="41" y="0"/>
                  </a:moveTo>
                  <a:cubicBezTo>
                    <a:pt x="30" y="0"/>
                    <a:pt x="27" y="10"/>
                    <a:pt x="25" y="20"/>
                  </a:cubicBezTo>
                  <a:cubicBezTo>
                    <a:pt x="21" y="18"/>
                    <a:pt x="7" y="13"/>
                    <a:pt x="0" y="23"/>
                  </a:cubicBezTo>
                  <a:cubicBezTo>
                    <a:pt x="13" y="16"/>
                    <a:pt x="30" y="10"/>
                    <a:pt x="40" y="0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0" name="Freeform 1572">
              <a:extLst>
                <a:ext uri="{FF2B5EF4-FFF2-40B4-BE49-F238E27FC236}">
                  <a16:creationId xmlns:a16="http://schemas.microsoft.com/office/drawing/2014/main" id="{8A8226AD-85C0-4399-88C7-1ED7DF194B77}"/>
                </a:ext>
              </a:extLst>
            </p:cNvPr>
            <p:cNvSpPr/>
            <p:nvPr>
              <p:custDataLst>
                <p:tags r:id="rId271"/>
              </p:custDataLst>
            </p:nvPr>
          </p:nvSpPr>
          <p:spPr bwMode="auto">
            <a:xfrm>
              <a:off x="1395" y="761"/>
              <a:ext cx="31" cy="19"/>
            </a:xfrm>
            <a:custGeom>
              <a:avLst/>
              <a:gdLst>
                <a:gd name="T0" fmla="*/ 14 w 43"/>
                <a:gd name="T1" fmla="*/ 1 h 26"/>
                <a:gd name="T2" fmla="*/ 16 w 43"/>
                <a:gd name="T3" fmla="*/ 0 h 26"/>
                <a:gd name="T4" fmla="*/ 0 w 43"/>
                <a:gd name="T5" fmla="*/ 8 h 26"/>
                <a:gd name="T6" fmla="*/ 13 w 4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36" y="2"/>
                  </a:moveTo>
                  <a:cubicBezTo>
                    <a:pt x="39" y="1"/>
                    <a:pt x="41" y="3"/>
                    <a:pt x="43" y="0"/>
                  </a:cubicBezTo>
                  <a:cubicBezTo>
                    <a:pt x="25" y="0"/>
                    <a:pt x="17" y="26"/>
                    <a:pt x="0" y="21"/>
                  </a:cubicBezTo>
                  <a:cubicBezTo>
                    <a:pt x="8" y="17"/>
                    <a:pt x="29" y="10"/>
                    <a:pt x="35" y="2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1" name="Freeform 1573">
              <a:extLst>
                <a:ext uri="{FF2B5EF4-FFF2-40B4-BE49-F238E27FC236}">
                  <a16:creationId xmlns:a16="http://schemas.microsoft.com/office/drawing/2014/main" id="{7CBD7B36-19AF-43BB-9C19-E68651241855}"/>
                </a:ext>
              </a:extLst>
            </p:cNvPr>
            <p:cNvSpPr/>
            <p:nvPr>
              <p:custDataLst>
                <p:tags r:id="rId272"/>
              </p:custDataLst>
            </p:nvPr>
          </p:nvSpPr>
          <p:spPr bwMode="auto">
            <a:xfrm>
              <a:off x="1418" y="858"/>
              <a:ext cx="13" cy="91"/>
            </a:xfrm>
            <a:custGeom>
              <a:avLst/>
              <a:gdLst>
                <a:gd name="T0" fmla="*/ 4 w 18"/>
                <a:gd name="T1" fmla="*/ 0 h 124"/>
                <a:gd name="T2" fmla="*/ 1 w 18"/>
                <a:gd name="T3" fmla="*/ 26 h 124"/>
                <a:gd name="T4" fmla="*/ 0 w 18"/>
                <a:gd name="T5" fmla="*/ 49 h 124"/>
                <a:gd name="T6" fmla="*/ 4 w 18"/>
                <a:gd name="T7" fmla="*/ 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4">
                  <a:moveTo>
                    <a:pt x="9" y="0"/>
                  </a:moveTo>
                  <a:cubicBezTo>
                    <a:pt x="2" y="22"/>
                    <a:pt x="3" y="44"/>
                    <a:pt x="4" y="67"/>
                  </a:cubicBezTo>
                  <a:cubicBezTo>
                    <a:pt x="5" y="84"/>
                    <a:pt x="8" y="110"/>
                    <a:pt x="0" y="124"/>
                  </a:cubicBezTo>
                  <a:cubicBezTo>
                    <a:pt x="18" y="92"/>
                    <a:pt x="9" y="42"/>
                    <a:pt x="9" y="7"/>
                  </a:cubicBezTo>
                </a:path>
              </a:pathLst>
            </a:custGeom>
            <a:solidFill>
              <a:srgbClr val="F2A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2" name="Freeform 1574">
              <a:extLst>
                <a:ext uri="{FF2B5EF4-FFF2-40B4-BE49-F238E27FC236}">
                  <a16:creationId xmlns:a16="http://schemas.microsoft.com/office/drawing/2014/main" id="{DE84A0D4-4938-4F09-86B7-D92E424054E0}"/>
                </a:ext>
              </a:extLst>
            </p:cNvPr>
            <p:cNvSpPr/>
            <p:nvPr>
              <p:custDataLst>
                <p:tags r:id="rId273"/>
              </p:custDataLst>
            </p:nvPr>
          </p:nvSpPr>
          <p:spPr bwMode="auto">
            <a:xfrm>
              <a:off x="1445" y="869"/>
              <a:ext cx="446" cy="328"/>
            </a:xfrm>
            <a:custGeom>
              <a:avLst/>
              <a:gdLst>
                <a:gd name="T0" fmla="*/ 241 w 606"/>
                <a:gd name="T1" fmla="*/ 179 h 444"/>
                <a:gd name="T2" fmla="*/ 233 w 606"/>
                <a:gd name="T3" fmla="*/ 158 h 444"/>
                <a:gd name="T4" fmla="*/ 203 w 606"/>
                <a:gd name="T5" fmla="*/ 118 h 444"/>
                <a:gd name="T6" fmla="*/ 180 w 606"/>
                <a:gd name="T7" fmla="*/ 122 h 444"/>
                <a:gd name="T8" fmla="*/ 153 w 606"/>
                <a:gd name="T9" fmla="*/ 97 h 444"/>
                <a:gd name="T10" fmla="*/ 141 w 606"/>
                <a:gd name="T11" fmla="*/ 90 h 444"/>
                <a:gd name="T12" fmla="*/ 107 w 606"/>
                <a:gd name="T13" fmla="*/ 75 h 444"/>
                <a:gd name="T14" fmla="*/ 85 w 606"/>
                <a:gd name="T15" fmla="*/ 78 h 444"/>
                <a:gd name="T16" fmla="*/ 61 w 606"/>
                <a:gd name="T17" fmla="*/ 63 h 444"/>
                <a:gd name="T18" fmla="*/ 42 w 606"/>
                <a:gd name="T19" fmla="*/ 41 h 444"/>
                <a:gd name="T20" fmla="*/ 36 w 606"/>
                <a:gd name="T21" fmla="*/ 30 h 444"/>
                <a:gd name="T22" fmla="*/ 0 w 606"/>
                <a:gd name="T23" fmla="*/ 0 h 444"/>
                <a:gd name="T24" fmla="*/ 30 w 606"/>
                <a:gd name="T25" fmla="*/ 12 h 444"/>
                <a:gd name="T26" fmla="*/ 42 w 606"/>
                <a:gd name="T27" fmla="*/ 12 h 444"/>
                <a:gd name="T28" fmla="*/ 43 w 606"/>
                <a:gd name="T29" fmla="*/ 35 h 444"/>
                <a:gd name="T30" fmla="*/ 60 w 606"/>
                <a:gd name="T31" fmla="*/ 50 h 444"/>
                <a:gd name="T32" fmla="*/ 63 w 606"/>
                <a:gd name="T33" fmla="*/ 41 h 444"/>
                <a:gd name="T34" fmla="*/ 63 w 606"/>
                <a:gd name="T35" fmla="*/ 54 h 444"/>
                <a:gd name="T36" fmla="*/ 84 w 606"/>
                <a:gd name="T37" fmla="*/ 64 h 444"/>
                <a:gd name="T38" fmla="*/ 90 w 606"/>
                <a:gd name="T39" fmla="*/ 55 h 444"/>
                <a:gd name="T40" fmla="*/ 96 w 606"/>
                <a:gd name="T41" fmla="*/ 76 h 444"/>
                <a:gd name="T42" fmla="*/ 114 w 606"/>
                <a:gd name="T43" fmla="*/ 70 h 444"/>
                <a:gd name="T44" fmla="*/ 121 w 606"/>
                <a:gd name="T45" fmla="*/ 63 h 444"/>
                <a:gd name="T46" fmla="*/ 124 w 606"/>
                <a:gd name="T47" fmla="*/ 75 h 444"/>
                <a:gd name="T48" fmla="*/ 174 w 606"/>
                <a:gd name="T49" fmla="*/ 85 h 444"/>
                <a:gd name="T50" fmla="*/ 193 w 606"/>
                <a:gd name="T51" fmla="*/ 114 h 444"/>
                <a:gd name="T52" fmla="*/ 230 w 606"/>
                <a:gd name="T53" fmla="*/ 103 h 444"/>
                <a:gd name="T54" fmla="*/ 240 w 606"/>
                <a:gd name="T55" fmla="*/ 135 h 444"/>
                <a:gd name="T56" fmla="*/ 235 w 606"/>
                <a:gd name="T57" fmla="*/ 157 h 444"/>
                <a:gd name="T58" fmla="*/ 241 w 606"/>
                <a:gd name="T59" fmla="*/ 179 h 4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6" h="442">
                  <a:moveTo>
                    <a:pt x="604" y="444"/>
                  </a:moveTo>
                  <a:cubicBezTo>
                    <a:pt x="604" y="444"/>
                    <a:pt x="605" y="417"/>
                    <a:pt x="586" y="393"/>
                  </a:cubicBezTo>
                  <a:cubicBezTo>
                    <a:pt x="561" y="361"/>
                    <a:pt x="554" y="305"/>
                    <a:pt x="510" y="294"/>
                  </a:cubicBezTo>
                  <a:cubicBezTo>
                    <a:pt x="466" y="284"/>
                    <a:pt x="454" y="289"/>
                    <a:pt x="450" y="303"/>
                  </a:cubicBezTo>
                  <a:cubicBezTo>
                    <a:pt x="450" y="303"/>
                    <a:pt x="445" y="225"/>
                    <a:pt x="385" y="241"/>
                  </a:cubicBezTo>
                  <a:cubicBezTo>
                    <a:pt x="385" y="241"/>
                    <a:pt x="367" y="229"/>
                    <a:pt x="355" y="224"/>
                  </a:cubicBezTo>
                  <a:cubicBezTo>
                    <a:pt x="343" y="218"/>
                    <a:pt x="309" y="176"/>
                    <a:pt x="268" y="187"/>
                  </a:cubicBezTo>
                  <a:cubicBezTo>
                    <a:pt x="228" y="197"/>
                    <a:pt x="224" y="208"/>
                    <a:pt x="212" y="195"/>
                  </a:cubicBezTo>
                  <a:cubicBezTo>
                    <a:pt x="200" y="183"/>
                    <a:pt x="193" y="153"/>
                    <a:pt x="154" y="155"/>
                  </a:cubicBezTo>
                  <a:cubicBezTo>
                    <a:pt x="154" y="155"/>
                    <a:pt x="125" y="98"/>
                    <a:pt x="106" y="102"/>
                  </a:cubicBezTo>
                  <a:cubicBezTo>
                    <a:pt x="106" y="102"/>
                    <a:pt x="103" y="79"/>
                    <a:pt x="90" y="75"/>
                  </a:cubicBezTo>
                  <a:cubicBezTo>
                    <a:pt x="78" y="72"/>
                    <a:pt x="103" y="28"/>
                    <a:pt x="0" y="0"/>
                  </a:cubicBezTo>
                  <a:cubicBezTo>
                    <a:pt x="0" y="0"/>
                    <a:pt x="65" y="21"/>
                    <a:pt x="76" y="29"/>
                  </a:cubicBezTo>
                  <a:cubicBezTo>
                    <a:pt x="87" y="37"/>
                    <a:pt x="97" y="35"/>
                    <a:pt x="104" y="30"/>
                  </a:cubicBezTo>
                  <a:cubicBezTo>
                    <a:pt x="104" y="30"/>
                    <a:pt x="90" y="54"/>
                    <a:pt x="108" y="88"/>
                  </a:cubicBezTo>
                  <a:cubicBezTo>
                    <a:pt x="125" y="122"/>
                    <a:pt x="148" y="125"/>
                    <a:pt x="151" y="125"/>
                  </a:cubicBezTo>
                  <a:cubicBezTo>
                    <a:pt x="155" y="125"/>
                    <a:pt x="163" y="112"/>
                    <a:pt x="158" y="103"/>
                  </a:cubicBezTo>
                  <a:cubicBezTo>
                    <a:pt x="158" y="103"/>
                    <a:pt x="167" y="117"/>
                    <a:pt x="158" y="134"/>
                  </a:cubicBezTo>
                  <a:cubicBezTo>
                    <a:pt x="150" y="150"/>
                    <a:pt x="196" y="168"/>
                    <a:pt x="210" y="160"/>
                  </a:cubicBezTo>
                  <a:cubicBezTo>
                    <a:pt x="224" y="151"/>
                    <a:pt x="223" y="142"/>
                    <a:pt x="225" y="135"/>
                  </a:cubicBezTo>
                  <a:cubicBezTo>
                    <a:pt x="225" y="135"/>
                    <a:pt x="206" y="207"/>
                    <a:pt x="241" y="190"/>
                  </a:cubicBezTo>
                  <a:cubicBezTo>
                    <a:pt x="257" y="182"/>
                    <a:pt x="271" y="190"/>
                    <a:pt x="287" y="175"/>
                  </a:cubicBezTo>
                  <a:cubicBezTo>
                    <a:pt x="302" y="160"/>
                    <a:pt x="305" y="156"/>
                    <a:pt x="305" y="156"/>
                  </a:cubicBezTo>
                  <a:cubicBezTo>
                    <a:pt x="305" y="156"/>
                    <a:pt x="289" y="176"/>
                    <a:pt x="311" y="187"/>
                  </a:cubicBezTo>
                  <a:cubicBezTo>
                    <a:pt x="334" y="197"/>
                    <a:pt x="396" y="270"/>
                    <a:pt x="438" y="210"/>
                  </a:cubicBezTo>
                  <a:cubicBezTo>
                    <a:pt x="438" y="210"/>
                    <a:pt x="421" y="283"/>
                    <a:pt x="484" y="283"/>
                  </a:cubicBezTo>
                  <a:cubicBezTo>
                    <a:pt x="548" y="283"/>
                    <a:pt x="549" y="302"/>
                    <a:pt x="576" y="254"/>
                  </a:cubicBezTo>
                  <a:cubicBezTo>
                    <a:pt x="576" y="254"/>
                    <a:pt x="529" y="314"/>
                    <a:pt x="602" y="336"/>
                  </a:cubicBezTo>
                  <a:cubicBezTo>
                    <a:pt x="602" y="336"/>
                    <a:pt x="548" y="336"/>
                    <a:pt x="590" y="389"/>
                  </a:cubicBezTo>
                  <a:cubicBezTo>
                    <a:pt x="606" y="408"/>
                    <a:pt x="606" y="441"/>
                    <a:pt x="604" y="444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3" name="Freeform 1575">
              <a:extLst>
                <a:ext uri="{FF2B5EF4-FFF2-40B4-BE49-F238E27FC236}">
                  <a16:creationId xmlns:a16="http://schemas.microsoft.com/office/drawing/2014/main" id="{63681203-2A01-4642-A1E3-377A20436C49}"/>
                </a:ext>
              </a:extLst>
            </p:cNvPr>
            <p:cNvSpPr/>
            <p:nvPr>
              <p:custDataLst>
                <p:tags r:id="rId274"/>
              </p:custDataLst>
            </p:nvPr>
          </p:nvSpPr>
          <p:spPr bwMode="auto">
            <a:xfrm>
              <a:off x="1597" y="1143"/>
              <a:ext cx="228" cy="95"/>
            </a:xfrm>
            <a:custGeom>
              <a:avLst/>
              <a:gdLst>
                <a:gd name="T0" fmla="*/ 124 w 309"/>
                <a:gd name="T1" fmla="*/ 13 h 129"/>
                <a:gd name="T2" fmla="*/ 103 w 309"/>
                <a:gd name="T3" fmla="*/ 10 h 129"/>
                <a:gd name="T4" fmla="*/ 68 w 309"/>
                <a:gd name="T5" fmla="*/ 27 h 129"/>
                <a:gd name="T6" fmla="*/ 0 w 309"/>
                <a:gd name="T7" fmla="*/ 52 h 129"/>
                <a:gd name="T8" fmla="*/ 13 w 309"/>
                <a:gd name="T9" fmla="*/ 42 h 129"/>
                <a:gd name="T10" fmla="*/ 22 w 309"/>
                <a:gd name="T11" fmla="*/ 33 h 129"/>
                <a:gd name="T12" fmla="*/ 36 w 309"/>
                <a:gd name="T13" fmla="*/ 29 h 129"/>
                <a:gd name="T14" fmla="*/ 83 w 309"/>
                <a:gd name="T15" fmla="*/ 24 h 129"/>
                <a:gd name="T16" fmla="*/ 92 w 309"/>
                <a:gd name="T17" fmla="*/ 10 h 129"/>
                <a:gd name="T18" fmla="*/ 102 w 309"/>
                <a:gd name="T19" fmla="*/ 7 h 129"/>
                <a:gd name="T20" fmla="*/ 124 w 309"/>
                <a:gd name="T21" fmla="*/ 1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29">
                  <a:moveTo>
                    <a:pt x="309" y="33"/>
                  </a:moveTo>
                  <a:cubicBezTo>
                    <a:pt x="309" y="33"/>
                    <a:pt x="298" y="0"/>
                    <a:pt x="258" y="23"/>
                  </a:cubicBezTo>
                  <a:cubicBezTo>
                    <a:pt x="218" y="45"/>
                    <a:pt x="234" y="72"/>
                    <a:pt x="169" y="66"/>
                  </a:cubicBezTo>
                  <a:cubicBezTo>
                    <a:pt x="104" y="60"/>
                    <a:pt x="29" y="107"/>
                    <a:pt x="0" y="129"/>
                  </a:cubicBezTo>
                  <a:cubicBezTo>
                    <a:pt x="0" y="129"/>
                    <a:pt x="8" y="121"/>
                    <a:pt x="31" y="106"/>
                  </a:cubicBezTo>
                  <a:cubicBezTo>
                    <a:pt x="55" y="91"/>
                    <a:pt x="55" y="88"/>
                    <a:pt x="56" y="83"/>
                  </a:cubicBezTo>
                  <a:cubicBezTo>
                    <a:pt x="56" y="83"/>
                    <a:pt x="69" y="86"/>
                    <a:pt x="90" y="74"/>
                  </a:cubicBezTo>
                  <a:cubicBezTo>
                    <a:pt x="111" y="63"/>
                    <a:pt x="195" y="63"/>
                    <a:pt x="208" y="60"/>
                  </a:cubicBezTo>
                  <a:cubicBezTo>
                    <a:pt x="221" y="58"/>
                    <a:pt x="231" y="37"/>
                    <a:pt x="230" y="25"/>
                  </a:cubicBezTo>
                  <a:cubicBezTo>
                    <a:pt x="230" y="25"/>
                    <a:pt x="234" y="26"/>
                    <a:pt x="253" y="18"/>
                  </a:cubicBezTo>
                  <a:cubicBezTo>
                    <a:pt x="271" y="10"/>
                    <a:pt x="304" y="3"/>
                    <a:pt x="309" y="33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4" name="Freeform 1576">
              <a:extLst>
                <a:ext uri="{FF2B5EF4-FFF2-40B4-BE49-F238E27FC236}">
                  <a16:creationId xmlns:a16="http://schemas.microsoft.com/office/drawing/2014/main" id="{49863596-3FC5-417E-8C6B-C590C55D55B0}"/>
                </a:ext>
              </a:extLst>
            </p:cNvPr>
            <p:cNvSpPr/>
            <p:nvPr>
              <p:custDataLst>
                <p:tags r:id="rId275"/>
              </p:custDataLst>
            </p:nvPr>
          </p:nvSpPr>
          <p:spPr bwMode="auto">
            <a:xfrm>
              <a:off x="1879" y="998"/>
              <a:ext cx="75" cy="56"/>
            </a:xfrm>
            <a:custGeom>
              <a:avLst/>
              <a:gdLst>
                <a:gd name="T0" fmla="*/ 40 w 102"/>
                <a:gd name="T1" fmla="*/ 17 h 77"/>
                <a:gd name="T2" fmla="*/ 1 w 102"/>
                <a:gd name="T3" fmla="*/ 30 h 77"/>
                <a:gd name="T4" fmla="*/ 0 w 102"/>
                <a:gd name="T5" fmla="*/ 0 h 77"/>
                <a:gd name="T6" fmla="*/ 8 w 102"/>
                <a:gd name="T7" fmla="*/ 17 h 77"/>
                <a:gd name="T8" fmla="*/ 40 w 102"/>
                <a:gd name="T9" fmla="*/ 1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7">
                  <a:moveTo>
                    <a:pt x="102" y="42"/>
                  </a:moveTo>
                  <a:cubicBezTo>
                    <a:pt x="102" y="42"/>
                    <a:pt x="32" y="37"/>
                    <a:pt x="1" y="77"/>
                  </a:cubicBezTo>
                  <a:cubicBezTo>
                    <a:pt x="1" y="77"/>
                    <a:pt x="30" y="36"/>
                    <a:pt x="0" y="0"/>
                  </a:cubicBezTo>
                  <a:cubicBezTo>
                    <a:pt x="0" y="0"/>
                    <a:pt x="23" y="31"/>
                    <a:pt x="21" y="42"/>
                  </a:cubicBezTo>
                  <a:cubicBezTo>
                    <a:pt x="17" y="61"/>
                    <a:pt x="52" y="30"/>
                    <a:pt x="102" y="4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5" name="Freeform 1577">
              <a:extLst>
                <a:ext uri="{FF2B5EF4-FFF2-40B4-BE49-F238E27FC236}">
                  <a16:creationId xmlns:a16="http://schemas.microsoft.com/office/drawing/2014/main" id="{C71731F9-F7CA-4C64-B9F9-AC3AFEAD5748}"/>
                </a:ext>
              </a:extLst>
            </p:cNvPr>
            <p:cNvSpPr/>
            <p:nvPr>
              <p:custDataLst>
                <p:tags r:id="rId276"/>
              </p:custDataLst>
            </p:nvPr>
          </p:nvSpPr>
          <p:spPr bwMode="auto">
            <a:xfrm>
              <a:off x="1733" y="741"/>
              <a:ext cx="164" cy="316"/>
            </a:xfrm>
            <a:custGeom>
              <a:avLst/>
              <a:gdLst>
                <a:gd name="T0" fmla="*/ 2 w 222"/>
                <a:gd name="T1" fmla="*/ 0 h 428"/>
                <a:gd name="T2" fmla="*/ 7 w 222"/>
                <a:gd name="T3" fmla="*/ 9 h 428"/>
                <a:gd name="T4" fmla="*/ 28 w 222"/>
                <a:gd name="T5" fmla="*/ 27 h 428"/>
                <a:gd name="T6" fmla="*/ 30 w 222"/>
                <a:gd name="T7" fmla="*/ 51 h 428"/>
                <a:gd name="T8" fmla="*/ 19 w 222"/>
                <a:gd name="T9" fmla="*/ 59 h 428"/>
                <a:gd name="T10" fmla="*/ 43 w 222"/>
                <a:gd name="T11" fmla="*/ 78 h 428"/>
                <a:gd name="T12" fmla="*/ 43 w 222"/>
                <a:gd name="T13" fmla="*/ 111 h 428"/>
                <a:gd name="T14" fmla="*/ 49 w 222"/>
                <a:gd name="T15" fmla="*/ 122 h 428"/>
                <a:gd name="T16" fmla="*/ 60 w 222"/>
                <a:gd name="T17" fmla="*/ 140 h 428"/>
                <a:gd name="T18" fmla="*/ 74 w 222"/>
                <a:gd name="T19" fmla="*/ 172 h 428"/>
                <a:gd name="T20" fmla="*/ 64 w 222"/>
                <a:gd name="T21" fmla="*/ 144 h 428"/>
                <a:gd name="T22" fmla="*/ 50 w 222"/>
                <a:gd name="T23" fmla="*/ 122 h 428"/>
                <a:gd name="T24" fmla="*/ 72 w 222"/>
                <a:gd name="T25" fmla="*/ 101 h 428"/>
                <a:gd name="T26" fmla="*/ 50 w 222"/>
                <a:gd name="T27" fmla="*/ 111 h 428"/>
                <a:gd name="T28" fmla="*/ 47 w 222"/>
                <a:gd name="T29" fmla="*/ 97 h 428"/>
                <a:gd name="T30" fmla="*/ 46 w 222"/>
                <a:gd name="T31" fmla="*/ 81 h 428"/>
                <a:gd name="T32" fmla="*/ 57 w 222"/>
                <a:gd name="T33" fmla="*/ 80 h 428"/>
                <a:gd name="T34" fmla="*/ 89 w 222"/>
                <a:gd name="T35" fmla="*/ 76 h 428"/>
                <a:gd name="T36" fmla="*/ 50 w 222"/>
                <a:gd name="T37" fmla="*/ 76 h 428"/>
                <a:gd name="T38" fmla="*/ 30 w 222"/>
                <a:gd name="T39" fmla="*/ 56 h 428"/>
                <a:gd name="T40" fmla="*/ 29 w 222"/>
                <a:gd name="T41" fmla="*/ 26 h 428"/>
                <a:gd name="T42" fmla="*/ 10 w 222"/>
                <a:gd name="T43" fmla="*/ 8 h 428"/>
                <a:gd name="T44" fmla="*/ 2 w 222"/>
                <a:gd name="T45" fmla="*/ 0 h 4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1" h="428">
                  <a:moveTo>
                    <a:pt x="6" y="0"/>
                  </a:moveTo>
                  <a:cubicBezTo>
                    <a:pt x="6" y="0"/>
                    <a:pt x="0" y="13"/>
                    <a:pt x="18" y="21"/>
                  </a:cubicBezTo>
                  <a:cubicBezTo>
                    <a:pt x="36" y="30"/>
                    <a:pt x="47" y="62"/>
                    <a:pt x="69" y="67"/>
                  </a:cubicBezTo>
                  <a:cubicBezTo>
                    <a:pt x="91" y="73"/>
                    <a:pt x="89" y="107"/>
                    <a:pt x="73" y="127"/>
                  </a:cubicBezTo>
                  <a:cubicBezTo>
                    <a:pt x="58" y="146"/>
                    <a:pt x="70" y="158"/>
                    <a:pt x="47" y="146"/>
                  </a:cubicBezTo>
                  <a:cubicBezTo>
                    <a:pt x="47" y="146"/>
                    <a:pt x="92" y="167"/>
                    <a:pt x="105" y="194"/>
                  </a:cubicBezTo>
                  <a:cubicBezTo>
                    <a:pt x="118" y="221"/>
                    <a:pt x="111" y="266"/>
                    <a:pt x="105" y="278"/>
                  </a:cubicBezTo>
                  <a:cubicBezTo>
                    <a:pt x="99" y="290"/>
                    <a:pt x="118" y="289"/>
                    <a:pt x="121" y="304"/>
                  </a:cubicBezTo>
                  <a:cubicBezTo>
                    <a:pt x="124" y="320"/>
                    <a:pt x="125" y="334"/>
                    <a:pt x="147" y="350"/>
                  </a:cubicBezTo>
                  <a:cubicBezTo>
                    <a:pt x="168" y="367"/>
                    <a:pt x="194" y="408"/>
                    <a:pt x="184" y="428"/>
                  </a:cubicBezTo>
                  <a:cubicBezTo>
                    <a:pt x="184" y="428"/>
                    <a:pt x="204" y="410"/>
                    <a:pt x="160" y="358"/>
                  </a:cubicBezTo>
                  <a:cubicBezTo>
                    <a:pt x="149" y="344"/>
                    <a:pt x="129" y="337"/>
                    <a:pt x="125" y="302"/>
                  </a:cubicBezTo>
                  <a:cubicBezTo>
                    <a:pt x="124" y="289"/>
                    <a:pt x="158" y="253"/>
                    <a:pt x="177" y="251"/>
                  </a:cubicBezTo>
                  <a:cubicBezTo>
                    <a:pt x="177" y="251"/>
                    <a:pt x="150" y="253"/>
                    <a:pt x="124" y="277"/>
                  </a:cubicBezTo>
                  <a:cubicBezTo>
                    <a:pt x="98" y="301"/>
                    <a:pt x="114" y="257"/>
                    <a:pt x="116" y="242"/>
                  </a:cubicBezTo>
                  <a:cubicBezTo>
                    <a:pt x="119" y="227"/>
                    <a:pt x="116" y="210"/>
                    <a:pt x="114" y="202"/>
                  </a:cubicBezTo>
                  <a:cubicBezTo>
                    <a:pt x="112" y="195"/>
                    <a:pt x="114" y="192"/>
                    <a:pt x="141" y="198"/>
                  </a:cubicBezTo>
                  <a:cubicBezTo>
                    <a:pt x="167" y="203"/>
                    <a:pt x="222" y="190"/>
                    <a:pt x="222" y="190"/>
                  </a:cubicBezTo>
                  <a:cubicBezTo>
                    <a:pt x="222" y="190"/>
                    <a:pt x="159" y="205"/>
                    <a:pt x="125" y="188"/>
                  </a:cubicBezTo>
                  <a:cubicBezTo>
                    <a:pt x="92" y="170"/>
                    <a:pt x="72" y="163"/>
                    <a:pt x="76" y="140"/>
                  </a:cubicBezTo>
                  <a:cubicBezTo>
                    <a:pt x="80" y="118"/>
                    <a:pt x="109" y="83"/>
                    <a:pt x="72" y="63"/>
                  </a:cubicBezTo>
                  <a:cubicBezTo>
                    <a:pt x="35" y="42"/>
                    <a:pt x="38" y="26"/>
                    <a:pt x="26" y="20"/>
                  </a:cubicBezTo>
                  <a:cubicBezTo>
                    <a:pt x="14" y="14"/>
                    <a:pt x="8" y="9"/>
                    <a:pt x="6" y="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6" name="Freeform 1578">
              <a:extLst>
                <a:ext uri="{FF2B5EF4-FFF2-40B4-BE49-F238E27FC236}">
                  <a16:creationId xmlns:a16="http://schemas.microsoft.com/office/drawing/2014/main" id="{95691823-C54C-4934-BC07-6D42BD9C90B6}"/>
                </a:ext>
              </a:extLst>
            </p:cNvPr>
            <p:cNvSpPr/>
            <p:nvPr>
              <p:custDataLst>
                <p:tags r:id="rId277"/>
              </p:custDataLst>
            </p:nvPr>
          </p:nvSpPr>
          <p:spPr bwMode="auto">
            <a:xfrm>
              <a:off x="1890" y="1037"/>
              <a:ext cx="139" cy="147"/>
            </a:xfrm>
            <a:custGeom>
              <a:avLst/>
              <a:gdLst>
                <a:gd name="T0" fmla="*/ 0 w 189"/>
                <a:gd name="T1" fmla="*/ 44 h 199"/>
                <a:gd name="T2" fmla="*/ 66 w 189"/>
                <a:gd name="T3" fmla="*/ 12 h 199"/>
                <a:gd name="T4" fmla="*/ 63 w 189"/>
                <a:gd name="T5" fmla="*/ 0 h 199"/>
                <a:gd name="T6" fmla="*/ 67 w 189"/>
                <a:gd name="T7" fmla="*/ 5 h 199"/>
                <a:gd name="T8" fmla="*/ 75 w 189"/>
                <a:gd name="T9" fmla="*/ 0 h 199"/>
                <a:gd name="T10" fmla="*/ 68 w 189"/>
                <a:gd name="T11" fmla="*/ 7 h 199"/>
                <a:gd name="T12" fmla="*/ 37 w 189"/>
                <a:gd name="T13" fmla="*/ 47 h 199"/>
                <a:gd name="T14" fmla="*/ 35 w 189"/>
                <a:gd name="T15" fmla="*/ 64 h 199"/>
                <a:gd name="T16" fmla="*/ 45 w 189"/>
                <a:gd name="T17" fmla="*/ 62 h 199"/>
                <a:gd name="T18" fmla="*/ 40 w 189"/>
                <a:gd name="T19" fmla="*/ 66 h 199"/>
                <a:gd name="T20" fmla="*/ 60 w 189"/>
                <a:gd name="T21" fmla="*/ 69 h 199"/>
                <a:gd name="T22" fmla="*/ 44 w 189"/>
                <a:gd name="T23" fmla="*/ 70 h 199"/>
                <a:gd name="T24" fmla="*/ 44 w 189"/>
                <a:gd name="T25" fmla="*/ 81 h 199"/>
                <a:gd name="T26" fmla="*/ 36 w 189"/>
                <a:gd name="T27" fmla="*/ 70 h 199"/>
                <a:gd name="T28" fmla="*/ 28 w 189"/>
                <a:gd name="T29" fmla="*/ 67 h 199"/>
                <a:gd name="T30" fmla="*/ 21 w 189"/>
                <a:gd name="T31" fmla="*/ 73 h 199"/>
                <a:gd name="T32" fmla="*/ 28 w 189"/>
                <a:gd name="T33" fmla="*/ 65 h 199"/>
                <a:gd name="T34" fmla="*/ 24 w 189"/>
                <a:gd name="T35" fmla="*/ 61 h 199"/>
                <a:gd name="T36" fmla="*/ 26 w 189"/>
                <a:gd name="T37" fmla="*/ 56 h 199"/>
                <a:gd name="T38" fmla="*/ 30 w 189"/>
                <a:gd name="T39" fmla="*/ 49 h 199"/>
                <a:gd name="T40" fmla="*/ 26 w 189"/>
                <a:gd name="T41" fmla="*/ 49 h 199"/>
                <a:gd name="T42" fmla="*/ 0 w 189"/>
                <a:gd name="T43" fmla="*/ 44 h 1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9" h="199">
                  <a:moveTo>
                    <a:pt x="0" y="110"/>
                  </a:moveTo>
                  <a:cubicBezTo>
                    <a:pt x="0" y="110"/>
                    <a:pt x="139" y="151"/>
                    <a:pt x="166" y="30"/>
                  </a:cubicBezTo>
                  <a:cubicBezTo>
                    <a:pt x="168" y="20"/>
                    <a:pt x="169" y="7"/>
                    <a:pt x="156" y="0"/>
                  </a:cubicBezTo>
                  <a:cubicBezTo>
                    <a:pt x="156" y="0"/>
                    <a:pt x="166" y="4"/>
                    <a:pt x="168" y="12"/>
                  </a:cubicBezTo>
                  <a:cubicBezTo>
                    <a:pt x="171" y="19"/>
                    <a:pt x="185" y="8"/>
                    <a:pt x="189" y="0"/>
                  </a:cubicBezTo>
                  <a:cubicBezTo>
                    <a:pt x="189" y="0"/>
                    <a:pt x="179" y="15"/>
                    <a:pt x="171" y="19"/>
                  </a:cubicBezTo>
                  <a:cubicBezTo>
                    <a:pt x="163" y="24"/>
                    <a:pt x="175" y="87"/>
                    <a:pt x="93" y="118"/>
                  </a:cubicBezTo>
                  <a:cubicBezTo>
                    <a:pt x="55" y="132"/>
                    <a:pt x="73" y="162"/>
                    <a:pt x="89" y="160"/>
                  </a:cubicBezTo>
                  <a:cubicBezTo>
                    <a:pt x="104" y="158"/>
                    <a:pt x="107" y="160"/>
                    <a:pt x="113" y="154"/>
                  </a:cubicBezTo>
                  <a:cubicBezTo>
                    <a:pt x="113" y="154"/>
                    <a:pt x="108" y="162"/>
                    <a:pt x="99" y="164"/>
                  </a:cubicBezTo>
                  <a:cubicBezTo>
                    <a:pt x="99" y="164"/>
                    <a:pt x="134" y="181"/>
                    <a:pt x="150" y="170"/>
                  </a:cubicBezTo>
                  <a:cubicBezTo>
                    <a:pt x="150" y="170"/>
                    <a:pt x="139" y="181"/>
                    <a:pt x="110" y="173"/>
                  </a:cubicBezTo>
                  <a:cubicBezTo>
                    <a:pt x="81" y="166"/>
                    <a:pt x="104" y="192"/>
                    <a:pt x="112" y="199"/>
                  </a:cubicBezTo>
                  <a:cubicBezTo>
                    <a:pt x="112" y="199"/>
                    <a:pt x="93" y="185"/>
                    <a:pt x="91" y="174"/>
                  </a:cubicBezTo>
                  <a:cubicBezTo>
                    <a:pt x="89" y="162"/>
                    <a:pt x="81" y="164"/>
                    <a:pt x="69" y="167"/>
                  </a:cubicBezTo>
                  <a:cubicBezTo>
                    <a:pt x="56" y="170"/>
                    <a:pt x="53" y="180"/>
                    <a:pt x="52" y="182"/>
                  </a:cubicBezTo>
                  <a:cubicBezTo>
                    <a:pt x="52" y="182"/>
                    <a:pt x="58" y="170"/>
                    <a:pt x="70" y="161"/>
                  </a:cubicBezTo>
                  <a:cubicBezTo>
                    <a:pt x="77" y="156"/>
                    <a:pt x="65" y="145"/>
                    <a:pt x="58" y="150"/>
                  </a:cubicBezTo>
                  <a:cubicBezTo>
                    <a:pt x="58" y="150"/>
                    <a:pt x="64" y="145"/>
                    <a:pt x="65" y="140"/>
                  </a:cubicBezTo>
                  <a:cubicBezTo>
                    <a:pt x="67" y="135"/>
                    <a:pt x="73" y="122"/>
                    <a:pt x="76" y="121"/>
                  </a:cubicBezTo>
                  <a:cubicBezTo>
                    <a:pt x="79" y="120"/>
                    <a:pt x="70" y="118"/>
                    <a:pt x="64" y="122"/>
                  </a:cubicBezTo>
                  <a:cubicBezTo>
                    <a:pt x="58" y="126"/>
                    <a:pt x="2" y="112"/>
                    <a:pt x="0" y="11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7" name="Freeform 1579">
              <a:extLst>
                <a:ext uri="{FF2B5EF4-FFF2-40B4-BE49-F238E27FC236}">
                  <a16:creationId xmlns:a16="http://schemas.microsoft.com/office/drawing/2014/main" id="{8785C957-C8B9-45CD-813C-578C92CB824F}"/>
                </a:ext>
              </a:extLst>
            </p:cNvPr>
            <p:cNvSpPr/>
            <p:nvPr>
              <p:custDataLst>
                <p:tags r:id="rId278"/>
              </p:custDataLst>
            </p:nvPr>
          </p:nvSpPr>
          <p:spPr bwMode="auto">
            <a:xfrm>
              <a:off x="1959" y="974"/>
              <a:ext cx="74" cy="95"/>
            </a:xfrm>
            <a:custGeom>
              <a:avLst/>
              <a:gdLst>
                <a:gd name="T0" fmla="*/ 40 w 101"/>
                <a:gd name="T1" fmla="*/ 4 h 129"/>
                <a:gd name="T2" fmla="*/ 27 w 101"/>
                <a:gd name="T3" fmla="*/ 15 h 129"/>
                <a:gd name="T4" fmla="*/ 15 w 101"/>
                <a:gd name="T5" fmla="*/ 20 h 129"/>
                <a:gd name="T6" fmla="*/ 2 w 101"/>
                <a:gd name="T7" fmla="*/ 0 h 129"/>
                <a:gd name="T8" fmla="*/ 12 w 101"/>
                <a:gd name="T9" fmla="*/ 21 h 129"/>
                <a:gd name="T10" fmla="*/ 4 w 101"/>
                <a:gd name="T11" fmla="*/ 49 h 129"/>
                <a:gd name="T12" fmla="*/ 11 w 101"/>
                <a:gd name="T13" fmla="*/ 48 h 129"/>
                <a:gd name="T14" fmla="*/ 14 w 101"/>
                <a:gd name="T15" fmla="*/ 37 h 129"/>
                <a:gd name="T16" fmla="*/ 18 w 101"/>
                <a:gd name="T17" fmla="*/ 21 h 129"/>
                <a:gd name="T18" fmla="*/ 26 w 101"/>
                <a:gd name="T19" fmla="*/ 16 h 129"/>
                <a:gd name="T20" fmla="*/ 40 w 101"/>
                <a:gd name="T21" fmla="*/ 4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29">
                  <a:moveTo>
                    <a:pt x="101" y="11"/>
                  </a:moveTo>
                  <a:cubicBezTo>
                    <a:pt x="101" y="11"/>
                    <a:pt x="81" y="32"/>
                    <a:pt x="69" y="36"/>
                  </a:cubicBezTo>
                  <a:cubicBezTo>
                    <a:pt x="56" y="40"/>
                    <a:pt x="46" y="52"/>
                    <a:pt x="37" y="50"/>
                  </a:cubicBezTo>
                  <a:cubicBezTo>
                    <a:pt x="28" y="48"/>
                    <a:pt x="7" y="14"/>
                    <a:pt x="6" y="0"/>
                  </a:cubicBezTo>
                  <a:cubicBezTo>
                    <a:pt x="6" y="0"/>
                    <a:pt x="6" y="24"/>
                    <a:pt x="30" y="51"/>
                  </a:cubicBezTo>
                  <a:cubicBezTo>
                    <a:pt x="53" y="79"/>
                    <a:pt x="17" y="118"/>
                    <a:pt x="9" y="123"/>
                  </a:cubicBezTo>
                  <a:cubicBezTo>
                    <a:pt x="0" y="129"/>
                    <a:pt x="23" y="110"/>
                    <a:pt x="27" y="120"/>
                  </a:cubicBezTo>
                  <a:cubicBezTo>
                    <a:pt x="27" y="120"/>
                    <a:pt x="21" y="117"/>
                    <a:pt x="35" y="93"/>
                  </a:cubicBezTo>
                  <a:cubicBezTo>
                    <a:pt x="48" y="69"/>
                    <a:pt x="32" y="65"/>
                    <a:pt x="46" y="53"/>
                  </a:cubicBezTo>
                  <a:cubicBezTo>
                    <a:pt x="48" y="52"/>
                    <a:pt x="60" y="42"/>
                    <a:pt x="65" y="41"/>
                  </a:cubicBezTo>
                  <a:cubicBezTo>
                    <a:pt x="71" y="40"/>
                    <a:pt x="98" y="17"/>
                    <a:pt x="101" y="1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8" name="Freeform 1580">
              <a:extLst>
                <a:ext uri="{FF2B5EF4-FFF2-40B4-BE49-F238E27FC236}">
                  <a16:creationId xmlns:a16="http://schemas.microsoft.com/office/drawing/2014/main" id="{BD40073F-0FC0-420C-82AF-AB85411410E4}"/>
                </a:ext>
              </a:extLst>
            </p:cNvPr>
            <p:cNvSpPr/>
            <p:nvPr>
              <p:custDataLst>
                <p:tags r:id="rId279"/>
              </p:custDataLst>
            </p:nvPr>
          </p:nvSpPr>
          <p:spPr bwMode="auto">
            <a:xfrm>
              <a:off x="1340" y="1032"/>
              <a:ext cx="316" cy="176"/>
            </a:xfrm>
            <a:custGeom>
              <a:avLst/>
              <a:gdLst>
                <a:gd name="T0" fmla="*/ 168 w 430"/>
                <a:gd name="T1" fmla="*/ 37 h 239"/>
                <a:gd name="T2" fmla="*/ 158 w 430"/>
                <a:gd name="T3" fmla="*/ 59 h 239"/>
                <a:gd name="T4" fmla="*/ 129 w 430"/>
                <a:gd name="T5" fmla="*/ 52 h 239"/>
                <a:gd name="T6" fmla="*/ 82 w 430"/>
                <a:gd name="T7" fmla="*/ 35 h 239"/>
                <a:gd name="T8" fmla="*/ 37 w 430"/>
                <a:gd name="T9" fmla="*/ 22 h 239"/>
                <a:gd name="T10" fmla="*/ 34 w 430"/>
                <a:gd name="T11" fmla="*/ 23 h 239"/>
                <a:gd name="T12" fmla="*/ 17 w 430"/>
                <a:gd name="T13" fmla="*/ 7 h 239"/>
                <a:gd name="T14" fmla="*/ 15 w 430"/>
                <a:gd name="T15" fmla="*/ 1 h 239"/>
                <a:gd name="T16" fmla="*/ 13 w 430"/>
                <a:gd name="T17" fmla="*/ 5 h 239"/>
                <a:gd name="T18" fmla="*/ 0 w 430"/>
                <a:gd name="T19" fmla="*/ 0 h 239"/>
                <a:gd name="T20" fmla="*/ 15 w 430"/>
                <a:gd name="T21" fmla="*/ 7 h 239"/>
                <a:gd name="T22" fmla="*/ 26 w 430"/>
                <a:gd name="T23" fmla="*/ 15 h 239"/>
                <a:gd name="T24" fmla="*/ 29 w 430"/>
                <a:gd name="T25" fmla="*/ 29 h 239"/>
                <a:gd name="T26" fmla="*/ 37 w 430"/>
                <a:gd name="T27" fmla="*/ 27 h 239"/>
                <a:gd name="T28" fmla="*/ 80 w 430"/>
                <a:gd name="T29" fmla="*/ 36 h 239"/>
                <a:gd name="T30" fmla="*/ 136 w 430"/>
                <a:gd name="T31" fmla="*/ 63 h 239"/>
                <a:gd name="T32" fmla="*/ 129 w 430"/>
                <a:gd name="T33" fmla="*/ 88 h 239"/>
                <a:gd name="T34" fmla="*/ 123 w 430"/>
                <a:gd name="T35" fmla="*/ 96 h 239"/>
                <a:gd name="T36" fmla="*/ 129 w 430"/>
                <a:gd name="T37" fmla="*/ 91 h 239"/>
                <a:gd name="T38" fmla="*/ 133 w 430"/>
                <a:gd name="T39" fmla="*/ 95 h 239"/>
                <a:gd name="T40" fmla="*/ 132 w 430"/>
                <a:gd name="T41" fmla="*/ 90 h 239"/>
                <a:gd name="T42" fmla="*/ 137 w 430"/>
                <a:gd name="T43" fmla="*/ 78 h 239"/>
                <a:gd name="T44" fmla="*/ 145 w 430"/>
                <a:gd name="T45" fmla="*/ 64 h 239"/>
                <a:gd name="T46" fmla="*/ 168 w 430"/>
                <a:gd name="T47" fmla="*/ 37 h 23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0" h="239">
                  <a:moveTo>
                    <a:pt x="423" y="92"/>
                  </a:moveTo>
                  <a:cubicBezTo>
                    <a:pt x="423" y="92"/>
                    <a:pt x="427" y="139"/>
                    <a:pt x="398" y="147"/>
                  </a:cubicBezTo>
                  <a:cubicBezTo>
                    <a:pt x="369" y="155"/>
                    <a:pt x="358" y="171"/>
                    <a:pt x="325" y="130"/>
                  </a:cubicBezTo>
                  <a:cubicBezTo>
                    <a:pt x="292" y="89"/>
                    <a:pt x="234" y="81"/>
                    <a:pt x="207" y="87"/>
                  </a:cubicBezTo>
                  <a:cubicBezTo>
                    <a:pt x="180" y="93"/>
                    <a:pt x="105" y="79"/>
                    <a:pt x="94" y="55"/>
                  </a:cubicBezTo>
                  <a:cubicBezTo>
                    <a:pt x="94" y="55"/>
                    <a:pt x="89" y="62"/>
                    <a:pt x="84" y="57"/>
                  </a:cubicBezTo>
                  <a:cubicBezTo>
                    <a:pt x="80" y="52"/>
                    <a:pt x="50" y="17"/>
                    <a:pt x="42" y="17"/>
                  </a:cubicBezTo>
                  <a:cubicBezTo>
                    <a:pt x="33" y="17"/>
                    <a:pt x="33" y="6"/>
                    <a:pt x="40" y="1"/>
                  </a:cubicBezTo>
                  <a:cubicBezTo>
                    <a:pt x="40" y="1"/>
                    <a:pt x="30" y="8"/>
                    <a:pt x="32" y="12"/>
                  </a:cubicBezTo>
                  <a:cubicBezTo>
                    <a:pt x="35" y="16"/>
                    <a:pt x="9" y="18"/>
                    <a:pt x="0" y="0"/>
                  </a:cubicBezTo>
                  <a:cubicBezTo>
                    <a:pt x="0" y="0"/>
                    <a:pt x="0" y="19"/>
                    <a:pt x="37" y="19"/>
                  </a:cubicBezTo>
                  <a:cubicBezTo>
                    <a:pt x="41" y="19"/>
                    <a:pt x="58" y="29"/>
                    <a:pt x="64" y="40"/>
                  </a:cubicBezTo>
                  <a:cubicBezTo>
                    <a:pt x="70" y="51"/>
                    <a:pt x="95" y="62"/>
                    <a:pt x="74" y="73"/>
                  </a:cubicBezTo>
                  <a:cubicBezTo>
                    <a:pt x="74" y="73"/>
                    <a:pt x="84" y="65"/>
                    <a:pt x="95" y="68"/>
                  </a:cubicBezTo>
                  <a:cubicBezTo>
                    <a:pt x="105" y="71"/>
                    <a:pt x="147" y="93"/>
                    <a:pt x="202" y="91"/>
                  </a:cubicBezTo>
                  <a:cubicBezTo>
                    <a:pt x="256" y="88"/>
                    <a:pt x="315" y="108"/>
                    <a:pt x="343" y="156"/>
                  </a:cubicBezTo>
                  <a:cubicBezTo>
                    <a:pt x="350" y="168"/>
                    <a:pt x="341" y="212"/>
                    <a:pt x="326" y="220"/>
                  </a:cubicBezTo>
                  <a:cubicBezTo>
                    <a:pt x="311" y="228"/>
                    <a:pt x="312" y="239"/>
                    <a:pt x="312" y="239"/>
                  </a:cubicBezTo>
                  <a:cubicBezTo>
                    <a:pt x="312" y="239"/>
                    <a:pt x="317" y="228"/>
                    <a:pt x="327" y="227"/>
                  </a:cubicBezTo>
                  <a:cubicBezTo>
                    <a:pt x="336" y="226"/>
                    <a:pt x="335" y="237"/>
                    <a:pt x="335" y="237"/>
                  </a:cubicBezTo>
                  <a:cubicBezTo>
                    <a:pt x="335" y="237"/>
                    <a:pt x="336" y="227"/>
                    <a:pt x="331" y="224"/>
                  </a:cubicBezTo>
                  <a:cubicBezTo>
                    <a:pt x="326" y="220"/>
                    <a:pt x="339" y="212"/>
                    <a:pt x="345" y="195"/>
                  </a:cubicBezTo>
                  <a:cubicBezTo>
                    <a:pt x="351" y="178"/>
                    <a:pt x="348" y="162"/>
                    <a:pt x="365" y="160"/>
                  </a:cubicBezTo>
                  <a:cubicBezTo>
                    <a:pt x="394" y="158"/>
                    <a:pt x="430" y="145"/>
                    <a:pt x="423" y="9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09" name="Freeform 1581">
              <a:extLst>
                <a:ext uri="{FF2B5EF4-FFF2-40B4-BE49-F238E27FC236}">
                  <a16:creationId xmlns:a16="http://schemas.microsoft.com/office/drawing/2014/main" id="{9D9558CB-0441-455B-BEE0-0EEE22652A1C}"/>
                </a:ext>
              </a:extLst>
            </p:cNvPr>
            <p:cNvSpPr/>
            <p:nvPr>
              <p:custDataLst>
                <p:tags r:id="rId280"/>
              </p:custDataLst>
            </p:nvPr>
          </p:nvSpPr>
          <p:spPr bwMode="auto">
            <a:xfrm>
              <a:off x="1488" y="754"/>
              <a:ext cx="203" cy="221"/>
            </a:xfrm>
            <a:custGeom>
              <a:avLst/>
              <a:gdLst>
                <a:gd name="T0" fmla="*/ 109 w 277"/>
                <a:gd name="T1" fmla="*/ 69 h 300"/>
                <a:gd name="T2" fmla="*/ 105 w 277"/>
                <a:gd name="T3" fmla="*/ 78 h 300"/>
                <a:gd name="T4" fmla="*/ 80 w 277"/>
                <a:gd name="T5" fmla="*/ 93 h 300"/>
                <a:gd name="T6" fmla="*/ 65 w 277"/>
                <a:gd name="T7" fmla="*/ 120 h 300"/>
                <a:gd name="T8" fmla="*/ 69 w 277"/>
                <a:gd name="T9" fmla="*/ 90 h 300"/>
                <a:gd name="T10" fmla="*/ 53 w 277"/>
                <a:gd name="T11" fmla="*/ 83 h 300"/>
                <a:gd name="T12" fmla="*/ 65 w 277"/>
                <a:gd name="T13" fmla="*/ 79 h 300"/>
                <a:gd name="T14" fmla="*/ 53 w 277"/>
                <a:gd name="T15" fmla="*/ 24 h 300"/>
                <a:gd name="T16" fmla="*/ 33 w 277"/>
                <a:gd name="T17" fmla="*/ 21 h 300"/>
                <a:gd name="T18" fmla="*/ 18 w 277"/>
                <a:gd name="T19" fmla="*/ 11 h 300"/>
                <a:gd name="T20" fmla="*/ 0 w 277"/>
                <a:gd name="T21" fmla="*/ 4 h 300"/>
                <a:gd name="T22" fmla="*/ 12 w 277"/>
                <a:gd name="T23" fmla="*/ 7 h 300"/>
                <a:gd name="T24" fmla="*/ 26 w 277"/>
                <a:gd name="T25" fmla="*/ 13 h 300"/>
                <a:gd name="T26" fmla="*/ 43 w 277"/>
                <a:gd name="T27" fmla="*/ 15 h 300"/>
                <a:gd name="T28" fmla="*/ 70 w 277"/>
                <a:gd name="T29" fmla="*/ 78 h 300"/>
                <a:gd name="T30" fmla="*/ 81 w 277"/>
                <a:gd name="T31" fmla="*/ 85 h 300"/>
                <a:gd name="T32" fmla="*/ 102 w 277"/>
                <a:gd name="T33" fmla="*/ 75 h 300"/>
                <a:gd name="T34" fmla="*/ 109 w 277"/>
                <a:gd name="T35" fmla="*/ 69 h 3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7" h="300">
                  <a:moveTo>
                    <a:pt x="277" y="171"/>
                  </a:moveTo>
                  <a:cubicBezTo>
                    <a:pt x="277" y="171"/>
                    <a:pt x="265" y="187"/>
                    <a:pt x="266" y="196"/>
                  </a:cubicBezTo>
                  <a:cubicBezTo>
                    <a:pt x="267" y="205"/>
                    <a:pt x="226" y="208"/>
                    <a:pt x="203" y="232"/>
                  </a:cubicBezTo>
                  <a:cubicBezTo>
                    <a:pt x="181" y="257"/>
                    <a:pt x="166" y="300"/>
                    <a:pt x="166" y="300"/>
                  </a:cubicBezTo>
                  <a:cubicBezTo>
                    <a:pt x="166" y="300"/>
                    <a:pt x="188" y="236"/>
                    <a:pt x="175" y="225"/>
                  </a:cubicBezTo>
                  <a:cubicBezTo>
                    <a:pt x="162" y="215"/>
                    <a:pt x="136" y="207"/>
                    <a:pt x="136" y="207"/>
                  </a:cubicBezTo>
                  <a:cubicBezTo>
                    <a:pt x="136" y="207"/>
                    <a:pt x="162" y="208"/>
                    <a:pt x="167" y="197"/>
                  </a:cubicBezTo>
                  <a:cubicBezTo>
                    <a:pt x="172" y="186"/>
                    <a:pt x="191" y="67"/>
                    <a:pt x="137" y="58"/>
                  </a:cubicBezTo>
                  <a:cubicBezTo>
                    <a:pt x="110" y="54"/>
                    <a:pt x="110" y="42"/>
                    <a:pt x="84" y="52"/>
                  </a:cubicBezTo>
                  <a:cubicBezTo>
                    <a:pt x="59" y="62"/>
                    <a:pt x="68" y="24"/>
                    <a:pt x="47" y="28"/>
                  </a:cubicBezTo>
                  <a:cubicBezTo>
                    <a:pt x="25" y="32"/>
                    <a:pt x="21" y="4"/>
                    <a:pt x="0" y="10"/>
                  </a:cubicBezTo>
                  <a:cubicBezTo>
                    <a:pt x="0" y="10"/>
                    <a:pt x="17" y="0"/>
                    <a:pt x="31" y="17"/>
                  </a:cubicBezTo>
                  <a:cubicBezTo>
                    <a:pt x="44" y="33"/>
                    <a:pt x="48" y="6"/>
                    <a:pt x="65" y="34"/>
                  </a:cubicBezTo>
                  <a:cubicBezTo>
                    <a:pt x="81" y="60"/>
                    <a:pt x="88" y="33"/>
                    <a:pt x="111" y="40"/>
                  </a:cubicBezTo>
                  <a:cubicBezTo>
                    <a:pt x="133" y="47"/>
                    <a:pt x="205" y="51"/>
                    <a:pt x="177" y="195"/>
                  </a:cubicBezTo>
                  <a:cubicBezTo>
                    <a:pt x="175" y="207"/>
                    <a:pt x="180" y="227"/>
                    <a:pt x="207" y="214"/>
                  </a:cubicBezTo>
                  <a:cubicBezTo>
                    <a:pt x="235" y="200"/>
                    <a:pt x="253" y="203"/>
                    <a:pt x="259" y="189"/>
                  </a:cubicBezTo>
                  <a:cubicBezTo>
                    <a:pt x="265" y="175"/>
                    <a:pt x="277" y="171"/>
                    <a:pt x="277" y="17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0" name="Freeform 1582">
              <a:extLst>
                <a:ext uri="{FF2B5EF4-FFF2-40B4-BE49-F238E27FC236}">
                  <a16:creationId xmlns:a16="http://schemas.microsoft.com/office/drawing/2014/main" id="{A6410587-E524-46D7-A041-6853B2AD7E67}"/>
                </a:ext>
              </a:extLst>
            </p:cNvPr>
            <p:cNvSpPr/>
            <p:nvPr>
              <p:custDataLst>
                <p:tags r:id="rId281"/>
              </p:custDataLst>
            </p:nvPr>
          </p:nvSpPr>
          <p:spPr bwMode="auto">
            <a:xfrm>
              <a:off x="1590" y="720"/>
              <a:ext cx="180" cy="303"/>
            </a:xfrm>
            <a:custGeom>
              <a:avLst/>
              <a:gdLst>
                <a:gd name="T0" fmla="*/ 4 w 245"/>
                <a:gd name="T1" fmla="*/ 0 h 411"/>
                <a:gd name="T2" fmla="*/ 0 w 245"/>
                <a:gd name="T3" fmla="*/ 6 h 411"/>
                <a:gd name="T4" fmla="*/ 5 w 245"/>
                <a:gd name="T5" fmla="*/ 10 h 411"/>
                <a:gd name="T6" fmla="*/ 25 w 245"/>
                <a:gd name="T7" fmla="*/ 19 h 411"/>
                <a:gd name="T8" fmla="*/ 46 w 245"/>
                <a:gd name="T9" fmla="*/ 41 h 411"/>
                <a:gd name="T10" fmla="*/ 46 w 245"/>
                <a:gd name="T11" fmla="*/ 66 h 411"/>
                <a:gd name="T12" fmla="*/ 42 w 245"/>
                <a:gd name="T13" fmla="*/ 78 h 411"/>
                <a:gd name="T14" fmla="*/ 50 w 245"/>
                <a:gd name="T15" fmla="*/ 68 h 411"/>
                <a:gd name="T16" fmla="*/ 74 w 245"/>
                <a:gd name="T17" fmla="*/ 77 h 411"/>
                <a:gd name="T18" fmla="*/ 87 w 245"/>
                <a:gd name="T19" fmla="*/ 110 h 411"/>
                <a:gd name="T20" fmla="*/ 89 w 245"/>
                <a:gd name="T21" fmla="*/ 146 h 411"/>
                <a:gd name="T22" fmla="*/ 96 w 245"/>
                <a:gd name="T23" fmla="*/ 164 h 411"/>
                <a:gd name="T24" fmla="*/ 90 w 245"/>
                <a:gd name="T25" fmla="*/ 144 h 411"/>
                <a:gd name="T26" fmla="*/ 85 w 245"/>
                <a:gd name="T27" fmla="*/ 92 h 411"/>
                <a:gd name="T28" fmla="*/ 67 w 245"/>
                <a:gd name="T29" fmla="*/ 70 h 411"/>
                <a:gd name="T30" fmla="*/ 51 w 245"/>
                <a:gd name="T31" fmla="*/ 63 h 411"/>
                <a:gd name="T32" fmla="*/ 52 w 245"/>
                <a:gd name="T33" fmla="*/ 39 h 411"/>
                <a:gd name="T34" fmla="*/ 59 w 245"/>
                <a:gd name="T35" fmla="*/ 25 h 411"/>
                <a:gd name="T36" fmla="*/ 50 w 245"/>
                <a:gd name="T37" fmla="*/ 37 h 411"/>
                <a:gd name="T38" fmla="*/ 46 w 245"/>
                <a:gd name="T39" fmla="*/ 32 h 411"/>
                <a:gd name="T40" fmla="*/ 25 w 245"/>
                <a:gd name="T41" fmla="*/ 17 h 411"/>
                <a:gd name="T42" fmla="*/ 7 w 245"/>
                <a:gd name="T43" fmla="*/ 7 h 411"/>
                <a:gd name="T44" fmla="*/ 4 w 245"/>
                <a:gd name="T45" fmla="*/ 0 h 4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5" h="411">
                  <a:moveTo>
                    <a:pt x="10" y="0"/>
                  </a:moveTo>
                  <a:cubicBezTo>
                    <a:pt x="10" y="0"/>
                    <a:pt x="10" y="24"/>
                    <a:pt x="0" y="15"/>
                  </a:cubicBezTo>
                  <a:cubicBezTo>
                    <a:pt x="0" y="15"/>
                    <a:pt x="0" y="23"/>
                    <a:pt x="14" y="24"/>
                  </a:cubicBezTo>
                  <a:cubicBezTo>
                    <a:pt x="28" y="26"/>
                    <a:pt x="40" y="48"/>
                    <a:pt x="63" y="48"/>
                  </a:cubicBezTo>
                  <a:cubicBezTo>
                    <a:pt x="87" y="48"/>
                    <a:pt x="113" y="84"/>
                    <a:pt x="115" y="101"/>
                  </a:cubicBezTo>
                  <a:cubicBezTo>
                    <a:pt x="116" y="117"/>
                    <a:pt x="121" y="156"/>
                    <a:pt x="116" y="165"/>
                  </a:cubicBezTo>
                  <a:cubicBezTo>
                    <a:pt x="112" y="174"/>
                    <a:pt x="106" y="190"/>
                    <a:pt x="106" y="196"/>
                  </a:cubicBezTo>
                  <a:cubicBezTo>
                    <a:pt x="106" y="196"/>
                    <a:pt x="113" y="174"/>
                    <a:pt x="126" y="170"/>
                  </a:cubicBezTo>
                  <a:cubicBezTo>
                    <a:pt x="140" y="167"/>
                    <a:pt x="176" y="179"/>
                    <a:pt x="186" y="194"/>
                  </a:cubicBezTo>
                  <a:cubicBezTo>
                    <a:pt x="196" y="209"/>
                    <a:pt x="223" y="237"/>
                    <a:pt x="220" y="274"/>
                  </a:cubicBezTo>
                  <a:cubicBezTo>
                    <a:pt x="217" y="310"/>
                    <a:pt x="217" y="358"/>
                    <a:pt x="224" y="364"/>
                  </a:cubicBezTo>
                  <a:cubicBezTo>
                    <a:pt x="232" y="370"/>
                    <a:pt x="245" y="397"/>
                    <a:pt x="241" y="411"/>
                  </a:cubicBezTo>
                  <a:cubicBezTo>
                    <a:pt x="241" y="411"/>
                    <a:pt x="245" y="399"/>
                    <a:pt x="227" y="360"/>
                  </a:cubicBezTo>
                  <a:cubicBezTo>
                    <a:pt x="217" y="339"/>
                    <a:pt x="229" y="252"/>
                    <a:pt x="215" y="230"/>
                  </a:cubicBezTo>
                  <a:cubicBezTo>
                    <a:pt x="215" y="230"/>
                    <a:pt x="188" y="188"/>
                    <a:pt x="169" y="175"/>
                  </a:cubicBezTo>
                  <a:cubicBezTo>
                    <a:pt x="149" y="163"/>
                    <a:pt x="136" y="167"/>
                    <a:pt x="128" y="158"/>
                  </a:cubicBezTo>
                  <a:cubicBezTo>
                    <a:pt x="120" y="149"/>
                    <a:pt x="116" y="106"/>
                    <a:pt x="130" y="97"/>
                  </a:cubicBezTo>
                  <a:cubicBezTo>
                    <a:pt x="143" y="87"/>
                    <a:pt x="150" y="69"/>
                    <a:pt x="148" y="63"/>
                  </a:cubicBezTo>
                  <a:cubicBezTo>
                    <a:pt x="148" y="63"/>
                    <a:pt x="139" y="87"/>
                    <a:pt x="125" y="92"/>
                  </a:cubicBezTo>
                  <a:cubicBezTo>
                    <a:pt x="111" y="98"/>
                    <a:pt x="116" y="84"/>
                    <a:pt x="114" y="79"/>
                  </a:cubicBezTo>
                  <a:cubicBezTo>
                    <a:pt x="112" y="74"/>
                    <a:pt x="80" y="44"/>
                    <a:pt x="63" y="42"/>
                  </a:cubicBezTo>
                  <a:cubicBezTo>
                    <a:pt x="47" y="40"/>
                    <a:pt x="24" y="17"/>
                    <a:pt x="18" y="18"/>
                  </a:cubicBezTo>
                  <a:cubicBezTo>
                    <a:pt x="11" y="19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1" name="Freeform 1583">
              <a:extLst>
                <a:ext uri="{FF2B5EF4-FFF2-40B4-BE49-F238E27FC236}">
                  <a16:creationId xmlns:a16="http://schemas.microsoft.com/office/drawing/2014/main" id="{215C8063-5A31-487B-B9DA-F3F2CE012504}"/>
                </a:ext>
              </a:extLst>
            </p:cNvPr>
            <p:cNvSpPr/>
            <p:nvPr>
              <p:custDataLst>
                <p:tags r:id="rId282"/>
              </p:custDataLst>
            </p:nvPr>
          </p:nvSpPr>
          <p:spPr bwMode="auto">
            <a:xfrm>
              <a:off x="1647" y="718"/>
              <a:ext cx="89" cy="81"/>
            </a:xfrm>
            <a:custGeom>
              <a:avLst/>
              <a:gdLst>
                <a:gd name="T0" fmla="*/ 45 w 120"/>
                <a:gd name="T1" fmla="*/ 44 h 110"/>
                <a:gd name="T2" fmla="*/ 33 w 120"/>
                <a:gd name="T3" fmla="*/ 25 h 110"/>
                <a:gd name="T4" fmla="*/ 13 w 120"/>
                <a:gd name="T5" fmla="*/ 13 h 110"/>
                <a:gd name="T6" fmla="*/ 0 w 120"/>
                <a:gd name="T7" fmla="*/ 8 h 110"/>
                <a:gd name="T8" fmla="*/ 13 w 120"/>
                <a:gd name="T9" fmla="*/ 10 h 110"/>
                <a:gd name="T10" fmla="*/ 16 w 120"/>
                <a:gd name="T11" fmla="*/ 1 h 110"/>
                <a:gd name="T12" fmla="*/ 16 w 120"/>
                <a:gd name="T13" fmla="*/ 10 h 110"/>
                <a:gd name="T14" fmla="*/ 24 w 120"/>
                <a:gd name="T15" fmla="*/ 18 h 110"/>
                <a:gd name="T16" fmla="*/ 39 w 120"/>
                <a:gd name="T17" fmla="*/ 4 h 110"/>
                <a:gd name="T18" fmla="*/ 49 w 120"/>
                <a:gd name="T19" fmla="*/ 0 h 110"/>
                <a:gd name="T20" fmla="*/ 40 w 120"/>
                <a:gd name="T21" fmla="*/ 5 h 110"/>
                <a:gd name="T22" fmla="*/ 29 w 120"/>
                <a:gd name="T23" fmla="*/ 19 h 110"/>
                <a:gd name="T24" fmla="*/ 45 w 120"/>
                <a:gd name="T25" fmla="*/ 44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0" h="110">
                  <a:moveTo>
                    <a:pt x="111" y="110"/>
                  </a:moveTo>
                  <a:cubicBezTo>
                    <a:pt x="111" y="110"/>
                    <a:pt x="103" y="72"/>
                    <a:pt x="82" y="63"/>
                  </a:cubicBezTo>
                  <a:cubicBezTo>
                    <a:pt x="62" y="54"/>
                    <a:pt x="36" y="40"/>
                    <a:pt x="33" y="33"/>
                  </a:cubicBezTo>
                  <a:cubicBezTo>
                    <a:pt x="29" y="26"/>
                    <a:pt x="13" y="36"/>
                    <a:pt x="0" y="20"/>
                  </a:cubicBezTo>
                  <a:cubicBezTo>
                    <a:pt x="0" y="20"/>
                    <a:pt x="24" y="36"/>
                    <a:pt x="33" y="25"/>
                  </a:cubicBezTo>
                  <a:cubicBezTo>
                    <a:pt x="41" y="14"/>
                    <a:pt x="38" y="3"/>
                    <a:pt x="38" y="3"/>
                  </a:cubicBezTo>
                  <a:cubicBezTo>
                    <a:pt x="38" y="3"/>
                    <a:pt x="43" y="17"/>
                    <a:pt x="38" y="25"/>
                  </a:cubicBezTo>
                  <a:cubicBezTo>
                    <a:pt x="33" y="33"/>
                    <a:pt x="51" y="48"/>
                    <a:pt x="59" y="44"/>
                  </a:cubicBezTo>
                  <a:cubicBezTo>
                    <a:pt x="67" y="40"/>
                    <a:pt x="87" y="13"/>
                    <a:pt x="97" y="11"/>
                  </a:cubicBezTo>
                  <a:cubicBezTo>
                    <a:pt x="107" y="8"/>
                    <a:pt x="119" y="3"/>
                    <a:pt x="120" y="0"/>
                  </a:cubicBezTo>
                  <a:cubicBezTo>
                    <a:pt x="120" y="0"/>
                    <a:pt x="110" y="10"/>
                    <a:pt x="98" y="13"/>
                  </a:cubicBezTo>
                  <a:cubicBezTo>
                    <a:pt x="86" y="17"/>
                    <a:pt x="67" y="42"/>
                    <a:pt x="72" y="47"/>
                  </a:cubicBezTo>
                  <a:cubicBezTo>
                    <a:pt x="77" y="52"/>
                    <a:pt x="114" y="71"/>
                    <a:pt x="111" y="11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2" name="Freeform 1584">
              <a:extLst>
                <a:ext uri="{FF2B5EF4-FFF2-40B4-BE49-F238E27FC236}">
                  <a16:creationId xmlns:a16="http://schemas.microsoft.com/office/drawing/2014/main" id="{AEA9383B-D480-4FD2-A92B-A6B25227C4DC}"/>
                </a:ext>
              </a:extLst>
            </p:cNvPr>
            <p:cNvSpPr/>
            <p:nvPr>
              <p:custDataLst>
                <p:tags r:id="rId283"/>
              </p:custDataLst>
            </p:nvPr>
          </p:nvSpPr>
          <p:spPr bwMode="auto">
            <a:xfrm>
              <a:off x="1883" y="801"/>
              <a:ext cx="29" cy="39"/>
            </a:xfrm>
            <a:custGeom>
              <a:avLst/>
              <a:gdLst>
                <a:gd name="T0" fmla="*/ 15 w 40"/>
                <a:gd name="T1" fmla="*/ 4 h 53"/>
                <a:gd name="T2" fmla="*/ 12 w 40"/>
                <a:gd name="T3" fmla="*/ 21 h 53"/>
                <a:gd name="T4" fmla="*/ 0 w 40"/>
                <a:gd name="T5" fmla="*/ 18 h 53"/>
                <a:gd name="T6" fmla="*/ 7 w 40"/>
                <a:gd name="T7" fmla="*/ 13 h 53"/>
                <a:gd name="T8" fmla="*/ 3 w 40"/>
                <a:gd name="T9" fmla="*/ 0 h 53"/>
                <a:gd name="T10" fmla="*/ 9 w 40"/>
                <a:gd name="T11" fmla="*/ 7 h 53"/>
                <a:gd name="T12" fmla="*/ 15 w 40"/>
                <a:gd name="T13" fmla="*/ 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2">
                  <a:moveTo>
                    <a:pt x="40" y="11"/>
                  </a:moveTo>
                  <a:cubicBezTo>
                    <a:pt x="40" y="11"/>
                    <a:pt x="7" y="27"/>
                    <a:pt x="30" y="53"/>
                  </a:cubicBezTo>
                  <a:cubicBezTo>
                    <a:pt x="30" y="53"/>
                    <a:pt x="13" y="28"/>
                    <a:pt x="0" y="45"/>
                  </a:cubicBezTo>
                  <a:cubicBezTo>
                    <a:pt x="0" y="45"/>
                    <a:pt x="11" y="31"/>
                    <a:pt x="16" y="34"/>
                  </a:cubicBezTo>
                  <a:cubicBezTo>
                    <a:pt x="21" y="36"/>
                    <a:pt x="20" y="11"/>
                    <a:pt x="8" y="0"/>
                  </a:cubicBezTo>
                  <a:cubicBezTo>
                    <a:pt x="8" y="0"/>
                    <a:pt x="23" y="12"/>
                    <a:pt x="22" y="18"/>
                  </a:cubicBezTo>
                  <a:cubicBezTo>
                    <a:pt x="21" y="24"/>
                    <a:pt x="40" y="11"/>
                    <a:pt x="40" y="11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3" name="Freeform 1585">
              <a:extLst>
                <a:ext uri="{FF2B5EF4-FFF2-40B4-BE49-F238E27FC236}">
                  <a16:creationId xmlns:a16="http://schemas.microsoft.com/office/drawing/2014/main" id="{2A971A33-1304-4D49-9BD8-A5B426F87120}"/>
                </a:ext>
              </a:extLst>
            </p:cNvPr>
            <p:cNvSpPr/>
            <p:nvPr>
              <p:custDataLst>
                <p:tags r:id="rId284"/>
              </p:custDataLst>
            </p:nvPr>
          </p:nvSpPr>
          <p:spPr bwMode="auto">
            <a:xfrm>
              <a:off x="1347" y="772"/>
              <a:ext cx="104" cy="86"/>
            </a:xfrm>
            <a:custGeom>
              <a:avLst/>
              <a:gdLst>
                <a:gd name="T0" fmla="*/ 56 w 142"/>
                <a:gd name="T1" fmla="*/ 8 h 117"/>
                <a:gd name="T2" fmla="*/ 33 w 142"/>
                <a:gd name="T3" fmla="*/ 15 h 117"/>
                <a:gd name="T4" fmla="*/ 40 w 142"/>
                <a:gd name="T5" fmla="*/ 46 h 117"/>
                <a:gd name="T6" fmla="*/ 34 w 142"/>
                <a:gd name="T7" fmla="*/ 27 h 117"/>
                <a:gd name="T8" fmla="*/ 27 w 142"/>
                <a:gd name="T9" fmla="*/ 18 h 117"/>
                <a:gd name="T10" fmla="*/ 5 w 142"/>
                <a:gd name="T11" fmla="*/ 37 h 117"/>
                <a:gd name="T12" fmla="*/ 15 w 142"/>
                <a:gd name="T13" fmla="*/ 15 h 117"/>
                <a:gd name="T14" fmla="*/ 0 w 142"/>
                <a:gd name="T15" fmla="*/ 13 h 117"/>
                <a:gd name="T16" fmla="*/ 4 w 142"/>
                <a:gd name="T17" fmla="*/ 9 h 117"/>
                <a:gd name="T18" fmla="*/ 6 w 142"/>
                <a:gd name="T19" fmla="*/ 0 h 117"/>
                <a:gd name="T20" fmla="*/ 5 w 142"/>
                <a:gd name="T21" fmla="*/ 8 h 117"/>
                <a:gd name="T22" fmla="*/ 18 w 142"/>
                <a:gd name="T23" fmla="*/ 15 h 117"/>
                <a:gd name="T24" fmla="*/ 30 w 142"/>
                <a:gd name="T25" fmla="*/ 13 h 117"/>
                <a:gd name="T26" fmla="*/ 56 w 142"/>
                <a:gd name="T27" fmla="*/ 8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117">
                  <a:moveTo>
                    <a:pt x="142" y="20"/>
                  </a:moveTo>
                  <a:cubicBezTo>
                    <a:pt x="142" y="20"/>
                    <a:pt x="77" y="19"/>
                    <a:pt x="84" y="40"/>
                  </a:cubicBezTo>
                  <a:cubicBezTo>
                    <a:pt x="91" y="61"/>
                    <a:pt x="105" y="105"/>
                    <a:pt x="101" y="117"/>
                  </a:cubicBezTo>
                  <a:cubicBezTo>
                    <a:pt x="101" y="117"/>
                    <a:pt x="93" y="70"/>
                    <a:pt x="86" y="70"/>
                  </a:cubicBezTo>
                  <a:cubicBezTo>
                    <a:pt x="86" y="70"/>
                    <a:pt x="87" y="44"/>
                    <a:pt x="70" y="43"/>
                  </a:cubicBezTo>
                  <a:cubicBezTo>
                    <a:pt x="53" y="43"/>
                    <a:pt x="25" y="77"/>
                    <a:pt x="14" y="94"/>
                  </a:cubicBezTo>
                  <a:cubicBezTo>
                    <a:pt x="14" y="94"/>
                    <a:pt x="51" y="49"/>
                    <a:pt x="39" y="40"/>
                  </a:cubicBezTo>
                  <a:cubicBezTo>
                    <a:pt x="27" y="32"/>
                    <a:pt x="14" y="23"/>
                    <a:pt x="0" y="33"/>
                  </a:cubicBezTo>
                  <a:cubicBezTo>
                    <a:pt x="0" y="33"/>
                    <a:pt x="9" y="27"/>
                    <a:pt x="9" y="22"/>
                  </a:cubicBezTo>
                  <a:cubicBezTo>
                    <a:pt x="9" y="16"/>
                    <a:pt x="11" y="3"/>
                    <a:pt x="15" y="0"/>
                  </a:cubicBezTo>
                  <a:cubicBezTo>
                    <a:pt x="15" y="0"/>
                    <a:pt x="8" y="18"/>
                    <a:pt x="12" y="21"/>
                  </a:cubicBezTo>
                  <a:cubicBezTo>
                    <a:pt x="15" y="25"/>
                    <a:pt x="40" y="30"/>
                    <a:pt x="45" y="39"/>
                  </a:cubicBezTo>
                  <a:cubicBezTo>
                    <a:pt x="49" y="49"/>
                    <a:pt x="72" y="40"/>
                    <a:pt x="77" y="34"/>
                  </a:cubicBezTo>
                  <a:cubicBezTo>
                    <a:pt x="81" y="28"/>
                    <a:pt x="105" y="16"/>
                    <a:pt x="142" y="20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4" name="Freeform 1586">
              <a:extLst>
                <a:ext uri="{FF2B5EF4-FFF2-40B4-BE49-F238E27FC236}">
                  <a16:creationId xmlns:a16="http://schemas.microsoft.com/office/drawing/2014/main" id="{C2A41DBA-6667-435B-99E9-7C7A1D6CBBEE}"/>
                </a:ext>
              </a:extLst>
            </p:cNvPr>
            <p:cNvSpPr/>
            <p:nvPr>
              <p:custDataLst>
                <p:tags r:id="rId285"/>
              </p:custDataLst>
            </p:nvPr>
          </p:nvSpPr>
          <p:spPr bwMode="auto">
            <a:xfrm>
              <a:off x="1278" y="816"/>
              <a:ext cx="398" cy="285"/>
            </a:xfrm>
            <a:custGeom>
              <a:avLst/>
              <a:gdLst>
                <a:gd name="T0" fmla="*/ 216 w 540"/>
                <a:gd name="T1" fmla="*/ 130 h 386"/>
                <a:gd name="T2" fmla="*/ 198 w 540"/>
                <a:gd name="T3" fmla="*/ 138 h 386"/>
                <a:gd name="T4" fmla="*/ 184 w 540"/>
                <a:gd name="T5" fmla="*/ 155 h 386"/>
                <a:gd name="T6" fmla="*/ 178 w 540"/>
                <a:gd name="T7" fmla="*/ 142 h 386"/>
                <a:gd name="T8" fmla="*/ 151 w 540"/>
                <a:gd name="T9" fmla="*/ 129 h 386"/>
                <a:gd name="T10" fmla="*/ 123 w 540"/>
                <a:gd name="T11" fmla="*/ 126 h 386"/>
                <a:gd name="T12" fmla="*/ 75 w 540"/>
                <a:gd name="T13" fmla="*/ 95 h 386"/>
                <a:gd name="T14" fmla="*/ 68 w 540"/>
                <a:gd name="T15" fmla="*/ 93 h 386"/>
                <a:gd name="T16" fmla="*/ 63 w 540"/>
                <a:gd name="T17" fmla="*/ 101 h 386"/>
                <a:gd name="T18" fmla="*/ 64 w 540"/>
                <a:gd name="T19" fmla="*/ 86 h 386"/>
                <a:gd name="T20" fmla="*/ 60 w 540"/>
                <a:gd name="T21" fmla="*/ 84 h 386"/>
                <a:gd name="T22" fmla="*/ 62 w 540"/>
                <a:gd name="T23" fmla="*/ 75 h 386"/>
                <a:gd name="T24" fmla="*/ 36 w 540"/>
                <a:gd name="T25" fmla="*/ 44 h 386"/>
                <a:gd name="T26" fmla="*/ 20 w 540"/>
                <a:gd name="T27" fmla="*/ 21 h 386"/>
                <a:gd name="T28" fmla="*/ 0 w 540"/>
                <a:gd name="T29" fmla="*/ 17 h 386"/>
                <a:gd name="T30" fmla="*/ 21 w 540"/>
                <a:gd name="T31" fmla="*/ 15 h 386"/>
                <a:gd name="T32" fmla="*/ 25 w 540"/>
                <a:gd name="T33" fmla="*/ 33 h 386"/>
                <a:gd name="T34" fmla="*/ 57 w 540"/>
                <a:gd name="T35" fmla="*/ 63 h 386"/>
                <a:gd name="T36" fmla="*/ 65 w 540"/>
                <a:gd name="T37" fmla="*/ 82 h 386"/>
                <a:gd name="T38" fmla="*/ 68 w 540"/>
                <a:gd name="T39" fmla="*/ 89 h 386"/>
                <a:gd name="T40" fmla="*/ 75 w 540"/>
                <a:gd name="T41" fmla="*/ 84 h 386"/>
                <a:gd name="T42" fmla="*/ 80 w 540"/>
                <a:gd name="T43" fmla="*/ 97 h 386"/>
                <a:gd name="T44" fmla="*/ 127 w 540"/>
                <a:gd name="T45" fmla="*/ 123 h 386"/>
                <a:gd name="T46" fmla="*/ 160 w 540"/>
                <a:gd name="T47" fmla="*/ 106 h 386"/>
                <a:gd name="T48" fmla="*/ 147 w 540"/>
                <a:gd name="T49" fmla="*/ 122 h 386"/>
                <a:gd name="T50" fmla="*/ 164 w 540"/>
                <a:gd name="T51" fmla="*/ 133 h 386"/>
                <a:gd name="T52" fmla="*/ 191 w 540"/>
                <a:gd name="T53" fmla="*/ 139 h 386"/>
                <a:gd name="T54" fmla="*/ 216 w 540"/>
                <a:gd name="T55" fmla="*/ 130 h 3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0" h="386">
                  <a:moveTo>
                    <a:pt x="540" y="323"/>
                  </a:moveTo>
                  <a:cubicBezTo>
                    <a:pt x="540" y="323"/>
                    <a:pt x="509" y="328"/>
                    <a:pt x="492" y="342"/>
                  </a:cubicBezTo>
                  <a:cubicBezTo>
                    <a:pt x="475" y="355"/>
                    <a:pt x="458" y="372"/>
                    <a:pt x="460" y="386"/>
                  </a:cubicBezTo>
                  <a:cubicBezTo>
                    <a:pt x="460" y="386"/>
                    <a:pt x="465" y="353"/>
                    <a:pt x="443" y="352"/>
                  </a:cubicBezTo>
                  <a:cubicBezTo>
                    <a:pt x="421" y="351"/>
                    <a:pt x="387" y="326"/>
                    <a:pt x="377" y="321"/>
                  </a:cubicBezTo>
                  <a:cubicBezTo>
                    <a:pt x="367" y="317"/>
                    <a:pt x="336" y="307"/>
                    <a:pt x="306" y="312"/>
                  </a:cubicBezTo>
                  <a:cubicBezTo>
                    <a:pt x="276" y="318"/>
                    <a:pt x="212" y="297"/>
                    <a:pt x="188" y="234"/>
                  </a:cubicBezTo>
                  <a:cubicBezTo>
                    <a:pt x="188" y="234"/>
                    <a:pt x="175" y="228"/>
                    <a:pt x="170" y="232"/>
                  </a:cubicBezTo>
                  <a:cubicBezTo>
                    <a:pt x="164" y="237"/>
                    <a:pt x="156" y="250"/>
                    <a:pt x="156" y="250"/>
                  </a:cubicBezTo>
                  <a:cubicBezTo>
                    <a:pt x="156" y="250"/>
                    <a:pt x="170" y="229"/>
                    <a:pt x="160" y="215"/>
                  </a:cubicBezTo>
                  <a:cubicBezTo>
                    <a:pt x="150" y="202"/>
                    <a:pt x="149" y="210"/>
                    <a:pt x="149" y="210"/>
                  </a:cubicBezTo>
                  <a:cubicBezTo>
                    <a:pt x="149" y="210"/>
                    <a:pt x="159" y="206"/>
                    <a:pt x="155" y="187"/>
                  </a:cubicBezTo>
                  <a:cubicBezTo>
                    <a:pt x="150" y="169"/>
                    <a:pt x="113" y="117"/>
                    <a:pt x="90" y="109"/>
                  </a:cubicBezTo>
                  <a:cubicBezTo>
                    <a:pt x="67" y="102"/>
                    <a:pt x="44" y="82"/>
                    <a:pt x="49" y="53"/>
                  </a:cubicBezTo>
                  <a:cubicBezTo>
                    <a:pt x="54" y="24"/>
                    <a:pt x="25" y="14"/>
                    <a:pt x="0" y="42"/>
                  </a:cubicBezTo>
                  <a:cubicBezTo>
                    <a:pt x="0" y="42"/>
                    <a:pt x="34" y="0"/>
                    <a:pt x="54" y="37"/>
                  </a:cubicBezTo>
                  <a:cubicBezTo>
                    <a:pt x="59" y="47"/>
                    <a:pt x="44" y="64"/>
                    <a:pt x="63" y="83"/>
                  </a:cubicBezTo>
                  <a:cubicBezTo>
                    <a:pt x="82" y="102"/>
                    <a:pt x="124" y="117"/>
                    <a:pt x="143" y="156"/>
                  </a:cubicBezTo>
                  <a:cubicBezTo>
                    <a:pt x="163" y="195"/>
                    <a:pt x="164" y="199"/>
                    <a:pt x="161" y="205"/>
                  </a:cubicBezTo>
                  <a:cubicBezTo>
                    <a:pt x="161" y="205"/>
                    <a:pt x="171" y="214"/>
                    <a:pt x="169" y="222"/>
                  </a:cubicBezTo>
                  <a:cubicBezTo>
                    <a:pt x="169" y="222"/>
                    <a:pt x="182" y="235"/>
                    <a:pt x="188" y="209"/>
                  </a:cubicBezTo>
                  <a:cubicBezTo>
                    <a:pt x="188" y="209"/>
                    <a:pt x="187" y="222"/>
                    <a:pt x="199" y="242"/>
                  </a:cubicBezTo>
                  <a:cubicBezTo>
                    <a:pt x="211" y="261"/>
                    <a:pt x="246" y="318"/>
                    <a:pt x="317" y="305"/>
                  </a:cubicBezTo>
                  <a:cubicBezTo>
                    <a:pt x="388" y="293"/>
                    <a:pt x="390" y="291"/>
                    <a:pt x="400" y="262"/>
                  </a:cubicBezTo>
                  <a:cubicBezTo>
                    <a:pt x="400" y="262"/>
                    <a:pt x="401" y="285"/>
                    <a:pt x="366" y="304"/>
                  </a:cubicBezTo>
                  <a:cubicBezTo>
                    <a:pt x="352" y="312"/>
                    <a:pt x="409" y="330"/>
                    <a:pt x="411" y="331"/>
                  </a:cubicBezTo>
                  <a:cubicBezTo>
                    <a:pt x="414" y="332"/>
                    <a:pt x="445" y="362"/>
                    <a:pt x="476" y="344"/>
                  </a:cubicBezTo>
                  <a:cubicBezTo>
                    <a:pt x="507" y="327"/>
                    <a:pt x="540" y="323"/>
                    <a:pt x="540" y="323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5" name="Freeform 1587">
              <a:extLst>
                <a:ext uri="{FF2B5EF4-FFF2-40B4-BE49-F238E27FC236}">
                  <a16:creationId xmlns:a16="http://schemas.microsoft.com/office/drawing/2014/main" id="{8FF6586A-06AB-474E-BB7F-EE95F6F378E9}"/>
                </a:ext>
              </a:extLst>
            </p:cNvPr>
            <p:cNvSpPr/>
            <p:nvPr>
              <p:custDataLst>
                <p:tags r:id="rId286"/>
              </p:custDataLst>
            </p:nvPr>
          </p:nvSpPr>
          <p:spPr bwMode="auto">
            <a:xfrm>
              <a:off x="1288" y="945"/>
              <a:ext cx="105" cy="244"/>
            </a:xfrm>
            <a:custGeom>
              <a:avLst/>
              <a:gdLst>
                <a:gd name="T0" fmla="*/ 57 w 143"/>
                <a:gd name="T1" fmla="*/ 132 h 332"/>
                <a:gd name="T2" fmla="*/ 32 w 143"/>
                <a:gd name="T3" fmla="*/ 106 h 332"/>
                <a:gd name="T4" fmla="*/ 24 w 143"/>
                <a:gd name="T5" fmla="*/ 97 h 332"/>
                <a:gd name="T6" fmla="*/ 11 w 143"/>
                <a:gd name="T7" fmla="*/ 79 h 332"/>
                <a:gd name="T8" fmla="*/ 5 w 143"/>
                <a:gd name="T9" fmla="*/ 54 h 332"/>
                <a:gd name="T10" fmla="*/ 5 w 143"/>
                <a:gd name="T11" fmla="*/ 34 h 332"/>
                <a:gd name="T12" fmla="*/ 27 w 143"/>
                <a:gd name="T13" fmla="*/ 4 h 332"/>
                <a:gd name="T14" fmla="*/ 19 w 143"/>
                <a:gd name="T15" fmla="*/ 7 h 332"/>
                <a:gd name="T16" fmla="*/ 14 w 143"/>
                <a:gd name="T17" fmla="*/ 0 h 332"/>
                <a:gd name="T18" fmla="*/ 15 w 143"/>
                <a:gd name="T19" fmla="*/ 10 h 332"/>
                <a:gd name="T20" fmla="*/ 1 w 143"/>
                <a:gd name="T21" fmla="*/ 35 h 332"/>
                <a:gd name="T22" fmla="*/ 1 w 143"/>
                <a:gd name="T23" fmla="*/ 39 h 332"/>
                <a:gd name="T24" fmla="*/ 4 w 143"/>
                <a:gd name="T25" fmla="*/ 56 h 332"/>
                <a:gd name="T26" fmla="*/ 11 w 143"/>
                <a:gd name="T27" fmla="*/ 80 h 332"/>
                <a:gd name="T28" fmla="*/ 22 w 143"/>
                <a:gd name="T29" fmla="*/ 99 h 332"/>
                <a:gd name="T30" fmla="*/ 34 w 143"/>
                <a:gd name="T31" fmla="*/ 108 h 332"/>
                <a:gd name="T32" fmla="*/ 57 w 143"/>
                <a:gd name="T33" fmla="*/ 132 h 3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3" h="332">
                  <a:moveTo>
                    <a:pt x="143" y="332"/>
                  </a:moveTo>
                  <a:cubicBezTo>
                    <a:pt x="143" y="332"/>
                    <a:pt x="126" y="273"/>
                    <a:pt x="82" y="267"/>
                  </a:cubicBezTo>
                  <a:cubicBezTo>
                    <a:pt x="69" y="265"/>
                    <a:pt x="62" y="259"/>
                    <a:pt x="61" y="244"/>
                  </a:cubicBezTo>
                  <a:cubicBezTo>
                    <a:pt x="59" y="229"/>
                    <a:pt x="37" y="198"/>
                    <a:pt x="28" y="198"/>
                  </a:cubicBezTo>
                  <a:cubicBezTo>
                    <a:pt x="19" y="197"/>
                    <a:pt x="21" y="143"/>
                    <a:pt x="13" y="138"/>
                  </a:cubicBezTo>
                  <a:cubicBezTo>
                    <a:pt x="5" y="132"/>
                    <a:pt x="1" y="94"/>
                    <a:pt x="14" y="85"/>
                  </a:cubicBezTo>
                  <a:cubicBezTo>
                    <a:pt x="27" y="77"/>
                    <a:pt x="45" y="11"/>
                    <a:pt x="69" y="11"/>
                  </a:cubicBezTo>
                  <a:cubicBezTo>
                    <a:pt x="69" y="11"/>
                    <a:pt x="51" y="14"/>
                    <a:pt x="47" y="18"/>
                  </a:cubicBezTo>
                  <a:cubicBezTo>
                    <a:pt x="44" y="21"/>
                    <a:pt x="42" y="1"/>
                    <a:pt x="36" y="0"/>
                  </a:cubicBezTo>
                  <a:cubicBezTo>
                    <a:pt x="36" y="0"/>
                    <a:pt x="45" y="16"/>
                    <a:pt x="40" y="26"/>
                  </a:cubicBezTo>
                  <a:cubicBezTo>
                    <a:pt x="36" y="37"/>
                    <a:pt x="16" y="82"/>
                    <a:pt x="2" y="87"/>
                  </a:cubicBezTo>
                  <a:cubicBezTo>
                    <a:pt x="2" y="87"/>
                    <a:pt x="4" y="94"/>
                    <a:pt x="2" y="98"/>
                  </a:cubicBezTo>
                  <a:cubicBezTo>
                    <a:pt x="1" y="101"/>
                    <a:pt x="0" y="130"/>
                    <a:pt x="11" y="142"/>
                  </a:cubicBezTo>
                  <a:cubicBezTo>
                    <a:pt x="23" y="154"/>
                    <a:pt x="8" y="190"/>
                    <a:pt x="27" y="202"/>
                  </a:cubicBezTo>
                  <a:cubicBezTo>
                    <a:pt x="46" y="213"/>
                    <a:pt x="54" y="239"/>
                    <a:pt x="56" y="250"/>
                  </a:cubicBezTo>
                  <a:cubicBezTo>
                    <a:pt x="58" y="260"/>
                    <a:pt x="72" y="269"/>
                    <a:pt x="85" y="272"/>
                  </a:cubicBezTo>
                  <a:cubicBezTo>
                    <a:pt x="99" y="274"/>
                    <a:pt x="126" y="293"/>
                    <a:pt x="143" y="33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6" name="Freeform 1588">
              <a:extLst>
                <a:ext uri="{FF2B5EF4-FFF2-40B4-BE49-F238E27FC236}">
                  <a16:creationId xmlns:a16="http://schemas.microsoft.com/office/drawing/2014/main" id="{4EA29116-98FA-4A53-B980-7A13DC7E8529}"/>
                </a:ext>
              </a:extLst>
            </p:cNvPr>
            <p:cNvSpPr/>
            <p:nvPr>
              <p:custDataLst>
                <p:tags r:id="rId287"/>
              </p:custDataLst>
            </p:nvPr>
          </p:nvSpPr>
          <p:spPr bwMode="auto">
            <a:xfrm>
              <a:off x="1496" y="1146"/>
              <a:ext cx="52" cy="37"/>
            </a:xfrm>
            <a:custGeom>
              <a:avLst/>
              <a:gdLst>
                <a:gd name="T0" fmla="*/ 28 w 71"/>
                <a:gd name="T1" fmla="*/ 13 h 50"/>
                <a:gd name="T2" fmla="*/ 0 w 71"/>
                <a:gd name="T3" fmla="*/ 20 h 50"/>
                <a:gd name="T4" fmla="*/ 18 w 71"/>
                <a:gd name="T5" fmla="*/ 0 h 50"/>
                <a:gd name="T6" fmla="*/ 15 w 71"/>
                <a:gd name="T7" fmla="*/ 10 h 50"/>
                <a:gd name="T8" fmla="*/ 28 w 71"/>
                <a:gd name="T9" fmla="*/ 1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71" y="32"/>
                  </a:moveTo>
                  <a:cubicBezTo>
                    <a:pt x="71" y="32"/>
                    <a:pt x="29" y="22"/>
                    <a:pt x="0" y="50"/>
                  </a:cubicBezTo>
                  <a:cubicBezTo>
                    <a:pt x="0" y="50"/>
                    <a:pt x="49" y="22"/>
                    <a:pt x="47" y="0"/>
                  </a:cubicBezTo>
                  <a:cubicBezTo>
                    <a:pt x="47" y="0"/>
                    <a:pt x="45" y="21"/>
                    <a:pt x="37" y="26"/>
                  </a:cubicBezTo>
                  <a:cubicBezTo>
                    <a:pt x="37" y="26"/>
                    <a:pt x="63" y="28"/>
                    <a:pt x="71" y="32"/>
                  </a:cubicBez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7" name="Freeform 1589">
              <a:extLst>
                <a:ext uri="{FF2B5EF4-FFF2-40B4-BE49-F238E27FC236}">
                  <a16:creationId xmlns:a16="http://schemas.microsoft.com/office/drawing/2014/main" id="{1BCF5C30-DB48-425F-BD5C-F8FB2660B27D}"/>
                </a:ext>
              </a:extLst>
            </p:cNvPr>
            <p:cNvSpPr/>
            <p:nvPr>
              <p:custDataLst>
                <p:tags r:id="rId288"/>
              </p:custDataLst>
            </p:nvPr>
          </p:nvSpPr>
          <p:spPr bwMode="auto">
            <a:xfrm>
              <a:off x="1181" y="985"/>
              <a:ext cx="79" cy="65"/>
            </a:xfrm>
            <a:custGeom>
              <a:avLst/>
              <a:gdLst>
                <a:gd name="T0" fmla="*/ 43 w 107"/>
                <a:gd name="T1" fmla="*/ 13 h 88"/>
                <a:gd name="T2" fmla="*/ 30 w 107"/>
                <a:gd name="T3" fmla="*/ 18 h 88"/>
                <a:gd name="T4" fmla="*/ 25 w 107"/>
                <a:gd name="T5" fmla="*/ 20 h 88"/>
                <a:gd name="T6" fmla="*/ 21 w 107"/>
                <a:gd name="T7" fmla="*/ 21 h 88"/>
                <a:gd name="T8" fmla="*/ 16 w 107"/>
                <a:gd name="T9" fmla="*/ 18 h 88"/>
                <a:gd name="T10" fmla="*/ 10 w 107"/>
                <a:gd name="T11" fmla="*/ 16 h 88"/>
                <a:gd name="T12" fmla="*/ 4 w 107"/>
                <a:gd name="T13" fmla="*/ 0 h 88"/>
                <a:gd name="T14" fmla="*/ 7 w 107"/>
                <a:gd name="T15" fmla="*/ 16 h 88"/>
                <a:gd name="T16" fmla="*/ 19 w 107"/>
                <a:gd name="T17" fmla="*/ 24 h 88"/>
                <a:gd name="T18" fmla="*/ 12 w 107"/>
                <a:gd name="T19" fmla="*/ 35 h 88"/>
                <a:gd name="T20" fmla="*/ 27 w 107"/>
                <a:gd name="T21" fmla="*/ 22 h 88"/>
                <a:gd name="T22" fmla="*/ 41 w 107"/>
                <a:gd name="T23" fmla="*/ 16 h 88"/>
                <a:gd name="T24" fmla="*/ 43 w 107"/>
                <a:gd name="T25" fmla="*/ 13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7" h="88">
                  <a:moveTo>
                    <a:pt x="107" y="33"/>
                  </a:moveTo>
                  <a:cubicBezTo>
                    <a:pt x="98" y="39"/>
                    <a:pt x="84" y="39"/>
                    <a:pt x="75" y="43"/>
                  </a:cubicBezTo>
                  <a:cubicBezTo>
                    <a:pt x="70" y="45"/>
                    <a:pt x="66" y="47"/>
                    <a:pt x="62" y="50"/>
                  </a:cubicBezTo>
                  <a:cubicBezTo>
                    <a:pt x="56" y="54"/>
                    <a:pt x="57" y="56"/>
                    <a:pt x="51" y="53"/>
                  </a:cubicBezTo>
                  <a:cubicBezTo>
                    <a:pt x="47" y="51"/>
                    <a:pt x="45" y="46"/>
                    <a:pt x="40" y="44"/>
                  </a:cubicBezTo>
                  <a:cubicBezTo>
                    <a:pt x="36" y="41"/>
                    <a:pt x="31" y="41"/>
                    <a:pt x="26" y="40"/>
                  </a:cubicBezTo>
                  <a:cubicBezTo>
                    <a:pt x="10" y="35"/>
                    <a:pt x="5" y="16"/>
                    <a:pt x="9" y="0"/>
                  </a:cubicBezTo>
                  <a:cubicBezTo>
                    <a:pt x="5" y="17"/>
                    <a:pt x="0" y="30"/>
                    <a:pt x="16" y="41"/>
                  </a:cubicBezTo>
                  <a:cubicBezTo>
                    <a:pt x="26" y="48"/>
                    <a:pt x="39" y="48"/>
                    <a:pt x="47" y="58"/>
                  </a:cubicBezTo>
                  <a:cubicBezTo>
                    <a:pt x="41" y="68"/>
                    <a:pt x="31" y="76"/>
                    <a:pt x="28" y="88"/>
                  </a:cubicBezTo>
                  <a:cubicBezTo>
                    <a:pt x="38" y="74"/>
                    <a:pt x="53" y="66"/>
                    <a:pt x="66" y="56"/>
                  </a:cubicBezTo>
                  <a:cubicBezTo>
                    <a:pt x="77" y="48"/>
                    <a:pt x="89" y="40"/>
                    <a:pt x="103" y="38"/>
                  </a:cubicBezTo>
                  <a:lnTo>
                    <a:pt x="107" y="33"/>
                  </a:lnTo>
                  <a:close/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8" name="Freeform 1590">
              <a:extLst>
                <a:ext uri="{FF2B5EF4-FFF2-40B4-BE49-F238E27FC236}">
                  <a16:creationId xmlns:a16="http://schemas.microsoft.com/office/drawing/2014/main" id="{5DC95BAC-AEBA-4E85-B8D7-BF3E84A9AAA0}"/>
                </a:ext>
              </a:extLst>
            </p:cNvPr>
            <p:cNvSpPr/>
            <p:nvPr>
              <p:custDataLst>
                <p:tags r:id="rId289"/>
              </p:custDataLst>
            </p:nvPr>
          </p:nvSpPr>
          <p:spPr bwMode="auto">
            <a:xfrm>
              <a:off x="1151" y="997"/>
              <a:ext cx="43" cy="80"/>
            </a:xfrm>
            <a:custGeom>
              <a:avLst/>
              <a:gdLst>
                <a:gd name="T0" fmla="*/ 24 w 58"/>
                <a:gd name="T1" fmla="*/ 35 h 109"/>
                <a:gd name="T2" fmla="*/ 10 w 58"/>
                <a:gd name="T3" fmla="*/ 23 h 109"/>
                <a:gd name="T4" fmla="*/ 2 w 58"/>
                <a:gd name="T5" fmla="*/ 14 h 109"/>
                <a:gd name="T6" fmla="*/ 5 w 58"/>
                <a:gd name="T7" fmla="*/ 0 h 109"/>
                <a:gd name="T8" fmla="*/ 1 w 58"/>
                <a:gd name="T9" fmla="*/ 14 h 109"/>
                <a:gd name="T10" fmla="*/ 8 w 58"/>
                <a:gd name="T11" fmla="*/ 23 h 109"/>
                <a:gd name="T12" fmla="*/ 22 w 58"/>
                <a:gd name="T13" fmla="*/ 37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09">
                  <a:moveTo>
                    <a:pt x="58" y="90"/>
                  </a:moveTo>
                  <a:cubicBezTo>
                    <a:pt x="32" y="106"/>
                    <a:pt x="33" y="74"/>
                    <a:pt x="25" y="59"/>
                  </a:cubicBezTo>
                  <a:cubicBezTo>
                    <a:pt x="20" y="50"/>
                    <a:pt x="8" y="45"/>
                    <a:pt x="6" y="35"/>
                  </a:cubicBezTo>
                  <a:cubicBezTo>
                    <a:pt x="4" y="23"/>
                    <a:pt x="13" y="11"/>
                    <a:pt x="13" y="0"/>
                  </a:cubicBezTo>
                  <a:cubicBezTo>
                    <a:pt x="7" y="10"/>
                    <a:pt x="0" y="23"/>
                    <a:pt x="2" y="36"/>
                  </a:cubicBezTo>
                  <a:cubicBezTo>
                    <a:pt x="5" y="48"/>
                    <a:pt x="15" y="51"/>
                    <a:pt x="20" y="60"/>
                  </a:cubicBezTo>
                  <a:cubicBezTo>
                    <a:pt x="29" y="77"/>
                    <a:pt x="26" y="109"/>
                    <a:pt x="55" y="9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19" name="Freeform 1591">
              <a:extLst>
                <a:ext uri="{FF2B5EF4-FFF2-40B4-BE49-F238E27FC236}">
                  <a16:creationId xmlns:a16="http://schemas.microsoft.com/office/drawing/2014/main" id="{043A7AB5-FB1D-44F2-8107-0C1F025164CF}"/>
                </a:ext>
              </a:extLst>
            </p:cNvPr>
            <p:cNvSpPr/>
            <p:nvPr>
              <p:custDataLst>
                <p:tags r:id="rId290"/>
              </p:custDataLst>
            </p:nvPr>
          </p:nvSpPr>
          <p:spPr bwMode="auto">
            <a:xfrm>
              <a:off x="1265" y="878"/>
              <a:ext cx="27" cy="106"/>
            </a:xfrm>
            <a:custGeom>
              <a:avLst/>
              <a:gdLst>
                <a:gd name="T0" fmla="*/ 4 w 37"/>
                <a:gd name="T1" fmla="*/ 0 h 143"/>
                <a:gd name="T2" fmla="*/ 10 w 37"/>
                <a:gd name="T3" fmla="*/ 27 h 143"/>
                <a:gd name="T4" fmla="*/ 15 w 37"/>
                <a:gd name="T5" fmla="*/ 59 h 143"/>
                <a:gd name="T6" fmla="*/ 8 w 37"/>
                <a:gd name="T7" fmla="*/ 30 h 143"/>
                <a:gd name="T8" fmla="*/ 4 w 37"/>
                <a:gd name="T9" fmla="*/ 3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8" y="24"/>
                    <a:pt x="22" y="44"/>
                    <a:pt x="26" y="66"/>
                  </a:cubicBezTo>
                  <a:cubicBezTo>
                    <a:pt x="31" y="92"/>
                    <a:pt x="16" y="122"/>
                    <a:pt x="37" y="143"/>
                  </a:cubicBezTo>
                  <a:cubicBezTo>
                    <a:pt x="10" y="125"/>
                    <a:pt x="29" y="99"/>
                    <a:pt x="21" y="74"/>
                  </a:cubicBezTo>
                  <a:cubicBezTo>
                    <a:pt x="16" y="57"/>
                    <a:pt x="0" y="24"/>
                    <a:pt x="11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0" name="Freeform 1592">
              <a:extLst>
                <a:ext uri="{FF2B5EF4-FFF2-40B4-BE49-F238E27FC236}">
                  <a16:creationId xmlns:a16="http://schemas.microsoft.com/office/drawing/2014/main" id="{0FD28651-1A30-4B30-BC06-29C8F33E508E}"/>
                </a:ext>
              </a:extLst>
            </p:cNvPr>
            <p:cNvSpPr/>
            <p:nvPr>
              <p:custDataLst>
                <p:tags r:id="rId291"/>
              </p:custDataLst>
            </p:nvPr>
          </p:nvSpPr>
          <p:spPr bwMode="auto">
            <a:xfrm>
              <a:off x="1946" y="902"/>
              <a:ext cx="44" cy="60"/>
            </a:xfrm>
            <a:custGeom>
              <a:avLst/>
              <a:gdLst>
                <a:gd name="T0" fmla="*/ 23 w 59"/>
                <a:gd name="T1" fmla="*/ 16 h 81"/>
                <a:gd name="T2" fmla="*/ 19 w 59"/>
                <a:gd name="T3" fmla="*/ 10 h 81"/>
                <a:gd name="T4" fmla="*/ 14 w 59"/>
                <a:gd name="T5" fmla="*/ 14 h 81"/>
                <a:gd name="T6" fmla="*/ 9 w 59"/>
                <a:gd name="T7" fmla="*/ 20 h 81"/>
                <a:gd name="T8" fmla="*/ 12 w 59"/>
                <a:gd name="T9" fmla="*/ 24 h 81"/>
                <a:gd name="T10" fmla="*/ 7 w 59"/>
                <a:gd name="T11" fmla="*/ 33 h 81"/>
                <a:gd name="T12" fmla="*/ 8 w 59"/>
                <a:gd name="T13" fmla="*/ 23 h 81"/>
                <a:gd name="T14" fmla="*/ 0 w 59"/>
                <a:gd name="T15" fmla="*/ 19 h 81"/>
                <a:gd name="T16" fmla="*/ 10 w 59"/>
                <a:gd name="T17" fmla="*/ 15 h 81"/>
                <a:gd name="T18" fmla="*/ 17 w 59"/>
                <a:gd name="T19" fmla="*/ 9 h 81"/>
                <a:gd name="T20" fmla="*/ 19 w 59"/>
                <a:gd name="T21" fmla="*/ 0 h 81"/>
                <a:gd name="T22" fmla="*/ 19 w 59"/>
                <a:gd name="T23" fmla="*/ 7 h 81"/>
                <a:gd name="T24" fmla="*/ 22 w 59"/>
                <a:gd name="T25" fmla="*/ 13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81">
                  <a:moveTo>
                    <a:pt x="56" y="38"/>
                  </a:moveTo>
                  <a:cubicBezTo>
                    <a:pt x="59" y="36"/>
                    <a:pt x="53" y="24"/>
                    <a:pt x="47" y="24"/>
                  </a:cubicBezTo>
                  <a:cubicBezTo>
                    <a:pt x="42" y="24"/>
                    <a:pt x="37" y="32"/>
                    <a:pt x="34" y="35"/>
                  </a:cubicBezTo>
                  <a:cubicBezTo>
                    <a:pt x="30" y="39"/>
                    <a:pt x="24" y="43"/>
                    <a:pt x="22" y="48"/>
                  </a:cubicBezTo>
                  <a:cubicBezTo>
                    <a:pt x="21" y="53"/>
                    <a:pt x="23" y="65"/>
                    <a:pt x="30" y="59"/>
                  </a:cubicBezTo>
                  <a:cubicBezTo>
                    <a:pt x="20" y="62"/>
                    <a:pt x="19" y="72"/>
                    <a:pt x="17" y="81"/>
                  </a:cubicBezTo>
                  <a:cubicBezTo>
                    <a:pt x="18" y="74"/>
                    <a:pt x="24" y="65"/>
                    <a:pt x="20" y="57"/>
                  </a:cubicBezTo>
                  <a:cubicBezTo>
                    <a:pt x="17" y="50"/>
                    <a:pt x="7" y="48"/>
                    <a:pt x="0" y="46"/>
                  </a:cubicBezTo>
                  <a:cubicBezTo>
                    <a:pt x="11" y="44"/>
                    <a:pt x="15" y="44"/>
                    <a:pt x="24" y="37"/>
                  </a:cubicBezTo>
                  <a:cubicBezTo>
                    <a:pt x="30" y="32"/>
                    <a:pt x="36" y="27"/>
                    <a:pt x="42" y="22"/>
                  </a:cubicBezTo>
                  <a:cubicBezTo>
                    <a:pt x="45" y="16"/>
                    <a:pt x="48" y="6"/>
                    <a:pt x="47" y="0"/>
                  </a:cubicBezTo>
                  <a:cubicBezTo>
                    <a:pt x="47" y="5"/>
                    <a:pt x="45" y="14"/>
                    <a:pt x="47" y="19"/>
                  </a:cubicBezTo>
                  <a:cubicBezTo>
                    <a:pt x="49" y="24"/>
                    <a:pt x="54" y="25"/>
                    <a:pt x="54" y="3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1" name="Freeform 1593">
              <a:extLst>
                <a:ext uri="{FF2B5EF4-FFF2-40B4-BE49-F238E27FC236}">
                  <a16:creationId xmlns:a16="http://schemas.microsoft.com/office/drawing/2014/main" id="{6EC87984-8765-440B-A13F-E2F7DB6AF871}"/>
                </a:ext>
              </a:extLst>
            </p:cNvPr>
            <p:cNvSpPr/>
            <p:nvPr>
              <p:custDataLst>
                <p:tags r:id="rId292"/>
              </p:custDataLst>
            </p:nvPr>
          </p:nvSpPr>
          <p:spPr bwMode="auto">
            <a:xfrm>
              <a:off x="2010" y="1124"/>
              <a:ext cx="59" cy="44"/>
            </a:xfrm>
            <a:custGeom>
              <a:avLst/>
              <a:gdLst>
                <a:gd name="T0" fmla="*/ 1 w 81"/>
                <a:gd name="T1" fmla="*/ 5 h 60"/>
                <a:gd name="T2" fmla="*/ 11 w 81"/>
                <a:gd name="T3" fmla="*/ 5 h 60"/>
                <a:gd name="T4" fmla="*/ 18 w 81"/>
                <a:gd name="T5" fmla="*/ 11 h 60"/>
                <a:gd name="T6" fmla="*/ 31 w 81"/>
                <a:gd name="T7" fmla="*/ 23 h 60"/>
                <a:gd name="T8" fmla="*/ 18 w 81"/>
                <a:gd name="T9" fmla="*/ 9 h 60"/>
                <a:gd name="T10" fmla="*/ 0 w 81"/>
                <a:gd name="T11" fmla="*/ 6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0">
                  <a:moveTo>
                    <a:pt x="1" y="14"/>
                  </a:moveTo>
                  <a:cubicBezTo>
                    <a:pt x="10" y="13"/>
                    <a:pt x="18" y="8"/>
                    <a:pt x="28" y="12"/>
                  </a:cubicBezTo>
                  <a:cubicBezTo>
                    <a:pt x="36" y="15"/>
                    <a:pt x="42" y="22"/>
                    <a:pt x="47" y="29"/>
                  </a:cubicBezTo>
                  <a:cubicBezTo>
                    <a:pt x="56" y="41"/>
                    <a:pt x="63" y="60"/>
                    <a:pt x="81" y="59"/>
                  </a:cubicBezTo>
                  <a:cubicBezTo>
                    <a:pt x="60" y="55"/>
                    <a:pt x="60" y="35"/>
                    <a:pt x="47" y="22"/>
                  </a:cubicBezTo>
                  <a:cubicBezTo>
                    <a:pt x="37" y="10"/>
                    <a:pt x="11" y="0"/>
                    <a:pt x="0" y="15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2" name="Freeform 1594">
              <a:extLst>
                <a:ext uri="{FF2B5EF4-FFF2-40B4-BE49-F238E27FC236}">
                  <a16:creationId xmlns:a16="http://schemas.microsoft.com/office/drawing/2014/main" id="{74736922-2F40-4E9C-B779-AB700B2017B8}"/>
                </a:ext>
              </a:extLst>
            </p:cNvPr>
            <p:cNvSpPr/>
            <p:nvPr>
              <p:custDataLst>
                <p:tags r:id="rId293"/>
              </p:custDataLst>
            </p:nvPr>
          </p:nvSpPr>
          <p:spPr bwMode="auto">
            <a:xfrm>
              <a:off x="2023" y="1097"/>
              <a:ext cx="76" cy="26"/>
            </a:xfrm>
            <a:custGeom>
              <a:avLst/>
              <a:gdLst>
                <a:gd name="T0" fmla="*/ 0 w 103"/>
                <a:gd name="T1" fmla="*/ 12 h 35"/>
                <a:gd name="T2" fmla="*/ 19 w 103"/>
                <a:gd name="T3" fmla="*/ 7 h 35"/>
                <a:gd name="T4" fmla="*/ 30 w 103"/>
                <a:gd name="T5" fmla="*/ 5 h 35"/>
                <a:gd name="T6" fmla="*/ 41 w 103"/>
                <a:gd name="T7" fmla="*/ 0 h 35"/>
                <a:gd name="T8" fmla="*/ 24 w 103"/>
                <a:gd name="T9" fmla="*/ 7 h 35"/>
                <a:gd name="T10" fmla="*/ 15 w 103"/>
                <a:gd name="T11" fmla="*/ 10 h 35"/>
                <a:gd name="T12" fmla="*/ 5 w 103"/>
                <a:gd name="T13" fmla="*/ 1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5">
                  <a:moveTo>
                    <a:pt x="0" y="30"/>
                  </a:moveTo>
                  <a:cubicBezTo>
                    <a:pt x="16" y="35"/>
                    <a:pt x="34" y="22"/>
                    <a:pt x="47" y="17"/>
                  </a:cubicBezTo>
                  <a:cubicBezTo>
                    <a:pt x="55" y="13"/>
                    <a:pt x="65" y="16"/>
                    <a:pt x="74" y="14"/>
                  </a:cubicBezTo>
                  <a:cubicBezTo>
                    <a:pt x="84" y="12"/>
                    <a:pt x="97" y="9"/>
                    <a:pt x="103" y="0"/>
                  </a:cubicBezTo>
                  <a:cubicBezTo>
                    <a:pt x="90" y="14"/>
                    <a:pt x="76" y="18"/>
                    <a:pt x="58" y="19"/>
                  </a:cubicBezTo>
                  <a:cubicBezTo>
                    <a:pt x="49" y="19"/>
                    <a:pt x="45" y="23"/>
                    <a:pt x="37" y="26"/>
                  </a:cubicBezTo>
                  <a:cubicBezTo>
                    <a:pt x="30" y="29"/>
                    <a:pt x="21" y="28"/>
                    <a:pt x="13" y="29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3" name="Freeform 1595">
              <a:extLst>
                <a:ext uri="{FF2B5EF4-FFF2-40B4-BE49-F238E27FC236}">
                  <a16:creationId xmlns:a16="http://schemas.microsoft.com/office/drawing/2014/main" id="{5D99FE3E-92CD-478F-B4E0-42F19F406E63}"/>
                </a:ext>
              </a:extLst>
            </p:cNvPr>
            <p:cNvSpPr/>
            <p:nvPr>
              <p:custDataLst>
                <p:tags r:id="rId294"/>
              </p:custDataLst>
            </p:nvPr>
          </p:nvSpPr>
          <p:spPr bwMode="auto">
            <a:xfrm>
              <a:off x="2057" y="918"/>
              <a:ext cx="44" cy="32"/>
            </a:xfrm>
            <a:custGeom>
              <a:avLst/>
              <a:gdLst>
                <a:gd name="T0" fmla="*/ 17 w 60"/>
                <a:gd name="T1" fmla="*/ 0 h 44"/>
                <a:gd name="T2" fmla="*/ 12 w 60"/>
                <a:gd name="T3" fmla="*/ 9 h 44"/>
                <a:gd name="T4" fmla="*/ 0 w 60"/>
                <a:gd name="T5" fmla="*/ 12 h 44"/>
                <a:gd name="T6" fmla="*/ 12 w 60"/>
                <a:gd name="T7" fmla="*/ 11 h 44"/>
                <a:gd name="T8" fmla="*/ 23 w 60"/>
                <a:gd name="T9" fmla="*/ 17 h 44"/>
                <a:gd name="T10" fmla="*/ 18 w 60"/>
                <a:gd name="T11" fmla="*/ 11 h 44"/>
                <a:gd name="T12" fmla="*/ 17 w 60"/>
                <a:gd name="T13" fmla="*/ 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3" y="0"/>
                  </a:moveTo>
                  <a:cubicBezTo>
                    <a:pt x="47" y="8"/>
                    <a:pt x="39" y="22"/>
                    <a:pt x="31" y="25"/>
                  </a:cubicBezTo>
                  <a:cubicBezTo>
                    <a:pt x="21" y="29"/>
                    <a:pt x="8" y="24"/>
                    <a:pt x="0" y="32"/>
                  </a:cubicBezTo>
                  <a:cubicBezTo>
                    <a:pt x="10" y="33"/>
                    <a:pt x="21" y="29"/>
                    <a:pt x="31" y="28"/>
                  </a:cubicBezTo>
                  <a:cubicBezTo>
                    <a:pt x="46" y="27"/>
                    <a:pt x="47" y="40"/>
                    <a:pt x="60" y="44"/>
                  </a:cubicBezTo>
                  <a:cubicBezTo>
                    <a:pt x="57" y="37"/>
                    <a:pt x="49" y="35"/>
                    <a:pt x="45" y="29"/>
                  </a:cubicBezTo>
                  <a:cubicBezTo>
                    <a:pt x="40" y="21"/>
                    <a:pt x="46" y="17"/>
                    <a:pt x="44" y="9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4" name="Freeform 1596">
              <a:extLst>
                <a:ext uri="{FF2B5EF4-FFF2-40B4-BE49-F238E27FC236}">
                  <a16:creationId xmlns:a16="http://schemas.microsoft.com/office/drawing/2014/main" id="{9E8EDDE4-2FD6-4F7D-84F3-13C040537008}"/>
                </a:ext>
              </a:extLst>
            </p:cNvPr>
            <p:cNvSpPr/>
            <p:nvPr>
              <p:custDataLst>
                <p:tags r:id="rId295"/>
              </p:custDataLst>
            </p:nvPr>
          </p:nvSpPr>
          <p:spPr bwMode="auto">
            <a:xfrm>
              <a:off x="1993" y="864"/>
              <a:ext cx="39" cy="86"/>
            </a:xfrm>
            <a:custGeom>
              <a:avLst/>
              <a:gdLst>
                <a:gd name="T0" fmla="*/ 0 w 53"/>
                <a:gd name="T1" fmla="*/ 0 h 118"/>
                <a:gd name="T2" fmla="*/ 8 w 53"/>
                <a:gd name="T3" fmla="*/ 9 h 118"/>
                <a:gd name="T4" fmla="*/ 14 w 53"/>
                <a:gd name="T5" fmla="*/ 22 h 118"/>
                <a:gd name="T6" fmla="*/ 16 w 53"/>
                <a:gd name="T7" fmla="*/ 35 h 118"/>
                <a:gd name="T8" fmla="*/ 10 w 53"/>
                <a:gd name="T9" fmla="*/ 46 h 118"/>
                <a:gd name="T10" fmla="*/ 13 w 53"/>
                <a:gd name="T11" fmla="*/ 20 h 118"/>
                <a:gd name="T12" fmla="*/ 10 w 53"/>
                <a:gd name="T13" fmla="*/ 9 h 118"/>
                <a:gd name="T14" fmla="*/ 1 w 53"/>
                <a:gd name="T15" fmla="*/ 2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8">
                  <a:moveTo>
                    <a:pt x="0" y="0"/>
                  </a:moveTo>
                  <a:cubicBezTo>
                    <a:pt x="3" y="11"/>
                    <a:pt x="12" y="16"/>
                    <a:pt x="20" y="24"/>
                  </a:cubicBezTo>
                  <a:cubicBezTo>
                    <a:pt x="28" y="33"/>
                    <a:pt x="32" y="44"/>
                    <a:pt x="35" y="56"/>
                  </a:cubicBezTo>
                  <a:cubicBezTo>
                    <a:pt x="38" y="66"/>
                    <a:pt x="41" y="79"/>
                    <a:pt x="41" y="90"/>
                  </a:cubicBezTo>
                  <a:cubicBezTo>
                    <a:pt x="41" y="102"/>
                    <a:pt x="32" y="108"/>
                    <a:pt x="26" y="118"/>
                  </a:cubicBezTo>
                  <a:cubicBezTo>
                    <a:pt x="53" y="105"/>
                    <a:pt x="39" y="73"/>
                    <a:pt x="34" y="52"/>
                  </a:cubicBezTo>
                  <a:cubicBezTo>
                    <a:pt x="32" y="42"/>
                    <a:pt x="30" y="33"/>
                    <a:pt x="23" y="25"/>
                  </a:cubicBezTo>
                  <a:cubicBezTo>
                    <a:pt x="17" y="18"/>
                    <a:pt x="3" y="14"/>
                    <a:pt x="1" y="5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5" name="Freeform 1597">
              <a:extLst>
                <a:ext uri="{FF2B5EF4-FFF2-40B4-BE49-F238E27FC236}">
                  <a16:creationId xmlns:a16="http://schemas.microsoft.com/office/drawing/2014/main" id="{DDB911DE-B416-4633-B73A-43A09AB80C11}"/>
                </a:ext>
              </a:extLst>
            </p:cNvPr>
            <p:cNvSpPr/>
            <p:nvPr>
              <p:custDataLst>
                <p:tags r:id="rId296"/>
              </p:custDataLst>
            </p:nvPr>
          </p:nvSpPr>
          <p:spPr bwMode="auto">
            <a:xfrm>
              <a:off x="1714" y="1053"/>
              <a:ext cx="42" cy="88"/>
            </a:xfrm>
            <a:custGeom>
              <a:avLst/>
              <a:gdLst>
                <a:gd name="T0" fmla="*/ 5 w 57"/>
                <a:gd name="T1" fmla="*/ 0 h 120"/>
                <a:gd name="T2" fmla="*/ 8 w 57"/>
                <a:gd name="T3" fmla="*/ 12 h 120"/>
                <a:gd name="T4" fmla="*/ 1 w 57"/>
                <a:gd name="T5" fmla="*/ 7 h 120"/>
                <a:gd name="T6" fmla="*/ 7 w 57"/>
                <a:gd name="T7" fmla="*/ 16 h 120"/>
                <a:gd name="T8" fmla="*/ 10 w 57"/>
                <a:gd name="T9" fmla="*/ 27 h 120"/>
                <a:gd name="T10" fmla="*/ 0 w 57"/>
                <a:gd name="T11" fmla="*/ 19 h 120"/>
                <a:gd name="T12" fmla="*/ 11 w 57"/>
                <a:gd name="T13" fmla="*/ 30 h 120"/>
                <a:gd name="T14" fmla="*/ 23 w 57"/>
                <a:gd name="T15" fmla="*/ 48 h 120"/>
                <a:gd name="T16" fmla="*/ 12 w 57"/>
                <a:gd name="T17" fmla="*/ 29 h 120"/>
                <a:gd name="T18" fmla="*/ 10 w 57"/>
                <a:gd name="T19" fmla="*/ 21 h 120"/>
                <a:gd name="T20" fmla="*/ 7 w 57"/>
                <a:gd name="T21" fmla="*/ 3 h 1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20">
                  <a:moveTo>
                    <a:pt x="13" y="0"/>
                  </a:moveTo>
                  <a:cubicBezTo>
                    <a:pt x="15" y="9"/>
                    <a:pt x="21" y="21"/>
                    <a:pt x="20" y="30"/>
                  </a:cubicBezTo>
                  <a:cubicBezTo>
                    <a:pt x="11" y="29"/>
                    <a:pt x="7" y="21"/>
                    <a:pt x="1" y="17"/>
                  </a:cubicBezTo>
                  <a:cubicBezTo>
                    <a:pt x="9" y="24"/>
                    <a:pt x="16" y="31"/>
                    <a:pt x="18" y="41"/>
                  </a:cubicBezTo>
                  <a:cubicBezTo>
                    <a:pt x="21" y="50"/>
                    <a:pt x="20" y="60"/>
                    <a:pt x="23" y="70"/>
                  </a:cubicBezTo>
                  <a:cubicBezTo>
                    <a:pt x="18" y="58"/>
                    <a:pt x="11" y="54"/>
                    <a:pt x="0" y="49"/>
                  </a:cubicBezTo>
                  <a:cubicBezTo>
                    <a:pt x="11" y="56"/>
                    <a:pt x="20" y="66"/>
                    <a:pt x="27" y="77"/>
                  </a:cubicBezTo>
                  <a:cubicBezTo>
                    <a:pt x="36" y="91"/>
                    <a:pt x="49" y="104"/>
                    <a:pt x="57" y="120"/>
                  </a:cubicBezTo>
                  <a:cubicBezTo>
                    <a:pt x="49" y="104"/>
                    <a:pt x="35" y="92"/>
                    <a:pt x="30" y="75"/>
                  </a:cubicBezTo>
                  <a:cubicBezTo>
                    <a:pt x="27" y="68"/>
                    <a:pt x="25" y="61"/>
                    <a:pt x="24" y="53"/>
                  </a:cubicBezTo>
                  <a:cubicBezTo>
                    <a:pt x="22" y="37"/>
                    <a:pt x="21" y="22"/>
                    <a:pt x="16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6" name="Freeform 1598">
              <a:extLst>
                <a:ext uri="{FF2B5EF4-FFF2-40B4-BE49-F238E27FC236}">
                  <a16:creationId xmlns:a16="http://schemas.microsoft.com/office/drawing/2014/main" id="{7A91918F-2807-4549-82D0-CD73BC48C7F3}"/>
                </a:ext>
              </a:extLst>
            </p:cNvPr>
            <p:cNvSpPr/>
            <p:nvPr>
              <p:custDataLst>
                <p:tags r:id="rId297"/>
              </p:custDataLst>
            </p:nvPr>
          </p:nvSpPr>
          <p:spPr bwMode="auto">
            <a:xfrm>
              <a:off x="1803" y="1212"/>
              <a:ext cx="59" cy="86"/>
            </a:xfrm>
            <a:custGeom>
              <a:avLst/>
              <a:gdLst>
                <a:gd name="T0" fmla="*/ 29 w 81"/>
                <a:gd name="T1" fmla="*/ 0 h 116"/>
                <a:gd name="T2" fmla="*/ 9 w 81"/>
                <a:gd name="T3" fmla="*/ 12 h 116"/>
                <a:gd name="T4" fmla="*/ 9 w 81"/>
                <a:gd name="T5" fmla="*/ 25 h 116"/>
                <a:gd name="T6" fmla="*/ 0 w 81"/>
                <a:gd name="T7" fmla="*/ 36 h 116"/>
                <a:gd name="T8" fmla="*/ 0 w 81"/>
                <a:gd name="T9" fmla="*/ 47 h 116"/>
                <a:gd name="T10" fmla="*/ 2 w 81"/>
                <a:gd name="T11" fmla="*/ 35 h 116"/>
                <a:gd name="T12" fmla="*/ 11 w 81"/>
                <a:gd name="T13" fmla="*/ 14 h 116"/>
                <a:gd name="T14" fmla="*/ 20 w 81"/>
                <a:gd name="T15" fmla="*/ 11 h 116"/>
                <a:gd name="T16" fmla="*/ 29 w 81"/>
                <a:gd name="T17" fmla="*/ 1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115">
                  <a:moveTo>
                    <a:pt x="75" y="0"/>
                  </a:moveTo>
                  <a:cubicBezTo>
                    <a:pt x="81" y="6"/>
                    <a:pt x="35" y="31"/>
                    <a:pt x="24" y="30"/>
                  </a:cubicBezTo>
                  <a:cubicBezTo>
                    <a:pt x="29" y="43"/>
                    <a:pt x="33" y="49"/>
                    <a:pt x="24" y="62"/>
                  </a:cubicBezTo>
                  <a:cubicBezTo>
                    <a:pt x="17" y="72"/>
                    <a:pt x="9" y="79"/>
                    <a:pt x="0" y="87"/>
                  </a:cubicBezTo>
                  <a:cubicBezTo>
                    <a:pt x="7" y="96"/>
                    <a:pt x="5" y="107"/>
                    <a:pt x="0" y="116"/>
                  </a:cubicBezTo>
                  <a:cubicBezTo>
                    <a:pt x="9" y="104"/>
                    <a:pt x="7" y="99"/>
                    <a:pt x="6" y="86"/>
                  </a:cubicBezTo>
                  <a:cubicBezTo>
                    <a:pt x="20" y="83"/>
                    <a:pt x="36" y="49"/>
                    <a:pt x="29" y="35"/>
                  </a:cubicBezTo>
                  <a:cubicBezTo>
                    <a:pt x="37" y="31"/>
                    <a:pt x="46" y="32"/>
                    <a:pt x="54" y="27"/>
                  </a:cubicBezTo>
                  <a:cubicBezTo>
                    <a:pt x="63" y="22"/>
                    <a:pt x="68" y="11"/>
                    <a:pt x="75" y="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7" name="Freeform 1599">
              <a:extLst>
                <a:ext uri="{FF2B5EF4-FFF2-40B4-BE49-F238E27FC236}">
                  <a16:creationId xmlns:a16="http://schemas.microsoft.com/office/drawing/2014/main" id="{0DD52B87-B5F4-4033-BD0A-12AE7EA943DD}"/>
                </a:ext>
              </a:extLst>
            </p:cNvPr>
            <p:cNvSpPr/>
            <p:nvPr>
              <p:custDataLst>
                <p:tags r:id="rId298"/>
              </p:custDataLst>
            </p:nvPr>
          </p:nvSpPr>
          <p:spPr bwMode="auto">
            <a:xfrm>
              <a:off x="1667" y="1251"/>
              <a:ext cx="102" cy="21"/>
            </a:xfrm>
            <a:custGeom>
              <a:avLst/>
              <a:gdLst>
                <a:gd name="T0" fmla="*/ 55 w 138"/>
                <a:gd name="T1" fmla="*/ 6 h 29"/>
                <a:gd name="T2" fmla="*/ 35 w 138"/>
                <a:gd name="T3" fmla="*/ 7 h 29"/>
                <a:gd name="T4" fmla="*/ 22 w 138"/>
                <a:gd name="T5" fmla="*/ 3 h 29"/>
                <a:gd name="T6" fmla="*/ 0 w 138"/>
                <a:gd name="T7" fmla="*/ 3 h 29"/>
                <a:gd name="T8" fmla="*/ 13 w 138"/>
                <a:gd name="T9" fmla="*/ 2 h 29"/>
                <a:gd name="T10" fmla="*/ 24 w 138"/>
                <a:gd name="T11" fmla="*/ 4 h 29"/>
                <a:gd name="T12" fmla="*/ 47 w 138"/>
                <a:gd name="T13" fmla="*/ 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28">
                  <a:moveTo>
                    <a:pt x="138" y="15"/>
                  </a:moveTo>
                  <a:cubicBezTo>
                    <a:pt x="124" y="21"/>
                    <a:pt x="103" y="21"/>
                    <a:pt x="88" y="20"/>
                  </a:cubicBezTo>
                  <a:cubicBezTo>
                    <a:pt x="76" y="19"/>
                    <a:pt x="65" y="13"/>
                    <a:pt x="55" y="8"/>
                  </a:cubicBezTo>
                  <a:cubicBezTo>
                    <a:pt x="39" y="1"/>
                    <a:pt x="16" y="0"/>
                    <a:pt x="0" y="7"/>
                  </a:cubicBezTo>
                  <a:cubicBezTo>
                    <a:pt x="11" y="8"/>
                    <a:pt x="21" y="6"/>
                    <a:pt x="32" y="6"/>
                  </a:cubicBezTo>
                  <a:cubicBezTo>
                    <a:pt x="41" y="7"/>
                    <a:pt x="50" y="9"/>
                    <a:pt x="60" y="11"/>
                  </a:cubicBezTo>
                  <a:cubicBezTo>
                    <a:pt x="76" y="15"/>
                    <a:pt x="100" y="29"/>
                    <a:pt x="117" y="2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8" name="Freeform 1600">
              <a:extLst>
                <a:ext uri="{FF2B5EF4-FFF2-40B4-BE49-F238E27FC236}">
                  <a16:creationId xmlns:a16="http://schemas.microsoft.com/office/drawing/2014/main" id="{D3D12186-29EC-403F-AF13-CE7F558BBA0C}"/>
                </a:ext>
              </a:extLst>
            </p:cNvPr>
            <p:cNvSpPr/>
            <p:nvPr>
              <p:custDataLst>
                <p:tags r:id="rId299"/>
              </p:custDataLst>
            </p:nvPr>
          </p:nvSpPr>
          <p:spPr bwMode="auto">
            <a:xfrm>
              <a:off x="1428" y="1114"/>
              <a:ext cx="48" cy="41"/>
            </a:xfrm>
            <a:custGeom>
              <a:avLst/>
              <a:gdLst>
                <a:gd name="T0" fmla="*/ 2 w 66"/>
                <a:gd name="T1" fmla="*/ 0 h 55"/>
                <a:gd name="T2" fmla="*/ 2 w 66"/>
                <a:gd name="T3" fmla="*/ 8 h 55"/>
                <a:gd name="T4" fmla="*/ 1 w 66"/>
                <a:gd name="T5" fmla="*/ 18 h 55"/>
                <a:gd name="T6" fmla="*/ 9 w 66"/>
                <a:gd name="T7" fmla="*/ 19 h 55"/>
                <a:gd name="T8" fmla="*/ 15 w 66"/>
                <a:gd name="T9" fmla="*/ 23 h 55"/>
                <a:gd name="T10" fmla="*/ 25 w 66"/>
                <a:gd name="T11" fmla="*/ 16 h 55"/>
                <a:gd name="T12" fmla="*/ 15 w 66"/>
                <a:gd name="T13" fmla="*/ 22 h 55"/>
                <a:gd name="T14" fmla="*/ 9 w 66"/>
                <a:gd name="T15" fmla="*/ 21 h 55"/>
                <a:gd name="T16" fmla="*/ 3 w 66"/>
                <a:gd name="T17" fmla="*/ 19 h 55"/>
                <a:gd name="T18" fmla="*/ 2 w 66"/>
                <a:gd name="T19" fmla="*/ 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55">
                  <a:moveTo>
                    <a:pt x="5" y="0"/>
                  </a:moveTo>
                  <a:cubicBezTo>
                    <a:pt x="7" y="6"/>
                    <a:pt x="6" y="13"/>
                    <a:pt x="6" y="20"/>
                  </a:cubicBezTo>
                  <a:cubicBezTo>
                    <a:pt x="5" y="25"/>
                    <a:pt x="1" y="38"/>
                    <a:pt x="4" y="43"/>
                  </a:cubicBezTo>
                  <a:cubicBezTo>
                    <a:pt x="7" y="50"/>
                    <a:pt x="16" y="43"/>
                    <a:pt x="23" y="45"/>
                  </a:cubicBezTo>
                  <a:cubicBezTo>
                    <a:pt x="29" y="47"/>
                    <a:pt x="34" y="55"/>
                    <a:pt x="40" y="55"/>
                  </a:cubicBezTo>
                  <a:cubicBezTo>
                    <a:pt x="49" y="55"/>
                    <a:pt x="59" y="43"/>
                    <a:pt x="66" y="38"/>
                  </a:cubicBezTo>
                  <a:cubicBezTo>
                    <a:pt x="58" y="44"/>
                    <a:pt x="50" y="50"/>
                    <a:pt x="40" y="52"/>
                  </a:cubicBezTo>
                  <a:cubicBezTo>
                    <a:pt x="32" y="53"/>
                    <a:pt x="30" y="50"/>
                    <a:pt x="23" y="49"/>
                  </a:cubicBezTo>
                  <a:cubicBezTo>
                    <a:pt x="17" y="48"/>
                    <a:pt x="13" y="51"/>
                    <a:pt x="8" y="47"/>
                  </a:cubicBezTo>
                  <a:cubicBezTo>
                    <a:pt x="0" y="41"/>
                    <a:pt x="5" y="32"/>
                    <a:pt x="5" y="2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29" name="Freeform 1601">
              <a:extLst>
                <a:ext uri="{FF2B5EF4-FFF2-40B4-BE49-F238E27FC236}">
                  <a16:creationId xmlns:a16="http://schemas.microsoft.com/office/drawing/2014/main" id="{D3A5912B-9C5B-4B6F-BA93-A474E3CCCD07}"/>
                </a:ext>
              </a:extLst>
            </p:cNvPr>
            <p:cNvSpPr/>
            <p:nvPr>
              <p:custDataLst>
                <p:tags r:id="rId300"/>
              </p:custDataLst>
            </p:nvPr>
          </p:nvSpPr>
          <p:spPr bwMode="auto">
            <a:xfrm>
              <a:off x="1138" y="1041"/>
              <a:ext cx="126" cy="114"/>
            </a:xfrm>
            <a:custGeom>
              <a:avLst/>
              <a:gdLst>
                <a:gd name="T0" fmla="*/ 0 w 172"/>
                <a:gd name="T1" fmla="*/ 50 h 155"/>
                <a:gd name="T2" fmla="*/ 18 w 172"/>
                <a:gd name="T3" fmla="*/ 41 h 155"/>
                <a:gd name="T4" fmla="*/ 23 w 172"/>
                <a:gd name="T5" fmla="*/ 32 h 155"/>
                <a:gd name="T6" fmla="*/ 31 w 172"/>
                <a:gd name="T7" fmla="*/ 27 h 155"/>
                <a:gd name="T8" fmla="*/ 39 w 172"/>
                <a:gd name="T9" fmla="*/ 18 h 155"/>
                <a:gd name="T10" fmla="*/ 48 w 172"/>
                <a:gd name="T11" fmla="*/ 14 h 155"/>
                <a:gd name="T12" fmla="*/ 67 w 172"/>
                <a:gd name="T13" fmla="*/ 5 h 155"/>
                <a:gd name="T14" fmla="*/ 50 w 172"/>
                <a:gd name="T15" fmla="*/ 13 h 155"/>
                <a:gd name="T16" fmla="*/ 53 w 172"/>
                <a:gd name="T17" fmla="*/ 28 h 155"/>
                <a:gd name="T18" fmla="*/ 49 w 172"/>
                <a:gd name="T19" fmla="*/ 15 h 155"/>
                <a:gd name="T20" fmla="*/ 32 w 172"/>
                <a:gd name="T21" fmla="*/ 29 h 155"/>
                <a:gd name="T22" fmla="*/ 23 w 172"/>
                <a:gd name="T23" fmla="*/ 34 h 155"/>
                <a:gd name="T24" fmla="*/ 21 w 172"/>
                <a:gd name="T25" fmla="*/ 52 h 155"/>
                <a:gd name="T26" fmla="*/ 18 w 172"/>
                <a:gd name="T27" fmla="*/ 46 h 155"/>
                <a:gd name="T28" fmla="*/ 12 w 172"/>
                <a:gd name="T29" fmla="*/ 62 h 155"/>
                <a:gd name="T30" fmla="*/ 5 w 172"/>
                <a:gd name="T31" fmla="*/ 54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2" h="155">
                  <a:moveTo>
                    <a:pt x="0" y="127"/>
                  </a:moveTo>
                  <a:cubicBezTo>
                    <a:pt x="19" y="127"/>
                    <a:pt x="36" y="119"/>
                    <a:pt x="46" y="104"/>
                  </a:cubicBezTo>
                  <a:cubicBezTo>
                    <a:pt x="50" y="96"/>
                    <a:pt x="53" y="87"/>
                    <a:pt x="59" y="80"/>
                  </a:cubicBezTo>
                  <a:cubicBezTo>
                    <a:pt x="65" y="73"/>
                    <a:pt x="72" y="72"/>
                    <a:pt x="79" y="68"/>
                  </a:cubicBezTo>
                  <a:cubicBezTo>
                    <a:pt x="89" y="64"/>
                    <a:pt x="92" y="52"/>
                    <a:pt x="99" y="44"/>
                  </a:cubicBezTo>
                  <a:cubicBezTo>
                    <a:pt x="105" y="37"/>
                    <a:pt x="113" y="38"/>
                    <a:pt x="122" y="35"/>
                  </a:cubicBezTo>
                  <a:cubicBezTo>
                    <a:pt x="135" y="31"/>
                    <a:pt x="155" y="0"/>
                    <a:pt x="172" y="12"/>
                  </a:cubicBezTo>
                  <a:cubicBezTo>
                    <a:pt x="157" y="17"/>
                    <a:pt x="134" y="15"/>
                    <a:pt x="127" y="34"/>
                  </a:cubicBezTo>
                  <a:cubicBezTo>
                    <a:pt x="123" y="47"/>
                    <a:pt x="126" y="59"/>
                    <a:pt x="135" y="69"/>
                  </a:cubicBezTo>
                  <a:cubicBezTo>
                    <a:pt x="133" y="58"/>
                    <a:pt x="125" y="50"/>
                    <a:pt x="125" y="38"/>
                  </a:cubicBezTo>
                  <a:cubicBezTo>
                    <a:pt x="108" y="41"/>
                    <a:pt x="95" y="63"/>
                    <a:pt x="80" y="72"/>
                  </a:cubicBezTo>
                  <a:cubicBezTo>
                    <a:pt x="74" y="75"/>
                    <a:pt x="64" y="80"/>
                    <a:pt x="58" y="86"/>
                  </a:cubicBezTo>
                  <a:cubicBezTo>
                    <a:pt x="49" y="96"/>
                    <a:pt x="50" y="120"/>
                    <a:pt x="54" y="132"/>
                  </a:cubicBezTo>
                  <a:cubicBezTo>
                    <a:pt x="52" y="127"/>
                    <a:pt x="48" y="122"/>
                    <a:pt x="46" y="116"/>
                  </a:cubicBezTo>
                  <a:cubicBezTo>
                    <a:pt x="37" y="130"/>
                    <a:pt x="26" y="136"/>
                    <a:pt x="32" y="155"/>
                  </a:cubicBezTo>
                  <a:cubicBezTo>
                    <a:pt x="28" y="148"/>
                    <a:pt x="27" y="121"/>
                    <a:pt x="13" y="134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0" name="Freeform 1602">
              <a:extLst>
                <a:ext uri="{FF2B5EF4-FFF2-40B4-BE49-F238E27FC236}">
                  <a16:creationId xmlns:a16="http://schemas.microsoft.com/office/drawing/2014/main" id="{00C89205-609C-4E38-8E5C-9D04DDDDF253}"/>
                </a:ext>
              </a:extLst>
            </p:cNvPr>
            <p:cNvSpPr/>
            <p:nvPr>
              <p:custDataLst>
                <p:tags r:id="rId301"/>
              </p:custDataLst>
            </p:nvPr>
          </p:nvSpPr>
          <p:spPr bwMode="auto">
            <a:xfrm>
              <a:off x="1509" y="718"/>
              <a:ext cx="46" cy="54"/>
            </a:xfrm>
            <a:custGeom>
              <a:avLst/>
              <a:gdLst>
                <a:gd name="T0" fmla="*/ 25 w 63"/>
                <a:gd name="T1" fmla="*/ 0 h 73"/>
                <a:gd name="T2" fmla="*/ 8 w 63"/>
                <a:gd name="T3" fmla="*/ 16 h 73"/>
                <a:gd name="T4" fmla="*/ 0 w 63"/>
                <a:gd name="T5" fmla="*/ 27 h 73"/>
                <a:gd name="T6" fmla="*/ 4 w 63"/>
                <a:gd name="T7" fmla="*/ 30 h 73"/>
                <a:gd name="T8" fmla="*/ 9 w 63"/>
                <a:gd name="T9" fmla="*/ 16 h 73"/>
                <a:gd name="T10" fmla="*/ 17 w 63"/>
                <a:gd name="T11" fmla="*/ 11 h 73"/>
                <a:gd name="T12" fmla="*/ 25 w 63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3">
                  <a:moveTo>
                    <a:pt x="63" y="0"/>
                  </a:moveTo>
                  <a:cubicBezTo>
                    <a:pt x="55" y="19"/>
                    <a:pt x="32" y="23"/>
                    <a:pt x="20" y="38"/>
                  </a:cubicBezTo>
                  <a:cubicBezTo>
                    <a:pt x="13" y="46"/>
                    <a:pt x="14" y="63"/>
                    <a:pt x="0" y="65"/>
                  </a:cubicBezTo>
                  <a:cubicBezTo>
                    <a:pt x="3" y="68"/>
                    <a:pt x="8" y="72"/>
                    <a:pt x="11" y="73"/>
                  </a:cubicBezTo>
                  <a:cubicBezTo>
                    <a:pt x="12" y="60"/>
                    <a:pt x="14" y="47"/>
                    <a:pt x="25" y="39"/>
                  </a:cubicBezTo>
                  <a:cubicBezTo>
                    <a:pt x="30" y="34"/>
                    <a:pt x="37" y="31"/>
                    <a:pt x="42" y="27"/>
                  </a:cubicBezTo>
                  <a:cubicBezTo>
                    <a:pt x="51" y="20"/>
                    <a:pt x="58" y="11"/>
                    <a:pt x="63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1" name="Freeform 1603">
              <a:extLst>
                <a:ext uri="{FF2B5EF4-FFF2-40B4-BE49-F238E27FC236}">
                  <a16:creationId xmlns:a16="http://schemas.microsoft.com/office/drawing/2014/main" id="{9EB8BD3D-415A-433B-8045-721AAEFF39C2}"/>
                </a:ext>
              </a:extLst>
            </p:cNvPr>
            <p:cNvSpPr/>
            <p:nvPr>
              <p:custDataLst>
                <p:tags r:id="rId302"/>
              </p:custDataLst>
            </p:nvPr>
          </p:nvSpPr>
          <p:spPr bwMode="auto">
            <a:xfrm>
              <a:off x="1446" y="962"/>
              <a:ext cx="68" cy="41"/>
            </a:xfrm>
            <a:custGeom>
              <a:avLst/>
              <a:gdLst>
                <a:gd name="T0" fmla="*/ 37 w 93"/>
                <a:gd name="T1" fmla="*/ 7 h 56"/>
                <a:gd name="T2" fmla="*/ 21 w 93"/>
                <a:gd name="T3" fmla="*/ 22 h 56"/>
                <a:gd name="T4" fmla="*/ 14 w 93"/>
                <a:gd name="T5" fmla="*/ 10 h 56"/>
                <a:gd name="T6" fmla="*/ 9 w 93"/>
                <a:gd name="T7" fmla="*/ 4 h 56"/>
                <a:gd name="T8" fmla="*/ 0 w 93"/>
                <a:gd name="T9" fmla="*/ 0 h 56"/>
                <a:gd name="T10" fmla="*/ 9 w 93"/>
                <a:gd name="T11" fmla="*/ 3 h 56"/>
                <a:gd name="T12" fmla="*/ 15 w 93"/>
                <a:gd name="T13" fmla="*/ 10 h 56"/>
                <a:gd name="T14" fmla="*/ 34 w 93"/>
                <a:gd name="T15" fmla="*/ 7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6">
                  <a:moveTo>
                    <a:pt x="93" y="16"/>
                  </a:moveTo>
                  <a:cubicBezTo>
                    <a:pt x="74" y="18"/>
                    <a:pt x="53" y="35"/>
                    <a:pt x="54" y="56"/>
                  </a:cubicBezTo>
                  <a:cubicBezTo>
                    <a:pt x="58" y="32"/>
                    <a:pt x="50" y="38"/>
                    <a:pt x="35" y="25"/>
                  </a:cubicBezTo>
                  <a:cubicBezTo>
                    <a:pt x="29" y="20"/>
                    <a:pt x="28" y="13"/>
                    <a:pt x="22" y="9"/>
                  </a:cubicBezTo>
                  <a:cubicBezTo>
                    <a:pt x="16" y="4"/>
                    <a:pt x="7" y="5"/>
                    <a:pt x="0" y="0"/>
                  </a:cubicBezTo>
                  <a:cubicBezTo>
                    <a:pt x="7" y="3"/>
                    <a:pt x="16" y="4"/>
                    <a:pt x="23" y="8"/>
                  </a:cubicBezTo>
                  <a:cubicBezTo>
                    <a:pt x="29" y="12"/>
                    <a:pt x="32" y="21"/>
                    <a:pt x="38" y="26"/>
                  </a:cubicBezTo>
                  <a:cubicBezTo>
                    <a:pt x="53" y="35"/>
                    <a:pt x="75" y="24"/>
                    <a:pt x="87" y="1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2" name="Freeform 1604">
              <a:extLst>
                <a:ext uri="{FF2B5EF4-FFF2-40B4-BE49-F238E27FC236}">
                  <a16:creationId xmlns:a16="http://schemas.microsoft.com/office/drawing/2014/main" id="{9067939A-D404-4779-ADEC-1D812C30D4DE}"/>
                </a:ext>
              </a:extLst>
            </p:cNvPr>
            <p:cNvSpPr/>
            <p:nvPr>
              <p:custDataLst>
                <p:tags r:id="rId303"/>
              </p:custDataLst>
            </p:nvPr>
          </p:nvSpPr>
          <p:spPr bwMode="auto">
            <a:xfrm>
              <a:off x="1842" y="759"/>
              <a:ext cx="45" cy="37"/>
            </a:xfrm>
            <a:custGeom>
              <a:avLst/>
              <a:gdLst>
                <a:gd name="T0" fmla="*/ 18 w 61"/>
                <a:gd name="T1" fmla="*/ 0 h 51"/>
                <a:gd name="T2" fmla="*/ 13 w 61"/>
                <a:gd name="T3" fmla="*/ 11 h 51"/>
                <a:gd name="T4" fmla="*/ 0 w 61"/>
                <a:gd name="T5" fmla="*/ 4 h 51"/>
                <a:gd name="T6" fmla="*/ 24 w 61"/>
                <a:gd name="T7" fmla="*/ 20 h 51"/>
                <a:gd name="T8" fmla="*/ 18 w 61"/>
                <a:gd name="T9" fmla="*/ 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1">
                  <a:moveTo>
                    <a:pt x="45" y="0"/>
                  </a:moveTo>
                  <a:cubicBezTo>
                    <a:pt x="43" y="10"/>
                    <a:pt x="37" y="20"/>
                    <a:pt x="34" y="29"/>
                  </a:cubicBezTo>
                  <a:cubicBezTo>
                    <a:pt x="22" y="23"/>
                    <a:pt x="13" y="14"/>
                    <a:pt x="0" y="11"/>
                  </a:cubicBezTo>
                  <a:cubicBezTo>
                    <a:pt x="18" y="27"/>
                    <a:pt x="38" y="43"/>
                    <a:pt x="61" y="51"/>
                  </a:cubicBezTo>
                  <a:cubicBezTo>
                    <a:pt x="42" y="38"/>
                    <a:pt x="36" y="28"/>
                    <a:pt x="45" y="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3" name="Freeform 1605">
              <a:extLst>
                <a:ext uri="{FF2B5EF4-FFF2-40B4-BE49-F238E27FC236}">
                  <a16:creationId xmlns:a16="http://schemas.microsoft.com/office/drawing/2014/main" id="{97D2E589-CA49-495B-83BD-1F8AEC9E4D3A}"/>
                </a:ext>
              </a:extLst>
            </p:cNvPr>
            <p:cNvSpPr/>
            <p:nvPr>
              <p:custDataLst>
                <p:tags r:id="rId304"/>
              </p:custDataLst>
            </p:nvPr>
          </p:nvSpPr>
          <p:spPr bwMode="auto">
            <a:xfrm>
              <a:off x="1818" y="990"/>
              <a:ext cx="18" cy="58"/>
            </a:xfrm>
            <a:custGeom>
              <a:avLst/>
              <a:gdLst>
                <a:gd name="T0" fmla="*/ 2 w 24"/>
                <a:gd name="T1" fmla="*/ 0 h 79"/>
                <a:gd name="T2" fmla="*/ 5 w 24"/>
                <a:gd name="T3" fmla="*/ 32 h 79"/>
                <a:gd name="T4" fmla="*/ 3 w 24"/>
                <a:gd name="T5" fmla="*/ 11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9">
                  <a:moveTo>
                    <a:pt x="5" y="0"/>
                  </a:moveTo>
                  <a:cubicBezTo>
                    <a:pt x="0" y="13"/>
                    <a:pt x="0" y="70"/>
                    <a:pt x="12" y="79"/>
                  </a:cubicBezTo>
                  <a:cubicBezTo>
                    <a:pt x="24" y="71"/>
                    <a:pt x="8" y="40"/>
                    <a:pt x="7" y="2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4" name="Freeform 1606">
              <a:extLst>
                <a:ext uri="{FF2B5EF4-FFF2-40B4-BE49-F238E27FC236}">
                  <a16:creationId xmlns:a16="http://schemas.microsoft.com/office/drawing/2014/main" id="{D737D4E5-00B7-49A4-BE9A-49A8454FCAB8}"/>
                </a:ext>
              </a:extLst>
            </p:cNvPr>
            <p:cNvSpPr/>
            <p:nvPr>
              <p:custDataLst>
                <p:tags r:id="rId305"/>
              </p:custDataLst>
            </p:nvPr>
          </p:nvSpPr>
          <p:spPr bwMode="auto">
            <a:xfrm>
              <a:off x="1922" y="1070"/>
              <a:ext cx="24" cy="29"/>
            </a:xfrm>
            <a:custGeom>
              <a:avLst/>
              <a:gdLst>
                <a:gd name="T0" fmla="*/ 12 w 33"/>
                <a:gd name="T1" fmla="*/ 14 h 40"/>
                <a:gd name="T2" fmla="*/ 0 w 33"/>
                <a:gd name="T3" fmla="*/ 0 h 40"/>
                <a:gd name="T4" fmla="*/ 12 w 33"/>
                <a:gd name="T5" fmla="*/ 1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36"/>
                  </a:moveTo>
                  <a:cubicBezTo>
                    <a:pt x="14" y="40"/>
                    <a:pt x="14" y="8"/>
                    <a:pt x="0" y="0"/>
                  </a:cubicBezTo>
                  <a:cubicBezTo>
                    <a:pt x="8" y="12"/>
                    <a:pt x="24" y="24"/>
                    <a:pt x="30" y="3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5" name="Freeform 1607">
              <a:extLst>
                <a:ext uri="{FF2B5EF4-FFF2-40B4-BE49-F238E27FC236}">
                  <a16:creationId xmlns:a16="http://schemas.microsoft.com/office/drawing/2014/main" id="{A75AF1B0-B868-4B73-8408-975EC4D344C9}"/>
                </a:ext>
              </a:extLst>
            </p:cNvPr>
            <p:cNvSpPr/>
            <p:nvPr>
              <p:custDataLst>
                <p:tags r:id="rId306"/>
              </p:custDataLst>
            </p:nvPr>
          </p:nvSpPr>
          <p:spPr bwMode="auto">
            <a:xfrm>
              <a:off x="1342" y="988"/>
              <a:ext cx="19" cy="22"/>
            </a:xfrm>
            <a:custGeom>
              <a:avLst/>
              <a:gdLst>
                <a:gd name="T0" fmla="*/ 11 w 25"/>
                <a:gd name="T1" fmla="*/ 1 h 30"/>
                <a:gd name="T2" fmla="*/ 1 w 25"/>
                <a:gd name="T3" fmla="*/ 12 h 30"/>
                <a:gd name="T4" fmla="*/ 2 w 25"/>
                <a:gd name="T5" fmla="*/ 2 h 30"/>
                <a:gd name="T6" fmla="*/ 1 w 25"/>
                <a:gd name="T7" fmla="*/ 2 h 30"/>
                <a:gd name="T8" fmla="*/ 1 w 25"/>
                <a:gd name="T9" fmla="*/ 2 h 30"/>
                <a:gd name="T10" fmla="*/ 8 w 25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0">
                  <a:moveTo>
                    <a:pt x="25" y="1"/>
                  </a:moveTo>
                  <a:cubicBezTo>
                    <a:pt x="7" y="0"/>
                    <a:pt x="7" y="19"/>
                    <a:pt x="1" y="30"/>
                  </a:cubicBezTo>
                  <a:cubicBezTo>
                    <a:pt x="5" y="23"/>
                    <a:pt x="6" y="15"/>
                    <a:pt x="5" y="6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6" y="12"/>
                    <a:pt x="14" y="9"/>
                    <a:pt x="19" y="3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6" name="Freeform 1608">
              <a:extLst>
                <a:ext uri="{FF2B5EF4-FFF2-40B4-BE49-F238E27FC236}">
                  <a16:creationId xmlns:a16="http://schemas.microsoft.com/office/drawing/2014/main" id="{AD2173D7-28F8-48E5-AC88-93F0E4DD5D63}"/>
                </a:ext>
              </a:extLst>
            </p:cNvPr>
            <p:cNvSpPr/>
            <p:nvPr>
              <p:custDataLst>
                <p:tags r:id="rId307"/>
              </p:custDataLst>
            </p:nvPr>
          </p:nvSpPr>
          <p:spPr bwMode="auto">
            <a:xfrm>
              <a:off x="1219" y="958"/>
              <a:ext cx="26" cy="33"/>
            </a:xfrm>
            <a:custGeom>
              <a:avLst/>
              <a:gdLst>
                <a:gd name="T0" fmla="*/ 4 w 36"/>
                <a:gd name="T1" fmla="*/ 0 h 45"/>
                <a:gd name="T2" fmla="*/ 14 w 36"/>
                <a:gd name="T3" fmla="*/ 5 h 45"/>
                <a:gd name="T4" fmla="*/ 13 w 36"/>
                <a:gd name="T5" fmla="*/ 18 h 45"/>
                <a:gd name="T6" fmla="*/ 9 w 36"/>
                <a:gd name="T7" fmla="*/ 1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11" y="0"/>
                  </a:moveTo>
                  <a:cubicBezTo>
                    <a:pt x="0" y="21"/>
                    <a:pt x="33" y="41"/>
                    <a:pt x="36" y="12"/>
                  </a:cubicBezTo>
                  <a:cubicBezTo>
                    <a:pt x="31" y="23"/>
                    <a:pt x="22" y="39"/>
                    <a:pt x="35" y="45"/>
                  </a:cubicBezTo>
                  <a:cubicBezTo>
                    <a:pt x="35" y="38"/>
                    <a:pt x="28" y="28"/>
                    <a:pt x="23" y="28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7" name="Freeform 1609">
              <a:extLst>
                <a:ext uri="{FF2B5EF4-FFF2-40B4-BE49-F238E27FC236}">
                  <a16:creationId xmlns:a16="http://schemas.microsoft.com/office/drawing/2014/main" id="{6E8BFC67-702E-428C-BEDC-7562992D0467}"/>
                </a:ext>
              </a:extLst>
            </p:cNvPr>
            <p:cNvSpPr/>
            <p:nvPr>
              <p:custDataLst>
                <p:tags r:id="rId308"/>
              </p:custDataLst>
            </p:nvPr>
          </p:nvSpPr>
          <p:spPr bwMode="auto">
            <a:xfrm>
              <a:off x="1220" y="882"/>
              <a:ext cx="31" cy="61"/>
            </a:xfrm>
            <a:custGeom>
              <a:avLst/>
              <a:gdLst>
                <a:gd name="T0" fmla="*/ 17 w 42"/>
                <a:gd name="T1" fmla="*/ 0 h 83"/>
                <a:gd name="T2" fmla="*/ 10 w 42"/>
                <a:gd name="T3" fmla="*/ 11 h 83"/>
                <a:gd name="T4" fmla="*/ 9 w 42"/>
                <a:gd name="T5" fmla="*/ 3 h 83"/>
                <a:gd name="T6" fmla="*/ 9 w 42"/>
                <a:gd name="T7" fmla="*/ 18 h 83"/>
                <a:gd name="T8" fmla="*/ 0 w 42"/>
                <a:gd name="T9" fmla="*/ 33 h 83"/>
                <a:gd name="T10" fmla="*/ 17 w 42"/>
                <a:gd name="T11" fmla="*/ 4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83">
                  <a:moveTo>
                    <a:pt x="42" y="0"/>
                  </a:moveTo>
                  <a:cubicBezTo>
                    <a:pt x="41" y="8"/>
                    <a:pt x="33" y="22"/>
                    <a:pt x="25" y="27"/>
                  </a:cubicBezTo>
                  <a:cubicBezTo>
                    <a:pt x="21" y="21"/>
                    <a:pt x="20" y="14"/>
                    <a:pt x="21" y="8"/>
                  </a:cubicBezTo>
                  <a:cubicBezTo>
                    <a:pt x="20" y="21"/>
                    <a:pt x="25" y="33"/>
                    <a:pt x="22" y="46"/>
                  </a:cubicBezTo>
                  <a:cubicBezTo>
                    <a:pt x="18" y="58"/>
                    <a:pt x="8" y="73"/>
                    <a:pt x="0" y="83"/>
                  </a:cubicBezTo>
                  <a:cubicBezTo>
                    <a:pt x="14" y="58"/>
                    <a:pt x="25" y="32"/>
                    <a:pt x="42" y="11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8" name="Freeform 1610">
              <a:extLst>
                <a:ext uri="{FF2B5EF4-FFF2-40B4-BE49-F238E27FC236}">
                  <a16:creationId xmlns:a16="http://schemas.microsoft.com/office/drawing/2014/main" id="{F9061276-CC53-4A83-B6DB-5DE0C87FC5C3}"/>
                </a:ext>
              </a:extLst>
            </p:cNvPr>
            <p:cNvSpPr/>
            <p:nvPr>
              <p:custDataLst>
                <p:tags r:id="rId309"/>
              </p:custDataLst>
            </p:nvPr>
          </p:nvSpPr>
          <p:spPr bwMode="auto">
            <a:xfrm>
              <a:off x="2041" y="1002"/>
              <a:ext cx="55" cy="66"/>
            </a:xfrm>
            <a:custGeom>
              <a:avLst/>
              <a:gdLst>
                <a:gd name="T0" fmla="*/ 28 w 74"/>
                <a:gd name="T1" fmla="*/ 19 h 89"/>
                <a:gd name="T2" fmla="*/ 27 w 74"/>
                <a:gd name="T3" fmla="*/ 0 h 89"/>
                <a:gd name="T4" fmla="*/ 7 w 74"/>
                <a:gd name="T5" fmla="*/ 7 h 89"/>
                <a:gd name="T6" fmla="*/ 0 w 74"/>
                <a:gd name="T7" fmla="*/ 36 h 89"/>
                <a:gd name="T8" fmla="*/ 7 w 74"/>
                <a:gd name="T9" fmla="*/ 20 h 89"/>
                <a:gd name="T10" fmla="*/ 11 w 74"/>
                <a:gd name="T11" fmla="*/ 9 h 89"/>
                <a:gd name="T12" fmla="*/ 25 w 74"/>
                <a:gd name="T13" fmla="*/ 1 h 89"/>
                <a:gd name="T14" fmla="*/ 28 w 74"/>
                <a:gd name="T15" fmla="*/ 22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89">
                  <a:moveTo>
                    <a:pt x="69" y="47"/>
                  </a:moveTo>
                  <a:cubicBezTo>
                    <a:pt x="74" y="33"/>
                    <a:pt x="69" y="14"/>
                    <a:pt x="65" y="0"/>
                  </a:cubicBezTo>
                  <a:cubicBezTo>
                    <a:pt x="54" y="1"/>
                    <a:pt x="25" y="10"/>
                    <a:pt x="18" y="19"/>
                  </a:cubicBezTo>
                  <a:cubicBezTo>
                    <a:pt x="7" y="34"/>
                    <a:pt x="5" y="71"/>
                    <a:pt x="0" y="89"/>
                  </a:cubicBezTo>
                  <a:cubicBezTo>
                    <a:pt x="5" y="76"/>
                    <a:pt x="13" y="63"/>
                    <a:pt x="18" y="49"/>
                  </a:cubicBezTo>
                  <a:cubicBezTo>
                    <a:pt x="20" y="41"/>
                    <a:pt x="22" y="28"/>
                    <a:pt x="27" y="21"/>
                  </a:cubicBezTo>
                  <a:cubicBezTo>
                    <a:pt x="33" y="13"/>
                    <a:pt x="53" y="6"/>
                    <a:pt x="62" y="1"/>
                  </a:cubicBezTo>
                  <a:cubicBezTo>
                    <a:pt x="74" y="11"/>
                    <a:pt x="72" y="38"/>
                    <a:pt x="67" y="5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39" name="Freeform 1611">
              <a:extLst>
                <a:ext uri="{FF2B5EF4-FFF2-40B4-BE49-F238E27FC236}">
                  <a16:creationId xmlns:a16="http://schemas.microsoft.com/office/drawing/2014/main" id="{340C0B39-3210-464C-85BA-AF4DC22D1755}"/>
                </a:ext>
              </a:extLst>
            </p:cNvPr>
            <p:cNvSpPr/>
            <p:nvPr>
              <p:custDataLst>
                <p:tags r:id="rId310"/>
              </p:custDataLst>
            </p:nvPr>
          </p:nvSpPr>
          <p:spPr bwMode="auto">
            <a:xfrm>
              <a:off x="1524" y="861"/>
              <a:ext cx="34" cy="31"/>
            </a:xfrm>
            <a:custGeom>
              <a:avLst/>
              <a:gdLst>
                <a:gd name="T0" fmla="*/ 17 w 47"/>
                <a:gd name="T1" fmla="*/ 1 h 42"/>
                <a:gd name="T2" fmla="*/ 1 w 47"/>
                <a:gd name="T3" fmla="*/ 17 h 42"/>
                <a:gd name="T4" fmla="*/ 18 w 4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2">
                  <a:moveTo>
                    <a:pt x="45" y="2"/>
                  </a:moveTo>
                  <a:cubicBezTo>
                    <a:pt x="24" y="5"/>
                    <a:pt x="11" y="24"/>
                    <a:pt x="3" y="42"/>
                  </a:cubicBezTo>
                  <a:cubicBezTo>
                    <a:pt x="0" y="17"/>
                    <a:pt x="27" y="5"/>
                    <a:pt x="47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0" name="Freeform 1612">
              <a:extLst>
                <a:ext uri="{FF2B5EF4-FFF2-40B4-BE49-F238E27FC236}">
                  <a16:creationId xmlns:a16="http://schemas.microsoft.com/office/drawing/2014/main" id="{DAB21BA0-F3F5-47EF-A228-9453152689F5}"/>
                </a:ext>
              </a:extLst>
            </p:cNvPr>
            <p:cNvSpPr/>
            <p:nvPr>
              <p:custDataLst>
                <p:tags r:id="rId311"/>
              </p:custDataLst>
            </p:nvPr>
          </p:nvSpPr>
          <p:spPr bwMode="auto">
            <a:xfrm>
              <a:off x="1469" y="821"/>
              <a:ext cx="30" cy="17"/>
            </a:xfrm>
            <a:custGeom>
              <a:avLst/>
              <a:gdLst>
                <a:gd name="T0" fmla="*/ 16 w 41"/>
                <a:gd name="T1" fmla="*/ 0 h 23"/>
                <a:gd name="T2" fmla="*/ 10 w 41"/>
                <a:gd name="T3" fmla="*/ 8 h 23"/>
                <a:gd name="T4" fmla="*/ 0 w 41"/>
                <a:gd name="T5" fmla="*/ 10 h 23"/>
                <a:gd name="T6" fmla="*/ 15 w 4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3">
                  <a:moveTo>
                    <a:pt x="41" y="0"/>
                  </a:moveTo>
                  <a:cubicBezTo>
                    <a:pt x="30" y="0"/>
                    <a:pt x="27" y="10"/>
                    <a:pt x="25" y="20"/>
                  </a:cubicBezTo>
                  <a:cubicBezTo>
                    <a:pt x="21" y="18"/>
                    <a:pt x="7" y="13"/>
                    <a:pt x="0" y="23"/>
                  </a:cubicBezTo>
                  <a:cubicBezTo>
                    <a:pt x="13" y="16"/>
                    <a:pt x="30" y="10"/>
                    <a:pt x="40" y="0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1" name="Freeform 1613">
              <a:extLst>
                <a:ext uri="{FF2B5EF4-FFF2-40B4-BE49-F238E27FC236}">
                  <a16:creationId xmlns:a16="http://schemas.microsoft.com/office/drawing/2014/main" id="{2D79D398-B900-4738-AC12-3316D5CF393C}"/>
                </a:ext>
              </a:extLst>
            </p:cNvPr>
            <p:cNvSpPr/>
            <p:nvPr>
              <p:custDataLst>
                <p:tags r:id="rId312"/>
              </p:custDataLst>
            </p:nvPr>
          </p:nvSpPr>
          <p:spPr bwMode="auto">
            <a:xfrm>
              <a:off x="1395" y="761"/>
              <a:ext cx="31" cy="19"/>
            </a:xfrm>
            <a:custGeom>
              <a:avLst/>
              <a:gdLst>
                <a:gd name="T0" fmla="*/ 14 w 43"/>
                <a:gd name="T1" fmla="*/ 1 h 26"/>
                <a:gd name="T2" fmla="*/ 16 w 43"/>
                <a:gd name="T3" fmla="*/ 0 h 26"/>
                <a:gd name="T4" fmla="*/ 0 w 43"/>
                <a:gd name="T5" fmla="*/ 8 h 26"/>
                <a:gd name="T6" fmla="*/ 13 w 4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36" y="2"/>
                  </a:moveTo>
                  <a:cubicBezTo>
                    <a:pt x="39" y="1"/>
                    <a:pt x="41" y="3"/>
                    <a:pt x="43" y="0"/>
                  </a:cubicBezTo>
                  <a:cubicBezTo>
                    <a:pt x="25" y="0"/>
                    <a:pt x="17" y="26"/>
                    <a:pt x="0" y="21"/>
                  </a:cubicBezTo>
                  <a:cubicBezTo>
                    <a:pt x="8" y="17"/>
                    <a:pt x="29" y="10"/>
                    <a:pt x="35" y="2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2" name="Freeform 1614">
              <a:extLst>
                <a:ext uri="{FF2B5EF4-FFF2-40B4-BE49-F238E27FC236}">
                  <a16:creationId xmlns:a16="http://schemas.microsoft.com/office/drawing/2014/main" id="{B705317A-BA97-4D34-B00B-D7076C5B7A87}"/>
                </a:ext>
              </a:extLst>
            </p:cNvPr>
            <p:cNvSpPr/>
            <p:nvPr>
              <p:custDataLst>
                <p:tags r:id="rId313"/>
              </p:custDataLst>
            </p:nvPr>
          </p:nvSpPr>
          <p:spPr bwMode="auto">
            <a:xfrm>
              <a:off x="1418" y="858"/>
              <a:ext cx="13" cy="91"/>
            </a:xfrm>
            <a:custGeom>
              <a:avLst/>
              <a:gdLst>
                <a:gd name="T0" fmla="*/ 4 w 18"/>
                <a:gd name="T1" fmla="*/ 0 h 124"/>
                <a:gd name="T2" fmla="*/ 1 w 18"/>
                <a:gd name="T3" fmla="*/ 26 h 124"/>
                <a:gd name="T4" fmla="*/ 0 w 18"/>
                <a:gd name="T5" fmla="*/ 49 h 124"/>
                <a:gd name="T6" fmla="*/ 4 w 18"/>
                <a:gd name="T7" fmla="*/ 3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4">
                  <a:moveTo>
                    <a:pt x="9" y="0"/>
                  </a:moveTo>
                  <a:cubicBezTo>
                    <a:pt x="2" y="22"/>
                    <a:pt x="3" y="44"/>
                    <a:pt x="4" y="67"/>
                  </a:cubicBezTo>
                  <a:cubicBezTo>
                    <a:pt x="5" y="84"/>
                    <a:pt x="8" y="110"/>
                    <a:pt x="0" y="124"/>
                  </a:cubicBezTo>
                  <a:cubicBezTo>
                    <a:pt x="18" y="92"/>
                    <a:pt x="9" y="42"/>
                    <a:pt x="9" y="7"/>
                  </a:cubicBezTo>
                </a:path>
              </a:pathLst>
            </a:custGeom>
            <a:solidFill>
              <a:srgbClr val="670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3" name="Freeform 1615">
              <a:extLst>
                <a:ext uri="{FF2B5EF4-FFF2-40B4-BE49-F238E27FC236}">
                  <a16:creationId xmlns:a16="http://schemas.microsoft.com/office/drawing/2014/main" id="{A5B386D4-4C0E-4CF2-A62F-944E1B28794E}"/>
                </a:ext>
              </a:extLst>
            </p:cNvPr>
            <p:cNvSpPr/>
            <p:nvPr>
              <p:custDataLst>
                <p:tags r:id="rId314"/>
              </p:custDataLst>
            </p:nvPr>
          </p:nvSpPr>
          <p:spPr bwMode="auto">
            <a:xfrm>
              <a:off x="1362" y="1226"/>
              <a:ext cx="209" cy="68"/>
            </a:xfrm>
            <a:custGeom>
              <a:avLst/>
              <a:gdLst>
                <a:gd name="T0" fmla="*/ 113 w 284"/>
                <a:gd name="T1" fmla="*/ 27 h 92"/>
                <a:gd name="T2" fmla="*/ 106 w 284"/>
                <a:gd name="T3" fmla="*/ 32 h 92"/>
                <a:gd name="T4" fmla="*/ 94 w 284"/>
                <a:gd name="T5" fmla="*/ 35 h 92"/>
                <a:gd name="T6" fmla="*/ 83 w 284"/>
                <a:gd name="T7" fmla="*/ 37 h 92"/>
                <a:gd name="T8" fmla="*/ 73 w 284"/>
                <a:gd name="T9" fmla="*/ 32 h 92"/>
                <a:gd name="T10" fmla="*/ 40 w 284"/>
                <a:gd name="T11" fmla="*/ 18 h 92"/>
                <a:gd name="T12" fmla="*/ 12 w 284"/>
                <a:gd name="T13" fmla="*/ 3 h 92"/>
                <a:gd name="T14" fmla="*/ 0 w 284"/>
                <a:gd name="T15" fmla="*/ 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92">
                  <a:moveTo>
                    <a:pt x="284" y="66"/>
                  </a:moveTo>
                  <a:cubicBezTo>
                    <a:pt x="274" y="68"/>
                    <a:pt x="274" y="73"/>
                    <a:pt x="267" y="78"/>
                  </a:cubicBezTo>
                  <a:cubicBezTo>
                    <a:pt x="258" y="84"/>
                    <a:pt x="248" y="86"/>
                    <a:pt x="237" y="87"/>
                  </a:cubicBezTo>
                  <a:cubicBezTo>
                    <a:pt x="227" y="88"/>
                    <a:pt x="219" y="92"/>
                    <a:pt x="208" y="91"/>
                  </a:cubicBezTo>
                  <a:cubicBezTo>
                    <a:pt x="197" y="90"/>
                    <a:pt x="191" y="85"/>
                    <a:pt x="182" y="78"/>
                  </a:cubicBezTo>
                  <a:cubicBezTo>
                    <a:pt x="159" y="60"/>
                    <a:pt x="128" y="55"/>
                    <a:pt x="101" y="45"/>
                  </a:cubicBezTo>
                  <a:cubicBezTo>
                    <a:pt x="75" y="35"/>
                    <a:pt x="54" y="20"/>
                    <a:pt x="30" y="8"/>
                  </a:cubicBezTo>
                  <a:cubicBezTo>
                    <a:pt x="22" y="4"/>
                    <a:pt x="9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4" name="Freeform 1616">
              <a:extLst>
                <a:ext uri="{FF2B5EF4-FFF2-40B4-BE49-F238E27FC236}">
                  <a16:creationId xmlns:a16="http://schemas.microsoft.com/office/drawing/2014/main" id="{0CECDC8F-325B-451B-B05D-61FD581344ED}"/>
                </a:ext>
              </a:extLst>
            </p:cNvPr>
            <p:cNvSpPr/>
            <p:nvPr>
              <p:custDataLst>
                <p:tags r:id="rId315"/>
              </p:custDataLst>
            </p:nvPr>
          </p:nvSpPr>
          <p:spPr bwMode="auto">
            <a:xfrm>
              <a:off x="1239" y="1202"/>
              <a:ext cx="162" cy="73"/>
            </a:xfrm>
            <a:custGeom>
              <a:avLst/>
              <a:gdLst>
                <a:gd name="T0" fmla="*/ 0 w 219"/>
                <a:gd name="T1" fmla="*/ 0 h 99"/>
                <a:gd name="T2" fmla="*/ 22 w 219"/>
                <a:gd name="T3" fmla="*/ 21 h 99"/>
                <a:gd name="T4" fmla="*/ 46 w 219"/>
                <a:gd name="T5" fmla="*/ 31 h 99"/>
                <a:gd name="T6" fmla="*/ 67 w 219"/>
                <a:gd name="T7" fmla="*/ 38 h 99"/>
                <a:gd name="T8" fmla="*/ 89 w 219"/>
                <a:gd name="T9" fmla="*/ 38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99">
                  <a:moveTo>
                    <a:pt x="0" y="0"/>
                  </a:moveTo>
                  <a:cubicBezTo>
                    <a:pt x="13" y="26"/>
                    <a:pt x="24" y="43"/>
                    <a:pt x="54" y="52"/>
                  </a:cubicBezTo>
                  <a:cubicBezTo>
                    <a:pt x="75" y="58"/>
                    <a:pt x="93" y="68"/>
                    <a:pt x="113" y="77"/>
                  </a:cubicBezTo>
                  <a:cubicBezTo>
                    <a:pt x="130" y="84"/>
                    <a:pt x="148" y="88"/>
                    <a:pt x="166" y="93"/>
                  </a:cubicBezTo>
                  <a:cubicBezTo>
                    <a:pt x="185" y="99"/>
                    <a:pt x="198" y="95"/>
                    <a:pt x="219" y="9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5" name="Freeform 1617">
              <a:extLst>
                <a:ext uri="{FF2B5EF4-FFF2-40B4-BE49-F238E27FC236}">
                  <a16:creationId xmlns:a16="http://schemas.microsoft.com/office/drawing/2014/main" id="{36066D08-C0AB-4809-A14E-223DB1E7BA6C}"/>
                </a:ext>
              </a:extLst>
            </p:cNvPr>
            <p:cNvSpPr/>
            <p:nvPr>
              <p:custDataLst>
                <p:tags r:id="rId316"/>
              </p:custDataLst>
            </p:nvPr>
          </p:nvSpPr>
          <p:spPr bwMode="auto">
            <a:xfrm>
              <a:off x="1418" y="1323"/>
              <a:ext cx="67" cy="31"/>
            </a:xfrm>
            <a:custGeom>
              <a:avLst/>
              <a:gdLst>
                <a:gd name="T0" fmla="*/ 37 w 90"/>
                <a:gd name="T1" fmla="*/ 17 h 41"/>
                <a:gd name="T2" fmla="*/ 21 w 90"/>
                <a:gd name="T3" fmla="*/ 8 h 41"/>
                <a:gd name="T4" fmla="*/ 0 w 9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1">
                  <a:moveTo>
                    <a:pt x="90" y="39"/>
                  </a:moveTo>
                  <a:cubicBezTo>
                    <a:pt x="76" y="41"/>
                    <a:pt x="62" y="25"/>
                    <a:pt x="51" y="19"/>
                  </a:cubicBezTo>
                  <a:cubicBezTo>
                    <a:pt x="35" y="9"/>
                    <a:pt x="16" y="11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6" name="Freeform 1618">
              <a:extLst>
                <a:ext uri="{FF2B5EF4-FFF2-40B4-BE49-F238E27FC236}">
                  <a16:creationId xmlns:a16="http://schemas.microsoft.com/office/drawing/2014/main" id="{C040D98B-6ACE-4D6E-B4DB-3BD7F72DDC5E}"/>
                </a:ext>
              </a:extLst>
            </p:cNvPr>
            <p:cNvSpPr/>
            <p:nvPr>
              <p:custDataLst>
                <p:tags r:id="rId317"/>
              </p:custDataLst>
            </p:nvPr>
          </p:nvSpPr>
          <p:spPr bwMode="auto">
            <a:xfrm>
              <a:off x="1234" y="1168"/>
              <a:ext cx="148" cy="76"/>
            </a:xfrm>
            <a:custGeom>
              <a:avLst/>
              <a:gdLst>
                <a:gd name="T0" fmla="*/ 0 w 200"/>
                <a:gd name="T1" fmla="*/ 0 h 104"/>
                <a:gd name="T2" fmla="*/ 7 w 200"/>
                <a:gd name="T3" fmla="*/ 7 h 104"/>
                <a:gd name="T4" fmla="*/ 15 w 200"/>
                <a:gd name="T5" fmla="*/ 13 h 104"/>
                <a:gd name="T6" fmla="*/ 34 w 200"/>
                <a:gd name="T7" fmla="*/ 26 h 104"/>
                <a:gd name="T8" fmla="*/ 42 w 200"/>
                <a:gd name="T9" fmla="*/ 32 h 104"/>
                <a:gd name="T10" fmla="*/ 54 w 200"/>
                <a:gd name="T11" fmla="*/ 36 h 104"/>
                <a:gd name="T12" fmla="*/ 81 w 200"/>
                <a:gd name="T13" fmla="*/ 41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104">
                  <a:moveTo>
                    <a:pt x="0" y="0"/>
                  </a:moveTo>
                  <a:cubicBezTo>
                    <a:pt x="2" y="7"/>
                    <a:pt x="12" y="12"/>
                    <a:pt x="19" y="16"/>
                  </a:cubicBezTo>
                  <a:cubicBezTo>
                    <a:pt x="27" y="20"/>
                    <a:pt x="31" y="25"/>
                    <a:pt x="36" y="33"/>
                  </a:cubicBezTo>
                  <a:cubicBezTo>
                    <a:pt x="49" y="51"/>
                    <a:pt x="69" y="52"/>
                    <a:pt x="84" y="66"/>
                  </a:cubicBezTo>
                  <a:cubicBezTo>
                    <a:pt x="91" y="73"/>
                    <a:pt x="96" y="78"/>
                    <a:pt x="104" y="82"/>
                  </a:cubicBezTo>
                  <a:cubicBezTo>
                    <a:pt x="114" y="87"/>
                    <a:pt x="123" y="89"/>
                    <a:pt x="133" y="92"/>
                  </a:cubicBezTo>
                  <a:cubicBezTo>
                    <a:pt x="154" y="99"/>
                    <a:pt x="177" y="102"/>
                    <a:pt x="200" y="10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7" name="Freeform 1619">
              <a:extLst>
                <a:ext uri="{FF2B5EF4-FFF2-40B4-BE49-F238E27FC236}">
                  <a16:creationId xmlns:a16="http://schemas.microsoft.com/office/drawing/2014/main" id="{539507F4-9362-426B-9B53-761810531130}"/>
                </a:ext>
              </a:extLst>
            </p:cNvPr>
            <p:cNvSpPr/>
            <p:nvPr>
              <p:custDataLst>
                <p:tags r:id="rId318"/>
              </p:custDataLst>
            </p:nvPr>
          </p:nvSpPr>
          <p:spPr bwMode="auto">
            <a:xfrm>
              <a:off x="1273" y="1275"/>
              <a:ext cx="80" cy="39"/>
            </a:xfrm>
            <a:custGeom>
              <a:avLst/>
              <a:gdLst>
                <a:gd name="T0" fmla="*/ 0 w 109"/>
                <a:gd name="T1" fmla="*/ 21 h 53"/>
                <a:gd name="T2" fmla="*/ 22 w 109"/>
                <a:gd name="T3" fmla="*/ 11 h 53"/>
                <a:gd name="T4" fmla="*/ 43 w 109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52">
                  <a:moveTo>
                    <a:pt x="0" y="52"/>
                  </a:moveTo>
                  <a:cubicBezTo>
                    <a:pt x="24" y="53"/>
                    <a:pt x="35" y="39"/>
                    <a:pt x="56" y="29"/>
                  </a:cubicBezTo>
                  <a:cubicBezTo>
                    <a:pt x="74" y="20"/>
                    <a:pt x="97" y="21"/>
                    <a:pt x="10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8" name="Freeform 1620">
              <a:extLst>
                <a:ext uri="{FF2B5EF4-FFF2-40B4-BE49-F238E27FC236}">
                  <a16:creationId xmlns:a16="http://schemas.microsoft.com/office/drawing/2014/main" id="{3BE797BB-8916-47D5-8607-55FA4B7D21AA}"/>
                </a:ext>
              </a:extLst>
            </p:cNvPr>
            <p:cNvSpPr/>
            <p:nvPr>
              <p:custDataLst>
                <p:tags r:id="rId319"/>
              </p:custDataLst>
            </p:nvPr>
          </p:nvSpPr>
          <p:spPr bwMode="auto">
            <a:xfrm>
              <a:off x="1263" y="1265"/>
              <a:ext cx="76" cy="45"/>
            </a:xfrm>
            <a:custGeom>
              <a:avLst/>
              <a:gdLst>
                <a:gd name="T0" fmla="*/ 0 w 103"/>
                <a:gd name="T1" fmla="*/ 20 h 61"/>
                <a:gd name="T2" fmla="*/ 23 w 103"/>
                <a:gd name="T3" fmla="*/ 13 h 61"/>
                <a:gd name="T4" fmla="*/ 41 w 103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61">
                  <a:moveTo>
                    <a:pt x="0" y="50"/>
                  </a:moveTo>
                  <a:cubicBezTo>
                    <a:pt x="21" y="61"/>
                    <a:pt x="42" y="45"/>
                    <a:pt x="57" y="32"/>
                  </a:cubicBezTo>
                  <a:cubicBezTo>
                    <a:pt x="71" y="20"/>
                    <a:pt x="93" y="15"/>
                    <a:pt x="10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49" name="Freeform 1621">
              <a:extLst>
                <a:ext uri="{FF2B5EF4-FFF2-40B4-BE49-F238E27FC236}">
                  <a16:creationId xmlns:a16="http://schemas.microsoft.com/office/drawing/2014/main" id="{E0984F5E-0DB2-4A4C-8845-C2D06C6A0897}"/>
                </a:ext>
              </a:extLst>
            </p:cNvPr>
            <p:cNvSpPr/>
            <p:nvPr>
              <p:custDataLst>
                <p:tags r:id="rId320"/>
              </p:custDataLst>
            </p:nvPr>
          </p:nvSpPr>
          <p:spPr bwMode="auto">
            <a:xfrm>
              <a:off x="1309" y="1259"/>
              <a:ext cx="15" cy="11"/>
            </a:xfrm>
            <a:custGeom>
              <a:avLst/>
              <a:gdLst>
                <a:gd name="T0" fmla="*/ 8 w 21"/>
                <a:gd name="T1" fmla="*/ 0 h 15"/>
                <a:gd name="T2" fmla="*/ 0 w 21"/>
                <a:gd name="T3" fmla="*/ 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4" y="8"/>
                    <a:pt x="11" y="14"/>
                    <a:pt x="0" y="1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0" name="Freeform 1622">
              <a:extLst>
                <a:ext uri="{FF2B5EF4-FFF2-40B4-BE49-F238E27FC236}">
                  <a16:creationId xmlns:a16="http://schemas.microsoft.com/office/drawing/2014/main" id="{877BFFC2-10B0-44C5-94F7-3D48EA6C2DC7}"/>
                </a:ext>
              </a:extLst>
            </p:cNvPr>
            <p:cNvSpPr/>
            <p:nvPr>
              <p:custDataLst>
                <p:tags r:id="rId321"/>
              </p:custDataLst>
            </p:nvPr>
          </p:nvSpPr>
          <p:spPr bwMode="auto">
            <a:xfrm>
              <a:off x="1296" y="1253"/>
              <a:ext cx="14" cy="6"/>
            </a:xfrm>
            <a:custGeom>
              <a:avLst/>
              <a:gdLst>
                <a:gd name="T0" fmla="*/ 7 w 19"/>
                <a:gd name="T1" fmla="*/ 0 h 8"/>
                <a:gd name="T2" fmla="*/ 0 w 19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4" y="5"/>
                    <a:pt x="8" y="6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1" name="Freeform 1623">
              <a:extLst>
                <a:ext uri="{FF2B5EF4-FFF2-40B4-BE49-F238E27FC236}">
                  <a16:creationId xmlns:a16="http://schemas.microsoft.com/office/drawing/2014/main" id="{28F545BB-11E6-4B0F-9991-556B7B4AD72B}"/>
                </a:ext>
              </a:extLst>
            </p:cNvPr>
            <p:cNvSpPr/>
            <p:nvPr>
              <p:custDataLst>
                <p:tags r:id="rId322"/>
              </p:custDataLst>
            </p:nvPr>
          </p:nvSpPr>
          <p:spPr bwMode="auto">
            <a:xfrm>
              <a:off x="1251" y="1283"/>
              <a:ext cx="47" cy="15"/>
            </a:xfrm>
            <a:custGeom>
              <a:avLst/>
              <a:gdLst>
                <a:gd name="T0" fmla="*/ 26 w 63"/>
                <a:gd name="T1" fmla="*/ 0 h 20"/>
                <a:gd name="T2" fmla="*/ 0 w 63"/>
                <a:gd name="T3" fmla="*/ 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0">
                  <a:moveTo>
                    <a:pt x="63" y="0"/>
                  </a:moveTo>
                  <a:cubicBezTo>
                    <a:pt x="42" y="4"/>
                    <a:pt x="20" y="20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2" name="Freeform 1624">
              <a:extLst>
                <a:ext uri="{FF2B5EF4-FFF2-40B4-BE49-F238E27FC236}">
                  <a16:creationId xmlns:a16="http://schemas.microsoft.com/office/drawing/2014/main" id="{52890582-9850-4D61-98BE-EF59F1000936}"/>
                </a:ext>
              </a:extLst>
            </p:cNvPr>
            <p:cNvSpPr/>
            <p:nvPr>
              <p:custDataLst>
                <p:tags r:id="rId323"/>
              </p:custDataLst>
            </p:nvPr>
          </p:nvSpPr>
          <p:spPr bwMode="auto">
            <a:xfrm>
              <a:off x="1512" y="1293"/>
              <a:ext cx="15" cy="37"/>
            </a:xfrm>
            <a:custGeom>
              <a:avLst/>
              <a:gdLst>
                <a:gd name="T0" fmla="*/ 0 w 20"/>
                <a:gd name="T1" fmla="*/ 0 h 50"/>
                <a:gd name="T2" fmla="*/ 6 w 20"/>
                <a:gd name="T3" fmla="*/ 10 h 50"/>
                <a:gd name="T4" fmla="*/ 5 w 20"/>
                <a:gd name="T5" fmla="*/ 2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0">
                  <a:moveTo>
                    <a:pt x="0" y="0"/>
                  </a:moveTo>
                  <a:cubicBezTo>
                    <a:pt x="8" y="8"/>
                    <a:pt x="11" y="12"/>
                    <a:pt x="13" y="23"/>
                  </a:cubicBezTo>
                  <a:cubicBezTo>
                    <a:pt x="14" y="31"/>
                    <a:pt x="20" y="44"/>
                    <a:pt x="12" y="5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3" name="Freeform 1625">
              <a:extLst>
                <a:ext uri="{FF2B5EF4-FFF2-40B4-BE49-F238E27FC236}">
                  <a16:creationId xmlns:a16="http://schemas.microsoft.com/office/drawing/2014/main" id="{D84D1ABB-412E-41B8-87E7-C11427704BAC}"/>
                </a:ext>
              </a:extLst>
            </p:cNvPr>
            <p:cNvSpPr/>
            <p:nvPr>
              <p:custDataLst>
                <p:tags r:id="rId324"/>
              </p:custDataLst>
            </p:nvPr>
          </p:nvSpPr>
          <p:spPr bwMode="auto">
            <a:xfrm>
              <a:off x="1446" y="1223"/>
              <a:ext cx="30" cy="47"/>
            </a:xfrm>
            <a:custGeom>
              <a:avLst/>
              <a:gdLst>
                <a:gd name="T0" fmla="*/ 12 w 40"/>
                <a:gd name="T1" fmla="*/ 25 h 64"/>
                <a:gd name="T2" fmla="*/ 11 w 40"/>
                <a:gd name="T3" fmla="*/ 18 h 64"/>
                <a:gd name="T4" fmla="*/ 7 w 40"/>
                <a:gd name="T5" fmla="*/ 12 h 64"/>
                <a:gd name="T6" fmla="*/ 6 w 40"/>
                <a:gd name="T7" fmla="*/ 5 h 64"/>
                <a:gd name="T8" fmla="*/ 2 w 40"/>
                <a:gd name="T9" fmla="*/ 0 h 64"/>
                <a:gd name="T10" fmla="*/ 0 w 40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4">
                  <a:moveTo>
                    <a:pt x="28" y="63"/>
                  </a:moveTo>
                  <a:cubicBezTo>
                    <a:pt x="40" y="64"/>
                    <a:pt x="29" y="49"/>
                    <a:pt x="26" y="46"/>
                  </a:cubicBezTo>
                  <a:cubicBezTo>
                    <a:pt x="23" y="42"/>
                    <a:pt x="17" y="37"/>
                    <a:pt x="16" y="31"/>
                  </a:cubicBezTo>
                  <a:cubicBezTo>
                    <a:pt x="14" y="25"/>
                    <a:pt x="16" y="18"/>
                    <a:pt x="14" y="13"/>
                  </a:cubicBezTo>
                  <a:cubicBezTo>
                    <a:pt x="11" y="6"/>
                    <a:pt x="6" y="5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4" name="Freeform 1626">
              <a:extLst>
                <a:ext uri="{FF2B5EF4-FFF2-40B4-BE49-F238E27FC236}">
                  <a16:creationId xmlns:a16="http://schemas.microsoft.com/office/drawing/2014/main" id="{94F335D4-FA24-4707-8C96-E801E9109E79}"/>
                </a:ext>
              </a:extLst>
            </p:cNvPr>
            <p:cNvSpPr/>
            <p:nvPr>
              <p:custDataLst>
                <p:tags r:id="rId325"/>
              </p:custDataLst>
            </p:nvPr>
          </p:nvSpPr>
          <p:spPr bwMode="auto">
            <a:xfrm>
              <a:off x="1460" y="1222"/>
              <a:ext cx="48" cy="64"/>
            </a:xfrm>
            <a:custGeom>
              <a:avLst/>
              <a:gdLst>
                <a:gd name="T0" fmla="*/ 0 w 66"/>
                <a:gd name="T1" fmla="*/ 0 h 86"/>
                <a:gd name="T2" fmla="*/ 8 w 66"/>
                <a:gd name="T3" fmla="*/ 10 h 86"/>
                <a:gd name="T4" fmla="*/ 12 w 66"/>
                <a:gd name="T5" fmla="*/ 16 h 86"/>
                <a:gd name="T6" fmla="*/ 15 w 66"/>
                <a:gd name="T7" fmla="*/ 21 h 86"/>
                <a:gd name="T8" fmla="*/ 21 w 66"/>
                <a:gd name="T9" fmla="*/ 3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0" y="0"/>
                  </a:moveTo>
                  <a:cubicBezTo>
                    <a:pt x="3" y="9"/>
                    <a:pt x="14" y="17"/>
                    <a:pt x="21" y="24"/>
                  </a:cubicBezTo>
                  <a:cubicBezTo>
                    <a:pt x="26" y="28"/>
                    <a:pt x="31" y="33"/>
                    <a:pt x="33" y="40"/>
                  </a:cubicBezTo>
                  <a:cubicBezTo>
                    <a:pt x="34" y="44"/>
                    <a:pt x="34" y="48"/>
                    <a:pt x="37" y="51"/>
                  </a:cubicBezTo>
                  <a:cubicBezTo>
                    <a:pt x="40" y="57"/>
                    <a:pt x="66" y="79"/>
                    <a:pt x="55" y="8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5" name="Freeform 1627">
              <a:extLst>
                <a:ext uri="{FF2B5EF4-FFF2-40B4-BE49-F238E27FC236}">
                  <a16:creationId xmlns:a16="http://schemas.microsoft.com/office/drawing/2014/main" id="{1DE66ED6-CC21-4EB9-A551-56351C31F904}"/>
                </a:ext>
              </a:extLst>
            </p:cNvPr>
            <p:cNvSpPr/>
            <p:nvPr>
              <p:custDataLst>
                <p:tags r:id="rId326"/>
              </p:custDataLst>
            </p:nvPr>
          </p:nvSpPr>
          <p:spPr bwMode="auto">
            <a:xfrm>
              <a:off x="1485" y="1230"/>
              <a:ext cx="35" cy="62"/>
            </a:xfrm>
            <a:custGeom>
              <a:avLst/>
              <a:gdLst>
                <a:gd name="T0" fmla="*/ 1 w 47"/>
                <a:gd name="T1" fmla="*/ 0 h 85"/>
                <a:gd name="T2" fmla="*/ 4 w 47"/>
                <a:gd name="T3" fmla="*/ 13 h 85"/>
                <a:gd name="T4" fmla="*/ 12 w 47"/>
                <a:gd name="T5" fmla="*/ 23 h 85"/>
                <a:gd name="T6" fmla="*/ 15 w 47"/>
                <a:gd name="T7" fmla="*/ 33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85">
                  <a:moveTo>
                    <a:pt x="1" y="0"/>
                  </a:moveTo>
                  <a:cubicBezTo>
                    <a:pt x="0" y="10"/>
                    <a:pt x="7" y="23"/>
                    <a:pt x="11" y="33"/>
                  </a:cubicBezTo>
                  <a:cubicBezTo>
                    <a:pt x="16" y="42"/>
                    <a:pt x="20" y="52"/>
                    <a:pt x="28" y="58"/>
                  </a:cubicBezTo>
                  <a:cubicBezTo>
                    <a:pt x="37" y="66"/>
                    <a:pt x="47" y="75"/>
                    <a:pt x="36" y="8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6" name="Freeform 1628">
              <a:extLst>
                <a:ext uri="{FF2B5EF4-FFF2-40B4-BE49-F238E27FC236}">
                  <a16:creationId xmlns:a16="http://schemas.microsoft.com/office/drawing/2014/main" id="{889AFAED-AD1A-4F82-9F42-94168E0F1448}"/>
                </a:ext>
              </a:extLst>
            </p:cNvPr>
            <p:cNvSpPr/>
            <p:nvPr>
              <p:custDataLst>
                <p:tags r:id="rId327"/>
              </p:custDataLst>
            </p:nvPr>
          </p:nvSpPr>
          <p:spPr bwMode="auto">
            <a:xfrm>
              <a:off x="1499" y="1232"/>
              <a:ext cx="42" cy="60"/>
            </a:xfrm>
            <a:custGeom>
              <a:avLst/>
              <a:gdLst>
                <a:gd name="T0" fmla="*/ 14 w 56"/>
                <a:gd name="T1" fmla="*/ 32 h 82"/>
                <a:gd name="T2" fmla="*/ 6 w 56"/>
                <a:gd name="T3" fmla="*/ 15 h 82"/>
                <a:gd name="T4" fmla="*/ 2 w 56"/>
                <a:gd name="T5" fmla="*/ 5 h 82"/>
                <a:gd name="T6" fmla="*/ 0 w 56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82">
                  <a:moveTo>
                    <a:pt x="33" y="82"/>
                  </a:moveTo>
                  <a:cubicBezTo>
                    <a:pt x="56" y="68"/>
                    <a:pt x="23" y="49"/>
                    <a:pt x="15" y="38"/>
                  </a:cubicBezTo>
                  <a:cubicBezTo>
                    <a:pt x="9" y="31"/>
                    <a:pt x="5" y="24"/>
                    <a:pt x="5" y="14"/>
                  </a:cubicBezTo>
                  <a:cubicBezTo>
                    <a:pt x="4" y="9"/>
                    <a:pt x="5" y="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7" name="Freeform 1629">
              <a:extLst>
                <a:ext uri="{FF2B5EF4-FFF2-40B4-BE49-F238E27FC236}">
                  <a16:creationId xmlns:a16="http://schemas.microsoft.com/office/drawing/2014/main" id="{042A36CE-B8F9-44A1-A829-A72AAD5570E5}"/>
                </a:ext>
              </a:extLst>
            </p:cNvPr>
            <p:cNvSpPr/>
            <p:nvPr>
              <p:custDataLst>
                <p:tags r:id="rId328"/>
              </p:custDataLst>
            </p:nvPr>
          </p:nvSpPr>
          <p:spPr bwMode="auto">
            <a:xfrm>
              <a:off x="1513" y="1229"/>
              <a:ext cx="33" cy="61"/>
            </a:xfrm>
            <a:custGeom>
              <a:avLst/>
              <a:gdLst>
                <a:gd name="T0" fmla="*/ 13 w 45"/>
                <a:gd name="T1" fmla="*/ 33 h 83"/>
                <a:gd name="T2" fmla="*/ 17 w 45"/>
                <a:gd name="T3" fmla="*/ 26 h 83"/>
                <a:gd name="T4" fmla="*/ 12 w 45"/>
                <a:gd name="T5" fmla="*/ 19 h 83"/>
                <a:gd name="T6" fmla="*/ 9 w 45"/>
                <a:gd name="T7" fmla="*/ 14 h 83"/>
                <a:gd name="T8" fmla="*/ 0 w 45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3">
                  <a:moveTo>
                    <a:pt x="34" y="83"/>
                  </a:moveTo>
                  <a:cubicBezTo>
                    <a:pt x="42" y="79"/>
                    <a:pt x="45" y="74"/>
                    <a:pt x="42" y="66"/>
                  </a:cubicBezTo>
                  <a:cubicBezTo>
                    <a:pt x="40" y="59"/>
                    <a:pt x="37" y="54"/>
                    <a:pt x="32" y="49"/>
                  </a:cubicBezTo>
                  <a:cubicBezTo>
                    <a:pt x="28" y="45"/>
                    <a:pt x="26" y="40"/>
                    <a:pt x="23" y="35"/>
                  </a:cubicBezTo>
                  <a:cubicBezTo>
                    <a:pt x="17" y="21"/>
                    <a:pt x="13" y="8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8" name="Freeform 1630">
              <a:extLst>
                <a:ext uri="{FF2B5EF4-FFF2-40B4-BE49-F238E27FC236}">
                  <a16:creationId xmlns:a16="http://schemas.microsoft.com/office/drawing/2014/main" id="{69453FDE-F2B2-4FA4-824E-8FC589E5D41E}"/>
                </a:ext>
              </a:extLst>
            </p:cNvPr>
            <p:cNvSpPr/>
            <p:nvPr>
              <p:custDataLst>
                <p:tags r:id="rId329"/>
              </p:custDataLst>
            </p:nvPr>
          </p:nvSpPr>
          <p:spPr bwMode="auto">
            <a:xfrm>
              <a:off x="1532" y="1235"/>
              <a:ext cx="11" cy="18"/>
            </a:xfrm>
            <a:custGeom>
              <a:avLst/>
              <a:gdLst>
                <a:gd name="T0" fmla="*/ 0 w 15"/>
                <a:gd name="T1" fmla="*/ 0 h 24"/>
                <a:gd name="T2" fmla="*/ 6 w 15"/>
                <a:gd name="T3" fmla="*/ 11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4">
                  <a:moveTo>
                    <a:pt x="0" y="0"/>
                  </a:moveTo>
                  <a:cubicBezTo>
                    <a:pt x="5" y="9"/>
                    <a:pt x="8" y="17"/>
                    <a:pt x="15" y="2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59" name="Freeform 1631">
              <a:extLst>
                <a:ext uri="{FF2B5EF4-FFF2-40B4-BE49-F238E27FC236}">
                  <a16:creationId xmlns:a16="http://schemas.microsoft.com/office/drawing/2014/main" id="{E48C404F-A7A9-42BE-BFC7-FC9F7D35DBDC}"/>
                </a:ext>
              </a:extLst>
            </p:cNvPr>
            <p:cNvSpPr/>
            <p:nvPr>
              <p:custDataLst>
                <p:tags r:id="rId330"/>
              </p:custDataLst>
            </p:nvPr>
          </p:nvSpPr>
          <p:spPr bwMode="auto">
            <a:xfrm>
              <a:off x="1548" y="1265"/>
              <a:ext cx="12" cy="21"/>
            </a:xfrm>
            <a:custGeom>
              <a:avLst/>
              <a:gdLst>
                <a:gd name="T0" fmla="*/ 0 w 16"/>
                <a:gd name="T1" fmla="*/ 0 h 29"/>
                <a:gd name="T2" fmla="*/ 2 w 16"/>
                <a:gd name="T3" fmla="*/ 1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cubicBezTo>
                    <a:pt x="4" y="5"/>
                    <a:pt x="16" y="26"/>
                    <a:pt x="4" y="2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0" name="Freeform 1632">
              <a:extLst>
                <a:ext uri="{FF2B5EF4-FFF2-40B4-BE49-F238E27FC236}">
                  <a16:creationId xmlns:a16="http://schemas.microsoft.com/office/drawing/2014/main" id="{F61CAA81-5A1E-4574-843D-6BB1A0BB3A4B}"/>
                </a:ext>
              </a:extLst>
            </p:cNvPr>
            <p:cNvSpPr/>
            <p:nvPr>
              <p:custDataLst>
                <p:tags r:id="rId331"/>
              </p:custDataLst>
            </p:nvPr>
          </p:nvSpPr>
          <p:spPr bwMode="auto">
            <a:xfrm>
              <a:off x="1560" y="1262"/>
              <a:ext cx="6" cy="19"/>
            </a:xfrm>
            <a:custGeom>
              <a:avLst/>
              <a:gdLst>
                <a:gd name="T0" fmla="*/ 0 w 8"/>
                <a:gd name="T1" fmla="*/ 10 h 26"/>
                <a:gd name="T2" fmla="*/ 0 w 8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6">
                  <a:moveTo>
                    <a:pt x="0" y="26"/>
                  </a:moveTo>
                  <a:cubicBezTo>
                    <a:pt x="1" y="16"/>
                    <a:pt x="8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1" name="Freeform 1633">
              <a:extLst>
                <a:ext uri="{FF2B5EF4-FFF2-40B4-BE49-F238E27FC236}">
                  <a16:creationId xmlns:a16="http://schemas.microsoft.com/office/drawing/2014/main" id="{EAE9F542-6A97-4ECB-8AF9-266BEBBA92A9}"/>
                </a:ext>
              </a:extLst>
            </p:cNvPr>
            <p:cNvSpPr/>
            <p:nvPr>
              <p:custDataLst>
                <p:tags r:id="rId332"/>
              </p:custDataLst>
            </p:nvPr>
          </p:nvSpPr>
          <p:spPr bwMode="auto">
            <a:xfrm>
              <a:off x="1548" y="1239"/>
              <a:ext cx="5" cy="13"/>
            </a:xfrm>
            <a:custGeom>
              <a:avLst/>
              <a:gdLst>
                <a:gd name="T0" fmla="*/ 3 w 7"/>
                <a:gd name="T1" fmla="*/ 8 h 17"/>
                <a:gd name="T2" fmla="*/ 0 w 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">
                  <a:moveTo>
                    <a:pt x="7" y="17"/>
                  </a:moveTo>
                  <a:cubicBezTo>
                    <a:pt x="5" y="12"/>
                    <a:pt x="0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2" name="Freeform 1634">
              <a:extLst>
                <a:ext uri="{FF2B5EF4-FFF2-40B4-BE49-F238E27FC236}">
                  <a16:creationId xmlns:a16="http://schemas.microsoft.com/office/drawing/2014/main" id="{8A58BEAB-3E40-4BED-8EB5-55CF816CDB37}"/>
                </a:ext>
              </a:extLst>
            </p:cNvPr>
            <p:cNvSpPr/>
            <p:nvPr>
              <p:custDataLst>
                <p:tags r:id="rId333"/>
              </p:custDataLst>
            </p:nvPr>
          </p:nvSpPr>
          <p:spPr bwMode="auto">
            <a:xfrm>
              <a:off x="1525" y="1292"/>
              <a:ext cx="9" cy="17"/>
            </a:xfrm>
            <a:custGeom>
              <a:avLst/>
              <a:gdLst>
                <a:gd name="T0" fmla="*/ 0 w 12"/>
                <a:gd name="T1" fmla="*/ 0 h 23"/>
                <a:gd name="T2" fmla="*/ 5 w 12"/>
                <a:gd name="T3" fmla="*/ 1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3">
                  <a:moveTo>
                    <a:pt x="0" y="0"/>
                  </a:moveTo>
                  <a:cubicBezTo>
                    <a:pt x="1" y="9"/>
                    <a:pt x="12" y="14"/>
                    <a:pt x="12" y="2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3" name="Freeform 1635">
              <a:extLst>
                <a:ext uri="{FF2B5EF4-FFF2-40B4-BE49-F238E27FC236}">
                  <a16:creationId xmlns:a16="http://schemas.microsoft.com/office/drawing/2014/main" id="{5395C2E6-693F-4917-9362-F747B2CAC668}"/>
                </a:ext>
              </a:extLst>
            </p:cNvPr>
            <p:cNvSpPr/>
            <p:nvPr>
              <p:custDataLst>
                <p:tags r:id="rId334"/>
              </p:custDataLst>
            </p:nvPr>
          </p:nvSpPr>
          <p:spPr bwMode="auto">
            <a:xfrm>
              <a:off x="1546" y="1289"/>
              <a:ext cx="9" cy="20"/>
            </a:xfrm>
            <a:custGeom>
              <a:avLst/>
              <a:gdLst>
                <a:gd name="T0" fmla="*/ 1 w 13"/>
                <a:gd name="T1" fmla="*/ 10 h 28"/>
                <a:gd name="T2" fmla="*/ 0 w 1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4" y="28"/>
                  </a:moveTo>
                  <a:cubicBezTo>
                    <a:pt x="11" y="19"/>
                    <a:pt x="13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4" name="Freeform 1636">
              <a:extLst>
                <a:ext uri="{FF2B5EF4-FFF2-40B4-BE49-F238E27FC236}">
                  <a16:creationId xmlns:a16="http://schemas.microsoft.com/office/drawing/2014/main" id="{776596E0-F1DA-4DD7-8080-8B48F001BCE0}"/>
                </a:ext>
              </a:extLst>
            </p:cNvPr>
            <p:cNvSpPr/>
            <p:nvPr>
              <p:custDataLst>
                <p:tags r:id="rId335"/>
              </p:custDataLst>
            </p:nvPr>
          </p:nvSpPr>
          <p:spPr bwMode="auto">
            <a:xfrm>
              <a:off x="1557" y="1284"/>
              <a:ext cx="6" cy="12"/>
            </a:xfrm>
            <a:custGeom>
              <a:avLst/>
              <a:gdLst>
                <a:gd name="T0" fmla="*/ 0 w 8"/>
                <a:gd name="T1" fmla="*/ 0 h 17"/>
                <a:gd name="T2" fmla="*/ 2 w 8"/>
                <a:gd name="T3" fmla="*/ 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1" y="5"/>
                    <a:pt x="8" y="10"/>
                    <a:pt x="4" y="1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5" name="Freeform 1637">
              <a:extLst>
                <a:ext uri="{FF2B5EF4-FFF2-40B4-BE49-F238E27FC236}">
                  <a16:creationId xmlns:a16="http://schemas.microsoft.com/office/drawing/2014/main" id="{4F088F57-AC24-43FC-AD2C-A41A712FDDAF}"/>
                </a:ext>
              </a:extLst>
            </p:cNvPr>
            <p:cNvSpPr/>
            <p:nvPr>
              <p:custDataLst>
                <p:tags r:id="rId336"/>
              </p:custDataLst>
            </p:nvPr>
          </p:nvSpPr>
          <p:spPr bwMode="auto">
            <a:xfrm>
              <a:off x="1562" y="1242"/>
              <a:ext cx="12" cy="33"/>
            </a:xfrm>
            <a:custGeom>
              <a:avLst/>
              <a:gdLst>
                <a:gd name="T0" fmla="*/ 0 w 17"/>
                <a:gd name="T1" fmla="*/ 0 h 46"/>
                <a:gd name="T2" fmla="*/ 6 w 17"/>
                <a:gd name="T3" fmla="*/ 9 h 46"/>
                <a:gd name="T4" fmla="*/ 3 w 17"/>
                <a:gd name="T5" fmla="*/ 17 h 46"/>
                <a:gd name="T6" fmla="*/ 3 w 17"/>
                <a:gd name="T7" fmla="*/ 1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6">
                  <a:moveTo>
                    <a:pt x="0" y="0"/>
                  </a:moveTo>
                  <a:cubicBezTo>
                    <a:pt x="9" y="5"/>
                    <a:pt x="17" y="12"/>
                    <a:pt x="17" y="24"/>
                  </a:cubicBezTo>
                  <a:cubicBezTo>
                    <a:pt x="17" y="33"/>
                    <a:pt x="9" y="37"/>
                    <a:pt x="8" y="45"/>
                  </a:cubicBezTo>
                  <a:cubicBezTo>
                    <a:pt x="7" y="45"/>
                    <a:pt x="7" y="46"/>
                    <a:pt x="7" y="4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6" name="Freeform 1638">
              <a:extLst>
                <a:ext uri="{FF2B5EF4-FFF2-40B4-BE49-F238E27FC236}">
                  <a16:creationId xmlns:a16="http://schemas.microsoft.com/office/drawing/2014/main" id="{DDC7F9CE-7993-43B7-AC24-8A9E165F0BC2}"/>
                </a:ext>
              </a:extLst>
            </p:cNvPr>
            <p:cNvSpPr/>
            <p:nvPr>
              <p:custDataLst>
                <p:tags r:id="rId337"/>
              </p:custDataLst>
            </p:nvPr>
          </p:nvSpPr>
          <p:spPr bwMode="auto">
            <a:xfrm>
              <a:off x="1444" y="1245"/>
              <a:ext cx="13" cy="19"/>
            </a:xfrm>
            <a:custGeom>
              <a:avLst/>
              <a:gdLst>
                <a:gd name="T0" fmla="*/ 7 w 17"/>
                <a:gd name="T1" fmla="*/ 11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6" y="25"/>
                  </a:moveTo>
                  <a:cubicBezTo>
                    <a:pt x="17" y="12"/>
                    <a:pt x="5" y="10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7" name="Freeform 1639">
              <a:extLst>
                <a:ext uri="{FF2B5EF4-FFF2-40B4-BE49-F238E27FC236}">
                  <a16:creationId xmlns:a16="http://schemas.microsoft.com/office/drawing/2014/main" id="{C5FF4E33-C99C-45CE-93C0-17E2D26A5D6A}"/>
                </a:ext>
              </a:extLst>
            </p:cNvPr>
            <p:cNvSpPr/>
            <p:nvPr>
              <p:custDataLst>
                <p:tags r:id="rId338"/>
              </p:custDataLst>
            </p:nvPr>
          </p:nvSpPr>
          <p:spPr bwMode="auto">
            <a:xfrm>
              <a:off x="1435" y="1225"/>
              <a:ext cx="2" cy="5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1" y="5"/>
                    <a:pt x="2" y="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8" name="Freeform 1640">
              <a:extLst>
                <a:ext uri="{FF2B5EF4-FFF2-40B4-BE49-F238E27FC236}">
                  <a16:creationId xmlns:a16="http://schemas.microsoft.com/office/drawing/2014/main" id="{93EF8B23-477A-4AD3-8CF5-B5FCD9C64D51}"/>
                </a:ext>
              </a:extLst>
            </p:cNvPr>
            <p:cNvSpPr/>
            <p:nvPr>
              <p:custDataLst>
                <p:tags r:id="rId339"/>
              </p:custDataLst>
            </p:nvPr>
          </p:nvSpPr>
          <p:spPr bwMode="auto">
            <a:xfrm>
              <a:off x="1426" y="1229"/>
              <a:ext cx="18" cy="31"/>
            </a:xfrm>
            <a:custGeom>
              <a:avLst/>
              <a:gdLst>
                <a:gd name="T0" fmla="*/ 6 w 25"/>
                <a:gd name="T1" fmla="*/ 17 h 42"/>
                <a:gd name="T2" fmla="*/ 0 w 25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2">
                  <a:moveTo>
                    <a:pt x="18" y="42"/>
                  </a:moveTo>
                  <a:cubicBezTo>
                    <a:pt x="25" y="29"/>
                    <a:pt x="2" y="1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69" name="Freeform 1641">
              <a:extLst>
                <a:ext uri="{FF2B5EF4-FFF2-40B4-BE49-F238E27FC236}">
                  <a16:creationId xmlns:a16="http://schemas.microsoft.com/office/drawing/2014/main" id="{ECE95D51-EDC1-4190-931A-D1103BBA5CDA}"/>
                </a:ext>
              </a:extLst>
            </p:cNvPr>
            <p:cNvSpPr/>
            <p:nvPr>
              <p:custDataLst>
                <p:tags r:id="rId340"/>
              </p:custDataLst>
            </p:nvPr>
          </p:nvSpPr>
          <p:spPr bwMode="auto">
            <a:xfrm>
              <a:off x="1396" y="1212"/>
              <a:ext cx="32" cy="41"/>
            </a:xfrm>
            <a:custGeom>
              <a:avLst/>
              <a:gdLst>
                <a:gd name="T0" fmla="*/ 16 w 43"/>
                <a:gd name="T1" fmla="*/ 22 h 56"/>
                <a:gd name="T2" fmla="*/ 10 w 43"/>
                <a:gd name="T3" fmla="*/ 10 h 56"/>
                <a:gd name="T4" fmla="*/ 0 w 43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6">
                  <a:moveTo>
                    <a:pt x="38" y="56"/>
                  </a:moveTo>
                  <a:cubicBezTo>
                    <a:pt x="43" y="47"/>
                    <a:pt x="27" y="32"/>
                    <a:pt x="23" y="24"/>
                  </a:cubicBezTo>
                  <a:cubicBezTo>
                    <a:pt x="16" y="14"/>
                    <a:pt x="10" y="7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0" name="Freeform 1642">
              <a:extLst>
                <a:ext uri="{FF2B5EF4-FFF2-40B4-BE49-F238E27FC236}">
                  <a16:creationId xmlns:a16="http://schemas.microsoft.com/office/drawing/2014/main" id="{9512D366-4658-4A23-9440-47C68EA63250}"/>
                </a:ext>
              </a:extLst>
            </p:cNvPr>
            <p:cNvSpPr/>
            <p:nvPr>
              <p:custDataLst>
                <p:tags r:id="rId341"/>
              </p:custDataLst>
            </p:nvPr>
          </p:nvSpPr>
          <p:spPr bwMode="auto">
            <a:xfrm>
              <a:off x="1385" y="1198"/>
              <a:ext cx="5" cy="7"/>
            </a:xfrm>
            <a:custGeom>
              <a:avLst/>
              <a:gdLst>
                <a:gd name="T0" fmla="*/ 0 w 6"/>
                <a:gd name="T1" fmla="*/ 0 h 9"/>
                <a:gd name="T2" fmla="*/ 3 w 6"/>
                <a:gd name="T3" fmla="*/ 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1" name="Freeform 1643">
              <a:extLst>
                <a:ext uri="{FF2B5EF4-FFF2-40B4-BE49-F238E27FC236}">
                  <a16:creationId xmlns:a16="http://schemas.microsoft.com/office/drawing/2014/main" id="{197ADE3D-B0BD-475C-8B00-F2DE91322FCB}"/>
                </a:ext>
              </a:extLst>
            </p:cNvPr>
            <p:cNvSpPr/>
            <p:nvPr>
              <p:custDataLst>
                <p:tags r:id="rId342"/>
              </p:custDataLst>
            </p:nvPr>
          </p:nvSpPr>
          <p:spPr bwMode="auto">
            <a:xfrm>
              <a:off x="1372" y="1202"/>
              <a:ext cx="26" cy="26"/>
            </a:xfrm>
            <a:custGeom>
              <a:avLst/>
              <a:gdLst>
                <a:gd name="T0" fmla="*/ 0 w 36"/>
                <a:gd name="T1" fmla="*/ 0 h 35"/>
                <a:gd name="T2" fmla="*/ 7 w 36"/>
                <a:gd name="T3" fmla="*/ 7 h 35"/>
                <a:gd name="T4" fmla="*/ 14 w 36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0" y="0"/>
                  </a:moveTo>
                  <a:cubicBezTo>
                    <a:pt x="1" y="9"/>
                    <a:pt x="10" y="14"/>
                    <a:pt x="16" y="19"/>
                  </a:cubicBezTo>
                  <a:cubicBezTo>
                    <a:pt x="23" y="24"/>
                    <a:pt x="29" y="31"/>
                    <a:pt x="36" y="3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2" name="Freeform 1644">
              <a:extLst>
                <a:ext uri="{FF2B5EF4-FFF2-40B4-BE49-F238E27FC236}">
                  <a16:creationId xmlns:a16="http://schemas.microsoft.com/office/drawing/2014/main" id="{3ABC6A34-2DF8-44A2-A4B2-0CD3220868AD}"/>
                </a:ext>
              </a:extLst>
            </p:cNvPr>
            <p:cNvSpPr/>
            <p:nvPr>
              <p:custDataLst>
                <p:tags r:id="rId343"/>
              </p:custDataLst>
            </p:nvPr>
          </p:nvSpPr>
          <p:spPr bwMode="auto">
            <a:xfrm>
              <a:off x="1408" y="1241"/>
              <a:ext cx="4" cy="7"/>
            </a:xfrm>
            <a:custGeom>
              <a:avLst/>
              <a:gdLst>
                <a:gd name="T0" fmla="*/ 0 w 6"/>
                <a:gd name="T1" fmla="*/ 0 h 10"/>
                <a:gd name="T2" fmla="*/ 2 w 6"/>
                <a:gd name="T3" fmla="*/ 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3" name="Freeform 1645">
              <a:extLst>
                <a:ext uri="{FF2B5EF4-FFF2-40B4-BE49-F238E27FC236}">
                  <a16:creationId xmlns:a16="http://schemas.microsoft.com/office/drawing/2014/main" id="{0FE8685C-0E2B-4B0A-AFDF-C713E33D989A}"/>
                </a:ext>
              </a:extLst>
            </p:cNvPr>
            <p:cNvSpPr/>
            <p:nvPr>
              <p:custDataLst>
                <p:tags r:id="rId344"/>
              </p:custDataLst>
            </p:nvPr>
          </p:nvSpPr>
          <p:spPr bwMode="auto">
            <a:xfrm>
              <a:off x="1317" y="1179"/>
              <a:ext cx="74" cy="57"/>
            </a:xfrm>
            <a:custGeom>
              <a:avLst/>
              <a:gdLst>
                <a:gd name="T0" fmla="*/ 40 w 101"/>
                <a:gd name="T1" fmla="*/ 31 h 78"/>
                <a:gd name="T2" fmla="*/ 27 w 101"/>
                <a:gd name="T3" fmla="*/ 22 h 78"/>
                <a:gd name="T4" fmla="*/ 14 w 101"/>
                <a:gd name="T5" fmla="*/ 14 h 78"/>
                <a:gd name="T6" fmla="*/ 0 w 10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8">
                  <a:moveTo>
                    <a:pt x="101" y="78"/>
                  </a:moveTo>
                  <a:cubicBezTo>
                    <a:pt x="92" y="69"/>
                    <a:pt x="79" y="61"/>
                    <a:pt x="68" y="56"/>
                  </a:cubicBezTo>
                  <a:cubicBezTo>
                    <a:pt x="55" y="50"/>
                    <a:pt x="46" y="44"/>
                    <a:pt x="35" y="36"/>
                  </a:cubicBezTo>
                  <a:cubicBezTo>
                    <a:pt x="21" y="27"/>
                    <a:pt x="2" y="18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4" name="Freeform 1646">
              <a:extLst>
                <a:ext uri="{FF2B5EF4-FFF2-40B4-BE49-F238E27FC236}">
                  <a16:creationId xmlns:a16="http://schemas.microsoft.com/office/drawing/2014/main" id="{19A7D97C-59A4-46FF-BCF8-5E289F151657}"/>
                </a:ext>
              </a:extLst>
            </p:cNvPr>
            <p:cNvSpPr/>
            <p:nvPr>
              <p:custDataLst>
                <p:tags r:id="rId345"/>
              </p:custDataLst>
            </p:nvPr>
          </p:nvSpPr>
          <p:spPr bwMode="auto">
            <a:xfrm>
              <a:off x="1299" y="1172"/>
              <a:ext cx="32" cy="30"/>
            </a:xfrm>
            <a:custGeom>
              <a:avLst/>
              <a:gdLst>
                <a:gd name="T0" fmla="*/ 0 w 43"/>
                <a:gd name="T1" fmla="*/ 0 h 40"/>
                <a:gd name="T2" fmla="*/ 6 w 43"/>
                <a:gd name="T3" fmla="*/ 10 h 40"/>
                <a:gd name="T4" fmla="*/ 18 w 43"/>
                <a:gd name="T5" fmla="*/ 1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0">
                  <a:moveTo>
                    <a:pt x="0" y="0"/>
                  </a:moveTo>
                  <a:cubicBezTo>
                    <a:pt x="4" y="10"/>
                    <a:pt x="7" y="17"/>
                    <a:pt x="15" y="23"/>
                  </a:cubicBezTo>
                  <a:cubicBezTo>
                    <a:pt x="24" y="30"/>
                    <a:pt x="34" y="34"/>
                    <a:pt x="43" y="4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5" name="Freeform 1647">
              <a:extLst>
                <a:ext uri="{FF2B5EF4-FFF2-40B4-BE49-F238E27FC236}">
                  <a16:creationId xmlns:a16="http://schemas.microsoft.com/office/drawing/2014/main" id="{2A704CC4-6B91-46CF-8BC2-78E3B2FAD49E}"/>
                </a:ext>
              </a:extLst>
            </p:cNvPr>
            <p:cNvSpPr/>
            <p:nvPr>
              <p:custDataLst>
                <p:tags r:id="rId346"/>
              </p:custDataLst>
            </p:nvPr>
          </p:nvSpPr>
          <p:spPr bwMode="auto">
            <a:xfrm>
              <a:off x="1274" y="1183"/>
              <a:ext cx="80" cy="38"/>
            </a:xfrm>
            <a:custGeom>
              <a:avLst/>
              <a:gdLst>
                <a:gd name="T0" fmla="*/ 44 w 108"/>
                <a:gd name="T1" fmla="*/ 20 h 52"/>
                <a:gd name="T2" fmla="*/ 29 w 108"/>
                <a:gd name="T3" fmla="*/ 17 h 52"/>
                <a:gd name="T4" fmla="*/ 16 w 108"/>
                <a:gd name="T5" fmla="*/ 11 h 52"/>
                <a:gd name="T6" fmla="*/ 0 w 108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52">
                  <a:moveTo>
                    <a:pt x="108" y="52"/>
                  </a:moveTo>
                  <a:cubicBezTo>
                    <a:pt x="97" y="45"/>
                    <a:pt x="84" y="45"/>
                    <a:pt x="72" y="42"/>
                  </a:cubicBezTo>
                  <a:cubicBezTo>
                    <a:pt x="60" y="39"/>
                    <a:pt x="49" y="34"/>
                    <a:pt x="38" y="28"/>
                  </a:cubicBezTo>
                  <a:cubicBezTo>
                    <a:pt x="25" y="20"/>
                    <a:pt x="8" y="13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6" name="Freeform 1648">
              <a:extLst>
                <a:ext uri="{FF2B5EF4-FFF2-40B4-BE49-F238E27FC236}">
                  <a16:creationId xmlns:a16="http://schemas.microsoft.com/office/drawing/2014/main" id="{C3AE47A8-5B8E-400F-A8C4-DDB340E0DD3B}"/>
                </a:ext>
              </a:extLst>
            </p:cNvPr>
            <p:cNvSpPr/>
            <p:nvPr>
              <p:custDataLst>
                <p:tags r:id="rId347"/>
              </p:custDataLst>
            </p:nvPr>
          </p:nvSpPr>
          <p:spPr bwMode="auto">
            <a:xfrm>
              <a:off x="1262" y="1160"/>
              <a:ext cx="8" cy="15"/>
            </a:xfrm>
            <a:custGeom>
              <a:avLst/>
              <a:gdLst>
                <a:gd name="T0" fmla="*/ 5 w 10"/>
                <a:gd name="T1" fmla="*/ 8 h 20"/>
                <a:gd name="T2" fmla="*/ 2 w 1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10" y="20"/>
                  </a:moveTo>
                  <a:cubicBezTo>
                    <a:pt x="4" y="15"/>
                    <a:pt x="0" y="7"/>
                    <a:pt x="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7" name="Freeform 1649">
              <a:extLst>
                <a:ext uri="{FF2B5EF4-FFF2-40B4-BE49-F238E27FC236}">
                  <a16:creationId xmlns:a16="http://schemas.microsoft.com/office/drawing/2014/main" id="{433B1934-7DE7-4E0B-9C91-BCEF5E0F3F09}"/>
                </a:ext>
              </a:extLst>
            </p:cNvPr>
            <p:cNvSpPr/>
            <p:nvPr>
              <p:custDataLst>
                <p:tags r:id="rId348"/>
              </p:custDataLst>
            </p:nvPr>
          </p:nvSpPr>
          <p:spPr bwMode="auto">
            <a:xfrm>
              <a:off x="1280" y="1168"/>
              <a:ext cx="48" cy="40"/>
            </a:xfrm>
            <a:custGeom>
              <a:avLst/>
              <a:gdLst>
                <a:gd name="T0" fmla="*/ 0 w 65"/>
                <a:gd name="T1" fmla="*/ 0 h 54"/>
                <a:gd name="T2" fmla="*/ 2 w 65"/>
                <a:gd name="T3" fmla="*/ 7 h 54"/>
                <a:gd name="T4" fmla="*/ 8 w 65"/>
                <a:gd name="T5" fmla="*/ 13 h 54"/>
                <a:gd name="T6" fmla="*/ 26 w 65"/>
                <a:gd name="T7" fmla="*/ 22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54">
                  <a:moveTo>
                    <a:pt x="0" y="0"/>
                  </a:moveTo>
                  <a:cubicBezTo>
                    <a:pt x="3" y="8"/>
                    <a:pt x="2" y="9"/>
                    <a:pt x="6" y="17"/>
                  </a:cubicBezTo>
                  <a:cubicBezTo>
                    <a:pt x="10" y="22"/>
                    <a:pt x="14" y="28"/>
                    <a:pt x="20" y="32"/>
                  </a:cubicBezTo>
                  <a:cubicBezTo>
                    <a:pt x="33" y="42"/>
                    <a:pt x="50" y="47"/>
                    <a:pt x="65" y="5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8" name="Freeform 1650">
              <a:extLst>
                <a:ext uri="{FF2B5EF4-FFF2-40B4-BE49-F238E27FC236}">
                  <a16:creationId xmlns:a16="http://schemas.microsoft.com/office/drawing/2014/main" id="{C0613694-1E01-4284-A635-D810BF210C03}"/>
                </a:ext>
              </a:extLst>
            </p:cNvPr>
            <p:cNvSpPr/>
            <p:nvPr>
              <p:custDataLst>
                <p:tags r:id="rId349"/>
              </p:custDataLst>
            </p:nvPr>
          </p:nvSpPr>
          <p:spPr bwMode="auto">
            <a:xfrm>
              <a:off x="1340" y="1226"/>
              <a:ext cx="51" cy="11"/>
            </a:xfrm>
            <a:custGeom>
              <a:avLst/>
              <a:gdLst>
                <a:gd name="T0" fmla="*/ 28 w 69"/>
                <a:gd name="T1" fmla="*/ 6 h 15"/>
                <a:gd name="T2" fmla="*/ 13 w 69"/>
                <a:gd name="T3" fmla="*/ 4 h 15"/>
                <a:gd name="T4" fmla="*/ 0 w 6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15">
                  <a:moveTo>
                    <a:pt x="69" y="15"/>
                  </a:moveTo>
                  <a:cubicBezTo>
                    <a:pt x="58" y="8"/>
                    <a:pt x="45" y="12"/>
                    <a:pt x="32" y="11"/>
                  </a:cubicBezTo>
                  <a:cubicBezTo>
                    <a:pt x="20" y="9"/>
                    <a:pt x="12" y="2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79" name="Freeform 1651">
              <a:extLst>
                <a:ext uri="{FF2B5EF4-FFF2-40B4-BE49-F238E27FC236}">
                  <a16:creationId xmlns:a16="http://schemas.microsoft.com/office/drawing/2014/main" id="{4DB3B874-2AB2-4CBD-B653-6BA85DE922BD}"/>
                </a:ext>
              </a:extLst>
            </p:cNvPr>
            <p:cNvSpPr/>
            <p:nvPr>
              <p:custDataLst>
                <p:tags r:id="rId350"/>
              </p:custDataLst>
            </p:nvPr>
          </p:nvSpPr>
          <p:spPr bwMode="auto">
            <a:xfrm>
              <a:off x="1280" y="1199"/>
              <a:ext cx="49" cy="27"/>
            </a:xfrm>
            <a:custGeom>
              <a:avLst/>
              <a:gdLst>
                <a:gd name="T0" fmla="*/ 27 w 66"/>
                <a:gd name="T1" fmla="*/ 15 h 37"/>
                <a:gd name="T2" fmla="*/ 12 w 66"/>
                <a:gd name="T3" fmla="*/ 8 h 37"/>
                <a:gd name="T4" fmla="*/ 6 w 66"/>
                <a:gd name="T5" fmla="*/ 4 h 37"/>
                <a:gd name="T6" fmla="*/ 0 w 6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37">
                  <a:moveTo>
                    <a:pt x="66" y="37"/>
                  </a:moveTo>
                  <a:cubicBezTo>
                    <a:pt x="53" y="32"/>
                    <a:pt x="40" y="30"/>
                    <a:pt x="29" y="21"/>
                  </a:cubicBezTo>
                  <a:cubicBezTo>
                    <a:pt x="24" y="17"/>
                    <a:pt x="20" y="12"/>
                    <a:pt x="15" y="9"/>
                  </a:cubicBezTo>
                  <a:cubicBezTo>
                    <a:pt x="10" y="6"/>
                    <a:pt x="3" y="4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0" name="Freeform 1652">
              <a:extLst>
                <a:ext uri="{FF2B5EF4-FFF2-40B4-BE49-F238E27FC236}">
                  <a16:creationId xmlns:a16="http://schemas.microsoft.com/office/drawing/2014/main" id="{FFFECA52-3874-493F-8429-FE1B0C92EFC8}"/>
                </a:ext>
              </a:extLst>
            </p:cNvPr>
            <p:cNvSpPr/>
            <p:nvPr>
              <p:custDataLst>
                <p:tags r:id="rId351"/>
              </p:custDataLst>
            </p:nvPr>
          </p:nvSpPr>
          <p:spPr bwMode="auto">
            <a:xfrm>
              <a:off x="1246" y="1165"/>
              <a:ext cx="26" cy="29"/>
            </a:xfrm>
            <a:custGeom>
              <a:avLst/>
              <a:gdLst>
                <a:gd name="T0" fmla="*/ 0 w 35"/>
                <a:gd name="T1" fmla="*/ 0 h 39"/>
                <a:gd name="T2" fmla="*/ 7 w 35"/>
                <a:gd name="T3" fmla="*/ 8 h 39"/>
                <a:gd name="T4" fmla="*/ 14 w 35"/>
                <a:gd name="T5" fmla="*/ 1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cubicBezTo>
                    <a:pt x="8" y="6"/>
                    <a:pt x="11" y="12"/>
                    <a:pt x="17" y="20"/>
                  </a:cubicBezTo>
                  <a:cubicBezTo>
                    <a:pt x="22" y="27"/>
                    <a:pt x="27" y="36"/>
                    <a:pt x="35" y="3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1" name="Freeform 1653">
              <a:extLst>
                <a:ext uri="{FF2B5EF4-FFF2-40B4-BE49-F238E27FC236}">
                  <a16:creationId xmlns:a16="http://schemas.microsoft.com/office/drawing/2014/main" id="{2E4B9372-9300-4CF4-8C70-E4C3763469DD}"/>
                </a:ext>
              </a:extLst>
            </p:cNvPr>
            <p:cNvSpPr/>
            <p:nvPr>
              <p:custDataLst>
                <p:tags r:id="rId352"/>
              </p:custDataLst>
            </p:nvPr>
          </p:nvSpPr>
          <p:spPr bwMode="auto">
            <a:xfrm>
              <a:off x="1228" y="1171"/>
              <a:ext cx="42" cy="30"/>
            </a:xfrm>
            <a:custGeom>
              <a:avLst/>
              <a:gdLst>
                <a:gd name="T0" fmla="*/ 0 w 57"/>
                <a:gd name="T1" fmla="*/ 0 h 41"/>
                <a:gd name="T2" fmla="*/ 12 w 57"/>
                <a:gd name="T3" fmla="*/ 12 h 41"/>
                <a:gd name="T4" fmla="*/ 23 w 57"/>
                <a:gd name="T5" fmla="*/ 1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1">
                  <a:moveTo>
                    <a:pt x="0" y="0"/>
                  </a:moveTo>
                  <a:cubicBezTo>
                    <a:pt x="6" y="16"/>
                    <a:pt x="15" y="23"/>
                    <a:pt x="30" y="31"/>
                  </a:cubicBezTo>
                  <a:cubicBezTo>
                    <a:pt x="39" y="36"/>
                    <a:pt x="46" y="41"/>
                    <a:pt x="57" y="4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2" name="Freeform 1654">
              <a:extLst>
                <a:ext uri="{FF2B5EF4-FFF2-40B4-BE49-F238E27FC236}">
                  <a16:creationId xmlns:a16="http://schemas.microsoft.com/office/drawing/2014/main" id="{2C0B98AB-9C77-472D-A6C6-25C5D82F3536}"/>
                </a:ext>
              </a:extLst>
            </p:cNvPr>
            <p:cNvSpPr/>
            <p:nvPr>
              <p:custDataLst>
                <p:tags r:id="rId353"/>
              </p:custDataLst>
            </p:nvPr>
          </p:nvSpPr>
          <p:spPr bwMode="auto">
            <a:xfrm>
              <a:off x="1248" y="1215"/>
              <a:ext cx="57" cy="13"/>
            </a:xfrm>
            <a:custGeom>
              <a:avLst/>
              <a:gdLst>
                <a:gd name="T0" fmla="*/ 0 w 77"/>
                <a:gd name="T1" fmla="*/ 0 h 18"/>
                <a:gd name="T2" fmla="*/ 18 w 77"/>
                <a:gd name="T3" fmla="*/ 4 h 18"/>
                <a:gd name="T4" fmla="*/ 31 w 77"/>
                <a:gd name="T5" fmla="*/ 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8">
                  <a:moveTo>
                    <a:pt x="0" y="0"/>
                  </a:moveTo>
                  <a:cubicBezTo>
                    <a:pt x="10" y="14"/>
                    <a:pt x="30" y="9"/>
                    <a:pt x="44" y="10"/>
                  </a:cubicBezTo>
                  <a:cubicBezTo>
                    <a:pt x="51" y="11"/>
                    <a:pt x="72" y="18"/>
                    <a:pt x="77" y="1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3" name="Freeform 1655">
              <a:extLst>
                <a:ext uri="{FF2B5EF4-FFF2-40B4-BE49-F238E27FC236}">
                  <a16:creationId xmlns:a16="http://schemas.microsoft.com/office/drawing/2014/main" id="{431D15E7-E61D-4AB4-87CE-F0EF4ED61B5D}"/>
                </a:ext>
              </a:extLst>
            </p:cNvPr>
            <p:cNvSpPr/>
            <p:nvPr>
              <p:custDataLst>
                <p:tags r:id="rId354"/>
              </p:custDataLst>
            </p:nvPr>
          </p:nvSpPr>
          <p:spPr bwMode="auto">
            <a:xfrm>
              <a:off x="1261" y="1231"/>
              <a:ext cx="68" cy="9"/>
            </a:xfrm>
            <a:custGeom>
              <a:avLst/>
              <a:gdLst>
                <a:gd name="T0" fmla="*/ 0 w 93"/>
                <a:gd name="T1" fmla="*/ 0 h 12"/>
                <a:gd name="T2" fmla="*/ 11 w 93"/>
                <a:gd name="T3" fmla="*/ 2 h 12"/>
                <a:gd name="T4" fmla="*/ 21 w 93"/>
                <a:gd name="T5" fmla="*/ 2 h 12"/>
                <a:gd name="T6" fmla="*/ 37 w 93"/>
                <a:gd name="T7" fmla="*/ 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2">
                  <a:moveTo>
                    <a:pt x="0" y="0"/>
                  </a:moveTo>
                  <a:cubicBezTo>
                    <a:pt x="10" y="5"/>
                    <a:pt x="17" y="2"/>
                    <a:pt x="27" y="2"/>
                  </a:cubicBezTo>
                  <a:cubicBezTo>
                    <a:pt x="36" y="3"/>
                    <a:pt x="45" y="4"/>
                    <a:pt x="54" y="5"/>
                  </a:cubicBezTo>
                  <a:cubicBezTo>
                    <a:pt x="67" y="6"/>
                    <a:pt x="82" y="12"/>
                    <a:pt x="93" y="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4" name="Freeform 1656">
              <a:extLst>
                <a:ext uri="{FF2B5EF4-FFF2-40B4-BE49-F238E27FC236}">
                  <a16:creationId xmlns:a16="http://schemas.microsoft.com/office/drawing/2014/main" id="{3097C183-515F-4067-8EE0-F9CBE27347C1}"/>
                </a:ext>
              </a:extLst>
            </p:cNvPr>
            <p:cNvSpPr/>
            <p:nvPr>
              <p:custDataLst>
                <p:tags r:id="rId355"/>
              </p:custDataLst>
            </p:nvPr>
          </p:nvSpPr>
          <p:spPr bwMode="auto">
            <a:xfrm>
              <a:off x="1295" y="1242"/>
              <a:ext cx="63" cy="4"/>
            </a:xfrm>
            <a:custGeom>
              <a:avLst/>
              <a:gdLst>
                <a:gd name="T0" fmla="*/ 0 w 86"/>
                <a:gd name="T1" fmla="*/ 2 h 6"/>
                <a:gd name="T2" fmla="*/ 10 w 86"/>
                <a:gd name="T3" fmla="*/ 1 h 6"/>
                <a:gd name="T4" fmla="*/ 20 w 86"/>
                <a:gd name="T5" fmla="*/ 1 h 6"/>
                <a:gd name="T6" fmla="*/ 34 w 8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6">
                  <a:moveTo>
                    <a:pt x="0" y="6"/>
                  </a:moveTo>
                  <a:cubicBezTo>
                    <a:pt x="9" y="6"/>
                    <a:pt x="16" y="4"/>
                    <a:pt x="25" y="5"/>
                  </a:cubicBezTo>
                  <a:cubicBezTo>
                    <a:pt x="34" y="6"/>
                    <a:pt x="42" y="6"/>
                    <a:pt x="51" y="4"/>
                  </a:cubicBezTo>
                  <a:cubicBezTo>
                    <a:pt x="61" y="3"/>
                    <a:pt x="77" y="4"/>
                    <a:pt x="8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5" name="Freeform 1657">
              <a:extLst>
                <a:ext uri="{FF2B5EF4-FFF2-40B4-BE49-F238E27FC236}">
                  <a16:creationId xmlns:a16="http://schemas.microsoft.com/office/drawing/2014/main" id="{4B6EB1AA-8AB4-4E3C-919D-B4CA0C501A8D}"/>
                </a:ext>
              </a:extLst>
            </p:cNvPr>
            <p:cNvSpPr/>
            <p:nvPr>
              <p:custDataLst>
                <p:tags r:id="rId356"/>
              </p:custDataLst>
            </p:nvPr>
          </p:nvSpPr>
          <p:spPr bwMode="auto">
            <a:xfrm>
              <a:off x="1316" y="1245"/>
              <a:ext cx="63" cy="9"/>
            </a:xfrm>
            <a:custGeom>
              <a:avLst/>
              <a:gdLst>
                <a:gd name="T0" fmla="*/ 34 w 86"/>
                <a:gd name="T1" fmla="*/ 0 h 12"/>
                <a:gd name="T2" fmla="*/ 24 w 86"/>
                <a:gd name="T3" fmla="*/ 5 h 12"/>
                <a:gd name="T4" fmla="*/ 15 w 86"/>
                <a:gd name="T5" fmla="*/ 4 h 12"/>
                <a:gd name="T6" fmla="*/ 5 w 86"/>
                <a:gd name="T7" fmla="*/ 4 h 12"/>
                <a:gd name="T8" fmla="*/ 0 w 86"/>
                <a:gd name="T9" fmla="*/ 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2">
                  <a:moveTo>
                    <a:pt x="86" y="0"/>
                  </a:moveTo>
                  <a:cubicBezTo>
                    <a:pt x="79" y="3"/>
                    <a:pt x="70" y="9"/>
                    <a:pt x="62" y="10"/>
                  </a:cubicBezTo>
                  <a:cubicBezTo>
                    <a:pt x="54" y="12"/>
                    <a:pt x="46" y="9"/>
                    <a:pt x="38" y="8"/>
                  </a:cubicBezTo>
                  <a:cubicBezTo>
                    <a:pt x="30" y="7"/>
                    <a:pt x="21" y="6"/>
                    <a:pt x="13" y="8"/>
                  </a:cubicBezTo>
                  <a:cubicBezTo>
                    <a:pt x="9" y="9"/>
                    <a:pt x="5" y="12"/>
                    <a:pt x="0" y="1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6" name="Freeform 1658">
              <a:extLst>
                <a:ext uri="{FF2B5EF4-FFF2-40B4-BE49-F238E27FC236}">
                  <a16:creationId xmlns:a16="http://schemas.microsoft.com/office/drawing/2014/main" id="{C7D23F9C-2645-4578-B421-8F603B7E637B}"/>
                </a:ext>
              </a:extLst>
            </p:cNvPr>
            <p:cNvSpPr/>
            <p:nvPr>
              <p:custDataLst>
                <p:tags r:id="rId357"/>
              </p:custDataLst>
            </p:nvPr>
          </p:nvSpPr>
          <p:spPr bwMode="auto">
            <a:xfrm>
              <a:off x="1327" y="1257"/>
              <a:ext cx="57" cy="5"/>
            </a:xfrm>
            <a:custGeom>
              <a:avLst/>
              <a:gdLst>
                <a:gd name="T0" fmla="*/ 0 w 77"/>
                <a:gd name="T1" fmla="*/ 1 h 7"/>
                <a:gd name="T2" fmla="*/ 7 w 77"/>
                <a:gd name="T3" fmla="*/ 1 h 7"/>
                <a:gd name="T4" fmla="*/ 18 w 77"/>
                <a:gd name="T5" fmla="*/ 2 h 7"/>
                <a:gd name="T6" fmla="*/ 31 w 77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7">
                  <a:moveTo>
                    <a:pt x="0" y="4"/>
                  </a:moveTo>
                  <a:cubicBezTo>
                    <a:pt x="7" y="3"/>
                    <a:pt x="11" y="1"/>
                    <a:pt x="19" y="3"/>
                  </a:cubicBezTo>
                  <a:cubicBezTo>
                    <a:pt x="26" y="6"/>
                    <a:pt x="35" y="7"/>
                    <a:pt x="43" y="5"/>
                  </a:cubicBezTo>
                  <a:cubicBezTo>
                    <a:pt x="52" y="4"/>
                    <a:pt x="68" y="5"/>
                    <a:pt x="77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7" name="Freeform 1659">
              <a:extLst>
                <a:ext uri="{FF2B5EF4-FFF2-40B4-BE49-F238E27FC236}">
                  <a16:creationId xmlns:a16="http://schemas.microsoft.com/office/drawing/2014/main" id="{1C779BA0-0D61-46D6-9B8A-80929C1C5D58}"/>
                </a:ext>
              </a:extLst>
            </p:cNvPr>
            <p:cNvSpPr/>
            <p:nvPr>
              <p:custDataLst>
                <p:tags r:id="rId358"/>
              </p:custDataLst>
            </p:nvPr>
          </p:nvSpPr>
          <p:spPr bwMode="auto">
            <a:xfrm>
              <a:off x="1399" y="1249"/>
              <a:ext cx="13" cy="5"/>
            </a:xfrm>
            <a:custGeom>
              <a:avLst/>
              <a:gdLst>
                <a:gd name="T0" fmla="*/ 0 w 18"/>
                <a:gd name="T1" fmla="*/ 3 h 7"/>
                <a:gd name="T2" fmla="*/ 7 w 18"/>
                <a:gd name="T3" fmla="*/ 1 h 7"/>
                <a:gd name="T4" fmla="*/ 7 w 1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">
                  <a:moveTo>
                    <a:pt x="0" y="7"/>
                  </a:moveTo>
                  <a:cubicBezTo>
                    <a:pt x="6" y="5"/>
                    <a:pt x="11" y="4"/>
                    <a:pt x="16" y="1"/>
                  </a:cubicBezTo>
                  <a:cubicBezTo>
                    <a:pt x="16" y="0"/>
                    <a:pt x="18" y="1"/>
                    <a:pt x="1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8" name="Freeform 1660">
              <a:extLst>
                <a:ext uri="{FF2B5EF4-FFF2-40B4-BE49-F238E27FC236}">
                  <a16:creationId xmlns:a16="http://schemas.microsoft.com/office/drawing/2014/main" id="{373783DE-5952-4F88-A40B-13091343E5F4}"/>
                </a:ext>
              </a:extLst>
            </p:cNvPr>
            <p:cNvSpPr/>
            <p:nvPr>
              <p:custDataLst>
                <p:tags r:id="rId359"/>
              </p:custDataLst>
            </p:nvPr>
          </p:nvSpPr>
          <p:spPr bwMode="auto">
            <a:xfrm>
              <a:off x="1380" y="1242"/>
              <a:ext cx="24" cy="3"/>
            </a:xfrm>
            <a:custGeom>
              <a:avLst/>
              <a:gdLst>
                <a:gd name="T0" fmla="*/ 0 w 33"/>
                <a:gd name="T1" fmla="*/ 2 h 4"/>
                <a:gd name="T2" fmla="*/ 7 w 33"/>
                <a:gd name="T3" fmla="*/ 2 h 4"/>
                <a:gd name="T4" fmla="*/ 12 w 33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">
                  <a:moveTo>
                    <a:pt x="0" y="3"/>
                  </a:moveTo>
                  <a:cubicBezTo>
                    <a:pt x="5" y="4"/>
                    <a:pt x="12" y="4"/>
                    <a:pt x="17" y="4"/>
                  </a:cubicBezTo>
                  <a:cubicBezTo>
                    <a:pt x="23" y="3"/>
                    <a:pt x="28" y="0"/>
                    <a:pt x="33" y="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89" name="Freeform 1661">
              <a:extLst>
                <a:ext uri="{FF2B5EF4-FFF2-40B4-BE49-F238E27FC236}">
                  <a16:creationId xmlns:a16="http://schemas.microsoft.com/office/drawing/2014/main" id="{BFB078C5-3E59-4D66-9726-CED68640778B}"/>
                </a:ext>
              </a:extLst>
            </p:cNvPr>
            <p:cNvSpPr/>
            <p:nvPr>
              <p:custDataLst>
                <p:tags r:id="rId360"/>
              </p:custDataLst>
            </p:nvPr>
          </p:nvSpPr>
          <p:spPr bwMode="auto">
            <a:xfrm>
              <a:off x="1355" y="1254"/>
              <a:ext cx="71" cy="18"/>
            </a:xfrm>
            <a:custGeom>
              <a:avLst/>
              <a:gdLst>
                <a:gd name="T0" fmla="*/ 0 w 96"/>
                <a:gd name="T1" fmla="*/ 8 h 25"/>
                <a:gd name="T2" fmla="*/ 10 w 96"/>
                <a:gd name="T3" fmla="*/ 6 h 25"/>
                <a:gd name="T4" fmla="*/ 20 w 96"/>
                <a:gd name="T5" fmla="*/ 4 h 25"/>
                <a:gd name="T6" fmla="*/ 37 w 96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25">
                  <a:moveTo>
                    <a:pt x="0" y="21"/>
                  </a:moveTo>
                  <a:cubicBezTo>
                    <a:pt x="10" y="25"/>
                    <a:pt x="17" y="19"/>
                    <a:pt x="25" y="15"/>
                  </a:cubicBezTo>
                  <a:cubicBezTo>
                    <a:pt x="32" y="12"/>
                    <a:pt x="41" y="12"/>
                    <a:pt x="50" y="11"/>
                  </a:cubicBezTo>
                  <a:cubicBezTo>
                    <a:pt x="56" y="10"/>
                    <a:pt x="96" y="13"/>
                    <a:pt x="92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0" name="Freeform 1662">
              <a:extLst>
                <a:ext uri="{FF2B5EF4-FFF2-40B4-BE49-F238E27FC236}">
                  <a16:creationId xmlns:a16="http://schemas.microsoft.com/office/drawing/2014/main" id="{1DAE61A5-DB5A-4F54-B003-C255FD847DF1}"/>
                </a:ext>
              </a:extLst>
            </p:cNvPr>
            <p:cNvSpPr/>
            <p:nvPr>
              <p:custDataLst>
                <p:tags r:id="rId361"/>
              </p:custDataLst>
            </p:nvPr>
          </p:nvSpPr>
          <p:spPr bwMode="auto">
            <a:xfrm>
              <a:off x="1223" y="1180"/>
              <a:ext cx="18" cy="22"/>
            </a:xfrm>
            <a:custGeom>
              <a:avLst/>
              <a:gdLst>
                <a:gd name="T0" fmla="*/ 0 w 24"/>
                <a:gd name="T1" fmla="*/ 0 h 30"/>
                <a:gd name="T2" fmla="*/ 5 w 24"/>
                <a:gd name="T3" fmla="*/ 6 h 30"/>
                <a:gd name="T4" fmla="*/ 11 w 24"/>
                <a:gd name="T5" fmla="*/ 1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0" y="0"/>
                  </a:moveTo>
                  <a:cubicBezTo>
                    <a:pt x="0" y="6"/>
                    <a:pt x="5" y="12"/>
                    <a:pt x="11" y="15"/>
                  </a:cubicBezTo>
                  <a:cubicBezTo>
                    <a:pt x="16" y="19"/>
                    <a:pt x="18" y="28"/>
                    <a:pt x="24" y="3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1" name="Freeform 1663">
              <a:extLst>
                <a:ext uri="{FF2B5EF4-FFF2-40B4-BE49-F238E27FC236}">
                  <a16:creationId xmlns:a16="http://schemas.microsoft.com/office/drawing/2014/main" id="{9CD79EA7-A6DC-4749-AC45-0FFE5F4EDFC3}"/>
                </a:ext>
              </a:extLst>
            </p:cNvPr>
            <p:cNvSpPr/>
            <p:nvPr>
              <p:custDataLst>
                <p:tags r:id="rId362"/>
              </p:custDataLst>
            </p:nvPr>
          </p:nvSpPr>
          <p:spPr bwMode="auto">
            <a:xfrm>
              <a:off x="1220" y="1194"/>
              <a:ext cx="20" cy="14"/>
            </a:xfrm>
            <a:custGeom>
              <a:avLst/>
              <a:gdLst>
                <a:gd name="T0" fmla="*/ 0 w 28"/>
                <a:gd name="T1" fmla="*/ 0 h 19"/>
                <a:gd name="T2" fmla="*/ 4 w 28"/>
                <a:gd name="T3" fmla="*/ 5 h 19"/>
                <a:gd name="T4" fmla="*/ 10 w 28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2" y="6"/>
                    <a:pt x="5" y="11"/>
                    <a:pt x="12" y="13"/>
                  </a:cubicBezTo>
                  <a:cubicBezTo>
                    <a:pt x="17" y="15"/>
                    <a:pt x="24" y="15"/>
                    <a:pt x="28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2" name="Freeform 1664">
              <a:extLst>
                <a:ext uri="{FF2B5EF4-FFF2-40B4-BE49-F238E27FC236}">
                  <a16:creationId xmlns:a16="http://schemas.microsoft.com/office/drawing/2014/main" id="{A110C6EF-29E5-4B52-B10E-0424BDA54ED7}"/>
                </a:ext>
              </a:extLst>
            </p:cNvPr>
            <p:cNvSpPr/>
            <p:nvPr>
              <p:custDataLst>
                <p:tags r:id="rId363"/>
              </p:custDataLst>
            </p:nvPr>
          </p:nvSpPr>
          <p:spPr bwMode="auto">
            <a:xfrm>
              <a:off x="1217" y="1206"/>
              <a:ext cx="23" cy="14"/>
            </a:xfrm>
            <a:custGeom>
              <a:avLst/>
              <a:gdLst>
                <a:gd name="T0" fmla="*/ 0 w 31"/>
                <a:gd name="T1" fmla="*/ 0 h 19"/>
                <a:gd name="T2" fmla="*/ 5 w 31"/>
                <a:gd name="T3" fmla="*/ 6 h 19"/>
                <a:gd name="T4" fmla="*/ 13 w 31"/>
                <a:gd name="T5" fmla="*/ 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0" y="0"/>
                  </a:moveTo>
                  <a:cubicBezTo>
                    <a:pt x="4" y="7"/>
                    <a:pt x="5" y="13"/>
                    <a:pt x="14" y="15"/>
                  </a:cubicBezTo>
                  <a:cubicBezTo>
                    <a:pt x="20" y="16"/>
                    <a:pt x="25" y="14"/>
                    <a:pt x="31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3" name="Freeform 1665">
              <a:extLst>
                <a:ext uri="{FF2B5EF4-FFF2-40B4-BE49-F238E27FC236}">
                  <a16:creationId xmlns:a16="http://schemas.microsoft.com/office/drawing/2014/main" id="{E0EFAD8B-7C31-4B25-BFE5-FD2176CFC0BD}"/>
                </a:ext>
              </a:extLst>
            </p:cNvPr>
            <p:cNvSpPr/>
            <p:nvPr>
              <p:custDataLst>
                <p:tags r:id="rId364"/>
              </p:custDataLst>
            </p:nvPr>
          </p:nvSpPr>
          <p:spPr bwMode="auto">
            <a:xfrm>
              <a:off x="1245" y="1263"/>
              <a:ext cx="43" cy="21"/>
            </a:xfrm>
            <a:custGeom>
              <a:avLst/>
              <a:gdLst>
                <a:gd name="T0" fmla="*/ 0 w 58"/>
                <a:gd name="T1" fmla="*/ 10 h 28"/>
                <a:gd name="T2" fmla="*/ 12 w 58"/>
                <a:gd name="T3" fmla="*/ 4 h 28"/>
                <a:gd name="T4" fmla="*/ 24 w 5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28">
                  <a:moveTo>
                    <a:pt x="0" y="23"/>
                  </a:moveTo>
                  <a:cubicBezTo>
                    <a:pt x="14" y="28"/>
                    <a:pt x="18" y="15"/>
                    <a:pt x="28" y="8"/>
                  </a:cubicBezTo>
                  <a:cubicBezTo>
                    <a:pt x="37" y="2"/>
                    <a:pt x="48" y="4"/>
                    <a:pt x="5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4" name="Freeform 1666">
              <a:extLst>
                <a:ext uri="{FF2B5EF4-FFF2-40B4-BE49-F238E27FC236}">
                  <a16:creationId xmlns:a16="http://schemas.microsoft.com/office/drawing/2014/main" id="{75A4199E-8FD8-40E0-A367-2BEEAFA25DD1}"/>
                </a:ext>
              </a:extLst>
            </p:cNvPr>
            <p:cNvSpPr/>
            <p:nvPr>
              <p:custDataLst>
                <p:tags r:id="rId365"/>
              </p:custDataLst>
            </p:nvPr>
          </p:nvSpPr>
          <p:spPr bwMode="auto">
            <a:xfrm>
              <a:off x="1282" y="1248"/>
              <a:ext cx="18" cy="11"/>
            </a:xfrm>
            <a:custGeom>
              <a:avLst/>
              <a:gdLst>
                <a:gd name="T0" fmla="*/ 10 w 24"/>
                <a:gd name="T1" fmla="*/ 0 h 15"/>
                <a:gd name="T2" fmla="*/ 0 w 24"/>
                <a:gd name="T3" fmla="*/ 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22" y="0"/>
                  </a:moveTo>
                  <a:cubicBezTo>
                    <a:pt x="24" y="4"/>
                    <a:pt x="6" y="15"/>
                    <a:pt x="0" y="1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5" name="Freeform 1667">
              <a:extLst>
                <a:ext uri="{FF2B5EF4-FFF2-40B4-BE49-F238E27FC236}">
                  <a16:creationId xmlns:a16="http://schemas.microsoft.com/office/drawing/2014/main" id="{6DDF7FF7-04A5-414A-A695-A63C93CF390E}"/>
                </a:ext>
              </a:extLst>
            </p:cNvPr>
            <p:cNvSpPr/>
            <p:nvPr>
              <p:custDataLst>
                <p:tags r:id="rId366"/>
              </p:custDataLst>
            </p:nvPr>
          </p:nvSpPr>
          <p:spPr bwMode="auto">
            <a:xfrm>
              <a:off x="1236" y="1258"/>
              <a:ext cx="38" cy="13"/>
            </a:xfrm>
            <a:custGeom>
              <a:avLst/>
              <a:gdLst>
                <a:gd name="T0" fmla="*/ 21 w 51"/>
                <a:gd name="T1" fmla="*/ 0 h 17"/>
                <a:gd name="T2" fmla="*/ 9 w 51"/>
                <a:gd name="T3" fmla="*/ 5 h 17"/>
                <a:gd name="T4" fmla="*/ 0 w 51"/>
                <a:gd name="T5" fmla="*/ 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51" y="0"/>
                  </a:moveTo>
                  <a:cubicBezTo>
                    <a:pt x="41" y="4"/>
                    <a:pt x="32" y="6"/>
                    <a:pt x="22" y="12"/>
                  </a:cubicBezTo>
                  <a:cubicBezTo>
                    <a:pt x="14" y="17"/>
                    <a:pt x="9" y="15"/>
                    <a:pt x="0" y="1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6" name="Freeform 1668">
              <a:extLst>
                <a:ext uri="{FF2B5EF4-FFF2-40B4-BE49-F238E27FC236}">
                  <a16:creationId xmlns:a16="http://schemas.microsoft.com/office/drawing/2014/main" id="{AC097FC8-1F08-40C3-A2E0-3B1FF405A3A9}"/>
                </a:ext>
              </a:extLst>
            </p:cNvPr>
            <p:cNvSpPr/>
            <p:nvPr>
              <p:custDataLst>
                <p:tags r:id="rId367"/>
              </p:custDataLst>
            </p:nvPr>
          </p:nvSpPr>
          <p:spPr bwMode="auto">
            <a:xfrm>
              <a:off x="1227" y="1251"/>
              <a:ext cx="43" cy="5"/>
            </a:xfrm>
            <a:custGeom>
              <a:avLst/>
              <a:gdLst>
                <a:gd name="T0" fmla="*/ 0 w 59"/>
                <a:gd name="T1" fmla="*/ 0 h 7"/>
                <a:gd name="T2" fmla="*/ 12 w 59"/>
                <a:gd name="T3" fmla="*/ 2 h 7"/>
                <a:gd name="T4" fmla="*/ 18 w 59"/>
                <a:gd name="T5" fmla="*/ 2 h 7"/>
                <a:gd name="T6" fmla="*/ 23 w 5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">
                  <a:moveTo>
                    <a:pt x="0" y="0"/>
                  </a:moveTo>
                  <a:cubicBezTo>
                    <a:pt x="9" y="7"/>
                    <a:pt x="19" y="6"/>
                    <a:pt x="30" y="5"/>
                  </a:cubicBezTo>
                  <a:cubicBezTo>
                    <a:pt x="36" y="4"/>
                    <a:pt x="41" y="6"/>
                    <a:pt x="46" y="5"/>
                  </a:cubicBezTo>
                  <a:cubicBezTo>
                    <a:pt x="51" y="4"/>
                    <a:pt x="54" y="0"/>
                    <a:pt x="5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7" name="Freeform 1669">
              <a:extLst>
                <a:ext uri="{FF2B5EF4-FFF2-40B4-BE49-F238E27FC236}">
                  <a16:creationId xmlns:a16="http://schemas.microsoft.com/office/drawing/2014/main" id="{3C6DE43F-E280-4FC7-B942-028A43877ED2}"/>
                </a:ext>
              </a:extLst>
            </p:cNvPr>
            <p:cNvSpPr/>
            <p:nvPr>
              <p:custDataLst>
                <p:tags r:id="rId368"/>
              </p:custDataLst>
            </p:nvPr>
          </p:nvSpPr>
          <p:spPr bwMode="auto">
            <a:xfrm>
              <a:off x="1278" y="1243"/>
              <a:ext cx="9" cy="6"/>
            </a:xfrm>
            <a:custGeom>
              <a:avLst/>
              <a:gdLst>
                <a:gd name="T0" fmla="*/ 6 w 11"/>
                <a:gd name="T1" fmla="*/ 0 h 8"/>
                <a:gd name="T2" fmla="*/ 0 w 11"/>
                <a:gd name="T3" fmla="*/ 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9" y="4"/>
                    <a:pt x="4" y="7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8" name="Freeform 1670">
              <a:extLst>
                <a:ext uri="{FF2B5EF4-FFF2-40B4-BE49-F238E27FC236}">
                  <a16:creationId xmlns:a16="http://schemas.microsoft.com/office/drawing/2014/main" id="{FC1F0F5A-3785-4C27-8A77-FE27CE5B0F31}"/>
                </a:ext>
              </a:extLst>
            </p:cNvPr>
            <p:cNvSpPr/>
            <p:nvPr>
              <p:custDataLst>
                <p:tags r:id="rId369"/>
              </p:custDataLst>
            </p:nvPr>
          </p:nvSpPr>
          <p:spPr bwMode="auto">
            <a:xfrm>
              <a:off x="1219" y="1220"/>
              <a:ext cx="54" cy="25"/>
            </a:xfrm>
            <a:custGeom>
              <a:avLst/>
              <a:gdLst>
                <a:gd name="T0" fmla="*/ 0 w 74"/>
                <a:gd name="T1" fmla="*/ 0 h 34"/>
                <a:gd name="T2" fmla="*/ 5 w 74"/>
                <a:gd name="T3" fmla="*/ 7 h 34"/>
                <a:gd name="T4" fmla="*/ 16 w 74"/>
                <a:gd name="T5" fmla="*/ 10 h 34"/>
                <a:gd name="T6" fmla="*/ 28 w 74"/>
                <a:gd name="T7" fmla="*/ 1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4">
                  <a:moveTo>
                    <a:pt x="0" y="0"/>
                  </a:moveTo>
                  <a:cubicBezTo>
                    <a:pt x="4" y="6"/>
                    <a:pt x="7" y="13"/>
                    <a:pt x="14" y="16"/>
                  </a:cubicBezTo>
                  <a:cubicBezTo>
                    <a:pt x="23" y="19"/>
                    <a:pt x="32" y="19"/>
                    <a:pt x="41" y="25"/>
                  </a:cubicBezTo>
                  <a:cubicBezTo>
                    <a:pt x="54" y="34"/>
                    <a:pt x="61" y="27"/>
                    <a:pt x="74" y="24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199" name="Freeform 1671">
              <a:extLst>
                <a:ext uri="{FF2B5EF4-FFF2-40B4-BE49-F238E27FC236}">
                  <a16:creationId xmlns:a16="http://schemas.microsoft.com/office/drawing/2014/main" id="{2E9047D4-9B0E-40A2-AEE2-54ECE7934060}"/>
                </a:ext>
              </a:extLst>
            </p:cNvPr>
            <p:cNvSpPr/>
            <p:nvPr>
              <p:custDataLst>
                <p:tags r:id="rId370"/>
              </p:custDataLst>
            </p:nvPr>
          </p:nvSpPr>
          <p:spPr bwMode="auto">
            <a:xfrm>
              <a:off x="1282" y="1300"/>
              <a:ext cx="65" cy="25"/>
            </a:xfrm>
            <a:custGeom>
              <a:avLst/>
              <a:gdLst>
                <a:gd name="T0" fmla="*/ 0 w 88"/>
                <a:gd name="T1" fmla="*/ 11 h 33"/>
                <a:gd name="T2" fmla="*/ 20 w 88"/>
                <a:gd name="T3" fmla="*/ 5 h 33"/>
                <a:gd name="T4" fmla="*/ 28 w 88"/>
                <a:gd name="T5" fmla="*/ 5 h 33"/>
                <a:gd name="T6" fmla="*/ 35 w 88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33">
                  <a:moveTo>
                    <a:pt x="0" y="25"/>
                  </a:moveTo>
                  <a:cubicBezTo>
                    <a:pt x="19" y="33"/>
                    <a:pt x="33" y="13"/>
                    <a:pt x="50" y="11"/>
                  </a:cubicBezTo>
                  <a:cubicBezTo>
                    <a:pt x="57" y="10"/>
                    <a:pt x="64" y="11"/>
                    <a:pt x="71" y="10"/>
                  </a:cubicBezTo>
                  <a:cubicBezTo>
                    <a:pt x="78" y="9"/>
                    <a:pt x="82" y="3"/>
                    <a:pt x="8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0" name="Freeform 1672">
              <a:extLst>
                <a:ext uri="{FF2B5EF4-FFF2-40B4-BE49-F238E27FC236}">
                  <a16:creationId xmlns:a16="http://schemas.microsoft.com/office/drawing/2014/main" id="{816A3CC5-81C3-4825-9266-9123D6368231}"/>
                </a:ext>
              </a:extLst>
            </p:cNvPr>
            <p:cNvSpPr/>
            <p:nvPr>
              <p:custDataLst>
                <p:tags r:id="rId371"/>
              </p:custDataLst>
            </p:nvPr>
          </p:nvSpPr>
          <p:spPr bwMode="auto">
            <a:xfrm>
              <a:off x="1357" y="1275"/>
              <a:ext cx="24" cy="19"/>
            </a:xfrm>
            <a:custGeom>
              <a:avLst/>
              <a:gdLst>
                <a:gd name="T0" fmla="*/ 14 w 32"/>
                <a:gd name="T1" fmla="*/ 0 h 25"/>
                <a:gd name="T2" fmla="*/ 0 w 32"/>
                <a:gd name="T3" fmla="*/ 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23" y="3"/>
                    <a:pt x="9" y="25"/>
                    <a:pt x="0" y="2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1" name="Freeform 1673">
              <a:extLst>
                <a:ext uri="{FF2B5EF4-FFF2-40B4-BE49-F238E27FC236}">
                  <a16:creationId xmlns:a16="http://schemas.microsoft.com/office/drawing/2014/main" id="{829C6BA5-1E40-4DA1-A736-54E9E7BF238D}"/>
                </a:ext>
              </a:extLst>
            </p:cNvPr>
            <p:cNvSpPr/>
            <p:nvPr>
              <p:custDataLst>
                <p:tags r:id="rId372"/>
              </p:custDataLst>
            </p:nvPr>
          </p:nvSpPr>
          <p:spPr bwMode="auto">
            <a:xfrm>
              <a:off x="1301" y="1303"/>
              <a:ext cx="64" cy="28"/>
            </a:xfrm>
            <a:custGeom>
              <a:avLst/>
              <a:gdLst>
                <a:gd name="T0" fmla="*/ 34 w 88"/>
                <a:gd name="T1" fmla="*/ 0 h 39"/>
                <a:gd name="T2" fmla="*/ 23 w 88"/>
                <a:gd name="T3" fmla="*/ 6 h 39"/>
                <a:gd name="T4" fmla="*/ 15 w 88"/>
                <a:gd name="T5" fmla="*/ 7 h 39"/>
                <a:gd name="T6" fmla="*/ 8 w 88"/>
                <a:gd name="T7" fmla="*/ 13 h 39"/>
                <a:gd name="T8" fmla="*/ 0 w 88"/>
                <a:gd name="T9" fmla="*/ 1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9">
                  <a:moveTo>
                    <a:pt x="88" y="0"/>
                  </a:moveTo>
                  <a:cubicBezTo>
                    <a:pt x="80" y="6"/>
                    <a:pt x="71" y="12"/>
                    <a:pt x="61" y="15"/>
                  </a:cubicBezTo>
                  <a:cubicBezTo>
                    <a:pt x="53" y="17"/>
                    <a:pt x="45" y="16"/>
                    <a:pt x="38" y="20"/>
                  </a:cubicBezTo>
                  <a:cubicBezTo>
                    <a:pt x="31" y="25"/>
                    <a:pt x="27" y="31"/>
                    <a:pt x="20" y="35"/>
                  </a:cubicBezTo>
                  <a:cubicBezTo>
                    <a:pt x="14" y="38"/>
                    <a:pt x="7" y="39"/>
                    <a:pt x="0" y="3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2" name="Freeform 1674">
              <a:extLst>
                <a:ext uri="{FF2B5EF4-FFF2-40B4-BE49-F238E27FC236}">
                  <a16:creationId xmlns:a16="http://schemas.microsoft.com/office/drawing/2014/main" id="{1526E801-3B89-44F7-91E6-89CBF1B60AFC}"/>
                </a:ext>
              </a:extLst>
            </p:cNvPr>
            <p:cNvSpPr/>
            <p:nvPr>
              <p:custDataLst>
                <p:tags r:id="rId373"/>
              </p:custDataLst>
            </p:nvPr>
          </p:nvSpPr>
          <p:spPr bwMode="auto">
            <a:xfrm>
              <a:off x="1365" y="1286"/>
              <a:ext cx="4" cy="8"/>
            </a:xfrm>
            <a:custGeom>
              <a:avLst/>
              <a:gdLst>
                <a:gd name="T0" fmla="*/ 2 w 5"/>
                <a:gd name="T1" fmla="*/ 0 h 11"/>
                <a:gd name="T2" fmla="*/ 0 w 5"/>
                <a:gd name="T3" fmla="*/ 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4"/>
                    <a:pt x="1" y="7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3" name="Freeform 1675">
              <a:extLst>
                <a:ext uri="{FF2B5EF4-FFF2-40B4-BE49-F238E27FC236}">
                  <a16:creationId xmlns:a16="http://schemas.microsoft.com/office/drawing/2014/main" id="{B116672B-E823-4BCD-8F6E-75851DBCBFDE}"/>
                </a:ext>
              </a:extLst>
            </p:cNvPr>
            <p:cNvSpPr/>
            <p:nvPr>
              <p:custDataLst>
                <p:tags r:id="rId374"/>
              </p:custDataLst>
            </p:nvPr>
          </p:nvSpPr>
          <p:spPr bwMode="auto">
            <a:xfrm>
              <a:off x="1375" y="1294"/>
              <a:ext cx="17" cy="6"/>
            </a:xfrm>
            <a:custGeom>
              <a:avLst/>
              <a:gdLst>
                <a:gd name="T0" fmla="*/ 0 w 23"/>
                <a:gd name="T1" fmla="*/ 4 h 8"/>
                <a:gd name="T2" fmla="*/ 1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8" y="4"/>
                    <a:pt x="16" y="5"/>
                    <a:pt x="23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4" name="Freeform 1676">
              <a:extLst>
                <a:ext uri="{FF2B5EF4-FFF2-40B4-BE49-F238E27FC236}">
                  <a16:creationId xmlns:a16="http://schemas.microsoft.com/office/drawing/2014/main" id="{3158DC8C-5707-4FA7-AF00-44A6EB9AD932}"/>
                </a:ext>
              </a:extLst>
            </p:cNvPr>
            <p:cNvSpPr/>
            <p:nvPr>
              <p:custDataLst>
                <p:tags r:id="rId375"/>
              </p:custDataLst>
            </p:nvPr>
          </p:nvSpPr>
          <p:spPr bwMode="auto">
            <a:xfrm>
              <a:off x="1404" y="1268"/>
              <a:ext cx="25" cy="16"/>
            </a:xfrm>
            <a:custGeom>
              <a:avLst/>
              <a:gdLst>
                <a:gd name="T0" fmla="*/ 0 w 34"/>
                <a:gd name="T1" fmla="*/ 2 h 22"/>
                <a:gd name="T2" fmla="*/ 13 w 34"/>
                <a:gd name="T3" fmla="*/ 0 h 22"/>
                <a:gd name="T4" fmla="*/ 10 w 34"/>
                <a:gd name="T5" fmla="*/ 4 h 22"/>
                <a:gd name="T6" fmla="*/ 7 w 34"/>
                <a:gd name="T7" fmla="*/ 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2">
                  <a:moveTo>
                    <a:pt x="0" y="5"/>
                  </a:moveTo>
                  <a:cubicBezTo>
                    <a:pt x="11" y="3"/>
                    <a:pt x="22" y="0"/>
                    <a:pt x="34" y="0"/>
                  </a:cubicBezTo>
                  <a:cubicBezTo>
                    <a:pt x="33" y="4"/>
                    <a:pt x="29" y="6"/>
                    <a:pt x="26" y="9"/>
                  </a:cubicBezTo>
                  <a:cubicBezTo>
                    <a:pt x="23" y="13"/>
                    <a:pt x="21" y="17"/>
                    <a:pt x="18" y="2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5" name="Freeform 1677">
              <a:extLst>
                <a:ext uri="{FF2B5EF4-FFF2-40B4-BE49-F238E27FC236}">
                  <a16:creationId xmlns:a16="http://schemas.microsoft.com/office/drawing/2014/main" id="{6BC07E52-32BA-410C-B1F0-C033AB618453}"/>
                </a:ext>
              </a:extLst>
            </p:cNvPr>
            <p:cNvSpPr/>
            <p:nvPr>
              <p:custDataLst>
                <p:tags r:id="rId376"/>
              </p:custDataLst>
            </p:nvPr>
          </p:nvSpPr>
          <p:spPr bwMode="auto">
            <a:xfrm>
              <a:off x="1307" y="1310"/>
              <a:ext cx="100" cy="32"/>
            </a:xfrm>
            <a:custGeom>
              <a:avLst/>
              <a:gdLst>
                <a:gd name="T0" fmla="*/ 0 w 136"/>
                <a:gd name="T1" fmla="*/ 16 h 43"/>
                <a:gd name="T2" fmla="*/ 15 w 136"/>
                <a:gd name="T3" fmla="*/ 16 h 43"/>
                <a:gd name="T4" fmla="*/ 28 w 136"/>
                <a:gd name="T5" fmla="*/ 8 h 43"/>
                <a:gd name="T6" fmla="*/ 34 w 136"/>
                <a:gd name="T7" fmla="*/ 7 h 43"/>
                <a:gd name="T8" fmla="*/ 41 w 136"/>
                <a:gd name="T9" fmla="*/ 3 h 43"/>
                <a:gd name="T10" fmla="*/ 54 w 13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43">
                  <a:moveTo>
                    <a:pt x="0" y="37"/>
                  </a:moveTo>
                  <a:cubicBezTo>
                    <a:pt x="6" y="43"/>
                    <a:pt x="31" y="38"/>
                    <a:pt x="38" y="37"/>
                  </a:cubicBezTo>
                  <a:cubicBezTo>
                    <a:pt x="51" y="34"/>
                    <a:pt x="59" y="22"/>
                    <a:pt x="71" y="20"/>
                  </a:cubicBezTo>
                  <a:cubicBezTo>
                    <a:pt x="76" y="19"/>
                    <a:pt x="81" y="19"/>
                    <a:pt x="86" y="18"/>
                  </a:cubicBezTo>
                  <a:cubicBezTo>
                    <a:pt x="95" y="17"/>
                    <a:pt x="98" y="13"/>
                    <a:pt x="104" y="8"/>
                  </a:cubicBezTo>
                  <a:cubicBezTo>
                    <a:pt x="114" y="0"/>
                    <a:pt x="125" y="4"/>
                    <a:pt x="13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6" name="Freeform 1678">
              <a:extLst>
                <a:ext uri="{FF2B5EF4-FFF2-40B4-BE49-F238E27FC236}">
                  <a16:creationId xmlns:a16="http://schemas.microsoft.com/office/drawing/2014/main" id="{9C8DB25B-3998-4C42-ACCE-CF651EB3EC65}"/>
                </a:ext>
              </a:extLst>
            </p:cNvPr>
            <p:cNvSpPr/>
            <p:nvPr>
              <p:custDataLst>
                <p:tags r:id="rId377"/>
              </p:custDataLst>
            </p:nvPr>
          </p:nvSpPr>
          <p:spPr bwMode="auto">
            <a:xfrm>
              <a:off x="1420" y="1270"/>
              <a:ext cx="56" cy="33"/>
            </a:xfrm>
            <a:custGeom>
              <a:avLst/>
              <a:gdLst>
                <a:gd name="T0" fmla="*/ 25 w 77"/>
                <a:gd name="T1" fmla="*/ 0 h 46"/>
                <a:gd name="T2" fmla="*/ 26 w 77"/>
                <a:gd name="T3" fmla="*/ 6 h 46"/>
                <a:gd name="T4" fmla="*/ 17 w 77"/>
                <a:gd name="T5" fmla="*/ 11 h 46"/>
                <a:gd name="T6" fmla="*/ 9 w 77"/>
                <a:gd name="T7" fmla="*/ 14 h 46"/>
                <a:gd name="T8" fmla="*/ 0 w 77"/>
                <a:gd name="T9" fmla="*/ 1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46">
                  <a:moveTo>
                    <a:pt x="66" y="0"/>
                  </a:moveTo>
                  <a:cubicBezTo>
                    <a:pt x="64" y="3"/>
                    <a:pt x="77" y="9"/>
                    <a:pt x="69" y="17"/>
                  </a:cubicBezTo>
                  <a:cubicBezTo>
                    <a:pt x="62" y="22"/>
                    <a:pt x="52" y="24"/>
                    <a:pt x="46" y="29"/>
                  </a:cubicBezTo>
                  <a:cubicBezTo>
                    <a:pt x="38" y="34"/>
                    <a:pt x="34" y="38"/>
                    <a:pt x="25" y="38"/>
                  </a:cubicBezTo>
                  <a:cubicBezTo>
                    <a:pt x="15" y="38"/>
                    <a:pt x="7" y="38"/>
                    <a:pt x="0" y="4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7" name="Freeform 1679">
              <a:extLst>
                <a:ext uri="{FF2B5EF4-FFF2-40B4-BE49-F238E27FC236}">
                  <a16:creationId xmlns:a16="http://schemas.microsoft.com/office/drawing/2014/main" id="{5F170EC5-B598-4F9D-ABEB-B252274B1852}"/>
                </a:ext>
              </a:extLst>
            </p:cNvPr>
            <p:cNvSpPr/>
            <p:nvPr>
              <p:custDataLst>
                <p:tags r:id="rId378"/>
              </p:custDataLst>
            </p:nvPr>
          </p:nvSpPr>
          <p:spPr bwMode="auto">
            <a:xfrm>
              <a:off x="1439" y="1265"/>
              <a:ext cx="24" cy="24"/>
            </a:xfrm>
            <a:custGeom>
              <a:avLst/>
              <a:gdLst>
                <a:gd name="T0" fmla="*/ 8 w 32"/>
                <a:gd name="T1" fmla="*/ 1 h 33"/>
                <a:gd name="T2" fmla="*/ 8 w 32"/>
                <a:gd name="T3" fmla="*/ 5 h 33"/>
                <a:gd name="T4" fmla="*/ 5 w 32"/>
                <a:gd name="T5" fmla="*/ 9 h 33"/>
                <a:gd name="T6" fmla="*/ 0 w 32"/>
                <a:gd name="T7" fmla="*/ 1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20" y="1"/>
                  </a:moveTo>
                  <a:cubicBezTo>
                    <a:pt x="32" y="0"/>
                    <a:pt x="22" y="11"/>
                    <a:pt x="18" y="14"/>
                  </a:cubicBezTo>
                  <a:cubicBezTo>
                    <a:pt x="14" y="17"/>
                    <a:pt x="13" y="20"/>
                    <a:pt x="11" y="24"/>
                  </a:cubicBezTo>
                  <a:cubicBezTo>
                    <a:pt x="8" y="28"/>
                    <a:pt x="6" y="33"/>
                    <a:pt x="0" y="3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8" name="Freeform 1680">
              <a:extLst>
                <a:ext uri="{FF2B5EF4-FFF2-40B4-BE49-F238E27FC236}">
                  <a16:creationId xmlns:a16="http://schemas.microsoft.com/office/drawing/2014/main" id="{C58E4D7C-2E09-4CA1-B77B-3FE9A339D0F5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 bwMode="auto">
            <a:xfrm>
              <a:off x="1354" y="1262"/>
              <a:ext cx="91" cy="51"/>
            </a:xfrm>
            <a:custGeom>
              <a:avLst/>
              <a:gdLst>
                <a:gd name="T0" fmla="*/ 50 w 123"/>
                <a:gd name="T1" fmla="*/ 0 h 69"/>
                <a:gd name="T2" fmla="*/ 47 w 123"/>
                <a:gd name="T3" fmla="*/ 7 h 69"/>
                <a:gd name="T4" fmla="*/ 41 w 123"/>
                <a:gd name="T5" fmla="*/ 13 h 69"/>
                <a:gd name="T6" fmla="*/ 30 w 123"/>
                <a:gd name="T7" fmla="*/ 18 h 69"/>
                <a:gd name="T8" fmla="*/ 13 w 123"/>
                <a:gd name="T9" fmla="*/ 22 h 69"/>
                <a:gd name="T10" fmla="*/ 0 w 123"/>
                <a:gd name="T11" fmla="*/ 27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69">
                  <a:moveTo>
                    <a:pt x="123" y="0"/>
                  </a:moveTo>
                  <a:cubicBezTo>
                    <a:pt x="122" y="6"/>
                    <a:pt x="122" y="10"/>
                    <a:pt x="116" y="16"/>
                  </a:cubicBezTo>
                  <a:cubicBezTo>
                    <a:pt x="111" y="21"/>
                    <a:pt x="107" y="27"/>
                    <a:pt x="102" y="31"/>
                  </a:cubicBezTo>
                  <a:cubicBezTo>
                    <a:pt x="93" y="38"/>
                    <a:pt x="82" y="40"/>
                    <a:pt x="73" y="45"/>
                  </a:cubicBezTo>
                  <a:cubicBezTo>
                    <a:pt x="61" y="51"/>
                    <a:pt x="46" y="50"/>
                    <a:pt x="34" y="56"/>
                  </a:cubicBezTo>
                  <a:cubicBezTo>
                    <a:pt x="21" y="61"/>
                    <a:pt x="14" y="69"/>
                    <a:pt x="0" y="66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09" name="Freeform 1681">
              <a:extLst>
                <a:ext uri="{FF2B5EF4-FFF2-40B4-BE49-F238E27FC236}">
                  <a16:creationId xmlns:a16="http://schemas.microsoft.com/office/drawing/2014/main" id="{EF396704-1863-4203-A98B-A665E8423038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 bwMode="auto">
            <a:xfrm>
              <a:off x="1334" y="1275"/>
              <a:ext cx="148" cy="77"/>
            </a:xfrm>
            <a:custGeom>
              <a:avLst/>
              <a:gdLst>
                <a:gd name="T0" fmla="*/ 80 w 201"/>
                <a:gd name="T1" fmla="*/ 0 h 104"/>
                <a:gd name="T2" fmla="*/ 77 w 201"/>
                <a:gd name="T3" fmla="*/ 7 h 104"/>
                <a:gd name="T4" fmla="*/ 72 w 201"/>
                <a:gd name="T5" fmla="*/ 16 h 104"/>
                <a:gd name="T6" fmla="*/ 59 w 201"/>
                <a:gd name="T7" fmla="*/ 21 h 104"/>
                <a:gd name="T8" fmla="*/ 49 w 201"/>
                <a:gd name="T9" fmla="*/ 24 h 104"/>
                <a:gd name="T10" fmla="*/ 40 w 201"/>
                <a:gd name="T11" fmla="*/ 24 h 104"/>
                <a:gd name="T12" fmla="*/ 32 w 201"/>
                <a:gd name="T13" fmla="*/ 29 h 104"/>
                <a:gd name="T14" fmla="*/ 24 w 201"/>
                <a:gd name="T15" fmla="*/ 33 h 104"/>
                <a:gd name="T16" fmla="*/ 4 w 201"/>
                <a:gd name="T17" fmla="*/ 41 h 104"/>
                <a:gd name="T18" fmla="*/ 0 w 201"/>
                <a:gd name="T19" fmla="*/ 41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1" h="104">
                  <a:moveTo>
                    <a:pt x="201" y="0"/>
                  </a:moveTo>
                  <a:cubicBezTo>
                    <a:pt x="200" y="0"/>
                    <a:pt x="195" y="15"/>
                    <a:pt x="194" y="19"/>
                  </a:cubicBezTo>
                  <a:cubicBezTo>
                    <a:pt x="191" y="27"/>
                    <a:pt x="188" y="33"/>
                    <a:pt x="180" y="38"/>
                  </a:cubicBezTo>
                  <a:cubicBezTo>
                    <a:pt x="170" y="43"/>
                    <a:pt x="158" y="46"/>
                    <a:pt x="148" y="51"/>
                  </a:cubicBezTo>
                  <a:cubicBezTo>
                    <a:pt x="140" y="55"/>
                    <a:pt x="133" y="60"/>
                    <a:pt x="124" y="60"/>
                  </a:cubicBezTo>
                  <a:cubicBezTo>
                    <a:pt x="115" y="60"/>
                    <a:pt x="107" y="57"/>
                    <a:pt x="99" y="61"/>
                  </a:cubicBezTo>
                  <a:cubicBezTo>
                    <a:pt x="92" y="64"/>
                    <a:pt x="88" y="68"/>
                    <a:pt x="80" y="70"/>
                  </a:cubicBezTo>
                  <a:cubicBezTo>
                    <a:pt x="72" y="73"/>
                    <a:pt x="65" y="76"/>
                    <a:pt x="58" y="81"/>
                  </a:cubicBezTo>
                  <a:cubicBezTo>
                    <a:pt x="45" y="91"/>
                    <a:pt x="28" y="100"/>
                    <a:pt x="11" y="103"/>
                  </a:cubicBezTo>
                  <a:cubicBezTo>
                    <a:pt x="7" y="103"/>
                    <a:pt x="2" y="104"/>
                    <a:pt x="0" y="10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0" name="Freeform 1682">
              <a:extLst>
                <a:ext uri="{FF2B5EF4-FFF2-40B4-BE49-F238E27FC236}">
                  <a16:creationId xmlns:a16="http://schemas.microsoft.com/office/drawing/2014/main" id="{E3B2F282-E186-4DFB-AAB8-053DC6EB81C1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 bwMode="auto">
            <a:xfrm>
              <a:off x="1430" y="1306"/>
              <a:ext cx="50" cy="22"/>
            </a:xfrm>
            <a:custGeom>
              <a:avLst/>
              <a:gdLst>
                <a:gd name="T0" fmla="*/ 0 w 68"/>
                <a:gd name="T1" fmla="*/ 12 h 30"/>
                <a:gd name="T2" fmla="*/ 11 w 68"/>
                <a:gd name="T3" fmla="*/ 9 h 30"/>
                <a:gd name="T4" fmla="*/ 27 w 6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30">
                  <a:moveTo>
                    <a:pt x="0" y="30"/>
                  </a:moveTo>
                  <a:cubicBezTo>
                    <a:pt x="10" y="29"/>
                    <a:pt x="18" y="26"/>
                    <a:pt x="28" y="22"/>
                  </a:cubicBezTo>
                  <a:cubicBezTo>
                    <a:pt x="43" y="18"/>
                    <a:pt x="59" y="13"/>
                    <a:pt x="68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1" name="Freeform 1683">
              <a:extLst>
                <a:ext uri="{FF2B5EF4-FFF2-40B4-BE49-F238E27FC236}">
                  <a16:creationId xmlns:a16="http://schemas.microsoft.com/office/drawing/2014/main" id="{690BA618-4868-4DF4-870C-F88BAA474C59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 bwMode="auto">
            <a:xfrm>
              <a:off x="1449" y="1286"/>
              <a:ext cx="55" cy="52"/>
            </a:xfrm>
            <a:custGeom>
              <a:avLst/>
              <a:gdLst>
                <a:gd name="T0" fmla="*/ 0 w 74"/>
                <a:gd name="T1" fmla="*/ 26 h 71"/>
                <a:gd name="T2" fmla="*/ 14 w 74"/>
                <a:gd name="T3" fmla="*/ 23 h 71"/>
                <a:gd name="T4" fmla="*/ 22 w 74"/>
                <a:gd name="T5" fmla="*/ 14 h 71"/>
                <a:gd name="T6" fmla="*/ 28 w 74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71">
                  <a:moveTo>
                    <a:pt x="0" y="66"/>
                  </a:moveTo>
                  <a:cubicBezTo>
                    <a:pt x="6" y="71"/>
                    <a:pt x="29" y="62"/>
                    <a:pt x="35" y="60"/>
                  </a:cubicBezTo>
                  <a:cubicBezTo>
                    <a:pt x="48" y="55"/>
                    <a:pt x="49" y="45"/>
                    <a:pt x="54" y="35"/>
                  </a:cubicBezTo>
                  <a:cubicBezTo>
                    <a:pt x="61" y="22"/>
                    <a:pt x="74" y="16"/>
                    <a:pt x="69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2" name="Freeform 1684">
              <a:extLst>
                <a:ext uri="{FF2B5EF4-FFF2-40B4-BE49-F238E27FC236}">
                  <a16:creationId xmlns:a16="http://schemas.microsoft.com/office/drawing/2014/main" id="{DC8CF81F-B176-4A8B-828A-DB9CB9A05ACC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 bwMode="auto">
            <a:xfrm>
              <a:off x="1462" y="1302"/>
              <a:ext cx="49" cy="40"/>
            </a:xfrm>
            <a:custGeom>
              <a:avLst/>
              <a:gdLst>
                <a:gd name="T0" fmla="*/ 0 w 67"/>
                <a:gd name="T1" fmla="*/ 22 h 54"/>
                <a:gd name="T2" fmla="*/ 5 w 67"/>
                <a:gd name="T3" fmla="*/ 21 h 54"/>
                <a:gd name="T4" fmla="*/ 13 w 67"/>
                <a:gd name="T5" fmla="*/ 20 h 54"/>
                <a:gd name="T6" fmla="*/ 21 w 67"/>
                <a:gd name="T7" fmla="*/ 11 h 54"/>
                <a:gd name="T8" fmla="*/ 24 w 67"/>
                <a:gd name="T9" fmla="*/ 6 h 54"/>
                <a:gd name="T10" fmla="*/ 26 w 67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cubicBezTo>
                    <a:pt x="4" y="52"/>
                    <a:pt x="8" y="53"/>
                    <a:pt x="12" y="53"/>
                  </a:cubicBezTo>
                  <a:cubicBezTo>
                    <a:pt x="20" y="54"/>
                    <a:pt x="26" y="52"/>
                    <a:pt x="33" y="49"/>
                  </a:cubicBezTo>
                  <a:cubicBezTo>
                    <a:pt x="43" y="44"/>
                    <a:pt x="50" y="38"/>
                    <a:pt x="53" y="27"/>
                  </a:cubicBezTo>
                  <a:cubicBezTo>
                    <a:pt x="55" y="18"/>
                    <a:pt x="57" y="20"/>
                    <a:pt x="62" y="15"/>
                  </a:cubicBezTo>
                  <a:cubicBezTo>
                    <a:pt x="65" y="11"/>
                    <a:pt x="67" y="4"/>
                    <a:pt x="66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3" name="Freeform 1685">
              <a:extLst>
                <a:ext uri="{FF2B5EF4-FFF2-40B4-BE49-F238E27FC236}">
                  <a16:creationId xmlns:a16="http://schemas.microsoft.com/office/drawing/2014/main" id="{CA76E8D8-456E-4DFC-8938-05A55BB3C666}"/>
                </a:ext>
              </a:extLst>
            </p:cNvPr>
            <p:cNvSpPr/>
            <p:nvPr>
              <p:custDataLst>
                <p:tags r:id="rId384"/>
              </p:custDataLst>
            </p:nvPr>
          </p:nvSpPr>
          <p:spPr bwMode="auto">
            <a:xfrm>
              <a:off x="1475" y="1323"/>
              <a:ext cx="41" cy="28"/>
            </a:xfrm>
            <a:custGeom>
              <a:avLst/>
              <a:gdLst>
                <a:gd name="T0" fmla="*/ 0 w 55"/>
                <a:gd name="T1" fmla="*/ 14 h 39"/>
                <a:gd name="T2" fmla="*/ 14 w 55"/>
                <a:gd name="T3" fmla="*/ 9 h 39"/>
                <a:gd name="T4" fmla="*/ 23 w 5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9">
                  <a:moveTo>
                    <a:pt x="0" y="36"/>
                  </a:moveTo>
                  <a:cubicBezTo>
                    <a:pt x="10" y="39"/>
                    <a:pt x="26" y="30"/>
                    <a:pt x="34" y="25"/>
                  </a:cubicBezTo>
                  <a:cubicBezTo>
                    <a:pt x="45" y="18"/>
                    <a:pt x="50" y="12"/>
                    <a:pt x="55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4" name="Freeform 1686">
              <a:extLst>
                <a:ext uri="{FF2B5EF4-FFF2-40B4-BE49-F238E27FC236}">
                  <a16:creationId xmlns:a16="http://schemas.microsoft.com/office/drawing/2014/main" id="{1F11EBBD-4E3C-4BD5-9DC3-B2F2AA84D9DD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 bwMode="auto">
            <a:xfrm>
              <a:off x="1384" y="1333"/>
              <a:ext cx="59" cy="17"/>
            </a:xfrm>
            <a:custGeom>
              <a:avLst/>
              <a:gdLst>
                <a:gd name="T0" fmla="*/ 32 w 80"/>
                <a:gd name="T1" fmla="*/ 0 h 23"/>
                <a:gd name="T2" fmla="*/ 26 w 80"/>
                <a:gd name="T3" fmla="*/ 5 h 23"/>
                <a:gd name="T4" fmla="*/ 16 w 80"/>
                <a:gd name="T5" fmla="*/ 5 h 23"/>
                <a:gd name="T6" fmla="*/ 2 w 80"/>
                <a:gd name="T7" fmla="*/ 9 h 23"/>
                <a:gd name="T8" fmla="*/ 0 w 80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3">
                  <a:moveTo>
                    <a:pt x="78" y="0"/>
                  </a:moveTo>
                  <a:cubicBezTo>
                    <a:pt x="80" y="2"/>
                    <a:pt x="69" y="12"/>
                    <a:pt x="65" y="13"/>
                  </a:cubicBezTo>
                  <a:cubicBezTo>
                    <a:pt x="57" y="15"/>
                    <a:pt x="49" y="13"/>
                    <a:pt x="41" y="13"/>
                  </a:cubicBezTo>
                  <a:cubicBezTo>
                    <a:pt x="29" y="14"/>
                    <a:pt x="17" y="23"/>
                    <a:pt x="6" y="21"/>
                  </a:cubicBezTo>
                  <a:cubicBezTo>
                    <a:pt x="4" y="19"/>
                    <a:pt x="2" y="18"/>
                    <a:pt x="0" y="17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5" name="Freeform 1687">
              <a:extLst>
                <a:ext uri="{FF2B5EF4-FFF2-40B4-BE49-F238E27FC236}">
                  <a16:creationId xmlns:a16="http://schemas.microsoft.com/office/drawing/2014/main" id="{E04D39DF-CB81-489D-A7CD-F03025197D0F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 bwMode="auto">
            <a:xfrm>
              <a:off x="1353" y="1333"/>
              <a:ext cx="71" cy="26"/>
            </a:xfrm>
            <a:custGeom>
              <a:avLst/>
              <a:gdLst>
                <a:gd name="T0" fmla="*/ 0 w 97"/>
                <a:gd name="T1" fmla="*/ 14 h 35"/>
                <a:gd name="T2" fmla="*/ 11 w 97"/>
                <a:gd name="T3" fmla="*/ 12 h 35"/>
                <a:gd name="T4" fmla="*/ 18 w 97"/>
                <a:gd name="T5" fmla="*/ 6 h 35"/>
                <a:gd name="T6" fmla="*/ 27 w 97"/>
                <a:gd name="T7" fmla="*/ 1 h 35"/>
                <a:gd name="T8" fmla="*/ 38 w 97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5">
                  <a:moveTo>
                    <a:pt x="0" y="34"/>
                  </a:moveTo>
                  <a:cubicBezTo>
                    <a:pt x="10" y="34"/>
                    <a:pt x="20" y="35"/>
                    <a:pt x="29" y="29"/>
                  </a:cubicBezTo>
                  <a:cubicBezTo>
                    <a:pt x="35" y="25"/>
                    <a:pt x="40" y="19"/>
                    <a:pt x="47" y="15"/>
                  </a:cubicBezTo>
                  <a:cubicBezTo>
                    <a:pt x="54" y="10"/>
                    <a:pt x="61" y="4"/>
                    <a:pt x="70" y="2"/>
                  </a:cubicBezTo>
                  <a:cubicBezTo>
                    <a:pt x="77" y="1"/>
                    <a:pt x="92" y="5"/>
                    <a:pt x="97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6" name="Freeform 1688">
              <a:extLst>
                <a:ext uri="{FF2B5EF4-FFF2-40B4-BE49-F238E27FC236}">
                  <a16:creationId xmlns:a16="http://schemas.microsoft.com/office/drawing/2014/main" id="{5A55F382-1DD1-4960-B87C-D9F00F0D05FE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 bwMode="auto">
            <a:xfrm>
              <a:off x="1385" y="1347"/>
              <a:ext cx="38" cy="26"/>
            </a:xfrm>
            <a:custGeom>
              <a:avLst/>
              <a:gdLst>
                <a:gd name="T0" fmla="*/ 21 w 51"/>
                <a:gd name="T1" fmla="*/ 12 h 35"/>
                <a:gd name="T2" fmla="*/ 6 w 51"/>
                <a:gd name="T3" fmla="*/ 5 h 35"/>
                <a:gd name="T4" fmla="*/ 1 w 5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5">
                  <a:moveTo>
                    <a:pt x="51" y="29"/>
                  </a:moveTo>
                  <a:cubicBezTo>
                    <a:pt x="41" y="35"/>
                    <a:pt x="22" y="20"/>
                    <a:pt x="15" y="13"/>
                  </a:cubicBezTo>
                  <a:cubicBezTo>
                    <a:pt x="11" y="9"/>
                    <a:pt x="0" y="8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7" name="Freeform 1689">
              <a:extLst>
                <a:ext uri="{FF2B5EF4-FFF2-40B4-BE49-F238E27FC236}">
                  <a16:creationId xmlns:a16="http://schemas.microsoft.com/office/drawing/2014/main" id="{7567A7E1-D454-4E44-9E97-C7FE38A228DE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 bwMode="auto">
            <a:xfrm>
              <a:off x="1398" y="1337"/>
              <a:ext cx="56" cy="20"/>
            </a:xfrm>
            <a:custGeom>
              <a:avLst/>
              <a:gdLst>
                <a:gd name="T0" fmla="*/ 31 w 75"/>
                <a:gd name="T1" fmla="*/ 0 h 27"/>
                <a:gd name="T2" fmla="*/ 12 w 75"/>
                <a:gd name="T3" fmla="*/ 10 h 27"/>
                <a:gd name="T4" fmla="*/ 0 w 75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27">
                  <a:moveTo>
                    <a:pt x="75" y="0"/>
                  </a:moveTo>
                  <a:cubicBezTo>
                    <a:pt x="60" y="8"/>
                    <a:pt x="46" y="22"/>
                    <a:pt x="28" y="25"/>
                  </a:cubicBezTo>
                  <a:cubicBezTo>
                    <a:pt x="18" y="27"/>
                    <a:pt x="9" y="27"/>
                    <a:pt x="0" y="25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8" name="Freeform 1690">
              <a:extLst>
                <a:ext uri="{FF2B5EF4-FFF2-40B4-BE49-F238E27FC236}">
                  <a16:creationId xmlns:a16="http://schemas.microsoft.com/office/drawing/2014/main" id="{210A6C91-30FE-44A7-8D94-FC720E642165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 bwMode="auto">
            <a:xfrm>
              <a:off x="1417" y="1344"/>
              <a:ext cx="46" cy="24"/>
            </a:xfrm>
            <a:custGeom>
              <a:avLst/>
              <a:gdLst>
                <a:gd name="T0" fmla="*/ 25 w 62"/>
                <a:gd name="T1" fmla="*/ 0 h 32"/>
                <a:gd name="T2" fmla="*/ 11 w 62"/>
                <a:gd name="T3" fmla="*/ 11 h 32"/>
                <a:gd name="T4" fmla="*/ 0 w 62"/>
                <a:gd name="T5" fmla="*/ 1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2">
                  <a:moveTo>
                    <a:pt x="62" y="0"/>
                  </a:moveTo>
                  <a:cubicBezTo>
                    <a:pt x="48" y="6"/>
                    <a:pt x="41" y="18"/>
                    <a:pt x="27" y="24"/>
                  </a:cubicBezTo>
                  <a:cubicBezTo>
                    <a:pt x="19" y="27"/>
                    <a:pt x="8" y="27"/>
                    <a:pt x="0" y="32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19" name="Freeform 1691">
              <a:extLst>
                <a:ext uri="{FF2B5EF4-FFF2-40B4-BE49-F238E27FC236}">
                  <a16:creationId xmlns:a16="http://schemas.microsoft.com/office/drawing/2014/main" id="{B3594304-1034-42BE-90E1-B8B3D7BCC05C}"/>
                </a:ext>
              </a:extLst>
            </p:cNvPr>
            <p:cNvSpPr/>
            <p:nvPr>
              <p:custDataLst>
                <p:tags r:id="rId390"/>
              </p:custDataLst>
            </p:nvPr>
          </p:nvSpPr>
          <p:spPr bwMode="auto">
            <a:xfrm>
              <a:off x="1441" y="1351"/>
              <a:ext cx="35" cy="17"/>
            </a:xfrm>
            <a:custGeom>
              <a:avLst/>
              <a:gdLst>
                <a:gd name="T0" fmla="*/ 19 w 48"/>
                <a:gd name="T1" fmla="*/ 0 h 22"/>
                <a:gd name="T2" fmla="*/ 12 w 48"/>
                <a:gd name="T3" fmla="*/ 6 h 22"/>
                <a:gd name="T4" fmla="*/ 0 w 48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2">
                  <a:moveTo>
                    <a:pt x="48" y="0"/>
                  </a:moveTo>
                  <a:cubicBezTo>
                    <a:pt x="39" y="3"/>
                    <a:pt x="38" y="7"/>
                    <a:pt x="32" y="13"/>
                  </a:cubicBezTo>
                  <a:cubicBezTo>
                    <a:pt x="25" y="20"/>
                    <a:pt x="10" y="22"/>
                    <a:pt x="0" y="19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0" name="Freeform 1692">
              <a:extLst>
                <a:ext uri="{FF2B5EF4-FFF2-40B4-BE49-F238E27FC236}">
                  <a16:creationId xmlns:a16="http://schemas.microsoft.com/office/drawing/2014/main" id="{0D15259B-B923-4C35-8B36-75B25B57AF3B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 bwMode="auto">
            <a:xfrm>
              <a:off x="1369" y="1358"/>
              <a:ext cx="37" cy="19"/>
            </a:xfrm>
            <a:custGeom>
              <a:avLst/>
              <a:gdLst>
                <a:gd name="T0" fmla="*/ 0 w 50"/>
                <a:gd name="T1" fmla="*/ 0 h 26"/>
                <a:gd name="T2" fmla="*/ 11 w 50"/>
                <a:gd name="T3" fmla="*/ 7 h 26"/>
                <a:gd name="T4" fmla="*/ 20 w 50"/>
                <a:gd name="T5" fmla="*/ 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6">
                  <a:moveTo>
                    <a:pt x="0" y="0"/>
                  </a:moveTo>
                  <a:cubicBezTo>
                    <a:pt x="10" y="3"/>
                    <a:pt x="17" y="15"/>
                    <a:pt x="27" y="19"/>
                  </a:cubicBezTo>
                  <a:cubicBezTo>
                    <a:pt x="33" y="21"/>
                    <a:pt x="44" y="26"/>
                    <a:pt x="50" y="23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1" name="Freeform 1693">
              <a:extLst>
                <a:ext uri="{FF2B5EF4-FFF2-40B4-BE49-F238E27FC236}">
                  <a16:creationId xmlns:a16="http://schemas.microsoft.com/office/drawing/2014/main" id="{C59C3D5E-C637-45D5-86D6-71E838D26044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 bwMode="auto">
            <a:xfrm>
              <a:off x="1379" y="1351"/>
              <a:ext cx="29" cy="26"/>
            </a:xfrm>
            <a:custGeom>
              <a:avLst/>
              <a:gdLst>
                <a:gd name="T0" fmla="*/ 0 w 40"/>
                <a:gd name="T1" fmla="*/ 0 h 35"/>
                <a:gd name="T2" fmla="*/ 7 w 40"/>
                <a:gd name="T3" fmla="*/ 7 h 35"/>
                <a:gd name="T4" fmla="*/ 15 w 40"/>
                <a:gd name="T5" fmla="*/ 1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0"/>
                  </a:moveTo>
                  <a:cubicBezTo>
                    <a:pt x="1" y="8"/>
                    <a:pt x="10" y="11"/>
                    <a:pt x="16" y="16"/>
                  </a:cubicBezTo>
                  <a:cubicBezTo>
                    <a:pt x="22" y="21"/>
                    <a:pt x="31" y="35"/>
                    <a:pt x="40" y="31"/>
                  </a:cubicBezTo>
                </a:path>
              </a:pathLst>
            </a:custGeom>
            <a:noFill/>
            <a:ln w="3175" cap="flat">
              <a:solidFill>
                <a:srgbClr val="732D56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2" name="Freeform 1694">
              <a:extLst>
                <a:ext uri="{FF2B5EF4-FFF2-40B4-BE49-F238E27FC236}">
                  <a16:creationId xmlns:a16="http://schemas.microsoft.com/office/drawing/2014/main" id="{F796B2CC-A1E7-41C9-BC81-2032B6D03FEB}"/>
                </a:ext>
              </a:extLst>
            </p:cNvPr>
            <p:cNvSpPr/>
            <p:nvPr>
              <p:custDataLst>
                <p:tags r:id="rId393"/>
              </p:custDataLst>
            </p:nvPr>
          </p:nvSpPr>
          <p:spPr bwMode="auto">
            <a:xfrm>
              <a:off x="1113" y="707"/>
              <a:ext cx="1025" cy="625"/>
            </a:xfrm>
            <a:custGeom>
              <a:avLst/>
              <a:gdLst>
                <a:gd name="T0" fmla="*/ 420 w 1393"/>
                <a:gd name="T1" fmla="*/ 270 h 849"/>
                <a:gd name="T2" fmla="*/ 478 w 1393"/>
                <a:gd name="T3" fmla="*/ 272 h 849"/>
                <a:gd name="T4" fmla="*/ 531 w 1393"/>
                <a:gd name="T5" fmla="*/ 239 h 849"/>
                <a:gd name="T6" fmla="*/ 540 w 1393"/>
                <a:gd name="T7" fmla="*/ 216 h 849"/>
                <a:gd name="T8" fmla="*/ 547 w 1393"/>
                <a:gd name="T9" fmla="*/ 172 h 849"/>
                <a:gd name="T10" fmla="*/ 540 w 1393"/>
                <a:gd name="T11" fmla="*/ 144 h 849"/>
                <a:gd name="T12" fmla="*/ 529 w 1393"/>
                <a:gd name="T13" fmla="*/ 110 h 849"/>
                <a:gd name="T14" fmla="*/ 497 w 1393"/>
                <a:gd name="T15" fmla="*/ 77 h 849"/>
                <a:gd name="T16" fmla="*/ 467 w 1393"/>
                <a:gd name="T17" fmla="*/ 46 h 849"/>
                <a:gd name="T18" fmla="*/ 434 w 1393"/>
                <a:gd name="T19" fmla="*/ 34 h 849"/>
                <a:gd name="T20" fmla="*/ 391 w 1393"/>
                <a:gd name="T21" fmla="*/ 15 h 849"/>
                <a:gd name="T22" fmla="*/ 376 w 1393"/>
                <a:gd name="T23" fmla="*/ 10 h 849"/>
                <a:gd name="T24" fmla="*/ 338 w 1393"/>
                <a:gd name="T25" fmla="*/ 5 h 849"/>
                <a:gd name="T26" fmla="*/ 319 w 1393"/>
                <a:gd name="T27" fmla="*/ 2 h 849"/>
                <a:gd name="T28" fmla="*/ 305 w 1393"/>
                <a:gd name="T29" fmla="*/ 7 h 849"/>
                <a:gd name="T30" fmla="*/ 280 w 1393"/>
                <a:gd name="T31" fmla="*/ 2 h 849"/>
                <a:gd name="T32" fmla="*/ 263 w 1393"/>
                <a:gd name="T33" fmla="*/ 7 h 849"/>
                <a:gd name="T34" fmla="*/ 241 w 1393"/>
                <a:gd name="T35" fmla="*/ 3 h 849"/>
                <a:gd name="T36" fmla="*/ 196 w 1393"/>
                <a:gd name="T37" fmla="*/ 11 h 849"/>
                <a:gd name="T38" fmla="*/ 152 w 1393"/>
                <a:gd name="T39" fmla="*/ 21 h 849"/>
                <a:gd name="T40" fmla="*/ 134 w 1393"/>
                <a:gd name="T41" fmla="*/ 32 h 849"/>
                <a:gd name="T42" fmla="*/ 83 w 1393"/>
                <a:gd name="T43" fmla="*/ 77 h 849"/>
                <a:gd name="T44" fmla="*/ 65 w 1393"/>
                <a:gd name="T45" fmla="*/ 91 h 849"/>
                <a:gd name="T46" fmla="*/ 39 w 1393"/>
                <a:gd name="T47" fmla="*/ 132 h 849"/>
                <a:gd name="T48" fmla="*/ 13 w 1393"/>
                <a:gd name="T49" fmla="*/ 166 h 849"/>
                <a:gd name="T50" fmla="*/ 1 w 1393"/>
                <a:gd name="T51" fmla="*/ 186 h 849"/>
                <a:gd name="T52" fmla="*/ 5 w 1393"/>
                <a:gd name="T53" fmla="*/ 217 h 849"/>
                <a:gd name="T54" fmla="*/ 14 w 1393"/>
                <a:gd name="T55" fmla="*/ 231 h 849"/>
                <a:gd name="T56" fmla="*/ 57 w 1393"/>
                <a:gd name="T57" fmla="*/ 254 h 849"/>
                <a:gd name="T58" fmla="*/ 85 w 1393"/>
                <a:gd name="T59" fmla="*/ 245 h 849"/>
                <a:gd name="T60" fmla="*/ 105 w 1393"/>
                <a:gd name="T61" fmla="*/ 252 h 849"/>
                <a:gd name="T62" fmla="*/ 151 w 1393"/>
                <a:gd name="T63" fmla="*/ 264 h 849"/>
                <a:gd name="T64" fmla="*/ 179 w 1393"/>
                <a:gd name="T65" fmla="*/ 279 h 849"/>
                <a:gd name="T66" fmla="*/ 201 w 1393"/>
                <a:gd name="T67" fmla="*/ 266 h 849"/>
                <a:gd name="T68" fmla="*/ 212 w 1393"/>
                <a:gd name="T69" fmla="*/ 275 h 849"/>
                <a:gd name="T70" fmla="*/ 264 w 1393"/>
                <a:gd name="T71" fmla="*/ 286 h 849"/>
                <a:gd name="T72" fmla="*/ 274 w 1393"/>
                <a:gd name="T73" fmla="*/ 311 h 849"/>
                <a:gd name="T74" fmla="*/ 311 w 1393"/>
                <a:gd name="T75" fmla="*/ 327 h 849"/>
                <a:gd name="T76" fmla="*/ 375 w 1393"/>
                <a:gd name="T77" fmla="*/ 320 h 849"/>
                <a:gd name="T78" fmla="*/ 420 w 1393"/>
                <a:gd name="T79" fmla="*/ 270 h 8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93" h="849">
                  <a:moveTo>
                    <a:pt x="1055" y="676"/>
                  </a:moveTo>
                  <a:cubicBezTo>
                    <a:pt x="1055" y="676"/>
                    <a:pt x="1171" y="699"/>
                    <a:pt x="1198" y="681"/>
                  </a:cubicBezTo>
                  <a:cubicBezTo>
                    <a:pt x="1224" y="663"/>
                    <a:pt x="1284" y="704"/>
                    <a:pt x="1333" y="598"/>
                  </a:cubicBezTo>
                  <a:cubicBezTo>
                    <a:pt x="1333" y="598"/>
                    <a:pt x="1362" y="575"/>
                    <a:pt x="1356" y="543"/>
                  </a:cubicBezTo>
                  <a:cubicBezTo>
                    <a:pt x="1356" y="543"/>
                    <a:pt x="1393" y="519"/>
                    <a:pt x="1372" y="429"/>
                  </a:cubicBezTo>
                  <a:cubicBezTo>
                    <a:pt x="1360" y="374"/>
                    <a:pt x="1355" y="362"/>
                    <a:pt x="1355" y="362"/>
                  </a:cubicBezTo>
                  <a:cubicBezTo>
                    <a:pt x="1355" y="362"/>
                    <a:pt x="1355" y="286"/>
                    <a:pt x="1328" y="277"/>
                  </a:cubicBezTo>
                  <a:cubicBezTo>
                    <a:pt x="1312" y="249"/>
                    <a:pt x="1284" y="206"/>
                    <a:pt x="1247" y="194"/>
                  </a:cubicBezTo>
                  <a:cubicBezTo>
                    <a:pt x="1247" y="194"/>
                    <a:pt x="1238" y="134"/>
                    <a:pt x="1171" y="116"/>
                  </a:cubicBezTo>
                  <a:cubicBezTo>
                    <a:pt x="1135" y="107"/>
                    <a:pt x="1099" y="99"/>
                    <a:pt x="1090" y="86"/>
                  </a:cubicBezTo>
                  <a:cubicBezTo>
                    <a:pt x="1090" y="86"/>
                    <a:pt x="1067" y="42"/>
                    <a:pt x="982" y="37"/>
                  </a:cubicBezTo>
                  <a:cubicBezTo>
                    <a:pt x="982" y="37"/>
                    <a:pt x="963" y="25"/>
                    <a:pt x="945" y="26"/>
                  </a:cubicBezTo>
                  <a:cubicBezTo>
                    <a:pt x="928" y="28"/>
                    <a:pt x="880" y="0"/>
                    <a:pt x="850" y="14"/>
                  </a:cubicBezTo>
                  <a:cubicBezTo>
                    <a:pt x="850" y="14"/>
                    <a:pt x="822" y="4"/>
                    <a:pt x="802" y="5"/>
                  </a:cubicBezTo>
                  <a:cubicBezTo>
                    <a:pt x="783" y="7"/>
                    <a:pt x="767" y="5"/>
                    <a:pt x="764" y="19"/>
                  </a:cubicBezTo>
                  <a:cubicBezTo>
                    <a:pt x="764" y="19"/>
                    <a:pt x="725" y="4"/>
                    <a:pt x="702" y="5"/>
                  </a:cubicBezTo>
                  <a:cubicBezTo>
                    <a:pt x="679" y="7"/>
                    <a:pt x="659" y="5"/>
                    <a:pt x="659" y="19"/>
                  </a:cubicBezTo>
                  <a:cubicBezTo>
                    <a:pt x="659" y="19"/>
                    <a:pt x="631" y="2"/>
                    <a:pt x="606" y="7"/>
                  </a:cubicBezTo>
                  <a:cubicBezTo>
                    <a:pt x="582" y="12"/>
                    <a:pt x="527" y="7"/>
                    <a:pt x="490" y="28"/>
                  </a:cubicBezTo>
                  <a:cubicBezTo>
                    <a:pt x="490" y="28"/>
                    <a:pt x="411" y="26"/>
                    <a:pt x="381" y="55"/>
                  </a:cubicBezTo>
                  <a:cubicBezTo>
                    <a:pt x="381" y="55"/>
                    <a:pt x="345" y="72"/>
                    <a:pt x="337" y="81"/>
                  </a:cubicBezTo>
                  <a:cubicBezTo>
                    <a:pt x="337" y="81"/>
                    <a:pt x="225" y="129"/>
                    <a:pt x="209" y="191"/>
                  </a:cubicBezTo>
                  <a:cubicBezTo>
                    <a:pt x="209" y="191"/>
                    <a:pt x="179" y="194"/>
                    <a:pt x="165" y="229"/>
                  </a:cubicBezTo>
                  <a:cubicBezTo>
                    <a:pt x="165" y="229"/>
                    <a:pt x="107" y="259"/>
                    <a:pt x="98" y="330"/>
                  </a:cubicBezTo>
                  <a:cubicBezTo>
                    <a:pt x="98" y="330"/>
                    <a:pt x="47" y="351"/>
                    <a:pt x="31" y="415"/>
                  </a:cubicBezTo>
                  <a:cubicBezTo>
                    <a:pt x="31" y="415"/>
                    <a:pt x="7" y="439"/>
                    <a:pt x="3" y="466"/>
                  </a:cubicBezTo>
                  <a:cubicBezTo>
                    <a:pt x="0" y="492"/>
                    <a:pt x="10" y="528"/>
                    <a:pt x="12" y="545"/>
                  </a:cubicBezTo>
                  <a:cubicBezTo>
                    <a:pt x="14" y="563"/>
                    <a:pt x="35" y="580"/>
                    <a:pt x="35" y="580"/>
                  </a:cubicBezTo>
                  <a:cubicBezTo>
                    <a:pt x="35" y="580"/>
                    <a:pt x="21" y="697"/>
                    <a:pt x="141" y="637"/>
                  </a:cubicBezTo>
                  <a:cubicBezTo>
                    <a:pt x="172" y="621"/>
                    <a:pt x="185" y="619"/>
                    <a:pt x="215" y="614"/>
                  </a:cubicBezTo>
                  <a:cubicBezTo>
                    <a:pt x="215" y="614"/>
                    <a:pt x="229" y="639"/>
                    <a:pt x="264" y="630"/>
                  </a:cubicBezTo>
                  <a:cubicBezTo>
                    <a:pt x="264" y="630"/>
                    <a:pt x="333" y="693"/>
                    <a:pt x="379" y="662"/>
                  </a:cubicBezTo>
                  <a:cubicBezTo>
                    <a:pt x="379" y="662"/>
                    <a:pt x="414" y="704"/>
                    <a:pt x="448" y="700"/>
                  </a:cubicBezTo>
                  <a:cubicBezTo>
                    <a:pt x="481" y="697"/>
                    <a:pt x="490" y="662"/>
                    <a:pt x="504" y="669"/>
                  </a:cubicBezTo>
                  <a:cubicBezTo>
                    <a:pt x="504" y="669"/>
                    <a:pt x="516" y="683"/>
                    <a:pt x="532" y="690"/>
                  </a:cubicBezTo>
                  <a:cubicBezTo>
                    <a:pt x="548" y="697"/>
                    <a:pt x="591" y="746"/>
                    <a:pt x="663" y="716"/>
                  </a:cubicBezTo>
                  <a:cubicBezTo>
                    <a:pt x="663" y="716"/>
                    <a:pt x="617" y="752"/>
                    <a:pt x="688" y="780"/>
                  </a:cubicBezTo>
                  <a:cubicBezTo>
                    <a:pt x="758" y="808"/>
                    <a:pt x="735" y="810"/>
                    <a:pt x="779" y="819"/>
                  </a:cubicBezTo>
                  <a:cubicBezTo>
                    <a:pt x="824" y="828"/>
                    <a:pt x="887" y="849"/>
                    <a:pt x="942" y="803"/>
                  </a:cubicBezTo>
                  <a:cubicBezTo>
                    <a:pt x="996" y="757"/>
                    <a:pt x="1058" y="708"/>
                    <a:pt x="1055" y="67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3" name="Freeform 1695">
              <a:extLst>
                <a:ext uri="{FF2B5EF4-FFF2-40B4-BE49-F238E27FC236}">
                  <a16:creationId xmlns:a16="http://schemas.microsoft.com/office/drawing/2014/main" id="{89EBC530-4D25-4895-BFAA-D03ECA4F6DD1}"/>
                </a:ext>
              </a:extLst>
            </p:cNvPr>
            <p:cNvSpPr/>
            <p:nvPr>
              <p:custDataLst>
                <p:tags r:id="rId394"/>
              </p:custDataLst>
            </p:nvPr>
          </p:nvSpPr>
          <p:spPr bwMode="auto">
            <a:xfrm>
              <a:off x="1215" y="1170"/>
              <a:ext cx="374" cy="214"/>
            </a:xfrm>
            <a:custGeom>
              <a:avLst/>
              <a:gdLst>
                <a:gd name="T0" fmla="*/ 200 w 508"/>
                <a:gd name="T1" fmla="*/ 38 h 290"/>
                <a:gd name="T2" fmla="*/ 194 w 508"/>
                <a:gd name="T3" fmla="*/ 56 h 290"/>
                <a:gd name="T4" fmla="*/ 189 w 508"/>
                <a:gd name="T5" fmla="*/ 72 h 290"/>
                <a:gd name="T6" fmla="*/ 170 w 508"/>
                <a:gd name="T7" fmla="*/ 83 h 290"/>
                <a:gd name="T8" fmla="*/ 153 w 508"/>
                <a:gd name="T9" fmla="*/ 99 h 290"/>
                <a:gd name="T10" fmla="*/ 145 w 508"/>
                <a:gd name="T11" fmla="*/ 101 h 290"/>
                <a:gd name="T12" fmla="*/ 138 w 508"/>
                <a:gd name="T13" fmla="*/ 109 h 290"/>
                <a:gd name="T14" fmla="*/ 116 w 508"/>
                <a:gd name="T15" fmla="*/ 108 h 290"/>
                <a:gd name="T16" fmla="*/ 93 w 508"/>
                <a:gd name="T17" fmla="*/ 114 h 290"/>
                <a:gd name="T18" fmla="*/ 71 w 508"/>
                <a:gd name="T19" fmla="*/ 101 h 290"/>
                <a:gd name="T20" fmla="*/ 4 w 508"/>
                <a:gd name="T21" fmla="*/ 34 h 290"/>
                <a:gd name="T22" fmla="*/ 7 w 508"/>
                <a:gd name="T23" fmla="*/ 0 h 2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8" h="290">
                  <a:moveTo>
                    <a:pt x="502" y="95"/>
                  </a:moveTo>
                  <a:cubicBezTo>
                    <a:pt x="508" y="109"/>
                    <a:pt x="490" y="128"/>
                    <a:pt x="485" y="139"/>
                  </a:cubicBezTo>
                  <a:cubicBezTo>
                    <a:pt x="479" y="152"/>
                    <a:pt x="484" y="164"/>
                    <a:pt x="474" y="178"/>
                  </a:cubicBezTo>
                  <a:cubicBezTo>
                    <a:pt x="462" y="195"/>
                    <a:pt x="440" y="195"/>
                    <a:pt x="427" y="206"/>
                  </a:cubicBezTo>
                  <a:cubicBezTo>
                    <a:pt x="409" y="222"/>
                    <a:pt x="411" y="235"/>
                    <a:pt x="385" y="245"/>
                  </a:cubicBezTo>
                  <a:cubicBezTo>
                    <a:pt x="376" y="248"/>
                    <a:pt x="370" y="247"/>
                    <a:pt x="362" y="252"/>
                  </a:cubicBezTo>
                  <a:cubicBezTo>
                    <a:pt x="355" y="257"/>
                    <a:pt x="352" y="267"/>
                    <a:pt x="345" y="271"/>
                  </a:cubicBezTo>
                  <a:cubicBezTo>
                    <a:pt x="326" y="282"/>
                    <a:pt x="309" y="267"/>
                    <a:pt x="292" y="269"/>
                  </a:cubicBezTo>
                  <a:cubicBezTo>
                    <a:pt x="273" y="270"/>
                    <a:pt x="255" y="290"/>
                    <a:pt x="232" y="285"/>
                  </a:cubicBezTo>
                  <a:cubicBezTo>
                    <a:pt x="212" y="281"/>
                    <a:pt x="196" y="260"/>
                    <a:pt x="178" y="252"/>
                  </a:cubicBezTo>
                  <a:cubicBezTo>
                    <a:pt x="100" y="219"/>
                    <a:pt x="26" y="172"/>
                    <a:pt x="9" y="85"/>
                  </a:cubicBezTo>
                  <a:cubicBezTo>
                    <a:pt x="2" y="50"/>
                    <a:pt x="0" y="24"/>
                    <a:pt x="18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4" name="Line 1696">
              <a:extLst>
                <a:ext uri="{FF2B5EF4-FFF2-40B4-BE49-F238E27FC236}">
                  <a16:creationId xmlns:a16="http://schemas.microsoft.com/office/drawing/2014/main" id="{990FFD55-035D-4B30-8E8C-7FFC913FB3C9}"/>
                </a:ext>
              </a:extLst>
            </p:cNvPr>
            <p:cNvSpPr>
              <a:spLocks noChangeShapeType="1"/>
            </p:cNvSpPr>
            <p:nvPr>
              <p:custDataLst>
                <p:tags r:id="rId395"/>
              </p:custDataLst>
            </p:nvPr>
          </p:nvSpPr>
          <p:spPr bwMode="auto">
            <a:xfrm>
              <a:off x="1452" y="3400"/>
              <a:ext cx="72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5" name="Line 1697">
              <a:extLst>
                <a:ext uri="{FF2B5EF4-FFF2-40B4-BE49-F238E27FC236}">
                  <a16:creationId xmlns:a16="http://schemas.microsoft.com/office/drawing/2014/main" id="{4177E420-81C7-4332-B966-CA93A6B6E877}"/>
                </a:ext>
              </a:extLst>
            </p:cNvPr>
            <p:cNvSpPr>
              <a:spLocks noChangeShapeType="1"/>
            </p:cNvSpPr>
            <p:nvPr>
              <p:custDataLst>
                <p:tags r:id="rId396"/>
              </p:custDataLst>
            </p:nvPr>
          </p:nvSpPr>
          <p:spPr bwMode="auto">
            <a:xfrm>
              <a:off x="1416" y="3477"/>
              <a:ext cx="72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226" name="Line 1698">
              <a:extLst>
                <a:ext uri="{FF2B5EF4-FFF2-40B4-BE49-F238E27FC236}">
                  <a16:creationId xmlns:a16="http://schemas.microsoft.com/office/drawing/2014/main" id="{126520CE-E0ED-4321-8E07-7744FCCB4C56}"/>
                </a:ext>
              </a:extLst>
            </p:cNvPr>
            <p:cNvSpPr>
              <a:spLocks noChangeShapeType="1"/>
            </p:cNvSpPr>
            <p:nvPr>
              <p:custDataLst>
                <p:tags r:id="rId397"/>
              </p:custDataLst>
            </p:nvPr>
          </p:nvSpPr>
          <p:spPr bwMode="auto">
            <a:xfrm>
              <a:off x="1358" y="3548"/>
              <a:ext cx="72" cy="1"/>
            </a:xfrm>
            <a:prstGeom prst="line">
              <a:avLst/>
            </a:prstGeom>
            <a:noFill/>
            <a:ln w="4763" cap="rnd">
              <a:solidFill>
                <a:srgbClr val="AC59B5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850" name="Group 1699">
            <a:extLst>
              <a:ext uri="{FF2B5EF4-FFF2-40B4-BE49-F238E27FC236}">
                <a16:creationId xmlns:a16="http://schemas.microsoft.com/office/drawing/2014/main" id="{4965F184-7042-49F9-987F-F3A4AC11BCAD}"/>
              </a:ext>
            </a:extLst>
          </p:cNvPr>
          <p:cNvGrpSpPr/>
          <p:nvPr>
            <p:custDataLst>
              <p:tags r:id="rId16"/>
            </p:custDataLst>
          </p:nvPr>
        </p:nvGrpSpPr>
        <p:grpSpPr>
          <a:xfrm>
            <a:off x="4953000" y="1449388"/>
            <a:ext cx="1184275" cy="196850"/>
            <a:chOff x="1126" y="886"/>
            <a:chExt cx="948" cy="522"/>
          </a:xfrm>
        </p:grpSpPr>
        <p:sp>
          <p:nvSpPr>
            <p:cNvPr id="77891" name="Freeform 1700">
              <a:extLst>
                <a:ext uri="{FF2B5EF4-FFF2-40B4-BE49-F238E27FC236}">
                  <a16:creationId xmlns:a16="http://schemas.microsoft.com/office/drawing/2014/main" id="{2607E1BA-81D0-47DF-A515-B5E497985494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 bwMode="auto">
            <a:xfrm>
              <a:off x="1126" y="928"/>
              <a:ext cx="912" cy="480"/>
            </a:xfrm>
            <a:custGeom>
              <a:avLst/>
              <a:gdLst>
                <a:gd name="T0" fmla="*/ 0 w 912"/>
                <a:gd name="T1" fmla="*/ 480 h 480"/>
                <a:gd name="T2" fmla="*/ 576 w 912"/>
                <a:gd name="T3" fmla="*/ 96 h 480"/>
                <a:gd name="T4" fmla="*/ 912 w 912"/>
                <a:gd name="T5" fmla="*/ 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2" h="480">
                  <a:moveTo>
                    <a:pt x="0" y="480"/>
                  </a:moveTo>
                  <a:cubicBezTo>
                    <a:pt x="212" y="328"/>
                    <a:pt x="424" y="176"/>
                    <a:pt x="576" y="96"/>
                  </a:cubicBezTo>
                  <a:cubicBezTo>
                    <a:pt x="728" y="16"/>
                    <a:pt x="856" y="16"/>
                    <a:pt x="91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7892" name="Group 1701">
              <a:extLst>
                <a:ext uri="{FF2B5EF4-FFF2-40B4-BE49-F238E27FC236}">
                  <a16:creationId xmlns:a16="http://schemas.microsoft.com/office/drawing/2014/main" id="{F8F4356F-FC56-470F-9658-3B045F2BE46F}"/>
                </a:ext>
              </a:extLst>
            </p:cNvPr>
            <p:cNvGrpSpPr/>
            <p:nvPr>
              <p:custDataLst>
                <p:tags r:id="rId63"/>
              </p:custDataLst>
            </p:nvPr>
          </p:nvGrpSpPr>
          <p:grpSpPr>
            <a:xfrm>
              <a:off x="2022" y="886"/>
              <a:ext cx="52" cy="92"/>
              <a:chOff x="1440" y="1680"/>
              <a:chExt cx="52" cy="92"/>
            </a:xfrm>
          </p:grpSpPr>
          <p:sp>
            <p:nvSpPr>
              <p:cNvPr id="37958" name="Line 1702">
                <a:extLst>
                  <a:ext uri="{FF2B5EF4-FFF2-40B4-BE49-F238E27FC236}">
                    <a16:creationId xmlns:a16="http://schemas.microsoft.com/office/drawing/2014/main" id="{9C1F0398-CAF2-4267-B52D-2157F673F4A2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4"/>
                </p:custDataLst>
              </p:nvPr>
            </p:nvSpPr>
            <p:spPr bwMode="auto">
              <a:xfrm flipV="1">
                <a:off x="1440" y="1680"/>
                <a:ext cx="48" cy="46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59" name="Line 1703">
                <a:extLst>
                  <a:ext uri="{FF2B5EF4-FFF2-40B4-BE49-F238E27FC236}">
                    <a16:creationId xmlns:a16="http://schemas.microsoft.com/office/drawing/2014/main" id="{E4F2A8E4-00A5-4A77-9322-A576393AABC6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5"/>
                </p:custDataLst>
              </p:nvPr>
            </p:nvSpPr>
            <p:spPr bwMode="auto">
              <a:xfrm flipH="1" flipV="1">
                <a:off x="1444" y="1726"/>
                <a:ext cx="48" cy="46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7851" name="Group 1704">
            <a:extLst>
              <a:ext uri="{FF2B5EF4-FFF2-40B4-BE49-F238E27FC236}">
                <a16:creationId xmlns:a16="http://schemas.microsoft.com/office/drawing/2014/main" id="{509A13CE-1D2E-46B2-A66A-597C78CA491D}"/>
              </a:ext>
            </a:extLst>
          </p:cNvPr>
          <p:cNvGrpSpPr/>
          <p:nvPr>
            <p:custDataLst>
              <p:tags r:id="rId17"/>
            </p:custDataLst>
          </p:nvPr>
        </p:nvGrpSpPr>
        <p:grpSpPr>
          <a:xfrm flipV="1">
            <a:off x="3819525" y="1589088"/>
            <a:ext cx="1146175" cy="438150"/>
            <a:chOff x="1200" y="3146"/>
            <a:chExt cx="572" cy="252"/>
          </a:xfrm>
        </p:grpSpPr>
        <p:sp>
          <p:nvSpPr>
            <p:cNvPr id="77887" name="Freeform 1705">
              <a:extLst>
                <a:ext uri="{FF2B5EF4-FFF2-40B4-BE49-F238E27FC236}">
                  <a16:creationId xmlns:a16="http://schemas.microsoft.com/office/drawing/2014/main" id="{80882F08-8C36-46C9-8504-F1AD9D348442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 bwMode="auto">
            <a:xfrm>
              <a:off x="1200" y="3146"/>
              <a:ext cx="528" cy="192"/>
            </a:xfrm>
            <a:custGeom>
              <a:avLst/>
              <a:gdLst>
                <a:gd name="T0" fmla="*/ 0 w 528"/>
                <a:gd name="T1" fmla="*/ 0 h 192"/>
                <a:gd name="T2" fmla="*/ 288 w 528"/>
                <a:gd name="T3" fmla="*/ 96 h 192"/>
                <a:gd name="T4" fmla="*/ 528 w 528"/>
                <a:gd name="T5" fmla="*/ 192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8" h="192">
                  <a:moveTo>
                    <a:pt x="0" y="0"/>
                  </a:moveTo>
                  <a:cubicBezTo>
                    <a:pt x="100" y="32"/>
                    <a:pt x="200" y="64"/>
                    <a:pt x="288" y="96"/>
                  </a:cubicBezTo>
                  <a:cubicBezTo>
                    <a:pt x="376" y="128"/>
                    <a:pt x="452" y="160"/>
                    <a:pt x="528" y="192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7888" name="Group 1706">
              <a:extLst>
                <a:ext uri="{FF2B5EF4-FFF2-40B4-BE49-F238E27FC236}">
                  <a16:creationId xmlns:a16="http://schemas.microsoft.com/office/drawing/2014/main" id="{6848A01C-6323-42F9-A2AD-41EBCAA90F53}"/>
                </a:ext>
              </a:extLst>
            </p:cNvPr>
            <p:cNvGrpSpPr/>
            <p:nvPr>
              <p:custDataLst>
                <p:tags r:id="rId59"/>
              </p:custDataLst>
            </p:nvPr>
          </p:nvGrpSpPr>
          <p:grpSpPr>
            <a:xfrm rot="2469238">
              <a:off x="1720" y="3306"/>
              <a:ext cx="52" cy="92"/>
              <a:chOff x="1440" y="1680"/>
              <a:chExt cx="52" cy="92"/>
            </a:xfrm>
          </p:grpSpPr>
          <p:sp>
            <p:nvSpPr>
              <p:cNvPr id="37954" name="Line 1707">
                <a:extLst>
                  <a:ext uri="{FF2B5EF4-FFF2-40B4-BE49-F238E27FC236}">
                    <a16:creationId xmlns:a16="http://schemas.microsoft.com/office/drawing/2014/main" id="{CC2DD820-0844-4E85-A263-C4AC07732174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0"/>
                </p:custDataLst>
              </p:nvPr>
            </p:nvSpPr>
            <p:spPr bwMode="auto">
              <a:xfrm flipV="1">
                <a:off x="1440" y="1681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55" name="Line 1708">
                <a:extLst>
                  <a:ext uri="{FF2B5EF4-FFF2-40B4-BE49-F238E27FC236}">
                    <a16:creationId xmlns:a16="http://schemas.microsoft.com/office/drawing/2014/main" id="{4937448E-D51A-411D-B999-8340577226C2}"/>
                  </a:ext>
                </a:extLst>
              </p:cNvPr>
              <p:cNvSpPr>
                <a:spLocks noChangeShapeType="1"/>
              </p:cNvSpPr>
              <p:nvPr>
                <p:custDataLst>
                  <p:tags r:id="rId61"/>
                </p:custDataLst>
              </p:nvPr>
            </p:nvSpPr>
            <p:spPr bwMode="auto">
              <a:xfrm flipH="1" flipV="1">
                <a:off x="1444" y="1725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77852" name="Group 1709">
            <a:extLst>
              <a:ext uri="{FF2B5EF4-FFF2-40B4-BE49-F238E27FC236}">
                <a16:creationId xmlns:a16="http://schemas.microsoft.com/office/drawing/2014/main" id="{1AB9C099-0610-42A8-BBDB-2396E0473EC0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 rot="993657">
            <a:off x="3752850" y="2008188"/>
            <a:ext cx="1298575" cy="295275"/>
            <a:chOff x="1352" y="2152"/>
            <a:chExt cx="476" cy="186"/>
          </a:xfrm>
        </p:grpSpPr>
        <p:sp>
          <p:nvSpPr>
            <p:cNvPr id="77883" name="Freeform 1710">
              <a:extLst>
                <a:ext uri="{FF2B5EF4-FFF2-40B4-BE49-F238E27FC236}">
                  <a16:creationId xmlns:a16="http://schemas.microsoft.com/office/drawing/2014/main" id="{1FE4E6C0-1723-41BE-B808-9BC59021AA00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 bwMode="auto">
            <a:xfrm>
              <a:off x="1352" y="2194"/>
              <a:ext cx="432" cy="144"/>
            </a:xfrm>
            <a:custGeom>
              <a:avLst/>
              <a:gdLst>
                <a:gd name="T0" fmla="*/ 0 w 432"/>
                <a:gd name="T1" fmla="*/ 144 h 144"/>
                <a:gd name="T2" fmla="*/ 192 w 432"/>
                <a:gd name="T3" fmla="*/ 96 h 144"/>
                <a:gd name="T4" fmla="*/ 432 w 432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" h="144">
                  <a:moveTo>
                    <a:pt x="0" y="144"/>
                  </a:moveTo>
                  <a:cubicBezTo>
                    <a:pt x="60" y="132"/>
                    <a:pt x="120" y="120"/>
                    <a:pt x="192" y="96"/>
                  </a:cubicBezTo>
                  <a:cubicBezTo>
                    <a:pt x="264" y="72"/>
                    <a:pt x="392" y="16"/>
                    <a:pt x="432" y="0"/>
                  </a:cubicBezTo>
                </a:path>
              </a:pathLst>
            </a:custGeom>
            <a:noFill/>
            <a:ln w="19050" cmpd="sng">
              <a:solidFill>
                <a:schemeClr val="bg1"/>
              </a:solidFill>
              <a:round/>
              <a:headEnd type="oval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7884" name="Group 1711">
              <a:extLst>
                <a:ext uri="{FF2B5EF4-FFF2-40B4-BE49-F238E27FC236}">
                  <a16:creationId xmlns:a16="http://schemas.microsoft.com/office/drawing/2014/main" id="{B682FB35-9D50-4D38-893D-416D908ECB87}"/>
                </a:ext>
              </a:extLst>
            </p:cNvPr>
            <p:cNvGrpSpPr/>
            <p:nvPr>
              <p:custDataLst>
                <p:tags r:id="rId55"/>
              </p:custDataLst>
            </p:nvPr>
          </p:nvGrpSpPr>
          <p:grpSpPr>
            <a:xfrm>
              <a:off x="1776" y="2152"/>
              <a:ext cx="52" cy="92"/>
              <a:chOff x="1440" y="1680"/>
              <a:chExt cx="52" cy="92"/>
            </a:xfrm>
          </p:grpSpPr>
          <p:sp>
            <p:nvSpPr>
              <p:cNvPr id="37950" name="Line 1712">
                <a:extLst>
                  <a:ext uri="{FF2B5EF4-FFF2-40B4-BE49-F238E27FC236}">
                    <a16:creationId xmlns:a16="http://schemas.microsoft.com/office/drawing/2014/main" id="{2ED120CA-B934-4C1E-94A9-02E2F83D462F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6"/>
                </p:custDataLst>
              </p:nvPr>
            </p:nvSpPr>
            <p:spPr bwMode="auto">
              <a:xfrm flipV="1">
                <a:off x="1440" y="1679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51" name="Line 1713">
                <a:extLst>
                  <a:ext uri="{FF2B5EF4-FFF2-40B4-BE49-F238E27FC236}">
                    <a16:creationId xmlns:a16="http://schemas.microsoft.com/office/drawing/2014/main" id="{DAEDD53D-8D72-40AB-A3C7-2D7C6E27EF48}"/>
                  </a:ext>
                </a:extLst>
              </p:cNvPr>
              <p:cNvSpPr>
                <a:spLocks noChangeShapeType="1"/>
              </p:cNvSpPr>
              <p:nvPr>
                <p:custDataLst>
                  <p:tags r:id="rId57"/>
                </p:custDataLst>
              </p:nvPr>
            </p:nvSpPr>
            <p:spPr bwMode="auto">
              <a:xfrm flipH="1" flipV="1">
                <a:off x="1443" y="1722"/>
                <a:ext cx="48" cy="48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fr-FR"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77853" name="Freeform 1714">
            <a:extLst>
              <a:ext uri="{FF2B5EF4-FFF2-40B4-BE49-F238E27FC236}">
                <a16:creationId xmlns:a16="http://schemas.microsoft.com/office/drawing/2014/main" id="{E992BAB7-72C8-4361-8DE5-2E71F84A05E0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3733800" y="2179638"/>
            <a:ext cx="2514600" cy="622300"/>
          </a:xfrm>
          <a:custGeom>
            <a:avLst/>
            <a:gdLst>
              <a:gd name="T0" fmla="*/ 0 w 1584"/>
              <a:gd name="T1" fmla="*/ 0 h 392"/>
              <a:gd name="T2" fmla="*/ 2147483646 w 1584"/>
              <a:gd name="T3" fmla="*/ 2147483646 h 392"/>
              <a:gd name="T4" fmla="*/ 2147483646 w 1584"/>
              <a:gd name="T5" fmla="*/ 2147483646 h 392"/>
              <a:gd name="T6" fmla="*/ 2147483646 w 1584"/>
              <a:gd name="T7" fmla="*/ 2147483646 h 3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84" h="392">
                <a:moveTo>
                  <a:pt x="0" y="0"/>
                </a:moveTo>
                <a:cubicBezTo>
                  <a:pt x="116" y="64"/>
                  <a:pt x="232" y="128"/>
                  <a:pt x="384" y="192"/>
                </a:cubicBezTo>
                <a:cubicBezTo>
                  <a:pt x="536" y="256"/>
                  <a:pt x="712" y="376"/>
                  <a:pt x="912" y="384"/>
                </a:cubicBezTo>
                <a:cubicBezTo>
                  <a:pt x="1112" y="392"/>
                  <a:pt x="1472" y="264"/>
                  <a:pt x="1584" y="240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 type="oval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54" name="Group 1715">
            <a:extLst>
              <a:ext uri="{FF2B5EF4-FFF2-40B4-BE49-F238E27FC236}">
                <a16:creationId xmlns:a16="http://schemas.microsoft.com/office/drawing/2014/main" id="{F707E59F-3C1B-42F5-BBD1-475C794BDA9A}"/>
              </a:ext>
            </a:extLst>
          </p:cNvPr>
          <p:cNvGrpSpPr/>
          <p:nvPr>
            <p:custDataLst>
              <p:tags r:id="rId20"/>
            </p:custDataLst>
          </p:nvPr>
        </p:nvGrpSpPr>
        <p:grpSpPr>
          <a:xfrm>
            <a:off x="6248400" y="2484438"/>
            <a:ext cx="82550" cy="146050"/>
            <a:chOff x="1440" y="1680"/>
            <a:chExt cx="52" cy="92"/>
          </a:xfrm>
        </p:grpSpPr>
        <p:sp>
          <p:nvSpPr>
            <p:cNvPr id="37946" name="Line 1716">
              <a:extLst>
                <a:ext uri="{FF2B5EF4-FFF2-40B4-BE49-F238E27FC236}">
                  <a16:creationId xmlns:a16="http://schemas.microsoft.com/office/drawing/2014/main" id="{E924287D-57B5-43BA-B863-680367020FD3}"/>
                </a:ext>
              </a:extLst>
            </p:cNvPr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47" name="Line 1717">
              <a:extLst>
                <a:ext uri="{FF2B5EF4-FFF2-40B4-BE49-F238E27FC236}">
                  <a16:creationId xmlns:a16="http://schemas.microsoft.com/office/drawing/2014/main" id="{10158D6E-E7C8-46D7-9A06-D90BAEA196AD}"/>
                </a:ext>
              </a:extLst>
            </p:cNvPr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55" name="Freeform 1718">
            <a:extLst>
              <a:ext uri="{FF2B5EF4-FFF2-40B4-BE49-F238E27FC236}">
                <a16:creationId xmlns:a16="http://schemas.microsoft.com/office/drawing/2014/main" id="{40A83222-D7FD-4A43-890B-4070118BB151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4562475" y="2579688"/>
            <a:ext cx="2895600" cy="723900"/>
          </a:xfrm>
          <a:custGeom>
            <a:avLst/>
            <a:gdLst>
              <a:gd name="T0" fmla="*/ 0 w 1824"/>
              <a:gd name="T1" fmla="*/ 0 h 456"/>
              <a:gd name="T2" fmla="*/ 2147483646 w 1824"/>
              <a:gd name="T3" fmla="*/ 2147483646 h 456"/>
              <a:gd name="T4" fmla="*/ 2147483646 w 1824"/>
              <a:gd name="T5" fmla="*/ 2147483646 h 456"/>
              <a:gd name="T6" fmla="*/ 2147483646 w 1824"/>
              <a:gd name="T7" fmla="*/ 2147483646 h 4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24" h="456">
                <a:moveTo>
                  <a:pt x="0" y="0"/>
                </a:moveTo>
                <a:cubicBezTo>
                  <a:pt x="176" y="156"/>
                  <a:pt x="352" y="312"/>
                  <a:pt x="576" y="384"/>
                </a:cubicBezTo>
                <a:cubicBezTo>
                  <a:pt x="800" y="456"/>
                  <a:pt x="1136" y="448"/>
                  <a:pt x="1344" y="432"/>
                </a:cubicBezTo>
                <a:cubicBezTo>
                  <a:pt x="1552" y="416"/>
                  <a:pt x="1688" y="352"/>
                  <a:pt x="1824" y="28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56" name="Group 1719">
            <a:extLst>
              <a:ext uri="{FF2B5EF4-FFF2-40B4-BE49-F238E27FC236}">
                <a16:creationId xmlns:a16="http://schemas.microsoft.com/office/drawing/2014/main" id="{5E29D910-114C-443A-9C17-CEC376A00443}"/>
              </a:ext>
            </a:extLst>
          </p:cNvPr>
          <p:cNvGrpSpPr/>
          <p:nvPr>
            <p:custDataLst>
              <p:tags r:id="rId22"/>
            </p:custDataLst>
          </p:nvPr>
        </p:nvGrpSpPr>
        <p:grpSpPr>
          <a:xfrm>
            <a:off x="7448550" y="2970213"/>
            <a:ext cx="82550" cy="146050"/>
            <a:chOff x="1440" y="1680"/>
            <a:chExt cx="52" cy="92"/>
          </a:xfrm>
        </p:grpSpPr>
        <p:sp>
          <p:nvSpPr>
            <p:cNvPr id="37944" name="Line 1720">
              <a:extLst>
                <a:ext uri="{FF2B5EF4-FFF2-40B4-BE49-F238E27FC236}">
                  <a16:creationId xmlns:a16="http://schemas.microsoft.com/office/drawing/2014/main" id="{B15DFB28-70AC-4FC6-9BBB-44D6E9463DAA}"/>
                </a:ext>
              </a:extLst>
            </p:cNvPr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45" name="Line 1721">
              <a:extLst>
                <a:ext uri="{FF2B5EF4-FFF2-40B4-BE49-F238E27FC236}">
                  <a16:creationId xmlns:a16="http://schemas.microsoft.com/office/drawing/2014/main" id="{FE4D5944-96D4-40F3-9C16-62A0B5658D6F}"/>
                </a:ext>
              </a:extLst>
            </p:cNvPr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57" name="Freeform 1722">
            <a:extLst>
              <a:ext uri="{FF2B5EF4-FFF2-40B4-BE49-F238E27FC236}">
                <a16:creationId xmlns:a16="http://schemas.microsoft.com/office/drawing/2014/main" id="{9E5C6686-81C0-40E5-BBFE-0A6C0FB2C570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4572000" y="2598738"/>
            <a:ext cx="2133600" cy="2781300"/>
          </a:xfrm>
          <a:custGeom>
            <a:avLst/>
            <a:gdLst>
              <a:gd name="T0" fmla="*/ 0 w 1344"/>
              <a:gd name="T1" fmla="*/ 0 h 1752"/>
              <a:gd name="T2" fmla="*/ 2147483646 w 1344"/>
              <a:gd name="T3" fmla="*/ 2147483646 h 1752"/>
              <a:gd name="T4" fmla="*/ 2147483646 w 1344"/>
              <a:gd name="T5" fmla="*/ 2147483646 h 1752"/>
              <a:gd name="T6" fmla="*/ 2147483646 w 1344"/>
              <a:gd name="T7" fmla="*/ 2147483646 h 1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4" h="1752">
                <a:moveTo>
                  <a:pt x="0" y="0"/>
                </a:moveTo>
                <a:cubicBezTo>
                  <a:pt x="92" y="460"/>
                  <a:pt x="184" y="920"/>
                  <a:pt x="288" y="1200"/>
                </a:cubicBezTo>
                <a:cubicBezTo>
                  <a:pt x="392" y="1480"/>
                  <a:pt x="448" y="1608"/>
                  <a:pt x="624" y="1680"/>
                </a:cubicBezTo>
                <a:cubicBezTo>
                  <a:pt x="800" y="1752"/>
                  <a:pt x="1072" y="1692"/>
                  <a:pt x="1344" y="1632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58" name="Group 1723">
            <a:extLst>
              <a:ext uri="{FF2B5EF4-FFF2-40B4-BE49-F238E27FC236}">
                <a16:creationId xmlns:a16="http://schemas.microsoft.com/office/drawing/2014/main" id="{9A76D1B2-E212-469D-B07B-1B74057061D7}"/>
              </a:ext>
            </a:extLst>
          </p:cNvPr>
          <p:cNvGrpSpPr/>
          <p:nvPr>
            <p:custDataLst>
              <p:tags r:id="rId24"/>
            </p:custDataLst>
          </p:nvPr>
        </p:nvGrpSpPr>
        <p:grpSpPr>
          <a:xfrm>
            <a:off x="6705600" y="5113338"/>
            <a:ext cx="82550" cy="146050"/>
            <a:chOff x="1440" y="1680"/>
            <a:chExt cx="52" cy="92"/>
          </a:xfrm>
        </p:grpSpPr>
        <p:sp>
          <p:nvSpPr>
            <p:cNvPr id="37942" name="Line 1724">
              <a:extLst>
                <a:ext uri="{FF2B5EF4-FFF2-40B4-BE49-F238E27FC236}">
                  <a16:creationId xmlns:a16="http://schemas.microsoft.com/office/drawing/2014/main" id="{EF13BC3B-27E0-44BD-97E0-69DF66D1D018}"/>
                </a:ext>
              </a:extLst>
            </p:cNvPr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43" name="Line 1725">
              <a:extLst>
                <a:ext uri="{FF2B5EF4-FFF2-40B4-BE49-F238E27FC236}">
                  <a16:creationId xmlns:a16="http://schemas.microsoft.com/office/drawing/2014/main" id="{53515105-1B71-4A06-BCD0-4F46F82CE501}"/>
                </a:ext>
              </a:extLst>
            </p:cNvPr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59" name="Freeform 1726">
            <a:extLst>
              <a:ext uri="{FF2B5EF4-FFF2-40B4-BE49-F238E27FC236}">
                <a16:creationId xmlns:a16="http://schemas.microsoft.com/office/drawing/2014/main" id="{63A04F84-A6CF-4D40-B8CE-3D765DEF0301}"/>
              </a:ext>
            </a:extLst>
          </p:cNvPr>
          <p:cNvSpPr/>
          <p:nvPr>
            <p:custDataLst>
              <p:tags r:id="rId25"/>
            </p:custDataLst>
          </p:nvPr>
        </p:nvSpPr>
        <p:spPr bwMode="auto">
          <a:xfrm>
            <a:off x="4648200" y="2941638"/>
            <a:ext cx="990600" cy="685800"/>
          </a:xfrm>
          <a:custGeom>
            <a:avLst/>
            <a:gdLst>
              <a:gd name="T0" fmla="*/ 0 w 624"/>
              <a:gd name="T1" fmla="*/ 0 h 432"/>
              <a:gd name="T2" fmla="*/ 2147483646 w 624"/>
              <a:gd name="T3" fmla="*/ 2147483646 h 432"/>
              <a:gd name="T4" fmla="*/ 2147483646 w 624"/>
              <a:gd name="T5" fmla="*/ 2147483646 h 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24" h="432">
                <a:moveTo>
                  <a:pt x="0" y="0"/>
                </a:moveTo>
                <a:cubicBezTo>
                  <a:pt x="68" y="108"/>
                  <a:pt x="136" y="216"/>
                  <a:pt x="240" y="288"/>
                </a:cubicBezTo>
                <a:cubicBezTo>
                  <a:pt x="344" y="360"/>
                  <a:pt x="484" y="396"/>
                  <a:pt x="624" y="432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60" name="Group 1727">
            <a:extLst>
              <a:ext uri="{FF2B5EF4-FFF2-40B4-BE49-F238E27FC236}">
                <a16:creationId xmlns:a16="http://schemas.microsoft.com/office/drawing/2014/main" id="{53D5035F-6172-47FE-83E9-4C42C9D67407}"/>
              </a:ext>
            </a:extLst>
          </p:cNvPr>
          <p:cNvGrpSpPr/>
          <p:nvPr>
            <p:custDataLst>
              <p:tags r:id="rId26"/>
            </p:custDataLst>
          </p:nvPr>
        </p:nvGrpSpPr>
        <p:grpSpPr>
          <a:xfrm>
            <a:off x="5638800" y="3551238"/>
            <a:ext cx="82550" cy="146050"/>
            <a:chOff x="1440" y="1680"/>
            <a:chExt cx="52" cy="92"/>
          </a:xfrm>
        </p:grpSpPr>
        <p:sp>
          <p:nvSpPr>
            <p:cNvPr id="37940" name="Line 1728">
              <a:extLst>
                <a:ext uri="{FF2B5EF4-FFF2-40B4-BE49-F238E27FC236}">
                  <a16:creationId xmlns:a16="http://schemas.microsoft.com/office/drawing/2014/main" id="{33F22F71-4692-4473-899C-A3ED96264029}"/>
                </a:ext>
              </a:extLst>
            </p:cNvPr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41" name="Line 1729">
              <a:extLst>
                <a:ext uri="{FF2B5EF4-FFF2-40B4-BE49-F238E27FC236}">
                  <a16:creationId xmlns:a16="http://schemas.microsoft.com/office/drawing/2014/main" id="{1AA0D207-24AC-4003-B4B0-D96B13FCDEAA}"/>
                </a:ext>
              </a:extLst>
            </p:cNvPr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61" name="Freeform 1730">
            <a:extLst>
              <a:ext uri="{FF2B5EF4-FFF2-40B4-BE49-F238E27FC236}">
                <a16:creationId xmlns:a16="http://schemas.microsoft.com/office/drawing/2014/main" id="{6BD9F775-256E-482B-9506-8CA247D33933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4724400" y="3398838"/>
            <a:ext cx="1828800" cy="850900"/>
          </a:xfrm>
          <a:custGeom>
            <a:avLst/>
            <a:gdLst>
              <a:gd name="T0" fmla="*/ 0 w 1152"/>
              <a:gd name="T1" fmla="*/ 0 h 536"/>
              <a:gd name="T2" fmla="*/ 2147483646 w 1152"/>
              <a:gd name="T3" fmla="*/ 2147483646 h 536"/>
              <a:gd name="T4" fmla="*/ 2147483646 w 1152"/>
              <a:gd name="T5" fmla="*/ 2147483646 h 5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152" h="536">
                <a:moveTo>
                  <a:pt x="0" y="0"/>
                </a:moveTo>
                <a:cubicBezTo>
                  <a:pt x="120" y="212"/>
                  <a:pt x="240" y="424"/>
                  <a:pt x="432" y="480"/>
                </a:cubicBezTo>
                <a:cubicBezTo>
                  <a:pt x="624" y="536"/>
                  <a:pt x="888" y="436"/>
                  <a:pt x="1152" y="336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62" name="Group 1731">
            <a:extLst>
              <a:ext uri="{FF2B5EF4-FFF2-40B4-BE49-F238E27FC236}">
                <a16:creationId xmlns:a16="http://schemas.microsoft.com/office/drawing/2014/main" id="{1B07DDFF-3103-4610-B758-0C69A0BCE32F}"/>
              </a:ext>
            </a:extLst>
          </p:cNvPr>
          <p:cNvGrpSpPr/>
          <p:nvPr>
            <p:custDataLst>
              <p:tags r:id="rId28"/>
            </p:custDataLst>
          </p:nvPr>
        </p:nvGrpSpPr>
        <p:grpSpPr>
          <a:xfrm>
            <a:off x="6553200" y="3865563"/>
            <a:ext cx="82550" cy="146050"/>
            <a:chOff x="1440" y="1680"/>
            <a:chExt cx="52" cy="92"/>
          </a:xfrm>
        </p:grpSpPr>
        <p:sp>
          <p:nvSpPr>
            <p:cNvPr id="37938" name="Line 1732">
              <a:extLst>
                <a:ext uri="{FF2B5EF4-FFF2-40B4-BE49-F238E27FC236}">
                  <a16:creationId xmlns:a16="http://schemas.microsoft.com/office/drawing/2014/main" id="{D7C20FF1-B8BD-4104-B5D3-2263D8FF9FD1}"/>
                </a:ext>
              </a:extLst>
            </p:cNvPr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39" name="Line 1733">
              <a:extLst>
                <a:ext uri="{FF2B5EF4-FFF2-40B4-BE49-F238E27FC236}">
                  <a16:creationId xmlns:a16="http://schemas.microsoft.com/office/drawing/2014/main" id="{E1CE89A8-21BC-42E7-A975-F3CB5861D545}"/>
                </a:ext>
              </a:extLst>
            </p:cNvPr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63" name="Freeform 1734">
            <a:extLst>
              <a:ext uri="{FF2B5EF4-FFF2-40B4-BE49-F238E27FC236}">
                <a16:creationId xmlns:a16="http://schemas.microsoft.com/office/drawing/2014/main" id="{96F1E8CD-A436-44AC-9C8E-9233D81032E3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3505200" y="5456238"/>
            <a:ext cx="2667000" cy="520700"/>
          </a:xfrm>
          <a:custGeom>
            <a:avLst/>
            <a:gdLst>
              <a:gd name="T0" fmla="*/ 0 w 1680"/>
              <a:gd name="T1" fmla="*/ 0 h 328"/>
              <a:gd name="T2" fmla="*/ 2147483646 w 1680"/>
              <a:gd name="T3" fmla="*/ 2147483646 h 328"/>
              <a:gd name="T4" fmla="*/ 2147483646 w 1680"/>
              <a:gd name="T5" fmla="*/ 2147483646 h 328"/>
              <a:gd name="T6" fmla="*/ 2147483646 w 1680"/>
              <a:gd name="T7" fmla="*/ 2147483646 h 3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80" h="328">
                <a:moveTo>
                  <a:pt x="0" y="0"/>
                </a:moveTo>
                <a:cubicBezTo>
                  <a:pt x="160" y="0"/>
                  <a:pt x="320" y="0"/>
                  <a:pt x="528" y="48"/>
                </a:cubicBezTo>
                <a:cubicBezTo>
                  <a:pt x="736" y="96"/>
                  <a:pt x="1056" y="248"/>
                  <a:pt x="1248" y="288"/>
                </a:cubicBezTo>
                <a:cubicBezTo>
                  <a:pt x="1440" y="328"/>
                  <a:pt x="1560" y="308"/>
                  <a:pt x="1680" y="28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 type="oval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64" name="Group 1735">
            <a:extLst>
              <a:ext uri="{FF2B5EF4-FFF2-40B4-BE49-F238E27FC236}">
                <a16:creationId xmlns:a16="http://schemas.microsoft.com/office/drawing/2014/main" id="{E47A1E60-83BE-4D3E-855A-7373AB00057F}"/>
              </a:ext>
            </a:extLst>
          </p:cNvPr>
          <p:cNvGrpSpPr/>
          <p:nvPr>
            <p:custDataLst>
              <p:tags r:id="rId30"/>
            </p:custDataLst>
          </p:nvPr>
        </p:nvGrpSpPr>
        <p:grpSpPr>
          <a:xfrm>
            <a:off x="6172200" y="5837238"/>
            <a:ext cx="82550" cy="146050"/>
            <a:chOff x="1440" y="1680"/>
            <a:chExt cx="52" cy="92"/>
          </a:xfrm>
        </p:grpSpPr>
        <p:sp>
          <p:nvSpPr>
            <p:cNvPr id="37936" name="Line 1736">
              <a:extLst>
                <a:ext uri="{FF2B5EF4-FFF2-40B4-BE49-F238E27FC236}">
                  <a16:creationId xmlns:a16="http://schemas.microsoft.com/office/drawing/2014/main" id="{CA8ADB1C-F5C8-42D2-B020-726CDE2A010C}"/>
                </a:ext>
              </a:extLst>
            </p:cNvPr>
            <p:cNvSpPr>
              <a:spLocks noChangeShapeType="1"/>
            </p:cNvSpPr>
            <p:nvPr>
              <p:custDataLst>
                <p:tags r:id="rId42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37" name="Line 1737">
              <a:extLst>
                <a:ext uri="{FF2B5EF4-FFF2-40B4-BE49-F238E27FC236}">
                  <a16:creationId xmlns:a16="http://schemas.microsoft.com/office/drawing/2014/main" id="{25159EB7-D827-423C-90B6-4A38D43C63EE}"/>
                </a:ext>
              </a:extLst>
            </p:cNvPr>
            <p:cNvSpPr>
              <a:spLocks noChangeShapeType="1"/>
            </p:cNvSpPr>
            <p:nvPr>
              <p:custDataLst>
                <p:tags r:id="rId43"/>
              </p:custDataLst>
            </p:nvPr>
          </p:nvSpPr>
          <p:spPr bwMode="auto">
            <a:xfrm flipH="1" flipV="1">
              <a:off x="1444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7865" name="Freeform 1738">
            <a:extLst>
              <a:ext uri="{FF2B5EF4-FFF2-40B4-BE49-F238E27FC236}">
                <a16:creationId xmlns:a16="http://schemas.microsoft.com/office/drawing/2014/main" id="{18278737-291F-4937-87A2-5C57037C0618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3581400" y="5519738"/>
            <a:ext cx="685800" cy="88900"/>
          </a:xfrm>
          <a:custGeom>
            <a:avLst/>
            <a:gdLst>
              <a:gd name="T0" fmla="*/ 0 w 432"/>
              <a:gd name="T1" fmla="*/ 2147483646 h 56"/>
              <a:gd name="T2" fmla="*/ 2147483646 w 432"/>
              <a:gd name="T3" fmla="*/ 2147483646 h 56"/>
              <a:gd name="T4" fmla="*/ 2147483646 w 432"/>
              <a:gd name="T5" fmla="*/ 2147483646 h 5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2" h="56">
                <a:moveTo>
                  <a:pt x="0" y="56"/>
                </a:moveTo>
                <a:cubicBezTo>
                  <a:pt x="132" y="36"/>
                  <a:pt x="264" y="16"/>
                  <a:pt x="336" y="8"/>
                </a:cubicBezTo>
                <a:cubicBezTo>
                  <a:pt x="408" y="0"/>
                  <a:pt x="420" y="4"/>
                  <a:pt x="432" y="8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  <a:headEnd type="oval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7866" name="Freeform 1739">
            <a:extLst>
              <a:ext uri="{FF2B5EF4-FFF2-40B4-BE49-F238E27FC236}">
                <a16:creationId xmlns:a16="http://schemas.microsoft.com/office/drawing/2014/main" id="{9C213147-CE8C-4350-95CC-1E04978E9767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4648200" y="5627688"/>
            <a:ext cx="381000" cy="533400"/>
          </a:xfrm>
          <a:custGeom>
            <a:avLst/>
            <a:gdLst>
              <a:gd name="T0" fmla="*/ 0 w 240"/>
              <a:gd name="T1" fmla="*/ 0 h 336"/>
              <a:gd name="T2" fmla="*/ 2147483646 w 240"/>
              <a:gd name="T3" fmla="*/ 2147483646 h 336"/>
              <a:gd name="T4" fmla="*/ 2147483646 w 240"/>
              <a:gd name="T5" fmla="*/ 2147483646 h 3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0" h="336">
                <a:moveTo>
                  <a:pt x="0" y="0"/>
                </a:moveTo>
                <a:cubicBezTo>
                  <a:pt x="52" y="44"/>
                  <a:pt x="104" y="88"/>
                  <a:pt x="144" y="144"/>
                </a:cubicBezTo>
                <a:cubicBezTo>
                  <a:pt x="184" y="200"/>
                  <a:pt x="212" y="268"/>
                  <a:pt x="240" y="336"/>
                </a:cubicBezTo>
              </a:path>
            </a:pathLst>
          </a:custGeom>
          <a:noFill/>
          <a:ln w="19050" cmpd="sng">
            <a:solidFill>
              <a:schemeClr val="bg1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77867" name="Group 1740">
            <a:extLst>
              <a:ext uri="{FF2B5EF4-FFF2-40B4-BE49-F238E27FC236}">
                <a16:creationId xmlns:a16="http://schemas.microsoft.com/office/drawing/2014/main" id="{30831085-C8AD-4DB9-A30C-A696374D4BAE}"/>
              </a:ext>
            </a:extLst>
          </p:cNvPr>
          <p:cNvGrpSpPr/>
          <p:nvPr>
            <p:custDataLst>
              <p:tags r:id="rId33"/>
            </p:custDataLst>
          </p:nvPr>
        </p:nvGrpSpPr>
        <p:grpSpPr>
          <a:xfrm rot="3631447">
            <a:off x="4984750" y="6081713"/>
            <a:ext cx="82550" cy="146050"/>
            <a:chOff x="1440" y="1680"/>
            <a:chExt cx="52" cy="92"/>
          </a:xfrm>
        </p:grpSpPr>
        <p:sp>
          <p:nvSpPr>
            <p:cNvPr id="37934" name="Line 1741">
              <a:extLst>
                <a:ext uri="{FF2B5EF4-FFF2-40B4-BE49-F238E27FC236}">
                  <a16:creationId xmlns:a16="http://schemas.microsoft.com/office/drawing/2014/main" id="{DCE96445-897B-4383-B78F-A3C0A6887A68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V="1">
              <a:off x="1440" y="1680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  <p:sp>
          <p:nvSpPr>
            <p:cNvPr id="37935" name="Line 1742">
              <a:extLst>
                <a:ext uri="{FF2B5EF4-FFF2-40B4-BE49-F238E27FC236}">
                  <a16:creationId xmlns:a16="http://schemas.microsoft.com/office/drawing/2014/main" id="{F72310FB-B5F5-4E4D-96E8-AFDEB6AC140F}"/>
                </a:ext>
              </a:extLst>
            </p:cNvPr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 flipH="1" flipV="1">
              <a:off x="1443" y="1724"/>
              <a:ext cx="48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fr-FR"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BFD5EA3-CC25-52E3-FC4C-28470785867A}"/>
              </a:ext>
            </a:extLst>
          </p:cNvPr>
          <p:cNvSpPr txBox="1"/>
          <p:nvPr>
            <p:custDataLst>
              <p:tags r:id="rId34"/>
            </p:custDataLst>
          </p:nvPr>
        </p:nvSpPr>
        <p:spPr>
          <a:xfrm>
            <a:off x="7458075" y="265796"/>
            <a:ext cx="30861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：负责休息</a:t>
            </a:r>
            <a:r>
              <a:rPr lang="en-US" altLang="zh-CN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消化</a:t>
            </a:r>
          </a:p>
        </p:txBody>
      </p:sp>
      <p:sp>
        <p:nvSpPr>
          <p:cNvPr id="1733" name="文本框 1732">
            <a:extLst>
              <a:ext uri="{FF2B5EF4-FFF2-40B4-BE49-F238E27FC236}">
                <a16:creationId xmlns:a16="http://schemas.microsoft.com/office/drawing/2014/main" id="{8F30D9DA-BB6F-79DD-256C-D1ABCC641694}"/>
              </a:ext>
            </a:extLst>
          </p:cNvPr>
          <p:cNvSpPr txBox="1"/>
          <p:nvPr>
            <p:custDataLst>
              <p:tags r:id="rId35"/>
            </p:custDataLst>
          </p:nvPr>
        </p:nvSpPr>
        <p:spPr>
          <a:xfrm flipH="1">
            <a:off x="7173870" y="1220217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瞳孔收缩</a:t>
            </a:r>
          </a:p>
        </p:txBody>
      </p:sp>
      <p:sp>
        <p:nvSpPr>
          <p:cNvPr id="1734" name="文本框 1733">
            <a:extLst>
              <a:ext uri="{FF2B5EF4-FFF2-40B4-BE49-F238E27FC236}">
                <a16:creationId xmlns:a16="http://schemas.microsoft.com/office/drawing/2014/main" id="{B42C02E3-76B9-E3A2-9025-F1473CACC88B}"/>
              </a:ext>
            </a:extLst>
          </p:cNvPr>
          <p:cNvSpPr txBox="1"/>
          <p:nvPr>
            <p:custDataLst>
              <p:tags r:id="rId36"/>
            </p:custDataLst>
          </p:nvPr>
        </p:nvSpPr>
        <p:spPr>
          <a:xfrm flipH="1">
            <a:off x="8193302" y="1789588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促进唾液腺分泌</a:t>
            </a:r>
          </a:p>
        </p:txBody>
      </p:sp>
      <p:sp>
        <p:nvSpPr>
          <p:cNvPr id="1735" name="文本框 1734">
            <a:extLst>
              <a:ext uri="{FF2B5EF4-FFF2-40B4-BE49-F238E27FC236}">
                <a16:creationId xmlns:a16="http://schemas.microsoft.com/office/drawing/2014/main" id="{0BF43AF7-4A09-B5DD-A8C6-2455E3A6AE65}"/>
              </a:ext>
            </a:extLst>
          </p:cNvPr>
          <p:cNvSpPr txBox="1"/>
          <p:nvPr>
            <p:custDataLst>
              <p:tags r:id="rId37"/>
            </p:custDataLst>
          </p:nvPr>
        </p:nvSpPr>
        <p:spPr>
          <a:xfrm flipH="1">
            <a:off x="7353042" y="2229814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心跳减慢</a:t>
            </a:r>
          </a:p>
        </p:txBody>
      </p:sp>
      <p:sp>
        <p:nvSpPr>
          <p:cNvPr id="1736" name="文本框 1735">
            <a:extLst>
              <a:ext uri="{FF2B5EF4-FFF2-40B4-BE49-F238E27FC236}">
                <a16:creationId xmlns:a16="http://schemas.microsoft.com/office/drawing/2014/main" id="{B9C63659-A758-1CA4-CFB1-D6D23096DF8F}"/>
              </a:ext>
            </a:extLst>
          </p:cNvPr>
          <p:cNvSpPr txBox="1"/>
          <p:nvPr>
            <p:custDataLst>
              <p:tags r:id="rId38"/>
            </p:custDataLst>
          </p:nvPr>
        </p:nvSpPr>
        <p:spPr>
          <a:xfrm flipH="1">
            <a:off x="8601075" y="3198783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支气管收缩</a:t>
            </a:r>
          </a:p>
        </p:txBody>
      </p:sp>
      <p:sp>
        <p:nvSpPr>
          <p:cNvPr id="1737" name="文本框 1736">
            <a:extLst>
              <a:ext uri="{FF2B5EF4-FFF2-40B4-BE49-F238E27FC236}">
                <a16:creationId xmlns:a16="http://schemas.microsoft.com/office/drawing/2014/main" id="{E08ED856-0DC6-0181-1AEB-1838ED80DB92}"/>
              </a:ext>
            </a:extLst>
          </p:cNvPr>
          <p:cNvSpPr txBox="1"/>
          <p:nvPr>
            <p:custDataLst>
              <p:tags r:id="rId39"/>
            </p:custDataLst>
          </p:nvPr>
        </p:nvSpPr>
        <p:spPr>
          <a:xfrm flipH="1">
            <a:off x="7742280" y="4367808"/>
            <a:ext cx="20388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20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</a:rPr>
              <a:t>促进胃肠蠕动</a:t>
            </a:r>
          </a:p>
        </p:txBody>
      </p:sp>
    </p:spTree>
    <p:extLst>
      <p:ext uri="{BB962C8B-B14F-4D97-AF65-F5344CB8AC3E}">
        <p14:creationId xmlns:p14="http://schemas.microsoft.com/office/powerpoint/2010/main" val="16653401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733" grpId="0"/>
      <p:bldP spid="1734" grpId="0"/>
      <p:bldP spid="1735" grpId="0"/>
      <p:bldP spid="1736" grpId="0"/>
      <p:bldP spid="173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 descr="http://t9.baidu.com/it/u=2447098220,4041699477&amp;fm=191&amp;app=48&amp;wm=1,13,90,45,0,7&amp;wmo=10,10&amp;n=0&amp;g=0n&amp;f=JPEG?sec=1853310920&amp;t=f61bb2f3c77b14c2a31a0f290f3add16">
            <a:extLst>
              <a:ext uri="{FF2B5EF4-FFF2-40B4-BE49-F238E27FC236}">
                <a16:creationId xmlns:a16="http://schemas.microsoft.com/office/drawing/2014/main" id="{C2F24BB3-3FAA-89DC-1E89-CA50582FDB4C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1667099" y="1455964"/>
            <a:ext cx="114291" cy="114291"/>
          </a:xfrm>
          <a:prstGeom prst="rect">
            <a:avLst/>
          </a:prstGeom>
          <a:noFill/>
          <a:ln w="9525">
            <a:noFill/>
          </a:ln>
        </p:spPr>
        <p:txBody>
          <a:bodyPr wrap="square" lIns="34287" tIns="17143" rIns="34287" bIns="17143" anchor="t"/>
          <a:lstStyle/>
          <a:p>
            <a:endParaRPr lang="zh-CN" altLang="en-US" sz="2400">
              <a:solidFill>
                <a:srgbClr val="000000"/>
              </a:solidFill>
              <a:latin typeface="Times New Roman" panose="02020603050405020304" pitchFamily="18" charset="0"/>
              <a:ea typeface="微软雅黑"/>
              <a:sym typeface="Wingdings" panose="05000000000000000000" pitchFamily="2" charset="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693E7178-2BA6-2F27-D689-338548550E6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9177073" y="3172471"/>
            <a:ext cx="16111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1313D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从脑干和脊髓骶部发出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011D941-772C-D1DD-9F22-A4A6A4F1795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31210" y="3361348"/>
            <a:ext cx="1507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rgbClr val="1313DF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从脊髓的胸腰段发出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77DEDCD1-3EED-0B32-80BA-D690623A966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52998" y="5860328"/>
            <a:ext cx="2130425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（</a:t>
            </a:r>
            <a:r>
              <a:rPr lang="en-US" altLang="zh-CN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3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）意义：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DE82D3D8-3CF5-60B7-D4CD-2D93901050E6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667099" y="6232642"/>
            <a:ext cx="9980667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可以使机体对外界刺激作出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更精确的反应</a:t>
            </a: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，使机体更好地</a:t>
            </a:r>
            <a:r>
              <a:rPr lang="zh-CN" altLang="en-US" sz="240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适应环境的变化</a:t>
            </a:r>
            <a:r>
              <a:rPr lang="zh-CN" altLang="en-US" sz="2400">
                <a:solidFill>
                  <a:prstClr val="black"/>
                </a:solidFill>
                <a:latin typeface="Times New Roman" panose="02020603050405020304" pitchFamily="18" charset="0"/>
                <a:ea typeface="微软雅黑"/>
                <a:cs typeface="宋体" pitchFamily="2" charset="-122"/>
                <a:sym typeface="+mn-ea"/>
              </a:rPr>
              <a:t>；</a:t>
            </a:r>
          </a:p>
        </p:txBody>
      </p:sp>
      <p:sp>
        <p:nvSpPr>
          <p:cNvPr id="8" name="五边形 1">
            <a:extLst>
              <a:ext uri="{FF2B5EF4-FFF2-40B4-BE49-F238E27FC236}">
                <a16:creationId xmlns:a16="http://schemas.microsoft.com/office/drawing/2014/main" id="{FC644A7F-1208-3F9E-AE23-30A7A821A200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9" name="Shape 120">
            <a:extLst>
              <a:ext uri="{FF2B5EF4-FFF2-40B4-BE49-F238E27FC236}">
                <a16:creationId xmlns:a16="http://schemas.microsoft.com/office/drawing/2014/main" id="{72E0C7E6-3731-FE18-60AE-2A0D5D8F0CFE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pic>
        <p:nvPicPr>
          <p:cNvPr id="10" name="图片 1"/>
          <p:cNvPicPr>
            <a:picLocks noChangeAspect="1"/>
          </p:cNvPicPr>
          <p:nvPr/>
        </p:nvPicPr>
        <p:blipFill>
          <a:blip r:embed="rId9">
            <a:lum contrast="42000"/>
          </a:blip>
          <a:stretch>
            <a:fillRect/>
          </a:stretch>
        </p:blipFill>
        <p:spPr>
          <a:xfrm rot="-5400000">
            <a:off x="2900338" y="85508"/>
            <a:ext cx="5157788" cy="6881812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5005026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图示 31">
            <a:extLst>
              <a:ext uri="{FF2B5EF4-FFF2-40B4-BE49-F238E27FC236}">
                <a16:creationId xmlns:a16="http://schemas.microsoft.com/office/drawing/2014/main" id="{FA28E7FA-F97A-E8D6-9DF2-C2ED5C35AA65}"/>
              </a:ext>
            </a:extLst>
          </p:cNvPr>
          <p:cNvGraphicFramePr/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6015982"/>
              </p:ext>
            </p:extLst>
          </p:nvPr>
        </p:nvGraphicFramePr>
        <p:xfrm>
          <a:off x="5215938" y="2756924"/>
          <a:ext cx="6309894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4" r:lo="rId35" r:qs="rId36" r:cs="rId37"/>
          </a:graphicData>
        </a:graphic>
      </p:graphicFrame>
      <p:sp>
        <p:nvSpPr>
          <p:cNvPr id="33" name="标题 1">
            <a:extLst>
              <a:ext uri="{FF2B5EF4-FFF2-40B4-BE49-F238E27FC236}">
                <a16:creationId xmlns:a16="http://schemas.microsoft.com/office/drawing/2014/main" id="{06D57DF7-7FD5-5F12-DC04-3C5B84A07BF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36522" y="402317"/>
            <a:ext cx="1676483" cy="535769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sz="2800">
                <a:solidFill>
                  <a:schemeClr val="bg1"/>
                </a:solidFill>
                <a:latin typeface="+mn-ea"/>
                <a:ea typeface="+mn-ea"/>
              </a:rPr>
              <a:t>小结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EB2EB243-7B0F-8616-825D-9A2FF8AB8478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595469" y="1147759"/>
            <a:ext cx="10835962" cy="5104020"/>
            <a:chOff x="316069" y="1080879"/>
            <a:chExt cx="10835962" cy="5104020"/>
          </a:xfrm>
        </p:grpSpPr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5E74BFD0-3473-4893-FC9B-A74311F8E090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5124482" y="5248192"/>
              <a:ext cx="483577" cy="330218"/>
            </a:xfrm>
            <a:custGeom>
              <a:avLst/>
              <a:gdLst>
                <a:gd name="connsiteX0" fmla="*/ 0 w 483577"/>
                <a:gd name="connsiteY0" fmla="*/ 0 h 330218"/>
                <a:gd name="connsiteX1" fmla="*/ 241788 w 483577"/>
                <a:gd name="connsiteY1" fmla="*/ 0 h 330218"/>
                <a:gd name="connsiteX2" fmla="*/ 241788 w 483577"/>
                <a:gd name="connsiteY2" fmla="*/ 330218 h 330218"/>
                <a:gd name="connsiteX3" fmla="*/ 483577 w 483577"/>
                <a:gd name="connsiteY3" fmla="*/ 330218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0"/>
                  </a:moveTo>
                  <a:lnTo>
                    <a:pt x="241788" y="0"/>
                  </a:lnTo>
                  <a:lnTo>
                    <a:pt x="241788" y="330218"/>
                  </a:lnTo>
                  <a:lnTo>
                    <a:pt x="483577" y="330218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8DF1E6C7-F80A-F20C-6593-0BFB108A79FD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124482" y="4917974"/>
              <a:ext cx="483577" cy="330218"/>
            </a:xfrm>
            <a:custGeom>
              <a:avLst/>
              <a:gdLst>
                <a:gd name="connsiteX0" fmla="*/ 0 w 483577"/>
                <a:gd name="connsiteY0" fmla="*/ 330218 h 330218"/>
                <a:gd name="connsiteX1" fmla="*/ 241788 w 483577"/>
                <a:gd name="connsiteY1" fmla="*/ 330218 h 330218"/>
                <a:gd name="connsiteX2" fmla="*/ 241788 w 483577"/>
                <a:gd name="connsiteY2" fmla="*/ 0 h 330218"/>
                <a:gd name="connsiteX3" fmla="*/ 483577 w 483577"/>
                <a:gd name="connsiteY3" fmla="*/ 0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330218"/>
                  </a:moveTo>
                  <a:lnTo>
                    <a:pt x="241788" y="330218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65DBB42-2323-E021-5677-5C90B3107E4A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4870482" y="5248192"/>
              <a:ext cx="483577" cy="330218"/>
            </a:xfrm>
            <a:custGeom>
              <a:avLst/>
              <a:gdLst>
                <a:gd name="connsiteX0" fmla="*/ 0 w 483577"/>
                <a:gd name="connsiteY0" fmla="*/ 0 h 330218"/>
                <a:gd name="connsiteX1" fmla="*/ 241788 w 483577"/>
                <a:gd name="connsiteY1" fmla="*/ 0 h 330218"/>
                <a:gd name="connsiteX2" fmla="*/ 241788 w 483577"/>
                <a:gd name="connsiteY2" fmla="*/ 330218 h 330218"/>
                <a:gd name="connsiteX3" fmla="*/ 483577 w 483577"/>
                <a:gd name="connsiteY3" fmla="*/ 330218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0"/>
                  </a:moveTo>
                  <a:lnTo>
                    <a:pt x="241788" y="0"/>
                  </a:lnTo>
                  <a:lnTo>
                    <a:pt x="241788" y="330218"/>
                  </a:lnTo>
                  <a:lnTo>
                    <a:pt x="483577" y="330218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686BA361-C1B8-D47C-AD17-BCA951DC17D2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4870482" y="4917974"/>
              <a:ext cx="483577" cy="330218"/>
            </a:xfrm>
            <a:custGeom>
              <a:avLst/>
              <a:gdLst>
                <a:gd name="connsiteX0" fmla="*/ 0 w 483577"/>
                <a:gd name="connsiteY0" fmla="*/ 330218 h 330218"/>
                <a:gd name="connsiteX1" fmla="*/ 241788 w 483577"/>
                <a:gd name="connsiteY1" fmla="*/ 330218 h 330218"/>
                <a:gd name="connsiteX2" fmla="*/ 241788 w 483577"/>
                <a:gd name="connsiteY2" fmla="*/ 0 h 330218"/>
                <a:gd name="connsiteX3" fmla="*/ 483577 w 483577"/>
                <a:gd name="connsiteY3" fmla="*/ 0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330218"/>
                  </a:moveTo>
                  <a:lnTo>
                    <a:pt x="241788" y="330218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B40C0366-17D3-538A-5C60-7878608939E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2546382" y="5260892"/>
              <a:ext cx="483577" cy="330218"/>
            </a:xfrm>
            <a:custGeom>
              <a:avLst/>
              <a:gdLst>
                <a:gd name="connsiteX0" fmla="*/ 0 w 483577"/>
                <a:gd name="connsiteY0" fmla="*/ 0 h 330218"/>
                <a:gd name="connsiteX1" fmla="*/ 241788 w 483577"/>
                <a:gd name="connsiteY1" fmla="*/ 0 h 330218"/>
                <a:gd name="connsiteX2" fmla="*/ 241788 w 483577"/>
                <a:gd name="connsiteY2" fmla="*/ 330218 h 330218"/>
                <a:gd name="connsiteX3" fmla="*/ 483577 w 483577"/>
                <a:gd name="connsiteY3" fmla="*/ 330218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0"/>
                  </a:moveTo>
                  <a:lnTo>
                    <a:pt x="241788" y="0"/>
                  </a:lnTo>
                  <a:lnTo>
                    <a:pt x="241788" y="330218"/>
                  </a:lnTo>
                  <a:lnTo>
                    <a:pt x="483577" y="330218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F7490991-AEF9-921B-3194-6F02484F3A9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2546382" y="4930674"/>
              <a:ext cx="483577" cy="330218"/>
            </a:xfrm>
            <a:custGeom>
              <a:avLst/>
              <a:gdLst>
                <a:gd name="connsiteX0" fmla="*/ 0 w 483577"/>
                <a:gd name="connsiteY0" fmla="*/ 330218 h 330218"/>
                <a:gd name="connsiteX1" fmla="*/ 241788 w 483577"/>
                <a:gd name="connsiteY1" fmla="*/ 330218 h 330218"/>
                <a:gd name="connsiteX2" fmla="*/ 241788 w 483577"/>
                <a:gd name="connsiteY2" fmla="*/ 0 h 330218"/>
                <a:gd name="connsiteX3" fmla="*/ 483577 w 483577"/>
                <a:gd name="connsiteY3" fmla="*/ 0 h 3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30218">
                  <a:moveTo>
                    <a:pt x="0" y="330218"/>
                  </a:moveTo>
                  <a:lnTo>
                    <a:pt x="241788" y="330218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849" tIns="150470" rIns="239850" bIns="15047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0B8D490-F452-AC24-0848-E0392A02A6D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804245" y="3979948"/>
              <a:ext cx="483577" cy="1309602"/>
            </a:xfrm>
            <a:custGeom>
              <a:avLst/>
              <a:gdLst>
                <a:gd name="connsiteX0" fmla="*/ 0 w 483577"/>
                <a:gd name="connsiteY0" fmla="*/ 0 h 893593"/>
                <a:gd name="connsiteX1" fmla="*/ 241788 w 483577"/>
                <a:gd name="connsiteY1" fmla="*/ 0 h 893593"/>
                <a:gd name="connsiteX2" fmla="*/ 241788 w 483577"/>
                <a:gd name="connsiteY2" fmla="*/ 893593 h 893593"/>
                <a:gd name="connsiteX3" fmla="*/ 483577 w 483577"/>
                <a:gd name="connsiteY3" fmla="*/ 893593 h 89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893593">
                  <a:moveTo>
                    <a:pt x="0" y="0"/>
                  </a:moveTo>
                  <a:lnTo>
                    <a:pt x="241788" y="0"/>
                  </a:lnTo>
                  <a:lnTo>
                    <a:pt x="241788" y="893593"/>
                  </a:lnTo>
                  <a:lnTo>
                    <a:pt x="483577" y="893593"/>
                  </a:lnTo>
                </a:path>
              </a:pathLst>
            </a:custGeom>
            <a:noFill/>
          </p:spPr>
          <p:style>
            <a:lnRef idx="2">
              <a:schemeClr val="accent1">
                <a:shade val="6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29088" tIns="421396" rIns="229087" bIns="421395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86937BC1-0B62-EB79-4C76-51A0CCF19209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5045559" y="3837100"/>
              <a:ext cx="483577" cy="91440"/>
            </a:xfrm>
            <a:custGeom>
              <a:avLst/>
              <a:gdLst>
                <a:gd name="connsiteX0" fmla="*/ 0 w 483577"/>
                <a:gd name="connsiteY0" fmla="*/ 45720 h 91440"/>
                <a:gd name="connsiteX1" fmla="*/ 483577 w 483577"/>
                <a:gd name="connsiteY1" fmla="*/ 4572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576" h="91440">
                  <a:moveTo>
                    <a:pt x="0" y="45720"/>
                  </a:moveTo>
                  <a:lnTo>
                    <a:pt x="483577" y="4572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42399" tIns="33631" rIns="242400" bIns="33631" numCol="1" spcCol="1270" anchor="ctr" anchorCtr="0">
              <a:noAutofit/>
            </a:bodyPr>
            <a:lstStyle/>
            <a:p>
              <a:pPr marL="0" lvl="0" indent="0" algn="ctr" defTabSz="222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500" kern="1200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7F1C3A57-02BF-57D4-86B7-2AD2C3A8ED7D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2546382" y="3086354"/>
              <a:ext cx="483577" cy="796465"/>
            </a:xfrm>
            <a:custGeom>
              <a:avLst/>
              <a:gdLst>
                <a:gd name="connsiteX0" fmla="*/ 0 w 483577"/>
                <a:gd name="connsiteY0" fmla="*/ 0 h 796465"/>
                <a:gd name="connsiteX1" fmla="*/ 241788 w 483577"/>
                <a:gd name="connsiteY1" fmla="*/ 0 h 796465"/>
                <a:gd name="connsiteX2" fmla="*/ 241788 w 483577"/>
                <a:gd name="connsiteY2" fmla="*/ 796465 h 796465"/>
                <a:gd name="connsiteX3" fmla="*/ 483577 w 483577"/>
                <a:gd name="connsiteY3" fmla="*/ 796465 h 7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796465">
                  <a:moveTo>
                    <a:pt x="0" y="0"/>
                  </a:moveTo>
                  <a:lnTo>
                    <a:pt x="241788" y="0"/>
                  </a:lnTo>
                  <a:lnTo>
                    <a:pt x="241788" y="796465"/>
                  </a:lnTo>
                  <a:lnTo>
                    <a:pt x="483577" y="796465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1194" tIns="374939" rIns="231195" bIns="374938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3D2340E-F1D1-B870-B95E-4A3C037038A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5045559" y="2289889"/>
              <a:ext cx="483577" cy="957553"/>
            </a:xfrm>
            <a:custGeom>
              <a:avLst/>
              <a:gdLst>
                <a:gd name="connsiteX0" fmla="*/ 0 w 483577"/>
                <a:gd name="connsiteY0" fmla="*/ 0 h 957553"/>
                <a:gd name="connsiteX1" fmla="*/ 241788 w 483577"/>
                <a:gd name="connsiteY1" fmla="*/ 0 h 957553"/>
                <a:gd name="connsiteX2" fmla="*/ 241788 w 483577"/>
                <a:gd name="connsiteY2" fmla="*/ 957553 h 957553"/>
                <a:gd name="connsiteX3" fmla="*/ 483577 w 483577"/>
                <a:gd name="connsiteY3" fmla="*/ 957553 h 95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957553">
                  <a:moveTo>
                    <a:pt x="0" y="0"/>
                  </a:moveTo>
                  <a:lnTo>
                    <a:pt x="241788" y="0"/>
                  </a:lnTo>
                  <a:lnTo>
                    <a:pt x="241788" y="957553"/>
                  </a:lnTo>
                  <a:lnTo>
                    <a:pt x="483577" y="957553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27670" tIns="451958" rIns="227671" bIns="451959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50B5A55B-9127-560A-2204-7F5E08AC4DF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5045559" y="2289889"/>
              <a:ext cx="483577" cy="321582"/>
            </a:xfrm>
            <a:custGeom>
              <a:avLst/>
              <a:gdLst>
                <a:gd name="connsiteX0" fmla="*/ 0 w 483577"/>
                <a:gd name="connsiteY0" fmla="*/ 0 h 321582"/>
                <a:gd name="connsiteX1" fmla="*/ 241788 w 483577"/>
                <a:gd name="connsiteY1" fmla="*/ 0 h 321582"/>
                <a:gd name="connsiteX2" fmla="*/ 241788 w 483577"/>
                <a:gd name="connsiteY2" fmla="*/ 321582 h 321582"/>
                <a:gd name="connsiteX3" fmla="*/ 483577 w 483577"/>
                <a:gd name="connsiteY3" fmla="*/ 321582 h 3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21582">
                  <a:moveTo>
                    <a:pt x="0" y="0"/>
                  </a:moveTo>
                  <a:lnTo>
                    <a:pt x="241788" y="0"/>
                  </a:lnTo>
                  <a:lnTo>
                    <a:pt x="241788" y="321582"/>
                  </a:lnTo>
                  <a:lnTo>
                    <a:pt x="483577" y="321582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9970" tIns="146273" rIns="239970" bIns="146272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98E751F-91C0-1365-13A0-980AD8AEFC5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5045559" y="1975501"/>
              <a:ext cx="483577" cy="314388"/>
            </a:xfrm>
            <a:custGeom>
              <a:avLst/>
              <a:gdLst>
                <a:gd name="connsiteX0" fmla="*/ 0 w 483577"/>
                <a:gd name="connsiteY0" fmla="*/ 314388 h 314388"/>
                <a:gd name="connsiteX1" fmla="*/ 241788 w 483577"/>
                <a:gd name="connsiteY1" fmla="*/ 314388 h 314388"/>
                <a:gd name="connsiteX2" fmla="*/ 241788 w 483577"/>
                <a:gd name="connsiteY2" fmla="*/ 0 h 314388"/>
                <a:gd name="connsiteX3" fmla="*/ 483577 w 483577"/>
                <a:gd name="connsiteY3" fmla="*/ 0 h 3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314388">
                  <a:moveTo>
                    <a:pt x="0" y="314388"/>
                  </a:moveTo>
                  <a:lnTo>
                    <a:pt x="241788" y="314388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40069" tIns="142774" rIns="240069" bIns="142775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6CE9088A-8526-31D0-5B38-8F5D5CE35AC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5045559" y="1310316"/>
              <a:ext cx="484520" cy="979572"/>
            </a:xfrm>
            <a:custGeom>
              <a:avLst/>
              <a:gdLst>
                <a:gd name="connsiteX0" fmla="*/ 0 w 484520"/>
                <a:gd name="connsiteY0" fmla="*/ 979572 h 979572"/>
                <a:gd name="connsiteX1" fmla="*/ 242260 w 484520"/>
                <a:gd name="connsiteY1" fmla="*/ 979572 h 979572"/>
                <a:gd name="connsiteX2" fmla="*/ 242260 w 484520"/>
                <a:gd name="connsiteY2" fmla="*/ 0 h 979572"/>
                <a:gd name="connsiteX3" fmla="*/ 484520 w 484520"/>
                <a:gd name="connsiteY3" fmla="*/ 0 h 97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519" h="979571">
                  <a:moveTo>
                    <a:pt x="0" y="979572"/>
                  </a:moveTo>
                  <a:lnTo>
                    <a:pt x="242260" y="979572"/>
                  </a:lnTo>
                  <a:lnTo>
                    <a:pt x="242260" y="0"/>
                  </a:lnTo>
                  <a:lnTo>
                    <a:pt x="484520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27639" tIns="462465" rIns="227639" bIns="462465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C09CCB-823C-74F5-8271-BC4C007F5185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2546382" y="2289889"/>
              <a:ext cx="483577" cy="796465"/>
            </a:xfrm>
            <a:custGeom>
              <a:avLst/>
              <a:gdLst>
                <a:gd name="connsiteX0" fmla="*/ 0 w 483577"/>
                <a:gd name="connsiteY0" fmla="*/ 796465 h 796465"/>
                <a:gd name="connsiteX1" fmla="*/ 241788 w 483577"/>
                <a:gd name="connsiteY1" fmla="*/ 796465 h 796465"/>
                <a:gd name="connsiteX2" fmla="*/ 241788 w 483577"/>
                <a:gd name="connsiteY2" fmla="*/ 0 h 796465"/>
                <a:gd name="connsiteX3" fmla="*/ 483577 w 483577"/>
                <a:gd name="connsiteY3" fmla="*/ 0 h 7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796465">
                  <a:moveTo>
                    <a:pt x="0" y="796465"/>
                  </a:moveTo>
                  <a:lnTo>
                    <a:pt x="241788" y="796465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31194" tIns="374938" rIns="231195" bIns="374939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88B2857B-9E59-F3B0-9E27-22FBC4AABC6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804245" y="3086354"/>
              <a:ext cx="483577" cy="893593"/>
            </a:xfrm>
            <a:custGeom>
              <a:avLst/>
              <a:gdLst>
                <a:gd name="connsiteX0" fmla="*/ 0 w 483577"/>
                <a:gd name="connsiteY0" fmla="*/ 893593 h 893593"/>
                <a:gd name="connsiteX1" fmla="*/ 241788 w 483577"/>
                <a:gd name="connsiteY1" fmla="*/ 893593 h 893593"/>
                <a:gd name="connsiteX2" fmla="*/ 241788 w 483577"/>
                <a:gd name="connsiteY2" fmla="*/ 0 h 893593"/>
                <a:gd name="connsiteX3" fmla="*/ 483577 w 483577"/>
                <a:gd name="connsiteY3" fmla="*/ 0 h 89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576" h="893593">
                  <a:moveTo>
                    <a:pt x="0" y="893593"/>
                  </a:moveTo>
                  <a:lnTo>
                    <a:pt x="241788" y="893593"/>
                  </a:lnTo>
                  <a:lnTo>
                    <a:pt x="241788" y="0"/>
                  </a:lnTo>
                  <a:lnTo>
                    <a:pt x="483577" y="0"/>
                  </a:lnTo>
                </a:path>
              </a:pathLst>
            </a:custGeom>
            <a:noFill/>
          </p:spPr>
          <p:style>
            <a:lnRef idx="2">
              <a:schemeClr val="accent1">
                <a:shade val="60000"/>
                <a:hueOff val="0"/>
                <a:satOff val="0"/>
                <a:lumOff val="0"/>
                <a:alphaOff val="0"/>
              </a:schemeClr>
            </a:lnRef>
            <a:fillRef idx="0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29088" tIns="421396" rIns="229087" bIns="421395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2000" kern="1200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8EEBA5E-9BA1-86B8-9019-A3EA96CAA75E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rot="16200000">
              <a:off x="-334620" y="3735860"/>
              <a:ext cx="1789555" cy="488177"/>
            </a:xfrm>
            <a:custGeom>
              <a:avLst/>
              <a:gdLst>
                <a:gd name="connsiteX0" fmla="*/ 0 w 1789555"/>
                <a:gd name="connsiteY0" fmla="*/ 0 h 488177"/>
                <a:gd name="connsiteX1" fmla="*/ 1789555 w 1789555"/>
                <a:gd name="connsiteY1" fmla="*/ 0 h 488177"/>
                <a:gd name="connsiteX2" fmla="*/ 1789555 w 1789555"/>
                <a:gd name="connsiteY2" fmla="*/ 488177 h 488177"/>
                <a:gd name="connsiteX3" fmla="*/ 0 w 1789555"/>
                <a:gd name="connsiteY3" fmla="*/ 488177 h 488177"/>
                <a:gd name="connsiteX4" fmla="*/ 0 w 1789555"/>
                <a:gd name="connsiteY4" fmla="*/ 0 h 48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555" h="488177">
                  <a:moveTo>
                    <a:pt x="0" y="0"/>
                  </a:moveTo>
                  <a:lnTo>
                    <a:pt x="1789555" y="0"/>
                  </a:lnTo>
                  <a:lnTo>
                    <a:pt x="1789555" y="488177"/>
                  </a:lnTo>
                  <a:lnTo>
                    <a:pt x="0" y="488177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vert" wrap="square" lIns="12699" tIns="12699" rIns="12701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神经系统</a:t>
              </a: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AFD3BBAD-F8F1-9FF2-FD8F-79155394E28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>
              <a:off x="1287823" y="2677153"/>
              <a:ext cx="1258559" cy="818403"/>
            </a:xfrm>
            <a:custGeom>
              <a:avLst/>
              <a:gdLst>
                <a:gd name="connsiteX0" fmla="*/ 0 w 1258559"/>
                <a:gd name="connsiteY0" fmla="*/ 0 h 818403"/>
                <a:gd name="connsiteX1" fmla="*/ 1258559 w 1258559"/>
                <a:gd name="connsiteY1" fmla="*/ 0 h 818403"/>
                <a:gd name="connsiteX2" fmla="*/ 1258559 w 1258559"/>
                <a:gd name="connsiteY2" fmla="*/ 818403 h 818403"/>
                <a:gd name="connsiteX3" fmla="*/ 0 w 1258559"/>
                <a:gd name="connsiteY3" fmla="*/ 818403 h 818403"/>
                <a:gd name="connsiteX4" fmla="*/ 0 w 1258559"/>
                <a:gd name="connsiteY4" fmla="*/ 0 h 81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559" h="818403">
                  <a:moveTo>
                    <a:pt x="0" y="0"/>
                  </a:moveTo>
                  <a:lnTo>
                    <a:pt x="1258559" y="0"/>
                  </a:lnTo>
                  <a:lnTo>
                    <a:pt x="1258559" y="818403"/>
                  </a:lnTo>
                  <a:lnTo>
                    <a:pt x="0" y="818403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ts val="16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中枢</a:t>
              </a:r>
              <a:endParaRPr lang="en-US" altLang="zh-CN" sz="2000" kern="1200"/>
            </a:p>
            <a:p>
              <a:pPr marL="0" lvl="0" indent="0" algn="ctr" defTabSz="889000">
                <a:lnSpc>
                  <a:spcPts val="16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神经系统</a:t>
              </a: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732AD99B-FFA5-9B1A-603C-38F5840D085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029959" y="2051749"/>
              <a:ext cx="2015599" cy="476279"/>
            </a:xfrm>
            <a:custGeom>
              <a:avLst/>
              <a:gdLst>
                <a:gd name="connsiteX0" fmla="*/ 0 w 2015599"/>
                <a:gd name="connsiteY0" fmla="*/ 0 h 476279"/>
                <a:gd name="connsiteX1" fmla="*/ 2015599 w 2015599"/>
                <a:gd name="connsiteY1" fmla="*/ 0 h 476279"/>
                <a:gd name="connsiteX2" fmla="*/ 2015599 w 2015599"/>
                <a:gd name="connsiteY2" fmla="*/ 476279 h 476279"/>
                <a:gd name="connsiteX3" fmla="*/ 0 w 2015599"/>
                <a:gd name="connsiteY3" fmla="*/ 476279 h 476279"/>
                <a:gd name="connsiteX4" fmla="*/ 0 w 2015599"/>
                <a:gd name="connsiteY4" fmla="*/ 0 h 4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599" h="476279">
                  <a:moveTo>
                    <a:pt x="0" y="0"/>
                  </a:moveTo>
                  <a:lnTo>
                    <a:pt x="2015599" y="0"/>
                  </a:lnTo>
                  <a:lnTo>
                    <a:pt x="2015599" y="476279"/>
                  </a:lnTo>
                  <a:lnTo>
                    <a:pt x="0" y="476279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脑（颅腔）</a:t>
              </a:r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09EB865A-DD91-313D-A1AF-CE207D380B7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>
              <a:off x="5530079" y="1080879"/>
              <a:ext cx="2417887" cy="458875"/>
            </a:xfrm>
            <a:custGeom>
              <a:avLst/>
              <a:gdLst>
                <a:gd name="connsiteX0" fmla="*/ 0 w 2417887"/>
                <a:gd name="connsiteY0" fmla="*/ 0 h 458875"/>
                <a:gd name="connsiteX1" fmla="*/ 2417887 w 2417887"/>
                <a:gd name="connsiteY1" fmla="*/ 0 h 458875"/>
                <a:gd name="connsiteX2" fmla="*/ 2417887 w 2417887"/>
                <a:gd name="connsiteY2" fmla="*/ 458875 h 458875"/>
                <a:gd name="connsiteX3" fmla="*/ 0 w 2417887"/>
                <a:gd name="connsiteY3" fmla="*/ 458875 h 458875"/>
                <a:gd name="connsiteX4" fmla="*/ 0 w 2417887"/>
                <a:gd name="connsiteY4" fmla="*/ 0 h 4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7887" h="458875">
                  <a:moveTo>
                    <a:pt x="0" y="0"/>
                  </a:moveTo>
                  <a:lnTo>
                    <a:pt x="2417887" y="0"/>
                  </a:lnTo>
                  <a:lnTo>
                    <a:pt x="2417887" y="458875"/>
                  </a:lnTo>
                  <a:lnTo>
                    <a:pt x="0" y="45887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大脑：最高级中枢</a:t>
              </a:r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2FC4122-224A-CC94-20DB-124AABE14EE2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5529136" y="1746063"/>
              <a:ext cx="3965602" cy="458875"/>
            </a:xfrm>
            <a:custGeom>
              <a:avLst/>
              <a:gdLst>
                <a:gd name="connsiteX0" fmla="*/ 0 w 3965602"/>
                <a:gd name="connsiteY0" fmla="*/ 0 h 458875"/>
                <a:gd name="connsiteX1" fmla="*/ 3965602 w 3965602"/>
                <a:gd name="connsiteY1" fmla="*/ 0 h 458875"/>
                <a:gd name="connsiteX2" fmla="*/ 3965602 w 3965602"/>
                <a:gd name="connsiteY2" fmla="*/ 458875 h 458875"/>
                <a:gd name="connsiteX3" fmla="*/ 0 w 3965602"/>
                <a:gd name="connsiteY3" fmla="*/ 458875 h 458875"/>
                <a:gd name="connsiteX4" fmla="*/ 0 w 3965602"/>
                <a:gd name="connsiteY4" fmla="*/ 0 h 4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602" h="458875">
                  <a:moveTo>
                    <a:pt x="0" y="0"/>
                  </a:moveTo>
                  <a:lnTo>
                    <a:pt x="3965602" y="0"/>
                  </a:lnTo>
                  <a:lnTo>
                    <a:pt x="3965602" y="458875"/>
                  </a:lnTo>
                  <a:lnTo>
                    <a:pt x="0" y="45887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小脑：协调运动、维持平衡</a:t>
              </a:r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0ECEBDA-9180-9110-D153-4A4A57B6C56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5529136" y="2389229"/>
              <a:ext cx="5622895" cy="444485"/>
            </a:xfrm>
            <a:custGeom>
              <a:avLst/>
              <a:gdLst>
                <a:gd name="connsiteX0" fmla="*/ 0 w 5622895"/>
                <a:gd name="connsiteY0" fmla="*/ 0 h 444485"/>
                <a:gd name="connsiteX1" fmla="*/ 5622895 w 5622895"/>
                <a:gd name="connsiteY1" fmla="*/ 0 h 444485"/>
                <a:gd name="connsiteX2" fmla="*/ 5622895 w 5622895"/>
                <a:gd name="connsiteY2" fmla="*/ 444485 h 444485"/>
                <a:gd name="connsiteX3" fmla="*/ 0 w 5622895"/>
                <a:gd name="connsiteY3" fmla="*/ 444485 h 444485"/>
                <a:gd name="connsiteX4" fmla="*/ 0 w 5622895"/>
                <a:gd name="connsiteY4" fmla="*/ 0 h 44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2895" h="444485">
                  <a:moveTo>
                    <a:pt x="0" y="0"/>
                  </a:moveTo>
                  <a:lnTo>
                    <a:pt x="5622895" y="0"/>
                  </a:lnTo>
                  <a:lnTo>
                    <a:pt x="5622895" y="444485"/>
                  </a:lnTo>
                  <a:lnTo>
                    <a:pt x="0" y="44448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下丘脑：体温、水平衡、血糖调节中枢、生物节律</a:t>
              </a:r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6070DD0C-1D39-AD5E-4384-7C67887FF231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5529136" y="3018005"/>
              <a:ext cx="4279323" cy="458875"/>
            </a:xfrm>
            <a:custGeom>
              <a:avLst/>
              <a:gdLst>
                <a:gd name="connsiteX0" fmla="*/ 0 w 4279323"/>
                <a:gd name="connsiteY0" fmla="*/ 0 h 458875"/>
                <a:gd name="connsiteX1" fmla="*/ 4279323 w 4279323"/>
                <a:gd name="connsiteY1" fmla="*/ 0 h 458875"/>
                <a:gd name="connsiteX2" fmla="*/ 4279323 w 4279323"/>
                <a:gd name="connsiteY2" fmla="*/ 458875 h 458875"/>
                <a:gd name="connsiteX3" fmla="*/ 0 w 4279323"/>
                <a:gd name="connsiteY3" fmla="*/ 458875 h 458875"/>
                <a:gd name="connsiteX4" fmla="*/ 0 w 4279323"/>
                <a:gd name="connsiteY4" fmla="*/ 0 h 4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9323" h="458875">
                  <a:moveTo>
                    <a:pt x="0" y="0"/>
                  </a:moveTo>
                  <a:lnTo>
                    <a:pt x="4279323" y="0"/>
                  </a:lnTo>
                  <a:lnTo>
                    <a:pt x="4279323" y="458875"/>
                  </a:lnTo>
                  <a:lnTo>
                    <a:pt x="0" y="45887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脑干：必要中枢（呼吸、心脏）</a:t>
              </a:r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B7815868-5F01-948C-10FE-05CF16BAE431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3029959" y="3644680"/>
              <a:ext cx="2015599" cy="476279"/>
            </a:xfrm>
            <a:custGeom>
              <a:avLst/>
              <a:gdLst>
                <a:gd name="connsiteX0" fmla="*/ 0 w 2015599"/>
                <a:gd name="connsiteY0" fmla="*/ 0 h 476279"/>
                <a:gd name="connsiteX1" fmla="*/ 2015599 w 2015599"/>
                <a:gd name="connsiteY1" fmla="*/ 0 h 476279"/>
                <a:gd name="connsiteX2" fmla="*/ 2015599 w 2015599"/>
                <a:gd name="connsiteY2" fmla="*/ 476279 h 476279"/>
                <a:gd name="connsiteX3" fmla="*/ 0 w 2015599"/>
                <a:gd name="connsiteY3" fmla="*/ 476279 h 476279"/>
                <a:gd name="connsiteX4" fmla="*/ 0 w 2015599"/>
                <a:gd name="connsiteY4" fmla="*/ 0 h 4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599" h="476279">
                  <a:moveTo>
                    <a:pt x="0" y="0"/>
                  </a:moveTo>
                  <a:lnTo>
                    <a:pt x="2015599" y="0"/>
                  </a:lnTo>
                  <a:lnTo>
                    <a:pt x="2015599" y="476279"/>
                  </a:lnTo>
                  <a:lnTo>
                    <a:pt x="0" y="476279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脊髓（椎管）</a:t>
              </a:r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D9FD1EB6-8079-8E2E-DE8E-52739A8E8D8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5529136" y="3661170"/>
              <a:ext cx="4522876" cy="443299"/>
            </a:xfrm>
            <a:custGeom>
              <a:avLst/>
              <a:gdLst>
                <a:gd name="connsiteX0" fmla="*/ 0 w 4522876"/>
                <a:gd name="connsiteY0" fmla="*/ 0 h 443299"/>
                <a:gd name="connsiteX1" fmla="*/ 4522876 w 4522876"/>
                <a:gd name="connsiteY1" fmla="*/ 0 h 443299"/>
                <a:gd name="connsiteX2" fmla="*/ 4522876 w 4522876"/>
                <a:gd name="connsiteY2" fmla="*/ 443299 h 443299"/>
                <a:gd name="connsiteX3" fmla="*/ 0 w 4522876"/>
                <a:gd name="connsiteY3" fmla="*/ 443299 h 443299"/>
                <a:gd name="connsiteX4" fmla="*/ 0 w 4522876"/>
                <a:gd name="connsiteY4" fmla="*/ 0 h 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76" h="443298">
                  <a:moveTo>
                    <a:pt x="0" y="0"/>
                  </a:moveTo>
                  <a:lnTo>
                    <a:pt x="4522876" y="0"/>
                  </a:lnTo>
                  <a:lnTo>
                    <a:pt x="4522876" y="443299"/>
                  </a:lnTo>
                  <a:lnTo>
                    <a:pt x="0" y="443299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调节运功的低级中枢（膝跳、排尿）</a:t>
              </a: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20423667-4CFB-E13E-C95D-FDF7C755738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1287823" y="4883441"/>
              <a:ext cx="1258559" cy="818403"/>
            </a:xfrm>
            <a:custGeom>
              <a:avLst/>
              <a:gdLst>
                <a:gd name="connsiteX0" fmla="*/ 0 w 1258559"/>
                <a:gd name="connsiteY0" fmla="*/ 0 h 818403"/>
                <a:gd name="connsiteX1" fmla="*/ 1258559 w 1258559"/>
                <a:gd name="connsiteY1" fmla="*/ 0 h 818403"/>
                <a:gd name="connsiteX2" fmla="*/ 1258559 w 1258559"/>
                <a:gd name="connsiteY2" fmla="*/ 818403 h 818403"/>
                <a:gd name="connsiteX3" fmla="*/ 0 w 1258559"/>
                <a:gd name="connsiteY3" fmla="*/ 818403 h 818403"/>
                <a:gd name="connsiteX4" fmla="*/ 0 w 1258559"/>
                <a:gd name="connsiteY4" fmla="*/ 0 h 81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559" h="818403">
                  <a:moveTo>
                    <a:pt x="0" y="0"/>
                  </a:moveTo>
                  <a:lnTo>
                    <a:pt x="1258559" y="0"/>
                  </a:lnTo>
                  <a:lnTo>
                    <a:pt x="1258559" y="818403"/>
                  </a:lnTo>
                  <a:lnTo>
                    <a:pt x="0" y="818403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ts val="16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外周</a:t>
              </a:r>
              <a:endParaRPr lang="en-US" altLang="zh-CN" sz="2000" kern="1200"/>
            </a:p>
            <a:p>
              <a:pPr marL="0" lvl="0" indent="0" algn="ctr" defTabSz="889000">
                <a:lnSpc>
                  <a:spcPts val="16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神经系统</a:t>
              </a: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9CFD3A27-9F8F-16D0-DD14-96C5A551C446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3029959" y="4686250"/>
              <a:ext cx="2015067" cy="476146"/>
            </a:xfrm>
            <a:custGeom>
              <a:avLst/>
              <a:gdLst>
                <a:gd name="connsiteX0" fmla="*/ 0 w 2015067"/>
                <a:gd name="connsiteY0" fmla="*/ 0 h 476146"/>
                <a:gd name="connsiteX1" fmla="*/ 2015067 w 2015067"/>
                <a:gd name="connsiteY1" fmla="*/ 0 h 476146"/>
                <a:gd name="connsiteX2" fmla="*/ 2015067 w 2015067"/>
                <a:gd name="connsiteY2" fmla="*/ 476146 h 476146"/>
                <a:gd name="connsiteX3" fmla="*/ 0 w 2015067"/>
                <a:gd name="connsiteY3" fmla="*/ 476146 h 476146"/>
                <a:gd name="connsiteX4" fmla="*/ 0 w 2015067"/>
                <a:gd name="connsiteY4" fmla="*/ 0 h 47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066" h="476146">
                  <a:moveTo>
                    <a:pt x="0" y="0"/>
                  </a:moveTo>
                  <a:lnTo>
                    <a:pt x="2015067" y="0"/>
                  </a:lnTo>
                  <a:lnTo>
                    <a:pt x="2015067" y="476146"/>
                  </a:lnTo>
                  <a:lnTo>
                    <a:pt x="0" y="476146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脑神经（</a:t>
              </a:r>
              <a:r>
                <a:rPr lang="en-US" altLang="zh-CN" sz="2000" kern="1200"/>
                <a:t>12</a:t>
              </a:r>
              <a:r>
                <a:rPr lang="zh-CN" altLang="en-US" sz="2000" kern="1200"/>
                <a:t>对）</a:t>
              </a: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F05A5EF6-3D0A-3247-639F-4640E172E1BF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3029959" y="5346687"/>
              <a:ext cx="2015067" cy="476146"/>
            </a:xfrm>
            <a:custGeom>
              <a:avLst/>
              <a:gdLst>
                <a:gd name="connsiteX0" fmla="*/ 0 w 2015067"/>
                <a:gd name="connsiteY0" fmla="*/ 0 h 476146"/>
                <a:gd name="connsiteX1" fmla="*/ 2015067 w 2015067"/>
                <a:gd name="connsiteY1" fmla="*/ 0 h 476146"/>
                <a:gd name="connsiteX2" fmla="*/ 2015067 w 2015067"/>
                <a:gd name="connsiteY2" fmla="*/ 476146 h 476146"/>
                <a:gd name="connsiteX3" fmla="*/ 0 w 2015067"/>
                <a:gd name="connsiteY3" fmla="*/ 476146 h 476146"/>
                <a:gd name="connsiteX4" fmla="*/ 0 w 2015067"/>
                <a:gd name="connsiteY4" fmla="*/ 0 h 47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066" h="476146">
                  <a:moveTo>
                    <a:pt x="0" y="0"/>
                  </a:moveTo>
                  <a:lnTo>
                    <a:pt x="2015067" y="0"/>
                  </a:lnTo>
                  <a:lnTo>
                    <a:pt x="2015067" y="476146"/>
                  </a:lnTo>
                  <a:lnTo>
                    <a:pt x="0" y="476146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脊神经（</a:t>
              </a:r>
              <a:r>
                <a:rPr lang="en-US" altLang="zh-CN" sz="2000" kern="1200"/>
                <a:t>31</a:t>
              </a:r>
              <a:r>
                <a:rPr lang="zh-CN" altLang="en-US" sz="2000" kern="1200"/>
                <a:t>对）</a:t>
              </a: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0C49722-F429-0FF7-BEDC-A3604683C9A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5442959" y="4305249"/>
              <a:ext cx="2015067" cy="901713"/>
            </a:xfrm>
            <a:custGeom>
              <a:avLst/>
              <a:gdLst>
                <a:gd name="connsiteX0" fmla="*/ 0 w 2015067"/>
                <a:gd name="connsiteY0" fmla="*/ 0 h 476146"/>
                <a:gd name="connsiteX1" fmla="*/ 2015067 w 2015067"/>
                <a:gd name="connsiteY1" fmla="*/ 0 h 476146"/>
                <a:gd name="connsiteX2" fmla="*/ 2015067 w 2015067"/>
                <a:gd name="connsiteY2" fmla="*/ 476146 h 476146"/>
                <a:gd name="connsiteX3" fmla="*/ 0 w 2015067"/>
                <a:gd name="connsiteY3" fmla="*/ 476146 h 476146"/>
                <a:gd name="connsiteX4" fmla="*/ 0 w 2015067"/>
                <a:gd name="connsiteY4" fmla="*/ 0 h 47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066" h="476146">
                  <a:moveTo>
                    <a:pt x="0" y="0"/>
                  </a:moveTo>
                  <a:lnTo>
                    <a:pt x="2015067" y="0"/>
                  </a:lnTo>
                  <a:lnTo>
                    <a:pt x="2015067" y="476146"/>
                  </a:lnTo>
                  <a:lnTo>
                    <a:pt x="0" y="476146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传入神经</a:t>
              </a:r>
              <a:endParaRPr lang="en-US" altLang="zh-CN" sz="2000" kern="1200"/>
            </a:p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/>
                <a:t>（感觉神经）</a:t>
              </a:r>
              <a:endParaRPr lang="zh-CN" altLang="en-US" sz="2000" kern="1200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7082C519-2D81-429C-552B-D1D96280B35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442959" y="5283186"/>
              <a:ext cx="2015067" cy="901713"/>
            </a:xfrm>
            <a:custGeom>
              <a:avLst/>
              <a:gdLst>
                <a:gd name="connsiteX0" fmla="*/ 0 w 2015067"/>
                <a:gd name="connsiteY0" fmla="*/ 0 h 476146"/>
                <a:gd name="connsiteX1" fmla="*/ 2015067 w 2015067"/>
                <a:gd name="connsiteY1" fmla="*/ 0 h 476146"/>
                <a:gd name="connsiteX2" fmla="*/ 2015067 w 2015067"/>
                <a:gd name="connsiteY2" fmla="*/ 476146 h 476146"/>
                <a:gd name="connsiteX3" fmla="*/ 0 w 2015067"/>
                <a:gd name="connsiteY3" fmla="*/ 476146 h 476146"/>
                <a:gd name="connsiteX4" fmla="*/ 0 w 2015067"/>
                <a:gd name="connsiteY4" fmla="*/ 0 h 47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066" h="476146">
                  <a:moveTo>
                    <a:pt x="0" y="0"/>
                  </a:moveTo>
                  <a:lnTo>
                    <a:pt x="2015067" y="0"/>
                  </a:lnTo>
                  <a:lnTo>
                    <a:pt x="2015067" y="476146"/>
                  </a:lnTo>
                  <a:lnTo>
                    <a:pt x="0" y="476146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 kern="1200"/>
                <a:t>传出神经</a:t>
              </a:r>
              <a:endParaRPr lang="en-US" altLang="zh-CN" sz="2000" kern="1200"/>
            </a:p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2000"/>
                <a:t>（运动神经）</a:t>
              </a:r>
              <a:endParaRPr lang="zh-CN" altLang="en-US" sz="2000" kern="1200"/>
            </a:p>
          </p:txBody>
        </p:sp>
      </p:grpSp>
    </p:spTree>
    <p:extLst>
      <p:ext uri="{BB962C8B-B14F-4D97-AF65-F5344CB8AC3E}">
        <p14:creationId xmlns:p14="http://schemas.microsoft.com/office/powerpoint/2010/main" val="209743211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组合 383">
            <a:extLst>
              <a:ext uri="{FF2B5EF4-FFF2-40B4-BE49-F238E27FC236}">
                <a16:creationId xmlns:a16="http://schemas.microsoft.com/office/drawing/2014/main" id="{72496D87-850D-C398-06BE-9213082BE5C8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8565064" y="1109687"/>
            <a:ext cx="511175" cy="2397125"/>
            <a:chOff x="7342718" y="1147763"/>
            <a:chExt cx="511175" cy="2397125"/>
          </a:xfrm>
        </p:grpSpPr>
        <p:grpSp>
          <p:nvGrpSpPr>
            <p:cNvPr id="385" name="组合 384">
              <a:extLst>
                <a:ext uri="{FF2B5EF4-FFF2-40B4-BE49-F238E27FC236}">
                  <a16:creationId xmlns:a16="http://schemas.microsoft.com/office/drawing/2014/main" id="{1F5D7110-1F6A-C5D7-6143-D8743D3A8677}"/>
                </a:ext>
              </a:extLst>
            </p:cNvPr>
            <p:cNvGrpSpPr/>
            <p:nvPr>
              <p:custDataLst>
                <p:tags r:id="rId418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387" name="Freeform 366">
                <a:extLst>
                  <a:ext uri="{FF2B5EF4-FFF2-40B4-BE49-F238E27FC236}">
                    <a16:creationId xmlns:a16="http://schemas.microsoft.com/office/drawing/2014/main" id="{86808345-FF89-A3A6-5D56-9EF0E088C1F9}"/>
                  </a:ext>
                </a:extLst>
              </p:cNvPr>
              <p:cNvSpPr/>
              <p:nvPr>
                <p:custDataLst>
                  <p:tags r:id="rId420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" name="Freeform 368">
                <a:extLst>
                  <a:ext uri="{FF2B5EF4-FFF2-40B4-BE49-F238E27FC236}">
                    <a16:creationId xmlns:a16="http://schemas.microsoft.com/office/drawing/2014/main" id="{FB1D79EF-8A4D-3327-44A9-054F0D790763}"/>
                  </a:ext>
                </a:extLst>
              </p:cNvPr>
              <p:cNvSpPr/>
              <p:nvPr>
                <p:custDataLst>
                  <p:tags r:id="rId421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" name="Freeform 369">
                <a:extLst>
                  <a:ext uri="{FF2B5EF4-FFF2-40B4-BE49-F238E27FC236}">
                    <a16:creationId xmlns:a16="http://schemas.microsoft.com/office/drawing/2014/main" id="{B96BCFF6-4A7F-6869-9C54-656908B7422B}"/>
                  </a:ext>
                </a:extLst>
              </p:cNvPr>
              <p:cNvSpPr/>
              <p:nvPr>
                <p:custDataLst>
                  <p:tags r:id="rId422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" name="Freeform 370">
                <a:extLst>
                  <a:ext uri="{FF2B5EF4-FFF2-40B4-BE49-F238E27FC236}">
                    <a16:creationId xmlns:a16="http://schemas.microsoft.com/office/drawing/2014/main" id="{CF6524AD-3959-F8B0-3B4E-B95994855F0B}"/>
                  </a:ext>
                </a:extLst>
              </p:cNvPr>
              <p:cNvSpPr/>
              <p:nvPr>
                <p:custDataLst>
                  <p:tags r:id="rId423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" name="Freeform 371">
                <a:extLst>
                  <a:ext uri="{FF2B5EF4-FFF2-40B4-BE49-F238E27FC236}">
                    <a16:creationId xmlns:a16="http://schemas.microsoft.com/office/drawing/2014/main" id="{5D6C32A4-82D9-6959-B19D-C712D2DAFC13}"/>
                  </a:ext>
                </a:extLst>
              </p:cNvPr>
              <p:cNvSpPr/>
              <p:nvPr>
                <p:custDataLst>
                  <p:tags r:id="rId424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" name="Freeform 372">
                <a:extLst>
                  <a:ext uri="{FF2B5EF4-FFF2-40B4-BE49-F238E27FC236}">
                    <a16:creationId xmlns:a16="http://schemas.microsoft.com/office/drawing/2014/main" id="{6577B581-98C3-4775-E7BF-B3A43C20FEDE}"/>
                  </a:ext>
                </a:extLst>
              </p:cNvPr>
              <p:cNvSpPr/>
              <p:nvPr>
                <p:custDataLst>
                  <p:tags r:id="rId425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" name="Freeform 373">
                <a:extLst>
                  <a:ext uri="{FF2B5EF4-FFF2-40B4-BE49-F238E27FC236}">
                    <a16:creationId xmlns:a16="http://schemas.microsoft.com/office/drawing/2014/main" id="{9F7E34D2-85FD-16BE-CF6D-222F57982DE7}"/>
                  </a:ext>
                </a:extLst>
              </p:cNvPr>
              <p:cNvSpPr/>
              <p:nvPr>
                <p:custDataLst>
                  <p:tags r:id="rId426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" name="Freeform 374">
                <a:extLst>
                  <a:ext uri="{FF2B5EF4-FFF2-40B4-BE49-F238E27FC236}">
                    <a16:creationId xmlns:a16="http://schemas.microsoft.com/office/drawing/2014/main" id="{070700AA-6AB9-D89F-BD4A-35457F1E90BA}"/>
                  </a:ext>
                </a:extLst>
              </p:cNvPr>
              <p:cNvSpPr/>
              <p:nvPr>
                <p:custDataLst>
                  <p:tags r:id="rId427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" name="Freeform 375">
                <a:extLst>
                  <a:ext uri="{FF2B5EF4-FFF2-40B4-BE49-F238E27FC236}">
                    <a16:creationId xmlns:a16="http://schemas.microsoft.com/office/drawing/2014/main" id="{A24DB769-56C7-C901-5714-7319ABAAE869}"/>
                  </a:ext>
                </a:extLst>
              </p:cNvPr>
              <p:cNvSpPr/>
              <p:nvPr>
                <p:custDataLst>
                  <p:tags r:id="rId428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6" name="Freeform 376">
                <a:extLst>
                  <a:ext uri="{FF2B5EF4-FFF2-40B4-BE49-F238E27FC236}">
                    <a16:creationId xmlns:a16="http://schemas.microsoft.com/office/drawing/2014/main" id="{725F603C-93ED-8240-CE84-CD566BA52933}"/>
                  </a:ext>
                </a:extLst>
              </p:cNvPr>
              <p:cNvSpPr/>
              <p:nvPr>
                <p:custDataLst>
                  <p:tags r:id="rId429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7" name="Freeform 377">
                <a:extLst>
                  <a:ext uri="{FF2B5EF4-FFF2-40B4-BE49-F238E27FC236}">
                    <a16:creationId xmlns:a16="http://schemas.microsoft.com/office/drawing/2014/main" id="{495BDEE6-97C2-AE16-5DF0-CAC1E768271A}"/>
                  </a:ext>
                </a:extLst>
              </p:cNvPr>
              <p:cNvSpPr/>
              <p:nvPr>
                <p:custDataLst>
                  <p:tags r:id="rId430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8" name="Freeform 378">
                <a:extLst>
                  <a:ext uri="{FF2B5EF4-FFF2-40B4-BE49-F238E27FC236}">
                    <a16:creationId xmlns:a16="http://schemas.microsoft.com/office/drawing/2014/main" id="{1D498F28-C9F5-130D-1564-B3846C10F40A}"/>
                  </a:ext>
                </a:extLst>
              </p:cNvPr>
              <p:cNvSpPr/>
              <p:nvPr>
                <p:custDataLst>
                  <p:tags r:id="rId431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9" name="Freeform 379">
                <a:extLst>
                  <a:ext uri="{FF2B5EF4-FFF2-40B4-BE49-F238E27FC236}">
                    <a16:creationId xmlns:a16="http://schemas.microsoft.com/office/drawing/2014/main" id="{3617BF0E-3B10-4FE9-393F-75FDC93D3349}"/>
                  </a:ext>
                </a:extLst>
              </p:cNvPr>
              <p:cNvSpPr/>
              <p:nvPr>
                <p:custDataLst>
                  <p:tags r:id="rId432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0" name="Freeform 380">
                <a:extLst>
                  <a:ext uri="{FF2B5EF4-FFF2-40B4-BE49-F238E27FC236}">
                    <a16:creationId xmlns:a16="http://schemas.microsoft.com/office/drawing/2014/main" id="{D85F3C69-95AD-9B73-ED6D-43A1C6DBDB55}"/>
                  </a:ext>
                </a:extLst>
              </p:cNvPr>
              <p:cNvSpPr/>
              <p:nvPr>
                <p:custDataLst>
                  <p:tags r:id="rId433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1" name="Freeform 381">
                <a:extLst>
                  <a:ext uri="{FF2B5EF4-FFF2-40B4-BE49-F238E27FC236}">
                    <a16:creationId xmlns:a16="http://schemas.microsoft.com/office/drawing/2014/main" id="{E096952E-715E-CF5E-E2E6-718BB8DB6F73}"/>
                  </a:ext>
                </a:extLst>
              </p:cNvPr>
              <p:cNvSpPr/>
              <p:nvPr>
                <p:custDataLst>
                  <p:tags r:id="rId434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2" name="Freeform 382">
                <a:extLst>
                  <a:ext uri="{FF2B5EF4-FFF2-40B4-BE49-F238E27FC236}">
                    <a16:creationId xmlns:a16="http://schemas.microsoft.com/office/drawing/2014/main" id="{D48B61E0-D36F-023C-9A63-287A6B88148C}"/>
                  </a:ext>
                </a:extLst>
              </p:cNvPr>
              <p:cNvSpPr/>
              <p:nvPr>
                <p:custDataLst>
                  <p:tags r:id="rId435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3" name="Freeform 383">
                <a:extLst>
                  <a:ext uri="{FF2B5EF4-FFF2-40B4-BE49-F238E27FC236}">
                    <a16:creationId xmlns:a16="http://schemas.microsoft.com/office/drawing/2014/main" id="{CB45C401-CEF0-A075-392A-AB30E148E004}"/>
                  </a:ext>
                </a:extLst>
              </p:cNvPr>
              <p:cNvSpPr/>
              <p:nvPr>
                <p:custDataLst>
                  <p:tags r:id="rId436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4" name="Freeform 384">
                <a:extLst>
                  <a:ext uri="{FF2B5EF4-FFF2-40B4-BE49-F238E27FC236}">
                    <a16:creationId xmlns:a16="http://schemas.microsoft.com/office/drawing/2014/main" id="{41FE3C88-F97A-9810-4EFC-E4ECC42F2B69}"/>
                  </a:ext>
                </a:extLst>
              </p:cNvPr>
              <p:cNvSpPr/>
              <p:nvPr>
                <p:custDataLst>
                  <p:tags r:id="rId437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5" name="Freeform 385">
                <a:extLst>
                  <a:ext uri="{FF2B5EF4-FFF2-40B4-BE49-F238E27FC236}">
                    <a16:creationId xmlns:a16="http://schemas.microsoft.com/office/drawing/2014/main" id="{63EC24D1-6F3D-D51C-1AE6-5C0FAC5A64DE}"/>
                  </a:ext>
                </a:extLst>
              </p:cNvPr>
              <p:cNvSpPr/>
              <p:nvPr>
                <p:custDataLst>
                  <p:tags r:id="rId438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" name="Freeform 386">
                <a:extLst>
                  <a:ext uri="{FF2B5EF4-FFF2-40B4-BE49-F238E27FC236}">
                    <a16:creationId xmlns:a16="http://schemas.microsoft.com/office/drawing/2014/main" id="{1BAE0897-A6FE-A9EB-C56F-BFF7ED7961A5}"/>
                  </a:ext>
                </a:extLst>
              </p:cNvPr>
              <p:cNvSpPr/>
              <p:nvPr>
                <p:custDataLst>
                  <p:tags r:id="rId439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" name="Freeform 387">
                <a:extLst>
                  <a:ext uri="{FF2B5EF4-FFF2-40B4-BE49-F238E27FC236}">
                    <a16:creationId xmlns:a16="http://schemas.microsoft.com/office/drawing/2014/main" id="{FED358FD-DC04-CD6A-8919-AE81EE8FAF52}"/>
                  </a:ext>
                </a:extLst>
              </p:cNvPr>
              <p:cNvSpPr/>
              <p:nvPr>
                <p:custDataLst>
                  <p:tags r:id="rId440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" name="Freeform 388">
                <a:extLst>
                  <a:ext uri="{FF2B5EF4-FFF2-40B4-BE49-F238E27FC236}">
                    <a16:creationId xmlns:a16="http://schemas.microsoft.com/office/drawing/2014/main" id="{2EDD8239-D93A-AD75-59FB-4469418F8307}"/>
                  </a:ext>
                </a:extLst>
              </p:cNvPr>
              <p:cNvSpPr/>
              <p:nvPr>
                <p:custDataLst>
                  <p:tags r:id="rId441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" name="Freeform 389">
                <a:extLst>
                  <a:ext uri="{FF2B5EF4-FFF2-40B4-BE49-F238E27FC236}">
                    <a16:creationId xmlns:a16="http://schemas.microsoft.com/office/drawing/2014/main" id="{3A1F1823-5028-7362-4011-BC424F7AE6C4}"/>
                  </a:ext>
                </a:extLst>
              </p:cNvPr>
              <p:cNvSpPr/>
              <p:nvPr>
                <p:custDataLst>
                  <p:tags r:id="rId442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" name="Freeform 390">
                <a:extLst>
                  <a:ext uri="{FF2B5EF4-FFF2-40B4-BE49-F238E27FC236}">
                    <a16:creationId xmlns:a16="http://schemas.microsoft.com/office/drawing/2014/main" id="{1B538AD3-9469-EC28-76E4-5A7BD4CCCDE7}"/>
                  </a:ext>
                </a:extLst>
              </p:cNvPr>
              <p:cNvSpPr/>
              <p:nvPr>
                <p:custDataLst>
                  <p:tags r:id="rId443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" name="Freeform 391">
                <a:extLst>
                  <a:ext uri="{FF2B5EF4-FFF2-40B4-BE49-F238E27FC236}">
                    <a16:creationId xmlns:a16="http://schemas.microsoft.com/office/drawing/2014/main" id="{A2160F66-2EF2-B121-3C28-C4905C7558A5}"/>
                  </a:ext>
                </a:extLst>
              </p:cNvPr>
              <p:cNvSpPr/>
              <p:nvPr>
                <p:custDataLst>
                  <p:tags r:id="rId444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" name="Freeform 392">
                <a:extLst>
                  <a:ext uri="{FF2B5EF4-FFF2-40B4-BE49-F238E27FC236}">
                    <a16:creationId xmlns:a16="http://schemas.microsoft.com/office/drawing/2014/main" id="{DF7A3350-43F7-EBC0-C7E0-06F051A9E407}"/>
                  </a:ext>
                </a:extLst>
              </p:cNvPr>
              <p:cNvSpPr/>
              <p:nvPr>
                <p:custDataLst>
                  <p:tags r:id="rId445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" name="Freeform 393">
                <a:extLst>
                  <a:ext uri="{FF2B5EF4-FFF2-40B4-BE49-F238E27FC236}">
                    <a16:creationId xmlns:a16="http://schemas.microsoft.com/office/drawing/2014/main" id="{AEFB1A74-E065-AD11-F842-7BC20CB0807D}"/>
                  </a:ext>
                </a:extLst>
              </p:cNvPr>
              <p:cNvSpPr/>
              <p:nvPr>
                <p:custDataLst>
                  <p:tags r:id="rId446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" name="Freeform 394">
                <a:extLst>
                  <a:ext uri="{FF2B5EF4-FFF2-40B4-BE49-F238E27FC236}">
                    <a16:creationId xmlns:a16="http://schemas.microsoft.com/office/drawing/2014/main" id="{67E02612-6DBF-9356-FCE6-D5B0109910C1}"/>
                  </a:ext>
                </a:extLst>
              </p:cNvPr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" name="Freeform 395">
                <a:extLst>
                  <a:ext uri="{FF2B5EF4-FFF2-40B4-BE49-F238E27FC236}">
                    <a16:creationId xmlns:a16="http://schemas.microsoft.com/office/drawing/2014/main" id="{EC2CB292-C242-2AAF-F84F-E6A523B1F245}"/>
                  </a:ext>
                </a:extLst>
              </p:cNvPr>
              <p:cNvSpPr/>
              <p:nvPr>
                <p:custDataLst>
                  <p:tags r:id="rId448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" name="Freeform 396">
                <a:extLst>
                  <a:ext uri="{FF2B5EF4-FFF2-40B4-BE49-F238E27FC236}">
                    <a16:creationId xmlns:a16="http://schemas.microsoft.com/office/drawing/2014/main" id="{B178719B-DC7F-5E04-11B5-25B0BBF18709}"/>
                  </a:ext>
                </a:extLst>
              </p:cNvPr>
              <p:cNvSpPr/>
              <p:nvPr>
                <p:custDataLst>
                  <p:tags r:id="rId449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" name="Freeform 397">
                <a:extLst>
                  <a:ext uri="{FF2B5EF4-FFF2-40B4-BE49-F238E27FC236}">
                    <a16:creationId xmlns:a16="http://schemas.microsoft.com/office/drawing/2014/main" id="{BFE43502-3AF2-377D-1A35-42FC015147FC}"/>
                  </a:ext>
                </a:extLst>
              </p:cNvPr>
              <p:cNvSpPr/>
              <p:nvPr>
                <p:custDataLst>
                  <p:tags r:id="rId450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" name="Freeform 398">
                <a:extLst>
                  <a:ext uri="{FF2B5EF4-FFF2-40B4-BE49-F238E27FC236}">
                    <a16:creationId xmlns:a16="http://schemas.microsoft.com/office/drawing/2014/main" id="{BD5BE1B6-8B29-7AC0-7071-98D540C6D184}"/>
                  </a:ext>
                </a:extLst>
              </p:cNvPr>
              <p:cNvSpPr/>
              <p:nvPr>
                <p:custDataLst>
                  <p:tags r:id="rId451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" name="Freeform 399">
                <a:extLst>
                  <a:ext uri="{FF2B5EF4-FFF2-40B4-BE49-F238E27FC236}">
                    <a16:creationId xmlns:a16="http://schemas.microsoft.com/office/drawing/2014/main" id="{F1D353EB-517D-7EAA-4B58-560EB230755C}"/>
                  </a:ext>
                </a:extLst>
              </p:cNvPr>
              <p:cNvSpPr/>
              <p:nvPr>
                <p:custDataLst>
                  <p:tags r:id="rId452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" name="Freeform 400">
                <a:extLst>
                  <a:ext uri="{FF2B5EF4-FFF2-40B4-BE49-F238E27FC236}">
                    <a16:creationId xmlns:a16="http://schemas.microsoft.com/office/drawing/2014/main" id="{2E14030F-638B-01B7-461E-A547E149CB93}"/>
                  </a:ext>
                </a:extLst>
              </p:cNvPr>
              <p:cNvSpPr/>
              <p:nvPr>
                <p:custDataLst>
                  <p:tags r:id="rId453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1" name="Freeform 401">
                <a:extLst>
                  <a:ext uri="{FF2B5EF4-FFF2-40B4-BE49-F238E27FC236}">
                    <a16:creationId xmlns:a16="http://schemas.microsoft.com/office/drawing/2014/main" id="{9C81F415-31FE-ED75-2DFA-902C7B2895F5}"/>
                  </a:ext>
                </a:extLst>
              </p:cNvPr>
              <p:cNvSpPr/>
              <p:nvPr>
                <p:custDataLst>
                  <p:tags r:id="rId454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2" name="Freeform 402">
                <a:extLst>
                  <a:ext uri="{FF2B5EF4-FFF2-40B4-BE49-F238E27FC236}">
                    <a16:creationId xmlns:a16="http://schemas.microsoft.com/office/drawing/2014/main" id="{2E48DE23-7D29-C15D-8FC6-F1BD07324AD9}"/>
                  </a:ext>
                </a:extLst>
              </p:cNvPr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3" name="Freeform 403">
                <a:extLst>
                  <a:ext uri="{FF2B5EF4-FFF2-40B4-BE49-F238E27FC236}">
                    <a16:creationId xmlns:a16="http://schemas.microsoft.com/office/drawing/2014/main" id="{45D35757-8487-3565-4C64-B7493AC400D8}"/>
                  </a:ext>
                </a:extLst>
              </p:cNvPr>
              <p:cNvSpPr/>
              <p:nvPr>
                <p:custDataLst>
                  <p:tags r:id="rId456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4" name="Freeform 404">
                <a:extLst>
                  <a:ext uri="{FF2B5EF4-FFF2-40B4-BE49-F238E27FC236}">
                    <a16:creationId xmlns:a16="http://schemas.microsoft.com/office/drawing/2014/main" id="{A63E4B24-3C6B-CC2C-137A-A2A0161310CA}"/>
                  </a:ext>
                </a:extLst>
              </p:cNvPr>
              <p:cNvSpPr/>
              <p:nvPr>
                <p:custDataLst>
                  <p:tags r:id="rId457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5" name="Freeform 405">
                <a:extLst>
                  <a:ext uri="{FF2B5EF4-FFF2-40B4-BE49-F238E27FC236}">
                    <a16:creationId xmlns:a16="http://schemas.microsoft.com/office/drawing/2014/main" id="{83F7B038-D07D-0D29-5A01-7897EE545C5C}"/>
                  </a:ext>
                </a:extLst>
              </p:cNvPr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6" name="Freeform 406">
                <a:extLst>
                  <a:ext uri="{FF2B5EF4-FFF2-40B4-BE49-F238E27FC236}">
                    <a16:creationId xmlns:a16="http://schemas.microsoft.com/office/drawing/2014/main" id="{2187377A-1079-2046-97E0-7D2DB404CB42}"/>
                  </a:ext>
                </a:extLst>
              </p:cNvPr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7" name="Freeform 407">
                <a:extLst>
                  <a:ext uri="{FF2B5EF4-FFF2-40B4-BE49-F238E27FC236}">
                    <a16:creationId xmlns:a16="http://schemas.microsoft.com/office/drawing/2014/main" id="{8FFA42CC-EB0C-3CFF-15B4-FA7AF82B42BC}"/>
                  </a:ext>
                </a:extLst>
              </p:cNvPr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8" name="Freeform 408">
                <a:extLst>
                  <a:ext uri="{FF2B5EF4-FFF2-40B4-BE49-F238E27FC236}">
                    <a16:creationId xmlns:a16="http://schemas.microsoft.com/office/drawing/2014/main" id="{B268161F-5B6E-3794-6313-F80579A39602}"/>
                  </a:ext>
                </a:extLst>
              </p:cNvPr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9" name="Freeform 409">
                <a:extLst>
                  <a:ext uri="{FF2B5EF4-FFF2-40B4-BE49-F238E27FC236}">
                    <a16:creationId xmlns:a16="http://schemas.microsoft.com/office/drawing/2014/main" id="{0D6B98F9-DE83-E09F-6DE7-B24C9759DB53}"/>
                  </a:ext>
                </a:extLst>
              </p:cNvPr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0" name="Freeform 410">
                <a:extLst>
                  <a:ext uri="{FF2B5EF4-FFF2-40B4-BE49-F238E27FC236}">
                    <a16:creationId xmlns:a16="http://schemas.microsoft.com/office/drawing/2014/main" id="{D550B114-5D27-ECE2-8A11-972A04C6B08F}"/>
                  </a:ext>
                </a:extLst>
              </p:cNvPr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1" name="Freeform 411">
                <a:extLst>
                  <a:ext uri="{FF2B5EF4-FFF2-40B4-BE49-F238E27FC236}">
                    <a16:creationId xmlns:a16="http://schemas.microsoft.com/office/drawing/2014/main" id="{C22D152C-BB87-3938-7E2D-EF0EBEE44358}"/>
                  </a:ext>
                </a:extLst>
              </p:cNvPr>
              <p:cNvSpPr/>
              <p:nvPr>
                <p:custDataLst>
                  <p:tags r:id="rId464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" name="Freeform 412">
                <a:extLst>
                  <a:ext uri="{FF2B5EF4-FFF2-40B4-BE49-F238E27FC236}">
                    <a16:creationId xmlns:a16="http://schemas.microsoft.com/office/drawing/2014/main" id="{2AA7F9D1-801F-07F4-4885-5FC2B34E153A}"/>
                  </a:ext>
                </a:extLst>
              </p:cNvPr>
              <p:cNvSpPr/>
              <p:nvPr>
                <p:custDataLst>
                  <p:tags r:id="rId465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3" name="Freeform 413">
                <a:extLst>
                  <a:ext uri="{FF2B5EF4-FFF2-40B4-BE49-F238E27FC236}">
                    <a16:creationId xmlns:a16="http://schemas.microsoft.com/office/drawing/2014/main" id="{A7113CB2-49B5-1322-B2A4-E8AB4845319A}"/>
                  </a:ext>
                </a:extLst>
              </p:cNvPr>
              <p:cNvSpPr/>
              <p:nvPr>
                <p:custDataLst>
                  <p:tags r:id="rId466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4" name="Freeform 414">
                <a:extLst>
                  <a:ext uri="{FF2B5EF4-FFF2-40B4-BE49-F238E27FC236}">
                    <a16:creationId xmlns:a16="http://schemas.microsoft.com/office/drawing/2014/main" id="{102B3FA0-21ED-2B14-C0C2-FB1D3D453485}"/>
                  </a:ext>
                </a:extLst>
              </p:cNvPr>
              <p:cNvSpPr/>
              <p:nvPr>
                <p:custDataLst>
                  <p:tags r:id="rId467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5" name="Freeform 415">
                <a:extLst>
                  <a:ext uri="{FF2B5EF4-FFF2-40B4-BE49-F238E27FC236}">
                    <a16:creationId xmlns:a16="http://schemas.microsoft.com/office/drawing/2014/main" id="{6B654FEB-F2A6-5344-E7B0-15BBA57F7D0B}"/>
                  </a:ext>
                </a:extLst>
              </p:cNvPr>
              <p:cNvSpPr/>
              <p:nvPr>
                <p:custDataLst>
                  <p:tags r:id="rId468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6" name="Freeform 416">
                <a:extLst>
                  <a:ext uri="{FF2B5EF4-FFF2-40B4-BE49-F238E27FC236}">
                    <a16:creationId xmlns:a16="http://schemas.microsoft.com/office/drawing/2014/main" id="{7F55AE70-3BCD-EA6E-88E2-8E26C3EA52DE}"/>
                  </a:ext>
                </a:extLst>
              </p:cNvPr>
              <p:cNvSpPr/>
              <p:nvPr>
                <p:custDataLst>
                  <p:tags r:id="rId469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7" name="Freeform 417">
                <a:extLst>
                  <a:ext uri="{FF2B5EF4-FFF2-40B4-BE49-F238E27FC236}">
                    <a16:creationId xmlns:a16="http://schemas.microsoft.com/office/drawing/2014/main" id="{B733FBFF-E61A-9090-A9F7-80D07CE5B568}"/>
                  </a:ext>
                </a:extLst>
              </p:cNvPr>
              <p:cNvSpPr/>
              <p:nvPr>
                <p:custDataLst>
                  <p:tags r:id="rId470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8" name="Freeform 418">
                <a:extLst>
                  <a:ext uri="{FF2B5EF4-FFF2-40B4-BE49-F238E27FC236}">
                    <a16:creationId xmlns:a16="http://schemas.microsoft.com/office/drawing/2014/main" id="{BF15AC52-2480-0292-CAF0-2B0013538F65}"/>
                  </a:ext>
                </a:extLst>
              </p:cNvPr>
              <p:cNvSpPr/>
              <p:nvPr>
                <p:custDataLst>
                  <p:tags r:id="rId471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9" name="Freeform 419">
                <a:extLst>
                  <a:ext uri="{FF2B5EF4-FFF2-40B4-BE49-F238E27FC236}">
                    <a16:creationId xmlns:a16="http://schemas.microsoft.com/office/drawing/2014/main" id="{CB3F0C3E-A8B7-3622-C684-DF020A152DEE}"/>
                  </a:ext>
                </a:extLst>
              </p:cNvPr>
              <p:cNvSpPr/>
              <p:nvPr>
                <p:custDataLst>
                  <p:tags r:id="rId472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" name="Freeform 420">
                <a:extLst>
                  <a:ext uri="{FF2B5EF4-FFF2-40B4-BE49-F238E27FC236}">
                    <a16:creationId xmlns:a16="http://schemas.microsoft.com/office/drawing/2014/main" id="{C0F90375-76B8-B44D-D48A-4CF63AF8B285}"/>
                  </a:ext>
                </a:extLst>
              </p:cNvPr>
              <p:cNvSpPr/>
              <p:nvPr>
                <p:custDataLst>
                  <p:tags r:id="rId473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" name="Freeform 421">
                <a:extLst>
                  <a:ext uri="{FF2B5EF4-FFF2-40B4-BE49-F238E27FC236}">
                    <a16:creationId xmlns:a16="http://schemas.microsoft.com/office/drawing/2014/main" id="{CD757719-9D08-0C0F-F4DF-801850457DB1}"/>
                  </a:ext>
                </a:extLst>
              </p:cNvPr>
              <p:cNvSpPr/>
              <p:nvPr>
                <p:custDataLst>
                  <p:tags r:id="rId474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2" name="Freeform 422">
                <a:extLst>
                  <a:ext uri="{FF2B5EF4-FFF2-40B4-BE49-F238E27FC236}">
                    <a16:creationId xmlns:a16="http://schemas.microsoft.com/office/drawing/2014/main" id="{088BA411-9E1A-982F-5983-EC3E56A48A01}"/>
                  </a:ext>
                </a:extLst>
              </p:cNvPr>
              <p:cNvSpPr/>
              <p:nvPr>
                <p:custDataLst>
                  <p:tags r:id="rId475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3" name="Freeform 423">
                <a:extLst>
                  <a:ext uri="{FF2B5EF4-FFF2-40B4-BE49-F238E27FC236}">
                    <a16:creationId xmlns:a16="http://schemas.microsoft.com/office/drawing/2014/main" id="{CD285128-2D81-D7EE-6261-8F072D7FDF99}"/>
                  </a:ext>
                </a:extLst>
              </p:cNvPr>
              <p:cNvSpPr/>
              <p:nvPr>
                <p:custDataLst>
                  <p:tags r:id="rId476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4" name="Freeform 424">
                <a:extLst>
                  <a:ext uri="{FF2B5EF4-FFF2-40B4-BE49-F238E27FC236}">
                    <a16:creationId xmlns:a16="http://schemas.microsoft.com/office/drawing/2014/main" id="{D3CC600F-0C7B-59F0-0532-5990B1050BEB}"/>
                  </a:ext>
                </a:extLst>
              </p:cNvPr>
              <p:cNvSpPr/>
              <p:nvPr>
                <p:custDataLst>
                  <p:tags r:id="rId477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5" name="Freeform 425">
                <a:extLst>
                  <a:ext uri="{FF2B5EF4-FFF2-40B4-BE49-F238E27FC236}">
                    <a16:creationId xmlns:a16="http://schemas.microsoft.com/office/drawing/2014/main" id="{500EDB8A-084A-EBC7-415C-85A3342058C1}"/>
                  </a:ext>
                </a:extLst>
              </p:cNvPr>
              <p:cNvSpPr/>
              <p:nvPr>
                <p:custDataLst>
                  <p:tags r:id="rId478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6" name="Freeform 426">
                <a:extLst>
                  <a:ext uri="{FF2B5EF4-FFF2-40B4-BE49-F238E27FC236}">
                    <a16:creationId xmlns:a16="http://schemas.microsoft.com/office/drawing/2014/main" id="{4D028CBA-D0A0-0C2E-F37D-D57B4DB5A2AB}"/>
                  </a:ext>
                </a:extLst>
              </p:cNvPr>
              <p:cNvSpPr/>
              <p:nvPr>
                <p:custDataLst>
                  <p:tags r:id="rId479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7" name="Freeform 427">
                <a:extLst>
                  <a:ext uri="{FF2B5EF4-FFF2-40B4-BE49-F238E27FC236}">
                    <a16:creationId xmlns:a16="http://schemas.microsoft.com/office/drawing/2014/main" id="{4D5178A8-81FE-ECDF-526D-61031057A32B}"/>
                  </a:ext>
                </a:extLst>
              </p:cNvPr>
              <p:cNvSpPr/>
              <p:nvPr>
                <p:custDataLst>
                  <p:tags r:id="rId480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8" name="Freeform 428">
                <a:extLst>
                  <a:ext uri="{FF2B5EF4-FFF2-40B4-BE49-F238E27FC236}">
                    <a16:creationId xmlns:a16="http://schemas.microsoft.com/office/drawing/2014/main" id="{51558129-6B6A-C3E7-91B2-CF5CB9CAF9DC}"/>
                  </a:ext>
                </a:extLst>
              </p:cNvPr>
              <p:cNvSpPr/>
              <p:nvPr>
                <p:custDataLst>
                  <p:tags r:id="rId481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9" name="Freeform 429">
                <a:extLst>
                  <a:ext uri="{FF2B5EF4-FFF2-40B4-BE49-F238E27FC236}">
                    <a16:creationId xmlns:a16="http://schemas.microsoft.com/office/drawing/2014/main" id="{0FEC1155-782A-5362-02BD-C55A4678CFFD}"/>
                  </a:ext>
                </a:extLst>
              </p:cNvPr>
              <p:cNvSpPr/>
              <p:nvPr>
                <p:custDataLst>
                  <p:tags r:id="rId482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0" name="Freeform 430">
                <a:extLst>
                  <a:ext uri="{FF2B5EF4-FFF2-40B4-BE49-F238E27FC236}">
                    <a16:creationId xmlns:a16="http://schemas.microsoft.com/office/drawing/2014/main" id="{9106FEE5-75C7-4ECC-A2E3-890B0DF114B7}"/>
                  </a:ext>
                </a:extLst>
              </p:cNvPr>
              <p:cNvSpPr/>
              <p:nvPr>
                <p:custDataLst>
                  <p:tags r:id="rId483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" name="Freeform 431">
                <a:extLst>
                  <a:ext uri="{FF2B5EF4-FFF2-40B4-BE49-F238E27FC236}">
                    <a16:creationId xmlns:a16="http://schemas.microsoft.com/office/drawing/2014/main" id="{85DA4DB4-010B-90F6-9C19-599E9645672D}"/>
                  </a:ext>
                </a:extLst>
              </p:cNvPr>
              <p:cNvSpPr/>
              <p:nvPr>
                <p:custDataLst>
                  <p:tags r:id="rId484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" name="Freeform 432">
                <a:extLst>
                  <a:ext uri="{FF2B5EF4-FFF2-40B4-BE49-F238E27FC236}">
                    <a16:creationId xmlns:a16="http://schemas.microsoft.com/office/drawing/2014/main" id="{E8259A8E-F291-AE47-E678-45BB71553EE2}"/>
                  </a:ext>
                </a:extLst>
              </p:cNvPr>
              <p:cNvSpPr/>
              <p:nvPr>
                <p:custDataLst>
                  <p:tags r:id="rId485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" name="Freeform 433">
                <a:extLst>
                  <a:ext uri="{FF2B5EF4-FFF2-40B4-BE49-F238E27FC236}">
                    <a16:creationId xmlns:a16="http://schemas.microsoft.com/office/drawing/2014/main" id="{7D059A7E-5104-3B0A-A339-DA64D3EDCDC1}"/>
                  </a:ext>
                </a:extLst>
              </p:cNvPr>
              <p:cNvSpPr/>
              <p:nvPr>
                <p:custDataLst>
                  <p:tags r:id="rId486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" name="Freeform 434">
                <a:extLst>
                  <a:ext uri="{FF2B5EF4-FFF2-40B4-BE49-F238E27FC236}">
                    <a16:creationId xmlns:a16="http://schemas.microsoft.com/office/drawing/2014/main" id="{C9B3D5DD-6CC5-D5CB-9970-62C6ADE759F4}"/>
                  </a:ext>
                </a:extLst>
              </p:cNvPr>
              <p:cNvSpPr/>
              <p:nvPr>
                <p:custDataLst>
                  <p:tags r:id="rId487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" name="Freeform 435">
                <a:extLst>
                  <a:ext uri="{FF2B5EF4-FFF2-40B4-BE49-F238E27FC236}">
                    <a16:creationId xmlns:a16="http://schemas.microsoft.com/office/drawing/2014/main" id="{BAB5D380-CB66-8903-98A6-5D26547B4299}"/>
                  </a:ext>
                </a:extLst>
              </p:cNvPr>
              <p:cNvSpPr/>
              <p:nvPr>
                <p:custDataLst>
                  <p:tags r:id="rId488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" name="Freeform 436">
                <a:extLst>
                  <a:ext uri="{FF2B5EF4-FFF2-40B4-BE49-F238E27FC236}">
                    <a16:creationId xmlns:a16="http://schemas.microsoft.com/office/drawing/2014/main" id="{CCD0A93A-07DC-FFA1-57E9-2CD491A39261}"/>
                  </a:ext>
                </a:extLst>
              </p:cNvPr>
              <p:cNvSpPr/>
              <p:nvPr>
                <p:custDataLst>
                  <p:tags r:id="rId489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" name="Freeform 437">
                <a:extLst>
                  <a:ext uri="{FF2B5EF4-FFF2-40B4-BE49-F238E27FC236}">
                    <a16:creationId xmlns:a16="http://schemas.microsoft.com/office/drawing/2014/main" id="{174CC44B-1810-02DD-BFCE-C4752206C840}"/>
                  </a:ext>
                </a:extLst>
              </p:cNvPr>
              <p:cNvSpPr/>
              <p:nvPr>
                <p:custDataLst>
                  <p:tags r:id="rId490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" name="Freeform 438">
                <a:extLst>
                  <a:ext uri="{FF2B5EF4-FFF2-40B4-BE49-F238E27FC236}">
                    <a16:creationId xmlns:a16="http://schemas.microsoft.com/office/drawing/2014/main" id="{E5BF501D-2DE5-AF53-9625-DEF3C310209D}"/>
                  </a:ext>
                </a:extLst>
              </p:cNvPr>
              <p:cNvSpPr/>
              <p:nvPr>
                <p:custDataLst>
                  <p:tags r:id="rId491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" name="Freeform 439">
                <a:extLst>
                  <a:ext uri="{FF2B5EF4-FFF2-40B4-BE49-F238E27FC236}">
                    <a16:creationId xmlns:a16="http://schemas.microsoft.com/office/drawing/2014/main" id="{BBB67B38-AEE1-7CA7-5DED-C713EF8945FC}"/>
                  </a:ext>
                </a:extLst>
              </p:cNvPr>
              <p:cNvSpPr/>
              <p:nvPr>
                <p:custDataLst>
                  <p:tags r:id="rId492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0" name="Freeform 440">
                <a:extLst>
                  <a:ext uri="{FF2B5EF4-FFF2-40B4-BE49-F238E27FC236}">
                    <a16:creationId xmlns:a16="http://schemas.microsoft.com/office/drawing/2014/main" id="{23FBB231-C3D8-5A6B-03C3-21CC6A746A04}"/>
                  </a:ext>
                </a:extLst>
              </p:cNvPr>
              <p:cNvSpPr/>
              <p:nvPr>
                <p:custDataLst>
                  <p:tags r:id="rId493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" name="Freeform 441">
                <a:extLst>
                  <a:ext uri="{FF2B5EF4-FFF2-40B4-BE49-F238E27FC236}">
                    <a16:creationId xmlns:a16="http://schemas.microsoft.com/office/drawing/2014/main" id="{F3CE8790-A8FB-86BD-858A-A60633C8819E}"/>
                  </a:ext>
                </a:extLst>
              </p:cNvPr>
              <p:cNvSpPr/>
              <p:nvPr>
                <p:custDataLst>
                  <p:tags r:id="rId494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2" name="Freeform 442">
                <a:extLst>
                  <a:ext uri="{FF2B5EF4-FFF2-40B4-BE49-F238E27FC236}">
                    <a16:creationId xmlns:a16="http://schemas.microsoft.com/office/drawing/2014/main" id="{AD302ACE-16AD-3ECB-0546-16BE1B1CC516}"/>
                  </a:ext>
                </a:extLst>
              </p:cNvPr>
              <p:cNvSpPr/>
              <p:nvPr>
                <p:custDataLst>
                  <p:tags r:id="rId495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3" name="Freeform 443">
                <a:extLst>
                  <a:ext uri="{FF2B5EF4-FFF2-40B4-BE49-F238E27FC236}">
                    <a16:creationId xmlns:a16="http://schemas.microsoft.com/office/drawing/2014/main" id="{A72186FF-980F-CA77-CD50-21FFB74F52B2}"/>
                  </a:ext>
                </a:extLst>
              </p:cNvPr>
              <p:cNvSpPr/>
              <p:nvPr>
                <p:custDataLst>
                  <p:tags r:id="rId496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4" name="Freeform 444">
                <a:extLst>
                  <a:ext uri="{FF2B5EF4-FFF2-40B4-BE49-F238E27FC236}">
                    <a16:creationId xmlns:a16="http://schemas.microsoft.com/office/drawing/2014/main" id="{608B6340-0B74-3704-ED89-7E486AB954D2}"/>
                  </a:ext>
                </a:extLst>
              </p:cNvPr>
              <p:cNvSpPr/>
              <p:nvPr>
                <p:custDataLst>
                  <p:tags r:id="rId497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5" name="Freeform 445">
                <a:extLst>
                  <a:ext uri="{FF2B5EF4-FFF2-40B4-BE49-F238E27FC236}">
                    <a16:creationId xmlns:a16="http://schemas.microsoft.com/office/drawing/2014/main" id="{47B61B90-756F-22E4-903B-CECB26A6160E}"/>
                  </a:ext>
                </a:extLst>
              </p:cNvPr>
              <p:cNvSpPr/>
              <p:nvPr>
                <p:custDataLst>
                  <p:tags r:id="rId498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6" name="Freeform 446">
                <a:extLst>
                  <a:ext uri="{FF2B5EF4-FFF2-40B4-BE49-F238E27FC236}">
                    <a16:creationId xmlns:a16="http://schemas.microsoft.com/office/drawing/2014/main" id="{0F804DD7-5405-1022-BAC3-54FCA8885D66}"/>
                  </a:ext>
                </a:extLst>
              </p:cNvPr>
              <p:cNvSpPr/>
              <p:nvPr>
                <p:custDataLst>
                  <p:tags r:id="rId499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7" name="Freeform 447">
                <a:extLst>
                  <a:ext uri="{FF2B5EF4-FFF2-40B4-BE49-F238E27FC236}">
                    <a16:creationId xmlns:a16="http://schemas.microsoft.com/office/drawing/2014/main" id="{F93C9E45-2BB5-627E-F343-5B17E92C9D49}"/>
                  </a:ext>
                </a:extLst>
              </p:cNvPr>
              <p:cNvSpPr/>
              <p:nvPr>
                <p:custDataLst>
                  <p:tags r:id="rId500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" name="Freeform 448">
                <a:extLst>
                  <a:ext uri="{FF2B5EF4-FFF2-40B4-BE49-F238E27FC236}">
                    <a16:creationId xmlns:a16="http://schemas.microsoft.com/office/drawing/2014/main" id="{CAF599EC-879B-D853-955B-E37CBFCC1105}"/>
                  </a:ext>
                </a:extLst>
              </p:cNvPr>
              <p:cNvSpPr/>
              <p:nvPr>
                <p:custDataLst>
                  <p:tags r:id="rId501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9" name="Freeform 449">
                <a:extLst>
                  <a:ext uri="{FF2B5EF4-FFF2-40B4-BE49-F238E27FC236}">
                    <a16:creationId xmlns:a16="http://schemas.microsoft.com/office/drawing/2014/main" id="{4682501D-1160-C481-6AE8-A0BDC983B6FE}"/>
                  </a:ext>
                </a:extLst>
              </p:cNvPr>
              <p:cNvSpPr/>
              <p:nvPr>
                <p:custDataLst>
                  <p:tags r:id="rId502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Freeform 450">
                <a:extLst>
                  <a:ext uri="{FF2B5EF4-FFF2-40B4-BE49-F238E27FC236}">
                    <a16:creationId xmlns:a16="http://schemas.microsoft.com/office/drawing/2014/main" id="{B04EEB47-8A55-729E-EF74-B0D00FBD2A1A}"/>
                  </a:ext>
                </a:extLst>
              </p:cNvPr>
              <p:cNvSpPr/>
              <p:nvPr>
                <p:custDataLst>
                  <p:tags r:id="rId503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1" name="Freeform 451">
                <a:extLst>
                  <a:ext uri="{FF2B5EF4-FFF2-40B4-BE49-F238E27FC236}">
                    <a16:creationId xmlns:a16="http://schemas.microsoft.com/office/drawing/2014/main" id="{37E380D2-E326-E12A-7D20-97003706A4A6}"/>
                  </a:ext>
                </a:extLst>
              </p:cNvPr>
              <p:cNvSpPr/>
              <p:nvPr>
                <p:custDataLst>
                  <p:tags r:id="rId504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2" name="Freeform 452">
                <a:extLst>
                  <a:ext uri="{FF2B5EF4-FFF2-40B4-BE49-F238E27FC236}">
                    <a16:creationId xmlns:a16="http://schemas.microsoft.com/office/drawing/2014/main" id="{9FDFA756-383A-3879-EEB4-DD7EB3E2747C}"/>
                  </a:ext>
                </a:extLst>
              </p:cNvPr>
              <p:cNvSpPr/>
              <p:nvPr>
                <p:custDataLst>
                  <p:tags r:id="rId505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453">
                <a:extLst>
                  <a:ext uri="{FF2B5EF4-FFF2-40B4-BE49-F238E27FC236}">
                    <a16:creationId xmlns:a16="http://schemas.microsoft.com/office/drawing/2014/main" id="{774AD560-9D8D-95C1-3F66-4684833966DA}"/>
                  </a:ext>
                </a:extLst>
              </p:cNvPr>
              <p:cNvSpPr/>
              <p:nvPr>
                <p:custDataLst>
                  <p:tags r:id="rId506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454">
                <a:extLst>
                  <a:ext uri="{FF2B5EF4-FFF2-40B4-BE49-F238E27FC236}">
                    <a16:creationId xmlns:a16="http://schemas.microsoft.com/office/drawing/2014/main" id="{8CC23B10-C651-DEB3-94C0-C0E55726B840}"/>
                  </a:ext>
                </a:extLst>
              </p:cNvPr>
              <p:cNvSpPr/>
              <p:nvPr>
                <p:custDataLst>
                  <p:tags r:id="rId507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455">
                <a:extLst>
                  <a:ext uri="{FF2B5EF4-FFF2-40B4-BE49-F238E27FC236}">
                    <a16:creationId xmlns:a16="http://schemas.microsoft.com/office/drawing/2014/main" id="{AD7A1E6C-8538-02AD-1061-EEEFD9F82719}"/>
                  </a:ext>
                </a:extLst>
              </p:cNvPr>
              <p:cNvSpPr/>
              <p:nvPr>
                <p:custDataLst>
                  <p:tags r:id="rId508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456">
                <a:extLst>
                  <a:ext uri="{FF2B5EF4-FFF2-40B4-BE49-F238E27FC236}">
                    <a16:creationId xmlns:a16="http://schemas.microsoft.com/office/drawing/2014/main" id="{5B2E01DA-A2A9-82C7-0B66-1785BBC75748}"/>
                  </a:ext>
                </a:extLst>
              </p:cNvPr>
              <p:cNvSpPr/>
              <p:nvPr>
                <p:custDataLst>
                  <p:tags r:id="rId509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457">
                <a:extLst>
                  <a:ext uri="{FF2B5EF4-FFF2-40B4-BE49-F238E27FC236}">
                    <a16:creationId xmlns:a16="http://schemas.microsoft.com/office/drawing/2014/main" id="{F3268EC5-BA82-F6A1-AE8C-BE71DFBC14ED}"/>
                  </a:ext>
                </a:extLst>
              </p:cNvPr>
              <p:cNvSpPr/>
              <p:nvPr>
                <p:custDataLst>
                  <p:tags r:id="rId510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Freeform 458">
                <a:extLst>
                  <a:ext uri="{FF2B5EF4-FFF2-40B4-BE49-F238E27FC236}">
                    <a16:creationId xmlns:a16="http://schemas.microsoft.com/office/drawing/2014/main" id="{66E37684-EEEA-3C47-D20B-EABD10484740}"/>
                  </a:ext>
                </a:extLst>
              </p:cNvPr>
              <p:cNvSpPr/>
              <p:nvPr>
                <p:custDataLst>
                  <p:tags r:id="rId511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9" name="Freeform 459">
                <a:extLst>
                  <a:ext uri="{FF2B5EF4-FFF2-40B4-BE49-F238E27FC236}">
                    <a16:creationId xmlns:a16="http://schemas.microsoft.com/office/drawing/2014/main" id="{AAA34530-607C-A616-772D-D09CF6F29981}"/>
                  </a:ext>
                </a:extLst>
              </p:cNvPr>
              <p:cNvSpPr/>
              <p:nvPr>
                <p:custDataLst>
                  <p:tags r:id="rId512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0" name="Freeform 460">
                <a:extLst>
                  <a:ext uri="{FF2B5EF4-FFF2-40B4-BE49-F238E27FC236}">
                    <a16:creationId xmlns:a16="http://schemas.microsoft.com/office/drawing/2014/main" id="{6AC28F44-0D89-AD20-1AA4-949FA385ABFE}"/>
                  </a:ext>
                </a:extLst>
              </p:cNvPr>
              <p:cNvSpPr/>
              <p:nvPr>
                <p:custDataLst>
                  <p:tags r:id="rId513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1" name="Freeform 461">
                <a:extLst>
                  <a:ext uri="{FF2B5EF4-FFF2-40B4-BE49-F238E27FC236}">
                    <a16:creationId xmlns:a16="http://schemas.microsoft.com/office/drawing/2014/main" id="{C8045753-10C6-0559-C7B1-EC79A40C85D0}"/>
                  </a:ext>
                </a:extLst>
              </p:cNvPr>
              <p:cNvSpPr/>
              <p:nvPr>
                <p:custDataLst>
                  <p:tags r:id="rId514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2" name="Freeform 462">
                <a:extLst>
                  <a:ext uri="{FF2B5EF4-FFF2-40B4-BE49-F238E27FC236}">
                    <a16:creationId xmlns:a16="http://schemas.microsoft.com/office/drawing/2014/main" id="{2BB1A8B9-1FF6-C6E0-CAE2-A38D7D03B431}"/>
                  </a:ext>
                </a:extLst>
              </p:cNvPr>
              <p:cNvSpPr/>
              <p:nvPr>
                <p:custDataLst>
                  <p:tags r:id="rId515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" name="Freeform 463">
                <a:extLst>
                  <a:ext uri="{FF2B5EF4-FFF2-40B4-BE49-F238E27FC236}">
                    <a16:creationId xmlns:a16="http://schemas.microsoft.com/office/drawing/2014/main" id="{43BC9381-22A0-473C-A832-EC83260276B6}"/>
                  </a:ext>
                </a:extLst>
              </p:cNvPr>
              <p:cNvSpPr/>
              <p:nvPr>
                <p:custDataLst>
                  <p:tags r:id="rId516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4" name="Freeform 464">
                <a:extLst>
                  <a:ext uri="{FF2B5EF4-FFF2-40B4-BE49-F238E27FC236}">
                    <a16:creationId xmlns:a16="http://schemas.microsoft.com/office/drawing/2014/main" id="{48D173C5-2B0B-4C05-8A51-5AC854185A70}"/>
                  </a:ext>
                </a:extLst>
              </p:cNvPr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5" name="Freeform 465">
                <a:extLst>
                  <a:ext uri="{FF2B5EF4-FFF2-40B4-BE49-F238E27FC236}">
                    <a16:creationId xmlns:a16="http://schemas.microsoft.com/office/drawing/2014/main" id="{41311A13-7CA9-9ADA-DB05-8E2145C4F472}"/>
                  </a:ext>
                </a:extLst>
              </p:cNvPr>
              <p:cNvSpPr/>
              <p:nvPr>
                <p:custDataLst>
                  <p:tags r:id="rId518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6" name="Freeform 466">
                <a:extLst>
                  <a:ext uri="{FF2B5EF4-FFF2-40B4-BE49-F238E27FC236}">
                    <a16:creationId xmlns:a16="http://schemas.microsoft.com/office/drawing/2014/main" id="{6463C2B3-5DC6-EF05-6BFE-6B3345A5A988}"/>
                  </a:ext>
                </a:extLst>
              </p:cNvPr>
              <p:cNvSpPr/>
              <p:nvPr>
                <p:custDataLst>
                  <p:tags r:id="rId519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7" name="Freeform 467">
                <a:extLst>
                  <a:ext uri="{FF2B5EF4-FFF2-40B4-BE49-F238E27FC236}">
                    <a16:creationId xmlns:a16="http://schemas.microsoft.com/office/drawing/2014/main" id="{094377FD-C8B7-05AE-6BB1-6635F0913C05}"/>
                  </a:ext>
                </a:extLst>
              </p:cNvPr>
              <p:cNvSpPr/>
              <p:nvPr>
                <p:custDataLst>
                  <p:tags r:id="rId520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" name="Freeform 468">
                <a:extLst>
                  <a:ext uri="{FF2B5EF4-FFF2-40B4-BE49-F238E27FC236}">
                    <a16:creationId xmlns:a16="http://schemas.microsoft.com/office/drawing/2014/main" id="{E418F214-C56B-1760-F236-C763D0FBE448}"/>
                  </a:ext>
                </a:extLst>
              </p:cNvPr>
              <p:cNvSpPr/>
              <p:nvPr>
                <p:custDataLst>
                  <p:tags r:id="rId521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9" name="Freeform 469">
                <a:extLst>
                  <a:ext uri="{FF2B5EF4-FFF2-40B4-BE49-F238E27FC236}">
                    <a16:creationId xmlns:a16="http://schemas.microsoft.com/office/drawing/2014/main" id="{8D31278B-19EE-2CBF-C7AE-5F7987681724}"/>
                  </a:ext>
                </a:extLst>
              </p:cNvPr>
              <p:cNvSpPr/>
              <p:nvPr>
                <p:custDataLst>
                  <p:tags r:id="rId522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" name="Freeform 470">
                <a:extLst>
                  <a:ext uri="{FF2B5EF4-FFF2-40B4-BE49-F238E27FC236}">
                    <a16:creationId xmlns:a16="http://schemas.microsoft.com/office/drawing/2014/main" id="{A4B9894D-5A4B-5AA7-FCC7-6F5467D06799}"/>
                  </a:ext>
                </a:extLst>
              </p:cNvPr>
              <p:cNvSpPr/>
              <p:nvPr>
                <p:custDataLst>
                  <p:tags r:id="rId523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" name="Freeform 471">
                <a:extLst>
                  <a:ext uri="{FF2B5EF4-FFF2-40B4-BE49-F238E27FC236}">
                    <a16:creationId xmlns:a16="http://schemas.microsoft.com/office/drawing/2014/main" id="{91286DD6-DC19-1901-8EFD-5626DA070E0C}"/>
                  </a:ext>
                </a:extLst>
              </p:cNvPr>
              <p:cNvSpPr/>
              <p:nvPr>
                <p:custDataLst>
                  <p:tags r:id="rId524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" name="Freeform 472">
                <a:extLst>
                  <a:ext uri="{FF2B5EF4-FFF2-40B4-BE49-F238E27FC236}">
                    <a16:creationId xmlns:a16="http://schemas.microsoft.com/office/drawing/2014/main" id="{01BD9DAA-1159-8CF6-31A9-EC05DB46673E}"/>
                  </a:ext>
                </a:extLst>
              </p:cNvPr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3" name="Freeform 473">
                <a:extLst>
                  <a:ext uri="{FF2B5EF4-FFF2-40B4-BE49-F238E27FC236}">
                    <a16:creationId xmlns:a16="http://schemas.microsoft.com/office/drawing/2014/main" id="{1D6F2252-F134-2CD9-4C89-CBC6174FC75B}"/>
                  </a:ext>
                </a:extLst>
              </p:cNvPr>
              <p:cNvSpPr/>
              <p:nvPr>
                <p:custDataLst>
                  <p:tags r:id="rId526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" name="Freeform 474">
                <a:extLst>
                  <a:ext uri="{FF2B5EF4-FFF2-40B4-BE49-F238E27FC236}">
                    <a16:creationId xmlns:a16="http://schemas.microsoft.com/office/drawing/2014/main" id="{7A52A19A-0C20-1E3A-51D7-38A83AE924E6}"/>
                  </a:ext>
                </a:extLst>
              </p:cNvPr>
              <p:cNvSpPr/>
              <p:nvPr>
                <p:custDataLst>
                  <p:tags r:id="rId527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" name="Freeform 475">
                <a:extLst>
                  <a:ext uri="{FF2B5EF4-FFF2-40B4-BE49-F238E27FC236}">
                    <a16:creationId xmlns:a16="http://schemas.microsoft.com/office/drawing/2014/main" id="{3863B9FB-7C0A-7F17-2923-3612C939D2A0}"/>
                  </a:ext>
                </a:extLst>
              </p:cNvPr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" name="Freeform 476">
                <a:extLst>
                  <a:ext uri="{FF2B5EF4-FFF2-40B4-BE49-F238E27FC236}">
                    <a16:creationId xmlns:a16="http://schemas.microsoft.com/office/drawing/2014/main" id="{4E114060-0381-ECA3-BD29-A8AD1A520373}"/>
                  </a:ext>
                </a:extLst>
              </p:cNvPr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" name="Freeform 477">
                <a:extLst>
                  <a:ext uri="{FF2B5EF4-FFF2-40B4-BE49-F238E27FC236}">
                    <a16:creationId xmlns:a16="http://schemas.microsoft.com/office/drawing/2014/main" id="{D146AB8D-7F47-2E5B-C5C4-D6612E942779}"/>
                  </a:ext>
                </a:extLst>
              </p:cNvPr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" name="Freeform 478">
                <a:extLst>
                  <a:ext uri="{FF2B5EF4-FFF2-40B4-BE49-F238E27FC236}">
                    <a16:creationId xmlns:a16="http://schemas.microsoft.com/office/drawing/2014/main" id="{D768BA9D-73AC-3E94-36FF-9C0AFB3BBFB4}"/>
                  </a:ext>
                </a:extLst>
              </p:cNvPr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" name="Freeform 479">
                <a:extLst>
                  <a:ext uri="{FF2B5EF4-FFF2-40B4-BE49-F238E27FC236}">
                    <a16:creationId xmlns:a16="http://schemas.microsoft.com/office/drawing/2014/main" id="{959F518B-AECB-E87D-9DC3-55F13378B46B}"/>
                  </a:ext>
                </a:extLst>
              </p:cNvPr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" name="Freeform 480">
                <a:extLst>
                  <a:ext uri="{FF2B5EF4-FFF2-40B4-BE49-F238E27FC236}">
                    <a16:creationId xmlns:a16="http://schemas.microsoft.com/office/drawing/2014/main" id="{61BBCBF5-2495-44B4-15CF-D0FC3E42D273}"/>
                  </a:ext>
                </a:extLst>
              </p:cNvPr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" name="Freeform 481">
                <a:extLst>
                  <a:ext uri="{FF2B5EF4-FFF2-40B4-BE49-F238E27FC236}">
                    <a16:creationId xmlns:a16="http://schemas.microsoft.com/office/drawing/2014/main" id="{D8823D1F-3B9F-8396-1A09-C81115EF8428}"/>
                  </a:ext>
                </a:extLst>
              </p:cNvPr>
              <p:cNvSpPr/>
              <p:nvPr>
                <p:custDataLst>
                  <p:tags r:id="rId534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" name="Freeform 482">
                <a:extLst>
                  <a:ext uri="{FF2B5EF4-FFF2-40B4-BE49-F238E27FC236}">
                    <a16:creationId xmlns:a16="http://schemas.microsoft.com/office/drawing/2014/main" id="{93C2941C-E4C5-8364-648F-D24B9EBE330A}"/>
                  </a:ext>
                </a:extLst>
              </p:cNvPr>
              <p:cNvSpPr/>
              <p:nvPr>
                <p:custDataLst>
                  <p:tags r:id="rId535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" name="Freeform 483">
                <a:extLst>
                  <a:ext uri="{FF2B5EF4-FFF2-40B4-BE49-F238E27FC236}">
                    <a16:creationId xmlns:a16="http://schemas.microsoft.com/office/drawing/2014/main" id="{253330A3-A5FC-A64B-78A4-0F3C1417F01A}"/>
                  </a:ext>
                </a:extLst>
              </p:cNvPr>
              <p:cNvSpPr/>
              <p:nvPr>
                <p:custDataLst>
                  <p:tags r:id="rId536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" name="Freeform 484">
                <a:extLst>
                  <a:ext uri="{FF2B5EF4-FFF2-40B4-BE49-F238E27FC236}">
                    <a16:creationId xmlns:a16="http://schemas.microsoft.com/office/drawing/2014/main" id="{6306F537-F7B4-BD29-D627-3397816A92EC}"/>
                  </a:ext>
                </a:extLst>
              </p:cNvPr>
              <p:cNvSpPr/>
              <p:nvPr>
                <p:custDataLst>
                  <p:tags r:id="rId537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485">
                <a:extLst>
                  <a:ext uri="{FF2B5EF4-FFF2-40B4-BE49-F238E27FC236}">
                    <a16:creationId xmlns:a16="http://schemas.microsoft.com/office/drawing/2014/main" id="{7F8351D5-603F-B1A7-BA32-D2D322C5ED92}"/>
                  </a:ext>
                </a:extLst>
              </p:cNvPr>
              <p:cNvSpPr/>
              <p:nvPr>
                <p:custDataLst>
                  <p:tags r:id="rId538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486">
                <a:extLst>
                  <a:ext uri="{FF2B5EF4-FFF2-40B4-BE49-F238E27FC236}">
                    <a16:creationId xmlns:a16="http://schemas.microsoft.com/office/drawing/2014/main" id="{7DA155EB-5B52-4A36-B5B0-551E54064328}"/>
                  </a:ext>
                </a:extLst>
              </p:cNvPr>
              <p:cNvSpPr/>
              <p:nvPr>
                <p:custDataLst>
                  <p:tags r:id="rId539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487">
                <a:extLst>
                  <a:ext uri="{FF2B5EF4-FFF2-40B4-BE49-F238E27FC236}">
                    <a16:creationId xmlns:a16="http://schemas.microsoft.com/office/drawing/2014/main" id="{3767C9B6-F99D-38C4-35B1-18770BC2747A}"/>
                  </a:ext>
                </a:extLst>
              </p:cNvPr>
              <p:cNvSpPr/>
              <p:nvPr>
                <p:custDataLst>
                  <p:tags r:id="rId540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8" name="Freeform 488">
                <a:extLst>
                  <a:ext uri="{FF2B5EF4-FFF2-40B4-BE49-F238E27FC236}">
                    <a16:creationId xmlns:a16="http://schemas.microsoft.com/office/drawing/2014/main" id="{A4CAA80F-A1A5-2ACD-0E9E-1D92E6E40116}"/>
                  </a:ext>
                </a:extLst>
              </p:cNvPr>
              <p:cNvSpPr/>
              <p:nvPr>
                <p:custDataLst>
                  <p:tags r:id="rId541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9" name="Freeform 489">
                <a:extLst>
                  <a:ext uri="{FF2B5EF4-FFF2-40B4-BE49-F238E27FC236}">
                    <a16:creationId xmlns:a16="http://schemas.microsoft.com/office/drawing/2014/main" id="{71B281F1-B20C-87CF-D020-AE7E024D4E3B}"/>
                  </a:ext>
                </a:extLst>
              </p:cNvPr>
              <p:cNvSpPr/>
              <p:nvPr>
                <p:custDataLst>
                  <p:tags r:id="rId542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0" name="Freeform 490">
                <a:extLst>
                  <a:ext uri="{FF2B5EF4-FFF2-40B4-BE49-F238E27FC236}">
                    <a16:creationId xmlns:a16="http://schemas.microsoft.com/office/drawing/2014/main" id="{AA945802-7015-93E0-B7DF-A2CA52DB3E9B}"/>
                  </a:ext>
                </a:extLst>
              </p:cNvPr>
              <p:cNvSpPr/>
              <p:nvPr>
                <p:custDataLst>
                  <p:tags r:id="rId543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1" name="Freeform 491">
                <a:extLst>
                  <a:ext uri="{FF2B5EF4-FFF2-40B4-BE49-F238E27FC236}">
                    <a16:creationId xmlns:a16="http://schemas.microsoft.com/office/drawing/2014/main" id="{359DEABE-DA73-698B-A949-4058AF6947A4}"/>
                  </a:ext>
                </a:extLst>
              </p:cNvPr>
              <p:cNvSpPr/>
              <p:nvPr>
                <p:custDataLst>
                  <p:tags r:id="rId544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2" name="Freeform 492">
                <a:extLst>
                  <a:ext uri="{FF2B5EF4-FFF2-40B4-BE49-F238E27FC236}">
                    <a16:creationId xmlns:a16="http://schemas.microsoft.com/office/drawing/2014/main" id="{B0213822-4391-6024-6EC8-4C3AE427126D}"/>
                  </a:ext>
                </a:extLst>
              </p:cNvPr>
              <p:cNvSpPr/>
              <p:nvPr>
                <p:custDataLst>
                  <p:tags r:id="rId545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493">
                <a:extLst>
                  <a:ext uri="{FF2B5EF4-FFF2-40B4-BE49-F238E27FC236}">
                    <a16:creationId xmlns:a16="http://schemas.microsoft.com/office/drawing/2014/main" id="{2E1BA575-07BA-C3E6-905A-0933C6B448B2}"/>
                  </a:ext>
                </a:extLst>
              </p:cNvPr>
              <p:cNvSpPr/>
              <p:nvPr>
                <p:custDataLst>
                  <p:tags r:id="rId546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494">
                <a:extLst>
                  <a:ext uri="{FF2B5EF4-FFF2-40B4-BE49-F238E27FC236}">
                    <a16:creationId xmlns:a16="http://schemas.microsoft.com/office/drawing/2014/main" id="{7161D6A6-F055-6EC9-8E03-65A51CFD3AE0}"/>
                  </a:ext>
                </a:extLst>
              </p:cNvPr>
              <p:cNvSpPr/>
              <p:nvPr>
                <p:custDataLst>
                  <p:tags r:id="rId547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495">
                <a:extLst>
                  <a:ext uri="{FF2B5EF4-FFF2-40B4-BE49-F238E27FC236}">
                    <a16:creationId xmlns:a16="http://schemas.microsoft.com/office/drawing/2014/main" id="{98D3F6A7-5C07-5DCC-22B5-B1004F238A83}"/>
                  </a:ext>
                </a:extLst>
              </p:cNvPr>
              <p:cNvSpPr/>
              <p:nvPr>
                <p:custDataLst>
                  <p:tags r:id="rId548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" name="Freeform 496">
                <a:extLst>
                  <a:ext uri="{FF2B5EF4-FFF2-40B4-BE49-F238E27FC236}">
                    <a16:creationId xmlns:a16="http://schemas.microsoft.com/office/drawing/2014/main" id="{AFE3400A-84FF-FC20-98AD-C1FC6C1DBE15}"/>
                  </a:ext>
                </a:extLst>
              </p:cNvPr>
              <p:cNvSpPr/>
              <p:nvPr>
                <p:custDataLst>
                  <p:tags r:id="rId549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" name="Freeform 497">
                <a:extLst>
                  <a:ext uri="{FF2B5EF4-FFF2-40B4-BE49-F238E27FC236}">
                    <a16:creationId xmlns:a16="http://schemas.microsoft.com/office/drawing/2014/main" id="{923BBB08-AEFB-D737-E870-6E2E4A7003F9}"/>
                  </a:ext>
                </a:extLst>
              </p:cNvPr>
              <p:cNvSpPr/>
              <p:nvPr>
                <p:custDataLst>
                  <p:tags r:id="rId550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" name="Freeform 498">
                <a:extLst>
                  <a:ext uri="{FF2B5EF4-FFF2-40B4-BE49-F238E27FC236}">
                    <a16:creationId xmlns:a16="http://schemas.microsoft.com/office/drawing/2014/main" id="{12CA568D-C509-C1B7-D9F8-1E9CF83BF881}"/>
                  </a:ext>
                </a:extLst>
              </p:cNvPr>
              <p:cNvSpPr/>
              <p:nvPr>
                <p:custDataLst>
                  <p:tags r:id="rId551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499">
                <a:extLst>
                  <a:ext uri="{FF2B5EF4-FFF2-40B4-BE49-F238E27FC236}">
                    <a16:creationId xmlns:a16="http://schemas.microsoft.com/office/drawing/2014/main" id="{3C094D14-CA30-5343-90D0-F4AC95299F83}"/>
                  </a:ext>
                </a:extLst>
              </p:cNvPr>
              <p:cNvSpPr/>
              <p:nvPr>
                <p:custDataLst>
                  <p:tags r:id="rId552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500">
                <a:extLst>
                  <a:ext uri="{FF2B5EF4-FFF2-40B4-BE49-F238E27FC236}">
                    <a16:creationId xmlns:a16="http://schemas.microsoft.com/office/drawing/2014/main" id="{42BEB747-D093-8124-70E8-3F1CA8899972}"/>
                  </a:ext>
                </a:extLst>
              </p:cNvPr>
              <p:cNvSpPr/>
              <p:nvPr>
                <p:custDataLst>
                  <p:tags r:id="rId553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501">
                <a:extLst>
                  <a:ext uri="{FF2B5EF4-FFF2-40B4-BE49-F238E27FC236}">
                    <a16:creationId xmlns:a16="http://schemas.microsoft.com/office/drawing/2014/main" id="{C6C86E40-255E-DDFD-1BEB-88E1A1EC08E3}"/>
                  </a:ext>
                </a:extLst>
              </p:cNvPr>
              <p:cNvSpPr/>
              <p:nvPr>
                <p:custDataLst>
                  <p:tags r:id="rId554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502">
                <a:extLst>
                  <a:ext uri="{FF2B5EF4-FFF2-40B4-BE49-F238E27FC236}">
                    <a16:creationId xmlns:a16="http://schemas.microsoft.com/office/drawing/2014/main" id="{584E9D7A-55A5-A9AB-0D0F-8C1982129C1C}"/>
                  </a:ext>
                </a:extLst>
              </p:cNvPr>
              <p:cNvSpPr/>
              <p:nvPr>
                <p:custDataLst>
                  <p:tags r:id="rId555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503">
                <a:extLst>
                  <a:ext uri="{FF2B5EF4-FFF2-40B4-BE49-F238E27FC236}">
                    <a16:creationId xmlns:a16="http://schemas.microsoft.com/office/drawing/2014/main" id="{3254C791-34FC-0C9B-B481-57E5FDCA91CC}"/>
                  </a:ext>
                </a:extLst>
              </p:cNvPr>
              <p:cNvSpPr/>
              <p:nvPr>
                <p:custDataLst>
                  <p:tags r:id="rId556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504">
                <a:extLst>
                  <a:ext uri="{FF2B5EF4-FFF2-40B4-BE49-F238E27FC236}">
                    <a16:creationId xmlns:a16="http://schemas.microsoft.com/office/drawing/2014/main" id="{2F148CF6-CB61-DFBA-B42F-A7853BE61672}"/>
                  </a:ext>
                </a:extLst>
              </p:cNvPr>
              <p:cNvSpPr/>
              <p:nvPr>
                <p:custDataLst>
                  <p:tags r:id="rId557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505">
                <a:extLst>
                  <a:ext uri="{FF2B5EF4-FFF2-40B4-BE49-F238E27FC236}">
                    <a16:creationId xmlns:a16="http://schemas.microsoft.com/office/drawing/2014/main" id="{CA193532-2675-9392-FFE7-F94571AF7CF9}"/>
                  </a:ext>
                </a:extLst>
              </p:cNvPr>
              <p:cNvSpPr/>
              <p:nvPr>
                <p:custDataLst>
                  <p:tags r:id="rId558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506">
                <a:extLst>
                  <a:ext uri="{FF2B5EF4-FFF2-40B4-BE49-F238E27FC236}">
                    <a16:creationId xmlns:a16="http://schemas.microsoft.com/office/drawing/2014/main" id="{F26EC5AF-9549-6EE4-9118-521B28B0F4B0}"/>
                  </a:ext>
                </a:extLst>
              </p:cNvPr>
              <p:cNvSpPr/>
              <p:nvPr>
                <p:custDataLst>
                  <p:tags r:id="rId559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507">
                <a:extLst>
                  <a:ext uri="{FF2B5EF4-FFF2-40B4-BE49-F238E27FC236}">
                    <a16:creationId xmlns:a16="http://schemas.microsoft.com/office/drawing/2014/main" id="{56A12E6A-F38C-B5C1-F2A5-E3B33091B6D3}"/>
                  </a:ext>
                </a:extLst>
              </p:cNvPr>
              <p:cNvSpPr/>
              <p:nvPr>
                <p:custDataLst>
                  <p:tags r:id="rId560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508">
                <a:extLst>
                  <a:ext uri="{FF2B5EF4-FFF2-40B4-BE49-F238E27FC236}">
                    <a16:creationId xmlns:a16="http://schemas.microsoft.com/office/drawing/2014/main" id="{6F636C90-89D7-8280-EE5E-105E3B613D21}"/>
                  </a:ext>
                </a:extLst>
              </p:cNvPr>
              <p:cNvSpPr/>
              <p:nvPr>
                <p:custDataLst>
                  <p:tags r:id="rId561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" name="Freeform 509">
                <a:extLst>
                  <a:ext uri="{FF2B5EF4-FFF2-40B4-BE49-F238E27FC236}">
                    <a16:creationId xmlns:a16="http://schemas.microsoft.com/office/drawing/2014/main" id="{19BD9B0F-97C0-C56D-2A9A-A742308DCFE0}"/>
                  </a:ext>
                </a:extLst>
              </p:cNvPr>
              <p:cNvSpPr/>
              <p:nvPr>
                <p:custDataLst>
                  <p:tags r:id="rId562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510">
                <a:extLst>
                  <a:ext uri="{FF2B5EF4-FFF2-40B4-BE49-F238E27FC236}">
                    <a16:creationId xmlns:a16="http://schemas.microsoft.com/office/drawing/2014/main" id="{83FAD4D4-5430-4131-2323-649A5DDF40BF}"/>
                  </a:ext>
                </a:extLst>
              </p:cNvPr>
              <p:cNvSpPr/>
              <p:nvPr>
                <p:custDataLst>
                  <p:tags r:id="rId563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511">
                <a:extLst>
                  <a:ext uri="{FF2B5EF4-FFF2-40B4-BE49-F238E27FC236}">
                    <a16:creationId xmlns:a16="http://schemas.microsoft.com/office/drawing/2014/main" id="{E7358593-216C-FBA9-BD45-70065D38A351}"/>
                  </a:ext>
                </a:extLst>
              </p:cNvPr>
              <p:cNvSpPr/>
              <p:nvPr>
                <p:custDataLst>
                  <p:tags r:id="rId564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512">
                <a:extLst>
                  <a:ext uri="{FF2B5EF4-FFF2-40B4-BE49-F238E27FC236}">
                    <a16:creationId xmlns:a16="http://schemas.microsoft.com/office/drawing/2014/main" id="{81278100-7EC6-52AD-A23B-0748A73257FE}"/>
                  </a:ext>
                </a:extLst>
              </p:cNvPr>
              <p:cNvSpPr/>
              <p:nvPr>
                <p:custDataLst>
                  <p:tags r:id="rId565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513">
                <a:extLst>
                  <a:ext uri="{FF2B5EF4-FFF2-40B4-BE49-F238E27FC236}">
                    <a16:creationId xmlns:a16="http://schemas.microsoft.com/office/drawing/2014/main" id="{EFF791B0-636A-6A71-91D8-559C08B8ADC5}"/>
                  </a:ext>
                </a:extLst>
              </p:cNvPr>
              <p:cNvSpPr/>
              <p:nvPr>
                <p:custDataLst>
                  <p:tags r:id="rId566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514">
                <a:extLst>
                  <a:ext uri="{FF2B5EF4-FFF2-40B4-BE49-F238E27FC236}">
                    <a16:creationId xmlns:a16="http://schemas.microsoft.com/office/drawing/2014/main" id="{6BAC9FFE-F460-CBCD-80E8-064B936EAC58}"/>
                  </a:ext>
                </a:extLst>
              </p:cNvPr>
              <p:cNvSpPr/>
              <p:nvPr>
                <p:custDataLst>
                  <p:tags r:id="rId567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515">
                <a:extLst>
                  <a:ext uri="{FF2B5EF4-FFF2-40B4-BE49-F238E27FC236}">
                    <a16:creationId xmlns:a16="http://schemas.microsoft.com/office/drawing/2014/main" id="{83BE38B7-1654-1F71-2B22-FA7DC6004A5E}"/>
                  </a:ext>
                </a:extLst>
              </p:cNvPr>
              <p:cNvSpPr/>
              <p:nvPr>
                <p:custDataLst>
                  <p:tags r:id="rId568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6" name="Freeform 516">
                <a:extLst>
                  <a:ext uri="{FF2B5EF4-FFF2-40B4-BE49-F238E27FC236}">
                    <a16:creationId xmlns:a16="http://schemas.microsoft.com/office/drawing/2014/main" id="{7DE35B24-502B-2F70-C400-82C089ED23F1}"/>
                  </a:ext>
                </a:extLst>
              </p:cNvPr>
              <p:cNvSpPr/>
              <p:nvPr>
                <p:custDataLst>
                  <p:tags r:id="rId569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7" name="Freeform 517">
                <a:extLst>
                  <a:ext uri="{FF2B5EF4-FFF2-40B4-BE49-F238E27FC236}">
                    <a16:creationId xmlns:a16="http://schemas.microsoft.com/office/drawing/2014/main" id="{96C74916-CEF9-DB6C-2CA1-CD6294751790}"/>
                  </a:ext>
                </a:extLst>
              </p:cNvPr>
              <p:cNvSpPr/>
              <p:nvPr>
                <p:custDataLst>
                  <p:tags r:id="rId570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8" name="Freeform 518">
                <a:extLst>
                  <a:ext uri="{FF2B5EF4-FFF2-40B4-BE49-F238E27FC236}">
                    <a16:creationId xmlns:a16="http://schemas.microsoft.com/office/drawing/2014/main" id="{5325C7CA-8A15-57C3-ED23-C241D866D1A6}"/>
                  </a:ext>
                </a:extLst>
              </p:cNvPr>
              <p:cNvSpPr/>
              <p:nvPr>
                <p:custDataLst>
                  <p:tags r:id="rId571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6" name="Freeform 536">
              <a:extLst>
                <a:ext uri="{FF2B5EF4-FFF2-40B4-BE49-F238E27FC236}">
                  <a16:creationId xmlns:a16="http://schemas.microsoft.com/office/drawing/2014/main" id="{F0D86610-0ABC-DABA-2311-99B38568E430}"/>
                </a:ext>
              </a:extLst>
            </p:cNvPr>
            <p:cNvSpPr/>
            <p:nvPr>
              <p:custDataLst>
                <p:tags r:id="rId419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39" name="组合 538">
            <a:extLst>
              <a:ext uri="{FF2B5EF4-FFF2-40B4-BE49-F238E27FC236}">
                <a16:creationId xmlns:a16="http://schemas.microsoft.com/office/drawing/2014/main" id="{E09144B0-A8E9-008E-47C6-2F1B00BBB8C5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580650" y="1679841"/>
            <a:ext cx="1968500" cy="4794250"/>
            <a:chOff x="6614055" y="1555750"/>
            <a:chExt cx="1968500" cy="4794250"/>
          </a:xfrm>
        </p:grpSpPr>
        <p:sp>
          <p:nvSpPr>
            <p:cNvPr id="540" name="Freeform 519">
              <a:extLst>
                <a:ext uri="{FF2B5EF4-FFF2-40B4-BE49-F238E27FC236}">
                  <a16:creationId xmlns:a16="http://schemas.microsoft.com/office/drawing/2014/main" id="{4771AEA6-CE8F-97E3-90E9-09D5940109E8}"/>
                </a:ext>
              </a:extLst>
            </p:cNvPr>
            <p:cNvSpPr/>
            <p:nvPr>
              <p:custDataLst>
                <p:tags r:id="rId379"/>
              </p:custDataLst>
            </p:nvPr>
          </p:nvSpPr>
          <p:spPr bwMode="auto">
            <a:xfrm>
              <a:off x="7155393" y="2392363"/>
              <a:ext cx="431800" cy="352425"/>
            </a:xfrm>
            <a:custGeom>
              <a:avLst/>
              <a:gdLst>
                <a:gd name="T0" fmla="*/ 479 w 204"/>
                <a:gd name="T1" fmla="*/ 1 h 167"/>
                <a:gd name="T2" fmla="*/ 251 w 204"/>
                <a:gd name="T3" fmla="*/ 98 h 167"/>
                <a:gd name="T4" fmla="*/ 0 w 204"/>
                <a:gd name="T5" fmla="*/ 286 h 167"/>
                <a:gd name="T6" fmla="*/ 23 w 204"/>
                <a:gd name="T7" fmla="*/ 350 h 167"/>
                <a:gd name="T8" fmla="*/ 149 w 204"/>
                <a:gd name="T9" fmla="*/ 391 h 167"/>
                <a:gd name="T10" fmla="*/ 151 w 204"/>
                <a:gd name="T11" fmla="*/ 386 h 167"/>
                <a:gd name="T12" fmla="*/ 149 w 204"/>
                <a:gd name="T13" fmla="*/ 383 h 167"/>
                <a:gd name="T14" fmla="*/ 28 w 204"/>
                <a:gd name="T15" fmla="*/ 344 h 167"/>
                <a:gd name="T16" fmla="*/ 7 w 204"/>
                <a:gd name="T17" fmla="*/ 286 h 167"/>
                <a:gd name="T18" fmla="*/ 255 w 204"/>
                <a:gd name="T19" fmla="*/ 106 h 167"/>
                <a:gd name="T20" fmla="*/ 484 w 204"/>
                <a:gd name="T21" fmla="*/ 7 h 167"/>
                <a:gd name="T22" fmla="*/ 484 w 204"/>
                <a:gd name="T23" fmla="*/ 1 h 167"/>
                <a:gd name="T24" fmla="*/ 479 w 204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67">
                  <a:moveTo>
                    <a:pt x="202" y="1"/>
                  </a:moveTo>
                  <a:cubicBezTo>
                    <a:pt x="186" y="20"/>
                    <a:pt x="149" y="30"/>
                    <a:pt x="106" y="42"/>
                  </a:cubicBezTo>
                  <a:cubicBezTo>
                    <a:pt x="37" y="60"/>
                    <a:pt x="1" y="87"/>
                    <a:pt x="0" y="122"/>
                  </a:cubicBezTo>
                  <a:cubicBezTo>
                    <a:pt x="0" y="133"/>
                    <a:pt x="3" y="142"/>
                    <a:pt x="10" y="149"/>
                  </a:cubicBezTo>
                  <a:cubicBezTo>
                    <a:pt x="28" y="167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4"/>
                    <a:pt x="63" y="163"/>
                    <a:pt x="63" y="163"/>
                  </a:cubicBezTo>
                  <a:cubicBezTo>
                    <a:pt x="62" y="163"/>
                    <a:pt x="29" y="164"/>
                    <a:pt x="12" y="147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9"/>
                    <a:pt x="39" y="63"/>
                    <a:pt x="107" y="45"/>
                  </a:cubicBezTo>
                  <a:cubicBezTo>
                    <a:pt x="150" y="33"/>
                    <a:pt x="187" y="22"/>
                    <a:pt x="204" y="3"/>
                  </a:cubicBezTo>
                  <a:cubicBezTo>
                    <a:pt x="204" y="2"/>
                    <a:pt x="204" y="1"/>
                    <a:pt x="204" y="1"/>
                  </a:cubicBezTo>
                  <a:cubicBezTo>
                    <a:pt x="203" y="0"/>
                    <a:pt x="202" y="0"/>
                    <a:pt x="202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520">
              <a:extLst>
                <a:ext uri="{FF2B5EF4-FFF2-40B4-BE49-F238E27FC236}">
                  <a16:creationId xmlns:a16="http://schemas.microsoft.com/office/drawing/2014/main" id="{6ECA8415-5559-E3F2-2381-7E602AF4C72F}"/>
                </a:ext>
              </a:extLst>
            </p:cNvPr>
            <p:cNvSpPr/>
            <p:nvPr>
              <p:custDataLst>
                <p:tags r:id="rId380"/>
              </p:custDataLst>
            </p:nvPr>
          </p:nvSpPr>
          <p:spPr bwMode="auto">
            <a:xfrm>
              <a:off x="7168093" y="2482850"/>
              <a:ext cx="419100" cy="342900"/>
            </a:xfrm>
            <a:custGeom>
              <a:avLst/>
              <a:gdLst>
                <a:gd name="T0" fmla="*/ 464 w 198"/>
                <a:gd name="T1" fmla="*/ 1 h 162"/>
                <a:gd name="T2" fmla="*/ 236 w 198"/>
                <a:gd name="T3" fmla="*/ 97 h 162"/>
                <a:gd name="T4" fmla="*/ 1 w 198"/>
                <a:gd name="T5" fmla="*/ 277 h 162"/>
                <a:gd name="T6" fmla="*/ 27 w 198"/>
                <a:gd name="T7" fmla="*/ 341 h 162"/>
                <a:gd name="T8" fmla="*/ 156 w 198"/>
                <a:gd name="T9" fmla="*/ 379 h 162"/>
                <a:gd name="T10" fmla="*/ 161 w 198"/>
                <a:gd name="T11" fmla="*/ 377 h 162"/>
                <a:gd name="T12" fmla="*/ 156 w 198"/>
                <a:gd name="T13" fmla="*/ 372 h 162"/>
                <a:gd name="T14" fmla="*/ 31 w 198"/>
                <a:gd name="T15" fmla="*/ 336 h 162"/>
                <a:gd name="T16" fmla="*/ 9 w 198"/>
                <a:gd name="T17" fmla="*/ 279 h 162"/>
                <a:gd name="T18" fmla="*/ 240 w 198"/>
                <a:gd name="T19" fmla="*/ 105 h 162"/>
                <a:gd name="T20" fmla="*/ 469 w 198"/>
                <a:gd name="T21" fmla="*/ 5 h 162"/>
                <a:gd name="T22" fmla="*/ 469 w 198"/>
                <a:gd name="T23" fmla="*/ 0 h 162"/>
                <a:gd name="T24" fmla="*/ 464 w 198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" h="162">
                  <a:moveTo>
                    <a:pt x="196" y="1"/>
                  </a:moveTo>
                  <a:cubicBezTo>
                    <a:pt x="180" y="19"/>
                    <a:pt x="143" y="30"/>
                    <a:pt x="100" y="41"/>
                  </a:cubicBezTo>
                  <a:cubicBezTo>
                    <a:pt x="52" y="54"/>
                    <a:pt x="2" y="73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9" y="162"/>
                    <a:pt x="65" y="160"/>
                    <a:pt x="66" y="160"/>
                  </a:cubicBezTo>
                  <a:cubicBezTo>
                    <a:pt x="67" y="160"/>
                    <a:pt x="68" y="160"/>
                    <a:pt x="68" y="159"/>
                  </a:cubicBezTo>
                  <a:cubicBezTo>
                    <a:pt x="67" y="158"/>
                    <a:pt x="67" y="157"/>
                    <a:pt x="66" y="157"/>
                  </a:cubicBezTo>
                  <a:cubicBezTo>
                    <a:pt x="66" y="157"/>
                    <a:pt x="30" y="159"/>
                    <a:pt x="13" y="142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5"/>
                    <a:pt x="54" y="57"/>
                    <a:pt x="101" y="44"/>
                  </a:cubicBezTo>
                  <a:cubicBezTo>
                    <a:pt x="144" y="33"/>
                    <a:pt x="181" y="22"/>
                    <a:pt x="198" y="2"/>
                  </a:cubicBezTo>
                  <a:cubicBezTo>
                    <a:pt x="198" y="2"/>
                    <a:pt x="198" y="1"/>
                    <a:pt x="198" y="0"/>
                  </a:cubicBezTo>
                  <a:cubicBezTo>
                    <a:pt x="197" y="0"/>
                    <a:pt x="196" y="0"/>
                    <a:pt x="19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521">
              <a:extLst>
                <a:ext uri="{FF2B5EF4-FFF2-40B4-BE49-F238E27FC236}">
                  <a16:creationId xmlns:a16="http://schemas.microsoft.com/office/drawing/2014/main" id="{5D2BDE94-19C6-9660-B0B7-79BEAD4E124B}"/>
                </a:ext>
              </a:extLst>
            </p:cNvPr>
            <p:cNvSpPr/>
            <p:nvPr>
              <p:custDataLst>
                <p:tags r:id="rId381"/>
              </p:custDataLst>
            </p:nvPr>
          </p:nvSpPr>
          <p:spPr bwMode="auto">
            <a:xfrm>
              <a:off x="7183968" y="2566988"/>
              <a:ext cx="403225" cy="338137"/>
            </a:xfrm>
            <a:custGeom>
              <a:avLst/>
              <a:gdLst>
                <a:gd name="T0" fmla="*/ 449 w 190"/>
                <a:gd name="T1" fmla="*/ 1 h 160"/>
                <a:gd name="T2" fmla="*/ 219 w 190"/>
                <a:gd name="T3" fmla="*/ 97 h 160"/>
                <a:gd name="T4" fmla="*/ 1 w 190"/>
                <a:gd name="T5" fmla="*/ 277 h 160"/>
                <a:gd name="T6" fmla="*/ 27 w 190"/>
                <a:gd name="T7" fmla="*/ 341 h 160"/>
                <a:gd name="T8" fmla="*/ 155 w 190"/>
                <a:gd name="T9" fmla="*/ 373 h 160"/>
                <a:gd name="T10" fmla="*/ 158 w 190"/>
                <a:gd name="T11" fmla="*/ 369 h 160"/>
                <a:gd name="T12" fmla="*/ 155 w 190"/>
                <a:gd name="T13" fmla="*/ 365 h 160"/>
                <a:gd name="T14" fmla="*/ 31 w 190"/>
                <a:gd name="T15" fmla="*/ 333 h 160"/>
                <a:gd name="T16" fmla="*/ 9 w 190"/>
                <a:gd name="T17" fmla="*/ 278 h 160"/>
                <a:gd name="T18" fmla="*/ 222 w 190"/>
                <a:gd name="T19" fmla="*/ 105 h 160"/>
                <a:gd name="T20" fmla="*/ 455 w 190"/>
                <a:gd name="T21" fmla="*/ 5 h 160"/>
                <a:gd name="T22" fmla="*/ 455 w 190"/>
                <a:gd name="T23" fmla="*/ 0 h 160"/>
                <a:gd name="T24" fmla="*/ 449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188" y="1"/>
                  </a:moveTo>
                  <a:cubicBezTo>
                    <a:pt x="172" y="19"/>
                    <a:pt x="135" y="30"/>
                    <a:pt x="92" y="41"/>
                  </a:cubicBezTo>
                  <a:cubicBezTo>
                    <a:pt x="50" y="52"/>
                    <a:pt x="2" y="71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8" y="160"/>
                    <a:pt x="63" y="158"/>
                    <a:pt x="65" y="158"/>
                  </a:cubicBezTo>
                  <a:cubicBezTo>
                    <a:pt x="66" y="158"/>
                    <a:pt x="66" y="157"/>
                    <a:pt x="66" y="156"/>
                  </a:cubicBezTo>
                  <a:cubicBezTo>
                    <a:pt x="66" y="155"/>
                    <a:pt x="65" y="155"/>
                    <a:pt x="65" y="155"/>
                  </a:cubicBezTo>
                  <a:cubicBezTo>
                    <a:pt x="64" y="155"/>
                    <a:pt x="30" y="157"/>
                    <a:pt x="13" y="141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4"/>
                    <a:pt x="50" y="56"/>
                    <a:pt x="93" y="44"/>
                  </a:cubicBezTo>
                  <a:cubicBezTo>
                    <a:pt x="136" y="33"/>
                    <a:pt x="173" y="22"/>
                    <a:pt x="190" y="2"/>
                  </a:cubicBezTo>
                  <a:cubicBezTo>
                    <a:pt x="190" y="2"/>
                    <a:pt x="190" y="1"/>
                    <a:pt x="190" y="0"/>
                  </a:cubicBezTo>
                  <a:cubicBezTo>
                    <a:pt x="189" y="0"/>
                    <a:pt x="188" y="0"/>
                    <a:pt x="18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522">
              <a:extLst>
                <a:ext uri="{FF2B5EF4-FFF2-40B4-BE49-F238E27FC236}">
                  <a16:creationId xmlns:a16="http://schemas.microsoft.com/office/drawing/2014/main" id="{A82D3801-5A03-9BC9-B439-1764EC033516}"/>
                </a:ext>
              </a:extLst>
            </p:cNvPr>
            <p:cNvSpPr/>
            <p:nvPr>
              <p:custDataLst>
                <p:tags r:id="rId382"/>
              </p:custDataLst>
            </p:nvPr>
          </p:nvSpPr>
          <p:spPr bwMode="auto">
            <a:xfrm>
              <a:off x="7199843" y="2652713"/>
              <a:ext cx="387350" cy="282575"/>
            </a:xfrm>
            <a:custGeom>
              <a:avLst/>
              <a:gdLst>
                <a:gd name="T0" fmla="*/ 428 w 183"/>
                <a:gd name="T1" fmla="*/ 1 h 134"/>
                <a:gd name="T2" fmla="*/ 201 w 183"/>
                <a:gd name="T3" fmla="*/ 96 h 134"/>
                <a:gd name="T4" fmla="*/ 0 w 183"/>
                <a:gd name="T5" fmla="*/ 242 h 134"/>
                <a:gd name="T6" fmla="*/ 48 w 183"/>
                <a:gd name="T7" fmla="*/ 313 h 134"/>
                <a:gd name="T8" fmla="*/ 52 w 183"/>
                <a:gd name="T9" fmla="*/ 308 h 134"/>
                <a:gd name="T10" fmla="*/ 49 w 183"/>
                <a:gd name="T11" fmla="*/ 307 h 134"/>
                <a:gd name="T12" fmla="*/ 7 w 183"/>
                <a:gd name="T13" fmla="*/ 242 h 134"/>
                <a:gd name="T14" fmla="*/ 204 w 183"/>
                <a:gd name="T15" fmla="*/ 102 h 134"/>
                <a:gd name="T16" fmla="*/ 433 w 183"/>
                <a:gd name="T17" fmla="*/ 5 h 134"/>
                <a:gd name="T18" fmla="*/ 433 w 183"/>
                <a:gd name="T19" fmla="*/ 0 h 134"/>
                <a:gd name="T20" fmla="*/ 428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181" y="1"/>
                  </a:moveTo>
                  <a:cubicBezTo>
                    <a:pt x="165" y="19"/>
                    <a:pt x="128" y="30"/>
                    <a:pt x="85" y="41"/>
                  </a:cubicBezTo>
                  <a:cubicBezTo>
                    <a:pt x="46" y="52"/>
                    <a:pt x="0" y="74"/>
                    <a:pt x="0" y="103"/>
                  </a:cubicBezTo>
                  <a:cubicBezTo>
                    <a:pt x="0" y="130"/>
                    <a:pt x="20" y="134"/>
                    <a:pt x="20" y="134"/>
                  </a:cubicBezTo>
                  <a:cubicBezTo>
                    <a:pt x="21" y="134"/>
                    <a:pt x="22" y="133"/>
                    <a:pt x="22" y="132"/>
                  </a:cubicBezTo>
                  <a:cubicBezTo>
                    <a:pt x="22" y="132"/>
                    <a:pt x="21" y="131"/>
                    <a:pt x="21" y="131"/>
                  </a:cubicBezTo>
                  <a:cubicBezTo>
                    <a:pt x="20" y="131"/>
                    <a:pt x="3" y="128"/>
                    <a:pt x="3" y="103"/>
                  </a:cubicBezTo>
                  <a:cubicBezTo>
                    <a:pt x="3" y="77"/>
                    <a:pt x="45" y="55"/>
                    <a:pt x="86" y="44"/>
                  </a:cubicBezTo>
                  <a:cubicBezTo>
                    <a:pt x="129" y="33"/>
                    <a:pt x="166" y="22"/>
                    <a:pt x="183" y="2"/>
                  </a:cubicBezTo>
                  <a:cubicBezTo>
                    <a:pt x="183" y="2"/>
                    <a:pt x="183" y="1"/>
                    <a:pt x="183" y="0"/>
                  </a:cubicBezTo>
                  <a:cubicBezTo>
                    <a:pt x="182" y="0"/>
                    <a:pt x="181" y="0"/>
                    <a:pt x="18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523">
              <a:extLst>
                <a:ext uri="{FF2B5EF4-FFF2-40B4-BE49-F238E27FC236}">
                  <a16:creationId xmlns:a16="http://schemas.microsoft.com/office/drawing/2014/main" id="{8250426D-6917-6329-91AE-F02A7B35B109}"/>
                </a:ext>
              </a:extLst>
            </p:cNvPr>
            <p:cNvSpPr/>
            <p:nvPr>
              <p:custDataLst>
                <p:tags r:id="rId383"/>
              </p:custDataLst>
            </p:nvPr>
          </p:nvSpPr>
          <p:spPr bwMode="auto">
            <a:xfrm>
              <a:off x="7155393" y="2297113"/>
              <a:ext cx="431800" cy="350837"/>
            </a:xfrm>
            <a:custGeom>
              <a:avLst/>
              <a:gdLst>
                <a:gd name="T0" fmla="*/ 476 w 204"/>
                <a:gd name="T1" fmla="*/ 1 h 166"/>
                <a:gd name="T2" fmla="*/ 320 w 204"/>
                <a:gd name="T3" fmla="*/ 84 h 166"/>
                <a:gd name="T4" fmla="*/ 251 w 204"/>
                <a:gd name="T5" fmla="*/ 97 h 166"/>
                <a:gd name="T6" fmla="*/ 0 w 204"/>
                <a:gd name="T7" fmla="*/ 285 h 166"/>
                <a:gd name="T8" fmla="*/ 23 w 204"/>
                <a:gd name="T9" fmla="*/ 349 h 166"/>
                <a:gd name="T10" fmla="*/ 149 w 204"/>
                <a:gd name="T11" fmla="*/ 391 h 166"/>
                <a:gd name="T12" fmla="*/ 151 w 204"/>
                <a:gd name="T13" fmla="*/ 386 h 166"/>
                <a:gd name="T14" fmla="*/ 149 w 204"/>
                <a:gd name="T15" fmla="*/ 385 h 166"/>
                <a:gd name="T16" fmla="*/ 28 w 204"/>
                <a:gd name="T17" fmla="*/ 343 h 166"/>
                <a:gd name="T18" fmla="*/ 7 w 204"/>
                <a:gd name="T19" fmla="*/ 288 h 166"/>
                <a:gd name="T20" fmla="*/ 255 w 204"/>
                <a:gd name="T21" fmla="*/ 105 h 166"/>
                <a:gd name="T22" fmla="*/ 321 w 204"/>
                <a:gd name="T23" fmla="*/ 91 h 166"/>
                <a:gd name="T24" fmla="*/ 484 w 204"/>
                <a:gd name="T25" fmla="*/ 5 h 166"/>
                <a:gd name="T26" fmla="*/ 484 w 204"/>
                <a:gd name="T27" fmla="*/ 0 h 166"/>
                <a:gd name="T28" fmla="*/ 476 w 204"/>
                <a:gd name="T29" fmla="*/ 1 h 1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4" h="166">
                  <a:moveTo>
                    <a:pt x="201" y="1"/>
                  </a:moveTo>
                  <a:cubicBezTo>
                    <a:pt x="184" y="24"/>
                    <a:pt x="164" y="29"/>
                    <a:pt x="135" y="3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37" y="60"/>
                    <a:pt x="1" y="87"/>
                    <a:pt x="0" y="121"/>
                  </a:cubicBezTo>
                  <a:cubicBezTo>
                    <a:pt x="0" y="132"/>
                    <a:pt x="3" y="141"/>
                    <a:pt x="10" y="148"/>
                  </a:cubicBezTo>
                  <a:cubicBezTo>
                    <a:pt x="28" y="166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3"/>
                    <a:pt x="63" y="163"/>
                    <a:pt x="63" y="163"/>
                  </a:cubicBezTo>
                  <a:cubicBezTo>
                    <a:pt x="62" y="163"/>
                    <a:pt x="29" y="163"/>
                    <a:pt x="12" y="146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8"/>
                    <a:pt x="39" y="62"/>
                    <a:pt x="107" y="44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65" y="31"/>
                    <a:pt x="186" y="27"/>
                    <a:pt x="204" y="2"/>
                  </a:cubicBezTo>
                  <a:cubicBezTo>
                    <a:pt x="204" y="2"/>
                    <a:pt x="204" y="1"/>
                    <a:pt x="204" y="0"/>
                  </a:cubicBezTo>
                  <a:cubicBezTo>
                    <a:pt x="203" y="0"/>
                    <a:pt x="202" y="0"/>
                    <a:pt x="20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524">
              <a:extLst>
                <a:ext uri="{FF2B5EF4-FFF2-40B4-BE49-F238E27FC236}">
                  <a16:creationId xmlns:a16="http://schemas.microsoft.com/office/drawing/2014/main" id="{52EEBBFC-8AD6-2086-FBDC-87C9B2DACA44}"/>
                </a:ext>
              </a:extLst>
            </p:cNvPr>
            <p:cNvSpPr/>
            <p:nvPr>
              <p:custDataLst>
                <p:tags r:id="rId384"/>
              </p:custDataLst>
            </p:nvPr>
          </p:nvSpPr>
          <p:spPr bwMode="auto">
            <a:xfrm>
              <a:off x="7155393" y="2241550"/>
              <a:ext cx="427038" cy="319087"/>
            </a:xfrm>
            <a:custGeom>
              <a:avLst/>
              <a:gdLst>
                <a:gd name="T0" fmla="*/ 470 w 202"/>
                <a:gd name="T1" fmla="*/ 1 h 151"/>
                <a:gd name="T2" fmla="*/ 349 w 202"/>
                <a:gd name="T3" fmla="*/ 48 h 151"/>
                <a:gd name="T4" fmla="*/ 250 w 202"/>
                <a:gd name="T5" fmla="*/ 69 h 151"/>
                <a:gd name="T6" fmla="*/ 1 w 202"/>
                <a:gd name="T7" fmla="*/ 237 h 151"/>
                <a:gd name="T8" fmla="*/ 161 w 202"/>
                <a:gd name="T9" fmla="*/ 357 h 151"/>
                <a:gd name="T10" fmla="*/ 165 w 202"/>
                <a:gd name="T11" fmla="*/ 354 h 151"/>
                <a:gd name="T12" fmla="*/ 161 w 202"/>
                <a:gd name="T13" fmla="*/ 349 h 151"/>
                <a:gd name="T14" fmla="*/ 9 w 202"/>
                <a:gd name="T15" fmla="*/ 241 h 151"/>
                <a:gd name="T16" fmla="*/ 252 w 202"/>
                <a:gd name="T17" fmla="*/ 76 h 151"/>
                <a:gd name="T18" fmla="*/ 349 w 202"/>
                <a:gd name="T19" fmla="*/ 55 h 151"/>
                <a:gd name="T20" fmla="*/ 475 w 202"/>
                <a:gd name="T21" fmla="*/ 7 h 151"/>
                <a:gd name="T22" fmla="*/ 475 w 202"/>
                <a:gd name="T23" fmla="*/ 1 h 151"/>
                <a:gd name="T24" fmla="*/ 470 w 20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51">
                  <a:moveTo>
                    <a:pt x="199" y="1"/>
                  </a:moveTo>
                  <a:cubicBezTo>
                    <a:pt x="189" y="13"/>
                    <a:pt x="172" y="16"/>
                    <a:pt x="148" y="20"/>
                  </a:cubicBezTo>
                  <a:cubicBezTo>
                    <a:pt x="136" y="22"/>
                    <a:pt x="122" y="25"/>
                    <a:pt x="106" y="29"/>
                  </a:cubicBezTo>
                  <a:cubicBezTo>
                    <a:pt x="60" y="41"/>
                    <a:pt x="3" y="56"/>
                    <a:pt x="1" y="101"/>
                  </a:cubicBezTo>
                  <a:cubicBezTo>
                    <a:pt x="0" y="146"/>
                    <a:pt x="67" y="151"/>
                    <a:pt x="68" y="151"/>
                  </a:cubicBezTo>
                  <a:cubicBezTo>
                    <a:pt x="69" y="151"/>
                    <a:pt x="69" y="150"/>
                    <a:pt x="70" y="150"/>
                  </a:cubicBezTo>
                  <a:cubicBezTo>
                    <a:pt x="70" y="149"/>
                    <a:pt x="69" y="148"/>
                    <a:pt x="68" y="148"/>
                  </a:cubicBezTo>
                  <a:cubicBezTo>
                    <a:pt x="67" y="148"/>
                    <a:pt x="3" y="144"/>
                    <a:pt x="4" y="102"/>
                  </a:cubicBezTo>
                  <a:cubicBezTo>
                    <a:pt x="6" y="58"/>
                    <a:pt x="62" y="44"/>
                    <a:pt x="107" y="32"/>
                  </a:cubicBezTo>
                  <a:cubicBezTo>
                    <a:pt x="122" y="28"/>
                    <a:pt x="136" y="25"/>
                    <a:pt x="148" y="23"/>
                  </a:cubicBezTo>
                  <a:cubicBezTo>
                    <a:pt x="173" y="19"/>
                    <a:pt x="190" y="16"/>
                    <a:pt x="201" y="3"/>
                  </a:cubicBezTo>
                  <a:cubicBezTo>
                    <a:pt x="202" y="3"/>
                    <a:pt x="202" y="2"/>
                    <a:pt x="201" y="1"/>
                  </a:cubicBezTo>
                  <a:cubicBezTo>
                    <a:pt x="200" y="0"/>
                    <a:pt x="199" y="1"/>
                    <a:pt x="19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525">
              <a:extLst>
                <a:ext uri="{FF2B5EF4-FFF2-40B4-BE49-F238E27FC236}">
                  <a16:creationId xmlns:a16="http://schemas.microsoft.com/office/drawing/2014/main" id="{B85E964B-7DE3-61FF-C9B0-C90BD50EE9C5}"/>
                </a:ext>
              </a:extLst>
            </p:cNvPr>
            <p:cNvSpPr/>
            <p:nvPr>
              <p:custDataLst>
                <p:tags r:id="rId385"/>
              </p:custDataLst>
            </p:nvPr>
          </p:nvSpPr>
          <p:spPr bwMode="auto">
            <a:xfrm>
              <a:off x="7163330" y="2170113"/>
              <a:ext cx="419100" cy="304800"/>
            </a:xfrm>
            <a:custGeom>
              <a:avLst/>
              <a:gdLst>
                <a:gd name="T0" fmla="*/ 463 w 198"/>
                <a:gd name="T1" fmla="*/ 1 h 144"/>
                <a:gd name="T2" fmla="*/ 341 w 198"/>
                <a:gd name="T3" fmla="*/ 44 h 144"/>
                <a:gd name="T4" fmla="*/ 241 w 198"/>
                <a:gd name="T5" fmla="*/ 65 h 144"/>
                <a:gd name="T6" fmla="*/ 207 w 198"/>
                <a:gd name="T7" fmla="*/ 76 h 144"/>
                <a:gd name="T8" fmla="*/ 1 w 198"/>
                <a:gd name="T9" fmla="*/ 220 h 144"/>
                <a:gd name="T10" fmla="*/ 155 w 198"/>
                <a:gd name="T11" fmla="*/ 341 h 144"/>
                <a:gd name="T12" fmla="*/ 159 w 198"/>
                <a:gd name="T13" fmla="*/ 340 h 144"/>
                <a:gd name="T14" fmla="*/ 155 w 198"/>
                <a:gd name="T15" fmla="*/ 335 h 144"/>
                <a:gd name="T16" fmla="*/ 9 w 198"/>
                <a:gd name="T17" fmla="*/ 223 h 144"/>
                <a:gd name="T18" fmla="*/ 208 w 198"/>
                <a:gd name="T19" fmla="*/ 84 h 144"/>
                <a:gd name="T20" fmla="*/ 244 w 198"/>
                <a:gd name="T21" fmla="*/ 73 h 144"/>
                <a:gd name="T22" fmla="*/ 341 w 198"/>
                <a:gd name="T23" fmla="*/ 52 h 144"/>
                <a:gd name="T24" fmla="*/ 468 w 198"/>
                <a:gd name="T25" fmla="*/ 5 h 144"/>
                <a:gd name="T26" fmla="*/ 468 w 198"/>
                <a:gd name="T27" fmla="*/ 0 h 144"/>
                <a:gd name="T28" fmla="*/ 463 w 198"/>
                <a:gd name="T29" fmla="*/ 1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44">
                  <a:moveTo>
                    <a:pt x="195" y="1"/>
                  </a:moveTo>
                  <a:cubicBezTo>
                    <a:pt x="185" y="12"/>
                    <a:pt x="168" y="15"/>
                    <a:pt x="144" y="19"/>
                  </a:cubicBezTo>
                  <a:cubicBezTo>
                    <a:pt x="132" y="22"/>
                    <a:pt x="118" y="24"/>
                    <a:pt x="102" y="28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46" y="42"/>
                    <a:pt x="2" y="53"/>
                    <a:pt x="1" y="93"/>
                  </a:cubicBezTo>
                  <a:cubicBezTo>
                    <a:pt x="0" y="138"/>
                    <a:pt x="65" y="144"/>
                    <a:pt x="65" y="144"/>
                  </a:cubicBezTo>
                  <a:cubicBezTo>
                    <a:pt x="66" y="144"/>
                    <a:pt x="67" y="144"/>
                    <a:pt x="67" y="143"/>
                  </a:cubicBezTo>
                  <a:cubicBezTo>
                    <a:pt x="67" y="142"/>
                    <a:pt x="66" y="141"/>
                    <a:pt x="65" y="141"/>
                  </a:cubicBezTo>
                  <a:cubicBezTo>
                    <a:pt x="65" y="141"/>
                    <a:pt x="3" y="136"/>
                    <a:pt x="4" y="94"/>
                  </a:cubicBezTo>
                  <a:cubicBezTo>
                    <a:pt x="5" y="55"/>
                    <a:pt x="47" y="45"/>
                    <a:pt x="88" y="35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18" y="27"/>
                    <a:pt x="132" y="25"/>
                    <a:pt x="144" y="22"/>
                  </a:cubicBezTo>
                  <a:cubicBezTo>
                    <a:pt x="169" y="18"/>
                    <a:pt x="186" y="15"/>
                    <a:pt x="197" y="2"/>
                  </a:cubicBezTo>
                  <a:cubicBezTo>
                    <a:pt x="198" y="2"/>
                    <a:pt x="198" y="1"/>
                    <a:pt x="197" y="0"/>
                  </a:cubicBezTo>
                  <a:cubicBezTo>
                    <a:pt x="196" y="0"/>
                    <a:pt x="195" y="0"/>
                    <a:pt x="19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7" name="Freeform 526">
              <a:extLst>
                <a:ext uri="{FF2B5EF4-FFF2-40B4-BE49-F238E27FC236}">
                  <a16:creationId xmlns:a16="http://schemas.microsoft.com/office/drawing/2014/main" id="{FD85A861-B5B8-7932-1BE6-9F8D235E9034}"/>
                </a:ext>
              </a:extLst>
            </p:cNvPr>
            <p:cNvSpPr/>
            <p:nvPr>
              <p:custDataLst>
                <p:tags r:id="rId386"/>
              </p:custDataLst>
            </p:nvPr>
          </p:nvSpPr>
          <p:spPr bwMode="auto">
            <a:xfrm>
              <a:off x="7244293" y="2706688"/>
              <a:ext cx="355600" cy="274637"/>
            </a:xfrm>
            <a:custGeom>
              <a:avLst/>
              <a:gdLst>
                <a:gd name="T0" fmla="*/ 391 w 168"/>
                <a:gd name="T1" fmla="*/ 1 h 130"/>
                <a:gd name="T2" fmla="*/ 284 w 168"/>
                <a:gd name="T3" fmla="*/ 71 h 130"/>
                <a:gd name="T4" fmla="*/ 177 w 168"/>
                <a:gd name="T5" fmla="*/ 112 h 130"/>
                <a:gd name="T6" fmla="*/ 5 w 168"/>
                <a:gd name="T7" fmla="*/ 241 h 130"/>
                <a:gd name="T8" fmla="*/ 7 w 168"/>
                <a:gd name="T9" fmla="*/ 283 h 130"/>
                <a:gd name="T10" fmla="*/ 31 w 168"/>
                <a:gd name="T11" fmla="*/ 299 h 130"/>
                <a:gd name="T12" fmla="*/ 119 w 168"/>
                <a:gd name="T13" fmla="*/ 271 h 130"/>
                <a:gd name="T14" fmla="*/ 119 w 168"/>
                <a:gd name="T15" fmla="*/ 266 h 130"/>
                <a:gd name="T16" fmla="*/ 113 w 168"/>
                <a:gd name="T17" fmla="*/ 263 h 130"/>
                <a:gd name="T18" fmla="*/ 33 w 168"/>
                <a:gd name="T19" fmla="*/ 293 h 130"/>
                <a:gd name="T20" fmla="*/ 15 w 168"/>
                <a:gd name="T21" fmla="*/ 278 h 130"/>
                <a:gd name="T22" fmla="*/ 12 w 168"/>
                <a:gd name="T23" fmla="*/ 242 h 130"/>
                <a:gd name="T24" fmla="*/ 180 w 168"/>
                <a:gd name="T25" fmla="*/ 118 h 130"/>
                <a:gd name="T26" fmla="*/ 287 w 168"/>
                <a:gd name="T27" fmla="*/ 76 h 130"/>
                <a:gd name="T28" fmla="*/ 396 w 168"/>
                <a:gd name="T29" fmla="*/ 5 h 130"/>
                <a:gd name="T30" fmla="*/ 396 w 168"/>
                <a:gd name="T31" fmla="*/ 0 h 130"/>
                <a:gd name="T32" fmla="*/ 391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165" y="1"/>
                  </a:moveTo>
                  <a:cubicBezTo>
                    <a:pt x="159" y="16"/>
                    <a:pt x="145" y="21"/>
                    <a:pt x="120" y="30"/>
                  </a:cubicBezTo>
                  <a:cubicBezTo>
                    <a:pt x="108" y="34"/>
                    <a:pt x="93" y="39"/>
                    <a:pt x="75" y="47"/>
                  </a:cubicBezTo>
                  <a:cubicBezTo>
                    <a:pt x="35" y="64"/>
                    <a:pt x="8" y="84"/>
                    <a:pt x="2" y="102"/>
                  </a:cubicBezTo>
                  <a:cubicBezTo>
                    <a:pt x="0" y="109"/>
                    <a:pt x="0" y="114"/>
                    <a:pt x="3" y="120"/>
                  </a:cubicBezTo>
                  <a:cubicBezTo>
                    <a:pt x="6" y="124"/>
                    <a:pt x="9" y="126"/>
                    <a:pt x="13" y="127"/>
                  </a:cubicBezTo>
                  <a:cubicBezTo>
                    <a:pt x="28" y="130"/>
                    <a:pt x="49" y="115"/>
                    <a:pt x="50" y="115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9" y="112"/>
                    <a:pt x="48" y="112"/>
                    <a:pt x="48" y="112"/>
                  </a:cubicBezTo>
                  <a:cubicBezTo>
                    <a:pt x="48" y="112"/>
                    <a:pt x="27" y="127"/>
                    <a:pt x="14" y="124"/>
                  </a:cubicBezTo>
                  <a:cubicBezTo>
                    <a:pt x="11" y="123"/>
                    <a:pt x="8" y="121"/>
                    <a:pt x="6" y="118"/>
                  </a:cubicBezTo>
                  <a:cubicBezTo>
                    <a:pt x="3" y="114"/>
                    <a:pt x="3" y="109"/>
                    <a:pt x="5" y="103"/>
                  </a:cubicBezTo>
                  <a:cubicBezTo>
                    <a:pt x="11" y="86"/>
                    <a:pt x="37" y="66"/>
                    <a:pt x="76" y="50"/>
                  </a:cubicBezTo>
                  <a:cubicBezTo>
                    <a:pt x="94" y="42"/>
                    <a:pt x="109" y="37"/>
                    <a:pt x="121" y="32"/>
                  </a:cubicBezTo>
                  <a:cubicBezTo>
                    <a:pt x="147" y="23"/>
                    <a:pt x="162" y="18"/>
                    <a:pt x="167" y="2"/>
                  </a:cubicBezTo>
                  <a:cubicBezTo>
                    <a:pt x="168" y="1"/>
                    <a:pt x="167" y="0"/>
                    <a:pt x="167" y="0"/>
                  </a:cubicBezTo>
                  <a:cubicBezTo>
                    <a:pt x="166" y="0"/>
                    <a:pt x="165" y="0"/>
                    <a:pt x="16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527">
              <a:extLst>
                <a:ext uri="{FF2B5EF4-FFF2-40B4-BE49-F238E27FC236}">
                  <a16:creationId xmlns:a16="http://schemas.microsoft.com/office/drawing/2014/main" id="{0A529CC3-07B5-A1AF-0E23-0DA9C6A98A91}"/>
                </a:ext>
              </a:extLst>
            </p:cNvPr>
            <p:cNvSpPr/>
            <p:nvPr>
              <p:custDataLst>
                <p:tags r:id="rId387"/>
              </p:custDataLst>
            </p:nvPr>
          </p:nvSpPr>
          <p:spPr bwMode="auto">
            <a:xfrm>
              <a:off x="7193493" y="2120900"/>
              <a:ext cx="384175" cy="255587"/>
            </a:xfrm>
            <a:custGeom>
              <a:avLst/>
              <a:gdLst>
                <a:gd name="T0" fmla="*/ 423 w 182"/>
                <a:gd name="T1" fmla="*/ 1 h 121"/>
                <a:gd name="T2" fmla="*/ 294 w 182"/>
                <a:gd name="T3" fmla="*/ 36 h 121"/>
                <a:gd name="T4" fmla="*/ 173 w 182"/>
                <a:gd name="T5" fmla="*/ 52 h 121"/>
                <a:gd name="T6" fmla="*/ 5 w 182"/>
                <a:gd name="T7" fmla="*/ 173 h 121"/>
                <a:gd name="T8" fmla="*/ 138 w 182"/>
                <a:gd name="T9" fmla="*/ 285 h 121"/>
                <a:gd name="T10" fmla="*/ 144 w 182"/>
                <a:gd name="T11" fmla="*/ 283 h 121"/>
                <a:gd name="T12" fmla="*/ 141 w 182"/>
                <a:gd name="T13" fmla="*/ 278 h 121"/>
                <a:gd name="T14" fmla="*/ 12 w 182"/>
                <a:gd name="T15" fmla="*/ 173 h 121"/>
                <a:gd name="T16" fmla="*/ 173 w 182"/>
                <a:gd name="T17" fmla="*/ 59 h 121"/>
                <a:gd name="T18" fmla="*/ 294 w 182"/>
                <a:gd name="T19" fmla="*/ 43 h 121"/>
                <a:gd name="T20" fmla="*/ 428 w 182"/>
                <a:gd name="T21" fmla="*/ 7 h 121"/>
                <a:gd name="T22" fmla="*/ 428 w 182"/>
                <a:gd name="T23" fmla="*/ 1 h 121"/>
                <a:gd name="T24" fmla="*/ 423 w 182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120">
                  <a:moveTo>
                    <a:pt x="180" y="1"/>
                  </a:moveTo>
                  <a:cubicBezTo>
                    <a:pt x="170" y="13"/>
                    <a:pt x="149" y="14"/>
                    <a:pt x="125" y="15"/>
                  </a:cubicBezTo>
                  <a:cubicBezTo>
                    <a:pt x="109" y="16"/>
                    <a:pt x="91" y="17"/>
                    <a:pt x="74" y="22"/>
                  </a:cubicBezTo>
                  <a:cubicBezTo>
                    <a:pt x="30" y="33"/>
                    <a:pt x="3" y="41"/>
                    <a:pt x="2" y="74"/>
                  </a:cubicBezTo>
                  <a:cubicBezTo>
                    <a:pt x="0" y="108"/>
                    <a:pt x="47" y="120"/>
                    <a:pt x="59" y="121"/>
                  </a:cubicBezTo>
                  <a:cubicBezTo>
                    <a:pt x="60" y="121"/>
                    <a:pt x="61" y="121"/>
                    <a:pt x="61" y="120"/>
                  </a:cubicBezTo>
                  <a:cubicBezTo>
                    <a:pt x="61" y="119"/>
                    <a:pt x="60" y="118"/>
                    <a:pt x="60" y="118"/>
                  </a:cubicBezTo>
                  <a:cubicBezTo>
                    <a:pt x="44" y="117"/>
                    <a:pt x="4" y="104"/>
                    <a:pt x="5" y="74"/>
                  </a:cubicBezTo>
                  <a:cubicBezTo>
                    <a:pt x="6" y="43"/>
                    <a:pt x="31" y="36"/>
                    <a:pt x="74" y="25"/>
                  </a:cubicBezTo>
                  <a:cubicBezTo>
                    <a:pt x="91" y="20"/>
                    <a:pt x="109" y="19"/>
                    <a:pt x="125" y="18"/>
                  </a:cubicBezTo>
                  <a:cubicBezTo>
                    <a:pt x="150" y="17"/>
                    <a:pt x="172" y="15"/>
                    <a:pt x="182" y="3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0" y="0"/>
                    <a:pt x="180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528">
              <a:extLst>
                <a:ext uri="{FF2B5EF4-FFF2-40B4-BE49-F238E27FC236}">
                  <a16:creationId xmlns:a16="http://schemas.microsoft.com/office/drawing/2014/main" id="{1E5A1C21-F00A-32F3-6A60-190A73E1FFBB}"/>
                </a:ext>
              </a:extLst>
            </p:cNvPr>
            <p:cNvSpPr/>
            <p:nvPr>
              <p:custDataLst>
                <p:tags r:id="rId388"/>
              </p:custDataLst>
            </p:nvPr>
          </p:nvSpPr>
          <p:spPr bwMode="auto">
            <a:xfrm>
              <a:off x="7239530" y="2054225"/>
              <a:ext cx="338138" cy="233362"/>
            </a:xfrm>
            <a:custGeom>
              <a:avLst/>
              <a:gdLst>
                <a:gd name="T0" fmla="*/ 373 w 160"/>
                <a:gd name="T1" fmla="*/ 1 h 111"/>
                <a:gd name="T2" fmla="*/ 257 w 160"/>
                <a:gd name="T3" fmla="*/ 33 h 111"/>
                <a:gd name="T4" fmla="*/ 142 w 160"/>
                <a:gd name="T5" fmla="*/ 44 h 111"/>
                <a:gd name="T6" fmla="*/ 1 w 160"/>
                <a:gd name="T7" fmla="*/ 142 h 111"/>
                <a:gd name="T8" fmla="*/ 20 w 160"/>
                <a:gd name="T9" fmla="*/ 199 h 111"/>
                <a:gd name="T10" fmla="*/ 113 w 160"/>
                <a:gd name="T11" fmla="*/ 258 h 111"/>
                <a:gd name="T12" fmla="*/ 118 w 160"/>
                <a:gd name="T13" fmla="*/ 253 h 111"/>
                <a:gd name="T14" fmla="*/ 113 w 160"/>
                <a:gd name="T15" fmla="*/ 250 h 111"/>
                <a:gd name="T16" fmla="*/ 27 w 160"/>
                <a:gd name="T17" fmla="*/ 193 h 111"/>
                <a:gd name="T18" fmla="*/ 9 w 160"/>
                <a:gd name="T19" fmla="*/ 142 h 111"/>
                <a:gd name="T20" fmla="*/ 142 w 160"/>
                <a:gd name="T21" fmla="*/ 50 h 111"/>
                <a:gd name="T22" fmla="*/ 257 w 160"/>
                <a:gd name="T23" fmla="*/ 40 h 111"/>
                <a:gd name="T24" fmla="*/ 378 w 160"/>
                <a:gd name="T25" fmla="*/ 7 h 111"/>
                <a:gd name="T26" fmla="*/ 378 w 160"/>
                <a:gd name="T27" fmla="*/ 1 h 111"/>
                <a:gd name="T28" fmla="*/ 373 w 160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10">
                  <a:moveTo>
                    <a:pt x="158" y="1"/>
                  </a:moveTo>
                  <a:cubicBezTo>
                    <a:pt x="148" y="12"/>
                    <a:pt x="131" y="13"/>
                    <a:pt x="109" y="14"/>
                  </a:cubicBezTo>
                  <a:cubicBezTo>
                    <a:pt x="94" y="14"/>
                    <a:pt x="77" y="15"/>
                    <a:pt x="60" y="19"/>
                  </a:cubicBezTo>
                  <a:cubicBezTo>
                    <a:pt x="22" y="28"/>
                    <a:pt x="6" y="36"/>
                    <a:pt x="1" y="61"/>
                  </a:cubicBezTo>
                  <a:cubicBezTo>
                    <a:pt x="0" y="69"/>
                    <a:pt x="2" y="77"/>
                    <a:pt x="8" y="85"/>
                  </a:cubicBezTo>
                  <a:cubicBezTo>
                    <a:pt x="19" y="99"/>
                    <a:pt x="39" y="110"/>
                    <a:pt x="48" y="111"/>
                  </a:cubicBezTo>
                  <a:cubicBezTo>
                    <a:pt x="49" y="111"/>
                    <a:pt x="49" y="110"/>
                    <a:pt x="50" y="109"/>
                  </a:cubicBezTo>
                  <a:cubicBezTo>
                    <a:pt x="50" y="108"/>
                    <a:pt x="49" y="108"/>
                    <a:pt x="48" y="108"/>
                  </a:cubicBezTo>
                  <a:cubicBezTo>
                    <a:pt x="40" y="107"/>
                    <a:pt x="21" y="97"/>
                    <a:pt x="11" y="83"/>
                  </a:cubicBezTo>
                  <a:cubicBezTo>
                    <a:pt x="5" y="76"/>
                    <a:pt x="3" y="68"/>
                    <a:pt x="4" y="61"/>
                  </a:cubicBezTo>
                  <a:cubicBezTo>
                    <a:pt x="9" y="39"/>
                    <a:pt x="23" y="31"/>
                    <a:pt x="60" y="22"/>
                  </a:cubicBezTo>
                  <a:cubicBezTo>
                    <a:pt x="78" y="18"/>
                    <a:pt x="95" y="17"/>
                    <a:pt x="109" y="17"/>
                  </a:cubicBezTo>
                  <a:cubicBezTo>
                    <a:pt x="131" y="16"/>
                    <a:pt x="150" y="15"/>
                    <a:pt x="160" y="3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59" y="0"/>
                    <a:pt x="158" y="0"/>
                    <a:pt x="15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529">
              <a:extLst>
                <a:ext uri="{FF2B5EF4-FFF2-40B4-BE49-F238E27FC236}">
                  <a16:creationId xmlns:a16="http://schemas.microsoft.com/office/drawing/2014/main" id="{B5572D7C-EA1D-D8D0-91FA-51DC88F1DD8A}"/>
                </a:ext>
              </a:extLst>
            </p:cNvPr>
            <p:cNvSpPr/>
            <p:nvPr>
              <p:custDataLst>
                <p:tags r:id="rId389"/>
              </p:custDataLst>
            </p:nvPr>
          </p:nvSpPr>
          <p:spPr bwMode="auto">
            <a:xfrm>
              <a:off x="7279218" y="1997075"/>
              <a:ext cx="298450" cy="200025"/>
            </a:xfrm>
            <a:custGeom>
              <a:avLst/>
              <a:gdLst>
                <a:gd name="T0" fmla="*/ 329 w 141"/>
                <a:gd name="T1" fmla="*/ 1 h 95"/>
                <a:gd name="T2" fmla="*/ 223 w 141"/>
                <a:gd name="T3" fmla="*/ 36 h 95"/>
                <a:gd name="T4" fmla="*/ 116 w 141"/>
                <a:gd name="T5" fmla="*/ 49 h 95"/>
                <a:gd name="T6" fmla="*/ 5 w 141"/>
                <a:gd name="T7" fmla="*/ 134 h 95"/>
                <a:gd name="T8" fmla="*/ 123 w 141"/>
                <a:gd name="T9" fmla="*/ 221 h 95"/>
                <a:gd name="T10" fmla="*/ 127 w 141"/>
                <a:gd name="T11" fmla="*/ 220 h 95"/>
                <a:gd name="T12" fmla="*/ 123 w 141"/>
                <a:gd name="T13" fmla="*/ 215 h 95"/>
                <a:gd name="T14" fmla="*/ 12 w 141"/>
                <a:gd name="T15" fmla="*/ 135 h 95"/>
                <a:gd name="T16" fmla="*/ 116 w 141"/>
                <a:gd name="T17" fmla="*/ 56 h 95"/>
                <a:gd name="T18" fmla="*/ 223 w 141"/>
                <a:gd name="T19" fmla="*/ 42 h 95"/>
                <a:gd name="T20" fmla="*/ 335 w 141"/>
                <a:gd name="T21" fmla="*/ 7 h 95"/>
                <a:gd name="T22" fmla="*/ 335 w 141"/>
                <a:gd name="T23" fmla="*/ 1 h 95"/>
                <a:gd name="T24" fmla="*/ 329 w 141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1" h="95">
                  <a:moveTo>
                    <a:pt x="139" y="1"/>
                  </a:moveTo>
                  <a:cubicBezTo>
                    <a:pt x="129" y="13"/>
                    <a:pt x="114" y="14"/>
                    <a:pt x="94" y="15"/>
                  </a:cubicBezTo>
                  <a:cubicBezTo>
                    <a:pt x="81" y="16"/>
                    <a:pt x="65" y="17"/>
                    <a:pt x="49" y="21"/>
                  </a:cubicBezTo>
                  <a:cubicBezTo>
                    <a:pt x="20" y="28"/>
                    <a:pt x="4" y="37"/>
                    <a:pt x="2" y="57"/>
                  </a:cubicBezTo>
                  <a:cubicBezTo>
                    <a:pt x="0" y="80"/>
                    <a:pt x="39" y="94"/>
                    <a:pt x="52" y="95"/>
                  </a:cubicBezTo>
                  <a:cubicBezTo>
                    <a:pt x="52" y="95"/>
                    <a:pt x="53" y="94"/>
                    <a:pt x="53" y="94"/>
                  </a:cubicBezTo>
                  <a:cubicBezTo>
                    <a:pt x="53" y="93"/>
                    <a:pt x="53" y="92"/>
                    <a:pt x="52" y="92"/>
                  </a:cubicBezTo>
                  <a:cubicBezTo>
                    <a:pt x="39" y="91"/>
                    <a:pt x="4" y="77"/>
                    <a:pt x="5" y="58"/>
                  </a:cubicBezTo>
                  <a:cubicBezTo>
                    <a:pt x="7" y="39"/>
                    <a:pt x="23" y="31"/>
                    <a:pt x="49" y="24"/>
                  </a:cubicBezTo>
                  <a:cubicBezTo>
                    <a:pt x="66" y="20"/>
                    <a:pt x="81" y="19"/>
                    <a:pt x="94" y="18"/>
                  </a:cubicBezTo>
                  <a:cubicBezTo>
                    <a:pt x="114" y="17"/>
                    <a:pt x="131" y="16"/>
                    <a:pt x="141" y="3"/>
                  </a:cubicBezTo>
                  <a:cubicBezTo>
                    <a:pt x="141" y="2"/>
                    <a:pt x="141" y="2"/>
                    <a:pt x="141" y="1"/>
                  </a:cubicBezTo>
                  <a:cubicBezTo>
                    <a:pt x="140" y="0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530">
              <a:extLst>
                <a:ext uri="{FF2B5EF4-FFF2-40B4-BE49-F238E27FC236}">
                  <a16:creationId xmlns:a16="http://schemas.microsoft.com/office/drawing/2014/main" id="{282F1AA9-A0B5-D8EF-3BD8-B0C6065DABFF}"/>
                </a:ext>
              </a:extLst>
            </p:cNvPr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auto">
            <a:xfrm>
              <a:off x="6614055" y="1698625"/>
              <a:ext cx="954088" cy="2503487"/>
            </a:xfrm>
            <a:custGeom>
              <a:avLst/>
              <a:gdLst>
                <a:gd name="T0" fmla="*/ 1064 w 450"/>
                <a:gd name="T1" fmla="*/ 256 h 1184"/>
                <a:gd name="T2" fmla="*/ 978 w 450"/>
                <a:gd name="T3" fmla="*/ 229 h 1184"/>
                <a:gd name="T4" fmla="*/ 865 w 450"/>
                <a:gd name="T5" fmla="*/ 268 h 1184"/>
                <a:gd name="T6" fmla="*/ 865 w 450"/>
                <a:gd name="T7" fmla="*/ 261 h 1184"/>
                <a:gd name="T8" fmla="*/ 1058 w 450"/>
                <a:gd name="T9" fmla="*/ 79 h 1184"/>
                <a:gd name="T10" fmla="*/ 1059 w 450"/>
                <a:gd name="T11" fmla="*/ 1 h 1184"/>
                <a:gd name="T12" fmla="*/ 684 w 450"/>
                <a:gd name="T13" fmla="*/ 314 h 1184"/>
                <a:gd name="T14" fmla="*/ 262 w 450"/>
                <a:gd name="T15" fmla="*/ 1116 h 1184"/>
                <a:gd name="T16" fmla="*/ 303 w 450"/>
                <a:gd name="T17" fmla="*/ 1074 h 1184"/>
                <a:gd name="T18" fmla="*/ 296 w 450"/>
                <a:gd name="T19" fmla="*/ 1208 h 1184"/>
                <a:gd name="T20" fmla="*/ 240 w 450"/>
                <a:gd name="T21" fmla="*/ 1458 h 1184"/>
                <a:gd name="T22" fmla="*/ 346 w 450"/>
                <a:gd name="T23" fmla="*/ 862 h 1184"/>
                <a:gd name="T24" fmla="*/ 362 w 450"/>
                <a:gd name="T25" fmla="*/ 1139 h 1184"/>
                <a:gd name="T26" fmla="*/ 170 w 450"/>
                <a:gd name="T27" fmla="*/ 2244 h 1184"/>
                <a:gd name="T28" fmla="*/ 182 w 450"/>
                <a:gd name="T29" fmla="*/ 2170 h 1184"/>
                <a:gd name="T30" fmla="*/ 260 w 450"/>
                <a:gd name="T31" fmla="*/ 1743 h 1184"/>
                <a:gd name="T32" fmla="*/ 341 w 450"/>
                <a:gd name="T33" fmla="*/ 1593 h 1184"/>
                <a:gd name="T34" fmla="*/ 114 w 450"/>
                <a:gd name="T35" fmla="*/ 2417 h 1184"/>
                <a:gd name="T36" fmla="*/ 76 w 450"/>
                <a:gd name="T37" fmla="*/ 2463 h 1184"/>
                <a:gd name="T38" fmla="*/ 152 w 450"/>
                <a:gd name="T39" fmla="*/ 2708 h 1184"/>
                <a:gd name="T40" fmla="*/ 158 w 450"/>
                <a:gd name="T41" fmla="*/ 2513 h 1184"/>
                <a:gd name="T42" fmla="*/ 200 w 450"/>
                <a:gd name="T43" fmla="*/ 2714 h 1184"/>
                <a:gd name="T44" fmla="*/ 218 w 450"/>
                <a:gd name="T45" fmla="*/ 2792 h 1184"/>
                <a:gd name="T46" fmla="*/ 248 w 450"/>
                <a:gd name="T47" fmla="*/ 2784 h 1184"/>
                <a:gd name="T48" fmla="*/ 292 w 450"/>
                <a:gd name="T49" fmla="*/ 2576 h 1184"/>
                <a:gd name="T50" fmla="*/ 296 w 450"/>
                <a:gd name="T51" fmla="*/ 2672 h 1184"/>
                <a:gd name="T52" fmla="*/ 288 w 450"/>
                <a:gd name="T53" fmla="*/ 2533 h 1184"/>
                <a:gd name="T54" fmla="*/ 350 w 450"/>
                <a:gd name="T55" fmla="*/ 2601 h 1184"/>
                <a:gd name="T56" fmla="*/ 339 w 450"/>
                <a:gd name="T57" fmla="*/ 2457 h 1184"/>
                <a:gd name="T58" fmla="*/ 331 w 450"/>
                <a:gd name="T59" fmla="*/ 2415 h 1184"/>
                <a:gd name="T60" fmla="*/ 303 w 450"/>
                <a:gd name="T61" fmla="*/ 2186 h 1184"/>
                <a:gd name="T62" fmla="*/ 554 w 450"/>
                <a:gd name="T63" fmla="*/ 638 h 1184"/>
                <a:gd name="T64" fmla="*/ 1070 w 450"/>
                <a:gd name="T65" fmla="*/ 301 h 1184"/>
                <a:gd name="T66" fmla="*/ 823 w 450"/>
                <a:gd name="T67" fmla="*/ 242 h 1184"/>
                <a:gd name="T68" fmla="*/ 546 w 450"/>
                <a:gd name="T69" fmla="*/ 392 h 1184"/>
                <a:gd name="T70" fmla="*/ 594 w 450"/>
                <a:gd name="T71" fmla="*/ 448 h 1184"/>
                <a:gd name="T72" fmla="*/ 645 w 450"/>
                <a:gd name="T73" fmla="*/ 426 h 1184"/>
                <a:gd name="T74" fmla="*/ 469 w 450"/>
                <a:gd name="T75" fmla="*/ 565 h 1184"/>
                <a:gd name="T76" fmla="*/ 403 w 450"/>
                <a:gd name="T77" fmla="*/ 787 h 1184"/>
                <a:gd name="T78" fmla="*/ 347 w 450"/>
                <a:gd name="T79" fmla="*/ 1593 h 1184"/>
                <a:gd name="T80" fmla="*/ 203 w 450"/>
                <a:gd name="T81" fmla="*/ 2298 h 1184"/>
                <a:gd name="T82" fmla="*/ 243 w 450"/>
                <a:gd name="T83" fmla="*/ 2657 h 1184"/>
                <a:gd name="T84" fmla="*/ 196 w 450"/>
                <a:gd name="T85" fmla="*/ 2592 h 1184"/>
                <a:gd name="T86" fmla="*/ 319 w 450"/>
                <a:gd name="T87" fmla="*/ 2385 h 1184"/>
                <a:gd name="T88" fmla="*/ 270 w 450"/>
                <a:gd name="T89" fmla="*/ 2283 h 1184"/>
                <a:gd name="T90" fmla="*/ 395 w 450"/>
                <a:gd name="T91" fmla="*/ 1894 h 1184"/>
                <a:gd name="T92" fmla="*/ 276 w 450"/>
                <a:gd name="T93" fmla="*/ 2533 h 1184"/>
                <a:gd name="T94" fmla="*/ 170 w 450"/>
                <a:gd name="T95" fmla="*/ 2441 h 1184"/>
                <a:gd name="T96" fmla="*/ 286 w 450"/>
                <a:gd name="T97" fmla="*/ 1934 h 1184"/>
                <a:gd name="T98" fmla="*/ 303 w 450"/>
                <a:gd name="T99" fmla="*/ 2015 h 1184"/>
                <a:gd name="T100" fmla="*/ 346 w 450"/>
                <a:gd name="T101" fmla="*/ 1807 h 1184"/>
                <a:gd name="T102" fmla="*/ 350 w 450"/>
                <a:gd name="T103" fmla="*/ 1632 h 1184"/>
                <a:gd name="T104" fmla="*/ 442 w 450"/>
                <a:gd name="T105" fmla="*/ 1430 h 1184"/>
                <a:gd name="T106" fmla="*/ 419 w 450"/>
                <a:gd name="T107" fmla="*/ 1055 h 1184"/>
                <a:gd name="T108" fmla="*/ 793 w 450"/>
                <a:gd name="T109" fmla="*/ 362 h 1184"/>
                <a:gd name="T110" fmla="*/ 622 w 450"/>
                <a:gd name="T111" fmla="*/ 519 h 1184"/>
                <a:gd name="T112" fmla="*/ 680 w 450"/>
                <a:gd name="T113" fmla="*/ 405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" h="1184">
                  <a:moveTo>
                    <a:pt x="450" y="126"/>
                  </a:moveTo>
                  <a:cubicBezTo>
                    <a:pt x="450" y="125"/>
                    <a:pt x="449" y="125"/>
                    <a:pt x="448" y="125"/>
                  </a:cubicBezTo>
                  <a:cubicBezTo>
                    <a:pt x="444" y="126"/>
                    <a:pt x="433" y="125"/>
                    <a:pt x="421" y="125"/>
                  </a:cubicBezTo>
                  <a:cubicBezTo>
                    <a:pt x="403" y="124"/>
                    <a:pt x="381" y="123"/>
                    <a:pt x="367" y="126"/>
                  </a:cubicBezTo>
                  <a:cubicBezTo>
                    <a:pt x="379" y="118"/>
                    <a:pt x="391" y="112"/>
                    <a:pt x="401" y="108"/>
                  </a:cubicBezTo>
                  <a:cubicBezTo>
                    <a:pt x="415" y="103"/>
                    <a:pt x="425" y="101"/>
                    <a:pt x="445" y="109"/>
                  </a:cubicBezTo>
                  <a:cubicBezTo>
                    <a:pt x="446" y="110"/>
                    <a:pt x="447" y="109"/>
                    <a:pt x="447" y="108"/>
                  </a:cubicBezTo>
                  <a:cubicBezTo>
                    <a:pt x="447" y="108"/>
                    <a:pt x="447" y="107"/>
                    <a:pt x="446" y="106"/>
                  </a:cubicBezTo>
                  <a:cubicBezTo>
                    <a:pt x="429" y="100"/>
                    <a:pt x="419" y="100"/>
                    <a:pt x="408" y="103"/>
                  </a:cubicBezTo>
                  <a:cubicBezTo>
                    <a:pt x="409" y="102"/>
                    <a:pt x="411" y="101"/>
                    <a:pt x="412" y="100"/>
                  </a:cubicBezTo>
                  <a:cubicBezTo>
                    <a:pt x="421" y="93"/>
                    <a:pt x="432" y="84"/>
                    <a:pt x="447" y="84"/>
                  </a:cubicBezTo>
                  <a:cubicBezTo>
                    <a:pt x="448" y="84"/>
                    <a:pt x="449" y="83"/>
                    <a:pt x="449" y="82"/>
                  </a:cubicBezTo>
                  <a:cubicBezTo>
                    <a:pt x="449" y="82"/>
                    <a:pt x="448" y="81"/>
                    <a:pt x="447" y="81"/>
                  </a:cubicBezTo>
                  <a:cubicBezTo>
                    <a:pt x="431" y="81"/>
                    <a:pt x="420" y="90"/>
                    <a:pt x="410" y="97"/>
                  </a:cubicBezTo>
                  <a:cubicBezTo>
                    <a:pt x="406" y="101"/>
                    <a:pt x="402" y="104"/>
                    <a:pt x="398" y="105"/>
                  </a:cubicBezTo>
                  <a:cubicBezTo>
                    <a:pt x="398" y="105"/>
                    <a:pt x="398" y="106"/>
                    <a:pt x="398" y="106"/>
                  </a:cubicBezTo>
                  <a:cubicBezTo>
                    <a:pt x="380" y="113"/>
                    <a:pt x="356" y="129"/>
                    <a:pt x="342" y="142"/>
                  </a:cubicBezTo>
                  <a:cubicBezTo>
                    <a:pt x="342" y="142"/>
                    <a:pt x="342" y="142"/>
                    <a:pt x="341" y="143"/>
                  </a:cubicBezTo>
                  <a:cubicBezTo>
                    <a:pt x="333" y="148"/>
                    <a:pt x="325" y="149"/>
                    <a:pt x="315" y="150"/>
                  </a:cubicBezTo>
                  <a:cubicBezTo>
                    <a:pt x="326" y="142"/>
                    <a:pt x="338" y="132"/>
                    <a:pt x="350" y="123"/>
                  </a:cubicBezTo>
                  <a:cubicBezTo>
                    <a:pt x="355" y="120"/>
                    <a:pt x="359" y="116"/>
                    <a:pt x="363" y="113"/>
                  </a:cubicBezTo>
                  <a:cubicBezTo>
                    <a:pt x="363" y="113"/>
                    <a:pt x="363" y="113"/>
                    <a:pt x="364" y="113"/>
                  </a:cubicBezTo>
                  <a:cubicBezTo>
                    <a:pt x="364" y="113"/>
                    <a:pt x="365" y="113"/>
                    <a:pt x="365" y="112"/>
                  </a:cubicBezTo>
                  <a:cubicBezTo>
                    <a:pt x="366" y="112"/>
                    <a:pt x="366" y="111"/>
                    <a:pt x="366" y="111"/>
                  </a:cubicBezTo>
                  <a:cubicBezTo>
                    <a:pt x="398" y="86"/>
                    <a:pt x="431" y="61"/>
                    <a:pt x="445" y="57"/>
                  </a:cubicBezTo>
                  <a:cubicBezTo>
                    <a:pt x="446" y="57"/>
                    <a:pt x="446" y="56"/>
                    <a:pt x="446" y="55"/>
                  </a:cubicBezTo>
                  <a:cubicBezTo>
                    <a:pt x="446" y="55"/>
                    <a:pt x="445" y="54"/>
                    <a:pt x="444" y="54"/>
                  </a:cubicBezTo>
                  <a:cubicBezTo>
                    <a:pt x="430" y="58"/>
                    <a:pt x="397" y="83"/>
                    <a:pt x="363" y="110"/>
                  </a:cubicBezTo>
                  <a:cubicBezTo>
                    <a:pt x="358" y="109"/>
                    <a:pt x="350" y="111"/>
                    <a:pt x="342" y="113"/>
                  </a:cubicBezTo>
                  <a:cubicBezTo>
                    <a:pt x="345" y="109"/>
                    <a:pt x="347" y="106"/>
                    <a:pt x="348" y="103"/>
                  </a:cubicBezTo>
                  <a:cubicBezTo>
                    <a:pt x="349" y="103"/>
                    <a:pt x="348" y="102"/>
                    <a:pt x="348" y="101"/>
                  </a:cubicBezTo>
                  <a:cubicBezTo>
                    <a:pt x="367" y="89"/>
                    <a:pt x="382" y="78"/>
                    <a:pt x="388" y="69"/>
                  </a:cubicBezTo>
                  <a:cubicBezTo>
                    <a:pt x="396" y="58"/>
                    <a:pt x="396" y="58"/>
                    <a:pt x="396" y="58"/>
                  </a:cubicBezTo>
                  <a:cubicBezTo>
                    <a:pt x="404" y="55"/>
                    <a:pt x="412" y="50"/>
                    <a:pt x="419" y="45"/>
                  </a:cubicBezTo>
                  <a:cubicBezTo>
                    <a:pt x="429" y="38"/>
                    <a:pt x="438" y="32"/>
                    <a:pt x="444" y="33"/>
                  </a:cubicBezTo>
                  <a:cubicBezTo>
                    <a:pt x="445" y="33"/>
                    <a:pt x="446" y="33"/>
                    <a:pt x="446" y="32"/>
                  </a:cubicBezTo>
                  <a:cubicBezTo>
                    <a:pt x="446" y="31"/>
                    <a:pt x="446" y="31"/>
                    <a:pt x="445" y="30"/>
                  </a:cubicBezTo>
                  <a:cubicBezTo>
                    <a:pt x="437" y="28"/>
                    <a:pt x="428" y="35"/>
                    <a:pt x="417" y="42"/>
                  </a:cubicBezTo>
                  <a:cubicBezTo>
                    <a:pt x="412" y="46"/>
                    <a:pt x="406" y="50"/>
                    <a:pt x="400" y="53"/>
                  </a:cubicBezTo>
                  <a:cubicBezTo>
                    <a:pt x="403" y="49"/>
                    <a:pt x="403" y="49"/>
                    <a:pt x="403" y="49"/>
                  </a:cubicBezTo>
                  <a:cubicBezTo>
                    <a:pt x="418" y="28"/>
                    <a:pt x="435" y="4"/>
                    <a:pt x="444" y="3"/>
                  </a:cubicBezTo>
                  <a:cubicBezTo>
                    <a:pt x="445" y="3"/>
                    <a:pt x="445" y="2"/>
                    <a:pt x="445" y="1"/>
                  </a:cubicBezTo>
                  <a:cubicBezTo>
                    <a:pt x="445" y="1"/>
                    <a:pt x="444" y="0"/>
                    <a:pt x="444" y="0"/>
                  </a:cubicBezTo>
                  <a:cubicBezTo>
                    <a:pt x="434" y="1"/>
                    <a:pt x="418" y="23"/>
                    <a:pt x="400" y="47"/>
                  </a:cubicBezTo>
                  <a:cubicBezTo>
                    <a:pt x="394" y="55"/>
                    <a:pt x="394" y="55"/>
                    <a:pt x="394" y="55"/>
                  </a:cubicBezTo>
                  <a:cubicBezTo>
                    <a:pt x="394" y="55"/>
                    <a:pt x="394" y="56"/>
                    <a:pt x="394" y="56"/>
                  </a:cubicBezTo>
                  <a:cubicBezTo>
                    <a:pt x="386" y="67"/>
                    <a:pt x="386" y="67"/>
                    <a:pt x="386" y="67"/>
                  </a:cubicBezTo>
                  <a:cubicBezTo>
                    <a:pt x="374" y="83"/>
                    <a:pt x="330" y="110"/>
                    <a:pt x="288" y="133"/>
                  </a:cubicBezTo>
                  <a:cubicBezTo>
                    <a:pt x="288" y="133"/>
                    <a:pt x="287" y="133"/>
                    <a:pt x="287" y="133"/>
                  </a:cubicBezTo>
                  <a:cubicBezTo>
                    <a:pt x="286" y="133"/>
                    <a:pt x="286" y="134"/>
                    <a:pt x="286" y="134"/>
                  </a:cubicBezTo>
                  <a:cubicBezTo>
                    <a:pt x="256" y="150"/>
                    <a:pt x="228" y="163"/>
                    <a:pt x="213" y="169"/>
                  </a:cubicBezTo>
                  <a:cubicBezTo>
                    <a:pt x="179" y="180"/>
                    <a:pt x="149" y="268"/>
                    <a:pt x="146" y="318"/>
                  </a:cubicBezTo>
                  <a:cubicBezTo>
                    <a:pt x="145" y="331"/>
                    <a:pt x="143" y="355"/>
                    <a:pt x="141" y="380"/>
                  </a:cubicBezTo>
                  <a:cubicBezTo>
                    <a:pt x="139" y="395"/>
                    <a:pt x="136" y="411"/>
                    <a:pt x="131" y="425"/>
                  </a:cubicBezTo>
                  <a:cubicBezTo>
                    <a:pt x="128" y="433"/>
                    <a:pt x="126" y="442"/>
                    <a:pt x="125" y="451"/>
                  </a:cubicBezTo>
                  <a:cubicBezTo>
                    <a:pt x="122" y="459"/>
                    <a:pt x="116" y="469"/>
                    <a:pt x="110" y="472"/>
                  </a:cubicBezTo>
                  <a:cubicBezTo>
                    <a:pt x="110" y="472"/>
                    <a:pt x="109" y="473"/>
                    <a:pt x="110" y="474"/>
                  </a:cubicBezTo>
                  <a:cubicBezTo>
                    <a:pt x="110" y="475"/>
                    <a:pt x="111" y="475"/>
                    <a:pt x="112" y="474"/>
                  </a:cubicBezTo>
                  <a:cubicBezTo>
                    <a:pt x="115" y="472"/>
                    <a:pt x="119" y="468"/>
                    <a:pt x="122" y="463"/>
                  </a:cubicBezTo>
                  <a:cubicBezTo>
                    <a:pt x="120" y="473"/>
                    <a:pt x="117" y="483"/>
                    <a:pt x="112" y="492"/>
                  </a:cubicBezTo>
                  <a:cubicBezTo>
                    <a:pt x="112" y="493"/>
                    <a:pt x="112" y="494"/>
                    <a:pt x="113" y="494"/>
                  </a:cubicBezTo>
                  <a:cubicBezTo>
                    <a:pt x="114" y="495"/>
                    <a:pt x="115" y="495"/>
                    <a:pt x="115" y="494"/>
                  </a:cubicBezTo>
                  <a:cubicBezTo>
                    <a:pt x="122" y="481"/>
                    <a:pt x="124" y="467"/>
                    <a:pt x="127" y="454"/>
                  </a:cubicBezTo>
                  <a:cubicBezTo>
                    <a:pt x="127" y="454"/>
                    <a:pt x="127" y="453"/>
                    <a:pt x="127" y="452"/>
                  </a:cubicBezTo>
                  <a:cubicBezTo>
                    <a:pt x="128" y="451"/>
                    <a:pt x="128" y="449"/>
                    <a:pt x="128" y="448"/>
                  </a:cubicBezTo>
                  <a:cubicBezTo>
                    <a:pt x="129" y="448"/>
                    <a:pt x="129" y="447"/>
                    <a:pt x="128" y="447"/>
                  </a:cubicBezTo>
                  <a:cubicBezTo>
                    <a:pt x="130" y="440"/>
                    <a:pt x="132" y="433"/>
                    <a:pt x="134" y="426"/>
                  </a:cubicBezTo>
                  <a:cubicBezTo>
                    <a:pt x="136" y="422"/>
                    <a:pt x="137" y="417"/>
                    <a:pt x="138" y="413"/>
                  </a:cubicBezTo>
                  <a:cubicBezTo>
                    <a:pt x="136" y="430"/>
                    <a:pt x="135" y="445"/>
                    <a:pt x="135" y="453"/>
                  </a:cubicBezTo>
                  <a:cubicBezTo>
                    <a:pt x="134" y="466"/>
                    <a:pt x="129" y="489"/>
                    <a:pt x="124" y="511"/>
                  </a:cubicBezTo>
                  <a:cubicBezTo>
                    <a:pt x="119" y="529"/>
                    <a:pt x="115" y="546"/>
                    <a:pt x="114" y="558"/>
                  </a:cubicBezTo>
                  <a:cubicBezTo>
                    <a:pt x="112" y="582"/>
                    <a:pt x="108" y="595"/>
                    <a:pt x="99" y="616"/>
                  </a:cubicBezTo>
                  <a:cubicBezTo>
                    <a:pt x="87" y="643"/>
                    <a:pt x="86" y="659"/>
                    <a:pt x="84" y="670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3" y="682"/>
                    <a:pt x="84" y="682"/>
                    <a:pt x="84" y="681"/>
                  </a:cubicBezTo>
                  <a:cubicBezTo>
                    <a:pt x="85" y="670"/>
                    <a:pt x="85" y="670"/>
                    <a:pt x="85" y="670"/>
                  </a:cubicBezTo>
                  <a:cubicBezTo>
                    <a:pt x="87" y="659"/>
                    <a:pt x="90" y="644"/>
                    <a:pt x="101" y="617"/>
                  </a:cubicBezTo>
                  <a:cubicBezTo>
                    <a:pt x="110" y="596"/>
                    <a:pt x="115" y="583"/>
                    <a:pt x="117" y="558"/>
                  </a:cubicBezTo>
                  <a:cubicBezTo>
                    <a:pt x="118" y="547"/>
                    <a:pt x="122" y="530"/>
                    <a:pt x="127" y="511"/>
                  </a:cubicBezTo>
                  <a:cubicBezTo>
                    <a:pt x="132" y="489"/>
                    <a:pt x="137" y="467"/>
                    <a:pt x="138" y="453"/>
                  </a:cubicBezTo>
                  <a:cubicBezTo>
                    <a:pt x="138" y="442"/>
                    <a:pt x="141" y="417"/>
                    <a:pt x="143" y="392"/>
                  </a:cubicBezTo>
                  <a:cubicBezTo>
                    <a:pt x="143" y="388"/>
                    <a:pt x="143" y="384"/>
                    <a:pt x="144" y="380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6" y="366"/>
                    <a:pt x="145" y="365"/>
                  </a:cubicBezTo>
                  <a:cubicBezTo>
                    <a:pt x="147" y="346"/>
                    <a:pt x="148" y="329"/>
                    <a:pt x="149" y="319"/>
                  </a:cubicBezTo>
                  <a:cubicBezTo>
                    <a:pt x="152" y="262"/>
                    <a:pt x="184" y="182"/>
                    <a:pt x="214" y="172"/>
                  </a:cubicBezTo>
                  <a:cubicBezTo>
                    <a:pt x="217" y="171"/>
                    <a:pt x="220" y="170"/>
                    <a:pt x="223" y="168"/>
                  </a:cubicBezTo>
                  <a:cubicBezTo>
                    <a:pt x="214" y="180"/>
                    <a:pt x="201" y="209"/>
                    <a:pt x="194" y="238"/>
                  </a:cubicBezTo>
                  <a:cubicBezTo>
                    <a:pt x="180" y="259"/>
                    <a:pt x="168" y="290"/>
                    <a:pt x="166" y="333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3" y="382"/>
                    <a:pt x="159" y="441"/>
                    <a:pt x="152" y="482"/>
                  </a:cubicBezTo>
                  <a:cubicBezTo>
                    <a:pt x="150" y="497"/>
                    <a:pt x="148" y="515"/>
                    <a:pt x="146" y="535"/>
                  </a:cubicBezTo>
                  <a:cubicBezTo>
                    <a:pt x="142" y="580"/>
                    <a:pt x="137" y="635"/>
                    <a:pt x="120" y="670"/>
                  </a:cubicBezTo>
                  <a:cubicBezTo>
                    <a:pt x="116" y="677"/>
                    <a:pt x="113" y="685"/>
                    <a:pt x="110" y="693"/>
                  </a:cubicBezTo>
                  <a:cubicBezTo>
                    <a:pt x="109" y="693"/>
                    <a:pt x="109" y="694"/>
                    <a:pt x="109" y="694"/>
                  </a:cubicBezTo>
                  <a:cubicBezTo>
                    <a:pt x="88" y="753"/>
                    <a:pt x="77" y="849"/>
                    <a:pt x="75" y="887"/>
                  </a:cubicBezTo>
                  <a:cubicBezTo>
                    <a:pt x="72" y="897"/>
                    <a:pt x="73" y="908"/>
                    <a:pt x="73" y="918"/>
                  </a:cubicBezTo>
                  <a:cubicBezTo>
                    <a:pt x="73" y="929"/>
                    <a:pt x="74" y="940"/>
                    <a:pt x="71" y="950"/>
                  </a:cubicBezTo>
                  <a:cubicBezTo>
                    <a:pt x="67" y="970"/>
                    <a:pt x="54" y="982"/>
                    <a:pt x="41" y="994"/>
                  </a:cubicBezTo>
                  <a:cubicBezTo>
                    <a:pt x="36" y="999"/>
                    <a:pt x="31" y="1004"/>
                    <a:pt x="26" y="1009"/>
                  </a:cubicBezTo>
                  <a:cubicBezTo>
                    <a:pt x="25" y="1010"/>
                    <a:pt x="25" y="1011"/>
                    <a:pt x="26" y="1012"/>
                  </a:cubicBezTo>
                  <a:cubicBezTo>
                    <a:pt x="27" y="1012"/>
                    <a:pt x="28" y="1012"/>
                    <a:pt x="28" y="1011"/>
                  </a:cubicBezTo>
                  <a:cubicBezTo>
                    <a:pt x="33" y="1006"/>
                    <a:pt x="38" y="1001"/>
                    <a:pt x="43" y="996"/>
                  </a:cubicBezTo>
                  <a:cubicBezTo>
                    <a:pt x="57" y="984"/>
                    <a:pt x="69" y="972"/>
                    <a:pt x="74" y="951"/>
                  </a:cubicBezTo>
                  <a:cubicBezTo>
                    <a:pt x="77" y="940"/>
                    <a:pt x="76" y="929"/>
                    <a:pt x="76" y="918"/>
                  </a:cubicBezTo>
                  <a:cubicBezTo>
                    <a:pt x="76" y="907"/>
                    <a:pt x="75" y="897"/>
                    <a:pt x="77" y="887"/>
                  </a:cubicBezTo>
                  <a:cubicBezTo>
                    <a:pt x="80" y="853"/>
                    <a:pt x="89" y="770"/>
                    <a:pt x="106" y="712"/>
                  </a:cubicBezTo>
                  <a:cubicBezTo>
                    <a:pt x="106" y="721"/>
                    <a:pt x="106" y="730"/>
                    <a:pt x="106" y="739"/>
                  </a:cubicBezTo>
                  <a:cubicBezTo>
                    <a:pt x="106" y="751"/>
                    <a:pt x="106" y="763"/>
                    <a:pt x="104" y="775"/>
                  </a:cubicBezTo>
                  <a:cubicBezTo>
                    <a:pt x="104" y="776"/>
                    <a:pt x="104" y="777"/>
                    <a:pt x="105" y="777"/>
                  </a:cubicBezTo>
                  <a:cubicBezTo>
                    <a:pt x="106" y="777"/>
                    <a:pt x="106" y="777"/>
                    <a:pt x="107" y="776"/>
                  </a:cubicBezTo>
                  <a:cubicBezTo>
                    <a:pt x="109" y="763"/>
                    <a:pt x="109" y="751"/>
                    <a:pt x="109" y="738"/>
                  </a:cubicBezTo>
                  <a:cubicBezTo>
                    <a:pt x="109" y="725"/>
                    <a:pt x="109" y="712"/>
                    <a:pt x="112" y="696"/>
                  </a:cubicBezTo>
                  <a:cubicBezTo>
                    <a:pt x="112" y="696"/>
                    <a:pt x="112" y="696"/>
                    <a:pt x="112" y="696"/>
                  </a:cubicBezTo>
                  <a:cubicBezTo>
                    <a:pt x="115" y="687"/>
                    <a:pt x="119" y="679"/>
                    <a:pt x="123" y="671"/>
                  </a:cubicBezTo>
                  <a:cubicBezTo>
                    <a:pt x="130" y="657"/>
                    <a:pt x="135" y="638"/>
                    <a:pt x="139" y="618"/>
                  </a:cubicBezTo>
                  <a:cubicBezTo>
                    <a:pt x="139" y="621"/>
                    <a:pt x="140" y="624"/>
                    <a:pt x="140" y="628"/>
                  </a:cubicBezTo>
                  <a:cubicBezTo>
                    <a:pt x="141" y="633"/>
                    <a:pt x="142" y="639"/>
                    <a:pt x="143" y="646"/>
                  </a:cubicBezTo>
                  <a:cubicBezTo>
                    <a:pt x="144" y="655"/>
                    <a:pt x="143" y="664"/>
                    <a:pt x="143" y="674"/>
                  </a:cubicBezTo>
                  <a:cubicBezTo>
                    <a:pt x="143" y="681"/>
                    <a:pt x="143" y="689"/>
                    <a:pt x="143" y="696"/>
                  </a:cubicBezTo>
                  <a:cubicBezTo>
                    <a:pt x="143" y="696"/>
                    <a:pt x="143" y="696"/>
                    <a:pt x="143" y="696"/>
                  </a:cubicBezTo>
                  <a:cubicBezTo>
                    <a:pt x="135" y="728"/>
                    <a:pt x="126" y="772"/>
                    <a:pt x="117" y="817"/>
                  </a:cubicBezTo>
                  <a:cubicBezTo>
                    <a:pt x="106" y="875"/>
                    <a:pt x="94" y="934"/>
                    <a:pt x="84" y="970"/>
                  </a:cubicBezTo>
                  <a:cubicBezTo>
                    <a:pt x="84" y="970"/>
                    <a:pt x="84" y="970"/>
                    <a:pt x="84" y="970"/>
                  </a:cubicBezTo>
                  <a:cubicBezTo>
                    <a:pt x="79" y="989"/>
                    <a:pt x="79" y="989"/>
                    <a:pt x="79" y="989"/>
                  </a:cubicBezTo>
                  <a:cubicBezTo>
                    <a:pt x="71" y="1004"/>
                    <a:pt x="59" y="1014"/>
                    <a:pt x="48" y="1023"/>
                  </a:cubicBezTo>
                  <a:cubicBezTo>
                    <a:pt x="41" y="1029"/>
                    <a:pt x="35" y="1034"/>
                    <a:pt x="30" y="1040"/>
                  </a:cubicBezTo>
                  <a:cubicBezTo>
                    <a:pt x="16" y="1057"/>
                    <a:pt x="9" y="1075"/>
                    <a:pt x="4" y="109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1"/>
                    <a:pt x="0" y="1102"/>
                    <a:pt x="1" y="1102"/>
                  </a:cubicBezTo>
                  <a:cubicBezTo>
                    <a:pt x="1" y="1102"/>
                    <a:pt x="2" y="1102"/>
                    <a:pt x="3" y="1101"/>
                  </a:cubicBezTo>
                  <a:cubicBezTo>
                    <a:pt x="6" y="1091"/>
                    <a:pt x="6" y="1091"/>
                    <a:pt x="6" y="1091"/>
                  </a:cubicBezTo>
                  <a:cubicBezTo>
                    <a:pt x="12" y="1077"/>
                    <a:pt x="19" y="1058"/>
                    <a:pt x="32" y="1042"/>
                  </a:cubicBezTo>
                  <a:cubicBezTo>
                    <a:pt x="37" y="1036"/>
                    <a:pt x="43" y="1031"/>
                    <a:pt x="50" y="1025"/>
                  </a:cubicBezTo>
                  <a:cubicBezTo>
                    <a:pt x="59" y="1018"/>
                    <a:pt x="68" y="1010"/>
                    <a:pt x="76" y="999"/>
                  </a:cubicBezTo>
                  <a:cubicBezTo>
                    <a:pt x="73" y="1010"/>
                    <a:pt x="70" y="1020"/>
                    <a:pt x="68" y="1030"/>
                  </a:cubicBezTo>
                  <a:cubicBezTo>
                    <a:pt x="68" y="1031"/>
                    <a:pt x="68" y="1031"/>
                    <a:pt x="68" y="1031"/>
                  </a:cubicBezTo>
                  <a:cubicBezTo>
                    <a:pt x="68" y="1033"/>
                    <a:pt x="68" y="1033"/>
                    <a:pt x="68" y="1033"/>
                  </a:cubicBezTo>
                  <a:cubicBezTo>
                    <a:pt x="62" y="1057"/>
                    <a:pt x="60" y="1080"/>
                    <a:pt x="59" y="1104"/>
                  </a:cubicBezTo>
                  <a:cubicBezTo>
                    <a:pt x="59" y="1112"/>
                    <a:pt x="61" y="1129"/>
                    <a:pt x="64" y="1146"/>
                  </a:cubicBezTo>
                  <a:cubicBezTo>
                    <a:pt x="66" y="1160"/>
                    <a:pt x="68" y="1173"/>
                    <a:pt x="68" y="1180"/>
                  </a:cubicBezTo>
                  <a:cubicBezTo>
                    <a:pt x="68" y="1181"/>
                    <a:pt x="69" y="1181"/>
                    <a:pt x="70" y="1181"/>
                  </a:cubicBezTo>
                  <a:cubicBezTo>
                    <a:pt x="71" y="1181"/>
                    <a:pt x="71" y="1181"/>
                    <a:pt x="71" y="1180"/>
                  </a:cubicBezTo>
                  <a:cubicBezTo>
                    <a:pt x="71" y="1172"/>
                    <a:pt x="69" y="1160"/>
                    <a:pt x="67" y="1146"/>
                  </a:cubicBezTo>
                  <a:cubicBezTo>
                    <a:pt x="64" y="1129"/>
                    <a:pt x="62" y="1112"/>
                    <a:pt x="62" y="1104"/>
                  </a:cubicBezTo>
                  <a:cubicBezTo>
                    <a:pt x="62" y="1089"/>
                    <a:pt x="64" y="1075"/>
                    <a:pt x="66" y="1060"/>
                  </a:cubicBezTo>
                  <a:cubicBezTo>
                    <a:pt x="66" y="1061"/>
                    <a:pt x="66" y="1063"/>
                    <a:pt x="66" y="1064"/>
                  </a:cubicBezTo>
                  <a:cubicBezTo>
                    <a:pt x="66" y="1070"/>
                    <a:pt x="67" y="1075"/>
                    <a:pt x="68" y="1081"/>
                  </a:cubicBezTo>
                  <a:cubicBezTo>
                    <a:pt x="68" y="1081"/>
                    <a:pt x="68" y="1082"/>
                    <a:pt x="68" y="1082"/>
                  </a:cubicBezTo>
                  <a:cubicBezTo>
                    <a:pt x="68" y="1082"/>
                    <a:pt x="69" y="1083"/>
                    <a:pt x="69" y="1083"/>
                  </a:cubicBezTo>
                  <a:cubicBezTo>
                    <a:pt x="69" y="1085"/>
                    <a:pt x="70" y="1088"/>
                    <a:pt x="71" y="1091"/>
                  </a:cubicBezTo>
                  <a:cubicBezTo>
                    <a:pt x="72" y="1096"/>
                    <a:pt x="74" y="1103"/>
                    <a:pt x="75" y="1108"/>
                  </a:cubicBezTo>
                  <a:cubicBezTo>
                    <a:pt x="76" y="1121"/>
                    <a:pt x="79" y="1131"/>
                    <a:pt x="83" y="1143"/>
                  </a:cubicBezTo>
                  <a:cubicBezTo>
                    <a:pt x="84" y="1149"/>
                    <a:pt x="84" y="1149"/>
                    <a:pt x="84" y="1149"/>
                  </a:cubicBezTo>
                  <a:cubicBezTo>
                    <a:pt x="85" y="1153"/>
                    <a:pt x="86" y="1157"/>
                    <a:pt x="86" y="1162"/>
                  </a:cubicBezTo>
                  <a:cubicBezTo>
                    <a:pt x="86" y="1162"/>
                    <a:pt x="86" y="1162"/>
                    <a:pt x="86" y="1162"/>
                  </a:cubicBezTo>
                  <a:cubicBezTo>
                    <a:pt x="86" y="1162"/>
                    <a:pt x="86" y="1163"/>
                    <a:pt x="86" y="1163"/>
                  </a:cubicBezTo>
                  <a:cubicBezTo>
                    <a:pt x="86" y="1164"/>
                    <a:pt x="86" y="1164"/>
                    <a:pt x="86" y="1165"/>
                  </a:cubicBezTo>
                  <a:cubicBezTo>
                    <a:pt x="86" y="1172"/>
                    <a:pt x="86" y="1178"/>
                    <a:pt x="88" y="1183"/>
                  </a:cubicBezTo>
                  <a:cubicBezTo>
                    <a:pt x="89" y="1184"/>
                    <a:pt x="90" y="1184"/>
                    <a:pt x="90" y="1184"/>
                  </a:cubicBezTo>
                  <a:cubicBezTo>
                    <a:pt x="91" y="1184"/>
                    <a:pt x="91" y="1183"/>
                    <a:pt x="91" y="1182"/>
                  </a:cubicBezTo>
                  <a:cubicBezTo>
                    <a:pt x="89" y="1177"/>
                    <a:pt x="89" y="1171"/>
                    <a:pt x="89" y="1165"/>
                  </a:cubicBezTo>
                  <a:cubicBezTo>
                    <a:pt x="89" y="1164"/>
                    <a:pt x="89" y="1163"/>
                    <a:pt x="89" y="1162"/>
                  </a:cubicBezTo>
                  <a:cubicBezTo>
                    <a:pt x="92" y="1151"/>
                    <a:pt x="92" y="1151"/>
                    <a:pt x="92" y="1151"/>
                  </a:cubicBezTo>
                  <a:cubicBezTo>
                    <a:pt x="95" y="1143"/>
                    <a:pt x="97" y="1135"/>
                    <a:pt x="102" y="1130"/>
                  </a:cubicBezTo>
                  <a:cubicBezTo>
                    <a:pt x="102" y="1132"/>
                    <a:pt x="102" y="1133"/>
                    <a:pt x="102" y="1135"/>
                  </a:cubicBezTo>
                  <a:cubicBezTo>
                    <a:pt x="103" y="1160"/>
                    <a:pt x="103" y="1170"/>
                    <a:pt x="102" y="1176"/>
                  </a:cubicBezTo>
                  <a:cubicBezTo>
                    <a:pt x="102" y="1177"/>
                    <a:pt x="103" y="1178"/>
                    <a:pt x="104" y="1178"/>
                  </a:cubicBezTo>
                  <a:cubicBezTo>
                    <a:pt x="104" y="1178"/>
                    <a:pt x="105" y="1177"/>
                    <a:pt x="105" y="1177"/>
                  </a:cubicBezTo>
                  <a:cubicBezTo>
                    <a:pt x="106" y="1170"/>
                    <a:pt x="106" y="1160"/>
                    <a:pt x="105" y="1135"/>
                  </a:cubicBezTo>
                  <a:cubicBezTo>
                    <a:pt x="104" y="1122"/>
                    <a:pt x="108" y="1109"/>
                    <a:pt x="112" y="1098"/>
                  </a:cubicBezTo>
                  <a:cubicBezTo>
                    <a:pt x="114" y="1093"/>
                    <a:pt x="115" y="1088"/>
                    <a:pt x="116" y="1083"/>
                  </a:cubicBezTo>
                  <a:cubicBezTo>
                    <a:pt x="118" y="1080"/>
                    <a:pt x="118" y="1077"/>
                    <a:pt x="119" y="1075"/>
                  </a:cubicBezTo>
                  <a:cubicBezTo>
                    <a:pt x="120" y="1079"/>
                    <a:pt x="122" y="1084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4" y="1092"/>
                    <a:pt x="124" y="1094"/>
                    <a:pt x="125" y="1096"/>
                  </a:cubicBezTo>
                  <a:cubicBezTo>
                    <a:pt x="126" y="1107"/>
                    <a:pt x="124" y="1119"/>
                    <a:pt x="121" y="1130"/>
                  </a:cubicBezTo>
                  <a:cubicBezTo>
                    <a:pt x="117" y="1144"/>
                    <a:pt x="114" y="1158"/>
                    <a:pt x="118" y="1170"/>
                  </a:cubicBezTo>
                  <a:cubicBezTo>
                    <a:pt x="118" y="1170"/>
                    <a:pt x="119" y="1171"/>
                    <a:pt x="119" y="1171"/>
                  </a:cubicBezTo>
                  <a:cubicBezTo>
                    <a:pt x="120" y="1170"/>
                    <a:pt x="121" y="1170"/>
                    <a:pt x="120" y="1169"/>
                  </a:cubicBezTo>
                  <a:cubicBezTo>
                    <a:pt x="117" y="1157"/>
                    <a:pt x="120" y="1144"/>
                    <a:pt x="124" y="1131"/>
                  </a:cubicBezTo>
                  <a:cubicBezTo>
                    <a:pt x="125" y="1124"/>
                    <a:pt x="127" y="1117"/>
                    <a:pt x="128" y="1110"/>
                  </a:cubicBezTo>
                  <a:cubicBezTo>
                    <a:pt x="132" y="1129"/>
                    <a:pt x="136" y="1147"/>
                    <a:pt x="134" y="1157"/>
                  </a:cubicBezTo>
                  <a:cubicBezTo>
                    <a:pt x="133" y="1158"/>
                    <a:pt x="134" y="1158"/>
                    <a:pt x="135" y="1159"/>
                  </a:cubicBezTo>
                  <a:cubicBezTo>
                    <a:pt x="136" y="1159"/>
                    <a:pt x="136" y="1158"/>
                    <a:pt x="136" y="1157"/>
                  </a:cubicBezTo>
                  <a:cubicBezTo>
                    <a:pt x="139" y="1145"/>
                    <a:pt x="134" y="1119"/>
                    <a:pt x="128" y="1096"/>
                  </a:cubicBezTo>
                  <a:cubicBezTo>
                    <a:pt x="127" y="1094"/>
                    <a:pt x="127" y="1091"/>
                    <a:pt x="126" y="1089"/>
                  </a:cubicBezTo>
                  <a:cubicBezTo>
                    <a:pt x="124" y="1083"/>
                    <a:pt x="123" y="1077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9" y="1069"/>
                    <a:pt x="132" y="1060"/>
                    <a:pt x="135" y="1052"/>
                  </a:cubicBezTo>
                  <a:cubicBezTo>
                    <a:pt x="135" y="1050"/>
                    <a:pt x="135" y="1050"/>
                    <a:pt x="135" y="1050"/>
                  </a:cubicBezTo>
                  <a:cubicBezTo>
                    <a:pt x="136" y="1052"/>
                    <a:pt x="136" y="1054"/>
                    <a:pt x="136" y="1056"/>
                  </a:cubicBezTo>
                  <a:cubicBezTo>
                    <a:pt x="137" y="1062"/>
                    <a:pt x="139" y="1068"/>
                    <a:pt x="141" y="1073"/>
                  </a:cubicBezTo>
                  <a:cubicBezTo>
                    <a:pt x="144" y="1083"/>
                    <a:pt x="147" y="1091"/>
                    <a:pt x="147" y="1101"/>
                  </a:cubicBezTo>
                  <a:cubicBezTo>
                    <a:pt x="147" y="1102"/>
                    <a:pt x="147" y="1103"/>
                    <a:pt x="148" y="1103"/>
                  </a:cubicBezTo>
                  <a:cubicBezTo>
                    <a:pt x="149" y="1103"/>
                    <a:pt x="150" y="1102"/>
                    <a:pt x="150" y="1101"/>
                  </a:cubicBezTo>
                  <a:cubicBezTo>
                    <a:pt x="151" y="1091"/>
                    <a:pt x="147" y="1081"/>
                    <a:pt x="144" y="1072"/>
                  </a:cubicBezTo>
                  <a:cubicBezTo>
                    <a:pt x="142" y="1067"/>
                    <a:pt x="140" y="1061"/>
                    <a:pt x="139" y="1055"/>
                  </a:cubicBezTo>
                  <a:cubicBezTo>
                    <a:pt x="138" y="1048"/>
                    <a:pt x="138" y="1041"/>
                    <a:pt x="138" y="1033"/>
                  </a:cubicBezTo>
                  <a:cubicBezTo>
                    <a:pt x="138" y="1033"/>
                    <a:pt x="138" y="1032"/>
                    <a:pt x="138" y="1031"/>
                  </a:cubicBezTo>
                  <a:cubicBezTo>
                    <a:pt x="139" y="1034"/>
                    <a:pt x="140" y="1038"/>
                    <a:pt x="142" y="1040"/>
                  </a:cubicBezTo>
                  <a:cubicBezTo>
                    <a:pt x="143" y="1044"/>
                    <a:pt x="146" y="1046"/>
                    <a:pt x="149" y="1048"/>
                  </a:cubicBezTo>
                  <a:cubicBezTo>
                    <a:pt x="153" y="1052"/>
                    <a:pt x="156" y="1055"/>
                    <a:pt x="156" y="1060"/>
                  </a:cubicBezTo>
                  <a:cubicBezTo>
                    <a:pt x="156" y="1061"/>
                    <a:pt x="157" y="1061"/>
                    <a:pt x="158" y="1061"/>
                  </a:cubicBezTo>
                  <a:cubicBezTo>
                    <a:pt x="159" y="1061"/>
                    <a:pt x="159" y="1061"/>
                    <a:pt x="159" y="1060"/>
                  </a:cubicBezTo>
                  <a:cubicBezTo>
                    <a:pt x="159" y="1053"/>
                    <a:pt x="155" y="1050"/>
                    <a:pt x="151" y="1046"/>
                  </a:cubicBezTo>
                  <a:cubicBezTo>
                    <a:pt x="148" y="1044"/>
                    <a:pt x="146" y="1042"/>
                    <a:pt x="144" y="1039"/>
                  </a:cubicBezTo>
                  <a:cubicBezTo>
                    <a:pt x="142" y="1034"/>
                    <a:pt x="140" y="1028"/>
                    <a:pt x="139" y="1022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3"/>
                    <a:pt x="137" y="1011"/>
                    <a:pt x="137" y="1009"/>
                  </a:cubicBezTo>
                  <a:cubicBezTo>
                    <a:pt x="131" y="986"/>
                    <a:pt x="131" y="986"/>
                    <a:pt x="131" y="986"/>
                  </a:cubicBezTo>
                  <a:cubicBezTo>
                    <a:pt x="128" y="975"/>
                    <a:pt x="126" y="964"/>
                    <a:pt x="124" y="953"/>
                  </a:cubicBezTo>
                  <a:cubicBezTo>
                    <a:pt x="124" y="948"/>
                    <a:pt x="125" y="944"/>
                    <a:pt x="126" y="940"/>
                  </a:cubicBezTo>
                  <a:cubicBezTo>
                    <a:pt x="127" y="935"/>
                    <a:pt x="129" y="931"/>
                    <a:pt x="127" y="925"/>
                  </a:cubicBezTo>
                  <a:cubicBezTo>
                    <a:pt x="127" y="925"/>
                    <a:pt x="127" y="924"/>
                    <a:pt x="127" y="924"/>
                  </a:cubicBezTo>
                  <a:cubicBezTo>
                    <a:pt x="128" y="921"/>
                    <a:pt x="129" y="917"/>
                    <a:pt x="131" y="913"/>
                  </a:cubicBezTo>
                  <a:cubicBezTo>
                    <a:pt x="143" y="882"/>
                    <a:pt x="158" y="842"/>
                    <a:pt x="168" y="803"/>
                  </a:cubicBezTo>
                  <a:cubicBezTo>
                    <a:pt x="178" y="768"/>
                    <a:pt x="188" y="711"/>
                    <a:pt x="194" y="680"/>
                  </a:cubicBezTo>
                  <a:cubicBezTo>
                    <a:pt x="196" y="669"/>
                    <a:pt x="197" y="662"/>
                    <a:pt x="198" y="660"/>
                  </a:cubicBezTo>
                  <a:cubicBezTo>
                    <a:pt x="219" y="581"/>
                    <a:pt x="214" y="448"/>
                    <a:pt x="208" y="406"/>
                  </a:cubicBezTo>
                  <a:cubicBezTo>
                    <a:pt x="202" y="360"/>
                    <a:pt x="209" y="320"/>
                    <a:pt x="233" y="270"/>
                  </a:cubicBezTo>
                  <a:cubicBezTo>
                    <a:pt x="237" y="260"/>
                    <a:pt x="252" y="231"/>
                    <a:pt x="263" y="223"/>
                  </a:cubicBezTo>
                  <a:cubicBezTo>
                    <a:pt x="263" y="222"/>
                    <a:pt x="264" y="222"/>
                    <a:pt x="265" y="221"/>
                  </a:cubicBezTo>
                  <a:cubicBezTo>
                    <a:pt x="284" y="216"/>
                    <a:pt x="327" y="166"/>
                    <a:pt x="335" y="154"/>
                  </a:cubicBezTo>
                  <a:cubicBezTo>
                    <a:pt x="339" y="149"/>
                    <a:pt x="348" y="140"/>
                    <a:pt x="360" y="132"/>
                  </a:cubicBezTo>
                  <a:cubicBezTo>
                    <a:pt x="360" y="132"/>
                    <a:pt x="361" y="132"/>
                    <a:pt x="361" y="132"/>
                  </a:cubicBezTo>
                  <a:cubicBezTo>
                    <a:pt x="371" y="126"/>
                    <a:pt x="400" y="127"/>
                    <a:pt x="421" y="128"/>
                  </a:cubicBezTo>
                  <a:cubicBezTo>
                    <a:pt x="434" y="128"/>
                    <a:pt x="444" y="129"/>
                    <a:pt x="449" y="128"/>
                  </a:cubicBezTo>
                  <a:cubicBezTo>
                    <a:pt x="449" y="128"/>
                    <a:pt x="450" y="127"/>
                    <a:pt x="450" y="126"/>
                  </a:cubicBezTo>
                  <a:close/>
                  <a:moveTo>
                    <a:pt x="359" y="113"/>
                  </a:moveTo>
                  <a:cubicBezTo>
                    <a:pt x="355" y="115"/>
                    <a:pt x="352" y="118"/>
                    <a:pt x="349" y="120"/>
                  </a:cubicBezTo>
                  <a:cubicBezTo>
                    <a:pt x="338" y="129"/>
                    <a:pt x="328" y="136"/>
                    <a:pt x="319" y="144"/>
                  </a:cubicBezTo>
                  <a:cubicBezTo>
                    <a:pt x="325" y="136"/>
                    <a:pt x="333" y="126"/>
                    <a:pt x="339" y="118"/>
                  </a:cubicBezTo>
                  <a:cubicBezTo>
                    <a:pt x="346" y="115"/>
                    <a:pt x="354" y="113"/>
                    <a:pt x="359" y="113"/>
                  </a:cubicBezTo>
                  <a:close/>
                  <a:moveTo>
                    <a:pt x="345" y="103"/>
                  </a:moveTo>
                  <a:cubicBezTo>
                    <a:pt x="343" y="106"/>
                    <a:pt x="340" y="111"/>
                    <a:pt x="337" y="115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5" y="117"/>
                    <a:pt x="335" y="118"/>
                  </a:cubicBezTo>
                  <a:cubicBezTo>
                    <a:pt x="335" y="117"/>
                    <a:pt x="334" y="117"/>
                    <a:pt x="333" y="117"/>
                  </a:cubicBezTo>
                  <a:cubicBezTo>
                    <a:pt x="326" y="120"/>
                    <a:pt x="313" y="125"/>
                    <a:pt x="303" y="128"/>
                  </a:cubicBezTo>
                  <a:cubicBezTo>
                    <a:pt x="317" y="120"/>
                    <a:pt x="332" y="111"/>
                    <a:pt x="345" y="103"/>
                  </a:cubicBezTo>
                  <a:close/>
                  <a:moveTo>
                    <a:pt x="229" y="166"/>
                  </a:moveTo>
                  <a:cubicBezTo>
                    <a:pt x="230" y="166"/>
                    <a:pt x="230" y="166"/>
                    <a:pt x="230" y="165"/>
                  </a:cubicBezTo>
                  <a:cubicBezTo>
                    <a:pt x="246" y="158"/>
                    <a:pt x="268" y="147"/>
                    <a:pt x="290" y="135"/>
                  </a:cubicBezTo>
                  <a:cubicBezTo>
                    <a:pt x="298" y="133"/>
                    <a:pt x="322" y="126"/>
                    <a:pt x="333" y="120"/>
                  </a:cubicBezTo>
                  <a:cubicBezTo>
                    <a:pt x="324" y="132"/>
                    <a:pt x="313" y="146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298" y="159"/>
                    <a:pt x="289" y="165"/>
                    <a:pt x="283" y="168"/>
                  </a:cubicBezTo>
                  <a:cubicBezTo>
                    <a:pt x="270" y="177"/>
                    <a:pt x="258" y="184"/>
                    <a:pt x="249" y="189"/>
                  </a:cubicBezTo>
                  <a:cubicBezTo>
                    <a:pt x="243" y="193"/>
                    <a:pt x="238" y="195"/>
                    <a:pt x="235" y="198"/>
                  </a:cubicBezTo>
                  <a:cubicBezTo>
                    <a:pt x="230" y="200"/>
                    <a:pt x="214" y="210"/>
                    <a:pt x="199" y="230"/>
                  </a:cubicBezTo>
                  <a:cubicBezTo>
                    <a:pt x="208" y="200"/>
                    <a:pt x="220" y="173"/>
                    <a:pt x="229" y="166"/>
                  </a:cubicBezTo>
                  <a:close/>
                  <a:moveTo>
                    <a:pt x="197" y="239"/>
                  </a:moveTo>
                  <a:cubicBezTo>
                    <a:pt x="213" y="214"/>
                    <a:pt x="231" y="203"/>
                    <a:pt x="236" y="200"/>
                  </a:cubicBezTo>
                  <a:cubicBezTo>
                    <a:pt x="239" y="198"/>
                    <a:pt x="244" y="195"/>
                    <a:pt x="251" y="192"/>
                  </a:cubicBezTo>
                  <a:cubicBezTo>
                    <a:pt x="256" y="188"/>
                    <a:pt x="263" y="184"/>
                    <a:pt x="271" y="18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1" y="195"/>
                    <a:pt x="256" y="201"/>
                    <a:pt x="251" y="207"/>
                  </a:cubicBezTo>
                  <a:cubicBezTo>
                    <a:pt x="245" y="214"/>
                    <a:pt x="245" y="214"/>
                    <a:pt x="245" y="214"/>
                  </a:cubicBezTo>
                  <a:cubicBezTo>
                    <a:pt x="235" y="224"/>
                    <a:pt x="222" y="236"/>
                    <a:pt x="223" y="251"/>
                  </a:cubicBezTo>
                  <a:cubicBezTo>
                    <a:pt x="217" y="257"/>
                    <a:pt x="213" y="263"/>
                    <a:pt x="208" y="271"/>
                  </a:cubicBezTo>
                  <a:cubicBezTo>
                    <a:pt x="201" y="282"/>
                    <a:pt x="195" y="290"/>
                    <a:pt x="191" y="299"/>
                  </a:cubicBezTo>
                  <a:cubicBezTo>
                    <a:pt x="188" y="282"/>
                    <a:pt x="191" y="260"/>
                    <a:pt x="197" y="239"/>
                  </a:cubicBezTo>
                  <a:close/>
                  <a:moveTo>
                    <a:pt x="143" y="627"/>
                  </a:moveTo>
                  <a:cubicBezTo>
                    <a:pt x="142" y="621"/>
                    <a:pt x="141" y="615"/>
                    <a:pt x="141" y="609"/>
                  </a:cubicBezTo>
                  <a:cubicBezTo>
                    <a:pt x="141" y="609"/>
                    <a:pt x="140" y="609"/>
                    <a:pt x="140" y="609"/>
                  </a:cubicBezTo>
                  <a:cubicBezTo>
                    <a:pt x="145" y="584"/>
                    <a:pt x="147" y="558"/>
                    <a:pt x="149" y="535"/>
                  </a:cubicBezTo>
                  <a:cubicBezTo>
                    <a:pt x="151" y="515"/>
                    <a:pt x="153" y="497"/>
                    <a:pt x="155" y="483"/>
                  </a:cubicBezTo>
                  <a:cubicBezTo>
                    <a:pt x="162" y="441"/>
                    <a:pt x="166" y="382"/>
                    <a:pt x="168" y="347"/>
                  </a:cubicBezTo>
                  <a:cubicBezTo>
                    <a:pt x="169" y="333"/>
                    <a:pt x="169" y="333"/>
                    <a:pt x="169" y="333"/>
                  </a:cubicBezTo>
                  <a:cubicBezTo>
                    <a:pt x="171" y="296"/>
                    <a:pt x="180" y="268"/>
                    <a:pt x="191" y="248"/>
                  </a:cubicBezTo>
                  <a:cubicBezTo>
                    <a:pt x="187" y="268"/>
                    <a:pt x="185" y="289"/>
                    <a:pt x="189" y="304"/>
                  </a:cubicBezTo>
                  <a:cubicBezTo>
                    <a:pt x="182" y="319"/>
                    <a:pt x="179" y="338"/>
                    <a:pt x="176" y="377"/>
                  </a:cubicBezTo>
                  <a:cubicBezTo>
                    <a:pt x="175" y="394"/>
                    <a:pt x="174" y="419"/>
                    <a:pt x="173" y="447"/>
                  </a:cubicBezTo>
                  <a:cubicBezTo>
                    <a:pt x="170" y="521"/>
                    <a:pt x="166" y="622"/>
                    <a:pt x="152" y="663"/>
                  </a:cubicBezTo>
                  <a:cubicBezTo>
                    <a:pt x="150" y="669"/>
                    <a:pt x="148" y="676"/>
                    <a:pt x="146" y="684"/>
                  </a:cubicBezTo>
                  <a:cubicBezTo>
                    <a:pt x="146" y="681"/>
                    <a:pt x="146" y="677"/>
                    <a:pt x="146" y="674"/>
                  </a:cubicBezTo>
                  <a:cubicBezTo>
                    <a:pt x="146" y="664"/>
                    <a:pt x="147" y="655"/>
                    <a:pt x="146" y="645"/>
                  </a:cubicBezTo>
                  <a:cubicBezTo>
                    <a:pt x="145" y="639"/>
                    <a:pt x="144" y="633"/>
                    <a:pt x="143" y="627"/>
                  </a:cubicBezTo>
                  <a:close/>
                  <a:moveTo>
                    <a:pt x="85" y="972"/>
                  </a:move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lose/>
                  <a:moveTo>
                    <a:pt x="85" y="972"/>
                  </a:moveTo>
                  <a:cubicBezTo>
                    <a:pt x="84" y="971"/>
                    <a:pt x="84" y="971"/>
                    <a:pt x="84" y="970"/>
                  </a:cubicBezTo>
                  <a:cubicBezTo>
                    <a:pt x="84" y="971"/>
                    <a:pt x="84" y="971"/>
                    <a:pt x="85" y="972"/>
                  </a:cubicBezTo>
                  <a:close/>
                  <a:moveTo>
                    <a:pt x="112" y="1088"/>
                  </a:moveTo>
                  <a:cubicBezTo>
                    <a:pt x="108" y="1099"/>
                    <a:pt x="108" y="1099"/>
                    <a:pt x="108" y="1099"/>
                  </a:cubicBezTo>
                  <a:cubicBezTo>
                    <a:pt x="108" y="1100"/>
                    <a:pt x="108" y="1100"/>
                    <a:pt x="108" y="1100"/>
                  </a:cubicBezTo>
                  <a:cubicBezTo>
                    <a:pt x="106" y="1108"/>
                    <a:pt x="103" y="1116"/>
                    <a:pt x="102" y="1125"/>
                  </a:cubicBezTo>
                  <a:cubicBezTo>
                    <a:pt x="102" y="1125"/>
                    <a:pt x="102" y="1125"/>
                    <a:pt x="102" y="1125"/>
                  </a:cubicBezTo>
                  <a:cubicBezTo>
                    <a:pt x="95" y="1132"/>
                    <a:pt x="92" y="1141"/>
                    <a:pt x="89" y="1150"/>
                  </a:cubicBezTo>
                  <a:cubicBezTo>
                    <a:pt x="88" y="1154"/>
                    <a:pt x="88" y="1154"/>
                    <a:pt x="88" y="1154"/>
                  </a:cubicBezTo>
                  <a:cubicBezTo>
                    <a:pt x="88" y="1152"/>
                    <a:pt x="88" y="1150"/>
                    <a:pt x="87" y="1148"/>
                  </a:cubicBezTo>
                  <a:cubicBezTo>
                    <a:pt x="85" y="1142"/>
                    <a:pt x="85" y="1142"/>
                    <a:pt x="85" y="1142"/>
                  </a:cubicBezTo>
                  <a:cubicBezTo>
                    <a:pt x="82" y="1131"/>
                    <a:pt x="79" y="1120"/>
                    <a:pt x="78" y="1108"/>
                  </a:cubicBezTo>
                  <a:cubicBezTo>
                    <a:pt x="77" y="1102"/>
                    <a:pt x="75" y="1097"/>
                    <a:pt x="74" y="1091"/>
                  </a:cubicBezTo>
                  <a:cubicBezTo>
                    <a:pt x="76" y="1093"/>
                    <a:pt x="79" y="1095"/>
                    <a:pt x="82" y="1097"/>
                  </a:cubicBezTo>
                  <a:cubicBezTo>
                    <a:pt x="89" y="1100"/>
                    <a:pt x="97" y="1099"/>
                    <a:pt x="103" y="1096"/>
                  </a:cubicBezTo>
                  <a:cubicBezTo>
                    <a:pt x="107" y="1094"/>
                    <a:pt x="110" y="1090"/>
                    <a:pt x="113" y="1085"/>
                  </a:cubicBezTo>
                  <a:cubicBezTo>
                    <a:pt x="112" y="1086"/>
                    <a:pt x="112" y="1087"/>
                    <a:pt x="112" y="1088"/>
                  </a:cubicBezTo>
                  <a:close/>
                  <a:moveTo>
                    <a:pt x="123" y="939"/>
                  </a:moveTo>
                  <a:cubicBezTo>
                    <a:pt x="122" y="943"/>
                    <a:pt x="121" y="947"/>
                    <a:pt x="121" y="953"/>
                  </a:cubicBezTo>
                  <a:cubicBezTo>
                    <a:pt x="123" y="965"/>
                    <a:pt x="126" y="976"/>
                    <a:pt x="128" y="986"/>
                  </a:cubicBezTo>
                  <a:cubicBezTo>
                    <a:pt x="134" y="1010"/>
                    <a:pt x="134" y="1010"/>
                    <a:pt x="134" y="1010"/>
                  </a:cubicBezTo>
                  <a:cubicBezTo>
                    <a:pt x="135" y="1017"/>
                    <a:pt x="135" y="1025"/>
                    <a:pt x="135" y="1033"/>
                  </a:cubicBezTo>
                  <a:cubicBezTo>
                    <a:pt x="135" y="1036"/>
                    <a:pt x="135" y="1039"/>
                    <a:pt x="135" y="1042"/>
                  </a:cubicBezTo>
                  <a:cubicBezTo>
                    <a:pt x="135" y="1042"/>
                    <a:pt x="135" y="1042"/>
                    <a:pt x="135" y="1043"/>
                  </a:cubicBezTo>
                  <a:cubicBezTo>
                    <a:pt x="132" y="1051"/>
                    <a:pt x="132" y="1051"/>
                    <a:pt x="132" y="1051"/>
                  </a:cubicBezTo>
                  <a:cubicBezTo>
                    <a:pt x="129" y="1058"/>
                    <a:pt x="127" y="1066"/>
                    <a:pt x="120" y="1069"/>
                  </a:cubicBezTo>
                  <a:cubicBezTo>
                    <a:pt x="116" y="1054"/>
                    <a:pt x="116" y="1054"/>
                    <a:pt x="116" y="1054"/>
                  </a:cubicBezTo>
                  <a:cubicBezTo>
                    <a:pt x="106" y="1023"/>
                    <a:pt x="104" y="1008"/>
                    <a:pt x="113" y="966"/>
                  </a:cubicBezTo>
                  <a:cubicBezTo>
                    <a:pt x="114" y="958"/>
                    <a:pt x="119" y="945"/>
                    <a:pt x="125" y="929"/>
                  </a:cubicBezTo>
                  <a:cubicBezTo>
                    <a:pt x="125" y="933"/>
                    <a:pt x="124" y="936"/>
                    <a:pt x="123" y="939"/>
                  </a:cubicBezTo>
                  <a:close/>
                  <a:moveTo>
                    <a:pt x="230" y="268"/>
                  </a:moveTo>
                  <a:cubicBezTo>
                    <a:pt x="206" y="319"/>
                    <a:pt x="199" y="360"/>
                    <a:pt x="205" y="406"/>
                  </a:cubicBezTo>
                  <a:cubicBezTo>
                    <a:pt x="211" y="448"/>
                    <a:pt x="216" y="581"/>
                    <a:pt x="195" y="659"/>
                  </a:cubicBezTo>
                  <a:cubicBezTo>
                    <a:pt x="194" y="661"/>
                    <a:pt x="193" y="668"/>
                    <a:pt x="191" y="679"/>
                  </a:cubicBezTo>
                  <a:cubicBezTo>
                    <a:pt x="185" y="710"/>
                    <a:pt x="175" y="767"/>
                    <a:pt x="166" y="802"/>
                  </a:cubicBezTo>
                  <a:cubicBezTo>
                    <a:pt x="155" y="841"/>
                    <a:pt x="140" y="881"/>
                    <a:pt x="128" y="912"/>
                  </a:cubicBezTo>
                  <a:cubicBezTo>
                    <a:pt x="119" y="936"/>
                    <a:pt x="112" y="955"/>
                    <a:pt x="110" y="966"/>
                  </a:cubicBezTo>
                  <a:cubicBezTo>
                    <a:pt x="101" y="1008"/>
                    <a:pt x="104" y="1024"/>
                    <a:pt x="113" y="1055"/>
                  </a:cubicBezTo>
                  <a:cubicBezTo>
                    <a:pt x="118" y="1071"/>
                    <a:pt x="118" y="1071"/>
                    <a:pt x="118" y="1071"/>
                  </a:cubicBezTo>
                  <a:cubicBezTo>
                    <a:pt x="117" y="1071"/>
                    <a:pt x="117" y="1071"/>
                    <a:pt x="117" y="1072"/>
                  </a:cubicBezTo>
                  <a:cubicBezTo>
                    <a:pt x="117" y="1072"/>
                    <a:pt x="117" y="1072"/>
                    <a:pt x="117" y="1072"/>
                  </a:cubicBezTo>
                  <a:cubicBezTo>
                    <a:pt x="117" y="1072"/>
                    <a:pt x="116" y="1072"/>
                    <a:pt x="116" y="1072"/>
                  </a:cubicBezTo>
                  <a:cubicBezTo>
                    <a:pt x="115" y="1074"/>
                    <a:pt x="115" y="1074"/>
                    <a:pt x="115" y="1074"/>
                  </a:cubicBezTo>
                  <a:cubicBezTo>
                    <a:pt x="112" y="1080"/>
                    <a:pt x="107" y="1090"/>
                    <a:pt x="102" y="1093"/>
                  </a:cubicBezTo>
                  <a:cubicBezTo>
                    <a:pt x="96" y="1096"/>
                    <a:pt x="89" y="1096"/>
                    <a:pt x="83" y="1094"/>
                  </a:cubicBezTo>
                  <a:cubicBezTo>
                    <a:pt x="78" y="1092"/>
                    <a:pt x="73" y="1087"/>
                    <a:pt x="72" y="1082"/>
                  </a:cubicBezTo>
                  <a:cubicBezTo>
                    <a:pt x="70" y="1076"/>
                    <a:pt x="69" y="1070"/>
                    <a:pt x="69" y="1064"/>
                  </a:cubicBezTo>
                  <a:cubicBezTo>
                    <a:pt x="69" y="1057"/>
                    <a:pt x="69" y="1052"/>
                    <a:pt x="70" y="1046"/>
                  </a:cubicBezTo>
                  <a:cubicBezTo>
                    <a:pt x="71" y="1033"/>
                    <a:pt x="71" y="1033"/>
                    <a:pt x="71" y="1033"/>
                  </a:cubicBezTo>
                  <a:cubicBezTo>
                    <a:pt x="73" y="1020"/>
                    <a:pt x="77" y="1007"/>
                    <a:pt x="81" y="992"/>
                  </a:cubicBezTo>
                  <a:cubicBezTo>
                    <a:pt x="81" y="992"/>
                    <a:pt x="81" y="992"/>
                    <a:pt x="82" y="990"/>
                  </a:cubicBezTo>
                  <a:cubicBezTo>
                    <a:pt x="82" y="990"/>
                    <a:pt x="82" y="990"/>
                    <a:pt x="82" y="990"/>
                  </a:cubicBezTo>
                  <a:cubicBezTo>
                    <a:pt x="82" y="989"/>
                    <a:pt x="82" y="989"/>
                    <a:pt x="82" y="989"/>
                  </a:cubicBezTo>
                  <a:cubicBezTo>
                    <a:pt x="84" y="982"/>
                    <a:pt x="87" y="971"/>
                    <a:pt x="87" y="971"/>
                  </a:cubicBezTo>
                  <a:cubicBezTo>
                    <a:pt x="87" y="971"/>
                    <a:pt x="87" y="971"/>
                    <a:pt x="87" y="971"/>
                  </a:cubicBezTo>
                  <a:cubicBezTo>
                    <a:pt x="97" y="934"/>
                    <a:pt x="109" y="875"/>
                    <a:pt x="120" y="818"/>
                  </a:cubicBezTo>
                  <a:cubicBezTo>
                    <a:pt x="129" y="775"/>
                    <a:pt x="137" y="734"/>
                    <a:pt x="144" y="703"/>
                  </a:cubicBezTo>
                  <a:cubicBezTo>
                    <a:pt x="144" y="706"/>
                    <a:pt x="144" y="706"/>
                    <a:pt x="144" y="706"/>
                  </a:cubicBezTo>
                  <a:cubicBezTo>
                    <a:pt x="145" y="726"/>
                    <a:pt x="145" y="747"/>
                    <a:pt x="142" y="767"/>
                  </a:cubicBezTo>
                  <a:cubicBezTo>
                    <a:pt x="140" y="773"/>
                    <a:pt x="139" y="780"/>
                    <a:pt x="137" y="787"/>
                  </a:cubicBezTo>
                  <a:cubicBezTo>
                    <a:pt x="134" y="796"/>
                    <a:pt x="132" y="806"/>
                    <a:pt x="131" y="816"/>
                  </a:cubicBezTo>
                  <a:cubicBezTo>
                    <a:pt x="129" y="828"/>
                    <a:pt x="129" y="828"/>
                    <a:pt x="129" y="828"/>
                  </a:cubicBezTo>
                  <a:cubicBezTo>
                    <a:pt x="128" y="837"/>
                    <a:pt x="127" y="846"/>
                    <a:pt x="127" y="853"/>
                  </a:cubicBezTo>
                  <a:cubicBezTo>
                    <a:pt x="127" y="854"/>
                    <a:pt x="128" y="855"/>
                    <a:pt x="128" y="855"/>
                  </a:cubicBezTo>
                  <a:cubicBezTo>
                    <a:pt x="129" y="855"/>
                    <a:pt x="130" y="854"/>
                    <a:pt x="130" y="853"/>
                  </a:cubicBezTo>
                  <a:cubicBezTo>
                    <a:pt x="130" y="846"/>
                    <a:pt x="131" y="837"/>
                    <a:pt x="132" y="829"/>
                  </a:cubicBezTo>
                  <a:cubicBezTo>
                    <a:pt x="134" y="816"/>
                    <a:pt x="134" y="816"/>
                    <a:pt x="134" y="816"/>
                  </a:cubicBezTo>
                  <a:cubicBezTo>
                    <a:pt x="135" y="807"/>
                    <a:pt x="137" y="797"/>
                    <a:pt x="140" y="788"/>
                  </a:cubicBezTo>
                  <a:cubicBezTo>
                    <a:pt x="141" y="781"/>
                    <a:pt x="143" y="774"/>
                    <a:pt x="145" y="767"/>
                  </a:cubicBezTo>
                  <a:cubicBezTo>
                    <a:pt x="145" y="766"/>
                    <a:pt x="145" y="765"/>
                    <a:pt x="145" y="765"/>
                  </a:cubicBezTo>
                  <a:cubicBezTo>
                    <a:pt x="152" y="780"/>
                    <a:pt x="149" y="812"/>
                    <a:pt x="148" y="825"/>
                  </a:cubicBezTo>
                  <a:cubicBezTo>
                    <a:pt x="148" y="826"/>
                    <a:pt x="149" y="827"/>
                    <a:pt x="150" y="827"/>
                  </a:cubicBezTo>
                  <a:cubicBezTo>
                    <a:pt x="150" y="827"/>
                    <a:pt x="151" y="826"/>
                    <a:pt x="151" y="825"/>
                  </a:cubicBezTo>
                  <a:cubicBezTo>
                    <a:pt x="152" y="811"/>
                    <a:pt x="155" y="777"/>
                    <a:pt x="147" y="762"/>
                  </a:cubicBezTo>
                  <a:cubicBezTo>
                    <a:pt x="147" y="761"/>
                    <a:pt x="146" y="761"/>
                    <a:pt x="145" y="761"/>
                  </a:cubicBezTo>
                  <a:cubicBezTo>
                    <a:pt x="148" y="743"/>
                    <a:pt x="148" y="724"/>
                    <a:pt x="147" y="706"/>
                  </a:cubicBezTo>
                  <a:cubicBezTo>
                    <a:pt x="147" y="691"/>
                    <a:pt x="147" y="691"/>
                    <a:pt x="147" y="691"/>
                  </a:cubicBezTo>
                  <a:cubicBezTo>
                    <a:pt x="150" y="680"/>
                    <a:pt x="152" y="671"/>
                    <a:pt x="155" y="664"/>
                  </a:cubicBezTo>
                  <a:cubicBezTo>
                    <a:pt x="165" y="634"/>
                    <a:pt x="170" y="575"/>
                    <a:pt x="173" y="515"/>
                  </a:cubicBezTo>
                  <a:cubicBezTo>
                    <a:pt x="174" y="519"/>
                    <a:pt x="175" y="524"/>
                    <a:pt x="176" y="528"/>
                  </a:cubicBezTo>
                  <a:cubicBezTo>
                    <a:pt x="178" y="535"/>
                    <a:pt x="178" y="535"/>
                    <a:pt x="178" y="535"/>
                  </a:cubicBezTo>
                  <a:cubicBezTo>
                    <a:pt x="183" y="556"/>
                    <a:pt x="183" y="574"/>
                    <a:pt x="184" y="595"/>
                  </a:cubicBezTo>
                  <a:cubicBezTo>
                    <a:pt x="184" y="604"/>
                    <a:pt x="184" y="604"/>
                    <a:pt x="184" y="604"/>
                  </a:cubicBezTo>
                  <a:cubicBezTo>
                    <a:pt x="184" y="605"/>
                    <a:pt x="185" y="605"/>
                    <a:pt x="186" y="605"/>
                  </a:cubicBezTo>
                  <a:cubicBezTo>
                    <a:pt x="187" y="605"/>
                    <a:pt x="187" y="605"/>
                    <a:pt x="187" y="604"/>
                  </a:cubicBezTo>
                  <a:cubicBezTo>
                    <a:pt x="187" y="595"/>
                    <a:pt x="187" y="595"/>
                    <a:pt x="187" y="595"/>
                  </a:cubicBezTo>
                  <a:cubicBezTo>
                    <a:pt x="186" y="574"/>
                    <a:pt x="186" y="556"/>
                    <a:pt x="180" y="534"/>
                  </a:cubicBezTo>
                  <a:cubicBezTo>
                    <a:pt x="179" y="528"/>
                    <a:pt x="179" y="528"/>
                    <a:pt x="179" y="528"/>
                  </a:cubicBezTo>
                  <a:cubicBezTo>
                    <a:pt x="177" y="519"/>
                    <a:pt x="175" y="511"/>
                    <a:pt x="174" y="503"/>
                  </a:cubicBezTo>
                  <a:cubicBezTo>
                    <a:pt x="174" y="499"/>
                    <a:pt x="175" y="488"/>
                    <a:pt x="174" y="488"/>
                  </a:cubicBezTo>
                  <a:cubicBezTo>
                    <a:pt x="175" y="474"/>
                    <a:pt x="175" y="460"/>
                    <a:pt x="176" y="447"/>
                  </a:cubicBezTo>
                  <a:cubicBezTo>
                    <a:pt x="177" y="419"/>
                    <a:pt x="178" y="394"/>
                    <a:pt x="179" y="377"/>
                  </a:cubicBezTo>
                  <a:cubicBezTo>
                    <a:pt x="184" y="311"/>
                    <a:pt x="190" y="302"/>
                    <a:pt x="211" y="272"/>
                  </a:cubicBezTo>
                  <a:cubicBezTo>
                    <a:pt x="215" y="265"/>
                    <a:pt x="219" y="259"/>
                    <a:pt x="225" y="253"/>
                  </a:cubicBezTo>
                  <a:cubicBezTo>
                    <a:pt x="225" y="253"/>
                    <a:pt x="226" y="253"/>
                    <a:pt x="226" y="252"/>
                  </a:cubicBezTo>
                  <a:cubicBezTo>
                    <a:pt x="232" y="245"/>
                    <a:pt x="240" y="238"/>
                    <a:pt x="252" y="230"/>
                  </a:cubicBezTo>
                  <a:cubicBezTo>
                    <a:pt x="244" y="240"/>
                    <a:pt x="236" y="256"/>
                    <a:pt x="230" y="268"/>
                  </a:cubicBezTo>
                  <a:close/>
                  <a:moveTo>
                    <a:pt x="333" y="153"/>
                  </a:moveTo>
                  <a:cubicBezTo>
                    <a:pt x="323" y="167"/>
                    <a:pt x="280" y="215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2" y="220"/>
                    <a:pt x="261" y="220"/>
                  </a:cubicBezTo>
                  <a:cubicBezTo>
                    <a:pt x="244" y="231"/>
                    <a:pt x="234" y="239"/>
                    <a:pt x="226" y="247"/>
                  </a:cubicBezTo>
                  <a:cubicBezTo>
                    <a:pt x="227" y="235"/>
                    <a:pt x="237" y="225"/>
                    <a:pt x="247" y="216"/>
                  </a:cubicBezTo>
                  <a:cubicBezTo>
                    <a:pt x="254" y="209"/>
                    <a:pt x="254" y="209"/>
                    <a:pt x="254" y="209"/>
                  </a:cubicBezTo>
                  <a:cubicBezTo>
                    <a:pt x="259" y="203"/>
                    <a:pt x="263" y="197"/>
                    <a:pt x="267" y="190"/>
                  </a:cubicBezTo>
                  <a:cubicBezTo>
                    <a:pt x="276" y="178"/>
                    <a:pt x="276" y="178"/>
                    <a:pt x="276" y="178"/>
                  </a:cubicBezTo>
                  <a:cubicBezTo>
                    <a:pt x="277" y="178"/>
                    <a:pt x="276" y="177"/>
                    <a:pt x="276" y="177"/>
                  </a:cubicBezTo>
                  <a:cubicBezTo>
                    <a:pt x="279" y="175"/>
                    <a:pt x="282" y="173"/>
                    <a:pt x="285" y="171"/>
                  </a:cubicBezTo>
                  <a:cubicBezTo>
                    <a:pt x="291" y="167"/>
                    <a:pt x="301" y="161"/>
                    <a:pt x="311" y="153"/>
                  </a:cubicBezTo>
                  <a:cubicBezTo>
                    <a:pt x="311" y="153"/>
                    <a:pt x="311" y="153"/>
                    <a:pt x="312" y="153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22" y="152"/>
                    <a:pt x="329" y="151"/>
                    <a:pt x="336" y="149"/>
                  </a:cubicBezTo>
                  <a:cubicBezTo>
                    <a:pt x="334" y="150"/>
                    <a:pt x="333" y="152"/>
                    <a:pt x="333" y="153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531">
              <a:extLst>
                <a:ext uri="{FF2B5EF4-FFF2-40B4-BE49-F238E27FC236}">
                  <a16:creationId xmlns:a16="http://schemas.microsoft.com/office/drawing/2014/main" id="{BC353D64-C13C-00BD-46A2-217E561F3D4A}"/>
                </a:ext>
              </a:extLst>
            </p:cNvPr>
            <p:cNvSpPr/>
            <p:nvPr>
              <p:custDataLst>
                <p:tags r:id="rId391"/>
              </p:custDataLst>
            </p:nvPr>
          </p:nvSpPr>
          <p:spPr bwMode="auto">
            <a:xfrm>
              <a:off x="7474480" y="1643063"/>
              <a:ext cx="82550" cy="49212"/>
            </a:xfrm>
            <a:custGeom>
              <a:avLst/>
              <a:gdLst>
                <a:gd name="T0" fmla="*/ 85 w 39"/>
                <a:gd name="T1" fmla="*/ 1 h 23"/>
                <a:gd name="T2" fmla="*/ 71 w 39"/>
                <a:gd name="T3" fmla="*/ 16 h 23"/>
                <a:gd name="T4" fmla="*/ 1 w 39"/>
                <a:gd name="T5" fmla="*/ 49 h 23"/>
                <a:gd name="T6" fmla="*/ 0 w 39"/>
                <a:gd name="T7" fmla="*/ 54 h 23"/>
                <a:gd name="T8" fmla="*/ 1 w 39"/>
                <a:gd name="T9" fmla="*/ 57 h 23"/>
                <a:gd name="T10" fmla="*/ 76 w 39"/>
                <a:gd name="T11" fmla="*/ 22 h 23"/>
                <a:gd name="T12" fmla="*/ 91 w 39"/>
                <a:gd name="T13" fmla="*/ 7 h 23"/>
                <a:gd name="T14" fmla="*/ 91 w 39"/>
                <a:gd name="T15" fmla="*/ 1 h 23"/>
                <a:gd name="T16" fmla="*/ 85 w 39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36" y="1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1" y="15"/>
                    <a:pt x="16" y="20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7" y="23"/>
                    <a:pt x="23" y="17"/>
                    <a:pt x="32" y="9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3" name="Freeform 532">
              <a:extLst>
                <a:ext uri="{FF2B5EF4-FFF2-40B4-BE49-F238E27FC236}">
                  <a16:creationId xmlns:a16="http://schemas.microsoft.com/office/drawing/2014/main" id="{2C9D90BA-945A-30F1-64F0-C3207B7CAF7E}"/>
                </a:ext>
              </a:extLst>
            </p:cNvPr>
            <p:cNvSpPr/>
            <p:nvPr>
              <p:custDataLst>
                <p:tags r:id="rId392"/>
              </p:custDataLst>
            </p:nvPr>
          </p:nvSpPr>
          <p:spPr bwMode="auto">
            <a:xfrm>
              <a:off x="7485593" y="1609725"/>
              <a:ext cx="66675" cy="33337"/>
            </a:xfrm>
            <a:custGeom>
              <a:avLst/>
              <a:gdLst>
                <a:gd name="T0" fmla="*/ 67 w 32"/>
                <a:gd name="T1" fmla="*/ 0 h 16"/>
                <a:gd name="T2" fmla="*/ 43 w 32"/>
                <a:gd name="T3" fmla="*/ 14 h 16"/>
                <a:gd name="T4" fmla="*/ 1 w 32"/>
                <a:gd name="T5" fmla="*/ 28 h 16"/>
                <a:gd name="T6" fmla="*/ 0 w 32"/>
                <a:gd name="T7" fmla="*/ 32 h 16"/>
                <a:gd name="T8" fmla="*/ 1 w 32"/>
                <a:gd name="T9" fmla="*/ 34 h 16"/>
                <a:gd name="T10" fmla="*/ 49 w 32"/>
                <a:gd name="T11" fmla="*/ 21 h 16"/>
                <a:gd name="T12" fmla="*/ 71 w 32"/>
                <a:gd name="T13" fmla="*/ 7 h 16"/>
                <a:gd name="T14" fmla="*/ 72 w 32"/>
                <a:gd name="T15" fmla="*/ 1 h 16"/>
                <a:gd name="T16" fmla="*/ 67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6" y="2"/>
                    <a:pt x="23" y="4"/>
                    <a:pt x="19" y="6"/>
                  </a:cubicBezTo>
                  <a:cubicBezTo>
                    <a:pt x="13" y="10"/>
                    <a:pt x="8" y="13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6"/>
                    <a:pt x="15" y="12"/>
                    <a:pt x="21" y="9"/>
                  </a:cubicBezTo>
                  <a:cubicBezTo>
                    <a:pt x="24" y="6"/>
                    <a:pt x="28" y="4"/>
                    <a:pt x="31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533">
              <a:extLst>
                <a:ext uri="{FF2B5EF4-FFF2-40B4-BE49-F238E27FC236}">
                  <a16:creationId xmlns:a16="http://schemas.microsoft.com/office/drawing/2014/main" id="{D622DE28-C260-2FE2-2892-FD1790698059}"/>
                </a:ext>
              </a:extLst>
            </p:cNvPr>
            <p:cNvSpPr/>
            <p:nvPr>
              <p:custDataLst>
                <p:tags r:id="rId393"/>
              </p:custDataLst>
            </p:nvPr>
          </p:nvSpPr>
          <p:spPr bwMode="auto">
            <a:xfrm>
              <a:off x="7568143" y="3514725"/>
              <a:ext cx="31750" cy="230187"/>
            </a:xfrm>
            <a:custGeom>
              <a:avLst/>
              <a:gdLst>
                <a:gd name="T0" fmla="*/ 33 w 15"/>
                <a:gd name="T1" fmla="*/ 0 h 109"/>
                <a:gd name="T2" fmla="*/ 28 w 15"/>
                <a:gd name="T3" fmla="*/ 5 h 109"/>
                <a:gd name="T4" fmla="*/ 0 w 15"/>
                <a:gd name="T5" fmla="*/ 251 h 109"/>
                <a:gd name="T6" fmla="*/ 1 w 15"/>
                <a:gd name="T7" fmla="*/ 257 h 109"/>
                <a:gd name="T8" fmla="*/ 7 w 15"/>
                <a:gd name="T9" fmla="*/ 255 h 109"/>
                <a:gd name="T10" fmla="*/ 36 w 15"/>
                <a:gd name="T11" fmla="*/ 1 h 109"/>
                <a:gd name="T12" fmla="*/ 33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4" y="0"/>
                  </a:moveTo>
                  <a:cubicBezTo>
                    <a:pt x="13" y="0"/>
                    <a:pt x="12" y="1"/>
                    <a:pt x="12" y="2"/>
                  </a:cubicBezTo>
                  <a:cubicBezTo>
                    <a:pt x="12" y="34"/>
                    <a:pt x="8" y="89"/>
                    <a:pt x="0" y="107"/>
                  </a:cubicBezTo>
                  <a:cubicBezTo>
                    <a:pt x="0" y="108"/>
                    <a:pt x="0" y="109"/>
                    <a:pt x="1" y="109"/>
                  </a:cubicBezTo>
                  <a:cubicBezTo>
                    <a:pt x="2" y="109"/>
                    <a:pt x="3" y="109"/>
                    <a:pt x="3" y="108"/>
                  </a:cubicBezTo>
                  <a:cubicBezTo>
                    <a:pt x="11" y="90"/>
                    <a:pt x="15" y="35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534">
              <a:extLst>
                <a:ext uri="{FF2B5EF4-FFF2-40B4-BE49-F238E27FC236}">
                  <a16:creationId xmlns:a16="http://schemas.microsoft.com/office/drawing/2014/main" id="{FA568C5C-F86E-FCBB-A9F4-6CB44F102689}"/>
                </a:ext>
              </a:extLst>
            </p:cNvPr>
            <p:cNvSpPr/>
            <p:nvPr>
              <p:custDataLst>
                <p:tags r:id="rId394"/>
              </p:custDataLst>
            </p:nvPr>
          </p:nvSpPr>
          <p:spPr bwMode="auto">
            <a:xfrm>
              <a:off x="7512580" y="3413125"/>
              <a:ext cx="98425" cy="230187"/>
            </a:xfrm>
            <a:custGeom>
              <a:avLst/>
              <a:gdLst>
                <a:gd name="T0" fmla="*/ 85 w 46"/>
                <a:gd name="T1" fmla="*/ 0 h 109"/>
                <a:gd name="T2" fmla="*/ 84 w 46"/>
                <a:gd name="T3" fmla="*/ 5 h 109"/>
                <a:gd name="T4" fmla="*/ 1 w 46"/>
                <a:gd name="T5" fmla="*/ 251 h 109"/>
                <a:gd name="T6" fmla="*/ 1 w 46"/>
                <a:gd name="T7" fmla="*/ 257 h 109"/>
                <a:gd name="T8" fmla="*/ 7 w 46"/>
                <a:gd name="T9" fmla="*/ 255 h 109"/>
                <a:gd name="T10" fmla="*/ 90 w 46"/>
                <a:gd name="T11" fmla="*/ 1 h 109"/>
                <a:gd name="T12" fmla="*/ 85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35" y="0"/>
                  </a:moveTo>
                  <a:cubicBezTo>
                    <a:pt x="34" y="0"/>
                    <a:pt x="34" y="1"/>
                    <a:pt x="34" y="2"/>
                  </a:cubicBezTo>
                  <a:cubicBezTo>
                    <a:pt x="42" y="29"/>
                    <a:pt x="9" y="96"/>
                    <a:pt x="1" y="107"/>
                  </a:cubicBezTo>
                  <a:cubicBezTo>
                    <a:pt x="0" y="107"/>
                    <a:pt x="0" y="108"/>
                    <a:pt x="1" y="109"/>
                  </a:cubicBezTo>
                  <a:cubicBezTo>
                    <a:pt x="1" y="109"/>
                    <a:pt x="2" y="109"/>
                    <a:pt x="3" y="108"/>
                  </a:cubicBezTo>
                  <a:cubicBezTo>
                    <a:pt x="10" y="99"/>
                    <a:pt x="46" y="31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535">
              <a:extLst>
                <a:ext uri="{FF2B5EF4-FFF2-40B4-BE49-F238E27FC236}">
                  <a16:creationId xmlns:a16="http://schemas.microsoft.com/office/drawing/2014/main" id="{16EF415F-557D-7483-BE4B-1BCB681F1BBE}"/>
                </a:ext>
              </a:extLst>
            </p:cNvPr>
            <p:cNvSpPr/>
            <p:nvPr>
              <p:custDataLst>
                <p:tags r:id="rId395"/>
              </p:custDataLst>
            </p:nvPr>
          </p:nvSpPr>
          <p:spPr bwMode="auto">
            <a:xfrm>
              <a:off x="7537980" y="3509963"/>
              <a:ext cx="57150" cy="193675"/>
            </a:xfrm>
            <a:custGeom>
              <a:avLst/>
              <a:gdLst>
                <a:gd name="T0" fmla="*/ 57 w 27"/>
                <a:gd name="T1" fmla="*/ 1 h 91"/>
                <a:gd name="T2" fmla="*/ 0 w 27"/>
                <a:gd name="T3" fmla="*/ 215 h 91"/>
                <a:gd name="T4" fmla="*/ 1 w 27"/>
                <a:gd name="T5" fmla="*/ 220 h 91"/>
                <a:gd name="T6" fmla="*/ 7 w 27"/>
                <a:gd name="T7" fmla="*/ 217 h 91"/>
                <a:gd name="T8" fmla="*/ 64 w 27"/>
                <a:gd name="T9" fmla="*/ 5 h 91"/>
                <a:gd name="T10" fmla="*/ 63 w 27"/>
                <a:gd name="T11" fmla="*/ 0 h 91"/>
                <a:gd name="T12" fmla="*/ 57 w 27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1">
                  <a:moveTo>
                    <a:pt x="24" y="1"/>
                  </a:moveTo>
                  <a:cubicBezTo>
                    <a:pt x="22" y="23"/>
                    <a:pt x="10" y="73"/>
                    <a:pt x="0" y="89"/>
                  </a:cubicBezTo>
                  <a:cubicBezTo>
                    <a:pt x="0" y="89"/>
                    <a:pt x="0" y="90"/>
                    <a:pt x="1" y="91"/>
                  </a:cubicBezTo>
                  <a:cubicBezTo>
                    <a:pt x="2" y="91"/>
                    <a:pt x="3" y="91"/>
                    <a:pt x="3" y="90"/>
                  </a:cubicBezTo>
                  <a:cubicBezTo>
                    <a:pt x="13" y="74"/>
                    <a:pt x="25" y="24"/>
                    <a:pt x="27" y="2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5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537">
              <a:extLst>
                <a:ext uri="{FF2B5EF4-FFF2-40B4-BE49-F238E27FC236}">
                  <a16:creationId xmlns:a16="http://schemas.microsoft.com/office/drawing/2014/main" id="{7D62F751-3082-906B-683A-C975950235AC}"/>
                </a:ext>
              </a:extLst>
            </p:cNvPr>
            <p:cNvSpPr>
              <a:spLocks noEditPoints="1"/>
            </p:cNvSpPr>
            <p:nvPr>
              <p:custDataLst>
                <p:tags r:id="rId396"/>
              </p:custDataLst>
            </p:nvPr>
          </p:nvSpPr>
          <p:spPr bwMode="auto">
            <a:xfrm>
              <a:off x="7117293" y="2774950"/>
              <a:ext cx="493713" cy="3575050"/>
            </a:xfrm>
            <a:custGeom>
              <a:avLst/>
              <a:gdLst>
                <a:gd name="T0" fmla="*/ 534 w 233"/>
                <a:gd name="T1" fmla="*/ 501 h 1691"/>
                <a:gd name="T2" fmla="*/ 478 w 233"/>
                <a:gd name="T3" fmla="*/ 412 h 1691"/>
                <a:gd name="T4" fmla="*/ 427 w 233"/>
                <a:gd name="T5" fmla="*/ 416 h 1691"/>
                <a:gd name="T6" fmla="*/ 475 w 233"/>
                <a:gd name="T7" fmla="*/ 306 h 1691"/>
                <a:gd name="T8" fmla="*/ 474 w 233"/>
                <a:gd name="T9" fmla="*/ 225 h 1691"/>
                <a:gd name="T10" fmla="*/ 438 w 233"/>
                <a:gd name="T11" fmla="*/ 172 h 1691"/>
                <a:gd name="T12" fmla="*/ 360 w 233"/>
                <a:gd name="T13" fmla="*/ 165 h 1691"/>
                <a:gd name="T14" fmla="*/ 388 w 233"/>
                <a:gd name="T15" fmla="*/ 123 h 1691"/>
                <a:gd name="T16" fmla="*/ 250 w 233"/>
                <a:gd name="T17" fmla="*/ 252 h 1691"/>
                <a:gd name="T18" fmla="*/ 183 w 233"/>
                <a:gd name="T19" fmla="*/ 352 h 1691"/>
                <a:gd name="T20" fmla="*/ 350 w 233"/>
                <a:gd name="T21" fmla="*/ 213 h 1691"/>
                <a:gd name="T22" fmla="*/ 191 w 233"/>
                <a:gd name="T23" fmla="*/ 533 h 1691"/>
                <a:gd name="T24" fmla="*/ 76 w 233"/>
                <a:gd name="T25" fmla="*/ 1133 h 1691"/>
                <a:gd name="T26" fmla="*/ 127 w 233"/>
                <a:gd name="T27" fmla="*/ 1112 h 1691"/>
                <a:gd name="T28" fmla="*/ 272 w 233"/>
                <a:gd name="T29" fmla="*/ 418 h 1691"/>
                <a:gd name="T30" fmla="*/ 192 w 233"/>
                <a:gd name="T31" fmla="*/ 1208 h 1691"/>
                <a:gd name="T32" fmla="*/ 31 w 233"/>
                <a:gd name="T33" fmla="*/ 1639 h 1691"/>
                <a:gd name="T34" fmla="*/ 55 w 233"/>
                <a:gd name="T35" fmla="*/ 1699 h 1691"/>
                <a:gd name="T36" fmla="*/ 137 w 233"/>
                <a:gd name="T37" fmla="*/ 1496 h 1691"/>
                <a:gd name="T38" fmla="*/ 128 w 233"/>
                <a:gd name="T39" fmla="*/ 2010 h 1691"/>
                <a:gd name="T40" fmla="*/ 192 w 233"/>
                <a:gd name="T41" fmla="*/ 2968 h 1691"/>
                <a:gd name="T42" fmla="*/ 243 w 233"/>
                <a:gd name="T43" fmla="*/ 3786 h 1691"/>
                <a:gd name="T44" fmla="*/ 198 w 233"/>
                <a:gd name="T45" fmla="*/ 3879 h 1691"/>
                <a:gd name="T46" fmla="*/ 208 w 233"/>
                <a:gd name="T47" fmla="*/ 3866 h 1691"/>
                <a:gd name="T48" fmla="*/ 270 w 233"/>
                <a:gd name="T49" fmla="*/ 3796 h 1691"/>
                <a:gd name="T50" fmla="*/ 194 w 233"/>
                <a:gd name="T51" fmla="*/ 3978 h 1691"/>
                <a:gd name="T52" fmla="*/ 286 w 233"/>
                <a:gd name="T53" fmla="*/ 3744 h 1691"/>
                <a:gd name="T54" fmla="*/ 230 w 233"/>
                <a:gd name="T55" fmla="*/ 2841 h 1691"/>
                <a:gd name="T56" fmla="*/ 342 w 233"/>
                <a:gd name="T57" fmla="*/ 3805 h 1691"/>
                <a:gd name="T58" fmla="*/ 283 w 233"/>
                <a:gd name="T59" fmla="*/ 3930 h 1691"/>
                <a:gd name="T60" fmla="*/ 342 w 233"/>
                <a:gd name="T61" fmla="*/ 3945 h 1691"/>
                <a:gd name="T62" fmla="*/ 442 w 233"/>
                <a:gd name="T63" fmla="*/ 3709 h 1691"/>
                <a:gd name="T64" fmla="*/ 447 w 233"/>
                <a:gd name="T65" fmla="*/ 2921 h 1691"/>
                <a:gd name="T66" fmla="*/ 392 w 233"/>
                <a:gd name="T67" fmla="*/ 1979 h 1691"/>
                <a:gd name="T68" fmla="*/ 227 w 233"/>
                <a:gd name="T69" fmla="*/ 1059 h 1691"/>
                <a:gd name="T70" fmla="*/ 403 w 233"/>
                <a:gd name="T71" fmla="*/ 1544 h 1691"/>
                <a:gd name="T72" fmla="*/ 454 w 233"/>
                <a:gd name="T73" fmla="*/ 1731 h 1691"/>
                <a:gd name="T74" fmla="*/ 362 w 233"/>
                <a:gd name="T75" fmla="*/ 864 h 1691"/>
                <a:gd name="T76" fmla="*/ 432 w 233"/>
                <a:gd name="T77" fmla="*/ 732 h 1691"/>
                <a:gd name="T78" fmla="*/ 411 w 233"/>
                <a:gd name="T79" fmla="*/ 186 h 1691"/>
                <a:gd name="T80" fmla="*/ 440 w 233"/>
                <a:gd name="T81" fmla="*/ 3657 h 1691"/>
                <a:gd name="T82" fmla="*/ 291 w 233"/>
                <a:gd name="T83" fmla="*/ 3127 h 1691"/>
                <a:gd name="T84" fmla="*/ 135 w 233"/>
                <a:gd name="T85" fmla="*/ 1995 h 1691"/>
                <a:gd name="T86" fmla="*/ 278 w 233"/>
                <a:gd name="T87" fmla="*/ 2235 h 1691"/>
                <a:gd name="T88" fmla="*/ 340 w 233"/>
                <a:gd name="T89" fmla="*/ 1734 h 1691"/>
                <a:gd name="T90" fmla="*/ 356 w 233"/>
                <a:gd name="T91" fmla="*/ 2191 h 1691"/>
                <a:gd name="T92" fmla="*/ 392 w 233"/>
                <a:gd name="T93" fmla="*/ 2042 h 1691"/>
                <a:gd name="T94" fmla="*/ 419 w 233"/>
                <a:gd name="T95" fmla="*/ 2775 h 1691"/>
                <a:gd name="T96" fmla="*/ 382 w 233"/>
                <a:gd name="T97" fmla="*/ 2963 h 1691"/>
                <a:gd name="T98" fmla="*/ 447 w 233"/>
                <a:gd name="T99" fmla="*/ 2855 h 1691"/>
                <a:gd name="T100" fmla="*/ 264 w 233"/>
                <a:gd name="T101" fmla="*/ 1982 h 1691"/>
                <a:gd name="T102" fmla="*/ 431 w 233"/>
                <a:gd name="T103" fmla="*/ 593 h 1691"/>
                <a:gd name="T104" fmla="*/ 392 w 233"/>
                <a:gd name="T105" fmla="*/ 642 h 1691"/>
                <a:gd name="T106" fmla="*/ 376 w 233"/>
                <a:gd name="T107" fmla="*/ 659 h 1691"/>
                <a:gd name="T108" fmla="*/ 414 w 233"/>
                <a:gd name="T109" fmla="*/ 498 h 1691"/>
                <a:gd name="T110" fmla="*/ 431 w 233"/>
                <a:gd name="T111" fmla="*/ 422 h 1691"/>
                <a:gd name="T112" fmla="*/ 374 w 233"/>
                <a:gd name="T113" fmla="*/ 348 h 1691"/>
                <a:gd name="T114" fmla="*/ 328 w 233"/>
                <a:gd name="T115" fmla="*/ 290 h 1691"/>
                <a:gd name="T116" fmla="*/ 352 w 233"/>
                <a:gd name="T117" fmla="*/ 357 h 1691"/>
                <a:gd name="T118" fmla="*/ 410 w 233"/>
                <a:gd name="T119" fmla="*/ 429 h 1691"/>
                <a:gd name="T120" fmla="*/ 355 w 233"/>
                <a:gd name="T121" fmla="*/ 824 h 1691"/>
                <a:gd name="T122" fmla="*/ 411 w 233"/>
                <a:gd name="T123" fmla="*/ 755 h 1691"/>
                <a:gd name="T124" fmla="*/ 424 w 233"/>
                <a:gd name="T125" fmla="*/ 68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229" y="232"/>
                  </a:moveTo>
                  <a:cubicBezTo>
                    <a:pt x="229" y="232"/>
                    <a:pt x="228" y="232"/>
                    <a:pt x="227" y="233"/>
                  </a:cubicBezTo>
                  <a:cubicBezTo>
                    <a:pt x="218" y="252"/>
                    <a:pt x="193" y="272"/>
                    <a:pt x="179" y="284"/>
                  </a:cubicBezTo>
                  <a:cubicBezTo>
                    <a:pt x="181" y="274"/>
                    <a:pt x="188" y="263"/>
                    <a:pt x="195" y="253"/>
                  </a:cubicBezTo>
                  <a:cubicBezTo>
                    <a:pt x="200" y="245"/>
                    <a:pt x="205" y="237"/>
                    <a:pt x="207" y="230"/>
                  </a:cubicBezTo>
                  <a:cubicBezTo>
                    <a:pt x="208" y="230"/>
                    <a:pt x="208" y="229"/>
                    <a:pt x="207" y="229"/>
                  </a:cubicBezTo>
                  <a:cubicBezTo>
                    <a:pt x="215" y="223"/>
                    <a:pt x="222" y="218"/>
                    <a:pt x="227" y="215"/>
                  </a:cubicBezTo>
                  <a:cubicBezTo>
                    <a:pt x="228" y="214"/>
                    <a:pt x="228" y="213"/>
                    <a:pt x="227" y="213"/>
                  </a:cubicBezTo>
                  <a:cubicBezTo>
                    <a:pt x="227" y="212"/>
                    <a:pt x="226" y="212"/>
                    <a:pt x="225" y="212"/>
                  </a:cubicBezTo>
                  <a:cubicBezTo>
                    <a:pt x="215" y="218"/>
                    <a:pt x="197" y="233"/>
                    <a:pt x="182" y="247"/>
                  </a:cubicBezTo>
                  <a:cubicBezTo>
                    <a:pt x="188" y="231"/>
                    <a:pt x="197" y="210"/>
                    <a:pt x="206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15" y="191"/>
                    <a:pt x="224" y="184"/>
                    <a:pt x="230" y="180"/>
                  </a:cubicBezTo>
                  <a:cubicBezTo>
                    <a:pt x="230" y="180"/>
                    <a:pt x="230" y="179"/>
                    <a:pt x="230" y="178"/>
                  </a:cubicBezTo>
                  <a:cubicBezTo>
                    <a:pt x="229" y="177"/>
                    <a:pt x="228" y="177"/>
                    <a:pt x="228" y="178"/>
                  </a:cubicBezTo>
                  <a:cubicBezTo>
                    <a:pt x="227" y="178"/>
                    <a:pt x="201" y="198"/>
                    <a:pt x="190" y="212"/>
                  </a:cubicBezTo>
                  <a:cubicBezTo>
                    <a:pt x="194" y="194"/>
                    <a:pt x="199" y="180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3"/>
                  </a:cubicBezTo>
                  <a:cubicBezTo>
                    <a:pt x="202" y="173"/>
                    <a:pt x="212" y="164"/>
                    <a:pt x="212" y="164"/>
                  </a:cubicBezTo>
                  <a:cubicBezTo>
                    <a:pt x="222" y="156"/>
                    <a:pt x="229" y="150"/>
                    <a:pt x="230" y="136"/>
                  </a:cubicBezTo>
                  <a:cubicBezTo>
                    <a:pt x="230" y="135"/>
                    <a:pt x="230" y="135"/>
                    <a:pt x="229" y="135"/>
                  </a:cubicBezTo>
                  <a:cubicBezTo>
                    <a:pt x="228" y="135"/>
                    <a:pt x="227" y="135"/>
                    <a:pt x="227" y="136"/>
                  </a:cubicBezTo>
                  <a:cubicBezTo>
                    <a:pt x="226" y="149"/>
                    <a:pt x="219" y="154"/>
                    <a:pt x="210" y="162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199" y="171"/>
                  </a:cubicBezTo>
                  <a:cubicBezTo>
                    <a:pt x="195" y="171"/>
                    <a:pt x="187" y="173"/>
                    <a:pt x="180" y="176"/>
                  </a:cubicBezTo>
                  <a:cubicBezTo>
                    <a:pt x="179" y="176"/>
                    <a:pt x="179" y="177"/>
                    <a:pt x="178" y="177"/>
                  </a:cubicBezTo>
                  <a:cubicBezTo>
                    <a:pt x="179" y="174"/>
                    <a:pt x="179" y="171"/>
                    <a:pt x="180" y="168"/>
                  </a:cubicBezTo>
                  <a:cubicBezTo>
                    <a:pt x="183" y="156"/>
                    <a:pt x="191" y="142"/>
                    <a:pt x="202" y="132"/>
                  </a:cubicBezTo>
                  <a:cubicBezTo>
                    <a:pt x="210" y="126"/>
                    <a:pt x="210" y="126"/>
                    <a:pt x="210" y="126"/>
                  </a:cubicBezTo>
                  <a:cubicBezTo>
                    <a:pt x="221" y="118"/>
                    <a:pt x="232" y="110"/>
                    <a:pt x="233" y="95"/>
                  </a:cubicBezTo>
                  <a:cubicBezTo>
                    <a:pt x="233" y="94"/>
                    <a:pt x="232" y="93"/>
                    <a:pt x="232" y="93"/>
                  </a:cubicBezTo>
                  <a:cubicBezTo>
                    <a:pt x="231" y="93"/>
                    <a:pt x="230" y="94"/>
                    <a:pt x="230" y="95"/>
                  </a:cubicBezTo>
                  <a:cubicBezTo>
                    <a:pt x="229" y="108"/>
                    <a:pt x="218" y="116"/>
                    <a:pt x="208" y="123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5"/>
                    <a:pt x="187" y="135"/>
                    <a:pt x="186" y="135"/>
                  </a:cubicBezTo>
                  <a:cubicBezTo>
                    <a:pt x="191" y="119"/>
                    <a:pt x="196" y="104"/>
                    <a:pt x="202" y="97"/>
                  </a:cubicBezTo>
                  <a:cubicBezTo>
                    <a:pt x="213" y="89"/>
                    <a:pt x="228" y="69"/>
                    <a:pt x="229" y="68"/>
                  </a:cubicBezTo>
                  <a:cubicBezTo>
                    <a:pt x="229" y="67"/>
                    <a:pt x="229" y="66"/>
                    <a:pt x="228" y="66"/>
                  </a:cubicBezTo>
                  <a:cubicBezTo>
                    <a:pt x="228" y="65"/>
                    <a:pt x="227" y="65"/>
                    <a:pt x="226" y="66"/>
                  </a:cubicBezTo>
                  <a:cubicBezTo>
                    <a:pt x="226" y="66"/>
                    <a:pt x="210" y="87"/>
                    <a:pt x="200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1" y="101"/>
                    <a:pt x="179" y="110"/>
                    <a:pt x="166" y="121"/>
                  </a:cubicBezTo>
                  <a:cubicBezTo>
                    <a:pt x="166" y="121"/>
                    <a:pt x="166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56" y="129"/>
                    <a:pt x="146" y="138"/>
                    <a:pt x="136" y="148"/>
                  </a:cubicBezTo>
                  <a:cubicBezTo>
                    <a:pt x="134" y="140"/>
                    <a:pt x="138" y="132"/>
                    <a:pt x="143" y="123"/>
                  </a:cubicBezTo>
                  <a:cubicBezTo>
                    <a:pt x="145" y="120"/>
                    <a:pt x="146" y="117"/>
                    <a:pt x="148" y="114"/>
                  </a:cubicBezTo>
                  <a:cubicBezTo>
                    <a:pt x="155" y="106"/>
                    <a:pt x="161" y="98"/>
                    <a:pt x="168" y="90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1" y="75"/>
                    <a:pt x="183" y="74"/>
                    <a:pt x="184" y="73"/>
                  </a:cubicBezTo>
                  <a:cubicBezTo>
                    <a:pt x="190" y="70"/>
                    <a:pt x="224" y="47"/>
                    <a:pt x="226" y="38"/>
                  </a:cubicBezTo>
                  <a:cubicBezTo>
                    <a:pt x="226" y="37"/>
                    <a:pt x="226" y="36"/>
                    <a:pt x="225" y="36"/>
                  </a:cubicBezTo>
                  <a:cubicBezTo>
                    <a:pt x="224" y="36"/>
                    <a:pt x="223" y="36"/>
                    <a:pt x="223" y="37"/>
                  </a:cubicBezTo>
                  <a:cubicBezTo>
                    <a:pt x="222" y="44"/>
                    <a:pt x="191" y="66"/>
                    <a:pt x="183" y="70"/>
                  </a:cubicBezTo>
                  <a:cubicBezTo>
                    <a:pt x="175" y="75"/>
                    <a:pt x="167" y="78"/>
                    <a:pt x="160" y="82"/>
                  </a:cubicBezTo>
                  <a:cubicBezTo>
                    <a:pt x="156" y="84"/>
                    <a:pt x="152" y="85"/>
                    <a:pt x="149" y="87"/>
                  </a:cubicBezTo>
                  <a:cubicBezTo>
                    <a:pt x="149" y="82"/>
                    <a:pt x="148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2"/>
                    <a:pt x="150" y="71"/>
                    <a:pt x="151" y="70"/>
                  </a:cubicBezTo>
                  <a:cubicBezTo>
                    <a:pt x="154" y="66"/>
                    <a:pt x="157" y="62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8" y="50"/>
                    <a:pt x="181" y="41"/>
                    <a:pt x="195" y="31"/>
                  </a:cubicBezTo>
                  <a:cubicBezTo>
                    <a:pt x="209" y="21"/>
                    <a:pt x="222" y="12"/>
                    <a:pt x="227" y="4"/>
                  </a:cubicBezTo>
                  <a:cubicBezTo>
                    <a:pt x="228" y="3"/>
                    <a:pt x="228" y="2"/>
                    <a:pt x="227" y="2"/>
                  </a:cubicBezTo>
                  <a:cubicBezTo>
                    <a:pt x="226" y="1"/>
                    <a:pt x="225" y="1"/>
                    <a:pt x="225" y="2"/>
                  </a:cubicBezTo>
                  <a:cubicBezTo>
                    <a:pt x="220" y="9"/>
                    <a:pt x="207" y="19"/>
                    <a:pt x="193" y="29"/>
                  </a:cubicBezTo>
                  <a:cubicBezTo>
                    <a:pt x="182" y="36"/>
                    <a:pt x="172" y="44"/>
                    <a:pt x="163" y="52"/>
                  </a:cubicBezTo>
                  <a:cubicBezTo>
                    <a:pt x="166" y="44"/>
                    <a:pt x="167" y="35"/>
                    <a:pt x="167" y="28"/>
                  </a:cubicBezTo>
                  <a:cubicBezTo>
                    <a:pt x="167" y="18"/>
                    <a:pt x="167" y="9"/>
                    <a:pt x="174" y="3"/>
                  </a:cubicBezTo>
                  <a:cubicBezTo>
                    <a:pt x="174" y="2"/>
                    <a:pt x="174" y="2"/>
                    <a:pt x="174" y="1"/>
                  </a:cubicBezTo>
                  <a:cubicBezTo>
                    <a:pt x="174" y="1"/>
                    <a:pt x="174" y="1"/>
                    <a:pt x="174" y="0"/>
                  </a:cubicBezTo>
                  <a:cubicBezTo>
                    <a:pt x="173" y="0"/>
                    <a:pt x="172" y="0"/>
                    <a:pt x="172" y="0"/>
                  </a:cubicBezTo>
                  <a:cubicBezTo>
                    <a:pt x="165" y="8"/>
                    <a:pt x="164" y="18"/>
                    <a:pt x="164" y="28"/>
                  </a:cubicBezTo>
                  <a:cubicBezTo>
                    <a:pt x="164" y="38"/>
                    <a:pt x="163" y="48"/>
                    <a:pt x="157" y="58"/>
                  </a:cubicBezTo>
                  <a:cubicBezTo>
                    <a:pt x="154" y="60"/>
                    <a:pt x="152" y="64"/>
                    <a:pt x="148" y="68"/>
                  </a:cubicBezTo>
                  <a:cubicBezTo>
                    <a:pt x="139" y="81"/>
                    <a:pt x="126" y="99"/>
                    <a:pt x="105" y="107"/>
                  </a:cubicBezTo>
                  <a:cubicBezTo>
                    <a:pt x="104" y="107"/>
                    <a:pt x="103" y="108"/>
                    <a:pt x="102" y="108"/>
                  </a:cubicBezTo>
                  <a:cubicBezTo>
                    <a:pt x="102" y="108"/>
                    <a:pt x="101" y="108"/>
                    <a:pt x="101" y="108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6" y="119"/>
                    <a:pt x="68" y="133"/>
                    <a:pt x="62" y="145"/>
                  </a:cubicBezTo>
                  <a:cubicBezTo>
                    <a:pt x="62" y="145"/>
                    <a:pt x="62" y="146"/>
                    <a:pt x="63" y="147"/>
                  </a:cubicBezTo>
                  <a:cubicBezTo>
                    <a:pt x="63" y="147"/>
                    <a:pt x="64" y="147"/>
                    <a:pt x="65" y="146"/>
                  </a:cubicBezTo>
                  <a:cubicBezTo>
                    <a:pt x="70" y="136"/>
                    <a:pt x="77" y="124"/>
                    <a:pt x="95" y="115"/>
                  </a:cubicBezTo>
                  <a:cubicBezTo>
                    <a:pt x="88" y="123"/>
                    <a:pt x="85" y="131"/>
                    <a:pt x="80" y="141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6" y="150"/>
                    <a:pt x="77" y="151"/>
                    <a:pt x="77" y="151"/>
                  </a:cubicBezTo>
                  <a:cubicBezTo>
                    <a:pt x="78" y="151"/>
                    <a:pt x="79" y="151"/>
                    <a:pt x="79" y="15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8" y="130"/>
                    <a:pt x="92" y="122"/>
                    <a:pt x="102" y="111"/>
                  </a:cubicBezTo>
                  <a:cubicBezTo>
                    <a:pt x="104" y="111"/>
                    <a:pt x="105" y="110"/>
                    <a:pt x="107" y="110"/>
                  </a:cubicBezTo>
                  <a:cubicBezTo>
                    <a:pt x="124" y="103"/>
                    <a:pt x="136" y="89"/>
                    <a:pt x="145" y="77"/>
                  </a:cubicBezTo>
                  <a:cubicBezTo>
                    <a:pt x="146" y="81"/>
                    <a:pt x="146" y="84"/>
                    <a:pt x="146" y="88"/>
                  </a:cubicBezTo>
                  <a:cubicBezTo>
                    <a:pt x="146" y="88"/>
                    <a:pt x="147" y="88"/>
                    <a:pt x="147" y="89"/>
                  </a:cubicBezTo>
                  <a:cubicBezTo>
                    <a:pt x="147" y="89"/>
                    <a:pt x="147" y="89"/>
                    <a:pt x="147" y="90"/>
                  </a:cubicBezTo>
                  <a:cubicBezTo>
                    <a:pt x="147" y="95"/>
                    <a:pt x="148" y="100"/>
                    <a:pt x="147" y="104"/>
                  </a:cubicBezTo>
                  <a:cubicBezTo>
                    <a:pt x="147" y="107"/>
                    <a:pt x="146" y="109"/>
                    <a:pt x="145" y="112"/>
                  </a:cubicBezTo>
                  <a:cubicBezTo>
                    <a:pt x="144" y="113"/>
                    <a:pt x="143" y="114"/>
                    <a:pt x="142" y="11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28" y="129"/>
                    <a:pt x="120" y="136"/>
                    <a:pt x="114" y="147"/>
                  </a:cubicBezTo>
                  <a:cubicBezTo>
                    <a:pt x="111" y="154"/>
                    <a:pt x="108" y="162"/>
                    <a:pt x="106" y="170"/>
                  </a:cubicBezTo>
                  <a:cubicBezTo>
                    <a:pt x="104" y="178"/>
                    <a:pt x="101" y="187"/>
                    <a:pt x="98" y="193"/>
                  </a:cubicBezTo>
                  <a:cubicBezTo>
                    <a:pt x="98" y="193"/>
                    <a:pt x="98" y="194"/>
                    <a:pt x="98" y="194"/>
                  </a:cubicBezTo>
                  <a:cubicBezTo>
                    <a:pt x="91" y="204"/>
                    <a:pt x="85" y="214"/>
                    <a:pt x="80" y="225"/>
                  </a:cubicBezTo>
                  <a:cubicBezTo>
                    <a:pt x="60" y="260"/>
                    <a:pt x="49" y="290"/>
                    <a:pt x="46" y="323"/>
                  </a:cubicBezTo>
                  <a:cubicBezTo>
                    <a:pt x="46" y="323"/>
                    <a:pt x="44" y="331"/>
                    <a:pt x="44" y="331"/>
                  </a:cubicBezTo>
                  <a:cubicBezTo>
                    <a:pt x="33" y="387"/>
                    <a:pt x="26" y="424"/>
                    <a:pt x="29" y="480"/>
                  </a:cubicBezTo>
                  <a:cubicBezTo>
                    <a:pt x="31" y="530"/>
                    <a:pt x="29" y="537"/>
                    <a:pt x="22" y="571"/>
                  </a:cubicBezTo>
                  <a:cubicBezTo>
                    <a:pt x="18" y="592"/>
                    <a:pt x="18" y="592"/>
                    <a:pt x="18" y="592"/>
                  </a:cubicBezTo>
                  <a:cubicBezTo>
                    <a:pt x="18" y="593"/>
                    <a:pt x="18" y="593"/>
                    <a:pt x="19" y="594"/>
                  </a:cubicBezTo>
                  <a:cubicBezTo>
                    <a:pt x="20" y="594"/>
                    <a:pt x="21" y="593"/>
                    <a:pt x="21" y="592"/>
                  </a:cubicBezTo>
                  <a:cubicBezTo>
                    <a:pt x="25" y="571"/>
                    <a:pt x="25" y="571"/>
                    <a:pt x="25" y="571"/>
                  </a:cubicBezTo>
                  <a:cubicBezTo>
                    <a:pt x="32" y="538"/>
                    <a:pt x="34" y="530"/>
                    <a:pt x="32" y="480"/>
                  </a:cubicBezTo>
                  <a:cubicBezTo>
                    <a:pt x="30" y="450"/>
                    <a:pt x="32" y="425"/>
                    <a:pt x="35" y="400"/>
                  </a:cubicBezTo>
                  <a:cubicBezTo>
                    <a:pt x="35" y="406"/>
                    <a:pt x="36" y="411"/>
                    <a:pt x="38" y="417"/>
                  </a:cubicBezTo>
                  <a:cubicBezTo>
                    <a:pt x="39" y="424"/>
                    <a:pt x="42" y="432"/>
                    <a:pt x="44" y="439"/>
                  </a:cubicBezTo>
                  <a:cubicBezTo>
                    <a:pt x="48" y="454"/>
                    <a:pt x="48" y="454"/>
                    <a:pt x="48" y="454"/>
                  </a:cubicBezTo>
                  <a:cubicBezTo>
                    <a:pt x="50" y="459"/>
                    <a:pt x="50" y="465"/>
                    <a:pt x="50" y="471"/>
                  </a:cubicBezTo>
                  <a:cubicBezTo>
                    <a:pt x="50" y="477"/>
                    <a:pt x="50" y="482"/>
                    <a:pt x="51" y="488"/>
                  </a:cubicBezTo>
                  <a:cubicBezTo>
                    <a:pt x="51" y="488"/>
                    <a:pt x="52" y="489"/>
                    <a:pt x="53" y="489"/>
                  </a:cubicBezTo>
                  <a:cubicBezTo>
                    <a:pt x="54" y="489"/>
                    <a:pt x="54" y="488"/>
                    <a:pt x="54" y="487"/>
                  </a:cubicBezTo>
                  <a:cubicBezTo>
                    <a:pt x="53" y="482"/>
                    <a:pt x="53" y="476"/>
                    <a:pt x="53" y="471"/>
                  </a:cubicBezTo>
                  <a:cubicBezTo>
                    <a:pt x="53" y="465"/>
                    <a:pt x="53" y="459"/>
                    <a:pt x="51" y="453"/>
                  </a:cubicBezTo>
                  <a:cubicBezTo>
                    <a:pt x="47" y="438"/>
                    <a:pt x="47" y="438"/>
                    <a:pt x="47" y="438"/>
                  </a:cubicBezTo>
                  <a:cubicBezTo>
                    <a:pt x="45" y="431"/>
                    <a:pt x="42" y="424"/>
                    <a:pt x="40" y="416"/>
                  </a:cubicBezTo>
                  <a:cubicBezTo>
                    <a:pt x="37" y="400"/>
                    <a:pt x="37" y="384"/>
                    <a:pt x="41" y="367"/>
                  </a:cubicBezTo>
                  <a:cubicBezTo>
                    <a:pt x="41" y="367"/>
                    <a:pt x="41" y="367"/>
                    <a:pt x="41" y="366"/>
                  </a:cubicBezTo>
                  <a:cubicBezTo>
                    <a:pt x="43" y="355"/>
                    <a:pt x="45" y="344"/>
                    <a:pt x="47" y="331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52" y="291"/>
                    <a:pt x="63" y="261"/>
                    <a:pt x="83" y="227"/>
                  </a:cubicBezTo>
                  <a:cubicBezTo>
                    <a:pt x="91" y="209"/>
                    <a:pt x="102" y="192"/>
                    <a:pt x="115" y="177"/>
                  </a:cubicBezTo>
                  <a:cubicBezTo>
                    <a:pt x="124" y="167"/>
                    <a:pt x="140" y="159"/>
                    <a:pt x="150" y="154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45" y="172"/>
                    <a:pt x="128" y="229"/>
                    <a:pt x="127" y="230"/>
                  </a:cubicBezTo>
                  <a:cubicBezTo>
                    <a:pt x="102" y="287"/>
                    <a:pt x="94" y="355"/>
                    <a:pt x="91" y="402"/>
                  </a:cubicBezTo>
                  <a:cubicBezTo>
                    <a:pt x="91" y="406"/>
                    <a:pt x="91" y="410"/>
                    <a:pt x="90" y="414"/>
                  </a:cubicBezTo>
                  <a:cubicBezTo>
                    <a:pt x="90" y="416"/>
                    <a:pt x="90" y="418"/>
                    <a:pt x="90" y="419"/>
                  </a:cubicBezTo>
                  <a:cubicBezTo>
                    <a:pt x="90" y="420"/>
                    <a:pt x="90" y="420"/>
                    <a:pt x="90" y="421"/>
                  </a:cubicBezTo>
                  <a:cubicBezTo>
                    <a:pt x="89" y="432"/>
                    <a:pt x="87" y="443"/>
                    <a:pt x="86" y="453"/>
                  </a:cubicBezTo>
                  <a:cubicBezTo>
                    <a:pt x="84" y="471"/>
                    <a:pt x="82" y="488"/>
                    <a:pt x="81" y="511"/>
                  </a:cubicBezTo>
                  <a:cubicBezTo>
                    <a:pt x="79" y="523"/>
                    <a:pt x="76" y="540"/>
                    <a:pt x="72" y="560"/>
                  </a:cubicBezTo>
                  <a:cubicBezTo>
                    <a:pt x="68" y="576"/>
                    <a:pt x="65" y="594"/>
                    <a:pt x="61" y="614"/>
                  </a:cubicBezTo>
                  <a:cubicBezTo>
                    <a:pt x="61" y="614"/>
                    <a:pt x="61" y="614"/>
                    <a:pt x="61" y="614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52" y="641"/>
                    <a:pt x="46" y="659"/>
                    <a:pt x="37" y="673"/>
                  </a:cubicBezTo>
                  <a:cubicBezTo>
                    <a:pt x="36" y="673"/>
                    <a:pt x="36" y="673"/>
                    <a:pt x="36" y="674"/>
                  </a:cubicBezTo>
                  <a:cubicBezTo>
                    <a:pt x="29" y="678"/>
                    <a:pt x="29" y="678"/>
                    <a:pt x="29" y="678"/>
                  </a:cubicBezTo>
                  <a:cubicBezTo>
                    <a:pt x="26" y="681"/>
                    <a:pt x="22" y="683"/>
                    <a:pt x="20" y="685"/>
                  </a:cubicBezTo>
                  <a:cubicBezTo>
                    <a:pt x="17" y="688"/>
                    <a:pt x="15" y="691"/>
                    <a:pt x="13" y="694"/>
                  </a:cubicBezTo>
                  <a:cubicBezTo>
                    <a:pt x="10" y="700"/>
                    <a:pt x="7" y="705"/>
                    <a:pt x="1" y="707"/>
                  </a:cubicBezTo>
                  <a:cubicBezTo>
                    <a:pt x="1" y="707"/>
                    <a:pt x="0" y="708"/>
                    <a:pt x="1" y="709"/>
                  </a:cubicBezTo>
                  <a:cubicBezTo>
                    <a:pt x="1" y="709"/>
                    <a:pt x="2" y="710"/>
                    <a:pt x="3" y="710"/>
                  </a:cubicBezTo>
                  <a:cubicBezTo>
                    <a:pt x="9" y="707"/>
                    <a:pt x="12" y="701"/>
                    <a:pt x="16" y="696"/>
                  </a:cubicBezTo>
                  <a:cubicBezTo>
                    <a:pt x="18" y="693"/>
                    <a:pt x="19" y="690"/>
                    <a:pt x="22" y="688"/>
                  </a:cubicBezTo>
                  <a:cubicBezTo>
                    <a:pt x="24" y="685"/>
                    <a:pt x="27" y="683"/>
                    <a:pt x="31" y="681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0" y="686"/>
                    <a:pt x="29" y="693"/>
                    <a:pt x="28" y="699"/>
                  </a:cubicBezTo>
                  <a:cubicBezTo>
                    <a:pt x="27" y="706"/>
                    <a:pt x="27" y="712"/>
                    <a:pt x="23" y="719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13" y="738"/>
                    <a:pt x="8" y="748"/>
                    <a:pt x="9" y="763"/>
                  </a:cubicBezTo>
                  <a:cubicBezTo>
                    <a:pt x="9" y="764"/>
                    <a:pt x="9" y="764"/>
                    <a:pt x="10" y="764"/>
                  </a:cubicBezTo>
                  <a:cubicBezTo>
                    <a:pt x="11" y="764"/>
                    <a:pt x="12" y="764"/>
                    <a:pt x="12" y="763"/>
                  </a:cubicBezTo>
                  <a:cubicBezTo>
                    <a:pt x="11" y="749"/>
                    <a:pt x="16" y="739"/>
                    <a:pt x="22" y="728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9" y="713"/>
                    <a:pt x="30" y="706"/>
                    <a:pt x="31" y="700"/>
                  </a:cubicBezTo>
                  <a:cubicBezTo>
                    <a:pt x="32" y="692"/>
                    <a:pt x="33" y="685"/>
                    <a:pt x="38" y="677"/>
                  </a:cubicBezTo>
                  <a:cubicBezTo>
                    <a:pt x="47" y="664"/>
                    <a:pt x="53" y="648"/>
                    <a:pt x="58" y="633"/>
                  </a:cubicBezTo>
                  <a:cubicBezTo>
                    <a:pt x="53" y="665"/>
                    <a:pt x="48" y="699"/>
                    <a:pt x="48" y="731"/>
                  </a:cubicBezTo>
                  <a:cubicBezTo>
                    <a:pt x="47" y="772"/>
                    <a:pt x="50" y="795"/>
                    <a:pt x="52" y="813"/>
                  </a:cubicBezTo>
                  <a:cubicBezTo>
                    <a:pt x="53" y="824"/>
                    <a:pt x="54" y="834"/>
                    <a:pt x="54" y="845"/>
                  </a:cubicBezTo>
                  <a:cubicBezTo>
                    <a:pt x="50" y="854"/>
                    <a:pt x="50" y="854"/>
                    <a:pt x="50" y="854"/>
                  </a:cubicBezTo>
                  <a:cubicBezTo>
                    <a:pt x="43" y="866"/>
                    <a:pt x="39" y="873"/>
                    <a:pt x="38" y="887"/>
                  </a:cubicBezTo>
                  <a:cubicBezTo>
                    <a:pt x="38" y="888"/>
                    <a:pt x="39" y="889"/>
                    <a:pt x="39" y="889"/>
                  </a:cubicBezTo>
                  <a:cubicBezTo>
                    <a:pt x="40" y="889"/>
                    <a:pt x="41" y="888"/>
                    <a:pt x="41" y="887"/>
                  </a:cubicBezTo>
                  <a:cubicBezTo>
                    <a:pt x="42" y="874"/>
                    <a:pt x="46" y="868"/>
                    <a:pt x="52" y="855"/>
                  </a:cubicBezTo>
                  <a:cubicBezTo>
                    <a:pt x="54" y="851"/>
                    <a:pt x="54" y="851"/>
                    <a:pt x="54" y="851"/>
                  </a:cubicBezTo>
                  <a:cubicBezTo>
                    <a:pt x="54" y="872"/>
                    <a:pt x="56" y="885"/>
                    <a:pt x="58" y="898"/>
                  </a:cubicBezTo>
                  <a:cubicBezTo>
                    <a:pt x="59" y="906"/>
                    <a:pt x="60" y="914"/>
                    <a:pt x="61" y="923"/>
                  </a:cubicBezTo>
                  <a:cubicBezTo>
                    <a:pt x="68" y="962"/>
                    <a:pt x="70" y="996"/>
                    <a:pt x="71" y="1026"/>
                  </a:cubicBezTo>
                  <a:cubicBezTo>
                    <a:pt x="72" y="1048"/>
                    <a:pt x="72" y="1048"/>
                    <a:pt x="72" y="1048"/>
                  </a:cubicBezTo>
                  <a:cubicBezTo>
                    <a:pt x="72" y="1048"/>
                    <a:pt x="72" y="1049"/>
                    <a:pt x="72" y="1049"/>
                  </a:cubicBezTo>
                  <a:cubicBezTo>
                    <a:pt x="72" y="1053"/>
                    <a:pt x="73" y="1058"/>
                    <a:pt x="73" y="1062"/>
                  </a:cubicBezTo>
                  <a:cubicBezTo>
                    <a:pt x="74" y="1079"/>
                    <a:pt x="73" y="1095"/>
                    <a:pt x="73" y="1111"/>
                  </a:cubicBezTo>
                  <a:cubicBezTo>
                    <a:pt x="72" y="1133"/>
                    <a:pt x="72" y="1157"/>
                    <a:pt x="75" y="1180"/>
                  </a:cubicBezTo>
                  <a:cubicBezTo>
                    <a:pt x="79" y="1205"/>
                    <a:pt x="80" y="1232"/>
                    <a:pt x="81" y="1257"/>
                  </a:cubicBezTo>
                  <a:cubicBezTo>
                    <a:pt x="81" y="1285"/>
                    <a:pt x="82" y="1314"/>
                    <a:pt x="87" y="1342"/>
                  </a:cubicBezTo>
                  <a:cubicBezTo>
                    <a:pt x="91" y="1360"/>
                    <a:pt x="95" y="1379"/>
                    <a:pt x="100" y="1399"/>
                  </a:cubicBezTo>
                  <a:cubicBezTo>
                    <a:pt x="113" y="1450"/>
                    <a:pt x="126" y="1503"/>
                    <a:pt x="119" y="1551"/>
                  </a:cubicBezTo>
                  <a:cubicBezTo>
                    <a:pt x="119" y="1555"/>
                    <a:pt x="119" y="1559"/>
                    <a:pt x="119" y="1564"/>
                  </a:cubicBezTo>
                  <a:cubicBezTo>
                    <a:pt x="119" y="1570"/>
                    <a:pt x="119" y="1577"/>
                    <a:pt x="118" y="1582"/>
                  </a:cubicBezTo>
                  <a:cubicBezTo>
                    <a:pt x="118" y="1582"/>
                    <a:pt x="117" y="1583"/>
                    <a:pt x="117" y="1583"/>
                  </a:cubicBezTo>
                  <a:cubicBezTo>
                    <a:pt x="117" y="1584"/>
                    <a:pt x="117" y="1584"/>
                    <a:pt x="117" y="1584"/>
                  </a:cubicBezTo>
                  <a:cubicBezTo>
                    <a:pt x="117" y="1585"/>
                    <a:pt x="117" y="1585"/>
                    <a:pt x="117" y="1585"/>
                  </a:cubicBezTo>
                  <a:cubicBezTo>
                    <a:pt x="114" y="1591"/>
                    <a:pt x="108" y="1597"/>
                    <a:pt x="102" y="1603"/>
                  </a:cubicBezTo>
                  <a:cubicBezTo>
                    <a:pt x="98" y="1607"/>
                    <a:pt x="94" y="1611"/>
                    <a:pt x="91" y="1614"/>
                  </a:cubicBezTo>
                  <a:cubicBezTo>
                    <a:pt x="81" y="1627"/>
                    <a:pt x="60" y="1647"/>
                    <a:pt x="46" y="1650"/>
                  </a:cubicBezTo>
                  <a:cubicBezTo>
                    <a:pt x="46" y="1650"/>
                    <a:pt x="45" y="1651"/>
                    <a:pt x="45" y="1652"/>
                  </a:cubicBezTo>
                  <a:cubicBezTo>
                    <a:pt x="45" y="1653"/>
                    <a:pt x="46" y="1653"/>
                    <a:pt x="47" y="1653"/>
                  </a:cubicBezTo>
                  <a:cubicBezTo>
                    <a:pt x="59" y="1651"/>
                    <a:pt x="76" y="1637"/>
                    <a:pt x="87" y="1624"/>
                  </a:cubicBezTo>
                  <a:cubicBezTo>
                    <a:pt x="87" y="1624"/>
                    <a:pt x="87" y="1624"/>
                    <a:pt x="87" y="1624"/>
                  </a:cubicBezTo>
                  <a:cubicBezTo>
                    <a:pt x="87" y="1628"/>
                    <a:pt x="87" y="1628"/>
                    <a:pt x="87" y="1628"/>
                  </a:cubicBezTo>
                  <a:cubicBezTo>
                    <a:pt x="86" y="1631"/>
                    <a:pt x="86" y="1633"/>
                    <a:pt x="85" y="1636"/>
                  </a:cubicBezTo>
                  <a:cubicBezTo>
                    <a:pt x="83" y="1642"/>
                    <a:pt x="83" y="1642"/>
                    <a:pt x="83" y="1642"/>
                  </a:cubicBezTo>
                  <a:cubicBezTo>
                    <a:pt x="82" y="1646"/>
                    <a:pt x="81" y="1649"/>
                    <a:pt x="79" y="1652"/>
                  </a:cubicBezTo>
                  <a:cubicBezTo>
                    <a:pt x="77" y="1655"/>
                    <a:pt x="74" y="1658"/>
                    <a:pt x="71" y="1660"/>
                  </a:cubicBezTo>
                  <a:cubicBezTo>
                    <a:pt x="68" y="1662"/>
                    <a:pt x="65" y="1665"/>
                    <a:pt x="63" y="1667"/>
                  </a:cubicBezTo>
                  <a:cubicBezTo>
                    <a:pt x="62" y="1668"/>
                    <a:pt x="62" y="1669"/>
                    <a:pt x="63" y="1670"/>
                  </a:cubicBezTo>
                  <a:cubicBezTo>
                    <a:pt x="63" y="1670"/>
                    <a:pt x="64" y="1670"/>
                    <a:pt x="65" y="1669"/>
                  </a:cubicBezTo>
                  <a:cubicBezTo>
                    <a:pt x="67" y="1667"/>
                    <a:pt x="70" y="1665"/>
                    <a:pt x="72" y="1662"/>
                  </a:cubicBezTo>
                  <a:cubicBezTo>
                    <a:pt x="76" y="1660"/>
                    <a:pt x="79" y="1657"/>
                    <a:pt x="81" y="1654"/>
                  </a:cubicBezTo>
                  <a:cubicBezTo>
                    <a:pt x="83" y="1651"/>
                    <a:pt x="85" y="1647"/>
                    <a:pt x="86" y="1643"/>
                  </a:cubicBezTo>
                  <a:cubicBezTo>
                    <a:pt x="88" y="1637"/>
                    <a:pt x="88" y="1637"/>
                    <a:pt x="88" y="1637"/>
                  </a:cubicBezTo>
                  <a:cubicBezTo>
                    <a:pt x="89" y="1634"/>
                    <a:pt x="89" y="1631"/>
                    <a:pt x="90" y="1628"/>
                  </a:cubicBezTo>
                  <a:cubicBezTo>
                    <a:pt x="90" y="1625"/>
                    <a:pt x="90" y="1625"/>
                    <a:pt x="90" y="1625"/>
                  </a:cubicBezTo>
                  <a:cubicBezTo>
                    <a:pt x="90" y="1622"/>
                    <a:pt x="91" y="1620"/>
                    <a:pt x="92" y="1619"/>
                  </a:cubicBezTo>
                  <a:cubicBezTo>
                    <a:pt x="93" y="1619"/>
                    <a:pt x="93" y="1618"/>
                    <a:pt x="93" y="1617"/>
                  </a:cubicBezTo>
                  <a:cubicBezTo>
                    <a:pt x="93" y="1617"/>
                    <a:pt x="93" y="1617"/>
                    <a:pt x="94" y="1616"/>
                  </a:cubicBezTo>
                  <a:cubicBezTo>
                    <a:pt x="96" y="1613"/>
                    <a:pt x="100" y="1609"/>
                    <a:pt x="104" y="1605"/>
                  </a:cubicBezTo>
                  <a:cubicBezTo>
                    <a:pt x="108" y="1601"/>
                    <a:pt x="113" y="1596"/>
                    <a:pt x="116" y="1592"/>
                  </a:cubicBezTo>
                  <a:cubicBezTo>
                    <a:pt x="116" y="1595"/>
                    <a:pt x="115" y="1599"/>
                    <a:pt x="114" y="1603"/>
                  </a:cubicBezTo>
                  <a:cubicBezTo>
                    <a:pt x="113" y="1607"/>
                    <a:pt x="113" y="1607"/>
                    <a:pt x="113" y="1607"/>
                  </a:cubicBezTo>
                  <a:cubicBezTo>
                    <a:pt x="112" y="1616"/>
                    <a:pt x="112" y="1616"/>
                    <a:pt x="112" y="1616"/>
                  </a:cubicBezTo>
                  <a:cubicBezTo>
                    <a:pt x="110" y="1625"/>
                    <a:pt x="110" y="1625"/>
                    <a:pt x="110" y="1625"/>
                  </a:cubicBezTo>
                  <a:cubicBezTo>
                    <a:pt x="109" y="1630"/>
                    <a:pt x="107" y="1634"/>
                    <a:pt x="104" y="1638"/>
                  </a:cubicBezTo>
                  <a:cubicBezTo>
                    <a:pt x="103" y="1641"/>
                    <a:pt x="103" y="1641"/>
                    <a:pt x="103" y="1641"/>
                  </a:cubicBezTo>
                  <a:cubicBezTo>
                    <a:pt x="100" y="1645"/>
                    <a:pt x="99" y="1650"/>
                    <a:pt x="98" y="1655"/>
                  </a:cubicBezTo>
                  <a:cubicBezTo>
                    <a:pt x="97" y="1658"/>
                    <a:pt x="97" y="1661"/>
                    <a:pt x="95" y="1664"/>
                  </a:cubicBezTo>
                  <a:cubicBezTo>
                    <a:pt x="94" y="1668"/>
                    <a:pt x="88" y="1681"/>
                    <a:pt x="82" y="1681"/>
                  </a:cubicBezTo>
                  <a:cubicBezTo>
                    <a:pt x="81" y="1681"/>
                    <a:pt x="80" y="1682"/>
                    <a:pt x="80" y="1682"/>
                  </a:cubicBezTo>
                  <a:cubicBezTo>
                    <a:pt x="80" y="1683"/>
                    <a:pt x="81" y="1684"/>
                    <a:pt x="82" y="1684"/>
                  </a:cubicBezTo>
                  <a:cubicBezTo>
                    <a:pt x="90" y="1684"/>
                    <a:pt x="96" y="1671"/>
                    <a:pt x="98" y="1665"/>
                  </a:cubicBezTo>
                  <a:cubicBezTo>
                    <a:pt x="100" y="1662"/>
                    <a:pt x="100" y="1659"/>
                    <a:pt x="101" y="1655"/>
                  </a:cubicBezTo>
                  <a:cubicBezTo>
                    <a:pt x="102" y="1651"/>
                    <a:pt x="103" y="1647"/>
                    <a:pt x="105" y="1642"/>
                  </a:cubicBezTo>
                  <a:cubicBezTo>
                    <a:pt x="107" y="1639"/>
                    <a:pt x="107" y="1639"/>
                    <a:pt x="107" y="1639"/>
                  </a:cubicBezTo>
                  <a:cubicBezTo>
                    <a:pt x="109" y="1635"/>
                    <a:pt x="112" y="1631"/>
                    <a:pt x="113" y="1626"/>
                  </a:cubicBezTo>
                  <a:cubicBezTo>
                    <a:pt x="115" y="1617"/>
                    <a:pt x="115" y="1617"/>
                    <a:pt x="115" y="1617"/>
                  </a:cubicBezTo>
                  <a:cubicBezTo>
                    <a:pt x="116" y="1608"/>
                    <a:pt x="116" y="1608"/>
                    <a:pt x="116" y="1608"/>
                  </a:cubicBezTo>
                  <a:cubicBezTo>
                    <a:pt x="117" y="1603"/>
                    <a:pt x="117" y="1603"/>
                    <a:pt x="117" y="1603"/>
                  </a:cubicBezTo>
                  <a:cubicBezTo>
                    <a:pt x="119" y="1597"/>
                    <a:pt x="120" y="1591"/>
                    <a:pt x="120" y="1585"/>
                  </a:cubicBezTo>
                  <a:cubicBezTo>
                    <a:pt x="122" y="1579"/>
                    <a:pt x="122" y="1572"/>
                    <a:pt x="122" y="1564"/>
                  </a:cubicBezTo>
                  <a:cubicBezTo>
                    <a:pt x="122" y="1559"/>
                    <a:pt x="122" y="1555"/>
                    <a:pt x="122" y="1552"/>
                  </a:cubicBezTo>
                  <a:cubicBezTo>
                    <a:pt x="129" y="1503"/>
                    <a:pt x="116" y="1450"/>
                    <a:pt x="103" y="1399"/>
                  </a:cubicBezTo>
                  <a:cubicBezTo>
                    <a:pt x="98" y="1379"/>
                    <a:pt x="94" y="1360"/>
                    <a:pt x="90" y="1341"/>
                  </a:cubicBezTo>
                  <a:cubicBezTo>
                    <a:pt x="85" y="1313"/>
                    <a:pt x="84" y="1285"/>
                    <a:pt x="84" y="1257"/>
                  </a:cubicBezTo>
                  <a:cubicBezTo>
                    <a:pt x="83" y="1231"/>
                    <a:pt x="82" y="1205"/>
                    <a:pt x="78" y="1179"/>
                  </a:cubicBezTo>
                  <a:cubicBezTo>
                    <a:pt x="75" y="1156"/>
                    <a:pt x="75" y="1133"/>
                    <a:pt x="76" y="1111"/>
                  </a:cubicBezTo>
                  <a:cubicBezTo>
                    <a:pt x="76" y="1106"/>
                    <a:pt x="76" y="1100"/>
                    <a:pt x="76" y="1095"/>
                  </a:cubicBezTo>
                  <a:cubicBezTo>
                    <a:pt x="81" y="1132"/>
                    <a:pt x="89" y="1168"/>
                    <a:pt x="97" y="1203"/>
                  </a:cubicBezTo>
                  <a:cubicBezTo>
                    <a:pt x="104" y="1238"/>
                    <a:pt x="112" y="1274"/>
                    <a:pt x="117" y="1310"/>
                  </a:cubicBezTo>
                  <a:cubicBezTo>
                    <a:pt x="119" y="1324"/>
                    <a:pt x="119" y="1324"/>
                    <a:pt x="119" y="1324"/>
                  </a:cubicBezTo>
                  <a:cubicBezTo>
                    <a:pt x="122" y="1351"/>
                    <a:pt x="125" y="1377"/>
                    <a:pt x="133" y="1404"/>
                  </a:cubicBezTo>
                  <a:cubicBezTo>
                    <a:pt x="140" y="1426"/>
                    <a:pt x="146" y="1449"/>
                    <a:pt x="149" y="1472"/>
                  </a:cubicBezTo>
                  <a:cubicBezTo>
                    <a:pt x="152" y="1493"/>
                    <a:pt x="150" y="1513"/>
                    <a:pt x="148" y="1533"/>
                  </a:cubicBezTo>
                  <a:cubicBezTo>
                    <a:pt x="147" y="1546"/>
                    <a:pt x="145" y="1559"/>
                    <a:pt x="145" y="1573"/>
                  </a:cubicBezTo>
                  <a:cubicBezTo>
                    <a:pt x="145" y="1576"/>
                    <a:pt x="146" y="1584"/>
                    <a:pt x="148" y="1593"/>
                  </a:cubicBezTo>
                  <a:cubicBezTo>
                    <a:pt x="148" y="1593"/>
                    <a:pt x="148" y="1593"/>
                    <a:pt x="148" y="1594"/>
                  </a:cubicBezTo>
                  <a:cubicBezTo>
                    <a:pt x="148" y="1599"/>
                    <a:pt x="146" y="1605"/>
                    <a:pt x="144" y="1611"/>
                  </a:cubicBezTo>
                  <a:cubicBezTo>
                    <a:pt x="144" y="1614"/>
                    <a:pt x="144" y="1614"/>
                    <a:pt x="144" y="1614"/>
                  </a:cubicBezTo>
                  <a:cubicBezTo>
                    <a:pt x="141" y="1622"/>
                    <a:pt x="136" y="1628"/>
                    <a:pt x="131" y="1634"/>
                  </a:cubicBezTo>
                  <a:cubicBezTo>
                    <a:pt x="126" y="1640"/>
                    <a:pt x="126" y="1640"/>
                    <a:pt x="126" y="1640"/>
                  </a:cubicBezTo>
                  <a:cubicBezTo>
                    <a:pt x="122" y="1646"/>
                    <a:pt x="120" y="1651"/>
                    <a:pt x="118" y="1658"/>
                  </a:cubicBezTo>
                  <a:cubicBezTo>
                    <a:pt x="117" y="1663"/>
                    <a:pt x="117" y="1663"/>
                    <a:pt x="117" y="1663"/>
                  </a:cubicBezTo>
                  <a:cubicBezTo>
                    <a:pt x="114" y="1669"/>
                    <a:pt x="111" y="1677"/>
                    <a:pt x="104" y="1678"/>
                  </a:cubicBezTo>
                  <a:cubicBezTo>
                    <a:pt x="103" y="1678"/>
                    <a:pt x="103" y="1679"/>
                    <a:pt x="103" y="1680"/>
                  </a:cubicBezTo>
                  <a:cubicBezTo>
                    <a:pt x="103" y="1681"/>
                    <a:pt x="104" y="1681"/>
                    <a:pt x="104" y="1681"/>
                  </a:cubicBezTo>
                  <a:cubicBezTo>
                    <a:pt x="111" y="1680"/>
                    <a:pt x="116" y="1674"/>
                    <a:pt x="119" y="1664"/>
                  </a:cubicBezTo>
                  <a:cubicBezTo>
                    <a:pt x="121" y="1658"/>
                    <a:pt x="121" y="1658"/>
                    <a:pt x="121" y="1658"/>
                  </a:cubicBezTo>
                  <a:cubicBezTo>
                    <a:pt x="123" y="1652"/>
                    <a:pt x="124" y="1647"/>
                    <a:pt x="129" y="1642"/>
                  </a:cubicBezTo>
                  <a:cubicBezTo>
                    <a:pt x="133" y="1636"/>
                    <a:pt x="133" y="1636"/>
                    <a:pt x="133" y="1636"/>
                  </a:cubicBezTo>
                  <a:cubicBezTo>
                    <a:pt x="139" y="1630"/>
                    <a:pt x="144" y="1623"/>
                    <a:pt x="147" y="1615"/>
                  </a:cubicBezTo>
                  <a:cubicBezTo>
                    <a:pt x="147" y="1612"/>
                    <a:pt x="147" y="1612"/>
                    <a:pt x="147" y="1612"/>
                  </a:cubicBezTo>
                  <a:cubicBezTo>
                    <a:pt x="148" y="1609"/>
                    <a:pt x="149" y="1607"/>
                    <a:pt x="149" y="1604"/>
                  </a:cubicBezTo>
                  <a:cubicBezTo>
                    <a:pt x="153" y="1628"/>
                    <a:pt x="156" y="1658"/>
                    <a:pt x="150" y="1664"/>
                  </a:cubicBezTo>
                  <a:cubicBezTo>
                    <a:pt x="150" y="1664"/>
                    <a:pt x="150" y="1664"/>
                    <a:pt x="150" y="1664"/>
                  </a:cubicBezTo>
                  <a:cubicBezTo>
                    <a:pt x="148" y="1666"/>
                    <a:pt x="146" y="1669"/>
                    <a:pt x="144" y="1670"/>
                  </a:cubicBezTo>
                  <a:cubicBezTo>
                    <a:pt x="135" y="1678"/>
                    <a:pt x="134" y="1689"/>
                    <a:pt x="134" y="1689"/>
                  </a:cubicBezTo>
                  <a:cubicBezTo>
                    <a:pt x="134" y="1690"/>
                    <a:pt x="135" y="1691"/>
                    <a:pt x="136" y="1691"/>
                  </a:cubicBezTo>
                  <a:cubicBezTo>
                    <a:pt x="136" y="1691"/>
                    <a:pt x="137" y="1690"/>
                    <a:pt x="137" y="1690"/>
                  </a:cubicBezTo>
                  <a:cubicBezTo>
                    <a:pt x="137" y="1690"/>
                    <a:pt x="138" y="1679"/>
                    <a:pt x="146" y="1673"/>
                  </a:cubicBezTo>
                  <a:cubicBezTo>
                    <a:pt x="171" y="1650"/>
                    <a:pt x="181" y="1607"/>
                    <a:pt x="185" y="1576"/>
                  </a:cubicBezTo>
                  <a:cubicBezTo>
                    <a:pt x="193" y="1594"/>
                    <a:pt x="196" y="1609"/>
                    <a:pt x="194" y="1616"/>
                  </a:cubicBezTo>
                  <a:cubicBezTo>
                    <a:pt x="193" y="1617"/>
                    <a:pt x="194" y="1618"/>
                    <a:pt x="195" y="1618"/>
                  </a:cubicBezTo>
                  <a:cubicBezTo>
                    <a:pt x="195" y="1618"/>
                    <a:pt x="196" y="1618"/>
                    <a:pt x="197" y="1617"/>
                  </a:cubicBezTo>
                  <a:cubicBezTo>
                    <a:pt x="200" y="1605"/>
                    <a:pt x="192" y="1583"/>
                    <a:pt x="186" y="1570"/>
                  </a:cubicBezTo>
                  <a:cubicBezTo>
                    <a:pt x="187" y="1561"/>
                    <a:pt x="188" y="1553"/>
                    <a:pt x="188" y="1548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2"/>
                    <a:pt x="184" y="1494"/>
                    <a:pt x="179" y="1468"/>
                  </a:cubicBezTo>
                  <a:cubicBezTo>
                    <a:pt x="175" y="1441"/>
                    <a:pt x="172" y="1414"/>
                    <a:pt x="173" y="1396"/>
                  </a:cubicBezTo>
                  <a:cubicBezTo>
                    <a:pt x="174" y="1380"/>
                    <a:pt x="177" y="1355"/>
                    <a:pt x="180" y="1329"/>
                  </a:cubicBezTo>
                  <a:cubicBezTo>
                    <a:pt x="185" y="1296"/>
                    <a:pt x="189" y="1263"/>
                    <a:pt x="190" y="1239"/>
                  </a:cubicBezTo>
                  <a:cubicBezTo>
                    <a:pt x="190" y="1238"/>
                    <a:pt x="189" y="1237"/>
                    <a:pt x="188" y="1237"/>
                  </a:cubicBezTo>
                  <a:cubicBezTo>
                    <a:pt x="188" y="1237"/>
                    <a:pt x="188" y="1237"/>
                    <a:pt x="188" y="1237"/>
                  </a:cubicBezTo>
                  <a:cubicBezTo>
                    <a:pt x="189" y="1237"/>
                    <a:pt x="190" y="1238"/>
                    <a:pt x="190" y="1239"/>
                  </a:cubicBezTo>
                  <a:cubicBezTo>
                    <a:pt x="190" y="1223"/>
                    <a:pt x="190" y="1223"/>
                    <a:pt x="190" y="1223"/>
                  </a:cubicBezTo>
                  <a:cubicBezTo>
                    <a:pt x="191" y="1209"/>
                    <a:pt x="191" y="1209"/>
                    <a:pt x="191" y="1209"/>
                  </a:cubicBezTo>
                  <a:cubicBezTo>
                    <a:pt x="192" y="1184"/>
                    <a:pt x="192" y="1182"/>
                    <a:pt x="184" y="1141"/>
                  </a:cubicBezTo>
                  <a:cubicBezTo>
                    <a:pt x="177" y="1115"/>
                    <a:pt x="177" y="1115"/>
                    <a:pt x="177" y="1115"/>
                  </a:cubicBezTo>
                  <a:cubicBezTo>
                    <a:pt x="168" y="1078"/>
                    <a:pt x="159" y="1039"/>
                    <a:pt x="173" y="980"/>
                  </a:cubicBezTo>
                  <a:cubicBezTo>
                    <a:pt x="182" y="942"/>
                    <a:pt x="179" y="905"/>
                    <a:pt x="173" y="873"/>
                  </a:cubicBezTo>
                  <a:cubicBezTo>
                    <a:pt x="170" y="861"/>
                    <a:pt x="165" y="839"/>
                    <a:pt x="165" y="838"/>
                  </a:cubicBezTo>
                  <a:cubicBezTo>
                    <a:pt x="158" y="817"/>
                    <a:pt x="158" y="817"/>
                    <a:pt x="158" y="817"/>
                  </a:cubicBezTo>
                  <a:cubicBezTo>
                    <a:pt x="153" y="798"/>
                    <a:pt x="153" y="798"/>
                    <a:pt x="153" y="798"/>
                  </a:cubicBezTo>
                  <a:cubicBezTo>
                    <a:pt x="148" y="782"/>
                    <a:pt x="148" y="759"/>
                    <a:pt x="147" y="734"/>
                  </a:cubicBezTo>
                  <a:cubicBezTo>
                    <a:pt x="146" y="696"/>
                    <a:pt x="146" y="657"/>
                    <a:pt x="131" y="636"/>
                  </a:cubicBezTo>
                  <a:cubicBezTo>
                    <a:pt x="113" y="612"/>
                    <a:pt x="108" y="559"/>
                    <a:pt x="104" y="527"/>
                  </a:cubicBezTo>
                  <a:cubicBezTo>
                    <a:pt x="103" y="514"/>
                    <a:pt x="103" y="514"/>
                    <a:pt x="103" y="514"/>
                  </a:cubicBezTo>
                  <a:cubicBezTo>
                    <a:pt x="103" y="513"/>
                    <a:pt x="101" y="490"/>
                    <a:pt x="98" y="478"/>
                  </a:cubicBezTo>
                  <a:cubicBezTo>
                    <a:pt x="96" y="468"/>
                    <a:pt x="94" y="458"/>
                    <a:pt x="95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2"/>
                    <a:pt x="97" y="439"/>
                    <a:pt x="98" y="433"/>
                  </a:cubicBezTo>
                  <a:cubicBezTo>
                    <a:pt x="108" y="405"/>
                    <a:pt x="127" y="383"/>
                    <a:pt x="147" y="361"/>
                  </a:cubicBezTo>
                  <a:cubicBezTo>
                    <a:pt x="148" y="360"/>
                    <a:pt x="149" y="361"/>
                    <a:pt x="149" y="365"/>
                  </a:cubicBezTo>
                  <a:cubicBezTo>
                    <a:pt x="147" y="389"/>
                    <a:pt x="146" y="426"/>
                    <a:pt x="148" y="437"/>
                  </a:cubicBezTo>
                  <a:cubicBezTo>
                    <a:pt x="150" y="483"/>
                    <a:pt x="156" y="517"/>
                    <a:pt x="162" y="544"/>
                  </a:cubicBezTo>
                  <a:cubicBezTo>
                    <a:pt x="161" y="544"/>
                    <a:pt x="161" y="544"/>
                    <a:pt x="161" y="545"/>
                  </a:cubicBezTo>
                  <a:cubicBezTo>
                    <a:pt x="162" y="553"/>
                    <a:pt x="161" y="566"/>
                    <a:pt x="160" y="579"/>
                  </a:cubicBezTo>
                  <a:cubicBezTo>
                    <a:pt x="158" y="608"/>
                    <a:pt x="156" y="641"/>
                    <a:pt x="167" y="653"/>
                  </a:cubicBezTo>
                  <a:cubicBezTo>
                    <a:pt x="168" y="653"/>
                    <a:pt x="168" y="653"/>
                    <a:pt x="169" y="653"/>
                  </a:cubicBezTo>
                  <a:cubicBezTo>
                    <a:pt x="170" y="652"/>
                    <a:pt x="170" y="651"/>
                    <a:pt x="169" y="650"/>
                  </a:cubicBezTo>
                  <a:cubicBezTo>
                    <a:pt x="159" y="640"/>
                    <a:pt x="161" y="606"/>
                    <a:pt x="163" y="580"/>
                  </a:cubicBezTo>
                  <a:cubicBezTo>
                    <a:pt x="164" y="570"/>
                    <a:pt x="164" y="561"/>
                    <a:pt x="164" y="554"/>
                  </a:cubicBezTo>
                  <a:cubicBezTo>
                    <a:pt x="169" y="572"/>
                    <a:pt x="174" y="586"/>
                    <a:pt x="178" y="599"/>
                  </a:cubicBezTo>
                  <a:cubicBezTo>
                    <a:pt x="181" y="606"/>
                    <a:pt x="181" y="606"/>
                    <a:pt x="181" y="606"/>
                  </a:cubicBezTo>
                  <a:cubicBezTo>
                    <a:pt x="188" y="627"/>
                    <a:pt x="187" y="672"/>
                    <a:pt x="187" y="702"/>
                  </a:cubicBezTo>
                  <a:cubicBezTo>
                    <a:pt x="187" y="722"/>
                    <a:pt x="187" y="732"/>
                    <a:pt x="189" y="734"/>
                  </a:cubicBezTo>
                  <a:cubicBezTo>
                    <a:pt x="189" y="735"/>
                    <a:pt x="190" y="735"/>
                    <a:pt x="191" y="735"/>
                  </a:cubicBezTo>
                  <a:cubicBezTo>
                    <a:pt x="191" y="734"/>
                    <a:pt x="192" y="734"/>
                    <a:pt x="191" y="733"/>
                  </a:cubicBezTo>
                  <a:cubicBezTo>
                    <a:pt x="190" y="731"/>
                    <a:pt x="190" y="717"/>
                    <a:pt x="190" y="702"/>
                  </a:cubicBezTo>
                  <a:cubicBezTo>
                    <a:pt x="190" y="672"/>
                    <a:pt x="191" y="626"/>
                    <a:pt x="183" y="605"/>
                  </a:cubicBezTo>
                  <a:cubicBezTo>
                    <a:pt x="181" y="598"/>
                    <a:pt x="181" y="598"/>
                    <a:pt x="181" y="598"/>
                  </a:cubicBezTo>
                  <a:cubicBezTo>
                    <a:pt x="171" y="568"/>
                    <a:pt x="157" y="527"/>
                    <a:pt x="152" y="456"/>
                  </a:cubicBezTo>
                  <a:cubicBezTo>
                    <a:pt x="159" y="480"/>
                    <a:pt x="170" y="505"/>
                    <a:pt x="184" y="514"/>
                  </a:cubicBezTo>
                  <a:cubicBezTo>
                    <a:pt x="185" y="515"/>
                    <a:pt x="185" y="515"/>
                    <a:pt x="186" y="514"/>
                  </a:cubicBezTo>
                  <a:cubicBezTo>
                    <a:pt x="186" y="513"/>
                    <a:pt x="186" y="512"/>
                    <a:pt x="186" y="512"/>
                  </a:cubicBezTo>
                  <a:cubicBezTo>
                    <a:pt x="168" y="500"/>
                    <a:pt x="156" y="466"/>
                    <a:pt x="151" y="438"/>
                  </a:cubicBezTo>
                  <a:cubicBezTo>
                    <a:pt x="151" y="416"/>
                    <a:pt x="151" y="392"/>
                    <a:pt x="152" y="366"/>
                  </a:cubicBezTo>
                  <a:cubicBezTo>
                    <a:pt x="152" y="360"/>
                    <a:pt x="153" y="358"/>
                    <a:pt x="154" y="351"/>
                  </a:cubicBezTo>
                  <a:cubicBezTo>
                    <a:pt x="162" y="343"/>
                    <a:pt x="168" y="334"/>
                    <a:pt x="175" y="326"/>
                  </a:cubicBezTo>
                  <a:cubicBezTo>
                    <a:pt x="175" y="326"/>
                    <a:pt x="181" y="319"/>
                    <a:pt x="185" y="315"/>
                  </a:cubicBezTo>
                  <a:cubicBezTo>
                    <a:pt x="197" y="306"/>
                    <a:pt x="214" y="293"/>
                    <a:pt x="220" y="289"/>
                  </a:cubicBezTo>
                  <a:cubicBezTo>
                    <a:pt x="229" y="281"/>
                    <a:pt x="229" y="281"/>
                    <a:pt x="229" y="281"/>
                  </a:cubicBezTo>
                  <a:cubicBezTo>
                    <a:pt x="230" y="281"/>
                    <a:pt x="230" y="280"/>
                    <a:pt x="229" y="279"/>
                  </a:cubicBezTo>
                  <a:cubicBezTo>
                    <a:pt x="229" y="279"/>
                    <a:pt x="228" y="279"/>
                    <a:pt x="227" y="279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07" y="291"/>
                    <a:pt x="192" y="300"/>
                    <a:pt x="182" y="310"/>
                  </a:cubicBezTo>
                  <a:cubicBezTo>
                    <a:pt x="182" y="309"/>
                    <a:pt x="183" y="308"/>
                    <a:pt x="183" y="307"/>
                  </a:cubicBezTo>
                  <a:cubicBezTo>
                    <a:pt x="186" y="300"/>
                    <a:pt x="186" y="300"/>
                    <a:pt x="186" y="300"/>
                  </a:cubicBezTo>
                  <a:cubicBezTo>
                    <a:pt x="189" y="294"/>
                    <a:pt x="192" y="289"/>
                    <a:pt x="195" y="285"/>
                  </a:cubicBezTo>
                  <a:cubicBezTo>
                    <a:pt x="200" y="278"/>
                    <a:pt x="204" y="273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16" y="255"/>
                    <a:pt x="225" y="244"/>
                    <a:pt x="230" y="234"/>
                  </a:cubicBezTo>
                  <a:cubicBezTo>
                    <a:pt x="230" y="233"/>
                    <a:pt x="230" y="233"/>
                    <a:pt x="229" y="232"/>
                  </a:cubicBezTo>
                  <a:close/>
                  <a:moveTo>
                    <a:pt x="161" y="84"/>
                  </a:moveTo>
                  <a:cubicBezTo>
                    <a:pt x="165" y="83"/>
                    <a:pt x="169" y="81"/>
                    <a:pt x="173" y="79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0" y="95"/>
                    <a:pt x="155" y="101"/>
                    <a:pt x="150" y="107"/>
                  </a:cubicBezTo>
                  <a:cubicBezTo>
                    <a:pt x="150" y="106"/>
                    <a:pt x="150" y="105"/>
                    <a:pt x="150" y="105"/>
                  </a:cubicBezTo>
                  <a:cubicBezTo>
                    <a:pt x="151" y="100"/>
                    <a:pt x="150" y="95"/>
                    <a:pt x="150" y="90"/>
                  </a:cubicBezTo>
                  <a:cubicBezTo>
                    <a:pt x="152" y="88"/>
                    <a:pt x="156" y="86"/>
                    <a:pt x="161" y="84"/>
                  </a:cubicBezTo>
                  <a:close/>
                  <a:moveTo>
                    <a:pt x="180" y="1503"/>
                  </a:moveTo>
                  <a:cubicBezTo>
                    <a:pt x="182" y="1513"/>
                    <a:pt x="184" y="1530"/>
                    <a:pt x="184" y="1531"/>
                  </a:cubicBezTo>
                  <a:cubicBezTo>
                    <a:pt x="185" y="1537"/>
                    <a:pt x="186" y="1542"/>
                    <a:pt x="186" y="1545"/>
                  </a:cubicBezTo>
                  <a:cubicBezTo>
                    <a:pt x="185" y="1548"/>
                    <a:pt x="185" y="1548"/>
                    <a:pt x="185" y="1548"/>
                  </a:cubicBezTo>
                  <a:cubicBezTo>
                    <a:pt x="185" y="1553"/>
                    <a:pt x="184" y="1560"/>
                    <a:pt x="183" y="1569"/>
                  </a:cubicBezTo>
                  <a:cubicBezTo>
                    <a:pt x="183" y="1570"/>
                    <a:pt x="183" y="1570"/>
                    <a:pt x="183" y="1570"/>
                  </a:cubicBezTo>
                  <a:cubicBezTo>
                    <a:pt x="180" y="1596"/>
                    <a:pt x="173" y="1632"/>
                    <a:pt x="156" y="1657"/>
                  </a:cubicBezTo>
                  <a:cubicBezTo>
                    <a:pt x="158" y="1643"/>
                    <a:pt x="155" y="1619"/>
                    <a:pt x="151" y="1593"/>
                  </a:cubicBezTo>
                  <a:cubicBezTo>
                    <a:pt x="149" y="1584"/>
                    <a:pt x="148" y="1576"/>
                    <a:pt x="148" y="1573"/>
                  </a:cubicBezTo>
                  <a:cubicBezTo>
                    <a:pt x="148" y="1560"/>
                    <a:pt x="150" y="1546"/>
                    <a:pt x="151" y="1533"/>
                  </a:cubicBezTo>
                  <a:cubicBezTo>
                    <a:pt x="153" y="1514"/>
                    <a:pt x="155" y="1493"/>
                    <a:pt x="152" y="1472"/>
                  </a:cubicBezTo>
                  <a:cubicBezTo>
                    <a:pt x="149" y="1449"/>
                    <a:pt x="143" y="1425"/>
                    <a:pt x="136" y="1403"/>
                  </a:cubicBezTo>
                  <a:cubicBezTo>
                    <a:pt x="128" y="1376"/>
                    <a:pt x="125" y="1351"/>
                    <a:pt x="122" y="1324"/>
                  </a:cubicBezTo>
                  <a:cubicBezTo>
                    <a:pt x="120" y="1310"/>
                    <a:pt x="120" y="1310"/>
                    <a:pt x="120" y="1310"/>
                  </a:cubicBezTo>
                  <a:cubicBezTo>
                    <a:pt x="115" y="1273"/>
                    <a:pt x="107" y="1237"/>
                    <a:pt x="100" y="1202"/>
                  </a:cubicBezTo>
                  <a:cubicBezTo>
                    <a:pt x="90" y="1157"/>
                    <a:pt x="80" y="1110"/>
                    <a:pt x="76" y="1062"/>
                  </a:cubicBezTo>
                  <a:cubicBezTo>
                    <a:pt x="76" y="1061"/>
                    <a:pt x="76" y="1060"/>
                    <a:pt x="76" y="1059"/>
                  </a:cubicBezTo>
                  <a:cubicBezTo>
                    <a:pt x="74" y="1026"/>
                    <a:pt x="74" y="1026"/>
                    <a:pt x="74" y="1026"/>
                  </a:cubicBezTo>
                  <a:cubicBezTo>
                    <a:pt x="73" y="996"/>
                    <a:pt x="71" y="962"/>
                    <a:pt x="64" y="923"/>
                  </a:cubicBezTo>
                  <a:cubicBezTo>
                    <a:pt x="63" y="914"/>
                    <a:pt x="62" y="906"/>
                    <a:pt x="61" y="897"/>
                  </a:cubicBezTo>
                  <a:cubicBezTo>
                    <a:pt x="59" y="884"/>
                    <a:pt x="57" y="871"/>
                    <a:pt x="57" y="850"/>
                  </a:cubicBezTo>
                  <a:cubicBezTo>
                    <a:pt x="57" y="848"/>
                    <a:pt x="57" y="847"/>
                    <a:pt x="57" y="845"/>
                  </a:cubicBezTo>
                  <a:cubicBezTo>
                    <a:pt x="57" y="845"/>
                    <a:pt x="57" y="845"/>
                    <a:pt x="57" y="845"/>
                  </a:cubicBezTo>
                  <a:cubicBezTo>
                    <a:pt x="57" y="833"/>
                    <a:pt x="56" y="824"/>
                    <a:pt x="55" y="813"/>
                  </a:cubicBezTo>
                  <a:cubicBezTo>
                    <a:pt x="53" y="794"/>
                    <a:pt x="52" y="770"/>
                    <a:pt x="53" y="730"/>
                  </a:cubicBezTo>
                  <a:cubicBezTo>
                    <a:pt x="54" y="672"/>
                    <a:pt x="67" y="608"/>
                    <a:pt x="76" y="561"/>
                  </a:cubicBezTo>
                  <a:cubicBezTo>
                    <a:pt x="78" y="551"/>
                    <a:pt x="80" y="542"/>
                    <a:pt x="82" y="534"/>
                  </a:cubicBezTo>
                  <a:cubicBezTo>
                    <a:pt x="81" y="551"/>
                    <a:pt x="80" y="572"/>
                    <a:pt x="81" y="596"/>
                  </a:cubicBezTo>
                  <a:cubicBezTo>
                    <a:pt x="83" y="654"/>
                    <a:pt x="89" y="703"/>
                    <a:pt x="94" y="745"/>
                  </a:cubicBezTo>
                  <a:cubicBezTo>
                    <a:pt x="98" y="774"/>
                    <a:pt x="101" y="799"/>
                    <a:pt x="103" y="822"/>
                  </a:cubicBezTo>
                  <a:cubicBezTo>
                    <a:pt x="102" y="836"/>
                    <a:pt x="111" y="907"/>
                    <a:pt x="117" y="946"/>
                  </a:cubicBezTo>
                  <a:cubicBezTo>
                    <a:pt x="124" y="992"/>
                    <a:pt x="132" y="1038"/>
                    <a:pt x="132" y="1078"/>
                  </a:cubicBezTo>
                  <a:cubicBezTo>
                    <a:pt x="134" y="1144"/>
                    <a:pt x="139" y="1265"/>
                    <a:pt x="150" y="1342"/>
                  </a:cubicBezTo>
                  <a:cubicBezTo>
                    <a:pt x="156" y="1378"/>
                    <a:pt x="163" y="1416"/>
                    <a:pt x="171" y="1449"/>
                  </a:cubicBezTo>
                  <a:cubicBezTo>
                    <a:pt x="175" y="1469"/>
                    <a:pt x="178" y="1488"/>
                    <a:pt x="180" y="1503"/>
                  </a:cubicBezTo>
                  <a:close/>
                  <a:moveTo>
                    <a:pt x="97" y="515"/>
                  </a:moveTo>
                  <a:cubicBezTo>
                    <a:pt x="97" y="515"/>
                    <a:pt x="97" y="515"/>
                    <a:pt x="97" y="515"/>
                  </a:cubicBezTo>
                  <a:cubicBezTo>
                    <a:pt x="98" y="528"/>
                    <a:pt x="98" y="528"/>
                    <a:pt x="98" y="528"/>
                  </a:cubicBezTo>
                  <a:cubicBezTo>
                    <a:pt x="102" y="563"/>
                    <a:pt x="106" y="615"/>
                    <a:pt x="124" y="640"/>
                  </a:cubicBezTo>
                  <a:cubicBezTo>
                    <a:pt x="138" y="660"/>
                    <a:pt x="142" y="697"/>
                    <a:pt x="143" y="734"/>
                  </a:cubicBezTo>
                  <a:cubicBezTo>
                    <a:pt x="143" y="759"/>
                    <a:pt x="144" y="783"/>
                    <a:pt x="148" y="799"/>
                  </a:cubicBezTo>
                  <a:cubicBezTo>
                    <a:pt x="154" y="818"/>
                    <a:pt x="154" y="818"/>
                    <a:pt x="154" y="818"/>
                  </a:cubicBezTo>
                  <a:cubicBezTo>
                    <a:pt x="157" y="830"/>
                    <a:pt x="157" y="830"/>
                    <a:pt x="157" y="830"/>
                  </a:cubicBezTo>
                  <a:cubicBezTo>
                    <a:pt x="157" y="830"/>
                    <a:pt x="158" y="836"/>
                    <a:pt x="158" y="837"/>
                  </a:cubicBezTo>
                  <a:cubicBezTo>
                    <a:pt x="157" y="843"/>
                    <a:pt x="159" y="849"/>
                    <a:pt x="160" y="854"/>
                  </a:cubicBezTo>
                  <a:cubicBezTo>
                    <a:pt x="162" y="864"/>
                    <a:pt x="162" y="864"/>
                    <a:pt x="162" y="864"/>
                  </a:cubicBezTo>
                  <a:cubicBezTo>
                    <a:pt x="163" y="879"/>
                    <a:pt x="162" y="893"/>
                    <a:pt x="157" y="907"/>
                  </a:cubicBezTo>
                  <a:cubicBezTo>
                    <a:pt x="157" y="907"/>
                    <a:pt x="154" y="913"/>
                    <a:pt x="154" y="913"/>
                  </a:cubicBezTo>
                  <a:cubicBezTo>
                    <a:pt x="152" y="917"/>
                    <a:pt x="150" y="922"/>
                    <a:pt x="150" y="927"/>
                  </a:cubicBezTo>
                  <a:cubicBezTo>
                    <a:pt x="149" y="930"/>
                    <a:pt x="150" y="933"/>
                    <a:pt x="150" y="936"/>
                  </a:cubicBezTo>
                  <a:cubicBezTo>
                    <a:pt x="150" y="940"/>
                    <a:pt x="151" y="944"/>
                    <a:pt x="149" y="949"/>
                  </a:cubicBezTo>
                  <a:cubicBezTo>
                    <a:pt x="148" y="950"/>
                    <a:pt x="149" y="951"/>
                    <a:pt x="149" y="951"/>
                  </a:cubicBezTo>
                  <a:cubicBezTo>
                    <a:pt x="150" y="951"/>
                    <a:pt x="151" y="951"/>
                    <a:pt x="151" y="950"/>
                  </a:cubicBezTo>
                  <a:cubicBezTo>
                    <a:pt x="154" y="945"/>
                    <a:pt x="153" y="940"/>
                    <a:pt x="153" y="936"/>
                  </a:cubicBezTo>
                  <a:cubicBezTo>
                    <a:pt x="153" y="933"/>
                    <a:pt x="152" y="930"/>
                    <a:pt x="153" y="927"/>
                  </a:cubicBezTo>
                  <a:cubicBezTo>
                    <a:pt x="153" y="922"/>
                    <a:pt x="155" y="919"/>
                    <a:pt x="157" y="914"/>
                  </a:cubicBezTo>
                  <a:cubicBezTo>
                    <a:pt x="159" y="908"/>
                    <a:pt x="159" y="908"/>
                    <a:pt x="159" y="908"/>
                  </a:cubicBezTo>
                  <a:cubicBezTo>
                    <a:pt x="165" y="894"/>
                    <a:pt x="166" y="879"/>
                    <a:pt x="165" y="864"/>
                  </a:cubicBezTo>
                  <a:cubicBezTo>
                    <a:pt x="163" y="853"/>
                    <a:pt x="163" y="853"/>
                    <a:pt x="163" y="853"/>
                  </a:cubicBezTo>
                  <a:cubicBezTo>
                    <a:pt x="162" y="849"/>
                    <a:pt x="161" y="845"/>
                    <a:pt x="161" y="840"/>
                  </a:cubicBezTo>
                  <a:cubicBezTo>
                    <a:pt x="161" y="840"/>
                    <a:pt x="161" y="840"/>
                    <a:pt x="161" y="841"/>
                  </a:cubicBezTo>
                  <a:cubicBezTo>
                    <a:pt x="172" y="878"/>
                    <a:pt x="183" y="928"/>
                    <a:pt x="170" y="980"/>
                  </a:cubicBezTo>
                  <a:cubicBezTo>
                    <a:pt x="156" y="1039"/>
                    <a:pt x="165" y="1077"/>
                    <a:pt x="174" y="1114"/>
                  </a:cubicBezTo>
                  <a:cubicBezTo>
                    <a:pt x="174" y="1114"/>
                    <a:pt x="174" y="1115"/>
                    <a:pt x="174" y="1115"/>
                  </a:cubicBezTo>
                  <a:cubicBezTo>
                    <a:pt x="174" y="1115"/>
                    <a:pt x="174" y="1116"/>
                    <a:pt x="174" y="1116"/>
                  </a:cubicBezTo>
                  <a:cubicBezTo>
                    <a:pt x="174" y="1122"/>
                    <a:pt x="175" y="1130"/>
                    <a:pt x="175" y="1138"/>
                  </a:cubicBezTo>
                  <a:cubicBezTo>
                    <a:pt x="177" y="1152"/>
                    <a:pt x="178" y="1167"/>
                    <a:pt x="176" y="1175"/>
                  </a:cubicBezTo>
                  <a:cubicBezTo>
                    <a:pt x="173" y="1187"/>
                    <a:pt x="173" y="1187"/>
                    <a:pt x="173" y="1187"/>
                  </a:cubicBezTo>
                  <a:cubicBezTo>
                    <a:pt x="170" y="1196"/>
                    <a:pt x="167" y="1205"/>
                    <a:pt x="167" y="1208"/>
                  </a:cubicBezTo>
                  <a:cubicBezTo>
                    <a:pt x="167" y="1215"/>
                    <a:pt x="164" y="1221"/>
                    <a:pt x="162" y="1227"/>
                  </a:cubicBezTo>
                  <a:cubicBezTo>
                    <a:pt x="160" y="1232"/>
                    <a:pt x="158" y="1238"/>
                    <a:pt x="157" y="1244"/>
                  </a:cubicBezTo>
                  <a:cubicBezTo>
                    <a:pt x="156" y="1248"/>
                    <a:pt x="157" y="1252"/>
                    <a:pt x="157" y="1255"/>
                  </a:cubicBezTo>
                  <a:cubicBezTo>
                    <a:pt x="157" y="1262"/>
                    <a:pt x="157" y="1269"/>
                    <a:pt x="153" y="1277"/>
                  </a:cubicBezTo>
                  <a:cubicBezTo>
                    <a:pt x="152" y="1277"/>
                    <a:pt x="153" y="1278"/>
                    <a:pt x="153" y="1279"/>
                  </a:cubicBezTo>
                  <a:cubicBezTo>
                    <a:pt x="154" y="1279"/>
                    <a:pt x="155" y="1279"/>
                    <a:pt x="155" y="1278"/>
                  </a:cubicBezTo>
                  <a:cubicBezTo>
                    <a:pt x="160" y="1269"/>
                    <a:pt x="160" y="1262"/>
                    <a:pt x="160" y="1255"/>
                  </a:cubicBezTo>
                  <a:cubicBezTo>
                    <a:pt x="160" y="1252"/>
                    <a:pt x="159" y="1248"/>
                    <a:pt x="160" y="1244"/>
                  </a:cubicBezTo>
                  <a:cubicBezTo>
                    <a:pt x="161" y="1239"/>
                    <a:pt x="163" y="1233"/>
                    <a:pt x="165" y="1228"/>
                  </a:cubicBezTo>
                  <a:cubicBezTo>
                    <a:pt x="167" y="1222"/>
                    <a:pt x="170" y="1216"/>
                    <a:pt x="170" y="1208"/>
                  </a:cubicBezTo>
                  <a:cubicBezTo>
                    <a:pt x="170" y="1205"/>
                    <a:pt x="173" y="1196"/>
                    <a:pt x="175" y="1188"/>
                  </a:cubicBezTo>
                  <a:cubicBezTo>
                    <a:pt x="179" y="1176"/>
                    <a:pt x="179" y="1176"/>
                    <a:pt x="179" y="1176"/>
                  </a:cubicBezTo>
                  <a:cubicBezTo>
                    <a:pt x="181" y="1167"/>
                    <a:pt x="180" y="1152"/>
                    <a:pt x="178" y="1138"/>
                  </a:cubicBezTo>
                  <a:cubicBezTo>
                    <a:pt x="178" y="1134"/>
                    <a:pt x="178" y="1131"/>
                    <a:pt x="177" y="1128"/>
                  </a:cubicBezTo>
                  <a:cubicBezTo>
                    <a:pt x="181" y="1142"/>
                    <a:pt x="181" y="1142"/>
                    <a:pt x="181" y="1142"/>
                  </a:cubicBezTo>
                  <a:cubicBezTo>
                    <a:pt x="189" y="1182"/>
                    <a:pt x="189" y="1184"/>
                    <a:pt x="188" y="1209"/>
                  </a:cubicBezTo>
                  <a:cubicBezTo>
                    <a:pt x="187" y="1223"/>
                    <a:pt x="187" y="1223"/>
                    <a:pt x="187" y="1223"/>
                  </a:cubicBezTo>
                  <a:cubicBezTo>
                    <a:pt x="187" y="1239"/>
                    <a:pt x="187" y="1239"/>
                    <a:pt x="187" y="1239"/>
                  </a:cubicBezTo>
                  <a:cubicBezTo>
                    <a:pt x="186" y="1263"/>
                    <a:pt x="182" y="1296"/>
                    <a:pt x="177" y="1328"/>
                  </a:cubicBezTo>
                  <a:cubicBezTo>
                    <a:pt x="174" y="1355"/>
                    <a:pt x="171" y="1380"/>
                    <a:pt x="170" y="1396"/>
                  </a:cubicBezTo>
                  <a:cubicBezTo>
                    <a:pt x="169" y="1407"/>
                    <a:pt x="170" y="1421"/>
                    <a:pt x="172" y="1436"/>
                  </a:cubicBezTo>
                  <a:cubicBezTo>
                    <a:pt x="166" y="1406"/>
                    <a:pt x="159" y="1374"/>
                    <a:pt x="154" y="1342"/>
                  </a:cubicBezTo>
                  <a:cubicBezTo>
                    <a:pt x="143" y="1266"/>
                    <a:pt x="140" y="1144"/>
                    <a:pt x="138" y="1077"/>
                  </a:cubicBezTo>
                  <a:cubicBezTo>
                    <a:pt x="138" y="1038"/>
                    <a:pt x="130" y="991"/>
                    <a:pt x="123" y="946"/>
                  </a:cubicBezTo>
                  <a:cubicBezTo>
                    <a:pt x="117" y="907"/>
                    <a:pt x="111" y="840"/>
                    <a:pt x="111" y="839"/>
                  </a:cubicBezTo>
                  <a:cubicBezTo>
                    <a:pt x="111" y="811"/>
                    <a:pt x="107" y="780"/>
                    <a:pt x="102" y="744"/>
                  </a:cubicBezTo>
                  <a:cubicBezTo>
                    <a:pt x="97" y="702"/>
                    <a:pt x="91" y="653"/>
                    <a:pt x="89" y="596"/>
                  </a:cubicBezTo>
                  <a:cubicBezTo>
                    <a:pt x="86" y="536"/>
                    <a:pt x="89" y="501"/>
                    <a:pt x="92" y="471"/>
                  </a:cubicBezTo>
                  <a:cubicBezTo>
                    <a:pt x="93" y="474"/>
                    <a:pt x="93" y="477"/>
                    <a:pt x="94" y="479"/>
                  </a:cubicBezTo>
                  <a:cubicBezTo>
                    <a:pt x="96" y="490"/>
                    <a:pt x="96" y="514"/>
                    <a:pt x="97" y="515"/>
                  </a:cubicBezTo>
                  <a:close/>
                  <a:moveTo>
                    <a:pt x="203" y="232"/>
                  </a:moveTo>
                  <a:cubicBezTo>
                    <a:pt x="201" y="238"/>
                    <a:pt x="196" y="244"/>
                    <a:pt x="192" y="251"/>
                  </a:cubicBezTo>
                  <a:cubicBezTo>
                    <a:pt x="187" y="259"/>
                    <a:pt x="182" y="267"/>
                    <a:pt x="178" y="275"/>
                  </a:cubicBezTo>
                  <a:cubicBezTo>
                    <a:pt x="179" y="267"/>
                    <a:pt x="180" y="259"/>
                    <a:pt x="181" y="251"/>
                  </a:cubicBezTo>
                  <a:cubicBezTo>
                    <a:pt x="188" y="245"/>
                    <a:pt x="196" y="238"/>
                    <a:pt x="203" y="232"/>
                  </a:cubicBezTo>
                  <a:close/>
                  <a:moveTo>
                    <a:pt x="179" y="246"/>
                  </a:moveTo>
                  <a:cubicBezTo>
                    <a:pt x="179" y="247"/>
                    <a:pt x="178" y="249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4" y="255"/>
                    <a:pt x="170" y="259"/>
                    <a:pt x="167" y="263"/>
                  </a:cubicBezTo>
                  <a:cubicBezTo>
                    <a:pt x="170" y="248"/>
                    <a:pt x="174" y="236"/>
                    <a:pt x="184" y="224"/>
                  </a:cubicBezTo>
                  <a:cubicBezTo>
                    <a:pt x="182" y="231"/>
                    <a:pt x="181" y="238"/>
                    <a:pt x="179" y="246"/>
                  </a:cubicBezTo>
                  <a:close/>
                  <a:moveTo>
                    <a:pt x="164" y="274"/>
                  </a:moveTo>
                  <a:cubicBezTo>
                    <a:pt x="165" y="272"/>
                    <a:pt x="165" y="272"/>
                    <a:pt x="165" y="272"/>
                  </a:cubicBezTo>
                  <a:cubicBezTo>
                    <a:pt x="165" y="272"/>
                    <a:pt x="166" y="271"/>
                    <a:pt x="166" y="270"/>
                  </a:cubicBezTo>
                  <a:cubicBezTo>
                    <a:pt x="167" y="269"/>
                    <a:pt x="178" y="257"/>
                    <a:pt x="177" y="258"/>
                  </a:cubicBezTo>
                  <a:cubicBezTo>
                    <a:pt x="176" y="267"/>
                    <a:pt x="175" y="277"/>
                    <a:pt x="174" y="286"/>
                  </a:cubicBezTo>
                  <a:cubicBezTo>
                    <a:pt x="174" y="287"/>
                    <a:pt x="164" y="297"/>
                    <a:pt x="160" y="301"/>
                  </a:cubicBezTo>
                  <a:cubicBezTo>
                    <a:pt x="160" y="301"/>
                    <a:pt x="163" y="282"/>
                    <a:pt x="164" y="274"/>
                  </a:cubicBezTo>
                  <a:close/>
                  <a:moveTo>
                    <a:pt x="154" y="304"/>
                  </a:moveTo>
                  <a:cubicBezTo>
                    <a:pt x="154" y="304"/>
                    <a:pt x="149" y="310"/>
                    <a:pt x="141" y="319"/>
                  </a:cubicBezTo>
                  <a:cubicBezTo>
                    <a:pt x="132" y="329"/>
                    <a:pt x="124" y="341"/>
                    <a:pt x="124" y="341"/>
                  </a:cubicBezTo>
                  <a:cubicBezTo>
                    <a:pt x="135" y="318"/>
                    <a:pt x="145" y="298"/>
                    <a:pt x="158" y="279"/>
                  </a:cubicBezTo>
                  <a:cubicBezTo>
                    <a:pt x="157" y="288"/>
                    <a:pt x="155" y="296"/>
                    <a:pt x="154" y="304"/>
                  </a:cubicBezTo>
                  <a:close/>
                  <a:moveTo>
                    <a:pt x="196" y="209"/>
                  </a:moveTo>
                  <a:cubicBezTo>
                    <a:pt x="192" y="216"/>
                    <a:pt x="189" y="223"/>
                    <a:pt x="185" y="230"/>
                  </a:cubicBezTo>
                  <a:cubicBezTo>
                    <a:pt x="186" y="227"/>
                    <a:pt x="187" y="223"/>
                    <a:pt x="188" y="220"/>
                  </a:cubicBezTo>
                  <a:cubicBezTo>
                    <a:pt x="189" y="217"/>
                    <a:pt x="192" y="214"/>
                    <a:pt x="196" y="209"/>
                  </a:cubicBezTo>
                  <a:close/>
                  <a:moveTo>
                    <a:pt x="185" y="218"/>
                  </a:moveTo>
                  <a:cubicBezTo>
                    <a:pt x="178" y="225"/>
                    <a:pt x="173" y="234"/>
                    <a:pt x="170" y="242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3" y="223"/>
                    <a:pt x="173" y="217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9" y="199"/>
                    <a:pt x="185" y="186"/>
                    <a:pt x="197" y="177"/>
                  </a:cubicBezTo>
                  <a:cubicBezTo>
                    <a:pt x="194" y="185"/>
                    <a:pt x="189" y="200"/>
                    <a:pt x="185" y="218"/>
                  </a:cubicBezTo>
                  <a:close/>
                  <a:moveTo>
                    <a:pt x="181" y="179"/>
                  </a:moveTo>
                  <a:cubicBezTo>
                    <a:pt x="186" y="176"/>
                    <a:pt x="191" y="175"/>
                    <a:pt x="195" y="174"/>
                  </a:cubicBezTo>
                  <a:cubicBezTo>
                    <a:pt x="185" y="182"/>
                    <a:pt x="179" y="193"/>
                    <a:pt x="175" y="202"/>
                  </a:cubicBezTo>
                  <a:cubicBezTo>
                    <a:pt x="176" y="195"/>
                    <a:pt x="176" y="188"/>
                    <a:pt x="178" y="181"/>
                  </a:cubicBezTo>
                  <a:cubicBezTo>
                    <a:pt x="179" y="180"/>
                    <a:pt x="180" y="179"/>
                    <a:pt x="181" y="179"/>
                  </a:cubicBezTo>
                  <a:close/>
                  <a:moveTo>
                    <a:pt x="188" y="138"/>
                  </a:moveTo>
                  <a:cubicBezTo>
                    <a:pt x="188" y="138"/>
                    <a:pt x="193" y="136"/>
                    <a:pt x="195" y="135"/>
                  </a:cubicBezTo>
                  <a:cubicBezTo>
                    <a:pt x="190" y="140"/>
                    <a:pt x="186" y="147"/>
                    <a:pt x="182" y="153"/>
                  </a:cubicBezTo>
                  <a:cubicBezTo>
                    <a:pt x="183" y="148"/>
                    <a:pt x="184" y="143"/>
                    <a:pt x="185" y="139"/>
                  </a:cubicBezTo>
                  <a:lnTo>
                    <a:pt x="188" y="138"/>
                  </a:lnTo>
                  <a:close/>
                  <a:moveTo>
                    <a:pt x="167" y="124"/>
                  </a:moveTo>
                  <a:cubicBezTo>
                    <a:pt x="178" y="115"/>
                    <a:pt x="187" y="107"/>
                    <a:pt x="195" y="102"/>
                  </a:cubicBezTo>
                  <a:cubicBezTo>
                    <a:pt x="190" y="110"/>
                    <a:pt x="186" y="123"/>
                    <a:pt x="183" y="137"/>
                  </a:cubicBezTo>
                  <a:cubicBezTo>
                    <a:pt x="175" y="140"/>
                    <a:pt x="157" y="147"/>
                    <a:pt x="157" y="147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60" y="137"/>
                    <a:pt x="164" y="128"/>
                    <a:pt x="167" y="124"/>
                  </a:cubicBezTo>
                  <a:close/>
                  <a:moveTo>
                    <a:pt x="112" y="175"/>
                  </a:moveTo>
                  <a:cubicBezTo>
                    <a:pt x="110" y="177"/>
                    <a:pt x="107" y="180"/>
                    <a:pt x="106" y="183"/>
                  </a:cubicBezTo>
                  <a:cubicBezTo>
                    <a:pt x="105" y="183"/>
                    <a:pt x="105" y="184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0"/>
                    <a:pt x="108" y="176"/>
                    <a:pt x="109" y="171"/>
                  </a:cubicBezTo>
                  <a:cubicBezTo>
                    <a:pt x="111" y="163"/>
                    <a:pt x="113" y="155"/>
                    <a:pt x="117" y="148"/>
                  </a:cubicBezTo>
                  <a:cubicBezTo>
                    <a:pt x="123" y="138"/>
                    <a:pt x="130" y="131"/>
                    <a:pt x="138" y="123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1"/>
                    <a:pt x="141" y="121"/>
                    <a:pt x="140" y="122"/>
                  </a:cubicBezTo>
                  <a:cubicBezTo>
                    <a:pt x="135" y="131"/>
                    <a:pt x="130" y="141"/>
                    <a:pt x="134" y="151"/>
                  </a:cubicBezTo>
                  <a:cubicBezTo>
                    <a:pt x="126" y="158"/>
                    <a:pt x="119" y="166"/>
                    <a:pt x="112" y="175"/>
                  </a:cubicBezTo>
                  <a:close/>
                  <a:moveTo>
                    <a:pt x="148" y="151"/>
                  </a:moveTo>
                  <a:cubicBezTo>
                    <a:pt x="142" y="155"/>
                    <a:pt x="133" y="160"/>
                    <a:pt x="124" y="165"/>
                  </a:cubicBezTo>
                  <a:cubicBezTo>
                    <a:pt x="136" y="152"/>
                    <a:pt x="149" y="140"/>
                    <a:pt x="160" y="129"/>
                  </a:cubicBezTo>
                  <a:cubicBezTo>
                    <a:pt x="158" y="135"/>
                    <a:pt x="155" y="142"/>
                    <a:pt x="153" y="149"/>
                  </a:cubicBezTo>
                  <a:lnTo>
                    <a:pt x="148" y="151"/>
                  </a:lnTo>
                  <a:close/>
                  <a:moveTo>
                    <a:pt x="137" y="214"/>
                  </a:moveTo>
                  <a:cubicBezTo>
                    <a:pt x="143" y="194"/>
                    <a:pt x="150" y="169"/>
                    <a:pt x="157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0" y="149"/>
                    <a:pt x="178" y="158"/>
                    <a:pt x="177" y="167"/>
                  </a:cubicBezTo>
                  <a:cubicBezTo>
                    <a:pt x="176" y="169"/>
                    <a:pt x="176" y="171"/>
                    <a:pt x="175" y="173"/>
                  </a:cubicBezTo>
                  <a:cubicBezTo>
                    <a:pt x="175" y="173"/>
                    <a:pt x="175" y="173"/>
                    <a:pt x="176" y="174"/>
                  </a:cubicBezTo>
                  <a:cubicBezTo>
                    <a:pt x="175" y="176"/>
                    <a:pt x="175" y="177"/>
                    <a:pt x="175" y="179"/>
                  </a:cubicBezTo>
                  <a:cubicBezTo>
                    <a:pt x="173" y="180"/>
                    <a:pt x="172" y="181"/>
                    <a:pt x="172" y="182"/>
                  </a:cubicBezTo>
                  <a:cubicBezTo>
                    <a:pt x="160" y="189"/>
                    <a:pt x="144" y="208"/>
                    <a:pt x="135" y="221"/>
                  </a:cubicBezTo>
                  <a:lnTo>
                    <a:pt x="137" y="214"/>
                  </a:lnTo>
                  <a:close/>
                  <a:moveTo>
                    <a:pt x="135" y="234"/>
                  </a:moveTo>
                  <a:cubicBezTo>
                    <a:pt x="135" y="232"/>
                    <a:pt x="160" y="193"/>
                    <a:pt x="174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1" y="207"/>
                    <a:pt x="160" y="264"/>
                    <a:pt x="160" y="266"/>
                  </a:cubicBezTo>
                  <a:cubicBezTo>
                    <a:pt x="138" y="295"/>
                    <a:pt x="115" y="335"/>
                    <a:pt x="101" y="373"/>
                  </a:cubicBezTo>
                  <a:cubicBezTo>
                    <a:pt x="106" y="330"/>
                    <a:pt x="115" y="278"/>
                    <a:pt x="135" y="234"/>
                  </a:cubicBezTo>
                  <a:close/>
                  <a:moveTo>
                    <a:pt x="149" y="349"/>
                  </a:moveTo>
                  <a:cubicBezTo>
                    <a:pt x="129" y="372"/>
                    <a:pt x="110" y="393"/>
                    <a:pt x="98" y="420"/>
                  </a:cubicBezTo>
                  <a:cubicBezTo>
                    <a:pt x="98" y="418"/>
                    <a:pt x="98" y="417"/>
                    <a:pt x="98" y="415"/>
                  </a:cubicBezTo>
                  <a:cubicBezTo>
                    <a:pt x="101" y="399"/>
                    <a:pt x="107" y="381"/>
                    <a:pt x="114" y="362"/>
                  </a:cubicBezTo>
                  <a:cubicBezTo>
                    <a:pt x="126" y="342"/>
                    <a:pt x="139" y="327"/>
                    <a:pt x="154" y="311"/>
                  </a:cubicBezTo>
                  <a:cubicBezTo>
                    <a:pt x="152" y="325"/>
                    <a:pt x="150" y="338"/>
                    <a:pt x="149" y="349"/>
                  </a:cubicBezTo>
                  <a:close/>
                  <a:moveTo>
                    <a:pt x="191" y="284"/>
                  </a:moveTo>
                  <a:cubicBezTo>
                    <a:pt x="188" y="289"/>
                    <a:pt x="185" y="293"/>
                    <a:pt x="182" y="300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177" y="312"/>
                    <a:pt x="177" y="315"/>
                    <a:pt x="173" y="320"/>
                  </a:cubicBezTo>
                  <a:cubicBezTo>
                    <a:pt x="173" y="320"/>
                    <a:pt x="173" y="321"/>
                    <a:pt x="173" y="321"/>
                  </a:cubicBezTo>
                  <a:cubicBezTo>
                    <a:pt x="167" y="328"/>
                    <a:pt x="162" y="334"/>
                    <a:pt x="156" y="341"/>
                  </a:cubicBezTo>
                  <a:cubicBezTo>
                    <a:pt x="157" y="330"/>
                    <a:pt x="158" y="319"/>
                    <a:pt x="160" y="305"/>
                  </a:cubicBezTo>
                  <a:cubicBezTo>
                    <a:pt x="166" y="300"/>
                    <a:pt x="170" y="295"/>
                    <a:pt x="176" y="290"/>
                  </a:cubicBezTo>
                  <a:cubicBezTo>
                    <a:pt x="176" y="290"/>
                    <a:pt x="176" y="290"/>
                    <a:pt x="176" y="290"/>
                  </a:cubicBezTo>
                  <a:cubicBezTo>
                    <a:pt x="176" y="290"/>
                    <a:pt x="177" y="290"/>
                    <a:pt x="177" y="290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78" y="290"/>
                    <a:pt x="178" y="289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6" y="282"/>
                    <a:pt x="191" y="279"/>
                    <a:pt x="198" y="271"/>
                  </a:cubicBezTo>
                  <a:cubicBezTo>
                    <a:pt x="196" y="277"/>
                    <a:pt x="194" y="280"/>
                    <a:pt x="191" y="284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539">
              <a:extLst>
                <a:ext uri="{FF2B5EF4-FFF2-40B4-BE49-F238E27FC236}">
                  <a16:creationId xmlns:a16="http://schemas.microsoft.com/office/drawing/2014/main" id="{499761DB-8E0A-FBF7-C013-3075EC8B3AB9}"/>
                </a:ext>
              </a:extLst>
            </p:cNvPr>
            <p:cNvSpPr/>
            <p:nvPr>
              <p:custDataLst>
                <p:tags r:id="rId397"/>
              </p:custDataLst>
            </p:nvPr>
          </p:nvSpPr>
          <p:spPr bwMode="auto">
            <a:xfrm>
              <a:off x="7598305" y="2392363"/>
              <a:ext cx="444500" cy="352425"/>
            </a:xfrm>
            <a:custGeom>
              <a:avLst/>
              <a:gdLst>
                <a:gd name="T0" fmla="*/ 7 w 210"/>
                <a:gd name="T1" fmla="*/ 1 h 167"/>
                <a:gd name="T2" fmla="*/ 244 w 210"/>
                <a:gd name="T3" fmla="*/ 98 h 167"/>
                <a:gd name="T4" fmla="*/ 496 w 210"/>
                <a:gd name="T5" fmla="*/ 286 h 167"/>
                <a:gd name="T6" fmla="*/ 471 w 210"/>
                <a:gd name="T7" fmla="*/ 350 h 167"/>
                <a:gd name="T8" fmla="*/ 347 w 210"/>
                <a:gd name="T9" fmla="*/ 391 h 167"/>
                <a:gd name="T10" fmla="*/ 343 w 210"/>
                <a:gd name="T11" fmla="*/ 386 h 167"/>
                <a:gd name="T12" fmla="*/ 347 w 210"/>
                <a:gd name="T13" fmla="*/ 383 h 167"/>
                <a:gd name="T14" fmla="*/ 468 w 210"/>
                <a:gd name="T15" fmla="*/ 344 h 167"/>
                <a:gd name="T16" fmla="*/ 489 w 210"/>
                <a:gd name="T17" fmla="*/ 286 h 167"/>
                <a:gd name="T18" fmla="*/ 241 w 210"/>
                <a:gd name="T19" fmla="*/ 106 h 167"/>
                <a:gd name="T20" fmla="*/ 1 w 210"/>
                <a:gd name="T21" fmla="*/ 7 h 167"/>
                <a:gd name="T22" fmla="*/ 1 w 210"/>
                <a:gd name="T23" fmla="*/ 1 h 167"/>
                <a:gd name="T24" fmla="*/ 7 w 210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167">
                  <a:moveTo>
                    <a:pt x="3" y="1"/>
                  </a:moveTo>
                  <a:cubicBezTo>
                    <a:pt x="19" y="20"/>
                    <a:pt x="60" y="30"/>
                    <a:pt x="103" y="42"/>
                  </a:cubicBezTo>
                  <a:cubicBezTo>
                    <a:pt x="172" y="60"/>
                    <a:pt x="208" y="87"/>
                    <a:pt x="209" y="122"/>
                  </a:cubicBezTo>
                  <a:cubicBezTo>
                    <a:pt x="210" y="133"/>
                    <a:pt x="206" y="142"/>
                    <a:pt x="199" y="149"/>
                  </a:cubicBezTo>
                  <a:cubicBezTo>
                    <a:pt x="182" y="167"/>
                    <a:pt x="148" y="166"/>
                    <a:pt x="146" y="166"/>
                  </a:cubicBezTo>
                  <a:cubicBezTo>
                    <a:pt x="146" y="166"/>
                    <a:pt x="145" y="165"/>
                    <a:pt x="145" y="164"/>
                  </a:cubicBezTo>
                  <a:cubicBezTo>
                    <a:pt x="145" y="164"/>
                    <a:pt x="146" y="163"/>
                    <a:pt x="146" y="163"/>
                  </a:cubicBezTo>
                  <a:cubicBezTo>
                    <a:pt x="147" y="163"/>
                    <a:pt x="180" y="164"/>
                    <a:pt x="197" y="147"/>
                  </a:cubicBezTo>
                  <a:cubicBezTo>
                    <a:pt x="203" y="140"/>
                    <a:pt x="207" y="132"/>
                    <a:pt x="206" y="122"/>
                  </a:cubicBezTo>
                  <a:cubicBezTo>
                    <a:pt x="205" y="89"/>
                    <a:pt x="170" y="63"/>
                    <a:pt x="102" y="45"/>
                  </a:cubicBezTo>
                  <a:cubicBezTo>
                    <a:pt x="59" y="33"/>
                    <a:pt x="17" y="2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9" name="Freeform 540">
              <a:extLst>
                <a:ext uri="{FF2B5EF4-FFF2-40B4-BE49-F238E27FC236}">
                  <a16:creationId xmlns:a16="http://schemas.microsoft.com/office/drawing/2014/main" id="{78F52A53-8179-7835-C93A-BF9D2FF6BFF5}"/>
                </a:ext>
              </a:extLst>
            </p:cNvPr>
            <p:cNvSpPr/>
            <p:nvPr>
              <p:custDataLst>
                <p:tags r:id="rId398"/>
              </p:custDataLst>
            </p:nvPr>
          </p:nvSpPr>
          <p:spPr bwMode="auto">
            <a:xfrm>
              <a:off x="7599893" y="2482850"/>
              <a:ext cx="427038" cy="342900"/>
            </a:xfrm>
            <a:custGeom>
              <a:avLst/>
              <a:gdLst>
                <a:gd name="T0" fmla="*/ 7 w 202"/>
                <a:gd name="T1" fmla="*/ 1 h 162"/>
                <a:gd name="T2" fmla="*/ 241 w 202"/>
                <a:gd name="T3" fmla="*/ 97 h 162"/>
                <a:gd name="T4" fmla="*/ 477 w 202"/>
                <a:gd name="T5" fmla="*/ 277 h 162"/>
                <a:gd name="T6" fmla="*/ 454 w 202"/>
                <a:gd name="T7" fmla="*/ 341 h 162"/>
                <a:gd name="T8" fmla="*/ 321 w 202"/>
                <a:gd name="T9" fmla="*/ 379 h 162"/>
                <a:gd name="T10" fmla="*/ 320 w 202"/>
                <a:gd name="T11" fmla="*/ 377 h 162"/>
                <a:gd name="T12" fmla="*/ 321 w 202"/>
                <a:gd name="T13" fmla="*/ 372 h 162"/>
                <a:gd name="T14" fmla="*/ 449 w 202"/>
                <a:gd name="T15" fmla="*/ 336 h 162"/>
                <a:gd name="T16" fmla="*/ 470 w 202"/>
                <a:gd name="T17" fmla="*/ 279 h 162"/>
                <a:gd name="T18" fmla="*/ 240 w 202"/>
                <a:gd name="T19" fmla="*/ 105 h 162"/>
                <a:gd name="T20" fmla="*/ 1 w 202"/>
                <a:gd name="T21" fmla="*/ 5 h 162"/>
                <a:gd name="T22" fmla="*/ 1 w 202"/>
                <a:gd name="T23" fmla="*/ 0 h 162"/>
                <a:gd name="T24" fmla="*/ 7 w 202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62">
                  <a:moveTo>
                    <a:pt x="3" y="1"/>
                  </a:moveTo>
                  <a:cubicBezTo>
                    <a:pt x="19" y="19"/>
                    <a:pt x="59" y="30"/>
                    <a:pt x="102" y="41"/>
                  </a:cubicBezTo>
                  <a:cubicBezTo>
                    <a:pt x="150" y="54"/>
                    <a:pt x="200" y="73"/>
                    <a:pt x="202" y="117"/>
                  </a:cubicBezTo>
                  <a:cubicBezTo>
                    <a:pt x="202" y="128"/>
                    <a:pt x="199" y="137"/>
                    <a:pt x="192" y="144"/>
                  </a:cubicBezTo>
                  <a:cubicBezTo>
                    <a:pt x="173" y="162"/>
                    <a:pt x="138" y="160"/>
                    <a:pt x="136" y="160"/>
                  </a:cubicBezTo>
                  <a:cubicBezTo>
                    <a:pt x="135" y="160"/>
                    <a:pt x="135" y="160"/>
                    <a:pt x="135" y="159"/>
                  </a:cubicBezTo>
                  <a:cubicBezTo>
                    <a:pt x="135" y="158"/>
                    <a:pt x="135" y="157"/>
                    <a:pt x="136" y="157"/>
                  </a:cubicBezTo>
                  <a:cubicBezTo>
                    <a:pt x="137" y="157"/>
                    <a:pt x="172" y="159"/>
                    <a:pt x="190" y="142"/>
                  </a:cubicBezTo>
                  <a:cubicBezTo>
                    <a:pt x="196" y="135"/>
                    <a:pt x="199" y="127"/>
                    <a:pt x="199" y="118"/>
                  </a:cubicBezTo>
                  <a:cubicBezTo>
                    <a:pt x="197" y="75"/>
                    <a:pt x="149" y="57"/>
                    <a:pt x="101" y="44"/>
                  </a:cubicBezTo>
                  <a:cubicBezTo>
                    <a:pt x="58" y="33"/>
                    <a:pt x="18" y="22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541">
              <a:extLst>
                <a:ext uri="{FF2B5EF4-FFF2-40B4-BE49-F238E27FC236}">
                  <a16:creationId xmlns:a16="http://schemas.microsoft.com/office/drawing/2014/main" id="{87E5300C-AA24-4AA2-0E99-98FAE6BCF2C6}"/>
                </a:ext>
              </a:extLst>
            </p:cNvPr>
            <p:cNvSpPr/>
            <p:nvPr>
              <p:custDataLst>
                <p:tags r:id="rId399"/>
              </p:custDataLst>
            </p:nvPr>
          </p:nvSpPr>
          <p:spPr bwMode="auto">
            <a:xfrm>
              <a:off x="7607830" y="2566988"/>
              <a:ext cx="403225" cy="338137"/>
            </a:xfrm>
            <a:custGeom>
              <a:avLst/>
              <a:gdLst>
                <a:gd name="T0" fmla="*/ 7 w 190"/>
                <a:gd name="T1" fmla="*/ 1 h 160"/>
                <a:gd name="T2" fmla="*/ 234 w 190"/>
                <a:gd name="T3" fmla="*/ 97 h 160"/>
                <a:gd name="T4" fmla="*/ 455 w 190"/>
                <a:gd name="T5" fmla="*/ 277 h 160"/>
                <a:gd name="T6" fmla="*/ 430 w 190"/>
                <a:gd name="T7" fmla="*/ 341 h 160"/>
                <a:gd name="T8" fmla="*/ 298 w 190"/>
                <a:gd name="T9" fmla="*/ 373 h 160"/>
                <a:gd name="T10" fmla="*/ 297 w 190"/>
                <a:gd name="T11" fmla="*/ 369 h 160"/>
                <a:gd name="T12" fmla="*/ 301 w 190"/>
                <a:gd name="T13" fmla="*/ 365 h 160"/>
                <a:gd name="T14" fmla="*/ 424 w 190"/>
                <a:gd name="T15" fmla="*/ 333 h 160"/>
                <a:gd name="T16" fmla="*/ 447 w 190"/>
                <a:gd name="T17" fmla="*/ 278 h 160"/>
                <a:gd name="T18" fmla="*/ 233 w 190"/>
                <a:gd name="T19" fmla="*/ 105 h 160"/>
                <a:gd name="T20" fmla="*/ 0 w 190"/>
                <a:gd name="T21" fmla="*/ 5 h 160"/>
                <a:gd name="T22" fmla="*/ 0 w 190"/>
                <a:gd name="T23" fmla="*/ 0 h 160"/>
                <a:gd name="T24" fmla="*/ 7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40" y="52"/>
                    <a:pt x="188" y="71"/>
                    <a:pt x="190" y="117"/>
                  </a:cubicBezTo>
                  <a:cubicBezTo>
                    <a:pt x="190" y="128"/>
                    <a:pt x="187" y="137"/>
                    <a:pt x="180" y="144"/>
                  </a:cubicBezTo>
                  <a:cubicBezTo>
                    <a:pt x="162" y="160"/>
                    <a:pt x="127" y="158"/>
                    <a:pt x="125" y="158"/>
                  </a:cubicBezTo>
                  <a:cubicBezTo>
                    <a:pt x="125" y="158"/>
                    <a:pt x="124" y="157"/>
                    <a:pt x="124" y="156"/>
                  </a:cubicBezTo>
                  <a:cubicBezTo>
                    <a:pt x="124" y="155"/>
                    <a:pt x="125" y="155"/>
                    <a:pt x="126" y="155"/>
                  </a:cubicBezTo>
                  <a:cubicBezTo>
                    <a:pt x="126" y="155"/>
                    <a:pt x="161" y="157"/>
                    <a:pt x="177" y="141"/>
                  </a:cubicBezTo>
                  <a:cubicBezTo>
                    <a:pt x="184" y="135"/>
                    <a:pt x="187" y="127"/>
                    <a:pt x="187" y="118"/>
                  </a:cubicBezTo>
                  <a:cubicBezTo>
                    <a:pt x="185" y="74"/>
                    <a:pt x="141" y="56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542">
              <a:extLst>
                <a:ext uri="{FF2B5EF4-FFF2-40B4-BE49-F238E27FC236}">
                  <a16:creationId xmlns:a16="http://schemas.microsoft.com/office/drawing/2014/main" id="{981361DA-4C3D-43C1-9AB1-AB28658C72DE}"/>
                </a:ext>
              </a:extLst>
            </p:cNvPr>
            <p:cNvSpPr/>
            <p:nvPr>
              <p:custDataLst>
                <p:tags r:id="rId400"/>
              </p:custDataLst>
            </p:nvPr>
          </p:nvSpPr>
          <p:spPr bwMode="auto">
            <a:xfrm>
              <a:off x="7607830" y="2652713"/>
              <a:ext cx="387350" cy="282575"/>
            </a:xfrm>
            <a:custGeom>
              <a:avLst/>
              <a:gdLst>
                <a:gd name="T0" fmla="*/ 7 w 183"/>
                <a:gd name="T1" fmla="*/ 1 h 134"/>
                <a:gd name="T2" fmla="*/ 233 w 183"/>
                <a:gd name="T3" fmla="*/ 96 h 134"/>
                <a:gd name="T4" fmla="*/ 433 w 183"/>
                <a:gd name="T5" fmla="*/ 242 h 134"/>
                <a:gd name="T6" fmla="*/ 385 w 183"/>
                <a:gd name="T7" fmla="*/ 313 h 134"/>
                <a:gd name="T8" fmla="*/ 383 w 183"/>
                <a:gd name="T9" fmla="*/ 308 h 134"/>
                <a:gd name="T10" fmla="*/ 385 w 183"/>
                <a:gd name="T11" fmla="*/ 307 h 134"/>
                <a:gd name="T12" fmla="*/ 427 w 183"/>
                <a:gd name="T13" fmla="*/ 242 h 134"/>
                <a:gd name="T14" fmla="*/ 229 w 183"/>
                <a:gd name="T15" fmla="*/ 102 h 134"/>
                <a:gd name="T16" fmla="*/ 0 w 183"/>
                <a:gd name="T17" fmla="*/ 5 h 134"/>
                <a:gd name="T18" fmla="*/ 0 w 183"/>
                <a:gd name="T19" fmla="*/ 0 h 134"/>
                <a:gd name="T20" fmla="*/ 7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37" y="52"/>
                    <a:pt x="183" y="74"/>
                    <a:pt x="183" y="103"/>
                  </a:cubicBezTo>
                  <a:cubicBezTo>
                    <a:pt x="183" y="130"/>
                    <a:pt x="163" y="134"/>
                    <a:pt x="163" y="134"/>
                  </a:cubicBezTo>
                  <a:cubicBezTo>
                    <a:pt x="162" y="134"/>
                    <a:pt x="161" y="133"/>
                    <a:pt x="161" y="132"/>
                  </a:cubicBezTo>
                  <a:cubicBezTo>
                    <a:pt x="161" y="132"/>
                    <a:pt x="162" y="131"/>
                    <a:pt x="163" y="131"/>
                  </a:cubicBezTo>
                  <a:cubicBezTo>
                    <a:pt x="163" y="131"/>
                    <a:pt x="180" y="128"/>
                    <a:pt x="180" y="103"/>
                  </a:cubicBezTo>
                  <a:cubicBezTo>
                    <a:pt x="180" y="77"/>
                    <a:pt x="138" y="55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543">
              <a:extLst>
                <a:ext uri="{FF2B5EF4-FFF2-40B4-BE49-F238E27FC236}">
                  <a16:creationId xmlns:a16="http://schemas.microsoft.com/office/drawing/2014/main" id="{C9391BA2-9DED-5337-8B4D-3B4EB799DE1A}"/>
                </a:ext>
              </a:extLst>
            </p:cNvPr>
            <p:cNvSpPr/>
            <p:nvPr>
              <p:custDataLst>
                <p:tags r:id="rId401"/>
              </p:custDataLst>
            </p:nvPr>
          </p:nvSpPr>
          <p:spPr bwMode="auto">
            <a:xfrm>
              <a:off x="7590368" y="2303463"/>
              <a:ext cx="452438" cy="344487"/>
            </a:xfrm>
            <a:custGeom>
              <a:avLst/>
              <a:gdLst>
                <a:gd name="T0" fmla="*/ 7 w 213"/>
                <a:gd name="T1" fmla="*/ 1 h 163"/>
                <a:gd name="T2" fmla="*/ 185 w 213"/>
                <a:gd name="T3" fmla="*/ 76 h 163"/>
                <a:gd name="T4" fmla="*/ 254 w 213"/>
                <a:gd name="T5" fmla="*/ 91 h 163"/>
                <a:gd name="T6" fmla="*/ 508 w 213"/>
                <a:gd name="T7" fmla="*/ 278 h 163"/>
                <a:gd name="T8" fmla="*/ 483 w 213"/>
                <a:gd name="T9" fmla="*/ 342 h 163"/>
                <a:gd name="T10" fmla="*/ 356 w 213"/>
                <a:gd name="T11" fmla="*/ 385 h 163"/>
                <a:gd name="T12" fmla="*/ 355 w 213"/>
                <a:gd name="T13" fmla="*/ 379 h 163"/>
                <a:gd name="T14" fmla="*/ 356 w 213"/>
                <a:gd name="T15" fmla="*/ 378 h 163"/>
                <a:gd name="T16" fmla="*/ 480 w 213"/>
                <a:gd name="T17" fmla="*/ 337 h 163"/>
                <a:gd name="T18" fmla="*/ 502 w 213"/>
                <a:gd name="T19" fmla="*/ 280 h 163"/>
                <a:gd name="T20" fmla="*/ 250 w 213"/>
                <a:gd name="T21" fmla="*/ 97 h 163"/>
                <a:gd name="T22" fmla="*/ 182 w 213"/>
                <a:gd name="T23" fmla="*/ 84 h 163"/>
                <a:gd name="T24" fmla="*/ 1 w 213"/>
                <a:gd name="T25" fmla="*/ 7 h 163"/>
                <a:gd name="T26" fmla="*/ 1 w 213"/>
                <a:gd name="T27" fmla="*/ 1 h 163"/>
                <a:gd name="T28" fmla="*/ 7 w 213"/>
                <a:gd name="T29" fmla="*/ 1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3">
                  <a:moveTo>
                    <a:pt x="3" y="1"/>
                  </a:moveTo>
                  <a:cubicBezTo>
                    <a:pt x="20" y="25"/>
                    <a:pt x="48" y="26"/>
                    <a:pt x="77" y="32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75" y="57"/>
                    <a:pt x="211" y="84"/>
                    <a:pt x="212" y="118"/>
                  </a:cubicBezTo>
                  <a:cubicBezTo>
                    <a:pt x="213" y="129"/>
                    <a:pt x="209" y="138"/>
                    <a:pt x="202" y="145"/>
                  </a:cubicBezTo>
                  <a:cubicBezTo>
                    <a:pt x="185" y="163"/>
                    <a:pt x="151" y="163"/>
                    <a:pt x="149" y="163"/>
                  </a:cubicBezTo>
                  <a:cubicBezTo>
                    <a:pt x="149" y="163"/>
                    <a:pt x="148" y="162"/>
                    <a:pt x="148" y="161"/>
                  </a:cubicBezTo>
                  <a:cubicBezTo>
                    <a:pt x="148" y="160"/>
                    <a:pt x="149" y="160"/>
                    <a:pt x="149" y="160"/>
                  </a:cubicBezTo>
                  <a:cubicBezTo>
                    <a:pt x="150" y="160"/>
                    <a:pt x="183" y="160"/>
                    <a:pt x="200" y="143"/>
                  </a:cubicBezTo>
                  <a:cubicBezTo>
                    <a:pt x="206" y="137"/>
                    <a:pt x="210" y="129"/>
                    <a:pt x="209" y="119"/>
                  </a:cubicBezTo>
                  <a:cubicBezTo>
                    <a:pt x="208" y="85"/>
                    <a:pt x="173" y="59"/>
                    <a:pt x="105" y="41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47" y="28"/>
                    <a:pt x="19" y="27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544">
              <a:extLst>
                <a:ext uri="{FF2B5EF4-FFF2-40B4-BE49-F238E27FC236}">
                  <a16:creationId xmlns:a16="http://schemas.microsoft.com/office/drawing/2014/main" id="{5091D6B9-0C49-2C79-3FB4-22AFA7DEC756}"/>
                </a:ext>
              </a:extLst>
            </p:cNvPr>
            <p:cNvSpPr/>
            <p:nvPr>
              <p:custDataLst>
                <p:tags r:id="rId402"/>
              </p:custDataLst>
            </p:nvPr>
          </p:nvSpPr>
          <p:spPr bwMode="auto">
            <a:xfrm>
              <a:off x="7590368" y="2241550"/>
              <a:ext cx="449263" cy="319087"/>
            </a:xfrm>
            <a:custGeom>
              <a:avLst/>
              <a:gdLst>
                <a:gd name="T0" fmla="*/ 7 w 212"/>
                <a:gd name="T1" fmla="*/ 1 h 151"/>
                <a:gd name="T2" fmla="*/ 128 w 212"/>
                <a:gd name="T3" fmla="*/ 48 h 151"/>
                <a:gd name="T4" fmla="*/ 254 w 212"/>
                <a:gd name="T5" fmla="*/ 69 h 151"/>
                <a:gd name="T6" fmla="*/ 502 w 212"/>
                <a:gd name="T7" fmla="*/ 237 h 151"/>
                <a:gd name="T8" fmla="*/ 342 w 212"/>
                <a:gd name="T9" fmla="*/ 357 h 151"/>
                <a:gd name="T10" fmla="*/ 340 w 212"/>
                <a:gd name="T11" fmla="*/ 354 h 151"/>
                <a:gd name="T12" fmla="*/ 342 w 212"/>
                <a:gd name="T13" fmla="*/ 349 h 151"/>
                <a:gd name="T14" fmla="*/ 495 w 212"/>
                <a:gd name="T15" fmla="*/ 241 h 151"/>
                <a:gd name="T16" fmla="*/ 250 w 212"/>
                <a:gd name="T17" fmla="*/ 76 h 151"/>
                <a:gd name="T18" fmla="*/ 128 w 212"/>
                <a:gd name="T19" fmla="*/ 55 h 151"/>
                <a:gd name="T20" fmla="*/ 1 w 212"/>
                <a:gd name="T21" fmla="*/ 7 h 151"/>
                <a:gd name="T22" fmla="*/ 1 w 212"/>
                <a:gd name="T23" fmla="*/ 1 h 151"/>
                <a:gd name="T24" fmla="*/ 7 w 21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151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5"/>
                    <a:pt x="106" y="29"/>
                  </a:cubicBezTo>
                  <a:cubicBezTo>
                    <a:pt x="152" y="41"/>
                    <a:pt x="210" y="56"/>
                    <a:pt x="211" y="101"/>
                  </a:cubicBezTo>
                  <a:cubicBezTo>
                    <a:pt x="212" y="146"/>
                    <a:pt x="145" y="151"/>
                    <a:pt x="144" y="151"/>
                  </a:cubicBezTo>
                  <a:cubicBezTo>
                    <a:pt x="143" y="151"/>
                    <a:pt x="143" y="150"/>
                    <a:pt x="143" y="150"/>
                  </a:cubicBezTo>
                  <a:cubicBezTo>
                    <a:pt x="143" y="149"/>
                    <a:pt x="143" y="148"/>
                    <a:pt x="144" y="148"/>
                  </a:cubicBezTo>
                  <a:cubicBezTo>
                    <a:pt x="145" y="148"/>
                    <a:pt x="209" y="144"/>
                    <a:pt x="208" y="102"/>
                  </a:cubicBezTo>
                  <a:cubicBezTo>
                    <a:pt x="207" y="58"/>
                    <a:pt x="150" y="44"/>
                    <a:pt x="105" y="32"/>
                  </a:cubicBezTo>
                  <a:cubicBezTo>
                    <a:pt x="90" y="28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545">
              <a:extLst>
                <a:ext uri="{FF2B5EF4-FFF2-40B4-BE49-F238E27FC236}">
                  <a16:creationId xmlns:a16="http://schemas.microsoft.com/office/drawing/2014/main" id="{1ABD335E-1D1E-7B26-69F6-13823504752D}"/>
                </a:ext>
              </a:extLst>
            </p:cNvPr>
            <p:cNvSpPr/>
            <p:nvPr>
              <p:custDataLst>
                <p:tags r:id="rId403"/>
              </p:custDataLst>
            </p:nvPr>
          </p:nvSpPr>
          <p:spPr bwMode="auto">
            <a:xfrm>
              <a:off x="7590368" y="2171700"/>
              <a:ext cx="441325" cy="303212"/>
            </a:xfrm>
            <a:custGeom>
              <a:avLst/>
              <a:gdLst>
                <a:gd name="T0" fmla="*/ 7 w 208"/>
                <a:gd name="T1" fmla="*/ 1 h 143"/>
                <a:gd name="T2" fmla="*/ 128 w 208"/>
                <a:gd name="T3" fmla="*/ 48 h 143"/>
                <a:gd name="T4" fmla="*/ 254 w 208"/>
                <a:gd name="T5" fmla="*/ 64 h 143"/>
                <a:gd name="T6" fmla="*/ 290 w 208"/>
                <a:gd name="T7" fmla="*/ 73 h 143"/>
                <a:gd name="T8" fmla="*/ 495 w 208"/>
                <a:gd name="T9" fmla="*/ 219 h 143"/>
                <a:gd name="T10" fmla="*/ 341 w 208"/>
                <a:gd name="T11" fmla="*/ 341 h 143"/>
                <a:gd name="T12" fmla="*/ 335 w 208"/>
                <a:gd name="T13" fmla="*/ 339 h 143"/>
                <a:gd name="T14" fmla="*/ 341 w 208"/>
                <a:gd name="T15" fmla="*/ 334 h 143"/>
                <a:gd name="T16" fmla="*/ 488 w 208"/>
                <a:gd name="T17" fmla="*/ 222 h 143"/>
                <a:gd name="T18" fmla="*/ 286 w 208"/>
                <a:gd name="T19" fmla="*/ 80 h 143"/>
                <a:gd name="T20" fmla="*/ 250 w 208"/>
                <a:gd name="T21" fmla="*/ 71 h 143"/>
                <a:gd name="T22" fmla="*/ 128 w 208"/>
                <a:gd name="T23" fmla="*/ 55 h 143"/>
                <a:gd name="T24" fmla="*/ 1 w 208"/>
                <a:gd name="T25" fmla="*/ 7 h 143"/>
                <a:gd name="T26" fmla="*/ 1 w 208"/>
                <a:gd name="T27" fmla="*/ 1 h 143"/>
                <a:gd name="T28" fmla="*/ 7 w 208"/>
                <a:gd name="T29" fmla="*/ 1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143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3"/>
                    <a:pt x="106" y="27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63" y="41"/>
                    <a:pt x="206" y="52"/>
                    <a:pt x="207" y="92"/>
                  </a:cubicBezTo>
                  <a:cubicBezTo>
                    <a:pt x="208" y="137"/>
                    <a:pt x="144" y="143"/>
                    <a:pt x="143" y="143"/>
                  </a:cubicBezTo>
                  <a:cubicBezTo>
                    <a:pt x="142" y="143"/>
                    <a:pt x="141" y="143"/>
                    <a:pt x="141" y="142"/>
                  </a:cubicBezTo>
                  <a:cubicBezTo>
                    <a:pt x="141" y="141"/>
                    <a:pt x="142" y="140"/>
                    <a:pt x="143" y="140"/>
                  </a:cubicBezTo>
                  <a:cubicBezTo>
                    <a:pt x="143" y="140"/>
                    <a:pt x="205" y="135"/>
                    <a:pt x="204" y="93"/>
                  </a:cubicBezTo>
                  <a:cubicBezTo>
                    <a:pt x="203" y="54"/>
                    <a:pt x="161" y="44"/>
                    <a:pt x="120" y="34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90" y="26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5" name="Freeform 546">
              <a:extLst>
                <a:ext uri="{FF2B5EF4-FFF2-40B4-BE49-F238E27FC236}">
                  <a16:creationId xmlns:a16="http://schemas.microsoft.com/office/drawing/2014/main" id="{F93436C2-53F6-BA82-93C1-AF73A75593BC}"/>
                </a:ext>
              </a:extLst>
            </p:cNvPr>
            <p:cNvSpPr/>
            <p:nvPr>
              <p:custDataLst>
                <p:tags r:id="rId404"/>
              </p:custDataLst>
            </p:nvPr>
          </p:nvSpPr>
          <p:spPr bwMode="auto">
            <a:xfrm>
              <a:off x="7595130" y="2706688"/>
              <a:ext cx="355600" cy="274637"/>
            </a:xfrm>
            <a:custGeom>
              <a:avLst/>
              <a:gdLst>
                <a:gd name="T0" fmla="*/ 9 w 168"/>
                <a:gd name="T1" fmla="*/ 1 h 130"/>
                <a:gd name="T2" fmla="*/ 113 w 168"/>
                <a:gd name="T3" fmla="*/ 71 h 130"/>
                <a:gd name="T4" fmla="*/ 220 w 168"/>
                <a:gd name="T5" fmla="*/ 112 h 130"/>
                <a:gd name="T6" fmla="*/ 393 w 168"/>
                <a:gd name="T7" fmla="*/ 241 h 130"/>
                <a:gd name="T8" fmla="*/ 391 w 168"/>
                <a:gd name="T9" fmla="*/ 283 h 130"/>
                <a:gd name="T10" fmla="*/ 368 w 168"/>
                <a:gd name="T11" fmla="*/ 299 h 130"/>
                <a:gd name="T12" fmla="*/ 283 w 168"/>
                <a:gd name="T13" fmla="*/ 271 h 130"/>
                <a:gd name="T14" fmla="*/ 279 w 168"/>
                <a:gd name="T15" fmla="*/ 266 h 130"/>
                <a:gd name="T16" fmla="*/ 284 w 168"/>
                <a:gd name="T17" fmla="*/ 263 h 130"/>
                <a:gd name="T18" fmla="*/ 364 w 168"/>
                <a:gd name="T19" fmla="*/ 293 h 130"/>
                <a:gd name="T20" fmla="*/ 384 w 168"/>
                <a:gd name="T21" fmla="*/ 278 h 130"/>
                <a:gd name="T22" fmla="*/ 385 w 168"/>
                <a:gd name="T23" fmla="*/ 242 h 130"/>
                <a:gd name="T24" fmla="*/ 219 w 168"/>
                <a:gd name="T25" fmla="*/ 118 h 130"/>
                <a:gd name="T26" fmla="*/ 112 w 168"/>
                <a:gd name="T27" fmla="*/ 76 h 130"/>
                <a:gd name="T28" fmla="*/ 1 w 168"/>
                <a:gd name="T29" fmla="*/ 5 h 130"/>
                <a:gd name="T30" fmla="*/ 5 w 168"/>
                <a:gd name="T31" fmla="*/ 0 h 130"/>
                <a:gd name="T32" fmla="*/ 9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4" y="1"/>
                  </a:moveTo>
                  <a:cubicBezTo>
                    <a:pt x="9" y="16"/>
                    <a:pt x="23" y="21"/>
                    <a:pt x="48" y="30"/>
                  </a:cubicBezTo>
                  <a:cubicBezTo>
                    <a:pt x="60" y="34"/>
                    <a:pt x="75" y="39"/>
                    <a:pt x="93" y="47"/>
                  </a:cubicBezTo>
                  <a:cubicBezTo>
                    <a:pt x="134" y="64"/>
                    <a:pt x="160" y="84"/>
                    <a:pt x="166" y="102"/>
                  </a:cubicBezTo>
                  <a:cubicBezTo>
                    <a:pt x="168" y="109"/>
                    <a:pt x="168" y="114"/>
                    <a:pt x="165" y="120"/>
                  </a:cubicBezTo>
                  <a:cubicBezTo>
                    <a:pt x="162" y="124"/>
                    <a:pt x="159" y="126"/>
                    <a:pt x="155" y="127"/>
                  </a:cubicBezTo>
                  <a:cubicBezTo>
                    <a:pt x="140" y="130"/>
                    <a:pt x="119" y="115"/>
                    <a:pt x="119" y="115"/>
                  </a:cubicBezTo>
                  <a:cubicBezTo>
                    <a:pt x="118" y="114"/>
                    <a:pt x="118" y="113"/>
                    <a:pt x="118" y="113"/>
                  </a:cubicBezTo>
                  <a:cubicBezTo>
                    <a:pt x="119" y="112"/>
                    <a:pt x="120" y="112"/>
                    <a:pt x="120" y="112"/>
                  </a:cubicBezTo>
                  <a:cubicBezTo>
                    <a:pt x="121" y="112"/>
                    <a:pt x="141" y="127"/>
                    <a:pt x="154" y="124"/>
                  </a:cubicBezTo>
                  <a:cubicBezTo>
                    <a:pt x="158" y="123"/>
                    <a:pt x="160" y="121"/>
                    <a:pt x="162" y="118"/>
                  </a:cubicBezTo>
                  <a:cubicBezTo>
                    <a:pt x="165" y="114"/>
                    <a:pt x="165" y="109"/>
                    <a:pt x="163" y="103"/>
                  </a:cubicBezTo>
                  <a:cubicBezTo>
                    <a:pt x="157" y="86"/>
                    <a:pt x="132" y="66"/>
                    <a:pt x="92" y="50"/>
                  </a:cubicBezTo>
                  <a:cubicBezTo>
                    <a:pt x="74" y="42"/>
                    <a:pt x="59" y="37"/>
                    <a:pt x="47" y="32"/>
                  </a:cubicBezTo>
                  <a:cubicBezTo>
                    <a:pt x="21" y="23"/>
                    <a:pt x="6" y="18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47">
              <a:extLst>
                <a:ext uri="{FF2B5EF4-FFF2-40B4-BE49-F238E27FC236}">
                  <a16:creationId xmlns:a16="http://schemas.microsoft.com/office/drawing/2014/main" id="{EB85B962-C91C-D15B-7EBC-502751F1B8E2}"/>
                </a:ext>
              </a:extLst>
            </p:cNvPr>
            <p:cNvSpPr/>
            <p:nvPr>
              <p:custDataLst>
                <p:tags r:id="rId405"/>
              </p:custDataLst>
            </p:nvPr>
          </p:nvSpPr>
          <p:spPr bwMode="auto">
            <a:xfrm>
              <a:off x="7593543" y="2120900"/>
              <a:ext cx="407988" cy="255587"/>
            </a:xfrm>
            <a:custGeom>
              <a:avLst/>
              <a:gdLst>
                <a:gd name="T0" fmla="*/ 7 w 193"/>
                <a:gd name="T1" fmla="*/ 1 h 121"/>
                <a:gd name="T2" fmla="*/ 137 w 193"/>
                <a:gd name="T3" fmla="*/ 36 h 121"/>
                <a:gd name="T4" fmla="*/ 280 w 193"/>
                <a:gd name="T5" fmla="*/ 52 h 121"/>
                <a:gd name="T6" fmla="*/ 450 w 193"/>
                <a:gd name="T7" fmla="*/ 173 h 121"/>
                <a:gd name="T8" fmla="*/ 316 w 193"/>
                <a:gd name="T9" fmla="*/ 285 h 121"/>
                <a:gd name="T10" fmla="*/ 312 w 193"/>
                <a:gd name="T11" fmla="*/ 283 h 121"/>
                <a:gd name="T12" fmla="*/ 316 w 193"/>
                <a:gd name="T13" fmla="*/ 278 h 121"/>
                <a:gd name="T14" fmla="*/ 443 w 193"/>
                <a:gd name="T15" fmla="*/ 173 h 121"/>
                <a:gd name="T16" fmla="*/ 280 w 193"/>
                <a:gd name="T17" fmla="*/ 59 h 121"/>
                <a:gd name="T18" fmla="*/ 137 w 193"/>
                <a:gd name="T19" fmla="*/ 43 h 121"/>
                <a:gd name="T20" fmla="*/ 1 w 193"/>
                <a:gd name="T21" fmla="*/ 7 h 121"/>
                <a:gd name="T22" fmla="*/ 1 w 193"/>
                <a:gd name="T23" fmla="*/ 1 h 121"/>
                <a:gd name="T24" fmla="*/ 7 w 193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20">
                  <a:moveTo>
                    <a:pt x="3" y="1"/>
                  </a:moveTo>
                  <a:cubicBezTo>
                    <a:pt x="12" y="13"/>
                    <a:pt x="33" y="14"/>
                    <a:pt x="58" y="15"/>
                  </a:cubicBezTo>
                  <a:cubicBezTo>
                    <a:pt x="74" y="16"/>
                    <a:pt x="103" y="17"/>
                    <a:pt x="119" y="22"/>
                  </a:cubicBezTo>
                  <a:cubicBezTo>
                    <a:pt x="163" y="33"/>
                    <a:pt x="190" y="41"/>
                    <a:pt x="191" y="74"/>
                  </a:cubicBezTo>
                  <a:cubicBezTo>
                    <a:pt x="193" y="108"/>
                    <a:pt x="146" y="120"/>
                    <a:pt x="134" y="121"/>
                  </a:cubicBezTo>
                  <a:cubicBezTo>
                    <a:pt x="133" y="121"/>
                    <a:pt x="132" y="121"/>
                    <a:pt x="132" y="120"/>
                  </a:cubicBezTo>
                  <a:cubicBezTo>
                    <a:pt x="132" y="119"/>
                    <a:pt x="133" y="118"/>
                    <a:pt x="134" y="118"/>
                  </a:cubicBezTo>
                  <a:cubicBezTo>
                    <a:pt x="149" y="117"/>
                    <a:pt x="190" y="104"/>
                    <a:pt x="188" y="74"/>
                  </a:cubicBezTo>
                  <a:cubicBezTo>
                    <a:pt x="187" y="43"/>
                    <a:pt x="162" y="36"/>
                    <a:pt x="119" y="25"/>
                  </a:cubicBezTo>
                  <a:cubicBezTo>
                    <a:pt x="102" y="20"/>
                    <a:pt x="74" y="19"/>
                    <a:pt x="58" y="18"/>
                  </a:cubicBezTo>
                  <a:cubicBezTo>
                    <a:pt x="33" y="17"/>
                    <a:pt x="11" y="15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48">
              <a:extLst>
                <a:ext uri="{FF2B5EF4-FFF2-40B4-BE49-F238E27FC236}">
                  <a16:creationId xmlns:a16="http://schemas.microsoft.com/office/drawing/2014/main" id="{81F99522-2A51-B7F5-B8A3-E013CFB47CA0}"/>
                </a:ext>
              </a:extLst>
            </p:cNvPr>
            <p:cNvSpPr/>
            <p:nvPr>
              <p:custDataLst>
                <p:tags r:id="rId406"/>
              </p:custDataLst>
            </p:nvPr>
          </p:nvSpPr>
          <p:spPr bwMode="auto">
            <a:xfrm>
              <a:off x="7587193" y="2054225"/>
              <a:ext cx="368300" cy="233362"/>
            </a:xfrm>
            <a:custGeom>
              <a:avLst/>
              <a:gdLst>
                <a:gd name="T0" fmla="*/ 7 w 174"/>
                <a:gd name="T1" fmla="*/ 1 h 111"/>
                <a:gd name="T2" fmla="*/ 121 w 174"/>
                <a:gd name="T3" fmla="*/ 33 h 111"/>
                <a:gd name="T4" fmla="*/ 271 w 174"/>
                <a:gd name="T5" fmla="*/ 44 h 111"/>
                <a:gd name="T6" fmla="*/ 411 w 174"/>
                <a:gd name="T7" fmla="*/ 142 h 111"/>
                <a:gd name="T8" fmla="*/ 393 w 174"/>
                <a:gd name="T9" fmla="*/ 199 h 111"/>
                <a:gd name="T10" fmla="*/ 299 w 174"/>
                <a:gd name="T11" fmla="*/ 258 h 111"/>
                <a:gd name="T12" fmla="*/ 297 w 174"/>
                <a:gd name="T13" fmla="*/ 253 h 111"/>
                <a:gd name="T14" fmla="*/ 299 w 174"/>
                <a:gd name="T15" fmla="*/ 250 h 111"/>
                <a:gd name="T16" fmla="*/ 389 w 174"/>
                <a:gd name="T17" fmla="*/ 193 h 111"/>
                <a:gd name="T18" fmla="*/ 404 w 174"/>
                <a:gd name="T19" fmla="*/ 142 h 111"/>
                <a:gd name="T20" fmla="*/ 271 w 174"/>
                <a:gd name="T21" fmla="*/ 50 h 111"/>
                <a:gd name="T22" fmla="*/ 121 w 174"/>
                <a:gd name="T23" fmla="*/ 40 h 111"/>
                <a:gd name="T24" fmla="*/ 1 w 174"/>
                <a:gd name="T25" fmla="*/ 7 h 111"/>
                <a:gd name="T26" fmla="*/ 1 w 174"/>
                <a:gd name="T27" fmla="*/ 1 h 111"/>
                <a:gd name="T28" fmla="*/ 7 w 174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110">
                  <a:moveTo>
                    <a:pt x="3" y="1"/>
                  </a:moveTo>
                  <a:cubicBezTo>
                    <a:pt x="12" y="12"/>
                    <a:pt x="30" y="13"/>
                    <a:pt x="51" y="14"/>
                  </a:cubicBezTo>
                  <a:cubicBezTo>
                    <a:pt x="67" y="14"/>
                    <a:pt x="97" y="15"/>
                    <a:pt x="114" y="19"/>
                  </a:cubicBezTo>
                  <a:cubicBezTo>
                    <a:pt x="152" y="28"/>
                    <a:pt x="168" y="36"/>
                    <a:pt x="173" y="61"/>
                  </a:cubicBezTo>
                  <a:cubicBezTo>
                    <a:pt x="174" y="69"/>
                    <a:pt x="172" y="77"/>
                    <a:pt x="166" y="85"/>
                  </a:cubicBezTo>
                  <a:cubicBezTo>
                    <a:pt x="155" y="99"/>
                    <a:pt x="135" y="110"/>
                    <a:pt x="126" y="111"/>
                  </a:cubicBezTo>
                  <a:cubicBezTo>
                    <a:pt x="125" y="111"/>
                    <a:pt x="125" y="110"/>
                    <a:pt x="125" y="109"/>
                  </a:cubicBezTo>
                  <a:cubicBezTo>
                    <a:pt x="125" y="108"/>
                    <a:pt x="125" y="108"/>
                    <a:pt x="126" y="108"/>
                  </a:cubicBezTo>
                  <a:cubicBezTo>
                    <a:pt x="134" y="107"/>
                    <a:pt x="153" y="97"/>
                    <a:pt x="164" y="83"/>
                  </a:cubicBezTo>
                  <a:cubicBezTo>
                    <a:pt x="169" y="76"/>
                    <a:pt x="171" y="68"/>
                    <a:pt x="170" y="61"/>
                  </a:cubicBezTo>
                  <a:cubicBezTo>
                    <a:pt x="166" y="39"/>
                    <a:pt x="151" y="31"/>
                    <a:pt x="114" y="22"/>
                  </a:cubicBezTo>
                  <a:cubicBezTo>
                    <a:pt x="97" y="18"/>
                    <a:pt x="66" y="17"/>
                    <a:pt x="51" y="17"/>
                  </a:cubicBezTo>
                  <a:cubicBezTo>
                    <a:pt x="30" y="16"/>
                    <a:pt x="11" y="1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549">
              <a:extLst>
                <a:ext uri="{FF2B5EF4-FFF2-40B4-BE49-F238E27FC236}">
                  <a16:creationId xmlns:a16="http://schemas.microsoft.com/office/drawing/2014/main" id="{9C419699-5484-7C94-79F5-1F278BA8ABE2}"/>
                </a:ext>
              </a:extLst>
            </p:cNvPr>
            <p:cNvSpPr/>
            <p:nvPr>
              <p:custDataLst>
                <p:tags r:id="rId407"/>
              </p:custDataLst>
            </p:nvPr>
          </p:nvSpPr>
          <p:spPr bwMode="auto">
            <a:xfrm>
              <a:off x="7587193" y="1997075"/>
              <a:ext cx="328613" cy="200025"/>
            </a:xfrm>
            <a:custGeom>
              <a:avLst/>
              <a:gdLst>
                <a:gd name="T0" fmla="*/ 7 w 155"/>
                <a:gd name="T1" fmla="*/ 1 h 95"/>
                <a:gd name="T2" fmla="*/ 114 w 155"/>
                <a:gd name="T3" fmla="*/ 36 h 95"/>
                <a:gd name="T4" fmla="*/ 254 w 155"/>
                <a:gd name="T5" fmla="*/ 49 h 95"/>
                <a:gd name="T6" fmla="*/ 363 w 155"/>
                <a:gd name="T7" fmla="*/ 134 h 95"/>
                <a:gd name="T8" fmla="*/ 248 w 155"/>
                <a:gd name="T9" fmla="*/ 221 h 95"/>
                <a:gd name="T10" fmla="*/ 243 w 155"/>
                <a:gd name="T11" fmla="*/ 220 h 95"/>
                <a:gd name="T12" fmla="*/ 246 w 155"/>
                <a:gd name="T13" fmla="*/ 215 h 95"/>
                <a:gd name="T14" fmla="*/ 357 w 155"/>
                <a:gd name="T15" fmla="*/ 135 h 95"/>
                <a:gd name="T16" fmla="*/ 254 w 155"/>
                <a:gd name="T17" fmla="*/ 56 h 95"/>
                <a:gd name="T18" fmla="*/ 114 w 155"/>
                <a:gd name="T19" fmla="*/ 42 h 95"/>
                <a:gd name="T20" fmla="*/ 1 w 155"/>
                <a:gd name="T21" fmla="*/ 7 h 95"/>
                <a:gd name="T22" fmla="*/ 1 w 155"/>
                <a:gd name="T23" fmla="*/ 1 h 95"/>
                <a:gd name="T24" fmla="*/ 7 w 155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95">
                  <a:moveTo>
                    <a:pt x="3" y="1"/>
                  </a:moveTo>
                  <a:cubicBezTo>
                    <a:pt x="13" y="13"/>
                    <a:pt x="27" y="14"/>
                    <a:pt x="48" y="15"/>
                  </a:cubicBezTo>
                  <a:cubicBezTo>
                    <a:pt x="61" y="16"/>
                    <a:pt x="90" y="17"/>
                    <a:pt x="106" y="21"/>
                  </a:cubicBezTo>
                  <a:cubicBezTo>
                    <a:pt x="135" y="28"/>
                    <a:pt x="151" y="37"/>
                    <a:pt x="153" y="57"/>
                  </a:cubicBezTo>
                  <a:cubicBezTo>
                    <a:pt x="155" y="80"/>
                    <a:pt x="116" y="94"/>
                    <a:pt x="104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3"/>
                    <a:pt x="102" y="92"/>
                    <a:pt x="103" y="92"/>
                  </a:cubicBezTo>
                  <a:cubicBezTo>
                    <a:pt x="116" y="91"/>
                    <a:pt x="152" y="77"/>
                    <a:pt x="150" y="58"/>
                  </a:cubicBezTo>
                  <a:cubicBezTo>
                    <a:pt x="148" y="39"/>
                    <a:pt x="133" y="31"/>
                    <a:pt x="106" y="24"/>
                  </a:cubicBezTo>
                  <a:cubicBezTo>
                    <a:pt x="89" y="20"/>
                    <a:pt x="61" y="19"/>
                    <a:pt x="48" y="18"/>
                  </a:cubicBezTo>
                  <a:cubicBezTo>
                    <a:pt x="27" y="17"/>
                    <a:pt x="11" y="16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550">
              <a:extLst>
                <a:ext uri="{FF2B5EF4-FFF2-40B4-BE49-F238E27FC236}">
                  <a16:creationId xmlns:a16="http://schemas.microsoft.com/office/drawing/2014/main" id="{CA6DBC87-F8DB-08B7-96B6-875FF22614D0}"/>
                </a:ext>
              </a:extLst>
            </p:cNvPr>
            <p:cNvSpPr>
              <a:spLocks noEditPoints="1"/>
            </p:cNvSpPr>
            <p:nvPr>
              <p:custDataLst>
                <p:tags r:id="rId408"/>
              </p:custDataLst>
            </p:nvPr>
          </p:nvSpPr>
          <p:spPr bwMode="auto">
            <a:xfrm>
              <a:off x="7582430" y="1698625"/>
              <a:ext cx="1000125" cy="2503487"/>
            </a:xfrm>
            <a:custGeom>
              <a:avLst/>
              <a:gdLst>
                <a:gd name="T0" fmla="*/ 495 w 472"/>
                <a:gd name="T1" fmla="*/ 527 h 1184"/>
                <a:gd name="T2" fmla="*/ 818 w 472"/>
                <a:gd name="T3" fmla="*/ 2184 h 1184"/>
                <a:gd name="T4" fmla="*/ 792 w 472"/>
                <a:gd name="T5" fmla="*/ 2399 h 1184"/>
                <a:gd name="T6" fmla="*/ 766 w 472"/>
                <a:gd name="T7" fmla="*/ 2476 h 1184"/>
                <a:gd name="T8" fmla="*/ 767 w 472"/>
                <a:gd name="T9" fmla="*/ 2607 h 1184"/>
                <a:gd name="T10" fmla="*/ 832 w 472"/>
                <a:gd name="T11" fmla="*/ 2533 h 1184"/>
                <a:gd name="T12" fmla="*/ 816 w 472"/>
                <a:gd name="T13" fmla="*/ 2623 h 1184"/>
                <a:gd name="T14" fmla="*/ 826 w 472"/>
                <a:gd name="T15" fmla="*/ 2576 h 1184"/>
                <a:gd name="T16" fmla="*/ 872 w 472"/>
                <a:gd name="T17" fmla="*/ 2781 h 1184"/>
                <a:gd name="T18" fmla="*/ 909 w 472"/>
                <a:gd name="T19" fmla="*/ 2753 h 1184"/>
                <a:gd name="T20" fmla="*/ 916 w 472"/>
                <a:gd name="T21" fmla="*/ 2746 h 1184"/>
                <a:gd name="T22" fmla="*/ 958 w 472"/>
                <a:gd name="T23" fmla="*/ 2555 h 1184"/>
                <a:gd name="T24" fmla="*/ 958 w 472"/>
                <a:gd name="T25" fmla="*/ 2789 h 1184"/>
                <a:gd name="T26" fmla="*/ 1001 w 472"/>
                <a:gd name="T27" fmla="*/ 2421 h 1184"/>
                <a:gd name="T28" fmla="*/ 1049 w 472"/>
                <a:gd name="T29" fmla="*/ 2457 h 1184"/>
                <a:gd name="T30" fmla="*/ 781 w 472"/>
                <a:gd name="T31" fmla="*/ 1645 h 1184"/>
                <a:gd name="T32" fmla="*/ 853 w 472"/>
                <a:gd name="T33" fmla="*/ 1645 h 1184"/>
                <a:gd name="T34" fmla="*/ 937 w 472"/>
                <a:gd name="T35" fmla="*/ 2095 h 1184"/>
                <a:gd name="T36" fmla="*/ 1022 w 472"/>
                <a:gd name="T37" fmla="*/ 2348 h 1184"/>
                <a:gd name="T38" fmla="*/ 773 w 472"/>
                <a:gd name="T39" fmla="*/ 1265 h 1184"/>
                <a:gd name="T40" fmla="*/ 767 w 472"/>
                <a:gd name="T41" fmla="*/ 754 h 1184"/>
                <a:gd name="T42" fmla="*/ 820 w 472"/>
                <a:gd name="T43" fmla="*/ 1208 h 1184"/>
                <a:gd name="T44" fmla="*/ 922 w 472"/>
                <a:gd name="T45" fmla="*/ 1582 h 1184"/>
                <a:gd name="T46" fmla="*/ 816 w 472"/>
                <a:gd name="T47" fmla="*/ 1055 h 1184"/>
                <a:gd name="T48" fmla="*/ 830 w 472"/>
                <a:gd name="T49" fmla="*/ 1095 h 1184"/>
                <a:gd name="T50" fmla="*/ 613 w 472"/>
                <a:gd name="T51" fmla="*/ 400 h 1184"/>
                <a:gd name="T52" fmla="*/ 5 w 472"/>
                <a:gd name="T53" fmla="*/ 0 h 1184"/>
                <a:gd name="T54" fmla="*/ 12 w 472"/>
                <a:gd name="T55" fmla="*/ 76 h 1184"/>
                <a:gd name="T56" fmla="*/ 307 w 472"/>
                <a:gd name="T57" fmla="*/ 268 h 1184"/>
                <a:gd name="T58" fmla="*/ 256 w 472"/>
                <a:gd name="T59" fmla="*/ 268 h 1184"/>
                <a:gd name="T60" fmla="*/ 127 w 472"/>
                <a:gd name="T61" fmla="*/ 250 h 1184"/>
                <a:gd name="T62" fmla="*/ 100 w 472"/>
                <a:gd name="T63" fmla="*/ 242 h 1184"/>
                <a:gd name="T64" fmla="*/ 5 w 472"/>
                <a:gd name="T65" fmla="*/ 294 h 1184"/>
                <a:gd name="T66" fmla="*/ 314 w 472"/>
                <a:gd name="T67" fmla="*/ 278 h 1184"/>
                <a:gd name="T68" fmla="*/ 647 w 472"/>
                <a:gd name="T69" fmla="*/ 543 h 1184"/>
                <a:gd name="T70" fmla="*/ 431 w 472"/>
                <a:gd name="T71" fmla="*/ 320 h 1184"/>
                <a:gd name="T72" fmla="*/ 539 w 472"/>
                <a:gd name="T73" fmla="*/ 506 h 1184"/>
                <a:gd name="T74" fmla="*/ 666 w 472"/>
                <a:gd name="T75" fmla="*/ 706 h 1184"/>
                <a:gd name="T76" fmla="*/ 674 w 472"/>
                <a:gd name="T77" fmla="*/ 718 h 1184"/>
                <a:gd name="T78" fmla="*/ 788 w 472"/>
                <a:gd name="T79" fmla="*/ 1438 h 1184"/>
                <a:gd name="T80" fmla="*/ 921 w 472"/>
                <a:gd name="T81" fmla="*/ 2292 h 1184"/>
                <a:gd name="T82" fmla="*/ 937 w 472"/>
                <a:gd name="T83" fmla="*/ 2619 h 1184"/>
                <a:gd name="T84" fmla="*/ 864 w 472"/>
                <a:gd name="T85" fmla="*/ 2599 h 1184"/>
                <a:gd name="T86" fmla="*/ 834 w 472"/>
                <a:gd name="T87" fmla="*/ 2527 h 1184"/>
                <a:gd name="T88" fmla="*/ 832 w 472"/>
                <a:gd name="T89" fmla="*/ 2251 h 1184"/>
                <a:gd name="T90" fmla="*/ 695 w 472"/>
                <a:gd name="T91" fmla="*/ 891 h 1184"/>
                <a:gd name="T92" fmla="*/ 677 w 472"/>
                <a:gd name="T93" fmla="*/ 1430 h 1184"/>
                <a:gd name="T94" fmla="*/ 770 w 472"/>
                <a:gd name="T95" fmla="*/ 1632 h 1184"/>
                <a:gd name="T96" fmla="*/ 775 w 472"/>
                <a:gd name="T97" fmla="*/ 1807 h 1184"/>
                <a:gd name="T98" fmla="*/ 818 w 472"/>
                <a:gd name="T99" fmla="*/ 2015 h 1184"/>
                <a:gd name="T100" fmla="*/ 834 w 472"/>
                <a:gd name="T101" fmla="*/ 1934 h 1184"/>
                <a:gd name="T102" fmla="*/ 953 w 472"/>
                <a:gd name="T103" fmla="*/ 2441 h 1184"/>
                <a:gd name="T104" fmla="*/ 845 w 472"/>
                <a:gd name="T105" fmla="*/ 2533 h 1184"/>
                <a:gd name="T106" fmla="*/ 727 w 472"/>
                <a:gd name="T107" fmla="*/ 1894 h 1184"/>
                <a:gd name="T108" fmla="*/ 371 w 472"/>
                <a:gd name="T109" fmla="*/ 362 h 1184"/>
                <a:gd name="T110" fmla="*/ 518 w 472"/>
                <a:gd name="T111" fmla="*/ 493 h 1184"/>
                <a:gd name="T112" fmla="*/ 495 w 472"/>
                <a:gd name="T113" fmla="*/ 518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72" h="1184">
                  <a:moveTo>
                    <a:pt x="2" y="128"/>
                  </a:moveTo>
                  <a:cubicBezTo>
                    <a:pt x="6" y="129"/>
                    <a:pt x="16" y="128"/>
                    <a:pt x="29" y="128"/>
                  </a:cubicBezTo>
                  <a:cubicBezTo>
                    <a:pt x="51" y="127"/>
                    <a:pt x="98" y="126"/>
                    <a:pt x="108" y="132"/>
                  </a:cubicBezTo>
                  <a:cubicBezTo>
                    <a:pt x="109" y="132"/>
                    <a:pt x="112" y="135"/>
                    <a:pt x="113" y="134"/>
                  </a:cubicBezTo>
                  <a:cubicBezTo>
                    <a:pt x="124" y="143"/>
                    <a:pt x="132" y="149"/>
                    <a:pt x="136" y="154"/>
                  </a:cubicBezTo>
                  <a:cubicBezTo>
                    <a:pt x="144" y="166"/>
                    <a:pt x="187" y="216"/>
                    <a:pt x="206" y="221"/>
                  </a:cubicBezTo>
                  <a:cubicBezTo>
                    <a:pt x="207" y="222"/>
                    <a:pt x="208" y="222"/>
                    <a:pt x="208" y="223"/>
                  </a:cubicBezTo>
                  <a:cubicBezTo>
                    <a:pt x="219" y="231"/>
                    <a:pt x="234" y="260"/>
                    <a:pt x="239" y="270"/>
                  </a:cubicBezTo>
                  <a:cubicBezTo>
                    <a:pt x="262" y="320"/>
                    <a:pt x="269" y="360"/>
                    <a:pt x="263" y="406"/>
                  </a:cubicBezTo>
                  <a:cubicBezTo>
                    <a:pt x="257" y="448"/>
                    <a:pt x="252" y="581"/>
                    <a:pt x="274" y="660"/>
                  </a:cubicBezTo>
                  <a:cubicBezTo>
                    <a:pt x="274" y="662"/>
                    <a:pt x="275" y="669"/>
                    <a:pt x="277" y="680"/>
                  </a:cubicBezTo>
                  <a:cubicBezTo>
                    <a:pt x="283" y="711"/>
                    <a:pt x="293" y="768"/>
                    <a:pt x="303" y="803"/>
                  </a:cubicBezTo>
                  <a:cubicBezTo>
                    <a:pt x="313" y="842"/>
                    <a:pt x="328" y="882"/>
                    <a:pt x="340" y="913"/>
                  </a:cubicBezTo>
                  <a:cubicBezTo>
                    <a:pt x="342" y="917"/>
                    <a:pt x="343" y="921"/>
                    <a:pt x="344" y="924"/>
                  </a:cubicBezTo>
                  <a:cubicBezTo>
                    <a:pt x="344" y="924"/>
                    <a:pt x="344" y="925"/>
                    <a:pt x="344" y="925"/>
                  </a:cubicBezTo>
                  <a:cubicBezTo>
                    <a:pt x="342" y="931"/>
                    <a:pt x="344" y="935"/>
                    <a:pt x="345" y="940"/>
                  </a:cubicBezTo>
                  <a:cubicBezTo>
                    <a:pt x="346" y="944"/>
                    <a:pt x="348" y="948"/>
                    <a:pt x="347" y="953"/>
                  </a:cubicBezTo>
                  <a:cubicBezTo>
                    <a:pt x="346" y="964"/>
                    <a:pt x="343" y="975"/>
                    <a:pt x="340" y="986"/>
                  </a:cubicBezTo>
                  <a:cubicBezTo>
                    <a:pt x="334" y="1009"/>
                    <a:pt x="334" y="1009"/>
                    <a:pt x="334" y="1009"/>
                  </a:cubicBezTo>
                  <a:cubicBezTo>
                    <a:pt x="334" y="1011"/>
                    <a:pt x="334" y="1013"/>
                    <a:pt x="333" y="1015"/>
                  </a:cubicBezTo>
                  <a:cubicBezTo>
                    <a:pt x="333" y="1015"/>
                    <a:pt x="333" y="1015"/>
                    <a:pt x="333" y="1015"/>
                  </a:cubicBezTo>
                  <a:cubicBezTo>
                    <a:pt x="332" y="1022"/>
                    <a:pt x="332" y="1022"/>
                    <a:pt x="332" y="1022"/>
                  </a:cubicBezTo>
                  <a:cubicBezTo>
                    <a:pt x="331" y="1028"/>
                    <a:pt x="330" y="1034"/>
                    <a:pt x="327" y="1039"/>
                  </a:cubicBezTo>
                  <a:cubicBezTo>
                    <a:pt x="325" y="1042"/>
                    <a:pt x="323" y="1044"/>
                    <a:pt x="320" y="1046"/>
                  </a:cubicBezTo>
                  <a:cubicBezTo>
                    <a:pt x="316" y="1050"/>
                    <a:pt x="312" y="1053"/>
                    <a:pt x="312" y="1060"/>
                  </a:cubicBezTo>
                  <a:cubicBezTo>
                    <a:pt x="312" y="1061"/>
                    <a:pt x="313" y="1061"/>
                    <a:pt x="313" y="1061"/>
                  </a:cubicBezTo>
                  <a:cubicBezTo>
                    <a:pt x="314" y="1061"/>
                    <a:pt x="315" y="1061"/>
                    <a:pt x="315" y="1060"/>
                  </a:cubicBezTo>
                  <a:cubicBezTo>
                    <a:pt x="315" y="1055"/>
                    <a:pt x="319" y="1052"/>
                    <a:pt x="322" y="1048"/>
                  </a:cubicBezTo>
                  <a:cubicBezTo>
                    <a:pt x="325" y="1046"/>
                    <a:pt x="328" y="1044"/>
                    <a:pt x="330" y="1040"/>
                  </a:cubicBezTo>
                  <a:cubicBezTo>
                    <a:pt x="331" y="1038"/>
                    <a:pt x="332" y="1034"/>
                    <a:pt x="333" y="1031"/>
                  </a:cubicBezTo>
                  <a:cubicBezTo>
                    <a:pt x="333" y="1032"/>
                    <a:pt x="333" y="1033"/>
                    <a:pt x="333" y="1033"/>
                  </a:cubicBezTo>
                  <a:cubicBezTo>
                    <a:pt x="333" y="1041"/>
                    <a:pt x="333" y="1048"/>
                    <a:pt x="332" y="1055"/>
                  </a:cubicBezTo>
                  <a:cubicBezTo>
                    <a:pt x="331" y="1061"/>
                    <a:pt x="329" y="1067"/>
                    <a:pt x="327" y="1072"/>
                  </a:cubicBezTo>
                  <a:cubicBezTo>
                    <a:pt x="324" y="1081"/>
                    <a:pt x="321" y="1091"/>
                    <a:pt x="321" y="1101"/>
                  </a:cubicBezTo>
                  <a:cubicBezTo>
                    <a:pt x="321" y="1102"/>
                    <a:pt x="322" y="1103"/>
                    <a:pt x="323" y="1103"/>
                  </a:cubicBezTo>
                  <a:cubicBezTo>
                    <a:pt x="324" y="1103"/>
                    <a:pt x="324" y="1102"/>
                    <a:pt x="324" y="1101"/>
                  </a:cubicBezTo>
                  <a:cubicBezTo>
                    <a:pt x="324" y="1091"/>
                    <a:pt x="327" y="1083"/>
                    <a:pt x="330" y="1073"/>
                  </a:cubicBezTo>
                  <a:cubicBezTo>
                    <a:pt x="332" y="1068"/>
                    <a:pt x="334" y="1062"/>
                    <a:pt x="335" y="1056"/>
                  </a:cubicBezTo>
                  <a:cubicBezTo>
                    <a:pt x="335" y="1054"/>
                    <a:pt x="336" y="1052"/>
                    <a:pt x="336" y="1050"/>
                  </a:cubicBezTo>
                  <a:cubicBezTo>
                    <a:pt x="337" y="1052"/>
                    <a:pt x="337" y="1052"/>
                    <a:pt x="337" y="1052"/>
                  </a:cubicBezTo>
                  <a:cubicBezTo>
                    <a:pt x="339" y="1060"/>
                    <a:pt x="342" y="1069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48" y="1077"/>
                    <a:pt x="347" y="1083"/>
                    <a:pt x="345" y="1089"/>
                  </a:cubicBezTo>
                  <a:cubicBezTo>
                    <a:pt x="344" y="1091"/>
                    <a:pt x="344" y="1094"/>
                    <a:pt x="343" y="1096"/>
                  </a:cubicBezTo>
                  <a:cubicBezTo>
                    <a:pt x="337" y="1119"/>
                    <a:pt x="332" y="1145"/>
                    <a:pt x="335" y="1157"/>
                  </a:cubicBezTo>
                  <a:cubicBezTo>
                    <a:pt x="335" y="1158"/>
                    <a:pt x="336" y="1159"/>
                    <a:pt x="336" y="1159"/>
                  </a:cubicBezTo>
                  <a:cubicBezTo>
                    <a:pt x="337" y="1158"/>
                    <a:pt x="338" y="1158"/>
                    <a:pt x="338" y="1157"/>
                  </a:cubicBezTo>
                  <a:cubicBezTo>
                    <a:pt x="335" y="1147"/>
                    <a:pt x="339" y="1129"/>
                    <a:pt x="343" y="1110"/>
                  </a:cubicBezTo>
                  <a:cubicBezTo>
                    <a:pt x="344" y="1117"/>
                    <a:pt x="346" y="1124"/>
                    <a:pt x="348" y="1131"/>
                  </a:cubicBezTo>
                  <a:cubicBezTo>
                    <a:pt x="351" y="1144"/>
                    <a:pt x="354" y="1157"/>
                    <a:pt x="351" y="1169"/>
                  </a:cubicBezTo>
                  <a:cubicBezTo>
                    <a:pt x="350" y="1170"/>
                    <a:pt x="351" y="1170"/>
                    <a:pt x="352" y="1171"/>
                  </a:cubicBezTo>
                  <a:cubicBezTo>
                    <a:pt x="352" y="1171"/>
                    <a:pt x="353" y="1170"/>
                    <a:pt x="354" y="1170"/>
                  </a:cubicBezTo>
                  <a:cubicBezTo>
                    <a:pt x="357" y="1158"/>
                    <a:pt x="354" y="1144"/>
                    <a:pt x="350" y="1130"/>
                  </a:cubicBezTo>
                  <a:cubicBezTo>
                    <a:pt x="348" y="1119"/>
                    <a:pt x="345" y="1107"/>
                    <a:pt x="346" y="1096"/>
                  </a:cubicBezTo>
                  <a:cubicBezTo>
                    <a:pt x="347" y="1094"/>
                    <a:pt x="348" y="1092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50" y="1084"/>
                    <a:pt x="351" y="1079"/>
                    <a:pt x="352" y="1075"/>
                  </a:cubicBezTo>
                  <a:cubicBezTo>
                    <a:pt x="353" y="1077"/>
                    <a:pt x="354" y="1080"/>
                    <a:pt x="355" y="1083"/>
                  </a:cubicBezTo>
                  <a:cubicBezTo>
                    <a:pt x="356" y="1088"/>
                    <a:pt x="358" y="1093"/>
                    <a:pt x="359" y="1098"/>
                  </a:cubicBezTo>
                  <a:cubicBezTo>
                    <a:pt x="363" y="1109"/>
                    <a:pt x="367" y="1122"/>
                    <a:pt x="366" y="1135"/>
                  </a:cubicBezTo>
                  <a:cubicBezTo>
                    <a:pt x="365" y="1160"/>
                    <a:pt x="365" y="1170"/>
                    <a:pt x="366" y="1177"/>
                  </a:cubicBezTo>
                  <a:cubicBezTo>
                    <a:pt x="366" y="1177"/>
                    <a:pt x="367" y="1178"/>
                    <a:pt x="368" y="1178"/>
                  </a:cubicBezTo>
                  <a:cubicBezTo>
                    <a:pt x="368" y="1178"/>
                    <a:pt x="369" y="1177"/>
                    <a:pt x="369" y="1176"/>
                  </a:cubicBezTo>
                  <a:cubicBezTo>
                    <a:pt x="368" y="1170"/>
                    <a:pt x="368" y="1160"/>
                    <a:pt x="369" y="1135"/>
                  </a:cubicBezTo>
                  <a:cubicBezTo>
                    <a:pt x="369" y="1133"/>
                    <a:pt x="369" y="1132"/>
                    <a:pt x="369" y="1130"/>
                  </a:cubicBezTo>
                  <a:cubicBezTo>
                    <a:pt x="374" y="1135"/>
                    <a:pt x="377" y="1143"/>
                    <a:pt x="379" y="1151"/>
                  </a:cubicBezTo>
                  <a:cubicBezTo>
                    <a:pt x="382" y="1162"/>
                    <a:pt x="382" y="1162"/>
                    <a:pt x="382" y="1162"/>
                  </a:cubicBezTo>
                  <a:cubicBezTo>
                    <a:pt x="382" y="1163"/>
                    <a:pt x="382" y="1164"/>
                    <a:pt x="382" y="1165"/>
                  </a:cubicBezTo>
                  <a:cubicBezTo>
                    <a:pt x="382" y="1171"/>
                    <a:pt x="382" y="1177"/>
                    <a:pt x="380" y="1182"/>
                  </a:cubicBezTo>
                  <a:cubicBezTo>
                    <a:pt x="380" y="1183"/>
                    <a:pt x="380" y="1184"/>
                    <a:pt x="381" y="1184"/>
                  </a:cubicBezTo>
                  <a:cubicBezTo>
                    <a:pt x="382" y="1184"/>
                    <a:pt x="383" y="1184"/>
                    <a:pt x="383" y="1183"/>
                  </a:cubicBezTo>
                  <a:cubicBezTo>
                    <a:pt x="385" y="1178"/>
                    <a:pt x="385" y="1172"/>
                    <a:pt x="385" y="1165"/>
                  </a:cubicBezTo>
                  <a:cubicBezTo>
                    <a:pt x="385" y="1164"/>
                    <a:pt x="385" y="1164"/>
                    <a:pt x="385" y="1163"/>
                  </a:cubicBezTo>
                  <a:cubicBezTo>
                    <a:pt x="386" y="1163"/>
                    <a:pt x="386" y="1162"/>
                    <a:pt x="386" y="1162"/>
                  </a:cubicBezTo>
                  <a:cubicBezTo>
                    <a:pt x="385" y="1162"/>
                    <a:pt x="385" y="1162"/>
                    <a:pt x="385" y="1162"/>
                  </a:cubicBezTo>
                  <a:cubicBezTo>
                    <a:pt x="386" y="1157"/>
                    <a:pt x="386" y="1153"/>
                    <a:pt x="387" y="1149"/>
                  </a:cubicBezTo>
                  <a:cubicBezTo>
                    <a:pt x="389" y="1143"/>
                    <a:pt x="389" y="1143"/>
                    <a:pt x="389" y="1143"/>
                  </a:cubicBezTo>
                  <a:cubicBezTo>
                    <a:pt x="392" y="1131"/>
                    <a:pt x="395" y="1121"/>
                    <a:pt x="397" y="1108"/>
                  </a:cubicBezTo>
                  <a:cubicBezTo>
                    <a:pt x="397" y="1103"/>
                    <a:pt x="399" y="1096"/>
                    <a:pt x="401" y="1091"/>
                  </a:cubicBezTo>
                  <a:cubicBezTo>
                    <a:pt x="401" y="1088"/>
                    <a:pt x="402" y="1085"/>
                    <a:pt x="402" y="1083"/>
                  </a:cubicBezTo>
                  <a:cubicBezTo>
                    <a:pt x="403" y="1083"/>
                    <a:pt x="403" y="1082"/>
                    <a:pt x="403" y="1082"/>
                  </a:cubicBezTo>
                  <a:cubicBezTo>
                    <a:pt x="403" y="1082"/>
                    <a:pt x="403" y="1081"/>
                    <a:pt x="403" y="1081"/>
                  </a:cubicBezTo>
                  <a:cubicBezTo>
                    <a:pt x="404" y="1075"/>
                    <a:pt x="405" y="1070"/>
                    <a:pt x="405" y="1064"/>
                  </a:cubicBezTo>
                  <a:cubicBezTo>
                    <a:pt x="405" y="1063"/>
                    <a:pt x="405" y="1061"/>
                    <a:pt x="405" y="1060"/>
                  </a:cubicBezTo>
                  <a:cubicBezTo>
                    <a:pt x="407" y="1075"/>
                    <a:pt x="409" y="1089"/>
                    <a:pt x="409" y="1104"/>
                  </a:cubicBezTo>
                  <a:cubicBezTo>
                    <a:pt x="410" y="1112"/>
                    <a:pt x="407" y="1129"/>
                    <a:pt x="404" y="1146"/>
                  </a:cubicBezTo>
                  <a:cubicBezTo>
                    <a:pt x="402" y="1160"/>
                    <a:pt x="400" y="1172"/>
                    <a:pt x="400" y="1180"/>
                  </a:cubicBezTo>
                  <a:cubicBezTo>
                    <a:pt x="400" y="1181"/>
                    <a:pt x="401" y="1181"/>
                    <a:pt x="401" y="1181"/>
                  </a:cubicBezTo>
                  <a:cubicBezTo>
                    <a:pt x="402" y="1181"/>
                    <a:pt x="403" y="1181"/>
                    <a:pt x="403" y="1180"/>
                  </a:cubicBezTo>
                  <a:cubicBezTo>
                    <a:pt x="403" y="1173"/>
                    <a:pt x="405" y="1160"/>
                    <a:pt x="407" y="1146"/>
                  </a:cubicBezTo>
                  <a:cubicBezTo>
                    <a:pt x="410" y="1129"/>
                    <a:pt x="413" y="1112"/>
                    <a:pt x="412" y="1104"/>
                  </a:cubicBezTo>
                  <a:cubicBezTo>
                    <a:pt x="411" y="1080"/>
                    <a:pt x="409" y="1057"/>
                    <a:pt x="404" y="1033"/>
                  </a:cubicBezTo>
                  <a:cubicBezTo>
                    <a:pt x="403" y="1031"/>
                    <a:pt x="403" y="1031"/>
                    <a:pt x="403" y="1031"/>
                  </a:cubicBezTo>
                  <a:cubicBezTo>
                    <a:pt x="403" y="1031"/>
                    <a:pt x="403" y="1031"/>
                    <a:pt x="403" y="1030"/>
                  </a:cubicBezTo>
                  <a:cubicBezTo>
                    <a:pt x="401" y="1020"/>
                    <a:pt x="398" y="1010"/>
                    <a:pt x="395" y="999"/>
                  </a:cubicBezTo>
                  <a:cubicBezTo>
                    <a:pt x="403" y="1010"/>
                    <a:pt x="412" y="1018"/>
                    <a:pt x="421" y="1025"/>
                  </a:cubicBezTo>
                  <a:cubicBezTo>
                    <a:pt x="428" y="1031"/>
                    <a:pt x="434" y="1036"/>
                    <a:pt x="439" y="1042"/>
                  </a:cubicBezTo>
                  <a:cubicBezTo>
                    <a:pt x="453" y="1058"/>
                    <a:pt x="459" y="1077"/>
                    <a:pt x="465" y="1091"/>
                  </a:cubicBezTo>
                  <a:cubicBezTo>
                    <a:pt x="469" y="1101"/>
                    <a:pt x="469" y="1101"/>
                    <a:pt x="469" y="1101"/>
                  </a:cubicBezTo>
                  <a:cubicBezTo>
                    <a:pt x="469" y="1102"/>
                    <a:pt x="470" y="1102"/>
                    <a:pt x="470" y="1102"/>
                  </a:cubicBezTo>
                  <a:cubicBezTo>
                    <a:pt x="471" y="1102"/>
                    <a:pt x="472" y="1101"/>
                    <a:pt x="471" y="1100"/>
                  </a:cubicBezTo>
                  <a:cubicBezTo>
                    <a:pt x="468" y="1090"/>
                    <a:pt x="468" y="1090"/>
                    <a:pt x="468" y="1090"/>
                  </a:cubicBezTo>
                  <a:cubicBezTo>
                    <a:pt x="462" y="1075"/>
                    <a:pt x="455" y="1057"/>
                    <a:pt x="441" y="1040"/>
                  </a:cubicBezTo>
                  <a:cubicBezTo>
                    <a:pt x="436" y="1034"/>
                    <a:pt x="430" y="1029"/>
                    <a:pt x="423" y="1023"/>
                  </a:cubicBezTo>
                  <a:cubicBezTo>
                    <a:pt x="412" y="1014"/>
                    <a:pt x="400" y="1004"/>
                    <a:pt x="392" y="989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77" y="934"/>
                    <a:pt x="365" y="875"/>
                    <a:pt x="354" y="817"/>
                  </a:cubicBezTo>
                  <a:cubicBezTo>
                    <a:pt x="345" y="772"/>
                    <a:pt x="336" y="728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9" y="689"/>
                    <a:pt x="328" y="681"/>
                    <a:pt x="328" y="674"/>
                  </a:cubicBezTo>
                  <a:cubicBezTo>
                    <a:pt x="328" y="664"/>
                    <a:pt x="327" y="655"/>
                    <a:pt x="328" y="646"/>
                  </a:cubicBezTo>
                  <a:cubicBezTo>
                    <a:pt x="329" y="639"/>
                    <a:pt x="330" y="633"/>
                    <a:pt x="331" y="628"/>
                  </a:cubicBezTo>
                  <a:cubicBezTo>
                    <a:pt x="332" y="624"/>
                    <a:pt x="332" y="621"/>
                    <a:pt x="333" y="618"/>
                  </a:cubicBezTo>
                  <a:cubicBezTo>
                    <a:pt x="336" y="638"/>
                    <a:pt x="341" y="657"/>
                    <a:pt x="349" y="671"/>
                  </a:cubicBezTo>
                  <a:cubicBezTo>
                    <a:pt x="352" y="679"/>
                    <a:pt x="356" y="687"/>
                    <a:pt x="359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3" y="712"/>
                    <a:pt x="362" y="725"/>
                    <a:pt x="362" y="738"/>
                  </a:cubicBezTo>
                  <a:cubicBezTo>
                    <a:pt x="362" y="751"/>
                    <a:pt x="362" y="763"/>
                    <a:pt x="365" y="776"/>
                  </a:cubicBezTo>
                  <a:cubicBezTo>
                    <a:pt x="365" y="777"/>
                    <a:pt x="366" y="777"/>
                    <a:pt x="366" y="777"/>
                  </a:cubicBezTo>
                  <a:cubicBezTo>
                    <a:pt x="367" y="777"/>
                    <a:pt x="368" y="776"/>
                    <a:pt x="367" y="775"/>
                  </a:cubicBezTo>
                  <a:cubicBezTo>
                    <a:pt x="365" y="763"/>
                    <a:pt x="365" y="751"/>
                    <a:pt x="365" y="739"/>
                  </a:cubicBezTo>
                  <a:cubicBezTo>
                    <a:pt x="365" y="730"/>
                    <a:pt x="366" y="721"/>
                    <a:pt x="365" y="712"/>
                  </a:cubicBezTo>
                  <a:cubicBezTo>
                    <a:pt x="382" y="770"/>
                    <a:pt x="392" y="853"/>
                    <a:pt x="394" y="887"/>
                  </a:cubicBezTo>
                  <a:cubicBezTo>
                    <a:pt x="396" y="897"/>
                    <a:pt x="396" y="907"/>
                    <a:pt x="395" y="918"/>
                  </a:cubicBezTo>
                  <a:cubicBezTo>
                    <a:pt x="395" y="929"/>
                    <a:pt x="394" y="940"/>
                    <a:pt x="397" y="951"/>
                  </a:cubicBezTo>
                  <a:cubicBezTo>
                    <a:pt x="402" y="972"/>
                    <a:pt x="414" y="984"/>
                    <a:pt x="428" y="996"/>
                  </a:cubicBezTo>
                  <a:cubicBezTo>
                    <a:pt x="433" y="1001"/>
                    <a:pt x="438" y="1006"/>
                    <a:pt x="443" y="1011"/>
                  </a:cubicBezTo>
                  <a:cubicBezTo>
                    <a:pt x="444" y="1012"/>
                    <a:pt x="445" y="1012"/>
                    <a:pt x="445" y="1012"/>
                  </a:cubicBezTo>
                  <a:cubicBezTo>
                    <a:pt x="446" y="1011"/>
                    <a:pt x="446" y="1010"/>
                    <a:pt x="445" y="1009"/>
                  </a:cubicBezTo>
                  <a:cubicBezTo>
                    <a:pt x="440" y="1004"/>
                    <a:pt x="435" y="999"/>
                    <a:pt x="430" y="994"/>
                  </a:cubicBezTo>
                  <a:cubicBezTo>
                    <a:pt x="417" y="982"/>
                    <a:pt x="404" y="970"/>
                    <a:pt x="400" y="950"/>
                  </a:cubicBezTo>
                  <a:cubicBezTo>
                    <a:pt x="397" y="940"/>
                    <a:pt x="398" y="929"/>
                    <a:pt x="398" y="918"/>
                  </a:cubicBezTo>
                  <a:cubicBezTo>
                    <a:pt x="399" y="908"/>
                    <a:pt x="399" y="897"/>
                    <a:pt x="397" y="887"/>
                  </a:cubicBezTo>
                  <a:cubicBezTo>
                    <a:pt x="394" y="849"/>
                    <a:pt x="383" y="753"/>
                    <a:pt x="362" y="694"/>
                  </a:cubicBezTo>
                  <a:cubicBezTo>
                    <a:pt x="362" y="694"/>
                    <a:pt x="362" y="693"/>
                    <a:pt x="361" y="693"/>
                  </a:cubicBezTo>
                  <a:cubicBezTo>
                    <a:pt x="358" y="685"/>
                    <a:pt x="355" y="677"/>
                    <a:pt x="351" y="670"/>
                  </a:cubicBezTo>
                  <a:cubicBezTo>
                    <a:pt x="334" y="635"/>
                    <a:pt x="329" y="580"/>
                    <a:pt x="325" y="535"/>
                  </a:cubicBezTo>
                  <a:cubicBezTo>
                    <a:pt x="323" y="515"/>
                    <a:pt x="321" y="497"/>
                    <a:pt x="319" y="482"/>
                  </a:cubicBezTo>
                  <a:cubicBezTo>
                    <a:pt x="312" y="441"/>
                    <a:pt x="308" y="382"/>
                    <a:pt x="306" y="346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3" y="290"/>
                    <a:pt x="291" y="259"/>
                    <a:pt x="278" y="238"/>
                  </a:cubicBezTo>
                  <a:cubicBezTo>
                    <a:pt x="270" y="209"/>
                    <a:pt x="258" y="180"/>
                    <a:pt x="248" y="168"/>
                  </a:cubicBezTo>
                  <a:cubicBezTo>
                    <a:pt x="251" y="170"/>
                    <a:pt x="254" y="171"/>
                    <a:pt x="257" y="172"/>
                  </a:cubicBezTo>
                  <a:cubicBezTo>
                    <a:pt x="288" y="182"/>
                    <a:pt x="319" y="262"/>
                    <a:pt x="323" y="319"/>
                  </a:cubicBezTo>
                  <a:cubicBezTo>
                    <a:pt x="323" y="329"/>
                    <a:pt x="324" y="346"/>
                    <a:pt x="326" y="365"/>
                  </a:cubicBezTo>
                  <a:cubicBezTo>
                    <a:pt x="326" y="366"/>
                    <a:pt x="325" y="366"/>
                    <a:pt x="325" y="367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84"/>
                    <a:pt x="328" y="388"/>
                    <a:pt x="328" y="392"/>
                  </a:cubicBezTo>
                  <a:cubicBezTo>
                    <a:pt x="331" y="417"/>
                    <a:pt x="333" y="442"/>
                    <a:pt x="333" y="453"/>
                  </a:cubicBezTo>
                  <a:cubicBezTo>
                    <a:pt x="334" y="467"/>
                    <a:pt x="339" y="489"/>
                    <a:pt x="345" y="511"/>
                  </a:cubicBezTo>
                  <a:cubicBezTo>
                    <a:pt x="349" y="530"/>
                    <a:pt x="353" y="547"/>
                    <a:pt x="354" y="558"/>
                  </a:cubicBezTo>
                  <a:cubicBezTo>
                    <a:pt x="356" y="583"/>
                    <a:pt x="361" y="596"/>
                    <a:pt x="370" y="617"/>
                  </a:cubicBezTo>
                  <a:cubicBezTo>
                    <a:pt x="381" y="644"/>
                    <a:pt x="383" y="659"/>
                    <a:pt x="385" y="671"/>
                  </a:cubicBezTo>
                  <a:cubicBezTo>
                    <a:pt x="387" y="682"/>
                    <a:pt x="387" y="682"/>
                    <a:pt x="387" y="682"/>
                  </a:cubicBezTo>
                  <a:cubicBezTo>
                    <a:pt x="387" y="682"/>
                    <a:pt x="388" y="683"/>
                    <a:pt x="388" y="683"/>
                  </a:cubicBezTo>
                  <a:cubicBezTo>
                    <a:pt x="389" y="682"/>
                    <a:pt x="390" y="682"/>
                    <a:pt x="390" y="681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86" y="659"/>
                    <a:pt x="384" y="643"/>
                    <a:pt x="373" y="616"/>
                  </a:cubicBezTo>
                  <a:cubicBezTo>
                    <a:pt x="364" y="595"/>
                    <a:pt x="359" y="582"/>
                    <a:pt x="357" y="558"/>
                  </a:cubicBezTo>
                  <a:cubicBezTo>
                    <a:pt x="356" y="546"/>
                    <a:pt x="352" y="529"/>
                    <a:pt x="347" y="511"/>
                  </a:cubicBezTo>
                  <a:cubicBezTo>
                    <a:pt x="342" y="489"/>
                    <a:pt x="337" y="466"/>
                    <a:pt x="336" y="453"/>
                  </a:cubicBezTo>
                  <a:cubicBezTo>
                    <a:pt x="336" y="445"/>
                    <a:pt x="335" y="430"/>
                    <a:pt x="333" y="413"/>
                  </a:cubicBezTo>
                  <a:cubicBezTo>
                    <a:pt x="334" y="417"/>
                    <a:pt x="336" y="422"/>
                    <a:pt x="337" y="426"/>
                  </a:cubicBezTo>
                  <a:cubicBezTo>
                    <a:pt x="340" y="433"/>
                    <a:pt x="341" y="440"/>
                    <a:pt x="343" y="447"/>
                  </a:cubicBezTo>
                  <a:cubicBezTo>
                    <a:pt x="343" y="447"/>
                    <a:pt x="343" y="448"/>
                    <a:pt x="343" y="448"/>
                  </a:cubicBezTo>
                  <a:cubicBezTo>
                    <a:pt x="343" y="449"/>
                    <a:pt x="343" y="451"/>
                    <a:pt x="344" y="452"/>
                  </a:cubicBezTo>
                  <a:cubicBezTo>
                    <a:pt x="344" y="453"/>
                    <a:pt x="344" y="454"/>
                    <a:pt x="344" y="454"/>
                  </a:cubicBezTo>
                  <a:cubicBezTo>
                    <a:pt x="347" y="467"/>
                    <a:pt x="350" y="481"/>
                    <a:pt x="356" y="494"/>
                  </a:cubicBezTo>
                  <a:cubicBezTo>
                    <a:pt x="356" y="495"/>
                    <a:pt x="357" y="495"/>
                    <a:pt x="358" y="494"/>
                  </a:cubicBezTo>
                  <a:cubicBezTo>
                    <a:pt x="359" y="494"/>
                    <a:pt x="359" y="493"/>
                    <a:pt x="359" y="492"/>
                  </a:cubicBezTo>
                  <a:cubicBezTo>
                    <a:pt x="354" y="483"/>
                    <a:pt x="351" y="473"/>
                    <a:pt x="349" y="463"/>
                  </a:cubicBezTo>
                  <a:cubicBezTo>
                    <a:pt x="352" y="468"/>
                    <a:pt x="354" y="469"/>
                    <a:pt x="358" y="471"/>
                  </a:cubicBezTo>
                  <a:cubicBezTo>
                    <a:pt x="359" y="472"/>
                    <a:pt x="359" y="471"/>
                    <a:pt x="359" y="470"/>
                  </a:cubicBezTo>
                  <a:cubicBezTo>
                    <a:pt x="354" y="466"/>
                    <a:pt x="349" y="458"/>
                    <a:pt x="347" y="451"/>
                  </a:cubicBezTo>
                  <a:cubicBezTo>
                    <a:pt x="345" y="442"/>
                    <a:pt x="343" y="433"/>
                    <a:pt x="340" y="425"/>
                  </a:cubicBezTo>
                  <a:cubicBezTo>
                    <a:pt x="335" y="411"/>
                    <a:pt x="333" y="395"/>
                    <a:pt x="330" y="380"/>
                  </a:cubicBezTo>
                  <a:cubicBezTo>
                    <a:pt x="328" y="355"/>
                    <a:pt x="326" y="331"/>
                    <a:pt x="326" y="318"/>
                  </a:cubicBezTo>
                  <a:cubicBezTo>
                    <a:pt x="323" y="268"/>
                    <a:pt x="292" y="180"/>
                    <a:pt x="258" y="169"/>
                  </a:cubicBezTo>
                  <a:cubicBezTo>
                    <a:pt x="243" y="163"/>
                    <a:pt x="215" y="150"/>
                    <a:pt x="186" y="134"/>
                  </a:cubicBezTo>
                  <a:cubicBezTo>
                    <a:pt x="185" y="134"/>
                    <a:pt x="183" y="133"/>
                    <a:pt x="183" y="133"/>
                  </a:cubicBezTo>
                  <a:cubicBezTo>
                    <a:pt x="141" y="110"/>
                    <a:pt x="77" y="83"/>
                    <a:pt x="65" y="6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5"/>
                    <a:pt x="56" y="5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33" y="23"/>
                    <a:pt x="12" y="1"/>
                    <a:pt x="2" y="0"/>
                  </a:cubicBezTo>
                  <a:cubicBezTo>
                    <a:pt x="1" y="0"/>
                    <a:pt x="5" y="1"/>
                    <a:pt x="5" y="1"/>
                  </a:cubicBezTo>
                  <a:cubicBezTo>
                    <a:pt x="5" y="2"/>
                    <a:pt x="1" y="3"/>
                    <a:pt x="2" y="3"/>
                  </a:cubicBezTo>
                  <a:cubicBezTo>
                    <a:pt x="10" y="4"/>
                    <a:pt x="32" y="28"/>
                    <a:pt x="48" y="49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5" y="50"/>
                    <a:pt x="39" y="46"/>
                    <a:pt x="33" y="42"/>
                  </a:cubicBezTo>
                  <a:cubicBezTo>
                    <a:pt x="23" y="35"/>
                    <a:pt x="13" y="28"/>
                    <a:pt x="6" y="30"/>
                  </a:cubicBezTo>
                  <a:cubicBezTo>
                    <a:pt x="5" y="31"/>
                    <a:pt x="4" y="31"/>
                    <a:pt x="5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2"/>
                    <a:pt x="22" y="38"/>
                    <a:pt x="31" y="45"/>
                  </a:cubicBezTo>
                  <a:cubicBezTo>
                    <a:pt x="39" y="50"/>
                    <a:pt x="47" y="55"/>
                    <a:pt x="54" y="5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75"/>
                    <a:pt x="84" y="85"/>
                    <a:pt x="99" y="93"/>
                  </a:cubicBezTo>
                  <a:cubicBezTo>
                    <a:pt x="104" y="96"/>
                    <a:pt x="117" y="101"/>
                    <a:pt x="125" y="107"/>
                  </a:cubicBezTo>
                  <a:cubicBezTo>
                    <a:pt x="127" y="109"/>
                    <a:pt x="129" y="112"/>
                    <a:pt x="129" y="113"/>
                  </a:cubicBezTo>
                  <a:cubicBezTo>
                    <a:pt x="121" y="111"/>
                    <a:pt x="113" y="109"/>
                    <a:pt x="109" y="110"/>
                  </a:cubicBezTo>
                  <a:cubicBezTo>
                    <a:pt x="74" y="83"/>
                    <a:pt x="21" y="58"/>
                    <a:pt x="7" y="54"/>
                  </a:cubicBezTo>
                  <a:cubicBezTo>
                    <a:pt x="6" y="54"/>
                    <a:pt x="5" y="55"/>
                    <a:pt x="5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9" y="61"/>
                    <a:pt x="73" y="86"/>
                    <a:pt x="106" y="111"/>
                  </a:cubicBezTo>
                  <a:cubicBezTo>
                    <a:pt x="106" y="111"/>
                    <a:pt x="106" y="112"/>
                    <a:pt x="106" y="112"/>
                  </a:cubicBezTo>
                  <a:cubicBezTo>
                    <a:pt x="106" y="113"/>
                    <a:pt x="107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12" y="116"/>
                    <a:pt x="116" y="120"/>
                    <a:pt x="121" y="123"/>
                  </a:cubicBezTo>
                  <a:cubicBezTo>
                    <a:pt x="133" y="132"/>
                    <a:pt x="145" y="142"/>
                    <a:pt x="156" y="150"/>
                  </a:cubicBezTo>
                  <a:cubicBezTo>
                    <a:pt x="147" y="149"/>
                    <a:pt x="138" y="148"/>
                    <a:pt x="130" y="143"/>
                  </a:cubicBezTo>
                  <a:cubicBezTo>
                    <a:pt x="130" y="142"/>
                    <a:pt x="129" y="142"/>
                    <a:pt x="129" y="142"/>
                  </a:cubicBezTo>
                  <a:cubicBezTo>
                    <a:pt x="124" y="138"/>
                    <a:pt x="116" y="132"/>
                    <a:pt x="106" y="127"/>
                  </a:cubicBezTo>
                  <a:cubicBezTo>
                    <a:pt x="88" y="118"/>
                    <a:pt x="64" y="111"/>
                    <a:pt x="53" y="106"/>
                  </a:cubicBezTo>
                  <a:cubicBezTo>
                    <a:pt x="53" y="106"/>
                    <a:pt x="52" y="105"/>
                    <a:pt x="52" y="105"/>
                  </a:cubicBezTo>
                  <a:cubicBezTo>
                    <a:pt x="49" y="104"/>
                    <a:pt x="45" y="101"/>
                    <a:pt x="40" y="97"/>
                  </a:cubicBezTo>
                  <a:cubicBezTo>
                    <a:pt x="31" y="90"/>
                    <a:pt x="19" y="81"/>
                    <a:pt x="3" y="81"/>
                  </a:cubicBezTo>
                  <a:cubicBezTo>
                    <a:pt x="3" y="81"/>
                    <a:pt x="2" y="82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8" y="84"/>
                    <a:pt x="29" y="93"/>
                    <a:pt x="39" y="100"/>
                  </a:cubicBezTo>
                  <a:cubicBezTo>
                    <a:pt x="40" y="101"/>
                    <a:pt x="41" y="102"/>
                    <a:pt x="42" y="103"/>
                  </a:cubicBezTo>
                  <a:cubicBezTo>
                    <a:pt x="32" y="100"/>
                    <a:pt x="21" y="100"/>
                    <a:pt x="4" y="106"/>
                  </a:cubicBezTo>
                  <a:cubicBezTo>
                    <a:pt x="3" y="107"/>
                    <a:pt x="3" y="108"/>
                    <a:pt x="3" y="108"/>
                  </a:cubicBezTo>
                  <a:cubicBezTo>
                    <a:pt x="4" y="109"/>
                    <a:pt x="5" y="110"/>
                    <a:pt x="5" y="109"/>
                  </a:cubicBezTo>
                  <a:cubicBezTo>
                    <a:pt x="26" y="101"/>
                    <a:pt x="34" y="103"/>
                    <a:pt x="48" y="108"/>
                  </a:cubicBezTo>
                  <a:cubicBezTo>
                    <a:pt x="58" y="111"/>
                    <a:pt x="80" y="118"/>
                    <a:pt x="91" y="125"/>
                  </a:cubicBezTo>
                  <a:cubicBezTo>
                    <a:pt x="78" y="122"/>
                    <a:pt x="48" y="124"/>
                    <a:pt x="29" y="125"/>
                  </a:cubicBezTo>
                  <a:cubicBezTo>
                    <a:pt x="17" y="125"/>
                    <a:pt x="7" y="126"/>
                    <a:pt x="2" y="125"/>
                  </a:cubicBezTo>
                  <a:cubicBezTo>
                    <a:pt x="2" y="125"/>
                    <a:pt x="1" y="125"/>
                    <a:pt x="1" y="126"/>
                  </a:cubicBezTo>
                  <a:cubicBezTo>
                    <a:pt x="0" y="127"/>
                    <a:pt x="1" y="128"/>
                    <a:pt x="2" y="128"/>
                  </a:cubicBezTo>
                  <a:close/>
                  <a:moveTo>
                    <a:pt x="132" y="118"/>
                  </a:moveTo>
                  <a:cubicBezTo>
                    <a:pt x="138" y="126"/>
                    <a:pt x="146" y="136"/>
                    <a:pt x="152" y="144"/>
                  </a:cubicBezTo>
                  <a:cubicBezTo>
                    <a:pt x="143" y="136"/>
                    <a:pt x="133" y="129"/>
                    <a:pt x="123" y="120"/>
                  </a:cubicBezTo>
                  <a:cubicBezTo>
                    <a:pt x="119" y="118"/>
                    <a:pt x="116" y="115"/>
                    <a:pt x="112" y="113"/>
                  </a:cubicBezTo>
                  <a:cubicBezTo>
                    <a:pt x="117" y="113"/>
                    <a:pt x="125" y="115"/>
                    <a:pt x="132" y="118"/>
                  </a:cubicBezTo>
                  <a:close/>
                  <a:moveTo>
                    <a:pt x="169" y="128"/>
                  </a:moveTo>
                  <a:cubicBezTo>
                    <a:pt x="158" y="125"/>
                    <a:pt x="145" y="120"/>
                    <a:pt x="138" y="117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5" y="116"/>
                    <a:pt x="135" y="116"/>
                    <a:pt x="134" y="115"/>
                  </a:cubicBezTo>
                  <a:cubicBezTo>
                    <a:pt x="131" y="111"/>
                    <a:pt x="130" y="110"/>
                    <a:pt x="128" y="107"/>
                  </a:cubicBezTo>
                  <a:cubicBezTo>
                    <a:pt x="141" y="115"/>
                    <a:pt x="154" y="120"/>
                    <a:pt x="169" y="128"/>
                  </a:cubicBezTo>
                  <a:close/>
                  <a:moveTo>
                    <a:pt x="272" y="230"/>
                  </a:moveTo>
                  <a:cubicBezTo>
                    <a:pt x="257" y="210"/>
                    <a:pt x="242" y="200"/>
                    <a:pt x="237" y="198"/>
                  </a:cubicBezTo>
                  <a:cubicBezTo>
                    <a:pt x="233" y="195"/>
                    <a:pt x="228" y="193"/>
                    <a:pt x="222" y="189"/>
                  </a:cubicBezTo>
                  <a:cubicBezTo>
                    <a:pt x="213" y="184"/>
                    <a:pt x="201" y="177"/>
                    <a:pt x="188" y="168"/>
                  </a:cubicBezTo>
                  <a:cubicBezTo>
                    <a:pt x="182" y="165"/>
                    <a:pt x="174" y="159"/>
                    <a:pt x="164" y="152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58" y="146"/>
                    <a:pt x="147" y="132"/>
                    <a:pt x="138" y="120"/>
                  </a:cubicBezTo>
                  <a:cubicBezTo>
                    <a:pt x="149" y="126"/>
                    <a:pt x="173" y="133"/>
                    <a:pt x="181" y="135"/>
                  </a:cubicBezTo>
                  <a:cubicBezTo>
                    <a:pt x="204" y="147"/>
                    <a:pt x="225" y="158"/>
                    <a:pt x="241" y="165"/>
                  </a:cubicBezTo>
                  <a:cubicBezTo>
                    <a:pt x="241" y="166"/>
                    <a:pt x="242" y="166"/>
                    <a:pt x="242" y="166"/>
                  </a:cubicBezTo>
                  <a:cubicBezTo>
                    <a:pt x="251" y="173"/>
                    <a:pt x="264" y="200"/>
                    <a:pt x="272" y="230"/>
                  </a:cubicBezTo>
                  <a:close/>
                  <a:moveTo>
                    <a:pt x="280" y="299"/>
                  </a:moveTo>
                  <a:cubicBezTo>
                    <a:pt x="276" y="290"/>
                    <a:pt x="270" y="282"/>
                    <a:pt x="263" y="271"/>
                  </a:cubicBezTo>
                  <a:cubicBezTo>
                    <a:pt x="258" y="263"/>
                    <a:pt x="254" y="257"/>
                    <a:pt x="248" y="251"/>
                  </a:cubicBezTo>
                  <a:cubicBezTo>
                    <a:pt x="249" y="236"/>
                    <a:pt x="237" y="224"/>
                    <a:pt x="227" y="21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15" y="201"/>
                    <a:pt x="211" y="195"/>
                    <a:pt x="206" y="189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8" y="184"/>
                    <a:pt x="215" y="188"/>
                    <a:pt x="221" y="192"/>
                  </a:cubicBezTo>
                  <a:cubicBezTo>
                    <a:pt x="227" y="195"/>
                    <a:pt x="232" y="198"/>
                    <a:pt x="235" y="200"/>
                  </a:cubicBezTo>
                  <a:cubicBezTo>
                    <a:pt x="241" y="203"/>
                    <a:pt x="259" y="214"/>
                    <a:pt x="275" y="239"/>
                  </a:cubicBezTo>
                  <a:cubicBezTo>
                    <a:pt x="280" y="260"/>
                    <a:pt x="283" y="282"/>
                    <a:pt x="280" y="299"/>
                  </a:cubicBezTo>
                  <a:close/>
                  <a:moveTo>
                    <a:pt x="325" y="645"/>
                  </a:moveTo>
                  <a:cubicBezTo>
                    <a:pt x="324" y="655"/>
                    <a:pt x="325" y="664"/>
                    <a:pt x="325" y="674"/>
                  </a:cubicBezTo>
                  <a:cubicBezTo>
                    <a:pt x="325" y="677"/>
                    <a:pt x="325" y="681"/>
                    <a:pt x="325" y="684"/>
                  </a:cubicBezTo>
                  <a:cubicBezTo>
                    <a:pt x="323" y="676"/>
                    <a:pt x="321" y="669"/>
                    <a:pt x="319" y="663"/>
                  </a:cubicBezTo>
                  <a:cubicBezTo>
                    <a:pt x="305" y="622"/>
                    <a:pt x="301" y="521"/>
                    <a:pt x="298" y="447"/>
                  </a:cubicBezTo>
                  <a:cubicBezTo>
                    <a:pt x="297" y="419"/>
                    <a:pt x="296" y="394"/>
                    <a:pt x="295" y="377"/>
                  </a:cubicBezTo>
                  <a:cubicBezTo>
                    <a:pt x="292" y="338"/>
                    <a:pt x="289" y="319"/>
                    <a:pt x="283" y="304"/>
                  </a:cubicBezTo>
                  <a:cubicBezTo>
                    <a:pt x="286" y="289"/>
                    <a:pt x="284" y="268"/>
                    <a:pt x="280" y="248"/>
                  </a:cubicBezTo>
                  <a:cubicBezTo>
                    <a:pt x="291" y="268"/>
                    <a:pt x="300" y="296"/>
                    <a:pt x="303" y="333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305" y="382"/>
                    <a:pt x="309" y="441"/>
                    <a:pt x="316" y="483"/>
                  </a:cubicBezTo>
                  <a:cubicBezTo>
                    <a:pt x="318" y="497"/>
                    <a:pt x="320" y="515"/>
                    <a:pt x="322" y="535"/>
                  </a:cubicBezTo>
                  <a:cubicBezTo>
                    <a:pt x="324" y="558"/>
                    <a:pt x="327" y="584"/>
                    <a:pt x="331" y="609"/>
                  </a:cubicBezTo>
                  <a:cubicBezTo>
                    <a:pt x="331" y="609"/>
                    <a:pt x="331" y="609"/>
                    <a:pt x="331" y="609"/>
                  </a:cubicBezTo>
                  <a:cubicBezTo>
                    <a:pt x="330" y="615"/>
                    <a:pt x="329" y="621"/>
                    <a:pt x="328" y="627"/>
                  </a:cubicBezTo>
                  <a:cubicBezTo>
                    <a:pt x="327" y="633"/>
                    <a:pt x="326" y="639"/>
                    <a:pt x="325" y="645"/>
                  </a:cubicBezTo>
                  <a:close/>
                  <a:moveTo>
                    <a:pt x="386" y="972"/>
                  </a:move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lose/>
                  <a:moveTo>
                    <a:pt x="387" y="970"/>
                  </a:moveTo>
                  <a:cubicBezTo>
                    <a:pt x="387" y="971"/>
                    <a:pt x="387" y="971"/>
                    <a:pt x="386" y="972"/>
                  </a:cubicBezTo>
                  <a:cubicBezTo>
                    <a:pt x="387" y="971"/>
                    <a:pt x="387" y="971"/>
                    <a:pt x="387" y="970"/>
                  </a:cubicBezTo>
                  <a:close/>
                  <a:moveTo>
                    <a:pt x="358" y="1085"/>
                  </a:moveTo>
                  <a:cubicBezTo>
                    <a:pt x="361" y="1090"/>
                    <a:pt x="364" y="1094"/>
                    <a:pt x="368" y="1096"/>
                  </a:cubicBezTo>
                  <a:cubicBezTo>
                    <a:pt x="374" y="1099"/>
                    <a:pt x="382" y="1100"/>
                    <a:pt x="389" y="1097"/>
                  </a:cubicBezTo>
                  <a:cubicBezTo>
                    <a:pt x="392" y="1095"/>
                    <a:pt x="395" y="1093"/>
                    <a:pt x="397" y="1091"/>
                  </a:cubicBezTo>
                  <a:cubicBezTo>
                    <a:pt x="396" y="1097"/>
                    <a:pt x="394" y="1102"/>
                    <a:pt x="394" y="1108"/>
                  </a:cubicBezTo>
                  <a:cubicBezTo>
                    <a:pt x="392" y="1120"/>
                    <a:pt x="389" y="1131"/>
                    <a:pt x="386" y="1142"/>
                  </a:cubicBezTo>
                  <a:cubicBezTo>
                    <a:pt x="384" y="1148"/>
                    <a:pt x="384" y="1148"/>
                    <a:pt x="384" y="1148"/>
                  </a:cubicBezTo>
                  <a:cubicBezTo>
                    <a:pt x="384" y="1150"/>
                    <a:pt x="383" y="1152"/>
                    <a:pt x="383" y="1154"/>
                  </a:cubicBezTo>
                  <a:cubicBezTo>
                    <a:pt x="382" y="1150"/>
                    <a:pt x="382" y="1150"/>
                    <a:pt x="382" y="1150"/>
                  </a:cubicBezTo>
                  <a:cubicBezTo>
                    <a:pt x="379" y="1141"/>
                    <a:pt x="377" y="1132"/>
                    <a:pt x="369" y="1125"/>
                  </a:cubicBezTo>
                  <a:cubicBezTo>
                    <a:pt x="369" y="1125"/>
                    <a:pt x="369" y="1125"/>
                    <a:pt x="369" y="1125"/>
                  </a:cubicBezTo>
                  <a:cubicBezTo>
                    <a:pt x="368" y="1116"/>
                    <a:pt x="365" y="1108"/>
                    <a:pt x="363" y="1100"/>
                  </a:cubicBezTo>
                  <a:cubicBezTo>
                    <a:pt x="363" y="1100"/>
                    <a:pt x="363" y="1100"/>
                    <a:pt x="363" y="1099"/>
                  </a:cubicBezTo>
                  <a:cubicBezTo>
                    <a:pt x="360" y="1088"/>
                    <a:pt x="360" y="1088"/>
                    <a:pt x="360" y="1088"/>
                  </a:cubicBezTo>
                  <a:cubicBezTo>
                    <a:pt x="359" y="1087"/>
                    <a:pt x="359" y="1086"/>
                    <a:pt x="358" y="1085"/>
                  </a:cubicBezTo>
                  <a:close/>
                  <a:moveTo>
                    <a:pt x="346" y="929"/>
                  </a:moveTo>
                  <a:cubicBezTo>
                    <a:pt x="352" y="945"/>
                    <a:pt x="357" y="958"/>
                    <a:pt x="359" y="966"/>
                  </a:cubicBezTo>
                  <a:cubicBezTo>
                    <a:pt x="367" y="1008"/>
                    <a:pt x="365" y="1023"/>
                    <a:pt x="355" y="1054"/>
                  </a:cubicBezTo>
                  <a:cubicBezTo>
                    <a:pt x="351" y="1069"/>
                    <a:pt x="351" y="1069"/>
                    <a:pt x="351" y="1069"/>
                  </a:cubicBezTo>
                  <a:cubicBezTo>
                    <a:pt x="344" y="1066"/>
                    <a:pt x="342" y="1058"/>
                    <a:pt x="340" y="1051"/>
                  </a:cubicBezTo>
                  <a:cubicBezTo>
                    <a:pt x="336" y="1043"/>
                    <a:pt x="336" y="1043"/>
                    <a:pt x="336" y="1043"/>
                  </a:cubicBezTo>
                  <a:cubicBezTo>
                    <a:pt x="336" y="1042"/>
                    <a:pt x="336" y="1042"/>
                    <a:pt x="336" y="1042"/>
                  </a:cubicBezTo>
                  <a:cubicBezTo>
                    <a:pt x="336" y="1039"/>
                    <a:pt x="336" y="1036"/>
                    <a:pt x="336" y="1033"/>
                  </a:cubicBezTo>
                  <a:cubicBezTo>
                    <a:pt x="336" y="1025"/>
                    <a:pt x="336" y="1017"/>
                    <a:pt x="337" y="1010"/>
                  </a:cubicBezTo>
                  <a:cubicBezTo>
                    <a:pt x="343" y="986"/>
                    <a:pt x="343" y="986"/>
                    <a:pt x="343" y="986"/>
                  </a:cubicBezTo>
                  <a:cubicBezTo>
                    <a:pt x="346" y="976"/>
                    <a:pt x="349" y="965"/>
                    <a:pt x="350" y="953"/>
                  </a:cubicBezTo>
                  <a:cubicBezTo>
                    <a:pt x="351" y="947"/>
                    <a:pt x="349" y="943"/>
                    <a:pt x="348" y="939"/>
                  </a:cubicBezTo>
                  <a:cubicBezTo>
                    <a:pt x="347" y="936"/>
                    <a:pt x="346" y="933"/>
                    <a:pt x="346" y="929"/>
                  </a:cubicBezTo>
                  <a:close/>
                  <a:moveTo>
                    <a:pt x="219" y="230"/>
                  </a:moveTo>
                  <a:cubicBezTo>
                    <a:pt x="231" y="238"/>
                    <a:pt x="239" y="245"/>
                    <a:pt x="245" y="252"/>
                  </a:cubicBezTo>
                  <a:cubicBezTo>
                    <a:pt x="245" y="253"/>
                    <a:pt x="246" y="253"/>
                    <a:pt x="247" y="253"/>
                  </a:cubicBezTo>
                  <a:cubicBezTo>
                    <a:pt x="252" y="259"/>
                    <a:pt x="256" y="265"/>
                    <a:pt x="260" y="272"/>
                  </a:cubicBezTo>
                  <a:cubicBezTo>
                    <a:pt x="281" y="302"/>
                    <a:pt x="287" y="311"/>
                    <a:pt x="292" y="377"/>
                  </a:cubicBezTo>
                  <a:cubicBezTo>
                    <a:pt x="293" y="394"/>
                    <a:pt x="294" y="419"/>
                    <a:pt x="295" y="447"/>
                  </a:cubicBezTo>
                  <a:cubicBezTo>
                    <a:pt x="296" y="460"/>
                    <a:pt x="296" y="474"/>
                    <a:pt x="297" y="488"/>
                  </a:cubicBezTo>
                  <a:cubicBezTo>
                    <a:pt x="296" y="488"/>
                    <a:pt x="295" y="515"/>
                    <a:pt x="292" y="528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86" y="556"/>
                    <a:pt x="285" y="574"/>
                    <a:pt x="284" y="595"/>
                  </a:cubicBezTo>
                  <a:cubicBezTo>
                    <a:pt x="284" y="604"/>
                    <a:pt x="284" y="604"/>
                    <a:pt x="284" y="604"/>
                  </a:cubicBezTo>
                  <a:cubicBezTo>
                    <a:pt x="284" y="605"/>
                    <a:pt x="285" y="605"/>
                    <a:pt x="285" y="605"/>
                  </a:cubicBezTo>
                  <a:cubicBezTo>
                    <a:pt x="286" y="605"/>
                    <a:pt x="287" y="605"/>
                    <a:pt x="287" y="604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88" y="574"/>
                    <a:pt x="289" y="556"/>
                    <a:pt x="294" y="535"/>
                  </a:cubicBezTo>
                  <a:cubicBezTo>
                    <a:pt x="295" y="528"/>
                    <a:pt x="295" y="528"/>
                    <a:pt x="295" y="528"/>
                  </a:cubicBezTo>
                  <a:cubicBezTo>
                    <a:pt x="296" y="524"/>
                    <a:pt x="297" y="519"/>
                    <a:pt x="298" y="515"/>
                  </a:cubicBezTo>
                  <a:cubicBezTo>
                    <a:pt x="301" y="575"/>
                    <a:pt x="306" y="634"/>
                    <a:pt x="316" y="664"/>
                  </a:cubicBezTo>
                  <a:cubicBezTo>
                    <a:pt x="319" y="671"/>
                    <a:pt x="321" y="680"/>
                    <a:pt x="324" y="691"/>
                  </a:cubicBezTo>
                  <a:cubicBezTo>
                    <a:pt x="324" y="706"/>
                    <a:pt x="324" y="706"/>
                    <a:pt x="324" y="706"/>
                  </a:cubicBezTo>
                  <a:cubicBezTo>
                    <a:pt x="323" y="724"/>
                    <a:pt x="323" y="743"/>
                    <a:pt x="326" y="761"/>
                  </a:cubicBezTo>
                  <a:cubicBezTo>
                    <a:pt x="325" y="761"/>
                    <a:pt x="324" y="761"/>
                    <a:pt x="324" y="762"/>
                  </a:cubicBezTo>
                  <a:cubicBezTo>
                    <a:pt x="316" y="777"/>
                    <a:pt x="319" y="811"/>
                    <a:pt x="320" y="825"/>
                  </a:cubicBezTo>
                  <a:cubicBezTo>
                    <a:pt x="320" y="826"/>
                    <a:pt x="321" y="827"/>
                    <a:pt x="322" y="827"/>
                  </a:cubicBezTo>
                  <a:cubicBezTo>
                    <a:pt x="322" y="827"/>
                    <a:pt x="323" y="826"/>
                    <a:pt x="323" y="825"/>
                  </a:cubicBezTo>
                  <a:cubicBezTo>
                    <a:pt x="322" y="812"/>
                    <a:pt x="320" y="780"/>
                    <a:pt x="326" y="765"/>
                  </a:cubicBezTo>
                  <a:cubicBezTo>
                    <a:pt x="326" y="765"/>
                    <a:pt x="326" y="766"/>
                    <a:pt x="327" y="767"/>
                  </a:cubicBezTo>
                  <a:cubicBezTo>
                    <a:pt x="328" y="774"/>
                    <a:pt x="330" y="781"/>
                    <a:pt x="331" y="788"/>
                  </a:cubicBezTo>
                  <a:cubicBezTo>
                    <a:pt x="334" y="797"/>
                    <a:pt x="336" y="807"/>
                    <a:pt x="337" y="816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37"/>
                    <a:pt x="342" y="846"/>
                    <a:pt x="341" y="853"/>
                  </a:cubicBezTo>
                  <a:cubicBezTo>
                    <a:pt x="341" y="854"/>
                    <a:pt x="342" y="855"/>
                    <a:pt x="343" y="855"/>
                  </a:cubicBezTo>
                  <a:cubicBezTo>
                    <a:pt x="344" y="855"/>
                    <a:pt x="344" y="854"/>
                    <a:pt x="344" y="853"/>
                  </a:cubicBezTo>
                  <a:cubicBezTo>
                    <a:pt x="345" y="846"/>
                    <a:pt x="343" y="837"/>
                    <a:pt x="342" y="828"/>
                  </a:cubicBezTo>
                  <a:cubicBezTo>
                    <a:pt x="340" y="816"/>
                    <a:pt x="340" y="816"/>
                    <a:pt x="340" y="816"/>
                  </a:cubicBezTo>
                  <a:cubicBezTo>
                    <a:pt x="339" y="806"/>
                    <a:pt x="337" y="796"/>
                    <a:pt x="334" y="787"/>
                  </a:cubicBezTo>
                  <a:cubicBezTo>
                    <a:pt x="333" y="780"/>
                    <a:pt x="331" y="773"/>
                    <a:pt x="330" y="767"/>
                  </a:cubicBezTo>
                  <a:cubicBezTo>
                    <a:pt x="326" y="747"/>
                    <a:pt x="326" y="726"/>
                    <a:pt x="327" y="706"/>
                  </a:cubicBezTo>
                  <a:cubicBezTo>
                    <a:pt x="327" y="703"/>
                    <a:pt x="327" y="703"/>
                    <a:pt x="327" y="703"/>
                  </a:cubicBezTo>
                  <a:cubicBezTo>
                    <a:pt x="334" y="734"/>
                    <a:pt x="342" y="775"/>
                    <a:pt x="351" y="818"/>
                  </a:cubicBezTo>
                  <a:cubicBezTo>
                    <a:pt x="362" y="875"/>
                    <a:pt x="374" y="934"/>
                    <a:pt x="384" y="971"/>
                  </a:cubicBezTo>
                  <a:cubicBezTo>
                    <a:pt x="384" y="971"/>
                    <a:pt x="384" y="971"/>
                    <a:pt x="384" y="971"/>
                  </a:cubicBezTo>
                  <a:cubicBezTo>
                    <a:pt x="384" y="971"/>
                    <a:pt x="387" y="982"/>
                    <a:pt x="389" y="989"/>
                  </a:cubicBezTo>
                  <a:cubicBezTo>
                    <a:pt x="389" y="989"/>
                    <a:pt x="389" y="989"/>
                    <a:pt x="389" y="990"/>
                  </a:cubicBezTo>
                  <a:cubicBezTo>
                    <a:pt x="389" y="990"/>
                    <a:pt x="389" y="990"/>
                    <a:pt x="390" y="990"/>
                  </a:cubicBezTo>
                  <a:cubicBezTo>
                    <a:pt x="390" y="992"/>
                    <a:pt x="390" y="992"/>
                    <a:pt x="390" y="992"/>
                  </a:cubicBezTo>
                  <a:cubicBezTo>
                    <a:pt x="394" y="1007"/>
                    <a:pt x="398" y="1020"/>
                    <a:pt x="401" y="1033"/>
                  </a:cubicBezTo>
                  <a:cubicBezTo>
                    <a:pt x="401" y="1046"/>
                    <a:pt x="401" y="1046"/>
                    <a:pt x="401" y="1046"/>
                  </a:cubicBezTo>
                  <a:cubicBezTo>
                    <a:pt x="402" y="1052"/>
                    <a:pt x="403" y="1057"/>
                    <a:pt x="402" y="1064"/>
                  </a:cubicBezTo>
                  <a:cubicBezTo>
                    <a:pt x="402" y="1070"/>
                    <a:pt x="401" y="1076"/>
                    <a:pt x="400" y="1082"/>
                  </a:cubicBezTo>
                  <a:cubicBezTo>
                    <a:pt x="398" y="1087"/>
                    <a:pt x="394" y="1092"/>
                    <a:pt x="388" y="1094"/>
                  </a:cubicBezTo>
                  <a:cubicBezTo>
                    <a:pt x="382" y="1096"/>
                    <a:pt x="375" y="1096"/>
                    <a:pt x="369" y="1093"/>
                  </a:cubicBezTo>
                  <a:cubicBezTo>
                    <a:pt x="364" y="1090"/>
                    <a:pt x="359" y="1080"/>
                    <a:pt x="356" y="1074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4" y="1072"/>
                  </a:cubicBezTo>
                  <a:cubicBezTo>
                    <a:pt x="354" y="1071"/>
                    <a:pt x="354" y="1071"/>
                    <a:pt x="353" y="1071"/>
                  </a:cubicBezTo>
                  <a:cubicBezTo>
                    <a:pt x="358" y="1055"/>
                    <a:pt x="358" y="1055"/>
                    <a:pt x="358" y="1055"/>
                  </a:cubicBezTo>
                  <a:cubicBezTo>
                    <a:pt x="368" y="1024"/>
                    <a:pt x="370" y="1008"/>
                    <a:pt x="362" y="966"/>
                  </a:cubicBezTo>
                  <a:cubicBezTo>
                    <a:pt x="359" y="955"/>
                    <a:pt x="352" y="936"/>
                    <a:pt x="343" y="912"/>
                  </a:cubicBezTo>
                  <a:cubicBezTo>
                    <a:pt x="331" y="881"/>
                    <a:pt x="316" y="841"/>
                    <a:pt x="306" y="802"/>
                  </a:cubicBezTo>
                  <a:cubicBezTo>
                    <a:pt x="296" y="767"/>
                    <a:pt x="286" y="710"/>
                    <a:pt x="280" y="679"/>
                  </a:cubicBezTo>
                  <a:cubicBezTo>
                    <a:pt x="278" y="668"/>
                    <a:pt x="277" y="661"/>
                    <a:pt x="277" y="659"/>
                  </a:cubicBezTo>
                  <a:cubicBezTo>
                    <a:pt x="255" y="581"/>
                    <a:pt x="260" y="448"/>
                    <a:pt x="266" y="406"/>
                  </a:cubicBezTo>
                  <a:cubicBezTo>
                    <a:pt x="272" y="360"/>
                    <a:pt x="265" y="319"/>
                    <a:pt x="241" y="268"/>
                  </a:cubicBezTo>
                  <a:cubicBezTo>
                    <a:pt x="235" y="256"/>
                    <a:pt x="227" y="240"/>
                    <a:pt x="219" y="230"/>
                  </a:cubicBezTo>
                  <a:close/>
                  <a:moveTo>
                    <a:pt x="136" y="149"/>
                  </a:moveTo>
                  <a:cubicBezTo>
                    <a:pt x="142" y="151"/>
                    <a:pt x="149" y="152"/>
                    <a:pt x="156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71" y="161"/>
                    <a:pt x="180" y="167"/>
                    <a:pt x="186" y="171"/>
                  </a:cubicBezTo>
                  <a:cubicBezTo>
                    <a:pt x="189" y="173"/>
                    <a:pt x="192" y="175"/>
                    <a:pt x="195" y="177"/>
                  </a:cubicBezTo>
                  <a:cubicBezTo>
                    <a:pt x="195" y="177"/>
                    <a:pt x="195" y="178"/>
                    <a:pt x="195" y="17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8" y="197"/>
                    <a:pt x="213" y="203"/>
                    <a:pt x="218" y="209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4" y="225"/>
                    <a:pt x="244" y="235"/>
                    <a:pt x="245" y="247"/>
                  </a:cubicBezTo>
                  <a:cubicBezTo>
                    <a:pt x="238" y="239"/>
                    <a:pt x="227" y="231"/>
                    <a:pt x="210" y="220"/>
                  </a:cubicBezTo>
                  <a:cubicBezTo>
                    <a:pt x="209" y="220"/>
                    <a:pt x="209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191" y="215"/>
                    <a:pt x="148" y="167"/>
                    <a:pt x="139" y="153"/>
                  </a:cubicBezTo>
                  <a:cubicBezTo>
                    <a:pt x="138" y="152"/>
                    <a:pt x="137" y="150"/>
                    <a:pt x="136" y="149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551">
              <a:extLst>
                <a:ext uri="{FF2B5EF4-FFF2-40B4-BE49-F238E27FC236}">
                  <a16:creationId xmlns:a16="http://schemas.microsoft.com/office/drawing/2014/main" id="{CC7BF4C3-D914-06D4-29E4-A6AFEC0A0D1A}"/>
                </a:ext>
              </a:extLst>
            </p:cNvPr>
            <p:cNvSpPr/>
            <p:nvPr>
              <p:custDataLst>
                <p:tags r:id="rId409"/>
              </p:custDataLst>
            </p:nvPr>
          </p:nvSpPr>
          <p:spPr bwMode="auto">
            <a:xfrm>
              <a:off x="7582430" y="1638300"/>
              <a:ext cx="82550" cy="49212"/>
            </a:xfrm>
            <a:custGeom>
              <a:avLst/>
              <a:gdLst>
                <a:gd name="T0" fmla="*/ 5 w 39"/>
                <a:gd name="T1" fmla="*/ 0 h 23"/>
                <a:gd name="T2" fmla="*/ 21 w 39"/>
                <a:gd name="T3" fmla="*/ 16 h 23"/>
                <a:gd name="T4" fmla="*/ 91 w 39"/>
                <a:gd name="T5" fmla="*/ 49 h 23"/>
                <a:gd name="T6" fmla="*/ 92 w 39"/>
                <a:gd name="T7" fmla="*/ 54 h 23"/>
                <a:gd name="T8" fmla="*/ 87 w 39"/>
                <a:gd name="T9" fmla="*/ 57 h 23"/>
                <a:gd name="T10" fmla="*/ 16 w 39"/>
                <a:gd name="T11" fmla="*/ 22 h 23"/>
                <a:gd name="T12" fmla="*/ 0 w 39"/>
                <a:gd name="T13" fmla="*/ 7 h 23"/>
                <a:gd name="T14" fmla="*/ 0 w 39"/>
                <a:gd name="T15" fmla="*/ 1 h 23"/>
                <a:gd name="T16" fmla="*/ 5 w 39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8" y="15"/>
                    <a:pt x="23" y="20"/>
                    <a:pt x="38" y="20"/>
                  </a:cubicBezTo>
                  <a:cubicBezTo>
                    <a:pt x="38" y="20"/>
                    <a:pt x="39" y="21"/>
                    <a:pt x="39" y="22"/>
                  </a:cubicBezTo>
                  <a:cubicBezTo>
                    <a:pt x="39" y="22"/>
                    <a:pt x="38" y="23"/>
                    <a:pt x="37" y="23"/>
                  </a:cubicBezTo>
                  <a:cubicBezTo>
                    <a:pt x="21" y="22"/>
                    <a:pt x="16" y="17"/>
                    <a:pt x="7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1" name="Freeform 552">
              <a:extLst>
                <a:ext uri="{FF2B5EF4-FFF2-40B4-BE49-F238E27FC236}">
                  <a16:creationId xmlns:a16="http://schemas.microsoft.com/office/drawing/2014/main" id="{68E52D66-2C52-CAA1-ABB9-10558F3CE986}"/>
                </a:ext>
              </a:extLst>
            </p:cNvPr>
            <p:cNvSpPr/>
            <p:nvPr>
              <p:custDataLst>
                <p:tags r:id="rId410"/>
              </p:custDataLst>
            </p:nvPr>
          </p:nvSpPr>
          <p:spPr bwMode="auto">
            <a:xfrm>
              <a:off x="7587193" y="1597025"/>
              <a:ext cx="68263" cy="33337"/>
            </a:xfrm>
            <a:custGeom>
              <a:avLst/>
              <a:gdLst>
                <a:gd name="T0" fmla="*/ 5 w 32"/>
                <a:gd name="T1" fmla="*/ 0 h 16"/>
                <a:gd name="T2" fmla="*/ 31 w 32"/>
                <a:gd name="T3" fmla="*/ 14 h 16"/>
                <a:gd name="T4" fmla="*/ 75 w 32"/>
                <a:gd name="T5" fmla="*/ 28 h 16"/>
                <a:gd name="T6" fmla="*/ 78 w 32"/>
                <a:gd name="T7" fmla="*/ 32 h 16"/>
                <a:gd name="T8" fmla="*/ 75 w 32"/>
                <a:gd name="T9" fmla="*/ 34 h 16"/>
                <a:gd name="T10" fmla="*/ 27 w 32"/>
                <a:gd name="T11" fmla="*/ 18 h 16"/>
                <a:gd name="T12" fmla="*/ 1 w 32"/>
                <a:gd name="T13" fmla="*/ 7 h 16"/>
                <a:gd name="T14" fmla="*/ 0 w 32"/>
                <a:gd name="T15" fmla="*/ 1 h 16"/>
                <a:gd name="T16" fmla="*/ 5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2" y="0"/>
                  </a:moveTo>
                  <a:cubicBezTo>
                    <a:pt x="6" y="1"/>
                    <a:pt x="9" y="4"/>
                    <a:pt x="13" y="6"/>
                  </a:cubicBezTo>
                  <a:cubicBezTo>
                    <a:pt x="19" y="9"/>
                    <a:pt x="24" y="13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23" y="16"/>
                    <a:pt x="17" y="12"/>
                    <a:pt x="11" y="8"/>
                  </a:cubicBezTo>
                  <a:cubicBezTo>
                    <a:pt x="8" y="6"/>
                    <a:pt x="5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553">
              <a:extLst>
                <a:ext uri="{FF2B5EF4-FFF2-40B4-BE49-F238E27FC236}">
                  <a16:creationId xmlns:a16="http://schemas.microsoft.com/office/drawing/2014/main" id="{99F4B6FC-5E5F-43E0-EF2B-8E34BD9A5F12}"/>
                </a:ext>
              </a:extLst>
            </p:cNvPr>
            <p:cNvSpPr/>
            <p:nvPr>
              <p:custDataLst>
                <p:tags r:id="rId411"/>
              </p:custDataLst>
            </p:nvPr>
          </p:nvSpPr>
          <p:spPr bwMode="auto">
            <a:xfrm>
              <a:off x="7595130" y="3514725"/>
              <a:ext cx="31750" cy="230187"/>
            </a:xfrm>
            <a:custGeom>
              <a:avLst/>
              <a:gdLst>
                <a:gd name="T0" fmla="*/ 1 w 15"/>
                <a:gd name="T1" fmla="*/ 0 h 109"/>
                <a:gd name="T2" fmla="*/ 7 w 15"/>
                <a:gd name="T3" fmla="*/ 5 h 109"/>
                <a:gd name="T4" fmla="*/ 36 w 15"/>
                <a:gd name="T5" fmla="*/ 251 h 109"/>
                <a:gd name="T6" fmla="*/ 33 w 15"/>
                <a:gd name="T7" fmla="*/ 257 h 109"/>
                <a:gd name="T8" fmla="*/ 28 w 15"/>
                <a:gd name="T9" fmla="*/ 255 h 109"/>
                <a:gd name="T10" fmla="*/ 0 w 15"/>
                <a:gd name="T11" fmla="*/ 1 h 109"/>
                <a:gd name="T12" fmla="*/ 1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4"/>
                    <a:pt x="7" y="89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3" y="109"/>
                    <a:pt x="12" y="109"/>
                    <a:pt x="12" y="108"/>
                  </a:cubicBezTo>
                  <a:cubicBezTo>
                    <a:pt x="4" y="90"/>
                    <a:pt x="0" y="3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554">
              <a:extLst>
                <a:ext uri="{FF2B5EF4-FFF2-40B4-BE49-F238E27FC236}">
                  <a16:creationId xmlns:a16="http://schemas.microsoft.com/office/drawing/2014/main" id="{6BE5F18A-E544-C167-D50F-DD8A0897F079}"/>
                </a:ext>
              </a:extLst>
            </p:cNvPr>
            <p:cNvSpPr/>
            <p:nvPr>
              <p:custDataLst>
                <p:tags r:id="rId412"/>
              </p:custDataLst>
            </p:nvPr>
          </p:nvSpPr>
          <p:spPr bwMode="auto">
            <a:xfrm>
              <a:off x="7580843" y="3413125"/>
              <a:ext cx="96838" cy="230187"/>
            </a:xfrm>
            <a:custGeom>
              <a:avLst/>
              <a:gdLst>
                <a:gd name="T0" fmla="*/ 23 w 46"/>
                <a:gd name="T1" fmla="*/ 0 h 109"/>
                <a:gd name="T2" fmla="*/ 27 w 46"/>
                <a:gd name="T3" fmla="*/ 5 h 109"/>
                <a:gd name="T4" fmla="*/ 106 w 46"/>
                <a:gd name="T5" fmla="*/ 251 h 109"/>
                <a:gd name="T6" fmla="*/ 106 w 46"/>
                <a:gd name="T7" fmla="*/ 257 h 109"/>
                <a:gd name="T8" fmla="*/ 101 w 46"/>
                <a:gd name="T9" fmla="*/ 255 h 109"/>
                <a:gd name="T10" fmla="*/ 20 w 46"/>
                <a:gd name="T11" fmla="*/ 1 h 109"/>
                <a:gd name="T12" fmla="*/ 23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10" y="0"/>
                  </a:moveTo>
                  <a:cubicBezTo>
                    <a:pt x="11" y="0"/>
                    <a:pt x="12" y="1"/>
                    <a:pt x="11" y="2"/>
                  </a:cubicBezTo>
                  <a:cubicBezTo>
                    <a:pt x="3" y="29"/>
                    <a:pt x="37" y="96"/>
                    <a:pt x="45" y="107"/>
                  </a:cubicBezTo>
                  <a:cubicBezTo>
                    <a:pt x="46" y="107"/>
                    <a:pt x="45" y="108"/>
                    <a:pt x="45" y="109"/>
                  </a:cubicBezTo>
                  <a:cubicBezTo>
                    <a:pt x="44" y="109"/>
                    <a:pt x="43" y="109"/>
                    <a:pt x="43" y="108"/>
                  </a:cubicBezTo>
                  <a:cubicBezTo>
                    <a:pt x="35" y="99"/>
                    <a:pt x="0" y="3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555">
              <a:extLst>
                <a:ext uri="{FF2B5EF4-FFF2-40B4-BE49-F238E27FC236}">
                  <a16:creationId xmlns:a16="http://schemas.microsoft.com/office/drawing/2014/main" id="{5F73A909-DE29-E906-010B-7B2106361AA0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 bwMode="auto">
            <a:xfrm>
              <a:off x="7593543" y="3509963"/>
              <a:ext cx="58738" cy="193675"/>
            </a:xfrm>
            <a:custGeom>
              <a:avLst/>
              <a:gdLst>
                <a:gd name="T0" fmla="*/ 7 w 28"/>
                <a:gd name="T1" fmla="*/ 1 h 91"/>
                <a:gd name="T2" fmla="*/ 63 w 28"/>
                <a:gd name="T3" fmla="*/ 215 h 91"/>
                <a:gd name="T4" fmla="*/ 63 w 28"/>
                <a:gd name="T5" fmla="*/ 220 h 91"/>
                <a:gd name="T6" fmla="*/ 58 w 28"/>
                <a:gd name="T7" fmla="*/ 217 h 91"/>
                <a:gd name="T8" fmla="*/ 0 w 28"/>
                <a:gd name="T9" fmla="*/ 5 h 91"/>
                <a:gd name="T10" fmla="*/ 5 w 28"/>
                <a:gd name="T11" fmla="*/ 0 h 91"/>
                <a:gd name="T12" fmla="*/ 7 w 28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1">
                  <a:moveTo>
                    <a:pt x="3" y="1"/>
                  </a:moveTo>
                  <a:cubicBezTo>
                    <a:pt x="5" y="23"/>
                    <a:pt x="17" y="73"/>
                    <a:pt x="27" y="89"/>
                  </a:cubicBezTo>
                  <a:cubicBezTo>
                    <a:pt x="28" y="89"/>
                    <a:pt x="27" y="90"/>
                    <a:pt x="27" y="91"/>
                  </a:cubicBezTo>
                  <a:cubicBezTo>
                    <a:pt x="26" y="91"/>
                    <a:pt x="25" y="91"/>
                    <a:pt x="25" y="90"/>
                  </a:cubicBezTo>
                  <a:cubicBezTo>
                    <a:pt x="14" y="74"/>
                    <a:pt x="2" y="2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556">
              <a:extLst>
                <a:ext uri="{FF2B5EF4-FFF2-40B4-BE49-F238E27FC236}">
                  <a16:creationId xmlns:a16="http://schemas.microsoft.com/office/drawing/2014/main" id="{55E863B7-1467-C4FC-FBA9-0A564A622F81}"/>
                </a:ext>
              </a:extLst>
            </p:cNvPr>
            <p:cNvSpPr>
              <a:spLocks noEditPoints="1"/>
            </p:cNvSpPr>
            <p:nvPr>
              <p:custDataLst>
                <p:tags r:id="rId414"/>
              </p:custDataLst>
            </p:nvPr>
          </p:nvSpPr>
          <p:spPr bwMode="auto">
            <a:xfrm>
              <a:off x="7584018" y="2774950"/>
              <a:ext cx="493713" cy="3575050"/>
            </a:xfrm>
            <a:custGeom>
              <a:avLst/>
              <a:gdLst>
                <a:gd name="T0" fmla="*/ 15 w 233"/>
                <a:gd name="T1" fmla="*/ 659 h 1691"/>
                <a:gd name="T2" fmla="*/ 113 w 233"/>
                <a:gd name="T3" fmla="*/ 1209 h 1691"/>
                <a:gd name="T4" fmla="*/ 105 w 233"/>
                <a:gd name="T5" fmla="*/ 1734 h 1691"/>
                <a:gd name="T6" fmla="*/ 172 w 233"/>
                <a:gd name="T7" fmla="*/ 1368 h 1691"/>
                <a:gd name="T8" fmla="*/ 320 w 233"/>
                <a:gd name="T9" fmla="*/ 1129 h 1691"/>
                <a:gd name="T10" fmla="*/ 143 w 233"/>
                <a:gd name="T11" fmla="*/ 2315 h 1691"/>
                <a:gd name="T12" fmla="*/ 127 w 233"/>
                <a:gd name="T13" fmla="*/ 3139 h 1691"/>
                <a:gd name="T14" fmla="*/ 91 w 233"/>
                <a:gd name="T15" fmla="*/ 3822 h 1691"/>
                <a:gd name="T16" fmla="*/ 198 w 233"/>
                <a:gd name="T17" fmla="*/ 3930 h 1691"/>
                <a:gd name="T18" fmla="*/ 310 w 233"/>
                <a:gd name="T19" fmla="*/ 3967 h 1691"/>
                <a:gd name="T20" fmla="*/ 204 w 233"/>
                <a:gd name="T21" fmla="*/ 3762 h 1691"/>
                <a:gd name="T22" fmla="*/ 374 w 233"/>
                <a:gd name="T23" fmla="*/ 2625 h 1691"/>
                <a:gd name="T24" fmla="*/ 278 w 233"/>
                <a:gd name="T25" fmla="*/ 3797 h 1691"/>
                <a:gd name="T26" fmla="*/ 360 w 233"/>
                <a:gd name="T27" fmla="*/ 3971 h 1691"/>
                <a:gd name="T28" fmla="*/ 278 w 233"/>
                <a:gd name="T29" fmla="*/ 3760 h 1691"/>
                <a:gd name="T30" fmla="*/ 362 w 233"/>
                <a:gd name="T31" fmla="*/ 3907 h 1691"/>
                <a:gd name="T32" fmla="*/ 350 w 233"/>
                <a:gd name="T33" fmla="*/ 3845 h 1691"/>
                <a:gd name="T34" fmla="*/ 276 w 233"/>
                <a:gd name="T35" fmla="*/ 3742 h 1691"/>
                <a:gd name="T36" fmla="*/ 382 w 233"/>
                <a:gd name="T37" fmla="*/ 2625 h 1691"/>
                <a:gd name="T38" fmla="*/ 456 w 233"/>
                <a:gd name="T39" fmla="*/ 2095 h 1691"/>
                <a:gd name="T40" fmla="*/ 481 w 233"/>
                <a:gd name="T41" fmla="*/ 1653 h 1691"/>
                <a:gd name="T42" fmla="*/ 475 w 233"/>
                <a:gd name="T43" fmla="*/ 1603 h 1691"/>
                <a:gd name="T44" fmla="*/ 485 w 233"/>
                <a:gd name="T45" fmla="*/ 1602 h 1691"/>
                <a:gd name="T46" fmla="*/ 340 w 233"/>
                <a:gd name="T47" fmla="*/ 995 h 1691"/>
                <a:gd name="T48" fmla="*/ 438 w 233"/>
                <a:gd name="T49" fmla="*/ 763 h 1691"/>
                <a:gd name="T50" fmla="*/ 427 w 233"/>
                <a:gd name="T51" fmla="*/ 1155 h 1691"/>
                <a:gd name="T52" fmla="*/ 505 w 233"/>
                <a:gd name="T53" fmla="*/ 1397 h 1691"/>
                <a:gd name="T54" fmla="*/ 320 w 233"/>
                <a:gd name="T55" fmla="*/ 455 h 1691"/>
                <a:gd name="T56" fmla="*/ 207 w 233"/>
                <a:gd name="T57" fmla="*/ 208 h 1691"/>
                <a:gd name="T58" fmla="*/ 328 w 233"/>
                <a:gd name="T59" fmla="*/ 272 h 1691"/>
                <a:gd name="T60" fmla="*/ 180 w 233"/>
                <a:gd name="T61" fmla="*/ 137 h 1691"/>
                <a:gd name="T62" fmla="*/ 20 w 233"/>
                <a:gd name="T63" fmla="*/ 5 h 1691"/>
                <a:gd name="T64" fmla="*/ 202 w 233"/>
                <a:gd name="T65" fmla="*/ 176 h 1691"/>
                <a:gd name="T66" fmla="*/ 155 w 233"/>
                <a:gd name="T67" fmla="*/ 213 h 1691"/>
                <a:gd name="T68" fmla="*/ 16 w 233"/>
                <a:gd name="T69" fmla="*/ 156 h 1691"/>
                <a:gd name="T70" fmla="*/ 7 w 233"/>
                <a:gd name="T71" fmla="*/ 225 h 1691"/>
                <a:gd name="T72" fmla="*/ 79 w 233"/>
                <a:gd name="T73" fmla="*/ 405 h 1691"/>
                <a:gd name="T74" fmla="*/ 105 w 233"/>
                <a:gd name="T75" fmla="*/ 501 h 1691"/>
                <a:gd name="T76" fmla="*/ 15 w 233"/>
                <a:gd name="T77" fmla="*/ 507 h 1691"/>
                <a:gd name="T78" fmla="*/ 198 w 233"/>
                <a:gd name="T79" fmla="*/ 248 h 1691"/>
                <a:gd name="T80" fmla="*/ 276 w 233"/>
                <a:gd name="T81" fmla="*/ 2235 h 1691"/>
                <a:gd name="T82" fmla="*/ 419 w 233"/>
                <a:gd name="T83" fmla="*/ 1995 h 1691"/>
                <a:gd name="T84" fmla="*/ 266 w 233"/>
                <a:gd name="T85" fmla="*/ 3127 h 1691"/>
                <a:gd name="T86" fmla="*/ 113 w 233"/>
                <a:gd name="T87" fmla="*/ 3657 h 1691"/>
                <a:gd name="T88" fmla="*/ 291 w 233"/>
                <a:gd name="T89" fmla="*/ 1982 h 1691"/>
                <a:gd name="T90" fmla="*/ 107 w 233"/>
                <a:gd name="T91" fmla="*/ 2855 h 1691"/>
                <a:gd name="T92" fmla="*/ 156 w 233"/>
                <a:gd name="T93" fmla="*/ 2967 h 1691"/>
                <a:gd name="T94" fmla="*/ 140 w 233"/>
                <a:gd name="T95" fmla="*/ 2634 h 1691"/>
                <a:gd name="T96" fmla="*/ 191 w 233"/>
                <a:gd name="T97" fmla="*/ 2191 h 1691"/>
                <a:gd name="T98" fmla="*/ 170 w 233"/>
                <a:gd name="T99" fmla="*/ 2042 h 1691"/>
                <a:gd name="T100" fmla="*/ 326 w 233"/>
                <a:gd name="T101" fmla="*/ 1217 h 1691"/>
                <a:gd name="T102" fmla="*/ 159 w 233"/>
                <a:gd name="T103" fmla="*/ 621 h 1691"/>
                <a:gd name="T104" fmla="*/ 164 w 233"/>
                <a:gd name="T105" fmla="*/ 642 h 1691"/>
                <a:gd name="T106" fmla="*/ 113 w 233"/>
                <a:gd name="T107" fmla="*/ 543 h 1691"/>
                <a:gd name="T108" fmla="*/ 113 w 233"/>
                <a:gd name="T109" fmla="*/ 514 h 1691"/>
                <a:gd name="T110" fmla="*/ 91 w 233"/>
                <a:gd name="T111" fmla="*/ 320 h 1691"/>
                <a:gd name="T112" fmla="*/ 235 w 233"/>
                <a:gd name="T113" fmla="*/ 357 h 1691"/>
                <a:gd name="T114" fmla="*/ 288 w 233"/>
                <a:gd name="T115" fmla="*/ 413 h 1691"/>
                <a:gd name="T116" fmla="*/ 137 w 233"/>
                <a:gd name="T117" fmla="*/ 422 h 1691"/>
                <a:gd name="T118" fmla="*/ 314 w 233"/>
                <a:gd name="T119" fmla="*/ 882 h 1691"/>
                <a:gd name="T120" fmla="*/ 320 w 233"/>
                <a:gd name="T121" fmla="*/ 991 h 1691"/>
                <a:gd name="T122" fmla="*/ 135 w 233"/>
                <a:gd name="T123" fmla="*/ 685 h 1691"/>
                <a:gd name="T124" fmla="*/ 84 w 233"/>
                <a:gd name="T125" fmla="*/ 64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3" y="234"/>
                  </a:moveTo>
                  <a:cubicBezTo>
                    <a:pt x="8" y="244"/>
                    <a:pt x="17" y="255"/>
                    <a:pt x="27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30" y="273"/>
                    <a:pt x="34" y="278"/>
                    <a:pt x="38" y="285"/>
                  </a:cubicBezTo>
                  <a:cubicBezTo>
                    <a:pt x="41" y="289"/>
                    <a:pt x="44" y="294"/>
                    <a:pt x="47" y="300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0" y="308"/>
                    <a:pt x="51" y="309"/>
                    <a:pt x="51" y="310"/>
                  </a:cubicBezTo>
                  <a:cubicBezTo>
                    <a:pt x="41" y="300"/>
                    <a:pt x="26" y="291"/>
                    <a:pt x="16" y="285"/>
                  </a:cubicBezTo>
                  <a:cubicBezTo>
                    <a:pt x="6" y="279"/>
                    <a:pt x="6" y="279"/>
                    <a:pt x="6" y="279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80"/>
                    <a:pt x="3" y="281"/>
                    <a:pt x="4" y="28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9" y="293"/>
                    <a:pt x="36" y="306"/>
                    <a:pt x="48" y="315"/>
                  </a:cubicBezTo>
                  <a:cubicBezTo>
                    <a:pt x="52" y="319"/>
                    <a:pt x="58" y="326"/>
                    <a:pt x="59" y="326"/>
                  </a:cubicBezTo>
                  <a:cubicBezTo>
                    <a:pt x="65" y="334"/>
                    <a:pt x="71" y="343"/>
                    <a:pt x="79" y="351"/>
                  </a:cubicBezTo>
                  <a:cubicBezTo>
                    <a:pt x="80" y="358"/>
                    <a:pt x="81" y="360"/>
                    <a:pt x="82" y="366"/>
                  </a:cubicBezTo>
                  <a:cubicBezTo>
                    <a:pt x="83" y="392"/>
                    <a:pt x="83" y="416"/>
                    <a:pt x="82" y="438"/>
                  </a:cubicBezTo>
                  <a:cubicBezTo>
                    <a:pt x="77" y="466"/>
                    <a:pt x="65" y="500"/>
                    <a:pt x="48" y="512"/>
                  </a:cubicBezTo>
                  <a:cubicBezTo>
                    <a:pt x="47" y="512"/>
                    <a:pt x="47" y="513"/>
                    <a:pt x="47" y="514"/>
                  </a:cubicBezTo>
                  <a:cubicBezTo>
                    <a:pt x="48" y="515"/>
                    <a:pt x="49" y="515"/>
                    <a:pt x="49" y="514"/>
                  </a:cubicBezTo>
                  <a:cubicBezTo>
                    <a:pt x="64" y="505"/>
                    <a:pt x="74" y="480"/>
                    <a:pt x="81" y="456"/>
                  </a:cubicBezTo>
                  <a:cubicBezTo>
                    <a:pt x="76" y="527"/>
                    <a:pt x="62" y="568"/>
                    <a:pt x="52" y="598"/>
                  </a:cubicBezTo>
                  <a:cubicBezTo>
                    <a:pt x="50" y="605"/>
                    <a:pt x="50" y="605"/>
                    <a:pt x="50" y="605"/>
                  </a:cubicBezTo>
                  <a:cubicBezTo>
                    <a:pt x="43" y="626"/>
                    <a:pt x="43" y="672"/>
                    <a:pt x="43" y="702"/>
                  </a:cubicBezTo>
                  <a:cubicBezTo>
                    <a:pt x="43" y="717"/>
                    <a:pt x="43" y="731"/>
                    <a:pt x="42" y="733"/>
                  </a:cubicBezTo>
                  <a:cubicBezTo>
                    <a:pt x="41" y="734"/>
                    <a:pt x="42" y="734"/>
                    <a:pt x="42" y="735"/>
                  </a:cubicBezTo>
                  <a:cubicBezTo>
                    <a:pt x="43" y="735"/>
                    <a:pt x="44" y="735"/>
                    <a:pt x="44" y="734"/>
                  </a:cubicBezTo>
                  <a:cubicBezTo>
                    <a:pt x="46" y="732"/>
                    <a:pt x="46" y="722"/>
                    <a:pt x="46" y="702"/>
                  </a:cubicBezTo>
                  <a:cubicBezTo>
                    <a:pt x="46" y="672"/>
                    <a:pt x="46" y="627"/>
                    <a:pt x="53" y="606"/>
                  </a:cubicBezTo>
                  <a:cubicBezTo>
                    <a:pt x="55" y="599"/>
                    <a:pt x="55" y="599"/>
                    <a:pt x="55" y="599"/>
                  </a:cubicBezTo>
                  <a:cubicBezTo>
                    <a:pt x="59" y="586"/>
                    <a:pt x="64" y="572"/>
                    <a:pt x="69" y="554"/>
                  </a:cubicBezTo>
                  <a:cubicBezTo>
                    <a:pt x="69" y="561"/>
                    <a:pt x="69" y="570"/>
                    <a:pt x="70" y="580"/>
                  </a:cubicBezTo>
                  <a:cubicBezTo>
                    <a:pt x="72" y="606"/>
                    <a:pt x="74" y="640"/>
                    <a:pt x="64" y="650"/>
                  </a:cubicBezTo>
                  <a:cubicBezTo>
                    <a:pt x="63" y="651"/>
                    <a:pt x="63" y="652"/>
                    <a:pt x="64" y="653"/>
                  </a:cubicBezTo>
                  <a:cubicBezTo>
                    <a:pt x="65" y="653"/>
                    <a:pt x="66" y="653"/>
                    <a:pt x="66" y="653"/>
                  </a:cubicBezTo>
                  <a:cubicBezTo>
                    <a:pt x="77" y="641"/>
                    <a:pt x="75" y="608"/>
                    <a:pt x="73" y="579"/>
                  </a:cubicBezTo>
                  <a:cubicBezTo>
                    <a:pt x="72" y="566"/>
                    <a:pt x="71" y="553"/>
                    <a:pt x="72" y="545"/>
                  </a:cubicBezTo>
                  <a:cubicBezTo>
                    <a:pt x="72" y="544"/>
                    <a:pt x="72" y="544"/>
                    <a:pt x="71" y="544"/>
                  </a:cubicBezTo>
                  <a:cubicBezTo>
                    <a:pt x="78" y="517"/>
                    <a:pt x="83" y="483"/>
                    <a:pt x="85" y="437"/>
                  </a:cubicBezTo>
                  <a:cubicBezTo>
                    <a:pt x="87" y="426"/>
                    <a:pt x="86" y="389"/>
                    <a:pt x="85" y="365"/>
                  </a:cubicBezTo>
                  <a:cubicBezTo>
                    <a:pt x="84" y="361"/>
                    <a:pt x="86" y="360"/>
                    <a:pt x="86" y="361"/>
                  </a:cubicBezTo>
                  <a:cubicBezTo>
                    <a:pt x="106" y="383"/>
                    <a:pt x="125" y="405"/>
                    <a:pt x="135" y="433"/>
                  </a:cubicBezTo>
                  <a:cubicBezTo>
                    <a:pt x="136" y="439"/>
                    <a:pt x="138" y="442"/>
                    <a:pt x="138" y="448"/>
                  </a:cubicBezTo>
                  <a:cubicBezTo>
                    <a:pt x="138" y="448"/>
                    <a:pt x="138" y="448"/>
                    <a:pt x="138" y="448"/>
                  </a:cubicBezTo>
                  <a:cubicBezTo>
                    <a:pt x="139" y="458"/>
                    <a:pt x="137" y="468"/>
                    <a:pt x="135" y="478"/>
                  </a:cubicBezTo>
                  <a:cubicBezTo>
                    <a:pt x="132" y="490"/>
                    <a:pt x="131" y="513"/>
                    <a:pt x="131" y="514"/>
                  </a:cubicBezTo>
                  <a:cubicBezTo>
                    <a:pt x="129" y="527"/>
                    <a:pt x="129" y="527"/>
                    <a:pt x="129" y="527"/>
                  </a:cubicBezTo>
                  <a:cubicBezTo>
                    <a:pt x="126" y="559"/>
                    <a:pt x="120" y="612"/>
                    <a:pt x="103" y="636"/>
                  </a:cubicBezTo>
                  <a:cubicBezTo>
                    <a:pt x="88" y="657"/>
                    <a:pt x="87" y="696"/>
                    <a:pt x="86" y="734"/>
                  </a:cubicBezTo>
                  <a:cubicBezTo>
                    <a:pt x="86" y="759"/>
                    <a:pt x="85" y="782"/>
                    <a:pt x="81" y="798"/>
                  </a:cubicBezTo>
                  <a:cubicBezTo>
                    <a:pt x="75" y="817"/>
                    <a:pt x="75" y="817"/>
                    <a:pt x="75" y="817"/>
                  </a:cubicBezTo>
                  <a:cubicBezTo>
                    <a:pt x="69" y="838"/>
                    <a:pt x="69" y="838"/>
                    <a:pt x="69" y="838"/>
                  </a:cubicBezTo>
                  <a:cubicBezTo>
                    <a:pt x="68" y="839"/>
                    <a:pt x="63" y="861"/>
                    <a:pt x="61" y="873"/>
                  </a:cubicBezTo>
                  <a:cubicBezTo>
                    <a:pt x="54" y="905"/>
                    <a:pt x="51" y="942"/>
                    <a:pt x="60" y="980"/>
                  </a:cubicBezTo>
                  <a:cubicBezTo>
                    <a:pt x="75" y="1039"/>
                    <a:pt x="65" y="1078"/>
                    <a:pt x="56" y="1115"/>
                  </a:cubicBezTo>
                  <a:cubicBezTo>
                    <a:pt x="49" y="1141"/>
                    <a:pt x="49" y="1141"/>
                    <a:pt x="49" y="1141"/>
                  </a:cubicBezTo>
                  <a:cubicBezTo>
                    <a:pt x="41" y="1182"/>
                    <a:pt x="41" y="1184"/>
                    <a:pt x="42" y="1209"/>
                  </a:cubicBezTo>
                  <a:cubicBezTo>
                    <a:pt x="43" y="1223"/>
                    <a:pt x="43" y="1223"/>
                    <a:pt x="43" y="1223"/>
                  </a:cubicBezTo>
                  <a:cubicBezTo>
                    <a:pt x="44" y="1239"/>
                    <a:pt x="44" y="1239"/>
                    <a:pt x="44" y="1239"/>
                  </a:cubicBezTo>
                  <a:cubicBezTo>
                    <a:pt x="43" y="1238"/>
                    <a:pt x="44" y="1237"/>
                    <a:pt x="45" y="1237"/>
                  </a:cubicBezTo>
                  <a:cubicBezTo>
                    <a:pt x="45" y="1237"/>
                    <a:pt x="45" y="1237"/>
                    <a:pt x="45" y="1237"/>
                  </a:cubicBezTo>
                  <a:cubicBezTo>
                    <a:pt x="44" y="1237"/>
                    <a:pt x="43" y="1238"/>
                    <a:pt x="44" y="1239"/>
                  </a:cubicBezTo>
                  <a:cubicBezTo>
                    <a:pt x="44" y="1263"/>
                    <a:pt x="49" y="1296"/>
                    <a:pt x="53" y="1329"/>
                  </a:cubicBezTo>
                  <a:cubicBezTo>
                    <a:pt x="56" y="1355"/>
                    <a:pt x="60" y="1380"/>
                    <a:pt x="60" y="1396"/>
                  </a:cubicBezTo>
                  <a:cubicBezTo>
                    <a:pt x="61" y="1414"/>
                    <a:pt x="58" y="1441"/>
                    <a:pt x="54" y="1468"/>
                  </a:cubicBezTo>
                  <a:cubicBezTo>
                    <a:pt x="49" y="1494"/>
                    <a:pt x="45" y="1542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8"/>
                    <a:pt x="45" y="1548"/>
                    <a:pt x="45" y="1548"/>
                  </a:cubicBezTo>
                  <a:cubicBezTo>
                    <a:pt x="45" y="1553"/>
                    <a:pt x="46" y="1561"/>
                    <a:pt x="47" y="1570"/>
                  </a:cubicBezTo>
                  <a:cubicBezTo>
                    <a:pt x="41" y="1583"/>
                    <a:pt x="33" y="1605"/>
                    <a:pt x="37" y="1617"/>
                  </a:cubicBezTo>
                  <a:cubicBezTo>
                    <a:pt x="37" y="1618"/>
                    <a:pt x="38" y="1618"/>
                    <a:pt x="38" y="1618"/>
                  </a:cubicBezTo>
                  <a:cubicBezTo>
                    <a:pt x="39" y="1618"/>
                    <a:pt x="40" y="1617"/>
                    <a:pt x="39" y="1616"/>
                  </a:cubicBezTo>
                  <a:cubicBezTo>
                    <a:pt x="37" y="1609"/>
                    <a:pt x="40" y="1594"/>
                    <a:pt x="48" y="1576"/>
                  </a:cubicBezTo>
                  <a:cubicBezTo>
                    <a:pt x="52" y="1607"/>
                    <a:pt x="62" y="1650"/>
                    <a:pt x="87" y="1673"/>
                  </a:cubicBezTo>
                  <a:cubicBezTo>
                    <a:pt x="95" y="1679"/>
                    <a:pt x="96" y="1690"/>
                    <a:pt x="96" y="1690"/>
                  </a:cubicBezTo>
                  <a:cubicBezTo>
                    <a:pt x="96" y="1690"/>
                    <a:pt x="97" y="1691"/>
                    <a:pt x="98" y="1691"/>
                  </a:cubicBezTo>
                  <a:cubicBezTo>
                    <a:pt x="98" y="1691"/>
                    <a:pt x="99" y="1690"/>
                    <a:pt x="99" y="1689"/>
                  </a:cubicBezTo>
                  <a:cubicBezTo>
                    <a:pt x="99" y="1689"/>
                    <a:pt x="98" y="1678"/>
                    <a:pt x="89" y="1670"/>
                  </a:cubicBezTo>
                  <a:cubicBezTo>
                    <a:pt x="87" y="1669"/>
                    <a:pt x="85" y="1666"/>
                    <a:pt x="83" y="1664"/>
                  </a:cubicBezTo>
                  <a:cubicBezTo>
                    <a:pt x="83" y="1664"/>
                    <a:pt x="83" y="1664"/>
                    <a:pt x="83" y="1664"/>
                  </a:cubicBezTo>
                  <a:cubicBezTo>
                    <a:pt x="77" y="1658"/>
                    <a:pt x="80" y="1628"/>
                    <a:pt x="84" y="1604"/>
                  </a:cubicBezTo>
                  <a:cubicBezTo>
                    <a:pt x="84" y="1607"/>
                    <a:pt x="85" y="1609"/>
                    <a:pt x="86" y="1612"/>
                  </a:cubicBezTo>
                  <a:cubicBezTo>
                    <a:pt x="87" y="1615"/>
                    <a:pt x="87" y="1615"/>
                    <a:pt x="87" y="1615"/>
                  </a:cubicBezTo>
                  <a:cubicBezTo>
                    <a:pt x="89" y="1623"/>
                    <a:pt x="94" y="1630"/>
                    <a:pt x="100" y="1636"/>
                  </a:cubicBezTo>
                  <a:cubicBezTo>
                    <a:pt x="104" y="1642"/>
                    <a:pt x="104" y="1642"/>
                    <a:pt x="104" y="1642"/>
                  </a:cubicBezTo>
                  <a:cubicBezTo>
                    <a:pt x="109" y="1647"/>
                    <a:pt x="110" y="1652"/>
                    <a:pt x="112" y="1658"/>
                  </a:cubicBezTo>
                  <a:cubicBezTo>
                    <a:pt x="114" y="1664"/>
                    <a:pt x="114" y="1664"/>
                    <a:pt x="114" y="1664"/>
                  </a:cubicBezTo>
                  <a:cubicBezTo>
                    <a:pt x="117" y="1674"/>
                    <a:pt x="122" y="1680"/>
                    <a:pt x="129" y="1681"/>
                  </a:cubicBezTo>
                  <a:cubicBezTo>
                    <a:pt x="130" y="1681"/>
                    <a:pt x="130" y="1681"/>
                    <a:pt x="130" y="1680"/>
                  </a:cubicBezTo>
                  <a:cubicBezTo>
                    <a:pt x="131" y="1679"/>
                    <a:pt x="130" y="1678"/>
                    <a:pt x="129" y="1678"/>
                  </a:cubicBezTo>
                  <a:cubicBezTo>
                    <a:pt x="123" y="1677"/>
                    <a:pt x="119" y="1669"/>
                    <a:pt x="117" y="1663"/>
                  </a:cubicBezTo>
                  <a:cubicBezTo>
                    <a:pt x="115" y="1658"/>
                    <a:pt x="115" y="1658"/>
                    <a:pt x="115" y="1658"/>
                  </a:cubicBezTo>
                  <a:cubicBezTo>
                    <a:pt x="113" y="1651"/>
                    <a:pt x="111" y="1646"/>
                    <a:pt x="107" y="1640"/>
                  </a:cubicBezTo>
                  <a:cubicBezTo>
                    <a:pt x="102" y="1634"/>
                    <a:pt x="102" y="1634"/>
                    <a:pt x="102" y="1634"/>
                  </a:cubicBezTo>
                  <a:cubicBezTo>
                    <a:pt x="97" y="1628"/>
                    <a:pt x="92" y="1622"/>
                    <a:pt x="90" y="1614"/>
                  </a:cubicBezTo>
                  <a:cubicBezTo>
                    <a:pt x="89" y="1611"/>
                    <a:pt x="89" y="1611"/>
                    <a:pt x="89" y="1611"/>
                  </a:cubicBezTo>
                  <a:cubicBezTo>
                    <a:pt x="87" y="1605"/>
                    <a:pt x="85" y="1599"/>
                    <a:pt x="86" y="1594"/>
                  </a:cubicBezTo>
                  <a:cubicBezTo>
                    <a:pt x="86" y="1593"/>
                    <a:pt x="86" y="1593"/>
                    <a:pt x="86" y="1593"/>
                  </a:cubicBezTo>
                  <a:cubicBezTo>
                    <a:pt x="87" y="1584"/>
                    <a:pt x="88" y="1576"/>
                    <a:pt x="88" y="1573"/>
                  </a:cubicBezTo>
                  <a:cubicBezTo>
                    <a:pt x="88" y="1559"/>
                    <a:pt x="87" y="1546"/>
                    <a:pt x="85" y="1533"/>
                  </a:cubicBezTo>
                  <a:cubicBezTo>
                    <a:pt x="83" y="1513"/>
                    <a:pt x="81" y="1493"/>
                    <a:pt x="84" y="1472"/>
                  </a:cubicBezTo>
                  <a:cubicBezTo>
                    <a:pt x="87" y="1449"/>
                    <a:pt x="93" y="1426"/>
                    <a:pt x="100" y="1404"/>
                  </a:cubicBezTo>
                  <a:cubicBezTo>
                    <a:pt x="108" y="1377"/>
                    <a:pt x="111" y="1351"/>
                    <a:pt x="115" y="1324"/>
                  </a:cubicBezTo>
                  <a:cubicBezTo>
                    <a:pt x="116" y="1310"/>
                    <a:pt x="116" y="1310"/>
                    <a:pt x="116" y="1310"/>
                  </a:cubicBezTo>
                  <a:cubicBezTo>
                    <a:pt x="121" y="1274"/>
                    <a:pt x="129" y="1238"/>
                    <a:pt x="137" y="1203"/>
                  </a:cubicBezTo>
                  <a:cubicBezTo>
                    <a:pt x="144" y="1168"/>
                    <a:pt x="152" y="1132"/>
                    <a:pt x="157" y="1095"/>
                  </a:cubicBezTo>
                  <a:cubicBezTo>
                    <a:pt x="157" y="1100"/>
                    <a:pt x="157" y="1106"/>
                    <a:pt x="157" y="1111"/>
                  </a:cubicBezTo>
                  <a:cubicBezTo>
                    <a:pt x="158" y="1133"/>
                    <a:pt x="158" y="1156"/>
                    <a:pt x="155" y="1179"/>
                  </a:cubicBezTo>
                  <a:cubicBezTo>
                    <a:pt x="151" y="1205"/>
                    <a:pt x="150" y="1231"/>
                    <a:pt x="150" y="1257"/>
                  </a:cubicBezTo>
                  <a:cubicBezTo>
                    <a:pt x="149" y="1285"/>
                    <a:pt x="148" y="1313"/>
                    <a:pt x="143" y="1341"/>
                  </a:cubicBezTo>
                  <a:cubicBezTo>
                    <a:pt x="139" y="1360"/>
                    <a:pt x="135" y="1379"/>
                    <a:pt x="130" y="1399"/>
                  </a:cubicBezTo>
                  <a:cubicBezTo>
                    <a:pt x="117" y="1450"/>
                    <a:pt x="104" y="1503"/>
                    <a:pt x="111" y="1552"/>
                  </a:cubicBezTo>
                  <a:cubicBezTo>
                    <a:pt x="111" y="1555"/>
                    <a:pt x="111" y="1559"/>
                    <a:pt x="111" y="1564"/>
                  </a:cubicBezTo>
                  <a:cubicBezTo>
                    <a:pt x="111" y="1572"/>
                    <a:pt x="111" y="1579"/>
                    <a:pt x="113" y="1585"/>
                  </a:cubicBezTo>
                  <a:cubicBezTo>
                    <a:pt x="113" y="1591"/>
                    <a:pt x="115" y="1597"/>
                    <a:pt x="116" y="1603"/>
                  </a:cubicBezTo>
                  <a:cubicBezTo>
                    <a:pt x="117" y="1608"/>
                    <a:pt x="117" y="1608"/>
                    <a:pt x="117" y="1608"/>
                  </a:cubicBezTo>
                  <a:cubicBezTo>
                    <a:pt x="118" y="1617"/>
                    <a:pt x="118" y="1617"/>
                    <a:pt x="118" y="1617"/>
                  </a:cubicBezTo>
                  <a:cubicBezTo>
                    <a:pt x="120" y="1626"/>
                    <a:pt x="120" y="1626"/>
                    <a:pt x="120" y="1626"/>
                  </a:cubicBezTo>
                  <a:cubicBezTo>
                    <a:pt x="121" y="1631"/>
                    <a:pt x="124" y="1635"/>
                    <a:pt x="126" y="1639"/>
                  </a:cubicBezTo>
                  <a:cubicBezTo>
                    <a:pt x="128" y="1642"/>
                    <a:pt x="128" y="1642"/>
                    <a:pt x="128" y="1642"/>
                  </a:cubicBezTo>
                  <a:cubicBezTo>
                    <a:pt x="131" y="1647"/>
                    <a:pt x="131" y="1651"/>
                    <a:pt x="132" y="1655"/>
                  </a:cubicBezTo>
                  <a:cubicBezTo>
                    <a:pt x="133" y="1659"/>
                    <a:pt x="134" y="1662"/>
                    <a:pt x="135" y="1665"/>
                  </a:cubicBezTo>
                  <a:cubicBezTo>
                    <a:pt x="137" y="1671"/>
                    <a:pt x="143" y="1684"/>
                    <a:pt x="151" y="1684"/>
                  </a:cubicBezTo>
                  <a:cubicBezTo>
                    <a:pt x="152" y="1684"/>
                    <a:pt x="153" y="1683"/>
                    <a:pt x="153" y="1682"/>
                  </a:cubicBezTo>
                  <a:cubicBezTo>
                    <a:pt x="153" y="1682"/>
                    <a:pt x="152" y="1681"/>
                    <a:pt x="151" y="1681"/>
                  </a:cubicBezTo>
                  <a:cubicBezTo>
                    <a:pt x="145" y="1681"/>
                    <a:pt x="139" y="1668"/>
                    <a:pt x="138" y="1664"/>
                  </a:cubicBezTo>
                  <a:cubicBezTo>
                    <a:pt x="136" y="1661"/>
                    <a:pt x="136" y="1658"/>
                    <a:pt x="135" y="1655"/>
                  </a:cubicBezTo>
                  <a:cubicBezTo>
                    <a:pt x="134" y="1650"/>
                    <a:pt x="133" y="1645"/>
                    <a:pt x="131" y="1641"/>
                  </a:cubicBezTo>
                  <a:cubicBezTo>
                    <a:pt x="129" y="1638"/>
                    <a:pt x="129" y="1638"/>
                    <a:pt x="129" y="1638"/>
                  </a:cubicBezTo>
                  <a:cubicBezTo>
                    <a:pt x="126" y="1634"/>
                    <a:pt x="124" y="1630"/>
                    <a:pt x="123" y="1625"/>
                  </a:cubicBezTo>
                  <a:cubicBezTo>
                    <a:pt x="121" y="1616"/>
                    <a:pt x="121" y="1616"/>
                    <a:pt x="121" y="1616"/>
                  </a:cubicBezTo>
                  <a:cubicBezTo>
                    <a:pt x="120" y="1607"/>
                    <a:pt x="120" y="1607"/>
                    <a:pt x="120" y="1607"/>
                  </a:cubicBezTo>
                  <a:cubicBezTo>
                    <a:pt x="119" y="1603"/>
                    <a:pt x="119" y="1603"/>
                    <a:pt x="119" y="1603"/>
                  </a:cubicBezTo>
                  <a:cubicBezTo>
                    <a:pt x="118" y="1599"/>
                    <a:pt x="117" y="1595"/>
                    <a:pt x="117" y="1592"/>
                  </a:cubicBezTo>
                  <a:cubicBezTo>
                    <a:pt x="120" y="1596"/>
                    <a:pt x="125" y="1601"/>
                    <a:pt x="129" y="1605"/>
                  </a:cubicBezTo>
                  <a:cubicBezTo>
                    <a:pt x="133" y="1609"/>
                    <a:pt x="137" y="1613"/>
                    <a:pt x="139" y="1616"/>
                  </a:cubicBezTo>
                  <a:cubicBezTo>
                    <a:pt x="140" y="1617"/>
                    <a:pt x="140" y="1617"/>
                    <a:pt x="140" y="1617"/>
                  </a:cubicBezTo>
                  <a:cubicBezTo>
                    <a:pt x="140" y="1618"/>
                    <a:pt x="140" y="1619"/>
                    <a:pt x="141" y="1619"/>
                  </a:cubicBezTo>
                  <a:cubicBezTo>
                    <a:pt x="142" y="1620"/>
                    <a:pt x="143" y="1622"/>
                    <a:pt x="143" y="1625"/>
                  </a:cubicBezTo>
                  <a:cubicBezTo>
                    <a:pt x="144" y="1628"/>
                    <a:pt x="144" y="1628"/>
                    <a:pt x="144" y="1628"/>
                  </a:cubicBezTo>
                  <a:cubicBezTo>
                    <a:pt x="144" y="1631"/>
                    <a:pt x="144" y="1634"/>
                    <a:pt x="145" y="1637"/>
                  </a:cubicBezTo>
                  <a:cubicBezTo>
                    <a:pt x="147" y="1643"/>
                    <a:pt x="147" y="1643"/>
                    <a:pt x="147" y="1643"/>
                  </a:cubicBezTo>
                  <a:cubicBezTo>
                    <a:pt x="149" y="1647"/>
                    <a:pt x="150" y="1651"/>
                    <a:pt x="152" y="1654"/>
                  </a:cubicBezTo>
                  <a:cubicBezTo>
                    <a:pt x="154" y="1657"/>
                    <a:pt x="158" y="1660"/>
                    <a:pt x="161" y="1662"/>
                  </a:cubicBezTo>
                  <a:cubicBezTo>
                    <a:pt x="163" y="1665"/>
                    <a:pt x="166" y="1667"/>
                    <a:pt x="168" y="1669"/>
                  </a:cubicBezTo>
                  <a:cubicBezTo>
                    <a:pt x="169" y="1670"/>
                    <a:pt x="170" y="1670"/>
                    <a:pt x="170" y="1670"/>
                  </a:cubicBezTo>
                  <a:cubicBezTo>
                    <a:pt x="171" y="1669"/>
                    <a:pt x="171" y="1668"/>
                    <a:pt x="171" y="1667"/>
                  </a:cubicBezTo>
                  <a:cubicBezTo>
                    <a:pt x="168" y="1665"/>
                    <a:pt x="165" y="1662"/>
                    <a:pt x="163" y="1660"/>
                  </a:cubicBezTo>
                  <a:cubicBezTo>
                    <a:pt x="159" y="1658"/>
                    <a:pt x="156" y="1655"/>
                    <a:pt x="154" y="1652"/>
                  </a:cubicBezTo>
                  <a:cubicBezTo>
                    <a:pt x="152" y="1649"/>
                    <a:pt x="151" y="1646"/>
                    <a:pt x="150" y="1642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7" y="1633"/>
                    <a:pt x="147" y="1631"/>
                    <a:pt x="147" y="1628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58" y="1637"/>
                    <a:pt x="174" y="1651"/>
                    <a:pt x="186" y="1653"/>
                  </a:cubicBezTo>
                  <a:cubicBezTo>
                    <a:pt x="187" y="1653"/>
                    <a:pt x="188" y="1653"/>
                    <a:pt x="188" y="1652"/>
                  </a:cubicBezTo>
                  <a:cubicBezTo>
                    <a:pt x="188" y="1651"/>
                    <a:pt x="188" y="1650"/>
                    <a:pt x="187" y="1650"/>
                  </a:cubicBezTo>
                  <a:cubicBezTo>
                    <a:pt x="173" y="1647"/>
                    <a:pt x="152" y="1627"/>
                    <a:pt x="142" y="1614"/>
                  </a:cubicBezTo>
                  <a:cubicBezTo>
                    <a:pt x="139" y="1611"/>
                    <a:pt x="135" y="1607"/>
                    <a:pt x="131" y="1603"/>
                  </a:cubicBezTo>
                  <a:cubicBezTo>
                    <a:pt x="125" y="1597"/>
                    <a:pt x="119" y="1591"/>
                    <a:pt x="116" y="1585"/>
                  </a:cubicBezTo>
                  <a:cubicBezTo>
                    <a:pt x="116" y="1585"/>
                    <a:pt x="116" y="1585"/>
                    <a:pt x="116" y="1584"/>
                  </a:cubicBezTo>
                  <a:cubicBezTo>
                    <a:pt x="116" y="1584"/>
                    <a:pt x="116" y="1584"/>
                    <a:pt x="116" y="1583"/>
                  </a:cubicBezTo>
                  <a:cubicBezTo>
                    <a:pt x="116" y="1583"/>
                    <a:pt x="116" y="1582"/>
                    <a:pt x="115" y="1582"/>
                  </a:cubicBezTo>
                  <a:cubicBezTo>
                    <a:pt x="114" y="1577"/>
                    <a:pt x="114" y="1570"/>
                    <a:pt x="114" y="1564"/>
                  </a:cubicBezTo>
                  <a:cubicBezTo>
                    <a:pt x="114" y="1559"/>
                    <a:pt x="114" y="1555"/>
                    <a:pt x="114" y="1551"/>
                  </a:cubicBezTo>
                  <a:cubicBezTo>
                    <a:pt x="107" y="1503"/>
                    <a:pt x="120" y="1450"/>
                    <a:pt x="133" y="1399"/>
                  </a:cubicBezTo>
                  <a:cubicBezTo>
                    <a:pt x="138" y="1379"/>
                    <a:pt x="142" y="1360"/>
                    <a:pt x="146" y="1342"/>
                  </a:cubicBezTo>
                  <a:cubicBezTo>
                    <a:pt x="151" y="1314"/>
                    <a:pt x="152" y="1285"/>
                    <a:pt x="153" y="1257"/>
                  </a:cubicBezTo>
                  <a:cubicBezTo>
                    <a:pt x="153" y="1232"/>
                    <a:pt x="154" y="1205"/>
                    <a:pt x="158" y="1180"/>
                  </a:cubicBezTo>
                  <a:cubicBezTo>
                    <a:pt x="161" y="1157"/>
                    <a:pt x="161" y="1133"/>
                    <a:pt x="160" y="1111"/>
                  </a:cubicBezTo>
                  <a:cubicBezTo>
                    <a:pt x="160" y="1095"/>
                    <a:pt x="159" y="1079"/>
                    <a:pt x="160" y="1062"/>
                  </a:cubicBezTo>
                  <a:cubicBezTo>
                    <a:pt x="161" y="1058"/>
                    <a:pt x="161" y="1053"/>
                    <a:pt x="161" y="1049"/>
                  </a:cubicBezTo>
                  <a:cubicBezTo>
                    <a:pt x="161" y="1049"/>
                    <a:pt x="161" y="1048"/>
                    <a:pt x="161" y="1048"/>
                  </a:cubicBezTo>
                  <a:cubicBezTo>
                    <a:pt x="162" y="1026"/>
                    <a:pt x="162" y="1026"/>
                    <a:pt x="162" y="1026"/>
                  </a:cubicBezTo>
                  <a:cubicBezTo>
                    <a:pt x="163" y="996"/>
                    <a:pt x="165" y="962"/>
                    <a:pt x="172" y="923"/>
                  </a:cubicBezTo>
                  <a:cubicBezTo>
                    <a:pt x="173" y="914"/>
                    <a:pt x="174" y="906"/>
                    <a:pt x="175" y="898"/>
                  </a:cubicBezTo>
                  <a:cubicBezTo>
                    <a:pt x="177" y="885"/>
                    <a:pt x="179" y="872"/>
                    <a:pt x="179" y="851"/>
                  </a:cubicBezTo>
                  <a:cubicBezTo>
                    <a:pt x="181" y="855"/>
                    <a:pt x="181" y="855"/>
                    <a:pt x="181" y="855"/>
                  </a:cubicBezTo>
                  <a:cubicBezTo>
                    <a:pt x="187" y="868"/>
                    <a:pt x="191" y="874"/>
                    <a:pt x="192" y="887"/>
                  </a:cubicBezTo>
                  <a:cubicBezTo>
                    <a:pt x="192" y="888"/>
                    <a:pt x="193" y="889"/>
                    <a:pt x="194" y="889"/>
                  </a:cubicBezTo>
                  <a:cubicBezTo>
                    <a:pt x="195" y="889"/>
                    <a:pt x="195" y="888"/>
                    <a:pt x="195" y="887"/>
                  </a:cubicBezTo>
                  <a:cubicBezTo>
                    <a:pt x="194" y="873"/>
                    <a:pt x="190" y="866"/>
                    <a:pt x="184" y="854"/>
                  </a:cubicBezTo>
                  <a:cubicBezTo>
                    <a:pt x="179" y="845"/>
                    <a:pt x="179" y="845"/>
                    <a:pt x="179" y="845"/>
                  </a:cubicBezTo>
                  <a:cubicBezTo>
                    <a:pt x="179" y="834"/>
                    <a:pt x="180" y="824"/>
                    <a:pt x="181" y="813"/>
                  </a:cubicBezTo>
                  <a:cubicBezTo>
                    <a:pt x="184" y="795"/>
                    <a:pt x="186" y="772"/>
                    <a:pt x="185" y="731"/>
                  </a:cubicBezTo>
                  <a:cubicBezTo>
                    <a:pt x="185" y="699"/>
                    <a:pt x="181" y="665"/>
                    <a:pt x="175" y="633"/>
                  </a:cubicBezTo>
                  <a:cubicBezTo>
                    <a:pt x="180" y="648"/>
                    <a:pt x="186" y="664"/>
                    <a:pt x="195" y="677"/>
                  </a:cubicBezTo>
                  <a:cubicBezTo>
                    <a:pt x="200" y="685"/>
                    <a:pt x="201" y="692"/>
                    <a:pt x="202" y="700"/>
                  </a:cubicBezTo>
                  <a:cubicBezTo>
                    <a:pt x="203" y="706"/>
                    <a:pt x="204" y="713"/>
                    <a:pt x="207" y="720"/>
                  </a:cubicBezTo>
                  <a:cubicBezTo>
                    <a:pt x="211" y="728"/>
                    <a:pt x="211" y="728"/>
                    <a:pt x="211" y="728"/>
                  </a:cubicBezTo>
                  <a:cubicBezTo>
                    <a:pt x="217" y="739"/>
                    <a:pt x="222" y="749"/>
                    <a:pt x="222" y="763"/>
                  </a:cubicBezTo>
                  <a:cubicBezTo>
                    <a:pt x="222" y="764"/>
                    <a:pt x="222" y="764"/>
                    <a:pt x="223" y="764"/>
                  </a:cubicBezTo>
                  <a:cubicBezTo>
                    <a:pt x="224" y="764"/>
                    <a:pt x="225" y="764"/>
                    <a:pt x="225" y="763"/>
                  </a:cubicBezTo>
                  <a:cubicBezTo>
                    <a:pt x="225" y="748"/>
                    <a:pt x="220" y="738"/>
                    <a:pt x="214" y="726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07" y="712"/>
                    <a:pt x="206" y="706"/>
                    <a:pt x="205" y="699"/>
                  </a:cubicBezTo>
                  <a:cubicBezTo>
                    <a:pt x="204" y="693"/>
                    <a:pt x="203" y="686"/>
                    <a:pt x="200" y="679"/>
                  </a:cubicBezTo>
                  <a:cubicBezTo>
                    <a:pt x="203" y="681"/>
                    <a:pt x="203" y="681"/>
                    <a:pt x="203" y="681"/>
                  </a:cubicBezTo>
                  <a:cubicBezTo>
                    <a:pt x="206" y="683"/>
                    <a:pt x="209" y="685"/>
                    <a:pt x="211" y="688"/>
                  </a:cubicBezTo>
                  <a:cubicBezTo>
                    <a:pt x="214" y="690"/>
                    <a:pt x="216" y="693"/>
                    <a:pt x="217" y="696"/>
                  </a:cubicBezTo>
                  <a:cubicBezTo>
                    <a:pt x="221" y="701"/>
                    <a:pt x="224" y="707"/>
                    <a:pt x="231" y="710"/>
                  </a:cubicBezTo>
                  <a:cubicBezTo>
                    <a:pt x="231" y="710"/>
                    <a:pt x="232" y="709"/>
                    <a:pt x="233" y="709"/>
                  </a:cubicBezTo>
                  <a:cubicBezTo>
                    <a:pt x="233" y="708"/>
                    <a:pt x="232" y="707"/>
                    <a:pt x="232" y="707"/>
                  </a:cubicBezTo>
                  <a:cubicBezTo>
                    <a:pt x="226" y="705"/>
                    <a:pt x="223" y="700"/>
                    <a:pt x="220" y="694"/>
                  </a:cubicBezTo>
                  <a:cubicBezTo>
                    <a:pt x="218" y="691"/>
                    <a:pt x="216" y="688"/>
                    <a:pt x="214" y="685"/>
                  </a:cubicBezTo>
                  <a:cubicBezTo>
                    <a:pt x="211" y="683"/>
                    <a:pt x="208" y="681"/>
                    <a:pt x="204" y="678"/>
                  </a:cubicBezTo>
                  <a:cubicBezTo>
                    <a:pt x="197" y="674"/>
                    <a:pt x="197" y="674"/>
                    <a:pt x="197" y="674"/>
                  </a:cubicBezTo>
                  <a:cubicBezTo>
                    <a:pt x="197" y="673"/>
                    <a:pt x="197" y="673"/>
                    <a:pt x="196" y="673"/>
                  </a:cubicBezTo>
                  <a:cubicBezTo>
                    <a:pt x="187" y="659"/>
                    <a:pt x="181" y="641"/>
                    <a:pt x="175" y="62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68" y="594"/>
                    <a:pt x="165" y="576"/>
                    <a:pt x="161" y="560"/>
                  </a:cubicBezTo>
                  <a:cubicBezTo>
                    <a:pt x="157" y="540"/>
                    <a:pt x="154" y="523"/>
                    <a:pt x="152" y="511"/>
                  </a:cubicBezTo>
                  <a:cubicBezTo>
                    <a:pt x="151" y="488"/>
                    <a:pt x="149" y="471"/>
                    <a:pt x="147" y="453"/>
                  </a:cubicBezTo>
                  <a:cubicBezTo>
                    <a:pt x="146" y="443"/>
                    <a:pt x="144" y="432"/>
                    <a:pt x="143" y="421"/>
                  </a:cubicBezTo>
                  <a:cubicBezTo>
                    <a:pt x="144" y="420"/>
                    <a:pt x="144" y="420"/>
                    <a:pt x="144" y="419"/>
                  </a:cubicBezTo>
                  <a:cubicBezTo>
                    <a:pt x="143" y="418"/>
                    <a:pt x="143" y="416"/>
                    <a:pt x="143" y="414"/>
                  </a:cubicBezTo>
                  <a:cubicBezTo>
                    <a:pt x="142" y="410"/>
                    <a:pt x="142" y="406"/>
                    <a:pt x="142" y="402"/>
                  </a:cubicBezTo>
                  <a:cubicBezTo>
                    <a:pt x="139" y="355"/>
                    <a:pt x="131" y="287"/>
                    <a:pt x="106" y="230"/>
                  </a:cubicBezTo>
                  <a:cubicBezTo>
                    <a:pt x="105" y="229"/>
                    <a:pt x="88" y="172"/>
                    <a:pt x="82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93" y="159"/>
                    <a:pt x="109" y="167"/>
                    <a:pt x="118" y="177"/>
                  </a:cubicBezTo>
                  <a:cubicBezTo>
                    <a:pt x="131" y="192"/>
                    <a:pt x="142" y="209"/>
                    <a:pt x="150" y="227"/>
                  </a:cubicBezTo>
                  <a:cubicBezTo>
                    <a:pt x="170" y="261"/>
                    <a:pt x="181" y="291"/>
                    <a:pt x="184" y="323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8" y="344"/>
                    <a:pt x="191" y="355"/>
                    <a:pt x="193" y="366"/>
                  </a:cubicBezTo>
                  <a:cubicBezTo>
                    <a:pt x="193" y="367"/>
                    <a:pt x="193" y="367"/>
                    <a:pt x="193" y="367"/>
                  </a:cubicBezTo>
                  <a:cubicBezTo>
                    <a:pt x="196" y="384"/>
                    <a:pt x="196" y="400"/>
                    <a:pt x="193" y="416"/>
                  </a:cubicBezTo>
                  <a:cubicBezTo>
                    <a:pt x="191" y="424"/>
                    <a:pt x="189" y="431"/>
                    <a:pt x="186" y="438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180" y="459"/>
                    <a:pt x="180" y="465"/>
                    <a:pt x="180" y="471"/>
                  </a:cubicBezTo>
                  <a:cubicBezTo>
                    <a:pt x="180" y="476"/>
                    <a:pt x="180" y="482"/>
                    <a:pt x="179" y="487"/>
                  </a:cubicBezTo>
                  <a:cubicBezTo>
                    <a:pt x="179" y="488"/>
                    <a:pt x="179" y="489"/>
                    <a:pt x="180" y="489"/>
                  </a:cubicBezTo>
                  <a:cubicBezTo>
                    <a:pt x="181" y="489"/>
                    <a:pt x="182" y="488"/>
                    <a:pt x="182" y="488"/>
                  </a:cubicBezTo>
                  <a:cubicBezTo>
                    <a:pt x="183" y="482"/>
                    <a:pt x="183" y="477"/>
                    <a:pt x="183" y="471"/>
                  </a:cubicBezTo>
                  <a:cubicBezTo>
                    <a:pt x="183" y="465"/>
                    <a:pt x="183" y="459"/>
                    <a:pt x="185" y="454"/>
                  </a:cubicBezTo>
                  <a:cubicBezTo>
                    <a:pt x="189" y="439"/>
                    <a:pt x="189" y="439"/>
                    <a:pt x="189" y="439"/>
                  </a:cubicBezTo>
                  <a:cubicBezTo>
                    <a:pt x="191" y="432"/>
                    <a:pt x="194" y="424"/>
                    <a:pt x="196" y="417"/>
                  </a:cubicBezTo>
                  <a:cubicBezTo>
                    <a:pt x="197" y="411"/>
                    <a:pt x="198" y="406"/>
                    <a:pt x="198" y="400"/>
                  </a:cubicBezTo>
                  <a:cubicBezTo>
                    <a:pt x="201" y="425"/>
                    <a:pt x="203" y="450"/>
                    <a:pt x="202" y="480"/>
                  </a:cubicBezTo>
                  <a:cubicBezTo>
                    <a:pt x="199" y="530"/>
                    <a:pt x="201" y="538"/>
                    <a:pt x="208" y="571"/>
                  </a:cubicBezTo>
                  <a:cubicBezTo>
                    <a:pt x="212" y="592"/>
                    <a:pt x="212" y="592"/>
                    <a:pt x="212" y="592"/>
                  </a:cubicBezTo>
                  <a:cubicBezTo>
                    <a:pt x="212" y="593"/>
                    <a:pt x="213" y="594"/>
                    <a:pt x="214" y="594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1" y="571"/>
                    <a:pt x="211" y="571"/>
                    <a:pt x="211" y="571"/>
                  </a:cubicBezTo>
                  <a:cubicBezTo>
                    <a:pt x="204" y="537"/>
                    <a:pt x="202" y="530"/>
                    <a:pt x="205" y="480"/>
                  </a:cubicBezTo>
                  <a:cubicBezTo>
                    <a:pt x="207" y="424"/>
                    <a:pt x="200" y="387"/>
                    <a:pt x="189" y="331"/>
                  </a:cubicBezTo>
                  <a:cubicBezTo>
                    <a:pt x="189" y="331"/>
                    <a:pt x="187" y="323"/>
                    <a:pt x="187" y="323"/>
                  </a:cubicBezTo>
                  <a:cubicBezTo>
                    <a:pt x="184" y="290"/>
                    <a:pt x="173" y="260"/>
                    <a:pt x="153" y="225"/>
                  </a:cubicBezTo>
                  <a:cubicBezTo>
                    <a:pt x="148" y="214"/>
                    <a:pt x="142" y="204"/>
                    <a:pt x="135" y="194"/>
                  </a:cubicBezTo>
                  <a:cubicBezTo>
                    <a:pt x="135" y="194"/>
                    <a:pt x="135" y="193"/>
                    <a:pt x="135" y="193"/>
                  </a:cubicBezTo>
                  <a:cubicBezTo>
                    <a:pt x="132" y="187"/>
                    <a:pt x="129" y="178"/>
                    <a:pt x="127" y="170"/>
                  </a:cubicBezTo>
                  <a:cubicBezTo>
                    <a:pt x="125" y="162"/>
                    <a:pt x="122" y="154"/>
                    <a:pt x="119" y="147"/>
                  </a:cubicBezTo>
                  <a:cubicBezTo>
                    <a:pt x="113" y="136"/>
                    <a:pt x="105" y="129"/>
                    <a:pt x="97" y="12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4"/>
                    <a:pt x="89" y="113"/>
                    <a:pt x="88" y="112"/>
                  </a:cubicBezTo>
                  <a:cubicBezTo>
                    <a:pt x="87" y="109"/>
                    <a:pt x="86" y="107"/>
                    <a:pt x="86" y="104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4"/>
                    <a:pt x="88" y="81"/>
                    <a:pt x="88" y="77"/>
                  </a:cubicBezTo>
                  <a:cubicBezTo>
                    <a:pt x="97" y="89"/>
                    <a:pt x="109" y="103"/>
                    <a:pt x="127" y="110"/>
                  </a:cubicBezTo>
                  <a:cubicBezTo>
                    <a:pt x="128" y="110"/>
                    <a:pt x="129" y="111"/>
                    <a:pt x="131" y="111"/>
                  </a:cubicBezTo>
                  <a:cubicBezTo>
                    <a:pt x="141" y="122"/>
                    <a:pt x="145" y="130"/>
                    <a:pt x="150" y="142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1"/>
                    <a:pt x="155" y="151"/>
                    <a:pt x="156" y="151"/>
                  </a:cubicBezTo>
                  <a:cubicBezTo>
                    <a:pt x="156" y="151"/>
                    <a:pt x="157" y="150"/>
                    <a:pt x="156" y="149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48" y="131"/>
                    <a:pt x="145" y="123"/>
                    <a:pt x="138" y="115"/>
                  </a:cubicBezTo>
                  <a:cubicBezTo>
                    <a:pt x="156" y="124"/>
                    <a:pt x="163" y="136"/>
                    <a:pt x="168" y="146"/>
                  </a:cubicBezTo>
                  <a:cubicBezTo>
                    <a:pt x="169" y="147"/>
                    <a:pt x="170" y="147"/>
                    <a:pt x="170" y="147"/>
                  </a:cubicBezTo>
                  <a:cubicBezTo>
                    <a:pt x="171" y="146"/>
                    <a:pt x="171" y="145"/>
                    <a:pt x="171" y="145"/>
                  </a:cubicBezTo>
                  <a:cubicBezTo>
                    <a:pt x="165" y="133"/>
                    <a:pt x="157" y="119"/>
                    <a:pt x="132" y="109"/>
                  </a:cubicBezTo>
                  <a:cubicBezTo>
                    <a:pt x="132" y="109"/>
                    <a:pt x="132" y="109"/>
                    <a:pt x="132" y="108"/>
                  </a:cubicBezTo>
                  <a:cubicBezTo>
                    <a:pt x="132" y="108"/>
                    <a:pt x="131" y="108"/>
                    <a:pt x="131" y="108"/>
                  </a:cubicBezTo>
                  <a:cubicBezTo>
                    <a:pt x="130" y="108"/>
                    <a:pt x="129" y="107"/>
                    <a:pt x="128" y="107"/>
                  </a:cubicBezTo>
                  <a:cubicBezTo>
                    <a:pt x="107" y="99"/>
                    <a:pt x="94" y="81"/>
                    <a:pt x="85" y="68"/>
                  </a:cubicBezTo>
                  <a:cubicBezTo>
                    <a:pt x="81" y="64"/>
                    <a:pt x="79" y="60"/>
                    <a:pt x="76" y="58"/>
                  </a:cubicBezTo>
                  <a:cubicBezTo>
                    <a:pt x="70" y="48"/>
                    <a:pt x="70" y="38"/>
                    <a:pt x="69" y="28"/>
                  </a:cubicBezTo>
                  <a:cubicBezTo>
                    <a:pt x="69" y="18"/>
                    <a:pt x="69" y="8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6" y="9"/>
                    <a:pt x="66" y="18"/>
                    <a:pt x="66" y="28"/>
                  </a:cubicBezTo>
                  <a:cubicBezTo>
                    <a:pt x="67" y="35"/>
                    <a:pt x="67" y="44"/>
                    <a:pt x="70" y="52"/>
                  </a:cubicBezTo>
                  <a:cubicBezTo>
                    <a:pt x="62" y="44"/>
                    <a:pt x="51" y="36"/>
                    <a:pt x="40" y="29"/>
                  </a:cubicBezTo>
                  <a:cubicBezTo>
                    <a:pt x="26" y="19"/>
                    <a:pt x="13" y="9"/>
                    <a:pt x="8" y="2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11" y="12"/>
                    <a:pt x="24" y="21"/>
                    <a:pt x="39" y="31"/>
                  </a:cubicBezTo>
                  <a:cubicBezTo>
                    <a:pt x="52" y="41"/>
                    <a:pt x="65" y="5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62"/>
                    <a:pt x="79" y="66"/>
                    <a:pt x="82" y="70"/>
                  </a:cubicBezTo>
                  <a:cubicBezTo>
                    <a:pt x="83" y="71"/>
                    <a:pt x="84" y="72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8"/>
                    <a:pt x="84" y="82"/>
                    <a:pt x="84" y="87"/>
                  </a:cubicBezTo>
                  <a:cubicBezTo>
                    <a:pt x="81" y="85"/>
                    <a:pt x="78" y="84"/>
                    <a:pt x="73" y="82"/>
                  </a:cubicBezTo>
                  <a:cubicBezTo>
                    <a:pt x="66" y="78"/>
                    <a:pt x="58" y="75"/>
                    <a:pt x="50" y="70"/>
                  </a:cubicBezTo>
                  <a:cubicBezTo>
                    <a:pt x="42" y="66"/>
                    <a:pt x="11" y="44"/>
                    <a:pt x="10" y="37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6"/>
                    <a:pt x="7" y="37"/>
                    <a:pt x="7" y="38"/>
                  </a:cubicBezTo>
                  <a:cubicBezTo>
                    <a:pt x="9" y="47"/>
                    <a:pt x="43" y="70"/>
                    <a:pt x="49" y="73"/>
                  </a:cubicBezTo>
                  <a:cubicBezTo>
                    <a:pt x="50" y="74"/>
                    <a:pt x="52" y="75"/>
                    <a:pt x="54" y="76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72" y="98"/>
                    <a:pt x="78" y="106"/>
                    <a:pt x="85" y="114"/>
                  </a:cubicBezTo>
                  <a:cubicBezTo>
                    <a:pt x="87" y="117"/>
                    <a:pt x="89" y="120"/>
                    <a:pt x="90" y="123"/>
                  </a:cubicBezTo>
                  <a:cubicBezTo>
                    <a:pt x="95" y="132"/>
                    <a:pt x="99" y="140"/>
                    <a:pt x="97" y="148"/>
                  </a:cubicBezTo>
                  <a:cubicBezTo>
                    <a:pt x="87" y="138"/>
                    <a:pt x="77" y="129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54" y="110"/>
                    <a:pt x="42" y="101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3" y="87"/>
                    <a:pt x="7" y="66"/>
                    <a:pt x="7" y="66"/>
                  </a:cubicBezTo>
                  <a:cubicBezTo>
                    <a:pt x="6" y="65"/>
                    <a:pt x="6" y="65"/>
                    <a:pt x="5" y="66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21" y="89"/>
                    <a:pt x="31" y="97"/>
                  </a:cubicBezTo>
                  <a:cubicBezTo>
                    <a:pt x="37" y="104"/>
                    <a:pt x="43" y="119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5" y="116"/>
                    <a:pt x="4" y="108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2" y="110"/>
                    <a:pt x="12" y="118"/>
                    <a:pt x="23" y="126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42" y="142"/>
                    <a:pt x="50" y="156"/>
                    <a:pt x="54" y="168"/>
                  </a:cubicBezTo>
                  <a:cubicBezTo>
                    <a:pt x="54" y="171"/>
                    <a:pt x="55" y="174"/>
                    <a:pt x="55" y="177"/>
                  </a:cubicBezTo>
                  <a:cubicBezTo>
                    <a:pt x="54" y="177"/>
                    <a:pt x="54" y="176"/>
                    <a:pt x="53" y="176"/>
                  </a:cubicBezTo>
                  <a:cubicBezTo>
                    <a:pt x="46" y="173"/>
                    <a:pt x="39" y="171"/>
                    <a:pt x="34" y="171"/>
                  </a:cubicBezTo>
                  <a:cubicBezTo>
                    <a:pt x="34" y="171"/>
                    <a:pt x="33" y="171"/>
                    <a:pt x="33" y="17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14" y="154"/>
                    <a:pt x="7" y="149"/>
                    <a:pt x="6" y="136"/>
                  </a:cubicBezTo>
                  <a:cubicBezTo>
                    <a:pt x="6" y="135"/>
                    <a:pt x="5" y="135"/>
                    <a:pt x="4" y="135"/>
                  </a:cubicBezTo>
                  <a:cubicBezTo>
                    <a:pt x="3" y="135"/>
                    <a:pt x="3" y="135"/>
                    <a:pt x="3" y="136"/>
                  </a:cubicBezTo>
                  <a:cubicBezTo>
                    <a:pt x="4" y="150"/>
                    <a:pt x="12" y="156"/>
                    <a:pt x="21" y="164"/>
                  </a:cubicBezTo>
                  <a:cubicBezTo>
                    <a:pt x="21" y="164"/>
                    <a:pt x="31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5" y="180"/>
                    <a:pt x="39" y="194"/>
                    <a:pt x="44" y="212"/>
                  </a:cubicBezTo>
                  <a:cubicBezTo>
                    <a:pt x="32" y="198"/>
                    <a:pt x="6" y="178"/>
                    <a:pt x="5" y="178"/>
                  </a:cubicBezTo>
                  <a:cubicBezTo>
                    <a:pt x="5" y="177"/>
                    <a:pt x="4" y="177"/>
                    <a:pt x="3" y="178"/>
                  </a:cubicBezTo>
                  <a:cubicBezTo>
                    <a:pt x="3" y="179"/>
                    <a:pt x="3" y="180"/>
                    <a:pt x="4" y="180"/>
                  </a:cubicBezTo>
                  <a:cubicBezTo>
                    <a:pt x="9" y="184"/>
                    <a:pt x="18" y="191"/>
                    <a:pt x="27" y="199"/>
                  </a:cubicBezTo>
                  <a:cubicBezTo>
                    <a:pt x="27" y="199"/>
                    <a:pt x="27" y="199"/>
                    <a:pt x="27" y="200"/>
                  </a:cubicBezTo>
                  <a:cubicBezTo>
                    <a:pt x="36" y="210"/>
                    <a:pt x="45" y="231"/>
                    <a:pt x="51" y="247"/>
                  </a:cubicBezTo>
                  <a:cubicBezTo>
                    <a:pt x="36" y="233"/>
                    <a:pt x="18" y="218"/>
                    <a:pt x="8" y="212"/>
                  </a:cubicBezTo>
                  <a:cubicBezTo>
                    <a:pt x="7" y="212"/>
                    <a:pt x="6" y="212"/>
                    <a:pt x="6" y="213"/>
                  </a:cubicBezTo>
                  <a:cubicBezTo>
                    <a:pt x="5" y="213"/>
                    <a:pt x="6" y="214"/>
                    <a:pt x="6" y="215"/>
                  </a:cubicBezTo>
                  <a:cubicBezTo>
                    <a:pt x="12" y="218"/>
                    <a:pt x="18" y="223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8" y="237"/>
                    <a:pt x="33" y="245"/>
                    <a:pt x="39" y="253"/>
                  </a:cubicBezTo>
                  <a:cubicBezTo>
                    <a:pt x="45" y="263"/>
                    <a:pt x="53" y="274"/>
                    <a:pt x="54" y="284"/>
                  </a:cubicBezTo>
                  <a:cubicBezTo>
                    <a:pt x="40" y="272"/>
                    <a:pt x="15" y="252"/>
                    <a:pt x="6" y="233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3" y="233"/>
                    <a:pt x="3" y="233"/>
                    <a:pt x="3" y="234"/>
                  </a:cubicBezTo>
                  <a:close/>
                  <a:moveTo>
                    <a:pt x="83" y="90"/>
                  </a:moveTo>
                  <a:cubicBezTo>
                    <a:pt x="83" y="95"/>
                    <a:pt x="82" y="100"/>
                    <a:pt x="83" y="105"/>
                  </a:cubicBezTo>
                  <a:cubicBezTo>
                    <a:pt x="83" y="105"/>
                    <a:pt x="83" y="106"/>
                    <a:pt x="83" y="107"/>
                  </a:cubicBezTo>
                  <a:cubicBezTo>
                    <a:pt x="78" y="101"/>
                    <a:pt x="73" y="95"/>
                    <a:pt x="68" y="8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4" y="81"/>
                    <a:pt x="68" y="83"/>
                    <a:pt x="72" y="84"/>
                  </a:cubicBezTo>
                  <a:cubicBezTo>
                    <a:pt x="77" y="86"/>
                    <a:pt x="81" y="88"/>
                    <a:pt x="83" y="90"/>
                  </a:cubicBezTo>
                  <a:close/>
                  <a:moveTo>
                    <a:pt x="62" y="1449"/>
                  </a:moveTo>
                  <a:cubicBezTo>
                    <a:pt x="70" y="1416"/>
                    <a:pt x="78" y="1378"/>
                    <a:pt x="83" y="1342"/>
                  </a:cubicBezTo>
                  <a:cubicBezTo>
                    <a:pt x="94" y="1265"/>
                    <a:pt x="100" y="1144"/>
                    <a:pt x="101" y="1078"/>
                  </a:cubicBezTo>
                  <a:cubicBezTo>
                    <a:pt x="101" y="1038"/>
                    <a:pt x="109" y="992"/>
                    <a:pt x="116" y="946"/>
                  </a:cubicBezTo>
                  <a:cubicBezTo>
                    <a:pt x="122" y="907"/>
                    <a:pt x="131" y="836"/>
                    <a:pt x="131" y="822"/>
                  </a:cubicBezTo>
                  <a:cubicBezTo>
                    <a:pt x="132" y="799"/>
                    <a:pt x="135" y="774"/>
                    <a:pt x="139" y="745"/>
                  </a:cubicBezTo>
                  <a:cubicBezTo>
                    <a:pt x="144" y="703"/>
                    <a:pt x="150" y="654"/>
                    <a:pt x="152" y="596"/>
                  </a:cubicBezTo>
                  <a:cubicBezTo>
                    <a:pt x="153" y="572"/>
                    <a:pt x="152" y="551"/>
                    <a:pt x="152" y="534"/>
                  </a:cubicBezTo>
                  <a:cubicBezTo>
                    <a:pt x="153" y="542"/>
                    <a:pt x="155" y="551"/>
                    <a:pt x="157" y="561"/>
                  </a:cubicBezTo>
                  <a:cubicBezTo>
                    <a:pt x="167" y="608"/>
                    <a:pt x="179" y="672"/>
                    <a:pt x="180" y="730"/>
                  </a:cubicBezTo>
                  <a:cubicBezTo>
                    <a:pt x="181" y="770"/>
                    <a:pt x="181" y="794"/>
                    <a:pt x="178" y="813"/>
                  </a:cubicBezTo>
                  <a:cubicBezTo>
                    <a:pt x="177" y="824"/>
                    <a:pt x="176" y="833"/>
                    <a:pt x="176" y="845"/>
                  </a:cubicBezTo>
                  <a:cubicBezTo>
                    <a:pt x="176" y="845"/>
                    <a:pt x="176" y="845"/>
                    <a:pt x="176" y="845"/>
                  </a:cubicBezTo>
                  <a:cubicBezTo>
                    <a:pt x="176" y="847"/>
                    <a:pt x="176" y="848"/>
                    <a:pt x="176" y="850"/>
                  </a:cubicBezTo>
                  <a:cubicBezTo>
                    <a:pt x="176" y="871"/>
                    <a:pt x="174" y="884"/>
                    <a:pt x="172" y="897"/>
                  </a:cubicBezTo>
                  <a:cubicBezTo>
                    <a:pt x="171" y="906"/>
                    <a:pt x="170" y="914"/>
                    <a:pt x="169" y="923"/>
                  </a:cubicBezTo>
                  <a:cubicBezTo>
                    <a:pt x="162" y="962"/>
                    <a:pt x="160" y="996"/>
                    <a:pt x="159" y="1026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157" y="1060"/>
                    <a:pt x="157" y="1061"/>
                    <a:pt x="157" y="1062"/>
                  </a:cubicBezTo>
                  <a:cubicBezTo>
                    <a:pt x="153" y="1110"/>
                    <a:pt x="143" y="1157"/>
                    <a:pt x="134" y="1202"/>
                  </a:cubicBezTo>
                  <a:cubicBezTo>
                    <a:pt x="126" y="1237"/>
                    <a:pt x="118" y="1273"/>
                    <a:pt x="113" y="1310"/>
                  </a:cubicBezTo>
                  <a:cubicBezTo>
                    <a:pt x="112" y="1324"/>
                    <a:pt x="112" y="1324"/>
                    <a:pt x="112" y="1324"/>
                  </a:cubicBezTo>
                  <a:cubicBezTo>
                    <a:pt x="108" y="1351"/>
                    <a:pt x="105" y="1376"/>
                    <a:pt x="97" y="1403"/>
                  </a:cubicBezTo>
                  <a:cubicBezTo>
                    <a:pt x="91" y="1425"/>
                    <a:pt x="84" y="1449"/>
                    <a:pt x="81" y="1472"/>
                  </a:cubicBezTo>
                  <a:cubicBezTo>
                    <a:pt x="78" y="1493"/>
                    <a:pt x="80" y="1514"/>
                    <a:pt x="82" y="1533"/>
                  </a:cubicBezTo>
                  <a:cubicBezTo>
                    <a:pt x="84" y="1546"/>
                    <a:pt x="85" y="1560"/>
                    <a:pt x="85" y="1573"/>
                  </a:cubicBezTo>
                  <a:cubicBezTo>
                    <a:pt x="85" y="1576"/>
                    <a:pt x="84" y="1584"/>
                    <a:pt x="82" y="1593"/>
                  </a:cubicBezTo>
                  <a:cubicBezTo>
                    <a:pt x="79" y="1619"/>
                    <a:pt x="75" y="1643"/>
                    <a:pt x="77" y="1657"/>
                  </a:cubicBezTo>
                  <a:cubicBezTo>
                    <a:pt x="61" y="1632"/>
                    <a:pt x="53" y="1596"/>
                    <a:pt x="50" y="1570"/>
                  </a:cubicBezTo>
                  <a:cubicBezTo>
                    <a:pt x="50" y="1570"/>
                    <a:pt x="50" y="1570"/>
                    <a:pt x="50" y="1569"/>
                  </a:cubicBezTo>
                  <a:cubicBezTo>
                    <a:pt x="49" y="1560"/>
                    <a:pt x="48" y="1553"/>
                    <a:pt x="48" y="1548"/>
                  </a:cubicBezTo>
                  <a:cubicBezTo>
                    <a:pt x="48" y="1545"/>
                    <a:pt x="48" y="1545"/>
                    <a:pt x="48" y="1545"/>
                  </a:cubicBezTo>
                  <a:cubicBezTo>
                    <a:pt x="48" y="1542"/>
                    <a:pt x="48" y="1537"/>
                    <a:pt x="49" y="1531"/>
                  </a:cubicBezTo>
                  <a:cubicBezTo>
                    <a:pt x="49" y="1530"/>
                    <a:pt x="51" y="1513"/>
                    <a:pt x="53" y="1503"/>
                  </a:cubicBezTo>
                  <a:cubicBezTo>
                    <a:pt x="55" y="1488"/>
                    <a:pt x="58" y="1469"/>
                    <a:pt x="62" y="1449"/>
                  </a:cubicBezTo>
                  <a:close/>
                  <a:moveTo>
                    <a:pt x="139" y="479"/>
                  </a:moveTo>
                  <a:cubicBezTo>
                    <a:pt x="140" y="477"/>
                    <a:pt x="140" y="474"/>
                    <a:pt x="141" y="471"/>
                  </a:cubicBezTo>
                  <a:cubicBezTo>
                    <a:pt x="144" y="501"/>
                    <a:pt x="147" y="536"/>
                    <a:pt x="144" y="596"/>
                  </a:cubicBezTo>
                  <a:cubicBezTo>
                    <a:pt x="142" y="653"/>
                    <a:pt x="136" y="702"/>
                    <a:pt x="131" y="744"/>
                  </a:cubicBezTo>
                  <a:cubicBezTo>
                    <a:pt x="126" y="780"/>
                    <a:pt x="122" y="811"/>
                    <a:pt x="122" y="839"/>
                  </a:cubicBezTo>
                  <a:cubicBezTo>
                    <a:pt x="122" y="840"/>
                    <a:pt x="116" y="907"/>
                    <a:pt x="110" y="946"/>
                  </a:cubicBezTo>
                  <a:cubicBezTo>
                    <a:pt x="103" y="991"/>
                    <a:pt x="95" y="1038"/>
                    <a:pt x="95" y="1077"/>
                  </a:cubicBezTo>
                  <a:cubicBezTo>
                    <a:pt x="94" y="1144"/>
                    <a:pt x="90" y="1266"/>
                    <a:pt x="79" y="1342"/>
                  </a:cubicBezTo>
                  <a:cubicBezTo>
                    <a:pt x="74" y="1374"/>
                    <a:pt x="68" y="1406"/>
                    <a:pt x="61" y="1436"/>
                  </a:cubicBezTo>
                  <a:cubicBezTo>
                    <a:pt x="63" y="1421"/>
                    <a:pt x="64" y="1407"/>
                    <a:pt x="63" y="1396"/>
                  </a:cubicBezTo>
                  <a:cubicBezTo>
                    <a:pt x="63" y="1380"/>
                    <a:pt x="59" y="1355"/>
                    <a:pt x="56" y="1328"/>
                  </a:cubicBezTo>
                  <a:cubicBezTo>
                    <a:pt x="52" y="1296"/>
                    <a:pt x="47" y="1263"/>
                    <a:pt x="47" y="1239"/>
                  </a:cubicBezTo>
                  <a:cubicBezTo>
                    <a:pt x="46" y="1223"/>
                    <a:pt x="46" y="1223"/>
                    <a:pt x="46" y="1223"/>
                  </a:cubicBezTo>
                  <a:cubicBezTo>
                    <a:pt x="45" y="1209"/>
                    <a:pt x="45" y="1209"/>
                    <a:pt x="45" y="1209"/>
                  </a:cubicBezTo>
                  <a:cubicBezTo>
                    <a:pt x="44" y="1184"/>
                    <a:pt x="44" y="1182"/>
                    <a:pt x="52" y="1142"/>
                  </a:cubicBezTo>
                  <a:cubicBezTo>
                    <a:pt x="56" y="1128"/>
                    <a:pt x="56" y="1128"/>
                    <a:pt x="56" y="1128"/>
                  </a:cubicBezTo>
                  <a:cubicBezTo>
                    <a:pt x="56" y="1131"/>
                    <a:pt x="55" y="1134"/>
                    <a:pt x="55" y="1138"/>
                  </a:cubicBezTo>
                  <a:cubicBezTo>
                    <a:pt x="53" y="1152"/>
                    <a:pt x="52" y="1167"/>
                    <a:pt x="54" y="1176"/>
                  </a:cubicBezTo>
                  <a:cubicBezTo>
                    <a:pt x="58" y="1188"/>
                    <a:pt x="58" y="1188"/>
                    <a:pt x="58" y="1188"/>
                  </a:cubicBezTo>
                  <a:cubicBezTo>
                    <a:pt x="60" y="1196"/>
                    <a:pt x="63" y="1205"/>
                    <a:pt x="63" y="1208"/>
                  </a:cubicBezTo>
                  <a:cubicBezTo>
                    <a:pt x="64" y="1216"/>
                    <a:pt x="64" y="1222"/>
                    <a:pt x="64" y="1228"/>
                  </a:cubicBezTo>
                  <a:cubicBezTo>
                    <a:pt x="65" y="1234"/>
                    <a:pt x="66" y="1239"/>
                    <a:pt x="65" y="1245"/>
                  </a:cubicBezTo>
                  <a:cubicBezTo>
                    <a:pt x="64" y="1249"/>
                    <a:pt x="66" y="1253"/>
                    <a:pt x="66" y="1256"/>
                  </a:cubicBezTo>
                  <a:cubicBezTo>
                    <a:pt x="66" y="1263"/>
                    <a:pt x="69" y="1263"/>
                    <a:pt x="69" y="1256"/>
                  </a:cubicBezTo>
                  <a:cubicBezTo>
                    <a:pt x="69" y="1252"/>
                    <a:pt x="67" y="1250"/>
                    <a:pt x="68" y="1246"/>
                  </a:cubicBezTo>
                  <a:cubicBezTo>
                    <a:pt x="69" y="1240"/>
                    <a:pt x="68" y="1234"/>
                    <a:pt x="67" y="1228"/>
                  </a:cubicBezTo>
                  <a:cubicBezTo>
                    <a:pt x="67" y="1221"/>
                    <a:pt x="66" y="1215"/>
                    <a:pt x="66" y="1208"/>
                  </a:cubicBezTo>
                  <a:cubicBezTo>
                    <a:pt x="66" y="1205"/>
                    <a:pt x="63" y="1196"/>
                    <a:pt x="61" y="1187"/>
                  </a:cubicBezTo>
                  <a:cubicBezTo>
                    <a:pt x="57" y="1175"/>
                    <a:pt x="57" y="1175"/>
                    <a:pt x="57" y="1175"/>
                  </a:cubicBezTo>
                  <a:cubicBezTo>
                    <a:pt x="55" y="1167"/>
                    <a:pt x="56" y="1152"/>
                    <a:pt x="58" y="1138"/>
                  </a:cubicBezTo>
                  <a:cubicBezTo>
                    <a:pt x="59" y="1130"/>
                    <a:pt x="59" y="1122"/>
                    <a:pt x="59" y="1116"/>
                  </a:cubicBezTo>
                  <a:cubicBezTo>
                    <a:pt x="59" y="1116"/>
                    <a:pt x="59" y="1115"/>
                    <a:pt x="59" y="1115"/>
                  </a:cubicBezTo>
                  <a:cubicBezTo>
                    <a:pt x="59" y="1115"/>
                    <a:pt x="59" y="1114"/>
                    <a:pt x="59" y="1114"/>
                  </a:cubicBezTo>
                  <a:cubicBezTo>
                    <a:pt x="68" y="1077"/>
                    <a:pt x="78" y="1039"/>
                    <a:pt x="63" y="980"/>
                  </a:cubicBezTo>
                  <a:cubicBezTo>
                    <a:pt x="51" y="928"/>
                    <a:pt x="61" y="878"/>
                    <a:pt x="72" y="841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72" y="845"/>
                    <a:pt x="71" y="849"/>
                    <a:pt x="70" y="853"/>
                  </a:cubicBezTo>
                  <a:cubicBezTo>
                    <a:pt x="68" y="864"/>
                    <a:pt x="68" y="864"/>
                    <a:pt x="68" y="864"/>
                  </a:cubicBezTo>
                  <a:cubicBezTo>
                    <a:pt x="67" y="879"/>
                    <a:pt x="69" y="894"/>
                    <a:pt x="74" y="908"/>
                  </a:cubicBezTo>
                  <a:cubicBezTo>
                    <a:pt x="76" y="914"/>
                    <a:pt x="76" y="914"/>
                    <a:pt x="76" y="914"/>
                  </a:cubicBezTo>
                  <a:cubicBezTo>
                    <a:pt x="78" y="919"/>
                    <a:pt x="80" y="922"/>
                    <a:pt x="80" y="927"/>
                  </a:cubicBezTo>
                  <a:cubicBezTo>
                    <a:pt x="81" y="930"/>
                    <a:pt x="80" y="933"/>
                    <a:pt x="80" y="936"/>
                  </a:cubicBezTo>
                  <a:cubicBezTo>
                    <a:pt x="80" y="940"/>
                    <a:pt x="79" y="945"/>
                    <a:pt x="82" y="950"/>
                  </a:cubicBezTo>
                  <a:cubicBezTo>
                    <a:pt x="82" y="951"/>
                    <a:pt x="83" y="951"/>
                    <a:pt x="84" y="951"/>
                  </a:cubicBezTo>
                  <a:cubicBezTo>
                    <a:pt x="84" y="951"/>
                    <a:pt x="85" y="950"/>
                    <a:pt x="85" y="949"/>
                  </a:cubicBezTo>
                  <a:cubicBezTo>
                    <a:pt x="82" y="944"/>
                    <a:pt x="83" y="940"/>
                    <a:pt x="83" y="936"/>
                  </a:cubicBezTo>
                  <a:cubicBezTo>
                    <a:pt x="83" y="933"/>
                    <a:pt x="84" y="930"/>
                    <a:pt x="83" y="927"/>
                  </a:cubicBezTo>
                  <a:cubicBezTo>
                    <a:pt x="83" y="922"/>
                    <a:pt x="81" y="917"/>
                    <a:pt x="79" y="913"/>
                  </a:cubicBezTo>
                  <a:cubicBezTo>
                    <a:pt x="79" y="913"/>
                    <a:pt x="77" y="907"/>
                    <a:pt x="77" y="907"/>
                  </a:cubicBezTo>
                  <a:cubicBezTo>
                    <a:pt x="72" y="893"/>
                    <a:pt x="70" y="879"/>
                    <a:pt x="71" y="864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4" y="849"/>
                    <a:pt x="76" y="843"/>
                    <a:pt x="75" y="837"/>
                  </a:cubicBezTo>
                  <a:cubicBezTo>
                    <a:pt x="75" y="836"/>
                    <a:pt x="76" y="830"/>
                    <a:pt x="76" y="830"/>
                  </a:cubicBezTo>
                  <a:cubicBezTo>
                    <a:pt x="79" y="818"/>
                    <a:pt x="79" y="818"/>
                    <a:pt x="79" y="818"/>
                  </a:cubicBezTo>
                  <a:cubicBezTo>
                    <a:pt x="85" y="799"/>
                    <a:pt x="85" y="799"/>
                    <a:pt x="85" y="799"/>
                  </a:cubicBezTo>
                  <a:cubicBezTo>
                    <a:pt x="90" y="783"/>
                    <a:pt x="90" y="759"/>
                    <a:pt x="91" y="734"/>
                  </a:cubicBezTo>
                  <a:cubicBezTo>
                    <a:pt x="91" y="697"/>
                    <a:pt x="95" y="660"/>
                    <a:pt x="109" y="640"/>
                  </a:cubicBezTo>
                  <a:cubicBezTo>
                    <a:pt x="127" y="615"/>
                    <a:pt x="131" y="563"/>
                    <a:pt x="135" y="528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4"/>
                    <a:pt x="137" y="490"/>
                    <a:pt x="139" y="479"/>
                  </a:cubicBezTo>
                  <a:close/>
                  <a:moveTo>
                    <a:pt x="52" y="251"/>
                  </a:moveTo>
                  <a:cubicBezTo>
                    <a:pt x="53" y="259"/>
                    <a:pt x="54" y="267"/>
                    <a:pt x="55" y="275"/>
                  </a:cubicBezTo>
                  <a:cubicBezTo>
                    <a:pt x="52" y="267"/>
                    <a:pt x="46" y="259"/>
                    <a:pt x="41" y="251"/>
                  </a:cubicBezTo>
                  <a:cubicBezTo>
                    <a:pt x="37" y="244"/>
                    <a:pt x="33" y="238"/>
                    <a:pt x="30" y="232"/>
                  </a:cubicBezTo>
                  <a:cubicBezTo>
                    <a:pt x="37" y="238"/>
                    <a:pt x="45" y="245"/>
                    <a:pt x="52" y="251"/>
                  </a:cubicBezTo>
                  <a:close/>
                  <a:moveTo>
                    <a:pt x="49" y="224"/>
                  </a:moveTo>
                  <a:cubicBezTo>
                    <a:pt x="59" y="236"/>
                    <a:pt x="63" y="248"/>
                    <a:pt x="67" y="263"/>
                  </a:cubicBezTo>
                  <a:cubicBezTo>
                    <a:pt x="64" y="259"/>
                    <a:pt x="60" y="255"/>
                    <a:pt x="55" y="251"/>
                  </a:cubicBezTo>
                  <a:cubicBezTo>
                    <a:pt x="55" y="251"/>
                    <a:pt x="55" y="251"/>
                    <a:pt x="55" y="250"/>
                  </a:cubicBezTo>
                  <a:cubicBezTo>
                    <a:pt x="55" y="249"/>
                    <a:pt x="54" y="247"/>
                    <a:pt x="54" y="246"/>
                  </a:cubicBezTo>
                  <a:cubicBezTo>
                    <a:pt x="52" y="238"/>
                    <a:pt x="51" y="231"/>
                    <a:pt x="49" y="224"/>
                  </a:cubicBezTo>
                  <a:close/>
                  <a:moveTo>
                    <a:pt x="73" y="301"/>
                  </a:moveTo>
                  <a:cubicBezTo>
                    <a:pt x="69" y="297"/>
                    <a:pt x="59" y="287"/>
                    <a:pt x="59" y="286"/>
                  </a:cubicBezTo>
                  <a:cubicBezTo>
                    <a:pt x="58" y="277"/>
                    <a:pt x="57" y="267"/>
                    <a:pt x="56" y="258"/>
                  </a:cubicBezTo>
                  <a:cubicBezTo>
                    <a:pt x="56" y="257"/>
                    <a:pt x="66" y="269"/>
                    <a:pt x="67" y="270"/>
                  </a:cubicBezTo>
                  <a:cubicBezTo>
                    <a:pt x="68" y="271"/>
                    <a:pt x="68" y="272"/>
                    <a:pt x="69" y="272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82"/>
                    <a:pt x="73" y="301"/>
                    <a:pt x="73" y="301"/>
                  </a:cubicBezTo>
                  <a:close/>
                  <a:moveTo>
                    <a:pt x="75" y="279"/>
                  </a:moveTo>
                  <a:cubicBezTo>
                    <a:pt x="88" y="298"/>
                    <a:pt x="98" y="318"/>
                    <a:pt x="109" y="341"/>
                  </a:cubicBezTo>
                  <a:cubicBezTo>
                    <a:pt x="110" y="341"/>
                    <a:pt x="101" y="329"/>
                    <a:pt x="92" y="319"/>
                  </a:cubicBezTo>
                  <a:cubicBezTo>
                    <a:pt x="84" y="310"/>
                    <a:pt x="79" y="304"/>
                    <a:pt x="79" y="304"/>
                  </a:cubicBezTo>
                  <a:cubicBezTo>
                    <a:pt x="78" y="296"/>
                    <a:pt x="76" y="288"/>
                    <a:pt x="75" y="279"/>
                  </a:cubicBezTo>
                  <a:close/>
                  <a:moveTo>
                    <a:pt x="46" y="220"/>
                  </a:moveTo>
                  <a:cubicBezTo>
                    <a:pt x="46" y="223"/>
                    <a:pt x="47" y="227"/>
                    <a:pt x="48" y="230"/>
                  </a:cubicBezTo>
                  <a:cubicBezTo>
                    <a:pt x="45" y="223"/>
                    <a:pt x="41" y="216"/>
                    <a:pt x="37" y="209"/>
                  </a:cubicBezTo>
                  <a:cubicBezTo>
                    <a:pt x="41" y="214"/>
                    <a:pt x="44" y="217"/>
                    <a:pt x="46" y="220"/>
                  </a:cubicBezTo>
                  <a:close/>
                  <a:moveTo>
                    <a:pt x="37" y="177"/>
                  </a:moveTo>
                  <a:cubicBezTo>
                    <a:pt x="48" y="186"/>
                    <a:pt x="54" y="199"/>
                    <a:pt x="58" y="20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7"/>
                    <a:pt x="61" y="223"/>
                    <a:pt x="61" y="226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0" y="234"/>
                    <a:pt x="55" y="225"/>
                    <a:pt x="48" y="218"/>
                  </a:cubicBezTo>
                  <a:cubicBezTo>
                    <a:pt x="44" y="200"/>
                    <a:pt x="39" y="185"/>
                    <a:pt x="37" y="177"/>
                  </a:cubicBezTo>
                  <a:close/>
                  <a:moveTo>
                    <a:pt x="56" y="181"/>
                  </a:moveTo>
                  <a:cubicBezTo>
                    <a:pt x="57" y="188"/>
                    <a:pt x="58" y="195"/>
                    <a:pt x="58" y="202"/>
                  </a:cubicBezTo>
                  <a:cubicBezTo>
                    <a:pt x="54" y="193"/>
                    <a:pt x="48" y="182"/>
                    <a:pt x="38" y="174"/>
                  </a:cubicBezTo>
                  <a:cubicBezTo>
                    <a:pt x="42" y="175"/>
                    <a:pt x="47" y="176"/>
                    <a:pt x="52" y="179"/>
                  </a:cubicBezTo>
                  <a:cubicBezTo>
                    <a:pt x="53" y="179"/>
                    <a:pt x="54" y="180"/>
                    <a:pt x="56" y="181"/>
                  </a:cubicBezTo>
                  <a:close/>
                  <a:moveTo>
                    <a:pt x="48" y="139"/>
                  </a:moveTo>
                  <a:cubicBezTo>
                    <a:pt x="49" y="143"/>
                    <a:pt x="50" y="148"/>
                    <a:pt x="51" y="153"/>
                  </a:cubicBezTo>
                  <a:cubicBezTo>
                    <a:pt x="48" y="147"/>
                    <a:pt x="43" y="140"/>
                    <a:pt x="38" y="135"/>
                  </a:cubicBezTo>
                  <a:cubicBezTo>
                    <a:pt x="40" y="136"/>
                    <a:pt x="45" y="138"/>
                    <a:pt x="45" y="138"/>
                  </a:cubicBezTo>
                  <a:lnTo>
                    <a:pt x="48" y="139"/>
                  </a:lnTo>
                  <a:close/>
                  <a:moveTo>
                    <a:pt x="77" y="148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58" y="140"/>
                    <a:pt x="50" y="137"/>
                  </a:cubicBezTo>
                  <a:cubicBezTo>
                    <a:pt x="47" y="123"/>
                    <a:pt x="43" y="110"/>
                    <a:pt x="38" y="102"/>
                  </a:cubicBezTo>
                  <a:cubicBezTo>
                    <a:pt x="46" y="107"/>
                    <a:pt x="55" y="115"/>
                    <a:pt x="66" y="124"/>
                  </a:cubicBezTo>
                  <a:cubicBezTo>
                    <a:pt x="69" y="128"/>
                    <a:pt x="73" y="137"/>
                    <a:pt x="77" y="148"/>
                  </a:cubicBezTo>
                  <a:close/>
                  <a:moveTo>
                    <a:pt x="99" y="151"/>
                  </a:moveTo>
                  <a:cubicBezTo>
                    <a:pt x="103" y="141"/>
                    <a:pt x="98" y="131"/>
                    <a:pt x="93" y="122"/>
                  </a:cubicBezTo>
                  <a:cubicBezTo>
                    <a:pt x="93" y="121"/>
                    <a:pt x="92" y="121"/>
                    <a:pt x="92" y="120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03" y="131"/>
                    <a:pt x="110" y="138"/>
                    <a:pt x="116" y="148"/>
                  </a:cubicBezTo>
                  <a:cubicBezTo>
                    <a:pt x="120" y="155"/>
                    <a:pt x="122" y="163"/>
                    <a:pt x="124" y="171"/>
                  </a:cubicBezTo>
                  <a:cubicBezTo>
                    <a:pt x="126" y="176"/>
                    <a:pt x="127" y="180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8" y="184"/>
                    <a:pt x="128" y="183"/>
                    <a:pt x="128" y="183"/>
                  </a:cubicBezTo>
                  <a:cubicBezTo>
                    <a:pt x="126" y="180"/>
                    <a:pt x="124" y="177"/>
                    <a:pt x="121" y="175"/>
                  </a:cubicBezTo>
                  <a:cubicBezTo>
                    <a:pt x="114" y="166"/>
                    <a:pt x="107" y="158"/>
                    <a:pt x="99" y="151"/>
                  </a:cubicBezTo>
                  <a:close/>
                  <a:moveTo>
                    <a:pt x="80" y="149"/>
                  </a:moveTo>
                  <a:cubicBezTo>
                    <a:pt x="78" y="142"/>
                    <a:pt x="75" y="135"/>
                    <a:pt x="73" y="129"/>
                  </a:cubicBezTo>
                  <a:cubicBezTo>
                    <a:pt x="84" y="140"/>
                    <a:pt x="97" y="152"/>
                    <a:pt x="109" y="165"/>
                  </a:cubicBezTo>
                  <a:cubicBezTo>
                    <a:pt x="100" y="160"/>
                    <a:pt x="91" y="155"/>
                    <a:pt x="85" y="151"/>
                  </a:cubicBezTo>
                  <a:lnTo>
                    <a:pt x="80" y="149"/>
                  </a:lnTo>
                  <a:close/>
                  <a:moveTo>
                    <a:pt x="98" y="221"/>
                  </a:moveTo>
                  <a:cubicBezTo>
                    <a:pt x="89" y="208"/>
                    <a:pt x="73" y="189"/>
                    <a:pt x="61" y="182"/>
                  </a:cubicBezTo>
                  <a:cubicBezTo>
                    <a:pt x="61" y="181"/>
                    <a:pt x="60" y="180"/>
                    <a:pt x="58" y="179"/>
                  </a:cubicBezTo>
                  <a:cubicBezTo>
                    <a:pt x="58" y="177"/>
                    <a:pt x="58" y="176"/>
                    <a:pt x="58" y="174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58"/>
                    <a:pt x="53" y="149"/>
                    <a:pt x="51" y="14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83" y="169"/>
                    <a:pt x="91" y="194"/>
                    <a:pt x="96" y="214"/>
                  </a:cubicBezTo>
                  <a:lnTo>
                    <a:pt x="98" y="221"/>
                  </a:lnTo>
                  <a:close/>
                  <a:moveTo>
                    <a:pt x="132" y="373"/>
                  </a:moveTo>
                  <a:cubicBezTo>
                    <a:pt x="118" y="335"/>
                    <a:pt x="95" y="295"/>
                    <a:pt x="73" y="266"/>
                  </a:cubicBezTo>
                  <a:cubicBezTo>
                    <a:pt x="73" y="264"/>
                    <a:pt x="62" y="207"/>
                    <a:pt x="59" y="184"/>
                  </a:cubicBezTo>
                  <a:cubicBezTo>
                    <a:pt x="59" y="184"/>
                    <a:pt x="59" y="184"/>
                    <a:pt x="60" y="184"/>
                  </a:cubicBezTo>
                  <a:cubicBezTo>
                    <a:pt x="73" y="193"/>
                    <a:pt x="98" y="232"/>
                    <a:pt x="99" y="234"/>
                  </a:cubicBezTo>
                  <a:cubicBezTo>
                    <a:pt x="118" y="278"/>
                    <a:pt x="128" y="330"/>
                    <a:pt x="132" y="373"/>
                  </a:cubicBezTo>
                  <a:close/>
                  <a:moveTo>
                    <a:pt x="79" y="311"/>
                  </a:moveTo>
                  <a:cubicBezTo>
                    <a:pt x="95" y="327"/>
                    <a:pt x="107" y="342"/>
                    <a:pt x="119" y="362"/>
                  </a:cubicBezTo>
                  <a:cubicBezTo>
                    <a:pt x="127" y="381"/>
                    <a:pt x="132" y="399"/>
                    <a:pt x="135" y="415"/>
                  </a:cubicBezTo>
                  <a:cubicBezTo>
                    <a:pt x="135" y="417"/>
                    <a:pt x="135" y="418"/>
                    <a:pt x="135" y="420"/>
                  </a:cubicBezTo>
                  <a:cubicBezTo>
                    <a:pt x="123" y="393"/>
                    <a:pt x="104" y="372"/>
                    <a:pt x="84" y="349"/>
                  </a:cubicBezTo>
                  <a:cubicBezTo>
                    <a:pt x="83" y="338"/>
                    <a:pt x="81" y="325"/>
                    <a:pt x="79" y="311"/>
                  </a:cubicBezTo>
                  <a:close/>
                  <a:moveTo>
                    <a:pt x="35" y="271"/>
                  </a:moveTo>
                  <a:cubicBezTo>
                    <a:pt x="43" y="279"/>
                    <a:pt x="47" y="282"/>
                    <a:pt x="53" y="287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9"/>
                    <a:pt x="56" y="290"/>
                    <a:pt x="56" y="290"/>
                  </a:cubicBezTo>
                  <a:cubicBezTo>
                    <a:pt x="56" y="290"/>
                    <a:pt x="56" y="290"/>
                    <a:pt x="56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63" y="295"/>
                    <a:pt x="67" y="300"/>
                    <a:pt x="73" y="305"/>
                  </a:cubicBezTo>
                  <a:cubicBezTo>
                    <a:pt x="75" y="319"/>
                    <a:pt x="76" y="330"/>
                    <a:pt x="77" y="341"/>
                  </a:cubicBezTo>
                  <a:cubicBezTo>
                    <a:pt x="71" y="334"/>
                    <a:pt x="67" y="328"/>
                    <a:pt x="61" y="321"/>
                  </a:cubicBezTo>
                  <a:cubicBezTo>
                    <a:pt x="61" y="321"/>
                    <a:pt x="61" y="320"/>
                    <a:pt x="60" y="320"/>
                  </a:cubicBezTo>
                  <a:cubicBezTo>
                    <a:pt x="56" y="315"/>
                    <a:pt x="56" y="312"/>
                    <a:pt x="54" y="307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8" y="293"/>
                    <a:pt x="45" y="289"/>
                    <a:pt x="42" y="284"/>
                  </a:cubicBezTo>
                  <a:cubicBezTo>
                    <a:pt x="39" y="280"/>
                    <a:pt x="37" y="277"/>
                    <a:pt x="35" y="27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367">
              <a:extLst>
                <a:ext uri="{FF2B5EF4-FFF2-40B4-BE49-F238E27FC236}">
                  <a16:creationId xmlns:a16="http://schemas.microsoft.com/office/drawing/2014/main" id="{79B740A8-2755-10AB-B6BB-D54702089924}"/>
                </a:ext>
              </a:extLst>
            </p:cNvPr>
            <p:cNvSpPr/>
            <p:nvPr>
              <p:custDataLst>
                <p:tags r:id="rId415"/>
              </p:custDataLst>
            </p:nvPr>
          </p:nvSpPr>
          <p:spPr bwMode="auto">
            <a:xfrm>
              <a:off x="7617355" y="1574800"/>
              <a:ext cx="7938" cy="3175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538">
              <a:extLst>
                <a:ext uri="{FF2B5EF4-FFF2-40B4-BE49-F238E27FC236}">
                  <a16:creationId xmlns:a16="http://schemas.microsoft.com/office/drawing/2014/main" id="{506F3E67-59DA-88A0-404A-FE128BB0B93E}"/>
                </a:ext>
              </a:extLst>
            </p:cNvPr>
            <p:cNvSpPr/>
            <p:nvPr>
              <p:custDataLst>
                <p:tags r:id="rId416"/>
              </p:custDataLst>
            </p:nvPr>
          </p:nvSpPr>
          <p:spPr bwMode="auto">
            <a:xfrm>
              <a:off x="7480830" y="1571625"/>
              <a:ext cx="71438" cy="26987"/>
            </a:xfrm>
            <a:custGeom>
              <a:avLst/>
              <a:gdLst>
                <a:gd name="T0" fmla="*/ 77 w 34"/>
                <a:gd name="T1" fmla="*/ 0 h 13"/>
                <a:gd name="T2" fmla="*/ 44 w 34"/>
                <a:gd name="T3" fmla="*/ 9 h 13"/>
                <a:gd name="T4" fmla="*/ 5 w 34"/>
                <a:gd name="T5" fmla="*/ 17 h 13"/>
                <a:gd name="T6" fmla="*/ 1 w 34"/>
                <a:gd name="T7" fmla="*/ 21 h 13"/>
                <a:gd name="T8" fmla="*/ 5 w 34"/>
                <a:gd name="T9" fmla="*/ 24 h 13"/>
                <a:gd name="T10" fmla="*/ 49 w 34"/>
                <a:gd name="T11" fmla="*/ 16 h 13"/>
                <a:gd name="T12" fmla="*/ 77 w 34"/>
                <a:gd name="T13" fmla="*/ 7 h 13"/>
                <a:gd name="T14" fmla="*/ 79 w 34"/>
                <a:gd name="T15" fmla="*/ 1 h 13"/>
                <a:gd name="T16" fmla="*/ 77 w 3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">
                  <a:moveTo>
                    <a:pt x="33" y="0"/>
                  </a:moveTo>
                  <a:cubicBezTo>
                    <a:pt x="27" y="0"/>
                    <a:pt x="23" y="2"/>
                    <a:pt x="19" y="4"/>
                  </a:cubicBezTo>
                  <a:cubicBezTo>
                    <a:pt x="14" y="7"/>
                    <a:pt x="9" y="10"/>
                    <a:pt x="2" y="8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10" y="13"/>
                    <a:pt x="15" y="10"/>
                    <a:pt x="21" y="7"/>
                  </a:cubicBezTo>
                  <a:cubicBezTo>
                    <a:pt x="25" y="5"/>
                    <a:pt x="28" y="3"/>
                    <a:pt x="33" y="3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557">
              <a:extLst>
                <a:ext uri="{FF2B5EF4-FFF2-40B4-BE49-F238E27FC236}">
                  <a16:creationId xmlns:a16="http://schemas.microsoft.com/office/drawing/2014/main" id="{30E9C725-D637-9B56-1E5B-9B5F8BCE2637}"/>
                </a:ext>
              </a:extLst>
            </p:cNvPr>
            <p:cNvSpPr/>
            <p:nvPr>
              <p:custDataLst>
                <p:tags r:id="rId417"/>
              </p:custDataLst>
            </p:nvPr>
          </p:nvSpPr>
          <p:spPr bwMode="auto">
            <a:xfrm>
              <a:off x="7587193" y="1555750"/>
              <a:ext cx="71438" cy="30162"/>
            </a:xfrm>
            <a:custGeom>
              <a:avLst/>
              <a:gdLst>
                <a:gd name="T0" fmla="*/ 1 w 34"/>
                <a:gd name="T1" fmla="*/ 0 h 14"/>
                <a:gd name="T2" fmla="*/ 34 w 34"/>
                <a:gd name="T3" fmla="*/ 14 h 14"/>
                <a:gd name="T4" fmla="*/ 74 w 34"/>
                <a:gd name="T5" fmla="*/ 22 h 14"/>
                <a:gd name="T6" fmla="*/ 77 w 34"/>
                <a:gd name="T7" fmla="*/ 26 h 14"/>
                <a:gd name="T8" fmla="*/ 74 w 34"/>
                <a:gd name="T9" fmla="*/ 27 h 14"/>
                <a:gd name="T10" fmla="*/ 30 w 34"/>
                <a:gd name="T11" fmla="*/ 20 h 14"/>
                <a:gd name="T12" fmla="*/ 1 w 34"/>
                <a:gd name="T13" fmla="*/ 7 h 14"/>
                <a:gd name="T14" fmla="*/ 0 w 34"/>
                <a:gd name="T15" fmla="*/ 5 h 14"/>
                <a:gd name="T16" fmla="*/ 1 w 3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4">
                  <a:moveTo>
                    <a:pt x="1" y="0"/>
                  </a:moveTo>
                  <a:cubicBezTo>
                    <a:pt x="7" y="1"/>
                    <a:pt x="11" y="3"/>
                    <a:pt x="15" y="5"/>
                  </a:cubicBezTo>
                  <a:cubicBezTo>
                    <a:pt x="20" y="8"/>
                    <a:pt x="25" y="11"/>
                    <a:pt x="32" y="9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0"/>
                    <a:pt x="33" y="11"/>
                    <a:pt x="32" y="11"/>
                  </a:cubicBezTo>
                  <a:cubicBezTo>
                    <a:pt x="24" y="14"/>
                    <a:pt x="19" y="11"/>
                    <a:pt x="13" y="8"/>
                  </a:cubicBezTo>
                  <a:cubicBezTo>
                    <a:pt x="9" y="6"/>
                    <a:pt x="6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7DDF845-8E8B-AEB7-EDC1-EFB6248A9F69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574300" y="1214462"/>
            <a:ext cx="2052638" cy="5297487"/>
            <a:chOff x="2813050" y="1141413"/>
            <a:chExt cx="2052638" cy="5297487"/>
          </a:xfrm>
        </p:grpSpPr>
        <p:grpSp>
          <p:nvGrpSpPr>
            <p:cNvPr id="25" name="Group 4">
              <a:extLst>
                <a:ext uri="{FF2B5EF4-FFF2-40B4-BE49-F238E27FC236}">
                  <a16:creationId xmlns:a16="http://schemas.microsoft.com/office/drawing/2014/main" id="{17BD62E4-064E-4456-BF66-240B43BB75B5}"/>
                </a:ext>
              </a:extLst>
            </p:cNvPr>
            <p:cNvGrpSpPr/>
            <p:nvPr>
              <p:custDataLst>
                <p:tags r:id="rId27"/>
              </p:custDataLst>
            </p:nvPr>
          </p:nvGrpSpPr>
          <p:grpSpPr>
            <a:xfrm>
              <a:off x="2813050" y="1141413"/>
              <a:ext cx="2052638" cy="5297487"/>
              <a:chOff x="812" y="719"/>
              <a:chExt cx="1293" cy="3337"/>
            </a:xfrm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2964F63D-EB7E-E97D-A442-9A8744420F00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8" y="362"/>
                    </a:moveTo>
                    <a:cubicBezTo>
                      <a:pt x="558" y="362"/>
                      <a:pt x="559" y="361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E4D4FB0-6E3D-C3FB-05BF-DEAED81ACEEF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7EC6758-02AF-F632-CAD9-ACDC43EAC41A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1285" y="3076"/>
                <a:ext cx="75" cy="80"/>
              </a:xfrm>
              <a:custGeom>
                <a:avLst/>
                <a:gdLst>
                  <a:gd name="T0" fmla="*/ 0 w 56"/>
                  <a:gd name="T1" fmla="*/ 100 h 60"/>
                  <a:gd name="T2" fmla="*/ 122 w 56"/>
                  <a:gd name="T3" fmla="*/ 0 h 60"/>
                  <a:gd name="T4" fmla="*/ 112 w 56"/>
                  <a:gd name="T5" fmla="*/ 80 h 60"/>
                  <a:gd name="T6" fmla="*/ 21 w 56"/>
                  <a:gd name="T7" fmla="*/ 112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60">
                    <a:moveTo>
                      <a:pt x="0" y="42"/>
                    </a:moveTo>
                    <a:cubicBezTo>
                      <a:pt x="23" y="60"/>
                      <a:pt x="46" y="16"/>
                      <a:pt x="51" y="0"/>
                    </a:cubicBezTo>
                    <a:cubicBezTo>
                      <a:pt x="52" y="13"/>
                      <a:pt x="56" y="24"/>
                      <a:pt x="47" y="34"/>
                    </a:cubicBezTo>
                    <a:cubicBezTo>
                      <a:pt x="38" y="44"/>
                      <a:pt x="21" y="47"/>
                      <a:pt x="9" y="4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7FCECE1-F2DA-1845-457E-B8CCA3307654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1615" y="3073"/>
                <a:ext cx="54" cy="79"/>
              </a:xfrm>
              <a:custGeom>
                <a:avLst/>
                <a:gdLst>
                  <a:gd name="T0" fmla="*/ 0 w 41"/>
                  <a:gd name="T1" fmla="*/ 111 h 59"/>
                  <a:gd name="T2" fmla="*/ 72 w 41"/>
                  <a:gd name="T3" fmla="*/ 0 h 59"/>
                  <a:gd name="T4" fmla="*/ 12 w 41"/>
                  <a:gd name="T5" fmla="*/ 11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9">
                    <a:moveTo>
                      <a:pt x="0" y="46"/>
                    </a:moveTo>
                    <a:cubicBezTo>
                      <a:pt x="24" y="57"/>
                      <a:pt x="33" y="13"/>
                      <a:pt x="32" y="0"/>
                    </a:cubicBezTo>
                    <a:cubicBezTo>
                      <a:pt x="41" y="19"/>
                      <a:pt x="32" y="59"/>
                      <a:pt x="5" y="4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F021971E-B36D-1125-E167-C1D40C618022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 bwMode="auto">
              <a:xfrm>
                <a:off x="1209" y="1303"/>
                <a:ext cx="211" cy="44"/>
              </a:xfrm>
              <a:custGeom>
                <a:avLst/>
                <a:gdLst>
                  <a:gd name="T0" fmla="*/ 80 w 158"/>
                  <a:gd name="T1" fmla="*/ 31 h 33"/>
                  <a:gd name="T2" fmla="*/ 235 w 158"/>
                  <a:gd name="T3" fmla="*/ 59 h 33"/>
                  <a:gd name="T4" fmla="*/ 377 w 158"/>
                  <a:gd name="T5" fmla="*/ 57 h 33"/>
                  <a:gd name="T6" fmla="*/ 190 w 158"/>
                  <a:gd name="T7" fmla="*/ 16 h 33"/>
                  <a:gd name="T8" fmla="*/ 0 w 158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33">
                    <a:moveTo>
                      <a:pt x="34" y="13"/>
                    </a:moveTo>
                    <a:cubicBezTo>
                      <a:pt x="56" y="14"/>
                      <a:pt x="77" y="21"/>
                      <a:pt x="99" y="25"/>
                    </a:cubicBezTo>
                    <a:cubicBezTo>
                      <a:pt x="116" y="27"/>
                      <a:pt x="144" y="33"/>
                      <a:pt x="158" y="24"/>
                    </a:cubicBezTo>
                    <a:cubicBezTo>
                      <a:pt x="133" y="24"/>
                      <a:pt x="103" y="11"/>
                      <a:pt x="79" y="7"/>
                    </a:cubicBezTo>
                    <a:cubicBezTo>
                      <a:pt x="51" y="2"/>
                      <a:pt x="23" y="0"/>
                      <a:pt x="0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06657B3D-940E-7F97-9CD2-994D09C2ABCE}"/>
                  </a:ext>
                </a:extLst>
              </p:cNvPr>
              <p:cNvSpPr/>
              <p:nvPr>
                <p:custDataLst>
                  <p:tags r:id="rId184"/>
                </p:custDataLst>
              </p:nvPr>
            </p:nvSpPr>
            <p:spPr bwMode="auto">
              <a:xfrm>
                <a:off x="1636" y="1572"/>
                <a:ext cx="127" cy="332"/>
              </a:xfrm>
              <a:custGeom>
                <a:avLst/>
                <a:gdLst>
                  <a:gd name="T0" fmla="*/ 213 w 95"/>
                  <a:gd name="T1" fmla="*/ 5 h 249"/>
                  <a:gd name="T2" fmla="*/ 214 w 95"/>
                  <a:gd name="T3" fmla="*/ 292 h 249"/>
                  <a:gd name="T4" fmla="*/ 198 w 95"/>
                  <a:gd name="T5" fmla="*/ 421 h 249"/>
                  <a:gd name="T6" fmla="*/ 190 w 95"/>
                  <a:gd name="T7" fmla="*/ 496 h 249"/>
                  <a:gd name="T8" fmla="*/ 168 w 95"/>
                  <a:gd name="T9" fmla="*/ 591 h 249"/>
                  <a:gd name="T10" fmla="*/ 176 w 95"/>
                  <a:gd name="T11" fmla="*/ 468 h 249"/>
                  <a:gd name="T12" fmla="*/ 171 w 95"/>
                  <a:gd name="T13" fmla="*/ 300 h 249"/>
                  <a:gd name="T14" fmla="*/ 95 w 95"/>
                  <a:gd name="T15" fmla="*/ 268 h 249"/>
                  <a:gd name="T16" fmla="*/ 0 w 95"/>
                  <a:gd name="T17" fmla="*/ 236 h 249"/>
                  <a:gd name="T18" fmla="*/ 71 w 95"/>
                  <a:gd name="T19" fmla="*/ 228 h 249"/>
                  <a:gd name="T20" fmla="*/ 150 w 95"/>
                  <a:gd name="T21" fmla="*/ 180 h 249"/>
                  <a:gd name="T22" fmla="*/ 64 w 95"/>
                  <a:gd name="T23" fmla="*/ 129 h 249"/>
                  <a:gd name="T24" fmla="*/ 142 w 95"/>
                  <a:gd name="T25" fmla="*/ 21 h 249"/>
                  <a:gd name="T26" fmla="*/ 206 w 95"/>
                  <a:gd name="T27" fmla="*/ 0 h 2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249">
                    <a:moveTo>
                      <a:pt x="89" y="2"/>
                    </a:moveTo>
                    <a:cubicBezTo>
                      <a:pt x="77" y="41"/>
                      <a:pt x="95" y="83"/>
                      <a:pt x="90" y="123"/>
                    </a:cubicBezTo>
                    <a:cubicBezTo>
                      <a:pt x="88" y="141"/>
                      <a:pt x="85" y="159"/>
                      <a:pt x="83" y="178"/>
                    </a:cubicBezTo>
                    <a:cubicBezTo>
                      <a:pt x="82" y="189"/>
                      <a:pt x="79" y="198"/>
                      <a:pt x="79" y="209"/>
                    </a:cubicBezTo>
                    <a:cubicBezTo>
                      <a:pt x="78" y="222"/>
                      <a:pt x="78" y="238"/>
                      <a:pt x="70" y="249"/>
                    </a:cubicBezTo>
                    <a:cubicBezTo>
                      <a:pt x="77" y="233"/>
                      <a:pt x="73" y="214"/>
                      <a:pt x="74" y="197"/>
                    </a:cubicBezTo>
                    <a:cubicBezTo>
                      <a:pt x="75" y="175"/>
                      <a:pt x="83" y="148"/>
                      <a:pt x="72" y="127"/>
                    </a:cubicBezTo>
                    <a:cubicBezTo>
                      <a:pt x="66" y="115"/>
                      <a:pt x="53" y="117"/>
                      <a:pt x="40" y="113"/>
                    </a:cubicBezTo>
                    <a:cubicBezTo>
                      <a:pt x="26" y="109"/>
                      <a:pt x="13" y="104"/>
                      <a:pt x="0" y="100"/>
                    </a:cubicBezTo>
                    <a:cubicBezTo>
                      <a:pt x="9" y="96"/>
                      <a:pt x="21" y="99"/>
                      <a:pt x="30" y="96"/>
                    </a:cubicBezTo>
                    <a:cubicBezTo>
                      <a:pt x="43" y="92"/>
                      <a:pt x="56" y="86"/>
                      <a:pt x="63" y="76"/>
                    </a:cubicBezTo>
                    <a:cubicBezTo>
                      <a:pt x="86" y="44"/>
                      <a:pt x="46" y="47"/>
                      <a:pt x="27" y="55"/>
                    </a:cubicBezTo>
                    <a:cubicBezTo>
                      <a:pt x="37" y="42"/>
                      <a:pt x="42" y="17"/>
                      <a:pt x="59" y="9"/>
                    </a:cubicBezTo>
                    <a:cubicBezTo>
                      <a:pt x="67" y="6"/>
                      <a:pt x="83" y="10"/>
                      <a:pt x="86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08E35D33-5B43-3D3D-3089-6C2A45F88492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 bwMode="auto">
              <a:xfrm>
                <a:off x="1669" y="1928"/>
                <a:ext cx="67" cy="267"/>
              </a:xfrm>
              <a:custGeom>
                <a:avLst/>
                <a:gdLst>
                  <a:gd name="T0" fmla="*/ 101 w 50"/>
                  <a:gd name="T1" fmla="*/ 95 h 200"/>
                  <a:gd name="T2" fmla="*/ 105 w 50"/>
                  <a:gd name="T3" fmla="*/ 212 h 200"/>
                  <a:gd name="T4" fmla="*/ 91 w 50"/>
                  <a:gd name="T5" fmla="*/ 296 h 200"/>
                  <a:gd name="T6" fmla="*/ 78 w 50"/>
                  <a:gd name="T7" fmla="*/ 378 h 200"/>
                  <a:gd name="T8" fmla="*/ 0 w 50"/>
                  <a:gd name="T9" fmla="*/ 475 h 200"/>
                  <a:gd name="T10" fmla="*/ 58 w 50"/>
                  <a:gd name="T11" fmla="*/ 335 h 200"/>
                  <a:gd name="T12" fmla="*/ 16 w 50"/>
                  <a:gd name="T13" fmla="*/ 310 h 200"/>
                  <a:gd name="T14" fmla="*/ 62 w 50"/>
                  <a:gd name="T15" fmla="*/ 254 h 200"/>
                  <a:gd name="T16" fmla="*/ 91 w 50"/>
                  <a:gd name="T17" fmla="*/ 128 h 200"/>
                  <a:gd name="T18" fmla="*/ 106 w 50"/>
                  <a:gd name="T19" fmla="*/ 69 h 200"/>
                  <a:gd name="T20" fmla="*/ 121 w 50"/>
                  <a:gd name="T21" fmla="*/ 0 h 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200">
                    <a:moveTo>
                      <a:pt x="42" y="40"/>
                    </a:moveTo>
                    <a:cubicBezTo>
                      <a:pt x="46" y="53"/>
                      <a:pt x="43" y="75"/>
                      <a:pt x="43" y="89"/>
                    </a:cubicBezTo>
                    <a:cubicBezTo>
                      <a:pt x="42" y="101"/>
                      <a:pt x="40" y="112"/>
                      <a:pt x="38" y="124"/>
                    </a:cubicBezTo>
                    <a:cubicBezTo>
                      <a:pt x="36" y="136"/>
                      <a:pt x="35" y="148"/>
                      <a:pt x="32" y="159"/>
                    </a:cubicBezTo>
                    <a:cubicBezTo>
                      <a:pt x="27" y="180"/>
                      <a:pt x="16" y="188"/>
                      <a:pt x="0" y="200"/>
                    </a:cubicBezTo>
                    <a:cubicBezTo>
                      <a:pt x="13" y="192"/>
                      <a:pt x="38" y="156"/>
                      <a:pt x="24" y="141"/>
                    </a:cubicBezTo>
                    <a:cubicBezTo>
                      <a:pt x="19" y="136"/>
                      <a:pt x="7" y="139"/>
                      <a:pt x="7" y="130"/>
                    </a:cubicBezTo>
                    <a:cubicBezTo>
                      <a:pt x="7" y="124"/>
                      <a:pt x="22" y="111"/>
                      <a:pt x="25" y="106"/>
                    </a:cubicBezTo>
                    <a:cubicBezTo>
                      <a:pt x="39" y="89"/>
                      <a:pt x="35" y="74"/>
                      <a:pt x="38" y="54"/>
                    </a:cubicBezTo>
                    <a:cubicBezTo>
                      <a:pt x="40" y="45"/>
                      <a:pt x="43" y="37"/>
                      <a:pt x="44" y="29"/>
                    </a:cubicBezTo>
                    <a:cubicBezTo>
                      <a:pt x="45" y="19"/>
                      <a:pt x="41" y="7"/>
                      <a:pt x="50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6EA05033-A1EF-FCDC-38A0-FD8B7C9EEC0C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 bwMode="auto">
              <a:xfrm>
                <a:off x="1585" y="1607"/>
                <a:ext cx="170" cy="70"/>
              </a:xfrm>
              <a:custGeom>
                <a:avLst/>
                <a:gdLst>
                  <a:gd name="T0" fmla="*/ 15 w 127"/>
                  <a:gd name="T1" fmla="*/ 103 h 53"/>
                  <a:gd name="T2" fmla="*/ 185 w 127"/>
                  <a:gd name="T3" fmla="*/ 99 h 53"/>
                  <a:gd name="T4" fmla="*/ 238 w 127"/>
                  <a:gd name="T5" fmla="*/ 15 h 53"/>
                  <a:gd name="T6" fmla="*/ 169 w 127"/>
                  <a:gd name="T7" fmla="*/ 50 h 53"/>
                  <a:gd name="T8" fmla="*/ 0 w 127"/>
                  <a:gd name="T9" fmla="*/ 9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2">
                    <a:moveTo>
                      <a:pt x="6" y="45"/>
                    </a:moveTo>
                    <a:cubicBezTo>
                      <a:pt x="27" y="51"/>
                      <a:pt x="55" y="48"/>
                      <a:pt x="77" y="43"/>
                    </a:cubicBezTo>
                    <a:cubicBezTo>
                      <a:pt x="90" y="40"/>
                      <a:pt x="127" y="18"/>
                      <a:pt x="99" y="6"/>
                    </a:cubicBezTo>
                    <a:cubicBezTo>
                      <a:pt x="84" y="0"/>
                      <a:pt x="79" y="14"/>
                      <a:pt x="70" y="22"/>
                    </a:cubicBezTo>
                    <a:cubicBezTo>
                      <a:pt x="58" y="34"/>
                      <a:pt x="15" y="53"/>
                      <a:pt x="0" y="42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F7AFDA66-A48A-72F0-731D-54CFB946E91B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 bwMode="auto">
              <a:xfrm>
                <a:off x="1814" y="1323"/>
                <a:ext cx="98" cy="389"/>
              </a:xfrm>
              <a:custGeom>
                <a:avLst/>
                <a:gdLst>
                  <a:gd name="T0" fmla="*/ 0 w 74"/>
                  <a:gd name="T1" fmla="*/ 0 h 292"/>
                  <a:gd name="T2" fmla="*/ 121 w 74"/>
                  <a:gd name="T3" fmla="*/ 222 h 292"/>
                  <a:gd name="T4" fmla="*/ 142 w 74"/>
                  <a:gd name="T5" fmla="*/ 490 h 292"/>
                  <a:gd name="T6" fmla="*/ 172 w 74"/>
                  <a:gd name="T7" fmla="*/ 690 h 292"/>
                  <a:gd name="T8" fmla="*/ 107 w 74"/>
                  <a:gd name="T9" fmla="*/ 461 h 292"/>
                  <a:gd name="T10" fmla="*/ 0 w 74"/>
                  <a:gd name="T11" fmla="*/ 0 h 2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292">
                    <a:moveTo>
                      <a:pt x="0" y="0"/>
                    </a:moveTo>
                    <a:cubicBezTo>
                      <a:pt x="16" y="6"/>
                      <a:pt x="37" y="27"/>
                      <a:pt x="52" y="94"/>
                    </a:cubicBezTo>
                    <a:cubicBezTo>
                      <a:pt x="67" y="160"/>
                      <a:pt x="63" y="187"/>
                      <a:pt x="61" y="207"/>
                    </a:cubicBezTo>
                    <a:cubicBezTo>
                      <a:pt x="60" y="227"/>
                      <a:pt x="71" y="262"/>
                      <a:pt x="74" y="292"/>
                    </a:cubicBezTo>
                    <a:cubicBezTo>
                      <a:pt x="70" y="258"/>
                      <a:pt x="50" y="222"/>
                      <a:pt x="46" y="195"/>
                    </a:cubicBezTo>
                    <a:cubicBezTo>
                      <a:pt x="42" y="168"/>
                      <a:pt x="38" y="27"/>
                      <a:pt x="0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9DD7D495-2CFE-F30B-B786-06024659CBB2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 bwMode="auto">
              <a:xfrm>
                <a:off x="1943" y="1947"/>
                <a:ext cx="31" cy="350"/>
              </a:xfrm>
              <a:custGeom>
                <a:avLst/>
                <a:gdLst>
                  <a:gd name="T0" fmla="*/ 7 w 23"/>
                  <a:gd name="T1" fmla="*/ 273 h 263"/>
                  <a:gd name="T2" fmla="*/ 57 w 23"/>
                  <a:gd name="T3" fmla="*/ 620 h 263"/>
                  <a:gd name="T4" fmla="*/ 35 w 23"/>
                  <a:gd name="T5" fmla="*/ 305 h 263"/>
                  <a:gd name="T6" fmla="*/ 1 w 23"/>
                  <a:gd name="T7" fmla="*/ 0 h 263"/>
                  <a:gd name="T8" fmla="*/ 7 w 23"/>
                  <a:gd name="T9" fmla="*/ 273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3">
                    <a:moveTo>
                      <a:pt x="3" y="116"/>
                    </a:moveTo>
                    <a:cubicBezTo>
                      <a:pt x="4" y="138"/>
                      <a:pt x="15" y="231"/>
                      <a:pt x="23" y="263"/>
                    </a:cubicBezTo>
                    <a:cubicBezTo>
                      <a:pt x="21" y="244"/>
                      <a:pt x="15" y="189"/>
                      <a:pt x="14" y="129"/>
                    </a:cubicBezTo>
                    <a:cubicBezTo>
                      <a:pt x="13" y="68"/>
                      <a:pt x="7" y="27"/>
                      <a:pt x="1" y="0"/>
                    </a:cubicBezTo>
                    <a:cubicBezTo>
                      <a:pt x="0" y="28"/>
                      <a:pt x="2" y="90"/>
                      <a:pt x="3" y="116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B97AF5FF-E668-8D14-87CF-29C592DBDB4D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1922" y="2439"/>
                <a:ext cx="92" cy="180"/>
              </a:xfrm>
              <a:custGeom>
                <a:avLst/>
                <a:gdLst>
                  <a:gd name="T0" fmla="*/ 57 w 69"/>
                  <a:gd name="T1" fmla="*/ 23 h 135"/>
                  <a:gd name="T2" fmla="*/ 100 w 69"/>
                  <a:gd name="T3" fmla="*/ 91 h 135"/>
                  <a:gd name="T4" fmla="*/ 148 w 69"/>
                  <a:gd name="T5" fmla="*/ 123 h 135"/>
                  <a:gd name="T6" fmla="*/ 148 w 69"/>
                  <a:gd name="T7" fmla="*/ 193 h 135"/>
                  <a:gd name="T8" fmla="*/ 113 w 69"/>
                  <a:gd name="T9" fmla="*/ 320 h 135"/>
                  <a:gd name="T10" fmla="*/ 133 w 69"/>
                  <a:gd name="T11" fmla="*/ 185 h 135"/>
                  <a:gd name="T12" fmla="*/ 85 w 69"/>
                  <a:gd name="T13" fmla="*/ 144 h 135"/>
                  <a:gd name="T14" fmla="*/ 31 w 69"/>
                  <a:gd name="T15" fmla="*/ 76 h 135"/>
                  <a:gd name="T16" fmla="*/ 36 w 69"/>
                  <a:gd name="T17" fmla="*/ 0 h 135"/>
                  <a:gd name="T18" fmla="*/ 48 w 69"/>
                  <a:gd name="T19" fmla="*/ 15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35">
                    <a:moveTo>
                      <a:pt x="24" y="10"/>
                    </a:moveTo>
                    <a:cubicBezTo>
                      <a:pt x="29" y="20"/>
                      <a:pt x="34" y="30"/>
                      <a:pt x="42" y="38"/>
                    </a:cubicBezTo>
                    <a:cubicBezTo>
                      <a:pt x="47" y="45"/>
                      <a:pt x="56" y="47"/>
                      <a:pt x="62" y="52"/>
                    </a:cubicBezTo>
                    <a:cubicBezTo>
                      <a:pt x="69" y="61"/>
                      <a:pt x="64" y="72"/>
                      <a:pt x="62" y="82"/>
                    </a:cubicBezTo>
                    <a:cubicBezTo>
                      <a:pt x="57" y="99"/>
                      <a:pt x="52" y="118"/>
                      <a:pt x="48" y="135"/>
                    </a:cubicBezTo>
                    <a:cubicBezTo>
                      <a:pt x="51" y="121"/>
                      <a:pt x="61" y="93"/>
                      <a:pt x="56" y="78"/>
                    </a:cubicBezTo>
                    <a:cubicBezTo>
                      <a:pt x="53" y="70"/>
                      <a:pt x="44" y="65"/>
                      <a:pt x="36" y="61"/>
                    </a:cubicBezTo>
                    <a:cubicBezTo>
                      <a:pt x="19" y="53"/>
                      <a:pt x="19" y="51"/>
                      <a:pt x="13" y="32"/>
                    </a:cubicBezTo>
                    <a:cubicBezTo>
                      <a:pt x="10" y="20"/>
                      <a:pt x="0" y="9"/>
                      <a:pt x="15" y="0"/>
                    </a:cubicBezTo>
                    <a:cubicBezTo>
                      <a:pt x="17" y="2"/>
                      <a:pt x="20" y="6"/>
                      <a:pt x="20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57AD2A9A-2D25-F101-1BDA-7A87D0C68F8C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1874" y="2435"/>
                <a:ext cx="77" cy="80"/>
              </a:xfrm>
              <a:custGeom>
                <a:avLst/>
                <a:gdLst>
                  <a:gd name="T0" fmla="*/ 135 w 58"/>
                  <a:gd name="T1" fmla="*/ 33 h 60"/>
                  <a:gd name="T2" fmla="*/ 49 w 58"/>
                  <a:gd name="T3" fmla="*/ 28 h 60"/>
                  <a:gd name="T4" fmla="*/ 15 w 58"/>
                  <a:gd name="T5" fmla="*/ 143 h 60"/>
                  <a:gd name="T6" fmla="*/ 52 w 58"/>
                  <a:gd name="T7" fmla="*/ 57 h 60"/>
                  <a:gd name="T8" fmla="*/ 129 w 58"/>
                  <a:gd name="T9" fmla="*/ 6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0">
                    <a:moveTo>
                      <a:pt x="58" y="14"/>
                    </a:moveTo>
                    <a:cubicBezTo>
                      <a:pt x="49" y="0"/>
                      <a:pt x="34" y="2"/>
                      <a:pt x="21" y="12"/>
                    </a:cubicBezTo>
                    <a:cubicBezTo>
                      <a:pt x="5" y="23"/>
                      <a:pt x="0" y="41"/>
                      <a:pt x="6" y="60"/>
                    </a:cubicBezTo>
                    <a:cubicBezTo>
                      <a:pt x="13" y="47"/>
                      <a:pt x="7" y="32"/>
                      <a:pt x="22" y="24"/>
                    </a:cubicBezTo>
                    <a:cubicBezTo>
                      <a:pt x="34" y="18"/>
                      <a:pt x="45" y="22"/>
                      <a:pt x="55" y="2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87936AC5-ACBD-DBCA-49EC-6EFA83B340E3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2007" y="2407"/>
                <a:ext cx="83" cy="162"/>
              </a:xfrm>
              <a:custGeom>
                <a:avLst/>
                <a:gdLst>
                  <a:gd name="T0" fmla="*/ 0 w 62"/>
                  <a:gd name="T1" fmla="*/ 0 h 122"/>
                  <a:gd name="T2" fmla="*/ 86 w 62"/>
                  <a:gd name="T3" fmla="*/ 135 h 122"/>
                  <a:gd name="T4" fmla="*/ 139 w 62"/>
                  <a:gd name="T5" fmla="*/ 285 h 122"/>
                  <a:gd name="T6" fmla="*/ 112 w 62"/>
                  <a:gd name="T7" fmla="*/ 222 h 122"/>
                  <a:gd name="T8" fmla="*/ 72 w 62"/>
                  <a:gd name="T9" fmla="*/ 187 h 122"/>
                  <a:gd name="T10" fmla="*/ 72 w 62"/>
                  <a:gd name="T11" fmla="*/ 134 h 122"/>
                  <a:gd name="T12" fmla="*/ 56 w 62"/>
                  <a:gd name="T13" fmla="*/ 93 h 122"/>
                  <a:gd name="T14" fmla="*/ 7 w 62"/>
                  <a:gd name="T15" fmla="*/ 9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122">
                    <a:moveTo>
                      <a:pt x="0" y="0"/>
                    </a:moveTo>
                    <a:cubicBezTo>
                      <a:pt x="12" y="19"/>
                      <a:pt x="25" y="38"/>
                      <a:pt x="36" y="58"/>
                    </a:cubicBezTo>
                    <a:cubicBezTo>
                      <a:pt x="44" y="76"/>
                      <a:pt x="62" y="102"/>
                      <a:pt x="58" y="122"/>
                    </a:cubicBezTo>
                    <a:cubicBezTo>
                      <a:pt x="48" y="121"/>
                      <a:pt x="51" y="103"/>
                      <a:pt x="47" y="95"/>
                    </a:cubicBezTo>
                    <a:cubicBezTo>
                      <a:pt x="43" y="85"/>
                      <a:pt x="34" y="87"/>
                      <a:pt x="30" y="80"/>
                    </a:cubicBezTo>
                    <a:cubicBezTo>
                      <a:pt x="26" y="74"/>
                      <a:pt x="31" y="63"/>
                      <a:pt x="30" y="57"/>
                    </a:cubicBezTo>
                    <a:cubicBezTo>
                      <a:pt x="29" y="50"/>
                      <a:pt x="26" y="45"/>
                      <a:pt x="23" y="40"/>
                    </a:cubicBezTo>
                    <a:cubicBezTo>
                      <a:pt x="16" y="29"/>
                      <a:pt x="11" y="14"/>
                      <a:pt x="3" y="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0" name="Freeform 18">
                <a:extLst>
                  <a:ext uri="{FF2B5EF4-FFF2-40B4-BE49-F238E27FC236}">
                    <a16:creationId xmlns:a16="http://schemas.microsoft.com/office/drawing/2014/main" id="{109B7EE7-759A-DD33-BF3E-96C9ADE14B4A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1796" y="1928"/>
                <a:ext cx="99" cy="83"/>
              </a:xfrm>
              <a:custGeom>
                <a:avLst/>
                <a:gdLst>
                  <a:gd name="T0" fmla="*/ 36 w 74"/>
                  <a:gd name="T1" fmla="*/ 23 h 62"/>
                  <a:gd name="T2" fmla="*/ 177 w 74"/>
                  <a:gd name="T3" fmla="*/ 37 h 62"/>
                  <a:gd name="T4" fmla="*/ 100 w 74"/>
                  <a:gd name="T5" fmla="*/ 37 h 62"/>
                  <a:gd name="T6" fmla="*/ 0 w 74"/>
                  <a:gd name="T7" fmla="*/ 1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2">
                    <a:moveTo>
                      <a:pt x="15" y="10"/>
                    </a:moveTo>
                    <a:cubicBezTo>
                      <a:pt x="33" y="12"/>
                      <a:pt x="67" y="62"/>
                      <a:pt x="74" y="16"/>
                    </a:cubicBezTo>
                    <a:cubicBezTo>
                      <a:pt x="65" y="31"/>
                      <a:pt x="52" y="23"/>
                      <a:pt x="42" y="16"/>
                    </a:cubicBezTo>
                    <a:cubicBezTo>
                      <a:pt x="30" y="7"/>
                      <a:pt x="14" y="0"/>
                      <a:pt x="0" y="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9">
                <a:extLst>
                  <a:ext uri="{FF2B5EF4-FFF2-40B4-BE49-F238E27FC236}">
                    <a16:creationId xmlns:a16="http://schemas.microsoft.com/office/drawing/2014/main" id="{0B45C0BA-E2E4-91C9-B38B-941969644E50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1023" y="1932"/>
                <a:ext cx="87" cy="71"/>
              </a:xfrm>
              <a:custGeom>
                <a:avLst/>
                <a:gdLst>
                  <a:gd name="T0" fmla="*/ 9 w 65"/>
                  <a:gd name="T1" fmla="*/ 59 h 53"/>
                  <a:gd name="T2" fmla="*/ 155 w 65"/>
                  <a:gd name="T3" fmla="*/ 23 h 53"/>
                  <a:gd name="T4" fmla="*/ 0 w 65"/>
                  <a:gd name="T5" fmla="*/ 5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2">
                    <a:moveTo>
                      <a:pt x="4" y="25"/>
                    </a:moveTo>
                    <a:cubicBezTo>
                      <a:pt x="13" y="53"/>
                      <a:pt x="52" y="8"/>
                      <a:pt x="65" y="10"/>
                    </a:cubicBezTo>
                    <a:cubicBezTo>
                      <a:pt x="38" y="0"/>
                      <a:pt x="24" y="32"/>
                      <a:pt x="0" y="2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D5D7CE59-EC39-BC7C-23A0-F73E0E3727A8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1109" y="1555"/>
                <a:ext cx="41" cy="384"/>
              </a:xfrm>
              <a:custGeom>
                <a:avLst/>
                <a:gdLst>
                  <a:gd name="T0" fmla="*/ 63 w 31"/>
                  <a:gd name="T1" fmla="*/ 0 h 288"/>
                  <a:gd name="T2" fmla="*/ 63 w 31"/>
                  <a:gd name="T3" fmla="*/ 292 h 288"/>
                  <a:gd name="T4" fmla="*/ 28 w 31"/>
                  <a:gd name="T5" fmla="*/ 599 h 288"/>
                  <a:gd name="T6" fmla="*/ 16 w 31"/>
                  <a:gd name="T7" fmla="*/ 683 h 288"/>
                  <a:gd name="T8" fmla="*/ 22 w 31"/>
                  <a:gd name="T9" fmla="*/ 400 h 288"/>
                  <a:gd name="T10" fmla="*/ 63 w 31"/>
                  <a:gd name="T11" fmla="*/ 0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88">
                    <a:moveTo>
                      <a:pt x="27" y="0"/>
                    </a:moveTo>
                    <a:cubicBezTo>
                      <a:pt x="30" y="21"/>
                      <a:pt x="30" y="84"/>
                      <a:pt x="27" y="123"/>
                    </a:cubicBezTo>
                    <a:cubicBezTo>
                      <a:pt x="25" y="162"/>
                      <a:pt x="17" y="231"/>
                      <a:pt x="12" y="253"/>
                    </a:cubicBezTo>
                    <a:cubicBezTo>
                      <a:pt x="7" y="274"/>
                      <a:pt x="7" y="288"/>
                      <a:pt x="7" y="288"/>
                    </a:cubicBezTo>
                    <a:cubicBezTo>
                      <a:pt x="0" y="257"/>
                      <a:pt x="8" y="189"/>
                      <a:pt x="10" y="169"/>
                    </a:cubicBezTo>
                    <a:cubicBezTo>
                      <a:pt x="11" y="149"/>
                      <a:pt x="31" y="27"/>
                      <a:pt x="27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9DC2312F-86AA-C79A-6065-91974B4888BF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1032" y="1963"/>
                <a:ext cx="97" cy="369"/>
              </a:xfrm>
              <a:custGeom>
                <a:avLst/>
                <a:gdLst>
                  <a:gd name="T0" fmla="*/ 167 w 72"/>
                  <a:gd name="T1" fmla="*/ 0 h 277"/>
                  <a:gd name="T2" fmla="*/ 110 w 72"/>
                  <a:gd name="T3" fmla="*/ 342 h 277"/>
                  <a:gd name="T4" fmla="*/ 0 w 72"/>
                  <a:gd name="T5" fmla="*/ 655 h 277"/>
                  <a:gd name="T6" fmla="*/ 71 w 72"/>
                  <a:gd name="T7" fmla="*/ 358 h 277"/>
                  <a:gd name="T8" fmla="*/ 167 w 72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77">
                    <a:moveTo>
                      <a:pt x="68" y="0"/>
                    </a:moveTo>
                    <a:cubicBezTo>
                      <a:pt x="69" y="30"/>
                      <a:pt x="72" y="78"/>
                      <a:pt x="45" y="145"/>
                    </a:cubicBezTo>
                    <a:cubicBezTo>
                      <a:pt x="18" y="212"/>
                      <a:pt x="4" y="258"/>
                      <a:pt x="0" y="277"/>
                    </a:cubicBezTo>
                    <a:cubicBezTo>
                      <a:pt x="3" y="249"/>
                      <a:pt x="17" y="187"/>
                      <a:pt x="29" y="152"/>
                    </a:cubicBezTo>
                    <a:cubicBezTo>
                      <a:pt x="41" y="117"/>
                      <a:pt x="72" y="25"/>
                      <a:pt x="6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" name="Freeform 22">
                <a:extLst>
                  <a:ext uri="{FF2B5EF4-FFF2-40B4-BE49-F238E27FC236}">
                    <a16:creationId xmlns:a16="http://schemas.microsoft.com/office/drawing/2014/main" id="{FD740115-6AF9-7A92-50F5-745B14C31EB0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 bwMode="auto">
              <a:xfrm>
                <a:off x="899" y="2465"/>
                <a:ext cx="84" cy="143"/>
              </a:xfrm>
              <a:custGeom>
                <a:avLst/>
                <a:gdLst>
                  <a:gd name="T0" fmla="*/ 0 w 63"/>
                  <a:gd name="T1" fmla="*/ 80 h 107"/>
                  <a:gd name="T2" fmla="*/ 91 w 63"/>
                  <a:gd name="T3" fmla="*/ 0 h 107"/>
                  <a:gd name="T4" fmla="*/ 84 w 63"/>
                  <a:gd name="T5" fmla="*/ 84 h 107"/>
                  <a:gd name="T6" fmla="*/ 97 w 63"/>
                  <a:gd name="T7" fmla="*/ 112 h 107"/>
                  <a:gd name="T8" fmla="*/ 133 w 63"/>
                  <a:gd name="T9" fmla="*/ 127 h 107"/>
                  <a:gd name="T10" fmla="*/ 105 w 63"/>
                  <a:gd name="T11" fmla="*/ 176 h 107"/>
                  <a:gd name="T12" fmla="*/ 71 w 63"/>
                  <a:gd name="T13" fmla="*/ 207 h 107"/>
                  <a:gd name="T14" fmla="*/ 55 w 63"/>
                  <a:gd name="T15" fmla="*/ 255 h 107"/>
                  <a:gd name="T16" fmla="*/ 15 w 63"/>
                  <a:gd name="T17" fmla="*/ 91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07">
                    <a:moveTo>
                      <a:pt x="0" y="34"/>
                    </a:moveTo>
                    <a:cubicBezTo>
                      <a:pt x="22" y="31"/>
                      <a:pt x="23" y="11"/>
                      <a:pt x="38" y="0"/>
                    </a:cubicBezTo>
                    <a:cubicBezTo>
                      <a:pt x="43" y="11"/>
                      <a:pt x="31" y="23"/>
                      <a:pt x="35" y="35"/>
                    </a:cubicBezTo>
                    <a:cubicBezTo>
                      <a:pt x="36" y="39"/>
                      <a:pt x="38" y="44"/>
                      <a:pt x="41" y="47"/>
                    </a:cubicBezTo>
                    <a:cubicBezTo>
                      <a:pt x="45" y="50"/>
                      <a:pt x="53" y="50"/>
                      <a:pt x="56" y="53"/>
                    </a:cubicBezTo>
                    <a:cubicBezTo>
                      <a:pt x="63" y="60"/>
                      <a:pt x="49" y="69"/>
                      <a:pt x="44" y="74"/>
                    </a:cubicBezTo>
                    <a:cubicBezTo>
                      <a:pt x="39" y="78"/>
                      <a:pt x="33" y="82"/>
                      <a:pt x="30" y="87"/>
                    </a:cubicBezTo>
                    <a:cubicBezTo>
                      <a:pt x="26" y="94"/>
                      <a:pt x="27" y="101"/>
                      <a:pt x="23" y="107"/>
                    </a:cubicBezTo>
                    <a:cubicBezTo>
                      <a:pt x="16" y="89"/>
                      <a:pt x="6" y="59"/>
                      <a:pt x="6" y="3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23">
                <a:extLst>
                  <a:ext uri="{FF2B5EF4-FFF2-40B4-BE49-F238E27FC236}">
                    <a16:creationId xmlns:a16="http://schemas.microsoft.com/office/drawing/2014/main" id="{838D7BF5-6F5E-7664-89A5-4BA1EE776ECC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1020" y="2355"/>
                <a:ext cx="35" cy="194"/>
              </a:xfrm>
              <a:custGeom>
                <a:avLst/>
                <a:gdLst>
                  <a:gd name="T0" fmla="*/ 30 w 26"/>
                  <a:gd name="T1" fmla="*/ 62 h 146"/>
                  <a:gd name="T2" fmla="*/ 51 w 26"/>
                  <a:gd name="T3" fmla="*/ 173 h 146"/>
                  <a:gd name="T4" fmla="*/ 36 w 26"/>
                  <a:gd name="T5" fmla="*/ 343 h 146"/>
                  <a:gd name="T6" fmla="*/ 5 w 26"/>
                  <a:gd name="T7" fmla="*/ 141 h 146"/>
                  <a:gd name="T8" fmla="*/ 9 w 26"/>
                  <a:gd name="T9" fmla="*/ 76 h 146"/>
                  <a:gd name="T10" fmla="*/ 12 w 26"/>
                  <a:gd name="T11" fmla="*/ 0 h 146"/>
                  <a:gd name="T12" fmla="*/ 30 w 26"/>
                  <a:gd name="T13" fmla="*/ 44 h 146"/>
                  <a:gd name="T14" fmla="*/ 32 w 26"/>
                  <a:gd name="T15" fmla="*/ 77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46">
                    <a:moveTo>
                      <a:pt x="12" y="26"/>
                    </a:moveTo>
                    <a:cubicBezTo>
                      <a:pt x="11" y="45"/>
                      <a:pt x="17" y="56"/>
                      <a:pt x="21" y="74"/>
                    </a:cubicBezTo>
                    <a:cubicBezTo>
                      <a:pt x="26" y="97"/>
                      <a:pt x="23" y="124"/>
                      <a:pt x="15" y="146"/>
                    </a:cubicBezTo>
                    <a:cubicBezTo>
                      <a:pt x="23" y="116"/>
                      <a:pt x="8" y="88"/>
                      <a:pt x="2" y="60"/>
                    </a:cubicBezTo>
                    <a:cubicBezTo>
                      <a:pt x="0" y="48"/>
                      <a:pt x="2" y="43"/>
                      <a:pt x="4" y="32"/>
                    </a:cubicBezTo>
                    <a:cubicBezTo>
                      <a:pt x="5" y="21"/>
                      <a:pt x="2" y="11"/>
                      <a:pt x="5" y="0"/>
                    </a:cubicBezTo>
                    <a:cubicBezTo>
                      <a:pt x="6" y="6"/>
                      <a:pt x="11" y="13"/>
                      <a:pt x="12" y="19"/>
                    </a:cubicBezTo>
                    <a:cubicBezTo>
                      <a:pt x="13" y="24"/>
                      <a:pt x="12" y="28"/>
                      <a:pt x="13" y="3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24">
                <a:extLst>
                  <a:ext uri="{FF2B5EF4-FFF2-40B4-BE49-F238E27FC236}">
                    <a16:creationId xmlns:a16="http://schemas.microsoft.com/office/drawing/2014/main" id="{91259D69-DB28-3CA4-B248-9855538947EB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864" y="2453"/>
                <a:ext cx="72" cy="75"/>
              </a:xfrm>
              <a:custGeom>
                <a:avLst/>
                <a:gdLst>
                  <a:gd name="T0" fmla="*/ 31 w 54"/>
                  <a:gd name="T1" fmla="*/ 94 h 56"/>
                  <a:gd name="T2" fmla="*/ 79 w 54"/>
                  <a:gd name="T3" fmla="*/ 75 h 56"/>
                  <a:gd name="T4" fmla="*/ 128 w 54"/>
                  <a:gd name="T5" fmla="*/ 0 h 56"/>
                  <a:gd name="T6" fmla="*/ 0 w 54"/>
                  <a:gd name="T7" fmla="*/ 13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6">
                    <a:moveTo>
                      <a:pt x="13" y="39"/>
                    </a:moveTo>
                    <a:cubicBezTo>
                      <a:pt x="19" y="34"/>
                      <a:pt x="26" y="34"/>
                      <a:pt x="33" y="31"/>
                    </a:cubicBezTo>
                    <a:cubicBezTo>
                      <a:pt x="46" y="25"/>
                      <a:pt x="49" y="13"/>
                      <a:pt x="54" y="0"/>
                    </a:cubicBezTo>
                    <a:cubicBezTo>
                      <a:pt x="35" y="21"/>
                      <a:pt x="7" y="28"/>
                      <a:pt x="0" y="5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Freeform 25">
                <a:extLst>
                  <a:ext uri="{FF2B5EF4-FFF2-40B4-BE49-F238E27FC236}">
                    <a16:creationId xmlns:a16="http://schemas.microsoft.com/office/drawing/2014/main" id="{142B9F9D-63D6-346E-0EAF-07DCA1509F09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1011" y="1315"/>
                <a:ext cx="120" cy="317"/>
              </a:xfrm>
              <a:custGeom>
                <a:avLst/>
                <a:gdLst>
                  <a:gd name="T0" fmla="*/ 213 w 90"/>
                  <a:gd name="T1" fmla="*/ 0 h 238"/>
                  <a:gd name="T2" fmla="*/ 44 w 90"/>
                  <a:gd name="T3" fmla="*/ 185 h 238"/>
                  <a:gd name="T4" fmla="*/ 1 w 90"/>
                  <a:gd name="T5" fmla="*/ 454 h 238"/>
                  <a:gd name="T6" fmla="*/ 5 w 90"/>
                  <a:gd name="T7" fmla="*/ 562 h 238"/>
                  <a:gd name="T8" fmla="*/ 49 w 90"/>
                  <a:gd name="T9" fmla="*/ 309 h 238"/>
                  <a:gd name="T10" fmla="*/ 213 w 90"/>
                  <a:gd name="T11" fmla="*/ 0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238">
                    <a:moveTo>
                      <a:pt x="90" y="0"/>
                    </a:moveTo>
                    <a:cubicBezTo>
                      <a:pt x="67" y="0"/>
                      <a:pt x="34" y="26"/>
                      <a:pt x="19" y="78"/>
                    </a:cubicBezTo>
                    <a:cubicBezTo>
                      <a:pt x="3" y="130"/>
                      <a:pt x="2" y="173"/>
                      <a:pt x="1" y="192"/>
                    </a:cubicBezTo>
                    <a:cubicBezTo>
                      <a:pt x="0" y="211"/>
                      <a:pt x="6" y="225"/>
                      <a:pt x="2" y="238"/>
                    </a:cubicBezTo>
                    <a:cubicBezTo>
                      <a:pt x="7" y="219"/>
                      <a:pt x="14" y="154"/>
                      <a:pt x="21" y="131"/>
                    </a:cubicBezTo>
                    <a:cubicBezTo>
                      <a:pt x="28" y="109"/>
                      <a:pt x="40" y="9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Freeform 26">
                <a:extLst>
                  <a:ext uri="{FF2B5EF4-FFF2-40B4-BE49-F238E27FC236}">
                    <a16:creationId xmlns:a16="http://schemas.microsoft.com/office/drawing/2014/main" id="{F4748CAC-5B34-1825-D409-6A9D7758A57E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947" y="1963"/>
                <a:ext cx="27" cy="321"/>
              </a:xfrm>
              <a:custGeom>
                <a:avLst/>
                <a:gdLst>
                  <a:gd name="T0" fmla="*/ 0 w 20"/>
                  <a:gd name="T1" fmla="*/ 570 h 241"/>
                  <a:gd name="T2" fmla="*/ 16 w 20"/>
                  <a:gd name="T3" fmla="*/ 309 h 241"/>
                  <a:gd name="T4" fmla="*/ 42 w 20"/>
                  <a:gd name="T5" fmla="*/ 0 h 241"/>
                  <a:gd name="T6" fmla="*/ 43 w 20"/>
                  <a:gd name="T7" fmla="*/ 232 h 241"/>
                  <a:gd name="T8" fmla="*/ 0 w 20"/>
                  <a:gd name="T9" fmla="*/ 57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1">
                    <a:moveTo>
                      <a:pt x="0" y="241"/>
                    </a:moveTo>
                    <a:cubicBezTo>
                      <a:pt x="0" y="234"/>
                      <a:pt x="7" y="175"/>
                      <a:pt x="7" y="131"/>
                    </a:cubicBezTo>
                    <a:cubicBezTo>
                      <a:pt x="7" y="82"/>
                      <a:pt x="10" y="34"/>
                      <a:pt x="17" y="0"/>
                    </a:cubicBezTo>
                    <a:cubicBezTo>
                      <a:pt x="14" y="21"/>
                      <a:pt x="17" y="66"/>
                      <a:pt x="18" y="98"/>
                    </a:cubicBezTo>
                    <a:cubicBezTo>
                      <a:pt x="20" y="130"/>
                      <a:pt x="10" y="211"/>
                      <a:pt x="0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27">
                <a:extLst>
                  <a:ext uri="{FF2B5EF4-FFF2-40B4-BE49-F238E27FC236}">
                    <a16:creationId xmlns:a16="http://schemas.microsoft.com/office/drawing/2014/main" id="{1CF8156B-F659-9CC4-B72E-D982F4D1209F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 bwMode="auto">
              <a:xfrm>
                <a:off x="1175" y="1800"/>
                <a:ext cx="40" cy="344"/>
              </a:xfrm>
              <a:custGeom>
                <a:avLst/>
                <a:gdLst>
                  <a:gd name="T0" fmla="*/ 1 w 30"/>
                  <a:gd name="T1" fmla="*/ 0 h 258"/>
                  <a:gd name="T2" fmla="*/ 28 w 30"/>
                  <a:gd name="T3" fmla="*/ 197 h 258"/>
                  <a:gd name="T4" fmla="*/ 41 w 30"/>
                  <a:gd name="T5" fmla="*/ 420 h 258"/>
                  <a:gd name="T6" fmla="*/ 71 w 30"/>
                  <a:gd name="T7" fmla="*/ 612 h 258"/>
                  <a:gd name="T8" fmla="*/ 69 w 30"/>
                  <a:gd name="T9" fmla="*/ 400 h 258"/>
                  <a:gd name="T10" fmla="*/ 55 w 30"/>
                  <a:gd name="T11" fmla="*/ 172 h 258"/>
                  <a:gd name="T12" fmla="*/ 1 w 30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8">
                    <a:moveTo>
                      <a:pt x="1" y="0"/>
                    </a:moveTo>
                    <a:cubicBezTo>
                      <a:pt x="6" y="37"/>
                      <a:pt x="6" y="51"/>
                      <a:pt x="12" y="83"/>
                    </a:cubicBezTo>
                    <a:cubicBezTo>
                      <a:pt x="17" y="115"/>
                      <a:pt x="14" y="134"/>
                      <a:pt x="17" y="177"/>
                    </a:cubicBezTo>
                    <a:cubicBezTo>
                      <a:pt x="21" y="221"/>
                      <a:pt x="22" y="242"/>
                      <a:pt x="30" y="258"/>
                    </a:cubicBezTo>
                    <a:cubicBezTo>
                      <a:pt x="28" y="232"/>
                      <a:pt x="28" y="193"/>
                      <a:pt x="29" y="169"/>
                    </a:cubicBezTo>
                    <a:cubicBezTo>
                      <a:pt x="30" y="145"/>
                      <a:pt x="29" y="93"/>
                      <a:pt x="23" y="73"/>
                    </a:cubicBezTo>
                    <a:cubicBezTo>
                      <a:pt x="17" y="5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28">
                <a:extLst>
                  <a:ext uri="{FF2B5EF4-FFF2-40B4-BE49-F238E27FC236}">
                    <a16:creationId xmlns:a16="http://schemas.microsoft.com/office/drawing/2014/main" id="{166E0F30-73AE-E595-D570-687178EA6D00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1712" y="2484"/>
                <a:ext cx="55" cy="476"/>
              </a:xfrm>
              <a:custGeom>
                <a:avLst/>
                <a:gdLst>
                  <a:gd name="T0" fmla="*/ 62 w 41"/>
                  <a:gd name="T1" fmla="*/ 404 h 357"/>
                  <a:gd name="T2" fmla="*/ 0 w 41"/>
                  <a:gd name="T3" fmla="*/ 847 h 357"/>
                  <a:gd name="T4" fmla="*/ 78 w 41"/>
                  <a:gd name="T5" fmla="*/ 532 h 357"/>
                  <a:gd name="T6" fmla="*/ 63 w 41"/>
                  <a:gd name="T7" fmla="*/ 0 h 357"/>
                  <a:gd name="T8" fmla="*/ 62 w 41"/>
                  <a:gd name="T9" fmla="*/ 404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7">
                    <a:moveTo>
                      <a:pt x="25" y="170"/>
                    </a:moveTo>
                    <a:cubicBezTo>
                      <a:pt x="26" y="211"/>
                      <a:pt x="6" y="333"/>
                      <a:pt x="0" y="357"/>
                    </a:cubicBezTo>
                    <a:cubicBezTo>
                      <a:pt x="11" y="330"/>
                      <a:pt x="23" y="295"/>
                      <a:pt x="32" y="224"/>
                    </a:cubicBezTo>
                    <a:cubicBezTo>
                      <a:pt x="41" y="153"/>
                      <a:pt x="38" y="52"/>
                      <a:pt x="26" y="0"/>
                    </a:cubicBezTo>
                    <a:cubicBezTo>
                      <a:pt x="28" y="41"/>
                      <a:pt x="21" y="137"/>
                      <a:pt x="25" y="17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29">
                <a:extLst>
                  <a:ext uri="{FF2B5EF4-FFF2-40B4-BE49-F238E27FC236}">
                    <a16:creationId xmlns:a16="http://schemas.microsoft.com/office/drawing/2014/main" id="{B844975E-EE3C-4EFD-38BE-A6B22C6D8816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1222" y="3283"/>
                <a:ext cx="83" cy="441"/>
              </a:xfrm>
              <a:custGeom>
                <a:avLst/>
                <a:gdLst>
                  <a:gd name="T0" fmla="*/ 33 w 62"/>
                  <a:gd name="T1" fmla="*/ 0 h 331"/>
                  <a:gd name="T2" fmla="*/ 42 w 62"/>
                  <a:gd name="T3" fmla="*/ 412 h 331"/>
                  <a:gd name="T4" fmla="*/ 149 w 62"/>
                  <a:gd name="T5" fmla="*/ 783 h 331"/>
                  <a:gd name="T6" fmla="*/ 67 w 62"/>
                  <a:gd name="T7" fmla="*/ 397 h 331"/>
                  <a:gd name="T8" fmla="*/ 33 w 62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331">
                    <a:moveTo>
                      <a:pt x="14" y="0"/>
                    </a:moveTo>
                    <a:cubicBezTo>
                      <a:pt x="13" y="41"/>
                      <a:pt x="0" y="96"/>
                      <a:pt x="17" y="174"/>
                    </a:cubicBezTo>
                    <a:cubicBezTo>
                      <a:pt x="33" y="252"/>
                      <a:pt x="56" y="305"/>
                      <a:pt x="62" y="331"/>
                    </a:cubicBezTo>
                    <a:cubicBezTo>
                      <a:pt x="54" y="297"/>
                      <a:pt x="33" y="199"/>
                      <a:pt x="28" y="168"/>
                    </a:cubicBezTo>
                    <a:cubicBezTo>
                      <a:pt x="24" y="137"/>
                      <a:pt x="12" y="44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30">
                <a:extLst>
                  <a:ext uri="{FF2B5EF4-FFF2-40B4-BE49-F238E27FC236}">
                    <a16:creationId xmlns:a16="http://schemas.microsoft.com/office/drawing/2014/main" id="{D57BECC0-960A-1895-28DA-5E3E9A4E401F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1386" y="2583"/>
                <a:ext cx="56" cy="581"/>
              </a:xfrm>
              <a:custGeom>
                <a:avLst/>
                <a:gdLst>
                  <a:gd name="T0" fmla="*/ 21 w 42"/>
                  <a:gd name="T1" fmla="*/ 576 h 436"/>
                  <a:gd name="T2" fmla="*/ 7 w 42"/>
                  <a:gd name="T3" fmla="*/ 1031 h 436"/>
                  <a:gd name="T4" fmla="*/ 43 w 42"/>
                  <a:gd name="T5" fmla="*/ 678 h 436"/>
                  <a:gd name="T6" fmla="*/ 100 w 42"/>
                  <a:gd name="T7" fmla="*/ 0 h 436"/>
                  <a:gd name="T8" fmla="*/ 21 w 42"/>
                  <a:gd name="T9" fmla="*/ 576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6">
                    <a:moveTo>
                      <a:pt x="9" y="243"/>
                    </a:moveTo>
                    <a:cubicBezTo>
                      <a:pt x="0" y="302"/>
                      <a:pt x="5" y="397"/>
                      <a:pt x="3" y="436"/>
                    </a:cubicBezTo>
                    <a:cubicBezTo>
                      <a:pt x="1" y="406"/>
                      <a:pt x="6" y="383"/>
                      <a:pt x="18" y="287"/>
                    </a:cubicBezTo>
                    <a:cubicBezTo>
                      <a:pt x="29" y="191"/>
                      <a:pt x="42" y="35"/>
                      <a:pt x="42" y="0"/>
                    </a:cubicBezTo>
                    <a:cubicBezTo>
                      <a:pt x="39" y="16"/>
                      <a:pt x="15" y="170"/>
                      <a:pt x="9" y="243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31">
                <a:extLst>
                  <a:ext uri="{FF2B5EF4-FFF2-40B4-BE49-F238E27FC236}">
                    <a16:creationId xmlns:a16="http://schemas.microsoft.com/office/drawing/2014/main" id="{8EC7D2D5-44EA-AC2C-055A-B5228BA9A831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1386" y="3227"/>
                <a:ext cx="35" cy="410"/>
              </a:xfrm>
              <a:custGeom>
                <a:avLst/>
                <a:gdLst>
                  <a:gd name="T0" fmla="*/ 20 w 26"/>
                  <a:gd name="T1" fmla="*/ 0 h 308"/>
                  <a:gd name="T2" fmla="*/ 62 w 26"/>
                  <a:gd name="T3" fmla="*/ 354 h 308"/>
                  <a:gd name="T4" fmla="*/ 22 w 26"/>
                  <a:gd name="T5" fmla="*/ 727 h 308"/>
                  <a:gd name="T6" fmla="*/ 32 w 26"/>
                  <a:gd name="T7" fmla="*/ 269 h 308"/>
                  <a:gd name="T8" fmla="*/ 20 w 26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8">
                    <a:moveTo>
                      <a:pt x="8" y="0"/>
                    </a:moveTo>
                    <a:cubicBezTo>
                      <a:pt x="14" y="28"/>
                      <a:pt x="26" y="109"/>
                      <a:pt x="25" y="150"/>
                    </a:cubicBezTo>
                    <a:cubicBezTo>
                      <a:pt x="24" y="191"/>
                      <a:pt x="13" y="241"/>
                      <a:pt x="9" y="308"/>
                    </a:cubicBezTo>
                    <a:cubicBezTo>
                      <a:pt x="3" y="277"/>
                      <a:pt x="14" y="150"/>
                      <a:pt x="13" y="114"/>
                    </a:cubicBezTo>
                    <a:cubicBezTo>
                      <a:pt x="12" y="79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">
                <a:extLst>
                  <a:ext uri="{FF2B5EF4-FFF2-40B4-BE49-F238E27FC236}">
                    <a16:creationId xmlns:a16="http://schemas.microsoft.com/office/drawing/2014/main" id="{8845C076-9FFC-BD10-E181-054233FC317D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 bwMode="auto">
              <a:xfrm>
                <a:off x="1386" y="3793"/>
                <a:ext cx="39" cy="183"/>
              </a:xfrm>
              <a:custGeom>
                <a:avLst/>
                <a:gdLst>
                  <a:gd name="T0" fmla="*/ 36 w 29"/>
                  <a:gd name="T1" fmla="*/ 31 h 137"/>
                  <a:gd name="T2" fmla="*/ 36 w 29"/>
                  <a:gd name="T3" fmla="*/ 106 h 137"/>
                  <a:gd name="T4" fmla="*/ 56 w 29"/>
                  <a:gd name="T5" fmla="*/ 164 h 137"/>
                  <a:gd name="T6" fmla="*/ 27 w 29"/>
                  <a:gd name="T7" fmla="*/ 326 h 137"/>
                  <a:gd name="T8" fmla="*/ 40 w 29"/>
                  <a:gd name="T9" fmla="*/ 234 h 137"/>
                  <a:gd name="T10" fmla="*/ 42 w 29"/>
                  <a:gd name="T11" fmla="*/ 203 h 137"/>
                  <a:gd name="T12" fmla="*/ 12 w 29"/>
                  <a:gd name="T13" fmla="*/ 186 h 137"/>
                  <a:gd name="T14" fmla="*/ 20 w 29"/>
                  <a:gd name="T15" fmla="*/ 122 h 137"/>
                  <a:gd name="T16" fmla="*/ 31 w 29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7">
                    <a:moveTo>
                      <a:pt x="15" y="13"/>
                    </a:moveTo>
                    <a:cubicBezTo>
                      <a:pt x="19" y="24"/>
                      <a:pt x="13" y="34"/>
                      <a:pt x="15" y="44"/>
                    </a:cubicBezTo>
                    <a:cubicBezTo>
                      <a:pt x="17" y="52"/>
                      <a:pt x="21" y="60"/>
                      <a:pt x="23" y="69"/>
                    </a:cubicBezTo>
                    <a:cubicBezTo>
                      <a:pt x="29" y="95"/>
                      <a:pt x="20" y="112"/>
                      <a:pt x="11" y="137"/>
                    </a:cubicBezTo>
                    <a:cubicBezTo>
                      <a:pt x="9" y="125"/>
                      <a:pt x="15" y="110"/>
                      <a:pt x="16" y="98"/>
                    </a:cubicBezTo>
                    <a:cubicBezTo>
                      <a:pt x="17" y="94"/>
                      <a:pt x="19" y="89"/>
                      <a:pt x="17" y="85"/>
                    </a:cubicBezTo>
                    <a:cubicBezTo>
                      <a:pt x="13" y="79"/>
                      <a:pt x="7" y="82"/>
                      <a:pt x="5" y="78"/>
                    </a:cubicBezTo>
                    <a:cubicBezTo>
                      <a:pt x="0" y="72"/>
                      <a:pt x="7" y="58"/>
                      <a:pt x="8" y="51"/>
                    </a:cubicBezTo>
                    <a:cubicBezTo>
                      <a:pt x="10" y="34"/>
                      <a:pt x="12" y="16"/>
                      <a:pt x="13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3">
                <a:extLst>
                  <a:ext uri="{FF2B5EF4-FFF2-40B4-BE49-F238E27FC236}">
                    <a16:creationId xmlns:a16="http://schemas.microsoft.com/office/drawing/2014/main" id="{D2834A97-F627-EBCF-170C-E3E666A13D9F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1336" y="3960"/>
                <a:ext cx="76" cy="85"/>
              </a:xfrm>
              <a:custGeom>
                <a:avLst/>
                <a:gdLst>
                  <a:gd name="T0" fmla="*/ 27 w 57"/>
                  <a:gd name="T1" fmla="*/ 150 h 64"/>
                  <a:gd name="T2" fmla="*/ 107 w 57"/>
                  <a:gd name="T3" fmla="*/ 108 h 64"/>
                  <a:gd name="T4" fmla="*/ 127 w 57"/>
                  <a:gd name="T5" fmla="*/ 0 h 64"/>
                  <a:gd name="T6" fmla="*/ 73 w 57"/>
                  <a:gd name="T7" fmla="*/ 76 h 64"/>
                  <a:gd name="T8" fmla="*/ 0 w 57"/>
                  <a:gd name="T9" fmla="*/ 13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4">
                    <a:moveTo>
                      <a:pt x="11" y="64"/>
                    </a:moveTo>
                    <a:cubicBezTo>
                      <a:pt x="26" y="63"/>
                      <a:pt x="36" y="58"/>
                      <a:pt x="45" y="46"/>
                    </a:cubicBezTo>
                    <a:cubicBezTo>
                      <a:pt x="57" y="31"/>
                      <a:pt x="54" y="18"/>
                      <a:pt x="53" y="0"/>
                    </a:cubicBezTo>
                    <a:cubicBezTo>
                      <a:pt x="45" y="11"/>
                      <a:pt x="50" y="33"/>
                      <a:pt x="31" y="32"/>
                    </a:cubicBezTo>
                    <a:cubicBezTo>
                      <a:pt x="33" y="51"/>
                      <a:pt x="17" y="56"/>
                      <a:pt x="0" y="5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4">
                <a:extLst>
                  <a:ext uri="{FF2B5EF4-FFF2-40B4-BE49-F238E27FC236}">
                    <a16:creationId xmlns:a16="http://schemas.microsoft.com/office/drawing/2014/main" id="{338D14E7-D3BC-4F73-79EB-263E6FBDD7CB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1508" y="3933"/>
                <a:ext cx="65" cy="108"/>
              </a:xfrm>
              <a:custGeom>
                <a:avLst/>
                <a:gdLst>
                  <a:gd name="T0" fmla="*/ 0 w 49"/>
                  <a:gd name="T1" fmla="*/ 5 h 81"/>
                  <a:gd name="T2" fmla="*/ 16 w 49"/>
                  <a:gd name="T3" fmla="*/ 85 h 81"/>
                  <a:gd name="T4" fmla="*/ 33 w 49"/>
                  <a:gd name="T5" fmla="*/ 143 h 81"/>
                  <a:gd name="T6" fmla="*/ 65 w 49"/>
                  <a:gd name="T7" fmla="*/ 185 h 81"/>
                  <a:gd name="T8" fmla="*/ 114 w 49"/>
                  <a:gd name="T9" fmla="*/ 176 h 81"/>
                  <a:gd name="T10" fmla="*/ 54 w 49"/>
                  <a:gd name="T11" fmla="*/ 101 h 81"/>
                  <a:gd name="T12" fmla="*/ 33 w 49"/>
                  <a:gd name="T13" fmla="*/ 57 h 81"/>
                  <a:gd name="T14" fmla="*/ 7 w 49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0" y="2"/>
                    </a:moveTo>
                    <a:cubicBezTo>
                      <a:pt x="8" y="11"/>
                      <a:pt x="7" y="25"/>
                      <a:pt x="7" y="36"/>
                    </a:cubicBezTo>
                    <a:cubicBezTo>
                      <a:pt x="7" y="48"/>
                      <a:pt x="10" y="49"/>
                      <a:pt x="14" y="60"/>
                    </a:cubicBezTo>
                    <a:cubicBezTo>
                      <a:pt x="18" y="70"/>
                      <a:pt x="15" y="74"/>
                      <a:pt x="28" y="78"/>
                    </a:cubicBezTo>
                    <a:cubicBezTo>
                      <a:pt x="34" y="79"/>
                      <a:pt x="46" y="81"/>
                      <a:pt x="49" y="74"/>
                    </a:cubicBezTo>
                    <a:cubicBezTo>
                      <a:pt x="24" y="77"/>
                      <a:pt x="21" y="62"/>
                      <a:pt x="23" y="43"/>
                    </a:cubicBezTo>
                    <a:cubicBezTo>
                      <a:pt x="17" y="40"/>
                      <a:pt x="17" y="30"/>
                      <a:pt x="14" y="24"/>
                    </a:cubicBezTo>
                    <a:cubicBezTo>
                      <a:pt x="11" y="16"/>
                      <a:pt x="2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5">
                <a:extLst>
                  <a:ext uri="{FF2B5EF4-FFF2-40B4-BE49-F238E27FC236}">
                    <a16:creationId xmlns:a16="http://schemas.microsoft.com/office/drawing/2014/main" id="{BEF9CBDC-76F8-16C8-956D-372CC308B7ED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1497" y="3235"/>
                <a:ext cx="28" cy="448"/>
              </a:xfrm>
              <a:custGeom>
                <a:avLst/>
                <a:gdLst>
                  <a:gd name="T0" fmla="*/ 48 w 21"/>
                  <a:gd name="T1" fmla="*/ 773 h 336"/>
                  <a:gd name="T2" fmla="*/ 15 w 21"/>
                  <a:gd name="T3" fmla="*/ 427 h 336"/>
                  <a:gd name="T4" fmla="*/ 43 w 21"/>
                  <a:gd name="T5" fmla="*/ 0 h 336"/>
                  <a:gd name="T6" fmla="*/ 43 w 21"/>
                  <a:gd name="T7" fmla="*/ 315 h 336"/>
                  <a:gd name="T8" fmla="*/ 48 w 21"/>
                  <a:gd name="T9" fmla="*/ 773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6">
                    <a:moveTo>
                      <a:pt x="20" y="326"/>
                    </a:moveTo>
                    <a:cubicBezTo>
                      <a:pt x="18" y="336"/>
                      <a:pt x="11" y="247"/>
                      <a:pt x="6" y="180"/>
                    </a:cubicBezTo>
                    <a:cubicBezTo>
                      <a:pt x="0" y="114"/>
                      <a:pt x="8" y="45"/>
                      <a:pt x="18" y="0"/>
                    </a:cubicBezTo>
                    <a:cubicBezTo>
                      <a:pt x="17" y="15"/>
                      <a:pt x="16" y="103"/>
                      <a:pt x="18" y="133"/>
                    </a:cubicBezTo>
                    <a:cubicBezTo>
                      <a:pt x="21" y="164"/>
                      <a:pt x="21" y="315"/>
                      <a:pt x="20" y="3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6">
                <a:extLst>
                  <a:ext uri="{FF2B5EF4-FFF2-40B4-BE49-F238E27FC236}">
                    <a16:creationId xmlns:a16="http://schemas.microsoft.com/office/drawing/2014/main" id="{91C2B18F-1633-B19B-4E6A-2587D45CDC3B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1629" y="3285"/>
                <a:ext cx="63" cy="402"/>
              </a:xfrm>
              <a:custGeom>
                <a:avLst/>
                <a:gdLst>
                  <a:gd name="T0" fmla="*/ 0 w 47"/>
                  <a:gd name="T1" fmla="*/ 717 h 301"/>
                  <a:gd name="T2" fmla="*/ 84 w 47"/>
                  <a:gd name="T3" fmla="*/ 369 h 301"/>
                  <a:gd name="T4" fmla="*/ 91 w 47"/>
                  <a:gd name="T5" fmla="*/ 0 h 301"/>
                  <a:gd name="T6" fmla="*/ 63 w 47"/>
                  <a:gd name="T7" fmla="*/ 363 h 301"/>
                  <a:gd name="T8" fmla="*/ 0 w 47"/>
                  <a:gd name="T9" fmla="*/ 71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01">
                    <a:moveTo>
                      <a:pt x="0" y="301"/>
                    </a:moveTo>
                    <a:cubicBezTo>
                      <a:pt x="5" y="277"/>
                      <a:pt x="23" y="201"/>
                      <a:pt x="35" y="155"/>
                    </a:cubicBezTo>
                    <a:cubicBezTo>
                      <a:pt x="47" y="109"/>
                      <a:pt x="39" y="31"/>
                      <a:pt x="38" y="0"/>
                    </a:cubicBezTo>
                    <a:cubicBezTo>
                      <a:pt x="34" y="31"/>
                      <a:pt x="34" y="120"/>
                      <a:pt x="26" y="153"/>
                    </a:cubicBezTo>
                    <a:cubicBezTo>
                      <a:pt x="18" y="186"/>
                      <a:pt x="5" y="276"/>
                      <a:pt x="0" y="301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Freeform 37">
                <a:extLst>
                  <a:ext uri="{FF2B5EF4-FFF2-40B4-BE49-F238E27FC236}">
                    <a16:creationId xmlns:a16="http://schemas.microsoft.com/office/drawing/2014/main" id="{50B8D0B3-5584-B7BF-930A-719AE94C7240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1603" y="3959"/>
                <a:ext cx="105" cy="82"/>
              </a:xfrm>
              <a:custGeom>
                <a:avLst/>
                <a:gdLst>
                  <a:gd name="T0" fmla="*/ 82 w 79"/>
                  <a:gd name="T1" fmla="*/ 135 h 62"/>
                  <a:gd name="T2" fmla="*/ 122 w 79"/>
                  <a:gd name="T3" fmla="*/ 108 h 62"/>
                  <a:gd name="T4" fmla="*/ 170 w 79"/>
                  <a:gd name="T5" fmla="*/ 87 h 62"/>
                  <a:gd name="T6" fmla="*/ 152 w 79"/>
                  <a:gd name="T7" fmla="*/ 0 h 62"/>
                  <a:gd name="T8" fmla="*/ 117 w 79"/>
                  <a:gd name="T9" fmla="*/ 63 h 62"/>
                  <a:gd name="T10" fmla="*/ 86 w 79"/>
                  <a:gd name="T11" fmla="*/ 63 h 62"/>
                  <a:gd name="T12" fmla="*/ 82 w 79"/>
                  <a:gd name="T13" fmla="*/ 91 h 62"/>
                  <a:gd name="T14" fmla="*/ 28 w 79"/>
                  <a:gd name="T15" fmla="*/ 94 h 62"/>
                  <a:gd name="T16" fmla="*/ 16 w 79"/>
                  <a:gd name="T17" fmla="*/ 12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35" y="58"/>
                    </a:moveTo>
                    <a:cubicBezTo>
                      <a:pt x="45" y="62"/>
                      <a:pt x="45" y="51"/>
                      <a:pt x="52" y="47"/>
                    </a:cubicBezTo>
                    <a:cubicBezTo>
                      <a:pt x="58" y="43"/>
                      <a:pt x="67" y="48"/>
                      <a:pt x="72" y="38"/>
                    </a:cubicBezTo>
                    <a:cubicBezTo>
                      <a:pt x="79" y="26"/>
                      <a:pt x="72" y="11"/>
                      <a:pt x="65" y="0"/>
                    </a:cubicBezTo>
                    <a:cubicBezTo>
                      <a:pt x="64" y="18"/>
                      <a:pt x="71" y="26"/>
                      <a:pt x="50" y="27"/>
                    </a:cubicBezTo>
                    <a:cubicBezTo>
                      <a:pt x="48" y="27"/>
                      <a:pt x="39" y="26"/>
                      <a:pt x="37" y="27"/>
                    </a:cubicBezTo>
                    <a:cubicBezTo>
                      <a:pt x="33" y="31"/>
                      <a:pt x="37" y="37"/>
                      <a:pt x="35" y="39"/>
                    </a:cubicBezTo>
                    <a:cubicBezTo>
                      <a:pt x="29" y="46"/>
                      <a:pt x="20" y="39"/>
                      <a:pt x="12" y="41"/>
                    </a:cubicBezTo>
                    <a:cubicBezTo>
                      <a:pt x="0" y="44"/>
                      <a:pt x="5" y="56"/>
                      <a:pt x="7" y="5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" name="Freeform 38">
                <a:extLst>
                  <a:ext uri="{FF2B5EF4-FFF2-40B4-BE49-F238E27FC236}">
                    <a16:creationId xmlns:a16="http://schemas.microsoft.com/office/drawing/2014/main" id="{CACDC32E-8BC4-D439-0BB2-A96B4DDC3929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1442" y="1287"/>
                <a:ext cx="64" cy="65"/>
              </a:xfrm>
              <a:custGeom>
                <a:avLst/>
                <a:gdLst>
                  <a:gd name="T0" fmla="*/ 101 w 48"/>
                  <a:gd name="T1" fmla="*/ 0 h 49"/>
                  <a:gd name="T2" fmla="*/ 0 w 48"/>
                  <a:gd name="T3" fmla="*/ 102 h 49"/>
                  <a:gd name="T4" fmla="*/ 79 w 48"/>
                  <a:gd name="T5" fmla="*/ 80 h 49"/>
                  <a:gd name="T6" fmla="*/ 107 w 48"/>
                  <a:gd name="T7" fmla="*/ 12 h 49"/>
                  <a:gd name="T8" fmla="*/ 113 w 48"/>
                  <a:gd name="T9" fmla="*/ 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3" y="0"/>
                    </a:moveTo>
                    <a:cubicBezTo>
                      <a:pt x="32" y="16"/>
                      <a:pt x="25" y="47"/>
                      <a:pt x="0" y="44"/>
                    </a:cubicBezTo>
                    <a:cubicBezTo>
                      <a:pt x="15" y="45"/>
                      <a:pt x="22" y="49"/>
                      <a:pt x="33" y="34"/>
                    </a:cubicBezTo>
                    <a:cubicBezTo>
                      <a:pt x="40" y="26"/>
                      <a:pt x="48" y="15"/>
                      <a:pt x="45" y="5"/>
                    </a:cubicBezTo>
                    <a:cubicBezTo>
                      <a:pt x="46" y="4"/>
                      <a:pt x="47" y="3"/>
                      <a:pt x="4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1" name="Freeform 39">
                <a:extLst>
                  <a:ext uri="{FF2B5EF4-FFF2-40B4-BE49-F238E27FC236}">
                    <a16:creationId xmlns:a16="http://schemas.microsoft.com/office/drawing/2014/main" id="{0DA09F2E-72F3-E91C-D61E-9FBC2CF6C733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 bwMode="auto">
              <a:xfrm>
                <a:off x="1235" y="1329"/>
                <a:ext cx="161" cy="23"/>
              </a:xfrm>
              <a:custGeom>
                <a:avLst/>
                <a:gdLst>
                  <a:gd name="T0" fmla="*/ 0 w 120"/>
                  <a:gd name="T1" fmla="*/ 0 h 17"/>
                  <a:gd name="T2" fmla="*/ 122 w 120"/>
                  <a:gd name="T3" fmla="*/ 12 h 17"/>
                  <a:gd name="T4" fmla="*/ 290 w 120"/>
                  <a:gd name="T5" fmla="*/ 27 h 17"/>
                  <a:gd name="T6" fmla="*/ 176 w 120"/>
                  <a:gd name="T7" fmla="*/ 35 h 17"/>
                  <a:gd name="T8" fmla="*/ 64 w 120"/>
                  <a:gd name="T9" fmla="*/ 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7">
                    <a:moveTo>
                      <a:pt x="0" y="0"/>
                    </a:moveTo>
                    <a:cubicBezTo>
                      <a:pt x="17" y="0"/>
                      <a:pt x="33" y="3"/>
                      <a:pt x="51" y="5"/>
                    </a:cubicBezTo>
                    <a:cubicBezTo>
                      <a:pt x="73" y="7"/>
                      <a:pt x="97" y="7"/>
                      <a:pt x="120" y="11"/>
                    </a:cubicBezTo>
                    <a:cubicBezTo>
                      <a:pt x="104" y="13"/>
                      <a:pt x="89" y="17"/>
                      <a:pt x="73" y="14"/>
                    </a:cubicBezTo>
                    <a:cubicBezTo>
                      <a:pt x="57" y="11"/>
                      <a:pt x="44" y="2"/>
                      <a:pt x="2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40">
                <a:extLst>
                  <a:ext uri="{FF2B5EF4-FFF2-40B4-BE49-F238E27FC236}">
                    <a16:creationId xmlns:a16="http://schemas.microsoft.com/office/drawing/2014/main" id="{1E7209BC-2DF3-E3FD-99E9-3F74DDED9E6B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1520" y="1303"/>
                <a:ext cx="212" cy="44"/>
              </a:xfrm>
              <a:custGeom>
                <a:avLst/>
                <a:gdLst>
                  <a:gd name="T0" fmla="*/ 293 w 159"/>
                  <a:gd name="T1" fmla="*/ 31 h 33"/>
                  <a:gd name="T2" fmla="*/ 140 w 159"/>
                  <a:gd name="T3" fmla="*/ 59 h 33"/>
                  <a:gd name="T4" fmla="*/ 0 w 159"/>
                  <a:gd name="T5" fmla="*/ 57 h 33"/>
                  <a:gd name="T6" fmla="*/ 187 w 159"/>
                  <a:gd name="T7" fmla="*/ 16 h 33"/>
                  <a:gd name="T8" fmla="*/ 377 w 159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33">
                    <a:moveTo>
                      <a:pt x="124" y="13"/>
                    </a:moveTo>
                    <a:cubicBezTo>
                      <a:pt x="102" y="14"/>
                      <a:pt x="81" y="21"/>
                      <a:pt x="59" y="25"/>
                    </a:cubicBezTo>
                    <a:cubicBezTo>
                      <a:pt x="42" y="27"/>
                      <a:pt x="14" y="33"/>
                      <a:pt x="0" y="24"/>
                    </a:cubicBezTo>
                    <a:cubicBezTo>
                      <a:pt x="25" y="24"/>
                      <a:pt x="55" y="11"/>
                      <a:pt x="79" y="7"/>
                    </a:cubicBezTo>
                    <a:cubicBezTo>
                      <a:pt x="107" y="2"/>
                      <a:pt x="136" y="0"/>
                      <a:pt x="159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41">
                <a:extLst>
                  <a:ext uri="{FF2B5EF4-FFF2-40B4-BE49-F238E27FC236}">
                    <a16:creationId xmlns:a16="http://schemas.microsoft.com/office/drawing/2014/main" id="{ED3D38AF-A252-6F82-B3A6-EEE8D47D2960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1169" y="1587"/>
                <a:ext cx="130" cy="86"/>
              </a:xfrm>
              <a:custGeom>
                <a:avLst/>
                <a:gdLst>
                  <a:gd name="T0" fmla="*/ 5 w 98"/>
                  <a:gd name="T1" fmla="*/ 20 h 65"/>
                  <a:gd name="T2" fmla="*/ 80 w 98"/>
                  <a:gd name="T3" fmla="*/ 124 h 65"/>
                  <a:gd name="T4" fmla="*/ 228 w 98"/>
                  <a:gd name="T5" fmla="*/ 142 h 65"/>
                  <a:gd name="T6" fmla="*/ 21 w 9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65">
                    <a:moveTo>
                      <a:pt x="2" y="8"/>
                    </a:moveTo>
                    <a:cubicBezTo>
                      <a:pt x="0" y="25"/>
                      <a:pt x="20" y="46"/>
                      <a:pt x="34" y="54"/>
                    </a:cubicBezTo>
                    <a:cubicBezTo>
                      <a:pt x="56" y="65"/>
                      <a:pt x="75" y="59"/>
                      <a:pt x="98" y="61"/>
                    </a:cubicBezTo>
                    <a:cubicBezTo>
                      <a:pt x="72" y="62"/>
                      <a:pt x="1" y="3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42">
                <a:extLst>
                  <a:ext uri="{FF2B5EF4-FFF2-40B4-BE49-F238E27FC236}">
                    <a16:creationId xmlns:a16="http://schemas.microsoft.com/office/drawing/2014/main" id="{C239C1CF-B54E-5A87-B182-6A1B3998C53A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1255" y="1164"/>
                <a:ext cx="99" cy="92"/>
              </a:xfrm>
              <a:custGeom>
                <a:avLst/>
                <a:gdLst>
                  <a:gd name="T0" fmla="*/ 175 w 74"/>
                  <a:gd name="T1" fmla="*/ 0 h 69"/>
                  <a:gd name="T2" fmla="*/ 126 w 74"/>
                  <a:gd name="T3" fmla="*/ 112 h 69"/>
                  <a:gd name="T4" fmla="*/ 72 w 74"/>
                  <a:gd name="T5" fmla="*/ 137 h 69"/>
                  <a:gd name="T6" fmla="*/ 0 w 74"/>
                  <a:gd name="T7" fmla="*/ 164 h 69"/>
                  <a:gd name="T8" fmla="*/ 132 w 74"/>
                  <a:gd name="T9" fmla="*/ 127 h 69"/>
                  <a:gd name="T10" fmla="*/ 177 w 74"/>
                  <a:gd name="T11" fmla="*/ 28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9">
                    <a:moveTo>
                      <a:pt x="73" y="0"/>
                    </a:moveTo>
                    <a:cubicBezTo>
                      <a:pt x="69" y="17"/>
                      <a:pt x="67" y="35"/>
                      <a:pt x="52" y="47"/>
                    </a:cubicBezTo>
                    <a:cubicBezTo>
                      <a:pt x="46" y="51"/>
                      <a:pt x="37" y="57"/>
                      <a:pt x="30" y="58"/>
                    </a:cubicBezTo>
                    <a:cubicBezTo>
                      <a:pt x="21" y="61"/>
                      <a:pt x="9" y="65"/>
                      <a:pt x="0" y="69"/>
                    </a:cubicBezTo>
                    <a:cubicBezTo>
                      <a:pt x="17" y="65"/>
                      <a:pt x="41" y="62"/>
                      <a:pt x="55" y="53"/>
                    </a:cubicBezTo>
                    <a:cubicBezTo>
                      <a:pt x="70" y="44"/>
                      <a:pt x="72" y="27"/>
                      <a:pt x="7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Freeform 43">
                <a:extLst>
                  <a:ext uri="{FF2B5EF4-FFF2-40B4-BE49-F238E27FC236}">
                    <a16:creationId xmlns:a16="http://schemas.microsoft.com/office/drawing/2014/main" id="{0F0B7720-54A8-5313-8F34-5C003348686D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1477" y="2671"/>
                <a:ext cx="39" cy="342"/>
              </a:xfrm>
              <a:custGeom>
                <a:avLst/>
                <a:gdLst>
                  <a:gd name="T0" fmla="*/ 0 w 29"/>
                  <a:gd name="T1" fmla="*/ 0 h 257"/>
                  <a:gd name="T2" fmla="*/ 63 w 29"/>
                  <a:gd name="T3" fmla="*/ 605 h 257"/>
                  <a:gd name="T4" fmla="*/ 0 w 29"/>
                  <a:gd name="T5" fmla="*/ 0 h 2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7">
                    <a:moveTo>
                      <a:pt x="0" y="0"/>
                    </a:moveTo>
                    <a:cubicBezTo>
                      <a:pt x="0" y="48"/>
                      <a:pt x="13" y="171"/>
                      <a:pt x="26" y="257"/>
                    </a:cubicBezTo>
                    <a:cubicBezTo>
                      <a:pt x="29" y="206"/>
                      <a:pt x="17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" name="Freeform 44">
                <a:extLst>
                  <a:ext uri="{FF2B5EF4-FFF2-40B4-BE49-F238E27FC236}">
                    <a16:creationId xmlns:a16="http://schemas.microsoft.com/office/drawing/2014/main" id="{6AF21948-3820-BA92-2870-3B49D9650C31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1543" y="1105"/>
                <a:ext cx="118" cy="102"/>
              </a:xfrm>
              <a:custGeom>
                <a:avLst/>
                <a:gdLst>
                  <a:gd name="T0" fmla="*/ 21 w 89"/>
                  <a:gd name="T1" fmla="*/ 153 h 76"/>
                  <a:gd name="T2" fmla="*/ 60 w 89"/>
                  <a:gd name="T3" fmla="*/ 91 h 76"/>
                  <a:gd name="T4" fmla="*/ 137 w 89"/>
                  <a:gd name="T5" fmla="*/ 79 h 76"/>
                  <a:gd name="T6" fmla="*/ 194 w 89"/>
                  <a:gd name="T7" fmla="*/ 58 h 76"/>
                  <a:gd name="T8" fmla="*/ 202 w 89"/>
                  <a:gd name="T9" fmla="*/ 0 h 76"/>
                  <a:gd name="T10" fmla="*/ 156 w 89"/>
                  <a:gd name="T11" fmla="*/ 43 h 76"/>
                  <a:gd name="T12" fmla="*/ 113 w 89"/>
                  <a:gd name="T13" fmla="*/ 54 h 76"/>
                  <a:gd name="T14" fmla="*/ 66 w 89"/>
                  <a:gd name="T15" fmla="*/ 68 h 76"/>
                  <a:gd name="T16" fmla="*/ 33 w 89"/>
                  <a:gd name="T17" fmla="*/ 90 h 76"/>
                  <a:gd name="T18" fmla="*/ 21 w 89"/>
                  <a:gd name="T19" fmla="*/ 122 h 76"/>
                  <a:gd name="T20" fmla="*/ 9 w 89"/>
                  <a:gd name="T21" fmla="*/ 146 h 76"/>
                  <a:gd name="T22" fmla="*/ 0 w 89"/>
                  <a:gd name="T23" fmla="*/ 184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76">
                    <a:moveTo>
                      <a:pt x="9" y="63"/>
                    </a:moveTo>
                    <a:cubicBezTo>
                      <a:pt x="19" y="58"/>
                      <a:pt x="17" y="43"/>
                      <a:pt x="26" y="38"/>
                    </a:cubicBezTo>
                    <a:cubicBezTo>
                      <a:pt x="36" y="32"/>
                      <a:pt x="49" y="35"/>
                      <a:pt x="59" y="33"/>
                    </a:cubicBezTo>
                    <a:cubicBezTo>
                      <a:pt x="67" y="32"/>
                      <a:pt x="78" y="31"/>
                      <a:pt x="83" y="24"/>
                    </a:cubicBezTo>
                    <a:cubicBezTo>
                      <a:pt x="86" y="20"/>
                      <a:pt x="89" y="5"/>
                      <a:pt x="87" y="0"/>
                    </a:cubicBezTo>
                    <a:cubicBezTo>
                      <a:pt x="83" y="10"/>
                      <a:pt x="78" y="15"/>
                      <a:pt x="67" y="18"/>
                    </a:cubicBezTo>
                    <a:cubicBezTo>
                      <a:pt x="61" y="21"/>
                      <a:pt x="54" y="20"/>
                      <a:pt x="48" y="22"/>
                    </a:cubicBezTo>
                    <a:cubicBezTo>
                      <a:pt x="41" y="23"/>
                      <a:pt x="35" y="26"/>
                      <a:pt x="29" y="28"/>
                    </a:cubicBezTo>
                    <a:cubicBezTo>
                      <a:pt x="24" y="30"/>
                      <a:pt x="17" y="33"/>
                      <a:pt x="14" y="37"/>
                    </a:cubicBezTo>
                    <a:cubicBezTo>
                      <a:pt x="11" y="41"/>
                      <a:pt x="10" y="47"/>
                      <a:pt x="9" y="51"/>
                    </a:cubicBezTo>
                    <a:cubicBezTo>
                      <a:pt x="7" y="54"/>
                      <a:pt x="5" y="57"/>
                      <a:pt x="4" y="60"/>
                    </a:cubicBezTo>
                    <a:cubicBezTo>
                      <a:pt x="2" y="65"/>
                      <a:pt x="1" y="71"/>
                      <a:pt x="0" y="7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5">
                <a:extLst>
                  <a:ext uri="{FF2B5EF4-FFF2-40B4-BE49-F238E27FC236}">
                    <a16:creationId xmlns:a16="http://schemas.microsoft.com/office/drawing/2014/main" id="{B0C099B4-CF03-1242-3196-B1EBDD420C03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1617" y="947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15 h 12"/>
                  <a:gd name="T4" fmla="*/ 27 w 11"/>
                  <a:gd name="T5" fmla="*/ 28 h 12"/>
                  <a:gd name="T6" fmla="*/ 27 w 11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1"/>
                      <a:pt x="2" y="3"/>
                      <a:pt x="0" y="6"/>
                    </a:cubicBezTo>
                    <a:cubicBezTo>
                      <a:pt x="4" y="8"/>
                      <a:pt x="7" y="11"/>
                      <a:pt x="11" y="12"/>
                    </a:cubicBezTo>
                    <a:cubicBezTo>
                      <a:pt x="9" y="9"/>
                      <a:pt x="8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6">
                <a:extLst>
                  <a:ext uri="{FF2B5EF4-FFF2-40B4-BE49-F238E27FC236}">
                    <a16:creationId xmlns:a16="http://schemas.microsoft.com/office/drawing/2014/main" id="{8A356576-A66D-8B84-CEBF-AE8D849C47AB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1376" y="1323"/>
                <a:ext cx="41" cy="8"/>
              </a:xfrm>
              <a:custGeom>
                <a:avLst/>
                <a:gdLst>
                  <a:gd name="T0" fmla="*/ 0 w 31"/>
                  <a:gd name="T1" fmla="*/ 7 h 6"/>
                  <a:gd name="T2" fmla="*/ 71 w 3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3"/>
                    </a:moveTo>
                    <a:cubicBezTo>
                      <a:pt x="13" y="0"/>
                      <a:pt x="21" y="1"/>
                      <a:pt x="3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7">
                <a:extLst>
                  <a:ext uri="{FF2B5EF4-FFF2-40B4-BE49-F238E27FC236}">
                    <a16:creationId xmlns:a16="http://schemas.microsoft.com/office/drawing/2014/main" id="{901F6A98-3D36-731A-1694-111F528514BC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1258" y="1324"/>
                <a:ext cx="75" cy="13"/>
              </a:xfrm>
              <a:custGeom>
                <a:avLst/>
                <a:gdLst>
                  <a:gd name="T0" fmla="*/ 134 w 56"/>
                  <a:gd name="T1" fmla="*/ 22 h 10"/>
                  <a:gd name="T2" fmla="*/ 78 w 56"/>
                  <a:gd name="T3" fmla="*/ 9 h 10"/>
                  <a:gd name="T4" fmla="*/ 0 w 56"/>
                  <a:gd name="T5" fmla="*/ 5 h 10"/>
                  <a:gd name="T6" fmla="*/ 51 w 56"/>
                  <a:gd name="T7" fmla="*/ 9 h 10"/>
                  <a:gd name="T8" fmla="*/ 75 w 56"/>
                  <a:gd name="T9" fmla="*/ 16 h 10"/>
                  <a:gd name="T10" fmla="*/ 96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48" y="10"/>
                      <a:pt x="39" y="6"/>
                      <a:pt x="32" y="4"/>
                    </a:cubicBezTo>
                    <a:cubicBezTo>
                      <a:pt x="21" y="1"/>
                      <a:pt x="11" y="0"/>
                      <a:pt x="0" y="2"/>
                    </a:cubicBezTo>
                    <a:cubicBezTo>
                      <a:pt x="7" y="1"/>
                      <a:pt x="14" y="3"/>
                      <a:pt x="21" y="4"/>
                    </a:cubicBezTo>
                    <a:cubicBezTo>
                      <a:pt x="24" y="5"/>
                      <a:pt x="28" y="6"/>
                      <a:pt x="31" y="7"/>
                    </a:cubicBezTo>
                    <a:cubicBezTo>
                      <a:pt x="34" y="7"/>
                      <a:pt x="37" y="5"/>
                      <a:pt x="4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8">
                <a:extLst>
                  <a:ext uri="{FF2B5EF4-FFF2-40B4-BE49-F238E27FC236}">
                    <a16:creationId xmlns:a16="http://schemas.microsoft.com/office/drawing/2014/main" id="{E4C29111-5C8E-AD5C-2EB8-F1B11FA868B5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1585" y="1324"/>
                <a:ext cx="75" cy="13"/>
              </a:xfrm>
              <a:custGeom>
                <a:avLst/>
                <a:gdLst>
                  <a:gd name="T0" fmla="*/ 0 w 56"/>
                  <a:gd name="T1" fmla="*/ 22 h 10"/>
                  <a:gd name="T2" fmla="*/ 58 w 56"/>
                  <a:gd name="T3" fmla="*/ 9 h 10"/>
                  <a:gd name="T4" fmla="*/ 134 w 56"/>
                  <a:gd name="T5" fmla="*/ 5 h 10"/>
                  <a:gd name="T6" fmla="*/ 84 w 56"/>
                  <a:gd name="T7" fmla="*/ 9 h 10"/>
                  <a:gd name="T8" fmla="*/ 63 w 56"/>
                  <a:gd name="T9" fmla="*/ 16 h 10"/>
                  <a:gd name="T10" fmla="*/ 38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0" y="10"/>
                    </a:moveTo>
                    <a:cubicBezTo>
                      <a:pt x="8" y="10"/>
                      <a:pt x="17" y="6"/>
                      <a:pt x="24" y="4"/>
                    </a:cubicBezTo>
                    <a:cubicBezTo>
                      <a:pt x="35" y="1"/>
                      <a:pt x="45" y="0"/>
                      <a:pt x="56" y="2"/>
                    </a:cubicBezTo>
                    <a:cubicBezTo>
                      <a:pt x="49" y="1"/>
                      <a:pt x="42" y="3"/>
                      <a:pt x="35" y="4"/>
                    </a:cubicBezTo>
                    <a:cubicBezTo>
                      <a:pt x="32" y="5"/>
                      <a:pt x="29" y="6"/>
                      <a:pt x="26" y="7"/>
                    </a:cubicBezTo>
                    <a:cubicBezTo>
                      <a:pt x="22" y="7"/>
                      <a:pt x="19" y="5"/>
                      <a:pt x="1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9">
                <a:extLst>
                  <a:ext uri="{FF2B5EF4-FFF2-40B4-BE49-F238E27FC236}">
                    <a16:creationId xmlns:a16="http://schemas.microsoft.com/office/drawing/2014/main" id="{9B22F6D1-1A61-E880-9423-F4B3A72A8A01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50">
                <a:extLst>
                  <a:ext uri="{FF2B5EF4-FFF2-40B4-BE49-F238E27FC236}">
                    <a16:creationId xmlns:a16="http://schemas.microsoft.com/office/drawing/2014/main" id="{3400B4EB-BC44-A33F-9F3B-CCC754783AE6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51">
                <a:extLst>
                  <a:ext uri="{FF2B5EF4-FFF2-40B4-BE49-F238E27FC236}">
                    <a16:creationId xmlns:a16="http://schemas.microsoft.com/office/drawing/2014/main" id="{6567D360-023C-F490-8F25-894E472F87B8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6484F35C-EF8F-9ED3-5DCA-809A9E5C53F4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53">
                <a:extLst>
                  <a:ext uri="{FF2B5EF4-FFF2-40B4-BE49-F238E27FC236}">
                    <a16:creationId xmlns:a16="http://schemas.microsoft.com/office/drawing/2014/main" id="{E666BE56-C134-4A7A-1ED8-67CED04F0743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1A1A1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54">
                <a:extLst>
                  <a:ext uri="{FF2B5EF4-FFF2-40B4-BE49-F238E27FC236}">
                    <a16:creationId xmlns:a16="http://schemas.microsoft.com/office/drawing/2014/main" id="{46221ED5-5DC9-AC8A-3FB7-06669EA618A2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8585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55">
                <a:extLst>
                  <a:ext uri="{FF2B5EF4-FFF2-40B4-BE49-F238E27FC236}">
                    <a16:creationId xmlns:a16="http://schemas.microsoft.com/office/drawing/2014/main" id="{195F9C44-EBB5-D050-1E18-C7CE0A8D7D48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 bwMode="auto">
              <a:xfrm>
                <a:off x="1643" y="829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2"/>
                      <a:pt x="2" y="5"/>
                      <a:pt x="3" y="8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56">
                <a:extLst>
                  <a:ext uri="{FF2B5EF4-FFF2-40B4-BE49-F238E27FC236}">
                    <a16:creationId xmlns:a16="http://schemas.microsoft.com/office/drawing/2014/main" id="{083A8E8B-4EDA-4A90-A3BA-44963B171E59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1617" y="944"/>
                <a:ext cx="27" cy="35"/>
              </a:xfrm>
              <a:custGeom>
                <a:avLst/>
                <a:gdLst>
                  <a:gd name="T0" fmla="*/ 49 w 20"/>
                  <a:gd name="T1" fmla="*/ 0 h 26"/>
                  <a:gd name="T2" fmla="*/ 0 w 20"/>
                  <a:gd name="T3" fmla="*/ 16 h 26"/>
                  <a:gd name="T4" fmla="*/ 41 w 20"/>
                  <a:gd name="T5" fmla="*/ 35 h 26"/>
                  <a:gd name="T6" fmla="*/ 35 w 20"/>
                  <a:gd name="T7" fmla="*/ 47 h 26"/>
                  <a:gd name="T8" fmla="*/ 35 w 20"/>
                  <a:gd name="T9" fmla="*/ 6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15" y="0"/>
                      <a:pt x="6" y="1"/>
                      <a:pt x="0" y="7"/>
                    </a:cubicBezTo>
                    <a:cubicBezTo>
                      <a:pt x="2" y="11"/>
                      <a:pt x="11" y="14"/>
                      <a:pt x="16" y="14"/>
                    </a:cubicBezTo>
                    <a:cubicBezTo>
                      <a:pt x="18" y="16"/>
                      <a:pt x="14" y="15"/>
                      <a:pt x="14" y="19"/>
                    </a:cubicBezTo>
                    <a:cubicBezTo>
                      <a:pt x="14" y="23"/>
                      <a:pt x="14" y="26"/>
                      <a:pt x="14" y="2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57">
                <a:extLst>
                  <a:ext uri="{FF2B5EF4-FFF2-40B4-BE49-F238E27FC236}">
                    <a16:creationId xmlns:a16="http://schemas.microsoft.com/office/drawing/2014/main" id="{37AC89CF-1748-8BC5-32E7-4F3AC42891CA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 bwMode="auto">
              <a:xfrm>
                <a:off x="1611" y="937"/>
                <a:ext cx="33" cy="16"/>
              </a:xfrm>
              <a:custGeom>
                <a:avLst/>
                <a:gdLst>
                  <a:gd name="T0" fmla="*/ 0 w 25"/>
                  <a:gd name="T1" fmla="*/ 28 h 12"/>
                  <a:gd name="T2" fmla="*/ 58 w 25"/>
                  <a:gd name="T3" fmla="*/ 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4"/>
                      <a:pt x="20" y="0"/>
                      <a:pt x="25" y="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58">
                <a:extLst>
                  <a:ext uri="{FF2B5EF4-FFF2-40B4-BE49-F238E27FC236}">
                    <a16:creationId xmlns:a16="http://schemas.microsoft.com/office/drawing/2014/main" id="{8190DE07-2B9C-2E00-23F7-C85D5B658B64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1608" y="911"/>
                <a:ext cx="45" cy="17"/>
              </a:xfrm>
              <a:custGeom>
                <a:avLst/>
                <a:gdLst>
                  <a:gd name="T0" fmla="*/ 0 w 34"/>
                  <a:gd name="T1" fmla="*/ 29 h 13"/>
                  <a:gd name="T2" fmla="*/ 58 w 34"/>
                  <a:gd name="T3" fmla="*/ 17 h 13"/>
                  <a:gd name="T4" fmla="*/ 77 w 34"/>
                  <a:gd name="T5" fmla="*/ 21 h 13"/>
                  <a:gd name="T6" fmla="*/ 49 w 34"/>
                  <a:gd name="T7" fmla="*/ 1 h 13"/>
                  <a:gd name="T8" fmla="*/ 0 w 34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13" y="7"/>
                      <a:pt x="21" y="4"/>
                      <a:pt x="25" y="8"/>
                    </a:cubicBezTo>
                    <a:cubicBezTo>
                      <a:pt x="30" y="11"/>
                      <a:pt x="32" y="12"/>
                      <a:pt x="33" y="9"/>
                    </a:cubicBezTo>
                    <a:cubicBezTo>
                      <a:pt x="34" y="4"/>
                      <a:pt x="29" y="0"/>
                      <a:pt x="21" y="1"/>
                    </a:cubicBezTo>
                    <a:cubicBezTo>
                      <a:pt x="13" y="2"/>
                      <a:pt x="8" y="7"/>
                      <a:pt x="0" y="13"/>
                    </a:cubicBezTo>
                    <a:close/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59">
                <a:extLst>
                  <a:ext uri="{FF2B5EF4-FFF2-40B4-BE49-F238E27FC236}">
                    <a16:creationId xmlns:a16="http://schemas.microsoft.com/office/drawing/2014/main" id="{087C679A-A506-2F64-EFFD-61B9CAF034F5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60">
                <a:extLst>
                  <a:ext uri="{FF2B5EF4-FFF2-40B4-BE49-F238E27FC236}">
                    <a16:creationId xmlns:a16="http://schemas.microsoft.com/office/drawing/2014/main" id="{05A2197B-10BA-A86B-9FD5-0C1716DB8B6A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1645" y="945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61">
                <a:extLst>
                  <a:ext uri="{FF2B5EF4-FFF2-40B4-BE49-F238E27FC236}">
                    <a16:creationId xmlns:a16="http://schemas.microsoft.com/office/drawing/2014/main" id="{CE06E81A-6302-D329-5E21-D8B34DA52259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1645" y="1012"/>
                <a:ext cx="34" cy="25"/>
              </a:xfrm>
              <a:custGeom>
                <a:avLst/>
                <a:gdLst>
                  <a:gd name="T0" fmla="*/ 26 w 25"/>
                  <a:gd name="T1" fmla="*/ 0 h 19"/>
                  <a:gd name="T2" fmla="*/ 10 w 25"/>
                  <a:gd name="T3" fmla="*/ 29 h 19"/>
                  <a:gd name="T4" fmla="*/ 37 w 25"/>
                  <a:gd name="T5" fmla="*/ 37 h 19"/>
                  <a:gd name="T6" fmla="*/ 63 w 25"/>
                  <a:gd name="T7" fmla="*/ 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0" y="0"/>
                    </a:moveTo>
                    <a:cubicBezTo>
                      <a:pt x="4" y="1"/>
                      <a:pt x="0" y="7"/>
                      <a:pt x="4" y="13"/>
                    </a:cubicBezTo>
                    <a:cubicBezTo>
                      <a:pt x="7" y="19"/>
                      <a:pt x="11" y="18"/>
                      <a:pt x="15" y="16"/>
                    </a:cubicBezTo>
                    <a:cubicBezTo>
                      <a:pt x="18" y="15"/>
                      <a:pt x="22" y="9"/>
                      <a:pt x="25" y="13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62">
                <a:extLst>
                  <a:ext uri="{FF2B5EF4-FFF2-40B4-BE49-F238E27FC236}">
                    <a16:creationId xmlns:a16="http://schemas.microsoft.com/office/drawing/2014/main" id="{A5D1E7F6-6D54-5DD8-AB9D-1D12B3F3D58E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4" y="385"/>
                    </a:moveTo>
                    <a:cubicBezTo>
                      <a:pt x="554" y="385"/>
                      <a:pt x="551" y="368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63">
                <a:extLst>
                  <a:ext uri="{FF2B5EF4-FFF2-40B4-BE49-F238E27FC236}">
                    <a16:creationId xmlns:a16="http://schemas.microsoft.com/office/drawing/2014/main" id="{4A5A3722-AF05-F28E-9070-A5695EC63BFB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1645" y="1075"/>
                <a:ext cx="27" cy="9"/>
              </a:xfrm>
              <a:custGeom>
                <a:avLst/>
                <a:gdLst>
                  <a:gd name="T0" fmla="*/ 49 w 20"/>
                  <a:gd name="T1" fmla="*/ 0 h 7"/>
                  <a:gd name="T2" fmla="*/ 36 w 20"/>
                  <a:gd name="T3" fmla="*/ 8 h 7"/>
                  <a:gd name="T4" fmla="*/ 0 w 20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8" y="2"/>
                      <a:pt x="17" y="3"/>
                      <a:pt x="15" y="4"/>
                    </a:cubicBezTo>
                    <a:cubicBezTo>
                      <a:pt x="9" y="7"/>
                      <a:pt x="6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64">
                <a:extLst>
                  <a:ext uri="{FF2B5EF4-FFF2-40B4-BE49-F238E27FC236}">
                    <a16:creationId xmlns:a16="http://schemas.microsoft.com/office/drawing/2014/main" id="{2F8101B3-A23E-3B22-3382-FB25AE100508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1438" y="2191"/>
                <a:ext cx="42" cy="22"/>
              </a:xfrm>
              <a:custGeom>
                <a:avLst/>
                <a:gdLst>
                  <a:gd name="T0" fmla="*/ 26 w 31"/>
                  <a:gd name="T1" fmla="*/ 0 h 17"/>
                  <a:gd name="T2" fmla="*/ 22 w 31"/>
                  <a:gd name="T3" fmla="*/ 30 h 17"/>
                  <a:gd name="T4" fmla="*/ 51 w 31"/>
                  <a:gd name="T5" fmla="*/ 1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10" y="0"/>
                    </a:moveTo>
                    <a:cubicBezTo>
                      <a:pt x="0" y="1"/>
                      <a:pt x="1" y="11"/>
                      <a:pt x="9" y="14"/>
                    </a:cubicBezTo>
                    <a:cubicBezTo>
                      <a:pt x="16" y="17"/>
                      <a:pt x="31" y="8"/>
                      <a:pt x="21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65">
                <a:extLst>
                  <a:ext uri="{FF2B5EF4-FFF2-40B4-BE49-F238E27FC236}">
                    <a16:creationId xmlns:a16="http://schemas.microsoft.com/office/drawing/2014/main" id="{EEC87DC0-F168-5F51-3DE4-7A460EEAA58E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 bwMode="auto">
              <a:xfrm>
                <a:off x="1153" y="1555"/>
                <a:ext cx="5" cy="170"/>
              </a:xfrm>
              <a:custGeom>
                <a:avLst/>
                <a:gdLst>
                  <a:gd name="T0" fmla="*/ 0 w 4"/>
                  <a:gd name="T1" fmla="*/ 300 h 128"/>
                  <a:gd name="T2" fmla="*/ 0 w 4"/>
                  <a:gd name="T3" fmla="*/ 298 h 128"/>
                  <a:gd name="T4" fmla="*/ 0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0" y="128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3" y="84"/>
                      <a:pt x="4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66">
                <a:extLst>
                  <a:ext uri="{FF2B5EF4-FFF2-40B4-BE49-F238E27FC236}">
                    <a16:creationId xmlns:a16="http://schemas.microsoft.com/office/drawing/2014/main" id="{9069BA7B-3059-2651-67C1-2F06224DF88F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1223" y="1319"/>
                <a:ext cx="171" cy="18"/>
              </a:xfrm>
              <a:custGeom>
                <a:avLst/>
                <a:gdLst>
                  <a:gd name="T0" fmla="*/ 0 w 128"/>
                  <a:gd name="T1" fmla="*/ 1 h 14"/>
                  <a:gd name="T2" fmla="*/ 28 w 128"/>
                  <a:gd name="T3" fmla="*/ 6 h 14"/>
                  <a:gd name="T4" fmla="*/ 59 w 128"/>
                  <a:gd name="T5" fmla="*/ 6 h 14"/>
                  <a:gd name="T6" fmla="*/ 168 w 128"/>
                  <a:gd name="T7" fmla="*/ 22 h 14"/>
                  <a:gd name="T8" fmla="*/ 206 w 128"/>
                  <a:gd name="T9" fmla="*/ 24 h 14"/>
                  <a:gd name="T10" fmla="*/ 305 w 128"/>
                  <a:gd name="T11" fmla="*/ 24 h 14"/>
                  <a:gd name="T12" fmla="*/ 305 w 128"/>
                  <a:gd name="T13" fmla="*/ 24 h 14"/>
                  <a:gd name="T14" fmla="*/ 305 w 128"/>
                  <a:gd name="T15" fmla="*/ 24 h 14"/>
                  <a:gd name="T16" fmla="*/ 305 w 128"/>
                  <a:gd name="T17" fmla="*/ 24 h 14"/>
                  <a:gd name="T18" fmla="*/ 206 w 128"/>
                  <a:gd name="T19" fmla="*/ 22 h 14"/>
                  <a:gd name="T20" fmla="*/ 170 w 128"/>
                  <a:gd name="T21" fmla="*/ 15 h 14"/>
                  <a:gd name="T22" fmla="*/ 59 w 128"/>
                  <a:gd name="T23" fmla="*/ 1 h 14"/>
                  <a:gd name="T24" fmla="*/ 28 w 128"/>
                  <a:gd name="T25" fmla="*/ 0 h 14"/>
                  <a:gd name="T26" fmla="*/ 0 w 128"/>
                  <a:gd name="T27" fmla="*/ 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14">
                    <a:moveTo>
                      <a:pt x="0" y="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7" y="4"/>
                      <a:pt x="24" y="3"/>
                      <a:pt x="25" y="3"/>
                    </a:cubicBezTo>
                    <a:cubicBezTo>
                      <a:pt x="40" y="5"/>
                      <a:pt x="57" y="8"/>
                      <a:pt x="70" y="10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100" y="14"/>
                      <a:pt x="119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9" y="12"/>
                      <a:pt x="100" y="12"/>
                      <a:pt x="86" y="10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57" y="5"/>
                      <a:pt x="40" y="2"/>
                      <a:pt x="25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1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Freeform 67">
                <a:extLst>
                  <a:ext uri="{FF2B5EF4-FFF2-40B4-BE49-F238E27FC236}">
                    <a16:creationId xmlns:a16="http://schemas.microsoft.com/office/drawing/2014/main" id="{0B1B0513-6898-0D28-D00D-355C22A7B6ED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1420" y="1256"/>
                <a:ext cx="80" cy="77"/>
              </a:xfrm>
              <a:custGeom>
                <a:avLst/>
                <a:gdLst>
                  <a:gd name="T0" fmla="*/ 69 w 60"/>
                  <a:gd name="T1" fmla="*/ 130 h 58"/>
                  <a:gd name="T2" fmla="*/ 63 w 60"/>
                  <a:gd name="T3" fmla="*/ 130 h 58"/>
                  <a:gd name="T4" fmla="*/ 55 w 60"/>
                  <a:gd name="T5" fmla="*/ 130 h 58"/>
                  <a:gd name="T6" fmla="*/ 0 w 60"/>
                  <a:gd name="T7" fmla="*/ 61 h 58"/>
                  <a:gd name="T8" fmla="*/ 0 w 60"/>
                  <a:gd name="T9" fmla="*/ 61 h 58"/>
                  <a:gd name="T10" fmla="*/ 55 w 60"/>
                  <a:gd name="T11" fmla="*/ 135 h 58"/>
                  <a:gd name="T12" fmla="*/ 63 w 60"/>
                  <a:gd name="T13" fmla="*/ 135 h 58"/>
                  <a:gd name="T14" fmla="*/ 71 w 60"/>
                  <a:gd name="T15" fmla="*/ 135 h 58"/>
                  <a:gd name="T16" fmla="*/ 143 w 60"/>
                  <a:gd name="T17" fmla="*/ 0 h 58"/>
                  <a:gd name="T18" fmla="*/ 143 w 60"/>
                  <a:gd name="T19" fmla="*/ 0 h 58"/>
                  <a:gd name="T20" fmla="*/ 69 w 60"/>
                  <a:gd name="T21" fmla="*/ 13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7">
                    <a:moveTo>
                      <a:pt x="29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17" y="55"/>
                      <a:pt x="7" y="4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3"/>
                      <a:pt x="12" y="57"/>
                      <a:pt x="23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42" y="57"/>
                      <a:pt x="56" y="22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24"/>
                      <a:pt x="39" y="54"/>
                      <a:pt x="29" y="5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Freeform 68">
                <a:extLst>
                  <a:ext uri="{FF2B5EF4-FFF2-40B4-BE49-F238E27FC236}">
                    <a16:creationId xmlns:a16="http://schemas.microsoft.com/office/drawing/2014/main" id="{76B9C6A6-2AD1-6CFD-AC90-C74AE5FD88B3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1759" y="1555"/>
                <a:ext cx="5" cy="170"/>
              </a:xfrm>
              <a:custGeom>
                <a:avLst/>
                <a:gdLst>
                  <a:gd name="T0" fmla="*/ 6 w 4"/>
                  <a:gd name="T1" fmla="*/ 300 h 128"/>
                  <a:gd name="T2" fmla="*/ 6 w 4"/>
                  <a:gd name="T3" fmla="*/ 298 h 128"/>
                  <a:gd name="T4" fmla="*/ 8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3" y="128"/>
                    </a:moveTo>
                    <a:cubicBezTo>
                      <a:pt x="3" y="127"/>
                      <a:pt x="3" y="127"/>
                      <a:pt x="3" y="127"/>
                    </a:cubicBezTo>
                    <a:cubicBezTo>
                      <a:pt x="1" y="84"/>
                      <a:pt x="0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69">
                <a:extLst>
                  <a:ext uri="{FF2B5EF4-FFF2-40B4-BE49-F238E27FC236}">
                    <a16:creationId xmlns:a16="http://schemas.microsoft.com/office/drawing/2014/main" id="{DEE1BDF2-6AF7-3210-5978-6E5B9F456EDA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1521" y="1319"/>
                <a:ext cx="172" cy="18"/>
              </a:xfrm>
              <a:custGeom>
                <a:avLst/>
                <a:gdLst>
                  <a:gd name="T0" fmla="*/ 247 w 129"/>
                  <a:gd name="T1" fmla="*/ 1 h 14"/>
                  <a:gd name="T2" fmla="*/ 137 w 129"/>
                  <a:gd name="T3" fmla="*/ 15 h 14"/>
                  <a:gd name="T4" fmla="*/ 100 w 129"/>
                  <a:gd name="T5" fmla="*/ 22 h 14"/>
                  <a:gd name="T6" fmla="*/ 0 w 129"/>
                  <a:gd name="T7" fmla="*/ 24 h 14"/>
                  <a:gd name="T8" fmla="*/ 0 w 129"/>
                  <a:gd name="T9" fmla="*/ 24 h 14"/>
                  <a:gd name="T10" fmla="*/ 0 w 129"/>
                  <a:gd name="T11" fmla="*/ 24 h 14"/>
                  <a:gd name="T12" fmla="*/ 0 w 129"/>
                  <a:gd name="T13" fmla="*/ 24 h 14"/>
                  <a:gd name="T14" fmla="*/ 101 w 129"/>
                  <a:gd name="T15" fmla="*/ 24 h 14"/>
                  <a:gd name="T16" fmla="*/ 137 w 129"/>
                  <a:gd name="T17" fmla="*/ 22 h 14"/>
                  <a:gd name="T18" fmla="*/ 247 w 129"/>
                  <a:gd name="T19" fmla="*/ 6 h 14"/>
                  <a:gd name="T20" fmla="*/ 277 w 129"/>
                  <a:gd name="T21" fmla="*/ 6 h 14"/>
                  <a:gd name="T22" fmla="*/ 305 w 129"/>
                  <a:gd name="T23" fmla="*/ 1 h 14"/>
                  <a:gd name="T24" fmla="*/ 305 w 129"/>
                  <a:gd name="T25" fmla="*/ 1 h 14"/>
                  <a:gd name="T26" fmla="*/ 277 w 129"/>
                  <a:gd name="T27" fmla="*/ 0 h 14"/>
                  <a:gd name="T28" fmla="*/ 247 w 129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4">
                    <a:moveTo>
                      <a:pt x="104" y="1"/>
                    </a:moveTo>
                    <a:cubicBezTo>
                      <a:pt x="88" y="2"/>
                      <a:pt x="71" y="5"/>
                      <a:pt x="58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28" y="12"/>
                      <a:pt x="1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2"/>
                      <a:pt x="28" y="14"/>
                      <a:pt x="43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72" y="8"/>
                      <a:pt x="88" y="5"/>
                      <a:pt x="104" y="3"/>
                    </a:cubicBezTo>
                    <a:cubicBezTo>
                      <a:pt x="110" y="2"/>
                      <a:pt x="117" y="3"/>
                      <a:pt x="117" y="3"/>
                    </a:cubicBezTo>
                    <a:cubicBezTo>
                      <a:pt x="117" y="3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0"/>
                      <a:pt x="104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70">
                <a:extLst>
                  <a:ext uri="{FF2B5EF4-FFF2-40B4-BE49-F238E27FC236}">
                    <a16:creationId xmlns:a16="http://schemas.microsoft.com/office/drawing/2014/main" id="{9D3CAF4B-89C0-CB1C-65B6-895A76D45521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1743" y="1535"/>
                <a:ext cx="35" cy="38"/>
              </a:xfrm>
              <a:custGeom>
                <a:avLst/>
                <a:gdLst>
                  <a:gd name="T0" fmla="*/ 0 w 26"/>
                  <a:gd name="T1" fmla="*/ 66 h 29"/>
                  <a:gd name="T2" fmla="*/ 0 w 26"/>
                  <a:gd name="T3" fmla="*/ 66 h 29"/>
                  <a:gd name="T4" fmla="*/ 63 w 26"/>
                  <a:gd name="T5" fmla="*/ 1 h 29"/>
                  <a:gd name="T6" fmla="*/ 58 w 26"/>
                  <a:gd name="T7" fmla="*/ 0 h 29"/>
                  <a:gd name="T8" fmla="*/ 0 w 26"/>
                  <a:gd name="T9" fmla="*/ 6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" y="23"/>
                      <a:pt x="19" y="14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13"/>
                      <a:pt x="10" y="23"/>
                      <a:pt x="0" y="2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71">
                <a:extLst>
                  <a:ext uri="{FF2B5EF4-FFF2-40B4-BE49-F238E27FC236}">
                    <a16:creationId xmlns:a16="http://schemas.microsoft.com/office/drawing/2014/main" id="{CB8408C0-01DC-D059-8AC4-78DAFBE8C8D0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1139" y="1535"/>
                <a:ext cx="34" cy="38"/>
              </a:xfrm>
              <a:custGeom>
                <a:avLst/>
                <a:gdLst>
                  <a:gd name="T0" fmla="*/ 0 w 25"/>
                  <a:gd name="T1" fmla="*/ 1 h 29"/>
                  <a:gd name="T2" fmla="*/ 63 w 25"/>
                  <a:gd name="T3" fmla="*/ 66 h 29"/>
                  <a:gd name="T4" fmla="*/ 63 w 25"/>
                  <a:gd name="T5" fmla="*/ 66 h 29"/>
                  <a:gd name="T6" fmla="*/ 5 w 25"/>
                  <a:gd name="T7" fmla="*/ 0 h 29"/>
                  <a:gd name="T8" fmla="*/ 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6" y="14"/>
                      <a:pt x="15" y="23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6" y="23"/>
                      <a:pt x="8" y="13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72">
                <a:extLst>
                  <a:ext uri="{FF2B5EF4-FFF2-40B4-BE49-F238E27FC236}">
                    <a16:creationId xmlns:a16="http://schemas.microsoft.com/office/drawing/2014/main" id="{600BBC61-397C-D510-D788-63917D5448C8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 bwMode="auto">
              <a:xfrm>
                <a:off x="1438" y="932"/>
                <a:ext cx="19" cy="17"/>
              </a:xfrm>
              <a:custGeom>
                <a:avLst/>
                <a:gdLst>
                  <a:gd name="T0" fmla="*/ 15 w 14"/>
                  <a:gd name="T1" fmla="*/ 29 h 13"/>
                  <a:gd name="T2" fmla="*/ 5 w 14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6" y="13"/>
                    </a:moveTo>
                    <a:cubicBezTo>
                      <a:pt x="14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73">
                <a:extLst>
                  <a:ext uri="{FF2B5EF4-FFF2-40B4-BE49-F238E27FC236}">
                    <a16:creationId xmlns:a16="http://schemas.microsoft.com/office/drawing/2014/main" id="{26BBA060-55E7-89AA-5C2A-94A78841A89B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1472" y="102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74">
                <a:extLst>
                  <a:ext uri="{FF2B5EF4-FFF2-40B4-BE49-F238E27FC236}">
                    <a16:creationId xmlns:a16="http://schemas.microsoft.com/office/drawing/2014/main" id="{6CD73C79-FD36-1892-EE80-446BF13C4F3C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1416" y="987"/>
                <a:ext cx="9" cy="6"/>
              </a:xfrm>
              <a:custGeom>
                <a:avLst/>
                <a:gdLst>
                  <a:gd name="T0" fmla="*/ 15 w 7"/>
                  <a:gd name="T1" fmla="*/ 8 h 5"/>
                  <a:gd name="T2" fmla="*/ 1 w 7"/>
                  <a:gd name="T3" fmla="*/ 6 h 5"/>
                  <a:gd name="T4" fmla="*/ 10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75">
                <a:extLst>
                  <a:ext uri="{FF2B5EF4-FFF2-40B4-BE49-F238E27FC236}">
                    <a16:creationId xmlns:a16="http://schemas.microsoft.com/office/drawing/2014/main" id="{8269C4C8-F3A9-33C3-DBD3-980FD7C1A9B2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 bwMode="auto">
              <a:xfrm>
                <a:off x="1635" y="972"/>
                <a:ext cx="6" cy="4"/>
              </a:xfrm>
              <a:custGeom>
                <a:avLst/>
                <a:gdLst>
                  <a:gd name="T0" fmla="*/ 0 w 5"/>
                  <a:gd name="T1" fmla="*/ 5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3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76">
                <a:extLst>
                  <a:ext uri="{FF2B5EF4-FFF2-40B4-BE49-F238E27FC236}">
                    <a16:creationId xmlns:a16="http://schemas.microsoft.com/office/drawing/2014/main" id="{D6CAC594-33F0-1FBA-DF96-75E53EA8BBA4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 bwMode="auto">
              <a:xfrm>
                <a:off x="1648" y="1005"/>
                <a:ext cx="11" cy="15"/>
              </a:xfrm>
              <a:custGeom>
                <a:avLst/>
                <a:gdLst>
                  <a:gd name="T0" fmla="*/ 21 w 8"/>
                  <a:gd name="T1" fmla="*/ 20 h 11"/>
                  <a:gd name="T2" fmla="*/ 21 w 8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8"/>
                    </a:moveTo>
                    <a:cubicBezTo>
                      <a:pt x="0" y="0"/>
                      <a:pt x="1" y="11"/>
                      <a:pt x="8" y="1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9B231B54-BBB7-D293-4E3A-F354CABC0E53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 bwMode="auto">
              <a:xfrm>
                <a:off x="1648" y="1073"/>
                <a:ext cx="16" cy="12"/>
              </a:xfrm>
              <a:custGeom>
                <a:avLst/>
                <a:gdLst>
                  <a:gd name="T0" fmla="*/ 1 w 12"/>
                  <a:gd name="T1" fmla="*/ 16 h 9"/>
                  <a:gd name="T2" fmla="*/ 5 w 12"/>
                  <a:gd name="T3" fmla="*/ 5 h 9"/>
                  <a:gd name="T4" fmla="*/ 15 w 12"/>
                  <a:gd name="T5" fmla="*/ 21 h 9"/>
                  <a:gd name="T6" fmla="*/ 21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3"/>
                      <a:pt x="3" y="9"/>
                      <a:pt x="6" y="9"/>
                    </a:cubicBezTo>
                    <a:cubicBezTo>
                      <a:pt x="12" y="9"/>
                      <a:pt x="9" y="2"/>
                      <a:pt x="9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78">
                <a:extLst>
                  <a:ext uri="{FF2B5EF4-FFF2-40B4-BE49-F238E27FC236}">
                    <a16:creationId xmlns:a16="http://schemas.microsoft.com/office/drawing/2014/main" id="{765686FE-1CAB-163F-6089-F954B6C9F471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1652" y="1088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5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79">
                <a:extLst>
                  <a:ext uri="{FF2B5EF4-FFF2-40B4-BE49-F238E27FC236}">
                    <a16:creationId xmlns:a16="http://schemas.microsoft.com/office/drawing/2014/main" id="{EF9388A1-EBE3-A737-41F0-83F614E3C33C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1547" y="1224"/>
                <a:ext cx="10" cy="7"/>
              </a:xfrm>
              <a:custGeom>
                <a:avLst/>
                <a:gdLst>
                  <a:gd name="T0" fmla="*/ 1 w 8"/>
                  <a:gd name="T1" fmla="*/ 14 h 5"/>
                  <a:gd name="T2" fmla="*/ 16 w 8"/>
                  <a:gd name="T3" fmla="*/ 6 h 5"/>
                  <a:gd name="T4" fmla="*/ 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5"/>
                      <a:pt x="6" y="5"/>
                      <a:pt x="8" y="2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80">
                <a:extLst>
                  <a:ext uri="{FF2B5EF4-FFF2-40B4-BE49-F238E27FC236}">
                    <a16:creationId xmlns:a16="http://schemas.microsoft.com/office/drawing/2014/main" id="{5D19A831-D1C8-DA14-AE0A-2E229784E979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1449" y="2561"/>
                <a:ext cx="24" cy="4"/>
              </a:xfrm>
              <a:custGeom>
                <a:avLst/>
                <a:gdLst>
                  <a:gd name="T0" fmla="*/ 0 w 18"/>
                  <a:gd name="T1" fmla="*/ 1 h 3"/>
                  <a:gd name="T2" fmla="*/ 43 w 1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cubicBezTo>
                      <a:pt x="6" y="3"/>
                      <a:pt x="15" y="1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81">
                <a:extLst>
                  <a:ext uri="{FF2B5EF4-FFF2-40B4-BE49-F238E27FC236}">
                    <a16:creationId xmlns:a16="http://schemas.microsoft.com/office/drawing/2014/main" id="{B38BA7F2-36BF-0DD6-3450-A7A3DC917C5B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 bwMode="auto">
              <a:xfrm>
                <a:off x="1465" y="2555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7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5"/>
                      <a:pt x="2" y="11"/>
                      <a:pt x="3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82">
                <a:extLst>
                  <a:ext uri="{FF2B5EF4-FFF2-40B4-BE49-F238E27FC236}">
                    <a16:creationId xmlns:a16="http://schemas.microsoft.com/office/drawing/2014/main" id="{4B6A948C-C88E-2201-0487-B3B1C4730206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1341" y="956"/>
                <a:ext cx="111" cy="59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83">
                <a:extLst>
                  <a:ext uri="{FF2B5EF4-FFF2-40B4-BE49-F238E27FC236}">
                    <a16:creationId xmlns:a16="http://schemas.microsoft.com/office/drawing/2014/main" id="{AB5ADFC5-6399-7C81-B7B9-2287E67DE891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 bwMode="auto">
              <a:xfrm>
                <a:off x="1348" y="956"/>
                <a:ext cx="104" cy="59"/>
              </a:xfrm>
              <a:custGeom>
                <a:avLst/>
                <a:gdLst>
                  <a:gd name="T0" fmla="*/ 165 w 78"/>
                  <a:gd name="T1" fmla="*/ 16 h 44"/>
                  <a:gd name="T2" fmla="*/ 137 w 78"/>
                  <a:gd name="T3" fmla="*/ 27 h 44"/>
                  <a:gd name="T4" fmla="*/ 69 w 78"/>
                  <a:gd name="T5" fmla="*/ 23 h 44"/>
                  <a:gd name="T6" fmla="*/ 43 w 78"/>
                  <a:gd name="T7" fmla="*/ 9 h 44"/>
                  <a:gd name="T8" fmla="*/ 0 w 78"/>
                  <a:gd name="T9" fmla="*/ 0 h 44"/>
                  <a:gd name="T10" fmla="*/ 33 w 78"/>
                  <a:gd name="T11" fmla="*/ 15 h 44"/>
                  <a:gd name="T12" fmla="*/ 63 w 78"/>
                  <a:gd name="T13" fmla="*/ 27 h 44"/>
                  <a:gd name="T14" fmla="*/ 112 w 78"/>
                  <a:gd name="T15" fmla="*/ 34 h 44"/>
                  <a:gd name="T16" fmla="*/ 140 w 78"/>
                  <a:gd name="T17" fmla="*/ 31 h 44"/>
                  <a:gd name="T18" fmla="*/ 169 w 78"/>
                  <a:gd name="T19" fmla="*/ 23 h 44"/>
                  <a:gd name="T20" fmla="*/ 171 w 78"/>
                  <a:gd name="T21" fmla="*/ 28 h 44"/>
                  <a:gd name="T22" fmla="*/ 164 w 78"/>
                  <a:gd name="T23" fmla="*/ 38 h 44"/>
                  <a:gd name="T24" fmla="*/ 159 w 78"/>
                  <a:gd name="T25" fmla="*/ 56 h 44"/>
                  <a:gd name="T26" fmla="*/ 155 w 78"/>
                  <a:gd name="T27" fmla="*/ 64 h 44"/>
                  <a:gd name="T28" fmla="*/ 149 w 78"/>
                  <a:gd name="T29" fmla="*/ 78 h 44"/>
                  <a:gd name="T30" fmla="*/ 135 w 78"/>
                  <a:gd name="T31" fmla="*/ 94 h 44"/>
                  <a:gd name="T32" fmla="*/ 121 w 78"/>
                  <a:gd name="T33" fmla="*/ 94 h 44"/>
                  <a:gd name="T34" fmla="*/ 112 w 78"/>
                  <a:gd name="T35" fmla="*/ 97 h 44"/>
                  <a:gd name="T36" fmla="*/ 105 w 78"/>
                  <a:gd name="T37" fmla="*/ 97 h 44"/>
                  <a:gd name="T38" fmla="*/ 95 w 78"/>
                  <a:gd name="T39" fmla="*/ 97 h 44"/>
                  <a:gd name="T40" fmla="*/ 85 w 78"/>
                  <a:gd name="T41" fmla="*/ 94 h 44"/>
                  <a:gd name="T42" fmla="*/ 76 w 78"/>
                  <a:gd name="T43" fmla="*/ 90 h 44"/>
                  <a:gd name="T44" fmla="*/ 65 w 78"/>
                  <a:gd name="T45" fmla="*/ 91 h 44"/>
                  <a:gd name="T46" fmla="*/ 55 w 78"/>
                  <a:gd name="T47" fmla="*/ 84 h 44"/>
                  <a:gd name="T48" fmla="*/ 59 w 78"/>
                  <a:gd name="T49" fmla="*/ 72 h 44"/>
                  <a:gd name="T50" fmla="*/ 52 w 78"/>
                  <a:gd name="T51" fmla="*/ 78 h 44"/>
                  <a:gd name="T52" fmla="*/ 52 w 78"/>
                  <a:gd name="T53" fmla="*/ 78 h 44"/>
                  <a:gd name="T54" fmla="*/ 55 w 78"/>
                  <a:gd name="T55" fmla="*/ 91 h 44"/>
                  <a:gd name="T56" fmla="*/ 80 w 78"/>
                  <a:gd name="T57" fmla="*/ 99 h 44"/>
                  <a:gd name="T58" fmla="*/ 91 w 78"/>
                  <a:gd name="T59" fmla="*/ 101 h 44"/>
                  <a:gd name="T60" fmla="*/ 95 w 78"/>
                  <a:gd name="T61" fmla="*/ 101 h 44"/>
                  <a:gd name="T62" fmla="*/ 101 w 78"/>
                  <a:gd name="T63" fmla="*/ 101 h 44"/>
                  <a:gd name="T64" fmla="*/ 107 w 78"/>
                  <a:gd name="T65" fmla="*/ 101 h 44"/>
                  <a:gd name="T66" fmla="*/ 119 w 78"/>
                  <a:gd name="T67" fmla="*/ 101 h 44"/>
                  <a:gd name="T68" fmla="*/ 128 w 78"/>
                  <a:gd name="T69" fmla="*/ 99 h 44"/>
                  <a:gd name="T70" fmla="*/ 135 w 78"/>
                  <a:gd name="T71" fmla="*/ 99 h 44"/>
                  <a:gd name="T72" fmla="*/ 151 w 78"/>
                  <a:gd name="T73" fmla="*/ 79 h 44"/>
                  <a:gd name="T74" fmla="*/ 159 w 78"/>
                  <a:gd name="T75" fmla="*/ 70 h 44"/>
                  <a:gd name="T76" fmla="*/ 164 w 78"/>
                  <a:gd name="T77" fmla="*/ 51 h 44"/>
                  <a:gd name="T78" fmla="*/ 171 w 78"/>
                  <a:gd name="T79" fmla="*/ 34 h 44"/>
                  <a:gd name="T80" fmla="*/ 176 w 78"/>
                  <a:gd name="T81" fmla="*/ 31 h 44"/>
                  <a:gd name="T82" fmla="*/ 180 w 78"/>
                  <a:gd name="T83" fmla="*/ 28 h 44"/>
                  <a:gd name="T84" fmla="*/ 183 w 78"/>
                  <a:gd name="T85" fmla="*/ 27 h 44"/>
                  <a:gd name="T86" fmla="*/ 185 w 78"/>
                  <a:gd name="T87" fmla="*/ 20 h 44"/>
                  <a:gd name="T88" fmla="*/ 165 w 78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44">
                    <a:moveTo>
                      <a:pt x="70" y="7"/>
                    </a:moveTo>
                    <a:cubicBezTo>
                      <a:pt x="70" y="7"/>
                      <a:pt x="68" y="10"/>
                      <a:pt x="58" y="11"/>
                    </a:cubicBezTo>
                    <a:cubicBezTo>
                      <a:pt x="51" y="13"/>
                      <a:pt x="40" y="12"/>
                      <a:pt x="29" y="10"/>
                    </a:cubicBezTo>
                    <a:cubicBezTo>
                      <a:pt x="24" y="8"/>
                      <a:pt x="24" y="5"/>
                      <a:pt x="18" y="4"/>
                    </a:cubicBezTo>
                    <a:cubicBezTo>
                      <a:pt x="6" y="2"/>
                      <a:pt x="0" y="2"/>
                      <a:pt x="0" y="0"/>
                    </a:cubicBezTo>
                    <a:cubicBezTo>
                      <a:pt x="1" y="3"/>
                      <a:pt x="10" y="5"/>
                      <a:pt x="14" y="6"/>
                    </a:cubicBezTo>
                    <a:cubicBezTo>
                      <a:pt x="19" y="6"/>
                      <a:pt x="23" y="9"/>
                      <a:pt x="26" y="11"/>
                    </a:cubicBezTo>
                    <a:cubicBezTo>
                      <a:pt x="29" y="13"/>
                      <a:pt x="41" y="14"/>
                      <a:pt x="47" y="14"/>
                    </a:cubicBezTo>
                    <a:cubicBezTo>
                      <a:pt x="53" y="13"/>
                      <a:pt x="55" y="14"/>
                      <a:pt x="59" y="13"/>
                    </a:cubicBezTo>
                    <a:cubicBezTo>
                      <a:pt x="64" y="12"/>
                      <a:pt x="69" y="11"/>
                      <a:pt x="71" y="10"/>
                    </a:cubicBezTo>
                    <a:cubicBezTo>
                      <a:pt x="73" y="8"/>
                      <a:pt x="74" y="11"/>
                      <a:pt x="72" y="12"/>
                    </a:cubicBezTo>
                    <a:cubicBezTo>
                      <a:pt x="70" y="13"/>
                      <a:pt x="70" y="13"/>
                      <a:pt x="69" y="16"/>
                    </a:cubicBezTo>
                    <a:cubicBezTo>
                      <a:pt x="68" y="20"/>
                      <a:pt x="67" y="21"/>
                      <a:pt x="67" y="23"/>
                    </a:cubicBezTo>
                    <a:cubicBezTo>
                      <a:pt x="68" y="25"/>
                      <a:pt x="66" y="27"/>
                      <a:pt x="65" y="27"/>
                    </a:cubicBezTo>
                    <a:cubicBezTo>
                      <a:pt x="65" y="29"/>
                      <a:pt x="63" y="31"/>
                      <a:pt x="63" y="32"/>
                    </a:cubicBezTo>
                    <a:cubicBezTo>
                      <a:pt x="62" y="34"/>
                      <a:pt x="59" y="38"/>
                      <a:pt x="57" y="39"/>
                    </a:cubicBezTo>
                    <a:cubicBezTo>
                      <a:pt x="56" y="40"/>
                      <a:pt x="52" y="41"/>
                      <a:pt x="51" y="39"/>
                    </a:cubicBezTo>
                    <a:cubicBezTo>
                      <a:pt x="50" y="40"/>
                      <a:pt x="47" y="41"/>
                      <a:pt x="47" y="40"/>
                    </a:cubicBezTo>
                    <a:cubicBezTo>
                      <a:pt x="46" y="41"/>
                      <a:pt x="44" y="40"/>
                      <a:pt x="44" y="40"/>
                    </a:cubicBezTo>
                    <a:cubicBezTo>
                      <a:pt x="42" y="41"/>
                      <a:pt x="39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3" y="39"/>
                      <a:pt x="32" y="38"/>
                      <a:pt x="32" y="37"/>
                    </a:cubicBezTo>
                    <a:cubicBezTo>
                      <a:pt x="30" y="39"/>
                      <a:pt x="29" y="39"/>
                      <a:pt x="28" y="38"/>
                    </a:cubicBezTo>
                    <a:cubicBezTo>
                      <a:pt x="26" y="38"/>
                      <a:pt x="22" y="36"/>
                      <a:pt x="23" y="35"/>
                    </a:cubicBezTo>
                    <a:cubicBezTo>
                      <a:pt x="23" y="33"/>
                      <a:pt x="24" y="31"/>
                      <a:pt x="25" y="30"/>
                    </a:cubicBezTo>
                    <a:cubicBezTo>
                      <a:pt x="24" y="30"/>
                      <a:pt x="23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1" y="36"/>
                      <a:pt x="23" y="38"/>
                    </a:cubicBezTo>
                    <a:cubicBezTo>
                      <a:pt x="25" y="39"/>
                      <a:pt x="31" y="41"/>
                      <a:pt x="34" y="41"/>
                    </a:cubicBezTo>
                    <a:cubicBezTo>
                      <a:pt x="35" y="41"/>
                      <a:pt x="37" y="41"/>
                      <a:pt x="38" y="42"/>
                    </a:cubicBezTo>
                    <a:cubicBezTo>
                      <a:pt x="39" y="42"/>
                      <a:pt x="38" y="42"/>
                      <a:pt x="40" y="42"/>
                    </a:cubicBezTo>
                    <a:cubicBezTo>
                      <a:pt x="40" y="43"/>
                      <a:pt x="43" y="42"/>
                      <a:pt x="43" y="42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6" y="42"/>
                      <a:pt x="48" y="43"/>
                      <a:pt x="50" y="42"/>
                    </a:cubicBezTo>
                    <a:cubicBezTo>
                      <a:pt x="50" y="44"/>
                      <a:pt x="53" y="42"/>
                      <a:pt x="54" y="41"/>
                    </a:cubicBezTo>
                    <a:cubicBezTo>
                      <a:pt x="55" y="41"/>
                      <a:pt x="56" y="41"/>
                      <a:pt x="57" y="41"/>
                    </a:cubicBezTo>
                    <a:cubicBezTo>
                      <a:pt x="59" y="40"/>
                      <a:pt x="64" y="35"/>
                      <a:pt x="64" y="33"/>
                    </a:cubicBezTo>
                    <a:cubicBezTo>
                      <a:pt x="66" y="32"/>
                      <a:pt x="66" y="30"/>
                      <a:pt x="67" y="29"/>
                    </a:cubicBezTo>
                    <a:cubicBezTo>
                      <a:pt x="70" y="28"/>
                      <a:pt x="70" y="25"/>
                      <a:pt x="69" y="21"/>
                    </a:cubicBezTo>
                    <a:cubicBezTo>
                      <a:pt x="73" y="19"/>
                      <a:pt x="72" y="16"/>
                      <a:pt x="72" y="14"/>
                    </a:cubicBezTo>
                    <a:cubicBezTo>
                      <a:pt x="73" y="13"/>
                      <a:pt x="74" y="13"/>
                      <a:pt x="74" y="13"/>
                    </a:cubicBezTo>
                    <a:cubicBezTo>
                      <a:pt x="75" y="13"/>
                      <a:pt x="75" y="12"/>
                      <a:pt x="76" y="12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8" y="10"/>
                      <a:pt x="78" y="9"/>
                      <a:pt x="78" y="8"/>
                    </a:cubicBezTo>
                    <a:cubicBezTo>
                      <a:pt x="76" y="8"/>
                      <a:pt x="73" y="7"/>
                      <a:pt x="70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84">
                <a:extLst>
                  <a:ext uri="{FF2B5EF4-FFF2-40B4-BE49-F238E27FC236}">
                    <a16:creationId xmlns:a16="http://schemas.microsoft.com/office/drawing/2014/main" id="{3AB11401-8BD3-37DE-393F-DE83F1BCC485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1377" y="972"/>
                <a:ext cx="44" cy="27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85">
                <a:extLst>
                  <a:ext uri="{FF2B5EF4-FFF2-40B4-BE49-F238E27FC236}">
                    <a16:creationId xmlns:a16="http://schemas.microsoft.com/office/drawing/2014/main" id="{540D25A7-4C6A-F8F9-9CC2-19DC1548DBDE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1461" y="937"/>
                <a:ext cx="19" cy="46"/>
              </a:xfrm>
              <a:custGeom>
                <a:avLst/>
                <a:gdLst>
                  <a:gd name="T0" fmla="*/ 20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20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8" y="0"/>
                    </a:moveTo>
                    <a:cubicBezTo>
                      <a:pt x="11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7" y="27"/>
                      <a:pt x="9" y="20"/>
                    </a:cubicBezTo>
                    <a:cubicBezTo>
                      <a:pt x="11" y="14"/>
                      <a:pt x="10" y="2"/>
                      <a:pt x="8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86">
                <a:extLst>
                  <a:ext uri="{FF2B5EF4-FFF2-40B4-BE49-F238E27FC236}">
                    <a16:creationId xmlns:a16="http://schemas.microsoft.com/office/drawing/2014/main" id="{4FCC067A-535D-4C3E-CC90-98ABA8BAC8AA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87">
                <a:extLst>
                  <a:ext uri="{FF2B5EF4-FFF2-40B4-BE49-F238E27FC236}">
                    <a16:creationId xmlns:a16="http://schemas.microsoft.com/office/drawing/2014/main" id="{C0118303-7305-596C-A6EA-DC2448CCFF3D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1450" y="761"/>
                <a:ext cx="12" cy="88"/>
              </a:xfrm>
              <a:custGeom>
                <a:avLst/>
                <a:gdLst>
                  <a:gd name="T0" fmla="*/ 15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1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6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6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5" y="14"/>
                      <a:pt x="5" y="20"/>
                      <a:pt x="5" y="25"/>
                    </a:cubicBezTo>
                    <a:cubicBezTo>
                      <a:pt x="5" y="31"/>
                      <a:pt x="6" y="37"/>
                      <a:pt x="6" y="43"/>
                    </a:cubicBezTo>
                    <a:cubicBezTo>
                      <a:pt x="7" y="46"/>
                      <a:pt x="8" y="49"/>
                      <a:pt x="7" y="51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9" y="47"/>
                      <a:pt x="8" y="43"/>
                    </a:cubicBezTo>
                    <a:cubicBezTo>
                      <a:pt x="7" y="37"/>
                      <a:pt x="7" y="30"/>
                      <a:pt x="7" y="24"/>
                    </a:cubicBezTo>
                    <a:cubicBezTo>
                      <a:pt x="7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5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88">
                <a:extLst>
                  <a:ext uri="{FF2B5EF4-FFF2-40B4-BE49-F238E27FC236}">
                    <a16:creationId xmlns:a16="http://schemas.microsoft.com/office/drawing/2014/main" id="{48AC0E04-AB66-6F70-0204-4D621935F5FA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1470" y="760"/>
                <a:ext cx="18" cy="59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4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1 h 44"/>
                  <a:gd name="T14" fmla="*/ 14 w 13"/>
                  <a:gd name="T15" fmla="*/ 34 h 44"/>
                  <a:gd name="T16" fmla="*/ 14 w 13"/>
                  <a:gd name="T17" fmla="*/ 16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6"/>
                      <a:pt x="1" y="22"/>
                    </a:cubicBezTo>
                    <a:cubicBezTo>
                      <a:pt x="2" y="25"/>
                      <a:pt x="4" y="28"/>
                      <a:pt x="5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7" y="33"/>
                      <a:pt x="5" y="28"/>
                    </a:cubicBezTo>
                    <a:cubicBezTo>
                      <a:pt x="5" y="26"/>
                      <a:pt x="4" y="24"/>
                      <a:pt x="4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6" y="10"/>
                      <a:pt x="5" y="7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2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89">
                <a:extLst>
                  <a:ext uri="{FF2B5EF4-FFF2-40B4-BE49-F238E27FC236}">
                    <a16:creationId xmlns:a16="http://schemas.microsoft.com/office/drawing/2014/main" id="{9ED0E578-E9D3-3586-0E21-9D0D1D9E6333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1506" y="764"/>
                <a:ext cx="19" cy="2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9 h 15"/>
                  <a:gd name="T8" fmla="*/ 7 w 14"/>
                  <a:gd name="T9" fmla="*/ 15 h 15"/>
                  <a:gd name="T10" fmla="*/ 5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2" y="3"/>
                      <a:pt x="14" y="4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3" y="10"/>
                      <a:pt x="2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90">
                <a:extLst>
                  <a:ext uri="{FF2B5EF4-FFF2-40B4-BE49-F238E27FC236}">
                    <a16:creationId xmlns:a16="http://schemas.microsoft.com/office/drawing/2014/main" id="{8BEC7A5D-BB73-8D93-CDD8-7931750DA5A5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1539" y="776"/>
                <a:ext cx="38" cy="17"/>
              </a:xfrm>
              <a:custGeom>
                <a:avLst/>
                <a:gdLst>
                  <a:gd name="T0" fmla="*/ 0 w 29"/>
                  <a:gd name="T1" fmla="*/ 16 h 13"/>
                  <a:gd name="T2" fmla="*/ 7 w 29"/>
                  <a:gd name="T3" fmla="*/ 1 h 13"/>
                  <a:gd name="T4" fmla="*/ 24 w 29"/>
                  <a:gd name="T5" fmla="*/ 5 h 13"/>
                  <a:gd name="T6" fmla="*/ 66 w 29"/>
                  <a:gd name="T7" fmla="*/ 29 h 13"/>
                  <a:gd name="T8" fmla="*/ 22 w 29"/>
                  <a:gd name="T9" fmla="*/ 9 h 13"/>
                  <a:gd name="T10" fmla="*/ 7 w 29"/>
                  <a:gd name="T11" fmla="*/ 9 h 13"/>
                  <a:gd name="T12" fmla="*/ 5 w 29"/>
                  <a:gd name="T13" fmla="*/ 13 h 13"/>
                  <a:gd name="T14" fmla="*/ 0 w 29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1"/>
                      <a:pt x="11" y="2"/>
                    </a:cubicBezTo>
                    <a:cubicBezTo>
                      <a:pt x="17" y="5"/>
                      <a:pt x="24" y="8"/>
                      <a:pt x="29" y="13"/>
                    </a:cubicBezTo>
                    <a:cubicBezTo>
                      <a:pt x="23" y="9"/>
                      <a:pt x="17" y="6"/>
                      <a:pt x="10" y="4"/>
                    </a:cubicBezTo>
                    <a:cubicBezTo>
                      <a:pt x="8" y="3"/>
                      <a:pt x="5" y="2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91">
                <a:extLst>
                  <a:ext uri="{FF2B5EF4-FFF2-40B4-BE49-F238E27FC236}">
                    <a16:creationId xmlns:a16="http://schemas.microsoft.com/office/drawing/2014/main" id="{715003DA-A554-8E6D-6AB1-2A84D44876C2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1509" y="852"/>
                <a:ext cx="15" cy="51"/>
              </a:xfrm>
              <a:custGeom>
                <a:avLst/>
                <a:gdLst>
                  <a:gd name="T0" fmla="*/ 19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4 w 11"/>
                  <a:gd name="T13" fmla="*/ 78 h 38"/>
                  <a:gd name="T14" fmla="*/ 26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8" y="1"/>
                      <a:pt x="8" y="3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6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3" y="34"/>
                      <a:pt x="5" y="32"/>
                    </a:cubicBezTo>
                    <a:cubicBezTo>
                      <a:pt x="8" y="29"/>
                      <a:pt x="8" y="24"/>
                      <a:pt x="10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10" y="5"/>
                      <a:pt x="8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92">
                <a:extLst>
                  <a:ext uri="{FF2B5EF4-FFF2-40B4-BE49-F238E27FC236}">
                    <a16:creationId xmlns:a16="http://schemas.microsoft.com/office/drawing/2014/main" id="{867D6430-7423-094D-3489-5D41A5BB763D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1540" y="829"/>
                <a:ext cx="16" cy="39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8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2" y="22"/>
                    </a:cubicBezTo>
                    <a:cubicBezTo>
                      <a:pt x="12" y="19"/>
                      <a:pt x="11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93">
                <a:extLst>
                  <a:ext uri="{FF2B5EF4-FFF2-40B4-BE49-F238E27FC236}">
                    <a16:creationId xmlns:a16="http://schemas.microsoft.com/office/drawing/2014/main" id="{B5A6BAF9-2BD0-7E44-777A-29BFEE4F96B2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1545" y="863"/>
                <a:ext cx="31" cy="26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3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1" y="1"/>
                      <a:pt x="20" y="4"/>
                      <a:pt x="18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94">
                <a:extLst>
                  <a:ext uri="{FF2B5EF4-FFF2-40B4-BE49-F238E27FC236}">
                    <a16:creationId xmlns:a16="http://schemas.microsoft.com/office/drawing/2014/main" id="{8C692CF5-90D9-C7AA-8881-EE8D78085838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1592" y="884"/>
                <a:ext cx="16" cy="36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95">
                <a:extLst>
                  <a:ext uri="{FF2B5EF4-FFF2-40B4-BE49-F238E27FC236}">
                    <a16:creationId xmlns:a16="http://schemas.microsoft.com/office/drawing/2014/main" id="{C6533B0D-384C-B2FB-8E1B-F823273BDA26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1421" y="776"/>
                <a:ext cx="11" cy="64"/>
              </a:xfrm>
              <a:custGeom>
                <a:avLst/>
                <a:gdLst>
                  <a:gd name="T0" fmla="*/ 11 w 8"/>
                  <a:gd name="T1" fmla="*/ 0 h 48"/>
                  <a:gd name="T2" fmla="*/ 8 w 8"/>
                  <a:gd name="T3" fmla="*/ 33 h 48"/>
                  <a:gd name="T4" fmla="*/ 11 w 8"/>
                  <a:gd name="T5" fmla="*/ 63 h 48"/>
                  <a:gd name="T6" fmla="*/ 6 w 8"/>
                  <a:gd name="T7" fmla="*/ 85 h 48"/>
                  <a:gd name="T8" fmla="*/ 1 w 8"/>
                  <a:gd name="T9" fmla="*/ 113 h 48"/>
                  <a:gd name="T10" fmla="*/ 11 w 8"/>
                  <a:gd name="T11" fmla="*/ 84 h 48"/>
                  <a:gd name="T12" fmla="*/ 14 w 8"/>
                  <a:gd name="T13" fmla="*/ 69 h 48"/>
                  <a:gd name="T14" fmla="*/ 15 w 8"/>
                  <a:gd name="T15" fmla="*/ 59 h 48"/>
                  <a:gd name="T16" fmla="*/ 11 w 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4" y="0"/>
                    </a:moveTo>
                    <a:cubicBezTo>
                      <a:pt x="5" y="5"/>
                      <a:pt x="2" y="10"/>
                      <a:pt x="3" y="14"/>
                    </a:cubicBezTo>
                    <a:cubicBezTo>
                      <a:pt x="3" y="18"/>
                      <a:pt x="5" y="22"/>
                      <a:pt x="4" y="26"/>
                    </a:cubicBezTo>
                    <a:cubicBezTo>
                      <a:pt x="4" y="29"/>
                      <a:pt x="3" y="33"/>
                      <a:pt x="2" y="36"/>
                    </a:cubicBezTo>
                    <a:cubicBezTo>
                      <a:pt x="0" y="40"/>
                      <a:pt x="0" y="44"/>
                      <a:pt x="1" y="48"/>
                    </a:cubicBezTo>
                    <a:cubicBezTo>
                      <a:pt x="1" y="44"/>
                      <a:pt x="2" y="40"/>
                      <a:pt x="4" y="35"/>
                    </a:cubicBezTo>
                    <a:cubicBezTo>
                      <a:pt x="5" y="33"/>
                      <a:pt x="5" y="32"/>
                      <a:pt x="5" y="29"/>
                    </a:cubicBezTo>
                    <a:cubicBezTo>
                      <a:pt x="5" y="28"/>
                      <a:pt x="6" y="26"/>
                      <a:pt x="6" y="25"/>
                    </a:cubicBezTo>
                    <a:cubicBezTo>
                      <a:pt x="8" y="17"/>
                      <a:pt x="2" y="8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96">
                <a:extLst>
                  <a:ext uri="{FF2B5EF4-FFF2-40B4-BE49-F238E27FC236}">
                    <a16:creationId xmlns:a16="http://schemas.microsoft.com/office/drawing/2014/main" id="{F6036912-E224-8420-919F-EDDC89915995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1380" y="825"/>
                <a:ext cx="20" cy="34"/>
              </a:xfrm>
              <a:custGeom>
                <a:avLst/>
                <a:gdLst>
                  <a:gd name="T0" fmla="*/ 9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9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4" y="0"/>
                    </a:moveTo>
                    <a:cubicBezTo>
                      <a:pt x="0" y="5"/>
                      <a:pt x="0" y="13"/>
                      <a:pt x="2" y="18"/>
                    </a:cubicBezTo>
                    <a:cubicBezTo>
                      <a:pt x="3" y="20"/>
                      <a:pt x="5" y="22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5" y="19"/>
                      <a:pt x="4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4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97">
                <a:extLst>
                  <a:ext uri="{FF2B5EF4-FFF2-40B4-BE49-F238E27FC236}">
                    <a16:creationId xmlns:a16="http://schemas.microsoft.com/office/drawing/2014/main" id="{ECABA7D6-9413-8F72-6544-FBB2EDBCF386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1357" y="815"/>
                <a:ext cx="9" cy="32"/>
              </a:xfrm>
              <a:custGeom>
                <a:avLst/>
                <a:gdLst>
                  <a:gd name="T0" fmla="*/ 15 w 7"/>
                  <a:gd name="T1" fmla="*/ 0 h 24"/>
                  <a:gd name="T2" fmla="*/ 8 w 7"/>
                  <a:gd name="T3" fmla="*/ 16 h 24"/>
                  <a:gd name="T4" fmla="*/ 5 w 7"/>
                  <a:gd name="T5" fmla="*/ 28 h 24"/>
                  <a:gd name="T6" fmla="*/ 13 w 7"/>
                  <a:gd name="T7" fmla="*/ 57 h 24"/>
                  <a:gd name="T8" fmla="*/ 8 w 7"/>
                  <a:gd name="T9" fmla="*/ 28 h 24"/>
                  <a:gd name="T10" fmla="*/ 13 w 7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7" y="3"/>
                      <a:pt x="5" y="5"/>
                      <a:pt x="4" y="7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0" y="17"/>
                      <a:pt x="3" y="21"/>
                      <a:pt x="6" y="24"/>
                    </a:cubicBezTo>
                    <a:cubicBezTo>
                      <a:pt x="3" y="20"/>
                      <a:pt x="4" y="16"/>
                      <a:pt x="4" y="12"/>
                    </a:cubicBezTo>
                    <a:cubicBezTo>
                      <a:pt x="4" y="9"/>
                      <a:pt x="5" y="7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98">
                <a:extLst>
                  <a:ext uri="{FF2B5EF4-FFF2-40B4-BE49-F238E27FC236}">
                    <a16:creationId xmlns:a16="http://schemas.microsoft.com/office/drawing/2014/main" id="{B52081E4-7766-F7AE-C836-4806B6379F35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1377" y="891"/>
                <a:ext cx="91" cy="33"/>
              </a:xfrm>
              <a:custGeom>
                <a:avLst/>
                <a:gdLst>
                  <a:gd name="T0" fmla="*/ 0 w 68"/>
                  <a:gd name="T1" fmla="*/ 1 h 25"/>
                  <a:gd name="T2" fmla="*/ 44 w 68"/>
                  <a:gd name="T3" fmla="*/ 7 h 25"/>
                  <a:gd name="T4" fmla="*/ 64 w 68"/>
                  <a:gd name="T5" fmla="*/ 22 h 25"/>
                  <a:gd name="T6" fmla="*/ 91 w 68"/>
                  <a:gd name="T7" fmla="*/ 32 h 25"/>
                  <a:gd name="T8" fmla="*/ 120 w 68"/>
                  <a:gd name="T9" fmla="*/ 49 h 25"/>
                  <a:gd name="T10" fmla="*/ 163 w 68"/>
                  <a:gd name="T11" fmla="*/ 55 h 25"/>
                  <a:gd name="T12" fmla="*/ 118 w 68"/>
                  <a:gd name="T13" fmla="*/ 53 h 25"/>
                  <a:gd name="T14" fmla="*/ 86 w 68"/>
                  <a:gd name="T15" fmla="*/ 34 h 25"/>
                  <a:gd name="T16" fmla="*/ 58 w 68"/>
                  <a:gd name="T17" fmla="*/ 26 h 25"/>
                  <a:gd name="T18" fmla="*/ 37 w 68"/>
                  <a:gd name="T19" fmla="*/ 7 h 25"/>
                  <a:gd name="T20" fmla="*/ 0 w 68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5">
                    <a:moveTo>
                      <a:pt x="0" y="1"/>
                    </a:moveTo>
                    <a:cubicBezTo>
                      <a:pt x="4" y="2"/>
                      <a:pt x="15" y="0"/>
                      <a:pt x="19" y="3"/>
                    </a:cubicBezTo>
                    <a:cubicBezTo>
                      <a:pt x="22" y="5"/>
                      <a:pt x="22" y="8"/>
                      <a:pt x="27" y="10"/>
                    </a:cubicBezTo>
                    <a:cubicBezTo>
                      <a:pt x="32" y="12"/>
                      <a:pt x="33" y="11"/>
                      <a:pt x="38" y="14"/>
                    </a:cubicBezTo>
                    <a:cubicBezTo>
                      <a:pt x="42" y="17"/>
                      <a:pt x="45" y="20"/>
                      <a:pt x="50" y="21"/>
                    </a:cubicBezTo>
                    <a:cubicBezTo>
                      <a:pt x="55" y="23"/>
                      <a:pt x="62" y="22"/>
                      <a:pt x="68" y="24"/>
                    </a:cubicBezTo>
                    <a:cubicBezTo>
                      <a:pt x="65" y="23"/>
                      <a:pt x="54" y="25"/>
                      <a:pt x="49" y="23"/>
                    </a:cubicBezTo>
                    <a:cubicBezTo>
                      <a:pt x="43" y="22"/>
                      <a:pt x="39" y="16"/>
                      <a:pt x="36" y="15"/>
                    </a:cubicBezTo>
                    <a:cubicBezTo>
                      <a:pt x="33" y="15"/>
                      <a:pt x="27" y="13"/>
                      <a:pt x="24" y="11"/>
                    </a:cubicBezTo>
                    <a:cubicBezTo>
                      <a:pt x="22" y="8"/>
                      <a:pt x="18" y="4"/>
                      <a:pt x="16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99">
                <a:extLst>
                  <a:ext uri="{FF2B5EF4-FFF2-40B4-BE49-F238E27FC236}">
                    <a16:creationId xmlns:a16="http://schemas.microsoft.com/office/drawing/2014/main" id="{6019D6C0-7C04-9F3A-260F-6291BCBC508D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1349" y="912"/>
                <a:ext cx="63" cy="17"/>
              </a:xfrm>
              <a:custGeom>
                <a:avLst/>
                <a:gdLst>
                  <a:gd name="T0" fmla="*/ 79 w 47"/>
                  <a:gd name="T1" fmla="*/ 21 h 13"/>
                  <a:gd name="T2" fmla="*/ 113 w 47"/>
                  <a:gd name="T3" fmla="*/ 29 h 13"/>
                  <a:gd name="T4" fmla="*/ 84 w 47"/>
                  <a:gd name="T5" fmla="*/ 17 h 13"/>
                  <a:gd name="T6" fmla="*/ 48 w 47"/>
                  <a:gd name="T7" fmla="*/ 16 h 13"/>
                  <a:gd name="T8" fmla="*/ 0 w 47"/>
                  <a:gd name="T9" fmla="*/ 0 h 13"/>
                  <a:gd name="T10" fmla="*/ 79 w 47"/>
                  <a:gd name="T11" fmla="*/ 2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9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5" y="8"/>
                    </a:cubicBezTo>
                    <a:cubicBezTo>
                      <a:pt x="31" y="8"/>
                      <a:pt x="27" y="8"/>
                      <a:pt x="20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00">
                <a:extLst>
                  <a:ext uri="{FF2B5EF4-FFF2-40B4-BE49-F238E27FC236}">
                    <a16:creationId xmlns:a16="http://schemas.microsoft.com/office/drawing/2014/main" id="{F7E59DD6-DF7C-11EC-34A7-BCF4817B3D77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1408" y="935"/>
                <a:ext cx="56" cy="14"/>
              </a:xfrm>
              <a:custGeom>
                <a:avLst/>
                <a:gdLst>
                  <a:gd name="T0" fmla="*/ 0 w 42"/>
                  <a:gd name="T1" fmla="*/ 1 h 11"/>
                  <a:gd name="T2" fmla="*/ 48 w 42"/>
                  <a:gd name="T3" fmla="*/ 8 h 11"/>
                  <a:gd name="T4" fmla="*/ 100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2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01">
                <a:extLst>
                  <a:ext uri="{FF2B5EF4-FFF2-40B4-BE49-F238E27FC236}">
                    <a16:creationId xmlns:a16="http://schemas.microsoft.com/office/drawing/2014/main" id="{5F755175-EDC0-3C43-B8E7-422F11C07D6C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1325" y="857"/>
                <a:ext cx="8" cy="26"/>
              </a:xfrm>
              <a:custGeom>
                <a:avLst/>
                <a:gdLst>
                  <a:gd name="T0" fmla="*/ 0 w 6"/>
                  <a:gd name="T1" fmla="*/ 0 h 19"/>
                  <a:gd name="T2" fmla="*/ 1 w 6"/>
                  <a:gd name="T3" fmla="*/ 22 h 19"/>
                  <a:gd name="T4" fmla="*/ 15 w 6"/>
                  <a:gd name="T5" fmla="*/ 49 h 19"/>
                  <a:gd name="T6" fmla="*/ 5 w 6"/>
                  <a:gd name="T7" fmla="*/ 22 h 19"/>
                  <a:gd name="T8" fmla="*/ 1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2" y="2"/>
                      <a:pt x="1" y="6"/>
                      <a:pt x="1" y="9"/>
                    </a:cubicBezTo>
                    <a:cubicBezTo>
                      <a:pt x="1" y="13"/>
                      <a:pt x="3" y="17"/>
                      <a:pt x="6" y="19"/>
                    </a:cubicBezTo>
                    <a:cubicBezTo>
                      <a:pt x="4" y="16"/>
                      <a:pt x="3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02">
                <a:extLst>
                  <a:ext uri="{FF2B5EF4-FFF2-40B4-BE49-F238E27FC236}">
                    <a16:creationId xmlns:a16="http://schemas.microsoft.com/office/drawing/2014/main" id="{31561A50-9CB9-1F8A-416D-697C1553D6B6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1348" y="765"/>
                <a:ext cx="68" cy="39"/>
              </a:xfrm>
              <a:custGeom>
                <a:avLst/>
                <a:gdLst>
                  <a:gd name="T0" fmla="*/ 0 w 51"/>
                  <a:gd name="T1" fmla="*/ 70 h 29"/>
                  <a:gd name="T2" fmla="*/ 43 w 51"/>
                  <a:gd name="T3" fmla="*/ 36 h 29"/>
                  <a:gd name="T4" fmla="*/ 121 w 51"/>
                  <a:gd name="T5" fmla="*/ 1 h 29"/>
                  <a:gd name="T6" fmla="*/ 49 w 51"/>
                  <a:gd name="T7" fmla="*/ 36 h 29"/>
                  <a:gd name="T8" fmla="*/ 0 w 51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0" y="29"/>
                    </a:moveTo>
                    <a:cubicBezTo>
                      <a:pt x="7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1" y="1"/>
                    </a:cubicBezTo>
                    <a:cubicBezTo>
                      <a:pt x="46" y="2"/>
                      <a:pt x="27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03">
                <a:extLst>
                  <a:ext uri="{FF2B5EF4-FFF2-40B4-BE49-F238E27FC236}">
                    <a16:creationId xmlns:a16="http://schemas.microsoft.com/office/drawing/2014/main" id="{3C37F96B-028B-1E22-019C-EB98EBCD3ADC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1316" y="817"/>
                <a:ext cx="25" cy="42"/>
              </a:xfrm>
              <a:custGeom>
                <a:avLst/>
                <a:gdLst>
                  <a:gd name="T0" fmla="*/ 43 w 19"/>
                  <a:gd name="T1" fmla="*/ 0 h 31"/>
                  <a:gd name="T2" fmla="*/ 32 w 19"/>
                  <a:gd name="T3" fmla="*/ 12 h 31"/>
                  <a:gd name="T4" fmla="*/ 12 w 19"/>
                  <a:gd name="T5" fmla="*/ 47 h 31"/>
                  <a:gd name="T6" fmla="*/ 0 w 19"/>
                  <a:gd name="T7" fmla="*/ 77 h 31"/>
                  <a:gd name="T8" fmla="*/ 14 w 19"/>
                  <a:gd name="T9" fmla="*/ 51 h 31"/>
                  <a:gd name="T10" fmla="*/ 34 w 19"/>
                  <a:gd name="T11" fmla="*/ 20 h 31"/>
                  <a:gd name="T12" fmla="*/ 43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4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4"/>
                      <a:pt x="6" y="21"/>
                    </a:cubicBezTo>
                    <a:cubicBezTo>
                      <a:pt x="9" y="18"/>
                      <a:pt x="14" y="12"/>
                      <a:pt x="15" y="8"/>
                    </a:cubicBezTo>
                    <a:cubicBezTo>
                      <a:pt x="17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04">
                <a:extLst>
                  <a:ext uri="{FF2B5EF4-FFF2-40B4-BE49-F238E27FC236}">
                    <a16:creationId xmlns:a16="http://schemas.microsoft.com/office/drawing/2014/main" id="{323A5ED8-BC24-D2D5-2A37-13834D858AEA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1576" y="812"/>
                <a:ext cx="16" cy="27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8"/>
                      <a:pt x="9" y="7"/>
                      <a:pt x="7" y="5"/>
                    </a:cubicBezTo>
                    <a:cubicBezTo>
                      <a:pt x="6" y="4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05">
                <a:extLst>
                  <a:ext uri="{FF2B5EF4-FFF2-40B4-BE49-F238E27FC236}">
                    <a16:creationId xmlns:a16="http://schemas.microsoft.com/office/drawing/2014/main" id="{3C024CF7-1F64-7C29-7819-DC6A429AA86A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1494" y="820"/>
                <a:ext cx="12" cy="64"/>
              </a:xfrm>
              <a:custGeom>
                <a:avLst/>
                <a:gdLst>
                  <a:gd name="T0" fmla="*/ 1 w 9"/>
                  <a:gd name="T1" fmla="*/ 1 h 48"/>
                  <a:gd name="T2" fmla="*/ 7 w 9"/>
                  <a:gd name="T3" fmla="*/ 33 h 48"/>
                  <a:gd name="T4" fmla="*/ 5 w 9"/>
                  <a:gd name="T5" fmla="*/ 43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1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1" y="1"/>
                    </a:moveTo>
                    <a:cubicBezTo>
                      <a:pt x="0" y="5"/>
                      <a:pt x="3" y="10"/>
                      <a:pt x="3" y="14"/>
                    </a:cubicBezTo>
                    <a:cubicBezTo>
                      <a:pt x="3" y="16"/>
                      <a:pt x="2" y="17"/>
                      <a:pt x="2" y="18"/>
                    </a:cubicBezTo>
                    <a:cubicBezTo>
                      <a:pt x="2" y="20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39"/>
                      <a:pt x="6" y="43"/>
                      <a:pt x="6" y="48"/>
                    </a:cubicBezTo>
                    <a:cubicBezTo>
                      <a:pt x="9" y="44"/>
                      <a:pt x="9" y="38"/>
                      <a:pt x="9" y="34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06">
                <a:extLst>
                  <a:ext uri="{FF2B5EF4-FFF2-40B4-BE49-F238E27FC236}">
                    <a16:creationId xmlns:a16="http://schemas.microsoft.com/office/drawing/2014/main" id="{9C5D90DA-5153-55E5-8CA6-11C283E07EF1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1536" y="833"/>
                <a:ext cx="12" cy="59"/>
              </a:xfrm>
              <a:custGeom>
                <a:avLst/>
                <a:gdLst>
                  <a:gd name="T0" fmla="*/ 7 w 9"/>
                  <a:gd name="T1" fmla="*/ 15 h 44"/>
                  <a:gd name="T2" fmla="*/ 16 w 9"/>
                  <a:gd name="T3" fmla="*/ 36 h 44"/>
                  <a:gd name="T4" fmla="*/ 21 w 9"/>
                  <a:gd name="T5" fmla="*/ 58 h 44"/>
                  <a:gd name="T6" fmla="*/ 5 w 9"/>
                  <a:gd name="T7" fmla="*/ 106 h 44"/>
                  <a:gd name="T8" fmla="*/ 15 w 9"/>
                  <a:gd name="T9" fmla="*/ 54 h 44"/>
                  <a:gd name="T10" fmla="*/ 7 w 9"/>
                  <a:gd name="T11" fmla="*/ 21 h 44"/>
                  <a:gd name="T12" fmla="*/ 0 w 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4">
                    <a:moveTo>
                      <a:pt x="3" y="6"/>
                    </a:moveTo>
                    <a:cubicBezTo>
                      <a:pt x="4" y="9"/>
                      <a:pt x="6" y="11"/>
                      <a:pt x="7" y="15"/>
                    </a:cubicBezTo>
                    <a:cubicBezTo>
                      <a:pt x="8" y="18"/>
                      <a:pt x="9" y="21"/>
                      <a:pt x="9" y="24"/>
                    </a:cubicBezTo>
                    <a:cubicBezTo>
                      <a:pt x="9" y="31"/>
                      <a:pt x="6" y="38"/>
                      <a:pt x="2" y="44"/>
                    </a:cubicBezTo>
                    <a:cubicBezTo>
                      <a:pt x="5" y="38"/>
                      <a:pt x="7" y="29"/>
                      <a:pt x="6" y="22"/>
                    </a:cubicBezTo>
                    <a:cubicBezTo>
                      <a:pt x="6" y="18"/>
                      <a:pt x="5" y="13"/>
                      <a:pt x="3" y="9"/>
                    </a:cubicBez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07">
                <a:extLst>
                  <a:ext uri="{FF2B5EF4-FFF2-40B4-BE49-F238E27FC236}">
                    <a16:creationId xmlns:a16="http://schemas.microsoft.com/office/drawing/2014/main" id="{2072B5B9-F579-3A1D-FE69-BBF757FF1F33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1548" y="863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21 w 8"/>
                  <a:gd name="T3" fmla="*/ 5 h 7"/>
                  <a:gd name="T4" fmla="*/ 0 w 8"/>
                  <a:gd name="T5" fmla="*/ 15 h 7"/>
                  <a:gd name="T6" fmla="*/ 6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2" y="4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108">
                <a:extLst>
                  <a:ext uri="{FF2B5EF4-FFF2-40B4-BE49-F238E27FC236}">
                    <a16:creationId xmlns:a16="http://schemas.microsoft.com/office/drawing/2014/main" id="{E6532809-99B7-083A-43BB-B23083FCE0A5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1563" y="880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1 h 10"/>
                  <a:gd name="T4" fmla="*/ 15 w 7"/>
                  <a:gd name="T5" fmla="*/ 22 h 10"/>
                  <a:gd name="T6" fmla="*/ 15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2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109">
                <a:extLst>
                  <a:ext uri="{FF2B5EF4-FFF2-40B4-BE49-F238E27FC236}">
                    <a16:creationId xmlns:a16="http://schemas.microsoft.com/office/drawing/2014/main" id="{EAA7F279-941F-C856-14D6-2F9B1C57468E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1567" y="885"/>
                <a:ext cx="33" cy="35"/>
              </a:xfrm>
              <a:custGeom>
                <a:avLst/>
                <a:gdLst>
                  <a:gd name="T0" fmla="*/ 55 w 25"/>
                  <a:gd name="T1" fmla="*/ 1 h 26"/>
                  <a:gd name="T2" fmla="*/ 50 w 25"/>
                  <a:gd name="T3" fmla="*/ 27 h 26"/>
                  <a:gd name="T4" fmla="*/ 44 w 25"/>
                  <a:gd name="T5" fmla="*/ 43 h 26"/>
                  <a:gd name="T6" fmla="*/ 0 w 25"/>
                  <a:gd name="T7" fmla="*/ 62 h 26"/>
                  <a:gd name="T8" fmla="*/ 38 w 25"/>
                  <a:gd name="T9" fmla="*/ 40 h 26"/>
                  <a:gd name="T10" fmla="*/ 45 w 25"/>
                  <a:gd name="T11" fmla="*/ 16 h 26"/>
                  <a:gd name="T12" fmla="*/ 58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2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3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7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59AEDE1-18E6-8454-C58A-D9AD1E0CF55F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1506" y="880"/>
                <a:ext cx="61" cy="37"/>
              </a:xfrm>
              <a:custGeom>
                <a:avLst/>
                <a:gdLst>
                  <a:gd name="T0" fmla="*/ 35 w 45"/>
                  <a:gd name="T1" fmla="*/ 63 h 28"/>
                  <a:gd name="T2" fmla="*/ 76 w 45"/>
                  <a:gd name="T3" fmla="*/ 45 h 28"/>
                  <a:gd name="T4" fmla="*/ 92 w 45"/>
                  <a:gd name="T5" fmla="*/ 26 h 28"/>
                  <a:gd name="T6" fmla="*/ 113 w 45"/>
                  <a:gd name="T7" fmla="*/ 0 h 28"/>
                  <a:gd name="T8" fmla="*/ 72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3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4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8" y="1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1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DF5AD726-4167-A591-2F5A-86C808201FC4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1421" y="859"/>
                <a:ext cx="95" cy="44"/>
              </a:xfrm>
              <a:custGeom>
                <a:avLst/>
                <a:gdLst>
                  <a:gd name="T0" fmla="*/ 169 w 71"/>
                  <a:gd name="T1" fmla="*/ 1 h 33"/>
                  <a:gd name="T2" fmla="*/ 154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7 w 71"/>
                  <a:gd name="T17" fmla="*/ 20 h 33"/>
                  <a:gd name="T18" fmla="*/ 64 w 71"/>
                  <a:gd name="T19" fmla="*/ 36 h 33"/>
                  <a:gd name="T20" fmla="*/ 111 w 71"/>
                  <a:gd name="T21" fmla="*/ 49 h 33"/>
                  <a:gd name="T22" fmla="*/ 154 w 71"/>
                  <a:gd name="T23" fmla="*/ 48 h 33"/>
                  <a:gd name="T24" fmla="*/ 155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4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8" y="23"/>
                      <a:pt x="31" y="21"/>
                    </a:cubicBezTo>
                    <a:cubicBezTo>
                      <a:pt x="27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6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40" y="19"/>
                      <a:pt x="46" y="21"/>
                    </a:cubicBezTo>
                    <a:cubicBezTo>
                      <a:pt x="51" y="24"/>
                      <a:pt x="60" y="26"/>
                      <a:pt x="64" y="20"/>
                    </a:cubicBezTo>
                    <a:cubicBezTo>
                      <a:pt x="65" y="18"/>
                      <a:pt x="64" y="17"/>
                      <a:pt x="65" y="16"/>
                    </a:cubicBezTo>
                    <a:cubicBezTo>
                      <a:pt x="65" y="14"/>
                      <a:pt x="66" y="12"/>
                      <a:pt x="67" y="11"/>
                    </a:cubicBezTo>
                    <a:cubicBezTo>
                      <a:pt x="69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585DFAB8-545E-2900-FDDA-447779BDB600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1412" y="833"/>
                <a:ext cx="8" cy="14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0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3" y="3"/>
                      <a:pt x="5" y="7"/>
                      <a:pt x="6" y="10"/>
                    </a:cubicBezTo>
                    <a:cubicBezTo>
                      <a:pt x="5" y="7"/>
                      <a:pt x="3" y="6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97C417C6-E735-3404-696F-D0AABB69552F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1444" y="763"/>
                <a:ext cx="14" cy="106"/>
              </a:xfrm>
              <a:custGeom>
                <a:avLst/>
                <a:gdLst>
                  <a:gd name="T0" fmla="*/ 5 w 11"/>
                  <a:gd name="T1" fmla="*/ 0 h 80"/>
                  <a:gd name="T2" fmla="*/ 13 w 11"/>
                  <a:gd name="T3" fmla="*/ 23 h 80"/>
                  <a:gd name="T4" fmla="*/ 17 w 11"/>
                  <a:gd name="T5" fmla="*/ 49 h 80"/>
                  <a:gd name="T6" fmla="*/ 22 w 11"/>
                  <a:gd name="T7" fmla="*/ 93 h 80"/>
                  <a:gd name="T8" fmla="*/ 18 w 11"/>
                  <a:gd name="T9" fmla="*/ 129 h 80"/>
                  <a:gd name="T10" fmla="*/ 22 w 11"/>
                  <a:gd name="T11" fmla="*/ 172 h 80"/>
                  <a:gd name="T12" fmla="*/ 22 w 11"/>
                  <a:gd name="T13" fmla="*/ 186 h 80"/>
                  <a:gd name="T14" fmla="*/ 8 w 11"/>
                  <a:gd name="T15" fmla="*/ 134 h 80"/>
                  <a:gd name="T16" fmla="*/ 6 w 11"/>
                  <a:gd name="T17" fmla="*/ 86 h 80"/>
                  <a:gd name="T18" fmla="*/ 10 w 11"/>
                  <a:gd name="T19" fmla="*/ 56 h 80"/>
                  <a:gd name="T20" fmla="*/ 1 w 11"/>
                  <a:gd name="T21" fmla="*/ 33 h 80"/>
                  <a:gd name="T22" fmla="*/ 0 w 11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1" y="45"/>
                      <a:pt x="10" y="50"/>
                      <a:pt x="9" y="55"/>
                    </a:cubicBezTo>
                    <a:cubicBezTo>
                      <a:pt x="8" y="61"/>
                      <a:pt x="11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10" y="39"/>
                      <a:pt x="3" y="37"/>
                    </a:cubicBezTo>
                    <a:cubicBezTo>
                      <a:pt x="6" y="33"/>
                      <a:pt x="5" y="28"/>
                      <a:pt x="5" y="24"/>
                    </a:cubicBezTo>
                    <a:cubicBezTo>
                      <a:pt x="4" y="21"/>
                      <a:pt x="5" y="14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98A769C-F895-F26E-F718-3F2F8AA4D3CC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1464" y="767"/>
                <a:ext cx="14" cy="72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7 w 11"/>
                  <a:gd name="T5" fmla="*/ 64 h 54"/>
                  <a:gd name="T6" fmla="*/ 17 w 11"/>
                  <a:gd name="T7" fmla="*/ 80 h 54"/>
                  <a:gd name="T8" fmla="*/ 22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6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5" y="10"/>
                      <a:pt x="4" y="15"/>
                    </a:cubicBezTo>
                    <a:cubicBezTo>
                      <a:pt x="4" y="19"/>
                      <a:pt x="7" y="23"/>
                      <a:pt x="8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6"/>
                      <a:pt x="9" y="38"/>
                      <a:pt x="10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5" y="22"/>
                      <a:pt x="4" y="20"/>
                      <a:pt x="3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6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25A79EE5-D06B-EAA3-D896-83E3AFB13F3D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1496" y="764"/>
                <a:ext cx="9" cy="19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4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F7C0CD1B-2CCD-B4DB-3D23-0B5FF765FE65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1357" y="877"/>
                <a:ext cx="47" cy="18"/>
              </a:xfrm>
              <a:custGeom>
                <a:avLst/>
                <a:gdLst>
                  <a:gd name="T0" fmla="*/ 15 w 35"/>
                  <a:gd name="T1" fmla="*/ 11 h 13"/>
                  <a:gd name="T2" fmla="*/ 54 w 35"/>
                  <a:gd name="T3" fmla="*/ 24 h 13"/>
                  <a:gd name="T4" fmla="*/ 85 w 35"/>
                  <a:gd name="T5" fmla="*/ 33 h 13"/>
                  <a:gd name="T6" fmla="*/ 79 w 35"/>
                  <a:gd name="T7" fmla="*/ 11 h 13"/>
                  <a:gd name="T8" fmla="*/ 0 w 35"/>
                  <a:gd name="T9" fmla="*/ 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6" y="4"/>
                    </a:moveTo>
                    <a:cubicBezTo>
                      <a:pt x="11" y="8"/>
                      <a:pt x="15" y="8"/>
                      <a:pt x="22" y="9"/>
                    </a:cubicBezTo>
                    <a:cubicBezTo>
                      <a:pt x="26" y="9"/>
                      <a:pt x="32" y="9"/>
                      <a:pt x="35" y="12"/>
                    </a:cubicBezTo>
                    <a:cubicBezTo>
                      <a:pt x="34" y="10"/>
                      <a:pt x="33" y="7"/>
                      <a:pt x="33" y="4"/>
                    </a:cubicBezTo>
                    <a:cubicBezTo>
                      <a:pt x="34" y="13"/>
                      <a:pt x="4" y="0"/>
                      <a:pt x="0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6DB76316-B404-2DA2-C2C6-3E494AE8FCA9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1408" y="895"/>
                <a:ext cx="72" cy="32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48 w 54"/>
                  <a:gd name="T5" fmla="*/ 31 h 24"/>
                  <a:gd name="T6" fmla="*/ 85 w 54"/>
                  <a:gd name="T7" fmla="*/ 43 h 24"/>
                  <a:gd name="T8" fmla="*/ 128 w 54"/>
                  <a:gd name="T9" fmla="*/ 57 h 24"/>
                  <a:gd name="T10" fmla="*/ 97 w 54"/>
                  <a:gd name="T11" fmla="*/ 36 h 24"/>
                  <a:gd name="T12" fmla="*/ 64 w 54"/>
                  <a:gd name="T13" fmla="*/ 31 h 24"/>
                  <a:gd name="T14" fmla="*/ 36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7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7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4" y="11"/>
                      <a:pt x="19" y="7"/>
                      <a:pt x="15" y="6"/>
                    </a:cubicBezTo>
                    <a:cubicBezTo>
                      <a:pt x="11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A7FF6505-A168-78C5-FBEF-608D0409A98C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1342" y="904"/>
                <a:ext cx="58" cy="17"/>
              </a:xfrm>
              <a:custGeom>
                <a:avLst/>
                <a:gdLst>
                  <a:gd name="T0" fmla="*/ 0 w 43"/>
                  <a:gd name="T1" fmla="*/ 0 h 13"/>
                  <a:gd name="T2" fmla="*/ 57 w 43"/>
                  <a:gd name="T3" fmla="*/ 24 h 13"/>
                  <a:gd name="T4" fmla="*/ 105 w 43"/>
                  <a:gd name="T5" fmla="*/ 27 h 13"/>
                  <a:gd name="T6" fmla="*/ 51 w 43"/>
                  <a:gd name="T7" fmla="*/ 17 h 13"/>
                  <a:gd name="T8" fmla="*/ 0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0" y="0"/>
                    </a:moveTo>
                    <a:cubicBezTo>
                      <a:pt x="4" y="4"/>
                      <a:pt x="10" y="9"/>
                      <a:pt x="23" y="11"/>
                    </a:cubicBezTo>
                    <a:cubicBezTo>
                      <a:pt x="36" y="13"/>
                      <a:pt x="40" y="11"/>
                      <a:pt x="43" y="12"/>
                    </a:cubicBezTo>
                    <a:cubicBezTo>
                      <a:pt x="36" y="11"/>
                      <a:pt x="26" y="10"/>
                      <a:pt x="21" y="8"/>
                    </a:cubicBezTo>
                    <a:cubicBezTo>
                      <a:pt x="15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DE8C870B-BA41-7D60-D4F2-ECAB9C21FC4E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1405" y="921"/>
                <a:ext cx="64" cy="27"/>
              </a:xfrm>
              <a:custGeom>
                <a:avLst/>
                <a:gdLst>
                  <a:gd name="T0" fmla="*/ 0 w 48"/>
                  <a:gd name="T1" fmla="*/ 0 h 20"/>
                  <a:gd name="T2" fmla="*/ 65 w 48"/>
                  <a:gd name="T3" fmla="*/ 36 h 20"/>
                  <a:gd name="T4" fmla="*/ 113 w 48"/>
                  <a:gd name="T5" fmla="*/ 41 h 20"/>
                  <a:gd name="T6" fmla="*/ 49 w 48"/>
                  <a:gd name="T7" fmla="*/ 27 h 20"/>
                  <a:gd name="T8" fmla="*/ 0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0">
                    <a:moveTo>
                      <a:pt x="0" y="0"/>
                    </a:moveTo>
                    <a:cubicBezTo>
                      <a:pt x="3" y="2"/>
                      <a:pt x="12" y="10"/>
                      <a:pt x="28" y="15"/>
                    </a:cubicBezTo>
                    <a:cubicBezTo>
                      <a:pt x="45" y="20"/>
                      <a:pt x="44" y="15"/>
                      <a:pt x="48" y="16"/>
                    </a:cubicBezTo>
                    <a:cubicBezTo>
                      <a:pt x="43" y="15"/>
                      <a:pt x="31" y="15"/>
                      <a:pt x="21" y="11"/>
                    </a:cubicBezTo>
                    <a:cubicBezTo>
                      <a:pt x="11" y="6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4D6B8A59-9C0C-0D75-84A4-88290EAC3D0A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1488" y="925"/>
                <a:ext cx="10" cy="6"/>
              </a:xfrm>
              <a:custGeom>
                <a:avLst/>
                <a:gdLst>
                  <a:gd name="T0" fmla="*/ 16 w 8"/>
                  <a:gd name="T1" fmla="*/ 0 h 4"/>
                  <a:gd name="T2" fmla="*/ 0 w 8"/>
                  <a:gd name="T3" fmla="*/ 12 h 4"/>
                  <a:gd name="T4" fmla="*/ 14 w 8"/>
                  <a:gd name="T5" fmla="*/ 14 h 4"/>
                  <a:gd name="T6" fmla="*/ 16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6" y="4"/>
                      <a:pt x="6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7C59235C-CF06-69D6-88B5-057AB47972D2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1465" y="944"/>
                <a:ext cx="13" cy="7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7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886347FC-8EA8-E6D2-FC20-339C3390233B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1336" y="901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C938E026-5D4C-FCF2-F142-90761167EBC9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1316" y="863"/>
                <a:ext cx="9" cy="13"/>
              </a:xfrm>
              <a:custGeom>
                <a:avLst/>
                <a:gdLst>
                  <a:gd name="T0" fmla="*/ 0 w 7"/>
                  <a:gd name="T1" fmla="*/ 17 h 10"/>
                  <a:gd name="T2" fmla="*/ 13 w 7"/>
                  <a:gd name="T3" fmla="*/ 22 h 10"/>
                  <a:gd name="T4" fmla="*/ 13 w 7"/>
                  <a:gd name="T5" fmla="*/ 0 h 10"/>
                  <a:gd name="T6" fmla="*/ 5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6" y="0"/>
                    </a:cubicBezTo>
                    <a:cubicBezTo>
                      <a:pt x="6" y="3"/>
                      <a:pt x="4" y="7"/>
                      <a:pt x="2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24">
                <a:extLst>
                  <a:ext uri="{FF2B5EF4-FFF2-40B4-BE49-F238E27FC236}">
                    <a16:creationId xmlns:a16="http://schemas.microsoft.com/office/drawing/2014/main" id="{B5D87DDE-6421-DCB1-7DAC-825469167AFF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1350" y="812"/>
                <a:ext cx="18" cy="43"/>
              </a:xfrm>
              <a:custGeom>
                <a:avLst/>
                <a:gdLst>
                  <a:gd name="T0" fmla="*/ 29 w 13"/>
                  <a:gd name="T1" fmla="*/ 7 h 32"/>
                  <a:gd name="T2" fmla="*/ 11 w 13"/>
                  <a:gd name="T3" fmla="*/ 43 h 32"/>
                  <a:gd name="T4" fmla="*/ 11 w 13"/>
                  <a:gd name="T5" fmla="*/ 78 h 32"/>
                  <a:gd name="T6" fmla="*/ 8 w 13"/>
                  <a:gd name="T7" fmla="*/ 56 h 32"/>
                  <a:gd name="T8" fmla="*/ 6 w 13"/>
                  <a:gd name="T9" fmla="*/ 30 h 32"/>
                  <a:gd name="T10" fmla="*/ 35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4" y="32"/>
                    </a:cubicBezTo>
                    <a:cubicBezTo>
                      <a:pt x="5" y="29"/>
                      <a:pt x="4" y="26"/>
                      <a:pt x="3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25">
                <a:extLst>
                  <a:ext uri="{FF2B5EF4-FFF2-40B4-BE49-F238E27FC236}">
                    <a16:creationId xmlns:a16="http://schemas.microsoft.com/office/drawing/2014/main" id="{44FDB3D0-CD7E-DA1D-4314-F260A3B44ABF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1377" y="792"/>
                <a:ext cx="13" cy="60"/>
              </a:xfrm>
              <a:custGeom>
                <a:avLst/>
                <a:gdLst>
                  <a:gd name="T0" fmla="*/ 13 w 10"/>
                  <a:gd name="T1" fmla="*/ 1 h 45"/>
                  <a:gd name="T2" fmla="*/ 21 w 10"/>
                  <a:gd name="T3" fmla="*/ 27 h 45"/>
                  <a:gd name="T4" fmla="*/ 12 w 10"/>
                  <a:gd name="T5" fmla="*/ 57 h 45"/>
                  <a:gd name="T6" fmla="*/ 7 w 10"/>
                  <a:gd name="T7" fmla="*/ 107 h 45"/>
                  <a:gd name="T8" fmla="*/ 0 w 10"/>
                  <a:gd name="T9" fmla="*/ 71 h 45"/>
                  <a:gd name="T10" fmla="*/ 9 w 10"/>
                  <a:gd name="T11" fmla="*/ 44 h 45"/>
                  <a:gd name="T12" fmla="*/ 12 w 10"/>
                  <a:gd name="T13" fmla="*/ 27 h 45"/>
                  <a:gd name="T14" fmla="*/ 13 w 10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6" y="1"/>
                    </a:moveTo>
                    <a:cubicBezTo>
                      <a:pt x="4" y="5"/>
                      <a:pt x="7" y="8"/>
                      <a:pt x="9" y="11"/>
                    </a:cubicBezTo>
                    <a:cubicBezTo>
                      <a:pt x="10" y="14"/>
                      <a:pt x="6" y="21"/>
                      <a:pt x="5" y="24"/>
                    </a:cubicBezTo>
                    <a:cubicBezTo>
                      <a:pt x="1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1" y="26"/>
                      <a:pt x="3" y="23"/>
                      <a:pt x="4" y="19"/>
                    </a:cubicBezTo>
                    <a:cubicBezTo>
                      <a:pt x="5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26">
                <a:extLst>
                  <a:ext uri="{FF2B5EF4-FFF2-40B4-BE49-F238E27FC236}">
                    <a16:creationId xmlns:a16="http://schemas.microsoft.com/office/drawing/2014/main" id="{072BB923-432A-7414-4A04-682D454915A1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1386" y="793"/>
                <a:ext cx="10" cy="12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3"/>
                      <a:pt x="2" y="9"/>
                      <a:pt x="7" y="7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27">
                <a:extLst>
                  <a:ext uri="{FF2B5EF4-FFF2-40B4-BE49-F238E27FC236}">
                    <a16:creationId xmlns:a16="http://schemas.microsoft.com/office/drawing/2014/main" id="{1B1A3E69-FAB8-D069-D382-75F180588E9B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1410" y="788"/>
                <a:ext cx="12" cy="45"/>
              </a:xfrm>
              <a:custGeom>
                <a:avLst/>
                <a:gdLst>
                  <a:gd name="T0" fmla="*/ 9 w 9"/>
                  <a:gd name="T1" fmla="*/ 0 h 34"/>
                  <a:gd name="T2" fmla="*/ 16 w 9"/>
                  <a:gd name="T3" fmla="*/ 20 h 34"/>
                  <a:gd name="T4" fmla="*/ 21 w 9"/>
                  <a:gd name="T5" fmla="*/ 37 h 34"/>
                  <a:gd name="T6" fmla="*/ 0 w 9"/>
                  <a:gd name="T7" fmla="*/ 79 h 34"/>
                  <a:gd name="T8" fmla="*/ 9 w 9"/>
                  <a:gd name="T9" fmla="*/ 60 h 34"/>
                  <a:gd name="T10" fmla="*/ 16 w 9"/>
                  <a:gd name="T11" fmla="*/ 37 h 34"/>
                  <a:gd name="T12" fmla="*/ 12 w 9"/>
                  <a:gd name="T13" fmla="*/ 16 h 34"/>
                  <a:gd name="T14" fmla="*/ 9 w 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6" y="2"/>
                      <a:pt x="6" y="6"/>
                      <a:pt x="7" y="8"/>
                    </a:cubicBezTo>
                    <a:cubicBezTo>
                      <a:pt x="8" y="11"/>
                      <a:pt x="9" y="13"/>
                      <a:pt x="9" y="16"/>
                    </a:cubicBezTo>
                    <a:cubicBezTo>
                      <a:pt x="8" y="23"/>
                      <a:pt x="4" y="29"/>
                      <a:pt x="0" y="34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7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128">
                <a:extLst>
                  <a:ext uri="{FF2B5EF4-FFF2-40B4-BE49-F238E27FC236}">
                    <a16:creationId xmlns:a16="http://schemas.microsoft.com/office/drawing/2014/main" id="{1D96654D-94EA-C198-11BA-67FA7D531F1D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1414" y="779"/>
                <a:ext cx="8" cy="12"/>
              </a:xfrm>
              <a:custGeom>
                <a:avLst/>
                <a:gdLst>
                  <a:gd name="T0" fmla="*/ 0 w 6"/>
                  <a:gd name="T1" fmla="*/ 1 h 9"/>
                  <a:gd name="T2" fmla="*/ 12 w 6"/>
                  <a:gd name="T3" fmla="*/ 21 h 9"/>
                  <a:gd name="T4" fmla="*/ 12 w 6"/>
                  <a:gd name="T5" fmla="*/ 9 h 9"/>
                  <a:gd name="T6" fmla="*/ 15 w 6"/>
                  <a:gd name="T7" fmla="*/ 0 h 9"/>
                  <a:gd name="T8" fmla="*/ 7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3" y="2"/>
                      <a:pt x="4" y="6"/>
                      <a:pt x="5" y="9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1"/>
                      <a:pt x="6" y="4"/>
                      <a:pt x="3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129">
                <a:extLst>
                  <a:ext uri="{FF2B5EF4-FFF2-40B4-BE49-F238E27FC236}">
                    <a16:creationId xmlns:a16="http://schemas.microsoft.com/office/drawing/2014/main" id="{A35ED2D6-7791-6E57-657E-777C15F11FAB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1481" y="787"/>
                <a:ext cx="33" cy="29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7 h 22"/>
                  <a:gd name="T8" fmla="*/ 58 w 25"/>
                  <a:gd name="T9" fmla="*/ 50 h 22"/>
                  <a:gd name="T10" fmla="*/ 44 w 25"/>
                  <a:gd name="T11" fmla="*/ 34 h 22"/>
                  <a:gd name="T12" fmla="*/ 37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3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6"/>
                    </a:cubicBezTo>
                    <a:cubicBezTo>
                      <a:pt x="22" y="18"/>
                      <a:pt x="23" y="20"/>
                      <a:pt x="25" y="22"/>
                    </a:cubicBezTo>
                    <a:cubicBezTo>
                      <a:pt x="23" y="21"/>
                      <a:pt x="21" y="17"/>
                      <a:pt x="19" y="15"/>
                    </a:cubicBezTo>
                    <a:cubicBezTo>
                      <a:pt x="18" y="12"/>
                      <a:pt x="18" y="8"/>
                      <a:pt x="16" y="6"/>
                    </a:cubicBezTo>
                    <a:cubicBezTo>
                      <a:pt x="11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130">
                <a:extLst>
                  <a:ext uri="{FF2B5EF4-FFF2-40B4-BE49-F238E27FC236}">
                    <a16:creationId xmlns:a16="http://schemas.microsoft.com/office/drawing/2014/main" id="{AC3368CF-03C6-86DD-FA54-02B1F673F393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1512" y="791"/>
                <a:ext cx="19" cy="26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1 h 20"/>
                  <a:gd name="T4" fmla="*/ 10 w 14"/>
                  <a:gd name="T5" fmla="*/ 9 h 20"/>
                  <a:gd name="T6" fmla="*/ 20 w 14"/>
                  <a:gd name="T7" fmla="*/ 21 h 20"/>
                  <a:gd name="T8" fmla="*/ 33 w 14"/>
                  <a:gd name="T9" fmla="*/ 29 h 20"/>
                  <a:gd name="T10" fmla="*/ 35 w 14"/>
                  <a:gd name="T11" fmla="*/ 44 h 20"/>
                  <a:gd name="T12" fmla="*/ 30 w 14"/>
                  <a:gd name="T13" fmla="*/ 35 h 20"/>
                  <a:gd name="T14" fmla="*/ 19 w 14"/>
                  <a:gd name="T15" fmla="*/ 23 h 20"/>
                  <a:gd name="T16" fmla="*/ 5 w 14"/>
                  <a:gd name="T17" fmla="*/ 12 h 20"/>
                  <a:gd name="T18" fmla="*/ 1 w 14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0"/>
                      <a:pt x="2" y="0"/>
                      <a:pt x="3" y="1"/>
                    </a:cubicBezTo>
                    <a:cubicBezTo>
                      <a:pt x="3" y="1"/>
                      <a:pt x="3" y="3"/>
                      <a:pt x="4" y="4"/>
                    </a:cubicBezTo>
                    <a:cubicBezTo>
                      <a:pt x="5" y="6"/>
                      <a:pt x="6" y="7"/>
                      <a:pt x="8" y="9"/>
                    </a:cubicBezTo>
                    <a:cubicBezTo>
                      <a:pt x="9" y="10"/>
                      <a:pt x="12" y="12"/>
                      <a:pt x="13" y="13"/>
                    </a:cubicBezTo>
                    <a:cubicBezTo>
                      <a:pt x="14" y="16"/>
                      <a:pt x="13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0" y="14"/>
                      <a:pt x="9" y="13"/>
                      <a:pt x="7" y="11"/>
                    </a:cubicBezTo>
                    <a:cubicBezTo>
                      <a:pt x="6" y="9"/>
                      <a:pt x="4" y="8"/>
                      <a:pt x="2" y="5"/>
                    </a:cubicBezTo>
                    <a:cubicBezTo>
                      <a:pt x="1" y="4"/>
                      <a:pt x="2" y="2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131">
                <a:extLst>
                  <a:ext uri="{FF2B5EF4-FFF2-40B4-BE49-F238E27FC236}">
                    <a16:creationId xmlns:a16="http://schemas.microsoft.com/office/drawing/2014/main" id="{5710AC9C-A866-FC3C-15AB-8CA0D6237FB3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1498" y="824"/>
                <a:ext cx="7" cy="32"/>
              </a:xfrm>
              <a:custGeom>
                <a:avLst/>
                <a:gdLst>
                  <a:gd name="T0" fmla="*/ 0 w 5"/>
                  <a:gd name="T1" fmla="*/ 0 h 24"/>
                  <a:gd name="T2" fmla="*/ 8 w 5"/>
                  <a:gd name="T3" fmla="*/ 33 h 24"/>
                  <a:gd name="T4" fmla="*/ 14 w 5"/>
                  <a:gd name="T5" fmla="*/ 57 h 24"/>
                  <a:gd name="T6" fmla="*/ 11 w 5"/>
                  <a:gd name="T7" fmla="*/ 31 h 24"/>
                  <a:gd name="T8" fmla="*/ 8 w 5"/>
                  <a:gd name="T9" fmla="*/ 12 h 24"/>
                  <a:gd name="T10" fmla="*/ 0 w 5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2" y="4"/>
                      <a:pt x="2" y="9"/>
                      <a:pt x="3" y="14"/>
                    </a:cubicBezTo>
                    <a:cubicBezTo>
                      <a:pt x="3" y="17"/>
                      <a:pt x="4" y="21"/>
                      <a:pt x="5" y="24"/>
                    </a:cubicBezTo>
                    <a:cubicBezTo>
                      <a:pt x="4" y="21"/>
                      <a:pt x="5" y="16"/>
                      <a:pt x="4" y="13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ED7C2093-EF48-1F04-64C0-2A9804CD48D8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1519" y="795"/>
                <a:ext cx="16" cy="13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E1D2A710-CF67-7FF7-B1C9-8102434E8DFB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1482" y="793"/>
                <a:ext cx="22" cy="14"/>
              </a:xfrm>
              <a:custGeom>
                <a:avLst/>
                <a:gdLst>
                  <a:gd name="T0" fmla="*/ 0 w 16"/>
                  <a:gd name="T1" fmla="*/ 8 h 10"/>
                  <a:gd name="T2" fmla="*/ 23 w 16"/>
                  <a:gd name="T3" fmla="*/ 1 h 10"/>
                  <a:gd name="T4" fmla="*/ 41 w 16"/>
                  <a:gd name="T5" fmla="*/ 28 h 10"/>
                  <a:gd name="T6" fmla="*/ 21 w 16"/>
                  <a:gd name="T7" fmla="*/ 6 h 10"/>
                  <a:gd name="T8" fmla="*/ 1 w 16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5" y="7"/>
                      <a:pt x="16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134">
                <a:extLst>
                  <a:ext uri="{FF2B5EF4-FFF2-40B4-BE49-F238E27FC236}">
                    <a16:creationId xmlns:a16="http://schemas.microsoft.com/office/drawing/2014/main" id="{EAE95308-D02F-74BC-1167-FF8347AF827A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1580" y="853"/>
                <a:ext cx="5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4 h 4"/>
                  <a:gd name="T4" fmla="*/ 8 w 4"/>
                  <a:gd name="T5" fmla="*/ 14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135">
                <a:extLst>
                  <a:ext uri="{FF2B5EF4-FFF2-40B4-BE49-F238E27FC236}">
                    <a16:creationId xmlns:a16="http://schemas.microsoft.com/office/drawing/2014/main" id="{2B384B2B-5122-E655-947C-60F015C84003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 bwMode="auto">
              <a:xfrm>
                <a:off x="1527" y="905"/>
                <a:ext cx="88" cy="34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5 w 66"/>
                  <a:gd name="T5" fmla="*/ 42 h 25"/>
                  <a:gd name="T6" fmla="*/ 156 w 66"/>
                  <a:gd name="T7" fmla="*/ 0 h 25"/>
                  <a:gd name="T8" fmla="*/ 137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3" y="15"/>
                      <a:pt x="19" y="25"/>
                      <a:pt x="30" y="25"/>
                    </a:cubicBezTo>
                    <a:cubicBezTo>
                      <a:pt x="42" y="25"/>
                      <a:pt x="53" y="21"/>
                      <a:pt x="57" y="17"/>
                    </a:cubicBezTo>
                    <a:cubicBezTo>
                      <a:pt x="61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8" y="12"/>
                    </a:cubicBezTo>
                    <a:cubicBezTo>
                      <a:pt x="56" y="14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9" y="13"/>
                      <a:pt x="10" y="10"/>
                      <a:pt x="11" y="9"/>
                    </a:cubicBezTo>
                    <a:cubicBezTo>
                      <a:pt x="12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136">
                <a:extLst>
                  <a:ext uri="{FF2B5EF4-FFF2-40B4-BE49-F238E27FC236}">
                    <a16:creationId xmlns:a16="http://schemas.microsoft.com/office/drawing/2014/main" id="{7F3A3E8B-1AFE-6F28-C769-46827A2D537E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1549" y="899"/>
                <a:ext cx="10" cy="13"/>
              </a:xfrm>
              <a:custGeom>
                <a:avLst/>
                <a:gdLst>
                  <a:gd name="T0" fmla="*/ 0 w 7"/>
                  <a:gd name="T1" fmla="*/ 22 h 10"/>
                  <a:gd name="T2" fmla="*/ 20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6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137">
                <a:extLst>
                  <a:ext uri="{FF2B5EF4-FFF2-40B4-BE49-F238E27FC236}">
                    <a16:creationId xmlns:a16="http://schemas.microsoft.com/office/drawing/2014/main" id="{F9172A33-DE0A-43A9-CF9F-3B30928264B9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1454" y="923"/>
                <a:ext cx="81" cy="46"/>
              </a:xfrm>
              <a:custGeom>
                <a:avLst/>
                <a:gdLst>
                  <a:gd name="T0" fmla="*/ 131 w 60"/>
                  <a:gd name="T1" fmla="*/ 0 h 35"/>
                  <a:gd name="T2" fmla="*/ 140 w 60"/>
                  <a:gd name="T3" fmla="*/ 34 h 35"/>
                  <a:gd name="T4" fmla="*/ 105 w 60"/>
                  <a:gd name="T5" fmla="*/ 72 h 35"/>
                  <a:gd name="T6" fmla="*/ 32 w 60"/>
                  <a:gd name="T7" fmla="*/ 72 h 35"/>
                  <a:gd name="T8" fmla="*/ 0 w 60"/>
                  <a:gd name="T9" fmla="*/ 72 h 35"/>
                  <a:gd name="T10" fmla="*/ 36 w 60"/>
                  <a:gd name="T11" fmla="*/ 66 h 35"/>
                  <a:gd name="T12" fmla="*/ 104 w 60"/>
                  <a:gd name="T13" fmla="*/ 51 h 35"/>
                  <a:gd name="T14" fmla="*/ 131 w 60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3" y="0"/>
                    </a:moveTo>
                    <a:cubicBezTo>
                      <a:pt x="56" y="3"/>
                      <a:pt x="60" y="6"/>
                      <a:pt x="57" y="15"/>
                    </a:cubicBezTo>
                    <a:cubicBezTo>
                      <a:pt x="54" y="24"/>
                      <a:pt x="49" y="30"/>
                      <a:pt x="43" y="32"/>
                    </a:cubicBezTo>
                    <a:cubicBezTo>
                      <a:pt x="37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29"/>
                      <a:pt x="15" y="29"/>
                    </a:cubicBezTo>
                    <a:cubicBezTo>
                      <a:pt x="20" y="29"/>
                      <a:pt x="31" y="30"/>
                      <a:pt x="42" y="23"/>
                    </a:cubicBezTo>
                    <a:cubicBezTo>
                      <a:pt x="53" y="15"/>
                      <a:pt x="58" y="9"/>
                      <a:pt x="53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138">
                <a:extLst>
                  <a:ext uri="{FF2B5EF4-FFF2-40B4-BE49-F238E27FC236}">
                    <a16:creationId xmlns:a16="http://schemas.microsoft.com/office/drawing/2014/main" id="{28CAAD79-C819-D72C-EACF-1508003FE248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1341" y="944"/>
                <a:ext cx="80" cy="13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9" y="3"/>
                      <a:pt x="26" y="3"/>
                    </a:cubicBezTo>
                    <a:cubicBezTo>
                      <a:pt x="34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139">
                <a:extLst>
                  <a:ext uri="{FF2B5EF4-FFF2-40B4-BE49-F238E27FC236}">
                    <a16:creationId xmlns:a16="http://schemas.microsoft.com/office/drawing/2014/main" id="{4A757359-0D2D-02DE-4577-8E41877D9A30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 bwMode="auto">
              <a:xfrm>
                <a:off x="1428" y="959"/>
                <a:ext cx="40" cy="8"/>
              </a:xfrm>
              <a:custGeom>
                <a:avLst/>
                <a:gdLst>
                  <a:gd name="T0" fmla="*/ 0 w 30"/>
                  <a:gd name="T1" fmla="*/ 0 h 6"/>
                  <a:gd name="T2" fmla="*/ 59 w 30"/>
                  <a:gd name="T3" fmla="*/ 15 h 6"/>
                  <a:gd name="T4" fmla="*/ 69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5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140">
                <a:extLst>
                  <a:ext uri="{FF2B5EF4-FFF2-40B4-BE49-F238E27FC236}">
                    <a16:creationId xmlns:a16="http://schemas.microsoft.com/office/drawing/2014/main" id="{6078C743-93B5-595F-62B1-CDAC55613FE5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1429" y="872"/>
                <a:ext cx="60" cy="28"/>
              </a:xfrm>
              <a:custGeom>
                <a:avLst/>
                <a:gdLst>
                  <a:gd name="T0" fmla="*/ 0 w 45"/>
                  <a:gd name="T1" fmla="*/ 0 h 21"/>
                  <a:gd name="T2" fmla="*/ 43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2" y="8"/>
                      <a:pt x="18" y="10"/>
                    </a:cubicBezTo>
                    <a:cubicBezTo>
                      <a:pt x="22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3" y="18"/>
                      <a:pt x="35" y="18"/>
                      <a:pt x="31" y="17"/>
                    </a:cubicBezTo>
                    <a:cubicBezTo>
                      <a:pt x="27" y="15"/>
                      <a:pt x="22" y="14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141">
                <a:extLst>
                  <a:ext uri="{FF2B5EF4-FFF2-40B4-BE49-F238E27FC236}">
                    <a16:creationId xmlns:a16="http://schemas.microsoft.com/office/drawing/2014/main" id="{2D595EE6-D6AC-F553-5F50-F6125B277FE3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1573" y="816"/>
                <a:ext cx="12" cy="28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5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8" y="17"/>
                      <a:pt x="6" y="21"/>
                    </a:cubicBezTo>
                    <a:cubicBezTo>
                      <a:pt x="8" y="15"/>
                      <a:pt x="5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142">
                <a:extLst>
                  <a:ext uri="{FF2B5EF4-FFF2-40B4-BE49-F238E27FC236}">
                    <a16:creationId xmlns:a16="http://schemas.microsoft.com/office/drawing/2014/main" id="{2C20CC2D-B41A-0772-630C-8F4B3438A586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 bwMode="auto">
              <a:xfrm>
                <a:off x="1585" y="836"/>
                <a:ext cx="18" cy="32"/>
              </a:xfrm>
              <a:custGeom>
                <a:avLst/>
                <a:gdLst>
                  <a:gd name="T0" fmla="*/ 6 w 13"/>
                  <a:gd name="T1" fmla="*/ 15 h 24"/>
                  <a:gd name="T2" fmla="*/ 24 w 13"/>
                  <a:gd name="T3" fmla="*/ 33 h 24"/>
                  <a:gd name="T4" fmla="*/ 29 w 13"/>
                  <a:gd name="T5" fmla="*/ 57 h 24"/>
                  <a:gd name="T6" fmla="*/ 21 w 13"/>
                  <a:gd name="T7" fmla="*/ 16 h 24"/>
                  <a:gd name="T8" fmla="*/ 0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2" y="6"/>
                    </a:moveTo>
                    <a:cubicBezTo>
                      <a:pt x="6" y="7"/>
                      <a:pt x="7" y="10"/>
                      <a:pt x="9" y="14"/>
                    </a:cubicBezTo>
                    <a:cubicBezTo>
                      <a:pt x="10" y="17"/>
                      <a:pt x="12" y="20"/>
                      <a:pt x="11" y="24"/>
                    </a:cubicBezTo>
                    <a:cubicBezTo>
                      <a:pt x="13" y="19"/>
                      <a:pt x="10" y="11"/>
                      <a:pt x="8" y="7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143">
                <a:extLst>
                  <a:ext uri="{FF2B5EF4-FFF2-40B4-BE49-F238E27FC236}">
                    <a16:creationId xmlns:a16="http://schemas.microsoft.com/office/drawing/2014/main" id="{5C82BC8E-A153-145C-D60E-E81DC3385EEF}"/>
                  </a:ext>
                </a:extLst>
              </p:cNvPr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1442" y="969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8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3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8" y="0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ubicBezTo>
                      <a:pt x="3" y="6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144">
                <a:extLst>
                  <a:ext uri="{FF2B5EF4-FFF2-40B4-BE49-F238E27FC236}">
                    <a16:creationId xmlns:a16="http://schemas.microsoft.com/office/drawing/2014/main" id="{22BAE3CF-9D42-69FD-1C42-F774D4A91740}"/>
                  </a:ext>
                </a:extLst>
              </p:cNvPr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1453" y="968"/>
                <a:ext cx="20" cy="11"/>
              </a:xfrm>
              <a:custGeom>
                <a:avLst/>
                <a:gdLst>
                  <a:gd name="T0" fmla="*/ 0 w 15"/>
                  <a:gd name="T1" fmla="*/ 0 h 8"/>
                  <a:gd name="T2" fmla="*/ 20 w 15"/>
                  <a:gd name="T3" fmla="*/ 6 h 8"/>
                  <a:gd name="T4" fmla="*/ 27 w 15"/>
                  <a:gd name="T5" fmla="*/ 15 h 8"/>
                  <a:gd name="T6" fmla="*/ 27 w 15"/>
                  <a:gd name="T7" fmla="*/ 21 h 8"/>
                  <a:gd name="T8" fmla="*/ 33 w 15"/>
                  <a:gd name="T9" fmla="*/ 0 h 8"/>
                  <a:gd name="T10" fmla="*/ 31 w 15"/>
                  <a:gd name="T11" fmla="*/ 0 h 8"/>
                  <a:gd name="T12" fmla="*/ 28 w 15"/>
                  <a:gd name="T13" fmla="*/ 0 h 8"/>
                  <a:gd name="T14" fmla="*/ 20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  <a:cubicBezTo>
                      <a:pt x="9" y="2"/>
                      <a:pt x="12" y="4"/>
                      <a:pt x="11" y="6"/>
                    </a:cubicBezTo>
                    <a:cubicBezTo>
                      <a:pt x="10" y="8"/>
                      <a:pt x="11" y="7"/>
                      <a:pt x="11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145">
                <a:extLst>
                  <a:ext uri="{FF2B5EF4-FFF2-40B4-BE49-F238E27FC236}">
                    <a16:creationId xmlns:a16="http://schemas.microsoft.com/office/drawing/2014/main" id="{9AA03837-77AE-B760-D017-D2980A3BDA12}"/>
                  </a:ext>
                </a:extLst>
              </p:cNvPr>
              <p:cNvSpPr/>
              <p:nvPr>
                <p:custDataLst>
                  <p:tags r:id="rId319"/>
                </p:custDataLst>
              </p:nvPr>
            </p:nvSpPr>
            <p:spPr bwMode="auto">
              <a:xfrm>
                <a:off x="1377" y="972"/>
                <a:ext cx="51" cy="32"/>
              </a:xfrm>
              <a:custGeom>
                <a:avLst/>
                <a:gdLst>
                  <a:gd name="T0" fmla="*/ 79 w 38"/>
                  <a:gd name="T1" fmla="*/ 0 h 24"/>
                  <a:gd name="T2" fmla="*/ 54 w 38"/>
                  <a:gd name="T3" fmla="*/ 23 h 24"/>
                  <a:gd name="T4" fmla="*/ 0 w 38"/>
                  <a:gd name="T5" fmla="*/ 49 h 24"/>
                  <a:gd name="T6" fmla="*/ 1 w 38"/>
                  <a:gd name="T7" fmla="*/ 57 h 24"/>
                  <a:gd name="T8" fmla="*/ 20 w 38"/>
                  <a:gd name="T9" fmla="*/ 41 h 24"/>
                  <a:gd name="T10" fmla="*/ 56 w 38"/>
                  <a:gd name="T11" fmla="*/ 27 h 24"/>
                  <a:gd name="T12" fmla="*/ 79 w 38"/>
                  <a:gd name="T13" fmla="*/ 7 h 24"/>
                  <a:gd name="T14" fmla="*/ 91 w 38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33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2"/>
                      <a:pt x="2" y="17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4" y="19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5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146">
                <a:extLst>
                  <a:ext uri="{FF2B5EF4-FFF2-40B4-BE49-F238E27FC236}">
                    <a16:creationId xmlns:a16="http://schemas.microsoft.com/office/drawing/2014/main" id="{79B46DEC-50A4-64B5-12FF-A50E4CAD31D9}"/>
                  </a:ext>
                </a:extLst>
              </p:cNvPr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1356" y="956"/>
                <a:ext cx="85" cy="9"/>
              </a:xfrm>
              <a:custGeom>
                <a:avLst/>
                <a:gdLst>
                  <a:gd name="T0" fmla="*/ 0 w 64"/>
                  <a:gd name="T1" fmla="*/ 1 h 7"/>
                  <a:gd name="T2" fmla="*/ 44 w 64"/>
                  <a:gd name="T3" fmla="*/ 5 h 7"/>
                  <a:gd name="T4" fmla="*/ 70 w 64"/>
                  <a:gd name="T5" fmla="*/ 8 h 7"/>
                  <a:gd name="T6" fmla="*/ 108 w 64"/>
                  <a:gd name="T7" fmla="*/ 6 h 7"/>
                  <a:gd name="T8" fmla="*/ 122 w 64"/>
                  <a:gd name="T9" fmla="*/ 5 h 7"/>
                  <a:gd name="T10" fmla="*/ 141 w 64"/>
                  <a:gd name="T11" fmla="*/ 10 h 7"/>
                  <a:gd name="T12" fmla="*/ 150 w 64"/>
                  <a:gd name="T13" fmla="*/ 15 h 7"/>
                  <a:gd name="T14" fmla="*/ 120 w 64"/>
                  <a:gd name="T15" fmla="*/ 10 h 7"/>
                  <a:gd name="T16" fmla="*/ 69 w 64"/>
                  <a:gd name="T17" fmla="*/ 10 h 7"/>
                  <a:gd name="T18" fmla="*/ 0 w 64"/>
                  <a:gd name="T19" fmla="*/ 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7">
                    <a:moveTo>
                      <a:pt x="0" y="1"/>
                    </a:moveTo>
                    <a:cubicBezTo>
                      <a:pt x="5" y="0"/>
                      <a:pt x="15" y="2"/>
                      <a:pt x="19" y="2"/>
                    </a:cubicBezTo>
                    <a:cubicBezTo>
                      <a:pt x="22" y="2"/>
                      <a:pt x="26" y="4"/>
                      <a:pt x="30" y="4"/>
                    </a:cubicBezTo>
                    <a:cubicBezTo>
                      <a:pt x="34" y="4"/>
                      <a:pt x="40" y="4"/>
                      <a:pt x="46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7" y="5"/>
                      <a:pt x="60" y="5"/>
                    </a:cubicBezTo>
                    <a:cubicBezTo>
                      <a:pt x="62" y="6"/>
                      <a:pt x="64" y="7"/>
                      <a:pt x="64" y="7"/>
                    </a:cubicBezTo>
                    <a:cubicBezTo>
                      <a:pt x="61" y="7"/>
                      <a:pt x="56" y="6"/>
                      <a:pt x="51" y="5"/>
                    </a:cubicBezTo>
                    <a:cubicBezTo>
                      <a:pt x="46" y="5"/>
                      <a:pt x="40" y="7"/>
                      <a:pt x="29" y="5"/>
                    </a:cubicBezTo>
                    <a:cubicBezTo>
                      <a:pt x="22" y="4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147">
                <a:extLst>
                  <a:ext uri="{FF2B5EF4-FFF2-40B4-BE49-F238E27FC236}">
                    <a16:creationId xmlns:a16="http://schemas.microsoft.com/office/drawing/2014/main" id="{2455A8E8-FC7C-5AF0-B65F-AD5AFF911CA1}"/>
                  </a:ext>
                </a:extLst>
              </p:cNvPr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1390" y="972"/>
                <a:ext cx="15" cy="5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0 h 4"/>
                  <a:gd name="T16" fmla="*/ 20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148">
                <a:extLst>
                  <a:ext uri="{FF2B5EF4-FFF2-40B4-BE49-F238E27FC236}">
                    <a16:creationId xmlns:a16="http://schemas.microsoft.com/office/drawing/2014/main" id="{4755BFA9-40FF-EFCB-A4B3-D97E68D5AD4B}"/>
                  </a:ext>
                </a:extLst>
              </p:cNvPr>
              <p:cNvSpPr/>
              <p:nvPr>
                <p:custDataLst>
                  <p:tags r:id="rId322"/>
                </p:custDataLst>
              </p:nvPr>
            </p:nvSpPr>
            <p:spPr bwMode="auto">
              <a:xfrm>
                <a:off x="1405" y="972"/>
                <a:ext cx="9" cy="7"/>
              </a:xfrm>
              <a:custGeom>
                <a:avLst/>
                <a:gdLst>
                  <a:gd name="T0" fmla="*/ 0 w 7"/>
                  <a:gd name="T1" fmla="*/ 6 h 5"/>
                  <a:gd name="T2" fmla="*/ 1 w 7"/>
                  <a:gd name="T3" fmla="*/ 8 h 5"/>
                  <a:gd name="T4" fmla="*/ 0 w 7"/>
                  <a:gd name="T5" fmla="*/ 14 h 5"/>
                  <a:gd name="T6" fmla="*/ 8 w 7"/>
                  <a:gd name="T7" fmla="*/ 8 h 5"/>
                  <a:gd name="T8" fmla="*/ 8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7" y="0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Freeform 149">
                <a:extLst>
                  <a:ext uri="{FF2B5EF4-FFF2-40B4-BE49-F238E27FC236}">
                    <a16:creationId xmlns:a16="http://schemas.microsoft.com/office/drawing/2014/main" id="{89CCFDF5-5911-3E5A-533B-6C5908A160A5}"/>
                  </a:ext>
                </a:extLst>
              </p:cNvPr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1412" y="972"/>
                <a:ext cx="5" cy="7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4 h 5"/>
                  <a:gd name="T4" fmla="*/ 6 w 4"/>
                  <a:gd name="T5" fmla="*/ 6 h 5"/>
                  <a:gd name="T6" fmla="*/ 8 w 4"/>
                  <a:gd name="T7" fmla="*/ 1 h 5"/>
                  <a:gd name="T8" fmla="*/ 5 w 4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2" name="Freeform 150">
                <a:extLst>
                  <a:ext uri="{FF2B5EF4-FFF2-40B4-BE49-F238E27FC236}">
                    <a16:creationId xmlns:a16="http://schemas.microsoft.com/office/drawing/2014/main" id="{61A7BA6F-2C75-419D-34C4-3802E488A136}"/>
                  </a:ext>
                </a:extLst>
              </p:cNvPr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1414" y="973"/>
                <a:ext cx="6" cy="8"/>
              </a:xfrm>
              <a:custGeom>
                <a:avLst/>
                <a:gdLst>
                  <a:gd name="T0" fmla="*/ 5 w 4"/>
                  <a:gd name="T1" fmla="*/ 1 h 6"/>
                  <a:gd name="T2" fmla="*/ 0 w 4"/>
                  <a:gd name="T3" fmla="*/ 15 h 6"/>
                  <a:gd name="T4" fmla="*/ 12 w 4"/>
                  <a:gd name="T5" fmla="*/ 7 h 6"/>
                  <a:gd name="T6" fmla="*/ 14 w 4"/>
                  <a:gd name="T7" fmla="*/ 0 h 6"/>
                  <a:gd name="T8" fmla="*/ 5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" name="Freeform 151">
                <a:extLst>
                  <a:ext uri="{FF2B5EF4-FFF2-40B4-BE49-F238E27FC236}">
                    <a16:creationId xmlns:a16="http://schemas.microsoft.com/office/drawing/2014/main" id="{F2D710A0-CF69-030E-CAC5-FC10549303BE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 bwMode="auto">
              <a:xfrm>
                <a:off x="1425" y="963"/>
                <a:ext cx="11" cy="4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1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1"/>
                      <a:pt x="1" y="3"/>
                      <a:pt x="0" y="3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2"/>
                      <a:pt x="8" y="1"/>
                      <a:pt x="7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" name="Freeform 152">
                <a:extLst>
                  <a:ext uri="{FF2B5EF4-FFF2-40B4-BE49-F238E27FC236}">
                    <a16:creationId xmlns:a16="http://schemas.microsoft.com/office/drawing/2014/main" id="{38DCDEA7-EF38-5A39-18A4-3B2EC4568A6C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1422" y="964"/>
                <a:ext cx="18" cy="7"/>
              </a:xfrm>
              <a:custGeom>
                <a:avLst/>
                <a:gdLst>
                  <a:gd name="T0" fmla="*/ 24 w 13"/>
                  <a:gd name="T1" fmla="*/ 0 h 5"/>
                  <a:gd name="T2" fmla="*/ 14 w 13"/>
                  <a:gd name="T3" fmla="*/ 11 h 5"/>
                  <a:gd name="T4" fmla="*/ 0 w 13"/>
                  <a:gd name="T5" fmla="*/ 14 h 5"/>
                  <a:gd name="T6" fmla="*/ 14 w 13"/>
                  <a:gd name="T7" fmla="*/ 14 h 5"/>
                  <a:gd name="T8" fmla="*/ 24 w 13"/>
                  <a:gd name="T9" fmla="*/ 11 h 5"/>
                  <a:gd name="T10" fmla="*/ 35 w 13"/>
                  <a:gd name="T11" fmla="*/ 1 h 5"/>
                  <a:gd name="T12" fmla="*/ 33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7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" name="Freeform 153">
                <a:extLst>
                  <a:ext uri="{FF2B5EF4-FFF2-40B4-BE49-F238E27FC236}">
                    <a16:creationId xmlns:a16="http://schemas.microsoft.com/office/drawing/2014/main" id="{57666F51-D60A-1860-973A-D3896C3B9D51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 bwMode="auto">
              <a:xfrm>
                <a:off x="1354" y="961"/>
                <a:ext cx="11" cy="2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8 h 1"/>
                  <a:gd name="T4" fmla="*/ 11 w 8"/>
                  <a:gd name="T5" fmla="*/ 8 h 1"/>
                  <a:gd name="T6" fmla="*/ 21 w 8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" name="Freeform 154">
                <a:extLst>
                  <a:ext uri="{FF2B5EF4-FFF2-40B4-BE49-F238E27FC236}">
                    <a16:creationId xmlns:a16="http://schemas.microsoft.com/office/drawing/2014/main" id="{8AD4EA4E-7BB4-3E90-6FE3-7BF8492B98EF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1366" y="964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8 h 2"/>
                  <a:gd name="T4" fmla="*/ 11 w 8"/>
                  <a:gd name="T5" fmla="*/ 8 h 2"/>
                  <a:gd name="T6" fmla="*/ 21 w 8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" name="Freeform 155">
                <a:extLst>
                  <a:ext uri="{FF2B5EF4-FFF2-40B4-BE49-F238E27FC236}">
                    <a16:creationId xmlns:a16="http://schemas.microsoft.com/office/drawing/2014/main" id="{2C9A117F-83CD-8D1F-8F14-C650E61B14FC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 bwMode="auto">
              <a:xfrm>
                <a:off x="1372" y="967"/>
                <a:ext cx="10" cy="6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1 w 8"/>
                  <a:gd name="T5" fmla="*/ 7 h 5"/>
                  <a:gd name="T6" fmla="*/ 16 w 8"/>
                  <a:gd name="T7" fmla="*/ 6 h 5"/>
                  <a:gd name="T8" fmla="*/ 1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" name="Freeform 156">
                <a:extLst>
                  <a:ext uri="{FF2B5EF4-FFF2-40B4-BE49-F238E27FC236}">
                    <a16:creationId xmlns:a16="http://schemas.microsoft.com/office/drawing/2014/main" id="{FA0E877A-CB3C-FD46-649F-B0A4B8865CF2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1380" y="971"/>
                <a:ext cx="10" cy="4"/>
              </a:xfrm>
              <a:custGeom>
                <a:avLst/>
                <a:gdLst>
                  <a:gd name="T0" fmla="*/ 0 w 8"/>
                  <a:gd name="T1" fmla="*/ 1 h 3"/>
                  <a:gd name="T2" fmla="*/ 5 w 8"/>
                  <a:gd name="T3" fmla="*/ 5 h 3"/>
                  <a:gd name="T4" fmla="*/ 16 w 8"/>
                  <a:gd name="T5" fmla="*/ 1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1"/>
                      <a:pt x="7" y="3"/>
                      <a:pt x="8" y="1"/>
                    </a:cubicBezTo>
                    <a:cubicBezTo>
                      <a:pt x="7" y="1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" name="Freeform 157">
                <a:extLst>
                  <a:ext uri="{FF2B5EF4-FFF2-40B4-BE49-F238E27FC236}">
                    <a16:creationId xmlns:a16="http://schemas.microsoft.com/office/drawing/2014/main" id="{5E7ACEE0-7397-B104-25E8-EC4DD99B647E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1389" y="991"/>
                <a:ext cx="5" cy="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15 h 7"/>
                  <a:gd name="T4" fmla="*/ 5 w 4"/>
                  <a:gd name="T5" fmla="*/ 13 h 7"/>
                  <a:gd name="T6" fmla="*/ 6 w 4"/>
                  <a:gd name="T7" fmla="*/ 8 h 7"/>
                  <a:gd name="T8" fmla="*/ 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2" y="3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" name="Freeform 158">
                <a:extLst>
                  <a:ext uri="{FF2B5EF4-FFF2-40B4-BE49-F238E27FC236}">
                    <a16:creationId xmlns:a16="http://schemas.microsoft.com/office/drawing/2014/main" id="{657609B1-B86B-3325-FE86-F051DB4B5573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1398" y="988"/>
                <a:ext cx="6" cy="9"/>
              </a:xfrm>
              <a:custGeom>
                <a:avLst/>
                <a:gdLst>
                  <a:gd name="T0" fmla="*/ 0 w 4"/>
                  <a:gd name="T1" fmla="*/ 5 h 7"/>
                  <a:gd name="T2" fmla="*/ 5 w 4"/>
                  <a:gd name="T3" fmla="*/ 15 h 7"/>
                  <a:gd name="T4" fmla="*/ 12 w 4"/>
                  <a:gd name="T5" fmla="*/ 8 h 7"/>
                  <a:gd name="T6" fmla="*/ 14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2" y="2"/>
                      <a:pt x="2" y="6"/>
                      <a:pt x="1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" name="Freeform 159">
                <a:extLst>
                  <a:ext uri="{FF2B5EF4-FFF2-40B4-BE49-F238E27FC236}">
                    <a16:creationId xmlns:a16="http://schemas.microsoft.com/office/drawing/2014/main" id="{3E72FA88-E3E8-CA9A-5E99-CB3F6B889D4F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 bwMode="auto">
              <a:xfrm>
                <a:off x="1405" y="985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6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2" name="Freeform 160">
                <a:extLst>
                  <a:ext uri="{FF2B5EF4-FFF2-40B4-BE49-F238E27FC236}">
                    <a16:creationId xmlns:a16="http://schemas.microsoft.com/office/drawing/2014/main" id="{D6865D9D-3259-7593-A307-E755C7A416AC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1410" y="981"/>
                <a:ext cx="6" cy="8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1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1" y="2"/>
                      <a:pt x="1" y="5"/>
                      <a:pt x="1" y="6"/>
                    </a:cubicBezTo>
                    <a:cubicBezTo>
                      <a:pt x="2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3" name="Freeform 161">
                <a:extLst>
                  <a:ext uri="{FF2B5EF4-FFF2-40B4-BE49-F238E27FC236}">
                    <a16:creationId xmlns:a16="http://schemas.microsoft.com/office/drawing/2014/main" id="{EF2F5C84-1BB0-CA45-7781-9C736CB11501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1416" y="977"/>
                <a:ext cx="4" cy="10"/>
              </a:xfrm>
              <a:custGeom>
                <a:avLst/>
                <a:gdLst>
                  <a:gd name="T0" fmla="*/ 0 w 3"/>
                  <a:gd name="T1" fmla="*/ 9 h 7"/>
                  <a:gd name="T2" fmla="*/ 1 w 3"/>
                  <a:gd name="T3" fmla="*/ 13 h 7"/>
                  <a:gd name="T4" fmla="*/ 1 w 3"/>
                  <a:gd name="T5" fmla="*/ 20 h 7"/>
                  <a:gd name="T6" fmla="*/ 5 w 3"/>
                  <a:gd name="T7" fmla="*/ 9 h 7"/>
                  <a:gd name="T8" fmla="*/ 7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4" name="Freeform 162">
                <a:extLst>
                  <a:ext uri="{FF2B5EF4-FFF2-40B4-BE49-F238E27FC236}">
                    <a16:creationId xmlns:a16="http://schemas.microsoft.com/office/drawing/2014/main" id="{B78EEFAD-A160-1C1E-1031-C23EBD0BAE59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1420" y="973"/>
                <a:ext cx="4" cy="10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9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5" name="Freeform 163">
                <a:extLst>
                  <a:ext uri="{FF2B5EF4-FFF2-40B4-BE49-F238E27FC236}">
                    <a16:creationId xmlns:a16="http://schemas.microsoft.com/office/drawing/2014/main" id="{2749FC74-B274-068E-25E0-053CA831CF85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1424" y="972"/>
                <a:ext cx="2" cy="8"/>
              </a:xfrm>
              <a:custGeom>
                <a:avLst/>
                <a:gdLst>
                  <a:gd name="T0" fmla="*/ 0 w 2"/>
                  <a:gd name="T1" fmla="*/ 1 h 6"/>
                  <a:gd name="T2" fmla="*/ 2 w 2"/>
                  <a:gd name="T3" fmla="*/ 15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6" name="Freeform 164">
                <a:extLst>
                  <a:ext uri="{FF2B5EF4-FFF2-40B4-BE49-F238E27FC236}">
                    <a16:creationId xmlns:a16="http://schemas.microsoft.com/office/drawing/2014/main" id="{A5C8C08B-3AA4-F382-3BFA-929D03CA06ED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1426" y="972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1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" name="Freeform 165">
                <a:extLst>
                  <a:ext uri="{FF2B5EF4-FFF2-40B4-BE49-F238E27FC236}">
                    <a16:creationId xmlns:a16="http://schemas.microsoft.com/office/drawing/2014/main" id="{3AACBE08-20D7-524B-D0D9-A515C5FB2B40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1430" y="971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1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2" y="4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166">
                <a:extLst>
                  <a:ext uri="{FF2B5EF4-FFF2-40B4-BE49-F238E27FC236}">
                    <a16:creationId xmlns:a16="http://schemas.microsoft.com/office/drawing/2014/main" id="{1964E514-1F04-4478-B863-15EE0239B46A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1433" y="971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167">
                <a:extLst>
                  <a:ext uri="{FF2B5EF4-FFF2-40B4-BE49-F238E27FC236}">
                    <a16:creationId xmlns:a16="http://schemas.microsoft.com/office/drawing/2014/main" id="{3E6C0FAA-B600-119E-9C8E-12DC95DD87E2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1434" y="97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168">
                <a:extLst>
                  <a:ext uri="{FF2B5EF4-FFF2-40B4-BE49-F238E27FC236}">
                    <a16:creationId xmlns:a16="http://schemas.microsoft.com/office/drawing/2014/main" id="{7B524DF8-12B6-90B9-E075-B28D6771F6C2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1437" y="969"/>
                <a:ext cx="4" cy="6"/>
              </a:xfrm>
              <a:custGeom>
                <a:avLst/>
                <a:gdLst>
                  <a:gd name="T0" fmla="*/ 0 w 3"/>
                  <a:gd name="T1" fmla="*/ 5 h 4"/>
                  <a:gd name="T2" fmla="*/ 7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169">
                <a:extLst>
                  <a:ext uri="{FF2B5EF4-FFF2-40B4-BE49-F238E27FC236}">
                    <a16:creationId xmlns:a16="http://schemas.microsoft.com/office/drawing/2014/main" id="{F4FE5CE8-6B5C-2F37-F661-3C83C56D4660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1440" y="968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170">
                <a:extLst>
                  <a:ext uri="{FF2B5EF4-FFF2-40B4-BE49-F238E27FC236}">
                    <a16:creationId xmlns:a16="http://schemas.microsoft.com/office/drawing/2014/main" id="{03B75F97-1071-9F32-0E06-F7DBA9D11879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1416" y="999"/>
                <a:ext cx="10" cy="12"/>
              </a:xfrm>
              <a:custGeom>
                <a:avLst/>
                <a:gdLst>
                  <a:gd name="T0" fmla="*/ 0 w 8"/>
                  <a:gd name="T1" fmla="*/ 20 h 9"/>
                  <a:gd name="T2" fmla="*/ 13 w 8"/>
                  <a:gd name="T3" fmla="*/ 12 h 9"/>
                  <a:gd name="T4" fmla="*/ 16 w 8"/>
                  <a:gd name="T5" fmla="*/ 0 h 9"/>
                  <a:gd name="T6" fmla="*/ 13 w 8"/>
                  <a:gd name="T7" fmla="*/ 12 h 9"/>
                  <a:gd name="T8" fmla="*/ 6 w 8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9"/>
                      <a:pt x="5" y="6"/>
                      <a:pt x="6" y="5"/>
                    </a:cubicBezTo>
                    <a:cubicBezTo>
                      <a:pt x="7" y="4"/>
                      <a:pt x="8" y="1"/>
                      <a:pt x="8" y="0"/>
                    </a:cubicBezTo>
                    <a:cubicBezTo>
                      <a:pt x="8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171">
                <a:extLst>
                  <a:ext uri="{FF2B5EF4-FFF2-40B4-BE49-F238E27FC236}">
                    <a16:creationId xmlns:a16="http://schemas.microsoft.com/office/drawing/2014/main" id="{AD74014B-A1A8-3B4B-AC47-A50DE59182EE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1426" y="989"/>
                <a:ext cx="6" cy="16"/>
              </a:xfrm>
              <a:custGeom>
                <a:avLst/>
                <a:gdLst>
                  <a:gd name="T0" fmla="*/ 0 w 4"/>
                  <a:gd name="T1" fmla="*/ 28 h 12"/>
                  <a:gd name="T2" fmla="*/ 12 w 4"/>
                  <a:gd name="T3" fmla="*/ 15 h 12"/>
                  <a:gd name="T4" fmla="*/ 14 w 4"/>
                  <a:gd name="T5" fmla="*/ 0 h 12"/>
                  <a:gd name="T6" fmla="*/ 14 w 4"/>
                  <a:gd name="T7" fmla="*/ 12 h 12"/>
                  <a:gd name="T8" fmla="*/ 12 w 4"/>
                  <a:gd name="T9" fmla="*/ 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2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172">
                <a:extLst>
                  <a:ext uri="{FF2B5EF4-FFF2-40B4-BE49-F238E27FC236}">
                    <a16:creationId xmlns:a16="http://schemas.microsoft.com/office/drawing/2014/main" id="{19A05119-553D-810C-53A7-7C63B01B0549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1432" y="984"/>
                <a:ext cx="2" cy="15"/>
              </a:xfrm>
              <a:custGeom>
                <a:avLst/>
                <a:gdLst>
                  <a:gd name="T0" fmla="*/ 0 w 2"/>
                  <a:gd name="T1" fmla="*/ 27 h 11"/>
                  <a:gd name="T2" fmla="*/ 1 w 2"/>
                  <a:gd name="T3" fmla="*/ 20 h 11"/>
                  <a:gd name="T4" fmla="*/ 2 w 2"/>
                  <a:gd name="T5" fmla="*/ 14 h 11"/>
                  <a:gd name="T6" fmla="*/ 2 w 2"/>
                  <a:gd name="T7" fmla="*/ 0 h 11"/>
                  <a:gd name="T8" fmla="*/ 2 w 2"/>
                  <a:gd name="T9" fmla="*/ 14 h 11"/>
                  <a:gd name="T10" fmla="*/ 2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5" name="Freeform 173">
                <a:extLst>
                  <a:ext uri="{FF2B5EF4-FFF2-40B4-BE49-F238E27FC236}">
                    <a16:creationId xmlns:a16="http://schemas.microsoft.com/office/drawing/2014/main" id="{4C50AE3F-77AB-616A-77CE-657F4996FF34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1412" y="996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0 w 8"/>
                  <a:gd name="T3" fmla="*/ 15 h 11"/>
                  <a:gd name="T4" fmla="*/ 13 w 8"/>
                  <a:gd name="T5" fmla="*/ 7 h 11"/>
                  <a:gd name="T6" fmla="*/ 16 w 8"/>
                  <a:gd name="T7" fmla="*/ 0 h 11"/>
                  <a:gd name="T8" fmla="*/ 13 w 8"/>
                  <a:gd name="T9" fmla="*/ 14 h 11"/>
                  <a:gd name="T10" fmla="*/ 6 w 8"/>
                  <a:gd name="T11" fmla="*/ 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10"/>
                      <a:pt x="4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" name="Freeform 174">
                <a:extLst>
                  <a:ext uri="{FF2B5EF4-FFF2-40B4-BE49-F238E27FC236}">
                    <a16:creationId xmlns:a16="http://schemas.microsoft.com/office/drawing/2014/main" id="{D34719BD-FDA8-095E-0E10-479A39F7E108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1406" y="1003"/>
                <a:ext cx="8" cy="9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9 w 6"/>
                  <a:gd name="T5" fmla="*/ 8 h 7"/>
                  <a:gd name="T6" fmla="*/ 1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4" y="4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7" name="Freeform 175">
                <a:extLst>
                  <a:ext uri="{FF2B5EF4-FFF2-40B4-BE49-F238E27FC236}">
                    <a16:creationId xmlns:a16="http://schemas.microsoft.com/office/drawing/2014/main" id="{284B8B47-2397-4F0D-B5F0-39653230FE6C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1396" y="1001"/>
                <a:ext cx="13" cy="10"/>
              </a:xfrm>
              <a:custGeom>
                <a:avLst/>
                <a:gdLst>
                  <a:gd name="T0" fmla="*/ 0 w 10"/>
                  <a:gd name="T1" fmla="*/ 19 h 7"/>
                  <a:gd name="T2" fmla="*/ 7 w 10"/>
                  <a:gd name="T3" fmla="*/ 14 h 7"/>
                  <a:gd name="T4" fmla="*/ 13 w 10"/>
                  <a:gd name="T5" fmla="*/ 9 h 7"/>
                  <a:gd name="T6" fmla="*/ 22 w 10"/>
                  <a:gd name="T7" fmla="*/ 0 h 7"/>
                  <a:gd name="T8" fmla="*/ 16 w 10"/>
                  <a:gd name="T9" fmla="*/ 9 h 7"/>
                  <a:gd name="T10" fmla="*/ 5 w 10"/>
                  <a:gd name="T11" fmla="*/ 2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5" y="5"/>
                      <a:pt x="4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" name="Freeform 176">
                <a:extLst>
                  <a:ext uri="{FF2B5EF4-FFF2-40B4-BE49-F238E27FC236}">
                    <a16:creationId xmlns:a16="http://schemas.microsoft.com/office/drawing/2014/main" id="{B0884A81-3CC1-01DE-7EEA-BE2C9408B598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1392" y="1003"/>
                <a:ext cx="9" cy="6"/>
              </a:xfrm>
              <a:custGeom>
                <a:avLst/>
                <a:gdLst>
                  <a:gd name="T0" fmla="*/ 0 w 7"/>
                  <a:gd name="T1" fmla="*/ 6 h 5"/>
                  <a:gd name="T2" fmla="*/ 8 w 7"/>
                  <a:gd name="T3" fmla="*/ 2 h 5"/>
                  <a:gd name="T4" fmla="*/ 15 w 7"/>
                  <a:gd name="T5" fmla="*/ 0 h 5"/>
                  <a:gd name="T6" fmla="*/ 8 w 7"/>
                  <a:gd name="T7" fmla="*/ 6 h 5"/>
                  <a:gd name="T8" fmla="*/ 0 w 7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4"/>
                      <a:pt x="3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9" name="Freeform 177">
                <a:extLst>
                  <a:ext uri="{FF2B5EF4-FFF2-40B4-BE49-F238E27FC236}">
                    <a16:creationId xmlns:a16="http://schemas.microsoft.com/office/drawing/2014/main" id="{C7BF02EE-0148-5199-1CD0-ADF5110B8697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1377" y="999"/>
                <a:ext cx="13" cy="9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7 w 10"/>
                  <a:gd name="T11" fmla="*/ 13 h 7"/>
                  <a:gd name="T12" fmla="*/ 1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1" y="6"/>
                      <a:pt x="0" y="5"/>
                      <a:pt x="1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0" name="Freeform 178">
                <a:extLst>
                  <a:ext uri="{FF2B5EF4-FFF2-40B4-BE49-F238E27FC236}">
                    <a16:creationId xmlns:a16="http://schemas.microsoft.com/office/drawing/2014/main" id="{1D71C498-7175-43CD-2F5C-EA4E89703EF2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1360" y="988"/>
                <a:ext cx="22" cy="13"/>
              </a:xfrm>
              <a:custGeom>
                <a:avLst/>
                <a:gdLst>
                  <a:gd name="T0" fmla="*/ 0 w 17"/>
                  <a:gd name="T1" fmla="*/ 7 h 10"/>
                  <a:gd name="T2" fmla="*/ 8 w 17"/>
                  <a:gd name="T3" fmla="*/ 13 h 10"/>
                  <a:gd name="T4" fmla="*/ 17 w 17"/>
                  <a:gd name="T5" fmla="*/ 21 h 10"/>
                  <a:gd name="T6" fmla="*/ 27 w 17"/>
                  <a:gd name="T7" fmla="*/ 17 h 10"/>
                  <a:gd name="T8" fmla="*/ 36 w 17"/>
                  <a:gd name="T9" fmla="*/ 9 h 10"/>
                  <a:gd name="T10" fmla="*/ 30 w 17"/>
                  <a:gd name="T11" fmla="*/ 13 h 10"/>
                  <a:gd name="T12" fmla="*/ 27 w 17"/>
                  <a:gd name="T13" fmla="*/ 13 h 10"/>
                  <a:gd name="T14" fmla="*/ 23 w 17"/>
                  <a:gd name="T15" fmla="*/ 12 h 10"/>
                  <a:gd name="T16" fmla="*/ 22 w 17"/>
                  <a:gd name="T17" fmla="*/ 17 h 10"/>
                  <a:gd name="T18" fmla="*/ 17 w 17"/>
                  <a:gd name="T19" fmla="*/ 22 h 10"/>
                  <a:gd name="T20" fmla="*/ 16 w 17"/>
                  <a:gd name="T21" fmla="*/ 16 h 10"/>
                  <a:gd name="T22" fmla="*/ 16 w 17"/>
                  <a:gd name="T23" fmla="*/ 7 h 10"/>
                  <a:gd name="T24" fmla="*/ 13 w 17"/>
                  <a:gd name="T25" fmla="*/ 12 h 10"/>
                  <a:gd name="T26" fmla="*/ 10 w 17"/>
                  <a:gd name="T27" fmla="*/ 16 h 10"/>
                  <a:gd name="T28" fmla="*/ 13 w 17"/>
                  <a:gd name="T29" fmla="*/ 0 h 10"/>
                  <a:gd name="T30" fmla="*/ 0 w 17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9"/>
                      <a:pt x="8" y="9"/>
                    </a:cubicBezTo>
                    <a:cubicBezTo>
                      <a:pt x="9" y="10"/>
                      <a:pt x="11" y="10"/>
                      <a:pt x="12" y="8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3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6" y="6"/>
                      <a:pt x="6" y="5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5"/>
                      <a:pt x="2" y="1"/>
                      <a:pt x="6" y="0"/>
                    </a:cubicBez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79">
                <a:extLst>
                  <a:ext uri="{FF2B5EF4-FFF2-40B4-BE49-F238E27FC236}">
                    <a16:creationId xmlns:a16="http://schemas.microsoft.com/office/drawing/2014/main" id="{AF2B1ED3-6065-3900-363C-545C2783FFB8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1352" y="984"/>
                <a:ext cx="13" cy="8"/>
              </a:xfrm>
              <a:custGeom>
                <a:avLst/>
                <a:gdLst>
                  <a:gd name="T0" fmla="*/ 0 w 10"/>
                  <a:gd name="T1" fmla="*/ 1 h 6"/>
                  <a:gd name="T2" fmla="*/ 9 w 10"/>
                  <a:gd name="T3" fmla="*/ 9 h 6"/>
                  <a:gd name="T4" fmla="*/ 13 w 10"/>
                  <a:gd name="T5" fmla="*/ 15 h 6"/>
                  <a:gd name="T6" fmla="*/ 13 w 10"/>
                  <a:gd name="T7" fmla="*/ 12 h 6"/>
                  <a:gd name="T8" fmla="*/ 16 w 10"/>
                  <a:gd name="T9" fmla="*/ 9 h 6"/>
                  <a:gd name="T10" fmla="*/ 22 w 10"/>
                  <a:gd name="T11" fmla="*/ 7 h 6"/>
                  <a:gd name="T12" fmla="*/ 13 w 10"/>
                  <a:gd name="T13" fmla="*/ 7 h 6"/>
                  <a:gd name="T14" fmla="*/ 16 w 10"/>
                  <a:gd name="T15" fmla="*/ 0 h 6"/>
                  <a:gd name="T16" fmla="*/ 9 w 10"/>
                  <a:gd name="T17" fmla="*/ 0 h 6"/>
                  <a:gd name="T18" fmla="*/ 1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9" y="3"/>
                      <a:pt x="7" y="4"/>
                      <a:pt x="6" y="3"/>
                    </a:cubicBezTo>
                    <a:cubicBezTo>
                      <a:pt x="5" y="2"/>
                      <a:pt x="5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80">
                <a:extLst>
                  <a:ext uri="{FF2B5EF4-FFF2-40B4-BE49-F238E27FC236}">
                    <a16:creationId xmlns:a16="http://schemas.microsoft.com/office/drawing/2014/main" id="{CA55F530-E684-9F9A-3877-59E703EC72F0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1341" y="969"/>
                <a:ext cx="17" cy="16"/>
              </a:xfrm>
              <a:custGeom>
                <a:avLst/>
                <a:gdLst>
                  <a:gd name="T0" fmla="*/ 1 w 13"/>
                  <a:gd name="T1" fmla="*/ 9 h 12"/>
                  <a:gd name="T2" fmla="*/ 13 w 13"/>
                  <a:gd name="T3" fmla="*/ 21 h 12"/>
                  <a:gd name="T4" fmla="*/ 16 w 13"/>
                  <a:gd name="T5" fmla="*/ 23 h 12"/>
                  <a:gd name="T6" fmla="*/ 29 w 13"/>
                  <a:gd name="T7" fmla="*/ 27 h 12"/>
                  <a:gd name="T8" fmla="*/ 13 w 13"/>
                  <a:gd name="T9" fmla="*/ 15 h 12"/>
                  <a:gd name="T10" fmla="*/ 9 w 13"/>
                  <a:gd name="T11" fmla="*/ 15 h 12"/>
                  <a:gd name="T12" fmla="*/ 5 w 13"/>
                  <a:gd name="T13" fmla="*/ 5 h 12"/>
                  <a:gd name="T14" fmla="*/ 1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" y="4"/>
                    </a:moveTo>
                    <a:cubicBezTo>
                      <a:pt x="2" y="6"/>
                      <a:pt x="3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3" y="11"/>
                    </a:cubicBezTo>
                    <a:cubicBezTo>
                      <a:pt x="11" y="12"/>
                      <a:pt x="4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1" y="3"/>
                      <a:pt x="2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181">
                <a:extLst>
                  <a:ext uri="{FF2B5EF4-FFF2-40B4-BE49-F238E27FC236}">
                    <a16:creationId xmlns:a16="http://schemas.microsoft.com/office/drawing/2014/main" id="{D1D75C38-5398-4BA6-DBF7-3EA1ACF58057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4" name="Freeform 182">
                <a:extLst>
                  <a:ext uri="{FF2B5EF4-FFF2-40B4-BE49-F238E27FC236}">
                    <a16:creationId xmlns:a16="http://schemas.microsoft.com/office/drawing/2014/main" id="{05153E99-C06A-BC43-372D-769F77FED0FA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1448" y="763"/>
                <a:ext cx="14" cy="108"/>
              </a:xfrm>
              <a:custGeom>
                <a:avLst/>
                <a:gdLst>
                  <a:gd name="T0" fmla="*/ 0 w 11"/>
                  <a:gd name="T1" fmla="*/ 0 h 81"/>
                  <a:gd name="T2" fmla="*/ 10 w 11"/>
                  <a:gd name="T3" fmla="*/ 44 h 81"/>
                  <a:gd name="T4" fmla="*/ 13 w 11"/>
                  <a:gd name="T5" fmla="*/ 87 h 81"/>
                  <a:gd name="T6" fmla="*/ 14 w 11"/>
                  <a:gd name="T7" fmla="*/ 121 h 81"/>
                  <a:gd name="T8" fmla="*/ 23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2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7" y="42"/>
                      <a:pt x="8" y="46"/>
                      <a:pt x="7" y="51"/>
                    </a:cubicBezTo>
                    <a:cubicBezTo>
                      <a:pt x="6" y="55"/>
                      <a:pt x="7" y="72"/>
                      <a:pt x="11" y="8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" name="Freeform 183">
                <a:extLst>
                  <a:ext uri="{FF2B5EF4-FFF2-40B4-BE49-F238E27FC236}">
                    <a16:creationId xmlns:a16="http://schemas.microsoft.com/office/drawing/2014/main" id="{879701DB-869B-32D2-421C-115FD6A03C22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1468" y="763"/>
                <a:ext cx="13" cy="78"/>
              </a:xfrm>
              <a:custGeom>
                <a:avLst/>
                <a:gdLst>
                  <a:gd name="T0" fmla="*/ 7 w 10"/>
                  <a:gd name="T1" fmla="*/ 0 h 59"/>
                  <a:gd name="T2" fmla="*/ 5 w 10"/>
                  <a:gd name="T3" fmla="*/ 34 h 59"/>
                  <a:gd name="T4" fmla="*/ 9 w 10"/>
                  <a:gd name="T5" fmla="*/ 59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6" y="4"/>
                      <a:pt x="3" y="10"/>
                      <a:pt x="2" y="15"/>
                    </a:cubicBezTo>
                    <a:cubicBezTo>
                      <a:pt x="0" y="20"/>
                      <a:pt x="2" y="22"/>
                      <a:pt x="4" y="26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6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" name="Freeform 184">
                <a:extLst>
                  <a:ext uri="{FF2B5EF4-FFF2-40B4-BE49-F238E27FC236}">
                    <a16:creationId xmlns:a16="http://schemas.microsoft.com/office/drawing/2014/main" id="{22312C16-77B5-F6AE-E556-DD21616542F6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1478" y="83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7" name="Freeform 185">
                <a:extLst>
                  <a:ext uri="{FF2B5EF4-FFF2-40B4-BE49-F238E27FC236}">
                    <a16:creationId xmlns:a16="http://schemas.microsoft.com/office/drawing/2014/main" id="{8859FFC1-8947-7BC0-BB1A-C216F41DA68A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1480" y="788"/>
                <a:ext cx="36" cy="31"/>
              </a:xfrm>
              <a:custGeom>
                <a:avLst/>
                <a:gdLst>
                  <a:gd name="T0" fmla="*/ 0 w 27"/>
                  <a:gd name="T1" fmla="*/ 20 h 23"/>
                  <a:gd name="T2" fmla="*/ 33 w 27"/>
                  <a:gd name="T3" fmla="*/ 12 h 23"/>
                  <a:gd name="T4" fmla="*/ 48 w 27"/>
                  <a:gd name="T5" fmla="*/ 35 h 23"/>
                  <a:gd name="T6" fmla="*/ 64 w 27"/>
                  <a:gd name="T7" fmla="*/ 5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0" y="8"/>
                    </a:moveTo>
                    <a:cubicBezTo>
                      <a:pt x="4" y="4"/>
                      <a:pt x="9" y="0"/>
                      <a:pt x="14" y="5"/>
                    </a:cubicBezTo>
                    <a:cubicBezTo>
                      <a:pt x="16" y="7"/>
                      <a:pt x="18" y="11"/>
                      <a:pt x="20" y="14"/>
                    </a:cubicBezTo>
                    <a:cubicBezTo>
                      <a:pt x="22" y="17"/>
                      <a:pt x="25" y="19"/>
                      <a:pt x="27" y="2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" name="Freeform 186">
                <a:extLst>
                  <a:ext uri="{FF2B5EF4-FFF2-40B4-BE49-F238E27FC236}">
                    <a16:creationId xmlns:a16="http://schemas.microsoft.com/office/drawing/2014/main" id="{2B8F8E7B-D21B-A005-EDC2-30FE6C04535A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1510" y="789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187">
                <a:extLst>
                  <a:ext uri="{FF2B5EF4-FFF2-40B4-BE49-F238E27FC236}">
                    <a16:creationId xmlns:a16="http://schemas.microsoft.com/office/drawing/2014/main" id="{B66771C6-A746-6876-22EE-25385A3C9601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1531" y="809"/>
                <a:ext cx="10" cy="10"/>
              </a:xfrm>
              <a:custGeom>
                <a:avLst/>
                <a:gdLst>
                  <a:gd name="T0" fmla="*/ 0 w 8"/>
                  <a:gd name="T1" fmla="*/ 20 h 7"/>
                  <a:gd name="T2" fmla="*/ 0 w 8"/>
                  <a:gd name="T3" fmla="*/ 0 h 7"/>
                  <a:gd name="T4" fmla="*/ 16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8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188">
                <a:extLst>
                  <a:ext uri="{FF2B5EF4-FFF2-40B4-BE49-F238E27FC236}">
                    <a16:creationId xmlns:a16="http://schemas.microsoft.com/office/drawing/2014/main" id="{AFF9B19D-06FA-C691-0341-68CC93893B94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1516" y="792"/>
                <a:ext cx="15" cy="17"/>
              </a:xfrm>
              <a:custGeom>
                <a:avLst/>
                <a:gdLst>
                  <a:gd name="T0" fmla="*/ 0 w 11"/>
                  <a:gd name="T1" fmla="*/ 0 h 13"/>
                  <a:gd name="T2" fmla="*/ 27 w 1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6"/>
                      <a:pt x="7" y="9"/>
                      <a:pt x="11" y="1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189">
                <a:extLst>
                  <a:ext uri="{FF2B5EF4-FFF2-40B4-BE49-F238E27FC236}">
                    <a16:creationId xmlns:a16="http://schemas.microsoft.com/office/drawing/2014/main" id="{EE8B4C7D-209C-5BAA-078D-4CCE090A91BA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1505" y="851"/>
                <a:ext cx="16" cy="53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9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190">
                <a:extLst>
                  <a:ext uri="{FF2B5EF4-FFF2-40B4-BE49-F238E27FC236}">
                    <a16:creationId xmlns:a16="http://schemas.microsoft.com/office/drawing/2014/main" id="{F034E732-2D71-8A69-C723-628C3A4169FF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1523" y="877"/>
                <a:ext cx="53" cy="46"/>
              </a:xfrm>
              <a:custGeom>
                <a:avLst/>
                <a:gdLst>
                  <a:gd name="T0" fmla="*/ 0 w 40"/>
                  <a:gd name="T1" fmla="*/ 77 h 34"/>
                  <a:gd name="T2" fmla="*/ 56 w 40"/>
                  <a:gd name="T3" fmla="*/ 47 h 34"/>
                  <a:gd name="T4" fmla="*/ 93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9" y="34"/>
                      <a:pt x="19" y="25"/>
                      <a:pt x="24" y="19"/>
                    </a:cubicBezTo>
                    <a:cubicBezTo>
                      <a:pt x="27" y="14"/>
                      <a:pt x="33" y="0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191">
                <a:extLst>
                  <a:ext uri="{FF2B5EF4-FFF2-40B4-BE49-F238E27FC236}">
                    <a16:creationId xmlns:a16="http://schemas.microsoft.com/office/drawing/2014/main" id="{5618E3D2-FCD3-F152-D800-D4002B147385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1560" y="889"/>
                <a:ext cx="21" cy="14"/>
              </a:xfrm>
              <a:custGeom>
                <a:avLst/>
                <a:gdLst>
                  <a:gd name="T0" fmla="*/ 0 w 16"/>
                  <a:gd name="T1" fmla="*/ 8 h 10"/>
                  <a:gd name="T2" fmla="*/ 37 w 16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5" y="0"/>
                      <a:pt x="12" y="10"/>
                      <a:pt x="16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192">
                <a:extLst>
                  <a:ext uri="{FF2B5EF4-FFF2-40B4-BE49-F238E27FC236}">
                    <a16:creationId xmlns:a16="http://schemas.microsoft.com/office/drawing/2014/main" id="{9B5839F5-982C-0122-74B2-948E48805771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1575" y="897"/>
                <a:ext cx="6" cy="8"/>
              </a:xfrm>
              <a:custGeom>
                <a:avLst/>
                <a:gdLst>
                  <a:gd name="T0" fmla="*/ 0 w 5"/>
                  <a:gd name="T1" fmla="*/ 0 h 6"/>
                  <a:gd name="T2" fmla="*/ 6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193">
                <a:extLst>
                  <a:ext uri="{FF2B5EF4-FFF2-40B4-BE49-F238E27FC236}">
                    <a16:creationId xmlns:a16="http://schemas.microsoft.com/office/drawing/2014/main" id="{1FD8C705-E557-847F-031B-6E87DE6CC3C7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1492" y="816"/>
                <a:ext cx="12" cy="33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2" y="6"/>
                      <a:pt x="9" y="21"/>
                      <a:pt x="0" y="2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194">
                <a:extLst>
                  <a:ext uri="{FF2B5EF4-FFF2-40B4-BE49-F238E27FC236}">
                    <a16:creationId xmlns:a16="http://schemas.microsoft.com/office/drawing/2014/main" id="{EA8F8966-43FA-CBC8-CBE2-546FDF174BEF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1497" y="844"/>
                <a:ext cx="12" cy="40"/>
              </a:xfrm>
              <a:custGeom>
                <a:avLst/>
                <a:gdLst>
                  <a:gd name="T0" fmla="*/ 0 w 9"/>
                  <a:gd name="T1" fmla="*/ 0 h 30"/>
                  <a:gd name="T2" fmla="*/ 1 w 9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8"/>
                      <a:pt x="9" y="24"/>
                      <a:pt x="1" y="3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195">
                <a:extLst>
                  <a:ext uri="{FF2B5EF4-FFF2-40B4-BE49-F238E27FC236}">
                    <a16:creationId xmlns:a16="http://schemas.microsoft.com/office/drawing/2014/main" id="{9C95142A-9781-9084-46CC-407F49CC3890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1502" y="879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" name="Freeform 196">
                <a:extLst>
                  <a:ext uri="{FF2B5EF4-FFF2-40B4-BE49-F238E27FC236}">
                    <a16:creationId xmlns:a16="http://schemas.microsoft.com/office/drawing/2014/main" id="{1A09F728-D17D-A320-5966-6865C3CBFF20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1535" y="828"/>
                <a:ext cx="14" cy="65"/>
              </a:xfrm>
              <a:custGeom>
                <a:avLst/>
                <a:gdLst>
                  <a:gd name="T0" fmla="*/ 0 w 11"/>
                  <a:gd name="T1" fmla="*/ 0 h 49"/>
                  <a:gd name="T2" fmla="*/ 22 w 11"/>
                  <a:gd name="T3" fmla="*/ 58 h 49"/>
                  <a:gd name="T4" fmla="*/ 8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9" y="16"/>
                      <a:pt x="10" y="25"/>
                    </a:cubicBezTo>
                    <a:cubicBezTo>
                      <a:pt x="11" y="34"/>
                      <a:pt x="8" y="42"/>
                      <a:pt x="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197">
                <a:extLst>
                  <a:ext uri="{FF2B5EF4-FFF2-40B4-BE49-F238E27FC236}">
                    <a16:creationId xmlns:a16="http://schemas.microsoft.com/office/drawing/2014/main" id="{EFFE6564-2E64-B5AA-AF74-4E17FAE1C10B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1547" y="853"/>
                <a:ext cx="36" cy="23"/>
              </a:xfrm>
              <a:custGeom>
                <a:avLst/>
                <a:gdLst>
                  <a:gd name="T0" fmla="*/ 0 w 27"/>
                  <a:gd name="T1" fmla="*/ 42 h 17"/>
                  <a:gd name="T2" fmla="*/ 16 w 27"/>
                  <a:gd name="T3" fmla="*/ 27 h 17"/>
                  <a:gd name="T4" fmla="*/ 43 w 27"/>
                  <a:gd name="T5" fmla="*/ 20 h 17"/>
                  <a:gd name="T6" fmla="*/ 64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3" y="14"/>
                      <a:pt x="4" y="13"/>
                      <a:pt x="7" y="11"/>
                    </a:cubicBezTo>
                    <a:cubicBezTo>
                      <a:pt x="11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" name="Freeform 198">
                <a:extLst>
                  <a:ext uri="{FF2B5EF4-FFF2-40B4-BE49-F238E27FC236}">
                    <a16:creationId xmlns:a16="http://schemas.microsoft.com/office/drawing/2014/main" id="{D7EEE1A8-CBE7-2746-C343-92692DB29376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1577" y="859"/>
                <a:ext cx="8" cy="1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199">
                <a:extLst>
                  <a:ext uri="{FF2B5EF4-FFF2-40B4-BE49-F238E27FC236}">
                    <a16:creationId xmlns:a16="http://schemas.microsoft.com/office/drawing/2014/main" id="{C06E673F-C4B0-977B-56EA-96301D436EB6}"/>
                  </a:ext>
                </a:extLst>
              </p:cNvPr>
              <p:cNvSpPr/>
              <p:nvPr>
                <p:custDataLst>
                  <p:tags r:id="rId373"/>
                </p:custDataLst>
              </p:nvPr>
            </p:nvSpPr>
            <p:spPr bwMode="auto">
              <a:xfrm>
                <a:off x="1384" y="789"/>
                <a:ext cx="18" cy="20"/>
              </a:xfrm>
              <a:custGeom>
                <a:avLst/>
                <a:gdLst>
                  <a:gd name="T0" fmla="*/ 5 w 14"/>
                  <a:gd name="T1" fmla="*/ 0 h 15"/>
                  <a:gd name="T2" fmla="*/ 6 w 14"/>
                  <a:gd name="T3" fmla="*/ 31 h 15"/>
                  <a:gd name="T4" fmla="*/ 28 w 1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2" y="0"/>
                    </a:moveTo>
                    <a:cubicBezTo>
                      <a:pt x="0" y="3"/>
                      <a:pt x="1" y="12"/>
                      <a:pt x="3" y="13"/>
                    </a:cubicBezTo>
                    <a:cubicBezTo>
                      <a:pt x="6" y="15"/>
                      <a:pt x="14" y="10"/>
                      <a:pt x="13" y="1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200">
                <a:extLst>
                  <a:ext uri="{FF2B5EF4-FFF2-40B4-BE49-F238E27FC236}">
                    <a16:creationId xmlns:a16="http://schemas.microsoft.com/office/drawing/2014/main" id="{7531473B-9E50-ECA4-5603-CDCF964CE40F}"/>
                  </a:ext>
                </a:extLst>
              </p:cNvPr>
              <p:cNvSpPr/>
              <p:nvPr>
                <p:custDataLst>
                  <p:tags r:id="rId374"/>
                </p:custDataLst>
              </p:nvPr>
            </p:nvSpPr>
            <p:spPr bwMode="auto">
              <a:xfrm>
                <a:off x="1378" y="808"/>
                <a:ext cx="35" cy="5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4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3" name="Freeform 201">
                <a:extLst>
                  <a:ext uri="{FF2B5EF4-FFF2-40B4-BE49-F238E27FC236}">
                    <a16:creationId xmlns:a16="http://schemas.microsoft.com/office/drawing/2014/main" id="{9A619281-4475-42F0-DD98-64B6562B13EE}"/>
                  </a:ext>
                </a:extLst>
              </p:cNvPr>
              <p:cNvSpPr/>
              <p:nvPr>
                <p:custDataLst>
                  <p:tags r:id="rId375"/>
                </p:custDataLst>
              </p:nvPr>
            </p:nvSpPr>
            <p:spPr bwMode="auto">
              <a:xfrm>
                <a:off x="1417" y="776"/>
                <a:ext cx="8" cy="73"/>
              </a:xfrm>
              <a:custGeom>
                <a:avLst/>
                <a:gdLst>
                  <a:gd name="T0" fmla="*/ 15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2 h 55"/>
                  <a:gd name="T8" fmla="*/ 7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6" y="0"/>
                    </a:moveTo>
                    <a:cubicBezTo>
                      <a:pt x="6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5" y="32"/>
                      <a:pt x="1" y="35"/>
                      <a:pt x="1" y="39"/>
                    </a:cubicBezTo>
                    <a:cubicBezTo>
                      <a:pt x="0" y="45"/>
                      <a:pt x="2" y="50"/>
                      <a:pt x="3" y="5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202">
                <a:extLst>
                  <a:ext uri="{FF2B5EF4-FFF2-40B4-BE49-F238E27FC236}">
                    <a16:creationId xmlns:a16="http://schemas.microsoft.com/office/drawing/2014/main" id="{DB8A6B30-3A3E-D6F3-916A-7F48BA213404}"/>
                  </a:ext>
                </a:extLst>
              </p:cNvPr>
              <p:cNvSpPr/>
              <p:nvPr>
                <p:custDataLst>
                  <p:tags r:id="rId376"/>
                </p:custDataLst>
              </p:nvPr>
            </p:nvSpPr>
            <p:spPr bwMode="auto">
              <a:xfrm>
                <a:off x="1409" y="82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9"/>
                      <a:pt x="7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5" name="Freeform 203">
                <a:extLst>
                  <a:ext uri="{FF2B5EF4-FFF2-40B4-BE49-F238E27FC236}">
                    <a16:creationId xmlns:a16="http://schemas.microsoft.com/office/drawing/2014/main" id="{17492625-0553-3AFB-A1A5-5CD9D1C8D490}"/>
                  </a:ext>
                </a:extLst>
              </p:cNvPr>
              <p:cNvSpPr/>
              <p:nvPr>
                <p:custDataLst>
                  <p:tags r:id="rId377"/>
                </p:custDataLst>
              </p:nvPr>
            </p:nvSpPr>
            <p:spPr bwMode="auto">
              <a:xfrm>
                <a:off x="1412" y="783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4" y="0"/>
                      <a:pt x="7" y="6"/>
                      <a:pt x="8" y="1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204">
                <a:extLst>
                  <a:ext uri="{FF2B5EF4-FFF2-40B4-BE49-F238E27FC236}">
                    <a16:creationId xmlns:a16="http://schemas.microsoft.com/office/drawing/2014/main" id="{9E67D8B8-33C7-D39F-9196-8EC02C605F04}"/>
                  </a:ext>
                </a:extLst>
              </p:cNvPr>
              <p:cNvSpPr/>
              <p:nvPr>
                <p:custDataLst>
                  <p:tags r:id="rId378"/>
                </p:custDataLst>
              </p:nvPr>
            </p:nvSpPr>
            <p:spPr bwMode="auto">
              <a:xfrm>
                <a:off x="1354" y="880"/>
                <a:ext cx="150" cy="55"/>
              </a:xfrm>
              <a:custGeom>
                <a:avLst/>
                <a:gdLst>
                  <a:gd name="T0" fmla="*/ 0 w 112"/>
                  <a:gd name="T1" fmla="*/ 0 h 41"/>
                  <a:gd name="T2" fmla="*/ 42 w 112"/>
                  <a:gd name="T3" fmla="*/ 16 h 41"/>
                  <a:gd name="T4" fmla="*/ 90 w 112"/>
                  <a:gd name="T5" fmla="*/ 21 h 41"/>
                  <a:gd name="T6" fmla="*/ 106 w 112"/>
                  <a:gd name="T7" fmla="*/ 36 h 41"/>
                  <a:gd name="T8" fmla="*/ 134 w 112"/>
                  <a:gd name="T9" fmla="*/ 48 h 41"/>
                  <a:gd name="T10" fmla="*/ 163 w 112"/>
                  <a:gd name="T11" fmla="*/ 68 h 41"/>
                  <a:gd name="T12" fmla="*/ 210 w 112"/>
                  <a:gd name="T13" fmla="*/ 72 h 41"/>
                  <a:gd name="T14" fmla="*/ 233 w 112"/>
                  <a:gd name="T15" fmla="*/ 90 h 41"/>
                  <a:gd name="T16" fmla="*/ 269 w 112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4" y="8"/>
                      <a:pt x="32" y="6"/>
                      <a:pt x="37" y="9"/>
                    </a:cubicBezTo>
                    <a:cubicBezTo>
                      <a:pt x="40" y="11"/>
                      <a:pt x="41" y="14"/>
                      <a:pt x="44" y="15"/>
                    </a:cubicBezTo>
                    <a:cubicBezTo>
                      <a:pt x="47" y="18"/>
                      <a:pt x="52" y="18"/>
                      <a:pt x="56" y="20"/>
                    </a:cubicBezTo>
                    <a:cubicBezTo>
                      <a:pt x="60" y="24"/>
                      <a:pt x="63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4" y="35"/>
                      <a:pt x="97" y="37"/>
                    </a:cubicBezTo>
                    <a:cubicBezTo>
                      <a:pt x="101" y="39"/>
                      <a:pt x="108" y="38"/>
                      <a:pt x="112" y="4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A136E7A-6C4B-11CA-1D79-37E4004DE373}"/>
                </a:ext>
              </a:extLst>
            </p:cNvPr>
            <p:cNvGrpSpPr/>
            <p:nvPr>
              <p:custDataLst>
                <p:tags r:id="rId28"/>
              </p:custDataLst>
            </p:nvPr>
          </p:nvGrpSpPr>
          <p:grpSpPr>
            <a:xfrm>
              <a:off x="2857500" y="1214438"/>
              <a:ext cx="1970088" cy="5194300"/>
              <a:chOff x="2857500" y="1214438"/>
              <a:chExt cx="1970088" cy="5194300"/>
            </a:xfrm>
          </p:grpSpPr>
          <p:sp>
            <p:nvSpPr>
              <p:cNvPr id="27" name="Freeform 205">
                <a:extLst>
                  <a:ext uri="{FF2B5EF4-FFF2-40B4-BE49-F238E27FC236}">
                    <a16:creationId xmlns:a16="http://schemas.microsoft.com/office/drawing/2014/main" id="{7F394935-6238-8983-6585-7946F405761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3648075" y="1428750"/>
                <a:ext cx="234950" cy="74612"/>
              </a:xfrm>
              <a:custGeom>
                <a:avLst/>
                <a:gdLst>
                  <a:gd name="T0" fmla="*/ 0 w 111"/>
                  <a:gd name="T1" fmla="*/ 0 h 35"/>
                  <a:gd name="T2" fmla="*/ 41 w 111"/>
                  <a:gd name="T3" fmla="*/ 28 h 35"/>
                  <a:gd name="T4" fmla="*/ 71 w 111"/>
                  <a:gd name="T5" fmla="*/ 36 h 35"/>
                  <a:gd name="T6" fmla="*/ 105 w 111"/>
                  <a:gd name="T7" fmla="*/ 36 h 35"/>
                  <a:gd name="T8" fmla="*/ 137 w 111"/>
                  <a:gd name="T9" fmla="*/ 54 h 35"/>
                  <a:gd name="T10" fmla="*/ 187 w 111"/>
                  <a:gd name="T11" fmla="*/ 75 h 35"/>
                  <a:gd name="T12" fmla="*/ 213 w 111"/>
                  <a:gd name="T13" fmla="*/ 79 h 35"/>
                  <a:gd name="T14" fmla="*/ 235 w 111"/>
                  <a:gd name="T15" fmla="*/ 79 h 35"/>
                  <a:gd name="T16" fmla="*/ 263 w 111"/>
                  <a:gd name="T17" fmla="*/ 8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5">
                    <a:moveTo>
                      <a:pt x="0" y="0"/>
                    </a:moveTo>
                    <a:cubicBezTo>
                      <a:pt x="3" y="5"/>
                      <a:pt x="11" y="10"/>
                      <a:pt x="17" y="12"/>
                    </a:cubicBezTo>
                    <a:cubicBezTo>
                      <a:pt x="21" y="13"/>
                      <a:pt x="26" y="14"/>
                      <a:pt x="30" y="15"/>
                    </a:cubicBezTo>
                    <a:cubicBezTo>
                      <a:pt x="35" y="16"/>
                      <a:pt x="40" y="15"/>
                      <a:pt x="44" y="15"/>
                    </a:cubicBezTo>
                    <a:cubicBezTo>
                      <a:pt x="50" y="16"/>
                      <a:pt x="54" y="20"/>
                      <a:pt x="58" y="22"/>
                    </a:cubicBezTo>
                    <a:cubicBezTo>
                      <a:pt x="65" y="26"/>
                      <a:pt x="71" y="29"/>
                      <a:pt x="79" y="31"/>
                    </a:cubicBezTo>
                    <a:cubicBezTo>
                      <a:pt x="82" y="32"/>
                      <a:pt x="87" y="33"/>
                      <a:pt x="90" y="33"/>
                    </a:cubicBezTo>
                    <a:cubicBezTo>
                      <a:pt x="94" y="33"/>
                      <a:pt x="95" y="32"/>
                      <a:pt x="99" y="33"/>
                    </a:cubicBezTo>
                    <a:cubicBezTo>
                      <a:pt x="103" y="34"/>
                      <a:pt x="107" y="35"/>
                      <a:pt x="111" y="3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206">
                <a:extLst>
                  <a:ext uri="{FF2B5EF4-FFF2-40B4-BE49-F238E27FC236}">
                    <a16:creationId xmlns:a16="http://schemas.microsoft.com/office/drawing/2014/main" id="{5ED875CC-3C0F-5C8E-123C-3EF2649C1983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3875088" y="1465263"/>
                <a:ext cx="26988" cy="7937"/>
              </a:xfrm>
              <a:custGeom>
                <a:avLst/>
                <a:gdLst>
                  <a:gd name="T0" fmla="*/ 0 w 13"/>
                  <a:gd name="T1" fmla="*/ 6 h 4"/>
                  <a:gd name="T2" fmla="*/ 21 w 13"/>
                  <a:gd name="T3" fmla="*/ 6 h 4"/>
                  <a:gd name="T4" fmla="*/ 29 w 1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2" y="4"/>
                      <a:pt x="6" y="4"/>
                      <a:pt x="9" y="3"/>
                    </a:cubicBezTo>
                    <a:cubicBezTo>
                      <a:pt x="11" y="2"/>
                      <a:pt x="11" y="0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207">
                <a:extLst>
                  <a:ext uri="{FF2B5EF4-FFF2-40B4-BE49-F238E27FC236}">
                    <a16:creationId xmlns:a16="http://schemas.microsoft.com/office/drawing/2014/main" id="{F723CE00-E426-552F-D2A1-50B6AF564535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3749675" y="1401763"/>
                <a:ext cx="9525" cy="19050"/>
              </a:xfrm>
              <a:custGeom>
                <a:avLst/>
                <a:gdLst>
                  <a:gd name="T0" fmla="*/ 0 w 4"/>
                  <a:gd name="T1" fmla="*/ 0 h 9"/>
                  <a:gd name="T2" fmla="*/ 14 w 4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1" y="3"/>
                      <a:pt x="1" y="7"/>
                      <a:pt x="4" y="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208">
                <a:extLst>
                  <a:ext uri="{FF2B5EF4-FFF2-40B4-BE49-F238E27FC236}">
                    <a16:creationId xmlns:a16="http://schemas.microsoft.com/office/drawing/2014/main" id="{FD0EB6B3-D9A1-F590-4141-B6BC57B1F2DE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3644900" y="1441450"/>
                <a:ext cx="15875" cy="7937"/>
              </a:xfrm>
              <a:custGeom>
                <a:avLst/>
                <a:gdLst>
                  <a:gd name="T0" fmla="*/ 0 w 8"/>
                  <a:gd name="T1" fmla="*/ 8 h 4"/>
                  <a:gd name="T2" fmla="*/ 16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209">
                <a:extLst>
                  <a:ext uri="{FF2B5EF4-FFF2-40B4-BE49-F238E27FC236}">
                    <a16:creationId xmlns:a16="http://schemas.microsoft.com/office/drawing/2014/main" id="{5D99A7DA-60E0-C62A-D039-BE5554C6B27C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3625850" y="1365250"/>
                <a:ext cx="9525" cy="39687"/>
              </a:xfrm>
              <a:custGeom>
                <a:avLst/>
                <a:gdLst>
                  <a:gd name="T0" fmla="*/ 0 w 5"/>
                  <a:gd name="T1" fmla="*/ 0 h 19"/>
                  <a:gd name="T2" fmla="*/ 0 w 5"/>
                  <a:gd name="T3" fmla="*/ 22 h 19"/>
                  <a:gd name="T4" fmla="*/ 8 w 5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1" y="13"/>
                      <a:pt x="3" y="16"/>
                      <a:pt x="5" y="1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210">
                <a:extLst>
                  <a:ext uri="{FF2B5EF4-FFF2-40B4-BE49-F238E27FC236}">
                    <a16:creationId xmlns:a16="http://schemas.microsoft.com/office/drawing/2014/main" id="{442B1EE5-D452-CFA9-B1C4-D666B74B420E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3614738" y="1385888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211">
                <a:extLst>
                  <a:ext uri="{FF2B5EF4-FFF2-40B4-BE49-F238E27FC236}">
                    <a16:creationId xmlns:a16="http://schemas.microsoft.com/office/drawing/2014/main" id="{E6DFB2EB-2AA5-312E-04B7-EFC506CDA098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3676650" y="1289050"/>
                <a:ext cx="19050" cy="61912"/>
              </a:xfrm>
              <a:custGeom>
                <a:avLst/>
                <a:gdLst>
                  <a:gd name="T0" fmla="*/ 21 w 9"/>
                  <a:gd name="T1" fmla="*/ 0 h 29"/>
                  <a:gd name="T2" fmla="*/ 1 w 9"/>
                  <a:gd name="T3" fmla="*/ 42 h 29"/>
                  <a:gd name="T4" fmla="*/ 12 w 9"/>
                  <a:gd name="T5" fmla="*/ 7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6" y="6"/>
                      <a:pt x="1" y="11"/>
                      <a:pt x="1" y="17"/>
                    </a:cubicBezTo>
                    <a:cubicBezTo>
                      <a:pt x="0" y="22"/>
                      <a:pt x="4" y="26"/>
                      <a:pt x="5" y="2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212">
                <a:extLst>
                  <a:ext uri="{FF2B5EF4-FFF2-40B4-BE49-F238E27FC236}">
                    <a16:creationId xmlns:a16="http://schemas.microsoft.com/office/drawing/2014/main" id="{74553FBB-A6FB-ED0D-A236-065627D1F471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3673475" y="1339850"/>
                <a:ext cx="9525" cy="17462"/>
              </a:xfrm>
              <a:custGeom>
                <a:avLst/>
                <a:gdLst>
                  <a:gd name="T0" fmla="*/ 12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213">
                <a:extLst>
                  <a:ext uri="{FF2B5EF4-FFF2-40B4-BE49-F238E27FC236}">
                    <a16:creationId xmlns:a16="http://schemas.microsoft.com/office/drawing/2014/main" id="{C8021600-6BCF-7984-4B68-0497C68D7C71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4006850" y="1282700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9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3" y="20"/>
                      <a:pt x="14" y="27"/>
                    </a:cubicBezTo>
                    <a:cubicBezTo>
                      <a:pt x="18" y="23"/>
                      <a:pt x="23" y="31"/>
                      <a:pt x="25" y="35"/>
                    </a:cubicBezTo>
                    <a:cubicBezTo>
                      <a:pt x="26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214">
                <a:extLst>
                  <a:ext uri="{FF2B5EF4-FFF2-40B4-BE49-F238E27FC236}">
                    <a16:creationId xmlns:a16="http://schemas.microsoft.com/office/drawing/2014/main" id="{90D3E447-D5A5-B55C-78C0-884EECF105A8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4064000" y="1376363"/>
                <a:ext cx="4763" cy="6350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215">
                <a:extLst>
                  <a:ext uri="{FF2B5EF4-FFF2-40B4-BE49-F238E27FC236}">
                    <a16:creationId xmlns:a16="http://schemas.microsoft.com/office/drawing/2014/main" id="{B2364695-F52D-2F0E-D3BE-73847CC0A869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3654425" y="1293813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4" y="2"/>
                      <a:pt x="4" y="2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216">
                <a:extLst>
                  <a:ext uri="{FF2B5EF4-FFF2-40B4-BE49-F238E27FC236}">
                    <a16:creationId xmlns:a16="http://schemas.microsoft.com/office/drawing/2014/main" id="{5E0D8200-7720-A4F4-DEB5-09ACDA7FCD26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3784600" y="1217613"/>
                <a:ext cx="3175" cy="793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1" y="2"/>
                      <a:pt x="1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217">
                <a:extLst>
                  <a:ext uri="{FF2B5EF4-FFF2-40B4-BE49-F238E27FC236}">
                    <a16:creationId xmlns:a16="http://schemas.microsoft.com/office/drawing/2014/main" id="{474698AD-7B18-E6CE-7A4A-D0819AB9A10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3908425" y="1214438"/>
                <a:ext cx="3175" cy="30162"/>
              </a:xfrm>
              <a:custGeom>
                <a:avLst/>
                <a:gdLst>
                  <a:gd name="T0" fmla="*/ 0 w 1"/>
                  <a:gd name="T1" fmla="*/ 0 h 14"/>
                  <a:gd name="T2" fmla="*/ 0 w 1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4">
                    <a:moveTo>
                      <a:pt x="0" y="0"/>
                    </a:moveTo>
                    <a:cubicBezTo>
                      <a:pt x="1" y="3"/>
                      <a:pt x="1" y="8"/>
                      <a:pt x="0" y="1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218">
                <a:extLst>
                  <a:ext uri="{FF2B5EF4-FFF2-40B4-BE49-F238E27FC236}">
                    <a16:creationId xmlns:a16="http://schemas.microsoft.com/office/drawing/2014/main" id="{C245840C-1000-308E-61B1-37839AAC1D61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3962400" y="1230313"/>
                <a:ext cx="4763" cy="15875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219">
                <a:extLst>
                  <a:ext uri="{FF2B5EF4-FFF2-40B4-BE49-F238E27FC236}">
                    <a16:creationId xmlns:a16="http://schemas.microsoft.com/office/drawing/2014/main" id="{83D55D5F-F4AA-16CB-4D86-B7AFD732526C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4033838" y="1262063"/>
                <a:ext cx="4763" cy="22225"/>
              </a:xfrm>
              <a:custGeom>
                <a:avLst/>
                <a:gdLst>
                  <a:gd name="T0" fmla="*/ 5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2" y="4"/>
                      <a:pt x="0" y="8"/>
                      <a:pt x="1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220">
                <a:extLst>
                  <a:ext uri="{FF2B5EF4-FFF2-40B4-BE49-F238E27FC236}">
                    <a16:creationId xmlns:a16="http://schemas.microsoft.com/office/drawing/2014/main" id="{9F243203-3E94-A6CD-7340-377355C6E066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4013200" y="1276350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221">
                <a:extLst>
                  <a:ext uri="{FF2B5EF4-FFF2-40B4-BE49-F238E27FC236}">
                    <a16:creationId xmlns:a16="http://schemas.microsoft.com/office/drawing/2014/main" id="{1346349E-B6CB-D30F-7D8B-98AD0E8F532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4008438" y="1398588"/>
                <a:ext cx="57150" cy="68262"/>
              </a:xfrm>
              <a:custGeom>
                <a:avLst/>
                <a:gdLst>
                  <a:gd name="T0" fmla="*/ 0 w 27"/>
                  <a:gd name="T1" fmla="*/ 73 h 32"/>
                  <a:gd name="T2" fmla="*/ 27 w 27"/>
                  <a:gd name="T3" fmla="*/ 70 h 32"/>
                  <a:gd name="T4" fmla="*/ 52 w 27"/>
                  <a:gd name="T5" fmla="*/ 47 h 32"/>
                  <a:gd name="T6" fmla="*/ 59 w 27"/>
                  <a:gd name="T7" fmla="*/ 22 h 32"/>
                  <a:gd name="T8" fmla="*/ 64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0"/>
                    </a:moveTo>
                    <a:cubicBezTo>
                      <a:pt x="3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2" y="19"/>
                    </a:cubicBezTo>
                    <a:cubicBezTo>
                      <a:pt x="23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222">
                <a:extLst>
                  <a:ext uri="{FF2B5EF4-FFF2-40B4-BE49-F238E27FC236}">
                    <a16:creationId xmlns:a16="http://schemas.microsoft.com/office/drawing/2014/main" id="{B8AA5841-C3C6-7DE8-4B93-F31E4EA98691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4049713" y="1441450"/>
                <a:ext cx="3175" cy="23812"/>
              </a:xfrm>
              <a:custGeom>
                <a:avLst/>
                <a:gdLst>
                  <a:gd name="T0" fmla="*/ 2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8"/>
                      <a:pt x="2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223">
                <a:extLst>
                  <a:ext uri="{FF2B5EF4-FFF2-40B4-BE49-F238E27FC236}">
                    <a16:creationId xmlns:a16="http://schemas.microsoft.com/office/drawing/2014/main" id="{0EC19B81-5BA1-EC67-0820-60FDEC88B3F1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4064000" y="1401763"/>
                <a:ext cx="12700" cy="14287"/>
              </a:xfrm>
              <a:custGeom>
                <a:avLst/>
                <a:gdLst>
                  <a:gd name="T0" fmla="*/ 0 w 6"/>
                  <a:gd name="T1" fmla="*/ 15 h 7"/>
                  <a:gd name="T2" fmla="*/ 1 w 6"/>
                  <a:gd name="T3" fmla="*/ 8 h 7"/>
                  <a:gd name="T4" fmla="*/ 15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3" y="2"/>
                      <a:pt x="4" y="2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24">
                <a:extLst>
                  <a:ext uri="{FF2B5EF4-FFF2-40B4-BE49-F238E27FC236}">
                    <a16:creationId xmlns:a16="http://schemas.microsoft.com/office/drawing/2014/main" id="{630F739A-9494-F1C4-524D-C4ACB60A7D33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3836988" y="1357313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225">
                <a:extLst>
                  <a:ext uri="{FF2B5EF4-FFF2-40B4-BE49-F238E27FC236}">
                    <a16:creationId xmlns:a16="http://schemas.microsoft.com/office/drawing/2014/main" id="{35896950-BC3B-AAE4-1846-D17034C0BC29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3754438" y="1479550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5" y="2"/>
                      <a:pt x="16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226">
                <a:extLst>
                  <a:ext uri="{FF2B5EF4-FFF2-40B4-BE49-F238E27FC236}">
                    <a16:creationId xmlns:a16="http://schemas.microsoft.com/office/drawing/2014/main" id="{38A777C9-F80F-3314-5C46-DED22AFEB181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3836988" y="1498600"/>
                <a:ext cx="20638" cy="11112"/>
              </a:xfrm>
              <a:custGeom>
                <a:avLst/>
                <a:gdLst>
                  <a:gd name="T0" fmla="*/ 0 w 10"/>
                  <a:gd name="T1" fmla="*/ 0 h 5"/>
                  <a:gd name="T2" fmla="*/ 22 w 10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1"/>
                      <a:pt x="7" y="2"/>
                      <a:pt x="10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227">
                <a:extLst>
                  <a:ext uri="{FF2B5EF4-FFF2-40B4-BE49-F238E27FC236}">
                    <a16:creationId xmlns:a16="http://schemas.microsoft.com/office/drawing/2014/main" id="{8F33EC38-5678-05E3-33C3-F2BD6C5C1A23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3652838" y="1517650"/>
                <a:ext cx="176213" cy="93662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228">
                <a:extLst>
                  <a:ext uri="{FF2B5EF4-FFF2-40B4-BE49-F238E27FC236}">
                    <a16:creationId xmlns:a16="http://schemas.microsoft.com/office/drawing/2014/main" id="{8BF9AA39-F42D-F4F9-9FF5-F7891B41E399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3709988" y="1543050"/>
                <a:ext cx="69850" cy="42862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229">
                <a:extLst>
                  <a:ext uri="{FF2B5EF4-FFF2-40B4-BE49-F238E27FC236}">
                    <a16:creationId xmlns:a16="http://schemas.microsoft.com/office/drawing/2014/main" id="{4C028DAB-029F-F657-4169-9907B873314F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3663950" y="1517650"/>
                <a:ext cx="147638" cy="26987"/>
              </a:xfrm>
              <a:custGeom>
                <a:avLst/>
                <a:gdLst>
                  <a:gd name="T0" fmla="*/ 0 w 70"/>
                  <a:gd name="T1" fmla="*/ 0 h 13"/>
                  <a:gd name="T2" fmla="*/ 43 w 70"/>
                  <a:gd name="T3" fmla="*/ 9 h 13"/>
                  <a:gd name="T4" fmla="*/ 69 w 70"/>
                  <a:gd name="T5" fmla="*/ 22 h 13"/>
                  <a:gd name="T6" fmla="*/ 136 w 70"/>
                  <a:gd name="T7" fmla="*/ 24 h 13"/>
                  <a:gd name="T8" fmla="*/ 165 w 70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cubicBezTo>
                      <a:pt x="0" y="2"/>
                      <a:pt x="6" y="2"/>
                      <a:pt x="18" y="4"/>
                    </a:cubicBezTo>
                    <a:cubicBezTo>
                      <a:pt x="24" y="5"/>
                      <a:pt x="24" y="8"/>
                      <a:pt x="29" y="10"/>
                    </a:cubicBezTo>
                    <a:cubicBezTo>
                      <a:pt x="40" y="12"/>
                      <a:pt x="51" y="13"/>
                      <a:pt x="58" y="11"/>
                    </a:cubicBezTo>
                    <a:cubicBezTo>
                      <a:pt x="68" y="10"/>
                      <a:pt x="70" y="7"/>
                      <a:pt x="70" y="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230">
                <a:extLst>
                  <a:ext uri="{FF2B5EF4-FFF2-40B4-BE49-F238E27FC236}">
                    <a16:creationId xmlns:a16="http://schemas.microsoft.com/office/drawing/2014/main" id="{305E993C-462D-33CC-E85B-6D4815D73439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3773488" y="1371600"/>
                <a:ext cx="180975" cy="96837"/>
              </a:xfrm>
              <a:custGeom>
                <a:avLst/>
                <a:gdLst>
                  <a:gd name="T0" fmla="*/ 0 w 85"/>
                  <a:gd name="T1" fmla="*/ 0 h 46"/>
                  <a:gd name="T2" fmla="*/ 31 w 85"/>
                  <a:gd name="T3" fmla="*/ 9 h 46"/>
                  <a:gd name="T4" fmla="*/ 58 w 85"/>
                  <a:gd name="T5" fmla="*/ 30 h 46"/>
                  <a:gd name="T6" fmla="*/ 127 w 85"/>
                  <a:gd name="T7" fmla="*/ 56 h 46"/>
                  <a:gd name="T8" fmla="*/ 184 w 85"/>
                  <a:gd name="T9" fmla="*/ 88 h 46"/>
                  <a:gd name="T10" fmla="*/ 205 w 85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0" y="0"/>
                    </a:moveTo>
                    <a:cubicBezTo>
                      <a:pt x="4" y="1"/>
                      <a:pt x="9" y="2"/>
                      <a:pt x="13" y="4"/>
                    </a:cubicBezTo>
                    <a:cubicBezTo>
                      <a:pt x="17" y="7"/>
                      <a:pt x="20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5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231">
                <a:extLst>
                  <a:ext uri="{FF2B5EF4-FFF2-40B4-BE49-F238E27FC236}">
                    <a16:creationId xmlns:a16="http://schemas.microsoft.com/office/drawing/2014/main" id="{83805047-9F31-53D0-2F4F-2878ACA43383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3754438" y="6096000"/>
                <a:ext cx="33338" cy="144462"/>
              </a:xfrm>
              <a:custGeom>
                <a:avLst/>
                <a:gdLst>
                  <a:gd name="T0" fmla="*/ 1 w 16"/>
                  <a:gd name="T1" fmla="*/ 1 h 68"/>
                  <a:gd name="T2" fmla="*/ 0 w 16"/>
                  <a:gd name="T3" fmla="*/ 7 h 68"/>
                  <a:gd name="T4" fmla="*/ 29 w 16"/>
                  <a:gd name="T5" fmla="*/ 161 h 68"/>
                  <a:gd name="T6" fmla="*/ 32 w 16"/>
                  <a:gd name="T7" fmla="*/ 163 h 68"/>
                  <a:gd name="T8" fmla="*/ 37 w 16"/>
                  <a:gd name="T9" fmla="*/ 161 h 68"/>
                  <a:gd name="T10" fmla="*/ 7 w 16"/>
                  <a:gd name="T11" fmla="*/ 1 h 68"/>
                  <a:gd name="T12" fmla="*/ 1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8" y="15"/>
                      <a:pt x="13" y="40"/>
                      <a:pt x="13" y="67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5" y="68"/>
                      <a:pt x="16" y="68"/>
                      <a:pt x="16" y="67"/>
                    </a:cubicBezTo>
                    <a:cubicBezTo>
                      <a:pt x="16" y="40"/>
                      <a:pt x="11" y="14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232">
                <a:extLst>
                  <a:ext uri="{FF2B5EF4-FFF2-40B4-BE49-F238E27FC236}">
                    <a16:creationId xmlns:a16="http://schemas.microsoft.com/office/drawing/2014/main" id="{AF7D1C53-6C21-36A8-363B-D2FF73F1F73C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3889375" y="1328738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233">
                <a:extLst>
                  <a:ext uri="{FF2B5EF4-FFF2-40B4-BE49-F238E27FC236}">
                    <a16:creationId xmlns:a16="http://schemas.microsoft.com/office/drawing/2014/main" id="{2FC2B335-0576-6D4B-F08A-1222F9584E2C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3398838" y="244633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252 w 205"/>
                  <a:gd name="T3" fmla="*/ 100 h 166"/>
                  <a:gd name="T4" fmla="*/ 0 w 205"/>
                  <a:gd name="T5" fmla="*/ 292 h 166"/>
                  <a:gd name="T6" fmla="*/ 23 w 205"/>
                  <a:gd name="T7" fmla="*/ 356 h 166"/>
                  <a:gd name="T8" fmla="*/ 149 w 205"/>
                  <a:gd name="T9" fmla="*/ 397 h 166"/>
                  <a:gd name="T10" fmla="*/ 150 w 205"/>
                  <a:gd name="T11" fmla="*/ 392 h 166"/>
                  <a:gd name="T12" fmla="*/ 149 w 205"/>
                  <a:gd name="T13" fmla="*/ 391 h 166"/>
                  <a:gd name="T14" fmla="*/ 28 w 205"/>
                  <a:gd name="T15" fmla="*/ 352 h 166"/>
                  <a:gd name="T16" fmla="*/ 7 w 205"/>
                  <a:gd name="T17" fmla="*/ 292 h 166"/>
                  <a:gd name="T18" fmla="*/ 252 w 205"/>
                  <a:gd name="T19" fmla="*/ 107 h 166"/>
                  <a:gd name="T20" fmla="*/ 482 w 205"/>
                  <a:gd name="T21" fmla="*/ 7 h 166"/>
                  <a:gd name="T22" fmla="*/ 482 w 205"/>
                  <a:gd name="T23" fmla="*/ 1 h 166"/>
                  <a:gd name="T24" fmla="*/ 477 w 205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6" y="20"/>
                      <a:pt x="149" y="30"/>
                      <a:pt x="107" y="42"/>
                    </a:cubicBezTo>
                    <a:cubicBezTo>
                      <a:pt x="37" y="60"/>
                      <a:pt x="1" y="87"/>
                      <a:pt x="0" y="122"/>
                    </a:cubicBezTo>
                    <a:cubicBezTo>
                      <a:pt x="0" y="133"/>
                      <a:pt x="3" y="142"/>
                      <a:pt x="10" y="149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4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7"/>
                    </a:cubicBezTo>
                    <a:cubicBezTo>
                      <a:pt x="6" y="140"/>
                      <a:pt x="3" y="132"/>
                      <a:pt x="3" y="122"/>
                    </a:cubicBezTo>
                    <a:cubicBezTo>
                      <a:pt x="4" y="89"/>
                      <a:pt x="39" y="63"/>
                      <a:pt x="107" y="45"/>
                    </a:cubicBezTo>
                    <a:cubicBezTo>
                      <a:pt x="150" y="33"/>
                      <a:pt x="187" y="22"/>
                      <a:pt x="204" y="3"/>
                    </a:cubicBezTo>
                    <a:cubicBezTo>
                      <a:pt x="205" y="2"/>
                      <a:pt x="205" y="1"/>
                      <a:pt x="204" y="1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234">
                <a:extLst>
                  <a:ext uri="{FF2B5EF4-FFF2-40B4-BE49-F238E27FC236}">
                    <a16:creationId xmlns:a16="http://schemas.microsoft.com/office/drawing/2014/main" id="{E0ED9412-D2DB-7866-7F43-3A9D348E6514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3411538" y="2538413"/>
                <a:ext cx="420688" cy="342900"/>
              </a:xfrm>
              <a:custGeom>
                <a:avLst/>
                <a:gdLst>
                  <a:gd name="T0" fmla="*/ 463 w 199"/>
                  <a:gd name="T1" fmla="*/ 0 h 162"/>
                  <a:gd name="T2" fmla="*/ 237 w 199"/>
                  <a:gd name="T3" fmla="*/ 97 h 162"/>
                  <a:gd name="T4" fmla="*/ 1 w 199"/>
                  <a:gd name="T5" fmla="*/ 277 h 162"/>
                  <a:gd name="T6" fmla="*/ 27 w 199"/>
                  <a:gd name="T7" fmla="*/ 341 h 162"/>
                  <a:gd name="T8" fmla="*/ 156 w 199"/>
                  <a:gd name="T9" fmla="*/ 379 h 162"/>
                  <a:gd name="T10" fmla="*/ 161 w 199"/>
                  <a:gd name="T11" fmla="*/ 377 h 162"/>
                  <a:gd name="T12" fmla="*/ 156 w 199"/>
                  <a:gd name="T13" fmla="*/ 372 h 162"/>
                  <a:gd name="T14" fmla="*/ 31 w 199"/>
                  <a:gd name="T15" fmla="*/ 336 h 162"/>
                  <a:gd name="T16" fmla="*/ 9 w 199"/>
                  <a:gd name="T17" fmla="*/ 277 h 162"/>
                  <a:gd name="T18" fmla="*/ 237 w 199"/>
                  <a:gd name="T19" fmla="*/ 105 h 162"/>
                  <a:gd name="T20" fmla="*/ 469 w 199"/>
                  <a:gd name="T21" fmla="*/ 5 h 162"/>
                  <a:gd name="T22" fmla="*/ 469 w 199"/>
                  <a:gd name="T23" fmla="*/ 0 h 162"/>
                  <a:gd name="T24" fmla="*/ 463 w 199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9" h="162">
                    <a:moveTo>
                      <a:pt x="196" y="0"/>
                    </a:moveTo>
                    <a:cubicBezTo>
                      <a:pt x="180" y="19"/>
                      <a:pt x="143" y="30"/>
                      <a:pt x="101" y="41"/>
                    </a:cubicBezTo>
                    <a:cubicBezTo>
                      <a:pt x="52" y="54"/>
                      <a:pt x="2" y="73"/>
                      <a:pt x="1" y="117"/>
                    </a:cubicBezTo>
                    <a:cubicBezTo>
                      <a:pt x="0" y="128"/>
                      <a:pt x="4" y="137"/>
                      <a:pt x="11" y="144"/>
                    </a:cubicBezTo>
                    <a:cubicBezTo>
                      <a:pt x="29" y="162"/>
                      <a:pt x="65" y="160"/>
                      <a:pt x="66" y="160"/>
                    </a:cubicBezTo>
                    <a:cubicBezTo>
                      <a:pt x="67" y="160"/>
                      <a:pt x="68" y="160"/>
                      <a:pt x="68" y="159"/>
                    </a:cubicBezTo>
                    <a:cubicBezTo>
                      <a:pt x="68" y="158"/>
                      <a:pt x="67" y="157"/>
                      <a:pt x="66" y="157"/>
                    </a:cubicBezTo>
                    <a:cubicBezTo>
                      <a:pt x="66" y="157"/>
                      <a:pt x="30" y="159"/>
                      <a:pt x="13" y="142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5"/>
                      <a:pt x="54" y="57"/>
                      <a:pt x="101" y="44"/>
                    </a:cubicBezTo>
                    <a:cubicBezTo>
                      <a:pt x="144" y="33"/>
                      <a:pt x="181" y="22"/>
                      <a:pt x="198" y="2"/>
                    </a:cubicBezTo>
                    <a:cubicBezTo>
                      <a:pt x="199" y="2"/>
                      <a:pt x="199" y="1"/>
                      <a:pt x="198" y="0"/>
                    </a:cubicBezTo>
                    <a:cubicBezTo>
                      <a:pt x="197" y="0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235">
                <a:extLst>
                  <a:ext uri="{FF2B5EF4-FFF2-40B4-BE49-F238E27FC236}">
                    <a16:creationId xmlns:a16="http://schemas.microsoft.com/office/drawing/2014/main" id="{62018583-46A4-061E-F221-4900E52EAA80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3427413" y="2622550"/>
                <a:ext cx="404813" cy="338137"/>
              </a:xfrm>
              <a:custGeom>
                <a:avLst/>
                <a:gdLst>
                  <a:gd name="T0" fmla="*/ 447 w 191"/>
                  <a:gd name="T1" fmla="*/ 0 h 160"/>
                  <a:gd name="T2" fmla="*/ 222 w 191"/>
                  <a:gd name="T3" fmla="*/ 97 h 160"/>
                  <a:gd name="T4" fmla="*/ 1 w 191"/>
                  <a:gd name="T5" fmla="*/ 277 h 160"/>
                  <a:gd name="T6" fmla="*/ 27 w 191"/>
                  <a:gd name="T7" fmla="*/ 337 h 160"/>
                  <a:gd name="T8" fmla="*/ 155 w 191"/>
                  <a:gd name="T9" fmla="*/ 373 h 160"/>
                  <a:gd name="T10" fmla="*/ 156 w 191"/>
                  <a:gd name="T11" fmla="*/ 369 h 160"/>
                  <a:gd name="T12" fmla="*/ 155 w 191"/>
                  <a:gd name="T13" fmla="*/ 365 h 160"/>
                  <a:gd name="T14" fmla="*/ 31 w 191"/>
                  <a:gd name="T15" fmla="*/ 333 h 160"/>
                  <a:gd name="T16" fmla="*/ 9 w 191"/>
                  <a:gd name="T17" fmla="*/ 277 h 160"/>
                  <a:gd name="T18" fmla="*/ 222 w 191"/>
                  <a:gd name="T19" fmla="*/ 105 h 160"/>
                  <a:gd name="T20" fmla="*/ 453 w 191"/>
                  <a:gd name="T21" fmla="*/ 5 h 160"/>
                  <a:gd name="T22" fmla="*/ 453 w 191"/>
                  <a:gd name="T23" fmla="*/ 0 h 160"/>
                  <a:gd name="T24" fmla="*/ 447 w 191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1" h="160">
                    <a:moveTo>
                      <a:pt x="188" y="0"/>
                    </a:moveTo>
                    <a:cubicBezTo>
                      <a:pt x="172" y="19"/>
                      <a:pt x="135" y="30"/>
                      <a:pt x="93" y="41"/>
                    </a:cubicBezTo>
                    <a:cubicBezTo>
                      <a:pt x="51" y="52"/>
                      <a:pt x="2" y="71"/>
                      <a:pt x="1" y="117"/>
                    </a:cubicBezTo>
                    <a:cubicBezTo>
                      <a:pt x="0" y="128"/>
                      <a:pt x="4" y="137"/>
                      <a:pt x="11" y="143"/>
                    </a:cubicBezTo>
                    <a:cubicBezTo>
                      <a:pt x="29" y="160"/>
                      <a:pt x="64" y="158"/>
                      <a:pt x="65" y="158"/>
                    </a:cubicBezTo>
                    <a:cubicBezTo>
                      <a:pt x="66" y="158"/>
                      <a:pt x="67" y="157"/>
                      <a:pt x="66" y="156"/>
                    </a:cubicBezTo>
                    <a:cubicBezTo>
                      <a:pt x="66" y="155"/>
                      <a:pt x="66" y="155"/>
                      <a:pt x="65" y="155"/>
                    </a:cubicBezTo>
                    <a:cubicBezTo>
                      <a:pt x="64" y="155"/>
                      <a:pt x="30" y="157"/>
                      <a:pt x="13" y="141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3"/>
                      <a:pt x="50" y="56"/>
                      <a:pt x="93" y="44"/>
                    </a:cubicBezTo>
                    <a:cubicBezTo>
                      <a:pt x="136" y="33"/>
                      <a:pt x="173" y="22"/>
                      <a:pt x="190" y="2"/>
                    </a:cubicBezTo>
                    <a:cubicBezTo>
                      <a:pt x="191" y="2"/>
                      <a:pt x="191" y="1"/>
                      <a:pt x="190" y="0"/>
                    </a:cubicBezTo>
                    <a:cubicBezTo>
                      <a:pt x="189" y="0"/>
                      <a:pt x="188" y="0"/>
                      <a:pt x="188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236">
                <a:extLst>
                  <a:ext uri="{FF2B5EF4-FFF2-40B4-BE49-F238E27FC236}">
                    <a16:creationId xmlns:a16="http://schemas.microsoft.com/office/drawing/2014/main" id="{1C99E56D-BEC2-0DF6-54BA-ED1BAD9364CE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3443288" y="2706688"/>
                <a:ext cx="388938" cy="284162"/>
              </a:xfrm>
              <a:custGeom>
                <a:avLst/>
                <a:gdLst>
                  <a:gd name="T0" fmla="*/ 427 w 184"/>
                  <a:gd name="T1" fmla="*/ 0 h 134"/>
                  <a:gd name="T2" fmla="*/ 204 w 184"/>
                  <a:gd name="T3" fmla="*/ 98 h 134"/>
                  <a:gd name="T4" fmla="*/ 0 w 184"/>
                  <a:gd name="T5" fmla="*/ 246 h 134"/>
                  <a:gd name="T6" fmla="*/ 48 w 184"/>
                  <a:gd name="T7" fmla="*/ 319 h 134"/>
                  <a:gd name="T8" fmla="*/ 52 w 184"/>
                  <a:gd name="T9" fmla="*/ 314 h 134"/>
                  <a:gd name="T10" fmla="*/ 49 w 184"/>
                  <a:gd name="T11" fmla="*/ 313 h 134"/>
                  <a:gd name="T12" fmla="*/ 7 w 184"/>
                  <a:gd name="T13" fmla="*/ 246 h 134"/>
                  <a:gd name="T14" fmla="*/ 204 w 184"/>
                  <a:gd name="T15" fmla="*/ 106 h 134"/>
                  <a:gd name="T16" fmla="*/ 433 w 184"/>
                  <a:gd name="T17" fmla="*/ 5 h 134"/>
                  <a:gd name="T18" fmla="*/ 433 w 184"/>
                  <a:gd name="T19" fmla="*/ 0 h 134"/>
                  <a:gd name="T20" fmla="*/ 427 w 184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34">
                    <a:moveTo>
                      <a:pt x="181" y="0"/>
                    </a:moveTo>
                    <a:cubicBezTo>
                      <a:pt x="165" y="19"/>
                      <a:pt x="128" y="30"/>
                      <a:pt x="86" y="41"/>
                    </a:cubicBezTo>
                    <a:cubicBezTo>
                      <a:pt x="46" y="52"/>
                      <a:pt x="1" y="74"/>
                      <a:pt x="0" y="103"/>
                    </a:cubicBezTo>
                    <a:cubicBezTo>
                      <a:pt x="0" y="130"/>
                      <a:pt x="20" y="134"/>
                      <a:pt x="20" y="134"/>
                    </a:cubicBezTo>
                    <a:cubicBezTo>
                      <a:pt x="21" y="134"/>
                      <a:pt x="22" y="133"/>
                      <a:pt x="22" y="132"/>
                    </a:cubicBezTo>
                    <a:cubicBezTo>
                      <a:pt x="22" y="132"/>
                      <a:pt x="22" y="131"/>
                      <a:pt x="21" y="131"/>
                    </a:cubicBezTo>
                    <a:cubicBezTo>
                      <a:pt x="20" y="131"/>
                      <a:pt x="3" y="128"/>
                      <a:pt x="3" y="103"/>
                    </a:cubicBezTo>
                    <a:cubicBezTo>
                      <a:pt x="4" y="77"/>
                      <a:pt x="45" y="55"/>
                      <a:pt x="86" y="44"/>
                    </a:cubicBezTo>
                    <a:cubicBezTo>
                      <a:pt x="129" y="33"/>
                      <a:pt x="166" y="22"/>
                      <a:pt x="183" y="2"/>
                    </a:cubicBezTo>
                    <a:cubicBezTo>
                      <a:pt x="184" y="2"/>
                      <a:pt x="184" y="1"/>
                      <a:pt x="183" y="0"/>
                    </a:cubicBezTo>
                    <a:cubicBezTo>
                      <a:pt x="182" y="0"/>
                      <a:pt x="181" y="0"/>
                      <a:pt x="18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237">
                <a:extLst>
                  <a:ext uri="{FF2B5EF4-FFF2-40B4-BE49-F238E27FC236}">
                    <a16:creationId xmlns:a16="http://schemas.microsoft.com/office/drawing/2014/main" id="{23E5C14D-428E-AE72-253B-CBB77C3CBB95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3398838" y="235108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320 w 205"/>
                  <a:gd name="T3" fmla="*/ 84 h 166"/>
                  <a:gd name="T4" fmla="*/ 252 w 205"/>
                  <a:gd name="T5" fmla="*/ 99 h 166"/>
                  <a:gd name="T6" fmla="*/ 0 w 205"/>
                  <a:gd name="T7" fmla="*/ 290 h 166"/>
                  <a:gd name="T8" fmla="*/ 23 w 205"/>
                  <a:gd name="T9" fmla="*/ 354 h 166"/>
                  <a:gd name="T10" fmla="*/ 149 w 205"/>
                  <a:gd name="T11" fmla="*/ 397 h 166"/>
                  <a:gd name="T12" fmla="*/ 150 w 205"/>
                  <a:gd name="T13" fmla="*/ 392 h 166"/>
                  <a:gd name="T14" fmla="*/ 149 w 205"/>
                  <a:gd name="T15" fmla="*/ 391 h 166"/>
                  <a:gd name="T16" fmla="*/ 28 w 205"/>
                  <a:gd name="T17" fmla="*/ 349 h 166"/>
                  <a:gd name="T18" fmla="*/ 7 w 205"/>
                  <a:gd name="T19" fmla="*/ 290 h 166"/>
                  <a:gd name="T20" fmla="*/ 252 w 205"/>
                  <a:gd name="T21" fmla="*/ 106 h 166"/>
                  <a:gd name="T22" fmla="*/ 321 w 205"/>
                  <a:gd name="T23" fmla="*/ 91 h 166"/>
                  <a:gd name="T24" fmla="*/ 482 w 205"/>
                  <a:gd name="T25" fmla="*/ 5 h 166"/>
                  <a:gd name="T26" fmla="*/ 482 w 205"/>
                  <a:gd name="T27" fmla="*/ 0 h 166"/>
                  <a:gd name="T28" fmla="*/ 477 w 205"/>
                  <a:gd name="T29" fmla="*/ 1 h 1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5" y="24"/>
                      <a:pt x="164" y="29"/>
                      <a:pt x="135" y="35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37" y="60"/>
                      <a:pt x="1" y="87"/>
                      <a:pt x="0" y="121"/>
                    </a:cubicBezTo>
                    <a:cubicBezTo>
                      <a:pt x="0" y="132"/>
                      <a:pt x="3" y="141"/>
                      <a:pt x="10" y="148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3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6"/>
                    </a:cubicBezTo>
                    <a:cubicBezTo>
                      <a:pt x="6" y="140"/>
                      <a:pt x="3" y="131"/>
                      <a:pt x="3" y="121"/>
                    </a:cubicBezTo>
                    <a:cubicBezTo>
                      <a:pt x="4" y="88"/>
                      <a:pt x="39" y="62"/>
                      <a:pt x="107" y="44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65" y="31"/>
                      <a:pt x="186" y="27"/>
                      <a:pt x="204" y="2"/>
                    </a:cubicBezTo>
                    <a:cubicBezTo>
                      <a:pt x="205" y="2"/>
                      <a:pt x="205" y="1"/>
                      <a:pt x="204" y="0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238">
                <a:extLst>
                  <a:ext uri="{FF2B5EF4-FFF2-40B4-BE49-F238E27FC236}">
                    <a16:creationId xmlns:a16="http://schemas.microsoft.com/office/drawing/2014/main" id="{A870A949-28DB-D7D7-600E-EE12F95D2B45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3398838" y="2297113"/>
                <a:ext cx="427038" cy="319087"/>
              </a:xfrm>
              <a:custGeom>
                <a:avLst/>
                <a:gdLst>
                  <a:gd name="T0" fmla="*/ 470 w 202"/>
                  <a:gd name="T1" fmla="*/ 1 h 151"/>
                  <a:gd name="T2" fmla="*/ 349 w 202"/>
                  <a:gd name="T3" fmla="*/ 48 h 151"/>
                  <a:gd name="T4" fmla="*/ 252 w 202"/>
                  <a:gd name="T5" fmla="*/ 69 h 151"/>
                  <a:gd name="T6" fmla="*/ 1 w 202"/>
                  <a:gd name="T7" fmla="*/ 237 h 151"/>
                  <a:gd name="T8" fmla="*/ 161 w 202"/>
                  <a:gd name="T9" fmla="*/ 357 h 151"/>
                  <a:gd name="T10" fmla="*/ 165 w 202"/>
                  <a:gd name="T11" fmla="*/ 354 h 151"/>
                  <a:gd name="T12" fmla="*/ 161 w 202"/>
                  <a:gd name="T13" fmla="*/ 349 h 151"/>
                  <a:gd name="T14" fmla="*/ 9 w 202"/>
                  <a:gd name="T15" fmla="*/ 237 h 151"/>
                  <a:gd name="T16" fmla="*/ 252 w 202"/>
                  <a:gd name="T17" fmla="*/ 76 h 151"/>
                  <a:gd name="T18" fmla="*/ 352 w 202"/>
                  <a:gd name="T19" fmla="*/ 55 h 151"/>
                  <a:gd name="T20" fmla="*/ 475 w 202"/>
                  <a:gd name="T21" fmla="*/ 7 h 151"/>
                  <a:gd name="T22" fmla="*/ 475 w 202"/>
                  <a:gd name="T23" fmla="*/ 1 h 151"/>
                  <a:gd name="T24" fmla="*/ 470 w 20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51">
                    <a:moveTo>
                      <a:pt x="199" y="1"/>
                    </a:moveTo>
                    <a:cubicBezTo>
                      <a:pt x="189" y="13"/>
                      <a:pt x="172" y="16"/>
                      <a:pt x="148" y="20"/>
                    </a:cubicBezTo>
                    <a:cubicBezTo>
                      <a:pt x="136" y="22"/>
                      <a:pt x="122" y="25"/>
                      <a:pt x="107" y="29"/>
                    </a:cubicBezTo>
                    <a:cubicBezTo>
                      <a:pt x="60" y="41"/>
                      <a:pt x="3" y="56"/>
                      <a:pt x="1" y="101"/>
                    </a:cubicBezTo>
                    <a:cubicBezTo>
                      <a:pt x="0" y="146"/>
                      <a:pt x="68" y="151"/>
                      <a:pt x="68" y="151"/>
                    </a:cubicBezTo>
                    <a:cubicBezTo>
                      <a:pt x="69" y="151"/>
                      <a:pt x="70" y="150"/>
                      <a:pt x="70" y="150"/>
                    </a:cubicBezTo>
                    <a:cubicBezTo>
                      <a:pt x="70" y="149"/>
                      <a:pt x="69" y="148"/>
                      <a:pt x="68" y="148"/>
                    </a:cubicBezTo>
                    <a:cubicBezTo>
                      <a:pt x="68" y="148"/>
                      <a:pt x="3" y="144"/>
                      <a:pt x="4" y="101"/>
                    </a:cubicBezTo>
                    <a:cubicBezTo>
                      <a:pt x="6" y="58"/>
                      <a:pt x="62" y="44"/>
                      <a:pt x="107" y="32"/>
                    </a:cubicBezTo>
                    <a:cubicBezTo>
                      <a:pt x="123" y="28"/>
                      <a:pt x="136" y="25"/>
                      <a:pt x="149" y="23"/>
                    </a:cubicBezTo>
                    <a:cubicBezTo>
                      <a:pt x="173" y="19"/>
                      <a:pt x="191" y="16"/>
                      <a:pt x="201" y="3"/>
                    </a:cubicBezTo>
                    <a:cubicBezTo>
                      <a:pt x="202" y="2"/>
                      <a:pt x="202" y="2"/>
                      <a:pt x="201" y="1"/>
                    </a:cubicBezTo>
                    <a:cubicBezTo>
                      <a:pt x="201" y="0"/>
                      <a:pt x="200" y="1"/>
                      <a:pt x="19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39">
                <a:extLst>
                  <a:ext uri="{FF2B5EF4-FFF2-40B4-BE49-F238E27FC236}">
                    <a16:creationId xmlns:a16="http://schemas.microsoft.com/office/drawing/2014/main" id="{03B1BB8C-EDB3-7A2A-07F8-317350A66898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3406775" y="2224088"/>
                <a:ext cx="419100" cy="304800"/>
              </a:xfrm>
              <a:custGeom>
                <a:avLst/>
                <a:gdLst>
                  <a:gd name="T0" fmla="*/ 463 w 198"/>
                  <a:gd name="T1" fmla="*/ 0 h 144"/>
                  <a:gd name="T2" fmla="*/ 341 w 198"/>
                  <a:gd name="T3" fmla="*/ 44 h 144"/>
                  <a:gd name="T4" fmla="*/ 244 w 198"/>
                  <a:gd name="T5" fmla="*/ 65 h 144"/>
                  <a:gd name="T6" fmla="*/ 208 w 198"/>
                  <a:gd name="T7" fmla="*/ 76 h 144"/>
                  <a:gd name="T8" fmla="*/ 1 w 198"/>
                  <a:gd name="T9" fmla="*/ 220 h 144"/>
                  <a:gd name="T10" fmla="*/ 155 w 198"/>
                  <a:gd name="T11" fmla="*/ 341 h 144"/>
                  <a:gd name="T12" fmla="*/ 159 w 198"/>
                  <a:gd name="T13" fmla="*/ 340 h 144"/>
                  <a:gd name="T14" fmla="*/ 156 w 198"/>
                  <a:gd name="T15" fmla="*/ 335 h 144"/>
                  <a:gd name="T16" fmla="*/ 9 w 198"/>
                  <a:gd name="T17" fmla="*/ 220 h 144"/>
                  <a:gd name="T18" fmla="*/ 208 w 198"/>
                  <a:gd name="T19" fmla="*/ 84 h 144"/>
                  <a:gd name="T20" fmla="*/ 244 w 198"/>
                  <a:gd name="T21" fmla="*/ 73 h 144"/>
                  <a:gd name="T22" fmla="*/ 343 w 198"/>
                  <a:gd name="T23" fmla="*/ 52 h 144"/>
                  <a:gd name="T24" fmla="*/ 468 w 198"/>
                  <a:gd name="T25" fmla="*/ 5 h 144"/>
                  <a:gd name="T26" fmla="*/ 468 w 198"/>
                  <a:gd name="T27" fmla="*/ 0 h 144"/>
                  <a:gd name="T28" fmla="*/ 463 w 198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44">
                    <a:moveTo>
                      <a:pt x="195" y="0"/>
                    </a:moveTo>
                    <a:cubicBezTo>
                      <a:pt x="185" y="12"/>
                      <a:pt x="168" y="15"/>
                      <a:pt x="144" y="19"/>
                    </a:cubicBezTo>
                    <a:cubicBezTo>
                      <a:pt x="132" y="22"/>
                      <a:pt x="118" y="24"/>
                      <a:pt x="103" y="28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46" y="42"/>
                      <a:pt x="3" y="53"/>
                      <a:pt x="1" y="93"/>
                    </a:cubicBezTo>
                    <a:cubicBezTo>
                      <a:pt x="0" y="138"/>
                      <a:pt x="65" y="144"/>
                      <a:pt x="65" y="144"/>
                    </a:cubicBezTo>
                    <a:cubicBezTo>
                      <a:pt x="66" y="144"/>
                      <a:pt x="67" y="144"/>
                      <a:pt x="67" y="143"/>
                    </a:cubicBezTo>
                    <a:cubicBezTo>
                      <a:pt x="67" y="142"/>
                      <a:pt x="67" y="141"/>
                      <a:pt x="66" y="141"/>
                    </a:cubicBezTo>
                    <a:cubicBezTo>
                      <a:pt x="65" y="141"/>
                      <a:pt x="3" y="136"/>
                      <a:pt x="4" y="93"/>
                    </a:cubicBezTo>
                    <a:cubicBezTo>
                      <a:pt x="6" y="55"/>
                      <a:pt x="48" y="45"/>
                      <a:pt x="88" y="35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19" y="27"/>
                      <a:pt x="132" y="24"/>
                      <a:pt x="145" y="22"/>
                    </a:cubicBezTo>
                    <a:cubicBezTo>
                      <a:pt x="169" y="18"/>
                      <a:pt x="187" y="15"/>
                      <a:pt x="197" y="2"/>
                    </a:cubicBezTo>
                    <a:cubicBezTo>
                      <a:pt x="198" y="2"/>
                      <a:pt x="198" y="1"/>
                      <a:pt x="197" y="0"/>
                    </a:cubicBezTo>
                    <a:cubicBezTo>
                      <a:pt x="197" y="0"/>
                      <a:pt x="196" y="0"/>
                      <a:pt x="195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40">
                <a:extLst>
                  <a:ext uri="{FF2B5EF4-FFF2-40B4-BE49-F238E27FC236}">
                    <a16:creationId xmlns:a16="http://schemas.microsoft.com/office/drawing/2014/main" id="{35B158ED-A763-2B06-9224-13FE81357845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3487738" y="2762250"/>
                <a:ext cx="355600" cy="274637"/>
              </a:xfrm>
              <a:custGeom>
                <a:avLst/>
                <a:gdLst>
                  <a:gd name="T0" fmla="*/ 391 w 168"/>
                  <a:gd name="T1" fmla="*/ 1 h 130"/>
                  <a:gd name="T2" fmla="*/ 284 w 168"/>
                  <a:gd name="T3" fmla="*/ 71 h 130"/>
                  <a:gd name="T4" fmla="*/ 177 w 168"/>
                  <a:gd name="T5" fmla="*/ 112 h 130"/>
                  <a:gd name="T6" fmla="*/ 5 w 168"/>
                  <a:gd name="T7" fmla="*/ 241 h 130"/>
                  <a:gd name="T8" fmla="*/ 9 w 168"/>
                  <a:gd name="T9" fmla="*/ 283 h 130"/>
                  <a:gd name="T10" fmla="*/ 33 w 168"/>
                  <a:gd name="T11" fmla="*/ 299 h 130"/>
                  <a:gd name="T12" fmla="*/ 119 w 168"/>
                  <a:gd name="T13" fmla="*/ 271 h 130"/>
                  <a:gd name="T14" fmla="*/ 119 w 168"/>
                  <a:gd name="T15" fmla="*/ 266 h 130"/>
                  <a:gd name="T16" fmla="*/ 113 w 168"/>
                  <a:gd name="T17" fmla="*/ 263 h 130"/>
                  <a:gd name="T18" fmla="*/ 33 w 168"/>
                  <a:gd name="T19" fmla="*/ 293 h 130"/>
                  <a:gd name="T20" fmla="*/ 15 w 168"/>
                  <a:gd name="T21" fmla="*/ 278 h 130"/>
                  <a:gd name="T22" fmla="*/ 12 w 168"/>
                  <a:gd name="T23" fmla="*/ 242 h 130"/>
                  <a:gd name="T24" fmla="*/ 180 w 168"/>
                  <a:gd name="T25" fmla="*/ 116 h 130"/>
                  <a:gd name="T26" fmla="*/ 287 w 168"/>
                  <a:gd name="T27" fmla="*/ 76 h 130"/>
                  <a:gd name="T28" fmla="*/ 399 w 168"/>
                  <a:gd name="T29" fmla="*/ 5 h 130"/>
                  <a:gd name="T30" fmla="*/ 396 w 168"/>
                  <a:gd name="T31" fmla="*/ 0 h 130"/>
                  <a:gd name="T32" fmla="*/ 391 w 168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30">
                    <a:moveTo>
                      <a:pt x="165" y="1"/>
                    </a:moveTo>
                    <a:cubicBezTo>
                      <a:pt x="160" y="16"/>
                      <a:pt x="146" y="21"/>
                      <a:pt x="120" y="30"/>
                    </a:cubicBezTo>
                    <a:cubicBezTo>
                      <a:pt x="108" y="34"/>
                      <a:pt x="93" y="39"/>
                      <a:pt x="75" y="47"/>
                    </a:cubicBezTo>
                    <a:cubicBezTo>
                      <a:pt x="35" y="64"/>
                      <a:pt x="8" y="84"/>
                      <a:pt x="2" y="102"/>
                    </a:cubicBezTo>
                    <a:cubicBezTo>
                      <a:pt x="0" y="109"/>
                      <a:pt x="1" y="114"/>
                      <a:pt x="4" y="120"/>
                    </a:cubicBezTo>
                    <a:cubicBezTo>
                      <a:pt x="6" y="123"/>
                      <a:pt x="9" y="126"/>
                      <a:pt x="14" y="127"/>
                    </a:cubicBezTo>
                    <a:cubicBezTo>
                      <a:pt x="28" y="130"/>
                      <a:pt x="49" y="115"/>
                      <a:pt x="50" y="115"/>
                    </a:cubicBezTo>
                    <a:cubicBezTo>
                      <a:pt x="50" y="114"/>
                      <a:pt x="51" y="113"/>
                      <a:pt x="50" y="113"/>
                    </a:cubicBezTo>
                    <a:cubicBezTo>
                      <a:pt x="50" y="112"/>
                      <a:pt x="49" y="112"/>
                      <a:pt x="48" y="112"/>
                    </a:cubicBezTo>
                    <a:cubicBezTo>
                      <a:pt x="48" y="112"/>
                      <a:pt x="28" y="127"/>
                      <a:pt x="14" y="124"/>
                    </a:cubicBezTo>
                    <a:cubicBezTo>
                      <a:pt x="11" y="123"/>
                      <a:pt x="8" y="121"/>
                      <a:pt x="6" y="118"/>
                    </a:cubicBezTo>
                    <a:cubicBezTo>
                      <a:pt x="4" y="114"/>
                      <a:pt x="3" y="109"/>
                      <a:pt x="5" y="103"/>
                    </a:cubicBezTo>
                    <a:cubicBezTo>
                      <a:pt x="11" y="86"/>
                      <a:pt x="37" y="66"/>
                      <a:pt x="76" y="49"/>
                    </a:cubicBezTo>
                    <a:cubicBezTo>
                      <a:pt x="94" y="42"/>
                      <a:pt x="109" y="37"/>
                      <a:pt x="121" y="32"/>
                    </a:cubicBezTo>
                    <a:cubicBezTo>
                      <a:pt x="148" y="23"/>
                      <a:pt x="162" y="18"/>
                      <a:pt x="168" y="2"/>
                    </a:cubicBezTo>
                    <a:cubicBezTo>
                      <a:pt x="168" y="1"/>
                      <a:pt x="168" y="0"/>
                      <a:pt x="167" y="0"/>
                    </a:cubicBezTo>
                    <a:cubicBezTo>
                      <a:pt x="166" y="0"/>
                      <a:pt x="165" y="0"/>
                      <a:pt x="165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41">
                <a:extLst>
                  <a:ext uri="{FF2B5EF4-FFF2-40B4-BE49-F238E27FC236}">
                    <a16:creationId xmlns:a16="http://schemas.microsoft.com/office/drawing/2014/main" id="{3EEAD84A-B78A-8CEC-481E-9E557C7FA573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3438525" y="2176463"/>
                <a:ext cx="385763" cy="255587"/>
              </a:xfrm>
              <a:custGeom>
                <a:avLst/>
                <a:gdLst>
                  <a:gd name="T0" fmla="*/ 426 w 182"/>
                  <a:gd name="T1" fmla="*/ 1 h 121"/>
                  <a:gd name="T2" fmla="*/ 296 w 182"/>
                  <a:gd name="T3" fmla="*/ 36 h 121"/>
                  <a:gd name="T4" fmla="*/ 174 w 182"/>
                  <a:gd name="T5" fmla="*/ 52 h 121"/>
                  <a:gd name="T6" fmla="*/ 1 w 182"/>
                  <a:gd name="T7" fmla="*/ 173 h 121"/>
                  <a:gd name="T8" fmla="*/ 138 w 182"/>
                  <a:gd name="T9" fmla="*/ 285 h 121"/>
                  <a:gd name="T10" fmla="*/ 143 w 182"/>
                  <a:gd name="T11" fmla="*/ 283 h 121"/>
                  <a:gd name="T12" fmla="*/ 140 w 182"/>
                  <a:gd name="T13" fmla="*/ 278 h 121"/>
                  <a:gd name="T14" fmla="*/ 9 w 182"/>
                  <a:gd name="T15" fmla="*/ 173 h 121"/>
                  <a:gd name="T16" fmla="*/ 176 w 182"/>
                  <a:gd name="T17" fmla="*/ 59 h 121"/>
                  <a:gd name="T18" fmla="*/ 296 w 182"/>
                  <a:gd name="T19" fmla="*/ 43 h 121"/>
                  <a:gd name="T20" fmla="*/ 431 w 182"/>
                  <a:gd name="T21" fmla="*/ 7 h 121"/>
                  <a:gd name="T22" fmla="*/ 431 w 182"/>
                  <a:gd name="T23" fmla="*/ 1 h 121"/>
                  <a:gd name="T24" fmla="*/ 426 w 182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120">
                    <a:moveTo>
                      <a:pt x="179" y="1"/>
                    </a:moveTo>
                    <a:cubicBezTo>
                      <a:pt x="169" y="12"/>
                      <a:pt x="148" y="14"/>
                      <a:pt x="124" y="15"/>
                    </a:cubicBezTo>
                    <a:cubicBezTo>
                      <a:pt x="108" y="16"/>
                      <a:pt x="90" y="17"/>
                      <a:pt x="73" y="22"/>
                    </a:cubicBezTo>
                    <a:cubicBezTo>
                      <a:pt x="29" y="33"/>
                      <a:pt x="2" y="41"/>
                      <a:pt x="1" y="74"/>
                    </a:cubicBezTo>
                    <a:cubicBezTo>
                      <a:pt x="0" y="108"/>
                      <a:pt x="47" y="120"/>
                      <a:pt x="58" y="121"/>
                    </a:cubicBezTo>
                    <a:cubicBezTo>
                      <a:pt x="59" y="121"/>
                      <a:pt x="60" y="121"/>
                      <a:pt x="60" y="120"/>
                    </a:cubicBezTo>
                    <a:cubicBezTo>
                      <a:pt x="60" y="119"/>
                      <a:pt x="60" y="118"/>
                      <a:pt x="59" y="118"/>
                    </a:cubicBezTo>
                    <a:cubicBezTo>
                      <a:pt x="44" y="117"/>
                      <a:pt x="3" y="103"/>
                      <a:pt x="4" y="74"/>
                    </a:cubicBezTo>
                    <a:cubicBezTo>
                      <a:pt x="5" y="43"/>
                      <a:pt x="30" y="35"/>
                      <a:pt x="74" y="25"/>
                    </a:cubicBezTo>
                    <a:cubicBezTo>
                      <a:pt x="90" y="20"/>
                      <a:pt x="108" y="19"/>
                      <a:pt x="124" y="18"/>
                    </a:cubicBezTo>
                    <a:cubicBezTo>
                      <a:pt x="149" y="17"/>
                      <a:pt x="171" y="15"/>
                      <a:pt x="181" y="3"/>
                    </a:cubicBezTo>
                    <a:cubicBezTo>
                      <a:pt x="182" y="2"/>
                      <a:pt x="182" y="1"/>
                      <a:pt x="181" y="1"/>
                    </a:cubicBezTo>
                    <a:cubicBezTo>
                      <a:pt x="180" y="0"/>
                      <a:pt x="179" y="0"/>
                      <a:pt x="17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2">
                <a:extLst>
                  <a:ext uri="{FF2B5EF4-FFF2-40B4-BE49-F238E27FC236}">
                    <a16:creationId xmlns:a16="http://schemas.microsoft.com/office/drawing/2014/main" id="{0BD6B142-1CEB-6FE0-9101-6E86779F5C4F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3482975" y="2108200"/>
                <a:ext cx="341313" cy="234950"/>
              </a:xfrm>
              <a:custGeom>
                <a:avLst/>
                <a:gdLst>
                  <a:gd name="T0" fmla="*/ 377 w 161"/>
                  <a:gd name="T1" fmla="*/ 1 h 111"/>
                  <a:gd name="T2" fmla="*/ 262 w 161"/>
                  <a:gd name="T3" fmla="*/ 31 h 111"/>
                  <a:gd name="T4" fmla="*/ 143 w 161"/>
                  <a:gd name="T5" fmla="*/ 44 h 111"/>
                  <a:gd name="T6" fmla="*/ 1 w 161"/>
                  <a:gd name="T7" fmla="*/ 144 h 111"/>
                  <a:gd name="T8" fmla="*/ 20 w 161"/>
                  <a:gd name="T9" fmla="*/ 201 h 111"/>
                  <a:gd name="T10" fmla="*/ 114 w 161"/>
                  <a:gd name="T11" fmla="*/ 263 h 111"/>
                  <a:gd name="T12" fmla="*/ 119 w 161"/>
                  <a:gd name="T13" fmla="*/ 257 h 111"/>
                  <a:gd name="T14" fmla="*/ 114 w 161"/>
                  <a:gd name="T15" fmla="*/ 256 h 111"/>
                  <a:gd name="T16" fmla="*/ 27 w 161"/>
                  <a:gd name="T17" fmla="*/ 197 h 111"/>
                  <a:gd name="T18" fmla="*/ 9 w 161"/>
                  <a:gd name="T19" fmla="*/ 144 h 111"/>
                  <a:gd name="T20" fmla="*/ 144 w 161"/>
                  <a:gd name="T21" fmla="*/ 52 h 111"/>
                  <a:gd name="T22" fmla="*/ 262 w 161"/>
                  <a:gd name="T23" fmla="*/ 37 h 111"/>
                  <a:gd name="T24" fmla="*/ 382 w 161"/>
                  <a:gd name="T25" fmla="*/ 7 h 111"/>
                  <a:gd name="T26" fmla="*/ 382 w 161"/>
                  <a:gd name="T27" fmla="*/ 1 h 111"/>
                  <a:gd name="T28" fmla="*/ 377 w 161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10">
                    <a:moveTo>
                      <a:pt x="158" y="1"/>
                    </a:moveTo>
                    <a:cubicBezTo>
                      <a:pt x="149" y="12"/>
                      <a:pt x="131" y="13"/>
                      <a:pt x="110" y="13"/>
                    </a:cubicBezTo>
                    <a:cubicBezTo>
                      <a:pt x="95" y="14"/>
                      <a:pt x="77" y="15"/>
                      <a:pt x="60" y="19"/>
                    </a:cubicBezTo>
                    <a:cubicBezTo>
                      <a:pt x="23" y="28"/>
                      <a:pt x="6" y="36"/>
                      <a:pt x="1" y="61"/>
                    </a:cubicBezTo>
                    <a:cubicBezTo>
                      <a:pt x="0" y="69"/>
                      <a:pt x="2" y="77"/>
                      <a:pt x="8" y="85"/>
                    </a:cubicBezTo>
                    <a:cubicBezTo>
                      <a:pt x="19" y="99"/>
                      <a:pt x="39" y="110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49" y="108"/>
                      <a:pt x="48" y="108"/>
                    </a:cubicBezTo>
                    <a:cubicBezTo>
                      <a:pt x="40" y="107"/>
                      <a:pt x="21" y="97"/>
                      <a:pt x="11" y="83"/>
                    </a:cubicBezTo>
                    <a:cubicBezTo>
                      <a:pt x="5" y="76"/>
                      <a:pt x="3" y="68"/>
                      <a:pt x="4" y="61"/>
                    </a:cubicBezTo>
                    <a:cubicBezTo>
                      <a:pt x="9" y="39"/>
                      <a:pt x="23" y="31"/>
                      <a:pt x="61" y="22"/>
                    </a:cubicBezTo>
                    <a:cubicBezTo>
                      <a:pt x="78" y="18"/>
                      <a:pt x="95" y="17"/>
                      <a:pt x="110" y="16"/>
                    </a:cubicBezTo>
                    <a:cubicBezTo>
                      <a:pt x="131" y="16"/>
                      <a:pt x="150" y="15"/>
                      <a:pt x="160" y="3"/>
                    </a:cubicBezTo>
                    <a:cubicBezTo>
                      <a:pt x="161" y="2"/>
                      <a:pt x="161" y="1"/>
                      <a:pt x="160" y="1"/>
                    </a:cubicBezTo>
                    <a:cubicBezTo>
                      <a:pt x="159" y="0"/>
                      <a:pt x="158" y="0"/>
                      <a:pt x="15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243">
                <a:extLst>
                  <a:ext uri="{FF2B5EF4-FFF2-40B4-BE49-F238E27FC236}">
                    <a16:creationId xmlns:a16="http://schemas.microsoft.com/office/drawing/2014/main" id="{C3C9C969-6E95-950A-5B82-9D54B2CA4AB7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3525838" y="2051050"/>
                <a:ext cx="298450" cy="201612"/>
              </a:xfrm>
              <a:custGeom>
                <a:avLst/>
                <a:gdLst>
                  <a:gd name="T0" fmla="*/ 327 w 141"/>
                  <a:gd name="T1" fmla="*/ 1 h 95"/>
                  <a:gd name="T2" fmla="*/ 220 w 141"/>
                  <a:gd name="T3" fmla="*/ 36 h 95"/>
                  <a:gd name="T4" fmla="*/ 113 w 141"/>
                  <a:gd name="T5" fmla="*/ 49 h 95"/>
                  <a:gd name="T6" fmla="*/ 1 w 141"/>
                  <a:gd name="T7" fmla="*/ 136 h 95"/>
                  <a:gd name="T8" fmla="*/ 121 w 141"/>
                  <a:gd name="T9" fmla="*/ 227 h 95"/>
                  <a:gd name="T10" fmla="*/ 123 w 141"/>
                  <a:gd name="T11" fmla="*/ 225 h 95"/>
                  <a:gd name="T12" fmla="*/ 121 w 141"/>
                  <a:gd name="T13" fmla="*/ 219 h 95"/>
                  <a:gd name="T14" fmla="*/ 9 w 141"/>
                  <a:gd name="T15" fmla="*/ 139 h 95"/>
                  <a:gd name="T16" fmla="*/ 116 w 141"/>
                  <a:gd name="T17" fmla="*/ 57 h 95"/>
                  <a:gd name="T18" fmla="*/ 220 w 141"/>
                  <a:gd name="T19" fmla="*/ 43 h 95"/>
                  <a:gd name="T20" fmla="*/ 332 w 141"/>
                  <a:gd name="T21" fmla="*/ 7 h 95"/>
                  <a:gd name="T22" fmla="*/ 332 w 141"/>
                  <a:gd name="T23" fmla="*/ 1 h 95"/>
                  <a:gd name="T24" fmla="*/ 327 w 141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1" h="95">
                    <a:moveTo>
                      <a:pt x="138" y="1"/>
                    </a:moveTo>
                    <a:cubicBezTo>
                      <a:pt x="128" y="13"/>
                      <a:pt x="114" y="14"/>
                      <a:pt x="93" y="15"/>
                    </a:cubicBezTo>
                    <a:cubicBezTo>
                      <a:pt x="80" y="16"/>
                      <a:pt x="65" y="17"/>
                      <a:pt x="48" y="21"/>
                    </a:cubicBezTo>
                    <a:cubicBezTo>
                      <a:pt x="20" y="28"/>
                      <a:pt x="3" y="37"/>
                      <a:pt x="1" y="57"/>
                    </a:cubicBezTo>
                    <a:cubicBezTo>
                      <a:pt x="0" y="80"/>
                      <a:pt x="39" y="94"/>
                      <a:pt x="51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3" y="93"/>
                      <a:pt x="52" y="92"/>
                      <a:pt x="51" y="92"/>
                    </a:cubicBezTo>
                    <a:cubicBezTo>
                      <a:pt x="39" y="91"/>
                      <a:pt x="3" y="77"/>
                      <a:pt x="4" y="58"/>
                    </a:cubicBezTo>
                    <a:cubicBezTo>
                      <a:pt x="6" y="39"/>
                      <a:pt x="22" y="31"/>
                      <a:pt x="49" y="24"/>
                    </a:cubicBezTo>
                    <a:cubicBezTo>
                      <a:pt x="65" y="20"/>
                      <a:pt x="80" y="19"/>
                      <a:pt x="93" y="18"/>
                    </a:cubicBezTo>
                    <a:cubicBezTo>
                      <a:pt x="114" y="17"/>
                      <a:pt x="130" y="16"/>
                      <a:pt x="140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39" y="0"/>
                      <a:pt x="138" y="1"/>
                      <a:pt x="13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244">
                <a:extLst>
                  <a:ext uri="{FF2B5EF4-FFF2-40B4-BE49-F238E27FC236}">
                    <a16:creationId xmlns:a16="http://schemas.microsoft.com/office/drawing/2014/main" id="{0C842FBC-DF85-E636-E360-600AE34CE8B0}"/>
                  </a:ext>
                </a:extLst>
              </p:cNvPr>
              <p:cNvSpPr>
                <a:spLocks noEditPoint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2857500" y="1752600"/>
                <a:ext cx="954088" cy="2506662"/>
              </a:xfrm>
              <a:custGeom>
                <a:avLst/>
                <a:gdLst>
                  <a:gd name="T0" fmla="*/ 1064 w 450"/>
                  <a:gd name="T1" fmla="*/ 256 h 1184"/>
                  <a:gd name="T2" fmla="*/ 978 w 450"/>
                  <a:gd name="T3" fmla="*/ 229 h 1184"/>
                  <a:gd name="T4" fmla="*/ 867 w 450"/>
                  <a:gd name="T5" fmla="*/ 268 h 1184"/>
                  <a:gd name="T6" fmla="*/ 865 w 450"/>
                  <a:gd name="T7" fmla="*/ 261 h 1184"/>
                  <a:gd name="T8" fmla="*/ 1058 w 450"/>
                  <a:gd name="T9" fmla="*/ 79 h 1184"/>
                  <a:gd name="T10" fmla="*/ 1059 w 450"/>
                  <a:gd name="T11" fmla="*/ 1 h 1184"/>
                  <a:gd name="T12" fmla="*/ 684 w 450"/>
                  <a:gd name="T13" fmla="*/ 315 h 1184"/>
                  <a:gd name="T14" fmla="*/ 264 w 450"/>
                  <a:gd name="T15" fmla="*/ 1119 h 1184"/>
                  <a:gd name="T16" fmla="*/ 303 w 450"/>
                  <a:gd name="T17" fmla="*/ 1076 h 1184"/>
                  <a:gd name="T18" fmla="*/ 296 w 450"/>
                  <a:gd name="T19" fmla="*/ 1211 h 1184"/>
                  <a:gd name="T20" fmla="*/ 243 w 450"/>
                  <a:gd name="T21" fmla="*/ 1464 h 1184"/>
                  <a:gd name="T22" fmla="*/ 346 w 450"/>
                  <a:gd name="T23" fmla="*/ 866 h 1184"/>
                  <a:gd name="T24" fmla="*/ 362 w 450"/>
                  <a:gd name="T25" fmla="*/ 1144 h 1184"/>
                  <a:gd name="T26" fmla="*/ 171 w 450"/>
                  <a:gd name="T27" fmla="*/ 2254 h 1184"/>
                  <a:gd name="T28" fmla="*/ 182 w 450"/>
                  <a:gd name="T29" fmla="*/ 2176 h 1184"/>
                  <a:gd name="T30" fmla="*/ 260 w 450"/>
                  <a:gd name="T31" fmla="*/ 1750 h 1184"/>
                  <a:gd name="T32" fmla="*/ 341 w 450"/>
                  <a:gd name="T33" fmla="*/ 1599 h 1184"/>
                  <a:gd name="T34" fmla="*/ 114 w 450"/>
                  <a:gd name="T35" fmla="*/ 2426 h 1184"/>
                  <a:gd name="T36" fmla="*/ 76 w 450"/>
                  <a:gd name="T37" fmla="*/ 2473 h 1184"/>
                  <a:gd name="T38" fmla="*/ 152 w 450"/>
                  <a:gd name="T39" fmla="*/ 2718 h 1184"/>
                  <a:gd name="T40" fmla="*/ 158 w 450"/>
                  <a:gd name="T41" fmla="*/ 2523 h 1184"/>
                  <a:gd name="T42" fmla="*/ 203 w 450"/>
                  <a:gd name="T43" fmla="*/ 2725 h 1184"/>
                  <a:gd name="T44" fmla="*/ 218 w 450"/>
                  <a:gd name="T45" fmla="*/ 2803 h 1184"/>
                  <a:gd name="T46" fmla="*/ 248 w 450"/>
                  <a:gd name="T47" fmla="*/ 2794 h 1184"/>
                  <a:gd name="T48" fmla="*/ 292 w 450"/>
                  <a:gd name="T49" fmla="*/ 2586 h 1184"/>
                  <a:gd name="T50" fmla="*/ 296 w 450"/>
                  <a:gd name="T51" fmla="*/ 2682 h 1184"/>
                  <a:gd name="T52" fmla="*/ 291 w 450"/>
                  <a:gd name="T53" fmla="*/ 2543 h 1184"/>
                  <a:gd name="T54" fmla="*/ 350 w 450"/>
                  <a:gd name="T55" fmla="*/ 2611 h 1184"/>
                  <a:gd name="T56" fmla="*/ 339 w 450"/>
                  <a:gd name="T57" fmla="*/ 2467 h 1184"/>
                  <a:gd name="T58" fmla="*/ 334 w 450"/>
                  <a:gd name="T59" fmla="*/ 2425 h 1184"/>
                  <a:gd name="T60" fmla="*/ 303 w 450"/>
                  <a:gd name="T61" fmla="*/ 2195 h 1184"/>
                  <a:gd name="T62" fmla="*/ 554 w 450"/>
                  <a:gd name="T63" fmla="*/ 640 h 1184"/>
                  <a:gd name="T64" fmla="*/ 1070 w 450"/>
                  <a:gd name="T65" fmla="*/ 304 h 1184"/>
                  <a:gd name="T66" fmla="*/ 823 w 450"/>
                  <a:gd name="T67" fmla="*/ 244 h 1184"/>
                  <a:gd name="T68" fmla="*/ 548 w 450"/>
                  <a:gd name="T69" fmla="*/ 393 h 1184"/>
                  <a:gd name="T70" fmla="*/ 594 w 450"/>
                  <a:gd name="T71" fmla="*/ 448 h 1184"/>
                  <a:gd name="T72" fmla="*/ 648 w 450"/>
                  <a:gd name="T73" fmla="*/ 427 h 1184"/>
                  <a:gd name="T74" fmla="*/ 469 w 450"/>
                  <a:gd name="T75" fmla="*/ 567 h 1184"/>
                  <a:gd name="T76" fmla="*/ 403 w 450"/>
                  <a:gd name="T77" fmla="*/ 790 h 1184"/>
                  <a:gd name="T78" fmla="*/ 347 w 450"/>
                  <a:gd name="T79" fmla="*/ 1599 h 1184"/>
                  <a:gd name="T80" fmla="*/ 203 w 450"/>
                  <a:gd name="T81" fmla="*/ 2303 h 1184"/>
                  <a:gd name="T82" fmla="*/ 243 w 450"/>
                  <a:gd name="T83" fmla="*/ 2667 h 1184"/>
                  <a:gd name="T84" fmla="*/ 196 w 450"/>
                  <a:gd name="T85" fmla="*/ 2602 h 1184"/>
                  <a:gd name="T86" fmla="*/ 319 w 450"/>
                  <a:gd name="T87" fmla="*/ 2395 h 1184"/>
                  <a:gd name="T88" fmla="*/ 270 w 450"/>
                  <a:gd name="T89" fmla="*/ 2291 h 1184"/>
                  <a:gd name="T90" fmla="*/ 395 w 450"/>
                  <a:gd name="T91" fmla="*/ 1903 h 1184"/>
                  <a:gd name="T92" fmla="*/ 278 w 450"/>
                  <a:gd name="T93" fmla="*/ 2543 h 1184"/>
                  <a:gd name="T94" fmla="*/ 170 w 450"/>
                  <a:gd name="T95" fmla="*/ 2451 h 1184"/>
                  <a:gd name="T96" fmla="*/ 288 w 450"/>
                  <a:gd name="T97" fmla="*/ 1940 h 1184"/>
                  <a:gd name="T98" fmla="*/ 303 w 450"/>
                  <a:gd name="T99" fmla="*/ 2024 h 1184"/>
                  <a:gd name="T100" fmla="*/ 346 w 450"/>
                  <a:gd name="T101" fmla="*/ 1812 h 1184"/>
                  <a:gd name="T102" fmla="*/ 350 w 450"/>
                  <a:gd name="T103" fmla="*/ 1640 h 1184"/>
                  <a:gd name="T104" fmla="*/ 442 w 450"/>
                  <a:gd name="T105" fmla="*/ 1435 h 1184"/>
                  <a:gd name="T106" fmla="*/ 419 w 450"/>
                  <a:gd name="T107" fmla="*/ 1060 h 1184"/>
                  <a:gd name="T108" fmla="*/ 793 w 450"/>
                  <a:gd name="T109" fmla="*/ 363 h 1184"/>
                  <a:gd name="T110" fmla="*/ 622 w 450"/>
                  <a:gd name="T111" fmla="*/ 521 h 1184"/>
                  <a:gd name="T112" fmla="*/ 680 w 450"/>
                  <a:gd name="T113" fmla="*/ 405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50" h="1184">
                    <a:moveTo>
                      <a:pt x="450" y="126"/>
                    </a:moveTo>
                    <a:cubicBezTo>
                      <a:pt x="450" y="125"/>
                      <a:pt x="449" y="125"/>
                      <a:pt x="448" y="125"/>
                    </a:cubicBezTo>
                    <a:cubicBezTo>
                      <a:pt x="444" y="126"/>
                      <a:pt x="434" y="125"/>
                      <a:pt x="422" y="125"/>
                    </a:cubicBezTo>
                    <a:cubicBezTo>
                      <a:pt x="403" y="124"/>
                      <a:pt x="381" y="123"/>
                      <a:pt x="368" y="126"/>
                    </a:cubicBezTo>
                    <a:cubicBezTo>
                      <a:pt x="379" y="118"/>
                      <a:pt x="391" y="111"/>
                      <a:pt x="401" y="108"/>
                    </a:cubicBezTo>
                    <a:cubicBezTo>
                      <a:pt x="415" y="103"/>
                      <a:pt x="425" y="101"/>
                      <a:pt x="445" y="109"/>
                    </a:cubicBezTo>
                    <a:cubicBezTo>
                      <a:pt x="446" y="109"/>
                      <a:pt x="447" y="109"/>
                      <a:pt x="447" y="108"/>
                    </a:cubicBezTo>
                    <a:cubicBezTo>
                      <a:pt x="448" y="108"/>
                      <a:pt x="447" y="107"/>
                      <a:pt x="447" y="106"/>
                    </a:cubicBezTo>
                    <a:cubicBezTo>
                      <a:pt x="429" y="99"/>
                      <a:pt x="419" y="100"/>
                      <a:pt x="408" y="103"/>
                    </a:cubicBezTo>
                    <a:cubicBezTo>
                      <a:pt x="410" y="102"/>
                      <a:pt x="411" y="101"/>
                      <a:pt x="412" y="100"/>
                    </a:cubicBezTo>
                    <a:cubicBezTo>
                      <a:pt x="421" y="93"/>
                      <a:pt x="433" y="84"/>
                      <a:pt x="447" y="84"/>
                    </a:cubicBezTo>
                    <a:cubicBezTo>
                      <a:pt x="448" y="84"/>
                      <a:pt x="449" y="83"/>
                      <a:pt x="449" y="82"/>
                    </a:cubicBezTo>
                    <a:cubicBezTo>
                      <a:pt x="449" y="82"/>
                      <a:pt x="448" y="81"/>
                      <a:pt x="447" y="81"/>
                    </a:cubicBezTo>
                    <a:cubicBezTo>
                      <a:pt x="432" y="81"/>
                      <a:pt x="420" y="90"/>
                      <a:pt x="410" y="97"/>
                    </a:cubicBezTo>
                    <a:cubicBezTo>
                      <a:pt x="406" y="101"/>
                      <a:pt x="402" y="104"/>
                      <a:pt x="399" y="105"/>
                    </a:cubicBezTo>
                    <a:cubicBezTo>
                      <a:pt x="398" y="105"/>
                      <a:pt x="398" y="106"/>
                      <a:pt x="398" y="106"/>
                    </a:cubicBezTo>
                    <a:cubicBezTo>
                      <a:pt x="380" y="113"/>
                      <a:pt x="356" y="129"/>
                      <a:pt x="342" y="142"/>
                    </a:cubicBezTo>
                    <a:cubicBezTo>
                      <a:pt x="342" y="142"/>
                      <a:pt x="342" y="142"/>
                      <a:pt x="342" y="142"/>
                    </a:cubicBezTo>
                    <a:cubicBezTo>
                      <a:pt x="333" y="148"/>
                      <a:pt x="325" y="149"/>
                      <a:pt x="316" y="150"/>
                    </a:cubicBezTo>
                    <a:cubicBezTo>
                      <a:pt x="326" y="142"/>
                      <a:pt x="338" y="132"/>
                      <a:pt x="351" y="123"/>
                    </a:cubicBezTo>
                    <a:cubicBezTo>
                      <a:pt x="355" y="119"/>
                      <a:pt x="359" y="116"/>
                      <a:pt x="364" y="113"/>
                    </a:cubicBezTo>
                    <a:cubicBezTo>
                      <a:pt x="364" y="113"/>
                      <a:pt x="364" y="113"/>
                      <a:pt x="364" y="113"/>
                    </a:cubicBezTo>
                    <a:cubicBezTo>
                      <a:pt x="365" y="113"/>
                      <a:pt x="365" y="113"/>
                      <a:pt x="366" y="112"/>
                    </a:cubicBezTo>
                    <a:cubicBezTo>
                      <a:pt x="366" y="112"/>
                      <a:pt x="366" y="111"/>
                      <a:pt x="366" y="111"/>
                    </a:cubicBezTo>
                    <a:cubicBezTo>
                      <a:pt x="398" y="86"/>
                      <a:pt x="432" y="61"/>
                      <a:pt x="445" y="57"/>
                    </a:cubicBezTo>
                    <a:cubicBezTo>
                      <a:pt x="446" y="57"/>
                      <a:pt x="446" y="56"/>
                      <a:pt x="446" y="55"/>
                    </a:cubicBezTo>
                    <a:cubicBezTo>
                      <a:pt x="446" y="55"/>
                      <a:pt x="445" y="54"/>
                      <a:pt x="444" y="54"/>
                    </a:cubicBezTo>
                    <a:cubicBezTo>
                      <a:pt x="430" y="58"/>
                      <a:pt x="397" y="83"/>
                      <a:pt x="363" y="110"/>
                    </a:cubicBezTo>
                    <a:cubicBezTo>
                      <a:pt x="358" y="109"/>
                      <a:pt x="350" y="111"/>
                      <a:pt x="342" y="113"/>
                    </a:cubicBezTo>
                    <a:cubicBezTo>
                      <a:pt x="345" y="109"/>
                      <a:pt x="347" y="106"/>
                      <a:pt x="349" y="103"/>
                    </a:cubicBezTo>
                    <a:cubicBezTo>
                      <a:pt x="349" y="102"/>
                      <a:pt x="349" y="102"/>
                      <a:pt x="348" y="101"/>
                    </a:cubicBezTo>
                    <a:cubicBezTo>
                      <a:pt x="367" y="89"/>
                      <a:pt x="382" y="78"/>
                      <a:pt x="388" y="69"/>
                    </a:cubicBezTo>
                    <a:cubicBezTo>
                      <a:pt x="397" y="57"/>
                      <a:pt x="397" y="57"/>
                      <a:pt x="397" y="57"/>
                    </a:cubicBezTo>
                    <a:cubicBezTo>
                      <a:pt x="404" y="55"/>
                      <a:pt x="412" y="50"/>
                      <a:pt x="419" y="44"/>
                    </a:cubicBezTo>
                    <a:cubicBezTo>
                      <a:pt x="429" y="38"/>
                      <a:pt x="438" y="32"/>
                      <a:pt x="444" y="33"/>
                    </a:cubicBezTo>
                    <a:cubicBezTo>
                      <a:pt x="445" y="33"/>
                      <a:pt x="446" y="33"/>
                      <a:pt x="446" y="32"/>
                    </a:cubicBezTo>
                    <a:cubicBezTo>
                      <a:pt x="446" y="31"/>
                      <a:pt x="446" y="31"/>
                      <a:pt x="445" y="30"/>
                    </a:cubicBezTo>
                    <a:cubicBezTo>
                      <a:pt x="438" y="28"/>
                      <a:pt x="428" y="35"/>
                      <a:pt x="418" y="42"/>
                    </a:cubicBezTo>
                    <a:cubicBezTo>
                      <a:pt x="412" y="46"/>
                      <a:pt x="406" y="50"/>
                      <a:pt x="400" y="53"/>
                    </a:cubicBezTo>
                    <a:cubicBezTo>
                      <a:pt x="403" y="49"/>
                      <a:pt x="403" y="49"/>
                      <a:pt x="403" y="49"/>
                    </a:cubicBezTo>
                    <a:cubicBezTo>
                      <a:pt x="418" y="28"/>
                      <a:pt x="436" y="4"/>
                      <a:pt x="444" y="3"/>
                    </a:cubicBezTo>
                    <a:cubicBezTo>
                      <a:pt x="445" y="3"/>
                      <a:pt x="446" y="2"/>
                      <a:pt x="445" y="1"/>
                    </a:cubicBezTo>
                    <a:cubicBezTo>
                      <a:pt x="445" y="0"/>
                      <a:pt x="445" y="0"/>
                      <a:pt x="444" y="0"/>
                    </a:cubicBezTo>
                    <a:cubicBezTo>
                      <a:pt x="434" y="1"/>
                      <a:pt x="418" y="23"/>
                      <a:pt x="401" y="47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4" y="55"/>
                      <a:pt x="394" y="56"/>
                    </a:cubicBezTo>
                    <a:cubicBezTo>
                      <a:pt x="386" y="67"/>
                      <a:pt x="386" y="67"/>
                      <a:pt x="386" y="67"/>
                    </a:cubicBezTo>
                    <a:cubicBezTo>
                      <a:pt x="374" y="83"/>
                      <a:pt x="330" y="110"/>
                      <a:pt x="289" y="133"/>
                    </a:cubicBezTo>
                    <a:cubicBezTo>
                      <a:pt x="288" y="133"/>
                      <a:pt x="287" y="133"/>
                      <a:pt x="287" y="133"/>
                    </a:cubicBezTo>
                    <a:cubicBezTo>
                      <a:pt x="286" y="133"/>
                      <a:pt x="286" y="134"/>
                      <a:pt x="286" y="134"/>
                    </a:cubicBezTo>
                    <a:cubicBezTo>
                      <a:pt x="257" y="150"/>
                      <a:pt x="229" y="163"/>
                      <a:pt x="213" y="169"/>
                    </a:cubicBezTo>
                    <a:cubicBezTo>
                      <a:pt x="179" y="180"/>
                      <a:pt x="149" y="267"/>
                      <a:pt x="146" y="318"/>
                    </a:cubicBezTo>
                    <a:cubicBezTo>
                      <a:pt x="145" y="331"/>
                      <a:pt x="143" y="355"/>
                      <a:pt x="141" y="380"/>
                    </a:cubicBezTo>
                    <a:cubicBezTo>
                      <a:pt x="139" y="395"/>
                      <a:pt x="137" y="411"/>
                      <a:pt x="132" y="425"/>
                    </a:cubicBezTo>
                    <a:cubicBezTo>
                      <a:pt x="128" y="433"/>
                      <a:pt x="127" y="442"/>
                      <a:pt x="125" y="451"/>
                    </a:cubicBezTo>
                    <a:cubicBezTo>
                      <a:pt x="122" y="459"/>
                      <a:pt x="116" y="469"/>
                      <a:pt x="111" y="472"/>
                    </a:cubicBezTo>
                    <a:cubicBezTo>
                      <a:pt x="110" y="472"/>
                      <a:pt x="110" y="473"/>
                      <a:pt x="110" y="474"/>
                    </a:cubicBezTo>
                    <a:cubicBezTo>
                      <a:pt x="110" y="475"/>
                      <a:pt x="111" y="475"/>
                      <a:pt x="112" y="474"/>
                    </a:cubicBezTo>
                    <a:cubicBezTo>
                      <a:pt x="116" y="472"/>
                      <a:pt x="119" y="468"/>
                      <a:pt x="122" y="463"/>
                    </a:cubicBezTo>
                    <a:cubicBezTo>
                      <a:pt x="120" y="473"/>
                      <a:pt x="117" y="483"/>
                      <a:pt x="113" y="492"/>
                    </a:cubicBezTo>
                    <a:cubicBezTo>
                      <a:pt x="112" y="493"/>
                      <a:pt x="113" y="494"/>
                      <a:pt x="113" y="494"/>
                    </a:cubicBezTo>
                    <a:cubicBezTo>
                      <a:pt x="114" y="495"/>
                      <a:pt x="115" y="495"/>
                      <a:pt x="115" y="494"/>
                    </a:cubicBezTo>
                    <a:cubicBezTo>
                      <a:pt x="122" y="481"/>
                      <a:pt x="125" y="467"/>
                      <a:pt x="127" y="454"/>
                    </a:cubicBezTo>
                    <a:cubicBezTo>
                      <a:pt x="127" y="454"/>
                      <a:pt x="127" y="453"/>
                      <a:pt x="128" y="452"/>
                    </a:cubicBezTo>
                    <a:cubicBezTo>
                      <a:pt x="128" y="450"/>
                      <a:pt x="128" y="449"/>
                      <a:pt x="129" y="448"/>
                    </a:cubicBezTo>
                    <a:cubicBezTo>
                      <a:pt x="129" y="448"/>
                      <a:pt x="129" y="447"/>
                      <a:pt x="129" y="447"/>
                    </a:cubicBezTo>
                    <a:cubicBezTo>
                      <a:pt x="130" y="440"/>
                      <a:pt x="132" y="433"/>
                      <a:pt x="134" y="426"/>
                    </a:cubicBezTo>
                    <a:cubicBezTo>
                      <a:pt x="136" y="422"/>
                      <a:pt x="137" y="417"/>
                      <a:pt x="138" y="413"/>
                    </a:cubicBezTo>
                    <a:cubicBezTo>
                      <a:pt x="137" y="430"/>
                      <a:pt x="135" y="445"/>
                      <a:pt x="135" y="453"/>
                    </a:cubicBezTo>
                    <a:cubicBezTo>
                      <a:pt x="135" y="466"/>
                      <a:pt x="129" y="489"/>
                      <a:pt x="124" y="511"/>
                    </a:cubicBezTo>
                    <a:cubicBezTo>
                      <a:pt x="120" y="529"/>
                      <a:pt x="115" y="546"/>
                      <a:pt x="114" y="557"/>
                    </a:cubicBezTo>
                    <a:cubicBezTo>
                      <a:pt x="112" y="582"/>
                      <a:pt x="108" y="595"/>
                      <a:pt x="99" y="616"/>
                    </a:cubicBezTo>
                    <a:cubicBezTo>
                      <a:pt x="87" y="643"/>
                      <a:pt x="86" y="659"/>
                      <a:pt x="84" y="670"/>
                    </a:cubicBezTo>
                    <a:cubicBezTo>
                      <a:pt x="83" y="681"/>
                      <a:pt x="83" y="681"/>
                      <a:pt x="83" y="681"/>
                    </a:cubicBezTo>
                    <a:cubicBezTo>
                      <a:pt x="83" y="682"/>
                      <a:pt x="84" y="682"/>
                      <a:pt x="84" y="681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87" y="658"/>
                      <a:pt x="90" y="644"/>
                      <a:pt x="102" y="617"/>
                    </a:cubicBezTo>
                    <a:cubicBezTo>
                      <a:pt x="111" y="596"/>
                      <a:pt x="115" y="583"/>
                      <a:pt x="117" y="558"/>
                    </a:cubicBezTo>
                    <a:cubicBezTo>
                      <a:pt x="118" y="547"/>
                      <a:pt x="123" y="530"/>
                      <a:pt x="127" y="511"/>
                    </a:cubicBezTo>
                    <a:cubicBezTo>
                      <a:pt x="132" y="489"/>
                      <a:pt x="138" y="467"/>
                      <a:pt x="138" y="453"/>
                    </a:cubicBezTo>
                    <a:cubicBezTo>
                      <a:pt x="139" y="441"/>
                      <a:pt x="141" y="417"/>
                      <a:pt x="143" y="392"/>
                    </a:cubicBezTo>
                    <a:cubicBezTo>
                      <a:pt x="143" y="388"/>
                      <a:pt x="144" y="384"/>
                      <a:pt x="144" y="380"/>
                    </a:cubicBezTo>
                    <a:cubicBezTo>
                      <a:pt x="144" y="380"/>
                      <a:pt x="144" y="380"/>
                      <a:pt x="144" y="380"/>
                    </a:cubicBezTo>
                    <a:cubicBezTo>
                      <a:pt x="144" y="380"/>
                      <a:pt x="146" y="365"/>
                      <a:pt x="145" y="365"/>
                    </a:cubicBezTo>
                    <a:cubicBezTo>
                      <a:pt x="147" y="346"/>
                      <a:pt x="148" y="329"/>
                      <a:pt x="149" y="318"/>
                    </a:cubicBezTo>
                    <a:cubicBezTo>
                      <a:pt x="152" y="262"/>
                      <a:pt x="184" y="182"/>
                      <a:pt x="214" y="172"/>
                    </a:cubicBezTo>
                    <a:cubicBezTo>
                      <a:pt x="217" y="171"/>
                      <a:pt x="220" y="170"/>
                      <a:pt x="224" y="168"/>
                    </a:cubicBezTo>
                    <a:cubicBezTo>
                      <a:pt x="214" y="180"/>
                      <a:pt x="201" y="209"/>
                      <a:pt x="194" y="238"/>
                    </a:cubicBezTo>
                    <a:cubicBezTo>
                      <a:pt x="180" y="259"/>
                      <a:pt x="168" y="290"/>
                      <a:pt x="166" y="333"/>
                    </a:cubicBezTo>
                    <a:cubicBezTo>
                      <a:pt x="165" y="346"/>
                      <a:pt x="165" y="346"/>
                      <a:pt x="165" y="346"/>
                    </a:cubicBezTo>
                    <a:cubicBezTo>
                      <a:pt x="163" y="382"/>
                      <a:pt x="160" y="441"/>
                      <a:pt x="152" y="482"/>
                    </a:cubicBezTo>
                    <a:cubicBezTo>
                      <a:pt x="150" y="496"/>
                      <a:pt x="148" y="515"/>
                      <a:pt x="146" y="535"/>
                    </a:cubicBezTo>
                    <a:cubicBezTo>
                      <a:pt x="142" y="580"/>
                      <a:pt x="137" y="635"/>
                      <a:pt x="120" y="670"/>
                    </a:cubicBezTo>
                    <a:cubicBezTo>
                      <a:pt x="117" y="677"/>
                      <a:pt x="113" y="685"/>
                      <a:pt x="110" y="693"/>
                    </a:cubicBezTo>
                    <a:cubicBezTo>
                      <a:pt x="110" y="693"/>
                      <a:pt x="109" y="694"/>
                      <a:pt x="109" y="694"/>
                    </a:cubicBezTo>
                    <a:cubicBezTo>
                      <a:pt x="89" y="753"/>
                      <a:pt x="77" y="849"/>
                      <a:pt x="75" y="887"/>
                    </a:cubicBezTo>
                    <a:cubicBezTo>
                      <a:pt x="73" y="897"/>
                      <a:pt x="73" y="908"/>
                      <a:pt x="73" y="918"/>
                    </a:cubicBezTo>
                    <a:cubicBezTo>
                      <a:pt x="74" y="929"/>
                      <a:pt x="74" y="939"/>
                      <a:pt x="72" y="950"/>
                    </a:cubicBezTo>
                    <a:cubicBezTo>
                      <a:pt x="67" y="970"/>
                      <a:pt x="55" y="982"/>
                      <a:pt x="41" y="994"/>
                    </a:cubicBezTo>
                    <a:cubicBezTo>
                      <a:pt x="36" y="999"/>
                      <a:pt x="31" y="1004"/>
                      <a:pt x="26" y="1009"/>
                    </a:cubicBezTo>
                    <a:cubicBezTo>
                      <a:pt x="26" y="1010"/>
                      <a:pt x="26" y="1011"/>
                      <a:pt x="26" y="1012"/>
                    </a:cubicBezTo>
                    <a:cubicBezTo>
                      <a:pt x="27" y="1012"/>
                      <a:pt x="28" y="1012"/>
                      <a:pt x="28" y="1011"/>
                    </a:cubicBezTo>
                    <a:cubicBezTo>
                      <a:pt x="33" y="1006"/>
                      <a:pt x="38" y="1001"/>
                      <a:pt x="43" y="996"/>
                    </a:cubicBezTo>
                    <a:cubicBezTo>
                      <a:pt x="57" y="984"/>
                      <a:pt x="70" y="972"/>
                      <a:pt x="74" y="951"/>
                    </a:cubicBezTo>
                    <a:cubicBezTo>
                      <a:pt x="77" y="940"/>
                      <a:pt x="77" y="929"/>
                      <a:pt x="76" y="918"/>
                    </a:cubicBezTo>
                    <a:cubicBezTo>
                      <a:pt x="76" y="907"/>
                      <a:pt x="76" y="897"/>
                      <a:pt x="78" y="887"/>
                    </a:cubicBezTo>
                    <a:cubicBezTo>
                      <a:pt x="80" y="853"/>
                      <a:pt x="90" y="770"/>
                      <a:pt x="107" y="711"/>
                    </a:cubicBezTo>
                    <a:cubicBezTo>
                      <a:pt x="106" y="721"/>
                      <a:pt x="106" y="730"/>
                      <a:pt x="106" y="738"/>
                    </a:cubicBezTo>
                    <a:cubicBezTo>
                      <a:pt x="106" y="751"/>
                      <a:pt x="106" y="763"/>
                      <a:pt x="104" y="775"/>
                    </a:cubicBezTo>
                    <a:cubicBezTo>
                      <a:pt x="104" y="776"/>
                      <a:pt x="104" y="777"/>
                      <a:pt x="105" y="777"/>
                    </a:cubicBezTo>
                    <a:cubicBezTo>
                      <a:pt x="106" y="777"/>
                      <a:pt x="107" y="777"/>
                      <a:pt x="107" y="776"/>
                    </a:cubicBezTo>
                    <a:cubicBezTo>
                      <a:pt x="109" y="763"/>
                      <a:pt x="109" y="751"/>
                      <a:pt x="109" y="738"/>
                    </a:cubicBezTo>
                    <a:cubicBezTo>
                      <a:pt x="109" y="725"/>
                      <a:pt x="109" y="712"/>
                      <a:pt x="112" y="696"/>
                    </a:cubicBezTo>
                    <a:cubicBezTo>
                      <a:pt x="112" y="696"/>
                      <a:pt x="112" y="696"/>
                      <a:pt x="112" y="696"/>
                    </a:cubicBezTo>
                    <a:cubicBezTo>
                      <a:pt x="115" y="687"/>
                      <a:pt x="119" y="679"/>
                      <a:pt x="123" y="671"/>
                    </a:cubicBezTo>
                    <a:cubicBezTo>
                      <a:pt x="130" y="656"/>
                      <a:pt x="135" y="638"/>
                      <a:pt x="139" y="618"/>
                    </a:cubicBezTo>
                    <a:cubicBezTo>
                      <a:pt x="139" y="621"/>
                      <a:pt x="140" y="624"/>
                      <a:pt x="140" y="628"/>
                    </a:cubicBezTo>
                    <a:cubicBezTo>
                      <a:pt x="142" y="633"/>
                      <a:pt x="143" y="639"/>
                      <a:pt x="143" y="646"/>
                    </a:cubicBezTo>
                    <a:cubicBezTo>
                      <a:pt x="144" y="655"/>
                      <a:pt x="144" y="664"/>
                      <a:pt x="143" y="674"/>
                    </a:cubicBezTo>
                    <a:cubicBezTo>
                      <a:pt x="143" y="681"/>
                      <a:pt x="143" y="688"/>
                      <a:pt x="143" y="696"/>
                    </a:cubicBezTo>
                    <a:cubicBezTo>
                      <a:pt x="143" y="696"/>
                      <a:pt x="143" y="696"/>
                      <a:pt x="143" y="696"/>
                    </a:cubicBezTo>
                    <a:cubicBezTo>
                      <a:pt x="135" y="727"/>
                      <a:pt x="127" y="772"/>
                      <a:pt x="118" y="817"/>
                    </a:cubicBezTo>
                    <a:cubicBezTo>
                      <a:pt x="106" y="874"/>
                      <a:pt x="94" y="933"/>
                      <a:pt x="85" y="970"/>
                    </a:cubicBezTo>
                    <a:cubicBezTo>
                      <a:pt x="85" y="970"/>
                      <a:pt x="85" y="970"/>
                      <a:pt x="85" y="970"/>
                    </a:cubicBezTo>
                    <a:cubicBezTo>
                      <a:pt x="79" y="989"/>
                      <a:pt x="79" y="989"/>
                      <a:pt x="79" y="989"/>
                    </a:cubicBezTo>
                    <a:cubicBezTo>
                      <a:pt x="71" y="1004"/>
                      <a:pt x="60" y="1013"/>
                      <a:pt x="48" y="1023"/>
                    </a:cubicBezTo>
                    <a:cubicBezTo>
                      <a:pt x="42" y="1029"/>
                      <a:pt x="35" y="1034"/>
                      <a:pt x="30" y="1040"/>
                    </a:cubicBezTo>
                    <a:cubicBezTo>
                      <a:pt x="16" y="1057"/>
                      <a:pt x="9" y="1075"/>
                      <a:pt x="4" y="1090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0" y="1101"/>
                      <a:pt x="0" y="1102"/>
                      <a:pt x="1" y="1102"/>
                    </a:cubicBezTo>
                    <a:cubicBezTo>
                      <a:pt x="2" y="1102"/>
                      <a:pt x="3" y="1102"/>
                      <a:pt x="3" y="1101"/>
                    </a:cubicBezTo>
                    <a:cubicBezTo>
                      <a:pt x="7" y="1091"/>
                      <a:pt x="7" y="1091"/>
                      <a:pt x="7" y="1091"/>
                    </a:cubicBezTo>
                    <a:cubicBezTo>
                      <a:pt x="12" y="1077"/>
                      <a:pt x="19" y="1058"/>
                      <a:pt x="32" y="1042"/>
                    </a:cubicBezTo>
                    <a:cubicBezTo>
                      <a:pt x="37" y="1036"/>
                      <a:pt x="44" y="1031"/>
                      <a:pt x="50" y="1025"/>
                    </a:cubicBezTo>
                    <a:cubicBezTo>
                      <a:pt x="59" y="1018"/>
                      <a:pt x="69" y="1010"/>
                      <a:pt x="76" y="999"/>
                    </a:cubicBezTo>
                    <a:cubicBezTo>
                      <a:pt x="73" y="1010"/>
                      <a:pt x="71" y="1020"/>
                      <a:pt x="68" y="1030"/>
                    </a:cubicBezTo>
                    <a:cubicBezTo>
                      <a:pt x="68" y="1031"/>
                      <a:pt x="68" y="1031"/>
                      <a:pt x="68" y="1031"/>
                    </a:cubicBezTo>
                    <a:cubicBezTo>
                      <a:pt x="68" y="1033"/>
                      <a:pt x="68" y="1033"/>
                      <a:pt x="68" y="1033"/>
                    </a:cubicBezTo>
                    <a:cubicBezTo>
                      <a:pt x="63" y="1057"/>
                      <a:pt x="60" y="1080"/>
                      <a:pt x="59" y="1104"/>
                    </a:cubicBezTo>
                    <a:cubicBezTo>
                      <a:pt x="59" y="1112"/>
                      <a:pt x="62" y="1129"/>
                      <a:pt x="64" y="1146"/>
                    </a:cubicBezTo>
                    <a:cubicBezTo>
                      <a:pt x="66" y="1160"/>
                      <a:pt x="68" y="1173"/>
                      <a:pt x="68" y="1180"/>
                    </a:cubicBezTo>
                    <a:cubicBezTo>
                      <a:pt x="68" y="1181"/>
                      <a:pt x="69" y="1181"/>
                      <a:pt x="70" y="1181"/>
                    </a:cubicBezTo>
                    <a:cubicBezTo>
                      <a:pt x="71" y="1181"/>
                      <a:pt x="71" y="1181"/>
                      <a:pt x="71" y="1180"/>
                    </a:cubicBezTo>
                    <a:cubicBezTo>
                      <a:pt x="71" y="1172"/>
                      <a:pt x="69" y="1160"/>
                      <a:pt x="67" y="1146"/>
                    </a:cubicBezTo>
                    <a:cubicBezTo>
                      <a:pt x="65" y="1129"/>
                      <a:pt x="62" y="1112"/>
                      <a:pt x="62" y="1104"/>
                    </a:cubicBezTo>
                    <a:cubicBezTo>
                      <a:pt x="63" y="1089"/>
                      <a:pt x="64" y="1075"/>
                      <a:pt x="66" y="1060"/>
                    </a:cubicBezTo>
                    <a:cubicBezTo>
                      <a:pt x="66" y="1061"/>
                      <a:pt x="66" y="1062"/>
                      <a:pt x="66" y="1064"/>
                    </a:cubicBezTo>
                    <a:cubicBezTo>
                      <a:pt x="66" y="1070"/>
                      <a:pt x="67" y="1075"/>
                      <a:pt x="69" y="1081"/>
                    </a:cubicBezTo>
                    <a:cubicBezTo>
                      <a:pt x="69" y="1081"/>
                      <a:pt x="69" y="1082"/>
                      <a:pt x="69" y="1082"/>
                    </a:cubicBezTo>
                    <a:cubicBezTo>
                      <a:pt x="69" y="1082"/>
                      <a:pt x="69" y="1082"/>
                      <a:pt x="69" y="1083"/>
                    </a:cubicBezTo>
                    <a:cubicBezTo>
                      <a:pt x="70" y="1085"/>
                      <a:pt x="70" y="1088"/>
                      <a:pt x="71" y="1091"/>
                    </a:cubicBezTo>
                    <a:cubicBezTo>
                      <a:pt x="72" y="1096"/>
                      <a:pt x="74" y="1102"/>
                      <a:pt x="75" y="1108"/>
                    </a:cubicBezTo>
                    <a:cubicBezTo>
                      <a:pt x="77" y="1121"/>
                      <a:pt x="80" y="1131"/>
                      <a:pt x="83" y="1143"/>
                    </a:cubicBezTo>
                    <a:cubicBezTo>
                      <a:pt x="85" y="1149"/>
                      <a:pt x="85" y="1149"/>
                      <a:pt x="85" y="1149"/>
                    </a:cubicBezTo>
                    <a:cubicBezTo>
                      <a:pt x="86" y="1153"/>
                      <a:pt x="86" y="1157"/>
                      <a:pt x="86" y="1162"/>
                    </a:cubicBezTo>
                    <a:cubicBezTo>
                      <a:pt x="86" y="1162"/>
                      <a:pt x="86" y="1162"/>
                      <a:pt x="86" y="1162"/>
                    </a:cubicBezTo>
                    <a:cubicBezTo>
                      <a:pt x="86" y="1162"/>
                      <a:pt x="86" y="1163"/>
                      <a:pt x="86" y="1163"/>
                    </a:cubicBezTo>
                    <a:cubicBezTo>
                      <a:pt x="86" y="1164"/>
                      <a:pt x="86" y="1164"/>
                      <a:pt x="86" y="1165"/>
                    </a:cubicBezTo>
                    <a:cubicBezTo>
                      <a:pt x="86" y="1172"/>
                      <a:pt x="86" y="1178"/>
                      <a:pt x="89" y="1183"/>
                    </a:cubicBezTo>
                    <a:cubicBezTo>
                      <a:pt x="89" y="1184"/>
                      <a:pt x="90" y="1184"/>
                      <a:pt x="91" y="1184"/>
                    </a:cubicBezTo>
                    <a:cubicBezTo>
                      <a:pt x="91" y="1183"/>
                      <a:pt x="92" y="1183"/>
                      <a:pt x="91" y="1182"/>
                    </a:cubicBezTo>
                    <a:cubicBezTo>
                      <a:pt x="89" y="1177"/>
                      <a:pt x="89" y="1171"/>
                      <a:pt x="89" y="1165"/>
                    </a:cubicBezTo>
                    <a:cubicBezTo>
                      <a:pt x="89" y="1164"/>
                      <a:pt x="89" y="1163"/>
                      <a:pt x="89" y="1162"/>
                    </a:cubicBezTo>
                    <a:cubicBezTo>
                      <a:pt x="93" y="1151"/>
                      <a:pt x="93" y="1151"/>
                      <a:pt x="93" y="1151"/>
                    </a:cubicBezTo>
                    <a:cubicBezTo>
                      <a:pt x="95" y="1143"/>
                      <a:pt x="97" y="1135"/>
                      <a:pt x="102" y="1130"/>
                    </a:cubicBezTo>
                    <a:cubicBezTo>
                      <a:pt x="102" y="1131"/>
                      <a:pt x="102" y="1133"/>
                      <a:pt x="102" y="1135"/>
                    </a:cubicBezTo>
                    <a:cubicBezTo>
                      <a:pt x="103" y="1160"/>
                      <a:pt x="103" y="1170"/>
                      <a:pt x="102" y="1176"/>
                    </a:cubicBezTo>
                    <a:cubicBezTo>
                      <a:pt x="102" y="1177"/>
                      <a:pt x="103" y="1178"/>
                      <a:pt x="104" y="1178"/>
                    </a:cubicBezTo>
                    <a:cubicBezTo>
                      <a:pt x="105" y="1178"/>
                      <a:pt x="105" y="1177"/>
                      <a:pt x="105" y="1176"/>
                    </a:cubicBezTo>
                    <a:cubicBezTo>
                      <a:pt x="106" y="1170"/>
                      <a:pt x="106" y="1160"/>
                      <a:pt x="105" y="1135"/>
                    </a:cubicBezTo>
                    <a:cubicBezTo>
                      <a:pt x="105" y="1122"/>
                      <a:pt x="109" y="1109"/>
                      <a:pt x="112" y="1097"/>
                    </a:cubicBezTo>
                    <a:cubicBezTo>
                      <a:pt x="114" y="1093"/>
                      <a:pt x="115" y="1088"/>
                      <a:pt x="117" y="1083"/>
                    </a:cubicBezTo>
                    <a:cubicBezTo>
                      <a:pt x="118" y="1080"/>
                      <a:pt x="119" y="1077"/>
                      <a:pt x="119" y="1075"/>
                    </a:cubicBezTo>
                    <a:cubicBezTo>
                      <a:pt x="120" y="1079"/>
                      <a:pt x="122" y="1084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4" y="1092"/>
                      <a:pt x="124" y="1094"/>
                      <a:pt x="125" y="1096"/>
                    </a:cubicBezTo>
                    <a:cubicBezTo>
                      <a:pt x="127" y="1107"/>
                      <a:pt x="124" y="1119"/>
                      <a:pt x="121" y="1130"/>
                    </a:cubicBezTo>
                    <a:cubicBezTo>
                      <a:pt x="118" y="1144"/>
                      <a:pt x="114" y="1158"/>
                      <a:pt x="118" y="1170"/>
                    </a:cubicBezTo>
                    <a:cubicBezTo>
                      <a:pt x="118" y="1170"/>
                      <a:pt x="119" y="1171"/>
                      <a:pt x="120" y="1171"/>
                    </a:cubicBezTo>
                    <a:cubicBezTo>
                      <a:pt x="121" y="1170"/>
                      <a:pt x="121" y="1169"/>
                      <a:pt x="121" y="1169"/>
                    </a:cubicBezTo>
                    <a:cubicBezTo>
                      <a:pt x="117" y="1157"/>
                      <a:pt x="121" y="1144"/>
                      <a:pt x="124" y="1131"/>
                    </a:cubicBezTo>
                    <a:cubicBezTo>
                      <a:pt x="126" y="1124"/>
                      <a:pt x="127" y="1117"/>
                      <a:pt x="128" y="1109"/>
                    </a:cubicBezTo>
                    <a:cubicBezTo>
                      <a:pt x="133" y="1129"/>
                      <a:pt x="136" y="1147"/>
                      <a:pt x="134" y="1157"/>
                    </a:cubicBezTo>
                    <a:cubicBezTo>
                      <a:pt x="134" y="1158"/>
                      <a:pt x="134" y="1158"/>
                      <a:pt x="135" y="1159"/>
                    </a:cubicBezTo>
                    <a:cubicBezTo>
                      <a:pt x="136" y="1159"/>
                      <a:pt x="137" y="1158"/>
                      <a:pt x="137" y="1157"/>
                    </a:cubicBezTo>
                    <a:cubicBezTo>
                      <a:pt x="139" y="1145"/>
                      <a:pt x="134" y="1119"/>
                      <a:pt x="128" y="1096"/>
                    </a:cubicBezTo>
                    <a:cubicBezTo>
                      <a:pt x="128" y="1094"/>
                      <a:pt x="127" y="1091"/>
                      <a:pt x="126" y="1089"/>
                    </a:cubicBezTo>
                    <a:cubicBezTo>
                      <a:pt x="125" y="1083"/>
                      <a:pt x="123" y="1077"/>
                      <a:pt x="122" y="1072"/>
                    </a:cubicBezTo>
                    <a:cubicBezTo>
                      <a:pt x="122" y="1072"/>
                      <a:pt x="121" y="1072"/>
                      <a:pt x="121" y="1072"/>
                    </a:cubicBezTo>
                    <a:cubicBezTo>
                      <a:pt x="121" y="1072"/>
                      <a:pt x="121" y="1072"/>
                      <a:pt x="121" y="1072"/>
                    </a:cubicBezTo>
                    <a:cubicBezTo>
                      <a:pt x="129" y="1068"/>
                      <a:pt x="132" y="1060"/>
                      <a:pt x="135" y="1052"/>
                    </a:cubicBezTo>
                    <a:cubicBezTo>
                      <a:pt x="136" y="1049"/>
                      <a:pt x="136" y="1049"/>
                      <a:pt x="136" y="1049"/>
                    </a:cubicBezTo>
                    <a:cubicBezTo>
                      <a:pt x="136" y="1052"/>
                      <a:pt x="136" y="1054"/>
                      <a:pt x="136" y="1056"/>
                    </a:cubicBezTo>
                    <a:cubicBezTo>
                      <a:pt x="137" y="1062"/>
                      <a:pt x="140" y="1068"/>
                      <a:pt x="142" y="1073"/>
                    </a:cubicBezTo>
                    <a:cubicBezTo>
                      <a:pt x="145" y="1082"/>
                      <a:pt x="148" y="1091"/>
                      <a:pt x="147" y="1101"/>
                    </a:cubicBezTo>
                    <a:cubicBezTo>
                      <a:pt x="147" y="1102"/>
                      <a:pt x="148" y="1103"/>
                      <a:pt x="149" y="1103"/>
                    </a:cubicBezTo>
                    <a:cubicBezTo>
                      <a:pt x="149" y="1103"/>
                      <a:pt x="150" y="1102"/>
                      <a:pt x="150" y="1101"/>
                    </a:cubicBezTo>
                    <a:cubicBezTo>
                      <a:pt x="151" y="1091"/>
                      <a:pt x="147" y="1081"/>
                      <a:pt x="144" y="1072"/>
                    </a:cubicBezTo>
                    <a:cubicBezTo>
                      <a:pt x="142" y="1067"/>
                      <a:pt x="140" y="1061"/>
                      <a:pt x="139" y="1055"/>
                    </a:cubicBezTo>
                    <a:cubicBezTo>
                      <a:pt x="138" y="1048"/>
                      <a:pt x="138" y="1040"/>
                      <a:pt x="138" y="1033"/>
                    </a:cubicBezTo>
                    <a:cubicBezTo>
                      <a:pt x="138" y="1032"/>
                      <a:pt x="138" y="1032"/>
                      <a:pt x="138" y="1031"/>
                    </a:cubicBezTo>
                    <a:cubicBezTo>
                      <a:pt x="139" y="1034"/>
                      <a:pt x="140" y="1038"/>
                      <a:pt x="142" y="1040"/>
                    </a:cubicBezTo>
                    <a:cubicBezTo>
                      <a:pt x="144" y="1043"/>
                      <a:pt x="146" y="1046"/>
                      <a:pt x="149" y="1048"/>
                    </a:cubicBezTo>
                    <a:cubicBezTo>
                      <a:pt x="153" y="1052"/>
                      <a:pt x="156" y="1055"/>
                      <a:pt x="156" y="1060"/>
                    </a:cubicBezTo>
                    <a:cubicBezTo>
                      <a:pt x="156" y="1061"/>
                      <a:pt x="157" y="1061"/>
                      <a:pt x="158" y="1061"/>
                    </a:cubicBezTo>
                    <a:cubicBezTo>
                      <a:pt x="159" y="1061"/>
                      <a:pt x="159" y="1061"/>
                      <a:pt x="159" y="1060"/>
                    </a:cubicBezTo>
                    <a:cubicBezTo>
                      <a:pt x="159" y="1053"/>
                      <a:pt x="155" y="1050"/>
                      <a:pt x="151" y="1046"/>
                    </a:cubicBezTo>
                    <a:cubicBezTo>
                      <a:pt x="149" y="1044"/>
                      <a:pt x="146" y="1042"/>
                      <a:pt x="144" y="1039"/>
                    </a:cubicBezTo>
                    <a:cubicBezTo>
                      <a:pt x="142" y="1034"/>
                      <a:pt x="141" y="1028"/>
                      <a:pt x="140" y="1022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3"/>
                      <a:pt x="138" y="1011"/>
                      <a:pt x="137" y="1009"/>
                    </a:cubicBezTo>
                    <a:cubicBezTo>
                      <a:pt x="132" y="986"/>
                      <a:pt x="132" y="986"/>
                      <a:pt x="132" y="986"/>
                    </a:cubicBezTo>
                    <a:cubicBezTo>
                      <a:pt x="129" y="975"/>
                      <a:pt x="126" y="964"/>
                      <a:pt x="124" y="953"/>
                    </a:cubicBezTo>
                    <a:cubicBezTo>
                      <a:pt x="124" y="948"/>
                      <a:pt x="125" y="944"/>
                      <a:pt x="126" y="940"/>
                    </a:cubicBezTo>
                    <a:cubicBezTo>
                      <a:pt x="128" y="935"/>
                      <a:pt x="129" y="931"/>
                      <a:pt x="127" y="925"/>
                    </a:cubicBezTo>
                    <a:cubicBezTo>
                      <a:pt x="127" y="924"/>
                      <a:pt x="127" y="924"/>
                      <a:pt x="127" y="924"/>
                    </a:cubicBezTo>
                    <a:cubicBezTo>
                      <a:pt x="128" y="921"/>
                      <a:pt x="130" y="917"/>
                      <a:pt x="131" y="913"/>
                    </a:cubicBezTo>
                    <a:cubicBezTo>
                      <a:pt x="143" y="882"/>
                      <a:pt x="158" y="842"/>
                      <a:pt x="169" y="803"/>
                    </a:cubicBezTo>
                    <a:cubicBezTo>
                      <a:pt x="178" y="768"/>
                      <a:pt x="189" y="711"/>
                      <a:pt x="194" y="680"/>
                    </a:cubicBezTo>
                    <a:cubicBezTo>
                      <a:pt x="196" y="669"/>
                      <a:pt x="197" y="662"/>
                      <a:pt x="198" y="660"/>
                    </a:cubicBezTo>
                    <a:cubicBezTo>
                      <a:pt x="220" y="581"/>
                      <a:pt x="214" y="448"/>
                      <a:pt x="209" y="406"/>
                    </a:cubicBezTo>
                    <a:cubicBezTo>
                      <a:pt x="202" y="360"/>
                      <a:pt x="210" y="320"/>
                      <a:pt x="233" y="270"/>
                    </a:cubicBezTo>
                    <a:cubicBezTo>
                      <a:pt x="238" y="260"/>
                      <a:pt x="252" y="231"/>
                      <a:pt x="263" y="223"/>
                    </a:cubicBezTo>
                    <a:cubicBezTo>
                      <a:pt x="264" y="222"/>
                      <a:pt x="264" y="222"/>
                      <a:pt x="265" y="221"/>
                    </a:cubicBezTo>
                    <a:cubicBezTo>
                      <a:pt x="284" y="216"/>
                      <a:pt x="328" y="166"/>
                      <a:pt x="335" y="154"/>
                    </a:cubicBezTo>
                    <a:cubicBezTo>
                      <a:pt x="339" y="149"/>
                      <a:pt x="349" y="140"/>
                      <a:pt x="360" y="132"/>
                    </a:cubicBezTo>
                    <a:cubicBezTo>
                      <a:pt x="360" y="132"/>
                      <a:pt x="361" y="132"/>
                      <a:pt x="361" y="132"/>
                    </a:cubicBezTo>
                    <a:cubicBezTo>
                      <a:pt x="371" y="126"/>
                      <a:pt x="400" y="127"/>
                      <a:pt x="422" y="128"/>
                    </a:cubicBezTo>
                    <a:cubicBezTo>
                      <a:pt x="434" y="128"/>
                      <a:pt x="444" y="129"/>
                      <a:pt x="449" y="128"/>
                    </a:cubicBezTo>
                    <a:cubicBezTo>
                      <a:pt x="450" y="128"/>
                      <a:pt x="450" y="127"/>
                      <a:pt x="450" y="126"/>
                    </a:cubicBezTo>
                    <a:close/>
                    <a:moveTo>
                      <a:pt x="359" y="112"/>
                    </a:moveTo>
                    <a:cubicBezTo>
                      <a:pt x="356" y="115"/>
                      <a:pt x="352" y="118"/>
                      <a:pt x="349" y="120"/>
                    </a:cubicBezTo>
                    <a:cubicBezTo>
                      <a:pt x="338" y="128"/>
                      <a:pt x="328" y="136"/>
                      <a:pt x="319" y="143"/>
                    </a:cubicBezTo>
                    <a:cubicBezTo>
                      <a:pt x="325" y="136"/>
                      <a:pt x="333" y="126"/>
                      <a:pt x="339" y="118"/>
                    </a:cubicBezTo>
                    <a:cubicBezTo>
                      <a:pt x="346" y="115"/>
                      <a:pt x="354" y="113"/>
                      <a:pt x="359" y="112"/>
                    </a:cubicBezTo>
                    <a:close/>
                    <a:moveTo>
                      <a:pt x="345" y="103"/>
                    </a:moveTo>
                    <a:cubicBezTo>
                      <a:pt x="343" y="106"/>
                      <a:pt x="340" y="111"/>
                      <a:pt x="337" y="115"/>
                    </a:cubicBezTo>
                    <a:cubicBezTo>
                      <a:pt x="337" y="115"/>
                      <a:pt x="336" y="116"/>
                      <a:pt x="336" y="116"/>
                    </a:cubicBezTo>
                    <a:cubicBezTo>
                      <a:pt x="335" y="116"/>
                      <a:pt x="335" y="117"/>
                      <a:pt x="335" y="118"/>
                    </a:cubicBezTo>
                    <a:cubicBezTo>
                      <a:pt x="335" y="117"/>
                      <a:pt x="334" y="117"/>
                      <a:pt x="333" y="117"/>
                    </a:cubicBezTo>
                    <a:cubicBezTo>
                      <a:pt x="327" y="120"/>
                      <a:pt x="314" y="125"/>
                      <a:pt x="303" y="128"/>
                    </a:cubicBezTo>
                    <a:cubicBezTo>
                      <a:pt x="318" y="120"/>
                      <a:pt x="332" y="111"/>
                      <a:pt x="345" y="103"/>
                    </a:cubicBezTo>
                    <a:close/>
                    <a:moveTo>
                      <a:pt x="230" y="166"/>
                    </a:moveTo>
                    <a:cubicBezTo>
                      <a:pt x="230" y="166"/>
                      <a:pt x="230" y="166"/>
                      <a:pt x="230" y="165"/>
                    </a:cubicBezTo>
                    <a:cubicBezTo>
                      <a:pt x="246" y="158"/>
                      <a:pt x="268" y="147"/>
                      <a:pt x="290" y="135"/>
                    </a:cubicBezTo>
                    <a:cubicBezTo>
                      <a:pt x="298" y="133"/>
                      <a:pt x="322" y="126"/>
                      <a:pt x="333" y="120"/>
                    </a:cubicBezTo>
                    <a:cubicBezTo>
                      <a:pt x="324" y="132"/>
                      <a:pt x="314" y="146"/>
                      <a:pt x="308" y="152"/>
                    </a:cubicBezTo>
                    <a:cubicBezTo>
                      <a:pt x="307" y="152"/>
                      <a:pt x="307" y="152"/>
                      <a:pt x="307" y="152"/>
                    </a:cubicBezTo>
                    <a:cubicBezTo>
                      <a:pt x="298" y="159"/>
                      <a:pt x="290" y="165"/>
                      <a:pt x="284" y="168"/>
                    </a:cubicBezTo>
                    <a:cubicBezTo>
                      <a:pt x="270" y="177"/>
                      <a:pt x="258" y="184"/>
                      <a:pt x="249" y="189"/>
                    </a:cubicBezTo>
                    <a:cubicBezTo>
                      <a:pt x="243" y="193"/>
                      <a:pt x="238" y="195"/>
                      <a:pt x="235" y="198"/>
                    </a:cubicBezTo>
                    <a:cubicBezTo>
                      <a:pt x="230" y="200"/>
                      <a:pt x="214" y="210"/>
                      <a:pt x="199" y="230"/>
                    </a:cubicBezTo>
                    <a:cubicBezTo>
                      <a:pt x="208" y="200"/>
                      <a:pt x="221" y="173"/>
                      <a:pt x="230" y="166"/>
                    </a:cubicBezTo>
                    <a:close/>
                    <a:moveTo>
                      <a:pt x="197" y="239"/>
                    </a:moveTo>
                    <a:cubicBezTo>
                      <a:pt x="213" y="214"/>
                      <a:pt x="231" y="203"/>
                      <a:pt x="236" y="200"/>
                    </a:cubicBezTo>
                    <a:cubicBezTo>
                      <a:pt x="240" y="198"/>
                      <a:pt x="245" y="195"/>
                      <a:pt x="251" y="192"/>
                    </a:cubicBezTo>
                    <a:cubicBezTo>
                      <a:pt x="257" y="188"/>
                      <a:pt x="264" y="184"/>
                      <a:pt x="272" y="180"/>
                    </a:cubicBezTo>
                    <a:cubicBezTo>
                      <a:pt x="265" y="189"/>
                      <a:pt x="265" y="189"/>
                      <a:pt x="265" y="189"/>
                    </a:cubicBezTo>
                    <a:cubicBezTo>
                      <a:pt x="261" y="195"/>
                      <a:pt x="257" y="201"/>
                      <a:pt x="252" y="207"/>
                    </a:cubicBezTo>
                    <a:cubicBezTo>
                      <a:pt x="245" y="214"/>
                      <a:pt x="245" y="214"/>
                      <a:pt x="245" y="214"/>
                    </a:cubicBezTo>
                    <a:cubicBezTo>
                      <a:pt x="235" y="224"/>
                      <a:pt x="222" y="236"/>
                      <a:pt x="223" y="251"/>
                    </a:cubicBezTo>
                    <a:cubicBezTo>
                      <a:pt x="218" y="257"/>
                      <a:pt x="213" y="263"/>
                      <a:pt x="209" y="270"/>
                    </a:cubicBezTo>
                    <a:cubicBezTo>
                      <a:pt x="201" y="281"/>
                      <a:pt x="195" y="290"/>
                      <a:pt x="191" y="299"/>
                    </a:cubicBezTo>
                    <a:cubicBezTo>
                      <a:pt x="188" y="282"/>
                      <a:pt x="191" y="260"/>
                      <a:pt x="197" y="239"/>
                    </a:cubicBezTo>
                    <a:close/>
                    <a:moveTo>
                      <a:pt x="143" y="627"/>
                    </a:moveTo>
                    <a:cubicBezTo>
                      <a:pt x="142" y="621"/>
                      <a:pt x="141" y="615"/>
                      <a:pt x="141" y="609"/>
                    </a:cubicBezTo>
                    <a:cubicBezTo>
                      <a:pt x="141" y="609"/>
                      <a:pt x="141" y="609"/>
                      <a:pt x="141" y="608"/>
                    </a:cubicBezTo>
                    <a:cubicBezTo>
                      <a:pt x="145" y="584"/>
                      <a:pt x="147" y="558"/>
                      <a:pt x="149" y="535"/>
                    </a:cubicBezTo>
                    <a:cubicBezTo>
                      <a:pt x="151" y="515"/>
                      <a:pt x="153" y="497"/>
                      <a:pt x="155" y="483"/>
                    </a:cubicBezTo>
                    <a:cubicBezTo>
                      <a:pt x="163" y="441"/>
                      <a:pt x="166" y="382"/>
                      <a:pt x="168" y="347"/>
                    </a:cubicBezTo>
                    <a:cubicBezTo>
                      <a:pt x="169" y="333"/>
                      <a:pt x="169" y="333"/>
                      <a:pt x="169" y="333"/>
                    </a:cubicBezTo>
                    <a:cubicBezTo>
                      <a:pt x="171" y="296"/>
                      <a:pt x="180" y="268"/>
                      <a:pt x="192" y="248"/>
                    </a:cubicBezTo>
                    <a:cubicBezTo>
                      <a:pt x="187" y="268"/>
                      <a:pt x="185" y="289"/>
                      <a:pt x="189" y="304"/>
                    </a:cubicBezTo>
                    <a:cubicBezTo>
                      <a:pt x="183" y="319"/>
                      <a:pt x="179" y="338"/>
                      <a:pt x="176" y="377"/>
                    </a:cubicBezTo>
                    <a:cubicBezTo>
                      <a:pt x="175" y="394"/>
                      <a:pt x="174" y="419"/>
                      <a:pt x="173" y="447"/>
                    </a:cubicBezTo>
                    <a:cubicBezTo>
                      <a:pt x="170" y="521"/>
                      <a:pt x="166" y="622"/>
                      <a:pt x="152" y="663"/>
                    </a:cubicBezTo>
                    <a:cubicBezTo>
                      <a:pt x="150" y="669"/>
                      <a:pt x="148" y="676"/>
                      <a:pt x="146" y="684"/>
                    </a:cubicBezTo>
                    <a:cubicBezTo>
                      <a:pt x="146" y="681"/>
                      <a:pt x="146" y="677"/>
                      <a:pt x="146" y="674"/>
                    </a:cubicBezTo>
                    <a:cubicBezTo>
                      <a:pt x="147" y="664"/>
                      <a:pt x="147" y="655"/>
                      <a:pt x="146" y="645"/>
                    </a:cubicBezTo>
                    <a:cubicBezTo>
                      <a:pt x="146" y="639"/>
                      <a:pt x="144" y="633"/>
                      <a:pt x="143" y="627"/>
                    </a:cubicBezTo>
                    <a:close/>
                    <a:moveTo>
                      <a:pt x="86" y="972"/>
                    </a:moveTo>
                    <a:cubicBezTo>
                      <a:pt x="86" y="972"/>
                      <a:pt x="86" y="972"/>
                      <a:pt x="86" y="972"/>
                    </a:cubicBezTo>
                    <a:cubicBezTo>
                      <a:pt x="85" y="972"/>
                      <a:pt x="85" y="972"/>
                      <a:pt x="85" y="972"/>
                    </a:cubicBezTo>
                    <a:cubicBezTo>
                      <a:pt x="85" y="972"/>
                      <a:pt x="85" y="972"/>
                      <a:pt x="86" y="972"/>
                    </a:cubicBezTo>
                    <a:close/>
                    <a:moveTo>
                      <a:pt x="85" y="971"/>
                    </a:moveTo>
                    <a:cubicBezTo>
                      <a:pt x="85" y="971"/>
                      <a:pt x="84" y="970"/>
                      <a:pt x="85" y="970"/>
                    </a:cubicBezTo>
                    <a:cubicBezTo>
                      <a:pt x="84" y="970"/>
                      <a:pt x="85" y="971"/>
                      <a:pt x="85" y="971"/>
                    </a:cubicBezTo>
                    <a:close/>
                    <a:moveTo>
                      <a:pt x="112" y="1088"/>
                    </a:moveTo>
                    <a:cubicBezTo>
                      <a:pt x="109" y="1099"/>
                      <a:pt x="109" y="1099"/>
                      <a:pt x="109" y="1099"/>
                    </a:cubicBezTo>
                    <a:cubicBezTo>
                      <a:pt x="108" y="1100"/>
                      <a:pt x="108" y="1100"/>
                      <a:pt x="108" y="1100"/>
                    </a:cubicBezTo>
                    <a:cubicBezTo>
                      <a:pt x="106" y="1108"/>
                      <a:pt x="104" y="1116"/>
                      <a:pt x="103" y="1125"/>
                    </a:cubicBezTo>
                    <a:cubicBezTo>
                      <a:pt x="102" y="1125"/>
                      <a:pt x="102" y="1125"/>
                      <a:pt x="102" y="1125"/>
                    </a:cubicBezTo>
                    <a:cubicBezTo>
                      <a:pt x="95" y="1132"/>
                      <a:pt x="92" y="1141"/>
                      <a:pt x="90" y="1150"/>
                    </a:cubicBezTo>
                    <a:cubicBezTo>
                      <a:pt x="88" y="1154"/>
                      <a:pt x="88" y="1154"/>
                      <a:pt x="88" y="1154"/>
                    </a:cubicBezTo>
                    <a:cubicBezTo>
                      <a:pt x="88" y="1152"/>
                      <a:pt x="88" y="1150"/>
                      <a:pt x="87" y="1148"/>
                    </a:cubicBezTo>
                    <a:cubicBezTo>
                      <a:pt x="86" y="1142"/>
                      <a:pt x="86" y="1142"/>
                      <a:pt x="86" y="1142"/>
                    </a:cubicBezTo>
                    <a:cubicBezTo>
                      <a:pt x="83" y="1131"/>
                      <a:pt x="80" y="1120"/>
                      <a:pt x="78" y="1108"/>
                    </a:cubicBezTo>
                    <a:cubicBezTo>
                      <a:pt x="77" y="1102"/>
                      <a:pt x="75" y="1097"/>
                      <a:pt x="74" y="1091"/>
                    </a:cubicBezTo>
                    <a:cubicBezTo>
                      <a:pt x="76" y="1093"/>
                      <a:pt x="79" y="1095"/>
                      <a:pt x="82" y="1097"/>
                    </a:cubicBezTo>
                    <a:cubicBezTo>
                      <a:pt x="89" y="1100"/>
                      <a:pt x="97" y="1099"/>
                      <a:pt x="104" y="1095"/>
                    </a:cubicBezTo>
                    <a:cubicBezTo>
                      <a:pt x="107" y="1094"/>
                      <a:pt x="110" y="1090"/>
                      <a:pt x="113" y="1085"/>
                    </a:cubicBezTo>
                    <a:cubicBezTo>
                      <a:pt x="113" y="1086"/>
                      <a:pt x="112" y="1087"/>
                      <a:pt x="112" y="1088"/>
                    </a:cubicBezTo>
                    <a:close/>
                    <a:moveTo>
                      <a:pt x="123" y="939"/>
                    </a:moveTo>
                    <a:cubicBezTo>
                      <a:pt x="122" y="943"/>
                      <a:pt x="121" y="947"/>
                      <a:pt x="121" y="953"/>
                    </a:cubicBezTo>
                    <a:cubicBezTo>
                      <a:pt x="123" y="964"/>
                      <a:pt x="126" y="976"/>
                      <a:pt x="129" y="986"/>
                    </a:cubicBezTo>
                    <a:cubicBezTo>
                      <a:pt x="134" y="1010"/>
                      <a:pt x="134" y="1010"/>
                      <a:pt x="134" y="1010"/>
                    </a:cubicBezTo>
                    <a:cubicBezTo>
                      <a:pt x="136" y="1017"/>
                      <a:pt x="136" y="1025"/>
                      <a:pt x="135" y="1033"/>
                    </a:cubicBezTo>
                    <a:cubicBezTo>
                      <a:pt x="135" y="1036"/>
                      <a:pt x="135" y="1039"/>
                      <a:pt x="135" y="1042"/>
                    </a:cubicBezTo>
                    <a:cubicBezTo>
                      <a:pt x="135" y="1042"/>
                      <a:pt x="135" y="1042"/>
                      <a:pt x="135" y="1043"/>
                    </a:cubicBezTo>
                    <a:cubicBezTo>
                      <a:pt x="132" y="1051"/>
                      <a:pt x="132" y="1051"/>
                      <a:pt x="132" y="1051"/>
                    </a:cubicBezTo>
                    <a:cubicBezTo>
                      <a:pt x="130" y="1058"/>
                      <a:pt x="127" y="1066"/>
                      <a:pt x="121" y="1069"/>
                    </a:cubicBezTo>
                    <a:cubicBezTo>
                      <a:pt x="116" y="1054"/>
                      <a:pt x="116" y="1054"/>
                      <a:pt x="116" y="1054"/>
                    </a:cubicBezTo>
                    <a:cubicBezTo>
                      <a:pt x="107" y="1023"/>
                      <a:pt x="104" y="1008"/>
                      <a:pt x="113" y="966"/>
                    </a:cubicBezTo>
                    <a:cubicBezTo>
                      <a:pt x="115" y="958"/>
                      <a:pt x="119" y="945"/>
                      <a:pt x="125" y="929"/>
                    </a:cubicBezTo>
                    <a:cubicBezTo>
                      <a:pt x="125" y="933"/>
                      <a:pt x="124" y="936"/>
                      <a:pt x="123" y="939"/>
                    </a:cubicBezTo>
                    <a:close/>
                    <a:moveTo>
                      <a:pt x="230" y="268"/>
                    </a:moveTo>
                    <a:cubicBezTo>
                      <a:pt x="207" y="319"/>
                      <a:pt x="199" y="360"/>
                      <a:pt x="206" y="406"/>
                    </a:cubicBezTo>
                    <a:cubicBezTo>
                      <a:pt x="211" y="448"/>
                      <a:pt x="217" y="581"/>
                      <a:pt x="195" y="659"/>
                    </a:cubicBezTo>
                    <a:cubicBezTo>
                      <a:pt x="194" y="661"/>
                      <a:pt x="193" y="668"/>
                      <a:pt x="191" y="679"/>
                    </a:cubicBezTo>
                    <a:cubicBezTo>
                      <a:pt x="186" y="710"/>
                      <a:pt x="175" y="767"/>
                      <a:pt x="166" y="802"/>
                    </a:cubicBezTo>
                    <a:cubicBezTo>
                      <a:pt x="155" y="841"/>
                      <a:pt x="140" y="881"/>
                      <a:pt x="128" y="912"/>
                    </a:cubicBezTo>
                    <a:cubicBezTo>
                      <a:pt x="119" y="936"/>
                      <a:pt x="112" y="955"/>
                      <a:pt x="110" y="966"/>
                    </a:cubicBezTo>
                    <a:cubicBezTo>
                      <a:pt x="101" y="1008"/>
                      <a:pt x="104" y="1024"/>
                      <a:pt x="113" y="1055"/>
                    </a:cubicBezTo>
                    <a:cubicBezTo>
                      <a:pt x="118" y="1071"/>
                      <a:pt x="118" y="1071"/>
                      <a:pt x="118" y="1071"/>
                    </a:cubicBezTo>
                    <a:cubicBezTo>
                      <a:pt x="117" y="1071"/>
                      <a:pt x="117" y="1071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6" y="1074"/>
                      <a:pt x="116" y="1074"/>
                      <a:pt x="116" y="1074"/>
                    </a:cubicBezTo>
                    <a:cubicBezTo>
                      <a:pt x="112" y="1080"/>
                      <a:pt x="107" y="1090"/>
                      <a:pt x="102" y="1093"/>
                    </a:cubicBezTo>
                    <a:cubicBezTo>
                      <a:pt x="97" y="1096"/>
                      <a:pt x="90" y="1096"/>
                      <a:pt x="83" y="1094"/>
                    </a:cubicBezTo>
                    <a:cubicBezTo>
                      <a:pt x="78" y="1092"/>
                      <a:pt x="74" y="1087"/>
                      <a:pt x="72" y="1082"/>
                    </a:cubicBezTo>
                    <a:cubicBezTo>
                      <a:pt x="70" y="1076"/>
                      <a:pt x="69" y="1070"/>
                      <a:pt x="69" y="1064"/>
                    </a:cubicBezTo>
                    <a:cubicBezTo>
                      <a:pt x="69" y="1057"/>
                      <a:pt x="69" y="1051"/>
                      <a:pt x="70" y="1046"/>
                    </a:cubicBezTo>
                    <a:cubicBezTo>
                      <a:pt x="71" y="1033"/>
                      <a:pt x="71" y="1033"/>
                      <a:pt x="71" y="1033"/>
                    </a:cubicBezTo>
                    <a:cubicBezTo>
                      <a:pt x="74" y="1020"/>
                      <a:pt x="77" y="1007"/>
                      <a:pt x="81" y="992"/>
                    </a:cubicBezTo>
                    <a:cubicBezTo>
                      <a:pt x="81" y="992"/>
                      <a:pt x="82" y="992"/>
                      <a:pt x="82" y="990"/>
                    </a:cubicBezTo>
                    <a:cubicBezTo>
                      <a:pt x="82" y="990"/>
                      <a:pt x="82" y="990"/>
                      <a:pt x="82" y="990"/>
                    </a:cubicBezTo>
                    <a:cubicBezTo>
                      <a:pt x="82" y="989"/>
                      <a:pt x="82" y="989"/>
                      <a:pt x="82" y="989"/>
                    </a:cubicBezTo>
                    <a:cubicBezTo>
                      <a:pt x="84" y="982"/>
                      <a:pt x="87" y="971"/>
                      <a:pt x="87" y="971"/>
                    </a:cubicBezTo>
                    <a:cubicBezTo>
                      <a:pt x="87" y="971"/>
                      <a:pt x="87" y="971"/>
                      <a:pt x="87" y="971"/>
                    </a:cubicBezTo>
                    <a:cubicBezTo>
                      <a:pt x="97" y="934"/>
                      <a:pt x="109" y="875"/>
                      <a:pt x="121" y="818"/>
                    </a:cubicBezTo>
                    <a:cubicBezTo>
                      <a:pt x="129" y="775"/>
                      <a:pt x="137" y="734"/>
                      <a:pt x="145" y="703"/>
                    </a:cubicBez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26"/>
                      <a:pt x="145" y="747"/>
                      <a:pt x="142" y="766"/>
                    </a:cubicBezTo>
                    <a:cubicBezTo>
                      <a:pt x="141" y="773"/>
                      <a:pt x="139" y="780"/>
                      <a:pt x="137" y="787"/>
                    </a:cubicBezTo>
                    <a:cubicBezTo>
                      <a:pt x="135" y="796"/>
                      <a:pt x="132" y="806"/>
                      <a:pt x="131" y="816"/>
                    </a:cubicBezTo>
                    <a:cubicBezTo>
                      <a:pt x="129" y="828"/>
                      <a:pt x="129" y="828"/>
                      <a:pt x="129" y="828"/>
                    </a:cubicBezTo>
                    <a:cubicBezTo>
                      <a:pt x="128" y="837"/>
                      <a:pt x="127" y="846"/>
                      <a:pt x="127" y="853"/>
                    </a:cubicBezTo>
                    <a:cubicBezTo>
                      <a:pt x="127" y="854"/>
                      <a:pt x="128" y="855"/>
                      <a:pt x="129" y="855"/>
                    </a:cubicBezTo>
                    <a:cubicBezTo>
                      <a:pt x="129" y="855"/>
                      <a:pt x="130" y="854"/>
                      <a:pt x="130" y="853"/>
                    </a:cubicBezTo>
                    <a:cubicBezTo>
                      <a:pt x="130" y="846"/>
                      <a:pt x="131" y="837"/>
                      <a:pt x="132" y="829"/>
                    </a:cubicBezTo>
                    <a:cubicBezTo>
                      <a:pt x="134" y="816"/>
                      <a:pt x="134" y="816"/>
                      <a:pt x="134" y="816"/>
                    </a:cubicBezTo>
                    <a:cubicBezTo>
                      <a:pt x="135" y="806"/>
                      <a:pt x="138" y="797"/>
                      <a:pt x="140" y="788"/>
                    </a:cubicBezTo>
                    <a:cubicBezTo>
                      <a:pt x="142" y="781"/>
                      <a:pt x="144" y="774"/>
                      <a:pt x="145" y="767"/>
                    </a:cubicBezTo>
                    <a:cubicBezTo>
                      <a:pt x="145" y="766"/>
                      <a:pt x="145" y="765"/>
                      <a:pt x="145" y="764"/>
                    </a:cubicBezTo>
                    <a:cubicBezTo>
                      <a:pt x="152" y="780"/>
                      <a:pt x="150" y="812"/>
                      <a:pt x="148" y="825"/>
                    </a:cubicBezTo>
                    <a:cubicBezTo>
                      <a:pt x="148" y="826"/>
                      <a:pt x="149" y="827"/>
                      <a:pt x="150" y="827"/>
                    </a:cubicBezTo>
                    <a:cubicBezTo>
                      <a:pt x="151" y="827"/>
                      <a:pt x="151" y="826"/>
                      <a:pt x="151" y="825"/>
                    </a:cubicBezTo>
                    <a:cubicBezTo>
                      <a:pt x="153" y="811"/>
                      <a:pt x="155" y="777"/>
                      <a:pt x="147" y="762"/>
                    </a:cubicBezTo>
                    <a:cubicBezTo>
                      <a:pt x="147" y="761"/>
                      <a:pt x="146" y="761"/>
                      <a:pt x="146" y="761"/>
                    </a:cubicBezTo>
                    <a:cubicBezTo>
                      <a:pt x="148" y="743"/>
                      <a:pt x="148" y="724"/>
                      <a:pt x="148" y="706"/>
                    </a:cubicBezTo>
                    <a:cubicBezTo>
                      <a:pt x="147" y="691"/>
                      <a:pt x="147" y="691"/>
                      <a:pt x="147" y="691"/>
                    </a:cubicBezTo>
                    <a:cubicBezTo>
                      <a:pt x="150" y="680"/>
                      <a:pt x="153" y="671"/>
                      <a:pt x="155" y="664"/>
                    </a:cubicBezTo>
                    <a:cubicBezTo>
                      <a:pt x="165" y="634"/>
                      <a:pt x="170" y="575"/>
                      <a:pt x="173" y="515"/>
                    </a:cubicBezTo>
                    <a:cubicBezTo>
                      <a:pt x="174" y="519"/>
                      <a:pt x="175" y="524"/>
                      <a:pt x="176" y="528"/>
                    </a:cubicBezTo>
                    <a:cubicBezTo>
                      <a:pt x="178" y="535"/>
                      <a:pt x="178" y="535"/>
                      <a:pt x="178" y="535"/>
                    </a:cubicBezTo>
                    <a:cubicBezTo>
                      <a:pt x="183" y="556"/>
                      <a:pt x="183" y="574"/>
                      <a:pt x="184" y="595"/>
                    </a:cubicBezTo>
                    <a:cubicBezTo>
                      <a:pt x="184" y="604"/>
                      <a:pt x="184" y="604"/>
                      <a:pt x="184" y="604"/>
                    </a:cubicBezTo>
                    <a:cubicBezTo>
                      <a:pt x="184" y="605"/>
                      <a:pt x="185" y="605"/>
                      <a:pt x="186" y="605"/>
                    </a:cubicBezTo>
                    <a:cubicBezTo>
                      <a:pt x="187" y="605"/>
                      <a:pt x="187" y="605"/>
                      <a:pt x="187" y="604"/>
                    </a:cubicBezTo>
                    <a:cubicBezTo>
                      <a:pt x="187" y="595"/>
                      <a:pt x="187" y="595"/>
                      <a:pt x="187" y="595"/>
                    </a:cubicBezTo>
                    <a:cubicBezTo>
                      <a:pt x="186" y="574"/>
                      <a:pt x="186" y="556"/>
                      <a:pt x="181" y="534"/>
                    </a:cubicBezTo>
                    <a:cubicBezTo>
                      <a:pt x="179" y="527"/>
                      <a:pt x="179" y="527"/>
                      <a:pt x="179" y="527"/>
                    </a:cubicBezTo>
                    <a:cubicBezTo>
                      <a:pt x="177" y="519"/>
                      <a:pt x="175" y="511"/>
                      <a:pt x="175" y="503"/>
                    </a:cubicBezTo>
                    <a:cubicBezTo>
                      <a:pt x="174" y="499"/>
                      <a:pt x="175" y="488"/>
                      <a:pt x="174" y="488"/>
                    </a:cubicBezTo>
                    <a:cubicBezTo>
                      <a:pt x="175" y="474"/>
                      <a:pt x="176" y="460"/>
                      <a:pt x="176" y="447"/>
                    </a:cubicBezTo>
                    <a:cubicBezTo>
                      <a:pt x="177" y="419"/>
                      <a:pt x="178" y="394"/>
                      <a:pt x="179" y="377"/>
                    </a:cubicBezTo>
                    <a:cubicBezTo>
                      <a:pt x="184" y="311"/>
                      <a:pt x="191" y="302"/>
                      <a:pt x="211" y="272"/>
                    </a:cubicBezTo>
                    <a:cubicBezTo>
                      <a:pt x="216" y="265"/>
                      <a:pt x="220" y="259"/>
                      <a:pt x="225" y="253"/>
                    </a:cubicBezTo>
                    <a:cubicBezTo>
                      <a:pt x="226" y="253"/>
                      <a:pt x="226" y="253"/>
                      <a:pt x="226" y="252"/>
                    </a:cubicBezTo>
                    <a:cubicBezTo>
                      <a:pt x="232" y="245"/>
                      <a:pt x="240" y="238"/>
                      <a:pt x="253" y="230"/>
                    </a:cubicBezTo>
                    <a:cubicBezTo>
                      <a:pt x="245" y="240"/>
                      <a:pt x="236" y="256"/>
                      <a:pt x="230" y="268"/>
                    </a:cubicBezTo>
                    <a:close/>
                    <a:moveTo>
                      <a:pt x="333" y="153"/>
                    </a:moveTo>
                    <a:cubicBezTo>
                      <a:pt x="323" y="167"/>
                      <a:pt x="280" y="215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3" y="219"/>
                      <a:pt x="262" y="220"/>
                      <a:pt x="261" y="220"/>
                    </a:cubicBezTo>
                    <a:cubicBezTo>
                      <a:pt x="244" y="231"/>
                      <a:pt x="234" y="239"/>
                      <a:pt x="226" y="247"/>
                    </a:cubicBezTo>
                    <a:cubicBezTo>
                      <a:pt x="227" y="235"/>
                      <a:pt x="238" y="225"/>
                      <a:pt x="247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9" y="203"/>
                      <a:pt x="263" y="197"/>
                      <a:pt x="268" y="190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78"/>
                      <a:pt x="277" y="177"/>
                      <a:pt x="277" y="177"/>
                    </a:cubicBezTo>
                    <a:cubicBezTo>
                      <a:pt x="279" y="175"/>
                      <a:pt x="282" y="173"/>
                      <a:pt x="285" y="171"/>
                    </a:cubicBezTo>
                    <a:cubicBezTo>
                      <a:pt x="292" y="167"/>
                      <a:pt x="301" y="161"/>
                      <a:pt x="311" y="153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22" y="152"/>
                      <a:pt x="329" y="151"/>
                      <a:pt x="336" y="149"/>
                    </a:cubicBezTo>
                    <a:cubicBezTo>
                      <a:pt x="335" y="150"/>
                      <a:pt x="334" y="151"/>
                      <a:pt x="333" y="153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245">
                <a:extLst>
                  <a:ext uri="{FF2B5EF4-FFF2-40B4-BE49-F238E27FC236}">
                    <a16:creationId xmlns:a16="http://schemas.microsoft.com/office/drawing/2014/main" id="{1166EFFD-4591-1017-8ACF-994CD78DCB80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3717925" y="1697038"/>
                <a:ext cx="82550" cy="49212"/>
              </a:xfrm>
              <a:custGeom>
                <a:avLst/>
                <a:gdLst>
                  <a:gd name="T0" fmla="*/ 85 w 39"/>
                  <a:gd name="T1" fmla="*/ 0 h 23"/>
                  <a:gd name="T2" fmla="*/ 71 w 39"/>
                  <a:gd name="T3" fmla="*/ 16 h 23"/>
                  <a:gd name="T4" fmla="*/ 1 w 39"/>
                  <a:gd name="T5" fmla="*/ 49 h 23"/>
                  <a:gd name="T6" fmla="*/ 0 w 39"/>
                  <a:gd name="T7" fmla="*/ 54 h 23"/>
                  <a:gd name="T8" fmla="*/ 5 w 39"/>
                  <a:gd name="T9" fmla="*/ 57 h 23"/>
                  <a:gd name="T10" fmla="*/ 76 w 39"/>
                  <a:gd name="T11" fmla="*/ 22 h 23"/>
                  <a:gd name="T12" fmla="*/ 91 w 39"/>
                  <a:gd name="T13" fmla="*/ 7 h 23"/>
                  <a:gd name="T14" fmla="*/ 92 w 39"/>
                  <a:gd name="T15" fmla="*/ 1 h 23"/>
                  <a:gd name="T16" fmla="*/ 85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0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1" y="15"/>
                      <a:pt x="16" y="20"/>
                      <a:pt x="1" y="20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18" y="22"/>
                      <a:pt x="23" y="17"/>
                      <a:pt x="32" y="9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8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246">
                <a:extLst>
                  <a:ext uri="{FF2B5EF4-FFF2-40B4-BE49-F238E27FC236}">
                    <a16:creationId xmlns:a16="http://schemas.microsoft.com/office/drawing/2014/main" id="{DE2D9FF8-C069-76F2-5E29-26A9C8641036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3729038" y="1663700"/>
                <a:ext cx="69850" cy="33337"/>
              </a:xfrm>
              <a:custGeom>
                <a:avLst/>
                <a:gdLst>
                  <a:gd name="T0" fmla="*/ 73 w 33"/>
                  <a:gd name="T1" fmla="*/ 0 h 16"/>
                  <a:gd name="T2" fmla="*/ 44 w 33"/>
                  <a:gd name="T3" fmla="*/ 14 h 16"/>
                  <a:gd name="T4" fmla="*/ 5 w 33"/>
                  <a:gd name="T5" fmla="*/ 28 h 16"/>
                  <a:gd name="T6" fmla="*/ 0 w 33"/>
                  <a:gd name="T7" fmla="*/ 32 h 16"/>
                  <a:gd name="T8" fmla="*/ 1 w 33"/>
                  <a:gd name="T9" fmla="*/ 34 h 16"/>
                  <a:gd name="T10" fmla="*/ 49 w 33"/>
                  <a:gd name="T11" fmla="*/ 21 h 16"/>
                  <a:gd name="T12" fmla="*/ 73 w 33"/>
                  <a:gd name="T13" fmla="*/ 7 h 16"/>
                  <a:gd name="T14" fmla="*/ 76 w 33"/>
                  <a:gd name="T15" fmla="*/ 1 h 16"/>
                  <a:gd name="T16" fmla="*/ 73 w 33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31" y="0"/>
                    </a:moveTo>
                    <a:cubicBezTo>
                      <a:pt x="26" y="2"/>
                      <a:pt x="23" y="4"/>
                      <a:pt x="19" y="6"/>
                    </a:cubicBezTo>
                    <a:cubicBezTo>
                      <a:pt x="14" y="10"/>
                      <a:pt x="8" y="13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9" y="16"/>
                      <a:pt x="15" y="12"/>
                      <a:pt x="21" y="9"/>
                    </a:cubicBezTo>
                    <a:cubicBezTo>
                      <a:pt x="24" y="6"/>
                      <a:pt x="28" y="4"/>
                      <a:pt x="31" y="3"/>
                    </a:cubicBezTo>
                    <a:cubicBezTo>
                      <a:pt x="32" y="3"/>
                      <a:pt x="33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247">
                <a:extLst>
                  <a:ext uri="{FF2B5EF4-FFF2-40B4-BE49-F238E27FC236}">
                    <a16:creationId xmlns:a16="http://schemas.microsoft.com/office/drawing/2014/main" id="{36C756E0-70C2-1CD0-1388-E8B2EDB5C92B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3811588" y="3570288"/>
                <a:ext cx="33338" cy="231775"/>
              </a:xfrm>
              <a:custGeom>
                <a:avLst/>
                <a:gdLst>
                  <a:gd name="T0" fmla="*/ 32 w 16"/>
                  <a:gd name="T1" fmla="*/ 0 h 109"/>
                  <a:gd name="T2" fmla="*/ 28 w 16"/>
                  <a:gd name="T3" fmla="*/ 1 h 109"/>
                  <a:gd name="T4" fmla="*/ 1 w 16"/>
                  <a:gd name="T5" fmla="*/ 257 h 109"/>
                  <a:gd name="T6" fmla="*/ 1 w 16"/>
                  <a:gd name="T7" fmla="*/ 263 h 109"/>
                  <a:gd name="T8" fmla="*/ 7 w 16"/>
                  <a:gd name="T9" fmla="*/ 260 h 109"/>
                  <a:gd name="T10" fmla="*/ 34 w 16"/>
                  <a:gd name="T11" fmla="*/ 1 h 109"/>
                  <a:gd name="T12" fmla="*/ 32 w 1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9">
                    <a:moveTo>
                      <a:pt x="14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3" y="34"/>
                      <a:pt x="8" y="89"/>
                      <a:pt x="1" y="107"/>
                    </a:cubicBezTo>
                    <a:cubicBezTo>
                      <a:pt x="0" y="108"/>
                      <a:pt x="1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1" y="90"/>
                      <a:pt x="16" y="34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248">
                <a:extLst>
                  <a:ext uri="{FF2B5EF4-FFF2-40B4-BE49-F238E27FC236}">
                    <a16:creationId xmlns:a16="http://schemas.microsoft.com/office/drawing/2014/main" id="{908B0F8E-C259-DAA5-4D16-3A3C79F2B2E7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3756025" y="3468688"/>
                <a:ext cx="98425" cy="231775"/>
              </a:xfrm>
              <a:custGeom>
                <a:avLst/>
                <a:gdLst>
                  <a:gd name="T0" fmla="*/ 89 w 46"/>
                  <a:gd name="T1" fmla="*/ 0 h 109"/>
                  <a:gd name="T2" fmla="*/ 85 w 46"/>
                  <a:gd name="T3" fmla="*/ 5 h 109"/>
                  <a:gd name="T4" fmla="*/ 1 w 46"/>
                  <a:gd name="T5" fmla="*/ 257 h 109"/>
                  <a:gd name="T6" fmla="*/ 1 w 46"/>
                  <a:gd name="T7" fmla="*/ 263 h 109"/>
                  <a:gd name="T8" fmla="*/ 7 w 46"/>
                  <a:gd name="T9" fmla="*/ 260 h 109"/>
                  <a:gd name="T10" fmla="*/ 90 w 46"/>
                  <a:gd name="T11" fmla="*/ 1 h 109"/>
                  <a:gd name="T12" fmla="*/ 89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36" y="0"/>
                    </a:moveTo>
                    <a:cubicBezTo>
                      <a:pt x="35" y="0"/>
                      <a:pt x="34" y="1"/>
                      <a:pt x="35" y="2"/>
                    </a:cubicBezTo>
                    <a:cubicBezTo>
                      <a:pt x="42" y="29"/>
                      <a:pt x="9" y="96"/>
                      <a:pt x="1" y="107"/>
                    </a:cubicBezTo>
                    <a:cubicBezTo>
                      <a:pt x="0" y="107"/>
                      <a:pt x="0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0" y="99"/>
                      <a:pt x="46" y="3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249">
                <a:extLst>
                  <a:ext uri="{FF2B5EF4-FFF2-40B4-BE49-F238E27FC236}">
                    <a16:creationId xmlns:a16="http://schemas.microsoft.com/office/drawing/2014/main" id="{753A45DC-E5B6-836C-971D-491E06DF703A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3781425" y="3567113"/>
                <a:ext cx="60325" cy="192087"/>
              </a:xfrm>
              <a:custGeom>
                <a:avLst/>
                <a:gdLst>
                  <a:gd name="T0" fmla="*/ 61 w 28"/>
                  <a:gd name="T1" fmla="*/ 1 h 91"/>
                  <a:gd name="T2" fmla="*/ 1 w 28"/>
                  <a:gd name="T3" fmla="*/ 209 h 91"/>
                  <a:gd name="T4" fmla="*/ 1 w 28"/>
                  <a:gd name="T5" fmla="*/ 214 h 91"/>
                  <a:gd name="T6" fmla="*/ 7 w 28"/>
                  <a:gd name="T7" fmla="*/ 213 h 91"/>
                  <a:gd name="T8" fmla="*/ 68 w 28"/>
                  <a:gd name="T9" fmla="*/ 5 h 91"/>
                  <a:gd name="T10" fmla="*/ 65 w 28"/>
                  <a:gd name="T11" fmla="*/ 0 h 91"/>
                  <a:gd name="T12" fmla="*/ 61 w 28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91">
                    <a:moveTo>
                      <a:pt x="24" y="1"/>
                    </a:moveTo>
                    <a:cubicBezTo>
                      <a:pt x="23" y="23"/>
                      <a:pt x="11" y="73"/>
                      <a:pt x="1" y="89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2" y="91"/>
                      <a:pt x="3" y="91"/>
                      <a:pt x="3" y="90"/>
                    </a:cubicBezTo>
                    <a:cubicBezTo>
                      <a:pt x="14" y="74"/>
                      <a:pt x="25" y="24"/>
                      <a:pt x="27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250">
                <a:extLst>
                  <a:ext uri="{FF2B5EF4-FFF2-40B4-BE49-F238E27FC236}">
                    <a16:creationId xmlns:a16="http://schemas.microsoft.com/office/drawing/2014/main" id="{FE50CC1D-4F4F-8FA8-DCE6-A6C5F8510F71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3794125" y="1535113"/>
                <a:ext cx="69850" cy="2065337"/>
              </a:xfrm>
              <a:custGeom>
                <a:avLst/>
                <a:gdLst>
                  <a:gd name="T0" fmla="*/ 44 w 33"/>
                  <a:gd name="T1" fmla="*/ 148 h 976"/>
                  <a:gd name="T2" fmla="*/ 52 w 33"/>
                  <a:gd name="T3" fmla="*/ 73 h 976"/>
                  <a:gd name="T4" fmla="*/ 55 w 33"/>
                  <a:gd name="T5" fmla="*/ 31 h 976"/>
                  <a:gd name="T6" fmla="*/ 79 w 33"/>
                  <a:gd name="T7" fmla="*/ 5 h 976"/>
                  <a:gd name="T8" fmla="*/ 69 w 33"/>
                  <a:gd name="T9" fmla="*/ 1 h 976"/>
                  <a:gd name="T10" fmla="*/ 37 w 33"/>
                  <a:gd name="T11" fmla="*/ 0 h 976"/>
                  <a:gd name="T12" fmla="*/ 37 w 33"/>
                  <a:gd name="T13" fmla="*/ 0 h 976"/>
                  <a:gd name="T14" fmla="*/ 36 w 33"/>
                  <a:gd name="T15" fmla="*/ 7 h 976"/>
                  <a:gd name="T16" fmla="*/ 33 w 33"/>
                  <a:gd name="T17" fmla="*/ 9 h 976"/>
                  <a:gd name="T18" fmla="*/ 28 w 33"/>
                  <a:gd name="T19" fmla="*/ 12 h 976"/>
                  <a:gd name="T20" fmla="*/ 23 w 33"/>
                  <a:gd name="T21" fmla="*/ 15 h 976"/>
                  <a:gd name="T22" fmla="*/ 16 w 33"/>
                  <a:gd name="T23" fmla="*/ 31 h 976"/>
                  <a:gd name="T24" fmla="*/ 12 w 33"/>
                  <a:gd name="T25" fmla="*/ 49 h 976"/>
                  <a:gd name="T26" fmla="*/ 5 w 33"/>
                  <a:gd name="T27" fmla="*/ 59 h 976"/>
                  <a:gd name="T28" fmla="*/ 1 w 33"/>
                  <a:gd name="T29" fmla="*/ 65 h 976"/>
                  <a:gd name="T30" fmla="*/ 0 w 33"/>
                  <a:gd name="T31" fmla="*/ 172 h 976"/>
                  <a:gd name="T32" fmla="*/ 36 w 33"/>
                  <a:gd name="T33" fmla="*/ 1208 h 976"/>
                  <a:gd name="T34" fmla="*/ 49 w 33"/>
                  <a:gd name="T35" fmla="*/ 2305 h 976"/>
                  <a:gd name="T36" fmla="*/ 69 w 33"/>
                  <a:gd name="T37" fmla="*/ 1205 h 976"/>
                  <a:gd name="T38" fmla="*/ 44 w 33"/>
                  <a:gd name="T39" fmla="*/ 148 h 9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976">
                    <a:moveTo>
                      <a:pt x="19" y="62"/>
                    </a:moveTo>
                    <a:cubicBezTo>
                      <a:pt x="19" y="50"/>
                      <a:pt x="21" y="36"/>
                      <a:pt x="22" y="31"/>
                    </a:cubicBezTo>
                    <a:cubicBezTo>
                      <a:pt x="26" y="20"/>
                      <a:pt x="25" y="15"/>
                      <a:pt x="23" y="13"/>
                    </a:cubicBezTo>
                    <a:cubicBezTo>
                      <a:pt x="28" y="13"/>
                      <a:pt x="31" y="8"/>
                      <a:pt x="33" y="2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2"/>
                      <a:pt x="2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3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1" y="5"/>
                      <a:pt x="10" y="6"/>
                    </a:cubicBezTo>
                    <a:cubicBezTo>
                      <a:pt x="10" y="8"/>
                      <a:pt x="11" y="11"/>
                      <a:pt x="7" y="13"/>
                    </a:cubicBezTo>
                    <a:cubicBezTo>
                      <a:pt x="8" y="17"/>
                      <a:pt x="8" y="20"/>
                      <a:pt x="5" y="21"/>
                    </a:cubicBezTo>
                    <a:cubicBezTo>
                      <a:pt x="4" y="22"/>
                      <a:pt x="4" y="24"/>
                      <a:pt x="2" y="25"/>
                    </a:cubicBezTo>
                    <a:cubicBezTo>
                      <a:pt x="2" y="26"/>
                      <a:pt x="1" y="27"/>
                      <a:pt x="1" y="28"/>
                    </a:cubicBezTo>
                    <a:cubicBezTo>
                      <a:pt x="0" y="37"/>
                      <a:pt x="0" y="68"/>
                      <a:pt x="0" y="73"/>
                    </a:cubicBezTo>
                    <a:cubicBezTo>
                      <a:pt x="2" y="186"/>
                      <a:pt x="13" y="397"/>
                      <a:pt x="15" y="510"/>
                    </a:cubicBezTo>
                    <a:cubicBezTo>
                      <a:pt x="18" y="548"/>
                      <a:pt x="10" y="976"/>
                      <a:pt x="21" y="973"/>
                    </a:cubicBezTo>
                    <a:cubicBezTo>
                      <a:pt x="31" y="965"/>
                      <a:pt x="29" y="556"/>
                      <a:pt x="29" y="509"/>
                    </a:cubicBezTo>
                    <a:cubicBezTo>
                      <a:pt x="26" y="410"/>
                      <a:pt x="20" y="144"/>
                      <a:pt x="19" y="62"/>
                    </a:cubicBezTo>
                    <a:close/>
                  </a:path>
                </a:pathLst>
              </a:custGeom>
              <a:solidFill>
                <a:srgbClr val="FBB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251">
                <a:extLst>
                  <a:ext uri="{FF2B5EF4-FFF2-40B4-BE49-F238E27FC236}">
                    <a16:creationId xmlns:a16="http://schemas.microsoft.com/office/drawing/2014/main" id="{9A2CC8B8-2A33-9DD4-9E9A-7758F4E81FCE}"/>
                  </a:ext>
                </a:extLst>
              </p:cNvPr>
              <p:cNvSpPr>
                <a:spLocks noEditPoint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362325" y="2830513"/>
                <a:ext cx="492125" cy="3578225"/>
              </a:xfrm>
              <a:custGeom>
                <a:avLst/>
                <a:gdLst>
                  <a:gd name="T0" fmla="*/ 534 w 232"/>
                  <a:gd name="T1" fmla="*/ 503 h 1691"/>
                  <a:gd name="T2" fmla="*/ 477 w 232"/>
                  <a:gd name="T3" fmla="*/ 412 h 1691"/>
                  <a:gd name="T4" fmla="*/ 426 w 232"/>
                  <a:gd name="T5" fmla="*/ 417 h 1691"/>
                  <a:gd name="T6" fmla="*/ 474 w 232"/>
                  <a:gd name="T7" fmla="*/ 308 h 1691"/>
                  <a:gd name="T8" fmla="*/ 473 w 232"/>
                  <a:gd name="T9" fmla="*/ 225 h 1691"/>
                  <a:gd name="T10" fmla="*/ 440 w 232"/>
                  <a:gd name="T11" fmla="*/ 172 h 1691"/>
                  <a:gd name="T12" fmla="*/ 357 w 232"/>
                  <a:gd name="T13" fmla="*/ 165 h 1691"/>
                  <a:gd name="T14" fmla="*/ 386 w 232"/>
                  <a:gd name="T15" fmla="*/ 123 h 1691"/>
                  <a:gd name="T16" fmla="*/ 250 w 232"/>
                  <a:gd name="T17" fmla="*/ 255 h 1691"/>
                  <a:gd name="T18" fmla="*/ 182 w 232"/>
                  <a:gd name="T19" fmla="*/ 353 h 1691"/>
                  <a:gd name="T20" fmla="*/ 349 w 232"/>
                  <a:gd name="T21" fmla="*/ 213 h 1691"/>
                  <a:gd name="T22" fmla="*/ 191 w 232"/>
                  <a:gd name="T23" fmla="*/ 533 h 1691"/>
                  <a:gd name="T24" fmla="*/ 73 w 232"/>
                  <a:gd name="T25" fmla="*/ 1137 h 1691"/>
                  <a:gd name="T26" fmla="*/ 123 w 232"/>
                  <a:gd name="T27" fmla="*/ 1116 h 1691"/>
                  <a:gd name="T28" fmla="*/ 271 w 232"/>
                  <a:gd name="T29" fmla="*/ 420 h 1691"/>
                  <a:gd name="T30" fmla="*/ 191 w 232"/>
                  <a:gd name="T31" fmla="*/ 1208 h 1691"/>
                  <a:gd name="T32" fmla="*/ 28 w 232"/>
                  <a:gd name="T33" fmla="*/ 1644 h 1691"/>
                  <a:gd name="T34" fmla="*/ 55 w 232"/>
                  <a:gd name="T35" fmla="*/ 1702 h 1691"/>
                  <a:gd name="T36" fmla="*/ 136 w 232"/>
                  <a:gd name="T37" fmla="*/ 1496 h 1691"/>
                  <a:gd name="T38" fmla="*/ 128 w 232"/>
                  <a:gd name="T39" fmla="*/ 2015 h 1691"/>
                  <a:gd name="T40" fmla="*/ 191 w 232"/>
                  <a:gd name="T41" fmla="*/ 2978 h 1691"/>
                  <a:gd name="T42" fmla="*/ 241 w 232"/>
                  <a:gd name="T43" fmla="*/ 3796 h 1691"/>
                  <a:gd name="T44" fmla="*/ 196 w 232"/>
                  <a:gd name="T45" fmla="*/ 3890 h 1691"/>
                  <a:gd name="T46" fmla="*/ 207 w 232"/>
                  <a:gd name="T47" fmla="*/ 3876 h 1691"/>
                  <a:gd name="T48" fmla="*/ 267 w 232"/>
                  <a:gd name="T49" fmla="*/ 3806 h 1691"/>
                  <a:gd name="T50" fmla="*/ 192 w 232"/>
                  <a:gd name="T51" fmla="*/ 3988 h 1691"/>
                  <a:gd name="T52" fmla="*/ 283 w 232"/>
                  <a:gd name="T53" fmla="*/ 3755 h 1691"/>
                  <a:gd name="T54" fmla="*/ 228 w 232"/>
                  <a:gd name="T55" fmla="*/ 2850 h 1691"/>
                  <a:gd name="T56" fmla="*/ 343 w 232"/>
                  <a:gd name="T57" fmla="*/ 3815 h 1691"/>
                  <a:gd name="T58" fmla="*/ 283 w 232"/>
                  <a:gd name="T59" fmla="*/ 3940 h 1691"/>
                  <a:gd name="T60" fmla="*/ 341 w 232"/>
                  <a:gd name="T61" fmla="*/ 3955 h 1691"/>
                  <a:gd name="T62" fmla="*/ 441 w 232"/>
                  <a:gd name="T63" fmla="*/ 3719 h 1691"/>
                  <a:gd name="T64" fmla="*/ 446 w 232"/>
                  <a:gd name="T65" fmla="*/ 2930 h 1691"/>
                  <a:gd name="T66" fmla="*/ 392 w 232"/>
                  <a:gd name="T67" fmla="*/ 1985 h 1691"/>
                  <a:gd name="T68" fmla="*/ 224 w 232"/>
                  <a:gd name="T69" fmla="*/ 1061 h 1691"/>
                  <a:gd name="T70" fmla="*/ 400 w 232"/>
                  <a:gd name="T71" fmla="*/ 1546 h 1691"/>
                  <a:gd name="T72" fmla="*/ 456 w 232"/>
                  <a:gd name="T73" fmla="*/ 1735 h 1691"/>
                  <a:gd name="T74" fmla="*/ 361 w 232"/>
                  <a:gd name="T75" fmla="*/ 865 h 1691"/>
                  <a:gd name="T76" fmla="*/ 432 w 232"/>
                  <a:gd name="T77" fmla="*/ 734 h 1691"/>
                  <a:gd name="T78" fmla="*/ 410 w 232"/>
                  <a:gd name="T79" fmla="*/ 187 h 1691"/>
                  <a:gd name="T80" fmla="*/ 441 w 232"/>
                  <a:gd name="T81" fmla="*/ 3666 h 1691"/>
                  <a:gd name="T82" fmla="*/ 289 w 232"/>
                  <a:gd name="T83" fmla="*/ 3136 h 1691"/>
                  <a:gd name="T84" fmla="*/ 134 w 232"/>
                  <a:gd name="T85" fmla="*/ 2001 h 1691"/>
                  <a:gd name="T86" fmla="*/ 278 w 232"/>
                  <a:gd name="T87" fmla="*/ 2241 h 1691"/>
                  <a:gd name="T88" fmla="*/ 339 w 232"/>
                  <a:gd name="T89" fmla="*/ 1738 h 1691"/>
                  <a:gd name="T90" fmla="*/ 355 w 232"/>
                  <a:gd name="T91" fmla="*/ 2197 h 1691"/>
                  <a:gd name="T92" fmla="*/ 392 w 232"/>
                  <a:gd name="T93" fmla="*/ 2047 h 1691"/>
                  <a:gd name="T94" fmla="*/ 420 w 232"/>
                  <a:gd name="T95" fmla="*/ 2782 h 1691"/>
                  <a:gd name="T96" fmla="*/ 378 w 232"/>
                  <a:gd name="T97" fmla="*/ 2972 h 1691"/>
                  <a:gd name="T98" fmla="*/ 446 w 232"/>
                  <a:gd name="T99" fmla="*/ 2864 h 1691"/>
                  <a:gd name="T100" fmla="*/ 265 w 232"/>
                  <a:gd name="T101" fmla="*/ 1986 h 1691"/>
                  <a:gd name="T102" fmla="*/ 432 w 232"/>
                  <a:gd name="T103" fmla="*/ 596 h 1691"/>
                  <a:gd name="T104" fmla="*/ 392 w 232"/>
                  <a:gd name="T105" fmla="*/ 645 h 1691"/>
                  <a:gd name="T106" fmla="*/ 375 w 232"/>
                  <a:gd name="T107" fmla="*/ 661 h 1691"/>
                  <a:gd name="T108" fmla="*/ 413 w 232"/>
                  <a:gd name="T109" fmla="*/ 500 h 1691"/>
                  <a:gd name="T110" fmla="*/ 430 w 232"/>
                  <a:gd name="T111" fmla="*/ 425 h 1691"/>
                  <a:gd name="T112" fmla="*/ 371 w 232"/>
                  <a:gd name="T113" fmla="*/ 348 h 1691"/>
                  <a:gd name="T114" fmla="*/ 329 w 232"/>
                  <a:gd name="T115" fmla="*/ 292 h 1691"/>
                  <a:gd name="T116" fmla="*/ 350 w 232"/>
                  <a:gd name="T117" fmla="*/ 357 h 1691"/>
                  <a:gd name="T118" fmla="*/ 408 w 232"/>
                  <a:gd name="T119" fmla="*/ 432 h 1691"/>
                  <a:gd name="T120" fmla="*/ 354 w 232"/>
                  <a:gd name="T121" fmla="*/ 826 h 1691"/>
                  <a:gd name="T122" fmla="*/ 410 w 232"/>
                  <a:gd name="T123" fmla="*/ 758 h 1691"/>
                  <a:gd name="T124" fmla="*/ 424 w 232"/>
                  <a:gd name="T125" fmla="*/ 682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1" h="1691">
                    <a:moveTo>
                      <a:pt x="229" y="232"/>
                    </a:moveTo>
                    <a:cubicBezTo>
                      <a:pt x="228" y="232"/>
                      <a:pt x="227" y="232"/>
                      <a:pt x="227" y="233"/>
                    </a:cubicBezTo>
                    <a:cubicBezTo>
                      <a:pt x="217" y="252"/>
                      <a:pt x="193" y="272"/>
                      <a:pt x="178" y="284"/>
                    </a:cubicBezTo>
                    <a:cubicBezTo>
                      <a:pt x="180" y="274"/>
                      <a:pt x="187" y="263"/>
                      <a:pt x="194" y="253"/>
                    </a:cubicBezTo>
                    <a:cubicBezTo>
                      <a:pt x="199" y="244"/>
                      <a:pt x="204" y="237"/>
                      <a:pt x="207" y="230"/>
                    </a:cubicBezTo>
                    <a:cubicBezTo>
                      <a:pt x="207" y="230"/>
                      <a:pt x="207" y="229"/>
                      <a:pt x="207" y="229"/>
                    </a:cubicBezTo>
                    <a:cubicBezTo>
                      <a:pt x="214" y="223"/>
                      <a:pt x="221" y="218"/>
                      <a:pt x="226" y="215"/>
                    </a:cubicBezTo>
                    <a:cubicBezTo>
                      <a:pt x="227" y="214"/>
                      <a:pt x="227" y="213"/>
                      <a:pt x="227" y="213"/>
                    </a:cubicBezTo>
                    <a:cubicBezTo>
                      <a:pt x="226" y="212"/>
                      <a:pt x="225" y="212"/>
                      <a:pt x="224" y="212"/>
                    </a:cubicBezTo>
                    <a:cubicBezTo>
                      <a:pt x="215" y="218"/>
                      <a:pt x="196" y="233"/>
                      <a:pt x="182" y="247"/>
                    </a:cubicBezTo>
                    <a:cubicBezTo>
                      <a:pt x="187" y="230"/>
                      <a:pt x="197" y="210"/>
                      <a:pt x="205" y="199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14" y="191"/>
                      <a:pt x="224" y="184"/>
                      <a:pt x="229" y="180"/>
                    </a:cubicBezTo>
                    <a:cubicBezTo>
                      <a:pt x="230" y="179"/>
                      <a:pt x="230" y="179"/>
                      <a:pt x="229" y="178"/>
                    </a:cubicBezTo>
                    <a:cubicBezTo>
                      <a:pt x="229" y="177"/>
                      <a:pt x="228" y="177"/>
                      <a:pt x="227" y="178"/>
                    </a:cubicBezTo>
                    <a:cubicBezTo>
                      <a:pt x="227" y="178"/>
                      <a:pt x="201" y="198"/>
                      <a:pt x="189" y="212"/>
                    </a:cubicBezTo>
                    <a:cubicBezTo>
                      <a:pt x="193" y="194"/>
                      <a:pt x="198" y="180"/>
                      <a:pt x="200" y="174"/>
                    </a:cubicBezTo>
                    <a:cubicBezTo>
                      <a:pt x="200" y="174"/>
                      <a:pt x="200" y="174"/>
                      <a:pt x="200" y="174"/>
                    </a:cubicBezTo>
                    <a:cubicBezTo>
                      <a:pt x="200" y="174"/>
                      <a:pt x="200" y="174"/>
                      <a:pt x="201" y="173"/>
                    </a:cubicBezTo>
                    <a:cubicBezTo>
                      <a:pt x="201" y="173"/>
                      <a:pt x="211" y="164"/>
                      <a:pt x="211" y="164"/>
                    </a:cubicBezTo>
                    <a:cubicBezTo>
                      <a:pt x="221" y="156"/>
                      <a:pt x="228" y="150"/>
                      <a:pt x="229" y="136"/>
                    </a:cubicBezTo>
                    <a:cubicBezTo>
                      <a:pt x="230" y="135"/>
                      <a:pt x="229" y="135"/>
                      <a:pt x="228" y="135"/>
                    </a:cubicBezTo>
                    <a:cubicBezTo>
                      <a:pt x="227" y="135"/>
                      <a:pt x="227" y="135"/>
                      <a:pt x="226" y="136"/>
                    </a:cubicBezTo>
                    <a:cubicBezTo>
                      <a:pt x="225" y="149"/>
                      <a:pt x="219" y="154"/>
                      <a:pt x="209" y="162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4" y="171"/>
                      <a:pt x="186" y="173"/>
                      <a:pt x="179" y="176"/>
                    </a:cubicBezTo>
                    <a:cubicBezTo>
                      <a:pt x="179" y="176"/>
                      <a:pt x="178" y="176"/>
                      <a:pt x="177" y="177"/>
                    </a:cubicBezTo>
                    <a:cubicBezTo>
                      <a:pt x="178" y="174"/>
                      <a:pt x="178" y="171"/>
                      <a:pt x="179" y="168"/>
                    </a:cubicBezTo>
                    <a:cubicBezTo>
                      <a:pt x="182" y="156"/>
                      <a:pt x="190" y="142"/>
                      <a:pt x="201" y="132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220" y="118"/>
                      <a:pt x="231" y="109"/>
                      <a:pt x="232" y="95"/>
                    </a:cubicBezTo>
                    <a:cubicBezTo>
                      <a:pt x="232" y="94"/>
                      <a:pt x="232" y="93"/>
                      <a:pt x="231" y="93"/>
                    </a:cubicBezTo>
                    <a:cubicBezTo>
                      <a:pt x="230" y="93"/>
                      <a:pt x="229" y="94"/>
                      <a:pt x="229" y="95"/>
                    </a:cubicBezTo>
                    <a:cubicBezTo>
                      <a:pt x="228" y="108"/>
                      <a:pt x="218" y="116"/>
                      <a:pt x="208" y="123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193" y="132"/>
                      <a:pt x="193" y="132"/>
                      <a:pt x="193" y="132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90" y="118"/>
                      <a:pt x="195" y="104"/>
                      <a:pt x="201" y="97"/>
                    </a:cubicBezTo>
                    <a:cubicBezTo>
                      <a:pt x="212" y="89"/>
                      <a:pt x="227" y="69"/>
                      <a:pt x="228" y="68"/>
                    </a:cubicBezTo>
                    <a:cubicBezTo>
                      <a:pt x="228" y="67"/>
                      <a:pt x="228" y="66"/>
                      <a:pt x="228" y="66"/>
                    </a:cubicBezTo>
                    <a:cubicBezTo>
                      <a:pt x="227" y="65"/>
                      <a:pt x="226" y="65"/>
                      <a:pt x="225" y="66"/>
                    </a:cubicBezTo>
                    <a:cubicBezTo>
                      <a:pt x="225" y="66"/>
                      <a:pt x="209" y="87"/>
                      <a:pt x="199" y="94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0" y="101"/>
                      <a:pt x="178" y="110"/>
                      <a:pt x="165" y="121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1"/>
                      <a:pt x="164" y="121"/>
                      <a:pt x="164" y="121"/>
                    </a:cubicBezTo>
                    <a:cubicBezTo>
                      <a:pt x="155" y="129"/>
                      <a:pt x="145" y="138"/>
                      <a:pt x="135" y="148"/>
                    </a:cubicBezTo>
                    <a:cubicBezTo>
                      <a:pt x="133" y="140"/>
                      <a:pt x="138" y="132"/>
                      <a:pt x="142" y="123"/>
                    </a:cubicBezTo>
                    <a:cubicBezTo>
                      <a:pt x="144" y="120"/>
                      <a:pt x="146" y="117"/>
                      <a:pt x="147" y="113"/>
                    </a:cubicBezTo>
                    <a:cubicBezTo>
                      <a:pt x="154" y="106"/>
                      <a:pt x="160" y="98"/>
                      <a:pt x="167" y="90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0" y="75"/>
                      <a:pt x="182" y="74"/>
                      <a:pt x="184" y="73"/>
                    </a:cubicBezTo>
                    <a:cubicBezTo>
                      <a:pt x="189" y="70"/>
                      <a:pt x="224" y="47"/>
                      <a:pt x="225" y="38"/>
                    </a:cubicBezTo>
                    <a:cubicBezTo>
                      <a:pt x="226" y="37"/>
                      <a:pt x="225" y="36"/>
                      <a:pt x="224" y="36"/>
                    </a:cubicBezTo>
                    <a:cubicBezTo>
                      <a:pt x="223" y="36"/>
                      <a:pt x="223" y="36"/>
                      <a:pt x="222" y="37"/>
                    </a:cubicBezTo>
                    <a:cubicBezTo>
                      <a:pt x="221" y="44"/>
                      <a:pt x="190" y="66"/>
                      <a:pt x="182" y="70"/>
                    </a:cubicBezTo>
                    <a:cubicBezTo>
                      <a:pt x="175" y="75"/>
                      <a:pt x="166" y="78"/>
                      <a:pt x="159" y="81"/>
                    </a:cubicBezTo>
                    <a:cubicBezTo>
                      <a:pt x="155" y="83"/>
                      <a:pt x="151" y="85"/>
                      <a:pt x="149" y="86"/>
                    </a:cubicBezTo>
                    <a:cubicBezTo>
                      <a:pt x="148" y="82"/>
                      <a:pt x="147" y="78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2"/>
                      <a:pt x="149" y="71"/>
                      <a:pt x="150" y="70"/>
                    </a:cubicBezTo>
                    <a:cubicBezTo>
                      <a:pt x="153" y="66"/>
                      <a:pt x="156" y="62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67" y="50"/>
                      <a:pt x="181" y="41"/>
                      <a:pt x="194" y="31"/>
                    </a:cubicBezTo>
                    <a:cubicBezTo>
                      <a:pt x="208" y="21"/>
                      <a:pt x="222" y="11"/>
                      <a:pt x="227" y="4"/>
                    </a:cubicBezTo>
                    <a:cubicBezTo>
                      <a:pt x="227" y="3"/>
                      <a:pt x="227" y="2"/>
                      <a:pt x="226" y="2"/>
                    </a:cubicBezTo>
                    <a:cubicBezTo>
                      <a:pt x="225" y="1"/>
                      <a:pt x="224" y="1"/>
                      <a:pt x="224" y="2"/>
                    </a:cubicBezTo>
                    <a:cubicBezTo>
                      <a:pt x="219" y="9"/>
                      <a:pt x="206" y="19"/>
                      <a:pt x="192" y="29"/>
                    </a:cubicBezTo>
                    <a:cubicBezTo>
                      <a:pt x="182" y="36"/>
                      <a:pt x="171" y="44"/>
                      <a:pt x="162" y="52"/>
                    </a:cubicBezTo>
                    <a:cubicBezTo>
                      <a:pt x="166" y="43"/>
                      <a:pt x="166" y="35"/>
                      <a:pt x="166" y="28"/>
                    </a:cubicBezTo>
                    <a:cubicBezTo>
                      <a:pt x="166" y="18"/>
                      <a:pt x="167" y="9"/>
                      <a:pt x="173" y="2"/>
                    </a:cubicBezTo>
                    <a:cubicBezTo>
                      <a:pt x="173" y="2"/>
                      <a:pt x="173" y="2"/>
                      <a:pt x="173" y="1"/>
                    </a:cubicBezTo>
                    <a:cubicBezTo>
                      <a:pt x="173" y="1"/>
                      <a:pt x="173" y="1"/>
                      <a:pt x="173" y="0"/>
                    </a:cubicBezTo>
                    <a:cubicBezTo>
                      <a:pt x="172" y="0"/>
                      <a:pt x="171" y="0"/>
                      <a:pt x="171" y="0"/>
                    </a:cubicBezTo>
                    <a:cubicBezTo>
                      <a:pt x="164" y="8"/>
                      <a:pt x="163" y="18"/>
                      <a:pt x="163" y="28"/>
                    </a:cubicBezTo>
                    <a:cubicBezTo>
                      <a:pt x="163" y="37"/>
                      <a:pt x="162" y="48"/>
                      <a:pt x="156" y="58"/>
                    </a:cubicBezTo>
                    <a:cubicBezTo>
                      <a:pt x="154" y="60"/>
                      <a:pt x="151" y="64"/>
                      <a:pt x="148" y="68"/>
                    </a:cubicBezTo>
                    <a:cubicBezTo>
                      <a:pt x="138" y="81"/>
                      <a:pt x="125" y="99"/>
                      <a:pt x="105" y="107"/>
                    </a:cubicBezTo>
                    <a:cubicBezTo>
                      <a:pt x="104" y="107"/>
                      <a:pt x="103" y="108"/>
                      <a:pt x="101" y="108"/>
                    </a:cubicBezTo>
                    <a:cubicBezTo>
                      <a:pt x="101" y="108"/>
                      <a:pt x="101" y="108"/>
                      <a:pt x="100" y="108"/>
                    </a:cubicBezTo>
                    <a:cubicBezTo>
                      <a:pt x="100" y="108"/>
                      <a:pt x="100" y="109"/>
                      <a:pt x="100" y="109"/>
                    </a:cubicBezTo>
                    <a:cubicBezTo>
                      <a:pt x="75" y="119"/>
                      <a:pt x="68" y="133"/>
                      <a:pt x="61" y="144"/>
                    </a:cubicBezTo>
                    <a:cubicBezTo>
                      <a:pt x="61" y="145"/>
                      <a:pt x="61" y="146"/>
                      <a:pt x="62" y="147"/>
                    </a:cubicBezTo>
                    <a:cubicBezTo>
                      <a:pt x="63" y="147"/>
                      <a:pt x="64" y="147"/>
                      <a:pt x="64" y="146"/>
                    </a:cubicBezTo>
                    <a:cubicBezTo>
                      <a:pt x="70" y="136"/>
                      <a:pt x="76" y="124"/>
                      <a:pt x="95" y="115"/>
                    </a:cubicBezTo>
                    <a:cubicBezTo>
                      <a:pt x="87" y="123"/>
                      <a:pt x="84" y="131"/>
                      <a:pt x="80" y="141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6" y="150"/>
                      <a:pt x="76" y="150"/>
                      <a:pt x="77" y="151"/>
                    </a:cubicBezTo>
                    <a:cubicBezTo>
                      <a:pt x="77" y="151"/>
                      <a:pt x="78" y="151"/>
                      <a:pt x="79" y="150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8" y="130"/>
                      <a:pt x="91" y="122"/>
                      <a:pt x="102" y="111"/>
                    </a:cubicBezTo>
                    <a:cubicBezTo>
                      <a:pt x="103" y="111"/>
                      <a:pt x="104" y="110"/>
                      <a:pt x="106" y="110"/>
                    </a:cubicBezTo>
                    <a:cubicBezTo>
                      <a:pt x="123" y="103"/>
                      <a:pt x="136" y="89"/>
                      <a:pt x="145" y="77"/>
                    </a:cubicBezTo>
                    <a:cubicBezTo>
                      <a:pt x="145" y="81"/>
                      <a:pt x="145" y="84"/>
                      <a:pt x="146" y="88"/>
                    </a:cubicBezTo>
                    <a:cubicBezTo>
                      <a:pt x="146" y="88"/>
                      <a:pt x="146" y="88"/>
                      <a:pt x="146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7" y="95"/>
                      <a:pt x="147" y="100"/>
                      <a:pt x="147" y="104"/>
                    </a:cubicBezTo>
                    <a:cubicBezTo>
                      <a:pt x="146" y="107"/>
                      <a:pt x="145" y="109"/>
                      <a:pt x="144" y="112"/>
                    </a:cubicBezTo>
                    <a:cubicBezTo>
                      <a:pt x="143" y="113"/>
                      <a:pt x="142" y="114"/>
                      <a:pt x="141" y="115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27" y="129"/>
                      <a:pt x="120" y="136"/>
                      <a:pt x="114" y="147"/>
                    </a:cubicBezTo>
                    <a:cubicBezTo>
                      <a:pt x="110" y="153"/>
                      <a:pt x="108" y="162"/>
                      <a:pt x="105" y="170"/>
                    </a:cubicBezTo>
                    <a:cubicBezTo>
                      <a:pt x="103" y="178"/>
                      <a:pt x="101" y="187"/>
                      <a:pt x="97" y="193"/>
                    </a:cubicBezTo>
                    <a:cubicBezTo>
                      <a:pt x="97" y="193"/>
                      <a:pt x="97" y="194"/>
                      <a:pt x="97" y="194"/>
                    </a:cubicBezTo>
                    <a:cubicBezTo>
                      <a:pt x="91" y="204"/>
                      <a:pt x="84" y="214"/>
                      <a:pt x="80" y="225"/>
                    </a:cubicBezTo>
                    <a:cubicBezTo>
                      <a:pt x="59" y="260"/>
                      <a:pt x="49" y="290"/>
                      <a:pt x="45" y="323"/>
                    </a:cubicBezTo>
                    <a:cubicBezTo>
                      <a:pt x="45" y="322"/>
                      <a:pt x="44" y="331"/>
                      <a:pt x="44" y="331"/>
                    </a:cubicBezTo>
                    <a:cubicBezTo>
                      <a:pt x="33" y="387"/>
                      <a:pt x="25" y="424"/>
                      <a:pt x="28" y="480"/>
                    </a:cubicBezTo>
                    <a:cubicBezTo>
                      <a:pt x="30" y="530"/>
                      <a:pt x="29" y="537"/>
                      <a:pt x="21" y="571"/>
                    </a:cubicBezTo>
                    <a:cubicBezTo>
                      <a:pt x="17" y="592"/>
                      <a:pt x="17" y="592"/>
                      <a:pt x="17" y="592"/>
                    </a:cubicBezTo>
                    <a:cubicBezTo>
                      <a:pt x="17" y="593"/>
                      <a:pt x="18" y="593"/>
                      <a:pt x="18" y="594"/>
                    </a:cubicBezTo>
                    <a:cubicBezTo>
                      <a:pt x="19" y="594"/>
                      <a:pt x="20" y="593"/>
                      <a:pt x="20" y="592"/>
                    </a:cubicBezTo>
                    <a:cubicBezTo>
                      <a:pt x="24" y="571"/>
                      <a:pt x="24" y="571"/>
                      <a:pt x="24" y="571"/>
                    </a:cubicBezTo>
                    <a:cubicBezTo>
                      <a:pt x="31" y="538"/>
                      <a:pt x="33" y="530"/>
                      <a:pt x="31" y="480"/>
                    </a:cubicBezTo>
                    <a:cubicBezTo>
                      <a:pt x="29" y="450"/>
                      <a:pt x="31" y="425"/>
                      <a:pt x="34" y="400"/>
                    </a:cubicBezTo>
                    <a:cubicBezTo>
                      <a:pt x="35" y="406"/>
                      <a:pt x="36" y="411"/>
                      <a:pt x="37" y="417"/>
                    </a:cubicBezTo>
                    <a:cubicBezTo>
                      <a:pt x="39" y="424"/>
                      <a:pt x="41" y="432"/>
                      <a:pt x="43" y="439"/>
                    </a:cubicBezTo>
                    <a:cubicBezTo>
                      <a:pt x="48" y="454"/>
                      <a:pt x="48" y="454"/>
                      <a:pt x="48" y="454"/>
                    </a:cubicBezTo>
                    <a:cubicBezTo>
                      <a:pt x="49" y="459"/>
                      <a:pt x="49" y="465"/>
                      <a:pt x="49" y="471"/>
                    </a:cubicBezTo>
                    <a:cubicBezTo>
                      <a:pt x="49" y="476"/>
                      <a:pt x="49" y="482"/>
                      <a:pt x="50" y="487"/>
                    </a:cubicBezTo>
                    <a:cubicBezTo>
                      <a:pt x="51" y="488"/>
                      <a:pt x="51" y="489"/>
                      <a:pt x="52" y="489"/>
                    </a:cubicBezTo>
                    <a:cubicBezTo>
                      <a:pt x="53" y="488"/>
                      <a:pt x="54" y="488"/>
                      <a:pt x="53" y="487"/>
                    </a:cubicBezTo>
                    <a:cubicBezTo>
                      <a:pt x="52" y="482"/>
                      <a:pt x="52" y="476"/>
                      <a:pt x="52" y="471"/>
                    </a:cubicBezTo>
                    <a:cubicBezTo>
                      <a:pt x="52" y="465"/>
                      <a:pt x="52" y="459"/>
                      <a:pt x="51" y="453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4" y="431"/>
                      <a:pt x="41" y="424"/>
                      <a:pt x="40" y="416"/>
                    </a:cubicBezTo>
                    <a:cubicBezTo>
                      <a:pt x="36" y="400"/>
                      <a:pt x="36" y="384"/>
                      <a:pt x="40" y="367"/>
                    </a:cubicBezTo>
                    <a:cubicBezTo>
                      <a:pt x="40" y="367"/>
                      <a:pt x="40" y="366"/>
                      <a:pt x="40" y="366"/>
                    </a:cubicBezTo>
                    <a:cubicBezTo>
                      <a:pt x="42" y="355"/>
                      <a:pt x="44" y="344"/>
                      <a:pt x="46" y="331"/>
                    </a:cubicBezTo>
                    <a:cubicBezTo>
                      <a:pt x="48" y="323"/>
                      <a:pt x="48" y="323"/>
                      <a:pt x="48" y="323"/>
                    </a:cubicBezTo>
                    <a:cubicBezTo>
                      <a:pt x="52" y="291"/>
                      <a:pt x="62" y="261"/>
                      <a:pt x="82" y="227"/>
                    </a:cubicBezTo>
                    <a:cubicBezTo>
                      <a:pt x="90" y="209"/>
                      <a:pt x="102" y="192"/>
                      <a:pt x="114" y="177"/>
                    </a:cubicBezTo>
                    <a:cubicBezTo>
                      <a:pt x="124" y="167"/>
                      <a:pt x="139" y="159"/>
                      <a:pt x="149" y="154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45" y="172"/>
                      <a:pt x="127" y="229"/>
                      <a:pt x="126" y="230"/>
                    </a:cubicBezTo>
                    <a:cubicBezTo>
                      <a:pt x="101" y="286"/>
                      <a:pt x="93" y="355"/>
                      <a:pt x="90" y="402"/>
                    </a:cubicBezTo>
                    <a:cubicBezTo>
                      <a:pt x="90" y="406"/>
                      <a:pt x="90" y="410"/>
                      <a:pt x="90" y="414"/>
                    </a:cubicBezTo>
                    <a:cubicBezTo>
                      <a:pt x="89" y="416"/>
                      <a:pt x="89" y="418"/>
                      <a:pt x="89" y="419"/>
                    </a:cubicBezTo>
                    <a:cubicBezTo>
                      <a:pt x="89" y="420"/>
                      <a:pt x="89" y="420"/>
                      <a:pt x="89" y="421"/>
                    </a:cubicBezTo>
                    <a:cubicBezTo>
                      <a:pt x="88" y="432"/>
                      <a:pt x="87" y="443"/>
                      <a:pt x="86" y="453"/>
                    </a:cubicBezTo>
                    <a:cubicBezTo>
                      <a:pt x="83" y="471"/>
                      <a:pt x="81" y="488"/>
                      <a:pt x="80" y="510"/>
                    </a:cubicBezTo>
                    <a:cubicBezTo>
                      <a:pt x="79" y="523"/>
                      <a:pt x="75" y="540"/>
                      <a:pt x="71" y="560"/>
                    </a:cubicBezTo>
                    <a:cubicBezTo>
                      <a:pt x="68" y="576"/>
                      <a:pt x="64" y="594"/>
                      <a:pt x="61" y="614"/>
                    </a:cubicBezTo>
                    <a:cubicBezTo>
                      <a:pt x="61" y="614"/>
                      <a:pt x="61" y="614"/>
                      <a:pt x="61" y="614"/>
                    </a:cubicBezTo>
                    <a:cubicBezTo>
                      <a:pt x="57" y="624"/>
                      <a:pt x="57" y="624"/>
                      <a:pt x="57" y="624"/>
                    </a:cubicBezTo>
                    <a:cubicBezTo>
                      <a:pt x="51" y="641"/>
                      <a:pt x="45" y="659"/>
                      <a:pt x="36" y="673"/>
                    </a:cubicBezTo>
                    <a:cubicBezTo>
                      <a:pt x="36" y="673"/>
                      <a:pt x="35" y="673"/>
                      <a:pt x="35" y="674"/>
                    </a:cubicBezTo>
                    <a:cubicBezTo>
                      <a:pt x="28" y="678"/>
                      <a:pt x="28" y="678"/>
                      <a:pt x="28" y="678"/>
                    </a:cubicBezTo>
                    <a:cubicBezTo>
                      <a:pt x="25" y="680"/>
                      <a:pt x="21" y="683"/>
                      <a:pt x="19" y="685"/>
                    </a:cubicBezTo>
                    <a:cubicBezTo>
                      <a:pt x="16" y="688"/>
                      <a:pt x="14" y="691"/>
                      <a:pt x="12" y="694"/>
                    </a:cubicBezTo>
                    <a:cubicBezTo>
                      <a:pt x="9" y="700"/>
                      <a:pt x="6" y="705"/>
                      <a:pt x="1" y="707"/>
                    </a:cubicBezTo>
                    <a:cubicBezTo>
                      <a:pt x="0" y="707"/>
                      <a:pt x="0" y="708"/>
                      <a:pt x="0" y="709"/>
                    </a:cubicBezTo>
                    <a:cubicBezTo>
                      <a:pt x="0" y="709"/>
                      <a:pt x="1" y="710"/>
                      <a:pt x="2" y="710"/>
                    </a:cubicBezTo>
                    <a:cubicBezTo>
                      <a:pt x="8" y="707"/>
                      <a:pt x="12" y="701"/>
                      <a:pt x="15" y="696"/>
                    </a:cubicBezTo>
                    <a:cubicBezTo>
                      <a:pt x="17" y="693"/>
                      <a:pt x="19" y="690"/>
                      <a:pt x="21" y="687"/>
                    </a:cubicBezTo>
                    <a:cubicBezTo>
                      <a:pt x="23" y="685"/>
                      <a:pt x="27" y="683"/>
                      <a:pt x="30" y="681"/>
                    </a:cubicBezTo>
                    <a:cubicBezTo>
                      <a:pt x="33" y="679"/>
                      <a:pt x="33" y="679"/>
                      <a:pt x="33" y="679"/>
                    </a:cubicBezTo>
                    <a:cubicBezTo>
                      <a:pt x="29" y="686"/>
                      <a:pt x="28" y="693"/>
                      <a:pt x="27" y="699"/>
                    </a:cubicBezTo>
                    <a:cubicBezTo>
                      <a:pt x="27" y="706"/>
                      <a:pt x="26" y="712"/>
                      <a:pt x="23" y="719"/>
                    </a:cubicBezTo>
                    <a:cubicBezTo>
                      <a:pt x="19" y="726"/>
                      <a:pt x="19" y="726"/>
                      <a:pt x="19" y="726"/>
                    </a:cubicBezTo>
                    <a:cubicBezTo>
                      <a:pt x="13" y="737"/>
                      <a:pt x="7" y="748"/>
                      <a:pt x="8" y="763"/>
                    </a:cubicBezTo>
                    <a:cubicBezTo>
                      <a:pt x="8" y="764"/>
                      <a:pt x="9" y="764"/>
                      <a:pt x="9" y="764"/>
                    </a:cubicBezTo>
                    <a:cubicBezTo>
                      <a:pt x="10" y="764"/>
                      <a:pt x="11" y="764"/>
                      <a:pt x="11" y="763"/>
                    </a:cubicBezTo>
                    <a:cubicBezTo>
                      <a:pt x="10" y="749"/>
                      <a:pt x="15" y="739"/>
                      <a:pt x="21" y="728"/>
                    </a:cubicBezTo>
                    <a:cubicBezTo>
                      <a:pt x="25" y="720"/>
                      <a:pt x="25" y="720"/>
                      <a:pt x="25" y="720"/>
                    </a:cubicBezTo>
                    <a:cubicBezTo>
                      <a:pt x="29" y="713"/>
                      <a:pt x="30" y="706"/>
                      <a:pt x="30" y="700"/>
                    </a:cubicBezTo>
                    <a:cubicBezTo>
                      <a:pt x="31" y="692"/>
                      <a:pt x="32" y="685"/>
                      <a:pt x="37" y="677"/>
                    </a:cubicBezTo>
                    <a:cubicBezTo>
                      <a:pt x="46" y="664"/>
                      <a:pt x="52" y="648"/>
                      <a:pt x="57" y="632"/>
                    </a:cubicBezTo>
                    <a:cubicBezTo>
                      <a:pt x="52" y="665"/>
                      <a:pt x="48" y="699"/>
                      <a:pt x="47" y="731"/>
                    </a:cubicBezTo>
                    <a:cubicBezTo>
                      <a:pt x="46" y="772"/>
                      <a:pt x="49" y="795"/>
                      <a:pt x="51" y="813"/>
                    </a:cubicBezTo>
                    <a:cubicBezTo>
                      <a:pt x="52" y="824"/>
                      <a:pt x="53" y="833"/>
                      <a:pt x="53" y="845"/>
                    </a:cubicBezTo>
                    <a:cubicBezTo>
                      <a:pt x="49" y="854"/>
                      <a:pt x="49" y="854"/>
                      <a:pt x="49" y="854"/>
                    </a:cubicBezTo>
                    <a:cubicBezTo>
                      <a:pt x="42" y="866"/>
                      <a:pt x="39" y="873"/>
                      <a:pt x="37" y="887"/>
                    </a:cubicBezTo>
                    <a:cubicBezTo>
                      <a:pt x="37" y="888"/>
                      <a:pt x="38" y="888"/>
                      <a:pt x="39" y="889"/>
                    </a:cubicBezTo>
                    <a:cubicBezTo>
                      <a:pt x="39" y="889"/>
                      <a:pt x="40" y="888"/>
                      <a:pt x="40" y="887"/>
                    </a:cubicBezTo>
                    <a:cubicBezTo>
                      <a:pt x="42" y="874"/>
                      <a:pt x="45" y="868"/>
                      <a:pt x="52" y="855"/>
                    </a:cubicBezTo>
                    <a:cubicBezTo>
                      <a:pt x="54" y="851"/>
                      <a:pt x="54" y="851"/>
                      <a:pt x="54" y="851"/>
                    </a:cubicBezTo>
                    <a:cubicBezTo>
                      <a:pt x="54" y="871"/>
                      <a:pt x="56" y="885"/>
                      <a:pt x="57" y="898"/>
                    </a:cubicBezTo>
                    <a:cubicBezTo>
                      <a:pt x="59" y="906"/>
                      <a:pt x="60" y="914"/>
                      <a:pt x="60" y="923"/>
                    </a:cubicBezTo>
                    <a:cubicBezTo>
                      <a:pt x="67" y="962"/>
                      <a:pt x="69" y="996"/>
                      <a:pt x="70" y="1026"/>
                    </a:cubicBezTo>
                    <a:cubicBezTo>
                      <a:pt x="71" y="1048"/>
                      <a:pt x="71" y="1048"/>
                      <a:pt x="71" y="1048"/>
                    </a:cubicBezTo>
                    <a:cubicBezTo>
                      <a:pt x="71" y="1048"/>
                      <a:pt x="71" y="1049"/>
                      <a:pt x="71" y="1049"/>
                    </a:cubicBezTo>
                    <a:cubicBezTo>
                      <a:pt x="71" y="1053"/>
                      <a:pt x="72" y="1058"/>
                      <a:pt x="72" y="1062"/>
                    </a:cubicBezTo>
                    <a:cubicBezTo>
                      <a:pt x="73" y="1079"/>
                      <a:pt x="73" y="1095"/>
                      <a:pt x="72" y="1111"/>
                    </a:cubicBezTo>
                    <a:cubicBezTo>
                      <a:pt x="72" y="1133"/>
                      <a:pt x="71" y="1156"/>
                      <a:pt x="75" y="1180"/>
                    </a:cubicBezTo>
                    <a:cubicBezTo>
                      <a:pt x="79" y="1205"/>
                      <a:pt x="79" y="1231"/>
                      <a:pt x="80" y="1257"/>
                    </a:cubicBezTo>
                    <a:cubicBezTo>
                      <a:pt x="81" y="1285"/>
                      <a:pt x="81" y="1314"/>
                      <a:pt x="87" y="1342"/>
                    </a:cubicBezTo>
                    <a:cubicBezTo>
                      <a:pt x="90" y="1360"/>
                      <a:pt x="95" y="1379"/>
                      <a:pt x="100" y="1399"/>
                    </a:cubicBezTo>
                    <a:cubicBezTo>
                      <a:pt x="112" y="1450"/>
                      <a:pt x="125" y="1503"/>
                      <a:pt x="118" y="1551"/>
                    </a:cubicBezTo>
                    <a:cubicBezTo>
                      <a:pt x="118" y="1555"/>
                      <a:pt x="118" y="1559"/>
                      <a:pt x="118" y="1564"/>
                    </a:cubicBezTo>
                    <a:cubicBezTo>
                      <a:pt x="118" y="1570"/>
                      <a:pt x="118" y="1577"/>
                      <a:pt x="117" y="1582"/>
                    </a:cubicBezTo>
                    <a:cubicBezTo>
                      <a:pt x="117" y="1582"/>
                      <a:pt x="116" y="1582"/>
                      <a:pt x="116" y="1583"/>
                    </a:cubicBezTo>
                    <a:cubicBezTo>
                      <a:pt x="116" y="1583"/>
                      <a:pt x="116" y="1584"/>
                      <a:pt x="116" y="1584"/>
                    </a:cubicBezTo>
                    <a:cubicBezTo>
                      <a:pt x="116" y="1584"/>
                      <a:pt x="116" y="1585"/>
                      <a:pt x="116" y="1585"/>
                    </a:cubicBezTo>
                    <a:cubicBezTo>
                      <a:pt x="114" y="1591"/>
                      <a:pt x="107" y="1597"/>
                      <a:pt x="101" y="1603"/>
                    </a:cubicBezTo>
                    <a:cubicBezTo>
                      <a:pt x="97" y="1607"/>
                      <a:pt x="93" y="1611"/>
                      <a:pt x="91" y="1614"/>
                    </a:cubicBezTo>
                    <a:cubicBezTo>
                      <a:pt x="80" y="1627"/>
                      <a:pt x="60" y="1647"/>
                      <a:pt x="46" y="1650"/>
                    </a:cubicBezTo>
                    <a:cubicBezTo>
                      <a:pt x="45" y="1650"/>
                      <a:pt x="44" y="1651"/>
                      <a:pt x="44" y="1652"/>
                    </a:cubicBezTo>
                    <a:cubicBezTo>
                      <a:pt x="45" y="1653"/>
                      <a:pt x="45" y="1653"/>
                      <a:pt x="46" y="1653"/>
                    </a:cubicBezTo>
                    <a:cubicBezTo>
                      <a:pt x="58" y="1651"/>
                      <a:pt x="75" y="1637"/>
                      <a:pt x="86" y="1624"/>
                    </a:cubicBezTo>
                    <a:cubicBezTo>
                      <a:pt x="86" y="1624"/>
                      <a:pt x="86" y="1624"/>
                      <a:pt x="86" y="1624"/>
                    </a:cubicBezTo>
                    <a:cubicBezTo>
                      <a:pt x="86" y="1628"/>
                      <a:pt x="86" y="1628"/>
                      <a:pt x="86" y="1628"/>
                    </a:cubicBezTo>
                    <a:cubicBezTo>
                      <a:pt x="86" y="1631"/>
                      <a:pt x="85" y="1633"/>
                      <a:pt x="84" y="1636"/>
                    </a:cubicBezTo>
                    <a:cubicBezTo>
                      <a:pt x="82" y="1642"/>
                      <a:pt x="82" y="1642"/>
                      <a:pt x="82" y="1642"/>
                    </a:cubicBezTo>
                    <a:cubicBezTo>
                      <a:pt x="81" y="1646"/>
                      <a:pt x="80" y="1649"/>
                      <a:pt x="78" y="1652"/>
                    </a:cubicBezTo>
                    <a:cubicBezTo>
                      <a:pt x="76" y="1655"/>
                      <a:pt x="73" y="1658"/>
                      <a:pt x="70" y="1660"/>
                    </a:cubicBezTo>
                    <a:cubicBezTo>
                      <a:pt x="67" y="1662"/>
                      <a:pt x="64" y="1665"/>
                      <a:pt x="62" y="1667"/>
                    </a:cubicBezTo>
                    <a:cubicBezTo>
                      <a:pt x="61" y="1668"/>
                      <a:pt x="61" y="1669"/>
                      <a:pt x="62" y="1669"/>
                    </a:cubicBezTo>
                    <a:cubicBezTo>
                      <a:pt x="63" y="1670"/>
                      <a:pt x="64" y="1670"/>
                      <a:pt x="64" y="1669"/>
                    </a:cubicBezTo>
                    <a:cubicBezTo>
                      <a:pt x="66" y="1667"/>
                      <a:pt x="69" y="1664"/>
                      <a:pt x="72" y="1662"/>
                    </a:cubicBezTo>
                    <a:cubicBezTo>
                      <a:pt x="75" y="1660"/>
                      <a:pt x="78" y="1657"/>
                      <a:pt x="81" y="1654"/>
                    </a:cubicBezTo>
                    <a:cubicBezTo>
                      <a:pt x="83" y="1650"/>
                      <a:pt x="84" y="1647"/>
                      <a:pt x="85" y="1643"/>
                    </a:cubicBezTo>
                    <a:cubicBezTo>
                      <a:pt x="87" y="1637"/>
                      <a:pt x="87" y="1637"/>
                      <a:pt x="87" y="1637"/>
                    </a:cubicBezTo>
                    <a:cubicBezTo>
                      <a:pt x="88" y="1634"/>
                      <a:pt x="89" y="1631"/>
                      <a:pt x="89" y="1628"/>
                    </a:cubicBezTo>
                    <a:cubicBezTo>
                      <a:pt x="89" y="1625"/>
                      <a:pt x="89" y="1625"/>
                      <a:pt x="89" y="1625"/>
                    </a:cubicBezTo>
                    <a:cubicBezTo>
                      <a:pt x="90" y="1622"/>
                      <a:pt x="90" y="1620"/>
                      <a:pt x="92" y="1619"/>
                    </a:cubicBezTo>
                    <a:cubicBezTo>
                      <a:pt x="92" y="1619"/>
                      <a:pt x="92" y="1618"/>
                      <a:pt x="92" y="1617"/>
                    </a:cubicBezTo>
                    <a:cubicBezTo>
                      <a:pt x="92" y="1617"/>
                      <a:pt x="93" y="1616"/>
                      <a:pt x="93" y="1616"/>
                    </a:cubicBezTo>
                    <a:cubicBezTo>
                      <a:pt x="96" y="1613"/>
                      <a:pt x="99" y="1609"/>
                      <a:pt x="103" y="1605"/>
                    </a:cubicBezTo>
                    <a:cubicBezTo>
                      <a:pt x="108" y="1601"/>
                      <a:pt x="112" y="1596"/>
                      <a:pt x="116" y="1592"/>
                    </a:cubicBezTo>
                    <a:cubicBezTo>
                      <a:pt x="115" y="1595"/>
                      <a:pt x="114" y="1599"/>
                      <a:pt x="113" y="1603"/>
                    </a:cubicBezTo>
                    <a:cubicBezTo>
                      <a:pt x="112" y="1607"/>
                      <a:pt x="112" y="1607"/>
                      <a:pt x="112" y="1607"/>
                    </a:cubicBezTo>
                    <a:cubicBezTo>
                      <a:pt x="111" y="1616"/>
                      <a:pt x="111" y="1616"/>
                      <a:pt x="111" y="1616"/>
                    </a:cubicBezTo>
                    <a:cubicBezTo>
                      <a:pt x="110" y="1625"/>
                      <a:pt x="110" y="1625"/>
                      <a:pt x="110" y="1625"/>
                    </a:cubicBezTo>
                    <a:cubicBezTo>
                      <a:pt x="108" y="1630"/>
                      <a:pt x="106" y="1634"/>
                      <a:pt x="104" y="1638"/>
                    </a:cubicBezTo>
                    <a:cubicBezTo>
                      <a:pt x="102" y="1641"/>
                      <a:pt x="102" y="1641"/>
                      <a:pt x="102" y="1641"/>
                    </a:cubicBezTo>
                    <a:cubicBezTo>
                      <a:pt x="99" y="1645"/>
                      <a:pt x="98" y="1650"/>
                      <a:pt x="97" y="1655"/>
                    </a:cubicBezTo>
                    <a:cubicBezTo>
                      <a:pt x="97" y="1658"/>
                      <a:pt x="96" y="1661"/>
                      <a:pt x="95" y="1664"/>
                    </a:cubicBezTo>
                    <a:cubicBezTo>
                      <a:pt x="93" y="1668"/>
                      <a:pt x="88" y="1681"/>
                      <a:pt x="81" y="1681"/>
                    </a:cubicBezTo>
                    <a:cubicBezTo>
                      <a:pt x="80" y="1681"/>
                      <a:pt x="80" y="1682"/>
                      <a:pt x="80" y="1682"/>
                    </a:cubicBezTo>
                    <a:cubicBezTo>
                      <a:pt x="80" y="1683"/>
                      <a:pt x="80" y="1684"/>
                      <a:pt x="81" y="1684"/>
                    </a:cubicBezTo>
                    <a:cubicBezTo>
                      <a:pt x="90" y="1684"/>
                      <a:pt x="95" y="1670"/>
                      <a:pt x="97" y="1665"/>
                    </a:cubicBezTo>
                    <a:cubicBezTo>
                      <a:pt x="99" y="1662"/>
                      <a:pt x="99" y="1658"/>
                      <a:pt x="100" y="1655"/>
                    </a:cubicBezTo>
                    <a:cubicBezTo>
                      <a:pt x="101" y="1651"/>
                      <a:pt x="102" y="1646"/>
                      <a:pt x="104" y="1642"/>
                    </a:cubicBezTo>
                    <a:cubicBezTo>
                      <a:pt x="106" y="1639"/>
                      <a:pt x="106" y="1639"/>
                      <a:pt x="106" y="1639"/>
                    </a:cubicBezTo>
                    <a:cubicBezTo>
                      <a:pt x="109" y="1635"/>
                      <a:pt x="111" y="1631"/>
                      <a:pt x="112" y="1626"/>
                    </a:cubicBezTo>
                    <a:cubicBezTo>
                      <a:pt x="114" y="1616"/>
                      <a:pt x="114" y="1616"/>
                      <a:pt x="114" y="1616"/>
                    </a:cubicBezTo>
                    <a:cubicBezTo>
                      <a:pt x="115" y="1608"/>
                      <a:pt x="115" y="1608"/>
                      <a:pt x="115" y="1608"/>
                    </a:cubicBezTo>
                    <a:cubicBezTo>
                      <a:pt x="116" y="1603"/>
                      <a:pt x="116" y="1603"/>
                      <a:pt x="116" y="1603"/>
                    </a:cubicBezTo>
                    <a:cubicBezTo>
                      <a:pt x="118" y="1597"/>
                      <a:pt x="119" y="1591"/>
                      <a:pt x="119" y="1585"/>
                    </a:cubicBezTo>
                    <a:cubicBezTo>
                      <a:pt x="121" y="1579"/>
                      <a:pt x="121" y="1572"/>
                      <a:pt x="121" y="1564"/>
                    </a:cubicBezTo>
                    <a:cubicBezTo>
                      <a:pt x="121" y="1559"/>
                      <a:pt x="121" y="1555"/>
                      <a:pt x="121" y="1552"/>
                    </a:cubicBezTo>
                    <a:cubicBezTo>
                      <a:pt x="128" y="1503"/>
                      <a:pt x="115" y="1450"/>
                      <a:pt x="102" y="1399"/>
                    </a:cubicBezTo>
                    <a:cubicBezTo>
                      <a:pt x="98" y="1379"/>
                      <a:pt x="93" y="1360"/>
                      <a:pt x="89" y="1341"/>
                    </a:cubicBezTo>
                    <a:cubicBezTo>
                      <a:pt x="84" y="1313"/>
                      <a:pt x="84" y="1285"/>
                      <a:pt x="83" y="1257"/>
                    </a:cubicBezTo>
                    <a:cubicBezTo>
                      <a:pt x="82" y="1231"/>
                      <a:pt x="82" y="1205"/>
                      <a:pt x="77" y="1179"/>
                    </a:cubicBezTo>
                    <a:cubicBezTo>
                      <a:pt x="74" y="1156"/>
                      <a:pt x="75" y="1133"/>
                      <a:pt x="75" y="1111"/>
                    </a:cubicBezTo>
                    <a:cubicBezTo>
                      <a:pt x="75" y="1106"/>
                      <a:pt x="76" y="1100"/>
                      <a:pt x="76" y="1095"/>
                    </a:cubicBezTo>
                    <a:cubicBezTo>
                      <a:pt x="81" y="1132"/>
                      <a:pt x="88" y="1168"/>
                      <a:pt x="96" y="1203"/>
                    </a:cubicBezTo>
                    <a:cubicBezTo>
                      <a:pt x="103" y="1237"/>
                      <a:pt x="111" y="1274"/>
                      <a:pt x="116" y="1310"/>
                    </a:cubicBezTo>
                    <a:cubicBezTo>
                      <a:pt x="118" y="1324"/>
                      <a:pt x="118" y="1324"/>
                      <a:pt x="118" y="1324"/>
                    </a:cubicBezTo>
                    <a:cubicBezTo>
                      <a:pt x="121" y="1351"/>
                      <a:pt x="125" y="1377"/>
                      <a:pt x="133" y="1404"/>
                    </a:cubicBezTo>
                    <a:cubicBezTo>
                      <a:pt x="139" y="1426"/>
                      <a:pt x="146" y="1449"/>
                      <a:pt x="149" y="1472"/>
                    </a:cubicBezTo>
                    <a:cubicBezTo>
                      <a:pt x="151" y="1493"/>
                      <a:pt x="149" y="1513"/>
                      <a:pt x="147" y="1533"/>
                    </a:cubicBezTo>
                    <a:cubicBezTo>
                      <a:pt x="146" y="1546"/>
                      <a:pt x="144" y="1559"/>
                      <a:pt x="144" y="1573"/>
                    </a:cubicBezTo>
                    <a:cubicBezTo>
                      <a:pt x="144" y="1576"/>
                      <a:pt x="146" y="1584"/>
                      <a:pt x="147" y="1593"/>
                    </a:cubicBezTo>
                    <a:cubicBezTo>
                      <a:pt x="147" y="1593"/>
                      <a:pt x="147" y="1593"/>
                      <a:pt x="147" y="1594"/>
                    </a:cubicBezTo>
                    <a:cubicBezTo>
                      <a:pt x="147" y="1599"/>
                      <a:pt x="145" y="1605"/>
                      <a:pt x="144" y="1611"/>
                    </a:cubicBezTo>
                    <a:cubicBezTo>
                      <a:pt x="143" y="1614"/>
                      <a:pt x="143" y="1614"/>
                      <a:pt x="143" y="1614"/>
                    </a:cubicBezTo>
                    <a:cubicBezTo>
                      <a:pt x="141" y="1622"/>
                      <a:pt x="136" y="1628"/>
                      <a:pt x="130" y="1634"/>
                    </a:cubicBezTo>
                    <a:cubicBezTo>
                      <a:pt x="126" y="1640"/>
                      <a:pt x="126" y="1640"/>
                      <a:pt x="126" y="1640"/>
                    </a:cubicBezTo>
                    <a:cubicBezTo>
                      <a:pt x="121" y="1646"/>
                      <a:pt x="119" y="1651"/>
                      <a:pt x="117" y="1658"/>
                    </a:cubicBezTo>
                    <a:cubicBezTo>
                      <a:pt x="116" y="1663"/>
                      <a:pt x="116" y="1663"/>
                      <a:pt x="116" y="1663"/>
                    </a:cubicBezTo>
                    <a:cubicBezTo>
                      <a:pt x="114" y="1669"/>
                      <a:pt x="110" y="1677"/>
                      <a:pt x="103" y="1678"/>
                    </a:cubicBezTo>
                    <a:cubicBezTo>
                      <a:pt x="102" y="1678"/>
                      <a:pt x="102" y="1679"/>
                      <a:pt x="102" y="1680"/>
                    </a:cubicBezTo>
                    <a:cubicBezTo>
                      <a:pt x="102" y="1681"/>
                      <a:pt x="103" y="1681"/>
                      <a:pt x="104" y="1681"/>
                    </a:cubicBezTo>
                    <a:cubicBezTo>
                      <a:pt x="110" y="1680"/>
                      <a:pt x="115" y="1674"/>
                      <a:pt x="119" y="1664"/>
                    </a:cubicBezTo>
                    <a:cubicBezTo>
                      <a:pt x="120" y="1658"/>
                      <a:pt x="120" y="1658"/>
                      <a:pt x="120" y="1658"/>
                    </a:cubicBezTo>
                    <a:cubicBezTo>
                      <a:pt x="122" y="1652"/>
                      <a:pt x="124" y="1647"/>
                      <a:pt x="128" y="1642"/>
                    </a:cubicBezTo>
                    <a:cubicBezTo>
                      <a:pt x="132" y="1636"/>
                      <a:pt x="132" y="1636"/>
                      <a:pt x="132" y="1636"/>
                    </a:cubicBezTo>
                    <a:cubicBezTo>
                      <a:pt x="138" y="1630"/>
                      <a:pt x="143" y="1623"/>
                      <a:pt x="146" y="1615"/>
                    </a:cubicBezTo>
                    <a:cubicBezTo>
                      <a:pt x="147" y="1612"/>
                      <a:pt x="147" y="1612"/>
                      <a:pt x="147" y="1612"/>
                    </a:cubicBezTo>
                    <a:cubicBezTo>
                      <a:pt x="147" y="1609"/>
                      <a:pt x="148" y="1607"/>
                      <a:pt x="149" y="1604"/>
                    </a:cubicBezTo>
                    <a:cubicBezTo>
                      <a:pt x="152" y="1628"/>
                      <a:pt x="155" y="1658"/>
                      <a:pt x="149" y="1664"/>
                    </a:cubicBezTo>
                    <a:cubicBezTo>
                      <a:pt x="149" y="1664"/>
                      <a:pt x="149" y="1664"/>
                      <a:pt x="149" y="1664"/>
                    </a:cubicBezTo>
                    <a:cubicBezTo>
                      <a:pt x="147" y="1666"/>
                      <a:pt x="145" y="1668"/>
                      <a:pt x="143" y="1670"/>
                    </a:cubicBezTo>
                    <a:cubicBezTo>
                      <a:pt x="135" y="1678"/>
                      <a:pt x="133" y="1689"/>
                      <a:pt x="133" y="1689"/>
                    </a:cubicBezTo>
                    <a:cubicBezTo>
                      <a:pt x="133" y="1690"/>
                      <a:pt x="134" y="1691"/>
                      <a:pt x="135" y="1691"/>
                    </a:cubicBezTo>
                    <a:cubicBezTo>
                      <a:pt x="136" y="1691"/>
                      <a:pt x="136" y="1690"/>
                      <a:pt x="136" y="1690"/>
                    </a:cubicBezTo>
                    <a:cubicBezTo>
                      <a:pt x="136" y="1689"/>
                      <a:pt x="138" y="1679"/>
                      <a:pt x="145" y="1673"/>
                    </a:cubicBezTo>
                    <a:cubicBezTo>
                      <a:pt x="170" y="1650"/>
                      <a:pt x="180" y="1607"/>
                      <a:pt x="185" y="1576"/>
                    </a:cubicBezTo>
                    <a:cubicBezTo>
                      <a:pt x="192" y="1594"/>
                      <a:pt x="195" y="1609"/>
                      <a:pt x="193" y="1616"/>
                    </a:cubicBezTo>
                    <a:cubicBezTo>
                      <a:pt x="193" y="1617"/>
                      <a:pt x="193" y="1618"/>
                      <a:pt x="194" y="1618"/>
                    </a:cubicBezTo>
                    <a:cubicBezTo>
                      <a:pt x="195" y="1618"/>
                      <a:pt x="196" y="1618"/>
                      <a:pt x="196" y="1617"/>
                    </a:cubicBezTo>
                    <a:cubicBezTo>
                      <a:pt x="200" y="1605"/>
                      <a:pt x="191" y="1583"/>
                      <a:pt x="185" y="1570"/>
                    </a:cubicBezTo>
                    <a:cubicBezTo>
                      <a:pt x="186" y="1561"/>
                      <a:pt x="187" y="1553"/>
                      <a:pt x="188" y="1548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2"/>
                      <a:pt x="184" y="1494"/>
                      <a:pt x="178" y="1468"/>
                    </a:cubicBezTo>
                    <a:cubicBezTo>
                      <a:pt x="174" y="1441"/>
                      <a:pt x="171" y="1414"/>
                      <a:pt x="172" y="1396"/>
                    </a:cubicBezTo>
                    <a:cubicBezTo>
                      <a:pt x="173" y="1380"/>
                      <a:pt x="176" y="1355"/>
                      <a:pt x="180" y="1328"/>
                    </a:cubicBezTo>
                    <a:cubicBezTo>
                      <a:pt x="184" y="1296"/>
                      <a:pt x="188" y="1263"/>
                      <a:pt x="189" y="1239"/>
                    </a:cubicBezTo>
                    <a:cubicBezTo>
                      <a:pt x="189" y="1238"/>
                      <a:pt x="188" y="1237"/>
                      <a:pt x="187" y="1237"/>
                    </a:cubicBezTo>
                    <a:cubicBezTo>
                      <a:pt x="187" y="1237"/>
                      <a:pt x="187" y="1237"/>
                      <a:pt x="187" y="1237"/>
                    </a:cubicBezTo>
                    <a:cubicBezTo>
                      <a:pt x="188" y="1237"/>
                      <a:pt x="189" y="1238"/>
                      <a:pt x="189" y="1239"/>
                    </a:cubicBezTo>
                    <a:cubicBezTo>
                      <a:pt x="189" y="1223"/>
                      <a:pt x="189" y="1223"/>
                      <a:pt x="189" y="1223"/>
                    </a:cubicBezTo>
                    <a:cubicBezTo>
                      <a:pt x="190" y="1209"/>
                      <a:pt x="190" y="1209"/>
                      <a:pt x="190" y="1209"/>
                    </a:cubicBezTo>
                    <a:cubicBezTo>
                      <a:pt x="191" y="1184"/>
                      <a:pt x="191" y="1182"/>
                      <a:pt x="183" y="1141"/>
                    </a:cubicBezTo>
                    <a:cubicBezTo>
                      <a:pt x="177" y="1115"/>
                      <a:pt x="177" y="1115"/>
                      <a:pt x="177" y="1115"/>
                    </a:cubicBezTo>
                    <a:cubicBezTo>
                      <a:pt x="167" y="1077"/>
                      <a:pt x="158" y="1039"/>
                      <a:pt x="172" y="980"/>
                    </a:cubicBezTo>
                    <a:cubicBezTo>
                      <a:pt x="181" y="942"/>
                      <a:pt x="178" y="905"/>
                      <a:pt x="172" y="873"/>
                    </a:cubicBezTo>
                    <a:cubicBezTo>
                      <a:pt x="169" y="861"/>
                      <a:pt x="164" y="839"/>
                      <a:pt x="164" y="838"/>
                    </a:cubicBezTo>
                    <a:cubicBezTo>
                      <a:pt x="157" y="817"/>
                      <a:pt x="157" y="817"/>
                      <a:pt x="157" y="817"/>
                    </a:cubicBezTo>
                    <a:cubicBezTo>
                      <a:pt x="152" y="798"/>
                      <a:pt x="152" y="798"/>
                      <a:pt x="152" y="798"/>
                    </a:cubicBezTo>
                    <a:cubicBezTo>
                      <a:pt x="147" y="782"/>
                      <a:pt x="147" y="759"/>
                      <a:pt x="146" y="734"/>
                    </a:cubicBezTo>
                    <a:cubicBezTo>
                      <a:pt x="146" y="696"/>
                      <a:pt x="145" y="657"/>
                      <a:pt x="130" y="636"/>
                    </a:cubicBezTo>
                    <a:cubicBezTo>
                      <a:pt x="113" y="612"/>
                      <a:pt x="107" y="559"/>
                      <a:pt x="103" y="527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02" y="513"/>
                      <a:pt x="100" y="489"/>
                      <a:pt x="98" y="478"/>
                    </a:cubicBezTo>
                    <a:cubicBezTo>
                      <a:pt x="95" y="468"/>
                      <a:pt x="93" y="45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5" y="442"/>
                      <a:pt x="97" y="439"/>
                      <a:pt x="97" y="433"/>
                    </a:cubicBezTo>
                    <a:cubicBezTo>
                      <a:pt x="107" y="405"/>
                      <a:pt x="126" y="383"/>
                      <a:pt x="146" y="360"/>
                    </a:cubicBezTo>
                    <a:cubicBezTo>
                      <a:pt x="147" y="359"/>
                      <a:pt x="148" y="361"/>
                      <a:pt x="148" y="365"/>
                    </a:cubicBezTo>
                    <a:cubicBezTo>
                      <a:pt x="146" y="389"/>
                      <a:pt x="146" y="426"/>
                      <a:pt x="148" y="437"/>
                    </a:cubicBezTo>
                    <a:cubicBezTo>
                      <a:pt x="149" y="483"/>
                      <a:pt x="155" y="517"/>
                      <a:pt x="161" y="544"/>
                    </a:cubicBezTo>
                    <a:cubicBezTo>
                      <a:pt x="161" y="544"/>
                      <a:pt x="160" y="544"/>
                      <a:pt x="160" y="545"/>
                    </a:cubicBezTo>
                    <a:cubicBezTo>
                      <a:pt x="161" y="553"/>
                      <a:pt x="160" y="566"/>
                      <a:pt x="159" y="579"/>
                    </a:cubicBezTo>
                    <a:cubicBezTo>
                      <a:pt x="157" y="608"/>
                      <a:pt x="155" y="641"/>
                      <a:pt x="166" y="652"/>
                    </a:cubicBezTo>
                    <a:cubicBezTo>
                      <a:pt x="167" y="653"/>
                      <a:pt x="168" y="653"/>
                      <a:pt x="168" y="653"/>
                    </a:cubicBezTo>
                    <a:cubicBezTo>
                      <a:pt x="169" y="652"/>
                      <a:pt x="169" y="651"/>
                      <a:pt x="168" y="650"/>
                    </a:cubicBezTo>
                    <a:cubicBezTo>
                      <a:pt x="158" y="640"/>
                      <a:pt x="161" y="606"/>
                      <a:pt x="162" y="579"/>
                    </a:cubicBezTo>
                    <a:cubicBezTo>
                      <a:pt x="163" y="570"/>
                      <a:pt x="164" y="561"/>
                      <a:pt x="164" y="554"/>
                    </a:cubicBezTo>
                    <a:cubicBezTo>
                      <a:pt x="168" y="572"/>
                      <a:pt x="173" y="586"/>
                      <a:pt x="177" y="599"/>
                    </a:cubicBezTo>
                    <a:cubicBezTo>
                      <a:pt x="180" y="606"/>
                      <a:pt x="180" y="606"/>
                      <a:pt x="180" y="606"/>
                    </a:cubicBezTo>
                    <a:cubicBezTo>
                      <a:pt x="187" y="627"/>
                      <a:pt x="187" y="672"/>
                      <a:pt x="187" y="702"/>
                    </a:cubicBezTo>
                    <a:cubicBezTo>
                      <a:pt x="187" y="722"/>
                      <a:pt x="187" y="732"/>
                      <a:pt x="188" y="734"/>
                    </a:cubicBezTo>
                    <a:cubicBezTo>
                      <a:pt x="188" y="735"/>
                      <a:pt x="189" y="735"/>
                      <a:pt x="190" y="735"/>
                    </a:cubicBezTo>
                    <a:cubicBezTo>
                      <a:pt x="191" y="734"/>
                      <a:pt x="191" y="734"/>
                      <a:pt x="191" y="733"/>
                    </a:cubicBezTo>
                    <a:cubicBezTo>
                      <a:pt x="190" y="731"/>
                      <a:pt x="190" y="717"/>
                      <a:pt x="190" y="702"/>
                    </a:cubicBezTo>
                    <a:cubicBezTo>
                      <a:pt x="190" y="672"/>
                      <a:pt x="190" y="626"/>
                      <a:pt x="183" y="605"/>
                    </a:cubicBezTo>
                    <a:cubicBezTo>
                      <a:pt x="180" y="598"/>
                      <a:pt x="180" y="598"/>
                      <a:pt x="180" y="598"/>
                    </a:cubicBezTo>
                    <a:cubicBezTo>
                      <a:pt x="170" y="568"/>
                      <a:pt x="156" y="527"/>
                      <a:pt x="152" y="456"/>
                    </a:cubicBezTo>
                    <a:cubicBezTo>
                      <a:pt x="158" y="480"/>
                      <a:pt x="169" y="505"/>
                      <a:pt x="183" y="514"/>
                    </a:cubicBezTo>
                    <a:cubicBezTo>
                      <a:pt x="184" y="515"/>
                      <a:pt x="185" y="514"/>
                      <a:pt x="185" y="514"/>
                    </a:cubicBezTo>
                    <a:cubicBezTo>
                      <a:pt x="186" y="513"/>
                      <a:pt x="185" y="512"/>
                      <a:pt x="185" y="512"/>
                    </a:cubicBezTo>
                    <a:cubicBezTo>
                      <a:pt x="168" y="500"/>
                      <a:pt x="156" y="466"/>
                      <a:pt x="151" y="438"/>
                    </a:cubicBezTo>
                    <a:cubicBezTo>
                      <a:pt x="150" y="416"/>
                      <a:pt x="150" y="392"/>
                      <a:pt x="151" y="365"/>
                    </a:cubicBezTo>
                    <a:cubicBezTo>
                      <a:pt x="151" y="360"/>
                      <a:pt x="153" y="358"/>
                      <a:pt x="153" y="351"/>
                    </a:cubicBezTo>
                    <a:cubicBezTo>
                      <a:pt x="161" y="343"/>
                      <a:pt x="167" y="334"/>
                      <a:pt x="174" y="326"/>
                    </a:cubicBezTo>
                    <a:cubicBezTo>
                      <a:pt x="174" y="326"/>
                      <a:pt x="180" y="319"/>
                      <a:pt x="185" y="315"/>
                    </a:cubicBezTo>
                    <a:cubicBezTo>
                      <a:pt x="196" y="306"/>
                      <a:pt x="214" y="293"/>
                      <a:pt x="219" y="289"/>
                    </a:cubicBezTo>
                    <a:cubicBezTo>
                      <a:pt x="228" y="281"/>
                      <a:pt x="228" y="281"/>
                      <a:pt x="228" y="281"/>
                    </a:cubicBezTo>
                    <a:cubicBezTo>
                      <a:pt x="229" y="281"/>
                      <a:pt x="229" y="280"/>
                      <a:pt x="229" y="279"/>
                    </a:cubicBezTo>
                    <a:cubicBezTo>
                      <a:pt x="228" y="279"/>
                      <a:pt x="227" y="278"/>
                      <a:pt x="226" y="279"/>
                    </a:cubicBezTo>
                    <a:cubicBezTo>
                      <a:pt x="217" y="285"/>
                      <a:pt x="217" y="285"/>
                      <a:pt x="217" y="285"/>
                    </a:cubicBezTo>
                    <a:cubicBezTo>
                      <a:pt x="207" y="291"/>
                      <a:pt x="191" y="300"/>
                      <a:pt x="181" y="310"/>
                    </a:cubicBezTo>
                    <a:cubicBezTo>
                      <a:pt x="182" y="309"/>
                      <a:pt x="182" y="308"/>
                      <a:pt x="183" y="307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8" y="294"/>
                      <a:pt x="191" y="289"/>
                      <a:pt x="195" y="284"/>
                    </a:cubicBezTo>
                    <a:cubicBezTo>
                      <a:pt x="199" y="278"/>
                      <a:pt x="203" y="273"/>
                      <a:pt x="206" y="264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15" y="255"/>
                      <a:pt x="224" y="244"/>
                      <a:pt x="229" y="234"/>
                    </a:cubicBezTo>
                    <a:cubicBezTo>
                      <a:pt x="230" y="233"/>
                      <a:pt x="229" y="232"/>
                      <a:pt x="229" y="232"/>
                    </a:cubicBezTo>
                    <a:close/>
                    <a:moveTo>
                      <a:pt x="160" y="84"/>
                    </a:moveTo>
                    <a:cubicBezTo>
                      <a:pt x="164" y="83"/>
                      <a:pt x="168" y="81"/>
                      <a:pt x="172" y="79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59" y="95"/>
                      <a:pt x="155" y="101"/>
                      <a:pt x="149" y="107"/>
                    </a:cubicBezTo>
                    <a:cubicBezTo>
                      <a:pt x="149" y="106"/>
                      <a:pt x="149" y="105"/>
                      <a:pt x="150" y="105"/>
                    </a:cubicBezTo>
                    <a:cubicBezTo>
                      <a:pt x="150" y="100"/>
                      <a:pt x="150" y="95"/>
                      <a:pt x="149" y="90"/>
                    </a:cubicBezTo>
                    <a:cubicBezTo>
                      <a:pt x="151" y="88"/>
                      <a:pt x="156" y="86"/>
                      <a:pt x="160" y="84"/>
                    </a:cubicBezTo>
                    <a:close/>
                    <a:moveTo>
                      <a:pt x="180" y="1503"/>
                    </a:moveTo>
                    <a:cubicBezTo>
                      <a:pt x="181" y="1513"/>
                      <a:pt x="183" y="1530"/>
                      <a:pt x="184" y="1531"/>
                    </a:cubicBezTo>
                    <a:cubicBezTo>
                      <a:pt x="184" y="1537"/>
                      <a:pt x="185" y="1542"/>
                      <a:pt x="185" y="1545"/>
                    </a:cubicBezTo>
                    <a:cubicBezTo>
                      <a:pt x="185" y="1548"/>
                      <a:pt x="185" y="1548"/>
                      <a:pt x="185" y="1548"/>
                    </a:cubicBezTo>
                    <a:cubicBezTo>
                      <a:pt x="184" y="1553"/>
                      <a:pt x="183" y="1560"/>
                      <a:pt x="182" y="1569"/>
                    </a:cubicBezTo>
                    <a:cubicBezTo>
                      <a:pt x="182" y="1569"/>
                      <a:pt x="182" y="1570"/>
                      <a:pt x="182" y="1570"/>
                    </a:cubicBezTo>
                    <a:cubicBezTo>
                      <a:pt x="179" y="1596"/>
                      <a:pt x="172" y="1632"/>
                      <a:pt x="155" y="1656"/>
                    </a:cubicBezTo>
                    <a:cubicBezTo>
                      <a:pt x="157" y="1643"/>
                      <a:pt x="154" y="1619"/>
                      <a:pt x="150" y="1593"/>
                    </a:cubicBezTo>
                    <a:cubicBezTo>
                      <a:pt x="149" y="1584"/>
                      <a:pt x="147" y="1576"/>
                      <a:pt x="147" y="1573"/>
                    </a:cubicBezTo>
                    <a:cubicBezTo>
                      <a:pt x="147" y="1560"/>
                      <a:pt x="149" y="1546"/>
                      <a:pt x="150" y="1533"/>
                    </a:cubicBezTo>
                    <a:cubicBezTo>
                      <a:pt x="152" y="1514"/>
                      <a:pt x="154" y="1493"/>
                      <a:pt x="151" y="1472"/>
                    </a:cubicBezTo>
                    <a:cubicBezTo>
                      <a:pt x="148" y="1449"/>
                      <a:pt x="142" y="1425"/>
                      <a:pt x="135" y="1403"/>
                    </a:cubicBezTo>
                    <a:cubicBezTo>
                      <a:pt x="127" y="1376"/>
                      <a:pt x="124" y="1351"/>
                      <a:pt x="121" y="1324"/>
                    </a:cubicBezTo>
                    <a:cubicBezTo>
                      <a:pt x="119" y="1310"/>
                      <a:pt x="119" y="1310"/>
                      <a:pt x="119" y="1310"/>
                    </a:cubicBezTo>
                    <a:cubicBezTo>
                      <a:pt x="114" y="1273"/>
                      <a:pt x="106" y="1237"/>
                      <a:pt x="99" y="1202"/>
                    </a:cubicBezTo>
                    <a:cubicBezTo>
                      <a:pt x="89" y="1157"/>
                      <a:pt x="79" y="1110"/>
                      <a:pt x="75" y="1062"/>
                    </a:cubicBezTo>
                    <a:cubicBezTo>
                      <a:pt x="75" y="1061"/>
                      <a:pt x="75" y="1060"/>
                      <a:pt x="75" y="1059"/>
                    </a:cubicBezTo>
                    <a:cubicBezTo>
                      <a:pt x="73" y="1026"/>
                      <a:pt x="73" y="1026"/>
                      <a:pt x="73" y="1026"/>
                    </a:cubicBezTo>
                    <a:cubicBezTo>
                      <a:pt x="72" y="996"/>
                      <a:pt x="70" y="962"/>
                      <a:pt x="63" y="923"/>
                    </a:cubicBezTo>
                    <a:cubicBezTo>
                      <a:pt x="63" y="913"/>
                      <a:pt x="61" y="906"/>
                      <a:pt x="60" y="897"/>
                    </a:cubicBezTo>
                    <a:cubicBezTo>
                      <a:pt x="58" y="884"/>
                      <a:pt x="57" y="871"/>
                      <a:pt x="57" y="850"/>
                    </a:cubicBezTo>
                    <a:cubicBezTo>
                      <a:pt x="57" y="848"/>
                      <a:pt x="57" y="847"/>
                      <a:pt x="56" y="845"/>
                    </a:cubicBezTo>
                    <a:cubicBezTo>
                      <a:pt x="57" y="845"/>
                      <a:pt x="57" y="845"/>
                      <a:pt x="56" y="844"/>
                    </a:cubicBezTo>
                    <a:cubicBezTo>
                      <a:pt x="56" y="833"/>
                      <a:pt x="55" y="824"/>
                      <a:pt x="54" y="813"/>
                    </a:cubicBezTo>
                    <a:cubicBezTo>
                      <a:pt x="52" y="794"/>
                      <a:pt x="51" y="770"/>
                      <a:pt x="52" y="730"/>
                    </a:cubicBezTo>
                    <a:cubicBezTo>
                      <a:pt x="53" y="672"/>
                      <a:pt x="66" y="608"/>
                      <a:pt x="75" y="561"/>
                    </a:cubicBezTo>
                    <a:cubicBezTo>
                      <a:pt x="77" y="551"/>
                      <a:pt x="79" y="542"/>
                      <a:pt x="81" y="533"/>
                    </a:cubicBezTo>
                    <a:cubicBezTo>
                      <a:pt x="80" y="551"/>
                      <a:pt x="79" y="572"/>
                      <a:pt x="80" y="596"/>
                    </a:cubicBezTo>
                    <a:cubicBezTo>
                      <a:pt x="82" y="654"/>
                      <a:pt x="88" y="703"/>
                      <a:pt x="94" y="745"/>
                    </a:cubicBezTo>
                    <a:cubicBezTo>
                      <a:pt x="97" y="774"/>
                      <a:pt x="100" y="799"/>
                      <a:pt x="102" y="822"/>
                    </a:cubicBezTo>
                    <a:cubicBezTo>
                      <a:pt x="101" y="836"/>
                      <a:pt x="110" y="907"/>
                      <a:pt x="117" y="946"/>
                    </a:cubicBezTo>
                    <a:cubicBezTo>
                      <a:pt x="124" y="992"/>
                      <a:pt x="131" y="1038"/>
                      <a:pt x="132" y="1077"/>
                    </a:cubicBezTo>
                    <a:cubicBezTo>
                      <a:pt x="133" y="1144"/>
                      <a:pt x="138" y="1265"/>
                      <a:pt x="149" y="1342"/>
                    </a:cubicBezTo>
                    <a:cubicBezTo>
                      <a:pt x="155" y="1378"/>
                      <a:pt x="163" y="1416"/>
                      <a:pt x="170" y="1449"/>
                    </a:cubicBezTo>
                    <a:cubicBezTo>
                      <a:pt x="174" y="1469"/>
                      <a:pt x="178" y="1488"/>
                      <a:pt x="180" y="1503"/>
                    </a:cubicBezTo>
                    <a:close/>
                    <a:moveTo>
                      <a:pt x="96" y="514"/>
                    </a:moveTo>
                    <a:cubicBezTo>
                      <a:pt x="96" y="515"/>
                      <a:pt x="96" y="515"/>
                      <a:pt x="96" y="515"/>
                    </a:cubicBezTo>
                    <a:cubicBezTo>
                      <a:pt x="97" y="528"/>
                      <a:pt x="97" y="528"/>
                      <a:pt x="97" y="528"/>
                    </a:cubicBezTo>
                    <a:cubicBezTo>
                      <a:pt x="101" y="562"/>
                      <a:pt x="106" y="615"/>
                      <a:pt x="123" y="640"/>
                    </a:cubicBezTo>
                    <a:cubicBezTo>
                      <a:pt x="138" y="660"/>
                      <a:pt x="141" y="697"/>
                      <a:pt x="142" y="734"/>
                    </a:cubicBezTo>
                    <a:cubicBezTo>
                      <a:pt x="142" y="759"/>
                      <a:pt x="143" y="783"/>
                      <a:pt x="147" y="799"/>
                    </a:cubicBezTo>
                    <a:cubicBezTo>
                      <a:pt x="153" y="818"/>
                      <a:pt x="153" y="818"/>
                      <a:pt x="153" y="818"/>
                    </a:cubicBezTo>
                    <a:cubicBezTo>
                      <a:pt x="157" y="830"/>
                      <a:pt x="157" y="830"/>
                      <a:pt x="157" y="830"/>
                    </a:cubicBezTo>
                    <a:cubicBezTo>
                      <a:pt x="157" y="830"/>
                      <a:pt x="157" y="836"/>
                      <a:pt x="157" y="837"/>
                    </a:cubicBezTo>
                    <a:cubicBezTo>
                      <a:pt x="157" y="843"/>
                      <a:pt x="158" y="849"/>
                      <a:pt x="159" y="854"/>
                    </a:cubicBezTo>
                    <a:cubicBezTo>
                      <a:pt x="161" y="864"/>
                      <a:pt x="161" y="864"/>
                      <a:pt x="161" y="864"/>
                    </a:cubicBezTo>
                    <a:cubicBezTo>
                      <a:pt x="163" y="878"/>
                      <a:pt x="161" y="893"/>
                      <a:pt x="156" y="907"/>
                    </a:cubicBezTo>
                    <a:cubicBezTo>
                      <a:pt x="156" y="907"/>
                      <a:pt x="153" y="913"/>
                      <a:pt x="153" y="913"/>
                    </a:cubicBezTo>
                    <a:cubicBezTo>
                      <a:pt x="152" y="917"/>
                      <a:pt x="150" y="922"/>
                      <a:pt x="149" y="927"/>
                    </a:cubicBezTo>
                    <a:cubicBezTo>
                      <a:pt x="149" y="930"/>
                      <a:pt x="149" y="933"/>
                      <a:pt x="149" y="936"/>
                    </a:cubicBezTo>
                    <a:cubicBezTo>
                      <a:pt x="150" y="940"/>
                      <a:pt x="150" y="944"/>
                      <a:pt x="148" y="949"/>
                    </a:cubicBezTo>
                    <a:cubicBezTo>
                      <a:pt x="148" y="950"/>
                      <a:pt x="148" y="950"/>
                      <a:pt x="149" y="951"/>
                    </a:cubicBezTo>
                    <a:cubicBezTo>
                      <a:pt x="149" y="951"/>
                      <a:pt x="150" y="951"/>
                      <a:pt x="151" y="950"/>
                    </a:cubicBezTo>
                    <a:cubicBezTo>
                      <a:pt x="153" y="945"/>
                      <a:pt x="153" y="940"/>
                      <a:pt x="152" y="936"/>
                    </a:cubicBezTo>
                    <a:cubicBezTo>
                      <a:pt x="152" y="933"/>
                      <a:pt x="152" y="930"/>
                      <a:pt x="152" y="927"/>
                    </a:cubicBezTo>
                    <a:cubicBezTo>
                      <a:pt x="153" y="922"/>
                      <a:pt x="154" y="918"/>
                      <a:pt x="156" y="914"/>
                    </a:cubicBezTo>
                    <a:cubicBezTo>
                      <a:pt x="159" y="908"/>
                      <a:pt x="159" y="908"/>
                      <a:pt x="159" y="908"/>
                    </a:cubicBezTo>
                    <a:cubicBezTo>
                      <a:pt x="164" y="894"/>
                      <a:pt x="166" y="879"/>
                      <a:pt x="164" y="864"/>
                    </a:cubicBezTo>
                    <a:cubicBezTo>
                      <a:pt x="162" y="853"/>
                      <a:pt x="162" y="853"/>
                      <a:pt x="162" y="853"/>
                    </a:cubicBezTo>
                    <a:cubicBezTo>
                      <a:pt x="161" y="849"/>
                      <a:pt x="160" y="844"/>
                      <a:pt x="160" y="840"/>
                    </a:cubicBezTo>
                    <a:cubicBezTo>
                      <a:pt x="160" y="840"/>
                      <a:pt x="160" y="840"/>
                      <a:pt x="161" y="841"/>
                    </a:cubicBezTo>
                    <a:cubicBezTo>
                      <a:pt x="171" y="878"/>
                      <a:pt x="182" y="928"/>
                      <a:pt x="169" y="980"/>
                    </a:cubicBezTo>
                    <a:cubicBezTo>
                      <a:pt x="155" y="1038"/>
                      <a:pt x="164" y="1077"/>
                      <a:pt x="173" y="1114"/>
                    </a:cubicBezTo>
                    <a:cubicBezTo>
                      <a:pt x="174" y="1114"/>
                      <a:pt x="174" y="1115"/>
                      <a:pt x="174" y="1115"/>
                    </a:cubicBezTo>
                    <a:cubicBezTo>
                      <a:pt x="173" y="1115"/>
                      <a:pt x="173" y="1116"/>
                      <a:pt x="173" y="1116"/>
                    </a:cubicBezTo>
                    <a:cubicBezTo>
                      <a:pt x="173" y="1122"/>
                      <a:pt x="174" y="1130"/>
                      <a:pt x="175" y="1138"/>
                    </a:cubicBezTo>
                    <a:cubicBezTo>
                      <a:pt x="176" y="1152"/>
                      <a:pt x="178" y="1167"/>
                      <a:pt x="176" y="1175"/>
                    </a:cubicBezTo>
                    <a:cubicBezTo>
                      <a:pt x="172" y="1187"/>
                      <a:pt x="172" y="1187"/>
                      <a:pt x="172" y="1187"/>
                    </a:cubicBezTo>
                    <a:cubicBezTo>
                      <a:pt x="169" y="1196"/>
                      <a:pt x="166" y="1205"/>
                      <a:pt x="166" y="1208"/>
                    </a:cubicBezTo>
                    <a:cubicBezTo>
                      <a:pt x="166" y="1215"/>
                      <a:pt x="164" y="1221"/>
                      <a:pt x="161" y="1227"/>
                    </a:cubicBezTo>
                    <a:cubicBezTo>
                      <a:pt x="159" y="1232"/>
                      <a:pt x="157" y="1238"/>
                      <a:pt x="156" y="1244"/>
                    </a:cubicBezTo>
                    <a:cubicBezTo>
                      <a:pt x="156" y="1248"/>
                      <a:pt x="156" y="1252"/>
                      <a:pt x="156" y="1255"/>
                    </a:cubicBezTo>
                    <a:cubicBezTo>
                      <a:pt x="156" y="1262"/>
                      <a:pt x="157" y="1268"/>
                      <a:pt x="152" y="1277"/>
                    </a:cubicBezTo>
                    <a:cubicBezTo>
                      <a:pt x="152" y="1277"/>
                      <a:pt x="152" y="1278"/>
                      <a:pt x="153" y="1279"/>
                    </a:cubicBezTo>
                    <a:cubicBezTo>
                      <a:pt x="153" y="1279"/>
                      <a:pt x="154" y="1279"/>
                      <a:pt x="155" y="1278"/>
                    </a:cubicBezTo>
                    <a:cubicBezTo>
                      <a:pt x="160" y="1269"/>
                      <a:pt x="159" y="1262"/>
                      <a:pt x="159" y="1255"/>
                    </a:cubicBezTo>
                    <a:cubicBezTo>
                      <a:pt x="159" y="1252"/>
                      <a:pt x="159" y="1248"/>
                      <a:pt x="159" y="1244"/>
                    </a:cubicBezTo>
                    <a:cubicBezTo>
                      <a:pt x="160" y="1239"/>
                      <a:pt x="162" y="1233"/>
                      <a:pt x="164" y="1228"/>
                    </a:cubicBezTo>
                    <a:cubicBezTo>
                      <a:pt x="166" y="1222"/>
                      <a:pt x="169" y="1215"/>
                      <a:pt x="169" y="1208"/>
                    </a:cubicBezTo>
                    <a:cubicBezTo>
                      <a:pt x="169" y="1205"/>
                      <a:pt x="172" y="1196"/>
                      <a:pt x="175" y="1188"/>
                    </a:cubicBezTo>
                    <a:cubicBezTo>
                      <a:pt x="178" y="1176"/>
                      <a:pt x="178" y="1176"/>
                      <a:pt x="178" y="1176"/>
                    </a:cubicBezTo>
                    <a:cubicBezTo>
                      <a:pt x="181" y="1167"/>
                      <a:pt x="179" y="1152"/>
                      <a:pt x="178" y="1138"/>
                    </a:cubicBezTo>
                    <a:cubicBezTo>
                      <a:pt x="177" y="1134"/>
                      <a:pt x="177" y="1131"/>
                      <a:pt x="177" y="1127"/>
                    </a:cubicBezTo>
                    <a:cubicBezTo>
                      <a:pt x="180" y="1142"/>
                      <a:pt x="180" y="1142"/>
                      <a:pt x="180" y="1142"/>
                    </a:cubicBezTo>
                    <a:cubicBezTo>
                      <a:pt x="188" y="1182"/>
                      <a:pt x="188" y="1184"/>
                      <a:pt x="187" y="1209"/>
                    </a:cubicBezTo>
                    <a:cubicBezTo>
                      <a:pt x="186" y="1222"/>
                      <a:pt x="186" y="1222"/>
                      <a:pt x="186" y="1222"/>
                    </a:cubicBezTo>
                    <a:cubicBezTo>
                      <a:pt x="186" y="1239"/>
                      <a:pt x="186" y="1239"/>
                      <a:pt x="186" y="1239"/>
                    </a:cubicBezTo>
                    <a:cubicBezTo>
                      <a:pt x="185" y="1262"/>
                      <a:pt x="181" y="1296"/>
                      <a:pt x="177" y="1328"/>
                    </a:cubicBezTo>
                    <a:cubicBezTo>
                      <a:pt x="173" y="1355"/>
                      <a:pt x="170" y="1380"/>
                      <a:pt x="169" y="1396"/>
                    </a:cubicBezTo>
                    <a:cubicBezTo>
                      <a:pt x="169" y="1407"/>
                      <a:pt x="170" y="1421"/>
                      <a:pt x="171" y="1436"/>
                    </a:cubicBezTo>
                    <a:cubicBezTo>
                      <a:pt x="165" y="1406"/>
                      <a:pt x="158" y="1374"/>
                      <a:pt x="154" y="1342"/>
                    </a:cubicBezTo>
                    <a:cubicBezTo>
                      <a:pt x="142" y="1266"/>
                      <a:pt x="139" y="1143"/>
                      <a:pt x="138" y="1077"/>
                    </a:cubicBezTo>
                    <a:cubicBezTo>
                      <a:pt x="137" y="1038"/>
                      <a:pt x="130" y="991"/>
                      <a:pt x="122" y="945"/>
                    </a:cubicBezTo>
                    <a:cubicBezTo>
                      <a:pt x="116" y="906"/>
                      <a:pt x="111" y="840"/>
                      <a:pt x="111" y="839"/>
                    </a:cubicBezTo>
                    <a:cubicBezTo>
                      <a:pt x="110" y="811"/>
                      <a:pt x="106" y="780"/>
                      <a:pt x="102" y="744"/>
                    </a:cubicBezTo>
                    <a:cubicBezTo>
                      <a:pt x="96" y="702"/>
                      <a:pt x="90" y="653"/>
                      <a:pt x="88" y="596"/>
                    </a:cubicBezTo>
                    <a:cubicBezTo>
                      <a:pt x="86" y="536"/>
                      <a:pt x="88" y="501"/>
                      <a:pt x="92" y="471"/>
                    </a:cubicBezTo>
                    <a:cubicBezTo>
                      <a:pt x="92" y="474"/>
                      <a:pt x="93" y="477"/>
                      <a:pt x="93" y="479"/>
                    </a:cubicBezTo>
                    <a:cubicBezTo>
                      <a:pt x="96" y="490"/>
                      <a:pt x="95" y="514"/>
                      <a:pt x="96" y="514"/>
                    </a:cubicBezTo>
                    <a:close/>
                    <a:moveTo>
                      <a:pt x="202" y="232"/>
                    </a:moveTo>
                    <a:cubicBezTo>
                      <a:pt x="200" y="238"/>
                      <a:pt x="196" y="244"/>
                      <a:pt x="191" y="251"/>
                    </a:cubicBezTo>
                    <a:cubicBezTo>
                      <a:pt x="186" y="259"/>
                      <a:pt x="181" y="267"/>
                      <a:pt x="178" y="275"/>
                    </a:cubicBezTo>
                    <a:cubicBezTo>
                      <a:pt x="178" y="267"/>
                      <a:pt x="179" y="259"/>
                      <a:pt x="181" y="251"/>
                    </a:cubicBezTo>
                    <a:cubicBezTo>
                      <a:pt x="187" y="245"/>
                      <a:pt x="195" y="238"/>
                      <a:pt x="202" y="232"/>
                    </a:cubicBezTo>
                    <a:close/>
                    <a:moveTo>
                      <a:pt x="179" y="246"/>
                    </a:moveTo>
                    <a:cubicBezTo>
                      <a:pt x="178" y="247"/>
                      <a:pt x="178" y="249"/>
                      <a:pt x="177" y="250"/>
                    </a:cubicBezTo>
                    <a:cubicBezTo>
                      <a:pt x="177" y="250"/>
                      <a:pt x="177" y="251"/>
                      <a:pt x="177" y="251"/>
                    </a:cubicBezTo>
                    <a:cubicBezTo>
                      <a:pt x="173" y="255"/>
                      <a:pt x="169" y="259"/>
                      <a:pt x="166" y="262"/>
                    </a:cubicBezTo>
                    <a:cubicBezTo>
                      <a:pt x="169" y="248"/>
                      <a:pt x="173" y="235"/>
                      <a:pt x="183" y="224"/>
                    </a:cubicBezTo>
                    <a:cubicBezTo>
                      <a:pt x="182" y="231"/>
                      <a:pt x="180" y="238"/>
                      <a:pt x="179" y="246"/>
                    </a:cubicBezTo>
                    <a:close/>
                    <a:moveTo>
                      <a:pt x="164" y="274"/>
                    </a:moveTo>
                    <a:cubicBezTo>
                      <a:pt x="164" y="272"/>
                      <a:pt x="164" y="272"/>
                      <a:pt x="164" y="272"/>
                    </a:cubicBezTo>
                    <a:cubicBezTo>
                      <a:pt x="164" y="272"/>
                      <a:pt x="165" y="271"/>
                      <a:pt x="165" y="270"/>
                    </a:cubicBezTo>
                    <a:cubicBezTo>
                      <a:pt x="166" y="269"/>
                      <a:pt x="177" y="257"/>
                      <a:pt x="177" y="258"/>
                    </a:cubicBezTo>
                    <a:cubicBezTo>
                      <a:pt x="175" y="267"/>
                      <a:pt x="174" y="277"/>
                      <a:pt x="173" y="286"/>
                    </a:cubicBezTo>
                    <a:cubicBezTo>
                      <a:pt x="173" y="287"/>
                      <a:pt x="164" y="297"/>
                      <a:pt x="159" y="301"/>
                    </a:cubicBezTo>
                    <a:cubicBezTo>
                      <a:pt x="159" y="301"/>
                      <a:pt x="162" y="282"/>
                      <a:pt x="164" y="274"/>
                    </a:cubicBezTo>
                    <a:close/>
                    <a:moveTo>
                      <a:pt x="153" y="304"/>
                    </a:moveTo>
                    <a:cubicBezTo>
                      <a:pt x="153" y="304"/>
                      <a:pt x="148" y="310"/>
                      <a:pt x="140" y="319"/>
                    </a:cubicBezTo>
                    <a:cubicBezTo>
                      <a:pt x="132" y="329"/>
                      <a:pt x="123" y="341"/>
                      <a:pt x="123" y="341"/>
                    </a:cubicBezTo>
                    <a:cubicBezTo>
                      <a:pt x="134" y="318"/>
                      <a:pt x="145" y="298"/>
                      <a:pt x="157" y="279"/>
                    </a:cubicBezTo>
                    <a:cubicBezTo>
                      <a:pt x="156" y="288"/>
                      <a:pt x="155" y="296"/>
                      <a:pt x="153" y="304"/>
                    </a:cubicBezTo>
                    <a:close/>
                    <a:moveTo>
                      <a:pt x="195" y="209"/>
                    </a:moveTo>
                    <a:cubicBezTo>
                      <a:pt x="191" y="216"/>
                      <a:pt x="188" y="223"/>
                      <a:pt x="185" y="230"/>
                    </a:cubicBezTo>
                    <a:cubicBezTo>
                      <a:pt x="185" y="227"/>
                      <a:pt x="186" y="223"/>
                      <a:pt x="187" y="220"/>
                    </a:cubicBezTo>
                    <a:cubicBezTo>
                      <a:pt x="188" y="217"/>
                      <a:pt x="191" y="213"/>
                      <a:pt x="195" y="209"/>
                    </a:cubicBezTo>
                    <a:close/>
                    <a:moveTo>
                      <a:pt x="184" y="218"/>
                    </a:moveTo>
                    <a:cubicBezTo>
                      <a:pt x="177" y="225"/>
                      <a:pt x="172" y="233"/>
                      <a:pt x="169" y="242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2" y="223"/>
                      <a:pt x="172" y="217"/>
                      <a:pt x="173" y="211"/>
                    </a:cubicBezTo>
                    <a:cubicBezTo>
                      <a:pt x="173" y="211"/>
                      <a:pt x="173" y="211"/>
                      <a:pt x="173" y="211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8" y="199"/>
                      <a:pt x="184" y="186"/>
                      <a:pt x="196" y="177"/>
                    </a:cubicBezTo>
                    <a:cubicBezTo>
                      <a:pt x="193" y="185"/>
                      <a:pt x="189" y="199"/>
                      <a:pt x="184" y="218"/>
                    </a:cubicBezTo>
                    <a:close/>
                    <a:moveTo>
                      <a:pt x="180" y="179"/>
                    </a:moveTo>
                    <a:cubicBezTo>
                      <a:pt x="185" y="176"/>
                      <a:pt x="190" y="175"/>
                      <a:pt x="194" y="174"/>
                    </a:cubicBezTo>
                    <a:cubicBezTo>
                      <a:pt x="184" y="182"/>
                      <a:pt x="178" y="192"/>
                      <a:pt x="174" y="202"/>
                    </a:cubicBezTo>
                    <a:cubicBezTo>
                      <a:pt x="175" y="195"/>
                      <a:pt x="176" y="188"/>
                      <a:pt x="177" y="181"/>
                    </a:cubicBezTo>
                    <a:cubicBezTo>
                      <a:pt x="178" y="180"/>
                      <a:pt x="179" y="179"/>
                      <a:pt x="180" y="179"/>
                    </a:cubicBezTo>
                    <a:close/>
                    <a:moveTo>
                      <a:pt x="187" y="138"/>
                    </a:moveTo>
                    <a:cubicBezTo>
                      <a:pt x="187" y="138"/>
                      <a:pt x="193" y="136"/>
                      <a:pt x="194" y="135"/>
                    </a:cubicBezTo>
                    <a:cubicBezTo>
                      <a:pt x="189" y="140"/>
                      <a:pt x="185" y="147"/>
                      <a:pt x="182" y="153"/>
                    </a:cubicBezTo>
                    <a:cubicBezTo>
                      <a:pt x="183" y="148"/>
                      <a:pt x="184" y="143"/>
                      <a:pt x="185" y="139"/>
                    </a:cubicBezTo>
                    <a:lnTo>
                      <a:pt x="187" y="138"/>
                    </a:lnTo>
                    <a:close/>
                    <a:moveTo>
                      <a:pt x="167" y="123"/>
                    </a:moveTo>
                    <a:cubicBezTo>
                      <a:pt x="177" y="115"/>
                      <a:pt x="187" y="107"/>
                      <a:pt x="194" y="102"/>
                    </a:cubicBezTo>
                    <a:cubicBezTo>
                      <a:pt x="189" y="110"/>
                      <a:pt x="185" y="123"/>
                      <a:pt x="182" y="136"/>
                    </a:cubicBezTo>
                    <a:cubicBezTo>
                      <a:pt x="174" y="140"/>
                      <a:pt x="156" y="147"/>
                      <a:pt x="156" y="147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60" y="137"/>
                      <a:pt x="163" y="128"/>
                      <a:pt x="167" y="123"/>
                    </a:cubicBezTo>
                    <a:close/>
                    <a:moveTo>
                      <a:pt x="112" y="175"/>
                    </a:moveTo>
                    <a:cubicBezTo>
                      <a:pt x="109" y="177"/>
                      <a:pt x="106" y="180"/>
                      <a:pt x="105" y="183"/>
                    </a:cubicBezTo>
                    <a:cubicBezTo>
                      <a:pt x="105" y="183"/>
                      <a:pt x="105" y="183"/>
                      <a:pt x="105" y="184"/>
                    </a:cubicBezTo>
                    <a:cubicBezTo>
                      <a:pt x="104" y="184"/>
                      <a:pt x="104" y="184"/>
                      <a:pt x="104" y="185"/>
                    </a:cubicBezTo>
                    <a:cubicBezTo>
                      <a:pt x="106" y="180"/>
                      <a:pt x="107" y="176"/>
                      <a:pt x="108" y="171"/>
                    </a:cubicBezTo>
                    <a:cubicBezTo>
                      <a:pt x="110" y="163"/>
                      <a:pt x="113" y="155"/>
                      <a:pt x="116" y="148"/>
                    </a:cubicBezTo>
                    <a:cubicBezTo>
                      <a:pt x="122" y="138"/>
                      <a:pt x="130" y="131"/>
                      <a:pt x="138" y="123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0" y="121"/>
                      <a:pt x="140" y="121"/>
                      <a:pt x="139" y="122"/>
                    </a:cubicBezTo>
                    <a:cubicBezTo>
                      <a:pt x="135" y="131"/>
                      <a:pt x="130" y="141"/>
                      <a:pt x="133" y="151"/>
                    </a:cubicBezTo>
                    <a:cubicBezTo>
                      <a:pt x="126" y="158"/>
                      <a:pt x="118" y="166"/>
                      <a:pt x="112" y="175"/>
                    </a:cubicBezTo>
                    <a:close/>
                    <a:moveTo>
                      <a:pt x="147" y="151"/>
                    </a:moveTo>
                    <a:cubicBezTo>
                      <a:pt x="141" y="155"/>
                      <a:pt x="132" y="159"/>
                      <a:pt x="124" y="165"/>
                    </a:cubicBezTo>
                    <a:cubicBezTo>
                      <a:pt x="135" y="152"/>
                      <a:pt x="148" y="140"/>
                      <a:pt x="160" y="129"/>
                    </a:cubicBezTo>
                    <a:cubicBezTo>
                      <a:pt x="157" y="135"/>
                      <a:pt x="155" y="141"/>
                      <a:pt x="152" y="149"/>
                    </a:cubicBezTo>
                    <a:lnTo>
                      <a:pt x="147" y="151"/>
                    </a:lnTo>
                    <a:close/>
                    <a:moveTo>
                      <a:pt x="136" y="214"/>
                    </a:moveTo>
                    <a:cubicBezTo>
                      <a:pt x="142" y="194"/>
                      <a:pt x="150" y="169"/>
                      <a:pt x="156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79" y="149"/>
                      <a:pt x="177" y="158"/>
                      <a:pt x="176" y="167"/>
                    </a:cubicBezTo>
                    <a:cubicBezTo>
                      <a:pt x="175" y="169"/>
                      <a:pt x="175" y="171"/>
                      <a:pt x="175" y="173"/>
                    </a:cubicBezTo>
                    <a:cubicBezTo>
                      <a:pt x="174" y="173"/>
                      <a:pt x="175" y="173"/>
                      <a:pt x="175" y="174"/>
                    </a:cubicBezTo>
                    <a:cubicBezTo>
                      <a:pt x="175" y="176"/>
                      <a:pt x="174" y="177"/>
                      <a:pt x="174" y="179"/>
                    </a:cubicBezTo>
                    <a:cubicBezTo>
                      <a:pt x="172" y="180"/>
                      <a:pt x="171" y="181"/>
                      <a:pt x="171" y="182"/>
                    </a:cubicBezTo>
                    <a:cubicBezTo>
                      <a:pt x="159" y="189"/>
                      <a:pt x="144" y="208"/>
                      <a:pt x="135" y="221"/>
                    </a:cubicBezTo>
                    <a:lnTo>
                      <a:pt x="136" y="214"/>
                    </a:lnTo>
                    <a:close/>
                    <a:moveTo>
                      <a:pt x="134" y="234"/>
                    </a:moveTo>
                    <a:cubicBezTo>
                      <a:pt x="134" y="232"/>
                      <a:pt x="159" y="193"/>
                      <a:pt x="173" y="184"/>
                    </a:cubicBezTo>
                    <a:cubicBezTo>
                      <a:pt x="173" y="184"/>
                      <a:pt x="173" y="184"/>
                      <a:pt x="173" y="183"/>
                    </a:cubicBezTo>
                    <a:cubicBezTo>
                      <a:pt x="170" y="207"/>
                      <a:pt x="160" y="264"/>
                      <a:pt x="159" y="265"/>
                    </a:cubicBezTo>
                    <a:cubicBezTo>
                      <a:pt x="137" y="295"/>
                      <a:pt x="115" y="335"/>
                      <a:pt x="101" y="373"/>
                    </a:cubicBezTo>
                    <a:cubicBezTo>
                      <a:pt x="105" y="330"/>
                      <a:pt x="114" y="278"/>
                      <a:pt x="134" y="234"/>
                    </a:cubicBezTo>
                    <a:close/>
                    <a:moveTo>
                      <a:pt x="148" y="349"/>
                    </a:moveTo>
                    <a:cubicBezTo>
                      <a:pt x="128" y="371"/>
                      <a:pt x="109" y="393"/>
                      <a:pt x="97" y="420"/>
                    </a:cubicBezTo>
                    <a:cubicBezTo>
                      <a:pt x="97" y="418"/>
                      <a:pt x="97" y="417"/>
                      <a:pt x="98" y="415"/>
                    </a:cubicBezTo>
                    <a:cubicBezTo>
                      <a:pt x="100" y="399"/>
                      <a:pt x="106" y="381"/>
                      <a:pt x="113" y="362"/>
                    </a:cubicBezTo>
                    <a:cubicBezTo>
                      <a:pt x="125" y="342"/>
                      <a:pt x="138" y="327"/>
                      <a:pt x="154" y="311"/>
                    </a:cubicBezTo>
                    <a:cubicBezTo>
                      <a:pt x="151" y="325"/>
                      <a:pt x="149" y="337"/>
                      <a:pt x="148" y="349"/>
                    </a:cubicBezTo>
                    <a:close/>
                    <a:moveTo>
                      <a:pt x="190" y="284"/>
                    </a:moveTo>
                    <a:cubicBezTo>
                      <a:pt x="187" y="289"/>
                      <a:pt x="184" y="293"/>
                      <a:pt x="181" y="299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6" y="312"/>
                      <a:pt x="176" y="315"/>
                      <a:pt x="172" y="320"/>
                    </a:cubicBezTo>
                    <a:cubicBezTo>
                      <a:pt x="172" y="320"/>
                      <a:pt x="172" y="320"/>
                      <a:pt x="172" y="321"/>
                    </a:cubicBezTo>
                    <a:cubicBezTo>
                      <a:pt x="166" y="328"/>
                      <a:pt x="162" y="334"/>
                      <a:pt x="155" y="341"/>
                    </a:cubicBezTo>
                    <a:cubicBezTo>
                      <a:pt x="156" y="330"/>
                      <a:pt x="157" y="319"/>
                      <a:pt x="159" y="305"/>
                    </a:cubicBezTo>
                    <a:cubicBezTo>
                      <a:pt x="165" y="300"/>
                      <a:pt x="169" y="295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7" y="290"/>
                      <a:pt x="177" y="289"/>
                      <a:pt x="177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9" y="287"/>
                      <a:pt x="179" y="287"/>
                      <a:pt x="179" y="287"/>
                    </a:cubicBezTo>
                    <a:cubicBezTo>
                      <a:pt x="185" y="282"/>
                      <a:pt x="190" y="278"/>
                      <a:pt x="197" y="271"/>
                    </a:cubicBezTo>
                    <a:cubicBezTo>
                      <a:pt x="195" y="277"/>
                      <a:pt x="194" y="279"/>
                      <a:pt x="190" y="284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252">
                <a:extLst>
                  <a:ext uri="{FF2B5EF4-FFF2-40B4-BE49-F238E27FC236}">
                    <a16:creationId xmlns:a16="http://schemas.microsoft.com/office/drawing/2014/main" id="{BD103865-8C21-8CC9-455B-2A2A1EA820B1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3727450" y="1625600"/>
                <a:ext cx="69850" cy="26987"/>
              </a:xfrm>
              <a:custGeom>
                <a:avLst/>
                <a:gdLst>
                  <a:gd name="T0" fmla="*/ 76 w 33"/>
                  <a:gd name="T1" fmla="*/ 0 h 13"/>
                  <a:gd name="T2" fmla="*/ 44 w 33"/>
                  <a:gd name="T3" fmla="*/ 9 h 13"/>
                  <a:gd name="T4" fmla="*/ 5 w 33"/>
                  <a:gd name="T5" fmla="*/ 17 h 13"/>
                  <a:gd name="T6" fmla="*/ 0 w 33"/>
                  <a:gd name="T7" fmla="*/ 21 h 13"/>
                  <a:gd name="T8" fmla="*/ 1 w 33"/>
                  <a:gd name="T9" fmla="*/ 24 h 13"/>
                  <a:gd name="T10" fmla="*/ 48 w 33"/>
                  <a:gd name="T11" fmla="*/ 16 h 13"/>
                  <a:gd name="T12" fmla="*/ 76 w 33"/>
                  <a:gd name="T13" fmla="*/ 7 h 13"/>
                  <a:gd name="T14" fmla="*/ 79 w 33"/>
                  <a:gd name="T15" fmla="*/ 1 h 13"/>
                  <a:gd name="T16" fmla="*/ 76 w 3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3">
                    <a:moveTo>
                      <a:pt x="32" y="0"/>
                    </a:moveTo>
                    <a:cubicBezTo>
                      <a:pt x="27" y="0"/>
                      <a:pt x="23" y="2"/>
                      <a:pt x="19" y="4"/>
                    </a:cubicBezTo>
                    <a:cubicBezTo>
                      <a:pt x="14" y="7"/>
                      <a:pt x="9" y="10"/>
                      <a:pt x="2" y="8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9" y="13"/>
                      <a:pt x="15" y="10"/>
                      <a:pt x="20" y="7"/>
                    </a:cubicBezTo>
                    <a:cubicBezTo>
                      <a:pt x="24" y="5"/>
                      <a:pt x="28" y="3"/>
                      <a:pt x="32" y="3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253">
                <a:extLst>
                  <a:ext uri="{FF2B5EF4-FFF2-40B4-BE49-F238E27FC236}">
                    <a16:creationId xmlns:a16="http://schemas.microsoft.com/office/drawing/2014/main" id="{EA9F44EF-5CAF-E01C-E6B3-829E2995472D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3895725" y="6096000"/>
                <a:ext cx="34925" cy="144462"/>
              </a:xfrm>
              <a:custGeom>
                <a:avLst/>
                <a:gdLst>
                  <a:gd name="T0" fmla="*/ 40 w 16"/>
                  <a:gd name="T1" fmla="*/ 1 h 68"/>
                  <a:gd name="T2" fmla="*/ 41 w 16"/>
                  <a:gd name="T3" fmla="*/ 7 h 68"/>
                  <a:gd name="T4" fmla="*/ 8 w 16"/>
                  <a:gd name="T5" fmla="*/ 161 h 68"/>
                  <a:gd name="T6" fmla="*/ 1 w 16"/>
                  <a:gd name="T7" fmla="*/ 163 h 68"/>
                  <a:gd name="T8" fmla="*/ 0 w 16"/>
                  <a:gd name="T9" fmla="*/ 161 h 68"/>
                  <a:gd name="T10" fmla="*/ 34 w 16"/>
                  <a:gd name="T11" fmla="*/ 1 h 68"/>
                  <a:gd name="T12" fmla="*/ 40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5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8" y="15"/>
                      <a:pt x="3" y="40"/>
                      <a:pt x="3" y="67"/>
                    </a:cubicBezTo>
                    <a:cubicBezTo>
                      <a:pt x="3" y="68"/>
                      <a:pt x="2" y="68"/>
                      <a:pt x="1" y="68"/>
                    </a:cubicBezTo>
                    <a:cubicBezTo>
                      <a:pt x="1" y="68"/>
                      <a:pt x="0" y="68"/>
                      <a:pt x="0" y="67"/>
                    </a:cubicBezTo>
                    <a:cubicBezTo>
                      <a:pt x="0" y="40"/>
                      <a:pt x="5" y="14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254">
                <a:extLst>
                  <a:ext uri="{FF2B5EF4-FFF2-40B4-BE49-F238E27FC236}">
                    <a16:creationId xmlns:a16="http://schemas.microsoft.com/office/drawing/2014/main" id="{F4BAF8D7-1CBD-C769-2362-D5ECDE049688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3841750" y="2446338"/>
                <a:ext cx="444500" cy="352425"/>
              </a:xfrm>
              <a:custGeom>
                <a:avLst/>
                <a:gdLst>
                  <a:gd name="T0" fmla="*/ 7 w 210"/>
                  <a:gd name="T1" fmla="*/ 1 h 166"/>
                  <a:gd name="T2" fmla="*/ 244 w 210"/>
                  <a:gd name="T3" fmla="*/ 100 h 166"/>
                  <a:gd name="T4" fmla="*/ 497 w 210"/>
                  <a:gd name="T5" fmla="*/ 292 h 166"/>
                  <a:gd name="T6" fmla="*/ 471 w 210"/>
                  <a:gd name="T7" fmla="*/ 356 h 166"/>
                  <a:gd name="T8" fmla="*/ 348 w 210"/>
                  <a:gd name="T9" fmla="*/ 397 h 166"/>
                  <a:gd name="T10" fmla="*/ 343 w 210"/>
                  <a:gd name="T11" fmla="*/ 392 h 166"/>
                  <a:gd name="T12" fmla="*/ 348 w 210"/>
                  <a:gd name="T13" fmla="*/ 391 h 166"/>
                  <a:gd name="T14" fmla="*/ 468 w 210"/>
                  <a:gd name="T15" fmla="*/ 352 h 166"/>
                  <a:gd name="T16" fmla="*/ 491 w 210"/>
                  <a:gd name="T17" fmla="*/ 292 h 166"/>
                  <a:gd name="T18" fmla="*/ 241 w 210"/>
                  <a:gd name="T19" fmla="*/ 107 h 166"/>
                  <a:gd name="T20" fmla="*/ 1 w 210"/>
                  <a:gd name="T21" fmla="*/ 7 h 166"/>
                  <a:gd name="T22" fmla="*/ 1 w 210"/>
                  <a:gd name="T23" fmla="*/ 1 h 166"/>
                  <a:gd name="T24" fmla="*/ 7 w 210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0" h="166">
                    <a:moveTo>
                      <a:pt x="3" y="1"/>
                    </a:moveTo>
                    <a:cubicBezTo>
                      <a:pt x="19" y="20"/>
                      <a:pt x="60" y="30"/>
                      <a:pt x="103" y="42"/>
                    </a:cubicBezTo>
                    <a:cubicBezTo>
                      <a:pt x="173" y="60"/>
                      <a:pt x="208" y="87"/>
                      <a:pt x="210" y="122"/>
                    </a:cubicBezTo>
                    <a:cubicBezTo>
                      <a:pt x="210" y="133"/>
                      <a:pt x="206" y="142"/>
                      <a:pt x="199" y="149"/>
                    </a:cubicBezTo>
                    <a:cubicBezTo>
                      <a:pt x="182" y="166"/>
                      <a:pt x="148" y="166"/>
                      <a:pt x="147" y="166"/>
                    </a:cubicBezTo>
                    <a:cubicBezTo>
                      <a:pt x="146" y="166"/>
                      <a:pt x="145" y="165"/>
                      <a:pt x="145" y="164"/>
                    </a:cubicBezTo>
                    <a:cubicBezTo>
                      <a:pt x="145" y="164"/>
                      <a:pt x="146" y="163"/>
                      <a:pt x="147" y="163"/>
                    </a:cubicBezTo>
                    <a:cubicBezTo>
                      <a:pt x="147" y="163"/>
                      <a:pt x="181" y="163"/>
                      <a:pt x="197" y="147"/>
                    </a:cubicBezTo>
                    <a:cubicBezTo>
                      <a:pt x="204" y="140"/>
                      <a:pt x="207" y="132"/>
                      <a:pt x="207" y="122"/>
                    </a:cubicBezTo>
                    <a:cubicBezTo>
                      <a:pt x="206" y="89"/>
                      <a:pt x="170" y="63"/>
                      <a:pt x="102" y="45"/>
                    </a:cubicBezTo>
                    <a:cubicBezTo>
                      <a:pt x="59" y="33"/>
                      <a:pt x="17" y="22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255">
                <a:extLst>
                  <a:ext uri="{FF2B5EF4-FFF2-40B4-BE49-F238E27FC236}">
                    <a16:creationId xmlns:a16="http://schemas.microsoft.com/office/drawing/2014/main" id="{4819512B-C140-E018-5063-DD2C979FC2C1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3844925" y="2538413"/>
                <a:ext cx="427038" cy="342900"/>
              </a:xfrm>
              <a:custGeom>
                <a:avLst/>
                <a:gdLst>
                  <a:gd name="T0" fmla="*/ 7 w 201"/>
                  <a:gd name="T1" fmla="*/ 0 h 162"/>
                  <a:gd name="T2" fmla="*/ 242 w 201"/>
                  <a:gd name="T3" fmla="*/ 97 h 162"/>
                  <a:gd name="T4" fmla="*/ 482 w 201"/>
                  <a:gd name="T5" fmla="*/ 277 h 162"/>
                  <a:gd name="T6" fmla="*/ 459 w 201"/>
                  <a:gd name="T7" fmla="*/ 341 h 162"/>
                  <a:gd name="T8" fmla="*/ 324 w 201"/>
                  <a:gd name="T9" fmla="*/ 379 h 162"/>
                  <a:gd name="T10" fmla="*/ 321 w 201"/>
                  <a:gd name="T11" fmla="*/ 377 h 162"/>
                  <a:gd name="T12" fmla="*/ 324 w 201"/>
                  <a:gd name="T13" fmla="*/ 372 h 162"/>
                  <a:gd name="T14" fmla="*/ 454 w 201"/>
                  <a:gd name="T15" fmla="*/ 336 h 162"/>
                  <a:gd name="T16" fmla="*/ 475 w 201"/>
                  <a:gd name="T17" fmla="*/ 277 h 162"/>
                  <a:gd name="T18" fmla="*/ 240 w 201"/>
                  <a:gd name="T19" fmla="*/ 105 h 162"/>
                  <a:gd name="T20" fmla="*/ 0 w 201"/>
                  <a:gd name="T21" fmla="*/ 5 h 162"/>
                  <a:gd name="T22" fmla="*/ 0 w 201"/>
                  <a:gd name="T23" fmla="*/ 0 h 162"/>
                  <a:gd name="T24" fmla="*/ 7 w 201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62">
                    <a:moveTo>
                      <a:pt x="3" y="0"/>
                    </a:moveTo>
                    <a:cubicBezTo>
                      <a:pt x="19" y="19"/>
                      <a:pt x="58" y="30"/>
                      <a:pt x="101" y="41"/>
                    </a:cubicBezTo>
                    <a:cubicBezTo>
                      <a:pt x="150" y="54"/>
                      <a:pt x="200" y="73"/>
                      <a:pt x="201" y="117"/>
                    </a:cubicBezTo>
                    <a:cubicBezTo>
                      <a:pt x="201" y="128"/>
                      <a:pt x="198" y="137"/>
                      <a:pt x="191" y="144"/>
                    </a:cubicBezTo>
                    <a:cubicBezTo>
                      <a:pt x="173" y="162"/>
                      <a:pt x="137" y="160"/>
                      <a:pt x="135" y="160"/>
                    </a:cubicBezTo>
                    <a:cubicBezTo>
                      <a:pt x="134" y="160"/>
                      <a:pt x="134" y="160"/>
                      <a:pt x="134" y="159"/>
                    </a:cubicBezTo>
                    <a:cubicBezTo>
                      <a:pt x="134" y="158"/>
                      <a:pt x="135" y="157"/>
                      <a:pt x="135" y="157"/>
                    </a:cubicBezTo>
                    <a:cubicBezTo>
                      <a:pt x="136" y="157"/>
                      <a:pt x="172" y="159"/>
                      <a:pt x="189" y="142"/>
                    </a:cubicBezTo>
                    <a:cubicBezTo>
                      <a:pt x="195" y="135"/>
                      <a:pt x="198" y="127"/>
                      <a:pt x="198" y="117"/>
                    </a:cubicBezTo>
                    <a:cubicBezTo>
                      <a:pt x="197" y="75"/>
                      <a:pt x="148" y="57"/>
                      <a:pt x="100" y="44"/>
                    </a:cubicBezTo>
                    <a:cubicBezTo>
                      <a:pt x="57" y="33"/>
                      <a:pt x="17" y="2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256">
                <a:extLst>
                  <a:ext uri="{FF2B5EF4-FFF2-40B4-BE49-F238E27FC236}">
                    <a16:creationId xmlns:a16="http://schemas.microsoft.com/office/drawing/2014/main" id="{A4DFCBA7-15E2-45A2-A749-5834FAF9182E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3851275" y="2622550"/>
                <a:ext cx="403225" cy="338137"/>
              </a:xfrm>
              <a:custGeom>
                <a:avLst/>
                <a:gdLst>
                  <a:gd name="T0" fmla="*/ 7 w 190"/>
                  <a:gd name="T1" fmla="*/ 0 h 160"/>
                  <a:gd name="T2" fmla="*/ 234 w 190"/>
                  <a:gd name="T3" fmla="*/ 97 h 160"/>
                  <a:gd name="T4" fmla="*/ 455 w 190"/>
                  <a:gd name="T5" fmla="*/ 277 h 160"/>
                  <a:gd name="T6" fmla="*/ 430 w 190"/>
                  <a:gd name="T7" fmla="*/ 337 h 160"/>
                  <a:gd name="T8" fmla="*/ 301 w 190"/>
                  <a:gd name="T9" fmla="*/ 373 h 160"/>
                  <a:gd name="T10" fmla="*/ 297 w 190"/>
                  <a:gd name="T11" fmla="*/ 369 h 160"/>
                  <a:gd name="T12" fmla="*/ 301 w 190"/>
                  <a:gd name="T13" fmla="*/ 365 h 160"/>
                  <a:gd name="T14" fmla="*/ 425 w 190"/>
                  <a:gd name="T15" fmla="*/ 333 h 160"/>
                  <a:gd name="T16" fmla="*/ 447 w 190"/>
                  <a:gd name="T17" fmla="*/ 277 h 160"/>
                  <a:gd name="T18" fmla="*/ 233 w 190"/>
                  <a:gd name="T19" fmla="*/ 105 h 160"/>
                  <a:gd name="T20" fmla="*/ 1 w 190"/>
                  <a:gd name="T21" fmla="*/ 5 h 160"/>
                  <a:gd name="T22" fmla="*/ 1 w 190"/>
                  <a:gd name="T23" fmla="*/ 0 h 160"/>
                  <a:gd name="T24" fmla="*/ 7 w 190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160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40" y="52"/>
                      <a:pt x="188" y="71"/>
                      <a:pt x="190" y="117"/>
                    </a:cubicBezTo>
                    <a:cubicBezTo>
                      <a:pt x="190" y="128"/>
                      <a:pt x="187" y="137"/>
                      <a:pt x="180" y="143"/>
                    </a:cubicBezTo>
                    <a:cubicBezTo>
                      <a:pt x="162" y="160"/>
                      <a:pt x="127" y="158"/>
                      <a:pt x="126" y="158"/>
                    </a:cubicBezTo>
                    <a:cubicBezTo>
                      <a:pt x="125" y="158"/>
                      <a:pt x="124" y="157"/>
                      <a:pt x="124" y="156"/>
                    </a:cubicBezTo>
                    <a:cubicBezTo>
                      <a:pt x="124" y="155"/>
                      <a:pt x="125" y="155"/>
                      <a:pt x="126" y="155"/>
                    </a:cubicBezTo>
                    <a:cubicBezTo>
                      <a:pt x="126" y="155"/>
                      <a:pt x="161" y="157"/>
                      <a:pt x="178" y="141"/>
                    </a:cubicBezTo>
                    <a:cubicBezTo>
                      <a:pt x="184" y="135"/>
                      <a:pt x="187" y="127"/>
                      <a:pt x="187" y="117"/>
                    </a:cubicBezTo>
                    <a:cubicBezTo>
                      <a:pt x="186" y="73"/>
                      <a:pt x="141" y="56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257">
                <a:extLst>
                  <a:ext uri="{FF2B5EF4-FFF2-40B4-BE49-F238E27FC236}">
                    <a16:creationId xmlns:a16="http://schemas.microsoft.com/office/drawing/2014/main" id="{89EAAE37-F556-6774-8DCD-29C36A65ED8C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3851275" y="2706688"/>
                <a:ext cx="388938" cy="284162"/>
              </a:xfrm>
              <a:custGeom>
                <a:avLst/>
                <a:gdLst>
                  <a:gd name="T0" fmla="*/ 7 w 183"/>
                  <a:gd name="T1" fmla="*/ 0 h 134"/>
                  <a:gd name="T2" fmla="*/ 234 w 183"/>
                  <a:gd name="T3" fmla="*/ 98 h 134"/>
                  <a:gd name="T4" fmla="*/ 439 w 183"/>
                  <a:gd name="T5" fmla="*/ 246 h 134"/>
                  <a:gd name="T6" fmla="*/ 391 w 183"/>
                  <a:gd name="T7" fmla="*/ 319 h 134"/>
                  <a:gd name="T8" fmla="*/ 390 w 183"/>
                  <a:gd name="T9" fmla="*/ 314 h 134"/>
                  <a:gd name="T10" fmla="*/ 391 w 183"/>
                  <a:gd name="T11" fmla="*/ 313 h 134"/>
                  <a:gd name="T12" fmla="*/ 432 w 183"/>
                  <a:gd name="T13" fmla="*/ 246 h 134"/>
                  <a:gd name="T14" fmla="*/ 233 w 183"/>
                  <a:gd name="T15" fmla="*/ 106 h 134"/>
                  <a:gd name="T16" fmla="*/ 1 w 183"/>
                  <a:gd name="T17" fmla="*/ 5 h 134"/>
                  <a:gd name="T18" fmla="*/ 1 w 183"/>
                  <a:gd name="T19" fmla="*/ 0 h 134"/>
                  <a:gd name="T20" fmla="*/ 7 w 183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34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37" y="52"/>
                      <a:pt x="183" y="74"/>
                      <a:pt x="183" y="103"/>
                    </a:cubicBezTo>
                    <a:cubicBezTo>
                      <a:pt x="183" y="130"/>
                      <a:pt x="163" y="134"/>
                      <a:pt x="163" y="134"/>
                    </a:cubicBezTo>
                    <a:cubicBezTo>
                      <a:pt x="162" y="134"/>
                      <a:pt x="162" y="133"/>
                      <a:pt x="162" y="132"/>
                    </a:cubicBezTo>
                    <a:cubicBezTo>
                      <a:pt x="161" y="132"/>
                      <a:pt x="162" y="131"/>
                      <a:pt x="163" y="131"/>
                    </a:cubicBezTo>
                    <a:cubicBezTo>
                      <a:pt x="164" y="131"/>
                      <a:pt x="180" y="128"/>
                      <a:pt x="180" y="103"/>
                    </a:cubicBezTo>
                    <a:cubicBezTo>
                      <a:pt x="180" y="77"/>
                      <a:pt x="138" y="55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258">
                <a:extLst>
                  <a:ext uri="{FF2B5EF4-FFF2-40B4-BE49-F238E27FC236}">
                    <a16:creationId xmlns:a16="http://schemas.microsoft.com/office/drawing/2014/main" id="{79994F10-F3C4-6D1E-8FCB-04EDF86200C1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3836988" y="2357438"/>
                <a:ext cx="449263" cy="346075"/>
              </a:xfrm>
              <a:custGeom>
                <a:avLst/>
                <a:gdLst>
                  <a:gd name="T0" fmla="*/ 7 w 212"/>
                  <a:gd name="T1" fmla="*/ 1 h 163"/>
                  <a:gd name="T2" fmla="*/ 180 w 212"/>
                  <a:gd name="T3" fmla="*/ 78 h 163"/>
                  <a:gd name="T4" fmla="*/ 250 w 212"/>
                  <a:gd name="T5" fmla="*/ 91 h 163"/>
                  <a:gd name="T6" fmla="*/ 505 w 212"/>
                  <a:gd name="T7" fmla="*/ 282 h 163"/>
                  <a:gd name="T8" fmla="*/ 478 w 212"/>
                  <a:gd name="T9" fmla="*/ 346 h 163"/>
                  <a:gd name="T10" fmla="*/ 355 w 212"/>
                  <a:gd name="T11" fmla="*/ 391 h 163"/>
                  <a:gd name="T12" fmla="*/ 350 w 212"/>
                  <a:gd name="T13" fmla="*/ 385 h 163"/>
                  <a:gd name="T14" fmla="*/ 355 w 212"/>
                  <a:gd name="T15" fmla="*/ 383 h 163"/>
                  <a:gd name="T16" fmla="*/ 474 w 212"/>
                  <a:gd name="T17" fmla="*/ 341 h 163"/>
                  <a:gd name="T18" fmla="*/ 497 w 212"/>
                  <a:gd name="T19" fmla="*/ 282 h 163"/>
                  <a:gd name="T20" fmla="*/ 248 w 212"/>
                  <a:gd name="T21" fmla="*/ 99 h 163"/>
                  <a:gd name="T22" fmla="*/ 180 w 212"/>
                  <a:gd name="T23" fmla="*/ 84 h 163"/>
                  <a:gd name="T24" fmla="*/ 0 w 212"/>
                  <a:gd name="T25" fmla="*/ 7 h 163"/>
                  <a:gd name="T26" fmla="*/ 0 w 212"/>
                  <a:gd name="T27" fmla="*/ 1 h 163"/>
                  <a:gd name="T28" fmla="*/ 7 w 212"/>
                  <a:gd name="T29" fmla="*/ 1 h 1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1" h="163">
                    <a:moveTo>
                      <a:pt x="3" y="1"/>
                    </a:moveTo>
                    <a:cubicBezTo>
                      <a:pt x="20" y="25"/>
                      <a:pt x="48" y="26"/>
                      <a:pt x="76" y="32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75" y="57"/>
                      <a:pt x="210" y="84"/>
                      <a:pt x="212" y="118"/>
                    </a:cubicBezTo>
                    <a:cubicBezTo>
                      <a:pt x="212" y="129"/>
                      <a:pt x="208" y="138"/>
                      <a:pt x="201" y="145"/>
                    </a:cubicBezTo>
                    <a:cubicBezTo>
                      <a:pt x="184" y="163"/>
                      <a:pt x="150" y="163"/>
                      <a:pt x="149" y="163"/>
                    </a:cubicBezTo>
                    <a:cubicBezTo>
                      <a:pt x="148" y="163"/>
                      <a:pt x="147" y="162"/>
                      <a:pt x="147" y="161"/>
                    </a:cubicBezTo>
                    <a:cubicBezTo>
                      <a:pt x="147" y="160"/>
                      <a:pt x="148" y="160"/>
                      <a:pt x="149" y="160"/>
                    </a:cubicBezTo>
                    <a:cubicBezTo>
                      <a:pt x="149" y="160"/>
                      <a:pt x="183" y="160"/>
                      <a:pt x="199" y="143"/>
                    </a:cubicBezTo>
                    <a:cubicBezTo>
                      <a:pt x="206" y="137"/>
                      <a:pt x="209" y="128"/>
                      <a:pt x="209" y="118"/>
                    </a:cubicBezTo>
                    <a:cubicBezTo>
                      <a:pt x="208" y="85"/>
                      <a:pt x="172" y="59"/>
                      <a:pt x="104" y="41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46" y="28"/>
                      <a:pt x="18" y="27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259">
                <a:extLst>
                  <a:ext uri="{FF2B5EF4-FFF2-40B4-BE49-F238E27FC236}">
                    <a16:creationId xmlns:a16="http://schemas.microsoft.com/office/drawing/2014/main" id="{096E9100-1B7A-E77D-BE7C-BD3B96967D2F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3836988" y="2297113"/>
                <a:ext cx="449263" cy="319087"/>
              </a:xfrm>
              <a:custGeom>
                <a:avLst/>
                <a:gdLst>
                  <a:gd name="T0" fmla="*/ 7 w 212"/>
                  <a:gd name="T1" fmla="*/ 1 h 151"/>
                  <a:gd name="T2" fmla="*/ 128 w 212"/>
                  <a:gd name="T3" fmla="*/ 48 h 151"/>
                  <a:gd name="T4" fmla="*/ 250 w 212"/>
                  <a:gd name="T5" fmla="*/ 69 h 151"/>
                  <a:gd name="T6" fmla="*/ 499 w 212"/>
                  <a:gd name="T7" fmla="*/ 237 h 151"/>
                  <a:gd name="T8" fmla="*/ 340 w 212"/>
                  <a:gd name="T9" fmla="*/ 357 h 151"/>
                  <a:gd name="T10" fmla="*/ 339 w 212"/>
                  <a:gd name="T11" fmla="*/ 354 h 151"/>
                  <a:gd name="T12" fmla="*/ 340 w 212"/>
                  <a:gd name="T13" fmla="*/ 349 h 151"/>
                  <a:gd name="T14" fmla="*/ 491 w 212"/>
                  <a:gd name="T15" fmla="*/ 237 h 151"/>
                  <a:gd name="T16" fmla="*/ 248 w 212"/>
                  <a:gd name="T17" fmla="*/ 76 h 151"/>
                  <a:gd name="T18" fmla="*/ 127 w 212"/>
                  <a:gd name="T19" fmla="*/ 55 h 151"/>
                  <a:gd name="T20" fmla="*/ 0 w 212"/>
                  <a:gd name="T21" fmla="*/ 7 h 151"/>
                  <a:gd name="T22" fmla="*/ 0 w 212"/>
                  <a:gd name="T23" fmla="*/ 1 h 151"/>
                  <a:gd name="T24" fmla="*/ 7 w 21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1" h="151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5"/>
                      <a:pt x="105" y="29"/>
                    </a:cubicBezTo>
                    <a:cubicBezTo>
                      <a:pt x="151" y="41"/>
                      <a:pt x="209" y="56"/>
                      <a:pt x="210" y="101"/>
                    </a:cubicBezTo>
                    <a:cubicBezTo>
                      <a:pt x="212" y="146"/>
                      <a:pt x="144" y="151"/>
                      <a:pt x="143" y="151"/>
                    </a:cubicBezTo>
                    <a:cubicBezTo>
                      <a:pt x="143" y="151"/>
                      <a:pt x="142" y="150"/>
                      <a:pt x="142" y="150"/>
                    </a:cubicBezTo>
                    <a:cubicBezTo>
                      <a:pt x="142" y="149"/>
                      <a:pt x="142" y="148"/>
                      <a:pt x="143" y="148"/>
                    </a:cubicBezTo>
                    <a:cubicBezTo>
                      <a:pt x="144" y="148"/>
                      <a:pt x="208" y="144"/>
                      <a:pt x="207" y="101"/>
                    </a:cubicBezTo>
                    <a:cubicBezTo>
                      <a:pt x="206" y="58"/>
                      <a:pt x="150" y="44"/>
                      <a:pt x="104" y="32"/>
                    </a:cubicBezTo>
                    <a:cubicBezTo>
                      <a:pt x="89" y="28"/>
                      <a:pt x="65" y="25"/>
                      <a:pt x="53" y="23"/>
                    </a:cubicBezTo>
                    <a:cubicBezTo>
                      <a:pt x="29" y="19"/>
                      <a:pt x="11" y="16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260">
                <a:extLst>
                  <a:ext uri="{FF2B5EF4-FFF2-40B4-BE49-F238E27FC236}">
                    <a16:creationId xmlns:a16="http://schemas.microsoft.com/office/drawing/2014/main" id="{5C849CBE-48C4-F6FC-C19C-B3739D0BC9AF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3836988" y="2227263"/>
                <a:ext cx="441325" cy="301625"/>
              </a:xfrm>
              <a:custGeom>
                <a:avLst/>
                <a:gdLst>
                  <a:gd name="T0" fmla="*/ 7 w 208"/>
                  <a:gd name="T1" fmla="*/ 1 h 143"/>
                  <a:gd name="T2" fmla="*/ 128 w 208"/>
                  <a:gd name="T3" fmla="*/ 48 h 143"/>
                  <a:gd name="T4" fmla="*/ 250 w 208"/>
                  <a:gd name="T5" fmla="*/ 64 h 143"/>
                  <a:gd name="T6" fmla="*/ 286 w 208"/>
                  <a:gd name="T7" fmla="*/ 72 h 143"/>
                  <a:gd name="T8" fmla="*/ 492 w 208"/>
                  <a:gd name="T9" fmla="*/ 215 h 143"/>
                  <a:gd name="T10" fmla="*/ 339 w 208"/>
                  <a:gd name="T11" fmla="*/ 335 h 143"/>
                  <a:gd name="T12" fmla="*/ 335 w 208"/>
                  <a:gd name="T13" fmla="*/ 333 h 143"/>
                  <a:gd name="T14" fmla="*/ 339 w 208"/>
                  <a:gd name="T15" fmla="*/ 328 h 143"/>
                  <a:gd name="T16" fmla="*/ 484 w 208"/>
                  <a:gd name="T17" fmla="*/ 215 h 143"/>
                  <a:gd name="T18" fmla="*/ 285 w 208"/>
                  <a:gd name="T19" fmla="*/ 80 h 143"/>
                  <a:gd name="T20" fmla="*/ 249 w 208"/>
                  <a:gd name="T21" fmla="*/ 70 h 143"/>
                  <a:gd name="T22" fmla="*/ 127 w 208"/>
                  <a:gd name="T23" fmla="*/ 54 h 143"/>
                  <a:gd name="T24" fmla="*/ 0 w 208"/>
                  <a:gd name="T25" fmla="*/ 7 h 143"/>
                  <a:gd name="T26" fmla="*/ 0 w 208"/>
                  <a:gd name="T27" fmla="*/ 1 h 143"/>
                  <a:gd name="T28" fmla="*/ 7 w 208"/>
                  <a:gd name="T29" fmla="*/ 1 h 1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8" h="143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3"/>
                      <a:pt x="105" y="27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62" y="41"/>
                      <a:pt x="205" y="52"/>
                      <a:pt x="206" y="92"/>
                    </a:cubicBezTo>
                    <a:cubicBezTo>
                      <a:pt x="208" y="137"/>
                      <a:pt x="143" y="143"/>
                      <a:pt x="142" y="143"/>
                    </a:cubicBezTo>
                    <a:cubicBezTo>
                      <a:pt x="141" y="143"/>
                      <a:pt x="141" y="143"/>
                      <a:pt x="141" y="142"/>
                    </a:cubicBezTo>
                    <a:cubicBezTo>
                      <a:pt x="140" y="141"/>
                      <a:pt x="141" y="140"/>
                      <a:pt x="142" y="140"/>
                    </a:cubicBezTo>
                    <a:cubicBezTo>
                      <a:pt x="143" y="140"/>
                      <a:pt x="204" y="135"/>
                      <a:pt x="203" y="92"/>
                    </a:cubicBezTo>
                    <a:cubicBezTo>
                      <a:pt x="202" y="54"/>
                      <a:pt x="160" y="44"/>
                      <a:pt x="119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89" y="26"/>
                      <a:pt x="65" y="25"/>
                      <a:pt x="53" y="23"/>
                    </a:cubicBezTo>
                    <a:cubicBezTo>
                      <a:pt x="29" y="19"/>
                      <a:pt x="11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261">
                <a:extLst>
                  <a:ext uri="{FF2B5EF4-FFF2-40B4-BE49-F238E27FC236}">
                    <a16:creationId xmlns:a16="http://schemas.microsoft.com/office/drawing/2014/main" id="{1150096D-A1C3-EA56-9887-1F1454AC5E6F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3841750" y="2762250"/>
                <a:ext cx="354013" cy="274637"/>
              </a:xfrm>
              <a:custGeom>
                <a:avLst/>
                <a:gdLst>
                  <a:gd name="T0" fmla="*/ 7 w 167"/>
                  <a:gd name="T1" fmla="*/ 1 h 130"/>
                  <a:gd name="T2" fmla="*/ 112 w 167"/>
                  <a:gd name="T3" fmla="*/ 71 h 130"/>
                  <a:gd name="T4" fmla="*/ 222 w 167"/>
                  <a:gd name="T5" fmla="*/ 112 h 130"/>
                  <a:gd name="T6" fmla="*/ 393 w 167"/>
                  <a:gd name="T7" fmla="*/ 241 h 130"/>
                  <a:gd name="T8" fmla="*/ 390 w 167"/>
                  <a:gd name="T9" fmla="*/ 283 h 130"/>
                  <a:gd name="T10" fmla="*/ 367 w 167"/>
                  <a:gd name="T11" fmla="*/ 299 h 130"/>
                  <a:gd name="T12" fmla="*/ 282 w 167"/>
                  <a:gd name="T13" fmla="*/ 271 h 130"/>
                  <a:gd name="T14" fmla="*/ 278 w 167"/>
                  <a:gd name="T15" fmla="*/ 266 h 130"/>
                  <a:gd name="T16" fmla="*/ 286 w 167"/>
                  <a:gd name="T17" fmla="*/ 263 h 130"/>
                  <a:gd name="T18" fmla="*/ 363 w 167"/>
                  <a:gd name="T19" fmla="*/ 293 h 130"/>
                  <a:gd name="T20" fmla="*/ 383 w 167"/>
                  <a:gd name="T21" fmla="*/ 278 h 130"/>
                  <a:gd name="T22" fmla="*/ 385 w 167"/>
                  <a:gd name="T23" fmla="*/ 242 h 130"/>
                  <a:gd name="T24" fmla="*/ 218 w 167"/>
                  <a:gd name="T25" fmla="*/ 116 h 130"/>
                  <a:gd name="T26" fmla="*/ 108 w 167"/>
                  <a:gd name="T27" fmla="*/ 76 h 130"/>
                  <a:gd name="T28" fmla="*/ 0 w 167"/>
                  <a:gd name="T29" fmla="*/ 5 h 130"/>
                  <a:gd name="T30" fmla="*/ 1 w 167"/>
                  <a:gd name="T31" fmla="*/ 0 h 130"/>
                  <a:gd name="T32" fmla="*/ 7 w 167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7" h="130">
                    <a:moveTo>
                      <a:pt x="3" y="1"/>
                    </a:moveTo>
                    <a:cubicBezTo>
                      <a:pt x="8" y="16"/>
                      <a:pt x="22" y="21"/>
                      <a:pt x="47" y="30"/>
                    </a:cubicBezTo>
                    <a:cubicBezTo>
                      <a:pt x="60" y="34"/>
                      <a:pt x="75" y="39"/>
                      <a:pt x="93" y="47"/>
                    </a:cubicBezTo>
                    <a:cubicBezTo>
                      <a:pt x="133" y="64"/>
                      <a:pt x="159" y="84"/>
                      <a:pt x="165" y="102"/>
                    </a:cubicBezTo>
                    <a:cubicBezTo>
                      <a:pt x="167" y="109"/>
                      <a:pt x="167" y="114"/>
                      <a:pt x="164" y="120"/>
                    </a:cubicBezTo>
                    <a:cubicBezTo>
                      <a:pt x="162" y="123"/>
                      <a:pt x="158" y="126"/>
                      <a:pt x="154" y="127"/>
                    </a:cubicBezTo>
                    <a:cubicBezTo>
                      <a:pt x="139" y="130"/>
                      <a:pt x="119" y="115"/>
                      <a:pt x="118" y="115"/>
                    </a:cubicBezTo>
                    <a:cubicBezTo>
                      <a:pt x="117" y="114"/>
                      <a:pt x="117" y="113"/>
                      <a:pt x="117" y="113"/>
                    </a:cubicBezTo>
                    <a:cubicBezTo>
                      <a:pt x="118" y="112"/>
                      <a:pt x="119" y="112"/>
                      <a:pt x="120" y="112"/>
                    </a:cubicBezTo>
                    <a:cubicBezTo>
                      <a:pt x="120" y="112"/>
                      <a:pt x="140" y="127"/>
                      <a:pt x="153" y="124"/>
                    </a:cubicBezTo>
                    <a:cubicBezTo>
                      <a:pt x="157" y="123"/>
                      <a:pt x="160" y="121"/>
                      <a:pt x="161" y="118"/>
                    </a:cubicBezTo>
                    <a:cubicBezTo>
                      <a:pt x="164" y="114"/>
                      <a:pt x="164" y="109"/>
                      <a:pt x="162" y="103"/>
                    </a:cubicBezTo>
                    <a:cubicBezTo>
                      <a:pt x="157" y="86"/>
                      <a:pt x="131" y="66"/>
                      <a:pt x="91" y="49"/>
                    </a:cubicBezTo>
                    <a:cubicBezTo>
                      <a:pt x="74" y="42"/>
                      <a:pt x="59" y="37"/>
                      <a:pt x="46" y="32"/>
                    </a:cubicBezTo>
                    <a:cubicBezTo>
                      <a:pt x="20" y="23"/>
                      <a:pt x="6" y="18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262">
                <a:extLst>
                  <a:ext uri="{FF2B5EF4-FFF2-40B4-BE49-F238E27FC236}">
                    <a16:creationId xmlns:a16="http://schemas.microsoft.com/office/drawing/2014/main" id="{0204EBC5-61B6-ECD0-AA61-2C1F227D7F47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3836988" y="2176463"/>
                <a:ext cx="409575" cy="255587"/>
              </a:xfrm>
              <a:custGeom>
                <a:avLst/>
                <a:gdLst>
                  <a:gd name="T0" fmla="*/ 7 w 193"/>
                  <a:gd name="T1" fmla="*/ 1 h 121"/>
                  <a:gd name="T2" fmla="*/ 139 w 193"/>
                  <a:gd name="T3" fmla="*/ 36 h 121"/>
                  <a:gd name="T4" fmla="*/ 286 w 193"/>
                  <a:gd name="T5" fmla="*/ 52 h 121"/>
                  <a:gd name="T6" fmla="*/ 460 w 193"/>
                  <a:gd name="T7" fmla="*/ 173 h 121"/>
                  <a:gd name="T8" fmla="*/ 319 w 193"/>
                  <a:gd name="T9" fmla="*/ 285 h 121"/>
                  <a:gd name="T10" fmla="*/ 318 w 193"/>
                  <a:gd name="T11" fmla="*/ 283 h 121"/>
                  <a:gd name="T12" fmla="*/ 319 w 193"/>
                  <a:gd name="T13" fmla="*/ 278 h 121"/>
                  <a:gd name="T14" fmla="*/ 452 w 193"/>
                  <a:gd name="T15" fmla="*/ 173 h 121"/>
                  <a:gd name="T16" fmla="*/ 285 w 193"/>
                  <a:gd name="T17" fmla="*/ 59 h 121"/>
                  <a:gd name="T18" fmla="*/ 139 w 193"/>
                  <a:gd name="T19" fmla="*/ 43 h 121"/>
                  <a:gd name="T20" fmla="*/ 1 w 193"/>
                  <a:gd name="T21" fmla="*/ 7 h 121"/>
                  <a:gd name="T22" fmla="*/ 1 w 193"/>
                  <a:gd name="T23" fmla="*/ 1 h 121"/>
                  <a:gd name="T24" fmla="*/ 7 w 193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20">
                    <a:moveTo>
                      <a:pt x="3" y="1"/>
                    </a:moveTo>
                    <a:cubicBezTo>
                      <a:pt x="12" y="12"/>
                      <a:pt x="34" y="14"/>
                      <a:pt x="58" y="15"/>
                    </a:cubicBezTo>
                    <a:cubicBezTo>
                      <a:pt x="74" y="16"/>
                      <a:pt x="103" y="17"/>
                      <a:pt x="120" y="22"/>
                    </a:cubicBezTo>
                    <a:cubicBezTo>
                      <a:pt x="163" y="33"/>
                      <a:pt x="190" y="41"/>
                      <a:pt x="192" y="74"/>
                    </a:cubicBezTo>
                    <a:cubicBezTo>
                      <a:pt x="193" y="108"/>
                      <a:pt x="146" y="120"/>
                      <a:pt x="134" y="121"/>
                    </a:cubicBezTo>
                    <a:cubicBezTo>
                      <a:pt x="133" y="121"/>
                      <a:pt x="133" y="121"/>
                      <a:pt x="133" y="120"/>
                    </a:cubicBezTo>
                    <a:cubicBezTo>
                      <a:pt x="132" y="119"/>
                      <a:pt x="133" y="118"/>
                      <a:pt x="134" y="118"/>
                    </a:cubicBezTo>
                    <a:cubicBezTo>
                      <a:pt x="149" y="117"/>
                      <a:pt x="190" y="103"/>
                      <a:pt x="189" y="74"/>
                    </a:cubicBezTo>
                    <a:cubicBezTo>
                      <a:pt x="187" y="43"/>
                      <a:pt x="163" y="35"/>
                      <a:pt x="119" y="25"/>
                    </a:cubicBezTo>
                    <a:cubicBezTo>
                      <a:pt x="102" y="20"/>
                      <a:pt x="74" y="19"/>
                      <a:pt x="58" y="18"/>
                    </a:cubicBezTo>
                    <a:cubicBezTo>
                      <a:pt x="33" y="17"/>
                      <a:pt x="11" y="15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263">
                <a:extLst>
                  <a:ext uri="{FF2B5EF4-FFF2-40B4-BE49-F238E27FC236}">
                    <a16:creationId xmlns:a16="http://schemas.microsoft.com/office/drawing/2014/main" id="{CDAE2D9B-082D-B354-CD93-FA3886B287C5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3832225" y="2108200"/>
                <a:ext cx="369888" cy="234950"/>
              </a:xfrm>
              <a:custGeom>
                <a:avLst/>
                <a:gdLst>
                  <a:gd name="T0" fmla="*/ 7 w 174"/>
                  <a:gd name="T1" fmla="*/ 1 h 111"/>
                  <a:gd name="T2" fmla="*/ 122 w 174"/>
                  <a:gd name="T3" fmla="*/ 31 h 111"/>
                  <a:gd name="T4" fmla="*/ 275 w 174"/>
                  <a:gd name="T5" fmla="*/ 44 h 111"/>
                  <a:gd name="T6" fmla="*/ 412 w 174"/>
                  <a:gd name="T7" fmla="*/ 144 h 111"/>
                  <a:gd name="T8" fmla="*/ 396 w 174"/>
                  <a:gd name="T9" fmla="*/ 201 h 111"/>
                  <a:gd name="T10" fmla="*/ 303 w 174"/>
                  <a:gd name="T11" fmla="*/ 263 h 111"/>
                  <a:gd name="T12" fmla="*/ 297 w 174"/>
                  <a:gd name="T13" fmla="*/ 257 h 111"/>
                  <a:gd name="T14" fmla="*/ 300 w 174"/>
                  <a:gd name="T15" fmla="*/ 256 h 111"/>
                  <a:gd name="T16" fmla="*/ 391 w 174"/>
                  <a:gd name="T17" fmla="*/ 197 h 111"/>
                  <a:gd name="T18" fmla="*/ 406 w 174"/>
                  <a:gd name="T19" fmla="*/ 144 h 111"/>
                  <a:gd name="T20" fmla="*/ 270 w 174"/>
                  <a:gd name="T21" fmla="*/ 52 h 111"/>
                  <a:gd name="T22" fmla="*/ 122 w 174"/>
                  <a:gd name="T23" fmla="*/ 37 h 111"/>
                  <a:gd name="T24" fmla="*/ 0 w 174"/>
                  <a:gd name="T25" fmla="*/ 7 h 111"/>
                  <a:gd name="T26" fmla="*/ 0 w 174"/>
                  <a:gd name="T27" fmla="*/ 1 h 111"/>
                  <a:gd name="T28" fmla="*/ 7 w 174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4" h="110">
                    <a:moveTo>
                      <a:pt x="3" y="1"/>
                    </a:moveTo>
                    <a:cubicBezTo>
                      <a:pt x="12" y="12"/>
                      <a:pt x="29" y="13"/>
                      <a:pt x="51" y="13"/>
                    </a:cubicBezTo>
                    <a:cubicBezTo>
                      <a:pt x="66" y="14"/>
                      <a:pt x="96" y="15"/>
                      <a:pt x="114" y="19"/>
                    </a:cubicBezTo>
                    <a:cubicBezTo>
                      <a:pt x="151" y="28"/>
                      <a:pt x="167" y="36"/>
                      <a:pt x="172" y="61"/>
                    </a:cubicBezTo>
                    <a:cubicBezTo>
                      <a:pt x="174" y="69"/>
                      <a:pt x="171" y="77"/>
                      <a:pt x="165" y="85"/>
                    </a:cubicBezTo>
                    <a:cubicBezTo>
                      <a:pt x="155" y="99"/>
                      <a:pt x="135" y="110"/>
                      <a:pt x="126" y="111"/>
                    </a:cubicBezTo>
                    <a:cubicBezTo>
                      <a:pt x="125" y="111"/>
                      <a:pt x="124" y="110"/>
                      <a:pt x="124" y="109"/>
                    </a:cubicBezTo>
                    <a:cubicBezTo>
                      <a:pt x="124" y="108"/>
                      <a:pt x="124" y="108"/>
                      <a:pt x="125" y="108"/>
                    </a:cubicBezTo>
                    <a:cubicBezTo>
                      <a:pt x="134" y="107"/>
                      <a:pt x="153" y="97"/>
                      <a:pt x="163" y="83"/>
                    </a:cubicBezTo>
                    <a:cubicBezTo>
                      <a:pt x="168" y="76"/>
                      <a:pt x="171" y="68"/>
                      <a:pt x="169" y="61"/>
                    </a:cubicBezTo>
                    <a:cubicBezTo>
                      <a:pt x="165" y="39"/>
                      <a:pt x="151" y="31"/>
                      <a:pt x="113" y="22"/>
                    </a:cubicBezTo>
                    <a:cubicBezTo>
                      <a:pt x="96" y="18"/>
                      <a:pt x="66" y="17"/>
                      <a:pt x="51" y="16"/>
                    </a:cubicBezTo>
                    <a:cubicBezTo>
                      <a:pt x="29" y="16"/>
                      <a:pt x="10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264">
                <a:extLst>
                  <a:ext uri="{FF2B5EF4-FFF2-40B4-BE49-F238E27FC236}">
                    <a16:creationId xmlns:a16="http://schemas.microsoft.com/office/drawing/2014/main" id="{6B5E3EDF-379C-58A8-6CF7-87AC3D583146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3832225" y="2051050"/>
                <a:ext cx="327025" cy="201612"/>
              </a:xfrm>
              <a:custGeom>
                <a:avLst/>
                <a:gdLst>
                  <a:gd name="T0" fmla="*/ 7 w 154"/>
                  <a:gd name="T1" fmla="*/ 1 h 95"/>
                  <a:gd name="T2" fmla="*/ 112 w 154"/>
                  <a:gd name="T3" fmla="*/ 36 h 95"/>
                  <a:gd name="T4" fmla="*/ 254 w 154"/>
                  <a:gd name="T5" fmla="*/ 49 h 95"/>
                  <a:gd name="T6" fmla="*/ 364 w 154"/>
                  <a:gd name="T7" fmla="*/ 136 h 95"/>
                  <a:gd name="T8" fmla="*/ 247 w 154"/>
                  <a:gd name="T9" fmla="*/ 227 h 95"/>
                  <a:gd name="T10" fmla="*/ 242 w 154"/>
                  <a:gd name="T11" fmla="*/ 225 h 95"/>
                  <a:gd name="T12" fmla="*/ 247 w 154"/>
                  <a:gd name="T13" fmla="*/ 219 h 95"/>
                  <a:gd name="T14" fmla="*/ 356 w 154"/>
                  <a:gd name="T15" fmla="*/ 139 h 95"/>
                  <a:gd name="T16" fmla="*/ 250 w 154"/>
                  <a:gd name="T17" fmla="*/ 57 h 95"/>
                  <a:gd name="T18" fmla="*/ 112 w 154"/>
                  <a:gd name="T19" fmla="*/ 43 h 95"/>
                  <a:gd name="T20" fmla="*/ 0 w 154"/>
                  <a:gd name="T21" fmla="*/ 7 h 95"/>
                  <a:gd name="T22" fmla="*/ 0 w 154"/>
                  <a:gd name="T23" fmla="*/ 1 h 95"/>
                  <a:gd name="T24" fmla="*/ 7 w 154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4" h="95">
                    <a:moveTo>
                      <a:pt x="3" y="1"/>
                    </a:moveTo>
                    <a:cubicBezTo>
                      <a:pt x="12" y="13"/>
                      <a:pt x="27" y="14"/>
                      <a:pt x="47" y="15"/>
                    </a:cubicBezTo>
                    <a:cubicBezTo>
                      <a:pt x="61" y="16"/>
                      <a:pt x="89" y="17"/>
                      <a:pt x="106" y="21"/>
                    </a:cubicBezTo>
                    <a:cubicBezTo>
                      <a:pt x="134" y="28"/>
                      <a:pt x="151" y="37"/>
                      <a:pt x="152" y="57"/>
                    </a:cubicBezTo>
                    <a:cubicBezTo>
                      <a:pt x="154" y="80"/>
                      <a:pt x="115" y="94"/>
                      <a:pt x="103" y="95"/>
                    </a:cubicBezTo>
                    <a:cubicBezTo>
                      <a:pt x="102" y="95"/>
                      <a:pt x="101" y="94"/>
                      <a:pt x="101" y="94"/>
                    </a:cubicBezTo>
                    <a:cubicBezTo>
                      <a:pt x="101" y="93"/>
                      <a:pt x="102" y="92"/>
                      <a:pt x="103" y="92"/>
                    </a:cubicBezTo>
                    <a:cubicBezTo>
                      <a:pt x="115" y="91"/>
                      <a:pt x="151" y="77"/>
                      <a:pt x="149" y="58"/>
                    </a:cubicBezTo>
                    <a:cubicBezTo>
                      <a:pt x="148" y="39"/>
                      <a:pt x="132" y="31"/>
                      <a:pt x="105" y="24"/>
                    </a:cubicBezTo>
                    <a:cubicBezTo>
                      <a:pt x="88" y="20"/>
                      <a:pt x="60" y="19"/>
                      <a:pt x="47" y="18"/>
                    </a:cubicBezTo>
                    <a:cubicBezTo>
                      <a:pt x="27" y="17"/>
                      <a:pt x="10" y="16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265">
                <a:extLst>
                  <a:ext uri="{FF2B5EF4-FFF2-40B4-BE49-F238E27FC236}">
                    <a16:creationId xmlns:a16="http://schemas.microsoft.com/office/drawing/2014/main" id="{EA72CDE8-B791-F218-4593-C6A11A13FC33}"/>
                  </a:ext>
                </a:extLst>
              </p:cNvPr>
              <p:cNvSpPr>
                <a:spLocks noEditPoint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3829050" y="1752600"/>
                <a:ext cx="998538" cy="2506662"/>
              </a:xfrm>
              <a:custGeom>
                <a:avLst/>
                <a:gdLst>
                  <a:gd name="T0" fmla="*/ 495 w 471"/>
                  <a:gd name="T1" fmla="*/ 528 h 1184"/>
                  <a:gd name="T2" fmla="*/ 819 w 471"/>
                  <a:gd name="T3" fmla="*/ 2191 h 1184"/>
                  <a:gd name="T4" fmla="*/ 793 w 471"/>
                  <a:gd name="T5" fmla="*/ 2409 h 1184"/>
                  <a:gd name="T6" fmla="*/ 767 w 471"/>
                  <a:gd name="T7" fmla="*/ 2486 h 1184"/>
                  <a:gd name="T8" fmla="*/ 767 w 471"/>
                  <a:gd name="T9" fmla="*/ 2617 h 1184"/>
                  <a:gd name="T10" fmla="*/ 831 w 471"/>
                  <a:gd name="T11" fmla="*/ 2543 h 1184"/>
                  <a:gd name="T12" fmla="*/ 815 w 471"/>
                  <a:gd name="T13" fmla="*/ 2630 h 1184"/>
                  <a:gd name="T14" fmla="*/ 825 w 471"/>
                  <a:gd name="T15" fmla="*/ 2586 h 1184"/>
                  <a:gd name="T16" fmla="*/ 868 w 471"/>
                  <a:gd name="T17" fmla="*/ 2789 h 1184"/>
                  <a:gd name="T18" fmla="*/ 909 w 471"/>
                  <a:gd name="T19" fmla="*/ 2763 h 1184"/>
                  <a:gd name="T20" fmla="*/ 916 w 471"/>
                  <a:gd name="T21" fmla="*/ 2757 h 1184"/>
                  <a:gd name="T22" fmla="*/ 958 w 471"/>
                  <a:gd name="T23" fmla="*/ 2565 h 1184"/>
                  <a:gd name="T24" fmla="*/ 958 w 471"/>
                  <a:gd name="T25" fmla="*/ 2799 h 1184"/>
                  <a:gd name="T26" fmla="*/ 1000 w 471"/>
                  <a:gd name="T27" fmla="*/ 2431 h 1184"/>
                  <a:gd name="T28" fmla="*/ 1051 w 471"/>
                  <a:gd name="T29" fmla="*/ 2467 h 1184"/>
                  <a:gd name="T30" fmla="*/ 781 w 471"/>
                  <a:gd name="T31" fmla="*/ 1651 h 1184"/>
                  <a:gd name="T32" fmla="*/ 855 w 471"/>
                  <a:gd name="T33" fmla="*/ 1651 h 1184"/>
                  <a:gd name="T34" fmla="*/ 936 w 471"/>
                  <a:gd name="T35" fmla="*/ 2104 h 1184"/>
                  <a:gd name="T36" fmla="*/ 1022 w 471"/>
                  <a:gd name="T37" fmla="*/ 2358 h 1184"/>
                  <a:gd name="T38" fmla="*/ 772 w 471"/>
                  <a:gd name="T39" fmla="*/ 1268 h 1184"/>
                  <a:gd name="T40" fmla="*/ 767 w 471"/>
                  <a:gd name="T41" fmla="*/ 753 h 1184"/>
                  <a:gd name="T42" fmla="*/ 819 w 471"/>
                  <a:gd name="T43" fmla="*/ 1211 h 1184"/>
                  <a:gd name="T44" fmla="*/ 921 w 471"/>
                  <a:gd name="T45" fmla="*/ 1590 h 1184"/>
                  <a:gd name="T46" fmla="*/ 815 w 471"/>
                  <a:gd name="T47" fmla="*/ 1060 h 1184"/>
                  <a:gd name="T48" fmla="*/ 829 w 471"/>
                  <a:gd name="T49" fmla="*/ 1098 h 1184"/>
                  <a:gd name="T50" fmla="*/ 612 w 471"/>
                  <a:gd name="T51" fmla="*/ 400 h 1184"/>
                  <a:gd name="T52" fmla="*/ 5 w 471"/>
                  <a:gd name="T53" fmla="*/ 0 h 1184"/>
                  <a:gd name="T54" fmla="*/ 9 w 471"/>
                  <a:gd name="T55" fmla="*/ 76 h 1184"/>
                  <a:gd name="T56" fmla="*/ 307 w 471"/>
                  <a:gd name="T57" fmla="*/ 268 h 1184"/>
                  <a:gd name="T58" fmla="*/ 255 w 471"/>
                  <a:gd name="T59" fmla="*/ 268 h 1184"/>
                  <a:gd name="T60" fmla="*/ 123 w 471"/>
                  <a:gd name="T61" fmla="*/ 251 h 1184"/>
                  <a:gd name="T62" fmla="*/ 100 w 471"/>
                  <a:gd name="T63" fmla="*/ 244 h 1184"/>
                  <a:gd name="T64" fmla="*/ 5 w 471"/>
                  <a:gd name="T65" fmla="*/ 297 h 1184"/>
                  <a:gd name="T66" fmla="*/ 314 w 471"/>
                  <a:gd name="T67" fmla="*/ 279 h 1184"/>
                  <a:gd name="T68" fmla="*/ 645 w 471"/>
                  <a:gd name="T69" fmla="*/ 545 h 1184"/>
                  <a:gd name="T70" fmla="*/ 431 w 471"/>
                  <a:gd name="T71" fmla="*/ 320 h 1184"/>
                  <a:gd name="T72" fmla="*/ 538 w 471"/>
                  <a:gd name="T73" fmla="*/ 507 h 1184"/>
                  <a:gd name="T74" fmla="*/ 666 w 471"/>
                  <a:gd name="T75" fmla="*/ 709 h 1184"/>
                  <a:gd name="T76" fmla="*/ 672 w 471"/>
                  <a:gd name="T77" fmla="*/ 720 h 1184"/>
                  <a:gd name="T78" fmla="*/ 787 w 471"/>
                  <a:gd name="T79" fmla="*/ 1444 h 1184"/>
                  <a:gd name="T80" fmla="*/ 919 w 471"/>
                  <a:gd name="T81" fmla="*/ 2302 h 1184"/>
                  <a:gd name="T82" fmla="*/ 936 w 471"/>
                  <a:gd name="T83" fmla="*/ 2629 h 1184"/>
                  <a:gd name="T84" fmla="*/ 861 w 471"/>
                  <a:gd name="T85" fmla="*/ 2609 h 1184"/>
                  <a:gd name="T86" fmla="*/ 833 w 471"/>
                  <a:gd name="T87" fmla="*/ 2537 h 1184"/>
                  <a:gd name="T88" fmla="*/ 831 w 471"/>
                  <a:gd name="T89" fmla="*/ 2260 h 1184"/>
                  <a:gd name="T90" fmla="*/ 693 w 471"/>
                  <a:gd name="T91" fmla="*/ 895 h 1184"/>
                  <a:gd name="T92" fmla="*/ 680 w 471"/>
                  <a:gd name="T93" fmla="*/ 1435 h 1184"/>
                  <a:gd name="T94" fmla="*/ 769 w 471"/>
                  <a:gd name="T95" fmla="*/ 1640 h 1184"/>
                  <a:gd name="T96" fmla="*/ 775 w 471"/>
                  <a:gd name="T97" fmla="*/ 1812 h 1184"/>
                  <a:gd name="T98" fmla="*/ 819 w 471"/>
                  <a:gd name="T99" fmla="*/ 2024 h 1184"/>
                  <a:gd name="T100" fmla="*/ 833 w 471"/>
                  <a:gd name="T101" fmla="*/ 1940 h 1184"/>
                  <a:gd name="T102" fmla="*/ 952 w 471"/>
                  <a:gd name="T103" fmla="*/ 2451 h 1184"/>
                  <a:gd name="T104" fmla="*/ 844 w 471"/>
                  <a:gd name="T105" fmla="*/ 2543 h 1184"/>
                  <a:gd name="T106" fmla="*/ 726 w 471"/>
                  <a:gd name="T107" fmla="*/ 1903 h 1184"/>
                  <a:gd name="T108" fmla="*/ 369 w 471"/>
                  <a:gd name="T109" fmla="*/ 363 h 1184"/>
                  <a:gd name="T110" fmla="*/ 517 w 471"/>
                  <a:gd name="T111" fmla="*/ 496 h 1184"/>
                  <a:gd name="T112" fmla="*/ 493 w 471"/>
                  <a:gd name="T113" fmla="*/ 519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71" h="1184">
                    <a:moveTo>
                      <a:pt x="1" y="128"/>
                    </a:moveTo>
                    <a:cubicBezTo>
                      <a:pt x="6" y="129"/>
                      <a:pt x="16" y="128"/>
                      <a:pt x="28" y="128"/>
                    </a:cubicBezTo>
                    <a:cubicBezTo>
                      <a:pt x="50" y="127"/>
                      <a:pt x="98" y="126"/>
                      <a:pt x="107" y="132"/>
                    </a:cubicBezTo>
                    <a:cubicBezTo>
                      <a:pt x="108" y="132"/>
                      <a:pt x="111" y="135"/>
                      <a:pt x="112" y="134"/>
                    </a:cubicBezTo>
                    <a:cubicBezTo>
                      <a:pt x="123" y="143"/>
                      <a:pt x="131" y="149"/>
                      <a:pt x="135" y="154"/>
                    </a:cubicBezTo>
                    <a:cubicBezTo>
                      <a:pt x="143" y="166"/>
                      <a:pt x="187" y="216"/>
                      <a:pt x="205" y="221"/>
                    </a:cubicBezTo>
                    <a:cubicBezTo>
                      <a:pt x="206" y="222"/>
                      <a:pt x="207" y="222"/>
                      <a:pt x="208" y="223"/>
                    </a:cubicBezTo>
                    <a:cubicBezTo>
                      <a:pt x="218" y="231"/>
                      <a:pt x="233" y="260"/>
                      <a:pt x="238" y="270"/>
                    </a:cubicBezTo>
                    <a:cubicBezTo>
                      <a:pt x="261" y="320"/>
                      <a:pt x="268" y="360"/>
                      <a:pt x="262" y="406"/>
                    </a:cubicBezTo>
                    <a:cubicBezTo>
                      <a:pt x="256" y="448"/>
                      <a:pt x="251" y="581"/>
                      <a:pt x="273" y="660"/>
                    </a:cubicBezTo>
                    <a:cubicBezTo>
                      <a:pt x="273" y="662"/>
                      <a:pt x="275" y="669"/>
                      <a:pt x="277" y="680"/>
                    </a:cubicBezTo>
                    <a:cubicBezTo>
                      <a:pt x="282" y="711"/>
                      <a:pt x="292" y="768"/>
                      <a:pt x="302" y="803"/>
                    </a:cubicBezTo>
                    <a:cubicBezTo>
                      <a:pt x="313" y="842"/>
                      <a:pt x="328" y="882"/>
                      <a:pt x="340" y="913"/>
                    </a:cubicBezTo>
                    <a:cubicBezTo>
                      <a:pt x="341" y="917"/>
                      <a:pt x="342" y="921"/>
                      <a:pt x="344" y="924"/>
                    </a:cubicBezTo>
                    <a:cubicBezTo>
                      <a:pt x="343" y="924"/>
                      <a:pt x="343" y="924"/>
                      <a:pt x="343" y="925"/>
                    </a:cubicBezTo>
                    <a:cubicBezTo>
                      <a:pt x="342" y="931"/>
                      <a:pt x="343" y="935"/>
                      <a:pt x="344" y="940"/>
                    </a:cubicBezTo>
                    <a:cubicBezTo>
                      <a:pt x="346" y="944"/>
                      <a:pt x="347" y="948"/>
                      <a:pt x="346" y="953"/>
                    </a:cubicBezTo>
                    <a:cubicBezTo>
                      <a:pt x="345" y="964"/>
                      <a:pt x="342" y="975"/>
                      <a:pt x="339" y="986"/>
                    </a:cubicBezTo>
                    <a:cubicBezTo>
                      <a:pt x="334" y="1009"/>
                      <a:pt x="334" y="1009"/>
                      <a:pt x="334" y="1009"/>
                    </a:cubicBezTo>
                    <a:cubicBezTo>
                      <a:pt x="333" y="1011"/>
                      <a:pt x="333" y="1013"/>
                      <a:pt x="333" y="1015"/>
                    </a:cubicBezTo>
                    <a:cubicBezTo>
                      <a:pt x="333" y="1015"/>
                      <a:pt x="333" y="1015"/>
                      <a:pt x="333" y="1015"/>
                    </a:cubicBezTo>
                    <a:cubicBezTo>
                      <a:pt x="331" y="1022"/>
                      <a:pt x="331" y="1022"/>
                      <a:pt x="331" y="1022"/>
                    </a:cubicBezTo>
                    <a:cubicBezTo>
                      <a:pt x="330" y="1028"/>
                      <a:pt x="329" y="1034"/>
                      <a:pt x="326" y="1039"/>
                    </a:cubicBezTo>
                    <a:cubicBezTo>
                      <a:pt x="325" y="1042"/>
                      <a:pt x="322" y="1044"/>
                      <a:pt x="320" y="1046"/>
                    </a:cubicBezTo>
                    <a:cubicBezTo>
                      <a:pt x="316" y="1050"/>
                      <a:pt x="311" y="1053"/>
                      <a:pt x="311" y="1060"/>
                    </a:cubicBezTo>
                    <a:cubicBezTo>
                      <a:pt x="311" y="1061"/>
                      <a:pt x="312" y="1061"/>
                      <a:pt x="313" y="1061"/>
                    </a:cubicBezTo>
                    <a:cubicBezTo>
                      <a:pt x="313" y="1061"/>
                      <a:pt x="314" y="1061"/>
                      <a:pt x="314" y="1060"/>
                    </a:cubicBezTo>
                    <a:cubicBezTo>
                      <a:pt x="314" y="1055"/>
                      <a:pt x="318" y="1052"/>
                      <a:pt x="322" y="1048"/>
                    </a:cubicBezTo>
                    <a:cubicBezTo>
                      <a:pt x="324" y="1046"/>
                      <a:pt x="327" y="1043"/>
                      <a:pt x="329" y="1040"/>
                    </a:cubicBezTo>
                    <a:cubicBezTo>
                      <a:pt x="330" y="1038"/>
                      <a:pt x="331" y="1034"/>
                      <a:pt x="332" y="1031"/>
                    </a:cubicBezTo>
                    <a:cubicBezTo>
                      <a:pt x="332" y="1032"/>
                      <a:pt x="332" y="1032"/>
                      <a:pt x="332" y="1033"/>
                    </a:cubicBezTo>
                    <a:cubicBezTo>
                      <a:pt x="332" y="1040"/>
                      <a:pt x="333" y="1048"/>
                      <a:pt x="331" y="1055"/>
                    </a:cubicBezTo>
                    <a:cubicBezTo>
                      <a:pt x="330" y="1061"/>
                      <a:pt x="328" y="1067"/>
                      <a:pt x="326" y="1072"/>
                    </a:cubicBezTo>
                    <a:cubicBezTo>
                      <a:pt x="323" y="1081"/>
                      <a:pt x="320" y="1091"/>
                      <a:pt x="321" y="1101"/>
                    </a:cubicBezTo>
                    <a:cubicBezTo>
                      <a:pt x="321" y="1102"/>
                      <a:pt x="321" y="1103"/>
                      <a:pt x="322" y="1103"/>
                    </a:cubicBezTo>
                    <a:cubicBezTo>
                      <a:pt x="323" y="1103"/>
                      <a:pt x="324" y="1102"/>
                      <a:pt x="324" y="1101"/>
                    </a:cubicBezTo>
                    <a:cubicBezTo>
                      <a:pt x="323" y="1091"/>
                      <a:pt x="326" y="1082"/>
                      <a:pt x="329" y="1073"/>
                    </a:cubicBezTo>
                    <a:cubicBezTo>
                      <a:pt x="331" y="1068"/>
                      <a:pt x="333" y="1062"/>
                      <a:pt x="334" y="1056"/>
                    </a:cubicBezTo>
                    <a:cubicBezTo>
                      <a:pt x="335" y="1054"/>
                      <a:pt x="335" y="1052"/>
                      <a:pt x="335" y="1049"/>
                    </a:cubicBezTo>
                    <a:cubicBezTo>
                      <a:pt x="336" y="1052"/>
                      <a:pt x="336" y="1052"/>
                      <a:pt x="336" y="1052"/>
                    </a:cubicBezTo>
                    <a:cubicBezTo>
                      <a:pt x="338" y="1060"/>
                      <a:pt x="341" y="1068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8" y="1077"/>
                      <a:pt x="346" y="1083"/>
                      <a:pt x="344" y="1089"/>
                    </a:cubicBezTo>
                    <a:cubicBezTo>
                      <a:pt x="344" y="1091"/>
                      <a:pt x="343" y="1094"/>
                      <a:pt x="343" y="1096"/>
                    </a:cubicBezTo>
                    <a:cubicBezTo>
                      <a:pt x="337" y="1119"/>
                      <a:pt x="331" y="1145"/>
                      <a:pt x="334" y="1157"/>
                    </a:cubicBezTo>
                    <a:cubicBezTo>
                      <a:pt x="334" y="1158"/>
                      <a:pt x="335" y="1159"/>
                      <a:pt x="336" y="1159"/>
                    </a:cubicBezTo>
                    <a:cubicBezTo>
                      <a:pt x="336" y="1158"/>
                      <a:pt x="337" y="1158"/>
                      <a:pt x="337" y="1157"/>
                    </a:cubicBezTo>
                    <a:cubicBezTo>
                      <a:pt x="335" y="1147"/>
                      <a:pt x="338" y="1129"/>
                      <a:pt x="342" y="1109"/>
                    </a:cubicBezTo>
                    <a:cubicBezTo>
                      <a:pt x="343" y="1117"/>
                      <a:pt x="345" y="1124"/>
                      <a:pt x="347" y="1131"/>
                    </a:cubicBezTo>
                    <a:cubicBezTo>
                      <a:pt x="350" y="1144"/>
                      <a:pt x="353" y="1157"/>
                      <a:pt x="350" y="1169"/>
                    </a:cubicBezTo>
                    <a:cubicBezTo>
                      <a:pt x="350" y="1169"/>
                      <a:pt x="350" y="1170"/>
                      <a:pt x="351" y="1171"/>
                    </a:cubicBezTo>
                    <a:cubicBezTo>
                      <a:pt x="352" y="1171"/>
                      <a:pt x="353" y="1170"/>
                      <a:pt x="353" y="1170"/>
                    </a:cubicBezTo>
                    <a:cubicBezTo>
                      <a:pt x="357" y="1158"/>
                      <a:pt x="353" y="1144"/>
                      <a:pt x="350" y="1130"/>
                    </a:cubicBezTo>
                    <a:cubicBezTo>
                      <a:pt x="347" y="1119"/>
                      <a:pt x="344" y="1107"/>
                      <a:pt x="346" y="1096"/>
                    </a:cubicBezTo>
                    <a:cubicBezTo>
                      <a:pt x="346" y="1094"/>
                      <a:pt x="347" y="1092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9" y="1084"/>
                      <a:pt x="350" y="1079"/>
                      <a:pt x="351" y="1075"/>
                    </a:cubicBezTo>
                    <a:cubicBezTo>
                      <a:pt x="352" y="1077"/>
                      <a:pt x="353" y="1080"/>
                      <a:pt x="354" y="1083"/>
                    </a:cubicBezTo>
                    <a:cubicBezTo>
                      <a:pt x="355" y="1088"/>
                      <a:pt x="357" y="1093"/>
                      <a:pt x="358" y="1097"/>
                    </a:cubicBezTo>
                    <a:cubicBezTo>
                      <a:pt x="362" y="1109"/>
                      <a:pt x="366" y="1122"/>
                      <a:pt x="365" y="1135"/>
                    </a:cubicBezTo>
                    <a:cubicBezTo>
                      <a:pt x="365" y="1160"/>
                      <a:pt x="364" y="1170"/>
                      <a:pt x="365" y="1176"/>
                    </a:cubicBezTo>
                    <a:cubicBezTo>
                      <a:pt x="365" y="1177"/>
                      <a:pt x="366" y="1178"/>
                      <a:pt x="367" y="1178"/>
                    </a:cubicBezTo>
                    <a:cubicBezTo>
                      <a:pt x="368" y="1178"/>
                      <a:pt x="368" y="1177"/>
                      <a:pt x="368" y="1176"/>
                    </a:cubicBezTo>
                    <a:cubicBezTo>
                      <a:pt x="367" y="1170"/>
                      <a:pt x="368" y="1160"/>
                      <a:pt x="368" y="1135"/>
                    </a:cubicBezTo>
                    <a:cubicBezTo>
                      <a:pt x="369" y="1133"/>
                      <a:pt x="369" y="1131"/>
                      <a:pt x="368" y="1130"/>
                    </a:cubicBezTo>
                    <a:cubicBezTo>
                      <a:pt x="374" y="1135"/>
                      <a:pt x="376" y="1143"/>
                      <a:pt x="378" y="1151"/>
                    </a:cubicBezTo>
                    <a:cubicBezTo>
                      <a:pt x="382" y="1162"/>
                      <a:pt x="382" y="1162"/>
                      <a:pt x="382" y="1162"/>
                    </a:cubicBezTo>
                    <a:cubicBezTo>
                      <a:pt x="382" y="1163"/>
                      <a:pt x="382" y="1164"/>
                      <a:pt x="382" y="1165"/>
                    </a:cubicBezTo>
                    <a:cubicBezTo>
                      <a:pt x="381" y="1171"/>
                      <a:pt x="381" y="1177"/>
                      <a:pt x="379" y="1182"/>
                    </a:cubicBezTo>
                    <a:cubicBezTo>
                      <a:pt x="379" y="1183"/>
                      <a:pt x="379" y="1183"/>
                      <a:pt x="380" y="1184"/>
                    </a:cubicBezTo>
                    <a:cubicBezTo>
                      <a:pt x="381" y="1184"/>
                      <a:pt x="382" y="1184"/>
                      <a:pt x="382" y="1183"/>
                    </a:cubicBezTo>
                    <a:cubicBezTo>
                      <a:pt x="384" y="1178"/>
                      <a:pt x="384" y="1172"/>
                      <a:pt x="385" y="1165"/>
                    </a:cubicBezTo>
                    <a:cubicBezTo>
                      <a:pt x="385" y="1164"/>
                      <a:pt x="385" y="1164"/>
                      <a:pt x="385" y="1163"/>
                    </a:cubicBezTo>
                    <a:cubicBezTo>
                      <a:pt x="385" y="1163"/>
                      <a:pt x="385" y="1162"/>
                      <a:pt x="385" y="1162"/>
                    </a:cubicBezTo>
                    <a:cubicBezTo>
                      <a:pt x="385" y="1162"/>
                      <a:pt x="385" y="1162"/>
                      <a:pt x="385" y="1162"/>
                    </a:cubicBezTo>
                    <a:cubicBezTo>
                      <a:pt x="385" y="1157"/>
                      <a:pt x="385" y="1153"/>
                      <a:pt x="386" y="1149"/>
                    </a:cubicBezTo>
                    <a:cubicBezTo>
                      <a:pt x="388" y="1143"/>
                      <a:pt x="388" y="1143"/>
                      <a:pt x="388" y="1143"/>
                    </a:cubicBezTo>
                    <a:cubicBezTo>
                      <a:pt x="391" y="1131"/>
                      <a:pt x="394" y="1121"/>
                      <a:pt x="396" y="1108"/>
                    </a:cubicBezTo>
                    <a:cubicBezTo>
                      <a:pt x="397" y="1102"/>
                      <a:pt x="398" y="1096"/>
                      <a:pt x="400" y="1091"/>
                    </a:cubicBezTo>
                    <a:cubicBezTo>
                      <a:pt x="400" y="1088"/>
                      <a:pt x="401" y="1085"/>
                      <a:pt x="402" y="1083"/>
                    </a:cubicBezTo>
                    <a:cubicBezTo>
                      <a:pt x="402" y="1082"/>
                      <a:pt x="402" y="1082"/>
                      <a:pt x="402" y="1082"/>
                    </a:cubicBezTo>
                    <a:cubicBezTo>
                      <a:pt x="402" y="1082"/>
                      <a:pt x="402" y="1081"/>
                      <a:pt x="402" y="1081"/>
                    </a:cubicBezTo>
                    <a:cubicBezTo>
                      <a:pt x="403" y="1075"/>
                      <a:pt x="404" y="1070"/>
                      <a:pt x="405" y="1064"/>
                    </a:cubicBezTo>
                    <a:cubicBezTo>
                      <a:pt x="405" y="1062"/>
                      <a:pt x="405" y="1061"/>
                      <a:pt x="405" y="1060"/>
                    </a:cubicBezTo>
                    <a:cubicBezTo>
                      <a:pt x="407" y="1075"/>
                      <a:pt x="408" y="1089"/>
                      <a:pt x="409" y="1104"/>
                    </a:cubicBezTo>
                    <a:cubicBezTo>
                      <a:pt x="409" y="1112"/>
                      <a:pt x="406" y="1129"/>
                      <a:pt x="404" y="1146"/>
                    </a:cubicBezTo>
                    <a:cubicBezTo>
                      <a:pt x="401" y="1160"/>
                      <a:pt x="400" y="1172"/>
                      <a:pt x="399" y="1180"/>
                    </a:cubicBezTo>
                    <a:cubicBezTo>
                      <a:pt x="399" y="1181"/>
                      <a:pt x="400" y="1181"/>
                      <a:pt x="401" y="1181"/>
                    </a:cubicBezTo>
                    <a:cubicBezTo>
                      <a:pt x="401" y="1181"/>
                      <a:pt x="402" y="1181"/>
                      <a:pt x="402" y="1180"/>
                    </a:cubicBezTo>
                    <a:cubicBezTo>
                      <a:pt x="403" y="1173"/>
                      <a:pt x="404" y="1160"/>
                      <a:pt x="407" y="1146"/>
                    </a:cubicBezTo>
                    <a:cubicBezTo>
                      <a:pt x="409" y="1129"/>
                      <a:pt x="412" y="1112"/>
                      <a:pt x="412" y="1104"/>
                    </a:cubicBezTo>
                    <a:cubicBezTo>
                      <a:pt x="411" y="1080"/>
                      <a:pt x="408" y="1057"/>
                      <a:pt x="403" y="1033"/>
                    </a:cubicBezTo>
                    <a:cubicBezTo>
                      <a:pt x="403" y="1031"/>
                      <a:pt x="403" y="1031"/>
                      <a:pt x="403" y="1031"/>
                    </a:cubicBezTo>
                    <a:cubicBezTo>
                      <a:pt x="403" y="1031"/>
                      <a:pt x="402" y="1031"/>
                      <a:pt x="402" y="1030"/>
                    </a:cubicBezTo>
                    <a:cubicBezTo>
                      <a:pt x="400" y="1020"/>
                      <a:pt x="398" y="1010"/>
                      <a:pt x="394" y="999"/>
                    </a:cubicBezTo>
                    <a:cubicBezTo>
                      <a:pt x="402" y="1010"/>
                      <a:pt x="412" y="1018"/>
                      <a:pt x="420" y="1025"/>
                    </a:cubicBezTo>
                    <a:cubicBezTo>
                      <a:pt x="427" y="1031"/>
                      <a:pt x="433" y="1036"/>
                      <a:pt x="438" y="1042"/>
                    </a:cubicBezTo>
                    <a:cubicBezTo>
                      <a:pt x="452" y="1058"/>
                      <a:pt x="459" y="1077"/>
                      <a:pt x="464" y="1091"/>
                    </a:cubicBezTo>
                    <a:cubicBezTo>
                      <a:pt x="468" y="1101"/>
                      <a:pt x="468" y="1101"/>
                      <a:pt x="468" y="1101"/>
                    </a:cubicBezTo>
                    <a:cubicBezTo>
                      <a:pt x="468" y="1102"/>
                      <a:pt x="469" y="1102"/>
                      <a:pt x="470" y="1102"/>
                    </a:cubicBezTo>
                    <a:cubicBezTo>
                      <a:pt x="471" y="1102"/>
                      <a:pt x="471" y="1101"/>
                      <a:pt x="471" y="1100"/>
                    </a:cubicBezTo>
                    <a:cubicBezTo>
                      <a:pt x="467" y="1090"/>
                      <a:pt x="467" y="1090"/>
                      <a:pt x="467" y="1090"/>
                    </a:cubicBezTo>
                    <a:cubicBezTo>
                      <a:pt x="461" y="1075"/>
                      <a:pt x="454" y="1057"/>
                      <a:pt x="441" y="1040"/>
                    </a:cubicBezTo>
                    <a:cubicBezTo>
                      <a:pt x="435" y="1034"/>
                      <a:pt x="429" y="1029"/>
                      <a:pt x="422" y="1023"/>
                    </a:cubicBezTo>
                    <a:cubicBezTo>
                      <a:pt x="411" y="1013"/>
                      <a:pt x="399" y="1004"/>
                      <a:pt x="392" y="989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76" y="933"/>
                      <a:pt x="364" y="874"/>
                      <a:pt x="353" y="817"/>
                    </a:cubicBezTo>
                    <a:cubicBezTo>
                      <a:pt x="344" y="772"/>
                      <a:pt x="335" y="727"/>
                      <a:pt x="328" y="696"/>
                    </a:cubicBezTo>
                    <a:cubicBezTo>
                      <a:pt x="328" y="696"/>
                      <a:pt x="328" y="696"/>
                      <a:pt x="328" y="696"/>
                    </a:cubicBezTo>
                    <a:cubicBezTo>
                      <a:pt x="328" y="688"/>
                      <a:pt x="328" y="681"/>
                      <a:pt x="327" y="674"/>
                    </a:cubicBezTo>
                    <a:cubicBezTo>
                      <a:pt x="327" y="664"/>
                      <a:pt x="327" y="655"/>
                      <a:pt x="327" y="646"/>
                    </a:cubicBezTo>
                    <a:cubicBezTo>
                      <a:pt x="328" y="639"/>
                      <a:pt x="329" y="633"/>
                      <a:pt x="330" y="628"/>
                    </a:cubicBezTo>
                    <a:cubicBezTo>
                      <a:pt x="331" y="624"/>
                      <a:pt x="331" y="621"/>
                      <a:pt x="332" y="618"/>
                    </a:cubicBezTo>
                    <a:cubicBezTo>
                      <a:pt x="336" y="638"/>
                      <a:pt x="341" y="656"/>
                      <a:pt x="348" y="671"/>
                    </a:cubicBezTo>
                    <a:cubicBezTo>
                      <a:pt x="351" y="679"/>
                      <a:pt x="355" y="687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2" y="712"/>
                      <a:pt x="362" y="725"/>
                      <a:pt x="362" y="738"/>
                    </a:cubicBezTo>
                    <a:cubicBezTo>
                      <a:pt x="361" y="751"/>
                      <a:pt x="361" y="763"/>
                      <a:pt x="364" y="776"/>
                    </a:cubicBezTo>
                    <a:cubicBezTo>
                      <a:pt x="364" y="777"/>
                      <a:pt x="365" y="777"/>
                      <a:pt x="366" y="777"/>
                    </a:cubicBezTo>
                    <a:cubicBezTo>
                      <a:pt x="366" y="777"/>
                      <a:pt x="367" y="776"/>
                      <a:pt x="367" y="775"/>
                    </a:cubicBezTo>
                    <a:cubicBezTo>
                      <a:pt x="364" y="763"/>
                      <a:pt x="364" y="751"/>
                      <a:pt x="365" y="738"/>
                    </a:cubicBezTo>
                    <a:cubicBezTo>
                      <a:pt x="365" y="730"/>
                      <a:pt x="365" y="721"/>
                      <a:pt x="364" y="711"/>
                    </a:cubicBezTo>
                    <a:cubicBezTo>
                      <a:pt x="381" y="770"/>
                      <a:pt x="391" y="853"/>
                      <a:pt x="393" y="887"/>
                    </a:cubicBezTo>
                    <a:cubicBezTo>
                      <a:pt x="395" y="897"/>
                      <a:pt x="395" y="907"/>
                      <a:pt x="394" y="918"/>
                    </a:cubicBezTo>
                    <a:cubicBezTo>
                      <a:pt x="394" y="929"/>
                      <a:pt x="394" y="940"/>
                      <a:pt x="396" y="951"/>
                    </a:cubicBezTo>
                    <a:cubicBezTo>
                      <a:pt x="401" y="972"/>
                      <a:pt x="414" y="984"/>
                      <a:pt x="427" y="996"/>
                    </a:cubicBezTo>
                    <a:cubicBezTo>
                      <a:pt x="432" y="1001"/>
                      <a:pt x="437" y="1006"/>
                      <a:pt x="442" y="1011"/>
                    </a:cubicBezTo>
                    <a:cubicBezTo>
                      <a:pt x="443" y="1012"/>
                      <a:pt x="444" y="1012"/>
                      <a:pt x="444" y="1012"/>
                    </a:cubicBezTo>
                    <a:cubicBezTo>
                      <a:pt x="445" y="1011"/>
                      <a:pt x="445" y="1010"/>
                      <a:pt x="444" y="1009"/>
                    </a:cubicBezTo>
                    <a:cubicBezTo>
                      <a:pt x="440" y="1004"/>
                      <a:pt x="434" y="999"/>
                      <a:pt x="429" y="994"/>
                    </a:cubicBezTo>
                    <a:cubicBezTo>
                      <a:pt x="416" y="982"/>
                      <a:pt x="404" y="970"/>
                      <a:pt x="399" y="950"/>
                    </a:cubicBezTo>
                    <a:cubicBezTo>
                      <a:pt x="397" y="939"/>
                      <a:pt x="397" y="929"/>
                      <a:pt x="397" y="918"/>
                    </a:cubicBezTo>
                    <a:cubicBezTo>
                      <a:pt x="398" y="908"/>
                      <a:pt x="398" y="897"/>
                      <a:pt x="396" y="887"/>
                    </a:cubicBezTo>
                    <a:cubicBezTo>
                      <a:pt x="394" y="849"/>
                      <a:pt x="382" y="753"/>
                      <a:pt x="362" y="694"/>
                    </a:cubicBezTo>
                    <a:cubicBezTo>
                      <a:pt x="361" y="694"/>
                      <a:pt x="361" y="693"/>
                      <a:pt x="361" y="693"/>
                    </a:cubicBezTo>
                    <a:cubicBezTo>
                      <a:pt x="358" y="685"/>
                      <a:pt x="354" y="677"/>
                      <a:pt x="350" y="670"/>
                    </a:cubicBezTo>
                    <a:cubicBezTo>
                      <a:pt x="334" y="635"/>
                      <a:pt x="328" y="580"/>
                      <a:pt x="324" y="535"/>
                    </a:cubicBezTo>
                    <a:cubicBezTo>
                      <a:pt x="322" y="515"/>
                      <a:pt x="321" y="496"/>
                      <a:pt x="318" y="482"/>
                    </a:cubicBezTo>
                    <a:cubicBezTo>
                      <a:pt x="311" y="441"/>
                      <a:pt x="308" y="382"/>
                      <a:pt x="306" y="346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2" y="290"/>
                      <a:pt x="290" y="259"/>
                      <a:pt x="277" y="238"/>
                    </a:cubicBezTo>
                    <a:cubicBezTo>
                      <a:pt x="269" y="209"/>
                      <a:pt x="257" y="180"/>
                      <a:pt x="247" y="168"/>
                    </a:cubicBezTo>
                    <a:cubicBezTo>
                      <a:pt x="250" y="170"/>
                      <a:pt x="254" y="171"/>
                      <a:pt x="256" y="172"/>
                    </a:cubicBezTo>
                    <a:cubicBezTo>
                      <a:pt x="287" y="182"/>
                      <a:pt x="318" y="262"/>
                      <a:pt x="322" y="318"/>
                    </a:cubicBezTo>
                    <a:cubicBezTo>
                      <a:pt x="322" y="329"/>
                      <a:pt x="324" y="346"/>
                      <a:pt x="325" y="365"/>
                    </a:cubicBezTo>
                    <a:cubicBezTo>
                      <a:pt x="325" y="365"/>
                      <a:pt x="324" y="366"/>
                      <a:pt x="325" y="367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4"/>
                      <a:pt x="327" y="388"/>
                      <a:pt x="328" y="392"/>
                    </a:cubicBezTo>
                    <a:cubicBezTo>
                      <a:pt x="330" y="417"/>
                      <a:pt x="332" y="441"/>
                      <a:pt x="333" y="453"/>
                    </a:cubicBezTo>
                    <a:cubicBezTo>
                      <a:pt x="333" y="467"/>
                      <a:pt x="339" y="489"/>
                      <a:pt x="344" y="511"/>
                    </a:cubicBezTo>
                    <a:cubicBezTo>
                      <a:pt x="348" y="530"/>
                      <a:pt x="352" y="547"/>
                      <a:pt x="353" y="558"/>
                    </a:cubicBezTo>
                    <a:cubicBezTo>
                      <a:pt x="356" y="583"/>
                      <a:pt x="360" y="596"/>
                      <a:pt x="369" y="617"/>
                    </a:cubicBezTo>
                    <a:cubicBezTo>
                      <a:pt x="380" y="644"/>
                      <a:pt x="382" y="659"/>
                      <a:pt x="384" y="670"/>
                    </a:cubicBezTo>
                    <a:cubicBezTo>
                      <a:pt x="386" y="681"/>
                      <a:pt x="386" y="681"/>
                      <a:pt x="386" y="681"/>
                    </a:cubicBezTo>
                    <a:cubicBezTo>
                      <a:pt x="386" y="682"/>
                      <a:pt x="387" y="683"/>
                      <a:pt x="388" y="683"/>
                    </a:cubicBezTo>
                    <a:cubicBezTo>
                      <a:pt x="388" y="682"/>
                      <a:pt x="389" y="682"/>
                      <a:pt x="389" y="681"/>
                    </a:cubicBezTo>
                    <a:cubicBezTo>
                      <a:pt x="387" y="670"/>
                      <a:pt x="387" y="670"/>
                      <a:pt x="387" y="670"/>
                    </a:cubicBezTo>
                    <a:cubicBezTo>
                      <a:pt x="385" y="659"/>
                      <a:pt x="383" y="643"/>
                      <a:pt x="372" y="616"/>
                    </a:cubicBezTo>
                    <a:cubicBezTo>
                      <a:pt x="363" y="595"/>
                      <a:pt x="359" y="582"/>
                      <a:pt x="356" y="557"/>
                    </a:cubicBezTo>
                    <a:cubicBezTo>
                      <a:pt x="355" y="546"/>
                      <a:pt x="351" y="529"/>
                      <a:pt x="347" y="511"/>
                    </a:cubicBezTo>
                    <a:cubicBezTo>
                      <a:pt x="341" y="489"/>
                      <a:pt x="336" y="466"/>
                      <a:pt x="336" y="453"/>
                    </a:cubicBezTo>
                    <a:cubicBezTo>
                      <a:pt x="335" y="445"/>
                      <a:pt x="334" y="430"/>
                      <a:pt x="332" y="413"/>
                    </a:cubicBezTo>
                    <a:cubicBezTo>
                      <a:pt x="334" y="417"/>
                      <a:pt x="335" y="422"/>
                      <a:pt x="336" y="426"/>
                    </a:cubicBezTo>
                    <a:cubicBezTo>
                      <a:pt x="339" y="433"/>
                      <a:pt x="341" y="440"/>
                      <a:pt x="342" y="447"/>
                    </a:cubicBezTo>
                    <a:cubicBezTo>
                      <a:pt x="342" y="447"/>
                      <a:pt x="342" y="448"/>
                      <a:pt x="342" y="448"/>
                    </a:cubicBezTo>
                    <a:cubicBezTo>
                      <a:pt x="342" y="449"/>
                      <a:pt x="343" y="450"/>
                      <a:pt x="343" y="452"/>
                    </a:cubicBezTo>
                    <a:cubicBezTo>
                      <a:pt x="343" y="453"/>
                      <a:pt x="343" y="454"/>
                      <a:pt x="344" y="454"/>
                    </a:cubicBezTo>
                    <a:cubicBezTo>
                      <a:pt x="346" y="467"/>
                      <a:pt x="349" y="481"/>
                      <a:pt x="355" y="494"/>
                    </a:cubicBezTo>
                    <a:cubicBezTo>
                      <a:pt x="356" y="495"/>
                      <a:pt x="357" y="495"/>
                      <a:pt x="357" y="494"/>
                    </a:cubicBezTo>
                    <a:cubicBezTo>
                      <a:pt x="358" y="494"/>
                      <a:pt x="358" y="493"/>
                      <a:pt x="358" y="492"/>
                    </a:cubicBezTo>
                    <a:cubicBezTo>
                      <a:pt x="353" y="483"/>
                      <a:pt x="351" y="473"/>
                      <a:pt x="348" y="463"/>
                    </a:cubicBezTo>
                    <a:cubicBezTo>
                      <a:pt x="351" y="468"/>
                      <a:pt x="354" y="469"/>
                      <a:pt x="357" y="471"/>
                    </a:cubicBezTo>
                    <a:cubicBezTo>
                      <a:pt x="358" y="472"/>
                      <a:pt x="359" y="471"/>
                      <a:pt x="358" y="470"/>
                    </a:cubicBezTo>
                    <a:cubicBezTo>
                      <a:pt x="353" y="466"/>
                      <a:pt x="348" y="458"/>
                      <a:pt x="346" y="451"/>
                    </a:cubicBezTo>
                    <a:cubicBezTo>
                      <a:pt x="344" y="442"/>
                      <a:pt x="342" y="433"/>
                      <a:pt x="339" y="425"/>
                    </a:cubicBezTo>
                    <a:cubicBezTo>
                      <a:pt x="334" y="411"/>
                      <a:pt x="332" y="395"/>
                      <a:pt x="330" y="380"/>
                    </a:cubicBezTo>
                    <a:cubicBezTo>
                      <a:pt x="327" y="355"/>
                      <a:pt x="325" y="331"/>
                      <a:pt x="325" y="318"/>
                    </a:cubicBezTo>
                    <a:cubicBezTo>
                      <a:pt x="322" y="267"/>
                      <a:pt x="291" y="180"/>
                      <a:pt x="257" y="169"/>
                    </a:cubicBezTo>
                    <a:cubicBezTo>
                      <a:pt x="242" y="163"/>
                      <a:pt x="214" y="150"/>
                      <a:pt x="185" y="134"/>
                    </a:cubicBezTo>
                    <a:cubicBezTo>
                      <a:pt x="185" y="134"/>
                      <a:pt x="183" y="133"/>
                      <a:pt x="182" y="133"/>
                    </a:cubicBezTo>
                    <a:cubicBezTo>
                      <a:pt x="140" y="110"/>
                      <a:pt x="76" y="83"/>
                      <a:pt x="64" y="6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32" y="23"/>
                      <a:pt x="11" y="1"/>
                      <a:pt x="2" y="0"/>
                    </a:cubicBezTo>
                    <a:cubicBezTo>
                      <a:pt x="1" y="0"/>
                      <a:pt x="5" y="0"/>
                      <a:pt x="5" y="1"/>
                    </a:cubicBezTo>
                    <a:cubicBezTo>
                      <a:pt x="4" y="2"/>
                      <a:pt x="0" y="3"/>
                      <a:pt x="1" y="3"/>
                    </a:cubicBezTo>
                    <a:cubicBezTo>
                      <a:pt x="10" y="4"/>
                      <a:pt x="32" y="28"/>
                      <a:pt x="47" y="49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4" y="50"/>
                      <a:pt x="38" y="46"/>
                      <a:pt x="32" y="42"/>
                    </a:cubicBezTo>
                    <a:cubicBezTo>
                      <a:pt x="22" y="35"/>
                      <a:pt x="12" y="28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12" y="32"/>
                      <a:pt x="21" y="38"/>
                      <a:pt x="31" y="44"/>
                    </a:cubicBezTo>
                    <a:cubicBezTo>
                      <a:pt x="38" y="50"/>
                      <a:pt x="46" y="55"/>
                      <a:pt x="53" y="5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6" y="75"/>
                      <a:pt x="83" y="85"/>
                      <a:pt x="98" y="93"/>
                    </a:cubicBezTo>
                    <a:cubicBezTo>
                      <a:pt x="103" y="96"/>
                      <a:pt x="116" y="101"/>
                      <a:pt x="124" y="107"/>
                    </a:cubicBezTo>
                    <a:cubicBezTo>
                      <a:pt x="127" y="109"/>
                      <a:pt x="128" y="112"/>
                      <a:pt x="129" y="113"/>
                    </a:cubicBezTo>
                    <a:cubicBezTo>
                      <a:pt x="121" y="111"/>
                      <a:pt x="112" y="109"/>
                      <a:pt x="108" y="110"/>
                    </a:cubicBezTo>
                    <a:cubicBezTo>
                      <a:pt x="74" y="83"/>
                      <a:pt x="20" y="58"/>
                      <a:pt x="6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5" y="57"/>
                    </a:cubicBezTo>
                    <a:cubicBezTo>
                      <a:pt x="18" y="61"/>
                      <a:pt x="72" y="86"/>
                      <a:pt x="105" y="111"/>
                    </a:cubicBezTo>
                    <a:cubicBezTo>
                      <a:pt x="105" y="111"/>
                      <a:pt x="105" y="112"/>
                      <a:pt x="105" y="112"/>
                    </a:cubicBezTo>
                    <a:cubicBezTo>
                      <a:pt x="105" y="113"/>
                      <a:pt x="106" y="113"/>
                      <a:pt x="107" y="113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11" y="116"/>
                      <a:pt x="116" y="119"/>
                      <a:pt x="120" y="123"/>
                    </a:cubicBezTo>
                    <a:cubicBezTo>
                      <a:pt x="132" y="132"/>
                      <a:pt x="144" y="142"/>
                      <a:pt x="155" y="150"/>
                    </a:cubicBezTo>
                    <a:cubicBezTo>
                      <a:pt x="146" y="149"/>
                      <a:pt x="137" y="148"/>
                      <a:pt x="129" y="142"/>
                    </a:cubicBezTo>
                    <a:cubicBezTo>
                      <a:pt x="129" y="142"/>
                      <a:pt x="129" y="142"/>
                      <a:pt x="128" y="142"/>
                    </a:cubicBezTo>
                    <a:cubicBezTo>
                      <a:pt x="124" y="138"/>
                      <a:pt x="115" y="132"/>
                      <a:pt x="106" y="127"/>
                    </a:cubicBezTo>
                    <a:cubicBezTo>
                      <a:pt x="87" y="118"/>
                      <a:pt x="64" y="111"/>
                      <a:pt x="52" y="106"/>
                    </a:cubicBezTo>
                    <a:cubicBezTo>
                      <a:pt x="52" y="106"/>
                      <a:pt x="52" y="105"/>
                      <a:pt x="51" y="105"/>
                    </a:cubicBezTo>
                    <a:cubicBezTo>
                      <a:pt x="48" y="104"/>
                      <a:pt x="44" y="101"/>
                      <a:pt x="40" y="97"/>
                    </a:cubicBezTo>
                    <a:cubicBezTo>
                      <a:pt x="30" y="90"/>
                      <a:pt x="18" y="81"/>
                      <a:pt x="3" y="81"/>
                    </a:cubicBezTo>
                    <a:cubicBezTo>
                      <a:pt x="2" y="81"/>
                      <a:pt x="1" y="82"/>
                      <a:pt x="1" y="82"/>
                    </a:cubicBezTo>
                    <a:cubicBezTo>
                      <a:pt x="1" y="83"/>
                      <a:pt x="2" y="84"/>
                      <a:pt x="3" y="84"/>
                    </a:cubicBezTo>
                    <a:cubicBezTo>
                      <a:pt x="17" y="84"/>
                      <a:pt x="29" y="93"/>
                      <a:pt x="38" y="100"/>
                    </a:cubicBezTo>
                    <a:cubicBezTo>
                      <a:pt x="39" y="101"/>
                      <a:pt x="40" y="102"/>
                      <a:pt x="42" y="103"/>
                    </a:cubicBezTo>
                    <a:cubicBezTo>
                      <a:pt x="31" y="100"/>
                      <a:pt x="21" y="99"/>
                      <a:pt x="3" y="106"/>
                    </a:cubicBezTo>
                    <a:cubicBezTo>
                      <a:pt x="3" y="107"/>
                      <a:pt x="2" y="108"/>
                      <a:pt x="3" y="108"/>
                    </a:cubicBezTo>
                    <a:cubicBezTo>
                      <a:pt x="3" y="109"/>
                      <a:pt x="4" y="109"/>
                      <a:pt x="5" y="109"/>
                    </a:cubicBezTo>
                    <a:cubicBezTo>
                      <a:pt x="25" y="101"/>
                      <a:pt x="34" y="103"/>
                      <a:pt x="48" y="108"/>
                    </a:cubicBezTo>
                    <a:cubicBezTo>
                      <a:pt x="57" y="111"/>
                      <a:pt x="79" y="118"/>
                      <a:pt x="91" y="125"/>
                    </a:cubicBezTo>
                    <a:cubicBezTo>
                      <a:pt x="77" y="122"/>
                      <a:pt x="47" y="124"/>
                      <a:pt x="28" y="125"/>
                    </a:cubicBezTo>
                    <a:cubicBezTo>
                      <a:pt x="16" y="125"/>
                      <a:pt x="6" y="126"/>
                      <a:pt x="2" y="125"/>
                    </a:cubicBezTo>
                    <a:cubicBezTo>
                      <a:pt x="1" y="125"/>
                      <a:pt x="0" y="125"/>
                      <a:pt x="0" y="126"/>
                    </a:cubicBezTo>
                    <a:cubicBezTo>
                      <a:pt x="0" y="127"/>
                      <a:pt x="0" y="128"/>
                      <a:pt x="1" y="128"/>
                    </a:cubicBezTo>
                    <a:close/>
                    <a:moveTo>
                      <a:pt x="132" y="118"/>
                    </a:moveTo>
                    <a:cubicBezTo>
                      <a:pt x="138" y="126"/>
                      <a:pt x="145" y="136"/>
                      <a:pt x="152" y="143"/>
                    </a:cubicBezTo>
                    <a:cubicBezTo>
                      <a:pt x="142" y="136"/>
                      <a:pt x="132" y="128"/>
                      <a:pt x="122" y="120"/>
                    </a:cubicBezTo>
                    <a:cubicBezTo>
                      <a:pt x="118" y="118"/>
                      <a:pt x="115" y="115"/>
                      <a:pt x="112" y="112"/>
                    </a:cubicBezTo>
                    <a:cubicBezTo>
                      <a:pt x="117" y="113"/>
                      <a:pt x="124" y="115"/>
                      <a:pt x="132" y="118"/>
                    </a:cubicBezTo>
                    <a:close/>
                    <a:moveTo>
                      <a:pt x="168" y="128"/>
                    </a:moveTo>
                    <a:cubicBezTo>
                      <a:pt x="157" y="125"/>
                      <a:pt x="144" y="120"/>
                      <a:pt x="137" y="117"/>
                    </a:cubicBezTo>
                    <a:cubicBezTo>
                      <a:pt x="137" y="117"/>
                      <a:pt x="135" y="116"/>
                      <a:pt x="135" y="116"/>
                    </a:cubicBezTo>
                    <a:cubicBezTo>
                      <a:pt x="134" y="116"/>
                      <a:pt x="134" y="115"/>
                      <a:pt x="134" y="115"/>
                    </a:cubicBezTo>
                    <a:cubicBezTo>
                      <a:pt x="130" y="111"/>
                      <a:pt x="130" y="110"/>
                      <a:pt x="128" y="107"/>
                    </a:cubicBezTo>
                    <a:cubicBezTo>
                      <a:pt x="141" y="115"/>
                      <a:pt x="153" y="120"/>
                      <a:pt x="168" y="128"/>
                    </a:cubicBezTo>
                    <a:close/>
                    <a:moveTo>
                      <a:pt x="271" y="230"/>
                    </a:moveTo>
                    <a:cubicBezTo>
                      <a:pt x="256" y="210"/>
                      <a:pt x="241" y="200"/>
                      <a:pt x="236" y="198"/>
                    </a:cubicBezTo>
                    <a:cubicBezTo>
                      <a:pt x="233" y="195"/>
                      <a:pt x="228" y="193"/>
                      <a:pt x="221" y="189"/>
                    </a:cubicBezTo>
                    <a:cubicBezTo>
                      <a:pt x="212" y="184"/>
                      <a:pt x="200" y="177"/>
                      <a:pt x="187" y="168"/>
                    </a:cubicBezTo>
                    <a:cubicBezTo>
                      <a:pt x="181" y="165"/>
                      <a:pt x="173" y="159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57" y="146"/>
                      <a:pt x="146" y="132"/>
                      <a:pt x="137" y="120"/>
                    </a:cubicBezTo>
                    <a:cubicBezTo>
                      <a:pt x="149" y="126"/>
                      <a:pt x="172" y="133"/>
                      <a:pt x="181" y="135"/>
                    </a:cubicBezTo>
                    <a:cubicBezTo>
                      <a:pt x="203" y="147"/>
                      <a:pt x="224" y="158"/>
                      <a:pt x="241" y="165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50" y="173"/>
                      <a:pt x="263" y="200"/>
                      <a:pt x="271" y="230"/>
                    </a:cubicBezTo>
                    <a:close/>
                    <a:moveTo>
                      <a:pt x="280" y="299"/>
                    </a:moveTo>
                    <a:cubicBezTo>
                      <a:pt x="275" y="290"/>
                      <a:pt x="270" y="281"/>
                      <a:pt x="262" y="270"/>
                    </a:cubicBezTo>
                    <a:cubicBezTo>
                      <a:pt x="257" y="263"/>
                      <a:pt x="253" y="257"/>
                      <a:pt x="248" y="251"/>
                    </a:cubicBezTo>
                    <a:cubicBezTo>
                      <a:pt x="248" y="236"/>
                      <a:pt x="236" y="224"/>
                      <a:pt x="226" y="214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4" y="201"/>
                      <a:pt x="210" y="195"/>
                      <a:pt x="205" y="189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7" y="184"/>
                      <a:pt x="214" y="188"/>
                      <a:pt x="220" y="192"/>
                    </a:cubicBezTo>
                    <a:cubicBezTo>
                      <a:pt x="226" y="195"/>
                      <a:pt x="231" y="198"/>
                      <a:pt x="234" y="200"/>
                    </a:cubicBezTo>
                    <a:cubicBezTo>
                      <a:pt x="240" y="203"/>
                      <a:pt x="258" y="214"/>
                      <a:pt x="274" y="239"/>
                    </a:cubicBezTo>
                    <a:cubicBezTo>
                      <a:pt x="279" y="260"/>
                      <a:pt x="282" y="282"/>
                      <a:pt x="280" y="299"/>
                    </a:cubicBezTo>
                    <a:close/>
                    <a:moveTo>
                      <a:pt x="324" y="645"/>
                    </a:moveTo>
                    <a:cubicBezTo>
                      <a:pt x="324" y="655"/>
                      <a:pt x="324" y="664"/>
                      <a:pt x="324" y="674"/>
                    </a:cubicBezTo>
                    <a:cubicBezTo>
                      <a:pt x="324" y="677"/>
                      <a:pt x="325" y="681"/>
                      <a:pt x="325" y="684"/>
                    </a:cubicBezTo>
                    <a:cubicBezTo>
                      <a:pt x="322" y="676"/>
                      <a:pt x="320" y="669"/>
                      <a:pt x="318" y="663"/>
                    </a:cubicBezTo>
                    <a:cubicBezTo>
                      <a:pt x="304" y="622"/>
                      <a:pt x="300" y="521"/>
                      <a:pt x="298" y="447"/>
                    </a:cubicBezTo>
                    <a:cubicBezTo>
                      <a:pt x="296" y="419"/>
                      <a:pt x="296" y="394"/>
                      <a:pt x="294" y="377"/>
                    </a:cubicBezTo>
                    <a:cubicBezTo>
                      <a:pt x="291" y="338"/>
                      <a:pt x="288" y="319"/>
                      <a:pt x="282" y="304"/>
                    </a:cubicBezTo>
                    <a:cubicBezTo>
                      <a:pt x="285" y="289"/>
                      <a:pt x="284" y="268"/>
                      <a:pt x="279" y="248"/>
                    </a:cubicBezTo>
                    <a:cubicBezTo>
                      <a:pt x="290" y="268"/>
                      <a:pt x="300" y="296"/>
                      <a:pt x="302" y="333"/>
                    </a:cubicBez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05" y="382"/>
                      <a:pt x="308" y="441"/>
                      <a:pt x="315" y="483"/>
                    </a:cubicBezTo>
                    <a:cubicBezTo>
                      <a:pt x="318" y="497"/>
                      <a:pt x="319" y="515"/>
                      <a:pt x="321" y="535"/>
                    </a:cubicBezTo>
                    <a:cubicBezTo>
                      <a:pt x="323" y="558"/>
                      <a:pt x="326" y="584"/>
                      <a:pt x="330" y="608"/>
                    </a:cubicBezTo>
                    <a:cubicBezTo>
                      <a:pt x="330" y="609"/>
                      <a:pt x="330" y="609"/>
                      <a:pt x="330" y="609"/>
                    </a:cubicBezTo>
                    <a:cubicBezTo>
                      <a:pt x="329" y="615"/>
                      <a:pt x="328" y="621"/>
                      <a:pt x="327" y="627"/>
                    </a:cubicBezTo>
                    <a:cubicBezTo>
                      <a:pt x="326" y="633"/>
                      <a:pt x="325" y="639"/>
                      <a:pt x="324" y="645"/>
                    </a:cubicBezTo>
                    <a:close/>
                    <a:moveTo>
                      <a:pt x="385" y="972"/>
                    </a:move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lose/>
                    <a:moveTo>
                      <a:pt x="386" y="970"/>
                    </a:moveTo>
                    <a:cubicBezTo>
                      <a:pt x="386" y="970"/>
                      <a:pt x="386" y="971"/>
                      <a:pt x="386" y="971"/>
                    </a:cubicBezTo>
                    <a:cubicBezTo>
                      <a:pt x="386" y="971"/>
                      <a:pt x="386" y="970"/>
                      <a:pt x="386" y="970"/>
                    </a:cubicBezTo>
                    <a:close/>
                    <a:moveTo>
                      <a:pt x="358" y="1085"/>
                    </a:moveTo>
                    <a:cubicBezTo>
                      <a:pt x="360" y="1090"/>
                      <a:pt x="364" y="1094"/>
                      <a:pt x="367" y="1095"/>
                    </a:cubicBezTo>
                    <a:cubicBezTo>
                      <a:pt x="373" y="1099"/>
                      <a:pt x="381" y="1100"/>
                      <a:pt x="388" y="1097"/>
                    </a:cubicBezTo>
                    <a:cubicBezTo>
                      <a:pt x="392" y="1095"/>
                      <a:pt x="394" y="1093"/>
                      <a:pt x="397" y="1091"/>
                    </a:cubicBezTo>
                    <a:cubicBezTo>
                      <a:pt x="395" y="1097"/>
                      <a:pt x="394" y="1102"/>
                      <a:pt x="393" y="1108"/>
                    </a:cubicBezTo>
                    <a:cubicBezTo>
                      <a:pt x="391" y="1120"/>
                      <a:pt x="388" y="1131"/>
                      <a:pt x="385" y="1142"/>
                    </a:cubicBezTo>
                    <a:cubicBezTo>
                      <a:pt x="383" y="1148"/>
                      <a:pt x="383" y="1148"/>
                      <a:pt x="383" y="1148"/>
                    </a:cubicBezTo>
                    <a:cubicBezTo>
                      <a:pt x="383" y="1150"/>
                      <a:pt x="382" y="1152"/>
                      <a:pt x="382" y="1154"/>
                    </a:cubicBezTo>
                    <a:cubicBezTo>
                      <a:pt x="381" y="1150"/>
                      <a:pt x="381" y="1150"/>
                      <a:pt x="381" y="1150"/>
                    </a:cubicBezTo>
                    <a:cubicBezTo>
                      <a:pt x="378" y="1141"/>
                      <a:pt x="376" y="1132"/>
                      <a:pt x="368" y="1125"/>
                    </a:cubicBezTo>
                    <a:cubicBezTo>
                      <a:pt x="368" y="1125"/>
                      <a:pt x="368" y="1125"/>
                      <a:pt x="368" y="1125"/>
                    </a:cubicBezTo>
                    <a:cubicBezTo>
                      <a:pt x="367" y="1116"/>
                      <a:pt x="365" y="1108"/>
                      <a:pt x="362" y="1100"/>
                    </a:cubicBezTo>
                    <a:cubicBezTo>
                      <a:pt x="362" y="1100"/>
                      <a:pt x="362" y="1100"/>
                      <a:pt x="362" y="1099"/>
                    </a:cubicBezTo>
                    <a:cubicBezTo>
                      <a:pt x="359" y="1088"/>
                      <a:pt x="359" y="1088"/>
                      <a:pt x="359" y="1088"/>
                    </a:cubicBezTo>
                    <a:cubicBezTo>
                      <a:pt x="358" y="1087"/>
                      <a:pt x="358" y="1086"/>
                      <a:pt x="358" y="1085"/>
                    </a:cubicBezTo>
                    <a:close/>
                    <a:moveTo>
                      <a:pt x="346" y="929"/>
                    </a:moveTo>
                    <a:cubicBezTo>
                      <a:pt x="352" y="945"/>
                      <a:pt x="356" y="958"/>
                      <a:pt x="358" y="966"/>
                    </a:cubicBezTo>
                    <a:cubicBezTo>
                      <a:pt x="367" y="1008"/>
                      <a:pt x="364" y="1023"/>
                      <a:pt x="354" y="1054"/>
                    </a:cubicBezTo>
                    <a:cubicBezTo>
                      <a:pt x="350" y="1069"/>
                      <a:pt x="350" y="1069"/>
                      <a:pt x="350" y="1069"/>
                    </a:cubicBezTo>
                    <a:cubicBezTo>
                      <a:pt x="344" y="1066"/>
                      <a:pt x="341" y="1058"/>
                      <a:pt x="339" y="1051"/>
                    </a:cubicBezTo>
                    <a:cubicBezTo>
                      <a:pt x="336" y="1043"/>
                      <a:pt x="336" y="1043"/>
                      <a:pt x="336" y="1043"/>
                    </a:cubicBezTo>
                    <a:cubicBezTo>
                      <a:pt x="336" y="1042"/>
                      <a:pt x="335" y="1042"/>
                      <a:pt x="335" y="1042"/>
                    </a:cubicBezTo>
                    <a:cubicBezTo>
                      <a:pt x="335" y="1039"/>
                      <a:pt x="335" y="1036"/>
                      <a:pt x="335" y="1033"/>
                    </a:cubicBezTo>
                    <a:cubicBezTo>
                      <a:pt x="335" y="1025"/>
                      <a:pt x="335" y="1017"/>
                      <a:pt x="336" y="1010"/>
                    </a:cubicBezTo>
                    <a:cubicBezTo>
                      <a:pt x="342" y="986"/>
                      <a:pt x="342" y="986"/>
                      <a:pt x="342" y="986"/>
                    </a:cubicBezTo>
                    <a:cubicBezTo>
                      <a:pt x="345" y="976"/>
                      <a:pt x="348" y="964"/>
                      <a:pt x="349" y="953"/>
                    </a:cubicBezTo>
                    <a:cubicBezTo>
                      <a:pt x="350" y="947"/>
                      <a:pt x="348" y="943"/>
                      <a:pt x="347" y="939"/>
                    </a:cubicBezTo>
                    <a:cubicBezTo>
                      <a:pt x="346" y="936"/>
                      <a:pt x="345" y="933"/>
                      <a:pt x="346" y="929"/>
                    </a:cubicBezTo>
                    <a:close/>
                    <a:moveTo>
                      <a:pt x="218" y="230"/>
                    </a:moveTo>
                    <a:cubicBezTo>
                      <a:pt x="230" y="238"/>
                      <a:pt x="238" y="245"/>
                      <a:pt x="245" y="252"/>
                    </a:cubicBezTo>
                    <a:cubicBezTo>
                      <a:pt x="245" y="253"/>
                      <a:pt x="245" y="253"/>
                      <a:pt x="246" y="253"/>
                    </a:cubicBezTo>
                    <a:cubicBezTo>
                      <a:pt x="251" y="259"/>
                      <a:pt x="255" y="265"/>
                      <a:pt x="260" y="272"/>
                    </a:cubicBezTo>
                    <a:cubicBezTo>
                      <a:pt x="280" y="302"/>
                      <a:pt x="286" y="311"/>
                      <a:pt x="291" y="377"/>
                    </a:cubicBezTo>
                    <a:cubicBezTo>
                      <a:pt x="293" y="394"/>
                      <a:pt x="293" y="419"/>
                      <a:pt x="295" y="447"/>
                    </a:cubicBezTo>
                    <a:cubicBezTo>
                      <a:pt x="295" y="460"/>
                      <a:pt x="296" y="474"/>
                      <a:pt x="296" y="488"/>
                    </a:cubicBezTo>
                    <a:cubicBezTo>
                      <a:pt x="296" y="488"/>
                      <a:pt x="295" y="514"/>
                      <a:pt x="292" y="527"/>
                    </a:cubicBezTo>
                    <a:cubicBezTo>
                      <a:pt x="290" y="534"/>
                      <a:pt x="290" y="534"/>
                      <a:pt x="290" y="534"/>
                    </a:cubicBezTo>
                    <a:cubicBezTo>
                      <a:pt x="285" y="556"/>
                      <a:pt x="284" y="574"/>
                      <a:pt x="284" y="595"/>
                    </a:cubicBezTo>
                    <a:cubicBezTo>
                      <a:pt x="283" y="604"/>
                      <a:pt x="283" y="604"/>
                      <a:pt x="283" y="604"/>
                    </a:cubicBezTo>
                    <a:cubicBezTo>
                      <a:pt x="283" y="605"/>
                      <a:pt x="284" y="605"/>
                      <a:pt x="285" y="605"/>
                    </a:cubicBezTo>
                    <a:cubicBezTo>
                      <a:pt x="285" y="605"/>
                      <a:pt x="286" y="605"/>
                      <a:pt x="286" y="604"/>
                    </a:cubicBezTo>
                    <a:cubicBezTo>
                      <a:pt x="287" y="595"/>
                      <a:pt x="287" y="595"/>
                      <a:pt x="287" y="595"/>
                    </a:cubicBezTo>
                    <a:cubicBezTo>
                      <a:pt x="287" y="574"/>
                      <a:pt x="288" y="556"/>
                      <a:pt x="293" y="535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5" y="524"/>
                      <a:pt x="297" y="519"/>
                      <a:pt x="297" y="515"/>
                    </a:cubicBezTo>
                    <a:cubicBezTo>
                      <a:pt x="300" y="575"/>
                      <a:pt x="305" y="634"/>
                      <a:pt x="316" y="664"/>
                    </a:cubicBezTo>
                    <a:cubicBezTo>
                      <a:pt x="318" y="671"/>
                      <a:pt x="320" y="680"/>
                      <a:pt x="323" y="691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23" y="724"/>
                      <a:pt x="322" y="743"/>
                      <a:pt x="325" y="761"/>
                    </a:cubicBezTo>
                    <a:cubicBezTo>
                      <a:pt x="324" y="761"/>
                      <a:pt x="324" y="761"/>
                      <a:pt x="323" y="762"/>
                    </a:cubicBezTo>
                    <a:cubicBezTo>
                      <a:pt x="316" y="777"/>
                      <a:pt x="318" y="811"/>
                      <a:pt x="319" y="825"/>
                    </a:cubicBezTo>
                    <a:cubicBezTo>
                      <a:pt x="319" y="826"/>
                      <a:pt x="320" y="827"/>
                      <a:pt x="321" y="827"/>
                    </a:cubicBezTo>
                    <a:cubicBezTo>
                      <a:pt x="322" y="827"/>
                      <a:pt x="322" y="826"/>
                      <a:pt x="322" y="825"/>
                    </a:cubicBezTo>
                    <a:cubicBezTo>
                      <a:pt x="321" y="812"/>
                      <a:pt x="319" y="780"/>
                      <a:pt x="325" y="764"/>
                    </a:cubicBezTo>
                    <a:cubicBezTo>
                      <a:pt x="326" y="765"/>
                      <a:pt x="326" y="766"/>
                      <a:pt x="326" y="767"/>
                    </a:cubicBezTo>
                    <a:cubicBezTo>
                      <a:pt x="327" y="774"/>
                      <a:pt x="329" y="781"/>
                      <a:pt x="331" y="788"/>
                    </a:cubicBezTo>
                    <a:cubicBezTo>
                      <a:pt x="333" y="797"/>
                      <a:pt x="336" y="806"/>
                      <a:pt x="337" y="816"/>
                    </a:cubicBezTo>
                    <a:cubicBezTo>
                      <a:pt x="338" y="829"/>
                      <a:pt x="338" y="829"/>
                      <a:pt x="338" y="829"/>
                    </a:cubicBezTo>
                    <a:cubicBezTo>
                      <a:pt x="339" y="837"/>
                      <a:pt x="341" y="846"/>
                      <a:pt x="341" y="853"/>
                    </a:cubicBezTo>
                    <a:cubicBezTo>
                      <a:pt x="341" y="854"/>
                      <a:pt x="341" y="855"/>
                      <a:pt x="342" y="855"/>
                    </a:cubicBezTo>
                    <a:cubicBezTo>
                      <a:pt x="343" y="855"/>
                      <a:pt x="344" y="854"/>
                      <a:pt x="344" y="853"/>
                    </a:cubicBezTo>
                    <a:cubicBezTo>
                      <a:pt x="344" y="846"/>
                      <a:pt x="342" y="837"/>
                      <a:pt x="341" y="828"/>
                    </a:cubicBezTo>
                    <a:cubicBezTo>
                      <a:pt x="340" y="816"/>
                      <a:pt x="340" y="816"/>
                      <a:pt x="340" y="816"/>
                    </a:cubicBezTo>
                    <a:cubicBezTo>
                      <a:pt x="339" y="806"/>
                      <a:pt x="336" y="796"/>
                      <a:pt x="334" y="787"/>
                    </a:cubicBezTo>
                    <a:cubicBezTo>
                      <a:pt x="332" y="780"/>
                      <a:pt x="330" y="773"/>
                      <a:pt x="329" y="766"/>
                    </a:cubicBezTo>
                    <a:cubicBezTo>
                      <a:pt x="325" y="747"/>
                      <a:pt x="326" y="726"/>
                      <a:pt x="326" y="706"/>
                    </a:cubicBezTo>
                    <a:cubicBezTo>
                      <a:pt x="326" y="703"/>
                      <a:pt x="326" y="703"/>
                      <a:pt x="326" y="703"/>
                    </a:cubicBezTo>
                    <a:cubicBezTo>
                      <a:pt x="333" y="734"/>
                      <a:pt x="342" y="775"/>
                      <a:pt x="350" y="818"/>
                    </a:cubicBezTo>
                    <a:cubicBezTo>
                      <a:pt x="361" y="875"/>
                      <a:pt x="373" y="934"/>
                      <a:pt x="383" y="971"/>
                    </a:cubicBezTo>
                    <a:cubicBezTo>
                      <a:pt x="383" y="971"/>
                      <a:pt x="383" y="971"/>
                      <a:pt x="383" y="971"/>
                    </a:cubicBezTo>
                    <a:cubicBezTo>
                      <a:pt x="383" y="971"/>
                      <a:pt x="387" y="982"/>
                      <a:pt x="388" y="989"/>
                    </a:cubicBezTo>
                    <a:cubicBezTo>
                      <a:pt x="388" y="989"/>
                      <a:pt x="388" y="989"/>
                      <a:pt x="388" y="990"/>
                    </a:cubicBezTo>
                    <a:cubicBezTo>
                      <a:pt x="389" y="990"/>
                      <a:pt x="389" y="990"/>
                      <a:pt x="389" y="990"/>
                    </a:cubicBezTo>
                    <a:cubicBezTo>
                      <a:pt x="389" y="992"/>
                      <a:pt x="389" y="992"/>
                      <a:pt x="389" y="992"/>
                    </a:cubicBezTo>
                    <a:cubicBezTo>
                      <a:pt x="394" y="1007"/>
                      <a:pt x="397" y="1020"/>
                      <a:pt x="400" y="1033"/>
                    </a:cubicBezTo>
                    <a:cubicBezTo>
                      <a:pt x="401" y="1046"/>
                      <a:pt x="401" y="1046"/>
                      <a:pt x="401" y="1046"/>
                    </a:cubicBezTo>
                    <a:cubicBezTo>
                      <a:pt x="401" y="1051"/>
                      <a:pt x="402" y="1057"/>
                      <a:pt x="402" y="1064"/>
                    </a:cubicBezTo>
                    <a:cubicBezTo>
                      <a:pt x="401" y="1070"/>
                      <a:pt x="400" y="1076"/>
                      <a:pt x="399" y="1082"/>
                    </a:cubicBezTo>
                    <a:cubicBezTo>
                      <a:pt x="397" y="1087"/>
                      <a:pt x="393" y="1092"/>
                      <a:pt x="387" y="1094"/>
                    </a:cubicBezTo>
                    <a:cubicBezTo>
                      <a:pt x="381" y="1096"/>
                      <a:pt x="374" y="1096"/>
                      <a:pt x="368" y="1093"/>
                    </a:cubicBezTo>
                    <a:cubicBezTo>
                      <a:pt x="363" y="1090"/>
                      <a:pt x="358" y="1080"/>
                      <a:pt x="355" y="1074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1"/>
                      <a:pt x="353" y="1071"/>
                      <a:pt x="353" y="1071"/>
                    </a:cubicBezTo>
                    <a:cubicBezTo>
                      <a:pt x="357" y="1055"/>
                      <a:pt x="357" y="1055"/>
                      <a:pt x="357" y="1055"/>
                    </a:cubicBezTo>
                    <a:cubicBezTo>
                      <a:pt x="367" y="1024"/>
                      <a:pt x="370" y="1008"/>
                      <a:pt x="361" y="966"/>
                    </a:cubicBezTo>
                    <a:cubicBezTo>
                      <a:pt x="359" y="955"/>
                      <a:pt x="351" y="936"/>
                      <a:pt x="342" y="912"/>
                    </a:cubicBezTo>
                    <a:cubicBezTo>
                      <a:pt x="330" y="881"/>
                      <a:pt x="316" y="841"/>
                      <a:pt x="305" y="802"/>
                    </a:cubicBezTo>
                    <a:cubicBezTo>
                      <a:pt x="295" y="767"/>
                      <a:pt x="285" y="710"/>
                      <a:pt x="280" y="679"/>
                    </a:cubicBezTo>
                    <a:cubicBezTo>
                      <a:pt x="278" y="668"/>
                      <a:pt x="276" y="661"/>
                      <a:pt x="276" y="659"/>
                    </a:cubicBezTo>
                    <a:cubicBezTo>
                      <a:pt x="254" y="581"/>
                      <a:pt x="259" y="448"/>
                      <a:pt x="265" y="406"/>
                    </a:cubicBezTo>
                    <a:cubicBezTo>
                      <a:pt x="271" y="360"/>
                      <a:pt x="264" y="319"/>
                      <a:pt x="241" y="268"/>
                    </a:cubicBezTo>
                    <a:cubicBezTo>
                      <a:pt x="234" y="256"/>
                      <a:pt x="226" y="240"/>
                      <a:pt x="218" y="230"/>
                    </a:cubicBezTo>
                    <a:close/>
                    <a:moveTo>
                      <a:pt x="135" y="149"/>
                    </a:moveTo>
                    <a:cubicBezTo>
                      <a:pt x="141" y="151"/>
                      <a:pt x="148" y="152"/>
                      <a:pt x="155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70" y="161"/>
                      <a:pt x="179" y="167"/>
                      <a:pt x="185" y="171"/>
                    </a:cubicBezTo>
                    <a:cubicBezTo>
                      <a:pt x="188" y="173"/>
                      <a:pt x="191" y="175"/>
                      <a:pt x="194" y="177"/>
                    </a:cubicBezTo>
                    <a:cubicBezTo>
                      <a:pt x="194" y="177"/>
                      <a:pt x="194" y="178"/>
                      <a:pt x="194" y="178"/>
                    </a:cubicBezTo>
                    <a:cubicBezTo>
                      <a:pt x="203" y="190"/>
                      <a:pt x="203" y="190"/>
                      <a:pt x="203" y="190"/>
                    </a:cubicBezTo>
                    <a:cubicBezTo>
                      <a:pt x="207" y="197"/>
                      <a:pt x="212" y="203"/>
                      <a:pt x="217" y="209"/>
                    </a:cubicBezTo>
                    <a:cubicBezTo>
                      <a:pt x="224" y="216"/>
                      <a:pt x="224" y="216"/>
                      <a:pt x="224" y="216"/>
                    </a:cubicBezTo>
                    <a:cubicBezTo>
                      <a:pt x="233" y="225"/>
                      <a:pt x="243" y="235"/>
                      <a:pt x="245" y="247"/>
                    </a:cubicBezTo>
                    <a:cubicBezTo>
                      <a:pt x="237" y="239"/>
                      <a:pt x="226" y="231"/>
                      <a:pt x="209" y="220"/>
                    </a:cubicBezTo>
                    <a:cubicBezTo>
                      <a:pt x="208" y="220"/>
                      <a:pt x="208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190" y="215"/>
                      <a:pt x="147" y="167"/>
                      <a:pt x="138" y="153"/>
                    </a:cubicBezTo>
                    <a:cubicBezTo>
                      <a:pt x="137" y="151"/>
                      <a:pt x="136" y="150"/>
                      <a:pt x="135" y="149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266">
                <a:extLst>
                  <a:ext uri="{FF2B5EF4-FFF2-40B4-BE49-F238E27FC236}">
                    <a16:creationId xmlns:a16="http://schemas.microsoft.com/office/drawing/2014/main" id="{57E1D644-06E1-FA49-1D76-99BAB0C575B2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3825875" y="1693863"/>
                <a:ext cx="82550" cy="47625"/>
              </a:xfrm>
              <a:custGeom>
                <a:avLst/>
                <a:gdLst>
                  <a:gd name="T0" fmla="*/ 7 w 39"/>
                  <a:gd name="T1" fmla="*/ 0 h 23"/>
                  <a:gd name="T2" fmla="*/ 21 w 39"/>
                  <a:gd name="T3" fmla="*/ 16 h 23"/>
                  <a:gd name="T4" fmla="*/ 91 w 39"/>
                  <a:gd name="T5" fmla="*/ 44 h 23"/>
                  <a:gd name="T6" fmla="*/ 92 w 39"/>
                  <a:gd name="T7" fmla="*/ 50 h 23"/>
                  <a:gd name="T8" fmla="*/ 91 w 39"/>
                  <a:gd name="T9" fmla="*/ 51 h 23"/>
                  <a:gd name="T10" fmla="*/ 16 w 39"/>
                  <a:gd name="T11" fmla="*/ 21 h 23"/>
                  <a:gd name="T12" fmla="*/ 1 w 39"/>
                  <a:gd name="T13" fmla="*/ 7 h 23"/>
                  <a:gd name="T14" fmla="*/ 1 w 39"/>
                  <a:gd name="T15" fmla="*/ 1 h 23"/>
                  <a:gd name="T16" fmla="*/ 7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" y="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8" y="15"/>
                      <a:pt x="23" y="19"/>
                      <a:pt x="38" y="20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2"/>
                      <a:pt x="38" y="23"/>
                      <a:pt x="38" y="23"/>
                    </a:cubicBezTo>
                    <a:cubicBezTo>
                      <a:pt x="22" y="22"/>
                      <a:pt x="16" y="17"/>
                      <a:pt x="7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267">
                <a:extLst>
                  <a:ext uri="{FF2B5EF4-FFF2-40B4-BE49-F238E27FC236}">
                    <a16:creationId xmlns:a16="http://schemas.microsoft.com/office/drawing/2014/main" id="{1F7070D8-CBE6-8456-CC93-C48E222DC6C3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3830638" y="1651000"/>
                <a:ext cx="68263" cy="33337"/>
              </a:xfrm>
              <a:custGeom>
                <a:avLst/>
                <a:gdLst>
                  <a:gd name="T0" fmla="*/ 5 w 32"/>
                  <a:gd name="T1" fmla="*/ 0 h 16"/>
                  <a:gd name="T2" fmla="*/ 31 w 32"/>
                  <a:gd name="T3" fmla="*/ 14 h 16"/>
                  <a:gd name="T4" fmla="*/ 75 w 32"/>
                  <a:gd name="T5" fmla="*/ 28 h 16"/>
                  <a:gd name="T6" fmla="*/ 78 w 32"/>
                  <a:gd name="T7" fmla="*/ 29 h 16"/>
                  <a:gd name="T8" fmla="*/ 75 w 32"/>
                  <a:gd name="T9" fmla="*/ 34 h 16"/>
                  <a:gd name="T10" fmla="*/ 30 w 32"/>
                  <a:gd name="T11" fmla="*/ 18 h 16"/>
                  <a:gd name="T12" fmla="*/ 1 w 32"/>
                  <a:gd name="T13" fmla="*/ 7 h 16"/>
                  <a:gd name="T14" fmla="*/ 0 w 32"/>
                  <a:gd name="T15" fmla="*/ 1 h 16"/>
                  <a:gd name="T16" fmla="*/ 5 w 32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6" y="1"/>
                      <a:pt x="10" y="4"/>
                      <a:pt x="13" y="6"/>
                    </a:cubicBezTo>
                    <a:cubicBezTo>
                      <a:pt x="19" y="9"/>
                      <a:pt x="24" y="13"/>
                      <a:pt x="31" y="12"/>
                    </a:cubicBezTo>
                    <a:cubicBezTo>
                      <a:pt x="32" y="12"/>
                      <a:pt x="32" y="13"/>
                      <a:pt x="32" y="13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23" y="16"/>
                      <a:pt x="17" y="12"/>
                      <a:pt x="12" y="8"/>
                    </a:cubicBezTo>
                    <a:cubicBezTo>
                      <a:pt x="8" y="6"/>
                      <a:pt x="5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268">
                <a:extLst>
                  <a:ext uri="{FF2B5EF4-FFF2-40B4-BE49-F238E27FC236}">
                    <a16:creationId xmlns:a16="http://schemas.microsoft.com/office/drawing/2014/main" id="{0FA12609-A02B-9D70-1CF8-FB139B53BB9A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3838575" y="3570288"/>
                <a:ext cx="31750" cy="231775"/>
              </a:xfrm>
              <a:custGeom>
                <a:avLst/>
                <a:gdLst>
                  <a:gd name="T0" fmla="*/ 5 w 15"/>
                  <a:gd name="T1" fmla="*/ 0 h 109"/>
                  <a:gd name="T2" fmla="*/ 7 w 15"/>
                  <a:gd name="T3" fmla="*/ 1 h 109"/>
                  <a:gd name="T4" fmla="*/ 36 w 15"/>
                  <a:gd name="T5" fmla="*/ 257 h 109"/>
                  <a:gd name="T6" fmla="*/ 33 w 15"/>
                  <a:gd name="T7" fmla="*/ 263 h 109"/>
                  <a:gd name="T8" fmla="*/ 28 w 15"/>
                  <a:gd name="T9" fmla="*/ 260 h 109"/>
                  <a:gd name="T10" fmla="*/ 0 w 15"/>
                  <a:gd name="T11" fmla="*/ 1 h 109"/>
                  <a:gd name="T12" fmla="*/ 5 w 15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9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34"/>
                      <a:pt x="7" y="89"/>
                      <a:pt x="15" y="107"/>
                    </a:cubicBezTo>
                    <a:cubicBezTo>
                      <a:pt x="15" y="108"/>
                      <a:pt x="15" y="108"/>
                      <a:pt x="14" y="109"/>
                    </a:cubicBezTo>
                    <a:cubicBezTo>
                      <a:pt x="14" y="109"/>
                      <a:pt x="13" y="109"/>
                      <a:pt x="12" y="108"/>
                    </a:cubicBezTo>
                    <a:cubicBezTo>
                      <a:pt x="4" y="90"/>
                      <a:pt x="0" y="3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269">
                <a:extLst>
                  <a:ext uri="{FF2B5EF4-FFF2-40B4-BE49-F238E27FC236}">
                    <a16:creationId xmlns:a16="http://schemas.microsoft.com/office/drawing/2014/main" id="{490ECAEE-5F45-B55E-4515-1AF1DB99A792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3824288" y="3468688"/>
                <a:ext cx="96838" cy="231775"/>
              </a:xfrm>
              <a:custGeom>
                <a:avLst/>
                <a:gdLst>
                  <a:gd name="T0" fmla="*/ 27 w 46"/>
                  <a:gd name="T1" fmla="*/ 0 h 109"/>
                  <a:gd name="T2" fmla="*/ 28 w 46"/>
                  <a:gd name="T3" fmla="*/ 5 h 109"/>
                  <a:gd name="T4" fmla="*/ 106 w 46"/>
                  <a:gd name="T5" fmla="*/ 257 h 109"/>
                  <a:gd name="T6" fmla="*/ 106 w 46"/>
                  <a:gd name="T7" fmla="*/ 263 h 109"/>
                  <a:gd name="T8" fmla="*/ 101 w 46"/>
                  <a:gd name="T9" fmla="*/ 260 h 109"/>
                  <a:gd name="T10" fmla="*/ 21 w 46"/>
                  <a:gd name="T11" fmla="*/ 1 h 109"/>
                  <a:gd name="T12" fmla="*/ 27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11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4" y="29"/>
                      <a:pt x="37" y="96"/>
                      <a:pt x="45" y="107"/>
                    </a:cubicBezTo>
                    <a:cubicBezTo>
                      <a:pt x="46" y="107"/>
                      <a:pt x="46" y="108"/>
                      <a:pt x="45" y="109"/>
                    </a:cubicBezTo>
                    <a:cubicBezTo>
                      <a:pt x="44" y="109"/>
                      <a:pt x="43" y="109"/>
                      <a:pt x="43" y="108"/>
                    </a:cubicBezTo>
                    <a:cubicBezTo>
                      <a:pt x="36" y="99"/>
                      <a:pt x="0" y="3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270">
                <a:extLst>
                  <a:ext uri="{FF2B5EF4-FFF2-40B4-BE49-F238E27FC236}">
                    <a16:creationId xmlns:a16="http://schemas.microsoft.com/office/drawing/2014/main" id="{2A8C5168-AFAF-6C87-19A1-D482B954593A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3838575" y="3567113"/>
                <a:ext cx="57150" cy="192087"/>
              </a:xfrm>
              <a:custGeom>
                <a:avLst/>
                <a:gdLst>
                  <a:gd name="T0" fmla="*/ 7 w 27"/>
                  <a:gd name="T1" fmla="*/ 1 h 91"/>
                  <a:gd name="T2" fmla="*/ 63 w 27"/>
                  <a:gd name="T3" fmla="*/ 209 h 91"/>
                  <a:gd name="T4" fmla="*/ 63 w 27"/>
                  <a:gd name="T5" fmla="*/ 214 h 91"/>
                  <a:gd name="T6" fmla="*/ 57 w 27"/>
                  <a:gd name="T7" fmla="*/ 213 h 91"/>
                  <a:gd name="T8" fmla="*/ 0 w 27"/>
                  <a:gd name="T9" fmla="*/ 5 h 91"/>
                  <a:gd name="T10" fmla="*/ 1 w 27"/>
                  <a:gd name="T11" fmla="*/ 0 h 91"/>
                  <a:gd name="T12" fmla="*/ 7 w 27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1">
                    <a:moveTo>
                      <a:pt x="3" y="1"/>
                    </a:moveTo>
                    <a:cubicBezTo>
                      <a:pt x="5" y="23"/>
                      <a:pt x="16" y="73"/>
                      <a:pt x="26" y="89"/>
                    </a:cubicBezTo>
                    <a:cubicBezTo>
                      <a:pt x="27" y="89"/>
                      <a:pt x="27" y="90"/>
                      <a:pt x="26" y="91"/>
                    </a:cubicBezTo>
                    <a:cubicBezTo>
                      <a:pt x="25" y="91"/>
                      <a:pt x="24" y="91"/>
                      <a:pt x="24" y="90"/>
                    </a:cubicBezTo>
                    <a:cubicBezTo>
                      <a:pt x="14" y="74"/>
                      <a:pt x="2" y="2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271">
                <a:extLst>
                  <a:ext uri="{FF2B5EF4-FFF2-40B4-BE49-F238E27FC236}">
                    <a16:creationId xmlns:a16="http://schemas.microsoft.com/office/drawing/2014/main" id="{AAE1DF6E-D63A-D362-7200-4FEF13ADDEC3}"/>
                  </a:ext>
                </a:extLst>
              </p:cNvPr>
              <p:cNvSpPr>
                <a:spLocks noEditPoint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3829050" y="2830513"/>
                <a:ext cx="493713" cy="3578225"/>
              </a:xfrm>
              <a:custGeom>
                <a:avLst/>
                <a:gdLst>
                  <a:gd name="T0" fmla="*/ 15 w 233"/>
                  <a:gd name="T1" fmla="*/ 661 h 1691"/>
                  <a:gd name="T2" fmla="*/ 113 w 233"/>
                  <a:gd name="T3" fmla="*/ 1212 h 1691"/>
                  <a:gd name="T4" fmla="*/ 107 w 233"/>
                  <a:gd name="T5" fmla="*/ 1738 h 1691"/>
                  <a:gd name="T6" fmla="*/ 172 w 233"/>
                  <a:gd name="T7" fmla="*/ 1372 h 1691"/>
                  <a:gd name="T8" fmla="*/ 320 w 233"/>
                  <a:gd name="T9" fmla="*/ 1132 h 1691"/>
                  <a:gd name="T10" fmla="*/ 143 w 233"/>
                  <a:gd name="T11" fmla="*/ 2321 h 1691"/>
                  <a:gd name="T12" fmla="*/ 127 w 233"/>
                  <a:gd name="T13" fmla="*/ 3144 h 1691"/>
                  <a:gd name="T14" fmla="*/ 92 w 233"/>
                  <a:gd name="T15" fmla="*/ 3832 h 1691"/>
                  <a:gd name="T16" fmla="*/ 199 w 233"/>
                  <a:gd name="T17" fmla="*/ 3940 h 1691"/>
                  <a:gd name="T18" fmla="*/ 312 w 233"/>
                  <a:gd name="T19" fmla="*/ 3977 h 1691"/>
                  <a:gd name="T20" fmla="*/ 204 w 233"/>
                  <a:gd name="T21" fmla="*/ 3772 h 1691"/>
                  <a:gd name="T22" fmla="*/ 374 w 233"/>
                  <a:gd name="T23" fmla="*/ 2631 h 1691"/>
                  <a:gd name="T24" fmla="*/ 278 w 233"/>
                  <a:gd name="T25" fmla="*/ 3807 h 1691"/>
                  <a:gd name="T26" fmla="*/ 362 w 233"/>
                  <a:gd name="T27" fmla="*/ 3981 h 1691"/>
                  <a:gd name="T28" fmla="*/ 278 w 233"/>
                  <a:gd name="T29" fmla="*/ 3770 h 1691"/>
                  <a:gd name="T30" fmla="*/ 362 w 233"/>
                  <a:gd name="T31" fmla="*/ 3918 h 1691"/>
                  <a:gd name="T32" fmla="*/ 350 w 233"/>
                  <a:gd name="T33" fmla="*/ 3855 h 1691"/>
                  <a:gd name="T34" fmla="*/ 276 w 233"/>
                  <a:gd name="T35" fmla="*/ 3751 h 1691"/>
                  <a:gd name="T36" fmla="*/ 382 w 233"/>
                  <a:gd name="T37" fmla="*/ 2631 h 1691"/>
                  <a:gd name="T38" fmla="*/ 456 w 233"/>
                  <a:gd name="T39" fmla="*/ 2101 h 1691"/>
                  <a:gd name="T40" fmla="*/ 481 w 233"/>
                  <a:gd name="T41" fmla="*/ 1658 h 1691"/>
                  <a:gd name="T42" fmla="*/ 475 w 233"/>
                  <a:gd name="T43" fmla="*/ 1608 h 1691"/>
                  <a:gd name="T44" fmla="*/ 485 w 233"/>
                  <a:gd name="T45" fmla="*/ 1606 h 1691"/>
                  <a:gd name="T46" fmla="*/ 342 w 233"/>
                  <a:gd name="T47" fmla="*/ 997 h 1691"/>
                  <a:gd name="T48" fmla="*/ 440 w 233"/>
                  <a:gd name="T49" fmla="*/ 765 h 1691"/>
                  <a:gd name="T50" fmla="*/ 427 w 233"/>
                  <a:gd name="T51" fmla="*/ 1158 h 1691"/>
                  <a:gd name="T52" fmla="*/ 506 w 233"/>
                  <a:gd name="T53" fmla="*/ 1402 h 1691"/>
                  <a:gd name="T54" fmla="*/ 320 w 233"/>
                  <a:gd name="T55" fmla="*/ 457 h 1691"/>
                  <a:gd name="T56" fmla="*/ 207 w 233"/>
                  <a:gd name="T57" fmla="*/ 208 h 1691"/>
                  <a:gd name="T58" fmla="*/ 328 w 233"/>
                  <a:gd name="T59" fmla="*/ 272 h 1691"/>
                  <a:gd name="T60" fmla="*/ 183 w 233"/>
                  <a:gd name="T61" fmla="*/ 137 h 1691"/>
                  <a:gd name="T62" fmla="*/ 21 w 233"/>
                  <a:gd name="T63" fmla="*/ 5 h 1691"/>
                  <a:gd name="T64" fmla="*/ 202 w 233"/>
                  <a:gd name="T65" fmla="*/ 176 h 1691"/>
                  <a:gd name="T66" fmla="*/ 156 w 233"/>
                  <a:gd name="T67" fmla="*/ 213 h 1691"/>
                  <a:gd name="T68" fmla="*/ 16 w 233"/>
                  <a:gd name="T69" fmla="*/ 156 h 1691"/>
                  <a:gd name="T70" fmla="*/ 9 w 233"/>
                  <a:gd name="T71" fmla="*/ 225 h 1691"/>
                  <a:gd name="T72" fmla="*/ 79 w 233"/>
                  <a:gd name="T73" fmla="*/ 405 h 1691"/>
                  <a:gd name="T74" fmla="*/ 105 w 233"/>
                  <a:gd name="T75" fmla="*/ 503 h 1691"/>
                  <a:gd name="T76" fmla="*/ 16 w 233"/>
                  <a:gd name="T77" fmla="*/ 511 h 1691"/>
                  <a:gd name="T78" fmla="*/ 198 w 233"/>
                  <a:gd name="T79" fmla="*/ 249 h 1691"/>
                  <a:gd name="T80" fmla="*/ 276 w 233"/>
                  <a:gd name="T81" fmla="*/ 2241 h 1691"/>
                  <a:gd name="T82" fmla="*/ 419 w 233"/>
                  <a:gd name="T83" fmla="*/ 2001 h 1691"/>
                  <a:gd name="T84" fmla="*/ 266 w 233"/>
                  <a:gd name="T85" fmla="*/ 3136 h 1691"/>
                  <a:gd name="T86" fmla="*/ 113 w 233"/>
                  <a:gd name="T87" fmla="*/ 3666 h 1691"/>
                  <a:gd name="T88" fmla="*/ 291 w 233"/>
                  <a:gd name="T89" fmla="*/ 1986 h 1691"/>
                  <a:gd name="T90" fmla="*/ 108 w 233"/>
                  <a:gd name="T91" fmla="*/ 2864 h 1691"/>
                  <a:gd name="T92" fmla="*/ 156 w 233"/>
                  <a:gd name="T93" fmla="*/ 2974 h 1691"/>
                  <a:gd name="T94" fmla="*/ 140 w 233"/>
                  <a:gd name="T95" fmla="*/ 2641 h 1691"/>
                  <a:gd name="T96" fmla="*/ 192 w 233"/>
                  <a:gd name="T97" fmla="*/ 2197 h 1691"/>
                  <a:gd name="T98" fmla="*/ 170 w 233"/>
                  <a:gd name="T99" fmla="*/ 2047 h 1691"/>
                  <a:gd name="T100" fmla="*/ 326 w 233"/>
                  <a:gd name="T101" fmla="*/ 1218 h 1691"/>
                  <a:gd name="T102" fmla="*/ 159 w 233"/>
                  <a:gd name="T103" fmla="*/ 620 h 1691"/>
                  <a:gd name="T104" fmla="*/ 164 w 233"/>
                  <a:gd name="T105" fmla="*/ 645 h 1691"/>
                  <a:gd name="T106" fmla="*/ 113 w 233"/>
                  <a:gd name="T107" fmla="*/ 545 h 1691"/>
                  <a:gd name="T108" fmla="*/ 113 w 233"/>
                  <a:gd name="T109" fmla="*/ 517 h 1691"/>
                  <a:gd name="T110" fmla="*/ 92 w 233"/>
                  <a:gd name="T111" fmla="*/ 320 h 1691"/>
                  <a:gd name="T112" fmla="*/ 238 w 233"/>
                  <a:gd name="T113" fmla="*/ 357 h 1691"/>
                  <a:gd name="T114" fmla="*/ 288 w 233"/>
                  <a:gd name="T115" fmla="*/ 415 h 1691"/>
                  <a:gd name="T116" fmla="*/ 140 w 233"/>
                  <a:gd name="T117" fmla="*/ 425 h 1691"/>
                  <a:gd name="T118" fmla="*/ 314 w 233"/>
                  <a:gd name="T119" fmla="*/ 882 h 1691"/>
                  <a:gd name="T120" fmla="*/ 320 w 233"/>
                  <a:gd name="T121" fmla="*/ 994 h 1691"/>
                  <a:gd name="T122" fmla="*/ 135 w 233"/>
                  <a:gd name="T123" fmla="*/ 688 h 1691"/>
                  <a:gd name="T124" fmla="*/ 84 w 233"/>
                  <a:gd name="T125" fmla="*/ 641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3" h="1691">
                    <a:moveTo>
                      <a:pt x="3" y="234"/>
                    </a:moveTo>
                    <a:cubicBezTo>
                      <a:pt x="8" y="244"/>
                      <a:pt x="17" y="255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30" y="273"/>
                      <a:pt x="34" y="278"/>
                      <a:pt x="38" y="284"/>
                    </a:cubicBezTo>
                    <a:cubicBezTo>
                      <a:pt x="41" y="289"/>
                      <a:pt x="45" y="294"/>
                      <a:pt x="47" y="300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50" y="308"/>
                      <a:pt x="51" y="309"/>
                      <a:pt x="51" y="310"/>
                    </a:cubicBezTo>
                    <a:cubicBezTo>
                      <a:pt x="41" y="300"/>
                      <a:pt x="26" y="291"/>
                      <a:pt x="16" y="28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8"/>
                      <a:pt x="5" y="279"/>
                      <a:pt x="4" y="279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13" y="289"/>
                      <a:pt x="13" y="289"/>
                      <a:pt x="13" y="289"/>
                    </a:cubicBezTo>
                    <a:cubicBezTo>
                      <a:pt x="19" y="293"/>
                      <a:pt x="37" y="306"/>
                      <a:pt x="48" y="315"/>
                    </a:cubicBezTo>
                    <a:cubicBezTo>
                      <a:pt x="52" y="319"/>
                      <a:pt x="59" y="326"/>
                      <a:pt x="59" y="326"/>
                    </a:cubicBezTo>
                    <a:cubicBezTo>
                      <a:pt x="66" y="334"/>
                      <a:pt x="72" y="343"/>
                      <a:pt x="79" y="351"/>
                    </a:cubicBezTo>
                    <a:cubicBezTo>
                      <a:pt x="80" y="358"/>
                      <a:pt x="82" y="360"/>
                      <a:pt x="82" y="365"/>
                    </a:cubicBezTo>
                    <a:cubicBezTo>
                      <a:pt x="83" y="392"/>
                      <a:pt x="83" y="416"/>
                      <a:pt x="82" y="438"/>
                    </a:cubicBezTo>
                    <a:cubicBezTo>
                      <a:pt x="77" y="466"/>
                      <a:pt x="65" y="500"/>
                      <a:pt x="48" y="512"/>
                    </a:cubicBezTo>
                    <a:cubicBezTo>
                      <a:pt x="47" y="512"/>
                      <a:pt x="47" y="513"/>
                      <a:pt x="47" y="514"/>
                    </a:cubicBezTo>
                    <a:cubicBezTo>
                      <a:pt x="48" y="514"/>
                      <a:pt x="49" y="515"/>
                      <a:pt x="50" y="514"/>
                    </a:cubicBezTo>
                    <a:cubicBezTo>
                      <a:pt x="64" y="505"/>
                      <a:pt x="75" y="480"/>
                      <a:pt x="81" y="456"/>
                    </a:cubicBezTo>
                    <a:cubicBezTo>
                      <a:pt x="76" y="527"/>
                      <a:pt x="62" y="568"/>
                      <a:pt x="52" y="598"/>
                    </a:cubicBezTo>
                    <a:cubicBezTo>
                      <a:pt x="50" y="605"/>
                      <a:pt x="50" y="605"/>
                      <a:pt x="50" y="605"/>
                    </a:cubicBezTo>
                    <a:cubicBezTo>
                      <a:pt x="43" y="626"/>
                      <a:pt x="43" y="672"/>
                      <a:pt x="43" y="702"/>
                    </a:cubicBezTo>
                    <a:cubicBezTo>
                      <a:pt x="43" y="717"/>
                      <a:pt x="43" y="731"/>
                      <a:pt x="42" y="733"/>
                    </a:cubicBezTo>
                    <a:cubicBezTo>
                      <a:pt x="42" y="734"/>
                      <a:pt x="42" y="734"/>
                      <a:pt x="43" y="735"/>
                    </a:cubicBezTo>
                    <a:cubicBezTo>
                      <a:pt x="43" y="735"/>
                      <a:pt x="44" y="735"/>
                      <a:pt x="45" y="734"/>
                    </a:cubicBezTo>
                    <a:cubicBezTo>
                      <a:pt x="46" y="732"/>
                      <a:pt x="46" y="722"/>
                      <a:pt x="46" y="702"/>
                    </a:cubicBezTo>
                    <a:cubicBezTo>
                      <a:pt x="46" y="672"/>
                      <a:pt x="46" y="627"/>
                      <a:pt x="53" y="606"/>
                    </a:cubicBezTo>
                    <a:cubicBezTo>
                      <a:pt x="55" y="599"/>
                      <a:pt x="55" y="599"/>
                      <a:pt x="55" y="599"/>
                    </a:cubicBezTo>
                    <a:cubicBezTo>
                      <a:pt x="59" y="586"/>
                      <a:pt x="64" y="572"/>
                      <a:pt x="69" y="554"/>
                    </a:cubicBezTo>
                    <a:cubicBezTo>
                      <a:pt x="69" y="561"/>
                      <a:pt x="70" y="570"/>
                      <a:pt x="70" y="579"/>
                    </a:cubicBezTo>
                    <a:cubicBezTo>
                      <a:pt x="72" y="606"/>
                      <a:pt x="74" y="640"/>
                      <a:pt x="64" y="650"/>
                    </a:cubicBezTo>
                    <a:cubicBezTo>
                      <a:pt x="64" y="651"/>
                      <a:pt x="64" y="652"/>
                      <a:pt x="64" y="653"/>
                    </a:cubicBezTo>
                    <a:cubicBezTo>
                      <a:pt x="65" y="653"/>
                      <a:pt x="66" y="653"/>
                      <a:pt x="66" y="652"/>
                    </a:cubicBezTo>
                    <a:cubicBezTo>
                      <a:pt x="77" y="641"/>
                      <a:pt x="75" y="608"/>
                      <a:pt x="73" y="579"/>
                    </a:cubicBezTo>
                    <a:cubicBezTo>
                      <a:pt x="72" y="566"/>
                      <a:pt x="71" y="553"/>
                      <a:pt x="72" y="545"/>
                    </a:cubicBezTo>
                    <a:cubicBezTo>
                      <a:pt x="72" y="544"/>
                      <a:pt x="72" y="544"/>
                      <a:pt x="72" y="544"/>
                    </a:cubicBezTo>
                    <a:cubicBezTo>
                      <a:pt x="78" y="517"/>
                      <a:pt x="83" y="483"/>
                      <a:pt x="85" y="437"/>
                    </a:cubicBezTo>
                    <a:cubicBezTo>
                      <a:pt x="87" y="426"/>
                      <a:pt x="87" y="389"/>
                      <a:pt x="85" y="365"/>
                    </a:cubicBezTo>
                    <a:cubicBezTo>
                      <a:pt x="85" y="361"/>
                      <a:pt x="86" y="359"/>
                      <a:pt x="87" y="360"/>
                    </a:cubicBezTo>
                    <a:cubicBezTo>
                      <a:pt x="107" y="383"/>
                      <a:pt x="125" y="405"/>
                      <a:pt x="135" y="433"/>
                    </a:cubicBezTo>
                    <a:cubicBezTo>
                      <a:pt x="136" y="439"/>
                      <a:pt x="138" y="442"/>
                      <a:pt x="138" y="448"/>
                    </a:cubicBezTo>
                    <a:cubicBezTo>
                      <a:pt x="138" y="448"/>
                      <a:pt x="138" y="448"/>
                      <a:pt x="138" y="448"/>
                    </a:cubicBezTo>
                    <a:cubicBezTo>
                      <a:pt x="139" y="458"/>
                      <a:pt x="137" y="468"/>
                      <a:pt x="135" y="478"/>
                    </a:cubicBezTo>
                    <a:cubicBezTo>
                      <a:pt x="133" y="489"/>
                      <a:pt x="131" y="513"/>
                      <a:pt x="131" y="514"/>
                    </a:cubicBezTo>
                    <a:cubicBezTo>
                      <a:pt x="129" y="527"/>
                      <a:pt x="129" y="527"/>
                      <a:pt x="129" y="527"/>
                    </a:cubicBezTo>
                    <a:cubicBezTo>
                      <a:pt x="126" y="559"/>
                      <a:pt x="120" y="612"/>
                      <a:pt x="103" y="636"/>
                    </a:cubicBezTo>
                    <a:cubicBezTo>
                      <a:pt x="88" y="657"/>
                      <a:pt x="87" y="696"/>
                      <a:pt x="86" y="734"/>
                    </a:cubicBezTo>
                    <a:cubicBezTo>
                      <a:pt x="86" y="759"/>
                      <a:pt x="85" y="782"/>
                      <a:pt x="81" y="798"/>
                    </a:cubicBezTo>
                    <a:cubicBezTo>
                      <a:pt x="75" y="817"/>
                      <a:pt x="75" y="817"/>
                      <a:pt x="75" y="817"/>
                    </a:cubicBezTo>
                    <a:cubicBezTo>
                      <a:pt x="69" y="838"/>
                      <a:pt x="69" y="838"/>
                      <a:pt x="69" y="838"/>
                    </a:cubicBezTo>
                    <a:cubicBezTo>
                      <a:pt x="69" y="839"/>
                      <a:pt x="63" y="861"/>
                      <a:pt x="61" y="873"/>
                    </a:cubicBezTo>
                    <a:cubicBezTo>
                      <a:pt x="54" y="905"/>
                      <a:pt x="51" y="942"/>
                      <a:pt x="60" y="980"/>
                    </a:cubicBezTo>
                    <a:cubicBezTo>
                      <a:pt x="75" y="1039"/>
                      <a:pt x="65" y="1077"/>
                      <a:pt x="56" y="1115"/>
                    </a:cubicBezTo>
                    <a:cubicBezTo>
                      <a:pt x="50" y="1141"/>
                      <a:pt x="50" y="1141"/>
                      <a:pt x="50" y="1141"/>
                    </a:cubicBezTo>
                    <a:cubicBezTo>
                      <a:pt x="41" y="1182"/>
                      <a:pt x="41" y="1184"/>
                      <a:pt x="43" y="1209"/>
                    </a:cubicBezTo>
                    <a:cubicBezTo>
                      <a:pt x="43" y="1223"/>
                      <a:pt x="43" y="1223"/>
                      <a:pt x="43" y="1223"/>
                    </a:cubicBezTo>
                    <a:cubicBezTo>
                      <a:pt x="44" y="1239"/>
                      <a:pt x="44" y="1239"/>
                      <a:pt x="44" y="1239"/>
                    </a:cubicBezTo>
                    <a:cubicBezTo>
                      <a:pt x="44" y="1238"/>
                      <a:pt x="44" y="1237"/>
                      <a:pt x="45" y="1237"/>
                    </a:cubicBezTo>
                    <a:cubicBezTo>
                      <a:pt x="45" y="1237"/>
                      <a:pt x="45" y="1237"/>
                      <a:pt x="45" y="1237"/>
                    </a:cubicBezTo>
                    <a:cubicBezTo>
                      <a:pt x="44" y="1237"/>
                      <a:pt x="44" y="1238"/>
                      <a:pt x="44" y="1239"/>
                    </a:cubicBezTo>
                    <a:cubicBezTo>
                      <a:pt x="44" y="1263"/>
                      <a:pt x="49" y="1296"/>
                      <a:pt x="53" y="1328"/>
                    </a:cubicBezTo>
                    <a:cubicBezTo>
                      <a:pt x="57" y="1355"/>
                      <a:pt x="60" y="1380"/>
                      <a:pt x="61" y="1396"/>
                    </a:cubicBezTo>
                    <a:cubicBezTo>
                      <a:pt x="61" y="1414"/>
                      <a:pt x="58" y="1441"/>
                      <a:pt x="55" y="1468"/>
                    </a:cubicBezTo>
                    <a:cubicBezTo>
                      <a:pt x="49" y="1494"/>
                      <a:pt x="45" y="1542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8"/>
                      <a:pt x="45" y="1548"/>
                      <a:pt x="45" y="1548"/>
                    </a:cubicBezTo>
                    <a:cubicBezTo>
                      <a:pt x="46" y="1553"/>
                      <a:pt x="46" y="1561"/>
                      <a:pt x="47" y="1570"/>
                    </a:cubicBezTo>
                    <a:cubicBezTo>
                      <a:pt x="42" y="1583"/>
                      <a:pt x="33" y="1605"/>
                      <a:pt x="37" y="1617"/>
                    </a:cubicBezTo>
                    <a:cubicBezTo>
                      <a:pt x="37" y="1618"/>
                      <a:pt x="38" y="1618"/>
                      <a:pt x="39" y="1618"/>
                    </a:cubicBezTo>
                    <a:cubicBezTo>
                      <a:pt x="39" y="1618"/>
                      <a:pt x="40" y="1617"/>
                      <a:pt x="40" y="1616"/>
                    </a:cubicBezTo>
                    <a:cubicBezTo>
                      <a:pt x="37" y="1609"/>
                      <a:pt x="40" y="1594"/>
                      <a:pt x="48" y="1576"/>
                    </a:cubicBezTo>
                    <a:cubicBezTo>
                      <a:pt x="52" y="1607"/>
                      <a:pt x="62" y="1650"/>
                      <a:pt x="88" y="1673"/>
                    </a:cubicBezTo>
                    <a:cubicBezTo>
                      <a:pt x="95" y="1679"/>
                      <a:pt x="96" y="1689"/>
                      <a:pt x="96" y="1690"/>
                    </a:cubicBezTo>
                    <a:cubicBezTo>
                      <a:pt x="96" y="1690"/>
                      <a:pt x="97" y="1691"/>
                      <a:pt x="98" y="1691"/>
                    </a:cubicBezTo>
                    <a:cubicBezTo>
                      <a:pt x="99" y="1691"/>
                      <a:pt x="99" y="1690"/>
                      <a:pt x="99" y="1689"/>
                    </a:cubicBezTo>
                    <a:cubicBezTo>
                      <a:pt x="99" y="1689"/>
                      <a:pt x="98" y="1678"/>
                      <a:pt x="89" y="1670"/>
                    </a:cubicBezTo>
                    <a:cubicBezTo>
                      <a:pt x="87" y="1668"/>
                      <a:pt x="86" y="1666"/>
                      <a:pt x="84" y="1664"/>
                    </a:cubicBezTo>
                    <a:cubicBezTo>
                      <a:pt x="84" y="1664"/>
                      <a:pt x="84" y="1664"/>
                      <a:pt x="84" y="1664"/>
                    </a:cubicBezTo>
                    <a:cubicBezTo>
                      <a:pt x="77" y="1658"/>
                      <a:pt x="81" y="1628"/>
                      <a:pt x="84" y="1604"/>
                    </a:cubicBezTo>
                    <a:cubicBezTo>
                      <a:pt x="85" y="1607"/>
                      <a:pt x="85" y="1609"/>
                      <a:pt x="86" y="1612"/>
                    </a:cubicBezTo>
                    <a:cubicBezTo>
                      <a:pt x="87" y="1615"/>
                      <a:pt x="87" y="1615"/>
                      <a:pt x="87" y="1615"/>
                    </a:cubicBezTo>
                    <a:cubicBezTo>
                      <a:pt x="89" y="1623"/>
                      <a:pt x="95" y="1630"/>
                      <a:pt x="100" y="1636"/>
                    </a:cubicBezTo>
                    <a:cubicBezTo>
                      <a:pt x="105" y="1642"/>
                      <a:pt x="105" y="1642"/>
                      <a:pt x="105" y="1642"/>
                    </a:cubicBezTo>
                    <a:cubicBezTo>
                      <a:pt x="109" y="1647"/>
                      <a:pt x="110" y="1652"/>
                      <a:pt x="112" y="1658"/>
                    </a:cubicBezTo>
                    <a:cubicBezTo>
                      <a:pt x="114" y="1664"/>
                      <a:pt x="114" y="1664"/>
                      <a:pt x="114" y="1664"/>
                    </a:cubicBezTo>
                    <a:cubicBezTo>
                      <a:pt x="117" y="1674"/>
                      <a:pt x="123" y="1680"/>
                      <a:pt x="129" y="1681"/>
                    </a:cubicBezTo>
                    <a:cubicBezTo>
                      <a:pt x="130" y="1681"/>
                      <a:pt x="131" y="1681"/>
                      <a:pt x="131" y="1680"/>
                    </a:cubicBezTo>
                    <a:cubicBezTo>
                      <a:pt x="131" y="1679"/>
                      <a:pt x="130" y="1678"/>
                      <a:pt x="129" y="1678"/>
                    </a:cubicBezTo>
                    <a:cubicBezTo>
                      <a:pt x="123" y="1677"/>
                      <a:pt x="119" y="1669"/>
                      <a:pt x="117" y="1663"/>
                    </a:cubicBezTo>
                    <a:cubicBezTo>
                      <a:pt x="115" y="1658"/>
                      <a:pt x="115" y="1658"/>
                      <a:pt x="115" y="1658"/>
                    </a:cubicBezTo>
                    <a:cubicBezTo>
                      <a:pt x="113" y="1651"/>
                      <a:pt x="112" y="1646"/>
                      <a:pt x="107" y="1640"/>
                    </a:cubicBezTo>
                    <a:cubicBezTo>
                      <a:pt x="102" y="1634"/>
                      <a:pt x="102" y="1634"/>
                      <a:pt x="102" y="1634"/>
                    </a:cubicBezTo>
                    <a:cubicBezTo>
                      <a:pt x="97" y="1628"/>
                      <a:pt x="92" y="1622"/>
                      <a:pt x="90" y="1614"/>
                    </a:cubicBezTo>
                    <a:cubicBezTo>
                      <a:pt x="89" y="1611"/>
                      <a:pt x="89" y="1611"/>
                      <a:pt x="89" y="1611"/>
                    </a:cubicBezTo>
                    <a:cubicBezTo>
                      <a:pt x="87" y="1605"/>
                      <a:pt x="86" y="1599"/>
                      <a:pt x="86" y="1594"/>
                    </a:cubicBezTo>
                    <a:cubicBezTo>
                      <a:pt x="86" y="1593"/>
                      <a:pt x="86" y="1593"/>
                      <a:pt x="86" y="1593"/>
                    </a:cubicBezTo>
                    <a:cubicBezTo>
                      <a:pt x="87" y="1584"/>
                      <a:pt x="88" y="1576"/>
                      <a:pt x="88" y="1573"/>
                    </a:cubicBezTo>
                    <a:cubicBezTo>
                      <a:pt x="88" y="1559"/>
                      <a:pt x="87" y="1546"/>
                      <a:pt x="86" y="1533"/>
                    </a:cubicBezTo>
                    <a:cubicBezTo>
                      <a:pt x="83" y="1513"/>
                      <a:pt x="81" y="1493"/>
                      <a:pt x="84" y="1472"/>
                    </a:cubicBezTo>
                    <a:cubicBezTo>
                      <a:pt x="87" y="1449"/>
                      <a:pt x="94" y="1426"/>
                      <a:pt x="100" y="1404"/>
                    </a:cubicBezTo>
                    <a:cubicBezTo>
                      <a:pt x="108" y="1377"/>
                      <a:pt x="111" y="1351"/>
                      <a:pt x="115" y="1324"/>
                    </a:cubicBezTo>
                    <a:cubicBezTo>
                      <a:pt x="117" y="1310"/>
                      <a:pt x="117" y="1310"/>
                      <a:pt x="117" y="1310"/>
                    </a:cubicBezTo>
                    <a:cubicBezTo>
                      <a:pt x="121" y="1274"/>
                      <a:pt x="129" y="1237"/>
                      <a:pt x="137" y="1203"/>
                    </a:cubicBezTo>
                    <a:cubicBezTo>
                      <a:pt x="144" y="1168"/>
                      <a:pt x="152" y="1132"/>
                      <a:pt x="157" y="1095"/>
                    </a:cubicBezTo>
                    <a:cubicBezTo>
                      <a:pt x="157" y="1100"/>
                      <a:pt x="157" y="1106"/>
                      <a:pt x="157" y="1111"/>
                    </a:cubicBezTo>
                    <a:cubicBezTo>
                      <a:pt x="158" y="1133"/>
                      <a:pt x="159" y="1156"/>
                      <a:pt x="155" y="1179"/>
                    </a:cubicBezTo>
                    <a:cubicBezTo>
                      <a:pt x="151" y="1205"/>
                      <a:pt x="150" y="1231"/>
                      <a:pt x="150" y="1257"/>
                    </a:cubicBezTo>
                    <a:cubicBezTo>
                      <a:pt x="149" y="1285"/>
                      <a:pt x="148" y="1313"/>
                      <a:pt x="143" y="1341"/>
                    </a:cubicBezTo>
                    <a:cubicBezTo>
                      <a:pt x="140" y="1360"/>
                      <a:pt x="135" y="1379"/>
                      <a:pt x="130" y="1399"/>
                    </a:cubicBezTo>
                    <a:cubicBezTo>
                      <a:pt x="118" y="1450"/>
                      <a:pt x="105" y="1503"/>
                      <a:pt x="111" y="1552"/>
                    </a:cubicBezTo>
                    <a:cubicBezTo>
                      <a:pt x="112" y="1555"/>
                      <a:pt x="112" y="1559"/>
                      <a:pt x="112" y="1564"/>
                    </a:cubicBezTo>
                    <a:cubicBezTo>
                      <a:pt x="111" y="1572"/>
                      <a:pt x="111" y="1579"/>
                      <a:pt x="113" y="1585"/>
                    </a:cubicBezTo>
                    <a:cubicBezTo>
                      <a:pt x="113" y="1591"/>
                      <a:pt x="115" y="1597"/>
                      <a:pt x="116" y="1603"/>
                    </a:cubicBezTo>
                    <a:cubicBezTo>
                      <a:pt x="117" y="1608"/>
                      <a:pt x="117" y="1608"/>
                      <a:pt x="117" y="1608"/>
                    </a:cubicBezTo>
                    <a:cubicBezTo>
                      <a:pt x="119" y="1616"/>
                      <a:pt x="119" y="1616"/>
                      <a:pt x="119" y="1616"/>
                    </a:cubicBezTo>
                    <a:cubicBezTo>
                      <a:pt x="120" y="1626"/>
                      <a:pt x="120" y="1626"/>
                      <a:pt x="120" y="1626"/>
                    </a:cubicBezTo>
                    <a:cubicBezTo>
                      <a:pt x="121" y="1631"/>
                      <a:pt x="124" y="1635"/>
                      <a:pt x="127" y="1639"/>
                    </a:cubicBezTo>
                    <a:cubicBezTo>
                      <a:pt x="128" y="1642"/>
                      <a:pt x="128" y="1642"/>
                      <a:pt x="128" y="1642"/>
                    </a:cubicBezTo>
                    <a:cubicBezTo>
                      <a:pt x="131" y="1646"/>
                      <a:pt x="132" y="1651"/>
                      <a:pt x="133" y="1655"/>
                    </a:cubicBezTo>
                    <a:cubicBezTo>
                      <a:pt x="133" y="1658"/>
                      <a:pt x="134" y="1662"/>
                      <a:pt x="135" y="1665"/>
                    </a:cubicBezTo>
                    <a:cubicBezTo>
                      <a:pt x="137" y="1670"/>
                      <a:pt x="143" y="1684"/>
                      <a:pt x="152" y="1684"/>
                    </a:cubicBezTo>
                    <a:cubicBezTo>
                      <a:pt x="152" y="1684"/>
                      <a:pt x="153" y="1683"/>
                      <a:pt x="153" y="1682"/>
                    </a:cubicBezTo>
                    <a:cubicBezTo>
                      <a:pt x="153" y="1682"/>
                      <a:pt x="152" y="1681"/>
                      <a:pt x="152" y="1681"/>
                    </a:cubicBezTo>
                    <a:cubicBezTo>
                      <a:pt x="145" y="1681"/>
                      <a:pt x="140" y="1668"/>
                      <a:pt x="138" y="1664"/>
                    </a:cubicBezTo>
                    <a:cubicBezTo>
                      <a:pt x="137" y="1661"/>
                      <a:pt x="136" y="1658"/>
                      <a:pt x="135" y="1655"/>
                    </a:cubicBezTo>
                    <a:cubicBezTo>
                      <a:pt x="135" y="1650"/>
                      <a:pt x="134" y="1645"/>
                      <a:pt x="131" y="1641"/>
                    </a:cubicBezTo>
                    <a:cubicBezTo>
                      <a:pt x="129" y="1638"/>
                      <a:pt x="129" y="1638"/>
                      <a:pt x="129" y="1638"/>
                    </a:cubicBezTo>
                    <a:cubicBezTo>
                      <a:pt x="127" y="1634"/>
                      <a:pt x="124" y="1630"/>
                      <a:pt x="123" y="1625"/>
                    </a:cubicBezTo>
                    <a:cubicBezTo>
                      <a:pt x="122" y="1616"/>
                      <a:pt x="122" y="1616"/>
                      <a:pt x="122" y="1616"/>
                    </a:cubicBezTo>
                    <a:cubicBezTo>
                      <a:pt x="120" y="1607"/>
                      <a:pt x="120" y="1607"/>
                      <a:pt x="120" y="1607"/>
                    </a:cubicBezTo>
                    <a:cubicBezTo>
                      <a:pt x="119" y="1603"/>
                      <a:pt x="119" y="1603"/>
                      <a:pt x="119" y="1603"/>
                    </a:cubicBezTo>
                    <a:cubicBezTo>
                      <a:pt x="118" y="1599"/>
                      <a:pt x="117" y="1595"/>
                      <a:pt x="117" y="1592"/>
                    </a:cubicBezTo>
                    <a:cubicBezTo>
                      <a:pt x="120" y="1596"/>
                      <a:pt x="125" y="1601"/>
                      <a:pt x="130" y="1605"/>
                    </a:cubicBezTo>
                    <a:cubicBezTo>
                      <a:pt x="133" y="1609"/>
                      <a:pt x="137" y="1613"/>
                      <a:pt x="140" y="1616"/>
                    </a:cubicBezTo>
                    <a:cubicBezTo>
                      <a:pt x="140" y="1616"/>
                      <a:pt x="140" y="1617"/>
                      <a:pt x="141" y="1617"/>
                    </a:cubicBezTo>
                    <a:cubicBezTo>
                      <a:pt x="140" y="1618"/>
                      <a:pt x="141" y="1619"/>
                      <a:pt x="141" y="1619"/>
                    </a:cubicBezTo>
                    <a:cubicBezTo>
                      <a:pt x="143" y="1620"/>
                      <a:pt x="143" y="1622"/>
                      <a:pt x="143" y="1625"/>
                    </a:cubicBezTo>
                    <a:cubicBezTo>
                      <a:pt x="144" y="1628"/>
                      <a:pt x="144" y="1628"/>
                      <a:pt x="144" y="1628"/>
                    </a:cubicBezTo>
                    <a:cubicBezTo>
                      <a:pt x="144" y="1631"/>
                      <a:pt x="144" y="1634"/>
                      <a:pt x="146" y="1637"/>
                    </a:cubicBezTo>
                    <a:cubicBezTo>
                      <a:pt x="148" y="1643"/>
                      <a:pt x="148" y="1643"/>
                      <a:pt x="148" y="1643"/>
                    </a:cubicBezTo>
                    <a:cubicBezTo>
                      <a:pt x="149" y="1647"/>
                      <a:pt x="150" y="1650"/>
                      <a:pt x="152" y="1654"/>
                    </a:cubicBezTo>
                    <a:cubicBezTo>
                      <a:pt x="155" y="1657"/>
                      <a:pt x="158" y="1660"/>
                      <a:pt x="161" y="1662"/>
                    </a:cubicBezTo>
                    <a:cubicBezTo>
                      <a:pt x="164" y="1664"/>
                      <a:pt x="166" y="1667"/>
                      <a:pt x="168" y="1669"/>
                    </a:cubicBezTo>
                    <a:cubicBezTo>
                      <a:pt x="169" y="1670"/>
                      <a:pt x="170" y="1670"/>
                      <a:pt x="171" y="1669"/>
                    </a:cubicBezTo>
                    <a:cubicBezTo>
                      <a:pt x="171" y="1669"/>
                      <a:pt x="171" y="1668"/>
                      <a:pt x="171" y="1667"/>
                    </a:cubicBezTo>
                    <a:cubicBezTo>
                      <a:pt x="169" y="1665"/>
                      <a:pt x="166" y="1662"/>
                      <a:pt x="163" y="1660"/>
                    </a:cubicBezTo>
                    <a:cubicBezTo>
                      <a:pt x="160" y="1658"/>
                      <a:pt x="157" y="1655"/>
                      <a:pt x="155" y="1652"/>
                    </a:cubicBezTo>
                    <a:cubicBezTo>
                      <a:pt x="153" y="1649"/>
                      <a:pt x="152" y="1646"/>
                      <a:pt x="151" y="1642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7" y="1633"/>
                      <a:pt x="147" y="1631"/>
                      <a:pt x="147" y="1628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58" y="1637"/>
                      <a:pt x="174" y="1651"/>
                      <a:pt x="186" y="1653"/>
                    </a:cubicBezTo>
                    <a:cubicBezTo>
                      <a:pt x="187" y="1653"/>
                      <a:pt x="188" y="1653"/>
                      <a:pt x="188" y="1652"/>
                    </a:cubicBezTo>
                    <a:cubicBezTo>
                      <a:pt x="188" y="1651"/>
                      <a:pt x="188" y="1650"/>
                      <a:pt x="187" y="1650"/>
                    </a:cubicBezTo>
                    <a:cubicBezTo>
                      <a:pt x="173" y="1647"/>
                      <a:pt x="152" y="1627"/>
                      <a:pt x="142" y="1614"/>
                    </a:cubicBezTo>
                    <a:cubicBezTo>
                      <a:pt x="139" y="1611"/>
                      <a:pt x="136" y="1607"/>
                      <a:pt x="132" y="1603"/>
                    </a:cubicBezTo>
                    <a:cubicBezTo>
                      <a:pt x="125" y="1597"/>
                      <a:pt x="119" y="1591"/>
                      <a:pt x="116" y="1585"/>
                    </a:cubicBezTo>
                    <a:cubicBezTo>
                      <a:pt x="116" y="1585"/>
                      <a:pt x="116" y="1584"/>
                      <a:pt x="116" y="1584"/>
                    </a:cubicBezTo>
                    <a:cubicBezTo>
                      <a:pt x="116" y="1584"/>
                      <a:pt x="116" y="1583"/>
                      <a:pt x="116" y="1583"/>
                    </a:cubicBezTo>
                    <a:cubicBezTo>
                      <a:pt x="116" y="1582"/>
                      <a:pt x="116" y="1582"/>
                      <a:pt x="115" y="1582"/>
                    </a:cubicBezTo>
                    <a:cubicBezTo>
                      <a:pt x="114" y="1577"/>
                      <a:pt x="114" y="1570"/>
                      <a:pt x="115" y="1564"/>
                    </a:cubicBezTo>
                    <a:cubicBezTo>
                      <a:pt x="115" y="1559"/>
                      <a:pt x="115" y="1555"/>
                      <a:pt x="114" y="1551"/>
                    </a:cubicBezTo>
                    <a:cubicBezTo>
                      <a:pt x="108" y="1503"/>
                      <a:pt x="121" y="1450"/>
                      <a:pt x="133" y="1399"/>
                    </a:cubicBezTo>
                    <a:cubicBezTo>
                      <a:pt x="138" y="1379"/>
                      <a:pt x="143" y="1360"/>
                      <a:pt x="146" y="1342"/>
                    </a:cubicBezTo>
                    <a:cubicBezTo>
                      <a:pt x="151" y="1314"/>
                      <a:pt x="152" y="1285"/>
                      <a:pt x="153" y="1257"/>
                    </a:cubicBezTo>
                    <a:cubicBezTo>
                      <a:pt x="153" y="1231"/>
                      <a:pt x="154" y="1205"/>
                      <a:pt x="158" y="1180"/>
                    </a:cubicBezTo>
                    <a:cubicBezTo>
                      <a:pt x="162" y="1156"/>
                      <a:pt x="161" y="1133"/>
                      <a:pt x="160" y="1111"/>
                    </a:cubicBezTo>
                    <a:cubicBezTo>
                      <a:pt x="160" y="1095"/>
                      <a:pt x="159" y="1079"/>
                      <a:pt x="160" y="1062"/>
                    </a:cubicBezTo>
                    <a:cubicBezTo>
                      <a:pt x="161" y="1058"/>
                      <a:pt x="161" y="1053"/>
                      <a:pt x="162" y="1049"/>
                    </a:cubicBezTo>
                    <a:cubicBezTo>
                      <a:pt x="162" y="1049"/>
                      <a:pt x="161" y="1048"/>
                      <a:pt x="161" y="1048"/>
                    </a:cubicBezTo>
                    <a:cubicBezTo>
                      <a:pt x="162" y="1026"/>
                      <a:pt x="162" y="1026"/>
                      <a:pt x="162" y="1026"/>
                    </a:cubicBezTo>
                    <a:cubicBezTo>
                      <a:pt x="164" y="996"/>
                      <a:pt x="165" y="962"/>
                      <a:pt x="172" y="923"/>
                    </a:cubicBezTo>
                    <a:cubicBezTo>
                      <a:pt x="173" y="914"/>
                      <a:pt x="174" y="906"/>
                      <a:pt x="175" y="898"/>
                    </a:cubicBezTo>
                    <a:cubicBezTo>
                      <a:pt x="177" y="885"/>
                      <a:pt x="179" y="871"/>
                      <a:pt x="179" y="851"/>
                    </a:cubicBezTo>
                    <a:cubicBezTo>
                      <a:pt x="181" y="855"/>
                      <a:pt x="181" y="855"/>
                      <a:pt x="181" y="855"/>
                    </a:cubicBezTo>
                    <a:cubicBezTo>
                      <a:pt x="188" y="868"/>
                      <a:pt x="191" y="874"/>
                      <a:pt x="192" y="887"/>
                    </a:cubicBezTo>
                    <a:cubicBezTo>
                      <a:pt x="192" y="888"/>
                      <a:pt x="193" y="889"/>
                      <a:pt x="194" y="889"/>
                    </a:cubicBezTo>
                    <a:cubicBezTo>
                      <a:pt x="195" y="888"/>
                      <a:pt x="195" y="888"/>
                      <a:pt x="195" y="887"/>
                    </a:cubicBezTo>
                    <a:cubicBezTo>
                      <a:pt x="194" y="873"/>
                      <a:pt x="190" y="866"/>
                      <a:pt x="184" y="854"/>
                    </a:cubicBezTo>
                    <a:cubicBezTo>
                      <a:pt x="179" y="845"/>
                      <a:pt x="179" y="845"/>
                      <a:pt x="179" y="845"/>
                    </a:cubicBezTo>
                    <a:cubicBezTo>
                      <a:pt x="179" y="833"/>
                      <a:pt x="180" y="824"/>
                      <a:pt x="182" y="813"/>
                    </a:cubicBezTo>
                    <a:cubicBezTo>
                      <a:pt x="184" y="795"/>
                      <a:pt x="186" y="772"/>
                      <a:pt x="186" y="731"/>
                    </a:cubicBezTo>
                    <a:cubicBezTo>
                      <a:pt x="185" y="699"/>
                      <a:pt x="181" y="665"/>
                      <a:pt x="175" y="632"/>
                    </a:cubicBezTo>
                    <a:cubicBezTo>
                      <a:pt x="181" y="648"/>
                      <a:pt x="187" y="664"/>
                      <a:pt x="195" y="677"/>
                    </a:cubicBezTo>
                    <a:cubicBezTo>
                      <a:pt x="200" y="685"/>
                      <a:pt x="201" y="692"/>
                      <a:pt x="202" y="700"/>
                    </a:cubicBezTo>
                    <a:cubicBezTo>
                      <a:pt x="203" y="706"/>
                      <a:pt x="204" y="713"/>
                      <a:pt x="207" y="720"/>
                    </a:cubicBezTo>
                    <a:cubicBezTo>
                      <a:pt x="211" y="728"/>
                      <a:pt x="211" y="728"/>
                      <a:pt x="211" y="728"/>
                    </a:cubicBezTo>
                    <a:cubicBezTo>
                      <a:pt x="217" y="739"/>
                      <a:pt x="222" y="749"/>
                      <a:pt x="222" y="763"/>
                    </a:cubicBezTo>
                    <a:cubicBezTo>
                      <a:pt x="222" y="764"/>
                      <a:pt x="222" y="764"/>
                      <a:pt x="223" y="764"/>
                    </a:cubicBezTo>
                    <a:cubicBezTo>
                      <a:pt x="224" y="764"/>
                      <a:pt x="225" y="764"/>
                      <a:pt x="225" y="763"/>
                    </a:cubicBezTo>
                    <a:cubicBezTo>
                      <a:pt x="225" y="748"/>
                      <a:pt x="220" y="737"/>
                      <a:pt x="214" y="726"/>
                    </a:cubicBezTo>
                    <a:cubicBezTo>
                      <a:pt x="210" y="719"/>
                      <a:pt x="210" y="719"/>
                      <a:pt x="210" y="719"/>
                    </a:cubicBezTo>
                    <a:cubicBezTo>
                      <a:pt x="207" y="712"/>
                      <a:pt x="206" y="706"/>
                      <a:pt x="205" y="699"/>
                    </a:cubicBezTo>
                    <a:cubicBezTo>
                      <a:pt x="204" y="693"/>
                      <a:pt x="203" y="686"/>
                      <a:pt x="200" y="679"/>
                    </a:cubicBezTo>
                    <a:cubicBezTo>
                      <a:pt x="203" y="681"/>
                      <a:pt x="203" y="681"/>
                      <a:pt x="203" y="681"/>
                    </a:cubicBezTo>
                    <a:cubicBezTo>
                      <a:pt x="206" y="683"/>
                      <a:pt x="209" y="685"/>
                      <a:pt x="212" y="687"/>
                    </a:cubicBezTo>
                    <a:cubicBezTo>
                      <a:pt x="214" y="690"/>
                      <a:pt x="216" y="693"/>
                      <a:pt x="218" y="696"/>
                    </a:cubicBezTo>
                    <a:cubicBezTo>
                      <a:pt x="221" y="701"/>
                      <a:pt x="224" y="707"/>
                      <a:pt x="231" y="710"/>
                    </a:cubicBezTo>
                    <a:cubicBezTo>
                      <a:pt x="232" y="710"/>
                      <a:pt x="232" y="709"/>
                      <a:pt x="233" y="709"/>
                    </a:cubicBezTo>
                    <a:cubicBezTo>
                      <a:pt x="233" y="708"/>
                      <a:pt x="233" y="707"/>
                      <a:pt x="232" y="707"/>
                    </a:cubicBezTo>
                    <a:cubicBezTo>
                      <a:pt x="226" y="705"/>
                      <a:pt x="223" y="700"/>
                      <a:pt x="220" y="694"/>
                    </a:cubicBezTo>
                    <a:cubicBezTo>
                      <a:pt x="218" y="691"/>
                      <a:pt x="216" y="688"/>
                      <a:pt x="214" y="685"/>
                    </a:cubicBezTo>
                    <a:cubicBezTo>
                      <a:pt x="211" y="683"/>
                      <a:pt x="208" y="680"/>
                      <a:pt x="204" y="678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7" y="673"/>
                      <a:pt x="197" y="673"/>
                      <a:pt x="197" y="673"/>
                    </a:cubicBezTo>
                    <a:cubicBezTo>
                      <a:pt x="187" y="659"/>
                      <a:pt x="181" y="641"/>
                      <a:pt x="176" y="62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69" y="594"/>
                      <a:pt x="165" y="576"/>
                      <a:pt x="162" y="560"/>
                    </a:cubicBezTo>
                    <a:cubicBezTo>
                      <a:pt x="158" y="540"/>
                      <a:pt x="154" y="523"/>
                      <a:pt x="152" y="510"/>
                    </a:cubicBezTo>
                    <a:cubicBezTo>
                      <a:pt x="151" y="488"/>
                      <a:pt x="149" y="471"/>
                      <a:pt x="147" y="453"/>
                    </a:cubicBezTo>
                    <a:cubicBezTo>
                      <a:pt x="146" y="443"/>
                      <a:pt x="145" y="432"/>
                      <a:pt x="144" y="421"/>
                    </a:cubicBezTo>
                    <a:cubicBezTo>
                      <a:pt x="144" y="420"/>
                      <a:pt x="144" y="420"/>
                      <a:pt x="144" y="419"/>
                    </a:cubicBezTo>
                    <a:cubicBezTo>
                      <a:pt x="144" y="418"/>
                      <a:pt x="143" y="416"/>
                      <a:pt x="143" y="414"/>
                    </a:cubicBezTo>
                    <a:cubicBezTo>
                      <a:pt x="143" y="410"/>
                      <a:pt x="142" y="406"/>
                      <a:pt x="142" y="402"/>
                    </a:cubicBezTo>
                    <a:cubicBezTo>
                      <a:pt x="140" y="355"/>
                      <a:pt x="131" y="286"/>
                      <a:pt x="106" y="230"/>
                    </a:cubicBezTo>
                    <a:cubicBezTo>
                      <a:pt x="106" y="229"/>
                      <a:pt x="88" y="172"/>
                      <a:pt x="82" y="153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94" y="159"/>
                      <a:pt x="109" y="167"/>
                      <a:pt x="119" y="177"/>
                    </a:cubicBezTo>
                    <a:cubicBezTo>
                      <a:pt x="131" y="192"/>
                      <a:pt x="142" y="209"/>
                      <a:pt x="150" y="227"/>
                    </a:cubicBezTo>
                    <a:cubicBezTo>
                      <a:pt x="171" y="261"/>
                      <a:pt x="181" y="291"/>
                      <a:pt x="185" y="323"/>
                    </a:cubicBezTo>
                    <a:cubicBezTo>
                      <a:pt x="186" y="331"/>
                      <a:pt x="186" y="331"/>
                      <a:pt x="186" y="331"/>
                    </a:cubicBezTo>
                    <a:cubicBezTo>
                      <a:pt x="189" y="344"/>
                      <a:pt x="191" y="355"/>
                      <a:pt x="193" y="366"/>
                    </a:cubicBezTo>
                    <a:cubicBezTo>
                      <a:pt x="193" y="366"/>
                      <a:pt x="193" y="367"/>
                      <a:pt x="193" y="367"/>
                    </a:cubicBezTo>
                    <a:cubicBezTo>
                      <a:pt x="197" y="384"/>
                      <a:pt x="197" y="400"/>
                      <a:pt x="193" y="416"/>
                    </a:cubicBezTo>
                    <a:cubicBezTo>
                      <a:pt x="191" y="424"/>
                      <a:pt x="189" y="431"/>
                      <a:pt x="187" y="438"/>
                    </a:cubicBezTo>
                    <a:cubicBezTo>
                      <a:pt x="182" y="453"/>
                      <a:pt x="182" y="453"/>
                      <a:pt x="182" y="453"/>
                    </a:cubicBezTo>
                    <a:cubicBezTo>
                      <a:pt x="180" y="459"/>
                      <a:pt x="180" y="465"/>
                      <a:pt x="180" y="471"/>
                    </a:cubicBezTo>
                    <a:cubicBezTo>
                      <a:pt x="180" y="476"/>
                      <a:pt x="180" y="482"/>
                      <a:pt x="179" y="487"/>
                    </a:cubicBezTo>
                    <a:cubicBezTo>
                      <a:pt x="179" y="488"/>
                      <a:pt x="180" y="488"/>
                      <a:pt x="180" y="489"/>
                    </a:cubicBezTo>
                    <a:cubicBezTo>
                      <a:pt x="181" y="489"/>
                      <a:pt x="182" y="488"/>
                      <a:pt x="182" y="487"/>
                    </a:cubicBezTo>
                    <a:cubicBezTo>
                      <a:pt x="183" y="482"/>
                      <a:pt x="183" y="476"/>
                      <a:pt x="183" y="471"/>
                    </a:cubicBezTo>
                    <a:cubicBezTo>
                      <a:pt x="183" y="465"/>
                      <a:pt x="183" y="459"/>
                      <a:pt x="185" y="454"/>
                    </a:cubicBezTo>
                    <a:cubicBezTo>
                      <a:pt x="189" y="439"/>
                      <a:pt x="189" y="439"/>
                      <a:pt x="189" y="439"/>
                    </a:cubicBezTo>
                    <a:cubicBezTo>
                      <a:pt x="192" y="432"/>
                      <a:pt x="194" y="424"/>
                      <a:pt x="196" y="417"/>
                    </a:cubicBezTo>
                    <a:cubicBezTo>
                      <a:pt x="197" y="411"/>
                      <a:pt x="198" y="406"/>
                      <a:pt x="198" y="400"/>
                    </a:cubicBezTo>
                    <a:cubicBezTo>
                      <a:pt x="202" y="425"/>
                      <a:pt x="203" y="450"/>
                      <a:pt x="202" y="480"/>
                    </a:cubicBezTo>
                    <a:cubicBezTo>
                      <a:pt x="200" y="530"/>
                      <a:pt x="201" y="538"/>
                      <a:pt x="208" y="571"/>
                    </a:cubicBezTo>
                    <a:cubicBezTo>
                      <a:pt x="213" y="592"/>
                      <a:pt x="213" y="592"/>
                      <a:pt x="213" y="592"/>
                    </a:cubicBezTo>
                    <a:cubicBezTo>
                      <a:pt x="213" y="593"/>
                      <a:pt x="214" y="594"/>
                      <a:pt x="214" y="594"/>
                    </a:cubicBezTo>
                    <a:cubicBezTo>
                      <a:pt x="215" y="593"/>
                      <a:pt x="216" y="593"/>
                      <a:pt x="216" y="592"/>
                    </a:cubicBezTo>
                    <a:cubicBezTo>
                      <a:pt x="211" y="571"/>
                      <a:pt x="211" y="571"/>
                      <a:pt x="211" y="571"/>
                    </a:cubicBezTo>
                    <a:cubicBezTo>
                      <a:pt x="204" y="537"/>
                      <a:pt x="203" y="530"/>
                      <a:pt x="205" y="480"/>
                    </a:cubicBezTo>
                    <a:cubicBezTo>
                      <a:pt x="207" y="424"/>
                      <a:pt x="200" y="387"/>
                      <a:pt x="189" y="331"/>
                    </a:cubicBezTo>
                    <a:cubicBezTo>
                      <a:pt x="189" y="331"/>
                      <a:pt x="188" y="322"/>
                      <a:pt x="188" y="323"/>
                    </a:cubicBezTo>
                    <a:cubicBezTo>
                      <a:pt x="184" y="290"/>
                      <a:pt x="173" y="260"/>
                      <a:pt x="153" y="225"/>
                    </a:cubicBezTo>
                    <a:cubicBezTo>
                      <a:pt x="148" y="214"/>
                      <a:pt x="142" y="204"/>
                      <a:pt x="135" y="194"/>
                    </a:cubicBezTo>
                    <a:cubicBezTo>
                      <a:pt x="136" y="194"/>
                      <a:pt x="136" y="193"/>
                      <a:pt x="135" y="193"/>
                    </a:cubicBezTo>
                    <a:cubicBezTo>
                      <a:pt x="132" y="187"/>
                      <a:pt x="130" y="178"/>
                      <a:pt x="127" y="170"/>
                    </a:cubicBezTo>
                    <a:cubicBezTo>
                      <a:pt x="125" y="162"/>
                      <a:pt x="123" y="153"/>
                      <a:pt x="119" y="147"/>
                    </a:cubicBezTo>
                    <a:cubicBezTo>
                      <a:pt x="113" y="136"/>
                      <a:pt x="105" y="129"/>
                      <a:pt x="97" y="121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0" y="114"/>
                      <a:pt x="89" y="113"/>
                      <a:pt x="88" y="112"/>
                    </a:cubicBezTo>
                    <a:cubicBezTo>
                      <a:pt x="87" y="109"/>
                      <a:pt x="86" y="107"/>
                      <a:pt x="86" y="104"/>
                    </a:cubicBezTo>
                    <a:cubicBezTo>
                      <a:pt x="86" y="100"/>
                      <a:pt x="86" y="95"/>
                      <a:pt x="87" y="90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4"/>
                      <a:pt x="88" y="81"/>
                      <a:pt x="88" y="77"/>
                    </a:cubicBezTo>
                    <a:cubicBezTo>
                      <a:pt x="97" y="89"/>
                      <a:pt x="109" y="103"/>
                      <a:pt x="127" y="110"/>
                    </a:cubicBezTo>
                    <a:cubicBezTo>
                      <a:pt x="128" y="110"/>
                      <a:pt x="130" y="111"/>
                      <a:pt x="131" y="111"/>
                    </a:cubicBezTo>
                    <a:cubicBezTo>
                      <a:pt x="141" y="122"/>
                      <a:pt x="145" y="130"/>
                      <a:pt x="150" y="142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1"/>
                      <a:pt x="155" y="151"/>
                      <a:pt x="156" y="151"/>
                    </a:cubicBezTo>
                    <a:cubicBezTo>
                      <a:pt x="157" y="150"/>
                      <a:pt x="157" y="150"/>
                      <a:pt x="157" y="149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49" y="131"/>
                      <a:pt x="145" y="123"/>
                      <a:pt x="138" y="115"/>
                    </a:cubicBezTo>
                    <a:cubicBezTo>
                      <a:pt x="157" y="124"/>
                      <a:pt x="163" y="136"/>
                      <a:pt x="169" y="146"/>
                    </a:cubicBezTo>
                    <a:cubicBezTo>
                      <a:pt x="169" y="147"/>
                      <a:pt x="170" y="147"/>
                      <a:pt x="171" y="147"/>
                    </a:cubicBezTo>
                    <a:cubicBezTo>
                      <a:pt x="171" y="146"/>
                      <a:pt x="172" y="145"/>
                      <a:pt x="171" y="144"/>
                    </a:cubicBezTo>
                    <a:cubicBezTo>
                      <a:pt x="165" y="133"/>
                      <a:pt x="157" y="119"/>
                      <a:pt x="133" y="109"/>
                    </a:cubicBezTo>
                    <a:cubicBezTo>
                      <a:pt x="133" y="109"/>
                      <a:pt x="133" y="108"/>
                      <a:pt x="132" y="108"/>
                    </a:cubicBezTo>
                    <a:cubicBezTo>
                      <a:pt x="132" y="108"/>
                      <a:pt x="132" y="108"/>
                      <a:pt x="131" y="108"/>
                    </a:cubicBezTo>
                    <a:cubicBezTo>
                      <a:pt x="130" y="108"/>
                      <a:pt x="129" y="107"/>
                      <a:pt x="128" y="107"/>
                    </a:cubicBezTo>
                    <a:cubicBezTo>
                      <a:pt x="107" y="99"/>
                      <a:pt x="94" y="81"/>
                      <a:pt x="85" y="68"/>
                    </a:cubicBezTo>
                    <a:cubicBezTo>
                      <a:pt x="82" y="64"/>
                      <a:pt x="79" y="60"/>
                      <a:pt x="77" y="58"/>
                    </a:cubicBezTo>
                    <a:cubicBezTo>
                      <a:pt x="70" y="48"/>
                      <a:pt x="70" y="37"/>
                      <a:pt x="70" y="28"/>
                    </a:cubicBezTo>
                    <a:cubicBezTo>
                      <a:pt x="69" y="18"/>
                      <a:pt x="69" y="8"/>
                      <a:pt x="62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6" y="9"/>
                      <a:pt x="66" y="18"/>
                      <a:pt x="67" y="28"/>
                    </a:cubicBezTo>
                    <a:cubicBezTo>
                      <a:pt x="67" y="35"/>
                      <a:pt x="67" y="43"/>
                      <a:pt x="70" y="52"/>
                    </a:cubicBezTo>
                    <a:cubicBezTo>
                      <a:pt x="62" y="44"/>
                      <a:pt x="51" y="36"/>
                      <a:pt x="41" y="29"/>
                    </a:cubicBezTo>
                    <a:cubicBezTo>
                      <a:pt x="27" y="19"/>
                      <a:pt x="13" y="9"/>
                      <a:pt x="9" y="2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11" y="11"/>
                      <a:pt x="25" y="21"/>
                      <a:pt x="39" y="31"/>
                    </a:cubicBezTo>
                    <a:cubicBezTo>
                      <a:pt x="52" y="41"/>
                      <a:pt x="65" y="5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7" y="62"/>
                      <a:pt x="79" y="66"/>
                      <a:pt x="82" y="70"/>
                    </a:cubicBezTo>
                    <a:cubicBezTo>
                      <a:pt x="83" y="71"/>
                      <a:pt x="84" y="72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8"/>
                      <a:pt x="85" y="82"/>
                      <a:pt x="84" y="86"/>
                    </a:cubicBezTo>
                    <a:cubicBezTo>
                      <a:pt x="82" y="85"/>
                      <a:pt x="78" y="83"/>
                      <a:pt x="73" y="81"/>
                    </a:cubicBezTo>
                    <a:cubicBezTo>
                      <a:pt x="67" y="78"/>
                      <a:pt x="58" y="75"/>
                      <a:pt x="51" y="70"/>
                    </a:cubicBezTo>
                    <a:cubicBezTo>
                      <a:pt x="42" y="66"/>
                      <a:pt x="12" y="44"/>
                      <a:pt x="10" y="37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8" y="36"/>
                      <a:pt x="7" y="37"/>
                      <a:pt x="7" y="38"/>
                    </a:cubicBezTo>
                    <a:cubicBezTo>
                      <a:pt x="9" y="47"/>
                      <a:pt x="43" y="70"/>
                      <a:pt x="49" y="73"/>
                    </a:cubicBezTo>
                    <a:cubicBezTo>
                      <a:pt x="51" y="74"/>
                      <a:pt x="52" y="75"/>
                      <a:pt x="54" y="76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72" y="98"/>
                      <a:pt x="78" y="106"/>
                      <a:pt x="86" y="113"/>
                    </a:cubicBezTo>
                    <a:cubicBezTo>
                      <a:pt x="87" y="117"/>
                      <a:pt x="89" y="120"/>
                      <a:pt x="91" y="123"/>
                    </a:cubicBezTo>
                    <a:cubicBezTo>
                      <a:pt x="95" y="132"/>
                      <a:pt x="99" y="140"/>
                      <a:pt x="97" y="148"/>
                    </a:cubicBezTo>
                    <a:cubicBezTo>
                      <a:pt x="87" y="138"/>
                      <a:pt x="77" y="129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7" y="121"/>
                    </a:cubicBezTo>
                    <a:cubicBezTo>
                      <a:pt x="54" y="110"/>
                      <a:pt x="43" y="101"/>
                      <a:pt x="35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23" y="87"/>
                      <a:pt x="7" y="66"/>
                      <a:pt x="7" y="66"/>
                    </a:cubicBezTo>
                    <a:cubicBezTo>
                      <a:pt x="7" y="65"/>
                      <a:pt x="6" y="65"/>
                      <a:pt x="5" y="66"/>
                    </a:cubicBezTo>
                    <a:cubicBezTo>
                      <a:pt x="4" y="66"/>
                      <a:pt x="4" y="67"/>
                      <a:pt x="5" y="68"/>
                    </a:cubicBezTo>
                    <a:cubicBezTo>
                      <a:pt x="5" y="69"/>
                      <a:pt x="21" y="89"/>
                      <a:pt x="32" y="97"/>
                    </a:cubicBezTo>
                    <a:cubicBezTo>
                      <a:pt x="38" y="104"/>
                      <a:pt x="43" y="118"/>
                      <a:pt x="47" y="135"/>
                    </a:cubicBezTo>
                    <a:cubicBezTo>
                      <a:pt x="47" y="135"/>
                      <a:pt x="46" y="135"/>
                      <a:pt x="46" y="135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15" y="116"/>
                      <a:pt x="5" y="108"/>
                      <a:pt x="4" y="95"/>
                    </a:cubicBezTo>
                    <a:cubicBezTo>
                      <a:pt x="3" y="94"/>
                      <a:pt x="3" y="93"/>
                      <a:pt x="2" y="93"/>
                    </a:cubicBezTo>
                    <a:cubicBezTo>
                      <a:pt x="1" y="93"/>
                      <a:pt x="0" y="94"/>
                      <a:pt x="1" y="95"/>
                    </a:cubicBezTo>
                    <a:cubicBezTo>
                      <a:pt x="2" y="109"/>
                      <a:pt x="13" y="118"/>
                      <a:pt x="23" y="126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42" y="142"/>
                      <a:pt x="50" y="156"/>
                      <a:pt x="54" y="168"/>
                    </a:cubicBezTo>
                    <a:cubicBezTo>
                      <a:pt x="54" y="171"/>
                      <a:pt x="55" y="174"/>
                      <a:pt x="55" y="177"/>
                    </a:cubicBezTo>
                    <a:cubicBezTo>
                      <a:pt x="55" y="176"/>
                      <a:pt x="54" y="176"/>
                      <a:pt x="53" y="176"/>
                    </a:cubicBezTo>
                    <a:cubicBezTo>
                      <a:pt x="47" y="173"/>
                      <a:pt x="39" y="171"/>
                      <a:pt x="34" y="171"/>
                    </a:cubicBezTo>
                    <a:cubicBezTo>
                      <a:pt x="34" y="171"/>
                      <a:pt x="34" y="171"/>
                      <a:pt x="33" y="171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14" y="154"/>
                      <a:pt x="7" y="149"/>
                      <a:pt x="6" y="136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3" y="135"/>
                      <a:pt x="3" y="136"/>
                    </a:cubicBezTo>
                    <a:cubicBezTo>
                      <a:pt x="4" y="150"/>
                      <a:pt x="12" y="156"/>
                      <a:pt x="21" y="164"/>
                    </a:cubicBezTo>
                    <a:cubicBezTo>
                      <a:pt x="21" y="164"/>
                      <a:pt x="32" y="173"/>
                      <a:pt x="32" y="173"/>
                    </a:cubicBezTo>
                    <a:cubicBezTo>
                      <a:pt x="32" y="174"/>
                      <a:pt x="32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5" y="180"/>
                      <a:pt x="39" y="194"/>
                      <a:pt x="44" y="212"/>
                    </a:cubicBezTo>
                    <a:cubicBezTo>
                      <a:pt x="32" y="198"/>
                      <a:pt x="6" y="178"/>
                      <a:pt x="6" y="178"/>
                    </a:cubicBezTo>
                    <a:cubicBezTo>
                      <a:pt x="5" y="177"/>
                      <a:pt x="4" y="177"/>
                      <a:pt x="3" y="178"/>
                    </a:cubicBezTo>
                    <a:cubicBezTo>
                      <a:pt x="3" y="179"/>
                      <a:pt x="3" y="179"/>
                      <a:pt x="4" y="180"/>
                    </a:cubicBezTo>
                    <a:cubicBezTo>
                      <a:pt x="9" y="184"/>
                      <a:pt x="18" y="191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36" y="210"/>
                      <a:pt x="46" y="230"/>
                      <a:pt x="51" y="247"/>
                    </a:cubicBezTo>
                    <a:cubicBezTo>
                      <a:pt x="36" y="233"/>
                      <a:pt x="18" y="218"/>
                      <a:pt x="8" y="212"/>
                    </a:cubicBezTo>
                    <a:cubicBezTo>
                      <a:pt x="7" y="212"/>
                      <a:pt x="7" y="212"/>
                      <a:pt x="6" y="213"/>
                    </a:cubicBezTo>
                    <a:cubicBezTo>
                      <a:pt x="6" y="213"/>
                      <a:pt x="6" y="214"/>
                      <a:pt x="7" y="215"/>
                    </a:cubicBezTo>
                    <a:cubicBezTo>
                      <a:pt x="12" y="218"/>
                      <a:pt x="19" y="223"/>
                      <a:pt x="26" y="229"/>
                    </a:cubicBezTo>
                    <a:cubicBezTo>
                      <a:pt x="26" y="229"/>
                      <a:pt x="26" y="230"/>
                      <a:pt x="26" y="230"/>
                    </a:cubicBezTo>
                    <a:cubicBezTo>
                      <a:pt x="28" y="237"/>
                      <a:pt x="33" y="244"/>
                      <a:pt x="39" y="253"/>
                    </a:cubicBezTo>
                    <a:cubicBezTo>
                      <a:pt x="46" y="263"/>
                      <a:pt x="53" y="274"/>
                      <a:pt x="55" y="284"/>
                    </a:cubicBezTo>
                    <a:cubicBezTo>
                      <a:pt x="40" y="272"/>
                      <a:pt x="16" y="252"/>
                      <a:pt x="6" y="233"/>
                    </a:cubicBezTo>
                    <a:cubicBezTo>
                      <a:pt x="6" y="232"/>
                      <a:pt x="5" y="232"/>
                      <a:pt x="4" y="232"/>
                    </a:cubicBezTo>
                    <a:cubicBezTo>
                      <a:pt x="3" y="232"/>
                      <a:pt x="3" y="233"/>
                      <a:pt x="3" y="234"/>
                    </a:cubicBezTo>
                    <a:close/>
                    <a:moveTo>
                      <a:pt x="84" y="90"/>
                    </a:moveTo>
                    <a:cubicBezTo>
                      <a:pt x="83" y="95"/>
                      <a:pt x="83" y="100"/>
                      <a:pt x="83" y="105"/>
                    </a:cubicBezTo>
                    <a:cubicBezTo>
                      <a:pt x="83" y="105"/>
                      <a:pt x="83" y="106"/>
                      <a:pt x="83" y="107"/>
                    </a:cubicBezTo>
                    <a:cubicBezTo>
                      <a:pt x="78" y="101"/>
                      <a:pt x="73" y="95"/>
                      <a:pt x="68" y="8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5" y="81"/>
                      <a:pt x="69" y="83"/>
                      <a:pt x="72" y="84"/>
                    </a:cubicBezTo>
                    <a:cubicBezTo>
                      <a:pt x="77" y="86"/>
                      <a:pt x="81" y="88"/>
                      <a:pt x="84" y="90"/>
                    </a:cubicBezTo>
                    <a:close/>
                    <a:moveTo>
                      <a:pt x="63" y="1449"/>
                    </a:moveTo>
                    <a:cubicBezTo>
                      <a:pt x="70" y="1416"/>
                      <a:pt x="78" y="1378"/>
                      <a:pt x="83" y="1342"/>
                    </a:cubicBezTo>
                    <a:cubicBezTo>
                      <a:pt x="94" y="1265"/>
                      <a:pt x="100" y="1144"/>
                      <a:pt x="101" y="1077"/>
                    </a:cubicBezTo>
                    <a:cubicBezTo>
                      <a:pt x="102" y="1038"/>
                      <a:pt x="109" y="992"/>
                      <a:pt x="116" y="946"/>
                    </a:cubicBezTo>
                    <a:cubicBezTo>
                      <a:pt x="122" y="907"/>
                      <a:pt x="132" y="836"/>
                      <a:pt x="131" y="822"/>
                    </a:cubicBezTo>
                    <a:cubicBezTo>
                      <a:pt x="132" y="799"/>
                      <a:pt x="135" y="774"/>
                      <a:pt x="139" y="745"/>
                    </a:cubicBezTo>
                    <a:cubicBezTo>
                      <a:pt x="144" y="703"/>
                      <a:pt x="151" y="654"/>
                      <a:pt x="153" y="596"/>
                    </a:cubicBezTo>
                    <a:cubicBezTo>
                      <a:pt x="154" y="572"/>
                      <a:pt x="152" y="551"/>
                      <a:pt x="152" y="533"/>
                    </a:cubicBezTo>
                    <a:cubicBezTo>
                      <a:pt x="153" y="542"/>
                      <a:pt x="155" y="551"/>
                      <a:pt x="157" y="561"/>
                    </a:cubicBezTo>
                    <a:cubicBezTo>
                      <a:pt x="167" y="608"/>
                      <a:pt x="180" y="672"/>
                      <a:pt x="181" y="730"/>
                    </a:cubicBezTo>
                    <a:cubicBezTo>
                      <a:pt x="181" y="770"/>
                      <a:pt x="181" y="794"/>
                      <a:pt x="179" y="813"/>
                    </a:cubicBezTo>
                    <a:cubicBezTo>
                      <a:pt x="178" y="824"/>
                      <a:pt x="176" y="833"/>
                      <a:pt x="176" y="844"/>
                    </a:cubicBezTo>
                    <a:cubicBezTo>
                      <a:pt x="176" y="845"/>
                      <a:pt x="176" y="845"/>
                      <a:pt x="176" y="845"/>
                    </a:cubicBezTo>
                    <a:cubicBezTo>
                      <a:pt x="176" y="847"/>
                      <a:pt x="176" y="848"/>
                      <a:pt x="176" y="850"/>
                    </a:cubicBezTo>
                    <a:cubicBezTo>
                      <a:pt x="176" y="871"/>
                      <a:pt x="174" y="884"/>
                      <a:pt x="172" y="897"/>
                    </a:cubicBezTo>
                    <a:cubicBezTo>
                      <a:pt x="171" y="906"/>
                      <a:pt x="170" y="913"/>
                      <a:pt x="169" y="923"/>
                    </a:cubicBezTo>
                    <a:cubicBezTo>
                      <a:pt x="162" y="962"/>
                      <a:pt x="161" y="996"/>
                      <a:pt x="159" y="1026"/>
                    </a:cubicBezTo>
                    <a:cubicBezTo>
                      <a:pt x="158" y="1059"/>
                      <a:pt x="158" y="1059"/>
                      <a:pt x="158" y="1059"/>
                    </a:cubicBezTo>
                    <a:cubicBezTo>
                      <a:pt x="158" y="1060"/>
                      <a:pt x="158" y="1061"/>
                      <a:pt x="158" y="1062"/>
                    </a:cubicBezTo>
                    <a:cubicBezTo>
                      <a:pt x="154" y="1110"/>
                      <a:pt x="144" y="1157"/>
                      <a:pt x="134" y="1202"/>
                    </a:cubicBezTo>
                    <a:cubicBezTo>
                      <a:pt x="126" y="1237"/>
                      <a:pt x="119" y="1273"/>
                      <a:pt x="114" y="1310"/>
                    </a:cubicBezTo>
                    <a:cubicBezTo>
                      <a:pt x="112" y="1324"/>
                      <a:pt x="112" y="1324"/>
                      <a:pt x="112" y="1324"/>
                    </a:cubicBezTo>
                    <a:cubicBezTo>
                      <a:pt x="108" y="1351"/>
                      <a:pt x="105" y="1376"/>
                      <a:pt x="97" y="1403"/>
                    </a:cubicBezTo>
                    <a:cubicBezTo>
                      <a:pt x="91" y="1425"/>
                      <a:pt x="84" y="1449"/>
                      <a:pt x="81" y="1472"/>
                    </a:cubicBezTo>
                    <a:cubicBezTo>
                      <a:pt x="78" y="1493"/>
                      <a:pt x="80" y="1514"/>
                      <a:pt x="83" y="1533"/>
                    </a:cubicBezTo>
                    <a:cubicBezTo>
                      <a:pt x="84" y="1546"/>
                      <a:pt x="85" y="1560"/>
                      <a:pt x="85" y="1573"/>
                    </a:cubicBezTo>
                    <a:cubicBezTo>
                      <a:pt x="85" y="1576"/>
                      <a:pt x="84" y="1584"/>
                      <a:pt x="83" y="1593"/>
                    </a:cubicBezTo>
                    <a:cubicBezTo>
                      <a:pt x="79" y="1619"/>
                      <a:pt x="76" y="1643"/>
                      <a:pt x="78" y="1656"/>
                    </a:cubicBezTo>
                    <a:cubicBezTo>
                      <a:pt x="61" y="1632"/>
                      <a:pt x="54" y="1596"/>
                      <a:pt x="50" y="1570"/>
                    </a:cubicBezTo>
                    <a:cubicBezTo>
                      <a:pt x="51" y="1570"/>
                      <a:pt x="51" y="1569"/>
                      <a:pt x="50" y="1569"/>
                    </a:cubicBezTo>
                    <a:cubicBezTo>
                      <a:pt x="49" y="1560"/>
                      <a:pt x="49" y="1553"/>
                      <a:pt x="48" y="1548"/>
                    </a:cubicBezTo>
                    <a:cubicBezTo>
                      <a:pt x="48" y="1545"/>
                      <a:pt x="48" y="1545"/>
                      <a:pt x="48" y="1545"/>
                    </a:cubicBezTo>
                    <a:cubicBezTo>
                      <a:pt x="48" y="1542"/>
                      <a:pt x="48" y="1537"/>
                      <a:pt x="49" y="1531"/>
                    </a:cubicBezTo>
                    <a:cubicBezTo>
                      <a:pt x="50" y="1530"/>
                      <a:pt x="52" y="1513"/>
                      <a:pt x="53" y="1503"/>
                    </a:cubicBezTo>
                    <a:cubicBezTo>
                      <a:pt x="55" y="1488"/>
                      <a:pt x="58" y="1469"/>
                      <a:pt x="63" y="1449"/>
                    </a:cubicBezTo>
                    <a:close/>
                    <a:moveTo>
                      <a:pt x="139" y="479"/>
                    </a:moveTo>
                    <a:cubicBezTo>
                      <a:pt x="140" y="477"/>
                      <a:pt x="141" y="474"/>
                      <a:pt x="141" y="471"/>
                    </a:cubicBezTo>
                    <a:cubicBezTo>
                      <a:pt x="144" y="501"/>
                      <a:pt x="147" y="536"/>
                      <a:pt x="145" y="596"/>
                    </a:cubicBezTo>
                    <a:cubicBezTo>
                      <a:pt x="143" y="653"/>
                      <a:pt x="136" y="702"/>
                      <a:pt x="131" y="744"/>
                    </a:cubicBezTo>
                    <a:cubicBezTo>
                      <a:pt x="127" y="780"/>
                      <a:pt x="123" y="811"/>
                      <a:pt x="122" y="839"/>
                    </a:cubicBezTo>
                    <a:cubicBezTo>
                      <a:pt x="122" y="840"/>
                      <a:pt x="116" y="906"/>
                      <a:pt x="110" y="945"/>
                    </a:cubicBezTo>
                    <a:cubicBezTo>
                      <a:pt x="103" y="991"/>
                      <a:pt x="96" y="1038"/>
                      <a:pt x="95" y="1077"/>
                    </a:cubicBezTo>
                    <a:cubicBezTo>
                      <a:pt x="94" y="1143"/>
                      <a:pt x="90" y="1266"/>
                      <a:pt x="79" y="1342"/>
                    </a:cubicBezTo>
                    <a:cubicBezTo>
                      <a:pt x="75" y="1374"/>
                      <a:pt x="68" y="1406"/>
                      <a:pt x="62" y="1436"/>
                    </a:cubicBezTo>
                    <a:cubicBezTo>
                      <a:pt x="63" y="1421"/>
                      <a:pt x="64" y="1407"/>
                      <a:pt x="64" y="1396"/>
                    </a:cubicBezTo>
                    <a:cubicBezTo>
                      <a:pt x="63" y="1380"/>
                      <a:pt x="60" y="1355"/>
                      <a:pt x="56" y="1328"/>
                    </a:cubicBezTo>
                    <a:cubicBezTo>
                      <a:pt x="52" y="1296"/>
                      <a:pt x="47" y="1262"/>
                      <a:pt x="47" y="1239"/>
                    </a:cubicBezTo>
                    <a:cubicBezTo>
                      <a:pt x="46" y="1222"/>
                      <a:pt x="46" y="1222"/>
                      <a:pt x="46" y="1222"/>
                    </a:cubicBezTo>
                    <a:cubicBezTo>
                      <a:pt x="46" y="1209"/>
                      <a:pt x="46" y="1209"/>
                      <a:pt x="46" y="1209"/>
                    </a:cubicBezTo>
                    <a:cubicBezTo>
                      <a:pt x="44" y="1184"/>
                      <a:pt x="44" y="1182"/>
                      <a:pt x="53" y="1142"/>
                    </a:cubicBezTo>
                    <a:cubicBezTo>
                      <a:pt x="56" y="1127"/>
                      <a:pt x="56" y="1127"/>
                      <a:pt x="56" y="1127"/>
                    </a:cubicBezTo>
                    <a:cubicBezTo>
                      <a:pt x="56" y="1131"/>
                      <a:pt x="55" y="1134"/>
                      <a:pt x="55" y="1138"/>
                    </a:cubicBezTo>
                    <a:cubicBezTo>
                      <a:pt x="54" y="1152"/>
                      <a:pt x="52" y="1167"/>
                      <a:pt x="54" y="1176"/>
                    </a:cubicBezTo>
                    <a:cubicBezTo>
                      <a:pt x="58" y="1188"/>
                      <a:pt x="58" y="1188"/>
                      <a:pt x="58" y="1188"/>
                    </a:cubicBezTo>
                    <a:cubicBezTo>
                      <a:pt x="60" y="1196"/>
                      <a:pt x="63" y="1205"/>
                      <a:pt x="63" y="1208"/>
                    </a:cubicBezTo>
                    <a:cubicBezTo>
                      <a:pt x="64" y="1215"/>
                      <a:pt x="64" y="1222"/>
                      <a:pt x="65" y="1228"/>
                    </a:cubicBezTo>
                    <a:cubicBezTo>
                      <a:pt x="65" y="1234"/>
                      <a:pt x="66" y="1239"/>
                      <a:pt x="65" y="1245"/>
                    </a:cubicBezTo>
                    <a:cubicBezTo>
                      <a:pt x="64" y="1249"/>
                      <a:pt x="66" y="1253"/>
                      <a:pt x="66" y="1256"/>
                    </a:cubicBezTo>
                    <a:cubicBezTo>
                      <a:pt x="66" y="1263"/>
                      <a:pt x="69" y="1263"/>
                      <a:pt x="69" y="1256"/>
                    </a:cubicBezTo>
                    <a:cubicBezTo>
                      <a:pt x="69" y="1252"/>
                      <a:pt x="67" y="1250"/>
                      <a:pt x="68" y="1246"/>
                    </a:cubicBezTo>
                    <a:cubicBezTo>
                      <a:pt x="69" y="1239"/>
                      <a:pt x="68" y="1234"/>
                      <a:pt x="68" y="1228"/>
                    </a:cubicBezTo>
                    <a:cubicBezTo>
                      <a:pt x="67" y="1221"/>
                      <a:pt x="67" y="1215"/>
                      <a:pt x="66" y="1208"/>
                    </a:cubicBezTo>
                    <a:cubicBezTo>
                      <a:pt x="66" y="1205"/>
                      <a:pt x="64" y="1196"/>
                      <a:pt x="61" y="1187"/>
                    </a:cubicBezTo>
                    <a:cubicBezTo>
                      <a:pt x="57" y="1175"/>
                      <a:pt x="57" y="1175"/>
                      <a:pt x="57" y="1175"/>
                    </a:cubicBezTo>
                    <a:cubicBezTo>
                      <a:pt x="55" y="1167"/>
                      <a:pt x="57" y="1152"/>
                      <a:pt x="58" y="1138"/>
                    </a:cubicBezTo>
                    <a:cubicBezTo>
                      <a:pt x="59" y="1130"/>
                      <a:pt x="60" y="1122"/>
                      <a:pt x="60" y="1116"/>
                    </a:cubicBezTo>
                    <a:cubicBezTo>
                      <a:pt x="60" y="1116"/>
                      <a:pt x="59" y="1115"/>
                      <a:pt x="59" y="1115"/>
                    </a:cubicBezTo>
                    <a:cubicBezTo>
                      <a:pt x="59" y="1115"/>
                      <a:pt x="59" y="1114"/>
                      <a:pt x="59" y="1114"/>
                    </a:cubicBezTo>
                    <a:cubicBezTo>
                      <a:pt x="68" y="1077"/>
                      <a:pt x="78" y="1038"/>
                      <a:pt x="63" y="980"/>
                    </a:cubicBezTo>
                    <a:cubicBezTo>
                      <a:pt x="51" y="928"/>
                      <a:pt x="61" y="878"/>
                      <a:pt x="72" y="841"/>
                    </a:cubicBezTo>
                    <a:cubicBezTo>
                      <a:pt x="72" y="840"/>
                      <a:pt x="72" y="840"/>
                      <a:pt x="73" y="840"/>
                    </a:cubicBezTo>
                    <a:cubicBezTo>
                      <a:pt x="72" y="844"/>
                      <a:pt x="71" y="849"/>
                      <a:pt x="70" y="853"/>
                    </a:cubicBezTo>
                    <a:cubicBezTo>
                      <a:pt x="68" y="864"/>
                      <a:pt x="68" y="864"/>
                      <a:pt x="68" y="864"/>
                    </a:cubicBezTo>
                    <a:cubicBezTo>
                      <a:pt x="67" y="879"/>
                      <a:pt x="69" y="894"/>
                      <a:pt x="74" y="908"/>
                    </a:cubicBezTo>
                    <a:cubicBezTo>
                      <a:pt x="77" y="914"/>
                      <a:pt x="77" y="914"/>
                      <a:pt x="77" y="914"/>
                    </a:cubicBezTo>
                    <a:cubicBezTo>
                      <a:pt x="78" y="918"/>
                      <a:pt x="80" y="922"/>
                      <a:pt x="81" y="927"/>
                    </a:cubicBezTo>
                    <a:cubicBezTo>
                      <a:pt x="81" y="930"/>
                      <a:pt x="81" y="933"/>
                      <a:pt x="80" y="936"/>
                    </a:cubicBezTo>
                    <a:cubicBezTo>
                      <a:pt x="80" y="940"/>
                      <a:pt x="80" y="945"/>
                      <a:pt x="82" y="950"/>
                    </a:cubicBezTo>
                    <a:cubicBezTo>
                      <a:pt x="82" y="951"/>
                      <a:pt x="83" y="951"/>
                      <a:pt x="84" y="951"/>
                    </a:cubicBezTo>
                    <a:cubicBezTo>
                      <a:pt x="85" y="950"/>
                      <a:pt x="85" y="950"/>
                      <a:pt x="85" y="949"/>
                    </a:cubicBezTo>
                    <a:cubicBezTo>
                      <a:pt x="83" y="944"/>
                      <a:pt x="83" y="940"/>
                      <a:pt x="83" y="936"/>
                    </a:cubicBezTo>
                    <a:cubicBezTo>
                      <a:pt x="84" y="933"/>
                      <a:pt x="84" y="930"/>
                      <a:pt x="84" y="927"/>
                    </a:cubicBezTo>
                    <a:cubicBezTo>
                      <a:pt x="83" y="922"/>
                      <a:pt x="81" y="917"/>
                      <a:pt x="79" y="913"/>
                    </a:cubicBezTo>
                    <a:cubicBezTo>
                      <a:pt x="79" y="913"/>
                      <a:pt x="77" y="907"/>
                      <a:pt x="77" y="907"/>
                    </a:cubicBezTo>
                    <a:cubicBezTo>
                      <a:pt x="72" y="893"/>
                      <a:pt x="70" y="878"/>
                      <a:pt x="71" y="864"/>
                    </a:cubicBezTo>
                    <a:cubicBezTo>
                      <a:pt x="73" y="854"/>
                      <a:pt x="73" y="854"/>
                      <a:pt x="73" y="854"/>
                    </a:cubicBezTo>
                    <a:cubicBezTo>
                      <a:pt x="75" y="849"/>
                      <a:pt x="76" y="843"/>
                      <a:pt x="75" y="837"/>
                    </a:cubicBezTo>
                    <a:cubicBezTo>
                      <a:pt x="75" y="836"/>
                      <a:pt x="76" y="830"/>
                      <a:pt x="76" y="830"/>
                    </a:cubicBezTo>
                    <a:cubicBezTo>
                      <a:pt x="80" y="818"/>
                      <a:pt x="80" y="818"/>
                      <a:pt x="80" y="818"/>
                    </a:cubicBezTo>
                    <a:cubicBezTo>
                      <a:pt x="85" y="799"/>
                      <a:pt x="85" y="799"/>
                      <a:pt x="85" y="799"/>
                    </a:cubicBezTo>
                    <a:cubicBezTo>
                      <a:pt x="90" y="783"/>
                      <a:pt x="90" y="759"/>
                      <a:pt x="91" y="734"/>
                    </a:cubicBezTo>
                    <a:cubicBezTo>
                      <a:pt x="92" y="697"/>
                      <a:pt x="95" y="660"/>
                      <a:pt x="109" y="640"/>
                    </a:cubicBezTo>
                    <a:cubicBezTo>
                      <a:pt x="127" y="615"/>
                      <a:pt x="131" y="562"/>
                      <a:pt x="135" y="528"/>
                    </a:cubicBezTo>
                    <a:cubicBezTo>
                      <a:pt x="137" y="515"/>
                      <a:pt x="137" y="515"/>
                      <a:pt x="137" y="515"/>
                    </a:cubicBezTo>
                    <a:cubicBezTo>
                      <a:pt x="137" y="515"/>
                      <a:pt x="137" y="515"/>
                      <a:pt x="137" y="514"/>
                    </a:cubicBezTo>
                    <a:cubicBezTo>
                      <a:pt x="137" y="514"/>
                      <a:pt x="137" y="490"/>
                      <a:pt x="139" y="479"/>
                    </a:cubicBezTo>
                    <a:close/>
                    <a:moveTo>
                      <a:pt x="52" y="251"/>
                    </a:moveTo>
                    <a:cubicBezTo>
                      <a:pt x="53" y="259"/>
                      <a:pt x="54" y="267"/>
                      <a:pt x="55" y="275"/>
                    </a:cubicBezTo>
                    <a:cubicBezTo>
                      <a:pt x="52" y="267"/>
                      <a:pt x="46" y="259"/>
                      <a:pt x="41" y="251"/>
                    </a:cubicBezTo>
                    <a:cubicBezTo>
                      <a:pt x="37" y="244"/>
                      <a:pt x="33" y="238"/>
                      <a:pt x="30" y="232"/>
                    </a:cubicBezTo>
                    <a:cubicBezTo>
                      <a:pt x="38" y="238"/>
                      <a:pt x="45" y="245"/>
                      <a:pt x="52" y="251"/>
                    </a:cubicBezTo>
                    <a:close/>
                    <a:moveTo>
                      <a:pt x="50" y="224"/>
                    </a:moveTo>
                    <a:cubicBezTo>
                      <a:pt x="59" y="235"/>
                      <a:pt x="63" y="248"/>
                      <a:pt x="67" y="262"/>
                    </a:cubicBezTo>
                    <a:cubicBezTo>
                      <a:pt x="64" y="259"/>
                      <a:pt x="60" y="255"/>
                      <a:pt x="56" y="251"/>
                    </a:cubicBezTo>
                    <a:cubicBezTo>
                      <a:pt x="56" y="251"/>
                      <a:pt x="56" y="250"/>
                      <a:pt x="55" y="250"/>
                    </a:cubicBezTo>
                    <a:cubicBezTo>
                      <a:pt x="55" y="249"/>
                      <a:pt x="54" y="247"/>
                      <a:pt x="54" y="246"/>
                    </a:cubicBezTo>
                    <a:cubicBezTo>
                      <a:pt x="53" y="238"/>
                      <a:pt x="51" y="231"/>
                      <a:pt x="50" y="224"/>
                    </a:cubicBezTo>
                    <a:close/>
                    <a:moveTo>
                      <a:pt x="74" y="301"/>
                    </a:moveTo>
                    <a:cubicBezTo>
                      <a:pt x="69" y="297"/>
                      <a:pt x="59" y="287"/>
                      <a:pt x="59" y="286"/>
                    </a:cubicBezTo>
                    <a:cubicBezTo>
                      <a:pt x="58" y="277"/>
                      <a:pt x="57" y="267"/>
                      <a:pt x="56" y="258"/>
                    </a:cubicBezTo>
                    <a:cubicBezTo>
                      <a:pt x="56" y="257"/>
                      <a:pt x="67" y="269"/>
                      <a:pt x="67" y="270"/>
                    </a:cubicBezTo>
                    <a:cubicBezTo>
                      <a:pt x="68" y="271"/>
                      <a:pt x="68" y="272"/>
                      <a:pt x="69" y="272"/>
                    </a:cubicBezTo>
                    <a:cubicBezTo>
                      <a:pt x="69" y="274"/>
                      <a:pt x="69" y="274"/>
                      <a:pt x="69" y="274"/>
                    </a:cubicBezTo>
                    <a:cubicBezTo>
                      <a:pt x="70" y="282"/>
                      <a:pt x="74" y="301"/>
                      <a:pt x="74" y="301"/>
                    </a:cubicBezTo>
                    <a:close/>
                    <a:moveTo>
                      <a:pt x="75" y="279"/>
                    </a:moveTo>
                    <a:cubicBezTo>
                      <a:pt x="88" y="298"/>
                      <a:pt x="99" y="318"/>
                      <a:pt x="110" y="341"/>
                    </a:cubicBezTo>
                    <a:cubicBezTo>
                      <a:pt x="110" y="341"/>
                      <a:pt x="101" y="329"/>
                      <a:pt x="93" y="319"/>
                    </a:cubicBezTo>
                    <a:cubicBezTo>
                      <a:pt x="84" y="310"/>
                      <a:pt x="80" y="304"/>
                      <a:pt x="79" y="304"/>
                    </a:cubicBezTo>
                    <a:cubicBezTo>
                      <a:pt x="78" y="296"/>
                      <a:pt x="77" y="288"/>
                      <a:pt x="75" y="279"/>
                    </a:cubicBezTo>
                    <a:close/>
                    <a:moveTo>
                      <a:pt x="46" y="220"/>
                    </a:moveTo>
                    <a:cubicBezTo>
                      <a:pt x="46" y="223"/>
                      <a:pt x="47" y="227"/>
                      <a:pt x="48" y="230"/>
                    </a:cubicBezTo>
                    <a:cubicBezTo>
                      <a:pt x="45" y="223"/>
                      <a:pt x="41" y="216"/>
                      <a:pt x="38" y="209"/>
                    </a:cubicBezTo>
                    <a:cubicBezTo>
                      <a:pt x="41" y="213"/>
                      <a:pt x="45" y="217"/>
                      <a:pt x="46" y="220"/>
                    </a:cubicBezTo>
                    <a:close/>
                    <a:moveTo>
                      <a:pt x="37" y="177"/>
                    </a:moveTo>
                    <a:cubicBezTo>
                      <a:pt x="48" y="186"/>
                      <a:pt x="54" y="199"/>
                      <a:pt x="59" y="208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7"/>
                      <a:pt x="61" y="223"/>
                      <a:pt x="61" y="226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0" y="233"/>
                      <a:pt x="56" y="225"/>
                      <a:pt x="48" y="218"/>
                    </a:cubicBezTo>
                    <a:cubicBezTo>
                      <a:pt x="44" y="199"/>
                      <a:pt x="40" y="185"/>
                      <a:pt x="37" y="177"/>
                    </a:cubicBezTo>
                    <a:close/>
                    <a:moveTo>
                      <a:pt x="56" y="181"/>
                    </a:moveTo>
                    <a:cubicBezTo>
                      <a:pt x="57" y="188"/>
                      <a:pt x="58" y="195"/>
                      <a:pt x="59" y="202"/>
                    </a:cubicBezTo>
                    <a:cubicBezTo>
                      <a:pt x="54" y="192"/>
                      <a:pt x="48" y="182"/>
                      <a:pt x="38" y="174"/>
                    </a:cubicBezTo>
                    <a:cubicBezTo>
                      <a:pt x="42" y="175"/>
                      <a:pt x="47" y="176"/>
                      <a:pt x="52" y="179"/>
                    </a:cubicBezTo>
                    <a:cubicBezTo>
                      <a:pt x="53" y="179"/>
                      <a:pt x="55" y="180"/>
                      <a:pt x="56" y="181"/>
                    </a:cubicBezTo>
                    <a:close/>
                    <a:moveTo>
                      <a:pt x="48" y="139"/>
                    </a:moveTo>
                    <a:cubicBezTo>
                      <a:pt x="49" y="143"/>
                      <a:pt x="50" y="148"/>
                      <a:pt x="51" y="153"/>
                    </a:cubicBezTo>
                    <a:cubicBezTo>
                      <a:pt x="48" y="147"/>
                      <a:pt x="44" y="140"/>
                      <a:pt x="39" y="135"/>
                    </a:cubicBezTo>
                    <a:cubicBezTo>
                      <a:pt x="40" y="136"/>
                      <a:pt x="45" y="138"/>
                      <a:pt x="45" y="138"/>
                    </a:cubicBezTo>
                    <a:lnTo>
                      <a:pt x="48" y="139"/>
                    </a:lnTo>
                    <a:close/>
                    <a:moveTo>
                      <a:pt x="77" y="148"/>
                    </a:move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47"/>
                      <a:pt x="59" y="140"/>
                      <a:pt x="51" y="136"/>
                    </a:cubicBezTo>
                    <a:cubicBezTo>
                      <a:pt x="47" y="123"/>
                      <a:pt x="43" y="110"/>
                      <a:pt x="38" y="102"/>
                    </a:cubicBezTo>
                    <a:cubicBezTo>
                      <a:pt x="46" y="107"/>
                      <a:pt x="56" y="115"/>
                      <a:pt x="66" y="123"/>
                    </a:cubicBezTo>
                    <a:cubicBezTo>
                      <a:pt x="69" y="128"/>
                      <a:pt x="73" y="137"/>
                      <a:pt x="77" y="148"/>
                    </a:cubicBezTo>
                    <a:close/>
                    <a:moveTo>
                      <a:pt x="100" y="151"/>
                    </a:moveTo>
                    <a:cubicBezTo>
                      <a:pt x="103" y="141"/>
                      <a:pt x="98" y="131"/>
                      <a:pt x="93" y="122"/>
                    </a:cubicBezTo>
                    <a:cubicBezTo>
                      <a:pt x="93" y="121"/>
                      <a:pt x="92" y="121"/>
                      <a:pt x="92" y="120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103" y="131"/>
                      <a:pt x="111" y="138"/>
                      <a:pt x="116" y="148"/>
                    </a:cubicBezTo>
                    <a:cubicBezTo>
                      <a:pt x="120" y="155"/>
                      <a:pt x="122" y="163"/>
                      <a:pt x="125" y="171"/>
                    </a:cubicBezTo>
                    <a:cubicBezTo>
                      <a:pt x="126" y="176"/>
                      <a:pt x="127" y="180"/>
                      <a:pt x="129" y="185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80"/>
                      <a:pt x="124" y="177"/>
                      <a:pt x="121" y="175"/>
                    </a:cubicBezTo>
                    <a:cubicBezTo>
                      <a:pt x="114" y="166"/>
                      <a:pt x="107" y="158"/>
                      <a:pt x="100" y="151"/>
                    </a:cubicBezTo>
                    <a:close/>
                    <a:moveTo>
                      <a:pt x="81" y="149"/>
                    </a:moveTo>
                    <a:cubicBezTo>
                      <a:pt x="78" y="141"/>
                      <a:pt x="75" y="135"/>
                      <a:pt x="73" y="129"/>
                    </a:cubicBezTo>
                    <a:cubicBezTo>
                      <a:pt x="85" y="140"/>
                      <a:pt x="97" y="152"/>
                      <a:pt x="109" y="165"/>
                    </a:cubicBezTo>
                    <a:cubicBezTo>
                      <a:pt x="101" y="159"/>
                      <a:pt x="92" y="155"/>
                      <a:pt x="85" y="151"/>
                    </a:cubicBezTo>
                    <a:lnTo>
                      <a:pt x="81" y="149"/>
                    </a:lnTo>
                    <a:close/>
                    <a:moveTo>
                      <a:pt x="98" y="221"/>
                    </a:moveTo>
                    <a:cubicBezTo>
                      <a:pt x="89" y="208"/>
                      <a:pt x="73" y="189"/>
                      <a:pt x="62" y="182"/>
                    </a:cubicBezTo>
                    <a:cubicBezTo>
                      <a:pt x="61" y="181"/>
                      <a:pt x="60" y="180"/>
                      <a:pt x="59" y="179"/>
                    </a:cubicBezTo>
                    <a:cubicBezTo>
                      <a:pt x="58" y="177"/>
                      <a:pt x="58" y="176"/>
                      <a:pt x="58" y="174"/>
                    </a:cubicBezTo>
                    <a:cubicBezTo>
                      <a:pt x="58" y="173"/>
                      <a:pt x="58" y="173"/>
                      <a:pt x="58" y="173"/>
                    </a:cubicBezTo>
                    <a:cubicBezTo>
                      <a:pt x="58" y="171"/>
                      <a:pt x="57" y="169"/>
                      <a:pt x="57" y="167"/>
                    </a:cubicBezTo>
                    <a:cubicBezTo>
                      <a:pt x="55" y="158"/>
                      <a:pt x="53" y="149"/>
                      <a:pt x="51" y="14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83" y="169"/>
                      <a:pt x="91" y="194"/>
                      <a:pt x="96" y="214"/>
                    </a:cubicBezTo>
                    <a:lnTo>
                      <a:pt x="98" y="221"/>
                    </a:lnTo>
                    <a:close/>
                    <a:moveTo>
                      <a:pt x="132" y="373"/>
                    </a:moveTo>
                    <a:cubicBezTo>
                      <a:pt x="118" y="335"/>
                      <a:pt x="95" y="295"/>
                      <a:pt x="74" y="265"/>
                    </a:cubicBezTo>
                    <a:cubicBezTo>
                      <a:pt x="73" y="264"/>
                      <a:pt x="63" y="207"/>
                      <a:pt x="59" y="183"/>
                    </a:cubicBezTo>
                    <a:cubicBezTo>
                      <a:pt x="59" y="184"/>
                      <a:pt x="60" y="184"/>
                      <a:pt x="60" y="184"/>
                    </a:cubicBezTo>
                    <a:cubicBezTo>
                      <a:pt x="73" y="193"/>
                      <a:pt x="98" y="232"/>
                      <a:pt x="99" y="234"/>
                    </a:cubicBezTo>
                    <a:cubicBezTo>
                      <a:pt x="119" y="278"/>
                      <a:pt x="128" y="330"/>
                      <a:pt x="132" y="373"/>
                    </a:cubicBezTo>
                    <a:close/>
                    <a:moveTo>
                      <a:pt x="79" y="311"/>
                    </a:moveTo>
                    <a:cubicBezTo>
                      <a:pt x="95" y="327"/>
                      <a:pt x="107" y="342"/>
                      <a:pt x="119" y="362"/>
                    </a:cubicBezTo>
                    <a:cubicBezTo>
                      <a:pt x="127" y="381"/>
                      <a:pt x="132" y="399"/>
                      <a:pt x="135" y="415"/>
                    </a:cubicBezTo>
                    <a:cubicBezTo>
                      <a:pt x="135" y="417"/>
                      <a:pt x="135" y="418"/>
                      <a:pt x="135" y="420"/>
                    </a:cubicBezTo>
                    <a:cubicBezTo>
                      <a:pt x="123" y="393"/>
                      <a:pt x="104" y="371"/>
                      <a:pt x="84" y="349"/>
                    </a:cubicBezTo>
                    <a:cubicBezTo>
                      <a:pt x="83" y="337"/>
                      <a:pt x="81" y="325"/>
                      <a:pt x="79" y="311"/>
                    </a:cubicBezTo>
                    <a:close/>
                    <a:moveTo>
                      <a:pt x="35" y="271"/>
                    </a:moveTo>
                    <a:cubicBezTo>
                      <a:pt x="43" y="278"/>
                      <a:pt x="47" y="282"/>
                      <a:pt x="53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9"/>
                      <a:pt x="56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63" y="295"/>
                      <a:pt x="68" y="300"/>
                      <a:pt x="73" y="305"/>
                    </a:cubicBezTo>
                    <a:cubicBezTo>
                      <a:pt x="75" y="319"/>
                      <a:pt x="76" y="330"/>
                      <a:pt x="78" y="341"/>
                    </a:cubicBezTo>
                    <a:cubicBezTo>
                      <a:pt x="71" y="334"/>
                      <a:pt x="67" y="328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56" y="315"/>
                      <a:pt x="56" y="312"/>
                      <a:pt x="54" y="307"/>
                    </a:cubicBezTo>
                    <a:cubicBezTo>
                      <a:pt x="52" y="299"/>
                      <a:pt x="52" y="299"/>
                      <a:pt x="52" y="299"/>
                    </a:cubicBezTo>
                    <a:cubicBezTo>
                      <a:pt x="49" y="293"/>
                      <a:pt x="45" y="289"/>
                      <a:pt x="42" y="284"/>
                    </a:cubicBezTo>
                    <a:cubicBezTo>
                      <a:pt x="39" y="279"/>
                      <a:pt x="38" y="277"/>
                      <a:pt x="35" y="27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272">
                <a:extLst>
                  <a:ext uri="{FF2B5EF4-FFF2-40B4-BE49-F238E27FC236}">
                    <a16:creationId xmlns:a16="http://schemas.microsoft.com/office/drawing/2014/main" id="{441A08DA-9DB0-B091-A8F2-970040A7A76C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3830638" y="1611313"/>
                <a:ext cx="71438" cy="28575"/>
              </a:xfrm>
              <a:custGeom>
                <a:avLst/>
                <a:gdLst>
                  <a:gd name="T0" fmla="*/ 5 w 34"/>
                  <a:gd name="T1" fmla="*/ 0 h 14"/>
                  <a:gd name="T2" fmla="*/ 34 w 34"/>
                  <a:gd name="T3" fmla="*/ 10 h 14"/>
                  <a:gd name="T4" fmla="*/ 74 w 34"/>
                  <a:gd name="T5" fmla="*/ 17 h 14"/>
                  <a:gd name="T6" fmla="*/ 79 w 34"/>
                  <a:gd name="T7" fmla="*/ 19 h 14"/>
                  <a:gd name="T8" fmla="*/ 77 w 34"/>
                  <a:gd name="T9" fmla="*/ 23 h 14"/>
                  <a:gd name="T10" fmla="*/ 30 w 34"/>
                  <a:gd name="T11" fmla="*/ 17 h 14"/>
                  <a:gd name="T12" fmla="*/ 5 w 34"/>
                  <a:gd name="T13" fmla="*/ 6 h 14"/>
                  <a:gd name="T14" fmla="*/ 0 w 34"/>
                  <a:gd name="T15" fmla="*/ 5 h 14"/>
                  <a:gd name="T16" fmla="*/ 5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2" y="0"/>
                    </a:moveTo>
                    <a:cubicBezTo>
                      <a:pt x="7" y="1"/>
                      <a:pt x="11" y="3"/>
                      <a:pt x="15" y="5"/>
                    </a:cubicBezTo>
                    <a:cubicBezTo>
                      <a:pt x="20" y="8"/>
                      <a:pt x="25" y="11"/>
                      <a:pt x="32" y="8"/>
                    </a:cubicBezTo>
                    <a:cubicBezTo>
                      <a:pt x="33" y="8"/>
                      <a:pt x="33" y="9"/>
                      <a:pt x="34" y="9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24" y="14"/>
                      <a:pt x="19" y="11"/>
                      <a:pt x="13" y="8"/>
                    </a:cubicBezTo>
                    <a:cubicBezTo>
                      <a:pt x="10" y="6"/>
                      <a:pt x="6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273">
                <a:extLst>
                  <a:ext uri="{FF2B5EF4-FFF2-40B4-BE49-F238E27FC236}">
                    <a16:creationId xmlns:a16="http://schemas.microsoft.com/office/drawing/2014/main" id="{0BE86EC9-B387-9423-EBDB-261EBFE0668C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3811588" y="3441700"/>
                <a:ext cx="69850" cy="50800"/>
              </a:xfrm>
              <a:custGeom>
                <a:avLst/>
                <a:gdLst>
                  <a:gd name="T0" fmla="*/ 0 w 33"/>
                  <a:gd name="T1" fmla="*/ 37 h 24"/>
                  <a:gd name="T2" fmla="*/ 63 w 33"/>
                  <a:gd name="T3" fmla="*/ 57 h 24"/>
                  <a:gd name="T4" fmla="*/ 0 w 33"/>
                  <a:gd name="T5" fmla="*/ 3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0" y="16"/>
                    </a:moveTo>
                    <a:cubicBezTo>
                      <a:pt x="8" y="9"/>
                      <a:pt x="22" y="13"/>
                      <a:pt x="26" y="24"/>
                    </a:cubicBezTo>
                    <a:cubicBezTo>
                      <a:pt x="33" y="15"/>
                      <a:pt x="6" y="0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D7F6927B-0EEF-2881-2EEA-2744808686C6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3797300" y="3471863"/>
                <a:ext cx="77788" cy="31750"/>
              </a:xfrm>
              <a:custGeom>
                <a:avLst/>
                <a:gdLst>
                  <a:gd name="T0" fmla="*/ 5 w 37"/>
                  <a:gd name="T1" fmla="*/ 23 h 15"/>
                  <a:gd name="T2" fmla="*/ 1 w 37"/>
                  <a:gd name="T3" fmla="*/ 28 h 15"/>
                  <a:gd name="T4" fmla="*/ 1 w 37"/>
                  <a:gd name="T5" fmla="*/ 33 h 15"/>
                  <a:gd name="T6" fmla="*/ 5 w 37"/>
                  <a:gd name="T7" fmla="*/ 33 h 15"/>
                  <a:gd name="T8" fmla="*/ 9 w 37"/>
                  <a:gd name="T9" fmla="*/ 27 h 15"/>
                  <a:gd name="T10" fmla="*/ 42 w 37"/>
                  <a:gd name="T11" fmla="*/ 5 h 15"/>
                  <a:gd name="T12" fmla="*/ 77 w 37"/>
                  <a:gd name="T13" fmla="*/ 28 h 15"/>
                  <a:gd name="T14" fmla="*/ 81 w 37"/>
                  <a:gd name="T15" fmla="*/ 33 h 15"/>
                  <a:gd name="T16" fmla="*/ 85 w 37"/>
                  <a:gd name="T17" fmla="*/ 33 h 15"/>
                  <a:gd name="T18" fmla="*/ 85 w 37"/>
                  <a:gd name="T19" fmla="*/ 31 h 15"/>
                  <a:gd name="T20" fmla="*/ 81 w 37"/>
                  <a:gd name="T21" fmla="*/ 27 h 15"/>
                  <a:gd name="T22" fmla="*/ 42 w 37"/>
                  <a:gd name="T23" fmla="*/ 0 h 15"/>
                  <a:gd name="T24" fmla="*/ 5 w 37"/>
                  <a:gd name="T25" fmla="*/ 23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">
                    <a:moveTo>
                      <a:pt x="2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3"/>
                      <a:pt x="11" y="2"/>
                      <a:pt x="18" y="2"/>
                    </a:cubicBezTo>
                    <a:cubicBezTo>
                      <a:pt x="25" y="2"/>
                      <a:pt x="26" y="4"/>
                      <a:pt x="33" y="1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6" y="15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8" y="2"/>
                      <a:pt x="26" y="0"/>
                      <a:pt x="18" y="0"/>
                    </a:cubicBezTo>
                    <a:cubicBezTo>
                      <a:pt x="10" y="0"/>
                      <a:pt x="9" y="2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275">
                <a:extLst>
                  <a:ext uri="{FF2B5EF4-FFF2-40B4-BE49-F238E27FC236}">
                    <a16:creationId xmlns:a16="http://schemas.microsoft.com/office/drawing/2014/main" id="{2E4ECFD0-8868-F35B-F171-D40A4CDC9203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3810000" y="3486150"/>
                <a:ext cx="52388" cy="20637"/>
              </a:xfrm>
              <a:custGeom>
                <a:avLst/>
                <a:gdLst>
                  <a:gd name="T0" fmla="*/ 53 w 25"/>
                  <a:gd name="T1" fmla="*/ 1 h 10"/>
                  <a:gd name="T2" fmla="*/ 28 w 25"/>
                  <a:gd name="T3" fmla="*/ 16 h 10"/>
                  <a:gd name="T4" fmla="*/ 5 w 25"/>
                  <a:gd name="T5" fmla="*/ 1 h 10"/>
                  <a:gd name="T6" fmla="*/ 1 w 25"/>
                  <a:gd name="T7" fmla="*/ 0 h 10"/>
                  <a:gd name="T8" fmla="*/ 0 w 25"/>
                  <a:gd name="T9" fmla="*/ 1 h 10"/>
                  <a:gd name="T10" fmla="*/ 28 w 25"/>
                  <a:gd name="T11" fmla="*/ 21 h 10"/>
                  <a:gd name="T12" fmla="*/ 58 w 25"/>
                  <a:gd name="T13" fmla="*/ 1 h 10"/>
                  <a:gd name="T14" fmla="*/ 55 w 25"/>
                  <a:gd name="T15" fmla="*/ 0 h 10"/>
                  <a:gd name="T16" fmla="*/ 53 w 25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3" y="1"/>
                    </a:moveTo>
                    <a:cubicBezTo>
                      <a:pt x="21" y="6"/>
                      <a:pt x="16" y="8"/>
                      <a:pt x="12" y="7"/>
                    </a:cubicBezTo>
                    <a:cubicBezTo>
                      <a:pt x="8" y="7"/>
                      <a:pt x="4" y="5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6"/>
                      <a:pt x="6" y="9"/>
                      <a:pt x="12" y="9"/>
                    </a:cubicBezTo>
                    <a:cubicBezTo>
                      <a:pt x="17" y="10"/>
                      <a:pt x="23" y="7"/>
                      <a:pt x="25" y="1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276">
                <a:extLst>
                  <a:ext uri="{FF2B5EF4-FFF2-40B4-BE49-F238E27FC236}">
                    <a16:creationId xmlns:a16="http://schemas.microsoft.com/office/drawing/2014/main" id="{BE01DEEF-92F7-9A34-847C-3EDEDF9D868D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3848100" y="3765550"/>
                <a:ext cx="44450" cy="36512"/>
              </a:xfrm>
              <a:custGeom>
                <a:avLst/>
                <a:gdLst>
                  <a:gd name="T0" fmla="*/ 15 w 21"/>
                  <a:gd name="T1" fmla="*/ 42 h 17"/>
                  <a:gd name="T2" fmla="*/ 0 w 2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6" y="17"/>
                    </a:moveTo>
                    <a:cubicBezTo>
                      <a:pt x="21" y="13"/>
                      <a:pt x="11" y="0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277">
                <a:extLst>
                  <a:ext uri="{FF2B5EF4-FFF2-40B4-BE49-F238E27FC236}">
                    <a16:creationId xmlns:a16="http://schemas.microsoft.com/office/drawing/2014/main" id="{B4E2051F-CCB0-2CC7-4D6F-3603A1A7740F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3862388" y="3716338"/>
                <a:ext cx="42863" cy="38100"/>
              </a:xfrm>
              <a:custGeom>
                <a:avLst/>
                <a:gdLst>
                  <a:gd name="T0" fmla="*/ 22 w 20"/>
                  <a:gd name="T1" fmla="*/ 43 h 18"/>
                  <a:gd name="T2" fmla="*/ 41 w 20"/>
                  <a:gd name="T3" fmla="*/ 9 h 18"/>
                  <a:gd name="T4" fmla="*/ 0 w 20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9" y="18"/>
                    </a:moveTo>
                    <a:cubicBezTo>
                      <a:pt x="12" y="16"/>
                      <a:pt x="20" y="8"/>
                      <a:pt x="16" y="4"/>
                    </a:cubicBezTo>
                    <a:cubicBezTo>
                      <a:pt x="13" y="0"/>
                      <a:pt x="1" y="6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78">
                <a:extLst>
                  <a:ext uri="{FF2B5EF4-FFF2-40B4-BE49-F238E27FC236}">
                    <a16:creationId xmlns:a16="http://schemas.microsoft.com/office/drawing/2014/main" id="{AC556E22-C35D-5F2D-0C9F-A5B737224551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3881438" y="3651250"/>
                <a:ext cx="44450" cy="52387"/>
              </a:xfrm>
              <a:custGeom>
                <a:avLst/>
                <a:gdLst>
                  <a:gd name="T0" fmla="*/ 31 w 21"/>
                  <a:gd name="T1" fmla="*/ 58 h 25"/>
                  <a:gd name="T2" fmla="*/ 43 w 21"/>
                  <a:gd name="T3" fmla="*/ 28 h 25"/>
                  <a:gd name="T4" fmla="*/ 15 w 21"/>
                  <a:gd name="T5" fmla="*/ 37 h 25"/>
                  <a:gd name="T6" fmla="*/ 33 w 21"/>
                  <a:gd name="T7" fmla="*/ 0 h 25"/>
                  <a:gd name="T8" fmla="*/ 0 w 21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16" y="21"/>
                      <a:pt x="21" y="17"/>
                      <a:pt x="18" y="12"/>
                    </a:cubicBezTo>
                    <a:cubicBezTo>
                      <a:pt x="14" y="12"/>
                      <a:pt x="10" y="14"/>
                      <a:pt x="6" y="16"/>
                    </a:cubicBezTo>
                    <a:cubicBezTo>
                      <a:pt x="10" y="12"/>
                      <a:pt x="16" y="6"/>
                      <a:pt x="14" y="0"/>
                    </a:cubicBezTo>
                    <a:cubicBezTo>
                      <a:pt x="8" y="0"/>
                      <a:pt x="4" y="3"/>
                      <a:pt x="0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79">
                <a:extLst>
                  <a:ext uri="{FF2B5EF4-FFF2-40B4-BE49-F238E27FC236}">
                    <a16:creationId xmlns:a16="http://schemas.microsoft.com/office/drawing/2014/main" id="{5507A69C-75FD-4205-88EE-A9FC2CDC88CE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3805238" y="3732213"/>
                <a:ext cx="49213" cy="79375"/>
              </a:xfrm>
              <a:custGeom>
                <a:avLst/>
                <a:gdLst>
                  <a:gd name="T0" fmla="*/ 7 w 23"/>
                  <a:gd name="T1" fmla="*/ 64 h 38"/>
                  <a:gd name="T2" fmla="*/ 32 w 23"/>
                  <a:gd name="T3" fmla="*/ 71 h 38"/>
                  <a:gd name="T4" fmla="*/ 0 w 23"/>
                  <a:gd name="T5" fmla="*/ 45 h 38"/>
                  <a:gd name="T6" fmla="*/ 40 w 23"/>
                  <a:gd name="T7" fmla="*/ 42 h 38"/>
                  <a:gd name="T8" fmla="*/ 15 w 2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3" y="28"/>
                    </a:moveTo>
                    <a:cubicBezTo>
                      <a:pt x="5" y="32"/>
                      <a:pt x="10" y="38"/>
                      <a:pt x="13" y="31"/>
                    </a:cubicBezTo>
                    <a:cubicBezTo>
                      <a:pt x="17" y="24"/>
                      <a:pt x="3" y="22"/>
                      <a:pt x="0" y="20"/>
                    </a:cubicBezTo>
                    <a:cubicBezTo>
                      <a:pt x="3" y="11"/>
                      <a:pt x="12" y="20"/>
                      <a:pt x="16" y="18"/>
                    </a:cubicBezTo>
                    <a:cubicBezTo>
                      <a:pt x="23" y="13"/>
                      <a:pt x="11" y="0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80">
                <a:extLst>
                  <a:ext uri="{FF2B5EF4-FFF2-40B4-BE49-F238E27FC236}">
                    <a16:creationId xmlns:a16="http://schemas.microsoft.com/office/drawing/2014/main" id="{0CB314A9-8B0E-AB8B-C627-5E6D6258375D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3768725" y="3727450"/>
                <a:ext cx="31750" cy="33337"/>
              </a:xfrm>
              <a:custGeom>
                <a:avLst/>
                <a:gdLst>
                  <a:gd name="T0" fmla="*/ 33 w 15"/>
                  <a:gd name="T1" fmla="*/ 37 h 16"/>
                  <a:gd name="T2" fmla="*/ 1 w 15"/>
                  <a:gd name="T3" fmla="*/ 16 h 16"/>
                  <a:gd name="T4" fmla="*/ 36 w 15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1" y="15"/>
                      <a:pt x="0" y="11"/>
                      <a:pt x="1" y="7"/>
                    </a:cubicBezTo>
                    <a:cubicBezTo>
                      <a:pt x="3" y="0"/>
                      <a:pt x="12" y="6"/>
                      <a:pt x="1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81">
                <a:extLst>
                  <a:ext uri="{FF2B5EF4-FFF2-40B4-BE49-F238E27FC236}">
                    <a16:creationId xmlns:a16="http://schemas.microsoft.com/office/drawing/2014/main" id="{9150BD42-BD10-DF8D-5798-0414086FEAE3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3756025" y="3640138"/>
                <a:ext cx="44450" cy="61912"/>
              </a:xfrm>
              <a:custGeom>
                <a:avLst/>
                <a:gdLst>
                  <a:gd name="T0" fmla="*/ 15 w 21"/>
                  <a:gd name="T1" fmla="*/ 70 h 29"/>
                  <a:gd name="T2" fmla="*/ 0 w 21"/>
                  <a:gd name="T3" fmla="*/ 48 h 29"/>
                  <a:gd name="T4" fmla="*/ 37 w 21"/>
                  <a:gd name="T5" fmla="*/ 47 h 29"/>
                  <a:gd name="T6" fmla="*/ 20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6" y="29"/>
                    </a:moveTo>
                    <a:cubicBezTo>
                      <a:pt x="5" y="26"/>
                      <a:pt x="1" y="24"/>
                      <a:pt x="0" y="20"/>
                    </a:cubicBezTo>
                    <a:cubicBezTo>
                      <a:pt x="5" y="15"/>
                      <a:pt x="12" y="23"/>
                      <a:pt x="16" y="19"/>
                    </a:cubicBezTo>
                    <a:cubicBezTo>
                      <a:pt x="21" y="13"/>
                      <a:pt x="10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82">
                <a:extLst>
                  <a:ext uri="{FF2B5EF4-FFF2-40B4-BE49-F238E27FC236}">
                    <a16:creationId xmlns:a16="http://schemas.microsoft.com/office/drawing/2014/main" id="{EE1F1160-7F8F-DCE6-A46B-0D743536AF7F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3711575" y="3859213"/>
                <a:ext cx="42863" cy="63500"/>
              </a:xfrm>
              <a:custGeom>
                <a:avLst/>
                <a:gdLst>
                  <a:gd name="T0" fmla="*/ 36 w 20"/>
                  <a:gd name="T1" fmla="*/ 71 h 30"/>
                  <a:gd name="T2" fmla="*/ 42 w 20"/>
                  <a:gd name="T3" fmla="*/ 33 h 30"/>
                  <a:gd name="T4" fmla="*/ 15 w 20"/>
                  <a:gd name="T5" fmla="*/ 52 h 30"/>
                  <a:gd name="T6" fmla="*/ 26 w 20"/>
                  <a:gd name="T7" fmla="*/ 0 h 30"/>
                  <a:gd name="T8" fmla="*/ 0 w 20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5" y="30"/>
                    </a:moveTo>
                    <a:cubicBezTo>
                      <a:pt x="17" y="25"/>
                      <a:pt x="20" y="20"/>
                      <a:pt x="17" y="14"/>
                    </a:cubicBezTo>
                    <a:cubicBezTo>
                      <a:pt x="13" y="15"/>
                      <a:pt x="9" y="18"/>
                      <a:pt x="6" y="22"/>
                    </a:cubicBezTo>
                    <a:cubicBezTo>
                      <a:pt x="10" y="17"/>
                      <a:pt x="14" y="5"/>
                      <a:pt x="10" y="0"/>
                    </a:cubicBezTo>
                    <a:cubicBezTo>
                      <a:pt x="5" y="2"/>
                      <a:pt x="1" y="7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83">
                <a:extLst>
                  <a:ext uri="{FF2B5EF4-FFF2-40B4-BE49-F238E27FC236}">
                    <a16:creationId xmlns:a16="http://schemas.microsoft.com/office/drawing/2014/main" id="{7D9A1EB3-E1F7-5CD4-C088-6734CF99C634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3925888" y="3873500"/>
                <a:ext cx="36513" cy="44450"/>
              </a:xfrm>
              <a:custGeom>
                <a:avLst/>
                <a:gdLst>
                  <a:gd name="T0" fmla="*/ 0 w 17"/>
                  <a:gd name="T1" fmla="*/ 49 h 21"/>
                  <a:gd name="T2" fmla="*/ 30 w 17"/>
                  <a:gd name="T3" fmla="*/ 28 h 21"/>
                  <a:gd name="T4" fmla="*/ 26 w 17"/>
                  <a:gd name="T5" fmla="*/ 0 h 21"/>
                  <a:gd name="T6" fmla="*/ 42 w 17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cubicBezTo>
                      <a:pt x="5" y="20"/>
                      <a:pt x="7" y="14"/>
                      <a:pt x="12" y="12"/>
                    </a:cubicBezTo>
                    <a:cubicBezTo>
                      <a:pt x="11" y="9"/>
                      <a:pt x="11" y="4"/>
                      <a:pt x="10" y="0"/>
                    </a:cubicBezTo>
                    <a:cubicBezTo>
                      <a:pt x="13" y="2"/>
                      <a:pt x="15" y="7"/>
                      <a:pt x="17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84">
                <a:extLst>
                  <a:ext uri="{FF2B5EF4-FFF2-40B4-BE49-F238E27FC236}">
                    <a16:creationId xmlns:a16="http://schemas.microsoft.com/office/drawing/2014/main" id="{9149ED3A-DC24-5FE3-450E-65F565FBF19E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3957638" y="4170363"/>
                <a:ext cx="38100" cy="39687"/>
              </a:xfrm>
              <a:custGeom>
                <a:avLst/>
                <a:gdLst>
                  <a:gd name="T0" fmla="*/ 5 w 18"/>
                  <a:gd name="T1" fmla="*/ 28 h 19"/>
                  <a:gd name="T2" fmla="*/ 36 w 18"/>
                  <a:gd name="T3" fmla="*/ 32 h 19"/>
                  <a:gd name="T4" fmla="*/ 0 w 1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2" y="12"/>
                    </a:moveTo>
                    <a:cubicBezTo>
                      <a:pt x="6" y="14"/>
                      <a:pt x="13" y="19"/>
                      <a:pt x="15" y="14"/>
                    </a:cubicBezTo>
                    <a:cubicBezTo>
                      <a:pt x="18" y="10"/>
                      <a:pt x="2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85">
                <a:extLst>
                  <a:ext uri="{FF2B5EF4-FFF2-40B4-BE49-F238E27FC236}">
                    <a16:creationId xmlns:a16="http://schemas.microsoft.com/office/drawing/2014/main" id="{ADA55E5D-91C0-B10C-47B0-1D167E463370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3914775" y="4338638"/>
                <a:ext cx="9525" cy="50800"/>
              </a:xfrm>
              <a:custGeom>
                <a:avLst/>
                <a:gdLst>
                  <a:gd name="T0" fmla="*/ 5 w 4"/>
                  <a:gd name="T1" fmla="*/ 52 h 24"/>
                  <a:gd name="T2" fmla="*/ 8 w 4"/>
                  <a:gd name="T3" fmla="*/ 55 h 24"/>
                  <a:gd name="T4" fmla="*/ 14 w 4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1" y="22"/>
                    </a:moveTo>
                    <a:cubicBezTo>
                      <a:pt x="0" y="23"/>
                      <a:pt x="1" y="24"/>
                      <a:pt x="2" y="23"/>
                    </a:cubicBezTo>
                    <a:cubicBezTo>
                      <a:pt x="4" y="16"/>
                      <a:pt x="2" y="8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6">
                <a:extLst>
                  <a:ext uri="{FF2B5EF4-FFF2-40B4-BE49-F238E27FC236}">
                    <a16:creationId xmlns:a16="http://schemas.microsoft.com/office/drawing/2014/main" id="{7B58B1E6-AF82-EDD0-6A0A-8D1CA634EC80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3902075" y="4297363"/>
                <a:ext cx="41275" cy="31750"/>
              </a:xfrm>
              <a:custGeom>
                <a:avLst/>
                <a:gdLst>
                  <a:gd name="T0" fmla="*/ 14 w 19"/>
                  <a:gd name="T1" fmla="*/ 36 h 15"/>
                  <a:gd name="T2" fmla="*/ 49 w 19"/>
                  <a:gd name="T3" fmla="*/ 16 h 15"/>
                  <a:gd name="T4" fmla="*/ 0 w 19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5" y="15"/>
                    </a:moveTo>
                    <a:cubicBezTo>
                      <a:pt x="10" y="14"/>
                      <a:pt x="16" y="11"/>
                      <a:pt x="19" y="7"/>
                    </a:cubicBezTo>
                    <a:cubicBezTo>
                      <a:pt x="16" y="0"/>
                      <a:pt x="6" y="3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87">
                <a:extLst>
                  <a:ext uri="{FF2B5EF4-FFF2-40B4-BE49-F238E27FC236}">
                    <a16:creationId xmlns:a16="http://schemas.microsoft.com/office/drawing/2014/main" id="{0724423E-F459-8348-0432-2385DC5FD9DB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3736975" y="4337050"/>
                <a:ext cx="36513" cy="31750"/>
              </a:xfrm>
              <a:custGeom>
                <a:avLst/>
                <a:gdLst>
                  <a:gd name="T0" fmla="*/ 37 w 17"/>
                  <a:gd name="T1" fmla="*/ 31 h 15"/>
                  <a:gd name="T2" fmla="*/ 1 w 17"/>
                  <a:gd name="T3" fmla="*/ 23 h 15"/>
                  <a:gd name="T4" fmla="*/ 42 w 1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5" y="13"/>
                    </a:moveTo>
                    <a:cubicBezTo>
                      <a:pt x="11" y="15"/>
                      <a:pt x="0" y="15"/>
                      <a:pt x="1" y="10"/>
                    </a:cubicBezTo>
                    <a:cubicBezTo>
                      <a:pt x="2" y="5"/>
                      <a:pt x="14" y="2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288">
                <a:extLst>
                  <a:ext uri="{FF2B5EF4-FFF2-40B4-BE49-F238E27FC236}">
                    <a16:creationId xmlns:a16="http://schemas.microsoft.com/office/drawing/2014/main" id="{AC81E182-D3A8-86D5-FE09-502478D5BC34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3683000" y="4103688"/>
                <a:ext cx="34925" cy="101600"/>
              </a:xfrm>
              <a:custGeom>
                <a:avLst/>
                <a:gdLst>
                  <a:gd name="T0" fmla="*/ 36 w 17"/>
                  <a:gd name="T1" fmla="*/ 100 h 48"/>
                  <a:gd name="T2" fmla="*/ 16 w 17"/>
                  <a:gd name="T3" fmla="*/ 113 h 48"/>
                  <a:gd name="T4" fmla="*/ 36 w 17"/>
                  <a:gd name="T5" fmla="*/ 76 h 48"/>
                  <a:gd name="T6" fmla="*/ 1 w 17"/>
                  <a:gd name="T7" fmla="*/ 80 h 48"/>
                  <a:gd name="T8" fmla="*/ 28 w 17"/>
                  <a:gd name="T9" fmla="*/ 44 h 48"/>
                  <a:gd name="T10" fmla="*/ 1 w 17"/>
                  <a:gd name="T11" fmla="*/ 48 h 48"/>
                  <a:gd name="T12" fmla="*/ 35 w 17"/>
                  <a:gd name="T13" fmla="*/ 12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7" y="42"/>
                    </a:moveTo>
                    <a:cubicBezTo>
                      <a:pt x="14" y="44"/>
                      <a:pt x="11" y="47"/>
                      <a:pt x="7" y="48"/>
                    </a:cubicBezTo>
                    <a:cubicBezTo>
                      <a:pt x="5" y="42"/>
                      <a:pt x="12" y="35"/>
                      <a:pt x="17" y="32"/>
                    </a:cubicBezTo>
                    <a:cubicBezTo>
                      <a:pt x="13" y="34"/>
                      <a:pt x="6" y="37"/>
                      <a:pt x="1" y="34"/>
                    </a:cubicBezTo>
                    <a:cubicBezTo>
                      <a:pt x="3" y="28"/>
                      <a:pt x="8" y="23"/>
                      <a:pt x="13" y="19"/>
                    </a:cubicBezTo>
                    <a:cubicBezTo>
                      <a:pt x="10" y="21"/>
                      <a:pt x="5" y="21"/>
                      <a:pt x="1" y="20"/>
                    </a:cubicBezTo>
                    <a:cubicBezTo>
                      <a:pt x="0" y="14"/>
                      <a:pt x="10" y="0"/>
                      <a:pt x="16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289">
                <a:extLst>
                  <a:ext uri="{FF2B5EF4-FFF2-40B4-BE49-F238E27FC236}">
                    <a16:creationId xmlns:a16="http://schemas.microsoft.com/office/drawing/2014/main" id="{12A3F198-A709-6789-44AF-FE7C6E654961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3398838" y="4025900"/>
                <a:ext cx="14288" cy="69850"/>
              </a:xfrm>
              <a:custGeom>
                <a:avLst/>
                <a:gdLst>
                  <a:gd name="T0" fmla="*/ 13 w 7"/>
                  <a:gd name="T1" fmla="*/ 5 h 33"/>
                  <a:gd name="T2" fmla="*/ 1 w 7"/>
                  <a:gd name="T3" fmla="*/ 79 h 33"/>
                  <a:gd name="T4" fmla="*/ 13 w 7"/>
                  <a:gd name="T5" fmla="*/ 0 h 33"/>
                  <a:gd name="T6" fmla="*/ 8 w 7"/>
                  <a:gd name="T7" fmla="*/ 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6" y="2"/>
                    </a:moveTo>
                    <a:cubicBezTo>
                      <a:pt x="7" y="13"/>
                      <a:pt x="0" y="23"/>
                      <a:pt x="1" y="33"/>
                    </a:cubicBezTo>
                    <a:cubicBezTo>
                      <a:pt x="6" y="24"/>
                      <a:pt x="4" y="10"/>
                      <a:pt x="6" y="0"/>
                    </a:cubicBezTo>
                    <a:cubicBezTo>
                      <a:pt x="7" y="7"/>
                      <a:pt x="5" y="14"/>
                      <a:pt x="4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290">
                <a:extLst>
                  <a:ext uri="{FF2B5EF4-FFF2-40B4-BE49-F238E27FC236}">
                    <a16:creationId xmlns:a16="http://schemas.microsoft.com/office/drawing/2014/main" id="{73AF4516-8475-21CC-B89D-61D0D87302A3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3395663" y="3986213"/>
                <a:ext cx="38100" cy="28575"/>
              </a:xfrm>
              <a:custGeom>
                <a:avLst/>
                <a:gdLst>
                  <a:gd name="T0" fmla="*/ 12 w 18"/>
                  <a:gd name="T1" fmla="*/ 22 h 14"/>
                  <a:gd name="T2" fmla="*/ 12 w 18"/>
                  <a:gd name="T3" fmla="*/ 24 h 14"/>
                  <a:gd name="T4" fmla="*/ 43 w 18"/>
                  <a:gd name="T5" fmla="*/ 17 h 14"/>
                  <a:gd name="T6" fmla="*/ 0 w 18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5" y="10"/>
                    </a:moveTo>
                    <a:cubicBezTo>
                      <a:pt x="5" y="10"/>
                      <a:pt x="5" y="11"/>
                      <a:pt x="5" y="12"/>
                    </a:cubicBezTo>
                    <a:cubicBezTo>
                      <a:pt x="8" y="14"/>
                      <a:pt x="18" y="13"/>
                      <a:pt x="18" y="8"/>
                    </a:cubicBezTo>
                    <a:cubicBezTo>
                      <a:pt x="18" y="1"/>
                      <a:pt x="5" y="0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291">
                <a:extLst>
                  <a:ext uri="{FF2B5EF4-FFF2-40B4-BE49-F238E27FC236}">
                    <a16:creationId xmlns:a16="http://schemas.microsoft.com/office/drawing/2014/main" id="{D36FB6E2-AD9F-9034-AA32-19B9BCA62D1A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3444875" y="3783013"/>
                <a:ext cx="46038" cy="66675"/>
              </a:xfrm>
              <a:custGeom>
                <a:avLst/>
                <a:gdLst>
                  <a:gd name="T0" fmla="*/ 22 w 22"/>
                  <a:gd name="T1" fmla="*/ 72 h 32"/>
                  <a:gd name="T2" fmla="*/ 50 w 22"/>
                  <a:gd name="T3" fmla="*/ 55 h 32"/>
                  <a:gd name="T4" fmla="*/ 12 w 22"/>
                  <a:gd name="T5" fmla="*/ 55 h 32"/>
                  <a:gd name="T6" fmla="*/ 44 w 22"/>
                  <a:gd name="T7" fmla="*/ 24 h 32"/>
                  <a:gd name="T8" fmla="*/ 0 w 22"/>
                  <a:gd name="T9" fmla="*/ 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10" y="32"/>
                    </a:moveTo>
                    <a:cubicBezTo>
                      <a:pt x="14" y="30"/>
                      <a:pt x="19" y="28"/>
                      <a:pt x="22" y="24"/>
                    </a:cubicBezTo>
                    <a:cubicBezTo>
                      <a:pt x="18" y="20"/>
                      <a:pt x="10" y="22"/>
                      <a:pt x="5" y="24"/>
                    </a:cubicBezTo>
                    <a:cubicBezTo>
                      <a:pt x="9" y="21"/>
                      <a:pt x="18" y="16"/>
                      <a:pt x="19" y="11"/>
                    </a:cubicBezTo>
                    <a:cubicBezTo>
                      <a:pt x="21" y="0"/>
                      <a:pt x="4" y="9"/>
                      <a:pt x="0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292">
                <a:extLst>
                  <a:ext uri="{FF2B5EF4-FFF2-40B4-BE49-F238E27FC236}">
                    <a16:creationId xmlns:a16="http://schemas.microsoft.com/office/drawing/2014/main" id="{85753749-5DDD-175F-4A8A-3F152E604826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3165475" y="4059238"/>
                <a:ext cx="14288" cy="15875"/>
              </a:xfrm>
              <a:custGeom>
                <a:avLst/>
                <a:gdLst>
                  <a:gd name="T0" fmla="*/ 0 w 7"/>
                  <a:gd name="T1" fmla="*/ 9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3" y="7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293">
                <a:extLst>
                  <a:ext uri="{FF2B5EF4-FFF2-40B4-BE49-F238E27FC236}">
                    <a16:creationId xmlns:a16="http://schemas.microsoft.com/office/drawing/2014/main" id="{89AF603E-4511-BCB5-1B6C-F6925BAF1747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3136900" y="4178300"/>
                <a:ext cx="15875" cy="17462"/>
              </a:xfrm>
              <a:custGeom>
                <a:avLst/>
                <a:gdLst>
                  <a:gd name="T0" fmla="*/ 0 w 7"/>
                  <a:gd name="T1" fmla="*/ 14 h 8"/>
                  <a:gd name="T2" fmla="*/ 6 w 7"/>
                  <a:gd name="T3" fmla="*/ 21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6"/>
                      <a:pt x="1" y="7"/>
                      <a:pt x="2" y="8"/>
                    </a:cubicBezTo>
                    <a:cubicBezTo>
                      <a:pt x="4" y="6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294">
                <a:extLst>
                  <a:ext uri="{FF2B5EF4-FFF2-40B4-BE49-F238E27FC236}">
                    <a16:creationId xmlns:a16="http://schemas.microsoft.com/office/drawing/2014/main" id="{B3517884-6F8E-4D97-1115-CEEB3D46B922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2857500" y="406558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295">
                <a:extLst>
                  <a:ext uri="{FF2B5EF4-FFF2-40B4-BE49-F238E27FC236}">
                    <a16:creationId xmlns:a16="http://schemas.microsoft.com/office/drawing/2014/main" id="{BBA3BA3F-5046-3DC9-DECA-7B56E02052B4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2922588" y="3871913"/>
                <a:ext cx="9525" cy="14287"/>
              </a:xfrm>
              <a:custGeom>
                <a:avLst/>
                <a:gdLst>
                  <a:gd name="T0" fmla="*/ 5 w 4"/>
                  <a:gd name="T1" fmla="*/ 0 h 7"/>
                  <a:gd name="T2" fmla="*/ 14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3"/>
                      <a:pt x="2" y="5"/>
                      <a:pt x="4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296">
                <a:extLst>
                  <a:ext uri="{FF2B5EF4-FFF2-40B4-BE49-F238E27FC236}">
                    <a16:creationId xmlns:a16="http://schemas.microsoft.com/office/drawing/2014/main" id="{D42397E3-35CD-8D0D-4531-04CB5B18987A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3114675" y="3538538"/>
                <a:ext cx="25400" cy="11112"/>
              </a:xfrm>
              <a:custGeom>
                <a:avLst/>
                <a:gdLst>
                  <a:gd name="T0" fmla="*/ 28 w 12"/>
                  <a:gd name="T1" fmla="*/ 0 h 5"/>
                  <a:gd name="T2" fmla="*/ 0 w 1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4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7">
                <a:extLst>
                  <a:ext uri="{FF2B5EF4-FFF2-40B4-BE49-F238E27FC236}">
                    <a16:creationId xmlns:a16="http://schemas.microsoft.com/office/drawing/2014/main" id="{CBE7D2E3-A6B5-6619-B00D-0EE460D674ED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3160713" y="3479800"/>
                <a:ext cx="23813" cy="11112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8" y="3"/>
                      <a:pt x="4" y="5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298">
                <a:extLst>
                  <a:ext uri="{FF2B5EF4-FFF2-40B4-BE49-F238E27FC236}">
                    <a16:creationId xmlns:a16="http://schemas.microsoft.com/office/drawing/2014/main" id="{8EECEA8F-5A59-A39F-E05D-B3C5DC9A29A2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3073400" y="3382963"/>
                <a:ext cx="22225" cy="3175"/>
              </a:xfrm>
              <a:custGeom>
                <a:avLst/>
                <a:gdLst>
                  <a:gd name="T0" fmla="*/ 0 w 10"/>
                  <a:gd name="T1" fmla="*/ 1 h 2"/>
                  <a:gd name="T2" fmla="*/ 2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299">
                <a:extLst>
                  <a:ext uri="{FF2B5EF4-FFF2-40B4-BE49-F238E27FC236}">
                    <a16:creationId xmlns:a16="http://schemas.microsoft.com/office/drawing/2014/main" id="{7A351FDF-3D31-0E58-96AB-5707D6A23FE0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3241675" y="3011488"/>
                <a:ext cx="19050" cy="11112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300">
                <a:extLst>
                  <a:ext uri="{FF2B5EF4-FFF2-40B4-BE49-F238E27FC236}">
                    <a16:creationId xmlns:a16="http://schemas.microsoft.com/office/drawing/2014/main" id="{17B21DB0-BEE7-1C94-874D-9E601697DD08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3095625" y="2773363"/>
                <a:ext cx="25400" cy="22225"/>
              </a:xfrm>
              <a:custGeom>
                <a:avLst/>
                <a:gdLst>
                  <a:gd name="T0" fmla="*/ 0 w 12"/>
                  <a:gd name="T1" fmla="*/ 13 h 11"/>
                  <a:gd name="T2" fmla="*/ 21 w 12"/>
                  <a:gd name="T3" fmla="*/ 22 h 11"/>
                  <a:gd name="T4" fmla="*/ 9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8"/>
                      <a:pt x="6" y="11"/>
                      <a:pt x="9" y="10"/>
                    </a:cubicBezTo>
                    <a:cubicBezTo>
                      <a:pt x="12" y="7"/>
                      <a:pt x="6" y="1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01">
                <a:extLst>
                  <a:ext uri="{FF2B5EF4-FFF2-40B4-BE49-F238E27FC236}">
                    <a16:creationId xmlns:a16="http://schemas.microsoft.com/office/drawing/2014/main" id="{10EEED0A-EAA5-2743-EDCA-A57B4720D518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3602038" y="2239963"/>
                <a:ext cx="36513" cy="20637"/>
              </a:xfrm>
              <a:custGeom>
                <a:avLst/>
                <a:gdLst>
                  <a:gd name="T0" fmla="*/ 42 w 17"/>
                  <a:gd name="T1" fmla="*/ 0 h 10"/>
                  <a:gd name="T2" fmla="*/ 15 w 17"/>
                  <a:gd name="T3" fmla="*/ 22 h 10"/>
                  <a:gd name="T4" fmla="*/ 16 w 1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3" y="1"/>
                      <a:pt x="10" y="10"/>
                      <a:pt x="6" y="10"/>
                    </a:cubicBezTo>
                    <a:cubicBezTo>
                      <a:pt x="0" y="10"/>
                      <a:pt x="4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06">
                <a:extLst>
                  <a:ext uri="{FF2B5EF4-FFF2-40B4-BE49-F238E27FC236}">
                    <a16:creationId xmlns:a16="http://schemas.microsoft.com/office/drawing/2014/main" id="{0968ADF4-B6EB-8687-C36E-60E0FF93601C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3516313" y="2782888"/>
                <a:ext cx="12700" cy="28575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DA5ABF35-DAEB-D4E8-A322-C496FA61AEFC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3541713" y="2862263"/>
                <a:ext cx="6350" cy="25400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6406FC06-F380-27CE-0E16-BEEAAA69433B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3541713" y="2944813"/>
                <a:ext cx="22225" cy="25400"/>
              </a:xfrm>
              <a:custGeom>
                <a:avLst/>
                <a:gdLst>
                  <a:gd name="T0" fmla="*/ 28 w 10"/>
                  <a:gd name="T1" fmla="*/ 0 h 12"/>
                  <a:gd name="T2" fmla="*/ 21 w 10"/>
                  <a:gd name="T3" fmla="*/ 0 h 12"/>
                  <a:gd name="T4" fmla="*/ 15 w 10"/>
                  <a:gd name="T5" fmla="*/ 28 h 12"/>
                  <a:gd name="T6" fmla="*/ 6 w 10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6" y="4"/>
                      <a:pt x="7" y="8"/>
                      <a:pt x="6" y="12"/>
                    </a:cubicBezTo>
                    <a:cubicBezTo>
                      <a:pt x="2" y="12"/>
                      <a:pt x="0" y="4"/>
                      <a:pt x="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309">
                <a:extLst>
                  <a:ext uri="{FF2B5EF4-FFF2-40B4-BE49-F238E27FC236}">
                    <a16:creationId xmlns:a16="http://schemas.microsoft.com/office/drawing/2014/main" id="{3F12B1FC-AB19-9774-3DD8-2DD7E9075E56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3579813" y="2997200"/>
                <a:ext cx="11113" cy="17462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3" y="5"/>
                      <a:pt x="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310">
                <a:extLst>
                  <a:ext uri="{FF2B5EF4-FFF2-40B4-BE49-F238E27FC236}">
                    <a16:creationId xmlns:a16="http://schemas.microsoft.com/office/drawing/2014/main" id="{6F2C16F7-7BC6-25F9-FC69-D6B8568C2BC6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3490913" y="3109913"/>
                <a:ext cx="28575" cy="25400"/>
              </a:xfrm>
              <a:custGeom>
                <a:avLst/>
                <a:gdLst>
                  <a:gd name="T0" fmla="*/ 26 w 13"/>
                  <a:gd name="T1" fmla="*/ 28 h 12"/>
                  <a:gd name="T2" fmla="*/ 0 w 13"/>
                  <a:gd name="T3" fmla="*/ 1 h 12"/>
                  <a:gd name="T4" fmla="*/ 33 w 13"/>
                  <a:gd name="T5" fmla="*/ 12 h 12"/>
                  <a:gd name="T6" fmla="*/ 33 w 13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0" y="12"/>
                    </a:moveTo>
                    <a:cubicBezTo>
                      <a:pt x="6" y="10"/>
                      <a:pt x="0" y="7"/>
                      <a:pt x="0" y="1"/>
                    </a:cubicBezTo>
                    <a:cubicBezTo>
                      <a:pt x="5" y="0"/>
                      <a:pt x="8" y="4"/>
                      <a:pt x="12" y="5"/>
                    </a:cubicBezTo>
                    <a:cubicBezTo>
                      <a:pt x="13" y="3"/>
                      <a:pt x="13" y="2"/>
                      <a:pt x="1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311">
                <a:extLst>
                  <a:ext uri="{FF2B5EF4-FFF2-40B4-BE49-F238E27FC236}">
                    <a16:creationId xmlns:a16="http://schemas.microsoft.com/office/drawing/2014/main" id="{87F4C1EF-0AFF-F70E-7F21-9294215D7639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3525838" y="3125788"/>
                <a:ext cx="22225" cy="9525"/>
              </a:xfrm>
              <a:custGeom>
                <a:avLst/>
                <a:gdLst>
                  <a:gd name="T0" fmla="*/ 0 w 11"/>
                  <a:gd name="T1" fmla="*/ 0 h 4"/>
                  <a:gd name="T2" fmla="*/ 23 w 1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3"/>
                      <a:pt x="7" y="4"/>
                      <a:pt x="11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315">
                <a:extLst>
                  <a:ext uri="{FF2B5EF4-FFF2-40B4-BE49-F238E27FC236}">
                    <a16:creationId xmlns:a16="http://schemas.microsoft.com/office/drawing/2014/main" id="{6C5E0FAD-89B3-4F5A-1158-828FD17EAADC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3424238" y="2630488"/>
                <a:ext cx="315913" cy="50800"/>
              </a:xfrm>
              <a:custGeom>
                <a:avLst/>
                <a:gdLst>
                  <a:gd name="T0" fmla="*/ 0 w 149"/>
                  <a:gd name="T1" fmla="*/ 0 h 24"/>
                  <a:gd name="T2" fmla="*/ 275 w 149"/>
                  <a:gd name="T3" fmla="*/ 27 h 24"/>
                  <a:gd name="T4" fmla="*/ 355 w 149"/>
                  <a:gd name="T5" fmla="*/ 12 h 24"/>
                  <a:gd name="T6" fmla="*/ 355 w 149"/>
                  <a:gd name="T7" fmla="*/ 12 h 24"/>
                  <a:gd name="T8" fmla="*/ 271 w 149"/>
                  <a:gd name="T9" fmla="*/ 21 h 24"/>
                  <a:gd name="T10" fmla="*/ 0 w 149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24">
                    <a:moveTo>
                      <a:pt x="0" y="0"/>
                    </a:moveTo>
                    <a:cubicBezTo>
                      <a:pt x="29" y="24"/>
                      <a:pt x="74" y="18"/>
                      <a:pt x="115" y="11"/>
                    </a:cubicBezTo>
                    <a:cubicBezTo>
                      <a:pt x="127" y="9"/>
                      <a:pt x="139" y="6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39" y="6"/>
                      <a:pt x="127" y="7"/>
                      <a:pt x="114" y="9"/>
                    </a:cubicBezTo>
                    <a:cubicBezTo>
                      <a:pt x="74" y="15"/>
                      <a:pt x="28" y="2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317">
                <a:extLst>
                  <a:ext uri="{FF2B5EF4-FFF2-40B4-BE49-F238E27FC236}">
                    <a16:creationId xmlns:a16="http://schemas.microsoft.com/office/drawing/2014/main" id="{788AA7B5-95CE-13DA-74D3-DFC39CCD237F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4159250" y="2527300"/>
                <a:ext cx="1588" cy="6350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320">
                <a:extLst>
                  <a:ext uri="{FF2B5EF4-FFF2-40B4-BE49-F238E27FC236}">
                    <a16:creationId xmlns:a16="http://schemas.microsoft.com/office/drawing/2014/main" id="{11788DD2-70EE-C341-B23B-F038E107ED47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3937000" y="2630488"/>
                <a:ext cx="317500" cy="50800"/>
              </a:xfrm>
              <a:custGeom>
                <a:avLst/>
                <a:gdLst>
                  <a:gd name="T0" fmla="*/ 84 w 150"/>
                  <a:gd name="T1" fmla="*/ 21 h 24"/>
                  <a:gd name="T2" fmla="*/ 0 w 150"/>
                  <a:gd name="T3" fmla="*/ 12 h 24"/>
                  <a:gd name="T4" fmla="*/ 0 w 150"/>
                  <a:gd name="T5" fmla="*/ 12 h 24"/>
                  <a:gd name="T6" fmla="*/ 84 w 150"/>
                  <a:gd name="T7" fmla="*/ 27 h 24"/>
                  <a:gd name="T8" fmla="*/ 356 w 150"/>
                  <a:gd name="T9" fmla="*/ 0 h 24"/>
                  <a:gd name="T10" fmla="*/ 356 w 150"/>
                  <a:gd name="T11" fmla="*/ 0 h 24"/>
                  <a:gd name="T12" fmla="*/ 84 w 150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4">
                    <a:moveTo>
                      <a:pt x="35" y="9"/>
                    </a:moveTo>
                    <a:cubicBezTo>
                      <a:pt x="23" y="7"/>
                      <a:pt x="1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6"/>
                      <a:pt x="22" y="9"/>
                      <a:pt x="35" y="11"/>
                    </a:cubicBezTo>
                    <a:cubicBezTo>
                      <a:pt x="75" y="18"/>
                      <a:pt x="121" y="24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22" y="24"/>
                      <a:pt x="75" y="15"/>
                      <a:pt x="35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321">
                <a:extLst>
                  <a:ext uri="{FF2B5EF4-FFF2-40B4-BE49-F238E27FC236}">
                    <a16:creationId xmlns:a16="http://schemas.microsoft.com/office/drawing/2014/main" id="{4870A093-1225-4EE3-8586-5FAC66096699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4057650" y="2236788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322">
                <a:extLst>
                  <a:ext uri="{FF2B5EF4-FFF2-40B4-BE49-F238E27FC236}">
                    <a16:creationId xmlns:a16="http://schemas.microsoft.com/office/drawing/2014/main" id="{D968CBA6-BA04-B4F7-E1C6-8CEC35E2B0ED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4102100" y="2324100"/>
                <a:ext cx="31750" cy="31750"/>
              </a:xfrm>
              <a:custGeom>
                <a:avLst/>
                <a:gdLst>
                  <a:gd name="T0" fmla="*/ 1 w 15"/>
                  <a:gd name="T1" fmla="*/ 7 h 15"/>
                  <a:gd name="T2" fmla="*/ 23 w 15"/>
                  <a:gd name="T3" fmla="*/ 28 h 15"/>
                  <a:gd name="T4" fmla="*/ 15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" y="3"/>
                    </a:moveTo>
                    <a:cubicBezTo>
                      <a:pt x="0" y="7"/>
                      <a:pt x="4" y="15"/>
                      <a:pt x="10" y="12"/>
                    </a:cubicBezTo>
                    <a:cubicBezTo>
                      <a:pt x="15" y="10"/>
                      <a:pt x="7" y="3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323">
                <a:extLst>
                  <a:ext uri="{FF2B5EF4-FFF2-40B4-BE49-F238E27FC236}">
                    <a16:creationId xmlns:a16="http://schemas.microsoft.com/office/drawing/2014/main" id="{A808835A-630E-BAD1-0C6B-190C1A0BB78F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4127500" y="2414588"/>
                <a:ext cx="7938" cy="23812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2" y="8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324">
                <a:extLst>
                  <a:ext uri="{FF2B5EF4-FFF2-40B4-BE49-F238E27FC236}">
                    <a16:creationId xmlns:a16="http://schemas.microsoft.com/office/drawing/2014/main" id="{3BA24C6F-67B3-008E-5B33-8D15BE791866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4146550" y="2603500"/>
                <a:ext cx="1588" cy="20637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325">
                <a:extLst>
                  <a:ext uri="{FF2B5EF4-FFF2-40B4-BE49-F238E27FC236}">
                    <a16:creationId xmlns:a16="http://schemas.microsoft.com/office/drawing/2014/main" id="{5C9196D0-9491-9A1A-BAA6-AD0D3FBC9B33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4160838" y="2692400"/>
                <a:ext cx="1588" cy="11112"/>
              </a:xfrm>
              <a:custGeom>
                <a:avLst/>
                <a:gdLst>
                  <a:gd name="T0" fmla="*/ 0 w 1"/>
                  <a:gd name="T1" fmla="*/ 14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326">
                <a:extLst>
                  <a:ext uri="{FF2B5EF4-FFF2-40B4-BE49-F238E27FC236}">
                    <a16:creationId xmlns:a16="http://schemas.microsoft.com/office/drawing/2014/main" id="{20A91B5F-D8F5-8E35-5CB9-1222AA19FDF2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4160838" y="2779713"/>
                <a:ext cx="25400" cy="39687"/>
              </a:xfrm>
              <a:custGeom>
                <a:avLst/>
                <a:gdLst>
                  <a:gd name="T0" fmla="*/ 0 w 12"/>
                  <a:gd name="T1" fmla="*/ 9 h 19"/>
                  <a:gd name="T2" fmla="*/ 2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3" y="19"/>
                      <a:pt x="12" y="13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327">
                <a:extLst>
                  <a:ext uri="{FF2B5EF4-FFF2-40B4-BE49-F238E27FC236}">
                    <a16:creationId xmlns:a16="http://schemas.microsoft.com/office/drawing/2014/main" id="{4A831771-11A5-F6D9-2540-B4434F961B90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4144963" y="2857500"/>
                <a:ext cx="33338" cy="33337"/>
              </a:xfrm>
              <a:custGeom>
                <a:avLst/>
                <a:gdLst>
                  <a:gd name="T0" fmla="*/ 0 w 16"/>
                  <a:gd name="T1" fmla="*/ 9 h 16"/>
                  <a:gd name="T2" fmla="*/ 14 w 16"/>
                  <a:gd name="T3" fmla="*/ 29 h 16"/>
                  <a:gd name="T4" fmla="*/ 18 w 16"/>
                  <a:gd name="T5" fmla="*/ 5 h 16"/>
                  <a:gd name="T6" fmla="*/ 37 w 16"/>
                  <a:gd name="T7" fmla="*/ 2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4"/>
                    </a:moveTo>
                    <a:cubicBezTo>
                      <a:pt x="0" y="8"/>
                      <a:pt x="0" y="16"/>
                      <a:pt x="6" y="13"/>
                    </a:cubicBezTo>
                    <a:cubicBezTo>
                      <a:pt x="11" y="11"/>
                      <a:pt x="10" y="5"/>
                      <a:pt x="8" y="2"/>
                    </a:cubicBezTo>
                    <a:cubicBezTo>
                      <a:pt x="14" y="0"/>
                      <a:pt x="16" y="8"/>
                      <a:pt x="1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328">
                <a:extLst>
                  <a:ext uri="{FF2B5EF4-FFF2-40B4-BE49-F238E27FC236}">
                    <a16:creationId xmlns:a16="http://schemas.microsoft.com/office/drawing/2014/main" id="{B3956D55-6F5B-DEBD-A3BC-C1A4F28D54DF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4122738" y="2941638"/>
                <a:ext cx="6350" cy="30162"/>
              </a:xfrm>
              <a:custGeom>
                <a:avLst/>
                <a:gdLst>
                  <a:gd name="T0" fmla="*/ 5 w 3"/>
                  <a:gd name="T1" fmla="*/ 0 h 14"/>
                  <a:gd name="T2" fmla="*/ 7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0" y="4"/>
                      <a:pt x="0" y="10"/>
                      <a:pt x="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329">
                <a:extLst>
                  <a:ext uri="{FF2B5EF4-FFF2-40B4-BE49-F238E27FC236}">
                    <a16:creationId xmlns:a16="http://schemas.microsoft.com/office/drawing/2014/main" id="{3209866B-38EF-5E2C-2257-9F55AFDB5311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4090988" y="2992438"/>
                <a:ext cx="49213" cy="49212"/>
              </a:xfrm>
              <a:custGeom>
                <a:avLst/>
                <a:gdLst>
                  <a:gd name="T0" fmla="*/ 0 w 23"/>
                  <a:gd name="T1" fmla="*/ 35 h 23"/>
                  <a:gd name="T2" fmla="*/ 30 w 23"/>
                  <a:gd name="T3" fmla="*/ 0 h 23"/>
                  <a:gd name="T4" fmla="*/ 57 w 23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4"/>
                    </a:moveTo>
                    <a:cubicBezTo>
                      <a:pt x="4" y="9"/>
                      <a:pt x="7" y="3"/>
                      <a:pt x="12" y="0"/>
                    </a:cubicBezTo>
                    <a:cubicBezTo>
                      <a:pt x="13" y="10"/>
                      <a:pt x="8" y="23"/>
                      <a:pt x="2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330">
                <a:extLst>
                  <a:ext uri="{FF2B5EF4-FFF2-40B4-BE49-F238E27FC236}">
                    <a16:creationId xmlns:a16="http://schemas.microsoft.com/office/drawing/2014/main" id="{F343CFE0-1C8E-54BC-163C-4694382D7B4B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3870325" y="1614488"/>
                <a:ext cx="22225" cy="34925"/>
              </a:xfrm>
              <a:custGeom>
                <a:avLst/>
                <a:gdLst>
                  <a:gd name="T0" fmla="*/ 28 w 10"/>
                  <a:gd name="T1" fmla="*/ 32 h 16"/>
                  <a:gd name="T2" fmla="*/ 14 w 10"/>
                  <a:gd name="T3" fmla="*/ 0 h 16"/>
                  <a:gd name="T4" fmla="*/ 1 w 10"/>
                  <a:gd name="T5" fmla="*/ 4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8"/>
                      <a:pt x="9" y="3"/>
                      <a:pt x="5" y="0"/>
                    </a:cubicBezTo>
                    <a:cubicBezTo>
                      <a:pt x="0" y="1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331">
                <a:extLst>
                  <a:ext uri="{FF2B5EF4-FFF2-40B4-BE49-F238E27FC236}">
                    <a16:creationId xmlns:a16="http://schemas.microsoft.com/office/drawing/2014/main" id="{80CC6BFF-2B6D-0A79-32B1-731600E84BA3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3733800" y="1636713"/>
                <a:ext cx="6350" cy="28575"/>
              </a:xfrm>
              <a:custGeom>
                <a:avLst/>
                <a:gdLst>
                  <a:gd name="T0" fmla="*/ 7 w 3"/>
                  <a:gd name="T1" fmla="*/ 0 h 14"/>
                  <a:gd name="T2" fmla="*/ 0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332">
                <a:extLst>
                  <a:ext uri="{FF2B5EF4-FFF2-40B4-BE49-F238E27FC236}">
                    <a16:creationId xmlns:a16="http://schemas.microsoft.com/office/drawing/2014/main" id="{AFDF06FA-4521-D337-479B-6912F9F584A3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3740150" y="1674813"/>
                <a:ext cx="1588" cy="3175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333">
                <a:extLst>
                  <a:ext uri="{FF2B5EF4-FFF2-40B4-BE49-F238E27FC236}">
                    <a16:creationId xmlns:a16="http://schemas.microsoft.com/office/drawing/2014/main" id="{EF18318D-4B88-77F8-9B26-33B1909FF003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3729038" y="1722438"/>
                <a:ext cx="23813" cy="36512"/>
              </a:xfrm>
              <a:custGeom>
                <a:avLst/>
                <a:gdLst>
                  <a:gd name="T0" fmla="*/ 1 w 11"/>
                  <a:gd name="T1" fmla="*/ 0 h 17"/>
                  <a:gd name="T2" fmla="*/ 10 w 11"/>
                  <a:gd name="T3" fmla="*/ 42 h 17"/>
                  <a:gd name="T4" fmla="*/ 20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0"/>
                    </a:moveTo>
                    <a:cubicBezTo>
                      <a:pt x="1" y="6"/>
                      <a:pt x="0" y="12"/>
                      <a:pt x="4" y="17"/>
                    </a:cubicBezTo>
                    <a:cubicBezTo>
                      <a:pt x="10" y="15"/>
                      <a:pt x="11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334">
                <a:extLst>
                  <a:ext uri="{FF2B5EF4-FFF2-40B4-BE49-F238E27FC236}">
                    <a16:creationId xmlns:a16="http://schemas.microsoft.com/office/drawing/2014/main" id="{FFD8F8E2-D8EB-DECC-9EB2-390E378C6837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3848100" y="1639888"/>
                <a:ext cx="44450" cy="49212"/>
              </a:xfrm>
              <a:custGeom>
                <a:avLst/>
                <a:gdLst>
                  <a:gd name="T0" fmla="*/ 48 w 21"/>
                  <a:gd name="T1" fmla="*/ 57 h 23"/>
                  <a:gd name="T2" fmla="*/ 37 w 21"/>
                  <a:gd name="T3" fmla="*/ 24 h 23"/>
                  <a:gd name="T4" fmla="*/ 28 w 21"/>
                  <a:gd name="T5" fmla="*/ 51 h 23"/>
                  <a:gd name="T6" fmla="*/ 5 w 21"/>
                  <a:gd name="T7" fmla="*/ 4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0" y="23"/>
                    </a:moveTo>
                    <a:cubicBezTo>
                      <a:pt x="21" y="19"/>
                      <a:pt x="19" y="13"/>
                      <a:pt x="16" y="10"/>
                    </a:cubicBezTo>
                    <a:cubicBezTo>
                      <a:pt x="12" y="12"/>
                      <a:pt x="10" y="18"/>
                      <a:pt x="12" y="21"/>
                    </a:cubicBezTo>
                    <a:cubicBezTo>
                      <a:pt x="17" y="10"/>
                      <a:pt x="0" y="0"/>
                      <a:pt x="2" y="1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335">
                <a:extLst>
                  <a:ext uri="{FF2B5EF4-FFF2-40B4-BE49-F238E27FC236}">
                    <a16:creationId xmlns:a16="http://schemas.microsoft.com/office/drawing/2014/main" id="{FBD31B2B-BC08-F192-74DB-D7B5D289C598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3898900" y="1709738"/>
                <a:ext cx="1588" cy="34925"/>
              </a:xfrm>
              <a:custGeom>
                <a:avLst/>
                <a:gdLst>
                  <a:gd name="T0" fmla="*/ 0 w 1"/>
                  <a:gd name="T1" fmla="*/ 0 h 16"/>
                  <a:gd name="T2" fmla="*/ 1 w 1"/>
                  <a:gd name="T3" fmla="*/ 4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6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336">
                <a:extLst>
                  <a:ext uri="{FF2B5EF4-FFF2-40B4-BE49-F238E27FC236}">
                    <a16:creationId xmlns:a16="http://schemas.microsoft.com/office/drawing/2014/main" id="{79AD99D7-48ED-23D9-B217-231B47AA7BE9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4164013" y="3098800"/>
                <a:ext cx="28575" cy="42862"/>
              </a:xfrm>
              <a:custGeom>
                <a:avLst/>
                <a:gdLst>
                  <a:gd name="T0" fmla="*/ 15 w 14"/>
                  <a:gd name="T1" fmla="*/ 49 h 20"/>
                  <a:gd name="T2" fmla="*/ 30 w 14"/>
                  <a:gd name="T3" fmla="*/ 27 h 20"/>
                  <a:gd name="T4" fmla="*/ 8 w 14"/>
                  <a:gd name="T5" fmla="*/ 35 h 20"/>
                  <a:gd name="T6" fmla="*/ 24 w 14"/>
                  <a:gd name="T7" fmla="*/ 5 h 20"/>
                  <a:gd name="T8" fmla="*/ 0 w 14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cubicBezTo>
                      <a:pt x="11" y="19"/>
                      <a:pt x="14" y="15"/>
                      <a:pt x="14" y="11"/>
                    </a:cubicBezTo>
                    <a:cubicBezTo>
                      <a:pt x="11" y="11"/>
                      <a:pt x="7" y="13"/>
                      <a:pt x="4" y="14"/>
                    </a:cubicBezTo>
                    <a:cubicBezTo>
                      <a:pt x="8" y="11"/>
                      <a:pt x="12" y="7"/>
                      <a:pt x="12" y="2"/>
                    </a:cubicBezTo>
                    <a:cubicBezTo>
                      <a:pt x="8" y="0"/>
                      <a:pt x="3" y="2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337">
                <a:extLst>
                  <a:ext uri="{FF2B5EF4-FFF2-40B4-BE49-F238E27FC236}">
                    <a16:creationId xmlns:a16="http://schemas.microsoft.com/office/drawing/2014/main" id="{ABDAC261-3593-D2CF-035F-3F5D38CAB9E3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4148138" y="3117850"/>
                <a:ext cx="11113" cy="38100"/>
              </a:xfrm>
              <a:custGeom>
                <a:avLst/>
                <a:gdLst>
                  <a:gd name="T0" fmla="*/ 1 w 5"/>
                  <a:gd name="T1" fmla="*/ 7 h 18"/>
                  <a:gd name="T2" fmla="*/ 14 w 5"/>
                  <a:gd name="T3" fmla="*/ 43 h 18"/>
                  <a:gd name="T4" fmla="*/ 11 w 5"/>
                  <a:gd name="T5" fmla="*/ 27 h 18"/>
                  <a:gd name="T6" fmla="*/ 0 w 5"/>
                  <a:gd name="T7" fmla="*/ 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1" y="3"/>
                    </a:moveTo>
                    <a:cubicBezTo>
                      <a:pt x="3" y="8"/>
                      <a:pt x="3" y="13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2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338">
                <a:extLst>
                  <a:ext uri="{FF2B5EF4-FFF2-40B4-BE49-F238E27FC236}">
                    <a16:creationId xmlns:a16="http://schemas.microsoft.com/office/drawing/2014/main" id="{95F3A9BE-6B0D-DB76-5CFA-DD4E9AE9A5D1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4127500" y="3103563"/>
                <a:ext cx="20638" cy="9525"/>
              </a:xfrm>
              <a:custGeom>
                <a:avLst/>
                <a:gdLst>
                  <a:gd name="T0" fmla="*/ 0 w 10"/>
                  <a:gd name="T1" fmla="*/ 6 h 5"/>
                  <a:gd name="T2" fmla="*/ 22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5"/>
                      <a:pt x="6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339">
                <a:extLst>
                  <a:ext uri="{FF2B5EF4-FFF2-40B4-BE49-F238E27FC236}">
                    <a16:creationId xmlns:a16="http://schemas.microsoft.com/office/drawing/2014/main" id="{7C61BE9C-2D17-F2D8-B30A-67DD27A3DE7C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4141788" y="3119438"/>
                <a:ext cx="12700" cy="25400"/>
              </a:xfrm>
              <a:custGeom>
                <a:avLst/>
                <a:gdLst>
                  <a:gd name="T0" fmla="*/ 1 w 6"/>
                  <a:gd name="T1" fmla="*/ 1 h 12"/>
                  <a:gd name="T2" fmla="*/ 0 w 6"/>
                  <a:gd name="T3" fmla="*/ 0 h 12"/>
                  <a:gd name="T4" fmla="*/ 15 w 6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9"/>
                      <a:pt x="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340">
                <a:extLst>
                  <a:ext uri="{FF2B5EF4-FFF2-40B4-BE49-F238E27FC236}">
                    <a16:creationId xmlns:a16="http://schemas.microsoft.com/office/drawing/2014/main" id="{5C0D54D7-6566-4929-3CB5-CC2445FFE4E0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4203700" y="3776663"/>
                <a:ext cx="17463" cy="92075"/>
              </a:xfrm>
              <a:custGeom>
                <a:avLst/>
                <a:gdLst>
                  <a:gd name="T0" fmla="*/ 21 w 8"/>
                  <a:gd name="T1" fmla="*/ 0 h 44"/>
                  <a:gd name="T2" fmla="*/ 8 w 8"/>
                  <a:gd name="T3" fmla="*/ 100 h 44"/>
                  <a:gd name="T4" fmla="*/ 14 w 8"/>
                  <a:gd name="T5" fmla="*/ 16 h 44"/>
                  <a:gd name="T6" fmla="*/ 11 w 8"/>
                  <a:gd name="T7" fmla="*/ 96 h 44"/>
                  <a:gd name="T8" fmla="*/ 8 w 8"/>
                  <a:gd name="T9" fmla="*/ 8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2" y="14"/>
                      <a:pt x="4" y="30"/>
                      <a:pt x="3" y="44"/>
                    </a:cubicBezTo>
                    <a:cubicBezTo>
                      <a:pt x="0" y="32"/>
                      <a:pt x="4" y="19"/>
                      <a:pt x="5" y="7"/>
                    </a:cubicBezTo>
                    <a:cubicBezTo>
                      <a:pt x="7" y="18"/>
                      <a:pt x="1" y="30"/>
                      <a:pt x="4" y="42"/>
                    </a:cubicBezTo>
                    <a:cubicBezTo>
                      <a:pt x="3" y="40"/>
                      <a:pt x="3" y="39"/>
                      <a:pt x="3" y="3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341">
                <a:extLst>
                  <a:ext uri="{FF2B5EF4-FFF2-40B4-BE49-F238E27FC236}">
                    <a16:creationId xmlns:a16="http://schemas.microsoft.com/office/drawing/2014/main" id="{D732D95D-6060-C67C-5515-EBB91FAF9D80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4211638" y="3822700"/>
                <a:ext cx="4763" cy="44450"/>
              </a:xfrm>
              <a:custGeom>
                <a:avLst/>
                <a:gdLst>
                  <a:gd name="T0" fmla="*/ 0 w 2"/>
                  <a:gd name="T1" fmla="*/ 0 h 21"/>
                  <a:gd name="T2" fmla="*/ 8 w 2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cubicBezTo>
                      <a:pt x="0" y="7"/>
                      <a:pt x="1" y="16"/>
                      <a:pt x="2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342">
                <a:extLst>
                  <a:ext uri="{FF2B5EF4-FFF2-40B4-BE49-F238E27FC236}">
                    <a16:creationId xmlns:a16="http://schemas.microsoft.com/office/drawing/2014/main" id="{E6F7FDA7-4B1F-8800-AEAD-D05B7F72C9D6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4205288" y="3741738"/>
                <a:ext cx="41275" cy="47625"/>
              </a:xfrm>
              <a:custGeom>
                <a:avLst/>
                <a:gdLst>
                  <a:gd name="T0" fmla="*/ 7 w 19"/>
                  <a:gd name="T1" fmla="*/ 34 h 22"/>
                  <a:gd name="T2" fmla="*/ 40 w 19"/>
                  <a:gd name="T3" fmla="*/ 41 h 22"/>
                  <a:gd name="T4" fmla="*/ 0 w 19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3"/>
                    </a:moveTo>
                    <a:cubicBezTo>
                      <a:pt x="5" y="17"/>
                      <a:pt x="12" y="22"/>
                      <a:pt x="15" y="16"/>
                    </a:cubicBezTo>
                    <a:cubicBezTo>
                      <a:pt x="19" y="10"/>
                      <a:pt x="5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343">
                <a:extLst>
                  <a:ext uri="{FF2B5EF4-FFF2-40B4-BE49-F238E27FC236}">
                    <a16:creationId xmlns:a16="http://schemas.microsoft.com/office/drawing/2014/main" id="{633A1A6B-9FEC-6099-175B-29B732B5AB20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4241800" y="4030663"/>
                <a:ext cx="44450" cy="50800"/>
              </a:xfrm>
              <a:custGeom>
                <a:avLst/>
                <a:gdLst>
                  <a:gd name="T0" fmla="*/ 37 w 21"/>
                  <a:gd name="T1" fmla="*/ 57 h 24"/>
                  <a:gd name="T2" fmla="*/ 49 w 21"/>
                  <a:gd name="T3" fmla="*/ 33 h 24"/>
                  <a:gd name="T4" fmla="*/ 21 w 21"/>
                  <a:gd name="T5" fmla="*/ 33 h 24"/>
                  <a:gd name="T6" fmla="*/ 48 w 21"/>
                  <a:gd name="T7" fmla="*/ 15 h 24"/>
                  <a:gd name="T8" fmla="*/ 0 w 21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6" y="24"/>
                    </a:moveTo>
                    <a:cubicBezTo>
                      <a:pt x="18" y="21"/>
                      <a:pt x="21" y="18"/>
                      <a:pt x="21" y="14"/>
                    </a:cubicBezTo>
                    <a:cubicBezTo>
                      <a:pt x="17" y="13"/>
                      <a:pt x="13" y="15"/>
                      <a:pt x="9" y="14"/>
                    </a:cubicBezTo>
                    <a:cubicBezTo>
                      <a:pt x="13" y="12"/>
                      <a:pt x="18" y="10"/>
                      <a:pt x="20" y="6"/>
                    </a:cubicBezTo>
                    <a:cubicBezTo>
                      <a:pt x="17" y="0"/>
                      <a:pt x="5" y="4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344">
                <a:extLst>
                  <a:ext uri="{FF2B5EF4-FFF2-40B4-BE49-F238E27FC236}">
                    <a16:creationId xmlns:a16="http://schemas.microsoft.com/office/drawing/2014/main" id="{63DFE099-2B0E-6D21-F881-0B8A338995D0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4229100" y="4673600"/>
                <a:ext cx="20638" cy="31750"/>
              </a:xfrm>
              <a:custGeom>
                <a:avLst/>
                <a:gdLst>
                  <a:gd name="T0" fmla="*/ 0 w 10"/>
                  <a:gd name="T1" fmla="*/ 36 h 15"/>
                  <a:gd name="T2" fmla="*/ 22 w 10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cubicBezTo>
                      <a:pt x="3" y="10"/>
                      <a:pt x="6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345">
                <a:extLst>
                  <a:ext uri="{FF2B5EF4-FFF2-40B4-BE49-F238E27FC236}">
                    <a16:creationId xmlns:a16="http://schemas.microsoft.com/office/drawing/2014/main" id="{6C8636CA-C697-EE6C-2C81-69CEBDFE5C9C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3975100" y="4732338"/>
                <a:ext cx="49213" cy="98425"/>
              </a:xfrm>
              <a:custGeom>
                <a:avLst/>
                <a:gdLst>
                  <a:gd name="T0" fmla="*/ 20 w 23"/>
                  <a:gd name="T1" fmla="*/ 113 h 46"/>
                  <a:gd name="T2" fmla="*/ 43 w 23"/>
                  <a:gd name="T3" fmla="*/ 98 h 46"/>
                  <a:gd name="T4" fmla="*/ 20 w 23"/>
                  <a:gd name="T5" fmla="*/ 93 h 46"/>
                  <a:gd name="T6" fmla="*/ 51 w 23"/>
                  <a:gd name="T7" fmla="*/ 57 h 46"/>
                  <a:gd name="T8" fmla="*/ 7 w 23"/>
                  <a:gd name="T9" fmla="*/ 62 h 46"/>
                  <a:gd name="T10" fmla="*/ 30 w 23"/>
                  <a:gd name="T11" fmla="*/ 24 h 46"/>
                  <a:gd name="T12" fmla="*/ 0 w 23"/>
                  <a:gd name="T13" fmla="*/ 2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8" y="46"/>
                    </a:moveTo>
                    <a:cubicBezTo>
                      <a:pt x="12" y="45"/>
                      <a:pt x="17" y="44"/>
                      <a:pt x="18" y="40"/>
                    </a:cubicBezTo>
                    <a:cubicBezTo>
                      <a:pt x="15" y="38"/>
                      <a:pt x="11" y="37"/>
                      <a:pt x="8" y="38"/>
                    </a:cubicBezTo>
                    <a:cubicBezTo>
                      <a:pt x="11" y="35"/>
                      <a:pt x="23" y="28"/>
                      <a:pt x="21" y="23"/>
                    </a:cubicBezTo>
                    <a:cubicBezTo>
                      <a:pt x="18" y="17"/>
                      <a:pt x="7" y="24"/>
                      <a:pt x="3" y="25"/>
                    </a:cubicBezTo>
                    <a:cubicBezTo>
                      <a:pt x="4" y="19"/>
                      <a:pt x="12" y="16"/>
                      <a:pt x="12" y="10"/>
                    </a:cubicBezTo>
                    <a:cubicBezTo>
                      <a:pt x="12" y="0"/>
                      <a:pt x="4" y="6"/>
                      <a:pt x="0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346">
                <a:extLst>
                  <a:ext uri="{FF2B5EF4-FFF2-40B4-BE49-F238E27FC236}">
                    <a16:creationId xmlns:a16="http://schemas.microsoft.com/office/drawing/2014/main" id="{C33D9AB2-A851-3428-5769-E6CE3C884B2F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3660775" y="4754563"/>
                <a:ext cx="44450" cy="73025"/>
              </a:xfrm>
              <a:custGeom>
                <a:avLst/>
                <a:gdLst>
                  <a:gd name="T0" fmla="*/ 5 w 21"/>
                  <a:gd name="T1" fmla="*/ 78 h 35"/>
                  <a:gd name="T2" fmla="*/ 33 w 21"/>
                  <a:gd name="T3" fmla="*/ 71 h 35"/>
                  <a:gd name="T4" fmla="*/ 0 w 21"/>
                  <a:gd name="T5" fmla="*/ 51 h 35"/>
                  <a:gd name="T6" fmla="*/ 43 w 21"/>
                  <a:gd name="T7" fmla="*/ 34 h 35"/>
                  <a:gd name="T8" fmla="*/ 9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" y="34"/>
                    </a:moveTo>
                    <a:cubicBezTo>
                      <a:pt x="7" y="33"/>
                      <a:pt x="11" y="35"/>
                      <a:pt x="14" y="31"/>
                    </a:cubicBezTo>
                    <a:cubicBezTo>
                      <a:pt x="12" y="26"/>
                      <a:pt x="5" y="24"/>
                      <a:pt x="0" y="23"/>
                    </a:cubicBezTo>
                    <a:cubicBezTo>
                      <a:pt x="3" y="16"/>
                      <a:pt x="16" y="20"/>
                      <a:pt x="18" y="15"/>
                    </a:cubicBezTo>
                    <a:cubicBezTo>
                      <a:pt x="21" y="8"/>
                      <a:pt x="8" y="2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347">
                <a:extLst>
                  <a:ext uri="{FF2B5EF4-FFF2-40B4-BE49-F238E27FC236}">
                    <a16:creationId xmlns:a16="http://schemas.microsoft.com/office/drawing/2014/main" id="{D257AFB9-F507-F799-D334-290D6AE974A1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3443288" y="4686300"/>
                <a:ext cx="19050" cy="17462"/>
              </a:xfrm>
              <a:custGeom>
                <a:avLst/>
                <a:gdLst>
                  <a:gd name="T0" fmla="*/ 0 w 9"/>
                  <a:gd name="T1" fmla="*/ 0 h 8"/>
                  <a:gd name="T2" fmla="*/ 21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4" y="0"/>
                      <a:pt x="6" y="5"/>
                      <a:pt x="9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348">
                <a:extLst>
                  <a:ext uri="{FF2B5EF4-FFF2-40B4-BE49-F238E27FC236}">
                    <a16:creationId xmlns:a16="http://schemas.microsoft.com/office/drawing/2014/main" id="{D700FD16-90A3-4DD5-4B03-D22225158A15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3375025" y="4427538"/>
                <a:ext cx="19050" cy="12700"/>
              </a:xfrm>
              <a:custGeom>
                <a:avLst/>
                <a:gdLst>
                  <a:gd name="T0" fmla="*/ 0 w 9"/>
                  <a:gd name="T1" fmla="*/ 0 h 6"/>
                  <a:gd name="T2" fmla="*/ 21 w 9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1" y="4"/>
                      <a:pt x="6" y="6"/>
                      <a:pt x="9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349">
                <a:extLst>
                  <a:ext uri="{FF2B5EF4-FFF2-40B4-BE49-F238E27FC236}">
                    <a16:creationId xmlns:a16="http://schemas.microsoft.com/office/drawing/2014/main" id="{6B40BE8F-2A7C-CE91-BB90-F651C01F2173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3363913" y="4278313"/>
                <a:ext cx="42863" cy="65087"/>
              </a:xfrm>
              <a:custGeom>
                <a:avLst/>
                <a:gdLst>
                  <a:gd name="T0" fmla="*/ 9 w 20"/>
                  <a:gd name="T1" fmla="*/ 71 h 31"/>
                  <a:gd name="T2" fmla="*/ 0 w 20"/>
                  <a:gd name="T3" fmla="*/ 29 h 31"/>
                  <a:gd name="T4" fmla="*/ 30 w 20"/>
                  <a:gd name="T5" fmla="*/ 56 h 31"/>
                  <a:gd name="T6" fmla="*/ 30 w 20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1">
                    <a:moveTo>
                      <a:pt x="4" y="31"/>
                    </a:moveTo>
                    <a:cubicBezTo>
                      <a:pt x="1" y="25"/>
                      <a:pt x="0" y="20"/>
                      <a:pt x="0" y="13"/>
                    </a:cubicBezTo>
                    <a:cubicBezTo>
                      <a:pt x="4" y="15"/>
                      <a:pt x="8" y="25"/>
                      <a:pt x="12" y="24"/>
                    </a:cubicBezTo>
                    <a:cubicBezTo>
                      <a:pt x="20" y="22"/>
                      <a:pt x="13" y="4"/>
                      <a:pt x="12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350">
                <a:extLst>
                  <a:ext uri="{FF2B5EF4-FFF2-40B4-BE49-F238E27FC236}">
                    <a16:creationId xmlns:a16="http://schemas.microsoft.com/office/drawing/2014/main" id="{30207899-93BD-FE27-1949-F023B6082490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3465513" y="6294438"/>
                <a:ext cx="36513" cy="41275"/>
              </a:xfrm>
              <a:custGeom>
                <a:avLst/>
                <a:gdLst>
                  <a:gd name="T0" fmla="*/ 5 w 17"/>
                  <a:gd name="T1" fmla="*/ 26 h 19"/>
                  <a:gd name="T2" fmla="*/ 20 w 17"/>
                  <a:gd name="T3" fmla="*/ 47 h 19"/>
                  <a:gd name="T4" fmla="*/ 26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2" y="10"/>
                    </a:moveTo>
                    <a:cubicBezTo>
                      <a:pt x="0" y="15"/>
                      <a:pt x="4" y="19"/>
                      <a:pt x="8" y="18"/>
                    </a:cubicBezTo>
                    <a:cubicBezTo>
                      <a:pt x="17" y="16"/>
                      <a:pt x="12" y="5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351">
                <a:extLst>
                  <a:ext uri="{FF2B5EF4-FFF2-40B4-BE49-F238E27FC236}">
                    <a16:creationId xmlns:a16="http://schemas.microsoft.com/office/drawing/2014/main" id="{C67CDF26-ED52-6345-5E6B-B74FF6BDCA5B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3494088" y="6342063"/>
                <a:ext cx="15875" cy="26987"/>
              </a:xfrm>
              <a:custGeom>
                <a:avLst/>
                <a:gdLst>
                  <a:gd name="T0" fmla="*/ 0 w 8"/>
                  <a:gd name="T1" fmla="*/ 0 h 13"/>
                  <a:gd name="T2" fmla="*/ 16 w 8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3" y="5"/>
                      <a:pt x="5" y="9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352">
                <a:extLst>
                  <a:ext uri="{FF2B5EF4-FFF2-40B4-BE49-F238E27FC236}">
                    <a16:creationId xmlns:a16="http://schemas.microsoft.com/office/drawing/2014/main" id="{7FAEDAE1-A10F-5414-1113-2F220CB42CEF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3538538" y="6361113"/>
                <a:ext cx="20638" cy="33337"/>
              </a:xfrm>
              <a:custGeom>
                <a:avLst/>
                <a:gdLst>
                  <a:gd name="T0" fmla="*/ 0 w 10"/>
                  <a:gd name="T1" fmla="*/ 24 h 16"/>
                  <a:gd name="T2" fmla="*/ 21 w 10"/>
                  <a:gd name="T3" fmla="*/ 34 h 16"/>
                  <a:gd name="T4" fmla="*/ 7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0" y="9"/>
                      <a:pt x="6" y="4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353">
                <a:extLst>
                  <a:ext uri="{FF2B5EF4-FFF2-40B4-BE49-F238E27FC236}">
                    <a16:creationId xmlns:a16="http://schemas.microsoft.com/office/drawing/2014/main" id="{B4FF1780-0DD9-07DD-E04C-259674B4E622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3586163" y="6369050"/>
                <a:ext cx="14288" cy="19050"/>
              </a:xfrm>
              <a:custGeom>
                <a:avLst/>
                <a:gdLst>
                  <a:gd name="T0" fmla="*/ 5 w 6"/>
                  <a:gd name="T1" fmla="*/ 0 h 9"/>
                  <a:gd name="T2" fmla="*/ 21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4"/>
                      <a:pt x="3" y="7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354">
                <a:extLst>
                  <a:ext uri="{FF2B5EF4-FFF2-40B4-BE49-F238E27FC236}">
                    <a16:creationId xmlns:a16="http://schemas.microsoft.com/office/drawing/2014/main" id="{512DE594-6071-3630-006B-3E9CB1896A5B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3902075" y="6237288"/>
                <a:ext cx="17463" cy="11112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2"/>
                      <a:pt x="4" y="1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355">
                <a:extLst>
                  <a:ext uri="{FF2B5EF4-FFF2-40B4-BE49-F238E27FC236}">
                    <a16:creationId xmlns:a16="http://schemas.microsoft.com/office/drawing/2014/main" id="{C91CE2D4-167D-13B0-2B9B-9AC9DDF20FB8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4008438" y="6364288"/>
                <a:ext cx="49213" cy="38100"/>
              </a:xfrm>
              <a:custGeom>
                <a:avLst/>
                <a:gdLst>
                  <a:gd name="T0" fmla="*/ 20 w 23"/>
                  <a:gd name="T1" fmla="*/ 43 h 18"/>
                  <a:gd name="T2" fmla="*/ 0 w 23"/>
                  <a:gd name="T3" fmla="*/ 2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8" y="18"/>
                    </a:moveTo>
                    <a:cubicBezTo>
                      <a:pt x="23" y="6"/>
                      <a:pt x="8" y="0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356">
                <a:extLst>
                  <a:ext uri="{FF2B5EF4-FFF2-40B4-BE49-F238E27FC236}">
                    <a16:creationId xmlns:a16="http://schemas.microsoft.com/office/drawing/2014/main" id="{71254A72-529D-1E19-1E89-BD5D6034422C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4521200" y="4184650"/>
                <a:ext cx="31750" cy="11112"/>
              </a:xfrm>
              <a:custGeom>
                <a:avLst/>
                <a:gdLst>
                  <a:gd name="T0" fmla="*/ 36 w 15"/>
                  <a:gd name="T1" fmla="*/ 8 h 5"/>
                  <a:gd name="T2" fmla="*/ 0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0" y="5"/>
                      <a:pt x="4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357">
                <a:extLst>
                  <a:ext uri="{FF2B5EF4-FFF2-40B4-BE49-F238E27FC236}">
                    <a16:creationId xmlns:a16="http://schemas.microsoft.com/office/drawing/2014/main" id="{666BB09D-2FA9-7E7F-8E9E-76C779C25CF0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4562475" y="4211638"/>
                <a:ext cx="19050" cy="9525"/>
              </a:xfrm>
              <a:custGeom>
                <a:avLst/>
                <a:gdLst>
                  <a:gd name="T0" fmla="*/ 0 w 9"/>
                  <a:gd name="T1" fmla="*/ 0 h 4"/>
                  <a:gd name="T2" fmla="*/ 21 w 9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358">
                <a:extLst>
                  <a:ext uri="{FF2B5EF4-FFF2-40B4-BE49-F238E27FC236}">
                    <a16:creationId xmlns:a16="http://schemas.microsoft.com/office/drawing/2014/main" id="{8FB5665B-DBD0-2CC3-FF97-93127BFFE4B9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4595813" y="4230688"/>
                <a:ext cx="19050" cy="3175"/>
              </a:xfrm>
              <a:custGeom>
                <a:avLst/>
                <a:gdLst>
                  <a:gd name="T0" fmla="*/ 0 w 9"/>
                  <a:gd name="T1" fmla="*/ 0 h 1"/>
                  <a:gd name="T2" fmla="*/ 21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1"/>
                      <a:pt x="9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359">
                <a:extLst>
                  <a:ext uri="{FF2B5EF4-FFF2-40B4-BE49-F238E27FC236}">
                    <a16:creationId xmlns:a16="http://schemas.microsoft.com/office/drawing/2014/main" id="{FCE0AAD5-D7E0-100A-100A-844277E79B9A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4502150" y="4027488"/>
                <a:ext cx="31750" cy="47625"/>
              </a:xfrm>
              <a:custGeom>
                <a:avLst/>
                <a:gdLst>
                  <a:gd name="T0" fmla="*/ 5 w 15"/>
                  <a:gd name="T1" fmla="*/ 34 h 22"/>
                  <a:gd name="T2" fmla="*/ 31 w 15"/>
                  <a:gd name="T3" fmla="*/ 37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2" y="13"/>
                    </a:moveTo>
                    <a:cubicBezTo>
                      <a:pt x="4" y="16"/>
                      <a:pt x="10" y="22"/>
                      <a:pt x="13" y="15"/>
                    </a:cubicBezTo>
                    <a:cubicBezTo>
                      <a:pt x="15" y="10"/>
                      <a:pt x="3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360">
                <a:extLst>
                  <a:ext uri="{FF2B5EF4-FFF2-40B4-BE49-F238E27FC236}">
                    <a16:creationId xmlns:a16="http://schemas.microsoft.com/office/drawing/2014/main" id="{E55BADA0-A6DF-A321-75EF-605C6FEADAFB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4487863" y="3433763"/>
                <a:ext cx="33338" cy="57150"/>
              </a:xfrm>
              <a:custGeom>
                <a:avLst/>
                <a:gdLst>
                  <a:gd name="T0" fmla="*/ 34 w 16"/>
                  <a:gd name="T1" fmla="*/ 64 h 27"/>
                  <a:gd name="T2" fmla="*/ 9 w 16"/>
                  <a:gd name="T3" fmla="*/ 36 h 27"/>
                  <a:gd name="T4" fmla="*/ 37 w 16"/>
                  <a:gd name="T5" fmla="*/ 36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2" y="22"/>
                      <a:pt x="0" y="23"/>
                      <a:pt x="4" y="15"/>
                    </a:cubicBezTo>
                    <a:cubicBezTo>
                      <a:pt x="8" y="16"/>
                      <a:pt x="12" y="18"/>
                      <a:pt x="16" y="15"/>
                    </a:cubicBezTo>
                    <a:cubicBezTo>
                      <a:pt x="15" y="8"/>
                      <a:pt x="5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361">
                <a:extLst>
                  <a:ext uri="{FF2B5EF4-FFF2-40B4-BE49-F238E27FC236}">
                    <a16:creationId xmlns:a16="http://schemas.microsoft.com/office/drawing/2014/main" id="{9CE75188-BAF9-2784-BB1A-410C86DFD147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4538663" y="3535363"/>
                <a:ext cx="25400" cy="7937"/>
              </a:xfrm>
              <a:custGeom>
                <a:avLst/>
                <a:gdLst>
                  <a:gd name="T0" fmla="*/ 28 w 12"/>
                  <a:gd name="T1" fmla="*/ 8 h 4"/>
                  <a:gd name="T2" fmla="*/ 0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362">
                <a:extLst>
                  <a:ext uri="{FF2B5EF4-FFF2-40B4-BE49-F238E27FC236}">
                    <a16:creationId xmlns:a16="http://schemas.microsoft.com/office/drawing/2014/main" id="{246F6036-3CEB-E799-B554-16566A166D2F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4576763" y="3352800"/>
                <a:ext cx="34925" cy="23812"/>
              </a:xfrm>
              <a:custGeom>
                <a:avLst/>
                <a:gdLst>
                  <a:gd name="T0" fmla="*/ 41 w 16"/>
                  <a:gd name="T1" fmla="*/ 27 h 11"/>
                  <a:gd name="T2" fmla="*/ 0 w 16"/>
                  <a:gd name="T3" fmla="*/ 19 h 11"/>
                  <a:gd name="T4" fmla="*/ 36 w 1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1" y="9"/>
                      <a:pt x="5" y="10"/>
                      <a:pt x="0" y="7"/>
                    </a:cubicBezTo>
                    <a:cubicBezTo>
                      <a:pt x="3" y="3"/>
                      <a:pt x="9" y="2"/>
                      <a:pt x="1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363">
                <a:extLst>
                  <a:ext uri="{FF2B5EF4-FFF2-40B4-BE49-F238E27FC236}">
                    <a16:creationId xmlns:a16="http://schemas.microsoft.com/office/drawing/2014/main" id="{5348683C-396D-6C85-DD7F-E9CFA3AF1011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4411663" y="2944813"/>
                <a:ext cx="49213" cy="71437"/>
              </a:xfrm>
              <a:custGeom>
                <a:avLst/>
                <a:gdLst>
                  <a:gd name="T0" fmla="*/ 30 w 23"/>
                  <a:gd name="T1" fmla="*/ 79 h 34"/>
                  <a:gd name="T2" fmla="*/ 7 w 23"/>
                  <a:gd name="T3" fmla="*/ 74 h 34"/>
                  <a:gd name="T4" fmla="*/ 40 w 23"/>
                  <a:gd name="T5" fmla="*/ 64 h 34"/>
                  <a:gd name="T6" fmla="*/ 0 w 23"/>
                  <a:gd name="T7" fmla="*/ 28 h 34"/>
                  <a:gd name="T8" fmla="*/ 47 w 23"/>
                  <a:gd name="T9" fmla="*/ 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2" y="34"/>
                    </a:moveTo>
                    <a:cubicBezTo>
                      <a:pt x="9" y="33"/>
                      <a:pt x="6" y="33"/>
                      <a:pt x="3" y="32"/>
                    </a:cubicBezTo>
                    <a:cubicBezTo>
                      <a:pt x="3" y="25"/>
                      <a:pt x="12" y="31"/>
                      <a:pt x="16" y="27"/>
                    </a:cubicBezTo>
                    <a:cubicBezTo>
                      <a:pt x="23" y="19"/>
                      <a:pt x="7" y="11"/>
                      <a:pt x="0" y="12"/>
                    </a:cubicBezTo>
                    <a:cubicBezTo>
                      <a:pt x="6" y="10"/>
                      <a:pt x="13" y="0"/>
                      <a:pt x="19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364">
                <a:extLst>
                  <a:ext uri="{FF2B5EF4-FFF2-40B4-BE49-F238E27FC236}">
                    <a16:creationId xmlns:a16="http://schemas.microsoft.com/office/drawing/2014/main" id="{59A19A4D-A84F-1E2B-38C9-6A2B3967387A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4562475" y="2774950"/>
                <a:ext cx="25400" cy="23812"/>
              </a:xfrm>
              <a:custGeom>
                <a:avLst/>
                <a:gdLst>
                  <a:gd name="T0" fmla="*/ 28 w 12"/>
                  <a:gd name="T1" fmla="*/ 19 h 11"/>
                  <a:gd name="T2" fmla="*/ 20 w 12"/>
                  <a:gd name="T3" fmla="*/ 26 h 11"/>
                  <a:gd name="T4" fmla="*/ 7 w 12"/>
                  <a:gd name="T5" fmla="*/ 22 h 11"/>
                  <a:gd name="T6" fmla="*/ 23 w 1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1" y="7"/>
                      <a:pt x="10" y="10"/>
                      <a:pt x="8" y="10"/>
                    </a:cubicBezTo>
                    <a:cubicBezTo>
                      <a:pt x="6" y="11"/>
                      <a:pt x="4" y="11"/>
                      <a:pt x="3" y="9"/>
                    </a:cubicBezTo>
                    <a:cubicBezTo>
                      <a:pt x="0" y="4"/>
                      <a:pt x="10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8B604499-18DA-34DA-97CC-7292C584216D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70794" y="222728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声音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25140388-2412-B708-D353-7357CD81AF1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63" y="2035754"/>
            <a:ext cx="84137" cy="141287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A56A8859-5DB4-25F0-5AF2-1557365817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852149" y="1974850"/>
            <a:ext cx="103026" cy="214336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C8976AA9-27AC-9573-E208-827004616F84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932318" y="1936749"/>
            <a:ext cx="103026" cy="247334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7A1C2A24-3BC8-1839-5C4A-9363746A8F03}"/>
              </a:ext>
            </a:extLst>
          </p:cNvPr>
          <p:cNvCxnSpPr>
            <a:endCxn id="254" idx="26"/>
          </p:cNvCxnSpPr>
          <p:nvPr>
            <p:custDataLst>
              <p:tags r:id="rId10"/>
            </p:custDataLst>
          </p:nvPr>
        </p:nvCxnSpPr>
        <p:spPr>
          <a:xfrm flipV="1">
            <a:off x="1132840" y="1705648"/>
            <a:ext cx="1330078" cy="33010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B2E780E7-C9D8-023B-4672-E5FC0B4DB61F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811265" y="133725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耳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B0994BF-0E4E-E67C-33DC-842CCD6025D2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359246" y="1446237"/>
            <a:ext cx="142924" cy="247650"/>
          </a:xfrm>
          <a:custGeom>
            <a:avLst/>
            <a:gdLst>
              <a:gd name="connsiteX0" fmla="*/ 130224 w 142924"/>
              <a:gd name="connsiteY0" fmla="*/ 247650 h 247650"/>
              <a:gd name="connsiteX1" fmla="*/ 49 w 142924"/>
              <a:gd name="connsiteY1" fmla="*/ 107950 h 247650"/>
              <a:gd name="connsiteX2" fmla="*/ 142924 w 142924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24" h="247650">
                <a:moveTo>
                  <a:pt x="130224" y="247650"/>
                </a:moveTo>
                <a:cubicBezTo>
                  <a:pt x="64078" y="198437"/>
                  <a:pt x="-2068" y="149225"/>
                  <a:pt x="49" y="107950"/>
                </a:cubicBezTo>
                <a:cubicBezTo>
                  <a:pt x="2166" y="66675"/>
                  <a:pt x="72545" y="33337"/>
                  <a:pt x="142924" y="0"/>
                </a:cubicBezTo>
              </a:path>
            </a:pathLst>
          </a:custGeom>
          <a:noFill/>
          <a:ln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文本框 378">
            <a:extLst>
              <a:ext uri="{FF2B5EF4-FFF2-40B4-BE49-F238E27FC236}">
                <a16:creationId xmlns:a16="http://schemas.microsoft.com/office/drawing/2014/main" id="{1C2E491E-DB78-D288-4A6C-F97E33426966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2987175" y="121553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大脑分析加工</a:t>
            </a:r>
          </a:p>
        </p:txBody>
      </p:sp>
      <p:grpSp>
        <p:nvGrpSpPr>
          <p:cNvPr id="382" name="组合 381">
            <a:extLst>
              <a:ext uri="{FF2B5EF4-FFF2-40B4-BE49-F238E27FC236}">
                <a16:creationId xmlns:a16="http://schemas.microsoft.com/office/drawing/2014/main" id="{49A9DBB3-D587-403B-240D-C6E83562E616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1873250" y="1511300"/>
            <a:ext cx="1505509" cy="3959371"/>
            <a:chOff x="1873250" y="1511300"/>
            <a:chExt cx="1505509" cy="3959371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98EBC21-0B82-5725-962F-5EC5EF1211E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1873250" y="1511300"/>
              <a:ext cx="712368" cy="2305050"/>
            </a:xfrm>
            <a:custGeom>
              <a:avLst/>
              <a:gdLst>
                <a:gd name="connsiteX0" fmla="*/ 704850 w 712368"/>
                <a:gd name="connsiteY0" fmla="*/ 0 h 2305050"/>
                <a:gd name="connsiteX1" fmla="*/ 711200 w 712368"/>
                <a:gd name="connsiteY1" fmla="*/ 781050 h 2305050"/>
                <a:gd name="connsiteX2" fmla="*/ 203200 w 712368"/>
                <a:gd name="connsiteY2" fmla="*/ 857250 h 2305050"/>
                <a:gd name="connsiteX3" fmla="*/ 0 w 712368"/>
                <a:gd name="connsiteY3" fmla="*/ 23050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368" h="2305050">
                  <a:moveTo>
                    <a:pt x="704850" y="0"/>
                  </a:moveTo>
                  <a:cubicBezTo>
                    <a:pt x="706967" y="260350"/>
                    <a:pt x="715433" y="631825"/>
                    <a:pt x="711200" y="781050"/>
                  </a:cubicBezTo>
                  <a:cubicBezTo>
                    <a:pt x="541867" y="806450"/>
                    <a:pt x="423333" y="730250"/>
                    <a:pt x="203200" y="857250"/>
                  </a:cubicBezTo>
                  <a:cubicBezTo>
                    <a:pt x="-42333" y="1054100"/>
                    <a:pt x="67733" y="1822450"/>
                    <a:pt x="0" y="2305050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8065C87-72D3-853A-8FF1-B42103ADB5E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2574425" y="2076915"/>
              <a:ext cx="804334" cy="1695429"/>
            </a:xfrm>
            <a:custGeom>
              <a:avLst/>
              <a:gdLst>
                <a:gd name="connsiteX0" fmla="*/ 0 w 804334"/>
                <a:gd name="connsiteY0" fmla="*/ 44428 h 1695429"/>
                <a:gd name="connsiteX1" fmla="*/ 554567 w 804334"/>
                <a:gd name="connsiteY1" fmla="*/ 357695 h 1695429"/>
                <a:gd name="connsiteX2" fmla="*/ 804334 w 804334"/>
                <a:gd name="connsiteY2" fmla="*/ 1695429 h 169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4334" h="1695427">
                  <a:moveTo>
                    <a:pt x="0" y="44428"/>
                  </a:moveTo>
                  <a:cubicBezTo>
                    <a:pt x="173214" y="-90333"/>
                    <a:pt x="422628" y="100873"/>
                    <a:pt x="554567" y="357695"/>
                  </a:cubicBezTo>
                  <a:cubicBezTo>
                    <a:pt x="686506" y="614517"/>
                    <a:pt x="713670" y="1047023"/>
                    <a:pt x="804334" y="1695429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D3227C-4636-A702-3E55-AEBEC1E352C5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2358724" y="2294468"/>
              <a:ext cx="255813" cy="3176203"/>
            </a:xfrm>
            <a:custGeom>
              <a:avLst/>
              <a:gdLst>
                <a:gd name="connsiteX0" fmla="*/ 223609 w 255813"/>
                <a:gd name="connsiteY0" fmla="*/ 0 h 3176203"/>
                <a:gd name="connsiteX1" fmla="*/ 244776 w 255813"/>
                <a:gd name="connsiteY1" fmla="*/ 927100 h 3176203"/>
                <a:gd name="connsiteX2" fmla="*/ 28876 w 255813"/>
                <a:gd name="connsiteY2" fmla="*/ 1079500 h 31762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13" h="3176203">
                  <a:moveTo>
                    <a:pt x="223609" y="0"/>
                  </a:moveTo>
                  <a:cubicBezTo>
                    <a:pt x="246892" y="377119"/>
                    <a:pt x="270176" y="754239"/>
                    <a:pt x="244776" y="927100"/>
                  </a:cubicBezTo>
                  <a:cubicBezTo>
                    <a:pt x="172809" y="977900"/>
                    <a:pt x="80381" y="934861"/>
                    <a:pt x="28876" y="1079500"/>
                  </a:cubicBezTo>
                  <a:cubicBezTo>
                    <a:pt x="-22629" y="1224139"/>
                    <a:pt x="20814" y="2890806"/>
                    <a:pt x="0" y="31762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14CFC1D-A23B-3E49-409B-ED2F1060C1D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H="1">
              <a:off x="2611062" y="3221568"/>
              <a:ext cx="244776" cy="2249103"/>
            </a:xfrm>
            <a:custGeom>
              <a:avLst/>
              <a:gdLst>
                <a:gd name="connsiteX0" fmla="*/ 244776 w 244776"/>
                <a:gd name="connsiteY0" fmla="*/ 0 h 2249103"/>
                <a:gd name="connsiteX1" fmla="*/ 28876 w 244776"/>
                <a:gd name="connsiteY1" fmla="*/ 152400 h 2249103"/>
                <a:gd name="connsiteX2" fmla="*/ 0 w 244776"/>
                <a:gd name="connsiteY2" fmla="*/ 2249103 h 22491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775" h="2249103">
                  <a:moveTo>
                    <a:pt x="244776" y="0"/>
                  </a:moveTo>
                  <a:cubicBezTo>
                    <a:pt x="172809" y="50800"/>
                    <a:pt x="80381" y="7761"/>
                    <a:pt x="28876" y="152400"/>
                  </a:cubicBezTo>
                  <a:cubicBezTo>
                    <a:pt x="-22629" y="297039"/>
                    <a:pt x="20814" y="1963706"/>
                    <a:pt x="0" y="22491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3" name="文本框 382">
            <a:extLst>
              <a:ext uri="{FF2B5EF4-FFF2-40B4-BE49-F238E27FC236}">
                <a16:creationId xmlns:a16="http://schemas.microsoft.com/office/drawing/2014/main" id="{4DA04A5E-18DB-CDE7-E668-797FBBAB9664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3432309" y="3070249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信息传到四肢</a:t>
            </a:r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46A9966C-B96B-C5CA-0411-FBBC152BB1AF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657321" y="3054537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神经系统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308B57AE-08BA-EF46-D2B9-C5FA5926E6C7}"/>
              </a:ext>
            </a:extLst>
          </p:cNvPr>
          <p:cNvCxnSpPr/>
          <p:nvPr>
            <p:custDataLst>
              <p:tags r:id="rId17"/>
            </p:custDataLst>
          </p:nvPr>
        </p:nvCxnSpPr>
        <p:spPr>
          <a:xfrm>
            <a:off x="7864519" y="1383531"/>
            <a:ext cx="690867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直接连接符 579">
            <a:extLst>
              <a:ext uri="{FF2B5EF4-FFF2-40B4-BE49-F238E27FC236}">
                <a16:creationId xmlns:a16="http://schemas.microsoft.com/office/drawing/2014/main" id="{9A0C476A-8356-B293-B951-D8BAD16D66C5}"/>
              </a:ext>
            </a:extLst>
          </p:cNvPr>
          <p:cNvCxnSpPr/>
          <p:nvPr>
            <p:custDataLst>
              <p:tags r:id="rId18"/>
            </p:custDataLst>
          </p:nvPr>
        </p:nvCxnSpPr>
        <p:spPr>
          <a:xfrm flipV="1">
            <a:off x="8073885" y="2603548"/>
            <a:ext cx="599129" cy="3208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1" name="文本框 580">
            <a:extLst>
              <a:ext uri="{FF2B5EF4-FFF2-40B4-BE49-F238E27FC236}">
                <a16:creationId xmlns:a16="http://schemas.microsoft.com/office/drawing/2014/main" id="{1B84CDF2-863F-3DD1-4438-8B6BA64F2573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7463893" y="115416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脑</a:t>
            </a:r>
          </a:p>
        </p:txBody>
      </p:sp>
      <p:sp>
        <p:nvSpPr>
          <p:cNvPr id="582" name="文本框 581">
            <a:extLst>
              <a:ext uri="{FF2B5EF4-FFF2-40B4-BE49-F238E27FC236}">
                <a16:creationId xmlns:a16="http://schemas.microsoft.com/office/drawing/2014/main" id="{AB2BD695-5837-6489-E509-99A58C28E8E4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7289148" y="2437376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脊髓</a:t>
            </a:r>
          </a:p>
        </p:txBody>
      </p:sp>
      <p:sp>
        <p:nvSpPr>
          <p:cNvPr id="19" name="左大括号 18">
            <a:extLst>
              <a:ext uri="{FF2B5EF4-FFF2-40B4-BE49-F238E27FC236}">
                <a16:creationId xmlns:a16="http://schemas.microsoft.com/office/drawing/2014/main" id="{FD5FADB8-8262-9962-DFB8-1C4C1EA97EF2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7063095" y="1336171"/>
            <a:ext cx="260849" cy="135490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3" name="文本框 582">
            <a:extLst>
              <a:ext uri="{FF2B5EF4-FFF2-40B4-BE49-F238E27FC236}">
                <a16:creationId xmlns:a16="http://schemas.microsoft.com/office/drawing/2014/main" id="{9A62D830-D0A8-BE5B-B6E1-88B3281C2052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5974047" y="1761415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中枢神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</p:spTree>
    <p:extLst>
      <p:ext uri="{BB962C8B-B14F-4D97-AF65-F5344CB8AC3E}">
        <p14:creationId xmlns:p14="http://schemas.microsoft.com/office/powerpoint/2010/main" val="485586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1" grpId="0"/>
      <p:bldP spid="582" grpId="0"/>
      <p:bldP spid="19" grpId="0" animBg="1"/>
      <p:bldP spid="58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组合 538">
            <a:extLst>
              <a:ext uri="{FF2B5EF4-FFF2-40B4-BE49-F238E27FC236}">
                <a16:creationId xmlns:a16="http://schemas.microsoft.com/office/drawing/2014/main" id="{E09144B0-A8E9-008E-47C6-2F1B00BBB8C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9032234" y="1652853"/>
            <a:ext cx="1968500" cy="4794250"/>
            <a:chOff x="6614055" y="1555750"/>
            <a:chExt cx="1968500" cy="4794250"/>
          </a:xfrm>
        </p:grpSpPr>
        <p:sp>
          <p:nvSpPr>
            <p:cNvPr id="540" name="Freeform 519">
              <a:extLst>
                <a:ext uri="{FF2B5EF4-FFF2-40B4-BE49-F238E27FC236}">
                  <a16:creationId xmlns:a16="http://schemas.microsoft.com/office/drawing/2014/main" id="{4771AEA6-CE8F-97E3-90E9-09D5940109E8}"/>
                </a:ext>
              </a:extLst>
            </p:cNvPr>
            <p:cNvSpPr/>
            <p:nvPr>
              <p:custDataLst>
                <p:tags r:id="rId535"/>
              </p:custDataLst>
            </p:nvPr>
          </p:nvSpPr>
          <p:spPr bwMode="auto">
            <a:xfrm>
              <a:off x="7155393" y="2392363"/>
              <a:ext cx="431800" cy="352425"/>
            </a:xfrm>
            <a:custGeom>
              <a:avLst/>
              <a:gdLst>
                <a:gd name="T0" fmla="*/ 479 w 204"/>
                <a:gd name="T1" fmla="*/ 1 h 167"/>
                <a:gd name="T2" fmla="*/ 251 w 204"/>
                <a:gd name="T3" fmla="*/ 98 h 167"/>
                <a:gd name="T4" fmla="*/ 0 w 204"/>
                <a:gd name="T5" fmla="*/ 286 h 167"/>
                <a:gd name="T6" fmla="*/ 23 w 204"/>
                <a:gd name="T7" fmla="*/ 350 h 167"/>
                <a:gd name="T8" fmla="*/ 149 w 204"/>
                <a:gd name="T9" fmla="*/ 391 h 167"/>
                <a:gd name="T10" fmla="*/ 151 w 204"/>
                <a:gd name="T11" fmla="*/ 386 h 167"/>
                <a:gd name="T12" fmla="*/ 149 w 204"/>
                <a:gd name="T13" fmla="*/ 383 h 167"/>
                <a:gd name="T14" fmla="*/ 28 w 204"/>
                <a:gd name="T15" fmla="*/ 344 h 167"/>
                <a:gd name="T16" fmla="*/ 7 w 204"/>
                <a:gd name="T17" fmla="*/ 286 h 167"/>
                <a:gd name="T18" fmla="*/ 255 w 204"/>
                <a:gd name="T19" fmla="*/ 106 h 167"/>
                <a:gd name="T20" fmla="*/ 484 w 204"/>
                <a:gd name="T21" fmla="*/ 7 h 167"/>
                <a:gd name="T22" fmla="*/ 484 w 204"/>
                <a:gd name="T23" fmla="*/ 1 h 167"/>
                <a:gd name="T24" fmla="*/ 479 w 204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67">
                  <a:moveTo>
                    <a:pt x="202" y="1"/>
                  </a:moveTo>
                  <a:cubicBezTo>
                    <a:pt x="186" y="20"/>
                    <a:pt x="149" y="30"/>
                    <a:pt x="106" y="42"/>
                  </a:cubicBezTo>
                  <a:cubicBezTo>
                    <a:pt x="37" y="60"/>
                    <a:pt x="1" y="87"/>
                    <a:pt x="0" y="122"/>
                  </a:cubicBezTo>
                  <a:cubicBezTo>
                    <a:pt x="0" y="133"/>
                    <a:pt x="3" y="142"/>
                    <a:pt x="10" y="149"/>
                  </a:cubicBezTo>
                  <a:cubicBezTo>
                    <a:pt x="28" y="167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4"/>
                    <a:pt x="63" y="163"/>
                    <a:pt x="63" y="163"/>
                  </a:cubicBezTo>
                  <a:cubicBezTo>
                    <a:pt x="62" y="163"/>
                    <a:pt x="29" y="164"/>
                    <a:pt x="12" y="147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9"/>
                    <a:pt x="39" y="63"/>
                    <a:pt x="107" y="45"/>
                  </a:cubicBezTo>
                  <a:cubicBezTo>
                    <a:pt x="150" y="33"/>
                    <a:pt x="187" y="22"/>
                    <a:pt x="204" y="3"/>
                  </a:cubicBezTo>
                  <a:cubicBezTo>
                    <a:pt x="204" y="2"/>
                    <a:pt x="204" y="1"/>
                    <a:pt x="204" y="1"/>
                  </a:cubicBezTo>
                  <a:cubicBezTo>
                    <a:pt x="203" y="0"/>
                    <a:pt x="202" y="0"/>
                    <a:pt x="202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520">
              <a:extLst>
                <a:ext uri="{FF2B5EF4-FFF2-40B4-BE49-F238E27FC236}">
                  <a16:creationId xmlns:a16="http://schemas.microsoft.com/office/drawing/2014/main" id="{6ECA8415-5559-E3F2-2381-7E602AF4C72F}"/>
                </a:ext>
              </a:extLst>
            </p:cNvPr>
            <p:cNvSpPr/>
            <p:nvPr>
              <p:custDataLst>
                <p:tags r:id="rId536"/>
              </p:custDataLst>
            </p:nvPr>
          </p:nvSpPr>
          <p:spPr bwMode="auto">
            <a:xfrm>
              <a:off x="7168093" y="2482850"/>
              <a:ext cx="419100" cy="342900"/>
            </a:xfrm>
            <a:custGeom>
              <a:avLst/>
              <a:gdLst>
                <a:gd name="T0" fmla="*/ 464 w 198"/>
                <a:gd name="T1" fmla="*/ 1 h 162"/>
                <a:gd name="T2" fmla="*/ 236 w 198"/>
                <a:gd name="T3" fmla="*/ 97 h 162"/>
                <a:gd name="T4" fmla="*/ 1 w 198"/>
                <a:gd name="T5" fmla="*/ 277 h 162"/>
                <a:gd name="T6" fmla="*/ 27 w 198"/>
                <a:gd name="T7" fmla="*/ 341 h 162"/>
                <a:gd name="T8" fmla="*/ 156 w 198"/>
                <a:gd name="T9" fmla="*/ 379 h 162"/>
                <a:gd name="T10" fmla="*/ 161 w 198"/>
                <a:gd name="T11" fmla="*/ 377 h 162"/>
                <a:gd name="T12" fmla="*/ 156 w 198"/>
                <a:gd name="T13" fmla="*/ 372 h 162"/>
                <a:gd name="T14" fmla="*/ 31 w 198"/>
                <a:gd name="T15" fmla="*/ 336 h 162"/>
                <a:gd name="T16" fmla="*/ 9 w 198"/>
                <a:gd name="T17" fmla="*/ 279 h 162"/>
                <a:gd name="T18" fmla="*/ 240 w 198"/>
                <a:gd name="T19" fmla="*/ 105 h 162"/>
                <a:gd name="T20" fmla="*/ 469 w 198"/>
                <a:gd name="T21" fmla="*/ 5 h 162"/>
                <a:gd name="T22" fmla="*/ 469 w 198"/>
                <a:gd name="T23" fmla="*/ 0 h 162"/>
                <a:gd name="T24" fmla="*/ 464 w 198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" h="162">
                  <a:moveTo>
                    <a:pt x="196" y="1"/>
                  </a:moveTo>
                  <a:cubicBezTo>
                    <a:pt x="180" y="19"/>
                    <a:pt x="143" y="30"/>
                    <a:pt x="100" y="41"/>
                  </a:cubicBezTo>
                  <a:cubicBezTo>
                    <a:pt x="52" y="54"/>
                    <a:pt x="2" y="73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9" y="162"/>
                    <a:pt x="65" y="160"/>
                    <a:pt x="66" y="160"/>
                  </a:cubicBezTo>
                  <a:cubicBezTo>
                    <a:pt x="67" y="160"/>
                    <a:pt x="68" y="160"/>
                    <a:pt x="68" y="159"/>
                  </a:cubicBezTo>
                  <a:cubicBezTo>
                    <a:pt x="67" y="158"/>
                    <a:pt x="67" y="157"/>
                    <a:pt x="66" y="157"/>
                  </a:cubicBezTo>
                  <a:cubicBezTo>
                    <a:pt x="66" y="157"/>
                    <a:pt x="30" y="159"/>
                    <a:pt x="13" y="142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5"/>
                    <a:pt x="54" y="57"/>
                    <a:pt x="101" y="44"/>
                  </a:cubicBezTo>
                  <a:cubicBezTo>
                    <a:pt x="144" y="33"/>
                    <a:pt x="181" y="22"/>
                    <a:pt x="198" y="2"/>
                  </a:cubicBezTo>
                  <a:cubicBezTo>
                    <a:pt x="198" y="2"/>
                    <a:pt x="198" y="1"/>
                    <a:pt x="198" y="0"/>
                  </a:cubicBezTo>
                  <a:cubicBezTo>
                    <a:pt x="197" y="0"/>
                    <a:pt x="196" y="0"/>
                    <a:pt x="19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521">
              <a:extLst>
                <a:ext uri="{FF2B5EF4-FFF2-40B4-BE49-F238E27FC236}">
                  <a16:creationId xmlns:a16="http://schemas.microsoft.com/office/drawing/2014/main" id="{5D2BDE94-19C6-9660-B0B7-79BEAD4E124B}"/>
                </a:ext>
              </a:extLst>
            </p:cNvPr>
            <p:cNvSpPr/>
            <p:nvPr>
              <p:custDataLst>
                <p:tags r:id="rId537"/>
              </p:custDataLst>
            </p:nvPr>
          </p:nvSpPr>
          <p:spPr bwMode="auto">
            <a:xfrm>
              <a:off x="7183968" y="2566988"/>
              <a:ext cx="403225" cy="338137"/>
            </a:xfrm>
            <a:custGeom>
              <a:avLst/>
              <a:gdLst>
                <a:gd name="T0" fmla="*/ 449 w 190"/>
                <a:gd name="T1" fmla="*/ 1 h 160"/>
                <a:gd name="T2" fmla="*/ 219 w 190"/>
                <a:gd name="T3" fmla="*/ 97 h 160"/>
                <a:gd name="T4" fmla="*/ 1 w 190"/>
                <a:gd name="T5" fmla="*/ 277 h 160"/>
                <a:gd name="T6" fmla="*/ 27 w 190"/>
                <a:gd name="T7" fmla="*/ 341 h 160"/>
                <a:gd name="T8" fmla="*/ 155 w 190"/>
                <a:gd name="T9" fmla="*/ 373 h 160"/>
                <a:gd name="T10" fmla="*/ 158 w 190"/>
                <a:gd name="T11" fmla="*/ 369 h 160"/>
                <a:gd name="T12" fmla="*/ 155 w 190"/>
                <a:gd name="T13" fmla="*/ 365 h 160"/>
                <a:gd name="T14" fmla="*/ 31 w 190"/>
                <a:gd name="T15" fmla="*/ 333 h 160"/>
                <a:gd name="T16" fmla="*/ 9 w 190"/>
                <a:gd name="T17" fmla="*/ 278 h 160"/>
                <a:gd name="T18" fmla="*/ 222 w 190"/>
                <a:gd name="T19" fmla="*/ 105 h 160"/>
                <a:gd name="T20" fmla="*/ 455 w 190"/>
                <a:gd name="T21" fmla="*/ 5 h 160"/>
                <a:gd name="T22" fmla="*/ 455 w 190"/>
                <a:gd name="T23" fmla="*/ 0 h 160"/>
                <a:gd name="T24" fmla="*/ 449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188" y="1"/>
                  </a:moveTo>
                  <a:cubicBezTo>
                    <a:pt x="172" y="19"/>
                    <a:pt x="135" y="30"/>
                    <a:pt x="92" y="41"/>
                  </a:cubicBezTo>
                  <a:cubicBezTo>
                    <a:pt x="50" y="52"/>
                    <a:pt x="2" y="71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8" y="160"/>
                    <a:pt x="63" y="158"/>
                    <a:pt x="65" y="158"/>
                  </a:cubicBezTo>
                  <a:cubicBezTo>
                    <a:pt x="66" y="158"/>
                    <a:pt x="66" y="157"/>
                    <a:pt x="66" y="156"/>
                  </a:cubicBezTo>
                  <a:cubicBezTo>
                    <a:pt x="66" y="155"/>
                    <a:pt x="65" y="155"/>
                    <a:pt x="65" y="155"/>
                  </a:cubicBezTo>
                  <a:cubicBezTo>
                    <a:pt x="64" y="155"/>
                    <a:pt x="30" y="157"/>
                    <a:pt x="13" y="141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4"/>
                    <a:pt x="50" y="56"/>
                    <a:pt x="93" y="44"/>
                  </a:cubicBezTo>
                  <a:cubicBezTo>
                    <a:pt x="136" y="33"/>
                    <a:pt x="173" y="22"/>
                    <a:pt x="190" y="2"/>
                  </a:cubicBezTo>
                  <a:cubicBezTo>
                    <a:pt x="190" y="2"/>
                    <a:pt x="190" y="1"/>
                    <a:pt x="190" y="0"/>
                  </a:cubicBezTo>
                  <a:cubicBezTo>
                    <a:pt x="189" y="0"/>
                    <a:pt x="188" y="0"/>
                    <a:pt x="18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522">
              <a:extLst>
                <a:ext uri="{FF2B5EF4-FFF2-40B4-BE49-F238E27FC236}">
                  <a16:creationId xmlns:a16="http://schemas.microsoft.com/office/drawing/2014/main" id="{A82D3801-5A03-9BC9-B439-1764EC033516}"/>
                </a:ext>
              </a:extLst>
            </p:cNvPr>
            <p:cNvSpPr/>
            <p:nvPr>
              <p:custDataLst>
                <p:tags r:id="rId538"/>
              </p:custDataLst>
            </p:nvPr>
          </p:nvSpPr>
          <p:spPr bwMode="auto">
            <a:xfrm>
              <a:off x="7199843" y="2652713"/>
              <a:ext cx="387350" cy="282575"/>
            </a:xfrm>
            <a:custGeom>
              <a:avLst/>
              <a:gdLst>
                <a:gd name="T0" fmla="*/ 428 w 183"/>
                <a:gd name="T1" fmla="*/ 1 h 134"/>
                <a:gd name="T2" fmla="*/ 201 w 183"/>
                <a:gd name="T3" fmla="*/ 96 h 134"/>
                <a:gd name="T4" fmla="*/ 0 w 183"/>
                <a:gd name="T5" fmla="*/ 242 h 134"/>
                <a:gd name="T6" fmla="*/ 48 w 183"/>
                <a:gd name="T7" fmla="*/ 313 h 134"/>
                <a:gd name="T8" fmla="*/ 52 w 183"/>
                <a:gd name="T9" fmla="*/ 308 h 134"/>
                <a:gd name="T10" fmla="*/ 49 w 183"/>
                <a:gd name="T11" fmla="*/ 307 h 134"/>
                <a:gd name="T12" fmla="*/ 7 w 183"/>
                <a:gd name="T13" fmla="*/ 242 h 134"/>
                <a:gd name="T14" fmla="*/ 204 w 183"/>
                <a:gd name="T15" fmla="*/ 102 h 134"/>
                <a:gd name="T16" fmla="*/ 433 w 183"/>
                <a:gd name="T17" fmla="*/ 5 h 134"/>
                <a:gd name="T18" fmla="*/ 433 w 183"/>
                <a:gd name="T19" fmla="*/ 0 h 134"/>
                <a:gd name="T20" fmla="*/ 428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181" y="1"/>
                  </a:moveTo>
                  <a:cubicBezTo>
                    <a:pt x="165" y="19"/>
                    <a:pt x="128" y="30"/>
                    <a:pt x="85" y="41"/>
                  </a:cubicBezTo>
                  <a:cubicBezTo>
                    <a:pt x="46" y="52"/>
                    <a:pt x="0" y="74"/>
                    <a:pt x="0" y="103"/>
                  </a:cubicBezTo>
                  <a:cubicBezTo>
                    <a:pt x="0" y="130"/>
                    <a:pt x="20" y="134"/>
                    <a:pt x="20" y="134"/>
                  </a:cubicBezTo>
                  <a:cubicBezTo>
                    <a:pt x="21" y="134"/>
                    <a:pt x="22" y="133"/>
                    <a:pt x="22" y="132"/>
                  </a:cubicBezTo>
                  <a:cubicBezTo>
                    <a:pt x="22" y="132"/>
                    <a:pt x="21" y="131"/>
                    <a:pt x="21" y="131"/>
                  </a:cubicBezTo>
                  <a:cubicBezTo>
                    <a:pt x="20" y="131"/>
                    <a:pt x="3" y="128"/>
                    <a:pt x="3" y="103"/>
                  </a:cubicBezTo>
                  <a:cubicBezTo>
                    <a:pt x="3" y="77"/>
                    <a:pt x="45" y="55"/>
                    <a:pt x="86" y="44"/>
                  </a:cubicBezTo>
                  <a:cubicBezTo>
                    <a:pt x="129" y="33"/>
                    <a:pt x="166" y="22"/>
                    <a:pt x="183" y="2"/>
                  </a:cubicBezTo>
                  <a:cubicBezTo>
                    <a:pt x="183" y="2"/>
                    <a:pt x="183" y="1"/>
                    <a:pt x="183" y="0"/>
                  </a:cubicBezTo>
                  <a:cubicBezTo>
                    <a:pt x="182" y="0"/>
                    <a:pt x="181" y="0"/>
                    <a:pt x="18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523">
              <a:extLst>
                <a:ext uri="{FF2B5EF4-FFF2-40B4-BE49-F238E27FC236}">
                  <a16:creationId xmlns:a16="http://schemas.microsoft.com/office/drawing/2014/main" id="{8250426D-6917-6329-91AE-F02A7B35B109}"/>
                </a:ext>
              </a:extLst>
            </p:cNvPr>
            <p:cNvSpPr/>
            <p:nvPr>
              <p:custDataLst>
                <p:tags r:id="rId539"/>
              </p:custDataLst>
            </p:nvPr>
          </p:nvSpPr>
          <p:spPr bwMode="auto">
            <a:xfrm>
              <a:off x="7155393" y="2297113"/>
              <a:ext cx="431800" cy="350837"/>
            </a:xfrm>
            <a:custGeom>
              <a:avLst/>
              <a:gdLst>
                <a:gd name="T0" fmla="*/ 476 w 204"/>
                <a:gd name="T1" fmla="*/ 1 h 166"/>
                <a:gd name="T2" fmla="*/ 320 w 204"/>
                <a:gd name="T3" fmla="*/ 84 h 166"/>
                <a:gd name="T4" fmla="*/ 251 w 204"/>
                <a:gd name="T5" fmla="*/ 97 h 166"/>
                <a:gd name="T6" fmla="*/ 0 w 204"/>
                <a:gd name="T7" fmla="*/ 285 h 166"/>
                <a:gd name="T8" fmla="*/ 23 w 204"/>
                <a:gd name="T9" fmla="*/ 349 h 166"/>
                <a:gd name="T10" fmla="*/ 149 w 204"/>
                <a:gd name="T11" fmla="*/ 391 h 166"/>
                <a:gd name="T12" fmla="*/ 151 w 204"/>
                <a:gd name="T13" fmla="*/ 386 h 166"/>
                <a:gd name="T14" fmla="*/ 149 w 204"/>
                <a:gd name="T15" fmla="*/ 385 h 166"/>
                <a:gd name="T16" fmla="*/ 28 w 204"/>
                <a:gd name="T17" fmla="*/ 343 h 166"/>
                <a:gd name="T18" fmla="*/ 7 w 204"/>
                <a:gd name="T19" fmla="*/ 288 h 166"/>
                <a:gd name="T20" fmla="*/ 255 w 204"/>
                <a:gd name="T21" fmla="*/ 105 h 166"/>
                <a:gd name="T22" fmla="*/ 321 w 204"/>
                <a:gd name="T23" fmla="*/ 91 h 166"/>
                <a:gd name="T24" fmla="*/ 484 w 204"/>
                <a:gd name="T25" fmla="*/ 5 h 166"/>
                <a:gd name="T26" fmla="*/ 484 w 204"/>
                <a:gd name="T27" fmla="*/ 0 h 166"/>
                <a:gd name="T28" fmla="*/ 476 w 204"/>
                <a:gd name="T29" fmla="*/ 1 h 1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4" h="166">
                  <a:moveTo>
                    <a:pt x="201" y="1"/>
                  </a:moveTo>
                  <a:cubicBezTo>
                    <a:pt x="184" y="24"/>
                    <a:pt x="164" y="29"/>
                    <a:pt x="135" y="3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37" y="60"/>
                    <a:pt x="1" y="87"/>
                    <a:pt x="0" y="121"/>
                  </a:cubicBezTo>
                  <a:cubicBezTo>
                    <a:pt x="0" y="132"/>
                    <a:pt x="3" y="141"/>
                    <a:pt x="10" y="148"/>
                  </a:cubicBezTo>
                  <a:cubicBezTo>
                    <a:pt x="28" y="166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3"/>
                    <a:pt x="63" y="163"/>
                    <a:pt x="63" y="163"/>
                  </a:cubicBezTo>
                  <a:cubicBezTo>
                    <a:pt x="62" y="163"/>
                    <a:pt x="29" y="163"/>
                    <a:pt x="12" y="146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8"/>
                    <a:pt x="39" y="62"/>
                    <a:pt x="107" y="44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65" y="31"/>
                    <a:pt x="186" y="27"/>
                    <a:pt x="204" y="2"/>
                  </a:cubicBezTo>
                  <a:cubicBezTo>
                    <a:pt x="204" y="2"/>
                    <a:pt x="204" y="1"/>
                    <a:pt x="204" y="0"/>
                  </a:cubicBezTo>
                  <a:cubicBezTo>
                    <a:pt x="203" y="0"/>
                    <a:pt x="202" y="0"/>
                    <a:pt x="20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524">
              <a:extLst>
                <a:ext uri="{FF2B5EF4-FFF2-40B4-BE49-F238E27FC236}">
                  <a16:creationId xmlns:a16="http://schemas.microsoft.com/office/drawing/2014/main" id="{52EEBBFC-8AD6-2086-FBDC-87C9B2DACA44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 bwMode="auto">
            <a:xfrm>
              <a:off x="7155393" y="2241550"/>
              <a:ext cx="427038" cy="319087"/>
            </a:xfrm>
            <a:custGeom>
              <a:avLst/>
              <a:gdLst>
                <a:gd name="T0" fmla="*/ 470 w 202"/>
                <a:gd name="T1" fmla="*/ 1 h 151"/>
                <a:gd name="T2" fmla="*/ 349 w 202"/>
                <a:gd name="T3" fmla="*/ 48 h 151"/>
                <a:gd name="T4" fmla="*/ 250 w 202"/>
                <a:gd name="T5" fmla="*/ 69 h 151"/>
                <a:gd name="T6" fmla="*/ 1 w 202"/>
                <a:gd name="T7" fmla="*/ 237 h 151"/>
                <a:gd name="T8" fmla="*/ 161 w 202"/>
                <a:gd name="T9" fmla="*/ 357 h 151"/>
                <a:gd name="T10" fmla="*/ 165 w 202"/>
                <a:gd name="T11" fmla="*/ 354 h 151"/>
                <a:gd name="T12" fmla="*/ 161 w 202"/>
                <a:gd name="T13" fmla="*/ 349 h 151"/>
                <a:gd name="T14" fmla="*/ 9 w 202"/>
                <a:gd name="T15" fmla="*/ 241 h 151"/>
                <a:gd name="T16" fmla="*/ 252 w 202"/>
                <a:gd name="T17" fmla="*/ 76 h 151"/>
                <a:gd name="T18" fmla="*/ 349 w 202"/>
                <a:gd name="T19" fmla="*/ 55 h 151"/>
                <a:gd name="T20" fmla="*/ 475 w 202"/>
                <a:gd name="T21" fmla="*/ 7 h 151"/>
                <a:gd name="T22" fmla="*/ 475 w 202"/>
                <a:gd name="T23" fmla="*/ 1 h 151"/>
                <a:gd name="T24" fmla="*/ 470 w 20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51">
                  <a:moveTo>
                    <a:pt x="199" y="1"/>
                  </a:moveTo>
                  <a:cubicBezTo>
                    <a:pt x="189" y="13"/>
                    <a:pt x="172" y="16"/>
                    <a:pt x="148" y="20"/>
                  </a:cubicBezTo>
                  <a:cubicBezTo>
                    <a:pt x="136" y="22"/>
                    <a:pt x="122" y="25"/>
                    <a:pt x="106" y="29"/>
                  </a:cubicBezTo>
                  <a:cubicBezTo>
                    <a:pt x="60" y="41"/>
                    <a:pt x="3" y="56"/>
                    <a:pt x="1" y="101"/>
                  </a:cubicBezTo>
                  <a:cubicBezTo>
                    <a:pt x="0" y="146"/>
                    <a:pt x="67" y="151"/>
                    <a:pt x="68" y="151"/>
                  </a:cubicBezTo>
                  <a:cubicBezTo>
                    <a:pt x="69" y="151"/>
                    <a:pt x="69" y="150"/>
                    <a:pt x="70" y="150"/>
                  </a:cubicBezTo>
                  <a:cubicBezTo>
                    <a:pt x="70" y="149"/>
                    <a:pt x="69" y="148"/>
                    <a:pt x="68" y="148"/>
                  </a:cubicBezTo>
                  <a:cubicBezTo>
                    <a:pt x="67" y="148"/>
                    <a:pt x="3" y="144"/>
                    <a:pt x="4" y="102"/>
                  </a:cubicBezTo>
                  <a:cubicBezTo>
                    <a:pt x="6" y="58"/>
                    <a:pt x="62" y="44"/>
                    <a:pt x="107" y="32"/>
                  </a:cubicBezTo>
                  <a:cubicBezTo>
                    <a:pt x="122" y="28"/>
                    <a:pt x="136" y="25"/>
                    <a:pt x="148" y="23"/>
                  </a:cubicBezTo>
                  <a:cubicBezTo>
                    <a:pt x="173" y="19"/>
                    <a:pt x="190" y="16"/>
                    <a:pt x="201" y="3"/>
                  </a:cubicBezTo>
                  <a:cubicBezTo>
                    <a:pt x="202" y="3"/>
                    <a:pt x="202" y="2"/>
                    <a:pt x="201" y="1"/>
                  </a:cubicBezTo>
                  <a:cubicBezTo>
                    <a:pt x="200" y="0"/>
                    <a:pt x="199" y="1"/>
                    <a:pt x="19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525">
              <a:extLst>
                <a:ext uri="{FF2B5EF4-FFF2-40B4-BE49-F238E27FC236}">
                  <a16:creationId xmlns:a16="http://schemas.microsoft.com/office/drawing/2014/main" id="{B85E964B-7DE3-61FF-C9B0-C90BD50EE9C5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 bwMode="auto">
            <a:xfrm>
              <a:off x="7163330" y="2170113"/>
              <a:ext cx="419100" cy="304800"/>
            </a:xfrm>
            <a:custGeom>
              <a:avLst/>
              <a:gdLst>
                <a:gd name="T0" fmla="*/ 463 w 198"/>
                <a:gd name="T1" fmla="*/ 1 h 144"/>
                <a:gd name="T2" fmla="*/ 341 w 198"/>
                <a:gd name="T3" fmla="*/ 44 h 144"/>
                <a:gd name="T4" fmla="*/ 241 w 198"/>
                <a:gd name="T5" fmla="*/ 65 h 144"/>
                <a:gd name="T6" fmla="*/ 207 w 198"/>
                <a:gd name="T7" fmla="*/ 76 h 144"/>
                <a:gd name="T8" fmla="*/ 1 w 198"/>
                <a:gd name="T9" fmla="*/ 220 h 144"/>
                <a:gd name="T10" fmla="*/ 155 w 198"/>
                <a:gd name="T11" fmla="*/ 341 h 144"/>
                <a:gd name="T12" fmla="*/ 159 w 198"/>
                <a:gd name="T13" fmla="*/ 340 h 144"/>
                <a:gd name="T14" fmla="*/ 155 w 198"/>
                <a:gd name="T15" fmla="*/ 335 h 144"/>
                <a:gd name="T16" fmla="*/ 9 w 198"/>
                <a:gd name="T17" fmla="*/ 223 h 144"/>
                <a:gd name="T18" fmla="*/ 208 w 198"/>
                <a:gd name="T19" fmla="*/ 84 h 144"/>
                <a:gd name="T20" fmla="*/ 244 w 198"/>
                <a:gd name="T21" fmla="*/ 73 h 144"/>
                <a:gd name="T22" fmla="*/ 341 w 198"/>
                <a:gd name="T23" fmla="*/ 52 h 144"/>
                <a:gd name="T24" fmla="*/ 468 w 198"/>
                <a:gd name="T25" fmla="*/ 5 h 144"/>
                <a:gd name="T26" fmla="*/ 468 w 198"/>
                <a:gd name="T27" fmla="*/ 0 h 144"/>
                <a:gd name="T28" fmla="*/ 463 w 198"/>
                <a:gd name="T29" fmla="*/ 1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44">
                  <a:moveTo>
                    <a:pt x="195" y="1"/>
                  </a:moveTo>
                  <a:cubicBezTo>
                    <a:pt x="185" y="12"/>
                    <a:pt x="168" y="15"/>
                    <a:pt x="144" y="19"/>
                  </a:cubicBezTo>
                  <a:cubicBezTo>
                    <a:pt x="132" y="22"/>
                    <a:pt x="118" y="24"/>
                    <a:pt x="102" y="28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46" y="42"/>
                    <a:pt x="2" y="53"/>
                    <a:pt x="1" y="93"/>
                  </a:cubicBezTo>
                  <a:cubicBezTo>
                    <a:pt x="0" y="138"/>
                    <a:pt x="65" y="144"/>
                    <a:pt x="65" y="144"/>
                  </a:cubicBezTo>
                  <a:cubicBezTo>
                    <a:pt x="66" y="144"/>
                    <a:pt x="67" y="144"/>
                    <a:pt x="67" y="143"/>
                  </a:cubicBezTo>
                  <a:cubicBezTo>
                    <a:pt x="67" y="142"/>
                    <a:pt x="66" y="141"/>
                    <a:pt x="65" y="141"/>
                  </a:cubicBezTo>
                  <a:cubicBezTo>
                    <a:pt x="65" y="141"/>
                    <a:pt x="3" y="136"/>
                    <a:pt x="4" y="94"/>
                  </a:cubicBezTo>
                  <a:cubicBezTo>
                    <a:pt x="5" y="55"/>
                    <a:pt x="47" y="45"/>
                    <a:pt x="88" y="35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18" y="27"/>
                    <a:pt x="132" y="25"/>
                    <a:pt x="144" y="22"/>
                  </a:cubicBezTo>
                  <a:cubicBezTo>
                    <a:pt x="169" y="18"/>
                    <a:pt x="186" y="15"/>
                    <a:pt x="197" y="2"/>
                  </a:cubicBezTo>
                  <a:cubicBezTo>
                    <a:pt x="198" y="2"/>
                    <a:pt x="198" y="1"/>
                    <a:pt x="197" y="0"/>
                  </a:cubicBezTo>
                  <a:cubicBezTo>
                    <a:pt x="196" y="0"/>
                    <a:pt x="195" y="0"/>
                    <a:pt x="19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7" name="Freeform 526">
              <a:extLst>
                <a:ext uri="{FF2B5EF4-FFF2-40B4-BE49-F238E27FC236}">
                  <a16:creationId xmlns:a16="http://schemas.microsoft.com/office/drawing/2014/main" id="{FD85A861-B5B8-7932-1BE6-9F8D235E9034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 bwMode="auto">
            <a:xfrm>
              <a:off x="7244293" y="2706688"/>
              <a:ext cx="355600" cy="274637"/>
            </a:xfrm>
            <a:custGeom>
              <a:avLst/>
              <a:gdLst>
                <a:gd name="T0" fmla="*/ 391 w 168"/>
                <a:gd name="T1" fmla="*/ 1 h 130"/>
                <a:gd name="T2" fmla="*/ 284 w 168"/>
                <a:gd name="T3" fmla="*/ 71 h 130"/>
                <a:gd name="T4" fmla="*/ 177 w 168"/>
                <a:gd name="T5" fmla="*/ 112 h 130"/>
                <a:gd name="T6" fmla="*/ 5 w 168"/>
                <a:gd name="T7" fmla="*/ 241 h 130"/>
                <a:gd name="T8" fmla="*/ 7 w 168"/>
                <a:gd name="T9" fmla="*/ 283 h 130"/>
                <a:gd name="T10" fmla="*/ 31 w 168"/>
                <a:gd name="T11" fmla="*/ 299 h 130"/>
                <a:gd name="T12" fmla="*/ 119 w 168"/>
                <a:gd name="T13" fmla="*/ 271 h 130"/>
                <a:gd name="T14" fmla="*/ 119 w 168"/>
                <a:gd name="T15" fmla="*/ 266 h 130"/>
                <a:gd name="T16" fmla="*/ 113 w 168"/>
                <a:gd name="T17" fmla="*/ 263 h 130"/>
                <a:gd name="T18" fmla="*/ 33 w 168"/>
                <a:gd name="T19" fmla="*/ 293 h 130"/>
                <a:gd name="T20" fmla="*/ 15 w 168"/>
                <a:gd name="T21" fmla="*/ 278 h 130"/>
                <a:gd name="T22" fmla="*/ 12 w 168"/>
                <a:gd name="T23" fmla="*/ 242 h 130"/>
                <a:gd name="T24" fmla="*/ 180 w 168"/>
                <a:gd name="T25" fmla="*/ 118 h 130"/>
                <a:gd name="T26" fmla="*/ 287 w 168"/>
                <a:gd name="T27" fmla="*/ 76 h 130"/>
                <a:gd name="T28" fmla="*/ 396 w 168"/>
                <a:gd name="T29" fmla="*/ 5 h 130"/>
                <a:gd name="T30" fmla="*/ 396 w 168"/>
                <a:gd name="T31" fmla="*/ 0 h 130"/>
                <a:gd name="T32" fmla="*/ 391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165" y="1"/>
                  </a:moveTo>
                  <a:cubicBezTo>
                    <a:pt x="159" y="16"/>
                    <a:pt x="145" y="21"/>
                    <a:pt x="120" y="30"/>
                  </a:cubicBezTo>
                  <a:cubicBezTo>
                    <a:pt x="108" y="34"/>
                    <a:pt x="93" y="39"/>
                    <a:pt x="75" y="47"/>
                  </a:cubicBezTo>
                  <a:cubicBezTo>
                    <a:pt x="35" y="64"/>
                    <a:pt x="8" y="84"/>
                    <a:pt x="2" y="102"/>
                  </a:cubicBezTo>
                  <a:cubicBezTo>
                    <a:pt x="0" y="109"/>
                    <a:pt x="0" y="114"/>
                    <a:pt x="3" y="120"/>
                  </a:cubicBezTo>
                  <a:cubicBezTo>
                    <a:pt x="6" y="124"/>
                    <a:pt x="9" y="126"/>
                    <a:pt x="13" y="127"/>
                  </a:cubicBezTo>
                  <a:cubicBezTo>
                    <a:pt x="28" y="130"/>
                    <a:pt x="49" y="115"/>
                    <a:pt x="50" y="115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9" y="112"/>
                    <a:pt x="48" y="112"/>
                    <a:pt x="48" y="112"/>
                  </a:cubicBezTo>
                  <a:cubicBezTo>
                    <a:pt x="48" y="112"/>
                    <a:pt x="27" y="127"/>
                    <a:pt x="14" y="124"/>
                  </a:cubicBezTo>
                  <a:cubicBezTo>
                    <a:pt x="11" y="123"/>
                    <a:pt x="8" y="121"/>
                    <a:pt x="6" y="118"/>
                  </a:cubicBezTo>
                  <a:cubicBezTo>
                    <a:pt x="3" y="114"/>
                    <a:pt x="3" y="109"/>
                    <a:pt x="5" y="103"/>
                  </a:cubicBezTo>
                  <a:cubicBezTo>
                    <a:pt x="11" y="86"/>
                    <a:pt x="37" y="66"/>
                    <a:pt x="76" y="50"/>
                  </a:cubicBezTo>
                  <a:cubicBezTo>
                    <a:pt x="94" y="42"/>
                    <a:pt x="109" y="37"/>
                    <a:pt x="121" y="32"/>
                  </a:cubicBezTo>
                  <a:cubicBezTo>
                    <a:pt x="147" y="23"/>
                    <a:pt x="162" y="18"/>
                    <a:pt x="167" y="2"/>
                  </a:cubicBezTo>
                  <a:cubicBezTo>
                    <a:pt x="168" y="1"/>
                    <a:pt x="167" y="0"/>
                    <a:pt x="167" y="0"/>
                  </a:cubicBezTo>
                  <a:cubicBezTo>
                    <a:pt x="166" y="0"/>
                    <a:pt x="165" y="0"/>
                    <a:pt x="16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527">
              <a:extLst>
                <a:ext uri="{FF2B5EF4-FFF2-40B4-BE49-F238E27FC236}">
                  <a16:creationId xmlns:a16="http://schemas.microsoft.com/office/drawing/2014/main" id="{0A529CC3-07B5-A1AF-0E23-0DA9C6A98A91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 bwMode="auto">
            <a:xfrm>
              <a:off x="7193493" y="2120900"/>
              <a:ext cx="384175" cy="255587"/>
            </a:xfrm>
            <a:custGeom>
              <a:avLst/>
              <a:gdLst>
                <a:gd name="T0" fmla="*/ 423 w 182"/>
                <a:gd name="T1" fmla="*/ 1 h 121"/>
                <a:gd name="T2" fmla="*/ 294 w 182"/>
                <a:gd name="T3" fmla="*/ 36 h 121"/>
                <a:gd name="T4" fmla="*/ 173 w 182"/>
                <a:gd name="T5" fmla="*/ 52 h 121"/>
                <a:gd name="T6" fmla="*/ 5 w 182"/>
                <a:gd name="T7" fmla="*/ 173 h 121"/>
                <a:gd name="T8" fmla="*/ 138 w 182"/>
                <a:gd name="T9" fmla="*/ 285 h 121"/>
                <a:gd name="T10" fmla="*/ 144 w 182"/>
                <a:gd name="T11" fmla="*/ 283 h 121"/>
                <a:gd name="T12" fmla="*/ 141 w 182"/>
                <a:gd name="T13" fmla="*/ 278 h 121"/>
                <a:gd name="T14" fmla="*/ 12 w 182"/>
                <a:gd name="T15" fmla="*/ 173 h 121"/>
                <a:gd name="T16" fmla="*/ 173 w 182"/>
                <a:gd name="T17" fmla="*/ 59 h 121"/>
                <a:gd name="T18" fmla="*/ 294 w 182"/>
                <a:gd name="T19" fmla="*/ 43 h 121"/>
                <a:gd name="T20" fmla="*/ 428 w 182"/>
                <a:gd name="T21" fmla="*/ 7 h 121"/>
                <a:gd name="T22" fmla="*/ 428 w 182"/>
                <a:gd name="T23" fmla="*/ 1 h 121"/>
                <a:gd name="T24" fmla="*/ 423 w 182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120">
                  <a:moveTo>
                    <a:pt x="180" y="1"/>
                  </a:moveTo>
                  <a:cubicBezTo>
                    <a:pt x="170" y="13"/>
                    <a:pt x="149" y="14"/>
                    <a:pt x="125" y="15"/>
                  </a:cubicBezTo>
                  <a:cubicBezTo>
                    <a:pt x="109" y="16"/>
                    <a:pt x="91" y="17"/>
                    <a:pt x="74" y="22"/>
                  </a:cubicBezTo>
                  <a:cubicBezTo>
                    <a:pt x="30" y="33"/>
                    <a:pt x="3" y="41"/>
                    <a:pt x="2" y="74"/>
                  </a:cubicBezTo>
                  <a:cubicBezTo>
                    <a:pt x="0" y="108"/>
                    <a:pt x="47" y="120"/>
                    <a:pt x="59" y="121"/>
                  </a:cubicBezTo>
                  <a:cubicBezTo>
                    <a:pt x="60" y="121"/>
                    <a:pt x="61" y="121"/>
                    <a:pt x="61" y="120"/>
                  </a:cubicBezTo>
                  <a:cubicBezTo>
                    <a:pt x="61" y="119"/>
                    <a:pt x="60" y="118"/>
                    <a:pt x="60" y="118"/>
                  </a:cubicBezTo>
                  <a:cubicBezTo>
                    <a:pt x="44" y="117"/>
                    <a:pt x="4" y="104"/>
                    <a:pt x="5" y="74"/>
                  </a:cubicBezTo>
                  <a:cubicBezTo>
                    <a:pt x="6" y="43"/>
                    <a:pt x="31" y="36"/>
                    <a:pt x="74" y="25"/>
                  </a:cubicBezTo>
                  <a:cubicBezTo>
                    <a:pt x="91" y="20"/>
                    <a:pt x="109" y="19"/>
                    <a:pt x="125" y="18"/>
                  </a:cubicBezTo>
                  <a:cubicBezTo>
                    <a:pt x="150" y="17"/>
                    <a:pt x="172" y="15"/>
                    <a:pt x="182" y="3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0" y="0"/>
                    <a:pt x="180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528">
              <a:extLst>
                <a:ext uri="{FF2B5EF4-FFF2-40B4-BE49-F238E27FC236}">
                  <a16:creationId xmlns:a16="http://schemas.microsoft.com/office/drawing/2014/main" id="{1E5A1C21-F00A-32F3-6A60-190A73E1FFBB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 bwMode="auto">
            <a:xfrm>
              <a:off x="7239530" y="2054225"/>
              <a:ext cx="338138" cy="233362"/>
            </a:xfrm>
            <a:custGeom>
              <a:avLst/>
              <a:gdLst>
                <a:gd name="T0" fmla="*/ 373 w 160"/>
                <a:gd name="T1" fmla="*/ 1 h 111"/>
                <a:gd name="T2" fmla="*/ 257 w 160"/>
                <a:gd name="T3" fmla="*/ 33 h 111"/>
                <a:gd name="T4" fmla="*/ 142 w 160"/>
                <a:gd name="T5" fmla="*/ 44 h 111"/>
                <a:gd name="T6" fmla="*/ 1 w 160"/>
                <a:gd name="T7" fmla="*/ 142 h 111"/>
                <a:gd name="T8" fmla="*/ 20 w 160"/>
                <a:gd name="T9" fmla="*/ 199 h 111"/>
                <a:gd name="T10" fmla="*/ 113 w 160"/>
                <a:gd name="T11" fmla="*/ 258 h 111"/>
                <a:gd name="T12" fmla="*/ 118 w 160"/>
                <a:gd name="T13" fmla="*/ 253 h 111"/>
                <a:gd name="T14" fmla="*/ 113 w 160"/>
                <a:gd name="T15" fmla="*/ 250 h 111"/>
                <a:gd name="T16" fmla="*/ 27 w 160"/>
                <a:gd name="T17" fmla="*/ 193 h 111"/>
                <a:gd name="T18" fmla="*/ 9 w 160"/>
                <a:gd name="T19" fmla="*/ 142 h 111"/>
                <a:gd name="T20" fmla="*/ 142 w 160"/>
                <a:gd name="T21" fmla="*/ 50 h 111"/>
                <a:gd name="T22" fmla="*/ 257 w 160"/>
                <a:gd name="T23" fmla="*/ 40 h 111"/>
                <a:gd name="T24" fmla="*/ 378 w 160"/>
                <a:gd name="T25" fmla="*/ 7 h 111"/>
                <a:gd name="T26" fmla="*/ 378 w 160"/>
                <a:gd name="T27" fmla="*/ 1 h 111"/>
                <a:gd name="T28" fmla="*/ 373 w 160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10">
                  <a:moveTo>
                    <a:pt x="158" y="1"/>
                  </a:moveTo>
                  <a:cubicBezTo>
                    <a:pt x="148" y="12"/>
                    <a:pt x="131" y="13"/>
                    <a:pt x="109" y="14"/>
                  </a:cubicBezTo>
                  <a:cubicBezTo>
                    <a:pt x="94" y="14"/>
                    <a:pt x="77" y="15"/>
                    <a:pt x="60" y="19"/>
                  </a:cubicBezTo>
                  <a:cubicBezTo>
                    <a:pt x="22" y="28"/>
                    <a:pt x="6" y="36"/>
                    <a:pt x="1" y="61"/>
                  </a:cubicBezTo>
                  <a:cubicBezTo>
                    <a:pt x="0" y="69"/>
                    <a:pt x="2" y="77"/>
                    <a:pt x="8" y="85"/>
                  </a:cubicBezTo>
                  <a:cubicBezTo>
                    <a:pt x="19" y="99"/>
                    <a:pt x="39" y="110"/>
                    <a:pt x="48" y="111"/>
                  </a:cubicBezTo>
                  <a:cubicBezTo>
                    <a:pt x="49" y="111"/>
                    <a:pt x="49" y="110"/>
                    <a:pt x="50" y="109"/>
                  </a:cubicBezTo>
                  <a:cubicBezTo>
                    <a:pt x="50" y="108"/>
                    <a:pt x="49" y="108"/>
                    <a:pt x="48" y="108"/>
                  </a:cubicBezTo>
                  <a:cubicBezTo>
                    <a:pt x="40" y="107"/>
                    <a:pt x="21" y="97"/>
                    <a:pt x="11" y="83"/>
                  </a:cubicBezTo>
                  <a:cubicBezTo>
                    <a:pt x="5" y="76"/>
                    <a:pt x="3" y="68"/>
                    <a:pt x="4" y="61"/>
                  </a:cubicBezTo>
                  <a:cubicBezTo>
                    <a:pt x="9" y="39"/>
                    <a:pt x="23" y="31"/>
                    <a:pt x="60" y="22"/>
                  </a:cubicBezTo>
                  <a:cubicBezTo>
                    <a:pt x="78" y="18"/>
                    <a:pt x="95" y="17"/>
                    <a:pt x="109" y="17"/>
                  </a:cubicBezTo>
                  <a:cubicBezTo>
                    <a:pt x="131" y="16"/>
                    <a:pt x="150" y="15"/>
                    <a:pt x="160" y="3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59" y="0"/>
                    <a:pt x="158" y="0"/>
                    <a:pt x="15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529">
              <a:extLst>
                <a:ext uri="{FF2B5EF4-FFF2-40B4-BE49-F238E27FC236}">
                  <a16:creationId xmlns:a16="http://schemas.microsoft.com/office/drawing/2014/main" id="{B5572D7C-EA1D-D8D0-91FA-51DC88F1DD8A}"/>
                </a:ext>
              </a:extLst>
            </p:cNvPr>
            <p:cNvSpPr/>
            <p:nvPr>
              <p:custDataLst>
                <p:tags r:id="rId545"/>
              </p:custDataLst>
            </p:nvPr>
          </p:nvSpPr>
          <p:spPr bwMode="auto">
            <a:xfrm>
              <a:off x="7279218" y="1997075"/>
              <a:ext cx="298450" cy="200025"/>
            </a:xfrm>
            <a:custGeom>
              <a:avLst/>
              <a:gdLst>
                <a:gd name="T0" fmla="*/ 329 w 141"/>
                <a:gd name="T1" fmla="*/ 1 h 95"/>
                <a:gd name="T2" fmla="*/ 223 w 141"/>
                <a:gd name="T3" fmla="*/ 36 h 95"/>
                <a:gd name="T4" fmla="*/ 116 w 141"/>
                <a:gd name="T5" fmla="*/ 49 h 95"/>
                <a:gd name="T6" fmla="*/ 5 w 141"/>
                <a:gd name="T7" fmla="*/ 134 h 95"/>
                <a:gd name="T8" fmla="*/ 123 w 141"/>
                <a:gd name="T9" fmla="*/ 221 h 95"/>
                <a:gd name="T10" fmla="*/ 127 w 141"/>
                <a:gd name="T11" fmla="*/ 220 h 95"/>
                <a:gd name="T12" fmla="*/ 123 w 141"/>
                <a:gd name="T13" fmla="*/ 215 h 95"/>
                <a:gd name="T14" fmla="*/ 12 w 141"/>
                <a:gd name="T15" fmla="*/ 135 h 95"/>
                <a:gd name="T16" fmla="*/ 116 w 141"/>
                <a:gd name="T17" fmla="*/ 56 h 95"/>
                <a:gd name="T18" fmla="*/ 223 w 141"/>
                <a:gd name="T19" fmla="*/ 42 h 95"/>
                <a:gd name="T20" fmla="*/ 335 w 141"/>
                <a:gd name="T21" fmla="*/ 7 h 95"/>
                <a:gd name="T22" fmla="*/ 335 w 141"/>
                <a:gd name="T23" fmla="*/ 1 h 95"/>
                <a:gd name="T24" fmla="*/ 329 w 141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1" h="95">
                  <a:moveTo>
                    <a:pt x="139" y="1"/>
                  </a:moveTo>
                  <a:cubicBezTo>
                    <a:pt x="129" y="13"/>
                    <a:pt x="114" y="14"/>
                    <a:pt x="94" y="15"/>
                  </a:cubicBezTo>
                  <a:cubicBezTo>
                    <a:pt x="81" y="16"/>
                    <a:pt x="65" y="17"/>
                    <a:pt x="49" y="21"/>
                  </a:cubicBezTo>
                  <a:cubicBezTo>
                    <a:pt x="20" y="28"/>
                    <a:pt x="4" y="37"/>
                    <a:pt x="2" y="57"/>
                  </a:cubicBezTo>
                  <a:cubicBezTo>
                    <a:pt x="0" y="80"/>
                    <a:pt x="39" y="94"/>
                    <a:pt x="52" y="95"/>
                  </a:cubicBezTo>
                  <a:cubicBezTo>
                    <a:pt x="52" y="95"/>
                    <a:pt x="53" y="94"/>
                    <a:pt x="53" y="94"/>
                  </a:cubicBezTo>
                  <a:cubicBezTo>
                    <a:pt x="53" y="93"/>
                    <a:pt x="53" y="92"/>
                    <a:pt x="52" y="92"/>
                  </a:cubicBezTo>
                  <a:cubicBezTo>
                    <a:pt x="39" y="91"/>
                    <a:pt x="4" y="77"/>
                    <a:pt x="5" y="58"/>
                  </a:cubicBezTo>
                  <a:cubicBezTo>
                    <a:pt x="7" y="39"/>
                    <a:pt x="23" y="31"/>
                    <a:pt x="49" y="24"/>
                  </a:cubicBezTo>
                  <a:cubicBezTo>
                    <a:pt x="66" y="20"/>
                    <a:pt x="81" y="19"/>
                    <a:pt x="94" y="18"/>
                  </a:cubicBezTo>
                  <a:cubicBezTo>
                    <a:pt x="114" y="17"/>
                    <a:pt x="131" y="16"/>
                    <a:pt x="141" y="3"/>
                  </a:cubicBezTo>
                  <a:cubicBezTo>
                    <a:pt x="141" y="2"/>
                    <a:pt x="141" y="2"/>
                    <a:pt x="141" y="1"/>
                  </a:cubicBezTo>
                  <a:cubicBezTo>
                    <a:pt x="140" y="0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530">
              <a:extLst>
                <a:ext uri="{FF2B5EF4-FFF2-40B4-BE49-F238E27FC236}">
                  <a16:creationId xmlns:a16="http://schemas.microsoft.com/office/drawing/2014/main" id="{282F1AA9-A0B5-D8EF-3BD8-B0C6065DABFF}"/>
                </a:ext>
              </a:extLst>
            </p:cNvPr>
            <p:cNvSpPr>
              <a:spLocks noEditPoints="1"/>
            </p:cNvSpPr>
            <p:nvPr>
              <p:custDataLst>
                <p:tags r:id="rId546"/>
              </p:custDataLst>
            </p:nvPr>
          </p:nvSpPr>
          <p:spPr bwMode="auto">
            <a:xfrm>
              <a:off x="6614055" y="1698625"/>
              <a:ext cx="954088" cy="2503487"/>
            </a:xfrm>
            <a:custGeom>
              <a:avLst/>
              <a:gdLst>
                <a:gd name="T0" fmla="*/ 1064 w 450"/>
                <a:gd name="T1" fmla="*/ 256 h 1184"/>
                <a:gd name="T2" fmla="*/ 978 w 450"/>
                <a:gd name="T3" fmla="*/ 229 h 1184"/>
                <a:gd name="T4" fmla="*/ 865 w 450"/>
                <a:gd name="T5" fmla="*/ 268 h 1184"/>
                <a:gd name="T6" fmla="*/ 865 w 450"/>
                <a:gd name="T7" fmla="*/ 261 h 1184"/>
                <a:gd name="T8" fmla="*/ 1058 w 450"/>
                <a:gd name="T9" fmla="*/ 79 h 1184"/>
                <a:gd name="T10" fmla="*/ 1059 w 450"/>
                <a:gd name="T11" fmla="*/ 1 h 1184"/>
                <a:gd name="T12" fmla="*/ 684 w 450"/>
                <a:gd name="T13" fmla="*/ 314 h 1184"/>
                <a:gd name="T14" fmla="*/ 262 w 450"/>
                <a:gd name="T15" fmla="*/ 1116 h 1184"/>
                <a:gd name="T16" fmla="*/ 303 w 450"/>
                <a:gd name="T17" fmla="*/ 1074 h 1184"/>
                <a:gd name="T18" fmla="*/ 296 w 450"/>
                <a:gd name="T19" fmla="*/ 1208 h 1184"/>
                <a:gd name="T20" fmla="*/ 240 w 450"/>
                <a:gd name="T21" fmla="*/ 1458 h 1184"/>
                <a:gd name="T22" fmla="*/ 346 w 450"/>
                <a:gd name="T23" fmla="*/ 862 h 1184"/>
                <a:gd name="T24" fmla="*/ 362 w 450"/>
                <a:gd name="T25" fmla="*/ 1139 h 1184"/>
                <a:gd name="T26" fmla="*/ 170 w 450"/>
                <a:gd name="T27" fmla="*/ 2244 h 1184"/>
                <a:gd name="T28" fmla="*/ 182 w 450"/>
                <a:gd name="T29" fmla="*/ 2170 h 1184"/>
                <a:gd name="T30" fmla="*/ 260 w 450"/>
                <a:gd name="T31" fmla="*/ 1743 h 1184"/>
                <a:gd name="T32" fmla="*/ 341 w 450"/>
                <a:gd name="T33" fmla="*/ 1593 h 1184"/>
                <a:gd name="T34" fmla="*/ 114 w 450"/>
                <a:gd name="T35" fmla="*/ 2417 h 1184"/>
                <a:gd name="T36" fmla="*/ 76 w 450"/>
                <a:gd name="T37" fmla="*/ 2463 h 1184"/>
                <a:gd name="T38" fmla="*/ 152 w 450"/>
                <a:gd name="T39" fmla="*/ 2708 h 1184"/>
                <a:gd name="T40" fmla="*/ 158 w 450"/>
                <a:gd name="T41" fmla="*/ 2513 h 1184"/>
                <a:gd name="T42" fmla="*/ 200 w 450"/>
                <a:gd name="T43" fmla="*/ 2714 h 1184"/>
                <a:gd name="T44" fmla="*/ 218 w 450"/>
                <a:gd name="T45" fmla="*/ 2792 h 1184"/>
                <a:gd name="T46" fmla="*/ 248 w 450"/>
                <a:gd name="T47" fmla="*/ 2784 h 1184"/>
                <a:gd name="T48" fmla="*/ 292 w 450"/>
                <a:gd name="T49" fmla="*/ 2576 h 1184"/>
                <a:gd name="T50" fmla="*/ 296 w 450"/>
                <a:gd name="T51" fmla="*/ 2672 h 1184"/>
                <a:gd name="T52" fmla="*/ 288 w 450"/>
                <a:gd name="T53" fmla="*/ 2533 h 1184"/>
                <a:gd name="T54" fmla="*/ 350 w 450"/>
                <a:gd name="T55" fmla="*/ 2601 h 1184"/>
                <a:gd name="T56" fmla="*/ 339 w 450"/>
                <a:gd name="T57" fmla="*/ 2457 h 1184"/>
                <a:gd name="T58" fmla="*/ 331 w 450"/>
                <a:gd name="T59" fmla="*/ 2415 h 1184"/>
                <a:gd name="T60" fmla="*/ 303 w 450"/>
                <a:gd name="T61" fmla="*/ 2186 h 1184"/>
                <a:gd name="T62" fmla="*/ 554 w 450"/>
                <a:gd name="T63" fmla="*/ 638 h 1184"/>
                <a:gd name="T64" fmla="*/ 1070 w 450"/>
                <a:gd name="T65" fmla="*/ 301 h 1184"/>
                <a:gd name="T66" fmla="*/ 823 w 450"/>
                <a:gd name="T67" fmla="*/ 242 h 1184"/>
                <a:gd name="T68" fmla="*/ 546 w 450"/>
                <a:gd name="T69" fmla="*/ 392 h 1184"/>
                <a:gd name="T70" fmla="*/ 594 w 450"/>
                <a:gd name="T71" fmla="*/ 448 h 1184"/>
                <a:gd name="T72" fmla="*/ 645 w 450"/>
                <a:gd name="T73" fmla="*/ 426 h 1184"/>
                <a:gd name="T74" fmla="*/ 469 w 450"/>
                <a:gd name="T75" fmla="*/ 565 h 1184"/>
                <a:gd name="T76" fmla="*/ 403 w 450"/>
                <a:gd name="T77" fmla="*/ 787 h 1184"/>
                <a:gd name="T78" fmla="*/ 347 w 450"/>
                <a:gd name="T79" fmla="*/ 1593 h 1184"/>
                <a:gd name="T80" fmla="*/ 203 w 450"/>
                <a:gd name="T81" fmla="*/ 2298 h 1184"/>
                <a:gd name="T82" fmla="*/ 243 w 450"/>
                <a:gd name="T83" fmla="*/ 2657 h 1184"/>
                <a:gd name="T84" fmla="*/ 196 w 450"/>
                <a:gd name="T85" fmla="*/ 2592 h 1184"/>
                <a:gd name="T86" fmla="*/ 319 w 450"/>
                <a:gd name="T87" fmla="*/ 2385 h 1184"/>
                <a:gd name="T88" fmla="*/ 270 w 450"/>
                <a:gd name="T89" fmla="*/ 2283 h 1184"/>
                <a:gd name="T90" fmla="*/ 395 w 450"/>
                <a:gd name="T91" fmla="*/ 1894 h 1184"/>
                <a:gd name="T92" fmla="*/ 276 w 450"/>
                <a:gd name="T93" fmla="*/ 2533 h 1184"/>
                <a:gd name="T94" fmla="*/ 170 w 450"/>
                <a:gd name="T95" fmla="*/ 2441 h 1184"/>
                <a:gd name="T96" fmla="*/ 286 w 450"/>
                <a:gd name="T97" fmla="*/ 1934 h 1184"/>
                <a:gd name="T98" fmla="*/ 303 w 450"/>
                <a:gd name="T99" fmla="*/ 2015 h 1184"/>
                <a:gd name="T100" fmla="*/ 346 w 450"/>
                <a:gd name="T101" fmla="*/ 1807 h 1184"/>
                <a:gd name="T102" fmla="*/ 350 w 450"/>
                <a:gd name="T103" fmla="*/ 1632 h 1184"/>
                <a:gd name="T104" fmla="*/ 442 w 450"/>
                <a:gd name="T105" fmla="*/ 1430 h 1184"/>
                <a:gd name="T106" fmla="*/ 419 w 450"/>
                <a:gd name="T107" fmla="*/ 1055 h 1184"/>
                <a:gd name="T108" fmla="*/ 793 w 450"/>
                <a:gd name="T109" fmla="*/ 362 h 1184"/>
                <a:gd name="T110" fmla="*/ 622 w 450"/>
                <a:gd name="T111" fmla="*/ 519 h 1184"/>
                <a:gd name="T112" fmla="*/ 680 w 450"/>
                <a:gd name="T113" fmla="*/ 405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" h="1184">
                  <a:moveTo>
                    <a:pt x="450" y="126"/>
                  </a:moveTo>
                  <a:cubicBezTo>
                    <a:pt x="450" y="125"/>
                    <a:pt x="449" y="125"/>
                    <a:pt x="448" y="125"/>
                  </a:cubicBezTo>
                  <a:cubicBezTo>
                    <a:pt x="444" y="126"/>
                    <a:pt x="433" y="125"/>
                    <a:pt x="421" y="125"/>
                  </a:cubicBezTo>
                  <a:cubicBezTo>
                    <a:pt x="403" y="124"/>
                    <a:pt x="381" y="123"/>
                    <a:pt x="367" y="126"/>
                  </a:cubicBezTo>
                  <a:cubicBezTo>
                    <a:pt x="379" y="118"/>
                    <a:pt x="391" y="112"/>
                    <a:pt x="401" y="108"/>
                  </a:cubicBezTo>
                  <a:cubicBezTo>
                    <a:pt x="415" y="103"/>
                    <a:pt x="425" y="101"/>
                    <a:pt x="445" y="109"/>
                  </a:cubicBezTo>
                  <a:cubicBezTo>
                    <a:pt x="446" y="110"/>
                    <a:pt x="447" y="109"/>
                    <a:pt x="447" y="108"/>
                  </a:cubicBezTo>
                  <a:cubicBezTo>
                    <a:pt x="447" y="108"/>
                    <a:pt x="447" y="107"/>
                    <a:pt x="446" y="106"/>
                  </a:cubicBezTo>
                  <a:cubicBezTo>
                    <a:pt x="429" y="100"/>
                    <a:pt x="419" y="100"/>
                    <a:pt x="408" y="103"/>
                  </a:cubicBezTo>
                  <a:cubicBezTo>
                    <a:pt x="409" y="102"/>
                    <a:pt x="411" y="101"/>
                    <a:pt x="412" y="100"/>
                  </a:cubicBezTo>
                  <a:cubicBezTo>
                    <a:pt x="421" y="93"/>
                    <a:pt x="432" y="84"/>
                    <a:pt x="447" y="84"/>
                  </a:cubicBezTo>
                  <a:cubicBezTo>
                    <a:pt x="448" y="84"/>
                    <a:pt x="449" y="83"/>
                    <a:pt x="449" y="82"/>
                  </a:cubicBezTo>
                  <a:cubicBezTo>
                    <a:pt x="449" y="82"/>
                    <a:pt x="448" y="81"/>
                    <a:pt x="447" y="81"/>
                  </a:cubicBezTo>
                  <a:cubicBezTo>
                    <a:pt x="431" y="81"/>
                    <a:pt x="420" y="90"/>
                    <a:pt x="410" y="97"/>
                  </a:cubicBezTo>
                  <a:cubicBezTo>
                    <a:pt x="406" y="101"/>
                    <a:pt x="402" y="104"/>
                    <a:pt x="398" y="105"/>
                  </a:cubicBezTo>
                  <a:cubicBezTo>
                    <a:pt x="398" y="105"/>
                    <a:pt x="398" y="106"/>
                    <a:pt x="398" y="106"/>
                  </a:cubicBezTo>
                  <a:cubicBezTo>
                    <a:pt x="380" y="113"/>
                    <a:pt x="356" y="129"/>
                    <a:pt x="342" y="142"/>
                  </a:cubicBezTo>
                  <a:cubicBezTo>
                    <a:pt x="342" y="142"/>
                    <a:pt x="342" y="142"/>
                    <a:pt x="341" y="143"/>
                  </a:cubicBezTo>
                  <a:cubicBezTo>
                    <a:pt x="333" y="148"/>
                    <a:pt x="325" y="149"/>
                    <a:pt x="315" y="150"/>
                  </a:cubicBezTo>
                  <a:cubicBezTo>
                    <a:pt x="326" y="142"/>
                    <a:pt x="338" y="132"/>
                    <a:pt x="350" y="123"/>
                  </a:cubicBezTo>
                  <a:cubicBezTo>
                    <a:pt x="355" y="120"/>
                    <a:pt x="359" y="116"/>
                    <a:pt x="363" y="113"/>
                  </a:cubicBezTo>
                  <a:cubicBezTo>
                    <a:pt x="363" y="113"/>
                    <a:pt x="363" y="113"/>
                    <a:pt x="364" y="113"/>
                  </a:cubicBezTo>
                  <a:cubicBezTo>
                    <a:pt x="364" y="113"/>
                    <a:pt x="365" y="113"/>
                    <a:pt x="365" y="112"/>
                  </a:cubicBezTo>
                  <a:cubicBezTo>
                    <a:pt x="366" y="112"/>
                    <a:pt x="366" y="111"/>
                    <a:pt x="366" y="111"/>
                  </a:cubicBezTo>
                  <a:cubicBezTo>
                    <a:pt x="398" y="86"/>
                    <a:pt x="431" y="61"/>
                    <a:pt x="445" y="57"/>
                  </a:cubicBezTo>
                  <a:cubicBezTo>
                    <a:pt x="446" y="57"/>
                    <a:pt x="446" y="56"/>
                    <a:pt x="446" y="55"/>
                  </a:cubicBezTo>
                  <a:cubicBezTo>
                    <a:pt x="446" y="55"/>
                    <a:pt x="445" y="54"/>
                    <a:pt x="444" y="54"/>
                  </a:cubicBezTo>
                  <a:cubicBezTo>
                    <a:pt x="430" y="58"/>
                    <a:pt x="397" y="83"/>
                    <a:pt x="363" y="110"/>
                  </a:cubicBezTo>
                  <a:cubicBezTo>
                    <a:pt x="358" y="109"/>
                    <a:pt x="350" y="111"/>
                    <a:pt x="342" y="113"/>
                  </a:cubicBezTo>
                  <a:cubicBezTo>
                    <a:pt x="345" y="109"/>
                    <a:pt x="347" y="106"/>
                    <a:pt x="348" y="103"/>
                  </a:cubicBezTo>
                  <a:cubicBezTo>
                    <a:pt x="349" y="103"/>
                    <a:pt x="348" y="102"/>
                    <a:pt x="348" y="101"/>
                  </a:cubicBezTo>
                  <a:cubicBezTo>
                    <a:pt x="367" y="89"/>
                    <a:pt x="382" y="78"/>
                    <a:pt x="388" y="69"/>
                  </a:cubicBezTo>
                  <a:cubicBezTo>
                    <a:pt x="396" y="58"/>
                    <a:pt x="396" y="58"/>
                    <a:pt x="396" y="58"/>
                  </a:cubicBezTo>
                  <a:cubicBezTo>
                    <a:pt x="404" y="55"/>
                    <a:pt x="412" y="50"/>
                    <a:pt x="419" y="45"/>
                  </a:cubicBezTo>
                  <a:cubicBezTo>
                    <a:pt x="429" y="38"/>
                    <a:pt x="438" y="32"/>
                    <a:pt x="444" y="33"/>
                  </a:cubicBezTo>
                  <a:cubicBezTo>
                    <a:pt x="445" y="33"/>
                    <a:pt x="446" y="33"/>
                    <a:pt x="446" y="32"/>
                  </a:cubicBezTo>
                  <a:cubicBezTo>
                    <a:pt x="446" y="31"/>
                    <a:pt x="446" y="31"/>
                    <a:pt x="445" y="30"/>
                  </a:cubicBezTo>
                  <a:cubicBezTo>
                    <a:pt x="437" y="28"/>
                    <a:pt x="428" y="35"/>
                    <a:pt x="417" y="42"/>
                  </a:cubicBezTo>
                  <a:cubicBezTo>
                    <a:pt x="412" y="46"/>
                    <a:pt x="406" y="50"/>
                    <a:pt x="400" y="53"/>
                  </a:cubicBezTo>
                  <a:cubicBezTo>
                    <a:pt x="403" y="49"/>
                    <a:pt x="403" y="49"/>
                    <a:pt x="403" y="49"/>
                  </a:cubicBezTo>
                  <a:cubicBezTo>
                    <a:pt x="418" y="28"/>
                    <a:pt x="435" y="4"/>
                    <a:pt x="444" y="3"/>
                  </a:cubicBezTo>
                  <a:cubicBezTo>
                    <a:pt x="445" y="3"/>
                    <a:pt x="445" y="2"/>
                    <a:pt x="445" y="1"/>
                  </a:cubicBezTo>
                  <a:cubicBezTo>
                    <a:pt x="445" y="1"/>
                    <a:pt x="444" y="0"/>
                    <a:pt x="444" y="0"/>
                  </a:cubicBezTo>
                  <a:cubicBezTo>
                    <a:pt x="434" y="1"/>
                    <a:pt x="418" y="23"/>
                    <a:pt x="400" y="47"/>
                  </a:cubicBezTo>
                  <a:cubicBezTo>
                    <a:pt x="394" y="55"/>
                    <a:pt x="394" y="55"/>
                    <a:pt x="394" y="55"/>
                  </a:cubicBezTo>
                  <a:cubicBezTo>
                    <a:pt x="394" y="55"/>
                    <a:pt x="394" y="56"/>
                    <a:pt x="394" y="56"/>
                  </a:cubicBezTo>
                  <a:cubicBezTo>
                    <a:pt x="386" y="67"/>
                    <a:pt x="386" y="67"/>
                    <a:pt x="386" y="67"/>
                  </a:cubicBezTo>
                  <a:cubicBezTo>
                    <a:pt x="374" y="83"/>
                    <a:pt x="330" y="110"/>
                    <a:pt x="288" y="133"/>
                  </a:cubicBezTo>
                  <a:cubicBezTo>
                    <a:pt x="288" y="133"/>
                    <a:pt x="287" y="133"/>
                    <a:pt x="287" y="133"/>
                  </a:cubicBezTo>
                  <a:cubicBezTo>
                    <a:pt x="286" y="133"/>
                    <a:pt x="286" y="134"/>
                    <a:pt x="286" y="134"/>
                  </a:cubicBezTo>
                  <a:cubicBezTo>
                    <a:pt x="256" y="150"/>
                    <a:pt x="228" y="163"/>
                    <a:pt x="213" y="169"/>
                  </a:cubicBezTo>
                  <a:cubicBezTo>
                    <a:pt x="179" y="180"/>
                    <a:pt x="149" y="268"/>
                    <a:pt x="146" y="318"/>
                  </a:cubicBezTo>
                  <a:cubicBezTo>
                    <a:pt x="145" y="331"/>
                    <a:pt x="143" y="355"/>
                    <a:pt x="141" y="380"/>
                  </a:cubicBezTo>
                  <a:cubicBezTo>
                    <a:pt x="139" y="395"/>
                    <a:pt x="136" y="411"/>
                    <a:pt x="131" y="425"/>
                  </a:cubicBezTo>
                  <a:cubicBezTo>
                    <a:pt x="128" y="433"/>
                    <a:pt x="126" y="442"/>
                    <a:pt x="125" y="451"/>
                  </a:cubicBezTo>
                  <a:cubicBezTo>
                    <a:pt x="122" y="459"/>
                    <a:pt x="116" y="469"/>
                    <a:pt x="110" y="472"/>
                  </a:cubicBezTo>
                  <a:cubicBezTo>
                    <a:pt x="110" y="472"/>
                    <a:pt x="109" y="473"/>
                    <a:pt x="110" y="474"/>
                  </a:cubicBezTo>
                  <a:cubicBezTo>
                    <a:pt x="110" y="475"/>
                    <a:pt x="111" y="475"/>
                    <a:pt x="112" y="474"/>
                  </a:cubicBezTo>
                  <a:cubicBezTo>
                    <a:pt x="115" y="472"/>
                    <a:pt x="119" y="468"/>
                    <a:pt x="122" y="463"/>
                  </a:cubicBezTo>
                  <a:cubicBezTo>
                    <a:pt x="120" y="473"/>
                    <a:pt x="117" y="483"/>
                    <a:pt x="112" y="492"/>
                  </a:cubicBezTo>
                  <a:cubicBezTo>
                    <a:pt x="112" y="493"/>
                    <a:pt x="112" y="494"/>
                    <a:pt x="113" y="494"/>
                  </a:cubicBezTo>
                  <a:cubicBezTo>
                    <a:pt x="114" y="495"/>
                    <a:pt x="115" y="495"/>
                    <a:pt x="115" y="494"/>
                  </a:cubicBezTo>
                  <a:cubicBezTo>
                    <a:pt x="122" y="481"/>
                    <a:pt x="124" y="467"/>
                    <a:pt x="127" y="454"/>
                  </a:cubicBezTo>
                  <a:cubicBezTo>
                    <a:pt x="127" y="454"/>
                    <a:pt x="127" y="453"/>
                    <a:pt x="127" y="452"/>
                  </a:cubicBezTo>
                  <a:cubicBezTo>
                    <a:pt x="128" y="451"/>
                    <a:pt x="128" y="449"/>
                    <a:pt x="128" y="448"/>
                  </a:cubicBezTo>
                  <a:cubicBezTo>
                    <a:pt x="129" y="448"/>
                    <a:pt x="129" y="447"/>
                    <a:pt x="128" y="447"/>
                  </a:cubicBezTo>
                  <a:cubicBezTo>
                    <a:pt x="130" y="440"/>
                    <a:pt x="132" y="433"/>
                    <a:pt x="134" y="426"/>
                  </a:cubicBezTo>
                  <a:cubicBezTo>
                    <a:pt x="136" y="422"/>
                    <a:pt x="137" y="417"/>
                    <a:pt x="138" y="413"/>
                  </a:cubicBezTo>
                  <a:cubicBezTo>
                    <a:pt x="136" y="430"/>
                    <a:pt x="135" y="445"/>
                    <a:pt x="135" y="453"/>
                  </a:cubicBezTo>
                  <a:cubicBezTo>
                    <a:pt x="134" y="466"/>
                    <a:pt x="129" y="489"/>
                    <a:pt x="124" y="511"/>
                  </a:cubicBezTo>
                  <a:cubicBezTo>
                    <a:pt x="119" y="529"/>
                    <a:pt x="115" y="546"/>
                    <a:pt x="114" y="558"/>
                  </a:cubicBezTo>
                  <a:cubicBezTo>
                    <a:pt x="112" y="582"/>
                    <a:pt x="108" y="595"/>
                    <a:pt x="99" y="616"/>
                  </a:cubicBezTo>
                  <a:cubicBezTo>
                    <a:pt x="87" y="643"/>
                    <a:pt x="86" y="659"/>
                    <a:pt x="84" y="670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3" y="682"/>
                    <a:pt x="84" y="682"/>
                    <a:pt x="84" y="681"/>
                  </a:cubicBezTo>
                  <a:cubicBezTo>
                    <a:pt x="85" y="670"/>
                    <a:pt x="85" y="670"/>
                    <a:pt x="85" y="670"/>
                  </a:cubicBezTo>
                  <a:cubicBezTo>
                    <a:pt x="87" y="659"/>
                    <a:pt x="90" y="644"/>
                    <a:pt x="101" y="617"/>
                  </a:cubicBezTo>
                  <a:cubicBezTo>
                    <a:pt x="110" y="596"/>
                    <a:pt x="115" y="583"/>
                    <a:pt x="117" y="558"/>
                  </a:cubicBezTo>
                  <a:cubicBezTo>
                    <a:pt x="118" y="547"/>
                    <a:pt x="122" y="530"/>
                    <a:pt x="127" y="511"/>
                  </a:cubicBezTo>
                  <a:cubicBezTo>
                    <a:pt x="132" y="489"/>
                    <a:pt x="137" y="467"/>
                    <a:pt x="138" y="453"/>
                  </a:cubicBezTo>
                  <a:cubicBezTo>
                    <a:pt x="138" y="442"/>
                    <a:pt x="141" y="417"/>
                    <a:pt x="143" y="392"/>
                  </a:cubicBezTo>
                  <a:cubicBezTo>
                    <a:pt x="143" y="388"/>
                    <a:pt x="143" y="384"/>
                    <a:pt x="144" y="380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6" y="366"/>
                    <a:pt x="145" y="365"/>
                  </a:cubicBezTo>
                  <a:cubicBezTo>
                    <a:pt x="147" y="346"/>
                    <a:pt x="148" y="329"/>
                    <a:pt x="149" y="319"/>
                  </a:cubicBezTo>
                  <a:cubicBezTo>
                    <a:pt x="152" y="262"/>
                    <a:pt x="184" y="182"/>
                    <a:pt x="214" y="172"/>
                  </a:cubicBezTo>
                  <a:cubicBezTo>
                    <a:pt x="217" y="171"/>
                    <a:pt x="220" y="170"/>
                    <a:pt x="223" y="168"/>
                  </a:cubicBezTo>
                  <a:cubicBezTo>
                    <a:pt x="214" y="180"/>
                    <a:pt x="201" y="209"/>
                    <a:pt x="194" y="238"/>
                  </a:cubicBezTo>
                  <a:cubicBezTo>
                    <a:pt x="180" y="259"/>
                    <a:pt x="168" y="290"/>
                    <a:pt x="166" y="333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3" y="382"/>
                    <a:pt x="159" y="441"/>
                    <a:pt x="152" y="482"/>
                  </a:cubicBezTo>
                  <a:cubicBezTo>
                    <a:pt x="150" y="497"/>
                    <a:pt x="148" y="515"/>
                    <a:pt x="146" y="535"/>
                  </a:cubicBezTo>
                  <a:cubicBezTo>
                    <a:pt x="142" y="580"/>
                    <a:pt x="137" y="635"/>
                    <a:pt x="120" y="670"/>
                  </a:cubicBezTo>
                  <a:cubicBezTo>
                    <a:pt x="116" y="677"/>
                    <a:pt x="113" y="685"/>
                    <a:pt x="110" y="693"/>
                  </a:cubicBezTo>
                  <a:cubicBezTo>
                    <a:pt x="109" y="693"/>
                    <a:pt x="109" y="694"/>
                    <a:pt x="109" y="694"/>
                  </a:cubicBezTo>
                  <a:cubicBezTo>
                    <a:pt x="88" y="753"/>
                    <a:pt x="77" y="849"/>
                    <a:pt x="75" y="887"/>
                  </a:cubicBezTo>
                  <a:cubicBezTo>
                    <a:pt x="72" y="897"/>
                    <a:pt x="73" y="908"/>
                    <a:pt x="73" y="918"/>
                  </a:cubicBezTo>
                  <a:cubicBezTo>
                    <a:pt x="73" y="929"/>
                    <a:pt x="74" y="940"/>
                    <a:pt x="71" y="950"/>
                  </a:cubicBezTo>
                  <a:cubicBezTo>
                    <a:pt x="67" y="970"/>
                    <a:pt x="54" y="982"/>
                    <a:pt x="41" y="994"/>
                  </a:cubicBezTo>
                  <a:cubicBezTo>
                    <a:pt x="36" y="999"/>
                    <a:pt x="31" y="1004"/>
                    <a:pt x="26" y="1009"/>
                  </a:cubicBezTo>
                  <a:cubicBezTo>
                    <a:pt x="25" y="1010"/>
                    <a:pt x="25" y="1011"/>
                    <a:pt x="26" y="1012"/>
                  </a:cubicBezTo>
                  <a:cubicBezTo>
                    <a:pt x="27" y="1012"/>
                    <a:pt x="28" y="1012"/>
                    <a:pt x="28" y="1011"/>
                  </a:cubicBezTo>
                  <a:cubicBezTo>
                    <a:pt x="33" y="1006"/>
                    <a:pt x="38" y="1001"/>
                    <a:pt x="43" y="996"/>
                  </a:cubicBezTo>
                  <a:cubicBezTo>
                    <a:pt x="57" y="984"/>
                    <a:pt x="69" y="972"/>
                    <a:pt x="74" y="951"/>
                  </a:cubicBezTo>
                  <a:cubicBezTo>
                    <a:pt x="77" y="940"/>
                    <a:pt x="76" y="929"/>
                    <a:pt x="76" y="918"/>
                  </a:cubicBezTo>
                  <a:cubicBezTo>
                    <a:pt x="76" y="907"/>
                    <a:pt x="75" y="897"/>
                    <a:pt x="77" y="887"/>
                  </a:cubicBezTo>
                  <a:cubicBezTo>
                    <a:pt x="80" y="853"/>
                    <a:pt x="89" y="770"/>
                    <a:pt x="106" y="712"/>
                  </a:cubicBezTo>
                  <a:cubicBezTo>
                    <a:pt x="106" y="721"/>
                    <a:pt x="106" y="730"/>
                    <a:pt x="106" y="739"/>
                  </a:cubicBezTo>
                  <a:cubicBezTo>
                    <a:pt x="106" y="751"/>
                    <a:pt x="106" y="763"/>
                    <a:pt x="104" y="775"/>
                  </a:cubicBezTo>
                  <a:cubicBezTo>
                    <a:pt x="104" y="776"/>
                    <a:pt x="104" y="777"/>
                    <a:pt x="105" y="777"/>
                  </a:cubicBezTo>
                  <a:cubicBezTo>
                    <a:pt x="106" y="777"/>
                    <a:pt x="106" y="777"/>
                    <a:pt x="107" y="776"/>
                  </a:cubicBezTo>
                  <a:cubicBezTo>
                    <a:pt x="109" y="763"/>
                    <a:pt x="109" y="751"/>
                    <a:pt x="109" y="738"/>
                  </a:cubicBezTo>
                  <a:cubicBezTo>
                    <a:pt x="109" y="725"/>
                    <a:pt x="109" y="712"/>
                    <a:pt x="112" y="696"/>
                  </a:cubicBezTo>
                  <a:cubicBezTo>
                    <a:pt x="112" y="696"/>
                    <a:pt x="112" y="696"/>
                    <a:pt x="112" y="696"/>
                  </a:cubicBezTo>
                  <a:cubicBezTo>
                    <a:pt x="115" y="687"/>
                    <a:pt x="119" y="679"/>
                    <a:pt x="123" y="671"/>
                  </a:cubicBezTo>
                  <a:cubicBezTo>
                    <a:pt x="130" y="657"/>
                    <a:pt x="135" y="638"/>
                    <a:pt x="139" y="618"/>
                  </a:cubicBezTo>
                  <a:cubicBezTo>
                    <a:pt x="139" y="621"/>
                    <a:pt x="140" y="624"/>
                    <a:pt x="140" y="628"/>
                  </a:cubicBezTo>
                  <a:cubicBezTo>
                    <a:pt x="141" y="633"/>
                    <a:pt x="142" y="639"/>
                    <a:pt x="143" y="646"/>
                  </a:cubicBezTo>
                  <a:cubicBezTo>
                    <a:pt x="144" y="655"/>
                    <a:pt x="143" y="664"/>
                    <a:pt x="143" y="674"/>
                  </a:cubicBezTo>
                  <a:cubicBezTo>
                    <a:pt x="143" y="681"/>
                    <a:pt x="143" y="689"/>
                    <a:pt x="143" y="696"/>
                  </a:cubicBezTo>
                  <a:cubicBezTo>
                    <a:pt x="143" y="696"/>
                    <a:pt x="143" y="696"/>
                    <a:pt x="143" y="696"/>
                  </a:cubicBezTo>
                  <a:cubicBezTo>
                    <a:pt x="135" y="728"/>
                    <a:pt x="126" y="772"/>
                    <a:pt x="117" y="817"/>
                  </a:cubicBezTo>
                  <a:cubicBezTo>
                    <a:pt x="106" y="875"/>
                    <a:pt x="94" y="934"/>
                    <a:pt x="84" y="970"/>
                  </a:cubicBezTo>
                  <a:cubicBezTo>
                    <a:pt x="84" y="970"/>
                    <a:pt x="84" y="970"/>
                    <a:pt x="84" y="970"/>
                  </a:cubicBezTo>
                  <a:cubicBezTo>
                    <a:pt x="79" y="989"/>
                    <a:pt x="79" y="989"/>
                    <a:pt x="79" y="989"/>
                  </a:cubicBezTo>
                  <a:cubicBezTo>
                    <a:pt x="71" y="1004"/>
                    <a:pt x="59" y="1014"/>
                    <a:pt x="48" y="1023"/>
                  </a:cubicBezTo>
                  <a:cubicBezTo>
                    <a:pt x="41" y="1029"/>
                    <a:pt x="35" y="1034"/>
                    <a:pt x="30" y="1040"/>
                  </a:cubicBezTo>
                  <a:cubicBezTo>
                    <a:pt x="16" y="1057"/>
                    <a:pt x="9" y="1075"/>
                    <a:pt x="4" y="109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1"/>
                    <a:pt x="0" y="1102"/>
                    <a:pt x="1" y="1102"/>
                  </a:cubicBezTo>
                  <a:cubicBezTo>
                    <a:pt x="1" y="1102"/>
                    <a:pt x="2" y="1102"/>
                    <a:pt x="3" y="1101"/>
                  </a:cubicBezTo>
                  <a:cubicBezTo>
                    <a:pt x="6" y="1091"/>
                    <a:pt x="6" y="1091"/>
                    <a:pt x="6" y="1091"/>
                  </a:cubicBezTo>
                  <a:cubicBezTo>
                    <a:pt x="12" y="1077"/>
                    <a:pt x="19" y="1058"/>
                    <a:pt x="32" y="1042"/>
                  </a:cubicBezTo>
                  <a:cubicBezTo>
                    <a:pt x="37" y="1036"/>
                    <a:pt x="43" y="1031"/>
                    <a:pt x="50" y="1025"/>
                  </a:cubicBezTo>
                  <a:cubicBezTo>
                    <a:pt x="59" y="1018"/>
                    <a:pt x="68" y="1010"/>
                    <a:pt x="76" y="999"/>
                  </a:cubicBezTo>
                  <a:cubicBezTo>
                    <a:pt x="73" y="1010"/>
                    <a:pt x="70" y="1020"/>
                    <a:pt x="68" y="1030"/>
                  </a:cubicBezTo>
                  <a:cubicBezTo>
                    <a:pt x="68" y="1031"/>
                    <a:pt x="68" y="1031"/>
                    <a:pt x="68" y="1031"/>
                  </a:cubicBezTo>
                  <a:cubicBezTo>
                    <a:pt x="68" y="1033"/>
                    <a:pt x="68" y="1033"/>
                    <a:pt x="68" y="1033"/>
                  </a:cubicBezTo>
                  <a:cubicBezTo>
                    <a:pt x="62" y="1057"/>
                    <a:pt x="60" y="1080"/>
                    <a:pt x="59" y="1104"/>
                  </a:cubicBezTo>
                  <a:cubicBezTo>
                    <a:pt x="59" y="1112"/>
                    <a:pt x="61" y="1129"/>
                    <a:pt x="64" y="1146"/>
                  </a:cubicBezTo>
                  <a:cubicBezTo>
                    <a:pt x="66" y="1160"/>
                    <a:pt x="68" y="1173"/>
                    <a:pt x="68" y="1180"/>
                  </a:cubicBezTo>
                  <a:cubicBezTo>
                    <a:pt x="68" y="1181"/>
                    <a:pt x="69" y="1181"/>
                    <a:pt x="70" y="1181"/>
                  </a:cubicBezTo>
                  <a:cubicBezTo>
                    <a:pt x="71" y="1181"/>
                    <a:pt x="71" y="1181"/>
                    <a:pt x="71" y="1180"/>
                  </a:cubicBezTo>
                  <a:cubicBezTo>
                    <a:pt x="71" y="1172"/>
                    <a:pt x="69" y="1160"/>
                    <a:pt x="67" y="1146"/>
                  </a:cubicBezTo>
                  <a:cubicBezTo>
                    <a:pt x="64" y="1129"/>
                    <a:pt x="62" y="1112"/>
                    <a:pt x="62" y="1104"/>
                  </a:cubicBezTo>
                  <a:cubicBezTo>
                    <a:pt x="62" y="1089"/>
                    <a:pt x="64" y="1075"/>
                    <a:pt x="66" y="1060"/>
                  </a:cubicBezTo>
                  <a:cubicBezTo>
                    <a:pt x="66" y="1061"/>
                    <a:pt x="66" y="1063"/>
                    <a:pt x="66" y="1064"/>
                  </a:cubicBezTo>
                  <a:cubicBezTo>
                    <a:pt x="66" y="1070"/>
                    <a:pt x="67" y="1075"/>
                    <a:pt x="68" y="1081"/>
                  </a:cubicBezTo>
                  <a:cubicBezTo>
                    <a:pt x="68" y="1081"/>
                    <a:pt x="68" y="1082"/>
                    <a:pt x="68" y="1082"/>
                  </a:cubicBezTo>
                  <a:cubicBezTo>
                    <a:pt x="68" y="1082"/>
                    <a:pt x="69" y="1083"/>
                    <a:pt x="69" y="1083"/>
                  </a:cubicBezTo>
                  <a:cubicBezTo>
                    <a:pt x="69" y="1085"/>
                    <a:pt x="70" y="1088"/>
                    <a:pt x="71" y="1091"/>
                  </a:cubicBezTo>
                  <a:cubicBezTo>
                    <a:pt x="72" y="1096"/>
                    <a:pt x="74" y="1103"/>
                    <a:pt x="75" y="1108"/>
                  </a:cubicBezTo>
                  <a:cubicBezTo>
                    <a:pt x="76" y="1121"/>
                    <a:pt x="79" y="1131"/>
                    <a:pt x="83" y="1143"/>
                  </a:cubicBezTo>
                  <a:cubicBezTo>
                    <a:pt x="84" y="1149"/>
                    <a:pt x="84" y="1149"/>
                    <a:pt x="84" y="1149"/>
                  </a:cubicBezTo>
                  <a:cubicBezTo>
                    <a:pt x="85" y="1153"/>
                    <a:pt x="86" y="1157"/>
                    <a:pt x="86" y="1162"/>
                  </a:cubicBezTo>
                  <a:cubicBezTo>
                    <a:pt x="86" y="1162"/>
                    <a:pt x="86" y="1162"/>
                    <a:pt x="86" y="1162"/>
                  </a:cubicBezTo>
                  <a:cubicBezTo>
                    <a:pt x="86" y="1162"/>
                    <a:pt x="86" y="1163"/>
                    <a:pt x="86" y="1163"/>
                  </a:cubicBezTo>
                  <a:cubicBezTo>
                    <a:pt x="86" y="1164"/>
                    <a:pt x="86" y="1164"/>
                    <a:pt x="86" y="1165"/>
                  </a:cubicBezTo>
                  <a:cubicBezTo>
                    <a:pt x="86" y="1172"/>
                    <a:pt x="86" y="1178"/>
                    <a:pt x="88" y="1183"/>
                  </a:cubicBezTo>
                  <a:cubicBezTo>
                    <a:pt x="89" y="1184"/>
                    <a:pt x="90" y="1184"/>
                    <a:pt x="90" y="1184"/>
                  </a:cubicBezTo>
                  <a:cubicBezTo>
                    <a:pt x="91" y="1184"/>
                    <a:pt x="91" y="1183"/>
                    <a:pt x="91" y="1182"/>
                  </a:cubicBezTo>
                  <a:cubicBezTo>
                    <a:pt x="89" y="1177"/>
                    <a:pt x="89" y="1171"/>
                    <a:pt x="89" y="1165"/>
                  </a:cubicBezTo>
                  <a:cubicBezTo>
                    <a:pt x="89" y="1164"/>
                    <a:pt x="89" y="1163"/>
                    <a:pt x="89" y="1162"/>
                  </a:cubicBezTo>
                  <a:cubicBezTo>
                    <a:pt x="92" y="1151"/>
                    <a:pt x="92" y="1151"/>
                    <a:pt x="92" y="1151"/>
                  </a:cubicBezTo>
                  <a:cubicBezTo>
                    <a:pt x="95" y="1143"/>
                    <a:pt x="97" y="1135"/>
                    <a:pt x="102" y="1130"/>
                  </a:cubicBezTo>
                  <a:cubicBezTo>
                    <a:pt x="102" y="1132"/>
                    <a:pt x="102" y="1133"/>
                    <a:pt x="102" y="1135"/>
                  </a:cubicBezTo>
                  <a:cubicBezTo>
                    <a:pt x="103" y="1160"/>
                    <a:pt x="103" y="1170"/>
                    <a:pt x="102" y="1176"/>
                  </a:cubicBezTo>
                  <a:cubicBezTo>
                    <a:pt x="102" y="1177"/>
                    <a:pt x="103" y="1178"/>
                    <a:pt x="104" y="1178"/>
                  </a:cubicBezTo>
                  <a:cubicBezTo>
                    <a:pt x="104" y="1178"/>
                    <a:pt x="105" y="1177"/>
                    <a:pt x="105" y="1177"/>
                  </a:cubicBezTo>
                  <a:cubicBezTo>
                    <a:pt x="106" y="1170"/>
                    <a:pt x="106" y="1160"/>
                    <a:pt x="105" y="1135"/>
                  </a:cubicBezTo>
                  <a:cubicBezTo>
                    <a:pt x="104" y="1122"/>
                    <a:pt x="108" y="1109"/>
                    <a:pt x="112" y="1098"/>
                  </a:cubicBezTo>
                  <a:cubicBezTo>
                    <a:pt x="114" y="1093"/>
                    <a:pt x="115" y="1088"/>
                    <a:pt x="116" y="1083"/>
                  </a:cubicBezTo>
                  <a:cubicBezTo>
                    <a:pt x="118" y="1080"/>
                    <a:pt x="118" y="1077"/>
                    <a:pt x="119" y="1075"/>
                  </a:cubicBezTo>
                  <a:cubicBezTo>
                    <a:pt x="120" y="1079"/>
                    <a:pt x="122" y="1084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4" y="1092"/>
                    <a:pt x="124" y="1094"/>
                    <a:pt x="125" y="1096"/>
                  </a:cubicBezTo>
                  <a:cubicBezTo>
                    <a:pt x="126" y="1107"/>
                    <a:pt x="124" y="1119"/>
                    <a:pt x="121" y="1130"/>
                  </a:cubicBezTo>
                  <a:cubicBezTo>
                    <a:pt x="117" y="1144"/>
                    <a:pt x="114" y="1158"/>
                    <a:pt x="118" y="1170"/>
                  </a:cubicBezTo>
                  <a:cubicBezTo>
                    <a:pt x="118" y="1170"/>
                    <a:pt x="119" y="1171"/>
                    <a:pt x="119" y="1171"/>
                  </a:cubicBezTo>
                  <a:cubicBezTo>
                    <a:pt x="120" y="1170"/>
                    <a:pt x="121" y="1170"/>
                    <a:pt x="120" y="1169"/>
                  </a:cubicBezTo>
                  <a:cubicBezTo>
                    <a:pt x="117" y="1157"/>
                    <a:pt x="120" y="1144"/>
                    <a:pt x="124" y="1131"/>
                  </a:cubicBezTo>
                  <a:cubicBezTo>
                    <a:pt x="125" y="1124"/>
                    <a:pt x="127" y="1117"/>
                    <a:pt x="128" y="1110"/>
                  </a:cubicBezTo>
                  <a:cubicBezTo>
                    <a:pt x="132" y="1129"/>
                    <a:pt x="136" y="1147"/>
                    <a:pt x="134" y="1157"/>
                  </a:cubicBezTo>
                  <a:cubicBezTo>
                    <a:pt x="133" y="1158"/>
                    <a:pt x="134" y="1158"/>
                    <a:pt x="135" y="1159"/>
                  </a:cubicBezTo>
                  <a:cubicBezTo>
                    <a:pt x="136" y="1159"/>
                    <a:pt x="136" y="1158"/>
                    <a:pt x="136" y="1157"/>
                  </a:cubicBezTo>
                  <a:cubicBezTo>
                    <a:pt x="139" y="1145"/>
                    <a:pt x="134" y="1119"/>
                    <a:pt x="128" y="1096"/>
                  </a:cubicBezTo>
                  <a:cubicBezTo>
                    <a:pt x="127" y="1094"/>
                    <a:pt x="127" y="1091"/>
                    <a:pt x="126" y="1089"/>
                  </a:cubicBezTo>
                  <a:cubicBezTo>
                    <a:pt x="124" y="1083"/>
                    <a:pt x="123" y="1077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9" y="1069"/>
                    <a:pt x="132" y="1060"/>
                    <a:pt x="135" y="1052"/>
                  </a:cubicBezTo>
                  <a:cubicBezTo>
                    <a:pt x="135" y="1050"/>
                    <a:pt x="135" y="1050"/>
                    <a:pt x="135" y="1050"/>
                  </a:cubicBezTo>
                  <a:cubicBezTo>
                    <a:pt x="136" y="1052"/>
                    <a:pt x="136" y="1054"/>
                    <a:pt x="136" y="1056"/>
                  </a:cubicBezTo>
                  <a:cubicBezTo>
                    <a:pt x="137" y="1062"/>
                    <a:pt x="139" y="1068"/>
                    <a:pt x="141" y="1073"/>
                  </a:cubicBezTo>
                  <a:cubicBezTo>
                    <a:pt x="144" y="1083"/>
                    <a:pt x="147" y="1091"/>
                    <a:pt x="147" y="1101"/>
                  </a:cubicBezTo>
                  <a:cubicBezTo>
                    <a:pt x="147" y="1102"/>
                    <a:pt x="147" y="1103"/>
                    <a:pt x="148" y="1103"/>
                  </a:cubicBezTo>
                  <a:cubicBezTo>
                    <a:pt x="149" y="1103"/>
                    <a:pt x="150" y="1102"/>
                    <a:pt x="150" y="1101"/>
                  </a:cubicBezTo>
                  <a:cubicBezTo>
                    <a:pt x="151" y="1091"/>
                    <a:pt x="147" y="1081"/>
                    <a:pt x="144" y="1072"/>
                  </a:cubicBezTo>
                  <a:cubicBezTo>
                    <a:pt x="142" y="1067"/>
                    <a:pt x="140" y="1061"/>
                    <a:pt x="139" y="1055"/>
                  </a:cubicBezTo>
                  <a:cubicBezTo>
                    <a:pt x="138" y="1048"/>
                    <a:pt x="138" y="1041"/>
                    <a:pt x="138" y="1033"/>
                  </a:cubicBezTo>
                  <a:cubicBezTo>
                    <a:pt x="138" y="1033"/>
                    <a:pt x="138" y="1032"/>
                    <a:pt x="138" y="1031"/>
                  </a:cubicBezTo>
                  <a:cubicBezTo>
                    <a:pt x="139" y="1034"/>
                    <a:pt x="140" y="1038"/>
                    <a:pt x="142" y="1040"/>
                  </a:cubicBezTo>
                  <a:cubicBezTo>
                    <a:pt x="143" y="1044"/>
                    <a:pt x="146" y="1046"/>
                    <a:pt x="149" y="1048"/>
                  </a:cubicBezTo>
                  <a:cubicBezTo>
                    <a:pt x="153" y="1052"/>
                    <a:pt x="156" y="1055"/>
                    <a:pt x="156" y="1060"/>
                  </a:cubicBezTo>
                  <a:cubicBezTo>
                    <a:pt x="156" y="1061"/>
                    <a:pt x="157" y="1061"/>
                    <a:pt x="158" y="1061"/>
                  </a:cubicBezTo>
                  <a:cubicBezTo>
                    <a:pt x="159" y="1061"/>
                    <a:pt x="159" y="1061"/>
                    <a:pt x="159" y="1060"/>
                  </a:cubicBezTo>
                  <a:cubicBezTo>
                    <a:pt x="159" y="1053"/>
                    <a:pt x="155" y="1050"/>
                    <a:pt x="151" y="1046"/>
                  </a:cubicBezTo>
                  <a:cubicBezTo>
                    <a:pt x="148" y="1044"/>
                    <a:pt x="146" y="1042"/>
                    <a:pt x="144" y="1039"/>
                  </a:cubicBezTo>
                  <a:cubicBezTo>
                    <a:pt x="142" y="1034"/>
                    <a:pt x="140" y="1028"/>
                    <a:pt x="139" y="1022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3"/>
                    <a:pt x="137" y="1011"/>
                    <a:pt x="137" y="1009"/>
                  </a:cubicBezTo>
                  <a:cubicBezTo>
                    <a:pt x="131" y="986"/>
                    <a:pt x="131" y="986"/>
                    <a:pt x="131" y="986"/>
                  </a:cubicBezTo>
                  <a:cubicBezTo>
                    <a:pt x="128" y="975"/>
                    <a:pt x="126" y="964"/>
                    <a:pt x="124" y="953"/>
                  </a:cubicBezTo>
                  <a:cubicBezTo>
                    <a:pt x="124" y="948"/>
                    <a:pt x="125" y="944"/>
                    <a:pt x="126" y="940"/>
                  </a:cubicBezTo>
                  <a:cubicBezTo>
                    <a:pt x="127" y="935"/>
                    <a:pt x="129" y="931"/>
                    <a:pt x="127" y="925"/>
                  </a:cubicBezTo>
                  <a:cubicBezTo>
                    <a:pt x="127" y="925"/>
                    <a:pt x="127" y="924"/>
                    <a:pt x="127" y="924"/>
                  </a:cubicBezTo>
                  <a:cubicBezTo>
                    <a:pt x="128" y="921"/>
                    <a:pt x="129" y="917"/>
                    <a:pt x="131" y="913"/>
                  </a:cubicBezTo>
                  <a:cubicBezTo>
                    <a:pt x="143" y="882"/>
                    <a:pt x="158" y="842"/>
                    <a:pt x="168" y="803"/>
                  </a:cubicBezTo>
                  <a:cubicBezTo>
                    <a:pt x="178" y="768"/>
                    <a:pt x="188" y="711"/>
                    <a:pt x="194" y="680"/>
                  </a:cubicBezTo>
                  <a:cubicBezTo>
                    <a:pt x="196" y="669"/>
                    <a:pt x="197" y="662"/>
                    <a:pt x="198" y="660"/>
                  </a:cubicBezTo>
                  <a:cubicBezTo>
                    <a:pt x="219" y="581"/>
                    <a:pt x="214" y="448"/>
                    <a:pt x="208" y="406"/>
                  </a:cubicBezTo>
                  <a:cubicBezTo>
                    <a:pt x="202" y="360"/>
                    <a:pt x="209" y="320"/>
                    <a:pt x="233" y="270"/>
                  </a:cubicBezTo>
                  <a:cubicBezTo>
                    <a:pt x="237" y="260"/>
                    <a:pt x="252" y="231"/>
                    <a:pt x="263" y="223"/>
                  </a:cubicBezTo>
                  <a:cubicBezTo>
                    <a:pt x="263" y="222"/>
                    <a:pt x="264" y="222"/>
                    <a:pt x="265" y="221"/>
                  </a:cubicBezTo>
                  <a:cubicBezTo>
                    <a:pt x="284" y="216"/>
                    <a:pt x="327" y="166"/>
                    <a:pt x="335" y="154"/>
                  </a:cubicBezTo>
                  <a:cubicBezTo>
                    <a:pt x="339" y="149"/>
                    <a:pt x="348" y="140"/>
                    <a:pt x="360" y="132"/>
                  </a:cubicBezTo>
                  <a:cubicBezTo>
                    <a:pt x="360" y="132"/>
                    <a:pt x="361" y="132"/>
                    <a:pt x="361" y="132"/>
                  </a:cubicBezTo>
                  <a:cubicBezTo>
                    <a:pt x="371" y="126"/>
                    <a:pt x="400" y="127"/>
                    <a:pt x="421" y="128"/>
                  </a:cubicBezTo>
                  <a:cubicBezTo>
                    <a:pt x="434" y="128"/>
                    <a:pt x="444" y="129"/>
                    <a:pt x="449" y="128"/>
                  </a:cubicBezTo>
                  <a:cubicBezTo>
                    <a:pt x="449" y="128"/>
                    <a:pt x="450" y="127"/>
                    <a:pt x="450" y="126"/>
                  </a:cubicBezTo>
                  <a:close/>
                  <a:moveTo>
                    <a:pt x="359" y="113"/>
                  </a:moveTo>
                  <a:cubicBezTo>
                    <a:pt x="355" y="115"/>
                    <a:pt x="352" y="118"/>
                    <a:pt x="349" y="120"/>
                  </a:cubicBezTo>
                  <a:cubicBezTo>
                    <a:pt x="338" y="129"/>
                    <a:pt x="328" y="136"/>
                    <a:pt x="319" y="144"/>
                  </a:cubicBezTo>
                  <a:cubicBezTo>
                    <a:pt x="325" y="136"/>
                    <a:pt x="333" y="126"/>
                    <a:pt x="339" y="118"/>
                  </a:cubicBezTo>
                  <a:cubicBezTo>
                    <a:pt x="346" y="115"/>
                    <a:pt x="354" y="113"/>
                    <a:pt x="359" y="113"/>
                  </a:cubicBezTo>
                  <a:close/>
                  <a:moveTo>
                    <a:pt x="345" y="103"/>
                  </a:moveTo>
                  <a:cubicBezTo>
                    <a:pt x="343" y="106"/>
                    <a:pt x="340" y="111"/>
                    <a:pt x="337" y="115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5" y="117"/>
                    <a:pt x="335" y="118"/>
                  </a:cubicBezTo>
                  <a:cubicBezTo>
                    <a:pt x="335" y="117"/>
                    <a:pt x="334" y="117"/>
                    <a:pt x="333" y="117"/>
                  </a:cubicBezTo>
                  <a:cubicBezTo>
                    <a:pt x="326" y="120"/>
                    <a:pt x="313" y="125"/>
                    <a:pt x="303" y="128"/>
                  </a:cubicBezTo>
                  <a:cubicBezTo>
                    <a:pt x="317" y="120"/>
                    <a:pt x="332" y="111"/>
                    <a:pt x="345" y="103"/>
                  </a:cubicBezTo>
                  <a:close/>
                  <a:moveTo>
                    <a:pt x="229" y="166"/>
                  </a:moveTo>
                  <a:cubicBezTo>
                    <a:pt x="230" y="166"/>
                    <a:pt x="230" y="166"/>
                    <a:pt x="230" y="165"/>
                  </a:cubicBezTo>
                  <a:cubicBezTo>
                    <a:pt x="246" y="158"/>
                    <a:pt x="268" y="147"/>
                    <a:pt x="290" y="135"/>
                  </a:cubicBezTo>
                  <a:cubicBezTo>
                    <a:pt x="298" y="133"/>
                    <a:pt x="322" y="126"/>
                    <a:pt x="333" y="120"/>
                  </a:cubicBezTo>
                  <a:cubicBezTo>
                    <a:pt x="324" y="132"/>
                    <a:pt x="313" y="146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298" y="159"/>
                    <a:pt x="289" y="165"/>
                    <a:pt x="283" y="168"/>
                  </a:cubicBezTo>
                  <a:cubicBezTo>
                    <a:pt x="270" y="177"/>
                    <a:pt x="258" y="184"/>
                    <a:pt x="249" y="189"/>
                  </a:cubicBezTo>
                  <a:cubicBezTo>
                    <a:pt x="243" y="193"/>
                    <a:pt x="238" y="195"/>
                    <a:pt x="235" y="198"/>
                  </a:cubicBezTo>
                  <a:cubicBezTo>
                    <a:pt x="230" y="200"/>
                    <a:pt x="214" y="210"/>
                    <a:pt x="199" y="230"/>
                  </a:cubicBezTo>
                  <a:cubicBezTo>
                    <a:pt x="208" y="200"/>
                    <a:pt x="220" y="173"/>
                    <a:pt x="229" y="166"/>
                  </a:cubicBezTo>
                  <a:close/>
                  <a:moveTo>
                    <a:pt x="197" y="239"/>
                  </a:moveTo>
                  <a:cubicBezTo>
                    <a:pt x="213" y="214"/>
                    <a:pt x="231" y="203"/>
                    <a:pt x="236" y="200"/>
                  </a:cubicBezTo>
                  <a:cubicBezTo>
                    <a:pt x="239" y="198"/>
                    <a:pt x="244" y="195"/>
                    <a:pt x="251" y="192"/>
                  </a:cubicBezTo>
                  <a:cubicBezTo>
                    <a:pt x="256" y="188"/>
                    <a:pt x="263" y="184"/>
                    <a:pt x="271" y="18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1" y="195"/>
                    <a:pt x="256" y="201"/>
                    <a:pt x="251" y="207"/>
                  </a:cubicBezTo>
                  <a:cubicBezTo>
                    <a:pt x="245" y="214"/>
                    <a:pt x="245" y="214"/>
                    <a:pt x="245" y="214"/>
                  </a:cubicBezTo>
                  <a:cubicBezTo>
                    <a:pt x="235" y="224"/>
                    <a:pt x="222" y="236"/>
                    <a:pt x="223" y="251"/>
                  </a:cubicBezTo>
                  <a:cubicBezTo>
                    <a:pt x="217" y="257"/>
                    <a:pt x="213" y="263"/>
                    <a:pt x="208" y="271"/>
                  </a:cubicBezTo>
                  <a:cubicBezTo>
                    <a:pt x="201" y="282"/>
                    <a:pt x="195" y="290"/>
                    <a:pt x="191" y="299"/>
                  </a:cubicBezTo>
                  <a:cubicBezTo>
                    <a:pt x="188" y="282"/>
                    <a:pt x="191" y="260"/>
                    <a:pt x="197" y="239"/>
                  </a:cubicBezTo>
                  <a:close/>
                  <a:moveTo>
                    <a:pt x="143" y="627"/>
                  </a:moveTo>
                  <a:cubicBezTo>
                    <a:pt x="142" y="621"/>
                    <a:pt x="141" y="615"/>
                    <a:pt x="141" y="609"/>
                  </a:cubicBezTo>
                  <a:cubicBezTo>
                    <a:pt x="141" y="609"/>
                    <a:pt x="140" y="609"/>
                    <a:pt x="140" y="609"/>
                  </a:cubicBezTo>
                  <a:cubicBezTo>
                    <a:pt x="145" y="584"/>
                    <a:pt x="147" y="558"/>
                    <a:pt x="149" y="535"/>
                  </a:cubicBezTo>
                  <a:cubicBezTo>
                    <a:pt x="151" y="515"/>
                    <a:pt x="153" y="497"/>
                    <a:pt x="155" y="483"/>
                  </a:cubicBezTo>
                  <a:cubicBezTo>
                    <a:pt x="162" y="441"/>
                    <a:pt x="166" y="382"/>
                    <a:pt x="168" y="347"/>
                  </a:cubicBezTo>
                  <a:cubicBezTo>
                    <a:pt x="169" y="333"/>
                    <a:pt x="169" y="333"/>
                    <a:pt x="169" y="333"/>
                  </a:cubicBezTo>
                  <a:cubicBezTo>
                    <a:pt x="171" y="296"/>
                    <a:pt x="180" y="268"/>
                    <a:pt x="191" y="248"/>
                  </a:cubicBezTo>
                  <a:cubicBezTo>
                    <a:pt x="187" y="268"/>
                    <a:pt x="185" y="289"/>
                    <a:pt x="189" y="304"/>
                  </a:cubicBezTo>
                  <a:cubicBezTo>
                    <a:pt x="182" y="319"/>
                    <a:pt x="179" y="338"/>
                    <a:pt x="176" y="377"/>
                  </a:cubicBezTo>
                  <a:cubicBezTo>
                    <a:pt x="175" y="394"/>
                    <a:pt x="174" y="419"/>
                    <a:pt x="173" y="447"/>
                  </a:cubicBezTo>
                  <a:cubicBezTo>
                    <a:pt x="170" y="521"/>
                    <a:pt x="166" y="622"/>
                    <a:pt x="152" y="663"/>
                  </a:cubicBezTo>
                  <a:cubicBezTo>
                    <a:pt x="150" y="669"/>
                    <a:pt x="148" y="676"/>
                    <a:pt x="146" y="684"/>
                  </a:cubicBezTo>
                  <a:cubicBezTo>
                    <a:pt x="146" y="681"/>
                    <a:pt x="146" y="677"/>
                    <a:pt x="146" y="674"/>
                  </a:cubicBezTo>
                  <a:cubicBezTo>
                    <a:pt x="146" y="664"/>
                    <a:pt x="147" y="655"/>
                    <a:pt x="146" y="645"/>
                  </a:cubicBezTo>
                  <a:cubicBezTo>
                    <a:pt x="145" y="639"/>
                    <a:pt x="144" y="633"/>
                    <a:pt x="143" y="627"/>
                  </a:cubicBezTo>
                  <a:close/>
                  <a:moveTo>
                    <a:pt x="85" y="972"/>
                  </a:move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lose/>
                  <a:moveTo>
                    <a:pt x="85" y="972"/>
                  </a:moveTo>
                  <a:cubicBezTo>
                    <a:pt x="84" y="971"/>
                    <a:pt x="84" y="971"/>
                    <a:pt x="84" y="970"/>
                  </a:cubicBezTo>
                  <a:cubicBezTo>
                    <a:pt x="84" y="971"/>
                    <a:pt x="84" y="971"/>
                    <a:pt x="85" y="972"/>
                  </a:cubicBezTo>
                  <a:close/>
                  <a:moveTo>
                    <a:pt x="112" y="1088"/>
                  </a:moveTo>
                  <a:cubicBezTo>
                    <a:pt x="108" y="1099"/>
                    <a:pt x="108" y="1099"/>
                    <a:pt x="108" y="1099"/>
                  </a:cubicBezTo>
                  <a:cubicBezTo>
                    <a:pt x="108" y="1100"/>
                    <a:pt x="108" y="1100"/>
                    <a:pt x="108" y="1100"/>
                  </a:cubicBezTo>
                  <a:cubicBezTo>
                    <a:pt x="106" y="1108"/>
                    <a:pt x="103" y="1116"/>
                    <a:pt x="102" y="1125"/>
                  </a:cubicBezTo>
                  <a:cubicBezTo>
                    <a:pt x="102" y="1125"/>
                    <a:pt x="102" y="1125"/>
                    <a:pt x="102" y="1125"/>
                  </a:cubicBezTo>
                  <a:cubicBezTo>
                    <a:pt x="95" y="1132"/>
                    <a:pt x="92" y="1141"/>
                    <a:pt x="89" y="1150"/>
                  </a:cubicBezTo>
                  <a:cubicBezTo>
                    <a:pt x="88" y="1154"/>
                    <a:pt x="88" y="1154"/>
                    <a:pt x="88" y="1154"/>
                  </a:cubicBezTo>
                  <a:cubicBezTo>
                    <a:pt x="88" y="1152"/>
                    <a:pt x="88" y="1150"/>
                    <a:pt x="87" y="1148"/>
                  </a:cubicBezTo>
                  <a:cubicBezTo>
                    <a:pt x="85" y="1142"/>
                    <a:pt x="85" y="1142"/>
                    <a:pt x="85" y="1142"/>
                  </a:cubicBezTo>
                  <a:cubicBezTo>
                    <a:pt x="82" y="1131"/>
                    <a:pt x="79" y="1120"/>
                    <a:pt x="78" y="1108"/>
                  </a:cubicBezTo>
                  <a:cubicBezTo>
                    <a:pt x="77" y="1102"/>
                    <a:pt x="75" y="1097"/>
                    <a:pt x="74" y="1091"/>
                  </a:cubicBezTo>
                  <a:cubicBezTo>
                    <a:pt x="76" y="1093"/>
                    <a:pt x="79" y="1095"/>
                    <a:pt x="82" y="1097"/>
                  </a:cubicBezTo>
                  <a:cubicBezTo>
                    <a:pt x="89" y="1100"/>
                    <a:pt x="97" y="1099"/>
                    <a:pt x="103" y="1096"/>
                  </a:cubicBezTo>
                  <a:cubicBezTo>
                    <a:pt x="107" y="1094"/>
                    <a:pt x="110" y="1090"/>
                    <a:pt x="113" y="1085"/>
                  </a:cubicBezTo>
                  <a:cubicBezTo>
                    <a:pt x="112" y="1086"/>
                    <a:pt x="112" y="1087"/>
                    <a:pt x="112" y="1088"/>
                  </a:cubicBezTo>
                  <a:close/>
                  <a:moveTo>
                    <a:pt x="123" y="939"/>
                  </a:moveTo>
                  <a:cubicBezTo>
                    <a:pt x="122" y="943"/>
                    <a:pt x="121" y="947"/>
                    <a:pt x="121" y="953"/>
                  </a:cubicBezTo>
                  <a:cubicBezTo>
                    <a:pt x="123" y="965"/>
                    <a:pt x="126" y="976"/>
                    <a:pt x="128" y="986"/>
                  </a:cubicBezTo>
                  <a:cubicBezTo>
                    <a:pt x="134" y="1010"/>
                    <a:pt x="134" y="1010"/>
                    <a:pt x="134" y="1010"/>
                  </a:cubicBezTo>
                  <a:cubicBezTo>
                    <a:pt x="135" y="1017"/>
                    <a:pt x="135" y="1025"/>
                    <a:pt x="135" y="1033"/>
                  </a:cubicBezTo>
                  <a:cubicBezTo>
                    <a:pt x="135" y="1036"/>
                    <a:pt x="135" y="1039"/>
                    <a:pt x="135" y="1042"/>
                  </a:cubicBezTo>
                  <a:cubicBezTo>
                    <a:pt x="135" y="1042"/>
                    <a:pt x="135" y="1042"/>
                    <a:pt x="135" y="1043"/>
                  </a:cubicBezTo>
                  <a:cubicBezTo>
                    <a:pt x="132" y="1051"/>
                    <a:pt x="132" y="1051"/>
                    <a:pt x="132" y="1051"/>
                  </a:cubicBezTo>
                  <a:cubicBezTo>
                    <a:pt x="129" y="1058"/>
                    <a:pt x="127" y="1066"/>
                    <a:pt x="120" y="1069"/>
                  </a:cubicBezTo>
                  <a:cubicBezTo>
                    <a:pt x="116" y="1054"/>
                    <a:pt x="116" y="1054"/>
                    <a:pt x="116" y="1054"/>
                  </a:cubicBezTo>
                  <a:cubicBezTo>
                    <a:pt x="106" y="1023"/>
                    <a:pt x="104" y="1008"/>
                    <a:pt x="113" y="966"/>
                  </a:cubicBezTo>
                  <a:cubicBezTo>
                    <a:pt x="114" y="958"/>
                    <a:pt x="119" y="945"/>
                    <a:pt x="125" y="929"/>
                  </a:cubicBezTo>
                  <a:cubicBezTo>
                    <a:pt x="125" y="933"/>
                    <a:pt x="124" y="936"/>
                    <a:pt x="123" y="939"/>
                  </a:cubicBezTo>
                  <a:close/>
                  <a:moveTo>
                    <a:pt x="230" y="268"/>
                  </a:moveTo>
                  <a:cubicBezTo>
                    <a:pt x="206" y="319"/>
                    <a:pt x="199" y="360"/>
                    <a:pt x="205" y="406"/>
                  </a:cubicBezTo>
                  <a:cubicBezTo>
                    <a:pt x="211" y="448"/>
                    <a:pt x="216" y="581"/>
                    <a:pt x="195" y="659"/>
                  </a:cubicBezTo>
                  <a:cubicBezTo>
                    <a:pt x="194" y="661"/>
                    <a:pt x="193" y="668"/>
                    <a:pt x="191" y="679"/>
                  </a:cubicBezTo>
                  <a:cubicBezTo>
                    <a:pt x="185" y="710"/>
                    <a:pt x="175" y="767"/>
                    <a:pt x="166" y="802"/>
                  </a:cubicBezTo>
                  <a:cubicBezTo>
                    <a:pt x="155" y="841"/>
                    <a:pt x="140" y="881"/>
                    <a:pt x="128" y="912"/>
                  </a:cubicBezTo>
                  <a:cubicBezTo>
                    <a:pt x="119" y="936"/>
                    <a:pt x="112" y="955"/>
                    <a:pt x="110" y="966"/>
                  </a:cubicBezTo>
                  <a:cubicBezTo>
                    <a:pt x="101" y="1008"/>
                    <a:pt x="104" y="1024"/>
                    <a:pt x="113" y="1055"/>
                  </a:cubicBezTo>
                  <a:cubicBezTo>
                    <a:pt x="118" y="1071"/>
                    <a:pt x="118" y="1071"/>
                    <a:pt x="118" y="1071"/>
                  </a:cubicBezTo>
                  <a:cubicBezTo>
                    <a:pt x="117" y="1071"/>
                    <a:pt x="117" y="1071"/>
                    <a:pt x="117" y="1072"/>
                  </a:cubicBezTo>
                  <a:cubicBezTo>
                    <a:pt x="117" y="1072"/>
                    <a:pt x="117" y="1072"/>
                    <a:pt x="117" y="1072"/>
                  </a:cubicBezTo>
                  <a:cubicBezTo>
                    <a:pt x="117" y="1072"/>
                    <a:pt x="116" y="1072"/>
                    <a:pt x="116" y="1072"/>
                  </a:cubicBezTo>
                  <a:cubicBezTo>
                    <a:pt x="115" y="1074"/>
                    <a:pt x="115" y="1074"/>
                    <a:pt x="115" y="1074"/>
                  </a:cubicBezTo>
                  <a:cubicBezTo>
                    <a:pt x="112" y="1080"/>
                    <a:pt x="107" y="1090"/>
                    <a:pt x="102" y="1093"/>
                  </a:cubicBezTo>
                  <a:cubicBezTo>
                    <a:pt x="96" y="1096"/>
                    <a:pt x="89" y="1096"/>
                    <a:pt x="83" y="1094"/>
                  </a:cubicBezTo>
                  <a:cubicBezTo>
                    <a:pt x="78" y="1092"/>
                    <a:pt x="73" y="1087"/>
                    <a:pt x="72" y="1082"/>
                  </a:cubicBezTo>
                  <a:cubicBezTo>
                    <a:pt x="70" y="1076"/>
                    <a:pt x="69" y="1070"/>
                    <a:pt x="69" y="1064"/>
                  </a:cubicBezTo>
                  <a:cubicBezTo>
                    <a:pt x="69" y="1057"/>
                    <a:pt x="69" y="1052"/>
                    <a:pt x="70" y="1046"/>
                  </a:cubicBezTo>
                  <a:cubicBezTo>
                    <a:pt x="71" y="1033"/>
                    <a:pt x="71" y="1033"/>
                    <a:pt x="71" y="1033"/>
                  </a:cubicBezTo>
                  <a:cubicBezTo>
                    <a:pt x="73" y="1020"/>
                    <a:pt x="77" y="1007"/>
                    <a:pt x="81" y="992"/>
                  </a:cubicBezTo>
                  <a:cubicBezTo>
                    <a:pt x="81" y="992"/>
                    <a:pt x="81" y="992"/>
                    <a:pt x="82" y="990"/>
                  </a:cubicBezTo>
                  <a:cubicBezTo>
                    <a:pt x="82" y="990"/>
                    <a:pt x="82" y="990"/>
                    <a:pt x="82" y="990"/>
                  </a:cubicBezTo>
                  <a:cubicBezTo>
                    <a:pt x="82" y="989"/>
                    <a:pt x="82" y="989"/>
                    <a:pt x="82" y="989"/>
                  </a:cubicBezTo>
                  <a:cubicBezTo>
                    <a:pt x="84" y="982"/>
                    <a:pt x="87" y="971"/>
                    <a:pt x="87" y="971"/>
                  </a:cubicBezTo>
                  <a:cubicBezTo>
                    <a:pt x="87" y="971"/>
                    <a:pt x="87" y="971"/>
                    <a:pt x="87" y="971"/>
                  </a:cubicBezTo>
                  <a:cubicBezTo>
                    <a:pt x="97" y="934"/>
                    <a:pt x="109" y="875"/>
                    <a:pt x="120" y="818"/>
                  </a:cubicBezTo>
                  <a:cubicBezTo>
                    <a:pt x="129" y="775"/>
                    <a:pt x="137" y="734"/>
                    <a:pt x="144" y="703"/>
                  </a:cubicBezTo>
                  <a:cubicBezTo>
                    <a:pt x="144" y="706"/>
                    <a:pt x="144" y="706"/>
                    <a:pt x="144" y="706"/>
                  </a:cubicBezTo>
                  <a:cubicBezTo>
                    <a:pt x="145" y="726"/>
                    <a:pt x="145" y="747"/>
                    <a:pt x="142" y="767"/>
                  </a:cubicBezTo>
                  <a:cubicBezTo>
                    <a:pt x="140" y="773"/>
                    <a:pt x="139" y="780"/>
                    <a:pt x="137" y="787"/>
                  </a:cubicBezTo>
                  <a:cubicBezTo>
                    <a:pt x="134" y="796"/>
                    <a:pt x="132" y="806"/>
                    <a:pt x="131" y="816"/>
                  </a:cubicBezTo>
                  <a:cubicBezTo>
                    <a:pt x="129" y="828"/>
                    <a:pt x="129" y="828"/>
                    <a:pt x="129" y="828"/>
                  </a:cubicBezTo>
                  <a:cubicBezTo>
                    <a:pt x="128" y="837"/>
                    <a:pt x="127" y="846"/>
                    <a:pt x="127" y="853"/>
                  </a:cubicBezTo>
                  <a:cubicBezTo>
                    <a:pt x="127" y="854"/>
                    <a:pt x="128" y="855"/>
                    <a:pt x="128" y="855"/>
                  </a:cubicBezTo>
                  <a:cubicBezTo>
                    <a:pt x="129" y="855"/>
                    <a:pt x="130" y="854"/>
                    <a:pt x="130" y="853"/>
                  </a:cubicBezTo>
                  <a:cubicBezTo>
                    <a:pt x="130" y="846"/>
                    <a:pt x="131" y="837"/>
                    <a:pt x="132" y="829"/>
                  </a:cubicBezTo>
                  <a:cubicBezTo>
                    <a:pt x="134" y="816"/>
                    <a:pt x="134" y="816"/>
                    <a:pt x="134" y="816"/>
                  </a:cubicBezTo>
                  <a:cubicBezTo>
                    <a:pt x="135" y="807"/>
                    <a:pt x="137" y="797"/>
                    <a:pt x="140" y="788"/>
                  </a:cubicBezTo>
                  <a:cubicBezTo>
                    <a:pt x="141" y="781"/>
                    <a:pt x="143" y="774"/>
                    <a:pt x="145" y="767"/>
                  </a:cubicBezTo>
                  <a:cubicBezTo>
                    <a:pt x="145" y="766"/>
                    <a:pt x="145" y="765"/>
                    <a:pt x="145" y="765"/>
                  </a:cubicBezTo>
                  <a:cubicBezTo>
                    <a:pt x="152" y="780"/>
                    <a:pt x="149" y="812"/>
                    <a:pt x="148" y="825"/>
                  </a:cubicBezTo>
                  <a:cubicBezTo>
                    <a:pt x="148" y="826"/>
                    <a:pt x="149" y="827"/>
                    <a:pt x="150" y="827"/>
                  </a:cubicBezTo>
                  <a:cubicBezTo>
                    <a:pt x="150" y="827"/>
                    <a:pt x="151" y="826"/>
                    <a:pt x="151" y="825"/>
                  </a:cubicBezTo>
                  <a:cubicBezTo>
                    <a:pt x="152" y="811"/>
                    <a:pt x="155" y="777"/>
                    <a:pt x="147" y="762"/>
                  </a:cubicBezTo>
                  <a:cubicBezTo>
                    <a:pt x="147" y="761"/>
                    <a:pt x="146" y="761"/>
                    <a:pt x="145" y="761"/>
                  </a:cubicBezTo>
                  <a:cubicBezTo>
                    <a:pt x="148" y="743"/>
                    <a:pt x="148" y="724"/>
                    <a:pt x="147" y="706"/>
                  </a:cubicBezTo>
                  <a:cubicBezTo>
                    <a:pt x="147" y="691"/>
                    <a:pt x="147" y="691"/>
                    <a:pt x="147" y="691"/>
                  </a:cubicBezTo>
                  <a:cubicBezTo>
                    <a:pt x="150" y="680"/>
                    <a:pt x="152" y="671"/>
                    <a:pt x="155" y="664"/>
                  </a:cubicBezTo>
                  <a:cubicBezTo>
                    <a:pt x="165" y="634"/>
                    <a:pt x="170" y="575"/>
                    <a:pt x="173" y="515"/>
                  </a:cubicBezTo>
                  <a:cubicBezTo>
                    <a:pt x="174" y="519"/>
                    <a:pt x="175" y="524"/>
                    <a:pt x="176" y="528"/>
                  </a:cubicBezTo>
                  <a:cubicBezTo>
                    <a:pt x="178" y="535"/>
                    <a:pt x="178" y="535"/>
                    <a:pt x="178" y="535"/>
                  </a:cubicBezTo>
                  <a:cubicBezTo>
                    <a:pt x="183" y="556"/>
                    <a:pt x="183" y="574"/>
                    <a:pt x="184" y="595"/>
                  </a:cubicBezTo>
                  <a:cubicBezTo>
                    <a:pt x="184" y="604"/>
                    <a:pt x="184" y="604"/>
                    <a:pt x="184" y="604"/>
                  </a:cubicBezTo>
                  <a:cubicBezTo>
                    <a:pt x="184" y="605"/>
                    <a:pt x="185" y="605"/>
                    <a:pt x="186" y="605"/>
                  </a:cubicBezTo>
                  <a:cubicBezTo>
                    <a:pt x="187" y="605"/>
                    <a:pt x="187" y="605"/>
                    <a:pt x="187" y="604"/>
                  </a:cubicBezTo>
                  <a:cubicBezTo>
                    <a:pt x="187" y="595"/>
                    <a:pt x="187" y="595"/>
                    <a:pt x="187" y="595"/>
                  </a:cubicBezTo>
                  <a:cubicBezTo>
                    <a:pt x="186" y="574"/>
                    <a:pt x="186" y="556"/>
                    <a:pt x="180" y="534"/>
                  </a:cubicBezTo>
                  <a:cubicBezTo>
                    <a:pt x="179" y="528"/>
                    <a:pt x="179" y="528"/>
                    <a:pt x="179" y="528"/>
                  </a:cubicBezTo>
                  <a:cubicBezTo>
                    <a:pt x="177" y="519"/>
                    <a:pt x="175" y="511"/>
                    <a:pt x="174" y="503"/>
                  </a:cubicBezTo>
                  <a:cubicBezTo>
                    <a:pt x="174" y="499"/>
                    <a:pt x="175" y="488"/>
                    <a:pt x="174" y="488"/>
                  </a:cubicBezTo>
                  <a:cubicBezTo>
                    <a:pt x="175" y="474"/>
                    <a:pt x="175" y="460"/>
                    <a:pt x="176" y="447"/>
                  </a:cubicBezTo>
                  <a:cubicBezTo>
                    <a:pt x="177" y="419"/>
                    <a:pt x="178" y="394"/>
                    <a:pt x="179" y="377"/>
                  </a:cubicBezTo>
                  <a:cubicBezTo>
                    <a:pt x="184" y="311"/>
                    <a:pt x="190" y="302"/>
                    <a:pt x="211" y="272"/>
                  </a:cubicBezTo>
                  <a:cubicBezTo>
                    <a:pt x="215" y="265"/>
                    <a:pt x="219" y="259"/>
                    <a:pt x="225" y="253"/>
                  </a:cubicBezTo>
                  <a:cubicBezTo>
                    <a:pt x="225" y="253"/>
                    <a:pt x="226" y="253"/>
                    <a:pt x="226" y="252"/>
                  </a:cubicBezTo>
                  <a:cubicBezTo>
                    <a:pt x="232" y="245"/>
                    <a:pt x="240" y="238"/>
                    <a:pt x="252" y="230"/>
                  </a:cubicBezTo>
                  <a:cubicBezTo>
                    <a:pt x="244" y="240"/>
                    <a:pt x="236" y="256"/>
                    <a:pt x="230" y="268"/>
                  </a:cubicBezTo>
                  <a:close/>
                  <a:moveTo>
                    <a:pt x="333" y="153"/>
                  </a:moveTo>
                  <a:cubicBezTo>
                    <a:pt x="323" y="167"/>
                    <a:pt x="280" y="215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2" y="220"/>
                    <a:pt x="261" y="220"/>
                  </a:cubicBezTo>
                  <a:cubicBezTo>
                    <a:pt x="244" y="231"/>
                    <a:pt x="234" y="239"/>
                    <a:pt x="226" y="247"/>
                  </a:cubicBezTo>
                  <a:cubicBezTo>
                    <a:pt x="227" y="235"/>
                    <a:pt x="237" y="225"/>
                    <a:pt x="247" y="216"/>
                  </a:cubicBezTo>
                  <a:cubicBezTo>
                    <a:pt x="254" y="209"/>
                    <a:pt x="254" y="209"/>
                    <a:pt x="254" y="209"/>
                  </a:cubicBezTo>
                  <a:cubicBezTo>
                    <a:pt x="259" y="203"/>
                    <a:pt x="263" y="197"/>
                    <a:pt x="267" y="190"/>
                  </a:cubicBezTo>
                  <a:cubicBezTo>
                    <a:pt x="276" y="178"/>
                    <a:pt x="276" y="178"/>
                    <a:pt x="276" y="178"/>
                  </a:cubicBezTo>
                  <a:cubicBezTo>
                    <a:pt x="277" y="178"/>
                    <a:pt x="276" y="177"/>
                    <a:pt x="276" y="177"/>
                  </a:cubicBezTo>
                  <a:cubicBezTo>
                    <a:pt x="279" y="175"/>
                    <a:pt x="282" y="173"/>
                    <a:pt x="285" y="171"/>
                  </a:cubicBezTo>
                  <a:cubicBezTo>
                    <a:pt x="291" y="167"/>
                    <a:pt x="301" y="161"/>
                    <a:pt x="311" y="153"/>
                  </a:cubicBezTo>
                  <a:cubicBezTo>
                    <a:pt x="311" y="153"/>
                    <a:pt x="311" y="153"/>
                    <a:pt x="312" y="153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22" y="152"/>
                    <a:pt x="329" y="151"/>
                    <a:pt x="336" y="149"/>
                  </a:cubicBezTo>
                  <a:cubicBezTo>
                    <a:pt x="334" y="150"/>
                    <a:pt x="333" y="152"/>
                    <a:pt x="333" y="153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531">
              <a:extLst>
                <a:ext uri="{FF2B5EF4-FFF2-40B4-BE49-F238E27FC236}">
                  <a16:creationId xmlns:a16="http://schemas.microsoft.com/office/drawing/2014/main" id="{BC353D64-C13C-00BD-46A2-217E561F3D4A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 bwMode="auto">
            <a:xfrm>
              <a:off x="7474480" y="1643063"/>
              <a:ext cx="82550" cy="49212"/>
            </a:xfrm>
            <a:custGeom>
              <a:avLst/>
              <a:gdLst>
                <a:gd name="T0" fmla="*/ 85 w 39"/>
                <a:gd name="T1" fmla="*/ 1 h 23"/>
                <a:gd name="T2" fmla="*/ 71 w 39"/>
                <a:gd name="T3" fmla="*/ 16 h 23"/>
                <a:gd name="T4" fmla="*/ 1 w 39"/>
                <a:gd name="T5" fmla="*/ 49 h 23"/>
                <a:gd name="T6" fmla="*/ 0 w 39"/>
                <a:gd name="T7" fmla="*/ 54 h 23"/>
                <a:gd name="T8" fmla="*/ 1 w 39"/>
                <a:gd name="T9" fmla="*/ 57 h 23"/>
                <a:gd name="T10" fmla="*/ 76 w 39"/>
                <a:gd name="T11" fmla="*/ 22 h 23"/>
                <a:gd name="T12" fmla="*/ 91 w 39"/>
                <a:gd name="T13" fmla="*/ 7 h 23"/>
                <a:gd name="T14" fmla="*/ 91 w 39"/>
                <a:gd name="T15" fmla="*/ 1 h 23"/>
                <a:gd name="T16" fmla="*/ 85 w 39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36" y="1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1" y="15"/>
                    <a:pt x="16" y="20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7" y="23"/>
                    <a:pt x="23" y="17"/>
                    <a:pt x="32" y="9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3" name="Freeform 532">
              <a:extLst>
                <a:ext uri="{FF2B5EF4-FFF2-40B4-BE49-F238E27FC236}">
                  <a16:creationId xmlns:a16="http://schemas.microsoft.com/office/drawing/2014/main" id="{2C9D90BA-945A-30F1-64F0-C3207B7CAF7E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 bwMode="auto">
            <a:xfrm>
              <a:off x="7485593" y="1609725"/>
              <a:ext cx="66675" cy="33337"/>
            </a:xfrm>
            <a:custGeom>
              <a:avLst/>
              <a:gdLst>
                <a:gd name="T0" fmla="*/ 67 w 32"/>
                <a:gd name="T1" fmla="*/ 0 h 16"/>
                <a:gd name="T2" fmla="*/ 43 w 32"/>
                <a:gd name="T3" fmla="*/ 14 h 16"/>
                <a:gd name="T4" fmla="*/ 1 w 32"/>
                <a:gd name="T5" fmla="*/ 28 h 16"/>
                <a:gd name="T6" fmla="*/ 0 w 32"/>
                <a:gd name="T7" fmla="*/ 32 h 16"/>
                <a:gd name="T8" fmla="*/ 1 w 32"/>
                <a:gd name="T9" fmla="*/ 34 h 16"/>
                <a:gd name="T10" fmla="*/ 49 w 32"/>
                <a:gd name="T11" fmla="*/ 21 h 16"/>
                <a:gd name="T12" fmla="*/ 71 w 32"/>
                <a:gd name="T13" fmla="*/ 7 h 16"/>
                <a:gd name="T14" fmla="*/ 72 w 32"/>
                <a:gd name="T15" fmla="*/ 1 h 16"/>
                <a:gd name="T16" fmla="*/ 67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6" y="2"/>
                    <a:pt x="23" y="4"/>
                    <a:pt x="19" y="6"/>
                  </a:cubicBezTo>
                  <a:cubicBezTo>
                    <a:pt x="13" y="10"/>
                    <a:pt x="8" y="13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6"/>
                    <a:pt x="15" y="12"/>
                    <a:pt x="21" y="9"/>
                  </a:cubicBezTo>
                  <a:cubicBezTo>
                    <a:pt x="24" y="6"/>
                    <a:pt x="28" y="4"/>
                    <a:pt x="31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533">
              <a:extLst>
                <a:ext uri="{FF2B5EF4-FFF2-40B4-BE49-F238E27FC236}">
                  <a16:creationId xmlns:a16="http://schemas.microsoft.com/office/drawing/2014/main" id="{D622DE28-C260-2FE2-2892-FD1790698059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 bwMode="auto">
            <a:xfrm>
              <a:off x="7568143" y="3514725"/>
              <a:ext cx="31750" cy="230187"/>
            </a:xfrm>
            <a:custGeom>
              <a:avLst/>
              <a:gdLst>
                <a:gd name="T0" fmla="*/ 33 w 15"/>
                <a:gd name="T1" fmla="*/ 0 h 109"/>
                <a:gd name="T2" fmla="*/ 28 w 15"/>
                <a:gd name="T3" fmla="*/ 5 h 109"/>
                <a:gd name="T4" fmla="*/ 0 w 15"/>
                <a:gd name="T5" fmla="*/ 251 h 109"/>
                <a:gd name="T6" fmla="*/ 1 w 15"/>
                <a:gd name="T7" fmla="*/ 257 h 109"/>
                <a:gd name="T8" fmla="*/ 7 w 15"/>
                <a:gd name="T9" fmla="*/ 255 h 109"/>
                <a:gd name="T10" fmla="*/ 36 w 15"/>
                <a:gd name="T11" fmla="*/ 1 h 109"/>
                <a:gd name="T12" fmla="*/ 33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4" y="0"/>
                  </a:moveTo>
                  <a:cubicBezTo>
                    <a:pt x="13" y="0"/>
                    <a:pt x="12" y="1"/>
                    <a:pt x="12" y="2"/>
                  </a:cubicBezTo>
                  <a:cubicBezTo>
                    <a:pt x="12" y="34"/>
                    <a:pt x="8" y="89"/>
                    <a:pt x="0" y="107"/>
                  </a:cubicBezTo>
                  <a:cubicBezTo>
                    <a:pt x="0" y="108"/>
                    <a:pt x="0" y="109"/>
                    <a:pt x="1" y="109"/>
                  </a:cubicBezTo>
                  <a:cubicBezTo>
                    <a:pt x="2" y="109"/>
                    <a:pt x="3" y="109"/>
                    <a:pt x="3" y="108"/>
                  </a:cubicBezTo>
                  <a:cubicBezTo>
                    <a:pt x="11" y="90"/>
                    <a:pt x="15" y="35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534">
              <a:extLst>
                <a:ext uri="{FF2B5EF4-FFF2-40B4-BE49-F238E27FC236}">
                  <a16:creationId xmlns:a16="http://schemas.microsoft.com/office/drawing/2014/main" id="{FA568C5C-F86E-FCBB-A9F4-6CB44F102689}"/>
                </a:ext>
              </a:extLst>
            </p:cNvPr>
            <p:cNvSpPr/>
            <p:nvPr>
              <p:custDataLst>
                <p:tags r:id="rId550"/>
              </p:custDataLst>
            </p:nvPr>
          </p:nvSpPr>
          <p:spPr bwMode="auto">
            <a:xfrm>
              <a:off x="7512580" y="3413125"/>
              <a:ext cx="98425" cy="230187"/>
            </a:xfrm>
            <a:custGeom>
              <a:avLst/>
              <a:gdLst>
                <a:gd name="T0" fmla="*/ 85 w 46"/>
                <a:gd name="T1" fmla="*/ 0 h 109"/>
                <a:gd name="T2" fmla="*/ 84 w 46"/>
                <a:gd name="T3" fmla="*/ 5 h 109"/>
                <a:gd name="T4" fmla="*/ 1 w 46"/>
                <a:gd name="T5" fmla="*/ 251 h 109"/>
                <a:gd name="T6" fmla="*/ 1 w 46"/>
                <a:gd name="T7" fmla="*/ 257 h 109"/>
                <a:gd name="T8" fmla="*/ 7 w 46"/>
                <a:gd name="T9" fmla="*/ 255 h 109"/>
                <a:gd name="T10" fmla="*/ 90 w 46"/>
                <a:gd name="T11" fmla="*/ 1 h 109"/>
                <a:gd name="T12" fmla="*/ 85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35" y="0"/>
                  </a:moveTo>
                  <a:cubicBezTo>
                    <a:pt x="34" y="0"/>
                    <a:pt x="34" y="1"/>
                    <a:pt x="34" y="2"/>
                  </a:cubicBezTo>
                  <a:cubicBezTo>
                    <a:pt x="42" y="29"/>
                    <a:pt x="9" y="96"/>
                    <a:pt x="1" y="107"/>
                  </a:cubicBezTo>
                  <a:cubicBezTo>
                    <a:pt x="0" y="107"/>
                    <a:pt x="0" y="108"/>
                    <a:pt x="1" y="109"/>
                  </a:cubicBezTo>
                  <a:cubicBezTo>
                    <a:pt x="1" y="109"/>
                    <a:pt x="2" y="109"/>
                    <a:pt x="3" y="108"/>
                  </a:cubicBezTo>
                  <a:cubicBezTo>
                    <a:pt x="10" y="99"/>
                    <a:pt x="46" y="31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535">
              <a:extLst>
                <a:ext uri="{FF2B5EF4-FFF2-40B4-BE49-F238E27FC236}">
                  <a16:creationId xmlns:a16="http://schemas.microsoft.com/office/drawing/2014/main" id="{16EF415F-557D-7483-BE4B-1BCB681F1BBE}"/>
                </a:ext>
              </a:extLst>
            </p:cNvPr>
            <p:cNvSpPr/>
            <p:nvPr>
              <p:custDataLst>
                <p:tags r:id="rId551"/>
              </p:custDataLst>
            </p:nvPr>
          </p:nvSpPr>
          <p:spPr bwMode="auto">
            <a:xfrm>
              <a:off x="7537980" y="3509963"/>
              <a:ext cx="57150" cy="193675"/>
            </a:xfrm>
            <a:custGeom>
              <a:avLst/>
              <a:gdLst>
                <a:gd name="T0" fmla="*/ 57 w 27"/>
                <a:gd name="T1" fmla="*/ 1 h 91"/>
                <a:gd name="T2" fmla="*/ 0 w 27"/>
                <a:gd name="T3" fmla="*/ 215 h 91"/>
                <a:gd name="T4" fmla="*/ 1 w 27"/>
                <a:gd name="T5" fmla="*/ 220 h 91"/>
                <a:gd name="T6" fmla="*/ 7 w 27"/>
                <a:gd name="T7" fmla="*/ 217 h 91"/>
                <a:gd name="T8" fmla="*/ 64 w 27"/>
                <a:gd name="T9" fmla="*/ 5 h 91"/>
                <a:gd name="T10" fmla="*/ 63 w 27"/>
                <a:gd name="T11" fmla="*/ 0 h 91"/>
                <a:gd name="T12" fmla="*/ 57 w 27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1">
                  <a:moveTo>
                    <a:pt x="24" y="1"/>
                  </a:moveTo>
                  <a:cubicBezTo>
                    <a:pt x="22" y="23"/>
                    <a:pt x="10" y="73"/>
                    <a:pt x="0" y="89"/>
                  </a:cubicBezTo>
                  <a:cubicBezTo>
                    <a:pt x="0" y="89"/>
                    <a:pt x="0" y="90"/>
                    <a:pt x="1" y="91"/>
                  </a:cubicBezTo>
                  <a:cubicBezTo>
                    <a:pt x="2" y="91"/>
                    <a:pt x="3" y="91"/>
                    <a:pt x="3" y="90"/>
                  </a:cubicBezTo>
                  <a:cubicBezTo>
                    <a:pt x="13" y="74"/>
                    <a:pt x="25" y="24"/>
                    <a:pt x="27" y="2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5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537">
              <a:extLst>
                <a:ext uri="{FF2B5EF4-FFF2-40B4-BE49-F238E27FC236}">
                  <a16:creationId xmlns:a16="http://schemas.microsoft.com/office/drawing/2014/main" id="{7D62F751-3082-906B-683A-C975950235AC}"/>
                </a:ext>
              </a:extLst>
            </p:cNvPr>
            <p:cNvSpPr>
              <a:spLocks noEditPoints="1"/>
            </p:cNvSpPr>
            <p:nvPr>
              <p:custDataLst>
                <p:tags r:id="rId552"/>
              </p:custDataLst>
            </p:nvPr>
          </p:nvSpPr>
          <p:spPr bwMode="auto">
            <a:xfrm>
              <a:off x="7117293" y="2774950"/>
              <a:ext cx="493713" cy="3575050"/>
            </a:xfrm>
            <a:custGeom>
              <a:avLst/>
              <a:gdLst>
                <a:gd name="T0" fmla="*/ 534 w 233"/>
                <a:gd name="T1" fmla="*/ 501 h 1691"/>
                <a:gd name="T2" fmla="*/ 478 w 233"/>
                <a:gd name="T3" fmla="*/ 412 h 1691"/>
                <a:gd name="T4" fmla="*/ 427 w 233"/>
                <a:gd name="T5" fmla="*/ 416 h 1691"/>
                <a:gd name="T6" fmla="*/ 475 w 233"/>
                <a:gd name="T7" fmla="*/ 306 h 1691"/>
                <a:gd name="T8" fmla="*/ 474 w 233"/>
                <a:gd name="T9" fmla="*/ 225 h 1691"/>
                <a:gd name="T10" fmla="*/ 438 w 233"/>
                <a:gd name="T11" fmla="*/ 172 h 1691"/>
                <a:gd name="T12" fmla="*/ 360 w 233"/>
                <a:gd name="T13" fmla="*/ 165 h 1691"/>
                <a:gd name="T14" fmla="*/ 388 w 233"/>
                <a:gd name="T15" fmla="*/ 123 h 1691"/>
                <a:gd name="T16" fmla="*/ 250 w 233"/>
                <a:gd name="T17" fmla="*/ 252 h 1691"/>
                <a:gd name="T18" fmla="*/ 183 w 233"/>
                <a:gd name="T19" fmla="*/ 352 h 1691"/>
                <a:gd name="T20" fmla="*/ 350 w 233"/>
                <a:gd name="T21" fmla="*/ 213 h 1691"/>
                <a:gd name="T22" fmla="*/ 191 w 233"/>
                <a:gd name="T23" fmla="*/ 533 h 1691"/>
                <a:gd name="T24" fmla="*/ 76 w 233"/>
                <a:gd name="T25" fmla="*/ 1133 h 1691"/>
                <a:gd name="T26" fmla="*/ 127 w 233"/>
                <a:gd name="T27" fmla="*/ 1112 h 1691"/>
                <a:gd name="T28" fmla="*/ 272 w 233"/>
                <a:gd name="T29" fmla="*/ 418 h 1691"/>
                <a:gd name="T30" fmla="*/ 192 w 233"/>
                <a:gd name="T31" fmla="*/ 1208 h 1691"/>
                <a:gd name="T32" fmla="*/ 31 w 233"/>
                <a:gd name="T33" fmla="*/ 1639 h 1691"/>
                <a:gd name="T34" fmla="*/ 55 w 233"/>
                <a:gd name="T35" fmla="*/ 1699 h 1691"/>
                <a:gd name="T36" fmla="*/ 137 w 233"/>
                <a:gd name="T37" fmla="*/ 1496 h 1691"/>
                <a:gd name="T38" fmla="*/ 128 w 233"/>
                <a:gd name="T39" fmla="*/ 2010 h 1691"/>
                <a:gd name="T40" fmla="*/ 192 w 233"/>
                <a:gd name="T41" fmla="*/ 2968 h 1691"/>
                <a:gd name="T42" fmla="*/ 243 w 233"/>
                <a:gd name="T43" fmla="*/ 3786 h 1691"/>
                <a:gd name="T44" fmla="*/ 198 w 233"/>
                <a:gd name="T45" fmla="*/ 3879 h 1691"/>
                <a:gd name="T46" fmla="*/ 208 w 233"/>
                <a:gd name="T47" fmla="*/ 3866 h 1691"/>
                <a:gd name="T48" fmla="*/ 270 w 233"/>
                <a:gd name="T49" fmla="*/ 3796 h 1691"/>
                <a:gd name="T50" fmla="*/ 194 w 233"/>
                <a:gd name="T51" fmla="*/ 3978 h 1691"/>
                <a:gd name="T52" fmla="*/ 286 w 233"/>
                <a:gd name="T53" fmla="*/ 3744 h 1691"/>
                <a:gd name="T54" fmla="*/ 230 w 233"/>
                <a:gd name="T55" fmla="*/ 2841 h 1691"/>
                <a:gd name="T56" fmla="*/ 342 w 233"/>
                <a:gd name="T57" fmla="*/ 3805 h 1691"/>
                <a:gd name="T58" fmla="*/ 283 w 233"/>
                <a:gd name="T59" fmla="*/ 3930 h 1691"/>
                <a:gd name="T60" fmla="*/ 342 w 233"/>
                <a:gd name="T61" fmla="*/ 3945 h 1691"/>
                <a:gd name="T62" fmla="*/ 442 w 233"/>
                <a:gd name="T63" fmla="*/ 3709 h 1691"/>
                <a:gd name="T64" fmla="*/ 447 w 233"/>
                <a:gd name="T65" fmla="*/ 2921 h 1691"/>
                <a:gd name="T66" fmla="*/ 392 w 233"/>
                <a:gd name="T67" fmla="*/ 1979 h 1691"/>
                <a:gd name="T68" fmla="*/ 227 w 233"/>
                <a:gd name="T69" fmla="*/ 1059 h 1691"/>
                <a:gd name="T70" fmla="*/ 403 w 233"/>
                <a:gd name="T71" fmla="*/ 1544 h 1691"/>
                <a:gd name="T72" fmla="*/ 454 w 233"/>
                <a:gd name="T73" fmla="*/ 1731 h 1691"/>
                <a:gd name="T74" fmla="*/ 362 w 233"/>
                <a:gd name="T75" fmla="*/ 864 h 1691"/>
                <a:gd name="T76" fmla="*/ 432 w 233"/>
                <a:gd name="T77" fmla="*/ 732 h 1691"/>
                <a:gd name="T78" fmla="*/ 411 w 233"/>
                <a:gd name="T79" fmla="*/ 186 h 1691"/>
                <a:gd name="T80" fmla="*/ 440 w 233"/>
                <a:gd name="T81" fmla="*/ 3657 h 1691"/>
                <a:gd name="T82" fmla="*/ 291 w 233"/>
                <a:gd name="T83" fmla="*/ 3127 h 1691"/>
                <a:gd name="T84" fmla="*/ 135 w 233"/>
                <a:gd name="T85" fmla="*/ 1995 h 1691"/>
                <a:gd name="T86" fmla="*/ 278 w 233"/>
                <a:gd name="T87" fmla="*/ 2235 h 1691"/>
                <a:gd name="T88" fmla="*/ 340 w 233"/>
                <a:gd name="T89" fmla="*/ 1734 h 1691"/>
                <a:gd name="T90" fmla="*/ 356 w 233"/>
                <a:gd name="T91" fmla="*/ 2191 h 1691"/>
                <a:gd name="T92" fmla="*/ 392 w 233"/>
                <a:gd name="T93" fmla="*/ 2042 h 1691"/>
                <a:gd name="T94" fmla="*/ 419 w 233"/>
                <a:gd name="T95" fmla="*/ 2775 h 1691"/>
                <a:gd name="T96" fmla="*/ 382 w 233"/>
                <a:gd name="T97" fmla="*/ 2963 h 1691"/>
                <a:gd name="T98" fmla="*/ 447 w 233"/>
                <a:gd name="T99" fmla="*/ 2855 h 1691"/>
                <a:gd name="T100" fmla="*/ 264 w 233"/>
                <a:gd name="T101" fmla="*/ 1982 h 1691"/>
                <a:gd name="T102" fmla="*/ 431 w 233"/>
                <a:gd name="T103" fmla="*/ 593 h 1691"/>
                <a:gd name="T104" fmla="*/ 392 w 233"/>
                <a:gd name="T105" fmla="*/ 642 h 1691"/>
                <a:gd name="T106" fmla="*/ 376 w 233"/>
                <a:gd name="T107" fmla="*/ 659 h 1691"/>
                <a:gd name="T108" fmla="*/ 414 w 233"/>
                <a:gd name="T109" fmla="*/ 498 h 1691"/>
                <a:gd name="T110" fmla="*/ 431 w 233"/>
                <a:gd name="T111" fmla="*/ 422 h 1691"/>
                <a:gd name="T112" fmla="*/ 374 w 233"/>
                <a:gd name="T113" fmla="*/ 348 h 1691"/>
                <a:gd name="T114" fmla="*/ 328 w 233"/>
                <a:gd name="T115" fmla="*/ 290 h 1691"/>
                <a:gd name="T116" fmla="*/ 352 w 233"/>
                <a:gd name="T117" fmla="*/ 357 h 1691"/>
                <a:gd name="T118" fmla="*/ 410 w 233"/>
                <a:gd name="T119" fmla="*/ 429 h 1691"/>
                <a:gd name="T120" fmla="*/ 355 w 233"/>
                <a:gd name="T121" fmla="*/ 824 h 1691"/>
                <a:gd name="T122" fmla="*/ 411 w 233"/>
                <a:gd name="T123" fmla="*/ 755 h 1691"/>
                <a:gd name="T124" fmla="*/ 424 w 233"/>
                <a:gd name="T125" fmla="*/ 68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229" y="232"/>
                  </a:moveTo>
                  <a:cubicBezTo>
                    <a:pt x="229" y="232"/>
                    <a:pt x="228" y="232"/>
                    <a:pt x="227" y="233"/>
                  </a:cubicBezTo>
                  <a:cubicBezTo>
                    <a:pt x="218" y="252"/>
                    <a:pt x="193" y="272"/>
                    <a:pt x="179" y="284"/>
                  </a:cubicBezTo>
                  <a:cubicBezTo>
                    <a:pt x="181" y="274"/>
                    <a:pt x="188" y="263"/>
                    <a:pt x="195" y="253"/>
                  </a:cubicBezTo>
                  <a:cubicBezTo>
                    <a:pt x="200" y="245"/>
                    <a:pt x="205" y="237"/>
                    <a:pt x="207" y="230"/>
                  </a:cubicBezTo>
                  <a:cubicBezTo>
                    <a:pt x="208" y="230"/>
                    <a:pt x="208" y="229"/>
                    <a:pt x="207" y="229"/>
                  </a:cubicBezTo>
                  <a:cubicBezTo>
                    <a:pt x="215" y="223"/>
                    <a:pt x="222" y="218"/>
                    <a:pt x="227" y="215"/>
                  </a:cubicBezTo>
                  <a:cubicBezTo>
                    <a:pt x="228" y="214"/>
                    <a:pt x="228" y="213"/>
                    <a:pt x="227" y="213"/>
                  </a:cubicBezTo>
                  <a:cubicBezTo>
                    <a:pt x="227" y="212"/>
                    <a:pt x="226" y="212"/>
                    <a:pt x="225" y="212"/>
                  </a:cubicBezTo>
                  <a:cubicBezTo>
                    <a:pt x="215" y="218"/>
                    <a:pt x="197" y="233"/>
                    <a:pt x="182" y="247"/>
                  </a:cubicBezTo>
                  <a:cubicBezTo>
                    <a:pt x="188" y="231"/>
                    <a:pt x="197" y="210"/>
                    <a:pt x="206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15" y="191"/>
                    <a:pt x="224" y="184"/>
                    <a:pt x="230" y="180"/>
                  </a:cubicBezTo>
                  <a:cubicBezTo>
                    <a:pt x="230" y="180"/>
                    <a:pt x="230" y="179"/>
                    <a:pt x="230" y="178"/>
                  </a:cubicBezTo>
                  <a:cubicBezTo>
                    <a:pt x="229" y="177"/>
                    <a:pt x="228" y="177"/>
                    <a:pt x="228" y="178"/>
                  </a:cubicBezTo>
                  <a:cubicBezTo>
                    <a:pt x="227" y="178"/>
                    <a:pt x="201" y="198"/>
                    <a:pt x="190" y="212"/>
                  </a:cubicBezTo>
                  <a:cubicBezTo>
                    <a:pt x="194" y="194"/>
                    <a:pt x="199" y="180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3"/>
                  </a:cubicBezTo>
                  <a:cubicBezTo>
                    <a:pt x="202" y="173"/>
                    <a:pt x="212" y="164"/>
                    <a:pt x="212" y="164"/>
                  </a:cubicBezTo>
                  <a:cubicBezTo>
                    <a:pt x="222" y="156"/>
                    <a:pt x="229" y="150"/>
                    <a:pt x="230" y="136"/>
                  </a:cubicBezTo>
                  <a:cubicBezTo>
                    <a:pt x="230" y="135"/>
                    <a:pt x="230" y="135"/>
                    <a:pt x="229" y="135"/>
                  </a:cubicBezTo>
                  <a:cubicBezTo>
                    <a:pt x="228" y="135"/>
                    <a:pt x="227" y="135"/>
                    <a:pt x="227" y="136"/>
                  </a:cubicBezTo>
                  <a:cubicBezTo>
                    <a:pt x="226" y="149"/>
                    <a:pt x="219" y="154"/>
                    <a:pt x="210" y="162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199" y="171"/>
                  </a:cubicBezTo>
                  <a:cubicBezTo>
                    <a:pt x="195" y="171"/>
                    <a:pt x="187" y="173"/>
                    <a:pt x="180" y="176"/>
                  </a:cubicBezTo>
                  <a:cubicBezTo>
                    <a:pt x="179" y="176"/>
                    <a:pt x="179" y="177"/>
                    <a:pt x="178" y="177"/>
                  </a:cubicBezTo>
                  <a:cubicBezTo>
                    <a:pt x="179" y="174"/>
                    <a:pt x="179" y="171"/>
                    <a:pt x="180" y="168"/>
                  </a:cubicBezTo>
                  <a:cubicBezTo>
                    <a:pt x="183" y="156"/>
                    <a:pt x="191" y="142"/>
                    <a:pt x="202" y="132"/>
                  </a:cubicBezTo>
                  <a:cubicBezTo>
                    <a:pt x="210" y="126"/>
                    <a:pt x="210" y="126"/>
                    <a:pt x="210" y="126"/>
                  </a:cubicBezTo>
                  <a:cubicBezTo>
                    <a:pt x="221" y="118"/>
                    <a:pt x="232" y="110"/>
                    <a:pt x="233" y="95"/>
                  </a:cubicBezTo>
                  <a:cubicBezTo>
                    <a:pt x="233" y="94"/>
                    <a:pt x="232" y="93"/>
                    <a:pt x="232" y="93"/>
                  </a:cubicBezTo>
                  <a:cubicBezTo>
                    <a:pt x="231" y="93"/>
                    <a:pt x="230" y="94"/>
                    <a:pt x="230" y="95"/>
                  </a:cubicBezTo>
                  <a:cubicBezTo>
                    <a:pt x="229" y="108"/>
                    <a:pt x="218" y="116"/>
                    <a:pt x="208" y="123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5"/>
                    <a:pt x="187" y="135"/>
                    <a:pt x="186" y="135"/>
                  </a:cubicBezTo>
                  <a:cubicBezTo>
                    <a:pt x="191" y="119"/>
                    <a:pt x="196" y="104"/>
                    <a:pt x="202" y="97"/>
                  </a:cubicBezTo>
                  <a:cubicBezTo>
                    <a:pt x="213" y="89"/>
                    <a:pt x="228" y="69"/>
                    <a:pt x="229" y="68"/>
                  </a:cubicBezTo>
                  <a:cubicBezTo>
                    <a:pt x="229" y="67"/>
                    <a:pt x="229" y="66"/>
                    <a:pt x="228" y="66"/>
                  </a:cubicBezTo>
                  <a:cubicBezTo>
                    <a:pt x="228" y="65"/>
                    <a:pt x="227" y="65"/>
                    <a:pt x="226" y="66"/>
                  </a:cubicBezTo>
                  <a:cubicBezTo>
                    <a:pt x="226" y="66"/>
                    <a:pt x="210" y="87"/>
                    <a:pt x="200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1" y="101"/>
                    <a:pt x="179" y="110"/>
                    <a:pt x="166" y="121"/>
                  </a:cubicBezTo>
                  <a:cubicBezTo>
                    <a:pt x="166" y="121"/>
                    <a:pt x="166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56" y="129"/>
                    <a:pt x="146" y="138"/>
                    <a:pt x="136" y="148"/>
                  </a:cubicBezTo>
                  <a:cubicBezTo>
                    <a:pt x="134" y="140"/>
                    <a:pt x="138" y="132"/>
                    <a:pt x="143" y="123"/>
                  </a:cubicBezTo>
                  <a:cubicBezTo>
                    <a:pt x="145" y="120"/>
                    <a:pt x="146" y="117"/>
                    <a:pt x="148" y="114"/>
                  </a:cubicBezTo>
                  <a:cubicBezTo>
                    <a:pt x="155" y="106"/>
                    <a:pt x="161" y="98"/>
                    <a:pt x="168" y="90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1" y="75"/>
                    <a:pt x="183" y="74"/>
                    <a:pt x="184" y="73"/>
                  </a:cubicBezTo>
                  <a:cubicBezTo>
                    <a:pt x="190" y="70"/>
                    <a:pt x="224" y="47"/>
                    <a:pt x="226" y="38"/>
                  </a:cubicBezTo>
                  <a:cubicBezTo>
                    <a:pt x="226" y="37"/>
                    <a:pt x="226" y="36"/>
                    <a:pt x="225" y="36"/>
                  </a:cubicBezTo>
                  <a:cubicBezTo>
                    <a:pt x="224" y="36"/>
                    <a:pt x="223" y="36"/>
                    <a:pt x="223" y="37"/>
                  </a:cubicBezTo>
                  <a:cubicBezTo>
                    <a:pt x="222" y="44"/>
                    <a:pt x="191" y="66"/>
                    <a:pt x="183" y="70"/>
                  </a:cubicBezTo>
                  <a:cubicBezTo>
                    <a:pt x="175" y="75"/>
                    <a:pt x="167" y="78"/>
                    <a:pt x="160" y="82"/>
                  </a:cubicBezTo>
                  <a:cubicBezTo>
                    <a:pt x="156" y="84"/>
                    <a:pt x="152" y="85"/>
                    <a:pt x="149" y="87"/>
                  </a:cubicBezTo>
                  <a:cubicBezTo>
                    <a:pt x="149" y="82"/>
                    <a:pt x="148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2"/>
                    <a:pt x="150" y="71"/>
                    <a:pt x="151" y="70"/>
                  </a:cubicBezTo>
                  <a:cubicBezTo>
                    <a:pt x="154" y="66"/>
                    <a:pt x="157" y="62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8" y="50"/>
                    <a:pt x="181" y="41"/>
                    <a:pt x="195" y="31"/>
                  </a:cubicBezTo>
                  <a:cubicBezTo>
                    <a:pt x="209" y="21"/>
                    <a:pt x="222" y="12"/>
                    <a:pt x="227" y="4"/>
                  </a:cubicBezTo>
                  <a:cubicBezTo>
                    <a:pt x="228" y="3"/>
                    <a:pt x="228" y="2"/>
                    <a:pt x="227" y="2"/>
                  </a:cubicBezTo>
                  <a:cubicBezTo>
                    <a:pt x="226" y="1"/>
                    <a:pt x="225" y="1"/>
                    <a:pt x="225" y="2"/>
                  </a:cubicBezTo>
                  <a:cubicBezTo>
                    <a:pt x="220" y="9"/>
                    <a:pt x="207" y="19"/>
                    <a:pt x="193" y="29"/>
                  </a:cubicBezTo>
                  <a:cubicBezTo>
                    <a:pt x="182" y="36"/>
                    <a:pt x="172" y="44"/>
                    <a:pt x="163" y="52"/>
                  </a:cubicBezTo>
                  <a:cubicBezTo>
                    <a:pt x="166" y="44"/>
                    <a:pt x="167" y="35"/>
                    <a:pt x="167" y="28"/>
                  </a:cubicBezTo>
                  <a:cubicBezTo>
                    <a:pt x="167" y="18"/>
                    <a:pt x="167" y="9"/>
                    <a:pt x="174" y="3"/>
                  </a:cubicBezTo>
                  <a:cubicBezTo>
                    <a:pt x="174" y="2"/>
                    <a:pt x="174" y="2"/>
                    <a:pt x="174" y="1"/>
                  </a:cubicBezTo>
                  <a:cubicBezTo>
                    <a:pt x="174" y="1"/>
                    <a:pt x="174" y="1"/>
                    <a:pt x="174" y="0"/>
                  </a:cubicBezTo>
                  <a:cubicBezTo>
                    <a:pt x="173" y="0"/>
                    <a:pt x="172" y="0"/>
                    <a:pt x="172" y="0"/>
                  </a:cubicBezTo>
                  <a:cubicBezTo>
                    <a:pt x="165" y="8"/>
                    <a:pt x="164" y="18"/>
                    <a:pt x="164" y="28"/>
                  </a:cubicBezTo>
                  <a:cubicBezTo>
                    <a:pt x="164" y="38"/>
                    <a:pt x="163" y="48"/>
                    <a:pt x="157" y="58"/>
                  </a:cubicBezTo>
                  <a:cubicBezTo>
                    <a:pt x="154" y="60"/>
                    <a:pt x="152" y="64"/>
                    <a:pt x="148" y="68"/>
                  </a:cubicBezTo>
                  <a:cubicBezTo>
                    <a:pt x="139" y="81"/>
                    <a:pt x="126" y="99"/>
                    <a:pt x="105" y="107"/>
                  </a:cubicBezTo>
                  <a:cubicBezTo>
                    <a:pt x="104" y="107"/>
                    <a:pt x="103" y="108"/>
                    <a:pt x="102" y="108"/>
                  </a:cubicBezTo>
                  <a:cubicBezTo>
                    <a:pt x="102" y="108"/>
                    <a:pt x="101" y="108"/>
                    <a:pt x="101" y="108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6" y="119"/>
                    <a:pt x="68" y="133"/>
                    <a:pt x="62" y="145"/>
                  </a:cubicBezTo>
                  <a:cubicBezTo>
                    <a:pt x="62" y="145"/>
                    <a:pt x="62" y="146"/>
                    <a:pt x="63" y="147"/>
                  </a:cubicBezTo>
                  <a:cubicBezTo>
                    <a:pt x="63" y="147"/>
                    <a:pt x="64" y="147"/>
                    <a:pt x="65" y="146"/>
                  </a:cubicBezTo>
                  <a:cubicBezTo>
                    <a:pt x="70" y="136"/>
                    <a:pt x="77" y="124"/>
                    <a:pt x="95" y="115"/>
                  </a:cubicBezTo>
                  <a:cubicBezTo>
                    <a:pt x="88" y="123"/>
                    <a:pt x="85" y="131"/>
                    <a:pt x="80" y="141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6" y="150"/>
                    <a:pt x="77" y="151"/>
                    <a:pt x="77" y="151"/>
                  </a:cubicBezTo>
                  <a:cubicBezTo>
                    <a:pt x="78" y="151"/>
                    <a:pt x="79" y="151"/>
                    <a:pt x="79" y="15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8" y="130"/>
                    <a:pt x="92" y="122"/>
                    <a:pt x="102" y="111"/>
                  </a:cubicBezTo>
                  <a:cubicBezTo>
                    <a:pt x="104" y="111"/>
                    <a:pt x="105" y="110"/>
                    <a:pt x="107" y="110"/>
                  </a:cubicBezTo>
                  <a:cubicBezTo>
                    <a:pt x="124" y="103"/>
                    <a:pt x="136" y="89"/>
                    <a:pt x="145" y="77"/>
                  </a:cubicBezTo>
                  <a:cubicBezTo>
                    <a:pt x="146" y="81"/>
                    <a:pt x="146" y="84"/>
                    <a:pt x="146" y="88"/>
                  </a:cubicBezTo>
                  <a:cubicBezTo>
                    <a:pt x="146" y="88"/>
                    <a:pt x="147" y="88"/>
                    <a:pt x="147" y="89"/>
                  </a:cubicBezTo>
                  <a:cubicBezTo>
                    <a:pt x="147" y="89"/>
                    <a:pt x="147" y="89"/>
                    <a:pt x="147" y="90"/>
                  </a:cubicBezTo>
                  <a:cubicBezTo>
                    <a:pt x="147" y="95"/>
                    <a:pt x="148" y="100"/>
                    <a:pt x="147" y="104"/>
                  </a:cubicBezTo>
                  <a:cubicBezTo>
                    <a:pt x="147" y="107"/>
                    <a:pt x="146" y="109"/>
                    <a:pt x="145" y="112"/>
                  </a:cubicBezTo>
                  <a:cubicBezTo>
                    <a:pt x="144" y="113"/>
                    <a:pt x="143" y="114"/>
                    <a:pt x="142" y="11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28" y="129"/>
                    <a:pt x="120" y="136"/>
                    <a:pt x="114" y="147"/>
                  </a:cubicBezTo>
                  <a:cubicBezTo>
                    <a:pt x="111" y="154"/>
                    <a:pt x="108" y="162"/>
                    <a:pt x="106" y="170"/>
                  </a:cubicBezTo>
                  <a:cubicBezTo>
                    <a:pt x="104" y="178"/>
                    <a:pt x="101" y="187"/>
                    <a:pt x="98" y="193"/>
                  </a:cubicBezTo>
                  <a:cubicBezTo>
                    <a:pt x="98" y="193"/>
                    <a:pt x="98" y="194"/>
                    <a:pt x="98" y="194"/>
                  </a:cubicBezTo>
                  <a:cubicBezTo>
                    <a:pt x="91" y="204"/>
                    <a:pt x="85" y="214"/>
                    <a:pt x="80" y="225"/>
                  </a:cubicBezTo>
                  <a:cubicBezTo>
                    <a:pt x="60" y="260"/>
                    <a:pt x="49" y="290"/>
                    <a:pt x="46" y="323"/>
                  </a:cubicBezTo>
                  <a:cubicBezTo>
                    <a:pt x="46" y="323"/>
                    <a:pt x="44" y="331"/>
                    <a:pt x="44" y="331"/>
                  </a:cubicBezTo>
                  <a:cubicBezTo>
                    <a:pt x="33" y="387"/>
                    <a:pt x="26" y="424"/>
                    <a:pt x="29" y="480"/>
                  </a:cubicBezTo>
                  <a:cubicBezTo>
                    <a:pt x="31" y="530"/>
                    <a:pt x="29" y="537"/>
                    <a:pt x="22" y="571"/>
                  </a:cubicBezTo>
                  <a:cubicBezTo>
                    <a:pt x="18" y="592"/>
                    <a:pt x="18" y="592"/>
                    <a:pt x="18" y="592"/>
                  </a:cubicBezTo>
                  <a:cubicBezTo>
                    <a:pt x="18" y="593"/>
                    <a:pt x="18" y="593"/>
                    <a:pt x="19" y="594"/>
                  </a:cubicBezTo>
                  <a:cubicBezTo>
                    <a:pt x="20" y="594"/>
                    <a:pt x="21" y="593"/>
                    <a:pt x="21" y="592"/>
                  </a:cubicBezTo>
                  <a:cubicBezTo>
                    <a:pt x="25" y="571"/>
                    <a:pt x="25" y="571"/>
                    <a:pt x="25" y="571"/>
                  </a:cubicBezTo>
                  <a:cubicBezTo>
                    <a:pt x="32" y="538"/>
                    <a:pt x="34" y="530"/>
                    <a:pt x="32" y="480"/>
                  </a:cubicBezTo>
                  <a:cubicBezTo>
                    <a:pt x="30" y="450"/>
                    <a:pt x="32" y="425"/>
                    <a:pt x="35" y="400"/>
                  </a:cubicBezTo>
                  <a:cubicBezTo>
                    <a:pt x="35" y="406"/>
                    <a:pt x="36" y="411"/>
                    <a:pt x="38" y="417"/>
                  </a:cubicBezTo>
                  <a:cubicBezTo>
                    <a:pt x="39" y="424"/>
                    <a:pt x="42" y="432"/>
                    <a:pt x="44" y="439"/>
                  </a:cubicBezTo>
                  <a:cubicBezTo>
                    <a:pt x="48" y="454"/>
                    <a:pt x="48" y="454"/>
                    <a:pt x="48" y="454"/>
                  </a:cubicBezTo>
                  <a:cubicBezTo>
                    <a:pt x="50" y="459"/>
                    <a:pt x="50" y="465"/>
                    <a:pt x="50" y="471"/>
                  </a:cubicBezTo>
                  <a:cubicBezTo>
                    <a:pt x="50" y="477"/>
                    <a:pt x="50" y="482"/>
                    <a:pt x="51" y="488"/>
                  </a:cubicBezTo>
                  <a:cubicBezTo>
                    <a:pt x="51" y="488"/>
                    <a:pt x="52" y="489"/>
                    <a:pt x="53" y="489"/>
                  </a:cubicBezTo>
                  <a:cubicBezTo>
                    <a:pt x="54" y="489"/>
                    <a:pt x="54" y="488"/>
                    <a:pt x="54" y="487"/>
                  </a:cubicBezTo>
                  <a:cubicBezTo>
                    <a:pt x="53" y="482"/>
                    <a:pt x="53" y="476"/>
                    <a:pt x="53" y="471"/>
                  </a:cubicBezTo>
                  <a:cubicBezTo>
                    <a:pt x="53" y="465"/>
                    <a:pt x="53" y="459"/>
                    <a:pt x="51" y="453"/>
                  </a:cubicBezTo>
                  <a:cubicBezTo>
                    <a:pt x="47" y="438"/>
                    <a:pt x="47" y="438"/>
                    <a:pt x="47" y="438"/>
                  </a:cubicBezTo>
                  <a:cubicBezTo>
                    <a:pt x="45" y="431"/>
                    <a:pt x="42" y="424"/>
                    <a:pt x="40" y="416"/>
                  </a:cubicBezTo>
                  <a:cubicBezTo>
                    <a:pt x="37" y="400"/>
                    <a:pt x="37" y="384"/>
                    <a:pt x="41" y="367"/>
                  </a:cubicBezTo>
                  <a:cubicBezTo>
                    <a:pt x="41" y="367"/>
                    <a:pt x="41" y="367"/>
                    <a:pt x="41" y="366"/>
                  </a:cubicBezTo>
                  <a:cubicBezTo>
                    <a:pt x="43" y="355"/>
                    <a:pt x="45" y="344"/>
                    <a:pt x="47" y="331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52" y="291"/>
                    <a:pt x="63" y="261"/>
                    <a:pt x="83" y="227"/>
                  </a:cubicBezTo>
                  <a:cubicBezTo>
                    <a:pt x="91" y="209"/>
                    <a:pt x="102" y="192"/>
                    <a:pt x="115" y="177"/>
                  </a:cubicBezTo>
                  <a:cubicBezTo>
                    <a:pt x="124" y="167"/>
                    <a:pt x="140" y="159"/>
                    <a:pt x="150" y="154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45" y="172"/>
                    <a:pt x="128" y="229"/>
                    <a:pt x="127" y="230"/>
                  </a:cubicBezTo>
                  <a:cubicBezTo>
                    <a:pt x="102" y="287"/>
                    <a:pt x="94" y="355"/>
                    <a:pt x="91" y="402"/>
                  </a:cubicBezTo>
                  <a:cubicBezTo>
                    <a:pt x="91" y="406"/>
                    <a:pt x="91" y="410"/>
                    <a:pt x="90" y="414"/>
                  </a:cubicBezTo>
                  <a:cubicBezTo>
                    <a:pt x="90" y="416"/>
                    <a:pt x="90" y="418"/>
                    <a:pt x="90" y="419"/>
                  </a:cubicBezTo>
                  <a:cubicBezTo>
                    <a:pt x="90" y="420"/>
                    <a:pt x="90" y="420"/>
                    <a:pt x="90" y="421"/>
                  </a:cubicBezTo>
                  <a:cubicBezTo>
                    <a:pt x="89" y="432"/>
                    <a:pt x="87" y="443"/>
                    <a:pt x="86" y="453"/>
                  </a:cubicBezTo>
                  <a:cubicBezTo>
                    <a:pt x="84" y="471"/>
                    <a:pt x="82" y="488"/>
                    <a:pt x="81" y="511"/>
                  </a:cubicBezTo>
                  <a:cubicBezTo>
                    <a:pt x="79" y="523"/>
                    <a:pt x="76" y="540"/>
                    <a:pt x="72" y="560"/>
                  </a:cubicBezTo>
                  <a:cubicBezTo>
                    <a:pt x="68" y="576"/>
                    <a:pt x="65" y="594"/>
                    <a:pt x="61" y="614"/>
                  </a:cubicBezTo>
                  <a:cubicBezTo>
                    <a:pt x="61" y="614"/>
                    <a:pt x="61" y="614"/>
                    <a:pt x="61" y="614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52" y="641"/>
                    <a:pt x="46" y="659"/>
                    <a:pt x="37" y="673"/>
                  </a:cubicBezTo>
                  <a:cubicBezTo>
                    <a:pt x="36" y="673"/>
                    <a:pt x="36" y="673"/>
                    <a:pt x="36" y="674"/>
                  </a:cubicBezTo>
                  <a:cubicBezTo>
                    <a:pt x="29" y="678"/>
                    <a:pt x="29" y="678"/>
                    <a:pt x="29" y="678"/>
                  </a:cubicBezTo>
                  <a:cubicBezTo>
                    <a:pt x="26" y="681"/>
                    <a:pt x="22" y="683"/>
                    <a:pt x="20" y="685"/>
                  </a:cubicBezTo>
                  <a:cubicBezTo>
                    <a:pt x="17" y="688"/>
                    <a:pt x="15" y="691"/>
                    <a:pt x="13" y="694"/>
                  </a:cubicBezTo>
                  <a:cubicBezTo>
                    <a:pt x="10" y="700"/>
                    <a:pt x="7" y="705"/>
                    <a:pt x="1" y="707"/>
                  </a:cubicBezTo>
                  <a:cubicBezTo>
                    <a:pt x="1" y="707"/>
                    <a:pt x="0" y="708"/>
                    <a:pt x="1" y="709"/>
                  </a:cubicBezTo>
                  <a:cubicBezTo>
                    <a:pt x="1" y="709"/>
                    <a:pt x="2" y="710"/>
                    <a:pt x="3" y="710"/>
                  </a:cubicBezTo>
                  <a:cubicBezTo>
                    <a:pt x="9" y="707"/>
                    <a:pt x="12" y="701"/>
                    <a:pt x="16" y="696"/>
                  </a:cubicBezTo>
                  <a:cubicBezTo>
                    <a:pt x="18" y="693"/>
                    <a:pt x="19" y="690"/>
                    <a:pt x="22" y="688"/>
                  </a:cubicBezTo>
                  <a:cubicBezTo>
                    <a:pt x="24" y="685"/>
                    <a:pt x="27" y="683"/>
                    <a:pt x="31" y="681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0" y="686"/>
                    <a:pt x="29" y="693"/>
                    <a:pt x="28" y="699"/>
                  </a:cubicBezTo>
                  <a:cubicBezTo>
                    <a:pt x="27" y="706"/>
                    <a:pt x="27" y="712"/>
                    <a:pt x="23" y="719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13" y="738"/>
                    <a:pt x="8" y="748"/>
                    <a:pt x="9" y="763"/>
                  </a:cubicBezTo>
                  <a:cubicBezTo>
                    <a:pt x="9" y="764"/>
                    <a:pt x="9" y="764"/>
                    <a:pt x="10" y="764"/>
                  </a:cubicBezTo>
                  <a:cubicBezTo>
                    <a:pt x="11" y="764"/>
                    <a:pt x="12" y="764"/>
                    <a:pt x="12" y="763"/>
                  </a:cubicBezTo>
                  <a:cubicBezTo>
                    <a:pt x="11" y="749"/>
                    <a:pt x="16" y="739"/>
                    <a:pt x="22" y="728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9" y="713"/>
                    <a:pt x="30" y="706"/>
                    <a:pt x="31" y="700"/>
                  </a:cubicBezTo>
                  <a:cubicBezTo>
                    <a:pt x="32" y="692"/>
                    <a:pt x="33" y="685"/>
                    <a:pt x="38" y="677"/>
                  </a:cubicBezTo>
                  <a:cubicBezTo>
                    <a:pt x="47" y="664"/>
                    <a:pt x="53" y="648"/>
                    <a:pt x="58" y="633"/>
                  </a:cubicBezTo>
                  <a:cubicBezTo>
                    <a:pt x="53" y="665"/>
                    <a:pt x="48" y="699"/>
                    <a:pt x="48" y="731"/>
                  </a:cubicBezTo>
                  <a:cubicBezTo>
                    <a:pt x="47" y="772"/>
                    <a:pt x="50" y="795"/>
                    <a:pt x="52" y="813"/>
                  </a:cubicBezTo>
                  <a:cubicBezTo>
                    <a:pt x="53" y="824"/>
                    <a:pt x="54" y="834"/>
                    <a:pt x="54" y="845"/>
                  </a:cubicBezTo>
                  <a:cubicBezTo>
                    <a:pt x="50" y="854"/>
                    <a:pt x="50" y="854"/>
                    <a:pt x="50" y="854"/>
                  </a:cubicBezTo>
                  <a:cubicBezTo>
                    <a:pt x="43" y="866"/>
                    <a:pt x="39" y="873"/>
                    <a:pt x="38" y="887"/>
                  </a:cubicBezTo>
                  <a:cubicBezTo>
                    <a:pt x="38" y="888"/>
                    <a:pt x="39" y="889"/>
                    <a:pt x="39" y="889"/>
                  </a:cubicBezTo>
                  <a:cubicBezTo>
                    <a:pt x="40" y="889"/>
                    <a:pt x="41" y="888"/>
                    <a:pt x="41" y="887"/>
                  </a:cubicBezTo>
                  <a:cubicBezTo>
                    <a:pt x="42" y="874"/>
                    <a:pt x="46" y="868"/>
                    <a:pt x="52" y="855"/>
                  </a:cubicBezTo>
                  <a:cubicBezTo>
                    <a:pt x="54" y="851"/>
                    <a:pt x="54" y="851"/>
                    <a:pt x="54" y="851"/>
                  </a:cubicBezTo>
                  <a:cubicBezTo>
                    <a:pt x="54" y="872"/>
                    <a:pt x="56" y="885"/>
                    <a:pt x="58" y="898"/>
                  </a:cubicBezTo>
                  <a:cubicBezTo>
                    <a:pt x="59" y="906"/>
                    <a:pt x="60" y="914"/>
                    <a:pt x="61" y="923"/>
                  </a:cubicBezTo>
                  <a:cubicBezTo>
                    <a:pt x="68" y="962"/>
                    <a:pt x="70" y="996"/>
                    <a:pt x="71" y="1026"/>
                  </a:cubicBezTo>
                  <a:cubicBezTo>
                    <a:pt x="72" y="1048"/>
                    <a:pt x="72" y="1048"/>
                    <a:pt x="72" y="1048"/>
                  </a:cubicBezTo>
                  <a:cubicBezTo>
                    <a:pt x="72" y="1048"/>
                    <a:pt x="72" y="1049"/>
                    <a:pt x="72" y="1049"/>
                  </a:cubicBezTo>
                  <a:cubicBezTo>
                    <a:pt x="72" y="1053"/>
                    <a:pt x="73" y="1058"/>
                    <a:pt x="73" y="1062"/>
                  </a:cubicBezTo>
                  <a:cubicBezTo>
                    <a:pt x="74" y="1079"/>
                    <a:pt x="73" y="1095"/>
                    <a:pt x="73" y="1111"/>
                  </a:cubicBezTo>
                  <a:cubicBezTo>
                    <a:pt x="72" y="1133"/>
                    <a:pt x="72" y="1157"/>
                    <a:pt x="75" y="1180"/>
                  </a:cubicBezTo>
                  <a:cubicBezTo>
                    <a:pt x="79" y="1205"/>
                    <a:pt x="80" y="1232"/>
                    <a:pt x="81" y="1257"/>
                  </a:cubicBezTo>
                  <a:cubicBezTo>
                    <a:pt x="81" y="1285"/>
                    <a:pt x="82" y="1314"/>
                    <a:pt x="87" y="1342"/>
                  </a:cubicBezTo>
                  <a:cubicBezTo>
                    <a:pt x="91" y="1360"/>
                    <a:pt x="95" y="1379"/>
                    <a:pt x="100" y="1399"/>
                  </a:cubicBezTo>
                  <a:cubicBezTo>
                    <a:pt x="113" y="1450"/>
                    <a:pt x="126" y="1503"/>
                    <a:pt x="119" y="1551"/>
                  </a:cubicBezTo>
                  <a:cubicBezTo>
                    <a:pt x="119" y="1555"/>
                    <a:pt x="119" y="1559"/>
                    <a:pt x="119" y="1564"/>
                  </a:cubicBezTo>
                  <a:cubicBezTo>
                    <a:pt x="119" y="1570"/>
                    <a:pt x="119" y="1577"/>
                    <a:pt x="118" y="1582"/>
                  </a:cubicBezTo>
                  <a:cubicBezTo>
                    <a:pt x="118" y="1582"/>
                    <a:pt x="117" y="1583"/>
                    <a:pt x="117" y="1583"/>
                  </a:cubicBezTo>
                  <a:cubicBezTo>
                    <a:pt x="117" y="1584"/>
                    <a:pt x="117" y="1584"/>
                    <a:pt x="117" y="1584"/>
                  </a:cubicBezTo>
                  <a:cubicBezTo>
                    <a:pt x="117" y="1585"/>
                    <a:pt x="117" y="1585"/>
                    <a:pt x="117" y="1585"/>
                  </a:cubicBezTo>
                  <a:cubicBezTo>
                    <a:pt x="114" y="1591"/>
                    <a:pt x="108" y="1597"/>
                    <a:pt x="102" y="1603"/>
                  </a:cubicBezTo>
                  <a:cubicBezTo>
                    <a:pt x="98" y="1607"/>
                    <a:pt x="94" y="1611"/>
                    <a:pt x="91" y="1614"/>
                  </a:cubicBezTo>
                  <a:cubicBezTo>
                    <a:pt x="81" y="1627"/>
                    <a:pt x="60" y="1647"/>
                    <a:pt x="46" y="1650"/>
                  </a:cubicBezTo>
                  <a:cubicBezTo>
                    <a:pt x="46" y="1650"/>
                    <a:pt x="45" y="1651"/>
                    <a:pt x="45" y="1652"/>
                  </a:cubicBezTo>
                  <a:cubicBezTo>
                    <a:pt x="45" y="1653"/>
                    <a:pt x="46" y="1653"/>
                    <a:pt x="47" y="1653"/>
                  </a:cubicBezTo>
                  <a:cubicBezTo>
                    <a:pt x="59" y="1651"/>
                    <a:pt x="76" y="1637"/>
                    <a:pt x="87" y="1624"/>
                  </a:cubicBezTo>
                  <a:cubicBezTo>
                    <a:pt x="87" y="1624"/>
                    <a:pt x="87" y="1624"/>
                    <a:pt x="87" y="1624"/>
                  </a:cubicBezTo>
                  <a:cubicBezTo>
                    <a:pt x="87" y="1628"/>
                    <a:pt x="87" y="1628"/>
                    <a:pt x="87" y="1628"/>
                  </a:cubicBezTo>
                  <a:cubicBezTo>
                    <a:pt x="86" y="1631"/>
                    <a:pt x="86" y="1633"/>
                    <a:pt x="85" y="1636"/>
                  </a:cubicBezTo>
                  <a:cubicBezTo>
                    <a:pt x="83" y="1642"/>
                    <a:pt x="83" y="1642"/>
                    <a:pt x="83" y="1642"/>
                  </a:cubicBezTo>
                  <a:cubicBezTo>
                    <a:pt x="82" y="1646"/>
                    <a:pt x="81" y="1649"/>
                    <a:pt x="79" y="1652"/>
                  </a:cubicBezTo>
                  <a:cubicBezTo>
                    <a:pt x="77" y="1655"/>
                    <a:pt x="74" y="1658"/>
                    <a:pt x="71" y="1660"/>
                  </a:cubicBezTo>
                  <a:cubicBezTo>
                    <a:pt x="68" y="1662"/>
                    <a:pt x="65" y="1665"/>
                    <a:pt x="63" y="1667"/>
                  </a:cubicBezTo>
                  <a:cubicBezTo>
                    <a:pt x="62" y="1668"/>
                    <a:pt x="62" y="1669"/>
                    <a:pt x="63" y="1670"/>
                  </a:cubicBezTo>
                  <a:cubicBezTo>
                    <a:pt x="63" y="1670"/>
                    <a:pt x="64" y="1670"/>
                    <a:pt x="65" y="1669"/>
                  </a:cubicBezTo>
                  <a:cubicBezTo>
                    <a:pt x="67" y="1667"/>
                    <a:pt x="70" y="1665"/>
                    <a:pt x="72" y="1662"/>
                  </a:cubicBezTo>
                  <a:cubicBezTo>
                    <a:pt x="76" y="1660"/>
                    <a:pt x="79" y="1657"/>
                    <a:pt x="81" y="1654"/>
                  </a:cubicBezTo>
                  <a:cubicBezTo>
                    <a:pt x="83" y="1651"/>
                    <a:pt x="85" y="1647"/>
                    <a:pt x="86" y="1643"/>
                  </a:cubicBezTo>
                  <a:cubicBezTo>
                    <a:pt x="88" y="1637"/>
                    <a:pt x="88" y="1637"/>
                    <a:pt x="88" y="1637"/>
                  </a:cubicBezTo>
                  <a:cubicBezTo>
                    <a:pt x="89" y="1634"/>
                    <a:pt x="89" y="1631"/>
                    <a:pt x="90" y="1628"/>
                  </a:cubicBezTo>
                  <a:cubicBezTo>
                    <a:pt x="90" y="1625"/>
                    <a:pt x="90" y="1625"/>
                    <a:pt x="90" y="1625"/>
                  </a:cubicBezTo>
                  <a:cubicBezTo>
                    <a:pt x="90" y="1622"/>
                    <a:pt x="91" y="1620"/>
                    <a:pt x="92" y="1619"/>
                  </a:cubicBezTo>
                  <a:cubicBezTo>
                    <a:pt x="93" y="1619"/>
                    <a:pt x="93" y="1618"/>
                    <a:pt x="93" y="1617"/>
                  </a:cubicBezTo>
                  <a:cubicBezTo>
                    <a:pt x="93" y="1617"/>
                    <a:pt x="93" y="1617"/>
                    <a:pt x="94" y="1616"/>
                  </a:cubicBezTo>
                  <a:cubicBezTo>
                    <a:pt x="96" y="1613"/>
                    <a:pt x="100" y="1609"/>
                    <a:pt x="104" y="1605"/>
                  </a:cubicBezTo>
                  <a:cubicBezTo>
                    <a:pt x="108" y="1601"/>
                    <a:pt x="113" y="1596"/>
                    <a:pt x="116" y="1592"/>
                  </a:cubicBezTo>
                  <a:cubicBezTo>
                    <a:pt x="116" y="1595"/>
                    <a:pt x="115" y="1599"/>
                    <a:pt x="114" y="1603"/>
                  </a:cubicBezTo>
                  <a:cubicBezTo>
                    <a:pt x="113" y="1607"/>
                    <a:pt x="113" y="1607"/>
                    <a:pt x="113" y="1607"/>
                  </a:cubicBezTo>
                  <a:cubicBezTo>
                    <a:pt x="112" y="1616"/>
                    <a:pt x="112" y="1616"/>
                    <a:pt x="112" y="1616"/>
                  </a:cubicBezTo>
                  <a:cubicBezTo>
                    <a:pt x="110" y="1625"/>
                    <a:pt x="110" y="1625"/>
                    <a:pt x="110" y="1625"/>
                  </a:cubicBezTo>
                  <a:cubicBezTo>
                    <a:pt x="109" y="1630"/>
                    <a:pt x="107" y="1634"/>
                    <a:pt x="104" y="1638"/>
                  </a:cubicBezTo>
                  <a:cubicBezTo>
                    <a:pt x="103" y="1641"/>
                    <a:pt x="103" y="1641"/>
                    <a:pt x="103" y="1641"/>
                  </a:cubicBezTo>
                  <a:cubicBezTo>
                    <a:pt x="100" y="1645"/>
                    <a:pt x="99" y="1650"/>
                    <a:pt x="98" y="1655"/>
                  </a:cubicBezTo>
                  <a:cubicBezTo>
                    <a:pt x="97" y="1658"/>
                    <a:pt x="97" y="1661"/>
                    <a:pt x="95" y="1664"/>
                  </a:cubicBezTo>
                  <a:cubicBezTo>
                    <a:pt x="94" y="1668"/>
                    <a:pt x="88" y="1681"/>
                    <a:pt x="82" y="1681"/>
                  </a:cubicBezTo>
                  <a:cubicBezTo>
                    <a:pt x="81" y="1681"/>
                    <a:pt x="80" y="1682"/>
                    <a:pt x="80" y="1682"/>
                  </a:cubicBezTo>
                  <a:cubicBezTo>
                    <a:pt x="80" y="1683"/>
                    <a:pt x="81" y="1684"/>
                    <a:pt x="82" y="1684"/>
                  </a:cubicBezTo>
                  <a:cubicBezTo>
                    <a:pt x="90" y="1684"/>
                    <a:pt x="96" y="1671"/>
                    <a:pt x="98" y="1665"/>
                  </a:cubicBezTo>
                  <a:cubicBezTo>
                    <a:pt x="100" y="1662"/>
                    <a:pt x="100" y="1659"/>
                    <a:pt x="101" y="1655"/>
                  </a:cubicBezTo>
                  <a:cubicBezTo>
                    <a:pt x="102" y="1651"/>
                    <a:pt x="103" y="1647"/>
                    <a:pt x="105" y="1642"/>
                  </a:cubicBezTo>
                  <a:cubicBezTo>
                    <a:pt x="107" y="1639"/>
                    <a:pt x="107" y="1639"/>
                    <a:pt x="107" y="1639"/>
                  </a:cubicBezTo>
                  <a:cubicBezTo>
                    <a:pt x="109" y="1635"/>
                    <a:pt x="112" y="1631"/>
                    <a:pt x="113" y="1626"/>
                  </a:cubicBezTo>
                  <a:cubicBezTo>
                    <a:pt x="115" y="1617"/>
                    <a:pt x="115" y="1617"/>
                    <a:pt x="115" y="1617"/>
                  </a:cubicBezTo>
                  <a:cubicBezTo>
                    <a:pt x="116" y="1608"/>
                    <a:pt x="116" y="1608"/>
                    <a:pt x="116" y="1608"/>
                  </a:cubicBezTo>
                  <a:cubicBezTo>
                    <a:pt x="117" y="1603"/>
                    <a:pt x="117" y="1603"/>
                    <a:pt x="117" y="1603"/>
                  </a:cubicBezTo>
                  <a:cubicBezTo>
                    <a:pt x="119" y="1597"/>
                    <a:pt x="120" y="1591"/>
                    <a:pt x="120" y="1585"/>
                  </a:cubicBezTo>
                  <a:cubicBezTo>
                    <a:pt x="122" y="1579"/>
                    <a:pt x="122" y="1572"/>
                    <a:pt x="122" y="1564"/>
                  </a:cubicBezTo>
                  <a:cubicBezTo>
                    <a:pt x="122" y="1559"/>
                    <a:pt x="122" y="1555"/>
                    <a:pt x="122" y="1552"/>
                  </a:cubicBezTo>
                  <a:cubicBezTo>
                    <a:pt x="129" y="1503"/>
                    <a:pt x="116" y="1450"/>
                    <a:pt x="103" y="1399"/>
                  </a:cubicBezTo>
                  <a:cubicBezTo>
                    <a:pt x="98" y="1379"/>
                    <a:pt x="94" y="1360"/>
                    <a:pt x="90" y="1341"/>
                  </a:cubicBezTo>
                  <a:cubicBezTo>
                    <a:pt x="85" y="1313"/>
                    <a:pt x="84" y="1285"/>
                    <a:pt x="84" y="1257"/>
                  </a:cubicBezTo>
                  <a:cubicBezTo>
                    <a:pt x="83" y="1231"/>
                    <a:pt x="82" y="1205"/>
                    <a:pt x="78" y="1179"/>
                  </a:cubicBezTo>
                  <a:cubicBezTo>
                    <a:pt x="75" y="1156"/>
                    <a:pt x="75" y="1133"/>
                    <a:pt x="76" y="1111"/>
                  </a:cubicBezTo>
                  <a:cubicBezTo>
                    <a:pt x="76" y="1106"/>
                    <a:pt x="76" y="1100"/>
                    <a:pt x="76" y="1095"/>
                  </a:cubicBezTo>
                  <a:cubicBezTo>
                    <a:pt x="81" y="1132"/>
                    <a:pt x="89" y="1168"/>
                    <a:pt x="97" y="1203"/>
                  </a:cubicBezTo>
                  <a:cubicBezTo>
                    <a:pt x="104" y="1238"/>
                    <a:pt x="112" y="1274"/>
                    <a:pt x="117" y="1310"/>
                  </a:cubicBezTo>
                  <a:cubicBezTo>
                    <a:pt x="119" y="1324"/>
                    <a:pt x="119" y="1324"/>
                    <a:pt x="119" y="1324"/>
                  </a:cubicBezTo>
                  <a:cubicBezTo>
                    <a:pt x="122" y="1351"/>
                    <a:pt x="125" y="1377"/>
                    <a:pt x="133" y="1404"/>
                  </a:cubicBezTo>
                  <a:cubicBezTo>
                    <a:pt x="140" y="1426"/>
                    <a:pt x="146" y="1449"/>
                    <a:pt x="149" y="1472"/>
                  </a:cubicBezTo>
                  <a:cubicBezTo>
                    <a:pt x="152" y="1493"/>
                    <a:pt x="150" y="1513"/>
                    <a:pt x="148" y="1533"/>
                  </a:cubicBezTo>
                  <a:cubicBezTo>
                    <a:pt x="147" y="1546"/>
                    <a:pt x="145" y="1559"/>
                    <a:pt x="145" y="1573"/>
                  </a:cubicBezTo>
                  <a:cubicBezTo>
                    <a:pt x="145" y="1576"/>
                    <a:pt x="146" y="1584"/>
                    <a:pt x="148" y="1593"/>
                  </a:cubicBezTo>
                  <a:cubicBezTo>
                    <a:pt x="148" y="1593"/>
                    <a:pt x="148" y="1593"/>
                    <a:pt x="148" y="1594"/>
                  </a:cubicBezTo>
                  <a:cubicBezTo>
                    <a:pt x="148" y="1599"/>
                    <a:pt x="146" y="1605"/>
                    <a:pt x="144" y="1611"/>
                  </a:cubicBezTo>
                  <a:cubicBezTo>
                    <a:pt x="144" y="1614"/>
                    <a:pt x="144" y="1614"/>
                    <a:pt x="144" y="1614"/>
                  </a:cubicBezTo>
                  <a:cubicBezTo>
                    <a:pt x="141" y="1622"/>
                    <a:pt x="136" y="1628"/>
                    <a:pt x="131" y="1634"/>
                  </a:cubicBezTo>
                  <a:cubicBezTo>
                    <a:pt x="126" y="1640"/>
                    <a:pt x="126" y="1640"/>
                    <a:pt x="126" y="1640"/>
                  </a:cubicBezTo>
                  <a:cubicBezTo>
                    <a:pt x="122" y="1646"/>
                    <a:pt x="120" y="1651"/>
                    <a:pt x="118" y="1658"/>
                  </a:cubicBezTo>
                  <a:cubicBezTo>
                    <a:pt x="117" y="1663"/>
                    <a:pt x="117" y="1663"/>
                    <a:pt x="117" y="1663"/>
                  </a:cubicBezTo>
                  <a:cubicBezTo>
                    <a:pt x="114" y="1669"/>
                    <a:pt x="111" y="1677"/>
                    <a:pt x="104" y="1678"/>
                  </a:cubicBezTo>
                  <a:cubicBezTo>
                    <a:pt x="103" y="1678"/>
                    <a:pt x="103" y="1679"/>
                    <a:pt x="103" y="1680"/>
                  </a:cubicBezTo>
                  <a:cubicBezTo>
                    <a:pt x="103" y="1681"/>
                    <a:pt x="104" y="1681"/>
                    <a:pt x="104" y="1681"/>
                  </a:cubicBezTo>
                  <a:cubicBezTo>
                    <a:pt x="111" y="1680"/>
                    <a:pt x="116" y="1674"/>
                    <a:pt x="119" y="1664"/>
                  </a:cubicBezTo>
                  <a:cubicBezTo>
                    <a:pt x="121" y="1658"/>
                    <a:pt x="121" y="1658"/>
                    <a:pt x="121" y="1658"/>
                  </a:cubicBezTo>
                  <a:cubicBezTo>
                    <a:pt x="123" y="1652"/>
                    <a:pt x="124" y="1647"/>
                    <a:pt x="129" y="1642"/>
                  </a:cubicBezTo>
                  <a:cubicBezTo>
                    <a:pt x="133" y="1636"/>
                    <a:pt x="133" y="1636"/>
                    <a:pt x="133" y="1636"/>
                  </a:cubicBezTo>
                  <a:cubicBezTo>
                    <a:pt x="139" y="1630"/>
                    <a:pt x="144" y="1623"/>
                    <a:pt x="147" y="1615"/>
                  </a:cubicBezTo>
                  <a:cubicBezTo>
                    <a:pt x="147" y="1612"/>
                    <a:pt x="147" y="1612"/>
                    <a:pt x="147" y="1612"/>
                  </a:cubicBezTo>
                  <a:cubicBezTo>
                    <a:pt x="148" y="1609"/>
                    <a:pt x="149" y="1607"/>
                    <a:pt x="149" y="1604"/>
                  </a:cubicBezTo>
                  <a:cubicBezTo>
                    <a:pt x="153" y="1628"/>
                    <a:pt x="156" y="1658"/>
                    <a:pt x="150" y="1664"/>
                  </a:cubicBezTo>
                  <a:cubicBezTo>
                    <a:pt x="150" y="1664"/>
                    <a:pt x="150" y="1664"/>
                    <a:pt x="150" y="1664"/>
                  </a:cubicBezTo>
                  <a:cubicBezTo>
                    <a:pt x="148" y="1666"/>
                    <a:pt x="146" y="1669"/>
                    <a:pt x="144" y="1670"/>
                  </a:cubicBezTo>
                  <a:cubicBezTo>
                    <a:pt x="135" y="1678"/>
                    <a:pt x="134" y="1689"/>
                    <a:pt x="134" y="1689"/>
                  </a:cubicBezTo>
                  <a:cubicBezTo>
                    <a:pt x="134" y="1690"/>
                    <a:pt x="135" y="1691"/>
                    <a:pt x="136" y="1691"/>
                  </a:cubicBezTo>
                  <a:cubicBezTo>
                    <a:pt x="136" y="1691"/>
                    <a:pt x="137" y="1690"/>
                    <a:pt x="137" y="1690"/>
                  </a:cubicBezTo>
                  <a:cubicBezTo>
                    <a:pt x="137" y="1690"/>
                    <a:pt x="138" y="1679"/>
                    <a:pt x="146" y="1673"/>
                  </a:cubicBezTo>
                  <a:cubicBezTo>
                    <a:pt x="171" y="1650"/>
                    <a:pt x="181" y="1607"/>
                    <a:pt x="185" y="1576"/>
                  </a:cubicBezTo>
                  <a:cubicBezTo>
                    <a:pt x="193" y="1594"/>
                    <a:pt x="196" y="1609"/>
                    <a:pt x="194" y="1616"/>
                  </a:cubicBezTo>
                  <a:cubicBezTo>
                    <a:pt x="193" y="1617"/>
                    <a:pt x="194" y="1618"/>
                    <a:pt x="195" y="1618"/>
                  </a:cubicBezTo>
                  <a:cubicBezTo>
                    <a:pt x="195" y="1618"/>
                    <a:pt x="196" y="1618"/>
                    <a:pt x="197" y="1617"/>
                  </a:cubicBezTo>
                  <a:cubicBezTo>
                    <a:pt x="200" y="1605"/>
                    <a:pt x="192" y="1583"/>
                    <a:pt x="186" y="1570"/>
                  </a:cubicBezTo>
                  <a:cubicBezTo>
                    <a:pt x="187" y="1561"/>
                    <a:pt x="188" y="1553"/>
                    <a:pt x="188" y="1548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2"/>
                    <a:pt x="184" y="1494"/>
                    <a:pt x="179" y="1468"/>
                  </a:cubicBezTo>
                  <a:cubicBezTo>
                    <a:pt x="175" y="1441"/>
                    <a:pt x="172" y="1414"/>
                    <a:pt x="173" y="1396"/>
                  </a:cubicBezTo>
                  <a:cubicBezTo>
                    <a:pt x="174" y="1380"/>
                    <a:pt x="177" y="1355"/>
                    <a:pt x="180" y="1329"/>
                  </a:cubicBezTo>
                  <a:cubicBezTo>
                    <a:pt x="185" y="1296"/>
                    <a:pt x="189" y="1263"/>
                    <a:pt x="190" y="1239"/>
                  </a:cubicBezTo>
                  <a:cubicBezTo>
                    <a:pt x="190" y="1238"/>
                    <a:pt x="189" y="1237"/>
                    <a:pt x="188" y="1237"/>
                  </a:cubicBezTo>
                  <a:cubicBezTo>
                    <a:pt x="188" y="1237"/>
                    <a:pt x="188" y="1237"/>
                    <a:pt x="188" y="1237"/>
                  </a:cubicBezTo>
                  <a:cubicBezTo>
                    <a:pt x="189" y="1237"/>
                    <a:pt x="190" y="1238"/>
                    <a:pt x="190" y="1239"/>
                  </a:cubicBezTo>
                  <a:cubicBezTo>
                    <a:pt x="190" y="1223"/>
                    <a:pt x="190" y="1223"/>
                    <a:pt x="190" y="1223"/>
                  </a:cubicBezTo>
                  <a:cubicBezTo>
                    <a:pt x="191" y="1209"/>
                    <a:pt x="191" y="1209"/>
                    <a:pt x="191" y="1209"/>
                  </a:cubicBezTo>
                  <a:cubicBezTo>
                    <a:pt x="192" y="1184"/>
                    <a:pt x="192" y="1182"/>
                    <a:pt x="184" y="1141"/>
                  </a:cubicBezTo>
                  <a:cubicBezTo>
                    <a:pt x="177" y="1115"/>
                    <a:pt x="177" y="1115"/>
                    <a:pt x="177" y="1115"/>
                  </a:cubicBezTo>
                  <a:cubicBezTo>
                    <a:pt x="168" y="1078"/>
                    <a:pt x="159" y="1039"/>
                    <a:pt x="173" y="980"/>
                  </a:cubicBezTo>
                  <a:cubicBezTo>
                    <a:pt x="182" y="942"/>
                    <a:pt x="179" y="905"/>
                    <a:pt x="173" y="873"/>
                  </a:cubicBezTo>
                  <a:cubicBezTo>
                    <a:pt x="170" y="861"/>
                    <a:pt x="165" y="839"/>
                    <a:pt x="165" y="838"/>
                  </a:cubicBezTo>
                  <a:cubicBezTo>
                    <a:pt x="158" y="817"/>
                    <a:pt x="158" y="817"/>
                    <a:pt x="158" y="817"/>
                  </a:cubicBezTo>
                  <a:cubicBezTo>
                    <a:pt x="153" y="798"/>
                    <a:pt x="153" y="798"/>
                    <a:pt x="153" y="798"/>
                  </a:cubicBezTo>
                  <a:cubicBezTo>
                    <a:pt x="148" y="782"/>
                    <a:pt x="148" y="759"/>
                    <a:pt x="147" y="734"/>
                  </a:cubicBezTo>
                  <a:cubicBezTo>
                    <a:pt x="146" y="696"/>
                    <a:pt x="146" y="657"/>
                    <a:pt x="131" y="636"/>
                  </a:cubicBezTo>
                  <a:cubicBezTo>
                    <a:pt x="113" y="612"/>
                    <a:pt x="108" y="559"/>
                    <a:pt x="104" y="527"/>
                  </a:cubicBezTo>
                  <a:cubicBezTo>
                    <a:pt x="103" y="514"/>
                    <a:pt x="103" y="514"/>
                    <a:pt x="103" y="514"/>
                  </a:cubicBezTo>
                  <a:cubicBezTo>
                    <a:pt x="103" y="513"/>
                    <a:pt x="101" y="490"/>
                    <a:pt x="98" y="478"/>
                  </a:cubicBezTo>
                  <a:cubicBezTo>
                    <a:pt x="96" y="468"/>
                    <a:pt x="94" y="458"/>
                    <a:pt x="95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2"/>
                    <a:pt x="97" y="439"/>
                    <a:pt x="98" y="433"/>
                  </a:cubicBezTo>
                  <a:cubicBezTo>
                    <a:pt x="108" y="405"/>
                    <a:pt x="127" y="383"/>
                    <a:pt x="147" y="361"/>
                  </a:cubicBezTo>
                  <a:cubicBezTo>
                    <a:pt x="148" y="360"/>
                    <a:pt x="149" y="361"/>
                    <a:pt x="149" y="365"/>
                  </a:cubicBezTo>
                  <a:cubicBezTo>
                    <a:pt x="147" y="389"/>
                    <a:pt x="146" y="426"/>
                    <a:pt x="148" y="437"/>
                  </a:cubicBezTo>
                  <a:cubicBezTo>
                    <a:pt x="150" y="483"/>
                    <a:pt x="156" y="517"/>
                    <a:pt x="162" y="544"/>
                  </a:cubicBezTo>
                  <a:cubicBezTo>
                    <a:pt x="161" y="544"/>
                    <a:pt x="161" y="544"/>
                    <a:pt x="161" y="545"/>
                  </a:cubicBezTo>
                  <a:cubicBezTo>
                    <a:pt x="162" y="553"/>
                    <a:pt x="161" y="566"/>
                    <a:pt x="160" y="579"/>
                  </a:cubicBezTo>
                  <a:cubicBezTo>
                    <a:pt x="158" y="608"/>
                    <a:pt x="156" y="641"/>
                    <a:pt x="167" y="653"/>
                  </a:cubicBezTo>
                  <a:cubicBezTo>
                    <a:pt x="168" y="653"/>
                    <a:pt x="168" y="653"/>
                    <a:pt x="169" y="653"/>
                  </a:cubicBezTo>
                  <a:cubicBezTo>
                    <a:pt x="170" y="652"/>
                    <a:pt x="170" y="651"/>
                    <a:pt x="169" y="650"/>
                  </a:cubicBezTo>
                  <a:cubicBezTo>
                    <a:pt x="159" y="640"/>
                    <a:pt x="161" y="606"/>
                    <a:pt x="163" y="580"/>
                  </a:cubicBezTo>
                  <a:cubicBezTo>
                    <a:pt x="164" y="570"/>
                    <a:pt x="164" y="561"/>
                    <a:pt x="164" y="554"/>
                  </a:cubicBezTo>
                  <a:cubicBezTo>
                    <a:pt x="169" y="572"/>
                    <a:pt x="174" y="586"/>
                    <a:pt x="178" y="599"/>
                  </a:cubicBezTo>
                  <a:cubicBezTo>
                    <a:pt x="181" y="606"/>
                    <a:pt x="181" y="606"/>
                    <a:pt x="181" y="606"/>
                  </a:cubicBezTo>
                  <a:cubicBezTo>
                    <a:pt x="188" y="627"/>
                    <a:pt x="187" y="672"/>
                    <a:pt x="187" y="702"/>
                  </a:cubicBezTo>
                  <a:cubicBezTo>
                    <a:pt x="187" y="722"/>
                    <a:pt x="187" y="732"/>
                    <a:pt x="189" y="734"/>
                  </a:cubicBezTo>
                  <a:cubicBezTo>
                    <a:pt x="189" y="735"/>
                    <a:pt x="190" y="735"/>
                    <a:pt x="191" y="735"/>
                  </a:cubicBezTo>
                  <a:cubicBezTo>
                    <a:pt x="191" y="734"/>
                    <a:pt x="192" y="734"/>
                    <a:pt x="191" y="733"/>
                  </a:cubicBezTo>
                  <a:cubicBezTo>
                    <a:pt x="190" y="731"/>
                    <a:pt x="190" y="717"/>
                    <a:pt x="190" y="702"/>
                  </a:cubicBezTo>
                  <a:cubicBezTo>
                    <a:pt x="190" y="672"/>
                    <a:pt x="191" y="626"/>
                    <a:pt x="183" y="605"/>
                  </a:cubicBezTo>
                  <a:cubicBezTo>
                    <a:pt x="181" y="598"/>
                    <a:pt x="181" y="598"/>
                    <a:pt x="181" y="598"/>
                  </a:cubicBezTo>
                  <a:cubicBezTo>
                    <a:pt x="171" y="568"/>
                    <a:pt x="157" y="527"/>
                    <a:pt x="152" y="456"/>
                  </a:cubicBezTo>
                  <a:cubicBezTo>
                    <a:pt x="159" y="480"/>
                    <a:pt x="170" y="505"/>
                    <a:pt x="184" y="514"/>
                  </a:cubicBezTo>
                  <a:cubicBezTo>
                    <a:pt x="185" y="515"/>
                    <a:pt x="185" y="515"/>
                    <a:pt x="186" y="514"/>
                  </a:cubicBezTo>
                  <a:cubicBezTo>
                    <a:pt x="186" y="513"/>
                    <a:pt x="186" y="512"/>
                    <a:pt x="186" y="512"/>
                  </a:cubicBezTo>
                  <a:cubicBezTo>
                    <a:pt x="168" y="500"/>
                    <a:pt x="156" y="466"/>
                    <a:pt x="151" y="438"/>
                  </a:cubicBezTo>
                  <a:cubicBezTo>
                    <a:pt x="151" y="416"/>
                    <a:pt x="151" y="392"/>
                    <a:pt x="152" y="366"/>
                  </a:cubicBezTo>
                  <a:cubicBezTo>
                    <a:pt x="152" y="360"/>
                    <a:pt x="153" y="358"/>
                    <a:pt x="154" y="351"/>
                  </a:cubicBezTo>
                  <a:cubicBezTo>
                    <a:pt x="162" y="343"/>
                    <a:pt x="168" y="334"/>
                    <a:pt x="175" y="326"/>
                  </a:cubicBezTo>
                  <a:cubicBezTo>
                    <a:pt x="175" y="326"/>
                    <a:pt x="181" y="319"/>
                    <a:pt x="185" y="315"/>
                  </a:cubicBezTo>
                  <a:cubicBezTo>
                    <a:pt x="197" y="306"/>
                    <a:pt x="214" y="293"/>
                    <a:pt x="220" y="289"/>
                  </a:cubicBezTo>
                  <a:cubicBezTo>
                    <a:pt x="229" y="281"/>
                    <a:pt x="229" y="281"/>
                    <a:pt x="229" y="281"/>
                  </a:cubicBezTo>
                  <a:cubicBezTo>
                    <a:pt x="230" y="281"/>
                    <a:pt x="230" y="280"/>
                    <a:pt x="229" y="279"/>
                  </a:cubicBezTo>
                  <a:cubicBezTo>
                    <a:pt x="229" y="279"/>
                    <a:pt x="228" y="279"/>
                    <a:pt x="227" y="279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07" y="291"/>
                    <a:pt x="192" y="300"/>
                    <a:pt x="182" y="310"/>
                  </a:cubicBezTo>
                  <a:cubicBezTo>
                    <a:pt x="182" y="309"/>
                    <a:pt x="183" y="308"/>
                    <a:pt x="183" y="307"/>
                  </a:cubicBezTo>
                  <a:cubicBezTo>
                    <a:pt x="186" y="300"/>
                    <a:pt x="186" y="300"/>
                    <a:pt x="186" y="300"/>
                  </a:cubicBezTo>
                  <a:cubicBezTo>
                    <a:pt x="189" y="294"/>
                    <a:pt x="192" y="289"/>
                    <a:pt x="195" y="285"/>
                  </a:cubicBezTo>
                  <a:cubicBezTo>
                    <a:pt x="200" y="278"/>
                    <a:pt x="204" y="273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16" y="255"/>
                    <a:pt x="225" y="244"/>
                    <a:pt x="230" y="234"/>
                  </a:cubicBezTo>
                  <a:cubicBezTo>
                    <a:pt x="230" y="233"/>
                    <a:pt x="230" y="233"/>
                    <a:pt x="229" y="232"/>
                  </a:cubicBezTo>
                  <a:close/>
                  <a:moveTo>
                    <a:pt x="161" y="84"/>
                  </a:moveTo>
                  <a:cubicBezTo>
                    <a:pt x="165" y="83"/>
                    <a:pt x="169" y="81"/>
                    <a:pt x="173" y="79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0" y="95"/>
                    <a:pt x="155" y="101"/>
                    <a:pt x="150" y="107"/>
                  </a:cubicBezTo>
                  <a:cubicBezTo>
                    <a:pt x="150" y="106"/>
                    <a:pt x="150" y="105"/>
                    <a:pt x="150" y="105"/>
                  </a:cubicBezTo>
                  <a:cubicBezTo>
                    <a:pt x="151" y="100"/>
                    <a:pt x="150" y="95"/>
                    <a:pt x="150" y="90"/>
                  </a:cubicBezTo>
                  <a:cubicBezTo>
                    <a:pt x="152" y="88"/>
                    <a:pt x="156" y="86"/>
                    <a:pt x="161" y="84"/>
                  </a:cubicBezTo>
                  <a:close/>
                  <a:moveTo>
                    <a:pt x="180" y="1503"/>
                  </a:moveTo>
                  <a:cubicBezTo>
                    <a:pt x="182" y="1513"/>
                    <a:pt x="184" y="1530"/>
                    <a:pt x="184" y="1531"/>
                  </a:cubicBezTo>
                  <a:cubicBezTo>
                    <a:pt x="185" y="1537"/>
                    <a:pt x="186" y="1542"/>
                    <a:pt x="186" y="1545"/>
                  </a:cubicBezTo>
                  <a:cubicBezTo>
                    <a:pt x="185" y="1548"/>
                    <a:pt x="185" y="1548"/>
                    <a:pt x="185" y="1548"/>
                  </a:cubicBezTo>
                  <a:cubicBezTo>
                    <a:pt x="185" y="1553"/>
                    <a:pt x="184" y="1560"/>
                    <a:pt x="183" y="1569"/>
                  </a:cubicBezTo>
                  <a:cubicBezTo>
                    <a:pt x="183" y="1570"/>
                    <a:pt x="183" y="1570"/>
                    <a:pt x="183" y="1570"/>
                  </a:cubicBezTo>
                  <a:cubicBezTo>
                    <a:pt x="180" y="1596"/>
                    <a:pt x="173" y="1632"/>
                    <a:pt x="156" y="1657"/>
                  </a:cubicBezTo>
                  <a:cubicBezTo>
                    <a:pt x="158" y="1643"/>
                    <a:pt x="155" y="1619"/>
                    <a:pt x="151" y="1593"/>
                  </a:cubicBezTo>
                  <a:cubicBezTo>
                    <a:pt x="149" y="1584"/>
                    <a:pt x="148" y="1576"/>
                    <a:pt x="148" y="1573"/>
                  </a:cubicBezTo>
                  <a:cubicBezTo>
                    <a:pt x="148" y="1560"/>
                    <a:pt x="150" y="1546"/>
                    <a:pt x="151" y="1533"/>
                  </a:cubicBezTo>
                  <a:cubicBezTo>
                    <a:pt x="153" y="1514"/>
                    <a:pt x="155" y="1493"/>
                    <a:pt x="152" y="1472"/>
                  </a:cubicBezTo>
                  <a:cubicBezTo>
                    <a:pt x="149" y="1449"/>
                    <a:pt x="143" y="1425"/>
                    <a:pt x="136" y="1403"/>
                  </a:cubicBezTo>
                  <a:cubicBezTo>
                    <a:pt x="128" y="1376"/>
                    <a:pt x="125" y="1351"/>
                    <a:pt x="122" y="1324"/>
                  </a:cubicBezTo>
                  <a:cubicBezTo>
                    <a:pt x="120" y="1310"/>
                    <a:pt x="120" y="1310"/>
                    <a:pt x="120" y="1310"/>
                  </a:cubicBezTo>
                  <a:cubicBezTo>
                    <a:pt x="115" y="1273"/>
                    <a:pt x="107" y="1237"/>
                    <a:pt x="100" y="1202"/>
                  </a:cubicBezTo>
                  <a:cubicBezTo>
                    <a:pt x="90" y="1157"/>
                    <a:pt x="80" y="1110"/>
                    <a:pt x="76" y="1062"/>
                  </a:cubicBezTo>
                  <a:cubicBezTo>
                    <a:pt x="76" y="1061"/>
                    <a:pt x="76" y="1060"/>
                    <a:pt x="76" y="1059"/>
                  </a:cubicBezTo>
                  <a:cubicBezTo>
                    <a:pt x="74" y="1026"/>
                    <a:pt x="74" y="1026"/>
                    <a:pt x="74" y="1026"/>
                  </a:cubicBezTo>
                  <a:cubicBezTo>
                    <a:pt x="73" y="996"/>
                    <a:pt x="71" y="962"/>
                    <a:pt x="64" y="923"/>
                  </a:cubicBezTo>
                  <a:cubicBezTo>
                    <a:pt x="63" y="914"/>
                    <a:pt x="62" y="906"/>
                    <a:pt x="61" y="897"/>
                  </a:cubicBezTo>
                  <a:cubicBezTo>
                    <a:pt x="59" y="884"/>
                    <a:pt x="57" y="871"/>
                    <a:pt x="57" y="850"/>
                  </a:cubicBezTo>
                  <a:cubicBezTo>
                    <a:pt x="57" y="848"/>
                    <a:pt x="57" y="847"/>
                    <a:pt x="57" y="845"/>
                  </a:cubicBezTo>
                  <a:cubicBezTo>
                    <a:pt x="57" y="845"/>
                    <a:pt x="57" y="845"/>
                    <a:pt x="57" y="845"/>
                  </a:cubicBezTo>
                  <a:cubicBezTo>
                    <a:pt x="57" y="833"/>
                    <a:pt x="56" y="824"/>
                    <a:pt x="55" y="813"/>
                  </a:cubicBezTo>
                  <a:cubicBezTo>
                    <a:pt x="53" y="794"/>
                    <a:pt x="52" y="770"/>
                    <a:pt x="53" y="730"/>
                  </a:cubicBezTo>
                  <a:cubicBezTo>
                    <a:pt x="54" y="672"/>
                    <a:pt x="67" y="608"/>
                    <a:pt x="76" y="561"/>
                  </a:cubicBezTo>
                  <a:cubicBezTo>
                    <a:pt x="78" y="551"/>
                    <a:pt x="80" y="542"/>
                    <a:pt x="82" y="534"/>
                  </a:cubicBezTo>
                  <a:cubicBezTo>
                    <a:pt x="81" y="551"/>
                    <a:pt x="80" y="572"/>
                    <a:pt x="81" y="596"/>
                  </a:cubicBezTo>
                  <a:cubicBezTo>
                    <a:pt x="83" y="654"/>
                    <a:pt x="89" y="703"/>
                    <a:pt x="94" y="745"/>
                  </a:cubicBezTo>
                  <a:cubicBezTo>
                    <a:pt x="98" y="774"/>
                    <a:pt x="101" y="799"/>
                    <a:pt x="103" y="822"/>
                  </a:cubicBezTo>
                  <a:cubicBezTo>
                    <a:pt x="102" y="836"/>
                    <a:pt x="111" y="907"/>
                    <a:pt x="117" y="946"/>
                  </a:cubicBezTo>
                  <a:cubicBezTo>
                    <a:pt x="124" y="992"/>
                    <a:pt x="132" y="1038"/>
                    <a:pt x="132" y="1078"/>
                  </a:cubicBezTo>
                  <a:cubicBezTo>
                    <a:pt x="134" y="1144"/>
                    <a:pt x="139" y="1265"/>
                    <a:pt x="150" y="1342"/>
                  </a:cubicBezTo>
                  <a:cubicBezTo>
                    <a:pt x="156" y="1378"/>
                    <a:pt x="163" y="1416"/>
                    <a:pt x="171" y="1449"/>
                  </a:cubicBezTo>
                  <a:cubicBezTo>
                    <a:pt x="175" y="1469"/>
                    <a:pt x="178" y="1488"/>
                    <a:pt x="180" y="1503"/>
                  </a:cubicBezTo>
                  <a:close/>
                  <a:moveTo>
                    <a:pt x="97" y="515"/>
                  </a:moveTo>
                  <a:cubicBezTo>
                    <a:pt x="97" y="515"/>
                    <a:pt x="97" y="515"/>
                    <a:pt x="97" y="515"/>
                  </a:cubicBezTo>
                  <a:cubicBezTo>
                    <a:pt x="98" y="528"/>
                    <a:pt x="98" y="528"/>
                    <a:pt x="98" y="528"/>
                  </a:cubicBezTo>
                  <a:cubicBezTo>
                    <a:pt x="102" y="563"/>
                    <a:pt x="106" y="615"/>
                    <a:pt x="124" y="640"/>
                  </a:cubicBezTo>
                  <a:cubicBezTo>
                    <a:pt x="138" y="660"/>
                    <a:pt x="142" y="697"/>
                    <a:pt x="143" y="734"/>
                  </a:cubicBezTo>
                  <a:cubicBezTo>
                    <a:pt x="143" y="759"/>
                    <a:pt x="144" y="783"/>
                    <a:pt x="148" y="799"/>
                  </a:cubicBezTo>
                  <a:cubicBezTo>
                    <a:pt x="154" y="818"/>
                    <a:pt x="154" y="818"/>
                    <a:pt x="154" y="818"/>
                  </a:cubicBezTo>
                  <a:cubicBezTo>
                    <a:pt x="157" y="830"/>
                    <a:pt x="157" y="830"/>
                    <a:pt x="157" y="830"/>
                  </a:cubicBezTo>
                  <a:cubicBezTo>
                    <a:pt x="157" y="830"/>
                    <a:pt x="158" y="836"/>
                    <a:pt x="158" y="837"/>
                  </a:cubicBezTo>
                  <a:cubicBezTo>
                    <a:pt x="157" y="843"/>
                    <a:pt x="159" y="849"/>
                    <a:pt x="160" y="854"/>
                  </a:cubicBezTo>
                  <a:cubicBezTo>
                    <a:pt x="162" y="864"/>
                    <a:pt x="162" y="864"/>
                    <a:pt x="162" y="864"/>
                  </a:cubicBezTo>
                  <a:cubicBezTo>
                    <a:pt x="163" y="879"/>
                    <a:pt x="162" y="893"/>
                    <a:pt x="157" y="907"/>
                  </a:cubicBezTo>
                  <a:cubicBezTo>
                    <a:pt x="157" y="907"/>
                    <a:pt x="154" y="913"/>
                    <a:pt x="154" y="913"/>
                  </a:cubicBezTo>
                  <a:cubicBezTo>
                    <a:pt x="152" y="917"/>
                    <a:pt x="150" y="922"/>
                    <a:pt x="150" y="927"/>
                  </a:cubicBezTo>
                  <a:cubicBezTo>
                    <a:pt x="149" y="930"/>
                    <a:pt x="150" y="933"/>
                    <a:pt x="150" y="936"/>
                  </a:cubicBezTo>
                  <a:cubicBezTo>
                    <a:pt x="150" y="940"/>
                    <a:pt x="151" y="944"/>
                    <a:pt x="149" y="949"/>
                  </a:cubicBezTo>
                  <a:cubicBezTo>
                    <a:pt x="148" y="950"/>
                    <a:pt x="149" y="951"/>
                    <a:pt x="149" y="951"/>
                  </a:cubicBezTo>
                  <a:cubicBezTo>
                    <a:pt x="150" y="951"/>
                    <a:pt x="151" y="951"/>
                    <a:pt x="151" y="950"/>
                  </a:cubicBezTo>
                  <a:cubicBezTo>
                    <a:pt x="154" y="945"/>
                    <a:pt x="153" y="940"/>
                    <a:pt x="153" y="936"/>
                  </a:cubicBezTo>
                  <a:cubicBezTo>
                    <a:pt x="153" y="933"/>
                    <a:pt x="152" y="930"/>
                    <a:pt x="153" y="927"/>
                  </a:cubicBezTo>
                  <a:cubicBezTo>
                    <a:pt x="153" y="922"/>
                    <a:pt x="155" y="919"/>
                    <a:pt x="157" y="914"/>
                  </a:cubicBezTo>
                  <a:cubicBezTo>
                    <a:pt x="159" y="908"/>
                    <a:pt x="159" y="908"/>
                    <a:pt x="159" y="908"/>
                  </a:cubicBezTo>
                  <a:cubicBezTo>
                    <a:pt x="165" y="894"/>
                    <a:pt x="166" y="879"/>
                    <a:pt x="165" y="864"/>
                  </a:cubicBezTo>
                  <a:cubicBezTo>
                    <a:pt x="163" y="853"/>
                    <a:pt x="163" y="853"/>
                    <a:pt x="163" y="853"/>
                  </a:cubicBezTo>
                  <a:cubicBezTo>
                    <a:pt x="162" y="849"/>
                    <a:pt x="161" y="845"/>
                    <a:pt x="161" y="840"/>
                  </a:cubicBezTo>
                  <a:cubicBezTo>
                    <a:pt x="161" y="840"/>
                    <a:pt x="161" y="840"/>
                    <a:pt x="161" y="841"/>
                  </a:cubicBezTo>
                  <a:cubicBezTo>
                    <a:pt x="172" y="878"/>
                    <a:pt x="183" y="928"/>
                    <a:pt x="170" y="980"/>
                  </a:cubicBezTo>
                  <a:cubicBezTo>
                    <a:pt x="156" y="1039"/>
                    <a:pt x="165" y="1077"/>
                    <a:pt x="174" y="1114"/>
                  </a:cubicBezTo>
                  <a:cubicBezTo>
                    <a:pt x="174" y="1114"/>
                    <a:pt x="174" y="1115"/>
                    <a:pt x="174" y="1115"/>
                  </a:cubicBezTo>
                  <a:cubicBezTo>
                    <a:pt x="174" y="1115"/>
                    <a:pt x="174" y="1116"/>
                    <a:pt x="174" y="1116"/>
                  </a:cubicBezTo>
                  <a:cubicBezTo>
                    <a:pt x="174" y="1122"/>
                    <a:pt x="175" y="1130"/>
                    <a:pt x="175" y="1138"/>
                  </a:cubicBezTo>
                  <a:cubicBezTo>
                    <a:pt x="177" y="1152"/>
                    <a:pt x="178" y="1167"/>
                    <a:pt x="176" y="1175"/>
                  </a:cubicBezTo>
                  <a:cubicBezTo>
                    <a:pt x="173" y="1187"/>
                    <a:pt x="173" y="1187"/>
                    <a:pt x="173" y="1187"/>
                  </a:cubicBezTo>
                  <a:cubicBezTo>
                    <a:pt x="170" y="1196"/>
                    <a:pt x="167" y="1205"/>
                    <a:pt x="167" y="1208"/>
                  </a:cubicBezTo>
                  <a:cubicBezTo>
                    <a:pt x="167" y="1215"/>
                    <a:pt x="164" y="1221"/>
                    <a:pt x="162" y="1227"/>
                  </a:cubicBezTo>
                  <a:cubicBezTo>
                    <a:pt x="160" y="1232"/>
                    <a:pt x="158" y="1238"/>
                    <a:pt x="157" y="1244"/>
                  </a:cubicBezTo>
                  <a:cubicBezTo>
                    <a:pt x="156" y="1248"/>
                    <a:pt x="157" y="1252"/>
                    <a:pt x="157" y="1255"/>
                  </a:cubicBezTo>
                  <a:cubicBezTo>
                    <a:pt x="157" y="1262"/>
                    <a:pt x="157" y="1269"/>
                    <a:pt x="153" y="1277"/>
                  </a:cubicBezTo>
                  <a:cubicBezTo>
                    <a:pt x="152" y="1277"/>
                    <a:pt x="153" y="1278"/>
                    <a:pt x="153" y="1279"/>
                  </a:cubicBezTo>
                  <a:cubicBezTo>
                    <a:pt x="154" y="1279"/>
                    <a:pt x="155" y="1279"/>
                    <a:pt x="155" y="1278"/>
                  </a:cubicBezTo>
                  <a:cubicBezTo>
                    <a:pt x="160" y="1269"/>
                    <a:pt x="160" y="1262"/>
                    <a:pt x="160" y="1255"/>
                  </a:cubicBezTo>
                  <a:cubicBezTo>
                    <a:pt x="160" y="1252"/>
                    <a:pt x="159" y="1248"/>
                    <a:pt x="160" y="1244"/>
                  </a:cubicBezTo>
                  <a:cubicBezTo>
                    <a:pt x="161" y="1239"/>
                    <a:pt x="163" y="1233"/>
                    <a:pt x="165" y="1228"/>
                  </a:cubicBezTo>
                  <a:cubicBezTo>
                    <a:pt x="167" y="1222"/>
                    <a:pt x="170" y="1216"/>
                    <a:pt x="170" y="1208"/>
                  </a:cubicBezTo>
                  <a:cubicBezTo>
                    <a:pt x="170" y="1205"/>
                    <a:pt x="173" y="1196"/>
                    <a:pt x="175" y="1188"/>
                  </a:cubicBezTo>
                  <a:cubicBezTo>
                    <a:pt x="179" y="1176"/>
                    <a:pt x="179" y="1176"/>
                    <a:pt x="179" y="1176"/>
                  </a:cubicBezTo>
                  <a:cubicBezTo>
                    <a:pt x="181" y="1167"/>
                    <a:pt x="180" y="1152"/>
                    <a:pt x="178" y="1138"/>
                  </a:cubicBezTo>
                  <a:cubicBezTo>
                    <a:pt x="178" y="1134"/>
                    <a:pt x="178" y="1131"/>
                    <a:pt x="177" y="1128"/>
                  </a:cubicBezTo>
                  <a:cubicBezTo>
                    <a:pt x="181" y="1142"/>
                    <a:pt x="181" y="1142"/>
                    <a:pt x="181" y="1142"/>
                  </a:cubicBezTo>
                  <a:cubicBezTo>
                    <a:pt x="189" y="1182"/>
                    <a:pt x="189" y="1184"/>
                    <a:pt x="188" y="1209"/>
                  </a:cubicBezTo>
                  <a:cubicBezTo>
                    <a:pt x="187" y="1223"/>
                    <a:pt x="187" y="1223"/>
                    <a:pt x="187" y="1223"/>
                  </a:cubicBezTo>
                  <a:cubicBezTo>
                    <a:pt x="187" y="1239"/>
                    <a:pt x="187" y="1239"/>
                    <a:pt x="187" y="1239"/>
                  </a:cubicBezTo>
                  <a:cubicBezTo>
                    <a:pt x="186" y="1263"/>
                    <a:pt x="182" y="1296"/>
                    <a:pt x="177" y="1328"/>
                  </a:cubicBezTo>
                  <a:cubicBezTo>
                    <a:pt x="174" y="1355"/>
                    <a:pt x="171" y="1380"/>
                    <a:pt x="170" y="1396"/>
                  </a:cubicBezTo>
                  <a:cubicBezTo>
                    <a:pt x="169" y="1407"/>
                    <a:pt x="170" y="1421"/>
                    <a:pt x="172" y="1436"/>
                  </a:cubicBezTo>
                  <a:cubicBezTo>
                    <a:pt x="166" y="1406"/>
                    <a:pt x="159" y="1374"/>
                    <a:pt x="154" y="1342"/>
                  </a:cubicBezTo>
                  <a:cubicBezTo>
                    <a:pt x="143" y="1266"/>
                    <a:pt x="140" y="1144"/>
                    <a:pt x="138" y="1077"/>
                  </a:cubicBezTo>
                  <a:cubicBezTo>
                    <a:pt x="138" y="1038"/>
                    <a:pt x="130" y="991"/>
                    <a:pt x="123" y="946"/>
                  </a:cubicBezTo>
                  <a:cubicBezTo>
                    <a:pt x="117" y="907"/>
                    <a:pt x="111" y="840"/>
                    <a:pt x="111" y="839"/>
                  </a:cubicBezTo>
                  <a:cubicBezTo>
                    <a:pt x="111" y="811"/>
                    <a:pt x="107" y="780"/>
                    <a:pt x="102" y="744"/>
                  </a:cubicBezTo>
                  <a:cubicBezTo>
                    <a:pt x="97" y="702"/>
                    <a:pt x="91" y="653"/>
                    <a:pt x="89" y="596"/>
                  </a:cubicBezTo>
                  <a:cubicBezTo>
                    <a:pt x="86" y="536"/>
                    <a:pt x="89" y="501"/>
                    <a:pt x="92" y="471"/>
                  </a:cubicBezTo>
                  <a:cubicBezTo>
                    <a:pt x="93" y="474"/>
                    <a:pt x="93" y="477"/>
                    <a:pt x="94" y="479"/>
                  </a:cubicBezTo>
                  <a:cubicBezTo>
                    <a:pt x="96" y="490"/>
                    <a:pt x="96" y="514"/>
                    <a:pt x="97" y="515"/>
                  </a:cubicBezTo>
                  <a:close/>
                  <a:moveTo>
                    <a:pt x="203" y="232"/>
                  </a:moveTo>
                  <a:cubicBezTo>
                    <a:pt x="201" y="238"/>
                    <a:pt x="196" y="244"/>
                    <a:pt x="192" y="251"/>
                  </a:cubicBezTo>
                  <a:cubicBezTo>
                    <a:pt x="187" y="259"/>
                    <a:pt x="182" y="267"/>
                    <a:pt x="178" y="275"/>
                  </a:cubicBezTo>
                  <a:cubicBezTo>
                    <a:pt x="179" y="267"/>
                    <a:pt x="180" y="259"/>
                    <a:pt x="181" y="251"/>
                  </a:cubicBezTo>
                  <a:cubicBezTo>
                    <a:pt x="188" y="245"/>
                    <a:pt x="196" y="238"/>
                    <a:pt x="203" y="232"/>
                  </a:cubicBezTo>
                  <a:close/>
                  <a:moveTo>
                    <a:pt x="179" y="246"/>
                  </a:moveTo>
                  <a:cubicBezTo>
                    <a:pt x="179" y="247"/>
                    <a:pt x="178" y="249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4" y="255"/>
                    <a:pt x="170" y="259"/>
                    <a:pt x="167" y="263"/>
                  </a:cubicBezTo>
                  <a:cubicBezTo>
                    <a:pt x="170" y="248"/>
                    <a:pt x="174" y="236"/>
                    <a:pt x="184" y="224"/>
                  </a:cubicBezTo>
                  <a:cubicBezTo>
                    <a:pt x="182" y="231"/>
                    <a:pt x="181" y="238"/>
                    <a:pt x="179" y="246"/>
                  </a:cubicBezTo>
                  <a:close/>
                  <a:moveTo>
                    <a:pt x="164" y="274"/>
                  </a:moveTo>
                  <a:cubicBezTo>
                    <a:pt x="165" y="272"/>
                    <a:pt x="165" y="272"/>
                    <a:pt x="165" y="272"/>
                  </a:cubicBezTo>
                  <a:cubicBezTo>
                    <a:pt x="165" y="272"/>
                    <a:pt x="166" y="271"/>
                    <a:pt x="166" y="270"/>
                  </a:cubicBezTo>
                  <a:cubicBezTo>
                    <a:pt x="167" y="269"/>
                    <a:pt x="178" y="257"/>
                    <a:pt x="177" y="258"/>
                  </a:cubicBezTo>
                  <a:cubicBezTo>
                    <a:pt x="176" y="267"/>
                    <a:pt x="175" y="277"/>
                    <a:pt x="174" y="286"/>
                  </a:cubicBezTo>
                  <a:cubicBezTo>
                    <a:pt x="174" y="287"/>
                    <a:pt x="164" y="297"/>
                    <a:pt x="160" y="301"/>
                  </a:cubicBezTo>
                  <a:cubicBezTo>
                    <a:pt x="160" y="301"/>
                    <a:pt x="163" y="282"/>
                    <a:pt x="164" y="274"/>
                  </a:cubicBezTo>
                  <a:close/>
                  <a:moveTo>
                    <a:pt x="154" y="304"/>
                  </a:moveTo>
                  <a:cubicBezTo>
                    <a:pt x="154" y="304"/>
                    <a:pt x="149" y="310"/>
                    <a:pt x="141" y="319"/>
                  </a:cubicBezTo>
                  <a:cubicBezTo>
                    <a:pt x="132" y="329"/>
                    <a:pt x="124" y="341"/>
                    <a:pt x="124" y="341"/>
                  </a:cubicBezTo>
                  <a:cubicBezTo>
                    <a:pt x="135" y="318"/>
                    <a:pt x="145" y="298"/>
                    <a:pt x="158" y="279"/>
                  </a:cubicBezTo>
                  <a:cubicBezTo>
                    <a:pt x="157" y="288"/>
                    <a:pt x="155" y="296"/>
                    <a:pt x="154" y="304"/>
                  </a:cubicBezTo>
                  <a:close/>
                  <a:moveTo>
                    <a:pt x="196" y="209"/>
                  </a:moveTo>
                  <a:cubicBezTo>
                    <a:pt x="192" y="216"/>
                    <a:pt x="189" y="223"/>
                    <a:pt x="185" y="230"/>
                  </a:cubicBezTo>
                  <a:cubicBezTo>
                    <a:pt x="186" y="227"/>
                    <a:pt x="187" y="223"/>
                    <a:pt x="188" y="220"/>
                  </a:cubicBezTo>
                  <a:cubicBezTo>
                    <a:pt x="189" y="217"/>
                    <a:pt x="192" y="214"/>
                    <a:pt x="196" y="209"/>
                  </a:cubicBezTo>
                  <a:close/>
                  <a:moveTo>
                    <a:pt x="185" y="218"/>
                  </a:moveTo>
                  <a:cubicBezTo>
                    <a:pt x="178" y="225"/>
                    <a:pt x="173" y="234"/>
                    <a:pt x="170" y="242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3" y="223"/>
                    <a:pt x="173" y="217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9" y="199"/>
                    <a:pt x="185" y="186"/>
                    <a:pt x="197" y="177"/>
                  </a:cubicBezTo>
                  <a:cubicBezTo>
                    <a:pt x="194" y="185"/>
                    <a:pt x="189" y="200"/>
                    <a:pt x="185" y="218"/>
                  </a:cubicBezTo>
                  <a:close/>
                  <a:moveTo>
                    <a:pt x="181" y="179"/>
                  </a:moveTo>
                  <a:cubicBezTo>
                    <a:pt x="186" y="176"/>
                    <a:pt x="191" y="175"/>
                    <a:pt x="195" y="174"/>
                  </a:cubicBezTo>
                  <a:cubicBezTo>
                    <a:pt x="185" y="182"/>
                    <a:pt x="179" y="193"/>
                    <a:pt x="175" y="202"/>
                  </a:cubicBezTo>
                  <a:cubicBezTo>
                    <a:pt x="176" y="195"/>
                    <a:pt x="176" y="188"/>
                    <a:pt x="178" y="181"/>
                  </a:cubicBezTo>
                  <a:cubicBezTo>
                    <a:pt x="179" y="180"/>
                    <a:pt x="180" y="179"/>
                    <a:pt x="181" y="179"/>
                  </a:cubicBezTo>
                  <a:close/>
                  <a:moveTo>
                    <a:pt x="188" y="138"/>
                  </a:moveTo>
                  <a:cubicBezTo>
                    <a:pt x="188" y="138"/>
                    <a:pt x="193" y="136"/>
                    <a:pt x="195" y="135"/>
                  </a:cubicBezTo>
                  <a:cubicBezTo>
                    <a:pt x="190" y="140"/>
                    <a:pt x="186" y="147"/>
                    <a:pt x="182" y="153"/>
                  </a:cubicBezTo>
                  <a:cubicBezTo>
                    <a:pt x="183" y="148"/>
                    <a:pt x="184" y="143"/>
                    <a:pt x="185" y="139"/>
                  </a:cubicBezTo>
                  <a:lnTo>
                    <a:pt x="188" y="138"/>
                  </a:lnTo>
                  <a:close/>
                  <a:moveTo>
                    <a:pt x="167" y="124"/>
                  </a:moveTo>
                  <a:cubicBezTo>
                    <a:pt x="178" y="115"/>
                    <a:pt x="187" y="107"/>
                    <a:pt x="195" y="102"/>
                  </a:cubicBezTo>
                  <a:cubicBezTo>
                    <a:pt x="190" y="110"/>
                    <a:pt x="186" y="123"/>
                    <a:pt x="183" y="137"/>
                  </a:cubicBezTo>
                  <a:cubicBezTo>
                    <a:pt x="175" y="140"/>
                    <a:pt x="157" y="147"/>
                    <a:pt x="157" y="147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60" y="137"/>
                    <a:pt x="164" y="128"/>
                    <a:pt x="167" y="124"/>
                  </a:cubicBezTo>
                  <a:close/>
                  <a:moveTo>
                    <a:pt x="112" y="175"/>
                  </a:moveTo>
                  <a:cubicBezTo>
                    <a:pt x="110" y="177"/>
                    <a:pt x="107" y="180"/>
                    <a:pt x="106" y="183"/>
                  </a:cubicBezTo>
                  <a:cubicBezTo>
                    <a:pt x="105" y="183"/>
                    <a:pt x="105" y="184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0"/>
                    <a:pt x="108" y="176"/>
                    <a:pt x="109" y="171"/>
                  </a:cubicBezTo>
                  <a:cubicBezTo>
                    <a:pt x="111" y="163"/>
                    <a:pt x="113" y="155"/>
                    <a:pt x="117" y="148"/>
                  </a:cubicBezTo>
                  <a:cubicBezTo>
                    <a:pt x="123" y="138"/>
                    <a:pt x="130" y="131"/>
                    <a:pt x="138" y="123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1"/>
                    <a:pt x="141" y="121"/>
                    <a:pt x="140" y="122"/>
                  </a:cubicBezTo>
                  <a:cubicBezTo>
                    <a:pt x="135" y="131"/>
                    <a:pt x="130" y="141"/>
                    <a:pt x="134" y="151"/>
                  </a:cubicBezTo>
                  <a:cubicBezTo>
                    <a:pt x="126" y="158"/>
                    <a:pt x="119" y="166"/>
                    <a:pt x="112" y="175"/>
                  </a:cubicBezTo>
                  <a:close/>
                  <a:moveTo>
                    <a:pt x="148" y="151"/>
                  </a:moveTo>
                  <a:cubicBezTo>
                    <a:pt x="142" y="155"/>
                    <a:pt x="133" y="160"/>
                    <a:pt x="124" y="165"/>
                  </a:cubicBezTo>
                  <a:cubicBezTo>
                    <a:pt x="136" y="152"/>
                    <a:pt x="149" y="140"/>
                    <a:pt x="160" y="129"/>
                  </a:cubicBezTo>
                  <a:cubicBezTo>
                    <a:pt x="158" y="135"/>
                    <a:pt x="155" y="142"/>
                    <a:pt x="153" y="149"/>
                  </a:cubicBezTo>
                  <a:lnTo>
                    <a:pt x="148" y="151"/>
                  </a:lnTo>
                  <a:close/>
                  <a:moveTo>
                    <a:pt x="137" y="214"/>
                  </a:moveTo>
                  <a:cubicBezTo>
                    <a:pt x="143" y="194"/>
                    <a:pt x="150" y="169"/>
                    <a:pt x="157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0" y="149"/>
                    <a:pt x="178" y="158"/>
                    <a:pt x="177" y="167"/>
                  </a:cubicBezTo>
                  <a:cubicBezTo>
                    <a:pt x="176" y="169"/>
                    <a:pt x="176" y="171"/>
                    <a:pt x="175" y="173"/>
                  </a:cubicBezTo>
                  <a:cubicBezTo>
                    <a:pt x="175" y="173"/>
                    <a:pt x="175" y="173"/>
                    <a:pt x="176" y="174"/>
                  </a:cubicBezTo>
                  <a:cubicBezTo>
                    <a:pt x="175" y="176"/>
                    <a:pt x="175" y="177"/>
                    <a:pt x="175" y="179"/>
                  </a:cubicBezTo>
                  <a:cubicBezTo>
                    <a:pt x="173" y="180"/>
                    <a:pt x="172" y="181"/>
                    <a:pt x="172" y="182"/>
                  </a:cubicBezTo>
                  <a:cubicBezTo>
                    <a:pt x="160" y="189"/>
                    <a:pt x="144" y="208"/>
                    <a:pt x="135" y="221"/>
                  </a:cubicBezTo>
                  <a:lnTo>
                    <a:pt x="137" y="214"/>
                  </a:lnTo>
                  <a:close/>
                  <a:moveTo>
                    <a:pt x="135" y="234"/>
                  </a:moveTo>
                  <a:cubicBezTo>
                    <a:pt x="135" y="232"/>
                    <a:pt x="160" y="193"/>
                    <a:pt x="174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1" y="207"/>
                    <a:pt x="160" y="264"/>
                    <a:pt x="160" y="266"/>
                  </a:cubicBezTo>
                  <a:cubicBezTo>
                    <a:pt x="138" y="295"/>
                    <a:pt x="115" y="335"/>
                    <a:pt x="101" y="373"/>
                  </a:cubicBezTo>
                  <a:cubicBezTo>
                    <a:pt x="106" y="330"/>
                    <a:pt x="115" y="278"/>
                    <a:pt x="135" y="234"/>
                  </a:cubicBezTo>
                  <a:close/>
                  <a:moveTo>
                    <a:pt x="149" y="349"/>
                  </a:moveTo>
                  <a:cubicBezTo>
                    <a:pt x="129" y="372"/>
                    <a:pt x="110" y="393"/>
                    <a:pt x="98" y="420"/>
                  </a:cubicBezTo>
                  <a:cubicBezTo>
                    <a:pt x="98" y="418"/>
                    <a:pt x="98" y="417"/>
                    <a:pt x="98" y="415"/>
                  </a:cubicBezTo>
                  <a:cubicBezTo>
                    <a:pt x="101" y="399"/>
                    <a:pt x="107" y="381"/>
                    <a:pt x="114" y="362"/>
                  </a:cubicBezTo>
                  <a:cubicBezTo>
                    <a:pt x="126" y="342"/>
                    <a:pt x="139" y="327"/>
                    <a:pt x="154" y="311"/>
                  </a:cubicBezTo>
                  <a:cubicBezTo>
                    <a:pt x="152" y="325"/>
                    <a:pt x="150" y="338"/>
                    <a:pt x="149" y="349"/>
                  </a:cubicBezTo>
                  <a:close/>
                  <a:moveTo>
                    <a:pt x="191" y="284"/>
                  </a:moveTo>
                  <a:cubicBezTo>
                    <a:pt x="188" y="289"/>
                    <a:pt x="185" y="293"/>
                    <a:pt x="182" y="300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177" y="312"/>
                    <a:pt x="177" y="315"/>
                    <a:pt x="173" y="320"/>
                  </a:cubicBezTo>
                  <a:cubicBezTo>
                    <a:pt x="173" y="320"/>
                    <a:pt x="173" y="321"/>
                    <a:pt x="173" y="321"/>
                  </a:cubicBezTo>
                  <a:cubicBezTo>
                    <a:pt x="167" y="328"/>
                    <a:pt x="162" y="334"/>
                    <a:pt x="156" y="341"/>
                  </a:cubicBezTo>
                  <a:cubicBezTo>
                    <a:pt x="157" y="330"/>
                    <a:pt x="158" y="319"/>
                    <a:pt x="160" y="305"/>
                  </a:cubicBezTo>
                  <a:cubicBezTo>
                    <a:pt x="166" y="300"/>
                    <a:pt x="170" y="295"/>
                    <a:pt x="176" y="290"/>
                  </a:cubicBezTo>
                  <a:cubicBezTo>
                    <a:pt x="176" y="290"/>
                    <a:pt x="176" y="290"/>
                    <a:pt x="176" y="290"/>
                  </a:cubicBezTo>
                  <a:cubicBezTo>
                    <a:pt x="176" y="290"/>
                    <a:pt x="177" y="290"/>
                    <a:pt x="177" y="290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78" y="290"/>
                    <a:pt x="178" y="289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6" y="282"/>
                    <a:pt x="191" y="279"/>
                    <a:pt x="198" y="271"/>
                  </a:cubicBezTo>
                  <a:cubicBezTo>
                    <a:pt x="196" y="277"/>
                    <a:pt x="194" y="280"/>
                    <a:pt x="191" y="284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539">
              <a:extLst>
                <a:ext uri="{FF2B5EF4-FFF2-40B4-BE49-F238E27FC236}">
                  <a16:creationId xmlns:a16="http://schemas.microsoft.com/office/drawing/2014/main" id="{499761DB-8E0A-FBF7-C013-3075EC8B3AB9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 bwMode="auto">
            <a:xfrm>
              <a:off x="7598305" y="2392363"/>
              <a:ext cx="444500" cy="352425"/>
            </a:xfrm>
            <a:custGeom>
              <a:avLst/>
              <a:gdLst>
                <a:gd name="T0" fmla="*/ 7 w 210"/>
                <a:gd name="T1" fmla="*/ 1 h 167"/>
                <a:gd name="T2" fmla="*/ 244 w 210"/>
                <a:gd name="T3" fmla="*/ 98 h 167"/>
                <a:gd name="T4" fmla="*/ 496 w 210"/>
                <a:gd name="T5" fmla="*/ 286 h 167"/>
                <a:gd name="T6" fmla="*/ 471 w 210"/>
                <a:gd name="T7" fmla="*/ 350 h 167"/>
                <a:gd name="T8" fmla="*/ 347 w 210"/>
                <a:gd name="T9" fmla="*/ 391 h 167"/>
                <a:gd name="T10" fmla="*/ 343 w 210"/>
                <a:gd name="T11" fmla="*/ 386 h 167"/>
                <a:gd name="T12" fmla="*/ 347 w 210"/>
                <a:gd name="T13" fmla="*/ 383 h 167"/>
                <a:gd name="T14" fmla="*/ 468 w 210"/>
                <a:gd name="T15" fmla="*/ 344 h 167"/>
                <a:gd name="T16" fmla="*/ 489 w 210"/>
                <a:gd name="T17" fmla="*/ 286 h 167"/>
                <a:gd name="T18" fmla="*/ 241 w 210"/>
                <a:gd name="T19" fmla="*/ 106 h 167"/>
                <a:gd name="T20" fmla="*/ 1 w 210"/>
                <a:gd name="T21" fmla="*/ 7 h 167"/>
                <a:gd name="T22" fmla="*/ 1 w 210"/>
                <a:gd name="T23" fmla="*/ 1 h 167"/>
                <a:gd name="T24" fmla="*/ 7 w 210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167">
                  <a:moveTo>
                    <a:pt x="3" y="1"/>
                  </a:moveTo>
                  <a:cubicBezTo>
                    <a:pt x="19" y="20"/>
                    <a:pt x="60" y="30"/>
                    <a:pt x="103" y="42"/>
                  </a:cubicBezTo>
                  <a:cubicBezTo>
                    <a:pt x="172" y="60"/>
                    <a:pt x="208" y="87"/>
                    <a:pt x="209" y="122"/>
                  </a:cubicBezTo>
                  <a:cubicBezTo>
                    <a:pt x="210" y="133"/>
                    <a:pt x="206" y="142"/>
                    <a:pt x="199" y="149"/>
                  </a:cubicBezTo>
                  <a:cubicBezTo>
                    <a:pt x="182" y="167"/>
                    <a:pt x="148" y="166"/>
                    <a:pt x="146" y="166"/>
                  </a:cubicBezTo>
                  <a:cubicBezTo>
                    <a:pt x="146" y="166"/>
                    <a:pt x="145" y="165"/>
                    <a:pt x="145" y="164"/>
                  </a:cubicBezTo>
                  <a:cubicBezTo>
                    <a:pt x="145" y="164"/>
                    <a:pt x="146" y="163"/>
                    <a:pt x="146" y="163"/>
                  </a:cubicBezTo>
                  <a:cubicBezTo>
                    <a:pt x="147" y="163"/>
                    <a:pt x="180" y="164"/>
                    <a:pt x="197" y="147"/>
                  </a:cubicBezTo>
                  <a:cubicBezTo>
                    <a:pt x="203" y="140"/>
                    <a:pt x="207" y="132"/>
                    <a:pt x="206" y="122"/>
                  </a:cubicBezTo>
                  <a:cubicBezTo>
                    <a:pt x="205" y="89"/>
                    <a:pt x="170" y="63"/>
                    <a:pt x="102" y="45"/>
                  </a:cubicBezTo>
                  <a:cubicBezTo>
                    <a:pt x="59" y="33"/>
                    <a:pt x="17" y="2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9" name="Freeform 540">
              <a:extLst>
                <a:ext uri="{FF2B5EF4-FFF2-40B4-BE49-F238E27FC236}">
                  <a16:creationId xmlns:a16="http://schemas.microsoft.com/office/drawing/2014/main" id="{78F52A53-8179-7835-C93A-BF9D2FF6BFF5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 bwMode="auto">
            <a:xfrm>
              <a:off x="7599893" y="2482850"/>
              <a:ext cx="427038" cy="342900"/>
            </a:xfrm>
            <a:custGeom>
              <a:avLst/>
              <a:gdLst>
                <a:gd name="T0" fmla="*/ 7 w 202"/>
                <a:gd name="T1" fmla="*/ 1 h 162"/>
                <a:gd name="T2" fmla="*/ 241 w 202"/>
                <a:gd name="T3" fmla="*/ 97 h 162"/>
                <a:gd name="T4" fmla="*/ 477 w 202"/>
                <a:gd name="T5" fmla="*/ 277 h 162"/>
                <a:gd name="T6" fmla="*/ 454 w 202"/>
                <a:gd name="T7" fmla="*/ 341 h 162"/>
                <a:gd name="T8" fmla="*/ 321 w 202"/>
                <a:gd name="T9" fmla="*/ 379 h 162"/>
                <a:gd name="T10" fmla="*/ 320 w 202"/>
                <a:gd name="T11" fmla="*/ 377 h 162"/>
                <a:gd name="T12" fmla="*/ 321 w 202"/>
                <a:gd name="T13" fmla="*/ 372 h 162"/>
                <a:gd name="T14" fmla="*/ 449 w 202"/>
                <a:gd name="T15" fmla="*/ 336 h 162"/>
                <a:gd name="T16" fmla="*/ 470 w 202"/>
                <a:gd name="T17" fmla="*/ 279 h 162"/>
                <a:gd name="T18" fmla="*/ 240 w 202"/>
                <a:gd name="T19" fmla="*/ 105 h 162"/>
                <a:gd name="T20" fmla="*/ 1 w 202"/>
                <a:gd name="T21" fmla="*/ 5 h 162"/>
                <a:gd name="T22" fmla="*/ 1 w 202"/>
                <a:gd name="T23" fmla="*/ 0 h 162"/>
                <a:gd name="T24" fmla="*/ 7 w 202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62">
                  <a:moveTo>
                    <a:pt x="3" y="1"/>
                  </a:moveTo>
                  <a:cubicBezTo>
                    <a:pt x="19" y="19"/>
                    <a:pt x="59" y="30"/>
                    <a:pt x="102" y="41"/>
                  </a:cubicBezTo>
                  <a:cubicBezTo>
                    <a:pt x="150" y="54"/>
                    <a:pt x="200" y="73"/>
                    <a:pt x="202" y="117"/>
                  </a:cubicBezTo>
                  <a:cubicBezTo>
                    <a:pt x="202" y="128"/>
                    <a:pt x="199" y="137"/>
                    <a:pt x="192" y="144"/>
                  </a:cubicBezTo>
                  <a:cubicBezTo>
                    <a:pt x="173" y="162"/>
                    <a:pt x="138" y="160"/>
                    <a:pt x="136" y="160"/>
                  </a:cubicBezTo>
                  <a:cubicBezTo>
                    <a:pt x="135" y="160"/>
                    <a:pt x="135" y="160"/>
                    <a:pt x="135" y="159"/>
                  </a:cubicBezTo>
                  <a:cubicBezTo>
                    <a:pt x="135" y="158"/>
                    <a:pt x="135" y="157"/>
                    <a:pt x="136" y="157"/>
                  </a:cubicBezTo>
                  <a:cubicBezTo>
                    <a:pt x="137" y="157"/>
                    <a:pt x="172" y="159"/>
                    <a:pt x="190" y="142"/>
                  </a:cubicBezTo>
                  <a:cubicBezTo>
                    <a:pt x="196" y="135"/>
                    <a:pt x="199" y="127"/>
                    <a:pt x="199" y="118"/>
                  </a:cubicBezTo>
                  <a:cubicBezTo>
                    <a:pt x="197" y="75"/>
                    <a:pt x="149" y="57"/>
                    <a:pt x="101" y="44"/>
                  </a:cubicBezTo>
                  <a:cubicBezTo>
                    <a:pt x="58" y="33"/>
                    <a:pt x="18" y="22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541">
              <a:extLst>
                <a:ext uri="{FF2B5EF4-FFF2-40B4-BE49-F238E27FC236}">
                  <a16:creationId xmlns:a16="http://schemas.microsoft.com/office/drawing/2014/main" id="{87E5300C-AA24-4AA2-0E99-98FAE6BCF2C6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 bwMode="auto">
            <a:xfrm>
              <a:off x="7607830" y="2566988"/>
              <a:ext cx="403225" cy="338137"/>
            </a:xfrm>
            <a:custGeom>
              <a:avLst/>
              <a:gdLst>
                <a:gd name="T0" fmla="*/ 7 w 190"/>
                <a:gd name="T1" fmla="*/ 1 h 160"/>
                <a:gd name="T2" fmla="*/ 234 w 190"/>
                <a:gd name="T3" fmla="*/ 97 h 160"/>
                <a:gd name="T4" fmla="*/ 455 w 190"/>
                <a:gd name="T5" fmla="*/ 277 h 160"/>
                <a:gd name="T6" fmla="*/ 430 w 190"/>
                <a:gd name="T7" fmla="*/ 341 h 160"/>
                <a:gd name="T8" fmla="*/ 298 w 190"/>
                <a:gd name="T9" fmla="*/ 373 h 160"/>
                <a:gd name="T10" fmla="*/ 297 w 190"/>
                <a:gd name="T11" fmla="*/ 369 h 160"/>
                <a:gd name="T12" fmla="*/ 301 w 190"/>
                <a:gd name="T13" fmla="*/ 365 h 160"/>
                <a:gd name="T14" fmla="*/ 424 w 190"/>
                <a:gd name="T15" fmla="*/ 333 h 160"/>
                <a:gd name="T16" fmla="*/ 447 w 190"/>
                <a:gd name="T17" fmla="*/ 278 h 160"/>
                <a:gd name="T18" fmla="*/ 233 w 190"/>
                <a:gd name="T19" fmla="*/ 105 h 160"/>
                <a:gd name="T20" fmla="*/ 0 w 190"/>
                <a:gd name="T21" fmla="*/ 5 h 160"/>
                <a:gd name="T22" fmla="*/ 0 w 190"/>
                <a:gd name="T23" fmla="*/ 0 h 160"/>
                <a:gd name="T24" fmla="*/ 7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40" y="52"/>
                    <a:pt x="188" y="71"/>
                    <a:pt x="190" y="117"/>
                  </a:cubicBezTo>
                  <a:cubicBezTo>
                    <a:pt x="190" y="128"/>
                    <a:pt x="187" y="137"/>
                    <a:pt x="180" y="144"/>
                  </a:cubicBezTo>
                  <a:cubicBezTo>
                    <a:pt x="162" y="160"/>
                    <a:pt x="127" y="158"/>
                    <a:pt x="125" y="158"/>
                  </a:cubicBezTo>
                  <a:cubicBezTo>
                    <a:pt x="125" y="158"/>
                    <a:pt x="124" y="157"/>
                    <a:pt x="124" y="156"/>
                  </a:cubicBezTo>
                  <a:cubicBezTo>
                    <a:pt x="124" y="155"/>
                    <a:pt x="125" y="155"/>
                    <a:pt x="126" y="155"/>
                  </a:cubicBezTo>
                  <a:cubicBezTo>
                    <a:pt x="126" y="155"/>
                    <a:pt x="161" y="157"/>
                    <a:pt x="177" y="141"/>
                  </a:cubicBezTo>
                  <a:cubicBezTo>
                    <a:pt x="184" y="135"/>
                    <a:pt x="187" y="127"/>
                    <a:pt x="187" y="118"/>
                  </a:cubicBezTo>
                  <a:cubicBezTo>
                    <a:pt x="185" y="74"/>
                    <a:pt x="141" y="56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542">
              <a:extLst>
                <a:ext uri="{FF2B5EF4-FFF2-40B4-BE49-F238E27FC236}">
                  <a16:creationId xmlns:a16="http://schemas.microsoft.com/office/drawing/2014/main" id="{981361DA-4C3D-43C1-9AB1-AB28658C72DE}"/>
                </a:ext>
              </a:extLst>
            </p:cNvPr>
            <p:cNvSpPr/>
            <p:nvPr>
              <p:custDataLst>
                <p:tags r:id="rId556"/>
              </p:custDataLst>
            </p:nvPr>
          </p:nvSpPr>
          <p:spPr bwMode="auto">
            <a:xfrm>
              <a:off x="7607830" y="2652713"/>
              <a:ext cx="387350" cy="282575"/>
            </a:xfrm>
            <a:custGeom>
              <a:avLst/>
              <a:gdLst>
                <a:gd name="T0" fmla="*/ 7 w 183"/>
                <a:gd name="T1" fmla="*/ 1 h 134"/>
                <a:gd name="T2" fmla="*/ 233 w 183"/>
                <a:gd name="T3" fmla="*/ 96 h 134"/>
                <a:gd name="T4" fmla="*/ 433 w 183"/>
                <a:gd name="T5" fmla="*/ 242 h 134"/>
                <a:gd name="T6" fmla="*/ 385 w 183"/>
                <a:gd name="T7" fmla="*/ 313 h 134"/>
                <a:gd name="T8" fmla="*/ 383 w 183"/>
                <a:gd name="T9" fmla="*/ 308 h 134"/>
                <a:gd name="T10" fmla="*/ 385 w 183"/>
                <a:gd name="T11" fmla="*/ 307 h 134"/>
                <a:gd name="T12" fmla="*/ 427 w 183"/>
                <a:gd name="T13" fmla="*/ 242 h 134"/>
                <a:gd name="T14" fmla="*/ 229 w 183"/>
                <a:gd name="T15" fmla="*/ 102 h 134"/>
                <a:gd name="T16" fmla="*/ 0 w 183"/>
                <a:gd name="T17" fmla="*/ 5 h 134"/>
                <a:gd name="T18" fmla="*/ 0 w 183"/>
                <a:gd name="T19" fmla="*/ 0 h 134"/>
                <a:gd name="T20" fmla="*/ 7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37" y="52"/>
                    <a:pt x="183" y="74"/>
                    <a:pt x="183" y="103"/>
                  </a:cubicBezTo>
                  <a:cubicBezTo>
                    <a:pt x="183" y="130"/>
                    <a:pt x="163" y="134"/>
                    <a:pt x="163" y="134"/>
                  </a:cubicBezTo>
                  <a:cubicBezTo>
                    <a:pt x="162" y="134"/>
                    <a:pt x="161" y="133"/>
                    <a:pt x="161" y="132"/>
                  </a:cubicBezTo>
                  <a:cubicBezTo>
                    <a:pt x="161" y="132"/>
                    <a:pt x="162" y="131"/>
                    <a:pt x="163" y="131"/>
                  </a:cubicBezTo>
                  <a:cubicBezTo>
                    <a:pt x="163" y="131"/>
                    <a:pt x="180" y="128"/>
                    <a:pt x="180" y="103"/>
                  </a:cubicBezTo>
                  <a:cubicBezTo>
                    <a:pt x="180" y="77"/>
                    <a:pt x="138" y="55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543">
              <a:extLst>
                <a:ext uri="{FF2B5EF4-FFF2-40B4-BE49-F238E27FC236}">
                  <a16:creationId xmlns:a16="http://schemas.microsoft.com/office/drawing/2014/main" id="{C9391BA2-9DED-5337-8B4D-3B4EB799DE1A}"/>
                </a:ext>
              </a:extLst>
            </p:cNvPr>
            <p:cNvSpPr/>
            <p:nvPr>
              <p:custDataLst>
                <p:tags r:id="rId557"/>
              </p:custDataLst>
            </p:nvPr>
          </p:nvSpPr>
          <p:spPr bwMode="auto">
            <a:xfrm>
              <a:off x="7590368" y="2303463"/>
              <a:ext cx="452438" cy="344487"/>
            </a:xfrm>
            <a:custGeom>
              <a:avLst/>
              <a:gdLst>
                <a:gd name="T0" fmla="*/ 7 w 213"/>
                <a:gd name="T1" fmla="*/ 1 h 163"/>
                <a:gd name="T2" fmla="*/ 185 w 213"/>
                <a:gd name="T3" fmla="*/ 76 h 163"/>
                <a:gd name="T4" fmla="*/ 254 w 213"/>
                <a:gd name="T5" fmla="*/ 91 h 163"/>
                <a:gd name="T6" fmla="*/ 508 w 213"/>
                <a:gd name="T7" fmla="*/ 278 h 163"/>
                <a:gd name="T8" fmla="*/ 483 w 213"/>
                <a:gd name="T9" fmla="*/ 342 h 163"/>
                <a:gd name="T10" fmla="*/ 356 w 213"/>
                <a:gd name="T11" fmla="*/ 385 h 163"/>
                <a:gd name="T12" fmla="*/ 355 w 213"/>
                <a:gd name="T13" fmla="*/ 379 h 163"/>
                <a:gd name="T14" fmla="*/ 356 w 213"/>
                <a:gd name="T15" fmla="*/ 378 h 163"/>
                <a:gd name="T16" fmla="*/ 480 w 213"/>
                <a:gd name="T17" fmla="*/ 337 h 163"/>
                <a:gd name="T18" fmla="*/ 502 w 213"/>
                <a:gd name="T19" fmla="*/ 280 h 163"/>
                <a:gd name="T20" fmla="*/ 250 w 213"/>
                <a:gd name="T21" fmla="*/ 97 h 163"/>
                <a:gd name="T22" fmla="*/ 182 w 213"/>
                <a:gd name="T23" fmla="*/ 84 h 163"/>
                <a:gd name="T24" fmla="*/ 1 w 213"/>
                <a:gd name="T25" fmla="*/ 7 h 163"/>
                <a:gd name="T26" fmla="*/ 1 w 213"/>
                <a:gd name="T27" fmla="*/ 1 h 163"/>
                <a:gd name="T28" fmla="*/ 7 w 213"/>
                <a:gd name="T29" fmla="*/ 1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3">
                  <a:moveTo>
                    <a:pt x="3" y="1"/>
                  </a:moveTo>
                  <a:cubicBezTo>
                    <a:pt x="20" y="25"/>
                    <a:pt x="48" y="26"/>
                    <a:pt x="77" y="32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75" y="57"/>
                    <a:pt x="211" y="84"/>
                    <a:pt x="212" y="118"/>
                  </a:cubicBezTo>
                  <a:cubicBezTo>
                    <a:pt x="213" y="129"/>
                    <a:pt x="209" y="138"/>
                    <a:pt x="202" y="145"/>
                  </a:cubicBezTo>
                  <a:cubicBezTo>
                    <a:pt x="185" y="163"/>
                    <a:pt x="151" y="163"/>
                    <a:pt x="149" y="163"/>
                  </a:cubicBezTo>
                  <a:cubicBezTo>
                    <a:pt x="149" y="163"/>
                    <a:pt x="148" y="162"/>
                    <a:pt x="148" y="161"/>
                  </a:cubicBezTo>
                  <a:cubicBezTo>
                    <a:pt x="148" y="160"/>
                    <a:pt x="149" y="160"/>
                    <a:pt x="149" y="160"/>
                  </a:cubicBezTo>
                  <a:cubicBezTo>
                    <a:pt x="150" y="160"/>
                    <a:pt x="183" y="160"/>
                    <a:pt x="200" y="143"/>
                  </a:cubicBezTo>
                  <a:cubicBezTo>
                    <a:pt x="206" y="137"/>
                    <a:pt x="210" y="129"/>
                    <a:pt x="209" y="119"/>
                  </a:cubicBezTo>
                  <a:cubicBezTo>
                    <a:pt x="208" y="85"/>
                    <a:pt x="173" y="59"/>
                    <a:pt x="105" y="41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47" y="28"/>
                    <a:pt x="19" y="27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544">
              <a:extLst>
                <a:ext uri="{FF2B5EF4-FFF2-40B4-BE49-F238E27FC236}">
                  <a16:creationId xmlns:a16="http://schemas.microsoft.com/office/drawing/2014/main" id="{5091D6B9-0C49-2C79-3FB4-22AFA7DEC756}"/>
                </a:ext>
              </a:extLst>
            </p:cNvPr>
            <p:cNvSpPr/>
            <p:nvPr>
              <p:custDataLst>
                <p:tags r:id="rId558"/>
              </p:custDataLst>
            </p:nvPr>
          </p:nvSpPr>
          <p:spPr bwMode="auto">
            <a:xfrm>
              <a:off x="7590368" y="2241550"/>
              <a:ext cx="449263" cy="319087"/>
            </a:xfrm>
            <a:custGeom>
              <a:avLst/>
              <a:gdLst>
                <a:gd name="T0" fmla="*/ 7 w 212"/>
                <a:gd name="T1" fmla="*/ 1 h 151"/>
                <a:gd name="T2" fmla="*/ 128 w 212"/>
                <a:gd name="T3" fmla="*/ 48 h 151"/>
                <a:gd name="T4" fmla="*/ 254 w 212"/>
                <a:gd name="T5" fmla="*/ 69 h 151"/>
                <a:gd name="T6" fmla="*/ 502 w 212"/>
                <a:gd name="T7" fmla="*/ 237 h 151"/>
                <a:gd name="T8" fmla="*/ 342 w 212"/>
                <a:gd name="T9" fmla="*/ 357 h 151"/>
                <a:gd name="T10" fmla="*/ 340 w 212"/>
                <a:gd name="T11" fmla="*/ 354 h 151"/>
                <a:gd name="T12" fmla="*/ 342 w 212"/>
                <a:gd name="T13" fmla="*/ 349 h 151"/>
                <a:gd name="T14" fmla="*/ 495 w 212"/>
                <a:gd name="T15" fmla="*/ 241 h 151"/>
                <a:gd name="T16" fmla="*/ 250 w 212"/>
                <a:gd name="T17" fmla="*/ 76 h 151"/>
                <a:gd name="T18" fmla="*/ 128 w 212"/>
                <a:gd name="T19" fmla="*/ 55 h 151"/>
                <a:gd name="T20" fmla="*/ 1 w 212"/>
                <a:gd name="T21" fmla="*/ 7 h 151"/>
                <a:gd name="T22" fmla="*/ 1 w 212"/>
                <a:gd name="T23" fmla="*/ 1 h 151"/>
                <a:gd name="T24" fmla="*/ 7 w 21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151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5"/>
                    <a:pt x="106" y="29"/>
                  </a:cubicBezTo>
                  <a:cubicBezTo>
                    <a:pt x="152" y="41"/>
                    <a:pt x="210" y="56"/>
                    <a:pt x="211" y="101"/>
                  </a:cubicBezTo>
                  <a:cubicBezTo>
                    <a:pt x="212" y="146"/>
                    <a:pt x="145" y="151"/>
                    <a:pt x="144" y="151"/>
                  </a:cubicBezTo>
                  <a:cubicBezTo>
                    <a:pt x="143" y="151"/>
                    <a:pt x="143" y="150"/>
                    <a:pt x="143" y="150"/>
                  </a:cubicBezTo>
                  <a:cubicBezTo>
                    <a:pt x="143" y="149"/>
                    <a:pt x="143" y="148"/>
                    <a:pt x="144" y="148"/>
                  </a:cubicBezTo>
                  <a:cubicBezTo>
                    <a:pt x="145" y="148"/>
                    <a:pt x="209" y="144"/>
                    <a:pt x="208" y="102"/>
                  </a:cubicBezTo>
                  <a:cubicBezTo>
                    <a:pt x="207" y="58"/>
                    <a:pt x="150" y="44"/>
                    <a:pt x="105" y="32"/>
                  </a:cubicBezTo>
                  <a:cubicBezTo>
                    <a:pt x="90" y="28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545">
              <a:extLst>
                <a:ext uri="{FF2B5EF4-FFF2-40B4-BE49-F238E27FC236}">
                  <a16:creationId xmlns:a16="http://schemas.microsoft.com/office/drawing/2014/main" id="{1ABD335E-1D1E-7B26-69F6-13823504752D}"/>
                </a:ext>
              </a:extLst>
            </p:cNvPr>
            <p:cNvSpPr/>
            <p:nvPr>
              <p:custDataLst>
                <p:tags r:id="rId559"/>
              </p:custDataLst>
            </p:nvPr>
          </p:nvSpPr>
          <p:spPr bwMode="auto">
            <a:xfrm>
              <a:off x="7590368" y="2171700"/>
              <a:ext cx="441325" cy="303212"/>
            </a:xfrm>
            <a:custGeom>
              <a:avLst/>
              <a:gdLst>
                <a:gd name="T0" fmla="*/ 7 w 208"/>
                <a:gd name="T1" fmla="*/ 1 h 143"/>
                <a:gd name="T2" fmla="*/ 128 w 208"/>
                <a:gd name="T3" fmla="*/ 48 h 143"/>
                <a:gd name="T4" fmla="*/ 254 w 208"/>
                <a:gd name="T5" fmla="*/ 64 h 143"/>
                <a:gd name="T6" fmla="*/ 290 w 208"/>
                <a:gd name="T7" fmla="*/ 73 h 143"/>
                <a:gd name="T8" fmla="*/ 495 w 208"/>
                <a:gd name="T9" fmla="*/ 219 h 143"/>
                <a:gd name="T10" fmla="*/ 341 w 208"/>
                <a:gd name="T11" fmla="*/ 341 h 143"/>
                <a:gd name="T12" fmla="*/ 335 w 208"/>
                <a:gd name="T13" fmla="*/ 339 h 143"/>
                <a:gd name="T14" fmla="*/ 341 w 208"/>
                <a:gd name="T15" fmla="*/ 334 h 143"/>
                <a:gd name="T16" fmla="*/ 488 w 208"/>
                <a:gd name="T17" fmla="*/ 222 h 143"/>
                <a:gd name="T18" fmla="*/ 286 w 208"/>
                <a:gd name="T19" fmla="*/ 80 h 143"/>
                <a:gd name="T20" fmla="*/ 250 w 208"/>
                <a:gd name="T21" fmla="*/ 71 h 143"/>
                <a:gd name="T22" fmla="*/ 128 w 208"/>
                <a:gd name="T23" fmla="*/ 55 h 143"/>
                <a:gd name="T24" fmla="*/ 1 w 208"/>
                <a:gd name="T25" fmla="*/ 7 h 143"/>
                <a:gd name="T26" fmla="*/ 1 w 208"/>
                <a:gd name="T27" fmla="*/ 1 h 143"/>
                <a:gd name="T28" fmla="*/ 7 w 208"/>
                <a:gd name="T29" fmla="*/ 1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143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3"/>
                    <a:pt x="106" y="27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63" y="41"/>
                    <a:pt x="206" y="52"/>
                    <a:pt x="207" y="92"/>
                  </a:cubicBezTo>
                  <a:cubicBezTo>
                    <a:pt x="208" y="137"/>
                    <a:pt x="144" y="143"/>
                    <a:pt x="143" y="143"/>
                  </a:cubicBezTo>
                  <a:cubicBezTo>
                    <a:pt x="142" y="143"/>
                    <a:pt x="141" y="143"/>
                    <a:pt x="141" y="142"/>
                  </a:cubicBezTo>
                  <a:cubicBezTo>
                    <a:pt x="141" y="141"/>
                    <a:pt x="142" y="140"/>
                    <a:pt x="143" y="140"/>
                  </a:cubicBezTo>
                  <a:cubicBezTo>
                    <a:pt x="143" y="140"/>
                    <a:pt x="205" y="135"/>
                    <a:pt x="204" y="93"/>
                  </a:cubicBezTo>
                  <a:cubicBezTo>
                    <a:pt x="203" y="54"/>
                    <a:pt x="161" y="44"/>
                    <a:pt x="120" y="34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90" y="26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5" name="Freeform 546">
              <a:extLst>
                <a:ext uri="{FF2B5EF4-FFF2-40B4-BE49-F238E27FC236}">
                  <a16:creationId xmlns:a16="http://schemas.microsoft.com/office/drawing/2014/main" id="{F93436C2-53F6-BA82-93C1-AF73A75593BC}"/>
                </a:ext>
              </a:extLst>
            </p:cNvPr>
            <p:cNvSpPr/>
            <p:nvPr>
              <p:custDataLst>
                <p:tags r:id="rId560"/>
              </p:custDataLst>
            </p:nvPr>
          </p:nvSpPr>
          <p:spPr bwMode="auto">
            <a:xfrm>
              <a:off x="7595130" y="2706688"/>
              <a:ext cx="355600" cy="274637"/>
            </a:xfrm>
            <a:custGeom>
              <a:avLst/>
              <a:gdLst>
                <a:gd name="T0" fmla="*/ 9 w 168"/>
                <a:gd name="T1" fmla="*/ 1 h 130"/>
                <a:gd name="T2" fmla="*/ 113 w 168"/>
                <a:gd name="T3" fmla="*/ 71 h 130"/>
                <a:gd name="T4" fmla="*/ 220 w 168"/>
                <a:gd name="T5" fmla="*/ 112 h 130"/>
                <a:gd name="T6" fmla="*/ 393 w 168"/>
                <a:gd name="T7" fmla="*/ 241 h 130"/>
                <a:gd name="T8" fmla="*/ 391 w 168"/>
                <a:gd name="T9" fmla="*/ 283 h 130"/>
                <a:gd name="T10" fmla="*/ 368 w 168"/>
                <a:gd name="T11" fmla="*/ 299 h 130"/>
                <a:gd name="T12" fmla="*/ 283 w 168"/>
                <a:gd name="T13" fmla="*/ 271 h 130"/>
                <a:gd name="T14" fmla="*/ 279 w 168"/>
                <a:gd name="T15" fmla="*/ 266 h 130"/>
                <a:gd name="T16" fmla="*/ 284 w 168"/>
                <a:gd name="T17" fmla="*/ 263 h 130"/>
                <a:gd name="T18" fmla="*/ 364 w 168"/>
                <a:gd name="T19" fmla="*/ 293 h 130"/>
                <a:gd name="T20" fmla="*/ 384 w 168"/>
                <a:gd name="T21" fmla="*/ 278 h 130"/>
                <a:gd name="T22" fmla="*/ 385 w 168"/>
                <a:gd name="T23" fmla="*/ 242 h 130"/>
                <a:gd name="T24" fmla="*/ 219 w 168"/>
                <a:gd name="T25" fmla="*/ 118 h 130"/>
                <a:gd name="T26" fmla="*/ 112 w 168"/>
                <a:gd name="T27" fmla="*/ 76 h 130"/>
                <a:gd name="T28" fmla="*/ 1 w 168"/>
                <a:gd name="T29" fmla="*/ 5 h 130"/>
                <a:gd name="T30" fmla="*/ 5 w 168"/>
                <a:gd name="T31" fmla="*/ 0 h 130"/>
                <a:gd name="T32" fmla="*/ 9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4" y="1"/>
                  </a:moveTo>
                  <a:cubicBezTo>
                    <a:pt x="9" y="16"/>
                    <a:pt x="23" y="21"/>
                    <a:pt x="48" y="30"/>
                  </a:cubicBezTo>
                  <a:cubicBezTo>
                    <a:pt x="60" y="34"/>
                    <a:pt x="75" y="39"/>
                    <a:pt x="93" y="47"/>
                  </a:cubicBezTo>
                  <a:cubicBezTo>
                    <a:pt x="134" y="64"/>
                    <a:pt x="160" y="84"/>
                    <a:pt x="166" y="102"/>
                  </a:cubicBezTo>
                  <a:cubicBezTo>
                    <a:pt x="168" y="109"/>
                    <a:pt x="168" y="114"/>
                    <a:pt x="165" y="120"/>
                  </a:cubicBezTo>
                  <a:cubicBezTo>
                    <a:pt x="162" y="124"/>
                    <a:pt x="159" y="126"/>
                    <a:pt x="155" y="127"/>
                  </a:cubicBezTo>
                  <a:cubicBezTo>
                    <a:pt x="140" y="130"/>
                    <a:pt x="119" y="115"/>
                    <a:pt x="119" y="115"/>
                  </a:cubicBezTo>
                  <a:cubicBezTo>
                    <a:pt x="118" y="114"/>
                    <a:pt x="118" y="113"/>
                    <a:pt x="118" y="113"/>
                  </a:cubicBezTo>
                  <a:cubicBezTo>
                    <a:pt x="119" y="112"/>
                    <a:pt x="120" y="112"/>
                    <a:pt x="120" y="112"/>
                  </a:cubicBezTo>
                  <a:cubicBezTo>
                    <a:pt x="121" y="112"/>
                    <a:pt x="141" y="127"/>
                    <a:pt x="154" y="124"/>
                  </a:cubicBezTo>
                  <a:cubicBezTo>
                    <a:pt x="158" y="123"/>
                    <a:pt x="160" y="121"/>
                    <a:pt x="162" y="118"/>
                  </a:cubicBezTo>
                  <a:cubicBezTo>
                    <a:pt x="165" y="114"/>
                    <a:pt x="165" y="109"/>
                    <a:pt x="163" y="103"/>
                  </a:cubicBezTo>
                  <a:cubicBezTo>
                    <a:pt x="157" y="86"/>
                    <a:pt x="132" y="66"/>
                    <a:pt x="92" y="50"/>
                  </a:cubicBezTo>
                  <a:cubicBezTo>
                    <a:pt x="74" y="42"/>
                    <a:pt x="59" y="37"/>
                    <a:pt x="47" y="32"/>
                  </a:cubicBezTo>
                  <a:cubicBezTo>
                    <a:pt x="21" y="23"/>
                    <a:pt x="6" y="18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47">
              <a:extLst>
                <a:ext uri="{FF2B5EF4-FFF2-40B4-BE49-F238E27FC236}">
                  <a16:creationId xmlns:a16="http://schemas.microsoft.com/office/drawing/2014/main" id="{EB85B962-C91C-D15B-7EBC-502751F1B8E2}"/>
                </a:ext>
              </a:extLst>
            </p:cNvPr>
            <p:cNvSpPr/>
            <p:nvPr>
              <p:custDataLst>
                <p:tags r:id="rId561"/>
              </p:custDataLst>
            </p:nvPr>
          </p:nvSpPr>
          <p:spPr bwMode="auto">
            <a:xfrm>
              <a:off x="7593543" y="2120900"/>
              <a:ext cx="407988" cy="255587"/>
            </a:xfrm>
            <a:custGeom>
              <a:avLst/>
              <a:gdLst>
                <a:gd name="T0" fmla="*/ 7 w 193"/>
                <a:gd name="T1" fmla="*/ 1 h 121"/>
                <a:gd name="T2" fmla="*/ 137 w 193"/>
                <a:gd name="T3" fmla="*/ 36 h 121"/>
                <a:gd name="T4" fmla="*/ 280 w 193"/>
                <a:gd name="T5" fmla="*/ 52 h 121"/>
                <a:gd name="T6" fmla="*/ 450 w 193"/>
                <a:gd name="T7" fmla="*/ 173 h 121"/>
                <a:gd name="T8" fmla="*/ 316 w 193"/>
                <a:gd name="T9" fmla="*/ 285 h 121"/>
                <a:gd name="T10" fmla="*/ 312 w 193"/>
                <a:gd name="T11" fmla="*/ 283 h 121"/>
                <a:gd name="T12" fmla="*/ 316 w 193"/>
                <a:gd name="T13" fmla="*/ 278 h 121"/>
                <a:gd name="T14" fmla="*/ 443 w 193"/>
                <a:gd name="T15" fmla="*/ 173 h 121"/>
                <a:gd name="T16" fmla="*/ 280 w 193"/>
                <a:gd name="T17" fmla="*/ 59 h 121"/>
                <a:gd name="T18" fmla="*/ 137 w 193"/>
                <a:gd name="T19" fmla="*/ 43 h 121"/>
                <a:gd name="T20" fmla="*/ 1 w 193"/>
                <a:gd name="T21" fmla="*/ 7 h 121"/>
                <a:gd name="T22" fmla="*/ 1 w 193"/>
                <a:gd name="T23" fmla="*/ 1 h 121"/>
                <a:gd name="T24" fmla="*/ 7 w 193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20">
                  <a:moveTo>
                    <a:pt x="3" y="1"/>
                  </a:moveTo>
                  <a:cubicBezTo>
                    <a:pt x="12" y="13"/>
                    <a:pt x="33" y="14"/>
                    <a:pt x="58" y="15"/>
                  </a:cubicBezTo>
                  <a:cubicBezTo>
                    <a:pt x="74" y="16"/>
                    <a:pt x="103" y="17"/>
                    <a:pt x="119" y="22"/>
                  </a:cubicBezTo>
                  <a:cubicBezTo>
                    <a:pt x="163" y="33"/>
                    <a:pt x="190" y="41"/>
                    <a:pt x="191" y="74"/>
                  </a:cubicBezTo>
                  <a:cubicBezTo>
                    <a:pt x="193" y="108"/>
                    <a:pt x="146" y="120"/>
                    <a:pt x="134" y="121"/>
                  </a:cubicBezTo>
                  <a:cubicBezTo>
                    <a:pt x="133" y="121"/>
                    <a:pt x="132" y="121"/>
                    <a:pt x="132" y="120"/>
                  </a:cubicBezTo>
                  <a:cubicBezTo>
                    <a:pt x="132" y="119"/>
                    <a:pt x="133" y="118"/>
                    <a:pt x="134" y="118"/>
                  </a:cubicBezTo>
                  <a:cubicBezTo>
                    <a:pt x="149" y="117"/>
                    <a:pt x="190" y="104"/>
                    <a:pt x="188" y="74"/>
                  </a:cubicBezTo>
                  <a:cubicBezTo>
                    <a:pt x="187" y="43"/>
                    <a:pt x="162" y="36"/>
                    <a:pt x="119" y="25"/>
                  </a:cubicBezTo>
                  <a:cubicBezTo>
                    <a:pt x="102" y="20"/>
                    <a:pt x="74" y="19"/>
                    <a:pt x="58" y="18"/>
                  </a:cubicBezTo>
                  <a:cubicBezTo>
                    <a:pt x="33" y="17"/>
                    <a:pt x="11" y="15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48">
              <a:extLst>
                <a:ext uri="{FF2B5EF4-FFF2-40B4-BE49-F238E27FC236}">
                  <a16:creationId xmlns:a16="http://schemas.microsoft.com/office/drawing/2014/main" id="{81F99522-2A51-B7F5-B8A3-E013CFB47CA0}"/>
                </a:ext>
              </a:extLst>
            </p:cNvPr>
            <p:cNvSpPr/>
            <p:nvPr>
              <p:custDataLst>
                <p:tags r:id="rId562"/>
              </p:custDataLst>
            </p:nvPr>
          </p:nvSpPr>
          <p:spPr bwMode="auto">
            <a:xfrm>
              <a:off x="7587193" y="2054225"/>
              <a:ext cx="368300" cy="233362"/>
            </a:xfrm>
            <a:custGeom>
              <a:avLst/>
              <a:gdLst>
                <a:gd name="T0" fmla="*/ 7 w 174"/>
                <a:gd name="T1" fmla="*/ 1 h 111"/>
                <a:gd name="T2" fmla="*/ 121 w 174"/>
                <a:gd name="T3" fmla="*/ 33 h 111"/>
                <a:gd name="T4" fmla="*/ 271 w 174"/>
                <a:gd name="T5" fmla="*/ 44 h 111"/>
                <a:gd name="T6" fmla="*/ 411 w 174"/>
                <a:gd name="T7" fmla="*/ 142 h 111"/>
                <a:gd name="T8" fmla="*/ 393 w 174"/>
                <a:gd name="T9" fmla="*/ 199 h 111"/>
                <a:gd name="T10" fmla="*/ 299 w 174"/>
                <a:gd name="T11" fmla="*/ 258 h 111"/>
                <a:gd name="T12" fmla="*/ 297 w 174"/>
                <a:gd name="T13" fmla="*/ 253 h 111"/>
                <a:gd name="T14" fmla="*/ 299 w 174"/>
                <a:gd name="T15" fmla="*/ 250 h 111"/>
                <a:gd name="T16" fmla="*/ 389 w 174"/>
                <a:gd name="T17" fmla="*/ 193 h 111"/>
                <a:gd name="T18" fmla="*/ 404 w 174"/>
                <a:gd name="T19" fmla="*/ 142 h 111"/>
                <a:gd name="T20" fmla="*/ 271 w 174"/>
                <a:gd name="T21" fmla="*/ 50 h 111"/>
                <a:gd name="T22" fmla="*/ 121 w 174"/>
                <a:gd name="T23" fmla="*/ 40 h 111"/>
                <a:gd name="T24" fmla="*/ 1 w 174"/>
                <a:gd name="T25" fmla="*/ 7 h 111"/>
                <a:gd name="T26" fmla="*/ 1 w 174"/>
                <a:gd name="T27" fmla="*/ 1 h 111"/>
                <a:gd name="T28" fmla="*/ 7 w 174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110">
                  <a:moveTo>
                    <a:pt x="3" y="1"/>
                  </a:moveTo>
                  <a:cubicBezTo>
                    <a:pt x="12" y="12"/>
                    <a:pt x="30" y="13"/>
                    <a:pt x="51" y="14"/>
                  </a:cubicBezTo>
                  <a:cubicBezTo>
                    <a:pt x="67" y="14"/>
                    <a:pt x="97" y="15"/>
                    <a:pt x="114" y="19"/>
                  </a:cubicBezTo>
                  <a:cubicBezTo>
                    <a:pt x="152" y="28"/>
                    <a:pt x="168" y="36"/>
                    <a:pt x="173" y="61"/>
                  </a:cubicBezTo>
                  <a:cubicBezTo>
                    <a:pt x="174" y="69"/>
                    <a:pt x="172" y="77"/>
                    <a:pt x="166" y="85"/>
                  </a:cubicBezTo>
                  <a:cubicBezTo>
                    <a:pt x="155" y="99"/>
                    <a:pt x="135" y="110"/>
                    <a:pt x="126" y="111"/>
                  </a:cubicBezTo>
                  <a:cubicBezTo>
                    <a:pt x="125" y="111"/>
                    <a:pt x="125" y="110"/>
                    <a:pt x="125" y="109"/>
                  </a:cubicBezTo>
                  <a:cubicBezTo>
                    <a:pt x="125" y="108"/>
                    <a:pt x="125" y="108"/>
                    <a:pt x="126" y="108"/>
                  </a:cubicBezTo>
                  <a:cubicBezTo>
                    <a:pt x="134" y="107"/>
                    <a:pt x="153" y="97"/>
                    <a:pt x="164" y="83"/>
                  </a:cubicBezTo>
                  <a:cubicBezTo>
                    <a:pt x="169" y="76"/>
                    <a:pt x="171" y="68"/>
                    <a:pt x="170" y="61"/>
                  </a:cubicBezTo>
                  <a:cubicBezTo>
                    <a:pt x="166" y="39"/>
                    <a:pt x="151" y="31"/>
                    <a:pt x="114" y="22"/>
                  </a:cubicBezTo>
                  <a:cubicBezTo>
                    <a:pt x="97" y="18"/>
                    <a:pt x="66" y="17"/>
                    <a:pt x="51" y="17"/>
                  </a:cubicBezTo>
                  <a:cubicBezTo>
                    <a:pt x="30" y="16"/>
                    <a:pt x="11" y="1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549">
              <a:extLst>
                <a:ext uri="{FF2B5EF4-FFF2-40B4-BE49-F238E27FC236}">
                  <a16:creationId xmlns:a16="http://schemas.microsoft.com/office/drawing/2014/main" id="{9C419699-5484-7C94-79F5-1F278BA8ABE2}"/>
                </a:ext>
              </a:extLst>
            </p:cNvPr>
            <p:cNvSpPr/>
            <p:nvPr>
              <p:custDataLst>
                <p:tags r:id="rId563"/>
              </p:custDataLst>
            </p:nvPr>
          </p:nvSpPr>
          <p:spPr bwMode="auto">
            <a:xfrm>
              <a:off x="7587193" y="1997075"/>
              <a:ext cx="328613" cy="200025"/>
            </a:xfrm>
            <a:custGeom>
              <a:avLst/>
              <a:gdLst>
                <a:gd name="T0" fmla="*/ 7 w 155"/>
                <a:gd name="T1" fmla="*/ 1 h 95"/>
                <a:gd name="T2" fmla="*/ 114 w 155"/>
                <a:gd name="T3" fmla="*/ 36 h 95"/>
                <a:gd name="T4" fmla="*/ 254 w 155"/>
                <a:gd name="T5" fmla="*/ 49 h 95"/>
                <a:gd name="T6" fmla="*/ 363 w 155"/>
                <a:gd name="T7" fmla="*/ 134 h 95"/>
                <a:gd name="T8" fmla="*/ 248 w 155"/>
                <a:gd name="T9" fmla="*/ 221 h 95"/>
                <a:gd name="T10" fmla="*/ 243 w 155"/>
                <a:gd name="T11" fmla="*/ 220 h 95"/>
                <a:gd name="T12" fmla="*/ 246 w 155"/>
                <a:gd name="T13" fmla="*/ 215 h 95"/>
                <a:gd name="T14" fmla="*/ 357 w 155"/>
                <a:gd name="T15" fmla="*/ 135 h 95"/>
                <a:gd name="T16" fmla="*/ 254 w 155"/>
                <a:gd name="T17" fmla="*/ 56 h 95"/>
                <a:gd name="T18" fmla="*/ 114 w 155"/>
                <a:gd name="T19" fmla="*/ 42 h 95"/>
                <a:gd name="T20" fmla="*/ 1 w 155"/>
                <a:gd name="T21" fmla="*/ 7 h 95"/>
                <a:gd name="T22" fmla="*/ 1 w 155"/>
                <a:gd name="T23" fmla="*/ 1 h 95"/>
                <a:gd name="T24" fmla="*/ 7 w 155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95">
                  <a:moveTo>
                    <a:pt x="3" y="1"/>
                  </a:moveTo>
                  <a:cubicBezTo>
                    <a:pt x="13" y="13"/>
                    <a:pt x="27" y="14"/>
                    <a:pt x="48" y="15"/>
                  </a:cubicBezTo>
                  <a:cubicBezTo>
                    <a:pt x="61" y="16"/>
                    <a:pt x="90" y="17"/>
                    <a:pt x="106" y="21"/>
                  </a:cubicBezTo>
                  <a:cubicBezTo>
                    <a:pt x="135" y="28"/>
                    <a:pt x="151" y="37"/>
                    <a:pt x="153" y="57"/>
                  </a:cubicBezTo>
                  <a:cubicBezTo>
                    <a:pt x="155" y="80"/>
                    <a:pt x="116" y="94"/>
                    <a:pt x="104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3"/>
                    <a:pt x="102" y="92"/>
                    <a:pt x="103" y="92"/>
                  </a:cubicBezTo>
                  <a:cubicBezTo>
                    <a:pt x="116" y="91"/>
                    <a:pt x="152" y="77"/>
                    <a:pt x="150" y="58"/>
                  </a:cubicBezTo>
                  <a:cubicBezTo>
                    <a:pt x="148" y="39"/>
                    <a:pt x="133" y="31"/>
                    <a:pt x="106" y="24"/>
                  </a:cubicBezTo>
                  <a:cubicBezTo>
                    <a:pt x="89" y="20"/>
                    <a:pt x="61" y="19"/>
                    <a:pt x="48" y="18"/>
                  </a:cubicBezTo>
                  <a:cubicBezTo>
                    <a:pt x="27" y="17"/>
                    <a:pt x="11" y="16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550">
              <a:extLst>
                <a:ext uri="{FF2B5EF4-FFF2-40B4-BE49-F238E27FC236}">
                  <a16:creationId xmlns:a16="http://schemas.microsoft.com/office/drawing/2014/main" id="{CA6DBC87-F8DB-08B7-96B6-875FF22614D0}"/>
                </a:ext>
              </a:extLst>
            </p:cNvPr>
            <p:cNvSpPr>
              <a:spLocks noEditPoints="1"/>
            </p:cNvSpPr>
            <p:nvPr>
              <p:custDataLst>
                <p:tags r:id="rId564"/>
              </p:custDataLst>
            </p:nvPr>
          </p:nvSpPr>
          <p:spPr bwMode="auto">
            <a:xfrm>
              <a:off x="7582430" y="1698625"/>
              <a:ext cx="1000125" cy="2503487"/>
            </a:xfrm>
            <a:custGeom>
              <a:avLst/>
              <a:gdLst>
                <a:gd name="T0" fmla="*/ 495 w 472"/>
                <a:gd name="T1" fmla="*/ 527 h 1184"/>
                <a:gd name="T2" fmla="*/ 818 w 472"/>
                <a:gd name="T3" fmla="*/ 2184 h 1184"/>
                <a:gd name="T4" fmla="*/ 792 w 472"/>
                <a:gd name="T5" fmla="*/ 2399 h 1184"/>
                <a:gd name="T6" fmla="*/ 766 w 472"/>
                <a:gd name="T7" fmla="*/ 2476 h 1184"/>
                <a:gd name="T8" fmla="*/ 767 w 472"/>
                <a:gd name="T9" fmla="*/ 2607 h 1184"/>
                <a:gd name="T10" fmla="*/ 832 w 472"/>
                <a:gd name="T11" fmla="*/ 2533 h 1184"/>
                <a:gd name="T12" fmla="*/ 816 w 472"/>
                <a:gd name="T13" fmla="*/ 2623 h 1184"/>
                <a:gd name="T14" fmla="*/ 826 w 472"/>
                <a:gd name="T15" fmla="*/ 2576 h 1184"/>
                <a:gd name="T16" fmla="*/ 872 w 472"/>
                <a:gd name="T17" fmla="*/ 2781 h 1184"/>
                <a:gd name="T18" fmla="*/ 909 w 472"/>
                <a:gd name="T19" fmla="*/ 2753 h 1184"/>
                <a:gd name="T20" fmla="*/ 916 w 472"/>
                <a:gd name="T21" fmla="*/ 2746 h 1184"/>
                <a:gd name="T22" fmla="*/ 958 w 472"/>
                <a:gd name="T23" fmla="*/ 2555 h 1184"/>
                <a:gd name="T24" fmla="*/ 958 w 472"/>
                <a:gd name="T25" fmla="*/ 2789 h 1184"/>
                <a:gd name="T26" fmla="*/ 1001 w 472"/>
                <a:gd name="T27" fmla="*/ 2421 h 1184"/>
                <a:gd name="T28" fmla="*/ 1049 w 472"/>
                <a:gd name="T29" fmla="*/ 2457 h 1184"/>
                <a:gd name="T30" fmla="*/ 781 w 472"/>
                <a:gd name="T31" fmla="*/ 1645 h 1184"/>
                <a:gd name="T32" fmla="*/ 853 w 472"/>
                <a:gd name="T33" fmla="*/ 1645 h 1184"/>
                <a:gd name="T34" fmla="*/ 937 w 472"/>
                <a:gd name="T35" fmla="*/ 2095 h 1184"/>
                <a:gd name="T36" fmla="*/ 1022 w 472"/>
                <a:gd name="T37" fmla="*/ 2348 h 1184"/>
                <a:gd name="T38" fmla="*/ 773 w 472"/>
                <a:gd name="T39" fmla="*/ 1265 h 1184"/>
                <a:gd name="T40" fmla="*/ 767 w 472"/>
                <a:gd name="T41" fmla="*/ 754 h 1184"/>
                <a:gd name="T42" fmla="*/ 820 w 472"/>
                <a:gd name="T43" fmla="*/ 1208 h 1184"/>
                <a:gd name="T44" fmla="*/ 922 w 472"/>
                <a:gd name="T45" fmla="*/ 1582 h 1184"/>
                <a:gd name="T46" fmla="*/ 816 w 472"/>
                <a:gd name="T47" fmla="*/ 1055 h 1184"/>
                <a:gd name="T48" fmla="*/ 830 w 472"/>
                <a:gd name="T49" fmla="*/ 1095 h 1184"/>
                <a:gd name="T50" fmla="*/ 613 w 472"/>
                <a:gd name="T51" fmla="*/ 400 h 1184"/>
                <a:gd name="T52" fmla="*/ 5 w 472"/>
                <a:gd name="T53" fmla="*/ 0 h 1184"/>
                <a:gd name="T54" fmla="*/ 12 w 472"/>
                <a:gd name="T55" fmla="*/ 76 h 1184"/>
                <a:gd name="T56" fmla="*/ 307 w 472"/>
                <a:gd name="T57" fmla="*/ 268 h 1184"/>
                <a:gd name="T58" fmla="*/ 256 w 472"/>
                <a:gd name="T59" fmla="*/ 268 h 1184"/>
                <a:gd name="T60" fmla="*/ 127 w 472"/>
                <a:gd name="T61" fmla="*/ 250 h 1184"/>
                <a:gd name="T62" fmla="*/ 100 w 472"/>
                <a:gd name="T63" fmla="*/ 242 h 1184"/>
                <a:gd name="T64" fmla="*/ 5 w 472"/>
                <a:gd name="T65" fmla="*/ 294 h 1184"/>
                <a:gd name="T66" fmla="*/ 314 w 472"/>
                <a:gd name="T67" fmla="*/ 278 h 1184"/>
                <a:gd name="T68" fmla="*/ 647 w 472"/>
                <a:gd name="T69" fmla="*/ 543 h 1184"/>
                <a:gd name="T70" fmla="*/ 431 w 472"/>
                <a:gd name="T71" fmla="*/ 320 h 1184"/>
                <a:gd name="T72" fmla="*/ 539 w 472"/>
                <a:gd name="T73" fmla="*/ 506 h 1184"/>
                <a:gd name="T74" fmla="*/ 666 w 472"/>
                <a:gd name="T75" fmla="*/ 706 h 1184"/>
                <a:gd name="T76" fmla="*/ 674 w 472"/>
                <a:gd name="T77" fmla="*/ 718 h 1184"/>
                <a:gd name="T78" fmla="*/ 788 w 472"/>
                <a:gd name="T79" fmla="*/ 1438 h 1184"/>
                <a:gd name="T80" fmla="*/ 921 w 472"/>
                <a:gd name="T81" fmla="*/ 2292 h 1184"/>
                <a:gd name="T82" fmla="*/ 937 w 472"/>
                <a:gd name="T83" fmla="*/ 2619 h 1184"/>
                <a:gd name="T84" fmla="*/ 864 w 472"/>
                <a:gd name="T85" fmla="*/ 2599 h 1184"/>
                <a:gd name="T86" fmla="*/ 834 w 472"/>
                <a:gd name="T87" fmla="*/ 2527 h 1184"/>
                <a:gd name="T88" fmla="*/ 832 w 472"/>
                <a:gd name="T89" fmla="*/ 2251 h 1184"/>
                <a:gd name="T90" fmla="*/ 695 w 472"/>
                <a:gd name="T91" fmla="*/ 891 h 1184"/>
                <a:gd name="T92" fmla="*/ 677 w 472"/>
                <a:gd name="T93" fmla="*/ 1430 h 1184"/>
                <a:gd name="T94" fmla="*/ 770 w 472"/>
                <a:gd name="T95" fmla="*/ 1632 h 1184"/>
                <a:gd name="T96" fmla="*/ 775 w 472"/>
                <a:gd name="T97" fmla="*/ 1807 h 1184"/>
                <a:gd name="T98" fmla="*/ 818 w 472"/>
                <a:gd name="T99" fmla="*/ 2015 h 1184"/>
                <a:gd name="T100" fmla="*/ 834 w 472"/>
                <a:gd name="T101" fmla="*/ 1934 h 1184"/>
                <a:gd name="T102" fmla="*/ 953 w 472"/>
                <a:gd name="T103" fmla="*/ 2441 h 1184"/>
                <a:gd name="T104" fmla="*/ 845 w 472"/>
                <a:gd name="T105" fmla="*/ 2533 h 1184"/>
                <a:gd name="T106" fmla="*/ 727 w 472"/>
                <a:gd name="T107" fmla="*/ 1894 h 1184"/>
                <a:gd name="T108" fmla="*/ 371 w 472"/>
                <a:gd name="T109" fmla="*/ 362 h 1184"/>
                <a:gd name="T110" fmla="*/ 518 w 472"/>
                <a:gd name="T111" fmla="*/ 493 h 1184"/>
                <a:gd name="T112" fmla="*/ 495 w 472"/>
                <a:gd name="T113" fmla="*/ 518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72" h="1184">
                  <a:moveTo>
                    <a:pt x="2" y="128"/>
                  </a:moveTo>
                  <a:cubicBezTo>
                    <a:pt x="6" y="129"/>
                    <a:pt x="16" y="128"/>
                    <a:pt x="29" y="128"/>
                  </a:cubicBezTo>
                  <a:cubicBezTo>
                    <a:pt x="51" y="127"/>
                    <a:pt x="98" y="126"/>
                    <a:pt x="108" y="132"/>
                  </a:cubicBezTo>
                  <a:cubicBezTo>
                    <a:pt x="109" y="132"/>
                    <a:pt x="112" y="135"/>
                    <a:pt x="113" y="134"/>
                  </a:cubicBezTo>
                  <a:cubicBezTo>
                    <a:pt x="124" y="143"/>
                    <a:pt x="132" y="149"/>
                    <a:pt x="136" y="154"/>
                  </a:cubicBezTo>
                  <a:cubicBezTo>
                    <a:pt x="144" y="166"/>
                    <a:pt x="187" y="216"/>
                    <a:pt x="206" y="221"/>
                  </a:cubicBezTo>
                  <a:cubicBezTo>
                    <a:pt x="207" y="222"/>
                    <a:pt x="208" y="222"/>
                    <a:pt x="208" y="223"/>
                  </a:cubicBezTo>
                  <a:cubicBezTo>
                    <a:pt x="219" y="231"/>
                    <a:pt x="234" y="260"/>
                    <a:pt x="239" y="270"/>
                  </a:cubicBezTo>
                  <a:cubicBezTo>
                    <a:pt x="262" y="320"/>
                    <a:pt x="269" y="360"/>
                    <a:pt x="263" y="406"/>
                  </a:cubicBezTo>
                  <a:cubicBezTo>
                    <a:pt x="257" y="448"/>
                    <a:pt x="252" y="581"/>
                    <a:pt x="274" y="660"/>
                  </a:cubicBezTo>
                  <a:cubicBezTo>
                    <a:pt x="274" y="662"/>
                    <a:pt x="275" y="669"/>
                    <a:pt x="277" y="680"/>
                  </a:cubicBezTo>
                  <a:cubicBezTo>
                    <a:pt x="283" y="711"/>
                    <a:pt x="293" y="768"/>
                    <a:pt x="303" y="803"/>
                  </a:cubicBezTo>
                  <a:cubicBezTo>
                    <a:pt x="313" y="842"/>
                    <a:pt x="328" y="882"/>
                    <a:pt x="340" y="913"/>
                  </a:cubicBezTo>
                  <a:cubicBezTo>
                    <a:pt x="342" y="917"/>
                    <a:pt x="343" y="921"/>
                    <a:pt x="344" y="924"/>
                  </a:cubicBezTo>
                  <a:cubicBezTo>
                    <a:pt x="344" y="924"/>
                    <a:pt x="344" y="925"/>
                    <a:pt x="344" y="925"/>
                  </a:cubicBezTo>
                  <a:cubicBezTo>
                    <a:pt x="342" y="931"/>
                    <a:pt x="344" y="935"/>
                    <a:pt x="345" y="940"/>
                  </a:cubicBezTo>
                  <a:cubicBezTo>
                    <a:pt x="346" y="944"/>
                    <a:pt x="348" y="948"/>
                    <a:pt x="347" y="953"/>
                  </a:cubicBezTo>
                  <a:cubicBezTo>
                    <a:pt x="346" y="964"/>
                    <a:pt x="343" y="975"/>
                    <a:pt x="340" y="986"/>
                  </a:cubicBezTo>
                  <a:cubicBezTo>
                    <a:pt x="334" y="1009"/>
                    <a:pt x="334" y="1009"/>
                    <a:pt x="334" y="1009"/>
                  </a:cubicBezTo>
                  <a:cubicBezTo>
                    <a:pt x="334" y="1011"/>
                    <a:pt x="334" y="1013"/>
                    <a:pt x="333" y="1015"/>
                  </a:cubicBezTo>
                  <a:cubicBezTo>
                    <a:pt x="333" y="1015"/>
                    <a:pt x="333" y="1015"/>
                    <a:pt x="333" y="1015"/>
                  </a:cubicBezTo>
                  <a:cubicBezTo>
                    <a:pt x="332" y="1022"/>
                    <a:pt x="332" y="1022"/>
                    <a:pt x="332" y="1022"/>
                  </a:cubicBezTo>
                  <a:cubicBezTo>
                    <a:pt x="331" y="1028"/>
                    <a:pt x="330" y="1034"/>
                    <a:pt x="327" y="1039"/>
                  </a:cubicBezTo>
                  <a:cubicBezTo>
                    <a:pt x="325" y="1042"/>
                    <a:pt x="323" y="1044"/>
                    <a:pt x="320" y="1046"/>
                  </a:cubicBezTo>
                  <a:cubicBezTo>
                    <a:pt x="316" y="1050"/>
                    <a:pt x="312" y="1053"/>
                    <a:pt x="312" y="1060"/>
                  </a:cubicBezTo>
                  <a:cubicBezTo>
                    <a:pt x="312" y="1061"/>
                    <a:pt x="313" y="1061"/>
                    <a:pt x="313" y="1061"/>
                  </a:cubicBezTo>
                  <a:cubicBezTo>
                    <a:pt x="314" y="1061"/>
                    <a:pt x="315" y="1061"/>
                    <a:pt x="315" y="1060"/>
                  </a:cubicBezTo>
                  <a:cubicBezTo>
                    <a:pt x="315" y="1055"/>
                    <a:pt x="319" y="1052"/>
                    <a:pt x="322" y="1048"/>
                  </a:cubicBezTo>
                  <a:cubicBezTo>
                    <a:pt x="325" y="1046"/>
                    <a:pt x="328" y="1044"/>
                    <a:pt x="330" y="1040"/>
                  </a:cubicBezTo>
                  <a:cubicBezTo>
                    <a:pt x="331" y="1038"/>
                    <a:pt x="332" y="1034"/>
                    <a:pt x="333" y="1031"/>
                  </a:cubicBezTo>
                  <a:cubicBezTo>
                    <a:pt x="333" y="1032"/>
                    <a:pt x="333" y="1033"/>
                    <a:pt x="333" y="1033"/>
                  </a:cubicBezTo>
                  <a:cubicBezTo>
                    <a:pt x="333" y="1041"/>
                    <a:pt x="333" y="1048"/>
                    <a:pt x="332" y="1055"/>
                  </a:cubicBezTo>
                  <a:cubicBezTo>
                    <a:pt x="331" y="1061"/>
                    <a:pt x="329" y="1067"/>
                    <a:pt x="327" y="1072"/>
                  </a:cubicBezTo>
                  <a:cubicBezTo>
                    <a:pt x="324" y="1081"/>
                    <a:pt x="321" y="1091"/>
                    <a:pt x="321" y="1101"/>
                  </a:cubicBezTo>
                  <a:cubicBezTo>
                    <a:pt x="321" y="1102"/>
                    <a:pt x="322" y="1103"/>
                    <a:pt x="323" y="1103"/>
                  </a:cubicBezTo>
                  <a:cubicBezTo>
                    <a:pt x="324" y="1103"/>
                    <a:pt x="324" y="1102"/>
                    <a:pt x="324" y="1101"/>
                  </a:cubicBezTo>
                  <a:cubicBezTo>
                    <a:pt x="324" y="1091"/>
                    <a:pt x="327" y="1083"/>
                    <a:pt x="330" y="1073"/>
                  </a:cubicBezTo>
                  <a:cubicBezTo>
                    <a:pt x="332" y="1068"/>
                    <a:pt x="334" y="1062"/>
                    <a:pt x="335" y="1056"/>
                  </a:cubicBezTo>
                  <a:cubicBezTo>
                    <a:pt x="335" y="1054"/>
                    <a:pt x="336" y="1052"/>
                    <a:pt x="336" y="1050"/>
                  </a:cubicBezTo>
                  <a:cubicBezTo>
                    <a:pt x="337" y="1052"/>
                    <a:pt x="337" y="1052"/>
                    <a:pt x="337" y="1052"/>
                  </a:cubicBezTo>
                  <a:cubicBezTo>
                    <a:pt x="339" y="1060"/>
                    <a:pt x="342" y="1069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48" y="1077"/>
                    <a:pt x="347" y="1083"/>
                    <a:pt x="345" y="1089"/>
                  </a:cubicBezTo>
                  <a:cubicBezTo>
                    <a:pt x="344" y="1091"/>
                    <a:pt x="344" y="1094"/>
                    <a:pt x="343" y="1096"/>
                  </a:cubicBezTo>
                  <a:cubicBezTo>
                    <a:pt x="337" y="1119"/>
                    <a:pt x="332" y="1145"/>
                    <a:pt x="335" y="1157"/>
                  </a:cubicBezTo>
                  <a:cubicBezTo>
                    <a:pt x="335" y="1158"/>
                    <a:pt x="336" y="1159"/>
                    <a:pt x="336" y="1159"/>
                  </a:cubicBezTo>
                  <a:cubicBezTo>
                    <a:pt x="337" y="1158"/>
                    <a:pt x="338" y="1158"/>
                    <a:pt x="338" y="1157"/>
                  </a:cubicBezTo>
                  <a:cubicBezTo>
                    <a:pt x="335" y="1147"/>
                    <a:pt x="339" y="1129"/>
                    <a:pt x="343" y="1110"/>
                  </a:cubicBezTo>
                  <a:cubicBezTo>
                    <a:pt x="344" y="1117"/>
                    <a:pt x="346" y="1124"/>
                    <a:pt x="348" y="1131"/>
                  </a:cubicBezTo>
                  <a:cubicBezTo>
                    <a:pt x="351" y="1144"/>
                    <a:pt x="354" y="1157"/>
                    <a:pt x="351" y="1169"/>
                  </a:cubicBezTo>
                  <a:cubicBezTo>
                    <a:pt x="350" y="1170"/>
                    <a:pt x="351" y="1170"/>
                    <a:pt x="352" y="1171"/>
                  </a:cubicBezTo>
                  <a:cubicBezTo>
                    <a:pt x="352" y="1171"/>
                    <a:pt x="353" y="1170"/>
                    <a:pt x="354" y="1170"/>
                  </a:cubicBezTo>
                  <a:cubicBezTo>
                    <a:pt x="357" y="1158"/>
                    <a:pt x="354" y="1144"/>
                    <a:pt x="350" y="1130"/>
                  </a:cubicBezTo>
                  <a:cubicBezTo>
                    <a:pt x="348" y="1119"/>
                    <a:pt x="345" y="1107"/>
                    <a:pt x="346" y="1096"/>
                  </a:cubicBezTo>
                  <a:cubicBezTo>
                    <a:pt x="347" y="1094"/>
                    <a:pt x="348" y="1092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50" y="1084"/>
                    <a:pt x="351" y="1079"/>
                    <a:pt x="352" y="1075"/>
                  </a:cubicBezTo>
                  <a:cubicBezTo>
                    <a:pt x="353" y="1077"/>
                    <a:pt x="354" y="1080"/>
                    <a:pt x="355" y="1083"/>
                  </a:cubicBezTo>
                  <a:cubicBezTo>
                    <a:pt x="356" y="1088"/>
                    <a:pt x="358" y="1093"/>
                    <a:pt x="359" y="1098"/>
                  </a:cubicBezTo>
                  <a:cubicBezTo>
                    <a:pt x="363" y="1109"/>
                    <a:pt x="367" y="1122"/>
                    <a:pt x="366" y="1135"/>
                  </a:cubicBezTo>
                  <a:cubicBezTo>
                    <a:pt x="365" y="1160"/>
                    <a:pt x="365" y="1170"/>
                    <a:pt x="366" y="1177"/>
                  </a:cubicBezTo>
                  <a:cubicBezTo>
                    <a:pt x="366" y="1177"/>
                    <a:pt x="367" y="1178"/>
                    <a:pt x="368" y="1178"/>
                  </a:cubicBezTo>
                  <a:cubicBezTo>
                    <a:pt x="368" y="1178"/>
                    <a:pt x="369" y="1177"/>
                    <a:pt x="369" y="1176"/>
                  </a:cubicBezTo>
                  <a:cubicBezTo>
                    <a:pt x="368" y="1170"/>
                    <a:pt x="368" y="1160"/>
                    <a:pt x="369" y="1135"/>
                  </a:cubicBezTo>
                  <a:cubicBezTo>
                    <a:pt x="369" y="1133"/>
                    <a:pt x="369" y="1132"/>
                    <a:pt x="369" y="1130"/>
                  </a:cubicBezTo>
                  <a:cubicBezTo>
                    <a:pt x="374" y="1135"/>
                    <a:pt x="377" y="1143"/>
                    <a:pt x="379" y="1151"/>
                  </a:cubicBezTo>
                  <a:cubicBezTo>
                    <a:pt x="382" y="1162"/>
                    <a:pt x="382" y="1162"/>
                    <a:pt x="382" y="1162"/>
                  </a:cubicBezTo>
                  <a:cubicBezTo>
                    <a:pt x="382" y="1163"/>
                    <a:pt x="382" y="1164"/>
                    <a:pt x="382" y="1165"/>
                  </a:cubicBezTo>
                  <a:cubicBezTo>
                    <a:pt x="382" y="1171"/>
                    <a:pt x="382" y="1177"/>
                    <a:pt x="380" y="1182"/>
                  </a:cubicBezTo>
                  <a:cubicBezTo>
                    <a:pt x="380" y="1183"/>
                    <a:pt x="380" y="1184"/>
                    <a:pt x="381" y="1184"/>
                  </a:cubicBezTo>
                  <a:cubicBezTo>
                    <a:pt x="382" y="1184"/>
                    <a:pt x="383" y="1184"/>
                    <a:pt x="383" y="1183"/>
                  </a:cubicBezTo>
                  <a:cubicBezTo>
                    <a:pt x="385" y="1178"/>
                    <a:pt x="385" y="1172"/>
                    <a:pt x="385" y="1165"/>
                  </a:cubicBezTo>
                  <a:cubicBezTo>
                    <a:pt x="385" y="1164"/>
                    <a:pt x="385" y="1164"/>
                    <a:pt x="385" y="1163"/>
                  </a:cubicBezTo>
                  <a:cubicBezTo>
                    <a:pt x="386" y="1163"/>
                    <a:pt x="386" y="1162"/>
                    <a:pt x="386" y="1162"/>
                  </a:cubicBezTo>
                  <a:cubicBezTo>
                    <a:pt x="385" y="1162"/>
                    <a:pt x="385" y="1162"/>
                    <a:pt x="385" y="1162"/>
                  </a:cubicBezTo>
                  <a:cubicBezTo>
                    <a:pt x="386" y="1157"/>
                    <a:pt x="386" y="1153"/>
                    <a:pt x="387" y="1149"/>
                  </a:cubicBezTo>
                  <a:cubicBezTo>
                    <a:pt x="389" y="1143"/>
                    <a:pt x="389" y="1143"/>
                    <a:pt x="389" y="1143"/>
                  </a:cubicBezTo>
                  <a:cubicBezTo>
                    <a:pt x="392" y="1131"/>
                    <a:pt x="395" y="1121"/>
                    <a:pt x="397" y="1108"/>
                  </a:cubicBezTo>
                  <a:cubicBezTo>
                    <a:pt x="397" y="1103"/>
                    <a:pt x="399" y="1096"/>
                    <a:pt x="401" y="1091"/>
                  </a:cubicBezTo>
                  <a:cubicBezTo>
                    <a:pt x="401" y="1088"/>
                    <a:pt x="402" y="1085"/>
                    <a:pt x="402" y="1083"/>
                  </a:cubicBezTo>
                  <a:cubicBezTo>
                    <a:pt x="403" y="1083"/>
                    <a:pt x="403" y="1082"/>
                    <a:pt x="403" y="1082"/>
                  </a:cubicBezTo>
                  <a:cubicBezTo>
                    <a:pt x="403" y="1082"/>
                    <a:pt x="403" y="1081"/>
                    <a:pt x="403" y="1081"/>
                  </a:cubicBezTo>
                  <a:cubicBezTo>
                    <a:pt x="404" y="1075"/>
                    <a:pt x="405" y="1070"/>
                    <a:pt x="405" y="1064"/>
                  </a:cubicBezTo>
                  <a:cubicBezTo>
                    <a:pt x="405" y="1063"/>
                    <a:pt x="405" y="1061"/>
                    <a:pt x="405" y="1060"/>
                  </a:cubicBezTo>
                  <a:cubicBezTo>
                    <a:pt x="407" y="1075"/>
                    <a:pt x="409" y="1089"/>
                    <a:pt x="409" y="1104"/>
                  </a:cubicBezTo>
                  <a:cubicBezTo>
                    <a:pt x="410" y="1112"/>
                    <a:pt x="407" y="1129"/>
                    <a:pt x="404" y="1146"/>
                  </a:cubicBezTo>
                  <a:cubicBezTo>
                    <a:pt x="402" y="1160"/>
                    <a:pt x="400" y="1172"/>
                    <a:pt x="400" y="1180"/>
                  </a:cubicBezTo>
                  <a:cubicBezTo>
                    <a:pt x="400" y="1181"/>
                    <a:pt x="401" y="1181"/>
                    <a:pt x="401" y="1181"/>
                  </a:cubicBezTo>
                  <a:cubicBezTo>
                    <a:pt x="402" y="1181"/>
                    <a:pt x="403" y="1181"/>
                    <a:pt x="403" y="1180"/>
                  </a:cubicBezTo>
                  <a:cubicBezTo>
                    <a:pt x="403" y="1173"/>
                    <a:pt x="405" y="1160"/>
                    <a:pt x="407" y="1146"/>
                  </a:cubicBezTo>
                  <a:cubicBezTo>
                    <a:pt x="410" y="1129"/>
                    <a:pt x="413" y="1112"/>
                    <a:pt x="412" y="1104"/>
                  </a:cubicBezTo>
                  <a:cubicBezTo>
                    <a:pt x="411" y="1080"/>
                    <a:pt x="409" y="1057"/>
                    <a:pt x="404" y="1033"/>
                  </a:cubicBezTo>
                  <a:cubicBezTo>
                    <a:pt x="403" y="1031"/>
                    <a:pt x="403" y="1031"/>
                    <a:pt x="403" y="1031"/>
                  </a:cubicBezTo>
                  <a:cubicBezTo>
                    <a:pt x="403" y="1031"/>
                    <a:pt x="403" y="1031"/>
                    <a:pt x="403" y="1030"/>
                  </a:cubicBezTo>
                  <a:cubicBezTo>
                    <a:pt x="401" y="1020"/>
                    <a:pt x="398" y="1010"/>
                    <a:pt x="395" y="999"/>
                  </a:cubicBezTo>
                  <a:cubicBezTo>
                    <a:pt x="403" y="1010"/>
                    <a:pt x="412" y="1018"/>
                    <a:pt x="421" y="1025"/>
                  </a:cubicBezTo>
                  <a:cubicBezTo>
                    <a:pt x="428" y="1031"/>
                    <a:pt x="434" y="1036"/>
                    <a:pt x="439" y="1042"/>
                  </a:cubicBezTo>
                  <a:cubicBezTo>
                    <a:pt x="453" y="1058"/>
                    <a:pt x="459" y="1077"/>
                    <a:pt x="465" y="1091"/>
                  </a:cubicBezTo>
                  <a:cubicBezTo>
                    <a:pt x="469" y="1101"/>
                    <a:pt x="469" y="1101"/>
                    <a:pt x="469" y="1101"/>
                  </a:cubicBezTo>
                  <a:cubicBezTo>
                    <a:pt x="469" y="1102"/>
                    <a:pt x="470" y="1102"/>
                    <a:pt x="470" y="1102"/>
                  </a:cubicBezTo>
                  <a:cubicBezTo>
                    <a:pt x="471" y="1102"/>
                    <a:pt x="472" y="1101"/>
                    <a:pt x="471" y="1100"/>
                  </a:cubicBezTo>
                  <a:cubicBezTo>
                    <a:pt x="468" y="1090"/>
                    <a:pt x="468" y="1090"/>
                    <a:pt x="468" y="1090"/>
                  </a:cubicBezTo>
                  <a:cubicBezTo>
                    <a:pt x="462" y="1075"/>
                    <a:pt x="455" y="1057"/>
                    <a:pt x="441" y="1040"/>
                  </a:cubicBezTo>
                  <a:cubicBezTo>
                    <a:pt x="436" y="1034"/>
                    <a:pt x="430" y="1029"/>
                    <a:pt x="423" y="1023"/>
                  </a:cubicBezTo>
                  <a:cubicBezTo>
                    <a:pt x="412" y="1014"/>
                    <a:pt x="400" y="1004"/>
                    <a:pt x="392" y="989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77" y="934"/>
                    <a:pt x="365" y="875"/>
                    <a:pt x="354" y="817"/>
                  </a:cubicBezTo>
                  <a:cubicBezTo>
                    <a:pt x="345" y="772"/>
                    <a:pt x="336" y="728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9" y="689"/>
                    <a:pt x="328" y="681"/>
                    <a:pt x="328" y="674"/>
                  </a:cubicBezTo>
                  <a:cubicBezTo>
                    <a:pt x="328" y="664"/>
                    <a:pt x="327" y="655"/>
                    <a:pt x="328" y="646"/>
                  </a:cubicBezTo>
                  <a:cubicBezTo>
                    <a:pt x="329" y="639"/>
                    <a:pt x="330" y="633"/>
                    <a:pt x="331" y="628"/>
                  </a:cubicBezTo>
                  <a:cubicBezTo>
                    <a:pt x="332" y="624"/>
                    <a:pt x="332" y="621"/>
                    <a:pt x="333" y="618"/>
                  </a:cubicBezTo>
                  <a:cubicBezTo>
                    <a:pt x="336" y="638"/>
                    <a:pt x="341" y="657"/>
                    <a:pt x="349" y="671"/>
                  </a:cubicBezTo>
                  <a:cubicBezTo>
                    <a:pt x="352" y="679"/>
                    <a:pt x="356" y="687"/>
                    <a:pt x="359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3" y="712"/>
                    <a:pt x="362" y="725"/>
                    <a:pt x="362" y="738"/>
                  </a:cubicBezTo>
                  <a:cubicBezTo>
                    <a:pt x="362" y="751"/>
                    <a:pt x="362" y="763"/>
                    <a:pt x="365" y="776"/>
                  </a:cubicBezTo>
                  <a:cubicBezTo>
                    <a:pt x="365" y="777"/>
                    <a:pt x="366" y="777"/>
                    <a:pt x="366" y="777"/>
                  </a:cubicBezTo>
                  <a:cubicBezTo>
                    <a:pt x="367" y="777"/>
                    <a:pt x="368" y="776"/>
                    <a:pt x="367" y="775"/>
                  </a:cubicBezTo>
                  <a:cubicBezTo>
                    <a:pt x="365" y="763"/>
                    <a:pt x="365" y="751"/>
                    <a:pt x="365" y="739"/>
                  </a:cubicBezTo>
                  <a:cubicBezTo>
                    <a:pt x="365" y="730"/>
                    <a:pt x="366" y="721"/>
                    <a:pt x="365" y="712"/>
                  </a:cubicBezTo>
                  <a:cubicBezTo>
                    <a:pt x="382" y="770"/>
                    <a:pt x="392" y="853"/>
                    <a:pt x="394" y="887"/>
                  </a:cubicBezTo>
                  <a:cubicBezTo>
                    <a:pt x="396" y="897"/>
                    <a:pt x="396" y="907"/>
                    <a:pt x="395" y="918"/>
                  </a:cubicBezTo>
                  <a:cubicBezTo>
                    <a:pt x="395" y="929"/>
                    <a:pt x="394" y="940"/>
                    <a:pt x="397" y="951"/>
                  </a:cubicBezTo>
                  <a:cubicBezTo>
                    <a:pt x="402" y="972"/>
                    <a:pt x="414" y="984"/>
                    <a:pt x="428" y="996"/>
                  </a:cubicBezTo>
                  <a:cubicBezTo>
                    <a:pt x="433" y="1001"/>
                    <a:pt x="438" y="1006"/>
                    <a:pt x="443" y="1011"/>
                  </a:cubicBezTo>
                  <a:cubicBezTo>
                    <a:pt x="444" y="1012"/>
                    <a:pt x="445" y="1012"/>
                    <a:pt x="445" y="1012"/>
                  </a:cubicBezTo>
                  <a:cubicBezTo>
                    <a:pt x="446" y="1011"/>
                    <a:pt x="446" y="1010"/>
                    <a:pt x="445" y="1009"/>
                  </a:cubicBezTo>
                  <a:cubicBezTo>
                    <a:pt x="440" y="1004"/>
                    <a:pt x="435" y="999"/>
                    <a:pt x="430" y="994"/>
                  </a:cubicBezTo>
                  <a:cubicBezTo>
                    <a:pt x="417" y="982"/>
                    <a:pt x="404" y="970"/>
                    <a:pt x="400" y="950"/>
                  </a:cubicBezTo>
                  <a:cubicBezTo>
                    <a:pt x="397" y="940"/>
                    <a:pt x="398" y="929"/>
                    <a:pt x="398" y="918"/>
                  </a:cubicBezTo>
                  <a:cubicBezTo>
                    <a:pt x="399" y="908"/>
                    <a:pt x="399" y="897"/>
                    <a:pt x="397" y="887"/>
                  </a:cubicBezTo>
                  <a:cubicBezTo>
                    <a:pt x="394" y="849"/>
                    <a:pt x="383" y="753"/>
                    <a:pt x="362" y="694"/>
                  </a:cubicBezTo>
                  <a:cubicBezTo>
                    <a:pt x="362" y="694"/>
                    <a:pt x="362" y="693"/>
                    <a:pt x="361" y="693"/>
                  </a:cubicBezTo>
                  <a:cubicBezTo>
                    <a:pt x="358" y="685"/>
                    <a:pt x="355" y="677"/>
                    <a:pt x="351" y="670"/>
                  </a:cubicBezTo>
                  <a:cubicBezTo>
                    <a:pt x="334" y="635"/>
                    <a:pt x="329" y="580"/>
                    <a:pt x="325" y="535"/>
                  </a:cubicBezTo>
                  <a:cubicBezTo>
                    <a:pt x="323" y="515"/>
                    <a:pt x="321" y="497"/>
                    <a:pt x="319" y="482"/>
                  </a:cubicBezTo>
                  <a:cubicBezTo>
                    <a:pt x="312" y="441"/>
                    <a:pt x="308" y="382"/>
                    <a:pt x="306" y="346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3" y="290"/>
                    <a:pt x="291" y="259"/>
                    <a:pt x="278" y="238"/>
                  </a:cubicBezTo>
                  <a:cubicBezTo>
                    <a:pt x="270" y="209"/>
                    <a:pt x="258" y="180"/>
                    <a:pt x="248" y="168"/>
                  </a:cubicBezTo>
                  <a:cubicBezTo>
                    <a:pt x="251" y="170"/>
                    <a:pt x="254" y="171"/>
                    <a:pt x="257" y="172"/>
                  </a:cubicBezTo>
                  <a:cubicBezTo>
                    <a:pt x="288" y="182"/>
                    <a:pt x="319" y="262"/>
                    <a:pt x="323" y="319"/>
                  </a:cubicBezTo>
                  <a:cubicBezTo>
                    <a:pt x="323" y="329"/>
                    <a:pt x="324" y="346"/>
                    <a:pt x="326" y="365"/>
                  </a:cubicBezTo>
                  <a:cubicBezTo>
                    <a:pt x="326" y="366"/>
                    <a:pt x="325" y="366"/>
                    <a:pt x="325" y="367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84"/>
                    <a:pt x="328" y="388"/>
                    <a:pt x="328" y="392"/>
                  </a:cubicBezTo>
                  <a:cubicBezTo>
                    <a:pt x="331" y="417"/>
                    <a:pt x="333" y="442"/>
                    <a:pt x="333" y="453"/>
                  </a:cubicBezTo>
                  <a:cubicBezTo>
                    <a:pt x="334" y="467"/>
                    <a:pt x="339" y="489"/>
                    <a:pt x="345" y="511"/>
                  </a:cubicBezTo>
                  <a:cubicBezTo>
                    <a:pt x="349" y="530"/>
                    <a:pt x="353" y="547"/>
                    <a:pt x="354" y="558"/>
                  </a:cubicBezTo>
                  <a:cubicBezTo>
                    <a:pt x="356" y="583"/>
                    <a:pt x="361" y="596"/>
                    <a:pt x="370" y="617"/>
                  </a:cubicBezTo>
                  <a:cubicBezTo>
                    <a:pt x="381" y="644"/>
                    <a:pt x="383" y="659"/>
                    <a:pt x="385" y="671"/>
                  </a:cubicBezTo>
                  <a:cubicBezTo>
                    <a:pt x="387" y="682"/>
                    <a:pt x="387" y="682"/>
                    <a:pt x="387" y="682"/>
                  </a:cubicBezTo>
                  <a:cubicBezTo>
                    <a:pt x="387" y="682"/>
                    <a:pt x="388" y="683"/>
                    <a:pt x="388" y="683"/>
                  </a:cubicBezTo>
                  <a:cubicBezTo>
                    <a:pt x="389" y="682"/>
                    <a:pt x="390" y="682"/>
                    <a:pt x="390" y="681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86" y="659"/>
                    <a:pt x="384" y="643"/>
                    <a:pt x="373" y="616"/>
                  </a:cubicBezTo>
                  <a:cubicBezTo>
                    <a:pt x="364" y="595"/>
                    <a:pt x="359" y="582"/>
                    <a:pt x="357" y="558"/>
                  </a:cubicBezTo>
                  <a:cubicBezTo>
                    <a:pt x="356" y="546"/>
                    <a:pt x="352" y="529"/>
                    <a:pt x="347" y="511"/>
                  </a:cubicBezTo>
                  <a:cubicBezTo>
                    <a:pt x="342" y="489"/>
                    <a:pt x="337" y="466"/>
                    <a:pt x="336" y="453"/>
                  </a:cubicBezTo>
                  <a:cubicBezTo>
                    <a:pt x="336" y="445"/>
                    <a:pt x="335" y="430"/>
                    <a:pt x="333" y="413"/>
                  </a:cubicBezTo>
                  <a:cubicBezTo>
                    <a:pt x="334" y="417"/>
                    <a:pt x="336" y="422"/>
                    <a:pt x="337" y="426"/>
                  </a:cubicBezTo>
                  <a:cubicBezTo>
                    <a:pt x="340" y="433"/>
                    <a:pt x="341" y="440"/>
                    <a:pt x="343" y="447"/>
                  </a:cubicBezTo>
                  <a:cubicBezTo>
                    <a:pt x="343" y="447"/>
                    <a:pt x="343" y="448"/>
                    <a:pt x="343" y="448"/>
                  </a:cubicBezTo>
                  <a:cubicBezTo>
                    <a:pt x="343" y="449"/>
                    <a:pt x="343" y="451"/>
                    <a:pt x="344" y="452"/>
                  </a:cubicBezTo>
                  <a:cubicBezTo>
                    <a:pt x="344" y="453"/>
                    <a:pt x="344" y="454"/>
                    <a:pt x="344" y="454"/>
                  </a:cubicBezTo>
                  <a:cubicBezTo>
                    <a:pt x="347" y="467"/>
                    <a:pt x="350" y="481"/>
                    <a:pt x="356" y="494"/>
                  </a:cubicBezTo>
                  <a:cubicBezTo>
                    <a:pt x="356" y="495"/>
                    <a:pt x="357" y="495"/>
                    <a:pt x="358" y="494"/>
                  </a:cubicBezTo>
                  <a:cubicBezTo>
                    <a:pt x="359" y="494"/>
                    <a:pt x="359" y="493"/>
                    <a:pt x="359" y="492"/>
                  </a:cubicBezTo>
                  <a:cubicBezTo>
                    <a:pt x="354" y="483"/>
                    <a:pt x="351" y="473"/>
                    <a:pt x="349" y="463"/>
                  </a:cubicBezTo>
                  <a:cubicBezTo>
                    <a:pt x="352" y="468"/>
                    <a:pt x="354" y="469"/>
                    <a:pt x="358" y="471"/>
                  </a:cubicBezTo>
                  <a:cubicBezTo>
                    <a:pt x="359" y="472"/>
                    <a:pt x="359" y="471"/>
                    <a:pt x="359" y="470"/>
                  </a:cubicBezTo>
                  <a:cubicBezTo>
                    <a:pt x="354" y="466"/>
                    <a:pt x="349" y="458"/>
                    <a:pt x="347" y="451"/>
                  </a:cubicBezTo>
                  <a:cubicBezTo>
                    <a:pt x="345" y="442"/>
                    <a:pt x="343" y="433"/>
                    <a:pt x="340" y="425"/>
                  </a:cubicBezTo>
                  <a:cubicBezTo>
                    <a:pt x="335" y="411"/>
                    <a:pt x="333" y="395"/>
                    <a:pt x="330" y="380"/>
                  </a:cubicBezTo>
                  <a:cubicBezTo>
                    <a:pt x="328" y="355"/>
                    <a:pt x="326" y="331"/>
                    <a:pt x="326" y="318"/>
                  </a:cubicBezTo>
                  <a:cubicBezTo>
                    <a:pt x="323" y="268"/>
                    <a:pt x="292" y="180"/>
                    <a:pt x="258" y="169"/>
                  </a:cubicBezTo>
                  <a:cubicBezTo>
                    <a:pt x="243" y="163"/>
                    <a:pt x="215" y="150"/>
                    <a:pt x="186" y="134"/>
                  </a:cubicBezTo>
                  <a:cubicBezTo>
                    <a:pt x="185" y="134"/>
                    <a:pt x="183" y="133"/>
                    <a:pt x="183" y="133"/>
                  </a:cubicBezTo>
                  <a:cubicBezTo>
                    <a:pt x="141" y="110"/>
                    <a:pt x="77" y="83"/>
                    <a:pt x="65" y="6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5"/>
                    <a:pt x="56" y="5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33" y="23"/>
                    <a:pt x="12" y="1"/>
                    <a:pt x="2" y="0"/>
                  </a:cubicBezTo>
                  <a:cubicBezTo>
                    <a:pt x="1" y="0"/>
                    <a:pt x="5" y="1"/>
                    <a:pt x="5" y="1"/>
                  </a:cubicBezTo>
                  <a:cubicBezTo>
                    <a:pt x="5" y="2"/>
                    <a:pt x="1" y="3"/>
                    <a:pt x="2" y="3"/>
                  </a:cubicBezTo>
                  <a:cubicBezTo>
                    <a:pt x="10" y="4"/>
                    <a:pt x="32" y="28"/>
                    <a:pt x="48" y="49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5" y="50"/>
                    <a:pt x="39" y="46"/>
                    <a:pt x="33" y="42"/>
                  </a:cubicBezTo>
                  <a:cubicBezTo>
                    <a:pt x="23" y="35"/>
                    <a:pt x="13" y="28"/>
                    <a:pt x="6" y="30"/>
                  </a:cubicBezTo>
                  <a:cubicBezTo>
                    <a:pt x="5" y="31"/>
                    <a:pt x="4" y="31"/>
                    <a:pt x="5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2"/>
                    <a:pt x="22" y="38"/>
                    <a:pt x="31" y="45"/>
                  </a:cubicBezTo>
                  <a:cubicBezTo>
                    <a:pt x="39" y="50"/>
                    <a:pt x="47" y="55"/>
                    <a:pt x="54" y="5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75"/>
                    <a:pt x="84" y="85"/>
                    <a:pt x="99" y="93"/>
                  </a:cubicBezTo>
                  <a:cubicBezTo>
                    <a:pt x="104" y="96"/>
                    <a:pt x="117" y="101"/>
                    <a:pt x="125" y="107"/>
                  </a:cubicBezTo>
                  <a:cubicBezTo>
                    <a:pt x="127" y="109"/>
                    <a:pt x="129" y="112"/>
                    <a:pt x="129" y="113"/>
                  </a:cubicBezTo>
                  <a:cubicBezTo>
                    <a:pt x="121" y="111"/>
                    <a:pt x="113" y="109"/>
                    <a:pt x="109" y="110"/>
                  </a:cubicBezTo>
                  <a:cubicBezTo>
                    <a:pt x="74" y="83"/>
                    <a:pt x="21" y="58"/>
                    <a:pt x="7" y="54"/>
                  </a:cubicBezTo>
                  <a:cubicBezTo>
                    <a:pt x="6" y="54"/>
                    <a:pt x="5" y="55"/>
                    <a:pt x="5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9" y="61"/>
                    <a:pt x="73" y="86"/>
                    <a:pt x="106" y="111"/>
                  </a:cubicBezTo>
                  <a:cubicBezTo>
                    <a:pt x="106" y="111"/>
                    <a:pt x="106" y="112"/>
                    <a:pt x="106" y="112"/>
                  </a:cubicBezTo>
                  <a:cubicBezTo>
                    <a:pt x="106" y="113"/>
                    <a:pt x="107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12" y="116"/>
                    <a:pt x="116" y="120"/>
                    <a:pt x="121" y="123"/>
                  </a:cubicBezTo>
                  <a:cubicBezTo>
                    <a:pt x="133" y="132"/>
                    <a:pt x="145" y="142"/>
                    <a:pt x="156" y="150"/>
                  </a:cubicBezTo>
                  <a:cubicBezTo>
                    <a:pt x="147" y="149"/>
                    <a:pt x="138" y="148"/>
                    <a:pt x="130" y="143"/>
                  </a:cubicBezTo>
                  <a:cubicBezTo>
                    <a:pt x="130" y="142"/>
                    <a:pt x="129" y="142"/>
                    <a:pt x="129" y="142"/>
                  </a:cubicBezTo>
                  <a:cubicBezTo>
                    <a:pt x="124" y="138"/>
                    <a:pt x="116" y="132"/>
                    <a:pt x="106" y="127"/>
                  </a:cubicBezTo>
                  <a:cubicBezTo>
                    <a:pt x="88" y="118"/>
                    <a:pt x="64" y="111"/>
                    <a:pt x="53" y="106"/>
                  </a:cubicBezTo>
                  <a:cubicBezTo>
                    <a:pt x="53" y="106"/>
                    <a:pt x="52" y="105"/>
                    <a:pt x="52" y="105"/>
                  </a:cubicBezTo>
                  <a:cubicBezTo>
                    <a:pt x="49" y="104"/>
                    <a:pt x="45" y="101"/>
                    <a:pt x="40" y="97"/>
                  </a:cubicBezTo>
                  <a:cubicBezTo>
                    <a:pt x="31" y="90"/>
                    <a:pt x="19" y="81"/>
                    <a:pt x="3" y="81"/>
                  </a:cubicBezTo>
                  <a:cubicBezTo>
                    <a:pt x="3" y="81"/>
                    <a:pt x="2" y="82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8" y="84"/>
                    <a:pt x="29" y="93"/>
                    <a:pt x="39" y="100"/>
                  </a:cubicBezTo>
                  <a:cubicBezTo>
                    <a:pt x="40" y="101"/>
                    <a:pt x="41" y="102"/>
                    <a:pt x="42" y="103"/>
                  </a:cubicBezTo>
                  <a:cubicBezTo>
                    <a:pt x="32" y="100"/>
                    <a:pt x="21" y="100"/>
                    <a:pt x="4" y="106"/>
                  </a:cubicBezTo>
                  <a:cubicBezTo>
                    <a:pt x="3" y="107"/>
                    <a:pt x="3" y="108"/>
                    <a:pt x="3" y="108"/>
                  </a:cubicBezTo>
                  <a:cubicBezTo>
                    <a:pt x="4" y="109"/>
                    <a:pt x="5" y="110"/>
                    <a:pt x="5" y="109"/>
                  </a:cubicBezTo>
                  <a:cubicBezTo>
                    <a:pt x="26" y="101"/>
                    <a:pt x="34" y="103"/>
                    <a:pt x="48" y="108"/>
                  </a:cubicBezTo>
                  <a:cubicBezTo>
                    <a:pt x="58" y="111"/>
                    <a:pt x="80" y="118"/>
                    <a:pt x="91" y="125"/>
                  </a:cubicBezTo>
                  <a:cubicBezTo>
                    <a:pt x="78" y="122"/>
                    <a:pt x="48" y="124"/>
                    <a:pt x="29" y="125"/>
                  </a:cubicBezTo>
                  <a:cubicBezTo>
                    <a:pt x="17" y="125"/>
                    <a:pt x="7" y="126"/>
                    <a:pt x="2" y="125"/>
                  </a:cubicBezTo>
                  <a:cubicBezTo>
                    <a:pt x="2" y="125"/>
                    <a:pt x="1" y="125"/>
                    <a:pt x="1" y="126"/>
                  </a:cubicBezTo>
                  <a:cubicBezTo>
                    <a:pt x="0" y="127"/>
                    <a:pt x="1" y="128"/>
                    <a:pt x="2" y="128"/>
                  </a:cubicBezTo>
                  <a:close/>
                  <a:moveTo>
                    <a:pt x="132" y="118"/>
                  </a:moveTo>
                  <a:cubicBezTo>
                    <a:pt x="138" y="126"/>
                    <a:pt x="146" y="136"/>
                    <a:pt x="152" y="144"/>
                  </a:cubicBezTo>
                  <a:cubicBezTo>
                    <a:pt x="143" y="136"/>
                    <a:pt x="133" y="129"/>
                    <a:pt x="123" y="120"/>
                  </a:cubicBezTo>
                  <a:cubicBezTo>
                    <a:pt x="119" y="118"/>
                    <a:pt x="116" y="115"/>
                    <a:pt x="112" y="113"/>
                  </a:cubicBezTo>
                  <a:cubicBezTo>
                    <a:pt x="117" y="113"/>
                    <a:pt x="125" y="115"/>
                    <a:pt x="132" y="118"/>
                  </a:cubicBezTo>
                  <a:close/>
                  <a:moveTo>
                    <a:pt x="169" y="128"/>
                  </a:moveTo>
                  <a:cubicBezTo>
                    <a:pt x="158" y="125"/>
                    <a:pt x="145" y="120"/>
                    <a:pt x="138" y="117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5" y="116"/>
                    <a:pt x="135" y="116"/>
                    <a:pt x="134" y="115"/>
                  </a:cubicBezTo>
                  <a:cubicBezTo>
                    <a:pt x="131" y="111"/>
                    <a:pt x="130" y="110"/>
                    <a:pt x="128" y="107"/>
                  </a:cubicBezTo>
                  <a:cubicBezTo>
                    <a:pt x="141" y="115"/>
                    <a:pt x="154" y="120"/>
                    <a:pt x="169" y="128"/>
                  </a:cubicBezTo>
                  <a:close/>
                  <a:moveTo>
                    <a:pt x="272" y="230"/>
                  </a:moveTo>
                  <a:cubicBezTo>
                    <a:pt x="257" y="210"/>
                    <a:pt x="242" y="200"/>
                    <a:pt x="237" y="198"/>
                  </a:cubicBezTo>
                  <a:cubicBezTo>
                    <a:pt x="233" y="195"/>
                    <a:pt x="228" y="193"/>
                    <a:pt x="222" y="189"/>
                  </a:cubicBezTo>
                  <a:cubicBezTo>
                    <a:pt x="213" y="184"/>
                    <a:pt x="201" y="177"/>
                    <a:pt x="188" y="168"/>
                  </a:cubicBezTo>
                  <a:cubicBezTo>
                    <a:pt x="182" y="165"/>
                    <a:pt x="174" y="159"/>
                    <a:pt x="164" y="152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58" y="146"/>
                    <a:pt x="147" y="132"/>
                    <a:pt x="138" y="120"/>
                  </a:cubicBezTo>
                  <a:cubicBezTo>
                    <a:pt x="149" y="126"/>
                    <a:pt x="173" y="133"/>
                    <a:pt x="181" y="135"/>
                  </a:cubicBezTo>
                  <a:cubicBezTo>
                    <a:pt x="204" y="147"/>
                    <a:pt x="225" y="158"/>
                    <a:pt x="241" y="165"/>
                  </a:cubicBezTo>
                  <a:cubicBezTo>
                    <a:pt x="241" y="166"/>
                    <a:pt x="242" y="166"/>
                    <a:pt x="242" y="166"/>
                  </a:cubicBezTo>
                  <a:cubicBezTo>
                    <a:pt x="251" y="173"/>
                    <a:pt x="264" y="200"/>
                    <a:pt x="272" y="230"/>
                  </a:cubicBezTo>
                  <a:close/>
                  <a:moveTo>
                    <a:pt x="280" y="299"/>
                  </a:moveTo>
                  <a:cubicBezTo>
                    <a:pt x="276" y="290"/>
                    <a:pt x="270" y="282"/>
                    <a:pt x="263" y="271"/>
                  </a:cubicBezTo>
                  <a:cubicBezTo>
                    <a:pt x="258" y="263"/>
                    <a:pt x="254" y="257"/>
                    <a:pt x="248" y="251"/>
                  </a:cubicBezTo>
                  <a:cubicBezTo>
                    <a:pt x="249" y="236"/>
                    <a:pt x="237" y="224"/>
                    <a:pt x="227" y="21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15" y="201"/>
                    <a:pt x="211" y="195"/>
                    <a:pt x="206" y="189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8" y="184"/>
                    <a:pt x="215" y="188"/>
                    <a:pt x="221" y="192"/>
                  </a:cubicBezTo>
                  <a:cubicBezTo>
                    <a:pt x="227" y="195"/>
                    <a:pt x="232" y="198"/>
                    <a:pt x="235" y="200"/>
                  </a:cubicBezTo>
                  <a:cubicBezTo>
                    <a:pt x="241" y="203"/>
                    <a:pt x="259" y="214"/>
                    <a:pt x="275" y="239"/>
                  </a:cubicBezTo>
                  <a:cubicBezTo>
                    <a:pt x="280" y="260"/>
                    <a:pt x="283" y="282"/>
                    <a:pt x="280" y="299"/>
                  </a:cubicBezTo>
                  <a:close/>
                  <a:moveTo>
                    <a:pt x="325" y="645"/>
                  </a:moveTo>
                  <a:cubicBezTo>
                    <a:pt x="324" y="655"/>
                    <a:pt x="325" y="664"/>
                    <a:pt x="325" y="674"/>
                  </a:cubicBezTo>
                  <a:cubicBezTo>
                    <a:pt x="325" y="677"/>
                    <a:pt x="325" y="681"/>
                    <a:pt x="325" y="684"/>
                  </a:cubicBezTo>
                  <a:cubicBezTo>
                    <a:pt x="323" y="676"/>
                    <a:pt x="321" y="669"/>
                    <a:pt x="319" y="663"/>
                  </a:cubicBezTo>
                  <a:cubicBezTo>
                    <a:pt x="305" y="622"/>
                    <a:pt x="301" y="521"/>
                    <a:pt x="298" y="447"/>
                  </a:cubicBezTo>
                  <a:cubicBezTo>
                    <a:pt x="297" y="419"/>
                    <a:pt x="296" y="394"/>
                    <a:pt x="295" y="377"/>
                  </a:cubicBezTo>
                  <a:cubicBezTo>
                    <a:pt x="292" y="338"/>
                    <a:pt x="289" y="319"/>
                    <a:pt x="283" y="304"/>
                  </a:cubicBezTo>
                  <a:cubicBezTo>
                    <a:pt x="286" y="289"/>
                    <a:pt x="284" y="268"/>
                    <a:pt x="280" y="248"/>
                  </a:cubicBezTo>
                  <a:cubicBezTo>
                    <a:pt x="291" y="268"/>
                    <a:pt x="300" y="296"/>
                    <a:pt x="303" y="333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305" y="382"/>
                    <a:pt x="309" y="441"/>
                    <a:pt x="316" y="483"/>
                  </a:cubicBezTo>
                  <a:cubicBezTo>
                    <a:pt x="318" y="497"/>
                    <a:pt x="320" y="515"/>
                    <a:pt x="322" y="535"/>
                  </a:cubicBezTo>
                  <a:cubicBezTo>
                    <a:pt x="324" y="558"/>
                    <a:pt x="327" y="584"/>
                    <a:pt x="331" y="609"/>
                  </a:cubicBezTo>
                  <a:cubicBezTo>
                    <a:pt x="331" y="609"/>
                    <a:pt x="331" y="609"/>
                    <a:pt x="331" y="609"/>
                  </a:cubicBezTo>
                  <a:cubicBezTo>
                    <a:pt x="330" y="615"/>
                    <a:pt x="329" y="621"/>
                    <a:pt x="328" y="627"/>
                  </a:cubicBezTo>
                  <a:cubicBezTo>
                    <a:pt x="327" y="633"/>
                    <a:pt x="326" y="639"/>
                    <a:pt x="325" y="645"/>
                  </a:cubicBezTo>
                  <a:close/>
                  <a:moveTo>
                    <a:pt x="386" y="972"/>
                  </a:move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lose/>
                  <a:moveTo>
                    <a:pt x="387" y="970"/>
                  </a:moveTo>
                  <a:cubicBezTo>
                    <a:pt x="387" y="971"/>
                    <a:pt x="387" y="971"/>
                    <a:pt x="386" y="972"/>
                  </a:cubicBezTo>
                  <a:cubicBezTo>
                    <a:pt x="387" y="971"/>
                    <a:pt x="387" y="971"/>
                    <a:pt x="387" y="970"/>
                  </a:cubicBezTo>
                  <a:close/>
                  <a:moveTo>
                    <a:pt x="358" y="1085"/>
                  </a:moveTo>
                  <a:cubicBezTo>
                    <a:pt x="361" y="1090"/>
                    <a:pt x="364" y="1094"/>
                    <a:pt x="368" y="1096"/>
                  </a:cubicBezTo>
                  <a:cubicBezTo>
                    <a:pt x="374" y="1099"/>
                    <a:pt x="382" y="1100"/>
                    <a:pt x="389" y="1097"/>
                  </a:cubicBezTo>
                  <a:cubicBezTo>
                    <a:pt x="392" y="1095"/>
                    <a:pt x="395" y="1093"/>
                    <a:pt x="397" y="1091"/>
                  </a:cubicBezTo>
                  <a:cubicBezTo>
                    <a:pt x="396" y="1097"/>
                    <a:pt x="394" y="1102"/>
                    <a:pt x="394" y="1108"/>
                  </a:cubicBezTo>
                  <a:cubicBezTo>
                    <a:pt x="392" y="1120"/>
                    <a:pt x="389" y="1131"/>
                    <a:pt x="386" y="1142"/>
                  </a:cubicBezTo>
                  <a:cubicBezTo>
                    <a:pt x="384" y="1148"/>
                    <a:pt x="384" y="1148"/>
                    <a:pt x="384" y="1148"/>
                  </a:cubicBezTo>
                  <a:cubicBezTo>
                    <a:pt x="384" y="1150"/>
                    <a:pt x="383" y="1152"/>
                    <a:pt x="383" y="1154"/>
                  </a:cubicBezTo>
                  <a:cubicBezTo>
                    <a:pt x="382" y="1150"/>
                    <a:pt x="382" y="1150"/>
                    <a:pt x="382" y="1150"/>
                  </a:cubicBezTo>
                  <a:cubicBezTo>
                    <a:pt x="379" y="1141"/>
                    <a:pt x="377" y="1132"/>
                    <a:pt x="369" y="1125"/>
                  </a:cubicBezTo>
                  <a:cubicBezTo>
                    <a:pt x="369" y="1125"/>
                    <a:pt x="369" y="1125"/>
                    <a:pt x="369" y="1125"/>
                  </a:cubicBezTo>
                  <a:cubicBezTo>
                    <a:pt x="368" y="1116"/>
                    <a:pt x="365" y="1108"/>
                    <a:pt x="363" y="1100"/>
                  </a:cubicBezTo>
                  <a:cubicBezTo>
                    <a:pt x="363" y="1100"/>
                    <a:pt x="363" y="1100"/>
                    <a:pt x="363" y="1099"/>
                  </a:cubicBezTo>
                  <a:cubicBezTo>
                    <a:pt x="360" y="1088"/>
                    <a:pt x="360" y="1088"/>
                    <a:pt x="360" y="1088"/>
                  </a:cubicBezTo>
                  <a:cubicBezTo>
                    <a:pt x="359" y="1087"/>
                    <a:pt x="359" y="1086"/>
                    <a:pt x="358" y="1085"/>
                  </a:cubicBezTo>
                  <a:close/>
                  <a:moveTo>
                    <a:pt x="346" y="929"/>
                  </a:moveTo>
                  <a:cubicBezTo>
                    <a:pt x="352" y="945"/>
                    <a:pt x="357" y="958"/>
                    <a:pt x="359" y="966"/>
                  </a:cubicBezTo>
                  <a:cubicBezTo>
                    <a:pt x="367" y="1008"/>
                    <a:pt x="365" y="1023"/>
                    <a:pt x="355" y="1054"/>
                  </a:cubicBezTo>
                  <a:cubicBezTo>
                    <a:pt x="351" y="1069"/>
                    <a:pt x="351" y="1069"/>
                    <a:pt x="351" y="1069"/>
                  </a:cubicBezTo>
                  <a:cubicBezTo>
                    <a:pt x="344" y="1066"/>
                    <a:pt x="342" y="1058"/>
                    <a:pt x="340" y="1051"/>
                  </a:cubicBezTo>
                  <a:cubicBezTo>
                    <a:pt x="336" y="1043"/>
                    <a:pt x="336" y="1043"/>
                    <a:pt x="336" y="1043"/>
                  </a:cubicBezTo>
                  <a:cubicBezTo>
                    <a:pt x="336" y="1042"/>
                    <a:pt x="336" y="1042"/>
                    <a:pt x="336" y="1042"/>
                  </a:cubicBezTo>
                  <a:cubicBezTo>
                    <a:pt x="336" y="1039"/>
                    <a:pt x="336" y="1036"/>
                    <a:pt x="336" y="1033"/>
                  </a:cubicBezTo>
                  <a:cubicBezTo>
                    <a:pt x="336" y="1025"/>
                    <a:pt x="336" y="1017"/>
                    <a:pt x="337" y="1010"/>
                  </a:cubicBezTo>
                  <a:cubicBezTo>
                    <a:pt x="343" y="986"/>
                    <a:pt x="343" y="986"/>
                    <a:pt x="343" y="986"/>
                  </a:cubicBezTo>
                  <a:cubicBezTo>
                    <a:pt x="346" y="976"/>
                    <a:pt x="349" y="965"/>
                    <a:pt x="350" y="953"/>
                  </a:cubicBezTo>
                  <a:cubicBezTo>
                    <a:pt x="351" y="947"/>
                    <a:pt x="349" y="943"/>
                    <a:pt x="348" y="939"/>
                  </a:cubicBezTo>
                  <a:cubicBezTo>
                    <a:pt x="347" y="936"/>
                    <a:pt x="346" y="933"/>
                    <a:pt x="346" y="929"/>
                  </a:cubicBezTo>
                  <a:close/>
                  <a:moveTo>
                    <a:pt x="219" y="230"/>
                  </a:moveTo>
                  <a:cubicBezTo>
                    <a:pt x="231" y="238"/>
                    <a:pt x="239" y="245"/>
                    <a:pt x="245" y="252"/>
                  </a:cubicBezTo>
                  <a:cubicBezTo>
                    <a:pt x="245" y="253"/>
                    <a:pt x="246" y="253"/>
                    <a:pt x="247" y="253"/>
                  </a:cubicBezTo>
                  <a:cubicBezTo>
                    <a:pt x="252" y="259"/>
                    <a:pt x="256" y="265"/>
                    <a:pt x="260" y="272"/>
                  </a:cubicBezTo>
                  <a:cubicBezTo>
                    <a:pt x="281" y="302"/>
                    <a:pt x="287" y="311"/>
                    <a:pt x="292" y="377"/>
                  </a:cubicBezTo>
                  <a:cubicBezTo>
                    <a:pt x="293" y="394"/>
                    <a:pt x="294" y="419"/>
                    <a:pt x="295" y="447"/>
                  </a:cubicBezTo>
                  <a:cubicBezTo>
                    <a:pt x="296" y="460"/>
                    <a:pt x="296" y="474"/>
                    <a:pt x="297" y="488"/>
                  </a:cubicBezTo>
                  <a:cubicBezTo>
                    <a:pt x="296" y="488"/>
                    <a:pt x="295" y="515"/>
                    <a:pt x="292" y="528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86" y="556"/>
                    <a:pt x="285" y="574"/>
                    <a:pt x="284" y="595"/>
                  </a:cubicBezTo>
                  <a:cubicBezTo>
                    <a:pt x="284" y="604"/>
                    <a:pt x="284" y="604"/>
                    <a:pt x="284" y="604"/>
                  </a:cubicBezTo>
                  <a:cubicBezTo>
                    <a:pt x="284" y="605"/>
                    <a:pt x="285" y="605"/>
                    <a:pt x="285" y="605"/>
                  </a:cubicBezTo>
                  <a:cubicBezTo>
                    <a:pt x="286" y="605"/>
                    <a:pt x="287" y="605"/>
                    <a:pt x="287" y="604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88" y="574"/>
                    <a:pt x="289" y="556"/>
                    <a:pt x="294" y="535"/>
                  </a:cubicBezTo>
                  <a:cubicBezTo>
                    <a:pt x="295" y="528"/>
                    <a:pt x="295" y="528"/>
                    <a:pt x="295" y="528"/>
                  </a:cubicBezTo>
                  <a:cubicBezTo>
                    <a:pt x="296" y="524"/>
                    <a:pt x="297" y="519"/>
                    <a:pt x="298" y="515"/>
                  </a:cubicBezTo>
                  <a:cubicBezTo>
                    <a:pt x="301" y="575"/>
                    <a:pt x="306" y="634"/>
                    <a:pt x="316" y="664"/>
                  </a:cubicBezTo>
                  <a:cubicBezTo>
                    <a:pt x="319" y="671"/>
                    <a:pt x="321" y="680"/>
                    <a:pt x="324" y="691"/>
                  </a:cubicBezTo>
                  <a:cubicBezTo>
                    <a:pt x="324" y="706"/>
                    <a:pt x="324" y="706"/>
                    <a:pt x="324" y="706"/>
                  </a:cubicBezTo>
                  <a:cubicBezTo>
                    <a:pt x="323" y="724"/>
                    <a:pt x="323" y="743"/>
                    <a:pt x="326" y="761"/>
                  </a:cubicBezTo>
                  <a:cubicBezTo>
                    <a:pt x="325" y="761"/>
                    <a:pt x="324" y="761"/>
                    <a:pt x="324" y="762"/>
                  </a:cubicBezTo>
                  <a:cubicBezTo>
                    <a:pt x="316" y="777"/>
                    <a:pt x="319" y="811"/>
                    <a:pt x="320" y="825"/>
                  </a:cubicBezTo>
                  <a:cubicBezTo>
                    <a:pt x="320" y="826"/>
                    <a:pt x="321" y="827"/>
                    <a:pt x="322" y="827"/>
                  </a:cubicBezTo>
                  <a:cubicBezTo>
                    <a:pt x="322" y="827"/>
                    <a:pt x="323" y="826"/>
                    <a:pt x="323" y="825"/>
                  </a:cubicBezTo>
                  <a:cubicBezTo>
                    <a:pt x="322" y="812"/>
                    <a:pt x="320" y="780"/>
                    <a:pt x="326" y="765"/>
                  </a:cubicBezTo>
                  <a:cubicBezTo>
                    <a:pt x="326" y="765"/>
                    <a:pt x="326" y="766"/>
                    <a:pt x="327" y="767"/>
                  </a:cubicBezTo>
                  <a:cubicBezTo>
                    <a:pt x="328" y="774"/>
                    <a:pt x="330" y="781"/>
                    <a:pt x="331" y="788"/>
                  </a:cubicBezTo>
                  <a:cubicBezTo>
                    <a:pt x="334" y="797"/>
                    <a:pt x="336" y="807"/>
                    <a:pt x="337" y="816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37"/>
                    <a:pt x="342" y="846"/>
                    <a:pt x="341" y="853"/>
                  </a:cubicBezTo>
                  <a:cubicBezTo>
                    <a:pt x="341" y="854"/>
                    <a:pt x="342" y="855"/>
                    <a:pt x="343" y="855"/>
                  </a:cubicBezTo>
                  <a:cubicBezTo>
                    <a:pt x="344" y="855"/>
                    <a:pt x="344" y="854"/>
                    <a:pt x="344" y="853"/>
                  </a:cubicBezTo>
                  <a:cubicBezTo>
                    <a:pt x="345" y="846"/>
                    <a:pt x="343" y="837"/>
                    <a:pt x="342" y="828"/>
                  </a:cubicBezTo>
                  <a:cubicBezTo>
                    <a:pt x="340" y="816"/>
                    <a:pt x="340" y="816"/>
                    <a:pt x="340" y="816"/>
                  </a:cubicBezTo>
                  <a:cubicBezTo>
                    <a:pt x="339" y="806"/>
                    <a:pt x="337" y="796"/>
                    <a:pt x="334" y="787"/>
                  </a:cubicBezTo>
                  <a:cubicBezTo>
                    <a:pt x="333" y="780"/>
                    <a:pt x="331" y="773"/>
                    <a:pt x="330" y="767"/>
                  </a:cubicBezTo>
                  <a:cubicBezTo>
                    <a:pt x="326" y="747"/>
                    <a:pt x="326" y="726"/>
                    <a:pt x="327" y="706"/>
                  </a:cubicBezTo>
                  <a:cubicBezTo>
                    <a:pt x="327" y="703"/>
                    <a:pt x="327" y="703"/>
                    <a:pt x="327" y="703"/>
                  </a:cubicBezTo>
                  <a:cubicBezTo>
                    <a:pt x="334" y="734"/>
                    <a:pt x="342" y="775"/>
                    <a:pt x="351" y="818"/>
                  </a:cubicBezTo>
                  <a:cubicBezTo>
                    <a:pt x="362" y="875"/>
                    <a:pt x="374" y="934"/>
                    <a:pt x="384" y="971"/>
                  </a:cubicBezTo>
                  <a:cubicBezTo>
                    <a:pt x="384" y="971"/>
                    <a:pt x="384" y="971"/>
                    <a:pt x="384" y="971"/>
                  </a:cubicBezTo>
                  <a:cubicBezTo>
                    <a:pt x="384" y="971"/>
                    <a:pt x="387" y="982"/>
                    <a:pt x="389" y="989"/>
                  </a:cubicBezTo>
                  <a:cubicBezTo>
                    <a:pt x="389" y="989"/>
                    <a:pt x="389" y="989"/>
                    <a:pt x="389" y="990"/>
                  </a:cubicBezTo>
                  <a:cubicBezTo>
                    <a:pt x="389" y="990"/>
                    <a:pt x="389" y="990"/>
                    <a:pt x="390" y="990"/>
                  </a:cubicBezTo>
                  <a:cubicBezTo>
                    <a:pt x="390" y="992"/>
                    <a:pt x="390" y="992"/>
                    <a:pt x="390" y="992"/>
                  </a:cubicBezTo>
                  <a:cubicBezTo>
                    <a:pt x="394" y="1007"/>
                    <a:pt x="398" y="1020"/>
                    <a:pt x="401" y="1033"/>
                  </a:cubicBezTo>
                  <a:cubicBezTo>
                    <a:pt x="401" y="1046"/>
                    <a:pt x="401" y="1046"/>
                    <a:pt x="401" y="1046"/>
                  </a:cubicBezTo>
                  <a:cubicBezTo>
                    <a:pt x="402" y="1052"/>
                    <a:pt x="403" y="1057"/>
                    <a:pt x="402" y="1064"/>
                  </a:cubicBezTo>
                  <a:cubicBezTo>
                    <a:pt x="402" y="1070"/>
                    <a:pt x="401" y="1076"/>
                    <a:pt x="400" y="1082"/>
                  </a:cubicBezTo>
                  <a:cubicBezTo>
                    <a:pt x="398" y="1087"/>
                    <a:pt x="394" y="1092"/>
                    <a:pt x="388" y="1094"/>
                  </a:cubicBezTo>
                  <a:cubicBezTo>
                    <a:pt x="382" y="1096"/>
                    <a:pt x="375" y="1096"/>
                    <a:pt x="369" y="1093"/>
                  </a:cubicBezTo>
                  <a:cubicBezTo>
                    <a:pt x="364" y="1090"/>
                    <a:pt x="359" y="1080"/>
                    <a:pt x="356" y="1074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4" y="1072"/>
                  </a:cubicBezTo>
                  <a:cubicBezTo>
                    <a:pt x="354" y="1071"/>
                    <a:pt x="354" y="1071"/>
                    <a:pt x="353" y="1071"/>
                  </a:cubicBezTo>
                  <a:cubicBezTo>
                    <a:pt x="358" y="1055"/>
                    <a:pt x="358" y="1055"/>
                    <a:pt x="358" y="1055"/>
                  </a:cubicBezTo>
                  <a:cubicBezTo>
                    <a:pt x="368" y="1024"/>
                    <a:pt x="370" y="1008"/>
                    <a:pt x="362" y="966"/>
                  </a:cubicBezTo>
                  <a:cubicBezTo>
                    <a:pt x="359" y="955"/>
                    <a:pt x="352" y="936"/>
                    <a:pt x="343" y="912"/>
                  </a:cubicBezTo>
                  <a:cubicBezTo>
                    <a:pt x="331" y="881"/>
                    <a:pt x="316" y="841"/>
                    <a:pt x="306" y="802"/>
                  </a:cubicBezTo>
                  <a:cubicBezTo>
                    <a:pt x="296" y="767"/>
                    <a:pt x="286" y="710"/>
                    <a:pt x="280" y="679"/>
                  </a:cubicBezTo>
                  <a:cubicBezTo>
                    <a:pt x="278" y="668"/>
                    <a:pt x="277" y="661"/>
                    <a:pt x="277" y="659"/>
                  </a:cubicBezTo>
                  <a:cubicBezTo>
                    <a:pt x="255" y="581"/>
                    <a:pt x="260" y="448"/>
                    <a:pt x="266" y="406"/>
                  </a:cubicBezTo>
                  <a:cubicBezTo>
                    <a:pt x="272" y="360"/>
                    <a:pt x="265" y="319"/>
                    <a:pt x="241" y="268"/>
                  </a:cubicBezTo>
                  <a:cubicBezTo>
                    <a:pt x="235" y="256"/>
                    <a:pt x="227" y="240"/>
                    <a:pt x="219" y="230"/>
                  </a:cubicBezTo>
                  <a:close/>
                  <a:moveTo>
                    <a:pt x="136" y="149"/>
                  </a:moveTo>
                  <a:cubicBezTo>
                    <a:pt x="142" y="151"/>
                    <a:pt x="149" y="152"/>
                    <a:pt x="156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71" y="161"/>
                    <a:pt x="180" y="167"/>
                    <a:pt x="186" y="171"/>
                  </a:cubicBezTo>
                  <a:cubicBezTo>
                    <a:pt x="189" y="173"/>
                    <a:pt x="192" y="175"/>
                    <a:pt x="195" y="177"/>
                  </a:cubicBezTo>
                  <a:cubicBezTo>
                    <a:pt x="195" y="177"/>
                    <a:pt x="195" y="178"/>
                    <a:pt x="195" y="17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8" y="197"/>
                    <a:pt x="213" y="203"/>
                    <a:pt x="218" y="209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4" y="225"/>
                    <a:pt x="244" y="235"/>
                    <a:pt x="245" y="247"/>
                  </a:cubicBezTo>
                  <a:cubicBezTo>
                    <a:pt x="238" y="239"/>
                    <a:pt x="227" y="231"/>
                    <a:pt x="210" y="220"/>
                  </a:cubicBezTo>
                  <a:cubicBezTo>
                    <a:pt x="209" y="220"/>
                    <a:pt x="209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191" y="215"/>
                    <a:pt x="148" y="167"/>
                    <a:pt x="139" y="153"/>
                  </a:cubicBezTo>
                  <a:cubicBezTo>
                    <a:pt x="138" y="152"/>
                    <a:pt x="137" y="150"/>
                    <a:pt x="136" y="149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551">
              <a:extLst>
                <a:ext uri="{FF2B5EF4-FFF2-40B4-BE49-F238E27FC236}">
                  <a16:creationId xmlns:a16="http://schemas.microsoft.com/office/drawing/2014/main" id="{CC7BF4C3-D914-06D4-29E4-A6AFEC0A0D1A}"/>
                </a:ext>
              </a:extLst>
            </p:cNvPr>
            <p:cNvSpPr/>
            <p:nvPr>
              <p:custDataLst>
                <p:tags r:id="rId565"/>
              </p:custDataLst>
            </p:nvPr>
          </p:nvSpPr>
          <p:spPr bwMode="auto">
            <a:xfrm>
              <a:off x="7582430" y="1638300"/>
              <a:ext cx="82550" cy="49212"/>
            </a:xfrm>
            <a:custGeom>
              <a:avLst/>
              <a:gdLst>
                <a:gd name="T0" fmla="*/ 5 w 39"/>
                <a:gd name="T1" fmla="*/ 0 h 23"/>
                <a:gd name="T2" fmla="*/ 21 w 39"/>
                <a:gd name="T3" fmla="*/ 16 h 23"/>
                <a:gd name="T4" fmla="*/ 91 w 39"/>
                <a:gd name="T5" fmla="*/ 49 h 23"/>
                <a:gd name="T6" fmla="*/ 92 w 39"/>
                <a:gd name="T7" fmla="*/ 54 h 23"/>
                <a:gd name="T8" fmla="*/ 87 w 39"/>
                <a:gd name="T9" fmla="*/ 57 h 23"/>
                <a:gd name="T10" fmla="*/ 16 w 39"/>
                <a:gd name="T11" fmla="*/ 22 h 23"/>
                <a:gd name="T12" fmla="*/ 0 w 39"/>
                <a:gd name="T13" fmla="*/ 7 h 23"/>
                <a:gd name="T14" fmla="*/ 0 w 39"/>
                <a:gd name="T15" fmla="*/ 1 h 23"/>
                <a:gd name="T16" fmla="*/ 5 w 39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8" y="15"/>
                    <a:pt x="23" y="20"/>
                    <a:pt x="38" y="20"/>
                  </a:cubicBezTo>
                  <a:cubicBezTo>
                    <a:pt x="38" y="20"/>
                    <a:pt x="39" y="21"/>
                    <a:pt x="39" y="22"/>
                  </a:cubicBezTo>
                  <a:cubicBezTo>
                    <a:pt x="39" y="22"/>
                    <a:pt x="38" y="23"/>
                    <a:pt x="37" y="23"/>
                  </a:cubicBezTo>
                  <a:cubicBezTo>
                    <a:pt x="21" y="22"/>
                    <a:pt x="16" y="17"/>
                    <a:pt x="7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1" name="Freeform 552">
              <a:extLst>
                <a:ext uri="{FF2B5EF4-FFF2-40B4-BE49-F238E27FC236}">
                  <a16:creationId xmlns:a16="http://schemas.microsoft.com/office/drawing/2014/main" id="{68E52D66-2C52-CAA1-ABB9-10558F3CE986}"/>
                </a:ext>
              </a:extLst>
            </p:cNvPr>
            <p:cNvSpPr/>
            <p:nvPr>
              <p:custDataLst>
                <p:tags r:id="rId566"/>
              </p:custDataLst>
            </p:nvPr>
          </p:nvSpPr>
          <p:spPr bwMode="auto">
            <a:xfrm>
              <a:off x="7587193" y="1597025"/>
              <a:ext cx="68263" cy="33337"/>
            </a:xfrm>
            <a:custGeom>
              <a:avLst/>
              <a:gdLst>
                <a:gd name="T0" fmla="*/ 5 w 32"/>
                <a:gd name="T1" fmla="*/ 0 h 16"/>
                <a:gd name="T2" fmla="*/ 31 w 32"/>
                <a:gd name="T3" fmla="*/ 14 h 16"/>
                <a:gd name="T4" fmla="*/ 75 w 32"/>
                <a:gd name="T5" fmla="*/ 28 h 16"/>
                <a:gd name="T6" fmla="*/ 78 w 32"/>
                <a:gd name="T7" fmla="*/ 32 h 16"/>
                <a:gd name="T8" fmla="*/ 75 w 32"/>
                <a:gd name="T9" fmla="*/ 34 h 16"/>
                <a:gd name="T10" fmla="*/ 27 w 32"/>
                <a:gd name="T11" fmla="*/ 18 h 16"/>
                <a:gd name="T12" fmla="*/ 1 w 32"/>
                <a:gd name="T13" fmla="*/ 7 h 16"/>
                <a:gd name="T14" fmla="*/ 0 w 32"/>
                <a:gd name="T15" fmla="*/ 1 h 16"/>
                <a:gd name="T16" fmla="*/ 5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2" y="0"/>
                  </a:moveTo>
                  <a:cubicBezTo>
                    <a:pt x="6" y="1"/>
                    <a:pt x="9" y="4"/>
                    <a:pt x="13" y="6"/>
                  </a:cubicBezTo>
                  <a:cubicBezTo>
                    <a:pt x="19" y="9"/>
                    <a:pt x="24" y="13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23" y="16"/>
                    <a:pt x="17" y="12"/>
                    <a:pt x="11" y="8"/>
                  </a:cubicBezTo>
                  <a:cubicBezTo>
                    <a:pt x="8" y="6"/>
                    <a:pt x="5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553">
              <a:extLst>
                <a:ext uri="{FF2B5EF4-FFF2-40B4-BE49-F238E27FC236}">
                  <a16:creationId xmlns:a16="http://schemas.microsoft.com/office/drawing/2014/main" id="{99F4B6FC-5E5F-43E0-EF2B-8E34BD9A5F12}"/>
                </a:ext>
              </a:extLst>
            </p:cNvPr>
            <p:cNvSpPr/>
            <p:nvPr>
              <p:custDataLst>
                <p:tags r:id="rId567"/>
              </p:custDataLst>
            </p:nvPr>
          </p:nvSpPr>
          <p:spPr bwMode="auto">
            <a:xfrm>
              <a:off x="7595130" y="3514725"/>
              <a:ext cx="31750" cy="230187"/>
            </a:xfrm>
            <a:custGeom>
              <a:avLst/>
              <a:gdLst>
                <a:gd name="T0" fmla="*/ 1 w 15"/>
                <a:gd name="T1" fmla="*/ 0 h 109"/>
                <a:gd name="T2" fmla="*/ 7 w 15"/>
                <a:gd name="T3" fmla="*/ 5 h 109"/>
                <a:gd name="T4" fmla="*/ 36 w 15"/>
                <a:gd name="T5" fmla="*/ 251 h 109"/>
                <a:gd name="T6" fmla="*/ 33 w 15"/>
                <a:gd name="T7" fmla="*/ 257 h 109"/>
                <a:gd name="T8" fmla="*/ 28 w 15"/>
                <a:gd name="T9" fmla="*/ 255 h 109"/>
                <a:gd name="T10" fmla="*/ 0 w 15"/>
                <a:gd name="T11" fmla="*/ 1 h 109"/>
                <a:gd name="T12" fmla="*/ 1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4"/>
                    <a:pt x="7" y="89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3" y="109"/>
                    <a:pt x="12" y="109"/>
                    <a:pt x="12" y="108"/>
                  </a:cubicBezTo>
                  <a:cubicBezTo>
                    <a:pt x="4" y="90"/>
                    <a:pt x="0" y="3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554">
              <a:extLst>
                <a:ext uri="{FF2B5EF4-FFF2-40B4-BE49-F238E27FC236}">
                  <a16:creationId xmlns:a16="http://schemas.microsoft.com/office/drawing/2014/main" id="{6BE5F18A-E544-C167-D50F-DD8A0897F079}"/>
                </a:ext>
              </a:extLst>
            </p:cNvPr>
            <p:cNvSpPr/>
            <p:nvPr>
              <p:custDataLst>
                <p:tags r:id="rId568"/>
              </p:custDataLst>
            </p:nvPr>
          </p:nvSpPr>
          <p:spPr bwMode="auto">
            <a:xfrm>
              <a:off x="7580843" y="3413125"/>
              <a:ext cx="96838" cy="230187"/>
            </a:xfrm>
            <a:custGeom>
              <a:avLst/>
              <a:gdLst>
                <a:gd name="T0" fmla="*/ 23 w 46"/>
                <a:gd name="T1" fmla="*/ 0 h 109"/>
                <a:gd name="T2" fmla="*/ 27 w 46"/>
                <a:gd name="T3" fmla="*/ 5 h 109"/>
                <a:gd name="T4" fmla="*/ 106 w 46"/>
                <a:gd name="T5" fmla="*/ 251 h 109"/>
                <a:gd name="T6" fmla="*/ 106 w 46"/>
                <a:gd name="T7" fmla="*/ 257 h 109"/>
                <a:gd name="T8" fmla="*/ 101 w 46"/>
                <a:gd name="T9" fmla="*/ 255 h 109"/>
                <a:gd name="T10" fmla="*/ 20 w 46"/>
                <a:gd name="T11" fmla="*/ 1 h 109"/>
                <a:gd name="T12" fmla="*/ 23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10" y="0"/>
                  </a:moveTo>
                  <a:cubicBezTo>
                    <a:pt x="11" y="0"/>
                    <a:pt x="12" y="1"/>
                    <a:pt x="11" y="2"/>
                  </a:cubicBezTo>
                  <a:cubicBezTo>
                    <a:pt x="3" y="29"/>
                    <a:pt x="37" y="96"/>
                    <a:pt x="45" y="107"/>
                  </a:cubicBezTo>
                  <a:cubicBezTo>
                    <a:pt x="46" y="107"/>
                    <a:pt x="45" y="108"/>
                    <a:pt x="45" y="109"/>
                  </a:cubicBezTo>
                  <a:cubicBezTo>
                    <a:pt x="44" y="109"/>
                    <a:pt x="43" y="109"/>
                    <a:pt x="43" y="108"/>
                  </a:cubicBezTo>
                  <a:cubicBezTo>
                    <a:pt x="35" y="99"/>
                    <a:pt x="0" y="3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555">
              <a:extLst>
                <a:ext uri="{FF2B5EF4-FFF2-40B4-BE49-F238E27FC236}">
                  <a16:creationId xmlns:a16="http://schemas.microsoft.com/office/drawing/2014/main" id="{5F73A909-DE29-E906-010B-7B2106361AA0}"/>
                </a:ext>
              </a:extLst>
            </p:cNvPr>
            <p:cNvSpPr/>
            <p:nvPr>
              <p:custDataLst>
                <p:tags r:id="rId569"/>
              </p:custDataLst>
            </p:nvPr>
          </p:nvSpPr>
          <p:spPr bwMode="auto">
            <a:xfrm>
              <a:off x="7593543" y="3509963"/>
              <a:ext cx="58738" cy="193675"/>
            </a:xfrm>
            <a:custGeom>
              <a:avLst/>
              <a:gdLst>
                <a:gd name="T0" fmla="*/ 7 w 28"/>
                <a:gd name="T1" fmla="*/ 1 h 91"/>
                <a:gd name="T2" fmla="*/ 63 w 28"/>
                <a:gd name="T3" fmla="*/ 215 h 91"/>
                <a:gd name="T4" fmla="*/ 63 w 28"/>
                <a:gd name="T5" fmla="*/ 220 h 91"/>
                <a:gd name="T6" fmla="*/ 58 w 28"/>
                <a:gd name="T7" fmla="*/ 217 h 91"/>
                <a:gd name="T8" fmla="*/ 0 w 28"/>
                <a:gd name="T9" fmla="*/ 5 h 91"/>
                <a:gd name="T10" fmla="*/ 5 w 28"/>
                <a:gd name="T11" fmla="*/ 0 h 91"/>
                <a:gd name="T12" fmla="*/ 7 w 28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1">
                  <a:moveTo>
                    <a:pt x="3" y="1"/>
                  </a:moveTo>
                  <a:cubicBezTo>
                    <a:pt x="5" y="23"/>
                    <a:pt x="17" y="73"/>
                    <a:pt x="27" y="89"/>
                  </a:cubicBezTo>
                  <a:cubicBezTo>
                    <a:pt x="28" y="89"/>
                    <a:pt x="27" y="90"/>
                    <a:pt x="27" y="91"/>
                  </a:cubicBezTo>
                  <a:cubicBezTo>
                    <a:pt x="26" y="91"/>
                    <a:pt x="25" y="91"/>
                    <a:pt x="25" y="90"/>
                  </a:cubicBezTo>
                  <a:cubicBezTo>
                    <a:pt x="14" y="74"/>
                    <a:pt x="2" y="2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556">
              <a:extLst>
                <a:ext uri="{FF2B5EF4-FFF2-40B4-BE49-F238E27FC236}">
                  <a16:creationId xmlns:a16="http://schemas.microsoft.com/office/drawing/2014/main" id="{55E863B7-1467-C4FC-FBA9-0A564A622F81}"/>
                </a:ext>
              </a:extLst>
            </p:cNvPr>
            <p:cNvSpPr>
              <a:spLocks noEditPoints="1"/>
            </p:cNvSpPr>
            <p:nvPr>
              <p:custDataLst>
                <p:tags r:id="rId570"/>
              </p:custDataLst>
            </p:nvPr>
          </p:nvSpPr>
          <p:spPr bwMode="auto">
            <a:xfrm>
              <a:off x="7584018" y="2774950"/>
              <a:ext cx="493713" cy="3575050"/>
            </a:xfrm>
            <a:custGeom>
              <a:avLst/>
              <a:gdLst>
                <a:gd name="T0" fmla="*/ 15 w 233"/>
                <a:gd name="T1" fmla="*/ 659 h 1691"/>
                <a:gd name="T2" fmla="*/ 113 w 233"/>
                <a:gd name="T3" fmla="*/ 1209 h 1691"/>
                <a:gd name="T4" fmla="*/ 105 w 233"/>
                <a:gd name="T5" fmla="*/ 1734 h 1691"/>
                <a:gd name="T6" fmla="*/ 172 w 233"/>
                <a:gd name="T7" fmla="*/ 1368 h 1691"/>
                <a:gd name="T8" fmla="*/ 320 w 233"/>
                <a:gd name="T9" fmla="*/ 1129 h 1691"/>
                <a:gd name="T10" fmla="*/ 143 w 233"/>
                <a:gd name="T11" fmla="*/ 2315 h 1691"/>
                <a:gd name="T12" fmla="*/ 127 w 233"/>
                <a:gd name="T13" fmla="*/ 3139 h 1691"/>
                <a:gd name="T14" fmla="*/ 91 w 233"/>
                <a:gd name="T15" fmla="*/ 3822 h 1691"/>
                <a:gd name="T16" fmla="*/ 198 w 233"/>
                <a:gd name="T17" fmla="*/ 3930 h 1691"/>
                <a:gd name="T18" fmla="*/ 310 w 233"/>
                <a:gd name="T19" fmla="*/ 3967 h 1691"/>
                <a:gd name="T20" fmla="*/ 204 w 233"/>
                <a:gd name="T21" fmla="*/ 3762 h 1691"/>
                <a:gd name="T22" fmla="*/ 374 w 233"/>
                <a:gd name="T23" fmla="*/ 2625 h 1691"/>
                <a:gd name="T24" fmla="*/ 278 w 233"/>
                <a:gd name="T25" fmla="*/ 3797 h 1691"/>
                <a:gd name="T26" fmla="*/ 360 w 233"/>
                <a:gd name="T27" fmla="*/ 3971 h 1691"/>
                <a:gd name="T28" fmla="*/ 278 w 233"/>
                <a:gd name="T29" fmla="*/ 3760 h 1691"/>
                <a:gd name="T30" fmla="*/ 362 w 233"/>
                <a:gd name="T31" fmla="*/ 3907 h 1691"/>
                <a:gd name="T32" fmla="*/ 350 w 233"/>
                <a:gd name="T33" fmla="*/ 3845 h 1691"/>
                <a:gd name="T34" fmla="*/ 276 w 233"/>
                <a:gd name="T35" fmla="*/ 3742 h 1691"/>
                <a:gd name="T36" fmla="*/ 382 w 233"/>
                <a:gd name="T37" fmla="*/ 2625 h 1691"/>
                <a:gd name="T38" fmla="*/ 456 w 233"/>
                <a:gd name="T39" fmla="*/ 2095 h 1691"/>
                <a:gd name="T40" fmla="*/ 481 w 233"/>
                <a:gd name="T41" fmla="*/ 1653 h 1691"/>
                <a:gd name="T42" fmla="*/ 475 w 233"/>
                <a:gd name="T43" fmla="*/ 1603 h 1691"/>
                <a:gd name="T44" fmla="*/ 485 w 233"/>
                <a:gd name="T45" fmla="*/ 1602 h 1691"/>
                <a:gd name="T46" fmla="*/ 340 w 233"/>
                <a:gd name="T47" fmla="*/ 995 h 1691"/>
                <a:gd name="T48" fmla="*/ 438 w 233"/>
                <a:gd name="T49" fmla="*/ 763 h 1691"/>
                <a:gd name="T50" fmla="*/ 427 w 233"/>
                <a:gd name="T51" fmla="*/ 1155 h 1691"/>
                <a:gd name="T52" fmla="*/ 505 w 233"/>
                <a:gd name="T53" fmla="*/ 1397 h 1691"/>
                <a:gd name="T54" fmla="*/ 320 w 233"/>
                <a:gd name="T55" fmla="*/ 455 h 1691"/>
                <a:gd name="T56" fmla="*/ 207 w 233"/>
                <a:gd name="T57" fmla="*/ 208 h 1691"/>
                <a:gd name="T58" fmla="*/ 328 w 233"/>
                <a:gd name="T59" fmla="*/ 272 h 1691"/>
                <a:gd name="T60" fmla="*/ 180 w 233"/>
                <a:gd name="T61" fmla="*/ 137 h 1691"/>
                <a:gd name="T62" fmla="*/ 20 w 233"/>
                <a:gd name="T63" fmla="*/ 5 h 1691"/>
                <a:gd name="T64" fmla="*/ 202 w 233"/>
                <a:gd name="T65" fmla="*/ 176 h 1691"/>
                <a:gd name="T66" fmla="*/ 155 w 233"/>
                <a:gd name="T67" fmla="*/ 213 h 1691"/>
                <a:gd name="T68" fmla="*/ 16 w 233"/>
                <a:gd name="T69" fmla="*/ 156 h 1691"/>
                <a:gd name="T70" fmla="*/ 7 w 233"/>
                <a:gd name="T71" fmla="*/ 225 h 1691"/>
                <a:gd name="T72" fmla="*/ 79 w 233"/>
                <a:gd name="T73" fmla="*/ 405 h 1691"/>
                <a:gd name="T74" fmla="*/ 105 w 233"/>
                <a:gd name="T75" fmla="*/ 501 h 1691"/>
                <a:gd name="T76" fmla="*/ 15 w 233"/>
                <a:gd name="T77" fmla="*/ 507 h 1691"/>
                <a:gd name="T78" fmla="*/ 198 w 233"/>
                <a:gd name="T79" fmla="*/ 248 h 1691"/>
                <a:gd name="T80" fmla="*/ 276 w 233"/>
                <a:gd name="T81" fmla="*/ 2235 h 1691"/>
                <a:gd name="T82" fmla="*/ 419 w 233"/>
                <a:gd name="T83" fmla="*/ 1995 h 1691"/>
                <a:gd name="T84" fmla="*/ 266 w 233"/>
                <a:gd name="T85" fmla="*/ 3127 h 1691"/>
                <a:gd name="T86" fmla="*/ 113 w 233"/>
                <a:gd name="T87" fmla="*/ 3657 h 1691"/>
                <a:gd name="T88" fmla="*/ 291 w 233"/>
                <a:gd name="T89" fmla="*/ 1982 h 1691"/>
                <a:gd name="T90" fmla="*/ 107 w 233"/>
                <a:gd name="T91" fmla="*/ 2855 h 1691"/>
                <a:gd name="T92" fmla="*/ 156 w 233"/>
                <a:gd name="T93" fmla="*/ 2967 h 1691"/>
                <a:gd name="T94" fmla="*/ 140 w 233"/>
                <a:gd name="T95" fmla="*/ 2634 h 1691"/>
                <a:gd name="T96" fmla="*/ 191 w 233"/>
                <a:gd name="T97" fmla="*/ 2191 h 1691"/>
                <a:gd name="T98" fmla="*/ 170 w 233"/>
                <a:gd name="T99" fmla="*/ 2042 h 1691"/>
                <a:gd name="T100" fmla="*/ 326 w 233"/>
                <a:gd name="T101" fmla="*/ 1217 h 1691"/>
                <a:gd name="T102" fmla="*/ 159 w 233"/>
                <a:gd name="T103" fmla="*/ 621 h 1691"/>
                <a:gd name="T104" fmla="*/ 164 w 233"/>
                <a:gd name="T105" fmla="*/ 642 h 1691"/>
                <a:gd name="T106" fmla="*/ 113 w 233"/>
                <a:gd name="T107" fmla="*/ 543 h 1691"/>
                <a:gd name="T108" fmla="*/ 113 w 233"/>
                <a:gd name="T109" fmla="*/ 514 h 1691"/>
                <a:gd name="T110" fmla="*/ 91 w 233"/>
                <a:gd name="T111" fmla="*/ 320 h 1691"/>
                <a:gd name="T112" fmla="*/ 235 w 233"/>
                <a:gd name="T113" fmla="*/ 357 h 1691"/>
                <a:gd name="T114" fmla="*/ 288 w 233"/>
                <a:gd name="T115" fmla="*/ 413 h 1691"/>
                <a:gd name="T116" fmla="*/ 137 w 233"/>
                <a:gd name="T117" fmla="*/ 422 h 1691"/>
                <a:gd name="T118" fmla="*/ 314 w 233"/>
                <a:gd name="T119" fmla="*/ 882 h 1691"/>
                <a:gd name="T120" fmla="*/ 320 w 233"/>
                <a:gd name="T121" fmla="*/ 991 h 1691"/>
                <a:gd name="T122" fmla="*/ 135 w 233"/>
                <a:gd name="T123" fmla="*/ 685 h 1691"/>
                <a:gd name="T124" fmla="*/ 84 w 233"/>
                <a:gd name="T125" fmla="*/ 64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3" y="234"/>
                  </a:moveTo>
                  <a:cubicBezTo>
                    <a:pt x="8" y="244"/>
                    <a:pt x="17" y="255"/>
                    <a:pt x="27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30" y="273"/>
                    <a:pt x="34" y="278"/>
                    <a:pt x="38" y="285"/>
                  </a:cubicBezTo>
                  <a:cubicBezTo>
                    <a:pt x="41" y="289"/>
                    <a:pt x="44" y="294"/>
                    <a:pt x="47" y="300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0" y="308"/>
                    <a:pt x="51" y="309"/>
                    <a:pt x="51" y="310"/>
                  </a:cubicBezTo>
                  <a:cubicBezTo>
                    <a:pt x="41" y="300"/>
                    <a:pt x="26" y="291"/>
                    <a:pt x="16" y="285"/>
                  </a:cubicBezTo>
                  <a:cubicBezTo>
                    <a:pt x="6" y="279"/>
                    <a:pt x="6" y="279"/>
                    <a:pt x="6" y="279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80"/>
                    <a:pt x="3" y="281"/>
                    <a:pt x="4" y="28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9" y="293"/>
                    <a:pt x="36" y="306"/>
                    <a:pt x="48" y="315"/>
                  </a:cubicBezTo>
                  <a:cubicBezTo>
                    <a:pt x="52" y="319"/>
                    <a:pt x="58" y="326"/>
                    <a:pt x="59" y="326"/>
                  </a:cubicBezTo>
                  <a:cubicBezTo>
                    <a:pt x="65" y="334"/>
                    <a:pt x="71" y="343"/>
                    <a:pt x="79" y="351"/>
                  </a:cubicBezTo>
                  <a:cubicBezTo>
                    <a:pt x="80" y="358"/>
                    <a:pt x="81" y="360"/>
                    <a:pt x="82" y="366"/>
                  </a:cubicBezTo>
                  <a:cubicBezTo>
                    <a:pt x="83" y="392"/>
                    <a:pt x="83" y="416"/>
                    <a:pt x="82" y="438"/>
                  </a:cubicBezTo>
                  <a:cubicBezTo>
                    <a:pt x="77" y="466"/>
                    <a:pt x="65" y="500"/>
                    <a:pt x="48" y="512"/>
                  </a:cubicBezTo>
                  <a:cubicBezTo>
                    <a:pt x="47" y="512"/>
                    <a:pt x="47" y="513"/>
                    <a:pt x="47" y="514"/>
                  </a:cubicBezTo>
                  <a:cubicBezTo>
                    <a:pt x="48" y="515"/>
                    <a:pt x="49" y="515"/>
                    <a:pt x="49" y="514"/>
                  </a:cubicBezTo>
                  <a:cubicBezTo>
                    <a:pt x="64" y="505"/>
                    <a:pt x="74" y="480"/>
                    <a:pt x="81" y="456"/>
                  </a:cubicBezTo>
                  <a:cubicBezTo>
                    <a:pt x="76" y="527"/>
                    <a:pt x="62" y="568"/>
                    <a:pt x="52" y="598"/>
                  </a:cubicBezTo>
                  <a:cubicBezTo>
                    <a:pt x="50" y="605"/>
                    <a:pt x="50" y="605"/>
                    <a:pt x="50" y="605"/>
                  </a:cubicBezTo>
                  <a:cubicBezTo>
                    <a:pt x="43" y="626"/>
                    <a:pt x="43" y="672"/>
                    <a:pt x="43" y="702"/>
                  </a:cubicBezTo>
                  <a:cubicBezTo>
                    <a:pt x="43" y="717"/>
                    <a:pt x="43" y="731"/>
                    <a:pt x="42" y="733"/>
                  </a:cubicBezTo>
                  <a:cubicBezTo>
                    <a:pt x="41" y="734"/>
                    <a:pt x="42" y="734"/>
                    <a:pt x="42" y="735"/>
                  </a:cubicBezTo>
                  <a:cubicBezTo>
                    <a:pt x="43" y="735"/>
                    <a:pt x="44" y="735"/>
                    <a:pt x="44" y="734"/>
                  </a:cubicBezTo>
                  <a:cubicBezTo>
                    <a:pt x="46" y="732"/>
                    <a:pt x="46" y="722"/>
                    <a:pt x="46" y="702"/>
                  </a:cubicBezTo>
                  <a:cubicBezTo>
                    <a:pt x="46" y="672"/>
                    <a:pt x="46" y="627"/>
                    <a:pt x="53" y="606"/>
                  </a:cubicBezTo>
                  <a:cubicBezTo>
                    <a:pt x="55" y="599"/>
                    <a:pt x="55" y="599"/>
                    <a:pt x="55" y="599"/>
                  </a:cubicBezTo>
                  <a:cubicBezTo>
                    <a:pt x="59" y="586"/>
                    <a:pt x="64" y="572"/>
                    <a:pt x="69" y="554"/>
                  </a:cubicBezTo>
                  <a:cubicBezTo>
                    <a:pt x="69" y="561"/>
                    <a:pt x="69" y="570"/>
                    <a:pt x="70" y="580"/>
                  </a:cubicBezTo>
                  <a:cubicBezTo>
                    <a:pt x="72" y="606"/>
                    <a:pt x="74" y="640"/>
                    <a:pt x="64" y="650"/>
                  </a:cubicBezTo>
                  <a:cubicBezTo>
                    <a:pt x="63" y="651"/>
                    <a:pt x="63" y="652"/>
                    <a:pt x="64" y="653"/>
                  </a:cubicBezTo>
                  <a:cubicBezTo>
                    <a:pt x="65" y="653"/>
                    <a:pt x="66" y="653"/>
                    <a:pt x="66" y="653"/>
                  </a:cubicBezTo>
                  <a:cubicBezTo>
                    <a:pt x="77" y="641"/>
                    <a:pt x="75" y="608"/>
                    <a:pt x="73" y="579"/>
                  </a:cubicBezTo>
                  <a:cubicBezTo>
                    <a:pt x="72" y="566"/>
                    <a:pt x="71" y="553"/>
                    <a:pt x="72" y="545"/>
                  </a:cubicBezTo>
                  <a:cubicBezTo>
                    <a:pt x="72" y="544"/>
                    <a:pt x="72" y="544"/>
                    <a:pt x="71" y="544"/>
                  </a:cubicBezTo>
                  <a:cubicBezTo>
                    <a:pt x="78" y="517"/>
                    <a:pt x="83" y="483"/>
                    <a:pt x="85" y="437"/>
                  </a:cubicBezTo>
                  <a:cubicBezTo>
                    <a:pt x="87" y="426"/>
                    <a:pt x="86" y="389"/>
                    <a:pt x="85" y="365"/>
                  </a:cubicBezTo>
                  <a:cubicBezTo>
                    <a:pt x="84" y="361"/>
                    <a:pt x="86" y="360"/>
                    <a:pt x="86" y="361"/>
                  </a:cubicBezTo>
                  <a:cubicBezTo>
                    <a:pt x="106" y="383"/>
                    <a:pt x="125" y="405"/>
                    <a:pt x="135" y="433"/>
                  </a:cubicBezTo>
                  <a:cubicBezTo>
                    <a:pt x="136" y="439"/>
                    <a:pt x="138" y="442"/>
                    <a:pt x="138" y="448"/>
                  </a:cubicBezTo>
                  <a:cubicBezTo>
                    <a:pt x="138" y="448"/>
                    <a:pt x="138" y="448"/>
                    <a:pt x="138" y="448"/>
                  </a:cubicBezTo>
                  <a:cubicBezTo>
                    <a:pt x="139" y="458"/>
                    <a:pt x="137" y="468"/>
                    <a:pt x="135" y="478"/>
                  </a:cubicBezTo>
                  <a:cubicBezTo>
                    <a:pt x="132" y="490"/>
                    <a:pt x="131" y="513"/>
                    <a:pt x="131" y="514"/>
                  </a:cubicBezTo>
                  <a:cubicBezTo>
                    <a:pt x="129" y="527"/>
                    <a:pt x="129" y="527"/>
                    <a:pt x="129" y="527"/>
                  </a:cubicBezTo>
                  <a:cubicBezTo>
                    <a:pt x="126" y="559"/>
                    <a:pt x="120" y="612"/>
                    <a:pt x="103" y="636"/>
                  </a:cubicBezTo>
                  <a:cubicBezTo>
                    <a:pt x="88" y="657"/>
                    <a:pt x="87" y="696"/>
                    <a:pt x="86" y="734"/>
                  </a:cubicBezTo>
                  <a:cubicBezTo>
                    <a:pt x="86" y="759"/>
                    <a:pt x="85" y="782"/>
                    <a:pt x="81" y="798"/>
                  </a:cubicBezTo>
                  <a:cubicBezTo>
                    <a:pt x="75" y="817"/>
                    <a:pt x="75" y="817"/>
                    <a:pt x="75" y="817"/>
                  </a:cubicBezTo>
                  <a:cubicBezTo>
                    <a:pt x="69" y="838"/>
                    <a:pt x="69" y="838"/>
                    <a:pt x="69" y="838"/>
                  </a:cubicBezTo>
                  <a:cubicBezTo>
                    <a:pt x="68" y="839"/>
                    <a:pt x="63" y="861"/>
                    <a:pt x="61" y="873"/>
                  </a:cubicBezTo>
                  <a:cubicBezTo>
                    <a:pt x="54" y="905"/>
                    <a:pt x="51" y="942"/>
                    <a:pt x="60" y="980"/>
                  </a:cubicBezTo>
                  <a:cubicBezTo>
                    <a:pt x="75" y="1039"/>
                    <a:pt x="65" y="1078"/>
                    <a:pt x="56" y="1115"/>
                  </a:cubicBezTo>
                  <a:cubicBezTo>
                    <a:pt x="49" y="1141"/>
                    <a:pt x="49" y="1141"/>
                    <a:pt x="49" y="1141"/>
                  </a:cubicBezTo>
                  <a:cubicBezTo>
                    <a:pt x="41" y="1182"/>
                    <a:pt x="41" y="1184"/>
                    <a:pt x="42" y="1209"/>
                  </a:cubicBezTo>
                  <a:cubicBezTo>
                    <a:pt x="43" y="1223"/>
                    <a:pt x="43" y="1223"/>
                    <a:pt x="43" y="1223"/>
                  </a:cubicBezTo>
                  <a:cubicBezTo>
                    <a:pt x="44" y="1239"/>
                    <a:pt x="44" y="1239"/>
                    <a:pt x="44" y="1239"/>
                  </a:cubicBezTo>
                  <a:cubicBezTo>
                    <a:pt x="43" y="1238"/>
                    <a:pt x="44" y="1237"/>
                    <a:pt x="45" y="1237"/>
                  </a:cubicBezTo>
                  <a:cubicBezTo>
                    <a:pt x="45" y="1237"/>
                    <a:pt x="45" y="1237"/>
                    <a:pt x="45" y="1237"/>
                  </a:cubicBezTo>
                  <a:cubicBezTo>
                    <a:pt x="44" y="1237"/>
                    <a:pt x="43" y="1238"/>
                    <a:pt x="44" y="1239"/>
                  </a:cubicBezTo>
                  <a:cubicBezTo>
                    <a:pt x="44" y="1263"/>
                    <a:pt x="49" y="1296"/>
                    <a:pt x="53" y="1329"/>
                  </a:cubicBezTo>
                  <a:cubicBezTo>
                    <a:pt x="56" y="1355"/>
                    <a:pt x="60" y="1380"/>
                    <a:pt x="60" y="1396"/>
                  </a:cubicBezTo>
                  <a:cubicBezTo>
                    <a:pt x="61" y="1414"/>
                    <a:pt x="58" y="1441"/>
                    <a:pt x="54" y="1468"/>
                  </a:cubicBezTo>
                  <a:cubicBezTo>
                    <a:pt x="49" y="1494"/>
                    <a:pt x="45" y="1542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8"/>
                    <a:pt x="45" y="1548"/>
                    <a:pt x="45" y="1548"/>
                  </a:cubicBezTo>
                  <a:cubicBezTo>
                    <a:pt x="45" y="1553"/>
                    <a:pt x="46" y="1561"/>
                    <a:pt x="47" y="1570"/>
                  </a:cubicBezTo>
                  <a:cubicBezTo>
                    <a:pt x="41" y="1583"/>
                    <a:pt x="33" y="1605"/>
                    <a:pt x="37" y="1617"/>
                  </a:cubicBezTo>
                  <a:cubicBezTo>
                    <a:pt x="37" y="1618"/>
                    <a:pt x="38" y="1618"/>
                    <a:pt x="38" y="1618"/>
                  </a:cubicBezTo>
                  <a:cubicBezTo>
                    <a:pt x="39" y="1618"/>
                    <a:pt x="40" y="1617"/>
                    <a:pt x="39" y="1616"/>
                  </a:cubicBezTo>
                  <a:cubicBezTo>
                    <a:pt x="37" y="1609"/>
                    <a:pt x="40" y="1594"/>
                    <a:pt x="48" y="1576"/>
                  </a:cubicBezTo>
                  <a:cubicBezTo>
                    <a:pt x="52" y="1607"/>
                    <a:pt x="62" y="1650"/>
                    <a:pt x="87" y="1673"/>
                  </a:cubicBezTo>
                  <a:cubicBezTo>
                    <a:pt x="95" y="1679"/>
                    <a:pt x="96" y="1690"/>
                    <a:pt x="96" y="1690"/>
                  </a:cubicBezTo>
                  <a:cubicBezTo>
                    <a:pt x="96" y="1690"/>
                    <a:pt x="97" y="1691"/>
                    <a:pt x="98" y="1691"/>
                  </a:cubicBezTo>
                  <a:cubicBezTo>
                    <a:pt x="98" y="1691"/>
                    <a:pt x="99" y="1690"/>
                    <a:pt x="99" y="1689"/>
                  </a:cubicBezTo>
                  <a:cubicBezTo>
                    <a:pt x="99" y="1689"/>
                    <a:pt x="98" y="1678"/>
                    <a:pt x="89" y="1670"/>
                  </a:cubicBezTo>
                  <a:cubicBezTo>
                    <a:pt x="87" y="1669"/>
                    <a:pt x="85" y="1666"/>
                    <a:pt x="83" y="1664"/>
                  </a:cubicBezTo>
                  <a:cubicBezTo>
                    <a:pt x="83" y="1664"/>
                    <a:pt x="83" y="1664"/>
                    <a:pt x="83" y="1664"/>
                  </a:cubicBezTo>
                  <a:cubicBezTo>
                    <a:pt x="77" y="1658"/>
                    <a:pt x="80" y="1628"/>
                    <a:pt x="84" y="1604"/>
                  </a:cubicBezTo>
                  <a:cubicBezTo>
                    <a:pt x="84" y="1607"/>
                    <a:pt x="85" y="1609"/>
                    <a:pt x="86" y="1612"/>
                  </a:cubicBezTo>
                  <a:cubicBezTo>
                    <a:pt x="87" y="1615"/>
                    <a:pt x="87" y="1615"/>
                    <a:pt x="87" y="1615"/>
                  </a:cubicBezTo>
                  <a:cubicBezTo>
                    <a:pt x="89" y="1623"/>
                    <a:pt x="94" y="1630"/>
                    <a:pt x="100" y="1636"/>
                  </a:cubicBezTo>
                  <a:cubicBezTo>
                    <a:pt x="104" y="1642"/>
                    <a:pt x="104" y="1642"/>
                    <a:pt x="104" y="1642"/>
                  </a:cubicBezTo>
                  <a:cubicBezTo>
                    <a:pt x="109" y="1647"/>
                    <a:pt x="110" y="1652"/>
                    <a:pt x="112" y="1658"/>
                  </a:cubicBezTo>
                  <a:cubicBezTo>
                    <a:pt x="114" y="1664"/>
                    <a:pt x="114" y="1664"/>
                    <a:pt x="114" y="1664"/>
                  </a:cubicBezTo>
                  <a:cubicBezTo>
                    <a:pt x="117" y="1674"/>
                    <a:pt x="122" y="1680"/>
                    <a:pt x="129" y="1681"/>
                  </a:cubicBezTo>
                  <a:cubicBezTo>
                    <a:pt x="130" y="1681"/>
                    <a:pt x="130" y="1681"/>
                    <a:pt x="130" y="1680"/>
                  </a:cubicBezTo>
                  <a:cubicBezTo>
                    <a:pt x="131" y="1679"/>
                    <a:pt x="130" y="1678"/>
                    <a:pt x="129" y="1678"/>
                  </a:cubicBezTo>
                  <a:cubicBezTo>
                    <a:pt x="123" y="1677"/>
                    <a:pt x="119" y="1669"/>
                    <a:pt x="117" y="1663"/>
                  </a:cubicBezTo>
                  <a:cubicBezTo>
                    <a:pt x="115" y="1658"/>
                    <a:pt x="115" y="1658"/>
                    <a:pt x="115" y="1658"/>
                  </a:cubicBezTo>
                  <a:cubicBezTo>
                    <a:pt x="113" y="1651"/>
                    <a:pt x="111" y="1646"/>
                    <a:pt x="107" y="1640"/>
                  </a:cubicBezTo>
                  <a:cubicBezTo>
                    <a:pt x="102" y="1634"/>
                    <a:pt x="102" y="1634"/>
                    <a:pt x="102" y="1634"/>
                  </a:cubicBezTo>
                  <a:cubicBezTo>
                    <a:pt x="97" y="1628"/>
                    <a:pt x="92" y="1622"/>
                    <a:pt x="90" y="1614"/>
                  </a:cubicBezTo>
                  <a:cubicBezTo>
                    <a:pt x="89" y="1611"/>
                    <a:pt x="89" y="1611"/>
                    <a:pt x="89" y="1611"/>
                  </a:cubicBezTo>
                  <a:cubicBezTo>
                    <a:pt x="87" y="1605"/>
                    <a:pt x="85" y="1599"/>
                    <a:pt x="86" y="1594"/>
                  </a:cubicBezTo>
                  <a:cubicBezTo>
                    <a:pt x="86" y="1593"/>
                    <a:pt x="86" y="1593"/>
                    <a:pt x="86" y="1593"/>
                  </a:cubicBezTo>
                  <a:cubicBezTo>
                    <a:pt x="87" y="1584"/>
                    <a:pt x="88" y="1576"/>
                    <a:pt x="88" y="1573"/>
                  </a:cubicBezTo>
                  <a:cubicBezTo>
                    <a:pt x="88" y="1559"/>
                    <a:pt x="87" y="1546"/>
                    <a:pt x="85" y="1533"/>
                  </a:cubicBezTo>
                  <a:cubicBezTo>
                    <a:pt x="83" y="1513"/>
                    <a:pt x="81" y="1493"/>
                    <a:pt x="84" y="1472"/>
                  </a:cubicBezTo>
                  <a:cubicBezTo>
                    <a:pt x="87" y="1449"/>
                    <a:pt x="93" y="1426"/>
                    <a:pt x="100" y="1404"/>
                  </a:cubicBezTo>
                  <a:cubicBezTo>
                    <a:pt x="108" y="1377"/>
                    <a:pt x="111" y="1351"/>
                    <a:pt x="115" y="1324"/>
                  </a:cubicBezTo>
                  <a:cubicBezTo>
                    <a:pt x="116" y="1310"/>
                    <a:pt x="116" y="1310"/>
                    <a:pt x="116" y="1310"/>
                  </a:cubicBezTo>
                  <a:cubicBezTo>
                    <a:pt x="121" y="1274"/>
                    <a:pt x="129" y="1238"/>
                    <a:pt x="137" y="1203"/>
                  </a:cubicBezTo>
                  <a:cubicBezTo>
                    <a:pt x="144" y="1168"/>
                    <a:pt x="152" y="1132"/>
                    <a:pt x="157" y="1095"/>
                  </a:cubicBezTo>
                  <a:cubicBezTo>
                    <a:pt x="157" y="1100"/>
                    <a:pt x="157" y="1106"/>
                    <a:pt x="157" y="1111"/>
                  </a:cubicBezTo>
                  <a:cubicBezTo>
                    <a:pt x="158" y="1133"/>
                    <a:pt x="158" y="1156"/>
                    <a:pt x="155" y="1179"/>
                  </a:cubicBezTo>
                  <a:cubicBezTo>
                    <a:pt x="151" y="1205"/>
                    <a:pt x="150" y="1231"/>
                    <a:pt x="150" y="1257"/>
                  </a:cubicBezTo>
                  <a:cubicBezTo>
                    <a:pt x="149" y="1285"/>
                    <a:pt x="148" y="1313"/>
                    <a:pt x="143" y="1341"/>
                  </a:cubicBezTo>
                  <a:cubicBezTo>
                    <a:pt x="139" y="1360"/>
                    <a:pt x="135" y="1379"/>
                    <a:pt x="130" y="1399"/>
                  </a:cubicBezTo>
                  <a:cubicBezTo>
                    <a:pt x="117" y="1450"/>
                    <a:pt x="104" y="1503"/>
                    <a:pt x="111" y="1552"/>
                  </a:cubicBezTo>
                  <a:cubicBezTo>
                    <a:pt x="111" y="1555"/>
                    <a:pt x="111" y="1559"/>
                    <a:pt x="111" y="1564"/>
                  </a:cubicBezTo>
                  <a:cubicBezTo>
                    <a:pt x="111" y="1572"/>
                    <a:pt x="111" y="1579"/>
                    <a:pt x="113" y="1585"/>
                  </a:cubicBezTo>
                  <a:cubicBezTo>
                    <a:pt x="113" y="1591"/>
                    <a:pt x="115" y="1597"/>
                    <a:pt x="116" y="1603"/>
                  </a:cubicBezTo>
                  <a:cubicBezTo>
                    <a:pt x="117" y="1608"/>
                    <a:pt x="117" y="1608"/>
                    <a:pt x="117" y="1608"/>
                  </a:cubicBezTo>
                  <a:cubicBezTo>
                    <a:pt x="118" y="1617"/>
                    <a:pt x="118" y="1617"/>
                    <a:pt x="118" y="1617"/>
                  </a:cubicBezTo>
                  <a:cubicBezTo>
                    <a:pt x="120" y="1626"/>
                    <a:pt x="120" y="1626"/>
                    <a:pt x="120" y="1626"/>
                  </a:cubicBezTo>
                  <a:cubicBezTo>
                    <a:pt x="121" y="1631"/>
                    <a:pt x="124" y="1635"/>
                    <a:pt x="126" y="1639"/>
                  </a:cubicBezTo>
                  <a:cubicBezTo>
                    <a:pt x="128" y="1642"/>
                    <a:pt x="128" y="1642"/>
                    <a:pt x="128" y="1642"/>
                  </a:cubicBezTo>
                  <a:cubicBezTo>
                    <a:pt x="131" y="1647"/>
                    <a:pt x="131" y="1651"/>
                    <a:pt x="132" y="1655"/>
                  </a:cubicBezTo>
                  <a:cubicBezTo>
                    <a:pt x="133" y="1659"/>
                    <a:pt x="134" y="1662"/>
                    <a:pt x="135" y="1665"/>
                  </a:cubicBezTo>
                  <a:cubicBezTo>
                    <a:pt x="137" y="1671"/>
                    <a:pt x="143" y="1684"/>
                    <a:pt x="151" y="1684"/>
                  </a:cubicBezTo>
                  <a:cubicBezTo>
                    <a:pt x="152" y="1684"/>
                    <a:pt x="153" y="1683"/>
                    <a:pt x="153" y="1682"/>
                  </a:cubicBezTo>
                  <a:cubicBezTo>
                    <a:pt x="153" y="1682"/>
                    <a:pt x="152" y="1681"/>
                    <a:pt x="151" y="1681"/>
                  </a:cubicBezTo>
                  <a:cubicBezTo>
                    <a:pt x="145" y="1681"/>
                    <a:pt x="139" y="1668"/>
                    <a:pt x="138" y="1664"/>
                  </a:cubicBezTo>
                  <a:cubicBezTo>
                    <a:pt x="136" y="1661"/>
                    <a:pt x="136" y="1658"/>
                    <a:pt x="135" y="1655"/>
                  </a:cubicBezTo>
                  <a:cubicBezTo>
                    <a:pt x="134" y="1650"/>
                    <a:pt x="133" y="1645"/>
                    <a:pt x="131" y="1641"/>
                  </a:cubicBezTo>
                  <a:cubicBezTo>
                    <a:pt x="129" y="1638"/>
                    <a:pt x="129" y="1638"/>
                    <a:pt x="129" y="1638"/>
                  </a:cubicBezTo>
                  <a:cubicBezTo>
                    <a:pt x="126" y="1634"/>
                    <a:pt x="124" y="1630"/>
                    <a:pt x="123" y="1625"/>
                  </a:cubicBezTo>
                  <a:cubicBezTo>
                    <a:pt x="121" y="1616"/>
                    <a:pt x="121" y="1616"/>
                    <a:pt x="121" y="1616"/>
                  </a:cubicBezTo>
                  <a:cubicBezTo>
                    <a:pt x="120" y="1607"/>
                    <a:pt x="120" y="1607"/>
                    <a:pt x="120" y="1607"/>
                  </a:cubicBezTo>
                  <a:cubicBezTo>
                    <a:pt x="119" y="1603"/>
                    <a:pt x="119" y="1603"/>
                    <a:pt x="119" y="1603"/>
                  </a:cubicBezTo>
                  <a:cubicBezTo>
                    <a:pt x="118" y="1599"/>
                    <a:pt x="117" y="1595"/>
                    <a:pt x="117" y="1592"/>
                  </a:cubicBezTo>
                  <a:cubicBezTo>
                    <a:pt x="120" y="1596"/>
                    <a:pt x="125" y="1601"/>
                    <a:pt x="129" y="1605"/>
                  </a:cubicBezTo>
                  <a:cubicBezTo>
                    <a:pt x="133" y="1609"/>
                    <a:pt x="137" y="1613"/>
                    <a:pt x="139" y="1616"/>
                  </a:cubicBezTo>
                  <a:cubicBezTo>
                    <a:pt x="140" y="1617"/>
                    <a:pt x="140" y="1617"/>
                    <a:pt x="140" y="1617"/>
                  </a:cubicBezTo>
                  <a:cubicBezTo>
                    <a:pt x="140" y="1618"/>
                    <a:pt x="140" y="1619"/>
                    <a:pt x="141" y="1619"/>
                  </a:cubicBezTo>
                  <a:cubicBezTo>
                    <a:pt x="142" y="1620"/>
                    <a:pt x="143" y="1622"/>
                    <a:pt x="143" y="1625"/>
                  </a:cubicBezTo>
                  <a:cubicBezTo>
                    <a:pt x="144" y="1628"/>
                    <a:pt x="144" y="1628"/>
                    <a:pt x="144" y="1628"/>
                  </a:cubicBezTo>
                  <a:cubicBezTo>
                    <a:pt x="144" y="1631"/>
                    <a:pt x="144" y="1634"/>
                    <a:pt x="145" y="1637"/>
                  </a:cubicBezTo>
                  <a:cubicBezTo>
                    <a:pt x="147" y="1643"/>
                    <a:pt x="147" y="1643"/>
                    <a:pt x="147" y="1643"/>
                  </a:cubicBezTo>
                  <a:cubicBezTo>
                    <a:pt x="149" y="1647"/>
                    <a:pt x="150" y="1651"/>
                    <a:pt x="152" y="1654"/>
                  </a:cubicBezTo>
                  <a:cubicBezTo>
                    <a:pt x="154" y="1657"/>
                    <a:pt x="158" y="1660"/>
                    <a:pt x="161" y="1662"/>
                  </a:cubicBezTo>
                  <a:cubicBezTo>
                    <a:pt x="163" y="1665"/>
                    <a:pt x="166" y="1667"/>
                    <a:pt x="168" y="1669"/>
                  </a:cubicBezTo>
                  <a:cubicBezTo>
                    <a:pt x="169" y="1670"/>
                    <a:pt x="170" y="1670"/>
                    <a:pt x="170" y="1670"/>
                  </a:cubicBezTo>
                  <a:cubicBezTo>
                    <a:pt x="171" y="1669"/>
                    <a:pt x="171" y="1668"/>
                    <a:pt x="171" y="1667"/>
                  </a:cubicBezTo>
                  <a:cubicBezTo>
                    <a:pt x="168" y="1665"/>
                    <a:pt x="165" y="1662"/>
                    <a:pt x="163" y="1660"/>
                  </a:cubicBezTo>
                  <a:cubicBezTo>
                    <a:pt x="159" y="1658"/>
                    <a:pt x="156" y="1655"/>
                    <a:pt x="154" y="1652"/>
                  </a:cubicBezTo>
                  <a:cubicBezTo>
                    <a:pt x="152" y="1649"/>
                    <a:pt x="151" y="1646"/>
                    <a:pt x="150" y="1642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7" y="1633"/>
                    <a:pt x="147" y="1631"/>
                    <a:pt x="147" y="1628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58" y="1637"/>
                    <a:pt x="174" y="1651"/>
                    <a:pt x="186" y="1653"/>
                  </a:cubicBezTo>
                  <a:cubicBezTo>
                    <a:pt x="187" y="1653"/>
                    <a:pt x="188" y="1653"/>
                    <a:pt x="188" y="1652"/>
                  </a:cubicBezTo>
                  <a:cubicBezTo>
                    <a:pt x="188" y="1651"/>
                    <a:pt x="188" y="1650"/>
                    <a:pt x="187" y="1650"/>
                  </a:cubicBezTo>
                  <a:cubicBezTo>
                    <a:pt x="173" y="1647"/>
                    <a:pt x="152" y="1627"/>
                    <a:pt x="142" y="1614"/>
                  </a:cubicBezTo>
                  <a:cubicBezTo>
                    <a:pt x="139" y="1611"/>
                    <a:pt x="135" y="1607"/>
                    <a:pt x="131" y="1603"/>
                  </a:cubicBezTo>
                  <a:cubicBezTo>
                    <a:pt x="125" y="1597"/>
                    <a:pt x="119" y="1591"/>
                    <a:pt x="116" y="1585"/>
                  </a:cubicBezTo>
                  <a:cubicBezTo>
                    <a:pt x="116" y="1585"/>
                    <a:pt x="116" y="1585"/>
                    <a:pt x="116" y="1584"/>
                  </a:cubicBezTo>
                  <a:cubicBezTo>
                    <a:pt x="116" y="1584"/>
                    <a:pt x="116" y="1584"/>
                    <a:pt x="116" y="1583"/>
                  </a:cubicBezTo>
                  <a:cubicBezTo>
                    <a:pt x="116" y="1583"/>
                    <a:pt x="116" y="1582"/>
                    <a:pt x="115" y="1582"/>
                  </a:cubicBezTo>
                  <a:cubicBezTo>
                    <a:pt x="114" y="1577"/>
                    <a:pt x="114" y="1570"/>
                    <a:pt x="114" y="1564"/>
                  </a:cubicBezTo>
                  <a:cubicBezTo>
                    <a:pt x="114" y="1559"/>
                    <a:pt x="114" y="1555"/>
                    <a:pt x="114" y="1551"/>
                  </a:cubicBezTo>
                  <a:cubicBezTo>
                    <a:pt x="107" y="1503"/>
                    <a:pt x="120" y="1450"/>
                    <a:pt x="133" y="1399"/>
                  </a:cubicBezTo>
                  <a:cubicBezTo>
                    <a:pt x="138" y="1379"/>
                    <a:pt x="142" y="1360"/>
                    <a:pt x="146" y="1342"/>
                  </a:cubicBezTo>
                  <a:cubicBezTo>
                    <a:pt x="151" y="1314"/>
                    <a:pt x="152" y="1285"/>
                    <a:pt x="153" y="1257"/>
                  </a:cubicBezTo>
                  <a:cubicBezTo>
                    <a:pt x="153" y="1232"/>
                    <a:pt x="154" y="1205"/>
                    <a:pt x="158" y="1180"/>
                  </a:cubicBezTo>
                  <a:cubicBezTo>
                    <a:pt x="161" y="1157"/>
                    <a:pt x="161" y="1133"/>
                    <a:pt x="160" y="1111"/>
                  </a:cubicBezTo>
                  <a:cubicBezTo>
                    <a:pt x="160" y="1095"/>
                    <a:pt x="159" y="1079"/>
                    <a:pt x="160" y="1062"/>
                  </a:cubicBezTo>
                  <a:cubicBezTo>
                    <a:pt x="161" y="1058"/>
                    <a:pt x="161" y="1053"/>
                    <a:pt x="161" y="1049"/>
                  </a:cubicBezTo>
                  <a:cubicBezTo>
                    <a:pt x="161" y="1049"/>
                    <a:pt x="161" y="1048"/>
                    <a:pt x="161" y="1048"/>
                  </a:cubicBezTo>
                  <a:cubicBezTo>
                    <a:pt x="162" y="1026"/>
                    <a:pt x="162" y="1026"/>
                    <a:pt x="162" y="1026"/>
                  </a:cubicBezTo>
                  <a:cubicBezTo>
                    <a:pt x="163" y="996"/>
                    <a:pt x="165" y="962"/>
                    <a:pt x="172" y="923"/>
                  </a:cubicBezTo>
                  <a:cubicBezTo>
                    <a:pt x="173" y="914"/>
                    <a:pt x="174" y="906"/>
                    <a:pt x="175" y="898"/>
                  </a:cubicBezTo>
                  <a:cubicBezTo>
                    <a:pt x="177" y="885"/>
                    <a:pt x="179" y="872"/>
                    <a:pt x="179" y="851"/>
                  </a:cubicBezTo>
                  <a:cubicBezTo>
                    <a:pt x="181" y="855"/>
                    <a:pt x="181" y="855"/>
                    <a:pt x="181" y="855"/>
                  </a:cubicBezTo>
                  <a:cubicBezTo>
                    <a:pt x="187" y="868"/>
                    <a:pt x="191" y="874"/>
                    <a:pt x="192" y="887"/>
                  </a:cubicBezTo>
                  <a:cubicBezTo>
                    <a:pt x="192" y="888"/>
                    <a:pt x="193" y="889"/>
                    <a:pt x="194" y="889"/>
                  </a:cubicBezTo>
                  <a:cubicBezTo>
                    <a:pt x="195" y="889"/>
                    <a:pt x="195" y="888"/>
                    <a:pt x="195" y="887"/>
                  </a:cubicBezTo>
                  <a:cubicBezTo>
                    <a:pt x="194" y="873"/>
                    <a:pt x="190" y="866"/>
                    <a:pt x="184" y="854"/>
                  </a:cubicBezTo>
                  <a:cubicBezTo>
                    <a:pt x="179" y="845"/>
                    <a:pt x="179" y="845"/>
                    <a:pt x="179" y="845"/>
                  </a:cubicBezTo>
                  <a:cubicBezTo>
                    <a:pt x="179" y="834"/>
                    <a:pt x="180" y="824"/>
                    <a:pt x="181" y="813"/>
                  </a:cubicBezTo>
                  <a:cubicBezTo>
                    <a:pt x="184" y="795"/>
                    <a:pt x="186" y="772"/>
                    <a:pt x="185" y="731"/>
                  </a:cubicBezTo>
                  <a:cubicBezTo>
                    <a:pt x="185" y="699"/>
                    <a:pt x="181" y="665"/>
                    <a:pt x="175" y="633"/>
                  </a:cubicBezTo>
                  <a:cubicBezTo>
                    <a:pt x="180" y="648"/>
                    <a:pt x="186" y="664"/>
                    <a:pt x="195" y="677"/>
                  </a:cubicBezTo>
                  <a:cubicBezTo>
                    <a:pt x="200" y="685"/>
                    <a:pt x="201" y="692"/>
                    <a:pt x="202" y="700"/>
                  </a:cubicBezTo>
                  <a:cubicBezTo>
                    <a:pt x="203" y="706"/>
                    <a:pt x="204" y="713"/>
                    <a:pt x="207" y="720"/>
                  </a:cubicBezTo>
                  <a:cubicBezTo>
                    <a:pt x="211" y="728"/>
                    <a:pt x="211" y="728"/>
                    <a:pt x="211" y="728"/>
                  </a:cubicBezTo>
                  <a:cubicBezTo>
                    <a:pt x="217" y="739"/>
                    <a:pt x="222" y="749"/>
                    <a:pt x="222" y="763"/>
                  </a:cubicBezTo>
                  <a:cubicBezTo>
                    <a:pt x="222" y="764"/>
                    <a:pt x="222" y="764"/>
                    <a:pt x="223" y="764"/>
                  </a:cubicBezTo>
                  <a:cubicBezTo>
                    <a:pt x="224" y="764"/>
                    <a:pt x="225" y="764"/>
                    <a:pt x="225" y="763"/>
                  </a:cubicBezTo>
                  <a:cubicBezTo>
                    <a:pt x="225" y="748"/>
                    <a:pt x="220" y="738"/>
                    <a:pt x="214" y="726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07" y="712"/>
                    <a:pt x="206" y="706"/>
                    <a:pt x="205" y="699"/>
                  </a:cubicBezTo>
                  <a:cubicBezTo>
                    <a:pt x="204" y="693"/>
                    <a:pt x="203" y="686"/>
                    <a:pt x="200" y="679"/>
                  </a:cubicBezTo>
                  <a:cubicBezTo>
                    <a:pt x="203" y="681"/>
                    <a:pt x="203" y="681"/>
                    <a:pt x="203" y="681"/>
                  </a:cubicBezTo>
                  <a:cubicBezTo>
                    <a:pt x="206" y="683"/>
                    <a:pt x="209" y="685"/>
                    <a:pt x="211" y="688"/>
                  </a:cubicBezTo>
                  <a:cubicBezTo>
                    <a:pt x="214" y="690"/>
                    <a:pt x="216" y="693"/>
                    <a:pt x="217" y="696"/>
                  </a:cubicBezTo>
                  <a:cubicBezTo>
                    <a:pt x="221" y="701"/>
                    <a:pt x="224" y="707"/>
                    <a:pt x="231" y="710"/>
                  </a:cubicBezTo>
                  <a:cubicBezTo>
                    <a:pt x="231" y="710"/>
                    <a:pt x="232" y="709"/>
                    <a:pt x="233" y="709"/>
                  </a:cubicBezTo>
                  <a:cubicBezTo>
                    <a:pt x="233" y="708"/>
                    <a:pt x="232" y="707"/>
                    <a:pt x="232" y="707"/>
                  </a:cubicBezTo>
                  <a:cubicBezTo>
                    <a:pt x="226" y="705"/>
                    <a:pt x="223" y="700"/>
                    <a:pt x="220" y="694"/>
                  </a:cubicBezTo>
                  <a:cubicBezTo>
                    <a:pt x="218" y="691"/>
                    <a:pt x="216" y="688"/>
                    <a:pt x="214" y="685"/>
                  </a:cubicBezTo>
                  <a:cubicBezTo>
                    <a:pt x="211" y="683"/>
                    <a:pt x="208" y="681"/>
                    <a:pt x="204" y="678"/>
                  </a:cubicBezTo>
                  <a:cubicBezTo>
                    <a:pt x="197" y="674"/>
                    <a:pt x="197" y="674"/>
                    <a:pt x="197" y="674"/>
                  </a:cubicBezTo>
                  <a:cubicBezTo>
                    <a:pt x="197" y="673"/>
                    <a:pt x="197" y="673"/>
                    <a:pt x="196" y="673"/>
                  </a:cubicBezTo>
                  <a:cubicBezTo>
                    <a:pt x="187" y="659"/>
                    <a:pt x="181" y="641"/>
                    <a:pt x="175" y="62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68" y="594"/>
                    <a:pt x="165" y="576"/>
                    <a:pt x="161" y="560"/>
                  </a:cubicBezTo>
                  <a:cubicBezTo>
                    <a:pt x="157" y="540"/>
                    <a:pt x="154" y="523"/>
                    <a:pt x="152" y="511"/>
                  </a:cubicBezTo>
                  <a:cubicBezTo>
                    <a:pt x="151" y="488"/>
                    <a:pt x="149" y="471"/>
                    <a:pt x="147" y="453"/>
                  </a:cubicBezTo>
                  <a:cubicBezTo>
                    <a:pt x="146" y="443"/>
                    <a:pt x="144" y="432"/>
                    <a:pt x="143" y="421"/>
                  </a:cubicBezTo>
                  <a:cubicBezTo>
                    <a:pt x="144" y="420"/>
                    <a:pt x="144" y="420"/>
                    <a:pt x="144" y="419"/>
                  </a:cubicBezTo>
                  <a:cubicBezTo>
                    <a:pt x="143" y="418"/>
                    <a:pt x="143" y="416"/>
                    <a:pt x="143" y="414"/>
                  </a:cubicBezTo>
                  <a:cubicBezTo>
                    <a:pt x="142" y="410"/>
                    <a:pt x="142" y="406"/>
                    <a:pt x="142" y="402"/>
                  </a:cubicBezTo>
                  <a:cubicBezTo>
                    <a:pt x="139" y="355"/>
                    <a:pt x="131" y="287"/>
                    <a:pt x="106" y="230"/>
                  </a:cubicBezTo>
                  <a:cubicBezTo>
                    <a:pt x="105" y="229"/>
                    <a:pt x="88" y="172"/>
                    <a:pt x="82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93" y="159"/>
                    <a:pt x="109" y="167"/>
                    <a:pt x="118" y="177"/>
                  </a:cubicBezTo>
                  <a:cubicBezTo>
                    <a:pt x="131" y="192"/>
                    <a:pt x="142" y="209"/>
                    <a:pt x="150" y="227"/>
                  </a:cubicBezTo>
                  <a:cubicBezTo>
                    <a:pt x="170" y="261"/>
                    <a:pt x="181" y="291"/>
                    <a:pt x="184" y="323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8" y="344"/>
                    <a:pt x="191" y="355"/>
                    <a:pt x="193" y="366"/>
                  </a:cubicBezTo>
                  <a:cubicBezTo>
                    <a:pt x="193" y="367"/>
                    <a:pt x="193" y="367"/>
                    <a:pt x="193" y="367"/>
                  </a:cubicBezTo>
                  <a:cubicBezTo>
                    <a:pt x="196" y="384"/>
                    <a:pt x="196" y="400"/>
                    <a:pt x="193" y="416"/>
                  </a:cubicBezTo>
                  <a:cubicBezTo>
                    <a:pt x="191" y="424"/>
                    <a:pt x="189" y="431"/>
                    <a:pt x="186" y="438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180" y="459"/>
                    <a:pt x="180" y="465"/>
                    <a:pt x="180" y="471"/>
                  </a:cubicBezTo>
                  <a:cubicBezTo>
                    <a:pt x="180" y="476"/>
                    <a:pt x="180" y="482"/>
                    <a:pt x="179" y="487"/>
                  </a:cubicBezTo>
                  <a:cubicBezTo>
                    <a:pt x="179" y="488"/>
                    <a:pt x="179" y="489"/>
                    <a:pt x="180" y="489"/>
                  </a:cubicBezTo>
                  <a:cubicBezTo>
                    <a:pt x="181" y="489"/>
                    <a:pt x="182" y="488"/>
                    <a:pt x="182" y="488"/>
                  </a:cubicBezTo>
                  <a:cubicBezTo>
                    <a:pt x="183" y="482"/>
                    <a:pt x="183" y="477"/>
                    <a:pt x="183" y="471"/>
                  </a:cubicBezTo>
                  <a:cubicBezTo>
                    <a:pt x="183" y="465"/>
                    <a:pt x="183" y="459"/>
                    <a:pt x="185" y="454"/>
                  </a:cubicBezTo>
                  <a:cubicBezTo>
                    <a:pt x="189" y="439"/>
                    <a:pt x="189" y="439"/>
                    <a:pt x="189" y="439"/>
                  </a:cubicBezTo>
                  <a:cubicBezTo>
                    <a:pt x="191" y="432"/>
                    <a:pt x="194" y="424"/>
                    <a:pt x="196" y="417"/>
                  </a:cubicBezTo>
                  <a:cubicBezTo>
                    <a:pt x="197" y="411"/>
                    <a:pt x="198" y="406"/>
                    <a:pt x="198" y="400"/>
                  </a:cubicBezTo>
                  <a:cubicBezTo>
                    <a:pt x="201" y="425"/>
                    <a:pt x="203" y="450"/>
                    <a:pt x="202" y="480"/>
                  </a:cubicBezTo>
                  <a:cubicBezTo>
                    <a:pt x="199" y="530"/>
                    <a:pt x="201" y="538"/>
                    <a:pt x="208" y="571"/>
                  </a:cubicBezTo>
                  <a:cubicBezTo>
                    <a:pt x="212" y="592"/>
                    <a:pt x="212" y="592"/>
                    <a:pt x="212" y="592"/>
                  </a:cubicBezTo>
                  <a:cubicBezTo>
                    <a:pt x="212" y="593"/>
                    <a:pt x="213" y="594"/>
                    <a:pt x="214" y="594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1" y="571"/>
                    <a:pt x="211" y="571"/>
                    <a:pt x="211" y="571"/>
                  </a:cubicBezTo>
                  <a:cubicBezTo>
                    <a:pt x="204" y="537"/>
                    <a:pt x="202" y="530"/>
                    <a:pt x="205" y="480"/>
                  </a:cubicBezTo>
                  <a:cubicBezTo>
                    <a:pt x="207" y="424"/>
                    <a:pt x="200" y="387"/>
                    <a:pt x="189" y="331"/>
                  </a:cubicBezTo>
                  <a:cubicBezTo>
                    <a:pt x="189" y="331"/>
                    <a:pt x="187" y="323"/>
                    <a:pt x="187" y="323"/>
                  </a:cubicBezTo>
                  <a:cubicBezTo>
                    <a:pt x="184" y="290"/>
                    <a:pt x="173" y="260"/>
                    <a:pt x="153" y="225"/>
                  </a:cubicBezTo>
                  <a:cubicBezTo>
                    <a:pt x="148" y="214"/>
                    <a:pt x="142" y="204"/>
                    <a:pt x="135" y="194"/>
                  </a:cubicBezTo>
                  <a:cubicBezTo>
                    <a:pt x="135" y="194"/>
                    <a:pt x="135" y="193"/>
                    <a:pt x="135" y="193"/>
                  </a:cubicBezTo>
                  <a:cubicBezTo>
                    <a:pt x="132" y="187"/>
                    <a:pt x="129" y="178"/>
                    <a:pt x="127" y="170"/>
                  </a:cubicBezTo>
                  <a:cubicBezTo>
                    <a:pt x="125" y="162"/>
                    <a:pt x="122" y="154"/>
                    <a:pt x="119" y="147"/>
                  </a:cubicBezTo>
                  <a:cubicBezTo>
                    <a:pt x="113" y="136"/>
                    <a:pt x="105" y="129"/>
                    <a:pt x="97" y="12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4"/>
                    <a:pt x="89" y="113"/>
                    <a:pt x="88" y="112"/>
                  </a:cubicBezTo>
                  <a:cubicBezTo>
                    <a:pt x="87" y="109"/>
                    <a:pt x="86" y="107"/>
                    <a:pt x="86" y="104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4"/>
                    <a:pt x="88" y="81"/>
                    <a:pt x="88" y="77"/>
                  </a:cubicBezTo>
                  <a:cubicBezTo>
                    <a:pt x="97" y="89"/>
                    <a:pt x="109" y="103"/>
                    <a:pt x="127" y="110"/>
                  </a:cubicBezTo>
                  <a:cubicBezTo>
                    <a:pt x="128" y="110"/>
                    <a:pt x="129" y="111"/>
                    <a:pt x="131" y="111"/>
                  </a:cubicBezTo>
                  <a:cubicBezTo>
                    <a:pt x="141" y="122"/>
                    <a:pt x="145" y="130"/>
                    <a:pt x="150" y="142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1"/>
                    <a:pt x="155" y="151"/>
                    <a:pt x="156" y="151"/>
                  </a:cubicBezTo>
                  <a:cubicBezTo>
                    <a:pt x="156" y="151"/>
                    <a:pt x="157" y="150"/>
                    <a:pt x="156" y="149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48" y="131"/>
                    <a:pt x="145" y="123"/>
                    <a:pt x="138" y="115"/>
                  </a:cubicBezTo>
                  <a:cubicBezTo>
                    <a:pt x="156" y="124"/>
                    <a:pt x="163" y="136"/>
                    <a:pt x="168" y="146"/>
                  </a:cubicBezTo>
                  <a:cubicBezTo>
                    <a:pt x="169" y="147"/>
                    <a:pt x="170" y="147"/>
                    <a:pt x="170" y="147"/>
                  </a:cubicBezTo>
                  <a:cubicBezTo>
                    <a:pt x="171" y="146"/>
                    <a:pt x="171" y="145"/>
                    <a:pt x="171" y="145"/>
                  </a:cubicBezTo>
                  <a:cubicBezTo>
                    <a:pt x="165" y="133"/>
                    <a:pt x="157" y="119"/>
                    <a:pt x="132" y="109"/>
                  </a:cubicBezTo>
                  <a:cubicBezTo>
                    <a:pt x="132" y="109"/>
                    <a:pt x="132" y="109"/>
                    <a:pt x="132" y="108"/>
                  </a:cubicBezTo>
                  <a:cubicBezTo>
                    <a:pt x="132" y="108"/>
                    <a:pt x="131" y="108"/>
                    <a:pt x="131" y="108"/>
                  </a:cubicBezTo>
                  <a:cubicBezTo>
                    <a:pt x="130" y="108"/>
                    <a:pt x="129" y="107"/>
                    <a:pt x="128" y="107"/>
                  </a:cubicBezTo>
                  <a:cubicBezTo>
                    <a:pt x="107" y="99"/>
                    <a:pt x="94" y="81"/>
                    <a:pt x="85" y="68"/>
                  </a:cubicBezTo>
                  <a:cubicBezTo>
                    <a:pt x="81" y="64"/>
                    <a:pt x="79" y="60"/>
                    <a:pt x="76" y="58"/>
                  </a:cubicBezTo>
                  <a:cubicBezTo>
                    <a:pt x="70" y="48"/>
                    <a:pt x="70" y="38"/>
                    <a:pt x="69" y="28"/>
                  </a:cubicBezTo>
                  <a:cubicBezTo>
                    <a:pt x="69" y="18"/>
                    <a:pt x="69" y="8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6" y="9"/>
                    <a:pt x="66" y="18"/>
                    <a:pt x="66" y="28"/>
                  </a:cubicBezTo>
                  <a:cubicBezTo>
                    <a:pt x="67" y="35"/>
                    <a:pt x="67" y="44"/>
                    <a:pt x="70" y="52"/>
                  </a:cubicBezTo>
                  <a:cubicBezTo>
                    <a:pt x="62" y="44"/>
                    <a:pt x="51" y="36"/>
                    <a:pt x="40" y="29"/>
                  </a:cubicBezTo>
                  <a:cubicBezTo>
                    <a:pt x="26" y="19"/>
                    <a:pt x="13" y="9"/>
                    <a:pt x="8" y="2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11" y="12"/>
                    <a:pt x="24" y="21"/>
                    <a:pt x="39" y="31"/>
                  </a:cubicBezTo>
                  <a:cubicBezTo>
                    <a:pt x="52" y="41"/>
                    <a:pt x="65" y="5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62"/>
                    <a:pt x="79" y="66"/>
                    <a:pt x="82" y="70"/>
                  </a:cubicBezTo>
                  <a:cubicBezTo>
                    <a:pt x="83" y="71"/>
                    <a:pt x="84" y="72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8"/>
                    <a:pt x="84" y="82"/>
                    <a:pt x="84" y="87"/>
                  </a:cubicBezTo>
                  <a:cubicBezTo>
                    <a:pt x="81" y="85"/>
                    <a:pt x="78" y="84"/>
                    <a:pt x="73" y="82"/>
                  </a:cubicBezTo>
                  <a:cubicBezTo>
                    <a:pt x="66" y="78"/>
                    <a:pt x="58" y="75"/>
                    <a:pt x="50" y="70"/>
                  </a:cubicBezTo>
                  <a:cubicBezTo>
                    <a:pt x="42" y="66"/>
                    <a:pt x="11" y="44"/>
                    <a:pt x="10" y="37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6"/>
                    <a:pt x="7" y="37"/>
                    <a:pt x="7" y="38"/>
                  </a:cubicBezTo>
                  <a:cubicBezTo>
                    <a:pt x="9" y="47"/>
                    <a:pt x="43" y="70"/>
                    <a:pt x="49" y="73"/>
                  </a:cubicBezTo>
                  <a:cubicBezTo>
                    <a:pt x="50" y="74"/>
                    <a:pt x="52" y="75"/>
                    <a:pt x="54" y="76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72" y="98"/>
                    <a:pt x="78" y="106"/>
                    <a:pt x="85" y="114"/>
                  </a:cubicBezTo>
                  <a:cubicBezTo>
                    <a:pt x="87" y="117"/>
                    <a:pt x="89" y="120"/>
                    <a:pt x="90" y="123"/>
                  </a:cubicBezTo>
                  <a:cubicBezTo>
                    <a:pt x="95" y="132"/>
                    <a:pt x="99" y="140"/>
                    <a:pt x="97" y="148"/>
                  </a:cubicBezTo>
                  <a:cubicBezTo>
                    <a:pt x="87" y="138"/>
                    <a:pt x="77" y="129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54" y="110"/>
                    <a:pt x="42" y="101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3" y="87"/>
                    <a:pt x="7" y="66"/>
                    <a:pt x="7" y="66"/>
                  </a:cubicBezTo>
                  <a:cubicBezTo>
                    <a:pt x="6" y="65"/>
                    <a:pt x="6" y="65"/>
                    <a:pt x="5" y="66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21" y="89"/>
                    <a:pt x="31" y="97"/>
                  </a:cubicBezTo>
                  <a:cubicBezTo>
                    <a:pt x="37" y="104"/>
                    <a:pt x="43" y="119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5" y="116"/>
                    <a:pt x="4" y="108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2" y="110"/>
                    <a:pt x="12" y="118"/>
                    <a:pt x="23" y="126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42" y="142"/>
                    <a:pt x="50" y="156"/>
                    <a:pt x="54" y="168"/>
                  </a:cubicBezTo>
                  <a:cubicBezTo>
                    <a:pt x="54" y="171"/>
                    <a:pt x="55" y="174"/>
                    <a:pt x="55" y="177"/>
                  </a:cubicBezTo>
                  <a:cubicBezTo>
                    <a:pt x="54" y="177"/>
                    <a:pt x="54" y="176"/>
                    <a:pt x="53" y="176"/>
                  </a:cubicBezTo>
                  <a:cubicBezTo>
                    <a:pt x="46" y="173"/>
                    <a:pt x="39" y="171"/>
                    <a:pt x="34" y="171"/>
                  </a:cubicBezTo>
                  <a:cubicBezTo>
                    <a:pt x="34" y="171"/>
                    <a:pt x="33" y="171"/>
                    <a:pt x="33" y="17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14" y="154"/>
                    <a:pt x="7" y="149"/>
                    <a:pt x="6" y="136"/>
                  </a:cubicBezTo>
                  <a:cubicBezTo>
                    <a:pt x="6" y="135"/>
                    <a:pt x="5" y="135"/>
                    <a:pt x="4" y="135"/>
                  </a:cubicBezTo>
                  <a:cubicBezTo>
                    <a:pt x="3" y="135"/>
                    <a:pt x="3" y="135"/>
                    <a:pt x="3" y="136"/>
                  </a:cubicBezTo>
                  <a:cubicBezTo>
                    <a:pt x="4" y="150"/>
                    <a:pt x="12" y="156"/>
                    <a:pt x="21" y="164"/>
                  </a:cubicBezTo>
                  <a:cubicBezTo>
                    <a:pt x="21" y="164"/>
                    <a:pt x="31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5" y="180"/>
                    <a:pt x="39" y="194"/>
                    <a:pt x="44" y="212"/>
                  </a:cubicBezTo>
                  <a:cubicBezTo>
                    <a:pt x="32" y="198"/>
                    <a:pt x="6" y="178"/>
                    <a:pt x="5" y="178"/>
                  </a:cubicBezTo>
                  <a:cubicBezTo>
                    <a:pt x="5" y="177"/>
                    <a:pt x="4" y="177"/>
                    <a:pt x="3" y="178"/>
                  </a:cubicBezTo>
                  <a:cubicBezTo>
                    <a:pt x="3" y="179"/>
                    <a:pt x="3" y="180"/>
                    <a:pt x="4" y="180"/>
                  </a:cubicBezTo>
                  <a:cubicBezTo>
                    <a:pt x="9" y="184"/>
                    <a:pt x="18" y="191"/>
                    <a:pt x="27" y="199"/>
                  </a:cubicBezTo>
                  <a:cubicBezTo>
                    <a:pt x="27" y="199"/>
                    <a:pt x="27" y="199"/>
                    <a:pt x="27" y="200"/>
                  </a:cubicBezTo>
                  <a:cubicBezTo>
                    <a:pt x="36" y="210"/>
                    <a:pt x="45" y="231"/>
                    <a:pt x="51" y="247"/>
                  </a:cubicBezTo>
                  <a:cubicBezTo>
                    <a:pt x="36" y="233"/>
                    <a:pt x="18" y="218"/>
                    <a:pt x="8" y="212"/>
                  </a:cubicBezTo>
                  <a:cubicBezTo>
                    <a:pt x="7" y="212"/>
                    <a:pt x="6" y="212"/>
                    <a:pt x="6" y="213"/>
                  </a:cubicBezTo>
                  <a:cubicBezTo>
                    <a:pt x="5" y="213"/>
                    <a:pt x="6" y="214"/>
                    <a:pt x="6" y="215"/>
                  </a:cubicBezTo>
                  <a:cubicBezTo>
                    <a:pt x="12" y="218"/>
                    <a:pt x="18" y="223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8" y="237"/>
                    <a:pt x="33" y="245"/>
                    <a:pt x="39" y="253"/>
                  </a:cubicBezTo>
                  <a:cubicBezTo>
                    <a:pt x="45" y="263"/>
                    <a:pt x="53" y="274"/>
                    <a:pt x="54" y="284"/>
                  </a:cubicBezTo>
                  <a:cubicBezTo>
                    <a:pt x="40" y="272"/>
                    <a:pt x="15" y="252"/>
                    <a:pt x="6" y="233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3" y="233"/>
                    <a:pt x="3" y="233"/>
                    <a:pt x="3" y="234"/>
                  </a:cubicBezTo>
                  <a:close/>
                  <a:moveTo>
                    <a:pt x="83" y="90"/>
                  </a:moveTo>
                  <a:cubicBezTo>
                    <a:pt x="83" y="95"/>
                    <a:pt x="82" y="100"/>
                    <a:pt x="83" y="105"/>
                  </a:cubicBezTo>
                  <a:cubicBezTo>
                    <a:pt x="83" y="105"/>
                    <a:pt x="83" y="106"/>
                    <a:pt x="83" y="107"/>
                  </a:cubicBezTo>
                  <a:cubicBezTo>
                    <a:pt x="78" y="101"/>
                    <a:pt x="73" y="95"/>
                    <a:pt x="68" y="8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4" y="81"/>
                    <a:pt x="68" y="83"/>
                    <a:pt x="72" y="84"/>
                  </a:cubicBezTo>
                  <a:cubicBezTo>
                    <a:pt x="77" y="86"/>
                    <a:pt x="81" y="88"/>
                    <a:pt x="83" y="90"/>
                  </a:cubicBezTo>
                  <a:close/>
                  <a:moveTo>
                    <a:pt x="62" y="1449"/>
                  </a:moveTo>
                  <a:cubicBezTo>
                    <a:pt x="70" y="1416"/>
                    <a:pt x="78" y="1378"/>
                    <a:pt x="83" y="1342"/>
                  </a:cubicBezTo>
                  <a:cubicBezTo>
                    <a:pt x="94" y="1265"/>
                    <a:pt x="100" y="1144"/>
                    <a:pt x="101" y="1078"/>
                  </a:cubicBezTo>
                  <a:cubicBezTo>
                    <a:pt x="101" y="1038"/>
                    <a:pt x="109" y="992"/>
                    <a:pt x="116" y="946"/>
                  </a:cubicBezTo>
                  <a:cubicBezTo>
                    <a:pt x="122" y="907"/>
                    <a:pt x="131" y="836"/>
                    <a:pt x="131" y="822"/>
                  </a:cubicBezTo>
                  <a:cubicBezTo>
                    <a:pt x="132" y="799"/>
                    <a:pt x="135" y="774"/>
                    <a:pt x="139" y="745"/>
                  </a:cubicBezTo>
                  <a:cubicBezTo>
                    <a:pt x="144" y="703"/>
                    <a:pt x="150" y="654"/>
                    <a:pt x="152" y="596"/>
                  </a:cubicBezTo>
                  <a:cubicBezTo>
                    <a:pt x="153" y="572"/>
                    <a:pt x="152" y="551"/>
                    <a:pt x="152" y="534"/>
                  </a:cubicBezTo>
                  <a:cubicBezTo>
                    <a:pt x="153" y="542"/>
                    <a:pt x="155" y="551"/>
                    <a:pt x="157" y="561"/>
                  </a:cubicBezTo>
                  <a:cubicBezTo>
                    <a:pt x="167" y="608"/>
                    <a:pt x="179" y="672"/>
                    <a:pt x="180" y="730"/>
                  </a:cubicBezTo>
                  <a:cubicBezTo>
                    <a:pt x="181" y="770"/>
                    <a:pt x="181" y="794"/>
                    <a:pt x="178" y="813"/>
                  </a:cubicBezTo>
                  <a:cubicBezTo>
                    <a:pt x="177" y="824"/>
                    <a:pt x="176" y="833"/>
                    <a:pt x="176" y="845"/>
                  </a:cubicBezTo>
                  <a:cubicBezTo>
                    <a:pt x="176" y="845"/>
                    <a:pt x="176" y="845"/>
                    <a:pt x="176" y="845"/>
                  </a:cubicBezTo>
                  <a:cubicBezTo>
                    <a:pt x="176" y="847"/>
                    <a:pt x="176" y="848"/>
                    <a:pt x="176" y="850"/>
                  </a:cubicBezTo>
                  <a:cubicBezTo>
                    <a:pt x="176" y="871"/>
                    <a:pt x="174" y="884"/>
                    <a:pt x="172" y="897"/>
                  </a:cubicBezTo>
                  <a:cubicBezTo>
                    <a:pt x="171" y="906"/>
                    <a:pt x="170" y="914"/>
                    <a:pt x="169" y="923"/>
                  </a:cubicBezTo>
                  <a:cubicBezTo>
                    <a:pt x="162" y="962"/>
                    <a:pt x="160" y="996"/>
                    <a:pt x="159" y="1026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157" y="1060"/>
                    <a:pt x="157" y="1061"/>
                    <a:pt x="157" y="1062"/>
                  </a:cubicBezTo>
                  <a:cubicBezTo>
                    <a:pt x="153" y="1110"/>
                    <a:pt x="143" y="1157"/>
                    <a:pt x="134" y="1202"/>
                  </a:cubicBezTo>
                  <a:cubicBezTo>
                    <a:pt x="126" y="1237"/>
                    <a:pt x="118" y="1273"/>
                    <a:pt x="113" y="1310"/>
                  </a:cubicBezTo>
                  <a:cubicBezTo>
                    <a:pt x="112" y="1324"/>
                    <a:pt x="112" y="1324"/>
                    <a:pt x="112" y="1324"/>
                  </a:cubicBezTo>
                  <a:cubicBezTo>
                    <a:pt x="108" y="1351"/>
                    <a:pt x="105" y="1376"/>
                    <a:pt x="97" y="1403"/>
                  </a:cubicBezTo>
                  <a:cubicBezTo>
                    <a:pt x="91" y="1425"/>
                    <a:pt x="84" y="1449"/>
                    <a:pt x="81" y="1472"/>
                  </a:cubicBezTo>
                  <a:cubicBezTo>
                    <a:pt x="78" y="1493"/>
                    <a:pt x="80" y="1514"/>
                    <a:pt x="82" y="1533"/>
                  </a:cubicBezTo>
                  <a:cubicBezTo>
                    <a:pt x="84" y="1546"/>
                    <a:pt x="85" y="1560"/>
                    <a:pt x="85" y="1573"/>
                  </a:cubicBezTo>
                  <a:cubicBezTo>
                    <a:pt x="85" y="1576"/>
                    <a:pt x="84" y="1584"/>
                    <a:pt x="82" y="1593"/>
                  </a:cubicBezTo>
                  <a:cubicBezTo>
                    <a:pt x="79" y="1619"/>
                    <a:pt x="75" y="1643"/>
                    <a:pt x="77" y="1657"/>
                  </a:cubicBezTo>
                  <a:cubicBezTo>
                    <a:pt x="61" y="1632"/>
                    <a:pt x="53" y="1596"/>
                    <a:pt x="50" y="1570"/>
                  </a:cubicBezTo>
                  <a:cubicBezTo>
                    <a:pt x="50" y="1570"/>
                    <a:pt x="50" y="1570"/>
                    <a:pt x="50" y="1569"/>
                  </a:cubicBezTo>
                  <a:cubicBezTo>
                    <a:pt x="49" y="1560"/>
                    <a:pt x="48" y="1553"/>
                    <a:pt x="48" y="1548"/>
                  </a:cubicBezTo>
                  <a:cubicBezTo>
                    <a:pt x="48" y="1545"/>
                    <a:pt x="48" y="1545"/>
                    <a:pt x="48" y="1545"/>
                  </a:cubicBezTo>
                  <a:cubicBezTo>
                    <a:pt x="48" y="1542"/>
                    <a:pt x="48" y="1537"/>
                    <a:pt x="49" y="1531"/>
                  </a:cubicBezTo>
                  <a:cubicBezTo>
                    <a:pt x="49" y="1530"/>
                    <a:pt x="51" y="1513"/>
                    <a:pt x="53" y="1503"/>
                  </a:cubicBezTo>
                  <a:cubicBezTo>
                    <a:pt x="55" y="1488"/>
                    <a:pt x="58" y="1469"/>
                    <a:pt x="62" y="1449"/>
                  </a:cubicBezTo>
                  <a:close/>
                  <a:moveTo>
                    <a:pt x="139" y="479"/>
                  </a:moveTo>
                  <a:cubicBezTo>
                    <a:pt x="140" y="477"/>
                    <a:pt x="140" y="474"/>
                    <a:pt x="141" y="471"/>
                  </a:cubicBezTo>
                  <a:cubicBezTo>
                    <a:pt x="144" y="501"/>
                    <a:pt x="147" y="536"/>
                    <a:pt x="144" y="596"/>
                  </a:cubicBezTo>
                  <a:cubicBezTo>
                    <a:pt x="142" y="653"/>
                    <a:pt x="136" y="702"/>
                    <a:pt x="131" y="744"/>
                  </a:cubicBezTo>
                  <a:cubicBezTo>
                    <a:pt x="126" y="780"/>
                    <a:pt x="122" y="811"/>
                    <a:pt x="122" y="839"/>
                  </a:cubicBezTo>
                  <a:cubicBezTo>
                    <a:pt x="122" y="840"/>
                    <a:pt x="116" y="907"/>
                    <a:pt x="110" y="946"/>
                  </a:cubicBezTo>
                  <a:cubicBezTo>
                    <a:pt x="103" y="991"/>
                    <a:pt x="95" y="1038"/>
                    <a:pt x="95" y="1077"/>
                  </a:cubicBezTo>
                  <a:cubicBezTo>
                    <a:pt x="94" y="1144"/>
                    <a:pt x="90" y="1266"/>
                    <a:pt x="79" y="1342"/>
                  </a:cubicBezTo>
                  <a:cubicBezTo>
                    <a:pt x="74" y="1374"/>
                    <a:pt x="68" y="1406"/>
                    <a:pt x="61" y="1436"/>
                  </a:cubicBezTo>
                  <a:cubicBezTo>
                    <a:pt x="63" y="1421"/>
                    <a:pt x="64" y="1407"/>
                    <a:pt x="63" y="1396"/>
                  </a:cubicBezTo>
                  <a:cubicBezTo>
                    <a:pt x="63" y="1380"/>
                    <a:pt x="59" y="1355"/>
                    <a:pt x="56" y="1328"/>
                  </a:cubicBezTo>
                  <a:cubicBezTo>
                    <a:pt x="52" y="1296"/>
                    <a:pt x="47" y="1263"/>
                    <a:pt x="47" y="1239"/>
                  </a:cubicBezTo>
                  <a:cubicBezTo>
                    <a:pt x="46" y="1223"/>
                    <a:pt x="46" y="1223"/>
                    <a:pt x="46" y="1223"/>
                  </a:cubicBezTo>
                  <a:cubicBezTo>
                    <a:pt x="45" y="1209"/>
                    <a:pt x="45" y="1209"/>
                    <a:pt x="45" y="1209"/>
                  </a:cubicBezTo>
                  <a:cubicBezTo>
                    <a:pt x="44" y="1184"/>
                    <a:pt x="44" y="1182"/>
                    <a:pt x="52" y="1142"/>
                  </a:cubicBezTo>
                  <a:cubicBezTo>
                    <a:pt x="56" y="1128"/>
                    <a:pt x="56" y="1128"/>
                    <a:pt x="56" y="1128"/>
                  </a:cubicBezTo>
                  <a:cubicBezTo>
                    <a:pt x="56" y="1131"/>
                    <a:pt x="55" y="1134"/>
                    <a:pt x="55" y="1138"/>
                  </a:cubicBezTo>
                  <a:cubicBezTo>
                    <a:pt x="53" y="1152"/>
                    <a:pt x="52" y="1167"/>
                    <a:pt x="54" y="1176"/>
                  </a:cubicBezTo>
                  <a:cubicBezTo>
                    <a:pt x="58" y="1188"/>
                    <a:pt x="58" y="1188"/>
                    <a:pt x="58" y="1188"/>
                  </a:cubicBezTo>
                  <a:cubicBezTo>
                    <a:pt x="60" y="1196"/>
                    <a:pt x="63" y="1205"/>
                    <a:pt x="63" y="1208"/>
                  </a:cubicBezTo>
                  <a:cubicBezTo>
                    <a:pt x="64" y="1216"/>
                    <a:pt x="64" y="1222"/>
                    <a:pt x="64" y="1228"/>
                  </a:cubicBezTo>
                  <a:cubicBezTo>
                    <a:pt x="65" y="1234"/>
                    <a:pt x="66" y="1239"/>
                    <a:pt x="65" y="1245"/>
                  </a:cubicBezTo>
                  <a:cubicBezTo>
                    <a:pt x="64" y="1249"/>
                    <a:pt x="66" y="1253"/>
                    <a:pt x="66" y="1256"/>
                  </a:cubicBezTo>
                  <a:cubicBezTo>
                    <a:pt x="66" y="1263"/>
                    <a:pt x="69" y="1263"/>
                    <a:pt x="69" y="1256"/>
                  </a:cubicBezTo>
                  <a:cubicBezTo>
                    <a:pt x="69" y="1252"/>
                    <a:pt x="67" y="1250"/>
                    <a:pt x="68" y="1246"/>
                  </a:cubicBezTo>
                  <a:cubicBezTo>
                    <a:pt x="69" y="1240"/>
                    <a:pt x="68" y="1234"/>
                    <a:pt x="67" y="1228"/>
                  </a:cubicBezTo>
                  <a:cubicBezTo>
                    <a:pt x="67" y="1221"/>
                    <a:pt x="66" y="1215"/>
                    <a:pt x="66" y="1208"/>
                  </a:cubicBezTo>
                  <a:cubicBezTo>
                    <a:pt x="66" y="1205"/>
                    <a:pt x="63" y="1196"/>
                    <a:pt x="61" y="1187"/>
                  </a:cubicBezTo>
                  <a:cubicBezTo>
                    <a:pt x="57" y="1175"/>
                    <a:pt x="57" y="1175"/>
                    <a:pt x="57" y="1175"/>
                  </a:cubicBezTo>
                  <a:cubicBezTo>
                    <a:pt x="55" y="1167"/>
                    <a:pt x="56" y="1152"/>
                    <a:pt x="58" y="1138"/>
                  </a:cubicBezTo>
                  <a:cubicBezTo>
                    <a:pt x="59" y="1130"/>
                    <a:pt x="59" y="1122"/>
                    <a:pt x="59" y="1116"/>
                  </a:cubicBezTo>
                  <a:cubicBezTo>
                    <a:pt x="59" y="1116"/>
                    <a:pt x="59" y="1115"/>
                    <a:pt x="59" y="1115"/>
                  </a:cubicBezTo>
                  <a:cubicBezTo>
                    <a:pt x="59" y="1115"/>
                    <a:pt x="59" y="1114"/>
                    <a:pt x="59" y="1114"/>
                  </a:cubicBezTo>
                  <a:cubicBezTo>
                    <a:pt x="68" y="1077"/>
                    <a:pt x="78" y="1039"/>
                    <a:pt x="63" y="980"/>
                  </a:cubicBezTo>
                  <a:cubicBezTo>
                    <a:pt x="51" y="928"/>
                    <a:pt x="61" y="878"/>
                    <a:pt x="72" y="841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72" y="845"/>
                    <a:pt x="71" y="849"/>
                    <a:pt x="70" y="853"/>
                  </a:cubicBezTo>
                  <a:cubicBezTo>
                    <a:pt x="68" y="864"/>
                    <a:pt x="68" y="864"/>
                    <a:pt x="68" y="864"/>
                  </a:cubicBezTo>
                  <a:cubicBezTo>
                    <a:pt x="67" y="879"/>
                    <a:pt x="69" y="894"/>
                    <a:pt x="74" y="908"/>
                  </a:cubicBezTo>
                  <a:cubicBezTo>
                    <a:pt x="76" y="914"/>
                    <a:pt x="76" y="914"/>
                    <a:pt x="76" y="914"/>
                  </a:cubicBezTo>
                  <a:cubicBezTo>
                    <a:pt x="78" y="919"/>
                    <a:pt x="80" y="922"/>
                    <a:pt x="80" y="927"/>
                  </a:cubicBezTo>
                  <a:cubicBezTo>
                    <a:pt x="81" y="930"/>
                    <a:pt x="80" y="933"/>
                    <a:pt x="80" y="936"/>
                  </a:cubicBezTo>
                  <a:cubicBezTo>
                    <a:pt x="80" y="940"/>
                    <a:pt x="79" y="945"/>
                    <a:pt x="82" y="950"/>
                  </a:cubicBezTo>
                  <a:cubicBezTo>
                    <a:pt x="82" y="951"/>
                    <a:pt x="83" y="951"/>
                    <a:pt x="84" y="951"/>
                  </a:cubicBezTo>
                  <a:cubicBezTo>
                    <a:pt x="84" y="951"/>
                    <a:pt x="85" y="950"/>
                    <a:pt x="85" y="949"/>
                  </a:cubicBezTo>
                  <a:cubicBezTo>
                    <a:pt x="82" y="944"/>
                    <a:pt x="83" y="940"/>
                    <a:pt x="83" y="936"/>
                  </a:cubicBezTo>
                  <a:cubicBezTo>
                    <a:pt x="83" y="933"/>
                    <a:pt x="84" y="930"/>
                    <a:pt x="83" y="927"/>
                  </a:cubicBezTo>
                  <a:cubicBezTo>
                    <a:pt x="83" y="922"/>
                    <a:pt x="81" y="917"/>
                    <a:pt x="79" y="913"/>
                  </a:cubicBezTo>
                  <a:cubicBezTo>
                    <a:pt x="79" y="913"/>
                    <a:pt x="77" y="907"/>
                    <a:pt x="77" y="907"/>
                  </a:cubicBezTo>
                  <a:cubicBezTo>
                    <a:pt x="72" y="893"/>
                    <a:pt x="70" y="879"/>
                    <a:pt x="71" y="864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4" y="849"/>
                    <a:pt x="76" y="843"/>
                    <a:pt x="75" y="837"/>
                  </a:cubicBezTo>
                  <a:cubicBezTo>
                    <a:pt x="75" y="836"/>
                    <a:pt x="76" y="830"/>
                    <a:pt x="76" y="830"/>
                  </a:cubicBezTo>
                  <a:cubicBezTo>
                    <a:pt x="79" y="818"/>
                    <a:pt x="79" y="818"/>
                    <a:pt x="79" y="818"/>
                  </a:cubicBezTo>
                  <a:cubicBezTo>
                    <a:pt x="85" y="799"/>
                    <a:pt x="85" y="799"/>
                    <a:pt x="85" y="799"/>
                  </a:cubicBezTo>
                  <a:cubicBezTo>
                    <a:pt x="90" y="783"/>
                    <a:pt x="90" y="759"/>
                    <a:pt x="91" y="734"/>
                  </a:cubicBezTo>
                  <a:cubicBezTo>
                    <a:pt x="91" y="697"/>
                    <a:pt x="95" y="660"/>
                    <a:pt x="109" y="640"/>
                  </a:cubicBezTo>
                  <a:cubicBezTo>
                    <a:pt x="127" y="615"/>
                    <a:pt x="131" y="563"/>
                    <a:pt x="135" y="528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4"/>
                    <a:pt x="137" y="490"/>
                    <a:pt x="139" y="479"/>
                  </a:cubicBezTo>
                  <a:close/>
                  <a:moveTo>
                    <a:pt x="52" y="251"/>
                  </a:moveTo>
                  <a:cubicBezTo>
                    <a:pt x="53" y="259"/>
                    <a:pt x="54" y="267"/>
                    <a:pt x="55" y="275"/>
                  </a:cubicBezTo>
                  <a:cubicBezTo>
                    <a:pt x="52" y="267"/>
                    <a:pt x="46" y="259"/>
                    <a:pt x="41" y="251"/>
                  </a:cubicBezTo>
                  <a:cubicBezTo>
                    <a:pt x="37" y="244"/>
                    <a:pt x="33" y="238"/>
                    <a:pt x="30" y="232"/>
                  </a:cubicBezTo>
                  <a:cubicBezTo>
                    <a:pt x="37" y="238"/>
                    <a:pt x="45" y="245"/>
                    <a:pt x="52" y="251"/>
                  </a:cubicBezTo>
                  <a:close/>
                  <a:moveTo>
                    <a:pt x="49" y="224"/>
                  </a:moveTo>
                  <a:cubicBezTo>
                    <a:pt x="59" y="236"/>
                    <a:pt x="63" y="248"/>
                    <a:pt x="67" y="263"/>
                  </a:cubicBezTo>
                  <a:cubicBezTo>
                    <a:pt x="64" y="259"/>
                    <a:pt x="60" y="255"/>
                    <a:pt x="55" y="251"/>
                  </a:cubicBezTo>
                  <a:cubicBezTo>
                    <a:pt x="55" y="251"/>
                    <a:pt x="55" y="251"/>
                    <a:pt x="55" y="250"/>
                  </a:cubicBezTo>
                  <a:cubicBezTo>
                    <a:pt x="55" y="249"/>
                    <a:pt x="54" y="247"/>
                    <a:pt x="54" y="246"/>
                  </a:cubicBezTo>
                  <a:cubicBezTo>
                    <a:pt x="52" y="238"/>
                    <a:pt x="51" y="231"/>
                    <a:pt x="49" y="224"/>
                  </a:cubicBezTo>
                  <a:close/>
                  <a:moveTo>
                    <a:pt x="73" y="301"/>
                  </a:moveTo>
                  <a:cubicBezTo>
                    <a:pt x="69" y="297"/>
                    <a:pt x="59" y="287"/>
                    <a:pt x="59" y="286"/>
                  </a:cubicBezTo>
                  <a:cubicBezTo>
                    <a:pt x="58" y="277"/>
                    <a:pt x="57" y="267"/>
                    <a:pt x="56" y="258"/>
                  </a:cubicBezTo>
                  <a:cubicBezTo>
                    <a:pt x="56" y="257"/>
                    <a:pt x="66" y="269"/>
                    <a:pt x="67" y="270"/>
                  </a:cubicBezTo>
                  <a:cubicBezTo>
                    <a:pt x="68" y="271"/>
                    <a:pt x="68" y="272"/>
                    <a:pt x="69" y="272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82"/>
                    <a:pt x="73" y="301"/>
                    <a:pt x="73" y="301"/>
                  </a:cubicBezTo>
                  <a:close/>
                  <a:moveTo>
                    <a:pt x="75" y="279"/>
                  </a:moveTo>
                  <a:cubicBezTo>
                    <a:pt x="88" y="298"/>
                    <a:pt x="98" y="318"/>
                    <a:pt x="109" y="341"/>
                  </a:cubicBezTo>
                  <a:cubicBezTo>
                    <a:pt x="110" y="341"/>
                    <a:pt x="101" y="329"/>
                    <a:pt x="92" y="319"/>
                  </a:cubicBezTo>
                  <a:cubicBezTo>
                    <a:pt x="84" y="310"/>
                    <a:pt x="79" y="304"/>
                    <a:pt x="79" y="304"/>
                  </a:cubicBezTo>
                  <a:cubicBezTo>
                    <a:pt x="78" y="296"/>
                    <a:pt x="76" y="288"/>
                    <a:pt x="75" y="279"/>
                  </a:cubicBezTo>
                  <a:close/>
                  <a:moveTo>
                    <a:pt x="46" y="220"/>
                  </a:moveTo>
                  <a:cubicBezTo>
                    <a:pt x="46" y="223"/>
                    <a:pt x="47" y="227"/>
                    <a:pt x="48" y="230"/>
                  </a:cubicBezTo>
                  <a:cubicBezTo>
                    <a:pt x="45" y="223"/>
                    <a:pt x="41" y="216"/>
                    <a:pt x="37" y="209"/>
                  </a:cubicBezTo>
                  <a:cubicBezTo>
                    <a:pt x="41" y="214"/>
                    <a:pt x="44" y="217"/>
                    <a:pt x="46" y="220"/>
                  </a:cubicBezTo>
                  <a:close/>
                  <a:moveTo>
                    <a:pt x="37" y="177"/>
                  </a:moveTo>
                  <a:cubicBezTo>
                    <a:pt x="48" y="186"/>
                    <a:pt x="54" y="199"/>
                    <a:pt x="58" y="20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7"/>
                    <a:pt x="61" y="223"/>
                    <a:pt x="61" y="226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0" y="234"/>
                    <a:pt x="55" y="225"/>
                    <a:pt x="48" y="218"/>
                  </a:cubicBezTo>
                  <a:cubicBezTo>
                    <a:pt x="44" y="200"/>
                    <a:pt x="39" y="185"/>
                    <a:pt x="37" y="177"/>
                  </a:cubicBezTo>
                  <a:close/>
                  <a:moveTo>
                    <a:pt x="56" y="181"/>
                  </a:moveTo>
                  <a:cubicBezTo>
                    <a:pt x="57" y="188"/>
                    <a:pt x="58" y="195"/>
                    <a:pt x="58" y="202"/>
                  </a:cubicBezTo>
                  <a:cubicBezTo>
                    <a:pt x="54" y="193"/>
                    <a:pt x="48" y="182"/>
                    <a:pt x="38" y="174"/>
                  </a:cubicBezTo>
                  <a:cubicBezTo>
                    <a:pt x="42" y="175"/>
                    <a:pt x="47" y="176"/>
                    <a:pt x="52" y="179"/>
                  </a:cubicBezTo>
                  <a:cubicBezTo>
                    <a:pt x="53" y="179"/>
                    <a:pt x="54" y="180"/>
                    <a:pt x="56" y="181"/>
                  </a:cubicBezTo>
                  <a:close/>
                  <a:moveTo>
                    <a:pt x="48" y="139"/>
                  </a:moveTo>
                  <a:cubicBezTo>
                    <a:pt x="49" y="143"/>
                    <a:pt x="50" y="148"/>
                    <a:pt x="51" y="153"/>
                  </a:cubicBezTo>
                  <a:cubicBezTo>
                    <a:pt x="48" y="147"/>
                    <a:pt x="43" y="140"/>
                    <a:pt x="38" y="135"/>
                  </a:cubicBezTo>
                  <a:cubicBezTo>
                    <a:pt x="40" y="136"/>
                    <a:pt x="45" y="138"/>
                    <a:pt x="45" y="138"/>
                  </a:cubicBezTo>
                  <a:lnTo>
                    <a:pt x="48" y="139"/>
                  </a:lnTo>
                  <a:close/>
                  <a:moveTo>
                    <a:pt x="77" y="148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58" y="140"/>
                    <a:pt x="50" y="137"/>
                  </a:cubicBezTo>
                  <a:cubicBezTo>
                    <a:pt x="47" y="123"/>
                    <a:pt x="43" y="110"/>
                    <a:pt x="38" y="102"/>
                  </a:cubicBezTo>
                  <a:cubicBezTo>
                    <a:pt x="46" y="107"/>
                    <a:pt x="55" y="115"/>
                    <a:pt x="66" y="124"/>
                  </a:cubicBezTo>
                  <a:cubicBezTo>
                    <a:pt x="69" y="128"/>
                    <a:pt x="73" y="137"/>
                    <a:pt x="77" y="148"/>
                  </a:cubicBezTo>
                  <a:close/>
                  <a:moveTo>
                    <a:pt x="99" y="151"/>
                  </a:moveTo>
                  <a:cubicBezTo>
                    <a:pt x="103" y="141"/>
                    <a:pt x="98" y="131"/>
                    <a:pt x="93" y="122"/>
                  </a:cubicBezTo>
                  <a:cubicBezTo>
                    <a:pt x="93" y="121"/>
                    <a:pt x="92" y="121"/>
                    <a:pt x="92" y="120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03" y="131"/>
                    <a:pt x="110" y="138"/>
                    <a:pt x="116" y="148"/>
                  </a:cubicBezTo>
                  <a:cubicBezTo>
                    <a:pt x="120" y="155"/>
                    <a:pt x="122" y="163"/>
                    <a:pt x="124" y="171"/>
                  </a:cubicBezTo>
                  <a:cubicBezTo>
                    <a:pt x="126" y="176"/>
                    <a:pt x="127" y="180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8" y="184"/>
                    <a:pt x="128" y="183"/>
                    <a:pt x="128" y="183"/>
                  </a:cubicBezTo>
                  <a:cubicBezTo>
                    <a:pt x="126" y="180"/>
                    <a:pt x="124" y="177"/>
                    <a:pt x="121" y="175"/>
                  </a:cubicBezTo>
                  <a:cubicBezTo>
                    <a:pt x="114" y="166"/>
                    <a:pt x="107" y="158"/>
                    <a:pt x="99" y="151"/>
                  </a:cubicBezTo>
                  <a:close/>
                  <a:moveTo>
                    <a:pt x="80" y="149"/>
                  </a:moveTo>
                  <a:cubicBezTo>
                    <a:pt x="78" y="142"/>
                    <a:pt x="75" y="135"/>
                    <a:pt x="73" y="129"/>
                  </a:cubicBezTo>
                  <a:cubicBezTo>
                    <a:pt x="84" y="140"/>
                    <a:pt x="97" y="152"/>
                    <a:pt x="109" y="165"/>
                  </a:cubicBezTo>
                  <a:cubicBezTo>
                    <a:pt x="100" y="160"/>
                    <a:pt x="91" y="155"/>
                    <a:pt x="85" y="151"/>
                  </a:cubicBezTo>
                  <a:lnTo>
                    <a:pt x="80" y="149"/>
                  </a:lnTo>
                  <a:close/>
                  <a:moveTo>
                    <a:pt x="98" y="221"/>
                  </a:moveTo>
                  <a:cubicBezTo>
                    <a:pt x="89" y="208"/>
                    <a:pt x="73" y="189"/>
                    <a:pt x="61" y="182"/>
                  </a:cubicBezTo>
                  <a:cubicBezTo>
                    <a:pt x="61" y="181"/>
                    <a:pt x="60" y="180"/>
                    <a:pt x="58" y="179"/>
                  </a:cubicBezTo>
                  <a:cubicBezTo>
                    <a:pt x="58" y="177"/>
                    <a:pt x="58" y="176"/>
                    <a:pt x="58" y="174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58"/>
                    <a:pt x="53" y="149"/>
                    <a:pt x="51" y="14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83" y="169"/>
                    <a:pt x="91" y="194"/>
                    <a:pt x="96" y="214"/>
                  </a:cubicBezTo>
                  <a:lnTo>
                    <a:pt x="98" y="221"/>
                  </a:lnTo>
                  <a:close/>
                  <a:moveTo>
                    <a:pt x="132" y="373"/>
                  </a:moveTo>
                  <a:cubicBezTo>
                    <a:pt x="118" y="335"/>
                    <a:pt x="95" y="295"/>
                    <a:pt x="73" y="266"/>
                  </a:cubicBezTo>
                  <a:cubicBezTo>
                    <a:pt x="73" y="264"/>
                    <a:pt x="62" y="207"/>
                    <a:pt x="59" y="184"/>
                  </a:cubicBezTo>
                  <a:cubicBezTo>
                    <a:pt x="59" y="184"/>
                    <a:pt x="59" y="184"/>
                    <a:pt x="60" y="184"/>
                  </a:cubicBezTo>
                  <a:cubicBezTo>
                    <a:pt x="73" y="193"/>
                    <a:pt x="98" y="232"/>
                    <a:pt x="99" y="234"/>
                  </a:cubicBezTo>
                  <a:cubicBezTo>
                    <a:pt x="118" y="278"/>
                    <a:pt x="128" y="330"/>
                    <a:pt x="132" y="373"/>
                  </a:cubicBezTo>
                  <a:close/>
                  <a:moveTo>
                    <a:pt x="79" y="311"/>
                  </a:moveTo>
                  <a:cubicBezTo>
                    <a:pt x="95" y="327"/>
                    <a:pt x="107" y="342"/>
                    <a:pt x="119" y="362"/>
                  </a:cubicBezTo>
                  <a:cubicBezTo>
                    <a:pt x="127" y="381"/>
                    <a:pt x="132" y="399"/>
                    <a:pt x="135" y="415"/>
                  </a:cubicBezTo>
                  <a:cubicBezTo>
                    <a:pt x="135" y="417"/>
                    <a:pt x="135" y="418"/>
                    <a:pt x="135" y="420"/>
                  </a:cubicBezTo>
                  <a:cubicBezTo>
                    <a:pt x="123" y="393"/>
                    <a:pt x="104" y="372"/>
                    <a:pt x="84" y="349"/>
                  </a:cubicBezTo>
                  <a:cubicBezTo>
                    <a:pt x="83" y="338"/>
                    <a:pt x="81" y="325"/>
                    <a:pt x="79" y="311"/>
                  </a:cubicBezTo>
                  <a:close/>
                  <a:moveTo>
                    <a:pt x="35" y="271"/>
                  </a:moveTo>
                  <a:cubicBezTo>
                    <a:pt x="43" y="279"/>
                    <a:pt x="47" y="282"/>
                    <a:pt x="53" y="287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9"/>
                    <a:pt x="56" y="290"/>
                    <a:pt x="56" y="290"/>
                  </a:cubicBezTo>
                  <a:cubicBezTo>
                    <a:pt x="56" y="290"/>
                    <a:pt x="56" y="290"/>
                    <a:pt x="56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63" y="295"/>
                    <a:pt x="67" y="300"/>
                    <a:pt x="73" y="305"/>
                  </a:cubicBezTo>
                  <a:cubicBezTo>
                    <a:pt x="75" y="319"/>
                    <a:pt x="76" y="330"/>
                    <a:pt x="77" y="341"/>
                  </a:cubicBezTo>
                  <a:cubicBezTo>
                    <a:pt x="71" y="334"/>
                    <a:pt x="67" y="328"/>
                    <a:pt x="61" y="321"/>
                  </a:cubicBezTo>
                  <a:cubicBezTo>
                    <a:pt x="61" y="321"/>
                    <a:pt x="61" y="320"/>
                    <a:pt x="60" y="320"/>
                  </a:cubicBezTo>
                  <a:cubicBezTo>
                    <a:pt x="56" y="315"/>
                    <a:pt x="56" y="312"/>
                    <a:pt x="54" y="307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8" y="293"/>
                    <a:pt x="45" y="289"/>
                    <a:pt x="42" y="284"/>
                  </a:cubicBezTo>
                  <a:cubicBezTo>
                    <a:pt x="39" y="280"/>
                    <a:pt x="37" y="277"/>
                    <a:pt x="35" y="27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367">
              <a:extLst>
                <a:ext uri="{FF2B5EF4-FFF2-40B4-BE49-F238E27FC236}">
                  <a16:creationId xmlns:a16="http://schemas.microsoft.com/office/drawing/2014/main" id="{79B740A8-2755-10AB-B6BB-D54702089924}"/>
                </a:ext>
              </a:extLst>
            </p:cNvPr>
            <p:cNvSpPr/>
            <p:nvPr>
              <p:custDataLst>
                <p:tags r:id="rId571"/>
              </p:custDataLst>
            </p:nvPr>
          </p:nvSpPr>
          <p:spPr bwMode="auto">
            <a:xfrm>
              <a:off x="7617355" y="1574800"/>
              <a:ext cx="7938" cy="3175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538">
              <a:extLst>
                <a:ext uri="{FF2B5EF4-FFF2-40B4-BE49-F238E27FC236}">
                  <a16:creationId xmlns:a16="http://schemas.microsoft.com/office/drawing/2014/main" id="{506F3E67-59DA-88A0-404A-FE128BB0B93E}"/>
                </a:ext>
              </a:extLst>
            </p:cNvPr>
            <p:cNvSpPr/>
            <p:nvPr>
              <p:custDataLst>
                <p:tags r:id="rId572"/>
              </p:custDataLst>
            </p:nvPr>
          </p:nvSpPr>
          <p:spPr bwMode="auto">
            <a:xfrm>
              <a:off x="7480830" y="1571625"/>
              <a:ext cx="71438" cy="26987"/>
            </a:xfrm>
            <a:custGeom>
              <a:avLst/>
              <a:gdLst>
                <a:gd name="T0" fmla="*/ 77 w 34"/>
                <a:gd name="T1" fmla="*/ 0 h 13"/>
                <a:gd name="T2" fmla="*/ 44 w 34"/>
                <a:gd name="T3" fmla="*/ 9 h 13"/>
                <a:gd name="T4" fmla="*/ 5 w 34"/>
                <a:gd name="T5" fmla="*/ 17 h 13"/>
                <a:gd name="T6" fmla="*/ 1 w 34"/>
                <a:gd name="T7" fmla="*/ 21 h 13"/>
                <a:gd name="T8" fmla="*/ 5 w 34"/>
                <a:gd name="T9" fmla="*/ 24 h 13"/>
                <a:gd name="T10" fmla="*/ 49 w 34"/>
                <a:gd name="T11" fmla="*/ 16 h 13"/>
                <a:gd name="T12" fmla="*/ 77 w 34"/>
                <a:gd name="T13" fmla="*/ 7 h 13"/>
                <a:gd name="T14" fmla="*/ 79 w 34"/>
                <a:gd name="T15" fmla="*/ 1 h 13"/>
                <a:gd name="T16" fmla="*/ 77 w 3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">
                  <a:moveTo>
                    <a:pt x="33" y="0"/>
                  </a:moveTo>
                  <a:cubicBezTo>
                    <a:pt x="27" y="0"/>
                    <a:pt x="23" y="2"/>
                    <a:pt x="19" y="4"/>
                  </a:cubicBezTo>
                  <a:cubicBezTo>
                    <a:pt x="14" y="7"/>
                    <a:pt x="9" y="10"/>
                    <a:pt x="2" y="8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10" y="13"/>
                    <a:pt x="15" y="10"/>
                    <a:pt x="21" y="7"/>
                  </a:cubicBezTo>
                  <a:cubicBezTo>
                    <a:pt x="25" y="5"/>
                    <a:pt x="28" y="3"/>
                    <a:pt x="33" y="3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557">
              <a:extLst>
                <a:ext uri="{FF2B5EF4-FFF2-40B4-BE49-F238E27FC236}">
                  <a16:creationId xmlns:a16="http://schemas.microsoft.com/office/drawing/2014/main" id="{30E9C725-D637-9B56-1E5B-9B5F8BCE2637}"/>
                </a:ext>
              </a:extLst>
            </p:cNvPr>
            <p:cNvSpPr/>
            <p:nvPr>
              <p:custDataLst>
                <p:tags r:id="rId573"/>
              </p:custDataLst>
            </p:nvPr>
          </p:nvSpPr>
          <p:spPr bwMode="auto">
            <a:xfrm>
              <a:off x="7587193" y="1555750"/>
              <a:ext cx="71438" cy="30162"/>
            </a:xfrm>
            <a:custGeom>
              <a:avLst/>
              <a:gdLst>
                <a:gd name="T0" fmla="*/ 1 w 34"/>
                <a:gd name="T1" fmla="*/ 0 h 14"/>
                <a:gd name="T2" fmla="*/ 34 w 34"/>
                <a:gd name="T3" fmla="*/ 14 h 14"/>
                <a:gd name="T4" fmla="*/ 74 w 34"/>
                <a:gd name="T5" fmla="*/ 22 h 14"/>
                <a:gd name="T6" fmla="*/ 77 w 34"/>
                <a:gd name="T7" fmla="*/ 26 h 14"/>
                <a:gd name="T8" fmla="*/ 74 w 34"/>
                <a:gd name="T9" fmla="*/ 27 h 14"/>
                <a:gd name="T10" fmla="*/ 30 w 34"/>
                <a:gd name="T11" fmla="*/ 20 h 14"/>
                <a:gd name="T12" fmla="*/ 1 w 34"/>
                <a:gd name="T13" fmla="*/ 7 h 14"/>
                <a:gd name="T14" fmla="*/ 0 w 34"/>
                <a:gd name="T15" fmla="*/ 5 h 14"/>
                <a:gd name="T16" fmla="*/ 1 w 3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4">
                  <a:moveTo>
                    <a:pt x="1" y="0"/>
                  </a:moveTo>
                  <a:cubicBezTo>
                    <a:pt x="7" y="1"/>
                    <a:pt x="11" y="3"/>
                    <a:pt x="15" y="5"/>
                  </a:cubicBezTo>
                  <a:cubicBezTo>
                    <a:pt x="20" y="8"/>
                    <a:pt x="25" y="11"/>
                    <a:pt x="32" y="9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0"/>
                    <a:pt x="33" y="11"/>
                    <a:pt x="32" y="11"/>
                  </a:cubicBezTo>
                  <a:cubicBezTo>
                    <a:pt x="24" y="14"/>
                    <a:pt x="19" y="11"/>
                    <a:pt x="13" y="8"/>
                  </a:cubicBezTo>
                  <a:cubicBezTo>
                    <a:pt x="9" y="6"/>
                    <a:pt x="6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7DDF845-8E8B-AEB7-EDC1-EFB6248A9F69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574300" y="1214462"/>
            <a:ext cx="2052638" cy="5297487"/>
            <a:chOff x="2813050" y="1141413"/>
            <a:chExt cx="2052638" cy="5297487"/>
          </a:xfrm>
        </p:grpSpPr>
        <p:grpSp>
          <p:nvGrpSpPr>
            <p:cNvPr id="25" name="Group 4">
              <a:extLst>
                <a:ext uri="{FF2B5EF4-FFF2-40B4-BE49-F238E27FC236}">
                  <a16:creationId xmlns:a16="http://schemas.microsoft.com/office/drawing/2014/main" id="{17BD62E4-064E-4456-BF66-240B43BB75B5}"/>
                </a:ext>
              </a:extLst>
            </p:cNvPr>
            <p:cNvGrpSpPr/>
            <p:nvPr>
              <p:custDataLst>
                <p:tags r:id="rId183"/>
              </p:custDataLst>
            </p:nvPr>
          </p:nvGrpSpPr>
          <p:grpSpPr>
            <a:xfrm>
              <a:off x="2813050" y="1141413"/>
              <a:ext cx="2052638" cy="5297487"/>
              <a:chOff x="812" y="719"/>
              <a:chExt cx="1293" cy="3337"/>
            </a:xfrm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2964F63D-EB7E-E97D-A442-9A8744420F00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8" y="362"/>
                    </a:moveTo>
                    <a:cubicBezTo>
                      <a:pt x="558" y="362"/>
                      <a:pt x="559" y="361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E4D4FB0-6E3D-C3FB-05BF-DEAED81ACEEF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7EC6758-02AF-F632-CAD9-ACDC43EAC41A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1285" y="3076"/>
                <a:ext cx="75" cy="80"/>
              </a:xfrm>
              <a:custGeom>
                <a:avLst/>
                <a:gdLst>
                  <a:gd name="T0" fmla="*/ 0 w 56"/>
                  <a:gd name="T1" fmla="*/ 100 h 60"/>
                  <a:gd name="T2" fmla="*/ 122 w 56"/>
                  <a:gd name="T3" fmla="*/ 0 h 60"/>
                  <a:gd name="T4" fmla="*/ 112 w 56"/>
                  <a:gd name="T5" fmla="*/ 80 h 60"/>
                  <a:gd name="T6" fmla="*/ 21 w 56"/>
                  <a:gd name="T7" fmla="*/ 112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60">
                    <a:moveTo>
                      <a:pt x="0" y="42"/>
                    </a:moveTo>
                    <a:cubicBezTo>
                      <a:pt x="23" y="60"/>
                      <a:pt x="46" y="16"/>
                      <a:pt x="51" y="0"/>
                    </a:cubicBezTo>
                    <a:cubicBezTo>
                      <a:pt x="52" y="13"/>
                      <a:pt x="56" y="24"/>
                      <a:pt x="47" y="34"/>
                    </a:cubicBezTo>
                    <a:cubicBezTo>
                      <a:pt x="38" y="44"/>
                      <a:pt x="21" y="47"/>
                      <a:pt x="9" y="4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7FCECE1-F2DA-1845-457E-B8CCA3307654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1615" y="3073"/>
                <a:ext cx="54" cy="79"/>
              </a:xfrm>
              <a:custGeom>
                <a:avLst/>
                <a:gdLst>
                  <a:gd name="T0" fmla="*/ 0 w 41"/>
                  <a:gd name="T1" fmla="*/ 111 h 59"/>
                  <a:gd name="T2" fmla="*/ 72 w 41"/>
                  <a:gd name="T3" fmla="*/ 0 h 59"/>
                  <a:gd name="T4" fmla="*/ 12 w 41"/>
                  <a:gd name="T5" fmla="*/ 11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9">
                    <a:moveTo>
                      <a:pt x="0" y="46"/>
                    </a:moveTo>
                    <a:cubicBezTo>
                      <a:pt x="24" y="57"/>
                      <a:pt x="33" y="13"/>
                      <a:pt x="32" y="0"/>
                    </a:cubicBezTo>
                    <a:cubicBezTo>
                      <a:pt x="41" y="19"/>
                      <a:pt x="32" y="59"/>
                      <a:pt x="5" y="4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F021971E-B36D-1125-E167-C1D40C618022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1209" y="1303"/>
                <a:ext cx="211" cy="44"/>
              </a:xfrm>
              <a:custGeom>
                <a:avLst/>
                <a:gdLst>
                  <a:gd name="T0" fmla="*/ 80 w 158"/>
                  <a:gd name="T1" fmla="*/ 31 h 33"/>
                  <a:gd name="T2" fmla="*/ 235 w 158"/>
                  <a:gd name="T3" fmla="*/ 59 h 33"/>
                  <a:gd name="T4" fmla="*/ 377 w 158"/>
                  <a:gd name="T5" fmla="*/ 57 h 33"/>
                  <a:gd name="T6" fmla="*/ 190 w 158"/>
                  <a:gd name="T7" fmla="*/ 16 h 33"/>
                  <a:gd name="T8" fmla="*/ 0 w 158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33">
                    <a:moveTo>
                      <a:pt x="34" y="13"/>
                    </a:moveTo>
                    <a:cubicBezTo>
                      <a:pt x="56" y="14"/>
                      <a:pt x="77" y="21"/>
                      <a:pt x="99" y="25"/>
                    </a:cubicBezTo>
                    <a:cubicBezTo>
                      <a:pt x="116" y="27"/>
                      <a:pt x="144" y="33"/>
                      <a:pt x="158" y="24"/>
                    </a:cubicBezTo>
                    <a:cubicBezTo>
                      <a:pt x="133" y="24"/>
                      <a:pt x="103" y="11"/>
                      <a:pt x="79" y="7"/>
                    </a:cubicBezTo>
                    <a:cubicBezTo>
                      <a:pt x="51" y="2"/>
                      <a:pt x="23" y="0"/>
                      <a:pt x="0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06657B3D-940E-7F97-9CD2-994D09C2ABCE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1636" y="1572"/>
                <a:ext cx="127" cy="332"/>
              </a:xfrm>
              <a:custGeom>
                <a:avLst/>
                <a:gdLst>
                  <a:gd name="T0" fmla="*/ 213 w 95"/>
                  <a:gd name="T1" fmla="*/ 5 h 249"/>
                  <a:gd name="T2" fmla="*/ 214 w 95"/>
                  <a:gd name="T3" fmla="*/ 292 h 249"/>
                  <a:gd name="T4" fmla="*/ 198 w 95"/>
                  <a:gd name="T5" fmla="*/ 421 h 249"/>
                  <a:gd name="T6" fmla="*/ 190 w 95"/>
                  <a:gd name="T7" fmla="*/ 496 h 249"/>
                  <a:gd name="T8" fmla="*/ 168 w 95"/>
                  <a:gd name="T9" fmla="*/ 591 h 249"/>
                  <a:gd name="T10" fmla="*/ 176 w 95"/>
                  <a:gd name="T11" fmla="*/ 468 h 249"/>
                  <a:gd name="T12" fmla="*/ 171 w 95"/>
                  <a:gd name="T13" fmla="*/ 300 h 249"/>
                  <a:gd name="T14" fmla="*/ 95 w 95"/>
                  <a:gd name="T15" fmla="*/ 268 h 249"/>
                  <a:gd name="T16" fmla="*/ 0 w 95"/>
                  <a:gd name="T17" fmla="*/ 236 h 249"/>
                  <a:gd name="T18" fmla="*/ 71 w 95"/>
                  <a:gd name="T19" fmla="*/ 228 h 249"/>
                  <a:gd name="T20" fmla="*/ 150 w 95"/>
                  <a:gd name="T21" fmla="*/ 180 h 249"/>
                  <a:gd name="T22" fmla="*/ 64 w 95"/>
                  <a:gd name="T23" fmla="*/ 129 h 249"/>
                  <a:gd name="T24" fmla="*/ 142 w 95"/>
                  <a:gd name="T25" fmla="*/ 21 h 249"/>
                  <a:gd name="T26" fmla="*/ 206 w 95"/>
                  <a:gd name="T27" fmla="*/ 0 h 2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249">
                    <a:moveTo>
                      <a:pt x="89" y="2"/>
                    </a:moveTo>
                    <a:cubicBezTo>
                      <a:pt x="77" y="41"/>
                      <a:pt x="95" y="83"/>
                      <a:pt x="90" y="123"/>
                    </a:cubicBezTo>
                    <a:cubicBezTo>
                      <a:pt x="88" y="141"/>
                      <a:pt x="85" y="159"/>
                      <a:pt x="83" y="178"/>
                    </a:cubicBezTo>
                    <a:cubicBezTo>
                      <a:pt x="82" y="189"/>
                      <a:pt x="79" y="198"/>
                      <a:pt x="79" y="209"/>
                    </a:cubicBezTo>
                    <a:cubicBezTo>
                      <a:pt x="78" y="222"/>
                      <a:pt x="78" y="238"/>
                      <a:pt x="70" y="249"/>
                    </a:cubicBezTo>
                    <a:cubicBezTo>
                      <a:pt x="77" y="233"/>
                      <a:pt x="73" y="214"/>
                      <a:pt x="74" y="197"/>
                    </a:cubicBezTo>
                    <a:cubicBezTo>
                      <a:pt x="75" y="175"/>
                      <a:pt x="83" y="148"/>
                      <a:pt x="72" y="127"/>
                    </a:cubicBezTo>
                    <a:cubicBezTo>
                      <a:pt x="66" y="115"/>
                      <a:pt x="53" y="117"/>
                      <a:pt x="40" y="113"/>
                    </a:cubicBezTo>
                    <a:cubicBezTo>
                      <a:pt x="26" y="109"/>
                      <a:pt x="13" y="104"/>
                      <a:pt x="0" y="100"/>
                    </a:cubicBezTo>
                    <a:cubicBezTo>
                      <a:pt x="9" y="96"/>
                      <a:pt x="21" y="99"/>
                      <a:pt x="30" y="96"/>
                    </a:cubicBezTo>
                    <a:cubicBezTo>
                      <a:pt x="43" y="92"/>
                      <a:pt x="56" y="86"/>
                      <a:pt x="63" y="76"/>
                    </a:cubicBezTo>
                    <a:cubicBezTo>
                      <a:pt x="86" y="44"/>
                      <a:pt x="46" y="47"/>
                      <a:pt x="27" y="55"/>
                    </a:cubicBezTo>
                    <a:cubicBezTo>
                      <a:pt x="37" y="42"/>
                      <a:pt x="42" y="17"/>
                      <a:pt x="59" y="9"/>
                    </a:cubicBezTo>
                    <a:cubicBezTo>
                      <a:pt x="67" y="6"/>
                      <a:pt x="83" y="10"/>
                      <a:pt x="86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08E35D33-5B43-3D3D-3089-6C2A45F88492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1669" y="1928"/>
                <a:ext cx="67" cy="267"/>
              </a:xfrm>
              <a:custGeom>
                <a:avLst/>
                <a:gdLst>
                  <a:gd name="T0" fmla="*/ 101 w 50"/>
                  <a:gd name="T1" fmla="*/ 95 h 200"/>
                  <a:gd name="T2" fmla="*/ 105 w 50"/>
                  <a:gd name="T3" fmla="*/ 212 h 200"/>
                  <a:gd name="T4" fmla="*/ 91 w 50"/>
                  <a:gd name="T5" fmla="*/ 296 h 200"/>
                  <a:gd name="T6" fmla="*/ 78 w 50"/>
                  <a:gd name="T7" fmla="*/ 378 h 200"/>
                  <a:gd name="T8" fmla="*/ 0 w 50"/>
                  <a:gd name="T9" fmla="*/ 475 h 200"/>
                  <a:gd name="T10" fmla="*/ 58 w 50"/>
                  <a:gd name="T11" fmla="*/ 335 h 200"/>
                  <a:gd name="T12" fmla="*/ 16 w 50"/>
                  <a:gd name="T13" fmla="*/ 310 h 200"/>
                  <a:gd name="T14" fmla="*/ 62 w 50"/>
                  <a:gd name="T15" fmla="*/ 254 h 200"/>
                  <a:gd name="T16" fmla="*/ 91 w 50"/>
                  <a:gd name="T17" fmla="*/ 128 h 200"/>
                  <a:gd name="T18" fmla="*/ 106 w 50"/>
                  <a:gd name="T19" fmla="*/ 69 h 200"/>
                  <a:gd name="T20" fmla="*/ 121 w 50"/>
                  <a:gd name="T21" fmla="*/ 0 h 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200">
                    <a:moveTo>
                      <a:pt x="42" y="40"/>
                    </a:moveTo>
                    <a:cubicBezTo>
                      <a:pt x="46" y="53"/>
                      <a:pt x="43" y="75"/>
                      <a:pt x="43" y="89"/>
                    </a:cubicBezTo>
                    <a:cubicBezTo>
                      <a:pt x="42" y="101"/>
                      <a:pt x="40" y="112"/>
                      <a:pt x="38" y="124"/>
                    </a:cubicBezTo>
                    <a:cubicBezTo>
                      <a:pt x="36" y="136"/>
                      <a:pt x="35" y="148"/>
                      <a:pt x="32" y="159"/>
                    </a:cubicBezTo>
                    <a:cubicBezTo>
                      <a:pt x="27" y="180"/>
                      <a:pt x="16" y="188"/>
                      <a:pt x="0" y="200"/>
                    </a:cubicBezTo>
                    <a:cubicBezTo>
                      <a:pt x="13" y="192"/>
                      <a:pt x="38" y="156"/>
                      <a:pt x="24" y="141"/>
                    </a:cubicBezTo>
                    <a:cubicBezTo>
                      <a:pt x="19" y="136"/>
                      <a:pt x="7" y="139"/>
                      <a:pt x="7" y="130"/>
                    </a:cubicBezTo>
                    <a:cubicBezTo>
                      <a:pt x="7" y="124"/>
                      <a:pt x="22" y="111"/>
                      <a:pt x="25" y="106"/>
                    </a:cubicBezTo>
                    <a:cubicBezTo>
                      <a:pt x="39" y="89"/>
                      <a:pt x="35" y="74"/>
                      <a:pt x="38" y="54"/>
                    </a:cubicBezTo>
                    <a:cubicBezTo>
                      <a:pt x="40" y="45"/>
                      <a:pt x="43" y="37"/>
                      <a:pt x="44" y="29"/>
                    </a:cubicBezTo>
                    <a:cubicBezTo>
                      <a:pt x="45" y="19"/>
                      <a:pt x="41" y="7"/>
                      <a:pt x="50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6EA05033-A1EF-FCDC-38A0-FD8B7C9EEC0C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1585" y="1607"/>
                <a:ext cx="170" cy="70"/>
              </a:xfrm>
              <a:custGeom>
                <a:avLst/>
                <a:gdLst>
                  <a:gd name="T0" fmla="*/ 15 w 127"/>
                  <a:gd name="T1" fmla="*/ 103 h 53"/>
                  <a:gd name="T2" fmla="*/ 185 w 127"/>
                  <a:gd name="T3" fmla="*/ 99 h 53"/>
                  <a:gd name="T4" fmla="*/ 238 w 127"/>
                  <a:gd name="T5" fmla="*/ 15 h 53"/>
                  <a:gd name="T6" fmla="*/ 169 w 127"/>
                  <a:gd name="T7" fmla="*/ 50 h 53"/>
                  <a:gd name="T8" fmla="*/ 0 w 127"/>
                  <a:gd name="T9" fmla="*/ 9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2">
                    <a:moveTo>
                      <a:pt x="6" y="45"/>
                    </a:moveTo>
                    <a:cubicBezTo>
                      <a:pt x="27" y="51"/>
                      <a:pt x="55" y="48"/>
                      <a:pt x="77" y="43"/>
                    </a:cubicBezTo>
                    <a:cubicBezTo>
                      <a:pt x="90" y="40"/>
                      <a:pt x="127" y="18"/>
                      <a:pt x="99" y="6"/>
                    </a:cubicBezTo>
                    <a:cubicBezTo>
                      <a:pt x="84" y="0"/>
                      <a:pt x="79" y="14"/>
                      <a:pt x="70" y="22"/>
                    </a:cubicBezTo>
                    <a:cubicBezTo>
                      <a:pt x="58" y="34"/>
                      <a:pt x="15" y="53"/>
                      <a:pt x="0" y="42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F7AFDA66-A48A-72F0-731D-54CFB946E91B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1814" y="1323"/>
                <a:ext cx="98" cy="389"/>
              </a:xfrm>
              <a:custGeom>
                <a:avLst/>
                <a:gdLst>
                  <a:gd name="T0" fmla="*/ 0 w 74"/>
                  <a:gd name="T1" fmla="*/ 0 h 292"/>
                  <a:gd name="T2" fmla="*/ 121 w 74"/>
                  <a:gd name="T3" fmla="*/ 222 h 292"/>
                  <a:gd name="T4" fmla="*/ 142 w 74"/>
                  <a:gd name="T5" fmla="*/ 490 h 292"/>
                  <a:gd name="T6" fmla="*/ 172 w 74"/>
                  <a:gd name="T7" fmla="*/ 690 h 292"/>
                  <a:gd name="T8" fmla="*/ 107 w 74"/>
                  <a:gd name="T9" fmla="*/ 461 h 292"/>
                  <a:gd name="T10" fmla="*/ 0 w 74"/>
                  <a:gd name="T11" fmla="*/ 0 h 2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292">
                    <a:moveTo>
                      <a:pt x="0" y="0"/>
                    </a:moveTo>
                    <a:cubicBezTo>
                      <a:pt x="16" y="6"/>
                      <a:pt x="37" y="27"/>
                      <a:pt x="52" y="94"/>
                    </a:cubicBezTo>
                    <a:cubicBezTo>
                      <a:pt x="67" y="160"/>
                      <a:pt x="63" y="187"/>
                      <a:pt x="61" y="207"/>
                    </a:cubicBezTo>
                    <a:cubicBezTo>
                      <a:pt x="60" y="227"/>
                      <a:pt x="71" y="262"/>
                      <a:pt x="74" y="292"/>
                    </a:cubicBezTo>
                    <a:cubicBezTo>
                      <a:pt x="70" y="258"/>
                      <a:pt x="50" y="222"/>
                      <a:pt x="46" y="195"/>
                    </a:cubicBezTo>
                    <a:cubicBezTo>
                      <a:pt x="42" y="168"/>
                      <a:pt x="38" y="27"/>
                      <a:pt x="0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9DD7D495-2CFE-F30B-B786-06024659CBB2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1943" y="1947"/>
                <a:ext cx="31" cy="350"/>
              </a:xfrm>
              <a:custGeom>
                <a:avLst/>
                <a:gdLst>
                  <a:gd name="T0" fmla="*/ 7 w 23"/>
                  <a:gd name="T1" fmla="*/ 273 h 263"/>
                  <a:gd name="T2" fmla="*/ 57 w 23"/>
                  <a:gd name="T3" fmla="*/ 620 h 263"/>
                  <a:gd name="T4" fmla="*/ 35 w 23"/>
                  <a:gd name="T5" fmla="*/ 305 h 263"/>
                  <a:gd name="T6" fmla="*/ 1 w 23"/>
                  <a:gd name="T7" fmla="*/ 0 h 263"/>
                  <a:gd name="T8" fmla="*/ 7 w 23"/>
                  <a:gd name="T9" fmla="*/ 273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3">
                    <a:moveTo>
                      <a:pt x="3" y="116"/>
                    </a:moveTo>
                    <a:cubicBezTo>
                      <a:pt x="4" y="138"/>
                      <a:pt x="15" y="231"/>
                      <a:pt x="23" y="263"/>
                    </a:cubicBezTo>
                    <a:cubicBezTo>
                      <a:pt x="21" y="244"/>
                      <a:pt x="15" y="189"/>
                      <a:pt x="14" y="129"/>
                    </a:cubicBezTo>
                    <a:cubicBezTo>
                      <a:pt x="13" y="68"/>
                      <a:pt x="7" y="27"/>
                      <a:pt x="1" y="0"/>
                    </a:cubicBezTo>
                    <a:cubicBezTo>
                      <a:pt x="0" y="28"/>
                      <a:pt x="2" y="90"/>
                      <a:pt x="3" y="116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B97AF5FF-E668-8D14-87CF-29C592DBDB4D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1922" y="2439"/>
                <a:ext cx="92" cy="180"/>
              </a:xfrm>
              <a:custGeom>
                <a:avLst/>
                <a:gdLst>
                  <a:gd name="T0" fmla="*/ 57 w 69"/>
                  <a:gd name="T1" fmla="*/ 23 h 135"/>
                  <a:gd name="T2" fmla="*/ 100 w 69"/>
                  <a:gd name="T3" fmla="*/ 91 h 135"/>
                  <a:gd name="T4" fmla="*/ 148 w 69"/>
                  <a:gd name="T5" fmla="*/ 123 h 135"/>
                  <a:gd name="T6" fmla="*/ 148 w 69"/>
                  <a:gd name="T7" fmla="*/ 193 h 135"/>
                  <a:gd name="T8" fmla="*/ 113 w 69"/>
                  <a:gd name="T9" fmla="*/ 320 h 135"/>
                  <a:gd name="T10" fmla="*/ 133 w 69"/>
                  <a:gd name="T11" fmla="*/ 185 h 135"/>
                  <a:gd name="T12" fmla="*/ 85 w 69"/>
                  <a:gd name="T13" fmla="*/ 144 h 135"/>
                  <a:gd name="T14" fmla="*/ 31 w 69"/>
                  <a:gd name="T15" fmla="*/ 76 h 135"/>
                  <a:gd name="T16" fmla="*/ 36 w 69"/>
                  <a:gd name="T17" fmla="*/ 0 h 135"/>
                  <a:gd name="T18" fmla="*/ 48 w 69"/>
                  <a:gd name="T19" fmla="*/ 15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35">
                    <a:moveTo>
                      <a:pt x="24" y="10"/>
                    </a:moveTo>
                    <a:cubicBezTo>
                      <a:pt x="29" y="20"/>
                      <a:pt x="34" y="30"/>
                      <a:pt x="42" y="38"/>
                    </a:cubicBezTo>
                    <a:cubicBezTo>
                      <a:pt x="47" y="45"/>
                      <a:pt x="56" y="47"/>
                      <a:pt x="62" y="52"/>
                    </a:cubicBezTo>
                    <a:cubicBezTo>
                      <a:pt x="69" y="61"/>
                      <a:pt x="64" y="72"/>
                      <a:pt x="62" y="82"/>
                    </a:cubicBezTo>
                    <a:cubicBezTo>
                      <a:pt x="57" y="99"/>
                      <a:pt x="52" y="118"/>
                      <a:pt x="48" y="135"/>
                    </a:cubicBezTo>
                    <a:cubicBezTo>
                      <a:pt x="51" y="121"/>
                      <a:pt x="61" y="93"/>
                      <a:pt x="56" y="78"/>
                    </a:cubicBezTo>
                    <a:cubicBezTo>
                      <a:pt x="53" y="70"/>
                      <a:pt x="44" y="65"/>
                      <a:pt x="36" y="61"/>
                    </a:cubicBezTo>
                    <a:cubicBezTo>
                      <a:pt x="19" y="53"/>
                      <a:pt x="19" y="51"/>
                      <a:pt x="13" y="32"/>
                    </a:cubicBezTo>
                    <a:cubicBezTo>
                      <a:pt x="10" y="20"/>
                      <a:pt x="0" y="9"/>
                      <a:pt x="15" y="0"/>
                    </a:cubicBezTo>
                    <a:cubicBezTo>
                      <a:pt x="17" y="2"/>
                      <a:pt x="20" y="6"/>
                      <a:pt x="20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57AD2A9A-2D25-F101-1BDA-7A87D0C68F8C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1874" y="2435"/>
                <a:ext cx="77" cy="80"/>
              </a:xfrm>
              <a:custGeom>
                <a:avLst/>
                <a:gdLst>
                  <a:gd name="T0" fmla="*/ 135 w 58"/>
                  <a:gd name="T1" fmla="*/ 33 h 60"/>
                  <a:gd name="T2" fmla="*/ 49 w 58"/>
                  <a:gd name="T3" fmla="*/ 28 h 60"/>
                  <a:gd name="T4" fmla="*/ 15 w 58"/>
                  <a:gd name="T5" fmla="*/ 143 h 60"/>
                  <a:gd name="T6" fmla="*/ 52 w 58"/>
                  <a:gd name="T7" fmla="*/ 57 h 60"/>
                  <a:gd name="T8" fmla="*/ 129 w 58"/>
                  <a:gd name="T9" fmla="*/ 6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0">
                    <a:moveTo>
                      <a:pt x="58" y="14"/>
                    </a:moveTo>
                    <a:cubicBezTo>
                      <a:pt x="49" y="0"/>
                      <a:pt x="34" y="2"/>
                      <a:pt x="21" y="12"/>
                    </a:cubicBezTo>
                    <a:cubicBezTo>
                      <a:pt x="5" y="23"/>
                      <a:pt x="0" y="41"/>
                      <a:pt x="6" y="60"/>
                    </a:cubicBezTo>
                    <a:cubicBezTo>
                      <a:pt x="13" y="47"/>
                      <a:pt x="7" y="32"/>
                      <a:pt x="22" y="24"/>
                    </a:cubicBezTo>
                    <a:cubicBezTo>
                      <a:pt x="34" y="18"/>
                      <a:pt x="45" y="22"/>
                      <a:pt x="55" y="2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87936AC5-ACBD-DBCA-49EC-6EFA83B340E3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2007" y="2407"/>
                <a:ext cx="83" cy="162"/>
              </a:xfrm>
              <a:custGeom>
                <a:avLst/>
                <a:gdLst>
                  <a:gd name="T0" fmla="*/ 0 w 62"/>
                  <a:gd name="T1" fmla="*/ 0 h 122"/>
                  <a:gd name="T2" fmla="*/ 86 w 62"/>
                  <a:gd name="T3" fmla="*/ 135 h 122"/>
                  <a:gd name="T4" fmla="*/ 139 w 62"/>
                  <a:gd name="T5" fmla="*/ 285 h 122"/>
                  <a:gd name="T6" fmla="*/ 112 w 62"/>
                  <a:gd name="T7" fmla="*/ 222 h 122"/>
                  <a:gd name="T8" fmla="*/ 72 w 62"/>
                  <a:gd name="T9" fmla="*/ 187 h 122"/>
                  <a:gd name="T10" fmla="*/ 72 w 62"/>
                  <a:gd name="T11" fmla="*/ 134 h 122"/>
                  <a:gd name="T12" fmla="*/ 56 w 62"/>
                  <a:gd name="T13" fmla="*/ 93 h 122"/>
                  <a:gd name="T14" fmla="*/ 7 w 62"/>
                  <a:gd name="T15" fmla="*/ 9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122">
                    <a:moveTo>
                      <a:pt x="0" y="0"/>
                    </a:moveTo>
                    <a:cubicBezTo>
                      <a:pt x="12" y="19"/>
                      <a:pt x="25" y="38"/>
                      <a:pt x="36" y="58"/>
                    </a:cubicBezTo>
                    <a:cubicBezTo>
                      <a:pt x="44" y="76"/>
                      <a:pt x="62" y="102"/>
                      <a:pt x="58" y="122"/>
                    </a:cubicBezTo>
                    <a:cubicBezTo>
                      <a:pt x="48" y="121"/>
                      <a:pt x="51" y="103"/>
                      <a:pt x="47" y="95"/>
                    </a:cubicBezTo>
                    <a:cubicBezTo>
                      <a:pt x="43" y="85"/>
                      <a:pt x="34" y="87"/>
                      <a:pt x="30" y="80"/>
                    </a:cubicBezTo>
                    <a:cubicBezTo>
                      <a:pt x="26" y="74"/>
                      <a:pt x="31" y="63"/>
                      <a:pt x="30" y="57"/>
                    </a:cubicBezTo>
                    <a:cubicBezTo>
                      <a:pt x="29" y="50"/>
                      <a:pt x="26" y="45"/>
                      <a:pt x="23" y="40"/>
                    </a:cubicBezTo>
                    <a:cubicBezTo>
                      <a:pt x="16" y="29"/>
                      <a:pt x="11" y="14"/>
                      <a:pt x="3" y="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0" name="Freeform 18">
                <a:extLst>
                  <a:ext uri="{FF2B5EF4-FFF2-40B4-BE49-F238E27FC236}">
                    <a16:creationId xmlns:a16="http://schemas.microsoft.com/office/drawing/2014/main" id="{109B7EE7-759A-DD33-BF3E-96C9ADE14B4A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1796" y="1928"/>
                <a:ext cx="99" cy="83"/>
              </a:xfrm>
              <a:custGeom>
                <a:avLst/>
                <a:gdLst>
                  <a:gd name="T0" fmla="*/ 36 w 74"/>
                  <a:gd name="T1" fmla="*/ 23 h 62"/>
                  <a:gd name="T2" fmla="*/ 177 w 74"/>
                  <a:gd name="T3" fmla="*/ 37 h 62"/>
                  <a:gd name="T4" fmla="*/ 100 w 74"/>
                  <a:gd name="T5" fmla="*/ 37 h 62"/>
                  <a:gd name="T6" fmla="*/ 0 w 74"/>
                  <a:gd name="T7" fmla="*/ 1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2">
                    <a:moveTo>
                      <a:pt x="15" y="10"/>
                    </a:moveTo>
                    <a:cubicBezTo>
                      <a:pt x="33" y="12"/>
                      <a:pt x="67" y="62"/>
                      <a:pt x="74" y="16"/>
                    </a:cubicBezTo>
                    <a:cubicBezTo>
                      <a:pt x="65" y="31"/>
                      <a:pt x="52" y="23"/>
                      <a:pt x="42" y="16"/>
                    </a:cubicBezTo>
                    <a:cubicBezTo>
                      <a:pt x="30" y="7"/>
                      <a:pt x="14" y="0"/>
                      <a:pt x="0" y="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9">
                <a:extLst>
                  <a:ext uri="{FF2B5EF4-FFF2-40B4-BE49-F238E27FC236}">
                    <a16:creationId xmlns:a16="http://schemas.microsoft.com/office/drawing/2014/main" id="{0B45C0BA-E2E4-91C9-B38B-941969644E50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1023" y="1932"/>
                <a:ext cx="87" cy="71"/>
              </a:xfrm>
              <a:custGeom>
                <a:avLst/>
                <a:gdLst>
                  <a:gd name="T0" fmla="*/ 9 w 65"/>
                  <a:gd name="T1" fmla="*/ 59 h 53"/>
                  <a:gd name="T2" fmla="*/ 155 w 65"/>
                  <a:gd name="T3" fmla="*/ 23 h 53"/>
                  <a:gd name="T4" fmla="*/ 0 w 65"/>
                  <a:gd name="T5" fmla="*/ 5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2">
                    <a:moveTo>
                      <a:pt x="4" y="25"/>
                    </a:moveTo>
                    <a:cubicBezTo>
                      <a:pt x="13" y="53"/>
                      <a:pt x="52" y="8"/>
                      <a:pt x="65" y="10"/>
                    </a:cubicBezTo>
                    <a:cubicBezTo>
                      <a:pt x="38" y="0"/>
                      <a:pt x="24" y="32"/>
                      <a:pt x="0" y="2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D5D7CE59-EC39-BC7C-23A0-F73E0E3727A8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1109" y="1555"/>
                <a:ext cx="41" cy="384"/>
              </a:xfrm>
              <a:custGeom>
                <a:avLst/>
                <a:gdLst>
                  <a:gd name="T0" fmla="*/ 63 w 31"/>
                  <a:gd name="T1" fmla="*/ 0 h 288"/>
                  <a:gd name="T2" fmla="*/ 63 w 31"/>
                  <a:gd name="T3" fmla="*/ 292 h 288"/>
                  <a:gd name="T4" fmla="*/ 28 w 31"/>
                  <a:gd name="T5" fmla="*/ 599 h 288"/>
                  <a:gd name="T6" fmla="*/ 16 w 31"/>
                  <a:gd name="T7" fmla="*/ 683 h 288"/>
                  <a:gd name="T8" fmla="*/ 22 w 31"/>
                  <a:gd name="T9" fmla="*/ 400 h 288"/>
                  <a:gd name="T10" fmla="*/ 63 w 31"/>
                  <a:gd name="T11" fmla="*/ 0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88">
                    <a:moveTo>
                      <a:pt x="27" y="0"/>
                    </a:moveTo>
                    <a:cubicBezTo>
                      <a:pt x="30" y="21"/>
                      <a:pt x="30" y="84"/>
                      <a:pt x="27" y="123"/>
                    </a:cubicBezTo>
                    <a:cubicBezTo>
                      <a:pt x="25" y="162"/>
                      <a:pt x="17" y="231"/>
                      <a:pt x="12" y="253"/>
                    </a:cubicBezTo>
                    <a:cubicBezTo>
                      <a:pt x="7" y="274"/>
                      <a:pt x="7" y="288"/>
                      <a:pt x="7" y="288"/>
                    </a:cubicBezTo>
                    <a:cubicBezTo>
                      <a:pt x="0" y="257"/>
                      <a:pt x="8" y="189"/>
                      <a:pt x="10" y="169"/>
                    </a:cubicBezTo>
                    <a:cubicBezTo>
                      <a:pt x="11" y="149"/>
                      <a:pt x="31" y="27"/>
                      <a:pt x="27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9DC2312F-86AA-C79A-6065-91974B4888BF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1032" y="1963"/>
                <a:ext cx="97" cy="369"/>
              </a:xfrm>
              <a:custGeom>
                <a:avLst/>
                <a:gdLst>
                  <a:gd name="T0" fmla="*/ 167 w 72"/>
                  <a:gd name="T1" fmla="*/ 0 h 277"/>
                  <a:gd name="T2" fmla="*/ 110 w 72"/>
                  <a:gd name="T3" fmla="*/ 342 h 277"/>
                  <a:gd name="T4" fmla="*/ 0 w 72"/>
                  <a:gd name="T5" fmla="*/ 655 h 277"/>
                  <a:gd name="T6" fmla="*/ 71 w 72"/>
                  <a:gd name="T7" fmla="*/ 358 h 277"/>
                  <a:gd name="T8" fmla="*/ 167 w 72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77">
                    <a:moveTo>
                      <a:pt x="68" y="0"/>
                    </a:moveTo>
                    <a:cubicBezTo>
                      <a:pt x="69" y="30"/>
                      <a:pt x="72" y="78"/>
                      <a:pt x="45" y="145"/>
                    </a:cubicBezTo>
                    <a:cubicBezTo>
                      <a:pt x="18" y="212"/>
                      <a:pt x="4" y="258"/>
                      <a:pt x="0" y="277"/>
                    </a:cubicBezTo>
                    <a:cubicBezTo>
                      <a:pt x="3" y="249"/>
                      <a:pt x="17" y="187"/>
                      <a:pt x="29" y="152"/>
                    </a:cubicBezTo>
                    <a:cubicBezTo>
                      <a:pt x="41" y="117"/>
                      <a:pt x="72" y="25"/>
                      <a:pt x="6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" name="Freeform 22">
                <a:extLst>
                  <a:ext uri="{FF2B5EF4-FFF2-40B4-BE49-F238E27FC236}">
                    <a16:creationId xmlns:a16="http://schemas.microsoft.com/office/drawing/2014/main" id="{FD740115-6AF9-7A92-50F5-745B14C31EB0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899" y="2465"/>
                <a:ext cx="84" cy="143"/>
              </a:xfrm>
              <a:custGeom>
                <a:avLst/>
                <a:gdLst>
                  <a:gd name="T0" fmla="*/ 0 w 63"/>
                  <a:gd name="T1" fmla="*/ 80 h 107"/>
                  <a:gd name="T2" fmla="*/ 91 w 63"/>
                  <a:gd name="T3" fmla="*/ 0 h 107"/>
                  <a:gd name="T4" fmla="*/ 84 w 63"/>
                  <a:gd name="T5" fmla="*/ 84 h 107"/>
                  <a:gd name="T6" fmla="*/ 97 w 63"/>
                  <a:gd name="T7" fmla="*/ 112 h 107"/>
                  <a:gd name="T8" fmla="*/ 133 w 63"/>
                  <a:gd name="T9" fmla="*/ 127 h 107"/>
                  <a:gd name="T10" fmla="*/ 105 w 63"/>
                  <a:gd name="T11" fmla="*/ 176 h 107"/>
                  <a:gd name="T12" fmla="*/ 71 w 63"/>
                  <a:gd name="T13" fmla="*/ 207 h 107"/>
                  <a:gd name="T14" fmla="*/ 55 w 63"/>
                  <a:gd name="T15" fmla="*/ 255 h 107"/>
                  <a:gd name="T16" fmla="*/ 15 w 63"/>
                  <a:gd name="T17" fmla="*/ 91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07">
                    <a:moveTo>
                      <a:pt x="0" y="34"/>
                    </a:moveTo>
                    <a:cubicBezTo>
                      <a:pt x="22" y="31"/>
                      <a:pt x="23" y="11"/>
                      <a:pt x="38" y="0"/>
                    </a:cubicBezTo>
                    <a:cubicBezTo>
                      <a:pt x="43" y="11"/>
                      <a:pt x="31" y="23"/>
                      <a:pt x="35" y="35"/>
                    </a:cubicBezTo>
                    <a:cubicBezTo>
                      <a:pt x="36" y="39"/>
                      <a:pt x="38" y="44"/>
                      <a:pt x="41" y="47"/>
                    </a:cubicBezTo>
                    <a:cubicBezTo>
                      <a:pt x="45" y="50"/>
                      <a:pt x="53" y="50"/>
                      <a:pt x="56" y="53"/>
                    </a:cubicBezTo>
                    <a:cubicBezTo>
                      <a:pt x="63" y="60"/>
                      <a:pt x="49" y="69"/>
                      <a:pt x="44" y="74"/>
                    </a:cubicBezTo>
                    <a:cubicBezTo>
                      <a:pt x="39" y="78"/>
                      <a:pt x="33" y="82"/>
                      <a:pt x="30" y="87"/>
                    </a:cubicBezTo>
                    <a:cubicBezTo>
                      <a:pt x="26" y="94"/>
                      <a:pt x="27" y="101"/>
                      <a:pt x="23" y="107"/>
                    </a:cubicBezTo>
                    <a:cubicBezTo>
                      <a:pt x="16" y="89"/>
                      <a:pt x="6" y="59"/>
                      <a:pt x="6" y="3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23">
                <a:extLst>
                  <a:ext uri="{FF2B5EF4-FFF2-40B4-BE49-F238E27FC236}">
                    <a16:creationId xmlns:a16="http://schemas.microsoft.com/office/drawing/2014/main" id="{838D7BF5-6F5E-7664-89A5-4BA1EE776ECC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1020" y="2355"/>
                <a:ext cx="35" cy="194"/>
              </a:xfrm>
              <a:custGeom>
                <a:avLst/>
                <a:gdLst>
                  <a:gd name="T0" fmla="*/ 30 w 26"/>
                  <a:gd name="T1" fmla="*/ 62 h 146"/>
                  <a:gd name="T2" fmla="*/ 51 w 26"/>
                  <a:gd name="T3" fmla="*/ 173 h 146"/>
                  <a:gd name="T4" fmla="*/ 36 w 26"/>
                  <a:gd name="T5" fmla="*/ 343 h 146"/>
                  <a:gd name="T6" fmla="*/ 5 w 26"/>
                  <a:gd name="T7" fmla="*/ 141 h 146"/>
                  <a:gd name="T8" fmla="*/ 9 w 26"/>
                  <a:gd name="T9" fmla="*/ 76 h 146"/>
                  <a:gd name="T10" fmla="*/ 12 w 26"/>
                  <a:gd name="T11" fmla="*/ 0 h 146"/>
                  <a:gd name="T12" fmla="*/ 30 w 26"/>
                  <a:gd name="T13" fmla="*/ 44 h 146"/>
                  <a:gd name="T14" fmla="*/ 32 w 26"/>
                  <a:gd name="T15" fmla="*/ 77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46">
                    <a:moveTo>
                      <a:pt x="12" y="26"/>
                    </a:moveTo>
                    <a:cubicBezTo>
                      <a:pt x="11" y="45"/>
                      <a:pt x="17" y="56"/>
                      <a:pt x="21" y="74"/>
                    </a:cubicBezTo>
                    <a:cubicBezTo>
                      <a:pt x="26" y="97"/>
                      <a:pt x="23" y="124"/>
                      <a:pt x="15" y="146"/>
                    </a:cubicBezTo>
                    <a:cubicBezTo>
                      <a:pt x="23" y="116"/>
                      <a:pt x="8" y="88"/>
                      <a:pt x="2" y="60"/>
                    </a:cubicBezTo>
                    <a:cubicBezTo>
                      <a:pt x="0" y="48"/>
                      <a:pt x="2" y="43"/>
                      <a:pt x="4" y="32"/>
                    </a:cubicBezTo>
                    <a:cubicBezTo>
                      <a:pt x="5" y="21"/>
                      <a:pt x="2" y="11"/>
                      <a:pt x="5" y="0"/>
                    </a:cubicBezTo>
                    <a:cubicBezTo>
                      <a:pt x="6" y="6"/>
                      <a:pt x="11" y="13"/>
                      <a:pt x="12" y="19"/>
                    </a:cubicBezTo>
                    <a:cubicBezTo>
                      <a:pt x="13" y="24"/>
                      <a:pt x="12" y="28"/>
                      <a:pt x="13" y="3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24">
                <a:extLst>
                  <a:ext uri="{FF2B5EF4-FFF2-40B4-BE49-F238E27FC236}">
                    <a16:creationId xmlns:a16="http://schemas.microsoft.com/office/drawing/2014/main" id="{91259D69-DB28-3CA4-B248-9855538947EB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864" y="2453"/>
                <a:ext cx="72" cy="75"/>
              </a:xfrm>
              <a:custGeom>
                <a:avLst/>
                <a:gdLst>
                  <a:gd name="T0" fmla="*/ 31 w 54"/>
                  <a:gd name="T1" fmla="*/ 94 h 56"/>
                  <a:gd name="T2" fmla="*/ 79 w 54"/>
                  <a:gd name="T3" fmla="*/ 75 h 56"/>
                  <a:gd name="T4" fmla="*/ 128 w 54"/>
                  <a:gd name="T5" fmla="*/ 0 h 56"/>
                  <a:gd name="T6" fmla="*/ 0 w 54"/>
                  <a:gd name="T7" fmla="*/ 13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6">
                    <a:moveTo>
                      <a:pt x="13" y="39"/>
                    </a:moveTo>
                    <a:cubicBezTo>
                      <a:pt x="19" y="34"/>
                      <a:pt x="26" y="34"/>
                      <a:pt x="33" y="31"/>
                    </a:cubicBezTo>
                    <a:cubicBezTo>
                      <a:pt x="46" y="25"/>
                      <a:pt x="49" y="13"/>
                      <a:pt x="54" y="0"/>
                    </a:cubicBezTo>
                    <a:cubicBezTo>
                      <a:pt x="35" y="21"/>
                      <a:pt x="7" y="28"/>
                      <a:pt x="0" y="5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Freeform 25">
                <a:extLst>
                  <a:ext uri="{FF2B5EF4-FFF2-40B4-BE49-F238E27FC236}">
                    <a16:creationId xmlns:a16="http://schemas.microsoft.com/office/drawing/2014/main" id="{142B9F9D-63D6-346E-0EAF-07DCA1509F09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1011" y="1315"/>
                <a:ext cx="120" cy="317"/>
              </a:xfrm>
              <a:custGeom>
                <a:avLst/>
                <a:gdLst>
                  <a:gd name="T0" fmla="*/ 213 w 90"/>
                  <a:gd name="T1" fmla="*/ 0 h 238"/>
                  <a:gd name="T2" fmla="*/ 44 w 90"/>
                  <a:gd name="T3" fmla="*/ 185 h 238"/>
                  <a:gd name="T4" fmla="*/ 1 w 90"/>
                  <a:gd name="T5" fmla="*/ 454 h 238"/>
                  <a:gd name="T6" fmla="*/ 5 w 90"/>
                  <a:gd name="T7" fmla="*/ 562 h 238"/>
                  <a:gd name="T8" fmla="*/ 49 w 90"/>
                  <a:gd name="T9" fmla="*/ 309 h 238"/>
                  <a:gd name="T10" fmla="*/ 213 w 90"/>
                  <a:gd name="T11" fmla="*/ 0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238">
                    <a:moveTo>
                      <a:pt x="90" y="0"/>
                    </a:moveTo>
                    <a:cubicBezTo>
                      <a:pt x="67" y="0"/>
                      <a:pt x="34" y="26"/>
                      <a:pt x="19" y="78"/>
                    </a:cubicBezTo>
                    <a:cubicBezTo>
                      <a:pt x="3" y="130"/>
                      <a:pt x="2" y="173"/>
                      <a:pt x="1" y="192"/>
                    </a:cubicBezTo>
                    <a:cubicBezTo>
                      <a:pt x="0" y="211"/>
                      <a:pt x="6" y="225"/>
                      <a:pt x="2" y="238"/>
                    </a:cubicBezTo>
                    <a:cubicBezTo>
                      <a:pt x="7" y="219"/>
                      <a:pt x="14" y="154"/>
                      <a:pt x="21" y="131"/>
                    </a:cubicBezTo>
                    <a:cubicBezTo>
                      <a:pt x="28" y="109"/>
                      <a:pt x="40" y="9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Freeform 26">
                <a:extLst>
                  <a:ext uri="{FF2B5EF4-FFF2-40B4-BE49-F238E27FC236}">
                    <a16:creationId xmlns:a16="http://schemas.microsoft.com/office/drawing/2014/main" id="{F4748CAC-5B34-1825-D409-6A9D7758A57E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947" y="1963"/>
                <a:ext cx="27" cy="321"/>
              </a:xfrm>
              <a:custGeom>
                <a:avLst/>
                <a:gdLst>
                  <a:gd name="T0" fmla="*/ 0 w 20"/>
                  <a:gd name="T1" fmla="*/ 570 h 241"/>
                  <a:gd name="T2" fmla="*/ 16 w 20"/>
                  <a:gd name="T3" fmla="*/ 309 h 241"/>
                  <a:gd name="T4" fmla="*/ 42 w 20"/>
                  <a:gd name="T5" fmla="*/ 0 h 241"/>
                  <a:gd name="T6" fmla="*/ 43 w 20"/>
                  <a:gd name="T7" fmla="*/ 232 h 241"/>
                  <a:gd name="T8" fmla="*/ 0 w 20"/>
                  <a:gd name="T9" fmla="*/ 57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1">
                    <a:moveTo>
                      <a:pt x="0" y="241"/>
                    </a:moveTo>
                    <a:cubicBezTo>
                      <a:pt x="0" y="234"/>
                      <a:pt x="7" y="175"/>
                      <a:pt x="7" y="131"/>
                    </a:cubicBezTo>
                    <a:cubicBezTo>
                      <a:pt x="7" y="82"/>
                      <a:pt x="10" y="34"/>
                      <a:pt x="17" y="0"/>
                    </a:cubicBezTo>
                    <a:cubicBezTo>
                      <a:pt x="14" y="21"/>
                      <a:pt x="17" y="66"/>
                      <a:pt x="18" y="98"/>
                    </a:cubicBezTo>
                    <a:cubicBezTo>
                      <a:pt x="20" y="130"/>
                      <a:pt x="10" y="211"/>
                      <a:pt x="0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27">
                <a:extLst>
                  <a:ext uri="{FF2B5EF4-FFF2-40B4-BE49-F238E27FC236}">
                    <a16:creationId xmlns:a16="http://schemas.microsoft.com/office/drawing/2014/main" id="{1CF8156B-F659-9CC4-B72E-D982F4D1209F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1175" y="1800"/>
                <a:ext cx="40" cy="344"/>
              </a:xfrm>
              <a:custGeom>
                <a:avLst/>
                <a:gdLst>
                  <a:gd name="T0" fmla="*/ 1 w 30"/>
                  <a:gd name="T1" fmla="*/ 0 h 258"/>
                  <a:gd name="T2" fmla="*/ 28 w 30"/>
                  <a:gd name="T3" fmla="*/ 197 h 258"/>
                  <a:gd name="T4" fmla="*/ 41 w 30"/>
                  <a:gd name="T5" fmla="*/ 420 h 258"/>
                  <a:gd name="T6" fmla="*/ 71 w 30"/>
                  <a:gd name="T7" fmla="*/ 612 h 258"/>
                  <a:gd name="T8" fmla="*/ 69 w 30"/>
                  <a:gd name="T9" fmla="*/ 400 h 258"/>
                  <a:gd name="T10" fmla="*/ 55 w 30"/>
                  <a:gd name="T11" fmla="*/ 172 h 258"/>
                  <a:gd name="T12" fmla="*/ 1 w 30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8">
                    <a:moveTo>
                      <a:pt x="1" y="0"/>
                    </a:moveTo>
                    <a:cubicBezTo>
                      <a:pt x="6" y="37"/>
                      <a:pt x="6" y="51"/>
                      <a:pt x="12" y="83"/>
                    </a:cubicBezTo>
                    <a:cubicBezTo>
                      <a:pt x="17" y="115"/>
                      <a:pt x="14" y="134"/>
                      <a:pt x="17" y="177"/>
                    </a:cubicBezTo>
                    <a:cubicBezTo>
                      <a:pt x="21" y="221"/>
                      <a:pt x="22" y="242"/>
                      <a:pt x="30" y="258"/>
                    </a:cubicBezTo>
                    <a:cubicBezTo>
                      <a:pt x="28" y="232"/>
                      <a:pt x="28" y="193"/>
                      <a:pt x="29" y="169"/>
                    </a:cubicBezTo>
                    <a:cubicBezTo>
                      <a:pt x="30" y="145"/>
                      <a:pt x="29" y="93"/>
                      <a:pt x="23" y="73"/>
                    </a:cubicBezTo>
                    <a:cubicBezTo>
                      <a:pt x="17" y="5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28">
                <a:extLst>
                  <a:ext uri="{FF2B5EF4-FFF2-40B4-BE49-F238E27FC236}">
                    <a16:creationId xmlns:a16="http://schemas.microsoft.com/office/drawing/2014/main" id="{166E0F30-73AE-E595-D570-687178EA6D00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1712" y="2484"/>
                <a:ext cx="55" cy="476"/>
              </a:xfrm>
              <a:custGeom>
                <a:avLst/>
                <a:gdLst>
                  <a:gd name="T0" fmla="*/ 62 w 41"/>
                  <a:gd name="T1" fmla="*/ 404 h 357"/>
                  <a:gd name="T2" fmla="*/ 0 w 41"/>
                  <a:gd name="T3" fmla="*/ 847 h 357"/>
                  <a:gd name="T4" fmla="*/ 78 w 41"/>
                  <a:gd name="T5" fmla="*/ 532 h 357"/>
                  <a:gd name="T6" fmla="*/ 63 w 41"/>
                  <a:gd name="T7" fmla="*/ 0 h 357"/>
                  <a:gd name="T8" fmla="*/ 62 w 41"/>
                  <a:gd name="T9" fmla="*/ 404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7">
                    <a:moveTo>
                      <a:pt x="25" y="170"/>
                    </a:moveTo>
                    <a:cubicBezTo>
                      <a:pt x="26" y="211"/>
                      <a:pt x="6" y="333"/>
                      <a:pt x="0" y="357"/>
                    </a:cubicBezTo>
                    <a:cubicBezTo>
                      <a:pt x="11" y="330"/>
                      <a:pt x="23" y="295"/>
                      <a:pt x="32" y="224"/>
                    </a:cubicBezTo>
                    <a:cubicBezTo>
                      <a:pt x="41" y="153"/>
                      <a:pt x="38" y="52"/>
                      <a:pt x="26" y="0"/>
                    </a:cubicBezTo>
                    <a:cubicBezTo>
                      <a:pt x="28" y="41"/>
                      <a:pt x="21" y="137"/>
                      <a:pt x="25" y="17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29">
                <a:extLst>
                  <a:ext uri="{FF2B5EF4-FFF2-40B4-BE49-F238E27FC236}">
                    <a16:creationId xmlns:a16="http://schemas.microsoft.com/office/drawing/2014/main" id="{B844975E-EE3C-4EFD-38BE-A6B22C6D8816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1222" y="3283"/>
                <a:ext cx="83" cy="441"/>
              </a:xfrm>
              <a:custGeom>
                <a:avLst/>
                <a:gdLst>
                  <a:gd name="T0" fmla="*/ 33 w 62"/>
                  <a:gd name="T1" fmla="*/ 0 h 331"/>
                  <a:gd name="T2" fmla="*/ 42 w 62"/>
                  <a:gd name="T3" fmla="*/ 412 h 331"/>
                  <a:gd name="T4" fmla="*/ 149 w 62"/>
                  <a:gd name="T5" fmla="*/ 783 h 331"/>
                  <a:gd name="T6" fmla="*/ 67 w 62"/>
                  <a:gd name="T7" fmla="*/ 397 h 331"/>
                  <a:gd name="T8" fmla="*/ 33 w 62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331">
                    <a:moveTo>
                      <a:pt x="14" y="0"/>
                    </a:moveTo>
                    <a:cubicBezTo>
                      <a:pt x="13" y="41"/>
                      <a:pt x="0" y="96"/>
                      <a:pt x="17" y="174"/>
                    </a:cubicBezTo>
                    <a:cubicBezTo>
                      <a:pt x="33" y="252"/>
                      <a:pt x="56" y="305"/>
                      <a:pt x="62" y="331"/>
                    </a:cubicBezTo>
                    <a:cubicBezTo>
                      <a:pt x="54" y="297"/>
                      <a:pt x="33" y="199"/>
                      <a:pt x="28" y="168"/>
                    </a:cubicBezTo>
                    <a:cubicBezTo>
                      <a:pt x="24" y="137"/>
                      <a:pt x="12" y="44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30">
                <a:extLst>
                  <a:ext uri="{FF2B5EF4-FFF2-40B4-BE49-F238E27FC236}">
                    <a16:creationId xmlns:a16="http://schemas.microsoft.com/office/drawing/2014/main" id="{D57BECC0-960A-1895-28DA-5E3E9A4E401F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1386" y="2583"/>
                <a:ext cx="56" cy="581"/>
              </a:xfrm>
              <a:custGeom>
                <a:avLst/>
                <a:gdLst>
                  <a:gd name="T0" fmla="*/ 21 w 42"/>
                  <a:gd name="T1" fmla="*/ 576 h 436"/>
                  <a:gd name="T2" fmla="*/ 7 w 42"/>
                  <a:gd name="T3" fmla="*/ 1031 h 436"/>
                  <a:gd name="T4" fmla="*/ 43 w 42"/>
                  <a:gd name="T5" fmla="*/ 678 h 436"/>
                  <a:gd name="T6" fmla="*/ 100 w 42"/>
                  <a:gd name="T7" fmla="*/ 0 h 436"/>
                  <a:gd name="T8" fmla="*/ 21 w 42"/>
                  <a:gd name="T9" fmla="*/ 576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6">
                    <a:moveTo>
                      <a:pt x="9" y="243"/>
                    </a:moveTo>
                    <a:cubicBezTo>
                      <a:pt x="0" y="302"/>
                      <a:pt x="5" y="397"/>
                      <a:pt x="3" y="436"/>
                    </a:cubicBezTo>
                    <a:cubicBezTo>
                      <a:pt x="1" y="406"/>
                      <a:pt x="6" y="383"/>
                      <a:pt x="18" y="287"/>
                    </a:cubicBezTo>
                    <a:cubicBezTo>
                      <a:pt x="29" y="191"/>
                      <a:pt x="42" y="35"/>
                      <a:pt x="42" y="0"/>
                    </a:cubicBezTo>
                    <a:cubicBezTo>
                      <a:pt x="39" y="16"/>
                      <a:pt x="15" y="170"/>
                      <a:pt x="9" y="243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31">
                <a:extLst>
                  <a:ext uri="{FF2B5EF4-FFF2-40B4-BE49-F238E27FC236}">
                    <a16:creationId xmlns:a16="http://schemas.microsoft.com/office/drawing/2014/main" id="{8EC7D2D5-44EA-AC2C-055A-B5228BA9A831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1386" y="3227"/>
                <a:ext cx="35" cy="410"/>
              </a:xfrm>
              <a:custGeom>
                <a:avLst/>
                <a:gdLst>
                  <a:gd name="T0" fmla="*/ 20 w 26"/>
                  <a:gd name="T1" fmla="*/ 0 h 308"/>
                  <a:gd name="T2" fmla="*/ 62 w 26"/>
                  <a:gd name="T3" fmla="*/ 354 h 308"/>
                  <a:gd name="T4" fmla="*/ 22 w 26"/>
                  <a:gd name="T5" fmla="*/ 727 h 308"/>
                  <a:gd name="T6" fmla="*/ 32 w 26"/>
                  <a:gd name="T7" fmla="*/ 269 h 308"/>
                  <a:gd name="T8" fmla="*/ 20 w 26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8">
                    <a:moveTo>
                      <a:pt x="8" y="0"/>
                    </a:moveTo>
                    <a:cubicBezTo>
                      <a:pt x="14" y="28"/>
                      <a:pt x="26" y="109"/>
                      <a:pt x="25" y="150"/>
                    </a:cubicBezTo>
                    <a:cubicBezTo>
                      <a:pt x="24" y="191"/>
                      <a:pt x="13" y="241"/>
                      <a:pt x="9" y="308"/>
                    </a:cubicBezTo>
                    <a:cubicBezTo>
                      <a:pt x="3" y="277"/>
                      <a:pt x="14" y="150"/>
                      <a:pt x="13" y="114"/>
                    </a:cubicBezTo>
                    <a:cubicBezTo>
                      <a:pt x="12" y="79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">
                <a:extLst>
                  <a:ext uri="{FF2B5EF4-FFF2-40B4-BE49-F238E27FC236}">
                    <a16:creationId xmlns:a16="http://schemas.microsoft.com/office/drawing/2014/main" id="{8845C076-9FFC-BD10-E181-054233FC317D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1386" y="3793"/>
                <a:ext cx="39" cy="183"/>
              </a:xfrm>
              <a:custGeom>
                <a:avLst/>
                <a:gdLst>
                  <a:gd name="T0" fmla="*/ 36 w 29"/>
                  <a:gd name="T1" fmla="*/ 31 h 137"/>
                  <a:gd name="T2" fmla="*/ 36 w 29"/>
                  <a:gd name="T3" fmla="*/ 106 h 137"/>
                  <a:gd name="T4" fmla="*/ 56 w 29"/>
                  <a:gd name="T5" fmla="*/ 164 h 137"/>
                  <a:gd name="T6" fmla="*/ 27 w 29"/>
                  <a:gd name="T7" fmla="*/ 326 h 137"/>
                  <a:gd name="T8" fmla="*/ 40 w 29"/>
                  <a:gd name="T9" fmla="*/ 234 h 137"/>
                  <a:gd name="T10" fmla="*/ 42 w 29"/>
                  <a:gd name="T11" fmla="*/ 203 h 137"/>
                  <a:gd name="T12" fmla="*/ 12 w 29"/>
                  <a:gd name="T13" fmla="*/ 186 h 137"/>
                  <a:gd name="T14" fmla="*/ 20 w 29"/>
                  <a:gd name="T15" fmla="*/ 122 h 137"/>
                  <a:gd name="T16" fmla="*/ 31 w 29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7">
                    <a:moveTo>
                      <a:pt x="15" y="13"/>
                    </a:moveTo>
                    <a:cubicBezTo>
                      <a:pt x="19" y="24"/>
                      <a:pt x="13" y="34"/>
                      <a:pt x="15" y="44"/>
                    </a:cubicBezTo>
                    <a:cubicBezTo>
                      <a:pt x="17" y="52"/>
                      <a:pt x="21" y="60"/>
                      <a:pt x="23" y="69"/>
                    </a:cubicBezTo>
                    <a:cubicBezTo>
                      <a:pt x="29" y="95"/>
                      <a:pt x="20" y="112"/>
                      <a:pt x="11" y="137"/>
                    </a:cubicBezTo>
                    <a:cubicBezTo>
                      <a:pt x="9" y="125"/>
                      <a:pt x="15" y="110"/>
                      <a:pt x="16" y="98"/>
                    </a:cubicBezTo>
                    <a:cubicBezTo>
                      <a:pt x="17" y="94"/>
                      <a:pt x="19" y="89"/>
                      <a:pt x="17" y="85"/>
                    </a:cubicBezTo>
                    <a:cubicBezTo>
                      <a:pt x="13" y="79"/>
                      <a:pt x="7" y="82"/>
                      <a:pt x="5" y="78"/>
                    </a:cubicBezTo>
                    <a:cubicBezTo>
                      <a:pt x="0" y="72"/>
                      <a:pt x="7" y="58"/>
                      <a:pt x="8" y="51"/>
                    </a:cubicBezTo>
                    <a:cubicBezTo>
                      <a:pt x="10" y="34"/>
                      <a:pt x="12" y="16"/>
                      <a:pt x="13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3">
                <a:extLst>
                  <a:ext uri="{FF2B5EF4-FFF2-40B4-BE49-F238E27FC236}">
                    <a16:creationId xmlns:a16="http://schemas.microsoft.com/office/drawing/2014/main" id="{D2834A97-F627-EBCF-170C-E3E666A13D9F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1336" y="3960"/>
                <a:ext cx="76" cy="85"/>
              </a:xfrm>
              <a:custGeom>
                <a:avLst/>
                <a:gdLst>
                  <a:gd name="T0" fmla="*/ 27 w 57"/>
                  <a:gd name="T1" fmla="*/ 150 h 64"/>
                  <a:gd name="T2" fmla="*/ 107 w 57"/>
                  <a:gd name="T3" fmla="*/ 108 h 64"/>
                  <a:gd name="T4" fmla="*/ 127 w 57"/>
                  <a:gd name="T5" fmla="*/ 0 h 64"/>
                  <a:gd name="T6" fmla="*/ 73 w 57"/>
                  <a:gd name="T7" fmla="*/ 76 h 64"/>
                  <a:gd name="T8" fmla="*/ 0 w 57"/>
                  <a:gd name="T9" fmla="*/ 13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4">
                    <a:moveTo>
                      <a:pt x="11" y="64"/>
                    </a:moveTo>
                    <a:cubicBezTo>
                      <a:pt x="26" y="63"/>
                      <a:pt x="36" y="58"/>
                      <a:pt x="45" y="46"/>
                    </a:cubicBezTo>
                    <a:cubicBezTo>
                      <a:pt x="57" y="31"/>
                      <a:pt x="54" y="18"/>
                      <a:pt x="53" y="0"/>
                    </a:cubicBezTo>
                    <a:cubicBezTo>
                      <a:pt x="45" y="11"/>
                      <a:pt x="50" y="33"/>
                      <a:pt x="31" y="32"/>
                    </a:cubicBezTo>
                    <a:cubicBezTo>
                      <a:pt x="33" y="51"/>
                      <a:pt x="17" y="56"/>
                      <a:pt x="0" y="5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4">
                <a:extLst>
                  <a:ext uri="{FF2B5EF4-FFF2-40B4-BE49-F238E27FC236}">
                    <a16:creationId xmlns:a16="http://schemas.microsoft.com/office/drawing/2014/main" id="{338D14E7-D3BC-4F73-79EB-263E6FBDD7CB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1508" y="3933"/>
                <a:ext cx="65" cy="108"/>
              </a:xfrm>
              <a:custGeom>
                <a:avLst/>
                <a:gdLst>
                  <a:gd name="T0" fmla="*/ 0 w 49"/>
                  <a:gd name="T1" fmla="*/ 5 h 81"/>
                  <a:gd name="T2" fmla="*/ 16 w 49"/>
                  <a:gd name="T3" fmla="*/ 85 h 81"/>
                  <a:gd name="T4" fmla="*/ 33 w 49"/>
                  <a:gd name="T5" fmla="*/ 143 h 81"/>
                  <a:gd name="T6" fmla="*/ 65 w 49"/>
                  <a:gd name="T7" fmla="*/ 185 h 81"/>
                  <a:gd name="T8" fmla="*/ 114 w 49"/>
                  <a:gd name="T9" fmla="*/ 176 h 81"/>
                  <a:gd name="T10" fmla="*/ 54 w 49"/>
                  <a:gd name="T11" fmla="*/ 101 h 81"/>
                  <a:gd name="T12" fmla="*/ 33 w 49"/>
                  <a:gd name="T13" fmla="*/ 57 h 81"/>
                  <a:gd name="T14" fmla="*/ 7 w 49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0" y="2"/>
                    </a:moveTo>
                    <a:cubicBezTo>
                      <a:pt x="8" y="11"/>
                      <a:pt x="7" y="25"/>
                      <a:pt x="7" y="36"/>
                    </a:cubicBezTo>
                    <a:cubicBezTo>
                      <a:pt x="7" y="48"/>
                      <a:pt x="10" y="49"/>
                      <a:pt x="14" y="60"/>
                    </a:cubicBezTo>
                    <a:cubicBezTo>
                      <a:pt x="18" y="70"/>
                      <a:pt x="15" y="74"/>
                      <a:pt x="28" y="78"/>
                    </a:cubicBezTo>
                    <a:cubicBezTo>
                      <a:pt x="34" y="79"/>
                      <a:pt x="46" y="81"/>
                      <a:pt x="49" y="74"/>
                    </a:cubicBezTo>
                    <a:cubicBezTo>
                      <a:pt x="24" y="77"/>
                      <a:pt x="21" y="62"/>
                      <a:pt x="23" y="43"/>
                    </a:cubicBezTo>
                    <a:cubicBezTo>
                      <a:pt x="17" y="40"/>
                      <a:pt x="17" y="30"/>
                      <a:pt x="14" y="24"/>
                    </a:cubicBezTo>
                    <a:cubicBezTo>
                      <a:pt x="11" y="16"/>
                      <a:pt x="2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5">
                <a:extLst>
                  <a:ext uri="{FF2B5EF4-FFF2-40B4-BE49-F238E27FC236}">
                    <a16:creationId xmlns:a16="http://schemas.microsoft.com/office/drawing/2014/main" id="{BEF9CBDC-76F8-16C8-956D-372CC308B7ED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1497" y="3235"/>
                <a:ext cx="28" cy="448"/>
              </a:xfrm>
              <a:custGeom>
                <a:avLst/>
                <a:gdLst>
                  <a:gd name="T0" fmla="*/ 48 w 21"/>
                  <a:gd name="T1" fmla="*/ 773 h 336"/>
                  <a:gd name="T2" fmla="*/ 15 w 21"/>
                  <a:gd name="T3" fmla="*/ 427 h 336"/>
                  <a:gd name="T4" fmla="*/ 43 w 21"/>
                  <a:gd name="T5" fmla="*/ 0 h 336"/>
                  <a:gd name="T6" fmla="*/ 43 w 21"/>
                  <a:gd name="T7" fmla="*/ 315 h 336"/>
                  <a:gd name="T8" fmla="*/ 48 w 21"/>
                  <a:gd name="T9" fmla="*/ 773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6">
                    <a:moveTo>
                      <a:pt x="20" y="326"/>
                    </a:moveTo>
                    <a:cubicBezTo>
                      <a:pt x="18" y="336"/>
                      <a:pt x="11" y="247"/>
                      <a:pt x="6" y="180"/>
                    </a:cubicBezTo>
                    <a:cubicBezTo>
                      <a:pt x="0" y="114"/>
                      <a:pt x="8" y="45"/>
                      <a:pt x="18" y="0"/>
                    </a:cubicBezTo>
                    <a:cubicBezTo>
                      <a:pt x="17" y="15"/>
                      <a:pt x="16" y="103"/>
                      <a:pt x="18" y="133"/>
                    </a:cubicBezTo>
                    <a:cubicBezTo>
                      <a:pt x="21" y="164"/>
                      <a:pt x="21" y="315"/>
                      <a:pt x="20" y="3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6">
                <a:extLst>
                  <a:ext uri="{FF2B5EF4-FFF2-40B4-BE49-F238E27FC236}">
                    <a16:creationId xmlns:a16="http://schemas.microsoft.com/office/drawing/2014/main" id="{91C2B18F-1633-B19B-4E6A-2587D45CDC3B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1629" y="3285"/>
                <a:ext cx="63" cy="402"/>
              </a:xfrm>
              <a:custGeom>
                <a:avLst/>
                <a:gdLst>
                  <a:gd name="T0" fmla="*/ 0 w 47"/>
                  <a:gd name="T1" fmla="*/ 717 h 301"/>
                  <a:gd name="T2" fmla="*/ 84 w 47"/>
                  <a:gd name="T3" fmla="*/ 369 h 301"/>
                  <a:gd name="T4" fmla="*/ 91 w 47"/>
                  <a:gd name="T5" fmla="*/ 0 h 301"/>
                  <a:gd name="T6" fmla="*/ 63 w 47"/>
                  <a:gd name="T7" fmla="*/ 363 h 301"/>
                  <a:gd name="T8" fmla="*/ 0 w 47"/>
                  <a:gd name="T9" fmla="*/ 71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01">
                    <a:moveTo>
                      <a:pt x="0" y="301"/>
                    </a:moveTo>
                    <a:cubicBezTo>
                      <a:pt x="5" y="277"/>
                      <a:pt x="23" y="201"/>
                      <a:pt x="35" y="155"/>
                    </a:cubicBezTo>
                    <a:cubicBezTo>
                      <a:pt x="47" y="109"/>
                      <a:pt x="39" y="31"/>
                      <a:pt x="38" y="0"/>
                    </a:cubicBezTo>
                    <a:cubicBezTo>
                      <a:pt x="34" y="31"/>
                      <a:pt x="34" y="120"/>
                      <a:pt x="26" y="153"/>
                    </a:cubicBezTo>
                    <a:cubicBezTo>
                      <a:pt x="18" y="186"/>
                      <a:pt x="5" y="276"/>
                      <a:pt x="0" y="301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Freeform 37">
                <a:extLst>
                  <a:ext uri="{FF2B5EF4-FFF2-40B4-BE49-F238E27FC236}">
                    <a16:creationId xmlns:a16="http://schemas.microsoft.com/office/drawing/2014/main" id="{50B8D0B3-5584-B7BF-930A-719AE94C7240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1603" y="3959"/>
                <a:ext cx="105" cy="82"/>
              </a:xfrm>
              <a:custGeom>
                <a:avLst/>
                <a:gdLst>
                  <a:gd name="T0" fmla="*/ 82 w 79"/>
                  <a:gd name="T1" fmla="*/ 135 h 62"/>
                  <a:gd name="T2" fmla="*/ 122 w 79"/>
                  <a:gd name="T3" fmla="*/ 108 h 62"/>
                  <a:gd name="T4" fmla="*/ 170 w 79"/>
                  <a:gd name="T5" fmla="*/ 87 h 62"/>
                  <a:gd name="T6" fmla="*/ 152 w 79"/>
                  <a:gd name="T7" fmla="*/ 0 h 62"/>
                  <a:gd name="T8" fmla="*/ 117 w 79"/>
                  <a:gd name="T9" fmla="*/ 63 h 62"/>
                  <a:gd name="T10" fmla="*/ 86 w 79"/>
                  <a:gd name="T11" fmla="*/ 63 h 62"/>
                  <a:gd name="T12" fmla="*/ 82 w 79"/>
                  <a:gd name="T13" fmla="*/ 91 h 62"/>
                  <a:gd name="T14" fmla="*/ 28 w 79"/>
                  <a:gd name="T15" fmla="*/ 94 h 62"/>
                  <a:gd name="T16" fmla="*/ 16 w 79"/>
                  <a:gd name="T17" fmla="*/ 12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35" y="58"/>
                    </a:moveTo>
                    <a:cubicBezTo>
                      <a:pt x="45" y="62"/>
                      <a:pt x="45" y="51"/>
                      <a:pt x="52" y="47"/>
                    </a:cubicBezTo>
                    <a:cubicBezTo>
                      <a:pt x="58" y="43"/>
                      <a:pt x="67" y="48"/>
                      <a:pt x="72" y="38"/>
                    </a:cubicBezTo>
                    <a:cubicBezTo>
                      <a:pt x="79" y="26"/>
                      <a:pt x="72" y="11"/>
                      <a:pt x="65" y="0"/>
                    </a:cubicBezTo>
                    <a:cubicBezTo>
                      <a:pt x="64" y="18"/>
                      <a:pt x="71" y="26"/>
                      <a:pt x="50" y="27"/>
                    </a:cubicBezTo>
                    <a:cubicBezTo>
                      <a:pt x="48" y="27"/>
                      <a:pt x="39" y="26"/>
                      <a:pt x="37" y="27"/>
                    </a:cubicBezTo>
                    <a:cubicBezTo>
                      <a:pt x="33" y="31"/>
                      <a:pt x="37" y="37"/>
                      <a:pt x="35" y="39"/>
                    </a:cubicBezTo>
                    <a:cubicBezTo>
                      <a:pt x="29" y="46"/>
                      <a:pt x="20" y="39"/>
                      <a:pt x="12" y="41"/>
                    </a:cubicBezTo>
                    <a:cubicBezTo>
                      <a:pt x="0" y="44"/>
                      <a:pt x="5" y="56"/>
                      <a:pt x="7" y="5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" name="Freeform 38">
                <a:extLst>
                  <a:ext uri="{FF2B5EF4-FFF2-40B4-BE49-F238E27FC236}">
                    <a16:creationId xmlns:a16="http://schemas.microsoft.com/office/drawing/2014/main" id="{CACDC32E-8BC4-D439-0BB2-A96B4DDC3929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1442" y="1287"/>
                <a:ext cx="64" cy="65"/>
              </a:xfrm>
              <a:custGeom>
                <a:avLst/>
                <a:gdLst>
                  <a:gd name="T0" fmla="*/ 101 w 48"/>
                  <a:gd name="T1" fmla="*/ 0 h 49"/>
                  <a:gd name="T2" fmla="*/ 0 w 48"/>
                  <a:gd name="T3" fmla="*/ 102 h 49"/>
                  <a:gd name="T4" fmla="*/ 79 w 48"/>
                  <a:gd name="T5" fmla="*/ 80 h 49"/>
                  <a:gd name="T6" fmla="*/ 107 w 48"/>
                  <a:gd name="T7" fmla="*/ 12 h 49"/>
                  <a:gd name="T8" fmla="*/ 113 w 48"/>
                  <a:gd name="T9" fmla="*/ 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3" y="0"/>
                    </a:moveTo>
                    <a:cubicBezTo>
                      <a:pt x="32" y="16"/>
                      <a:pt x="25" y="47"/>
                      <a:pt x="0" y="44"/>
                    </a:cubicBezTo>
                    <a:cubicBezTo>
                      <a:pt x="15" y="45"/>
                      <a:pt x="22" y="49"/>
                      <a:pt x="33" y="34"/>
                    </a:cubicBezTo>
                    <a:cubicBezTo>
                      <a:pt x="40" y="26"/>
                      <a:pt x="48" y="15"/>
                      <a:pt x="45" y="5"/>
                    </a:cubicBezTo>
                    <a:cubicBezTo>
                      <a:pt x="46" y="4"/>
                      <a:pt x="47" y="3"/>
                      <a:pt x="4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1" name="Freeform 39">
                <a:extLst>
                  <a:ext uri="{FF2B5EF4-FFF2-40B4-BE49-F238E27FC236}">
                    <a16:creationId xmlns:a16="http://schemas.microsoft.com/office/drawing/2014/main" id="{0DA09F2E-72F3-E91C-D61E-9FBC2CF6C733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1235" y="1329"/>
                <a:ext cx="161" cy="23"/>
              </a:xfrm>
              <a:custGeom>
                <a:avLst/>
                <a:gdLst>
                  <a:gd name="T0" fmla="*/ 0 w 120"/>
                  <a:gd name="T1" fmla="*/ 0 h 17"/>
                  <a:gd name="T2" fmla="*/ 122 w 120"/>
                  <a:gd name="T3" fmla="*/ 12 h 17"/>
                  <a:gd name="T4" fmla="*/ 290 w 120"/>
                  <a:gd name="T5" fmla="*/ 27 h 17"/>
                  <a:gd name="T6" fmla="*/ 176 w 120"/>
                  <a:gd name="T7" fmla="*/ 35 h 17"/>
                  <a:gd name="T8" fmla="*/ 64 w 120"/>
                  <a:gd name="T9" fmla="*/ 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7">
                    <a:moveTo>
                      <a:pt x="0" y="0"/>
                    </a:moveTo>
                    <a:cubicBezTo>
                      <a:pt x="17" y="0"/>
                      <a:pt x="33" y="3"/>
                      <a:pt x="51" y="5"/>
                    </a:cubicBezTo>
                    <a:cubicBezTo>
                      <a:pt x="73" y="7"/>
                      <a:pt x="97" y="7"/>
                      <a:pt x="120" y="11"/>
                    </a:cubicBezTo>
                    <a:cubicBezTo>
                      <a:pt x="104" y="13"/>
                      <a:pt x="89" y="17"/>
                      <a:pt x="73" y="14"/>
                    </a:cubicBezTo>
                    <a:cubicBezTo>
                      <a:pt x="57" y="11"/>
                      <a:pt x="44" y="2"/>
                      <a:pt x="2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40">
                <a:extLst>
                  <a:ext uri="{FF2B5EF4-FFF2-40B4-BE49-F238E27FC236}">
                    <a16:creationId xmlns:a16="http://schemas.microsoft.com/office/drawing/2014/main" id="{1E7209BC-2DF3-E3FD-99E9-3F74DDED9E6B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1520" y="1303"/>
                <a:ext cx="212" cy="44"/>
              </a:xfrm>
              <a:custGeom>
                <a:avLst/>
                <a:gdLst>
                  <a:gd name="T0" fmla="*/ 293 w 159"/>
                  <a:gd name="T1" fmla="*/ 31 h 33"/>
                  <a:gd name="T2" fmla="*/ 140 w 159"/>
                  <a:gd name="T3" fmla="*/ 59 h 33"/>
                  <a:gd name="T4" fmla="*/ 0 w 159"/>
                  <a:gd name="T5" fmla="*/ 57 h 33"/>
                  <a:gd name="T6" fmla="*/ 187 w 159"/>
                  <a:gd name="T7" fmla="*/ 16 h 33"/>
                  <a:gd name="T8" fmla="*/ 377 w 159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33">
                    <a:moveTo>
                      <a:pt x="124" y="13"/>
                    </a:moveTo>
                    <a:cubicBezTo>
                      <a:pt x="102" y="14"/>
                      <a:pt x="81" y="21"/>
                      <a:pt x="59" y="25"/>
                    </a:cubicBezTo>
                    <a:cubicBezTo>
                      <a:pt x="42" y="27"/>
                      <a:pt x="14" y="33"/>
                      <a:pt x="0" y="24"/>
                    </a:cubicBezTo>
                    <a:cubicBezTo>
                      <a:pt x="25" y="24"/>
                      <a:pt x="55" y="11"/>
                      <a:pt x="79" y="7"/>
                    </a:cubicBezTo>
                    <a:cubicBezTo>
                      <a:pt x="107" y="2"/>
                      <a:pt x="136" y="0"/>
                      <a:pt x="159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41">
                <a:extLst>
                  <a:ext uri="{FF2B5EF4-FFF2-40B4-BE49-F238E27FC236}">
                    <a16:creationId xmlns:a16="http://schemas.microsoft.com/office/drawing/2014/main" id="{ED3D38AF-A252-6F82-B3A6-EEE8D47D2960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1169" y="1587"/>
                <a:ext cx="130" cy="86"/>
              </a:xfrm>
              <a:custGeom>
                <a:avLst/>
                <a:gdLst>
                  <a:gd name="T0" fmla="*/ 5 w 98"/>
                  <a:gd name="T1" fmla="*/ 20 h 65"/>
                  <a:gd name="T2" fmla="*/ 80 w 98"/>
                  <a:gd name="T3" fmla="*/ 124 h 65"/>
                  <a:gd name="T4" fmla="*/ 228 w 98"/>
                  <a:gd name="T5" fmla="*/ 142 h 65"/>
                  <a:gd name="T6" fmla="*/ 21 w 9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65">
                    <a:moveTo>
                      <a:pt x="2" y="8"/>
                    </a:moveTo>
                    <a:cubicBezTo>
                      <a:pt x="0" y="25"/>
                      <a:pt x="20" y="46"/>
                      <a:pt x="34" y="54"/>
                    </a:cubicBezTo>
                    <a:cubicBezTo>
                      <a:pt x="56" y="65"/>
                      <a:pt x="75" y="59"/>
                      <a:pt x="98" y="61"/>
                    </a:cubicBezTo>
                    <a:cubicBezTo>
                      <a:pt x="72" y="62"/>
                      <a:pt x="1" y="3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42">
                <a:extLst>
                  <a:ext uri="{FF2B5EF4-FFF2-40B4-BE49-F238E27FC236}">
                    <a16:creationId xmlns:a16="http://schemas.microsoft.com/office/drawing/2014/main" id="{C239C1CF-B54E-5A87-B182-6A1B3998C53A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1255" y="1164"/>
                <a:ext cx="99" cy="92"/>
              </a:xfrm>
              <a:custGeom>
                <a:avLst/>
                <a:gdLst>
                  <a:gd name="T0" fmla="*/ 175 w 74"/>
                  <a:gd name="T1" fmla="*/ 0 h 69"/>
                  <a:gd name="T2" fmla="*/ 126 w 74"/>
                  <a:gd name="T3" fmla="*/ 112 h 69"/>
                  <a:gd name="T4" fmla="*/ 72 w 74"/>
                  <a:gd name="T5" fmla="*/ 137 h 69"/>
                  <a:gd name="T6" fmla="*/ 0 w 74"/>
                  <a:gd name="T7" fmla="*/ 164 h 69"/>
                  <a:gd name="T8" fmla="*/ 132 w 74"/>
                  <a:gd name="T9" fmla="*/ 127 h 69"/>
                  <a:gd name="T10" fmla="*/ 177 w 74"/>
                  <a:gd name="T11" fmla="*/ 28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9">
                    <a:moveTo>
                      <a:pt x="73" y="0"/>
                    </a:moveTo>
                    <a:cubicBezTo>
                      <a:pt x="69" y="17"/>
                      <a:pt x="67" y="35"/>
                      <a:pt x="52" y="47"/>
                    </a:cubicBezTo>
                    <a:cubicBezTo>
                      <a:pt x="46" y="51"/>
                      <a:pt x="37" y="57"/>
                      <a:pt x="30" y="58"/>
                    </a:cubicBezTo>
                    <a:cubicBezTo>
                      <a:pt x="21" y="61"/>
                      <a:pt x="9" y="65"/>
                      <a:pt x="0" y="69"/>
                    </a:cubicBezTo>
                    <a:cubicBezTo>
                      <a:pt x="17" y="65"/>
                      <a:pt x="41" y="62"/>
                      <a:pt x="55" y="53"/>
                    </a:cubicBezTo>
                    <a:cubicBezTo>
                      <a:pt x="70" y="44"/>
                      <a:pt x="72" y="27"/>
                      <a:pt x="7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Freeform 43">
                <a:extLst>
                  <a:ext uri="{FF2B5EF4-FFF2-40B4-BE49-F238E27FC236}">
                    <a16:creationId xmlns:a16="http://schemas.microsoft.com/office/drawing/2014/main" id="{0F0B7720-54A8-5313-8F34-5C003348686D}"/>
                  </a:ext>
                </a:extLst>
              </p:cNvPr>
              <p:cNvSpPr/>
              <p:nvPr>
                <p:custDataLst>
                  <p:tags r:id="rId373"/>
                </p:custDataLst>
              </p:nvPr>
            </p:nvSpPr>
            <p:spPr bwMode="auto">
              <a:xfrm>
                <a:off x="1477" y="2671"/>
                <a:ext cx="39" cy="342"/>
              </a:xfrm>
              <a:custGeom>
                <a:avLst/>
                <a:gdLst>
                  <a:gd name="T0" fmla="*/ 0 w 29"/>
                  <a:gd name="T1" fmla="*/ 0 h 257"/>
                  <a:gd name="T2" fmla="*/ 63 w 29"/>
                  <a:gd name="T3" fmla="*/ 605 h 257"/>
                  <a:gd name="T4" fmla="*/ 0 w 29"/>
                  <a:gd name="T5" fmla="*/ 0 h 2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7">
                    <a:moveTo>
                      <a:pt x="0" y="0"/>
                    </a:moveTo>
                    <a:cubicBezTo>
                      <a:pt x="0" y="48"/>
                      <a:pt x="13" y="171"/>
                      <a:pt x="26" y="257"/>
                    </a:cubicBezTo>
                    <a:cubicBezTo>
                      <a:pt x="29" y="206"/>
                      <a:pt x="17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" name="Freeform 44">
                <a:extLst>
                  <a:ext uri="{FF2B5EF4-FFF2-40B4-BE49-F238E27FC236}">
                    <a16:creationId xmlns:a16="http://schemas.microsoft.com/office/drawing/2014/main" id="{6AF21948-3820-BA92-2870-3B49D9650C31}"/>
                  </a:ext>
                </a:extLst>
              </p:cNvPr>
              <p:cNvSpPr/>
              <p:nvPr>
                <p:custDataLst>
                  <p:tags r:id="rId374"/>
                </p:custDataLst>
              </p:nvPr>
            </p:nvSpPr>
            <p:spPr bwMode="auto">
              <a:xfrm>
                <a:off x="1543" y="1105"/>
                <a:ext cx="118" cy="102"/>
              </a:xfrm>
              <a:custGeom>
                <a:avLst/>
                <a:gdLst>
                  <a:gd name="T0" fmla="*/ 21 w 89"/>
                  <a:gd name="T1" fmla="*/ 153 h 76"/>
                  <a:gd name="T2" fmla="*/ 60 w 89"/>
                  <a:gd name="T3" fmla="*/ 91 h 76"/>
                  <a:gd name="T4" fmla="*/ 137 w 89"/>
                  <a:gd name="T5" fmla="*/ 79 h 76"/>
                  <a:gd name="T6" fmla="*/ 194 w 89"/>
                  <a:gd name="T7" fmla="*/ 58 h 76"/>
                  <a:gd name="T8" fmla="*/ 202 w 89"/>
                  <a:gd name="T9" fmla="*/ 0 h 76"/>
                  <a:gd name="T10" fmla="*/ 156 w 89"/>
                  <a:gd name="T11" fmla="*/ 43 h 76"/>
                  <a:gd name="T12" fmla="*/ 113 w 89"/>
                  <a:gd name="T13" fmla="*/ 54 h 76"/>
                  <a:gd name="T14" fmla="*/ 66 w 89"/>
                  <a:gd name="T15" fmla="*/ 68 h 76"/>
                  <a:gd name="T16" fmla="*/ 33 w 89"/>
                  <a:gd name="T17" fmla="*/ 90 h 76"/>
                  <a:gd name="T18" fmla="*/ 21 w 89"/>
                  <a:gd name="T19" fmla="*/ 122 h 76"/>
                  <a:gd name="T20" fmla="*/ 9 w 89"/>
                  <a:gd name="T21" fmla="*/ 146 h 76"/>
                  <a:gd name="T22" fmla="*/ 0 w 89"/>
                  <a:gd name="T23" fmla="*/ 184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76">
                    <a:moveTo>
                      <a:pt x="9" y="63"/>
                    </a:moveTo>
                    <a:cubicBezTo>
                      <a:pt x="19" y="58"/>
                      <a:pt x="17" y="43"/>
                      <a:pt x="26" y="38"/>
                    </a:cubicBezTo>
                    <a:cubicBezTo>
                      <a:pt x="36" y="32"/>
                      <a:pt x="49" y="35"/>
                      <a:pt x="59" y="33"/>
                    </a:cubicBezTo>
                    <a:cubicBezTo>
                      <a:pt x="67" y="32"/>
                      <a:pt x="78" y="31"/>
                      <a:pt x="83" y="24"/>
                    </a:cubicBezTo>
                    <a:cubicBezTo>
                      <a:pt x="86" y="20"/>
                      <a:pt x="89" y="5"/>
                      <a:pt x="87" y="0"/>
                    </a:cubicBezTo>
                    <a:cubicBezTo>
                      <a:pt x="83" y="10"/>
                      <a:pt x="78" y="15"/>
                      <a:pt x="67" y="18"/>
                    </a:cubicBezTo>
                    <a:cubicBezTo>
                      <a:pt x="61" y="21"/>
                      <a:pt x="54" y="20"/>
                      <a:pt x="48" y="22"/>
                    </a:cubicBezTo>
                    <a:cubicBezTo>
                      <a:pt x="41" y="23"/>
                      <a:pt x="35" y="26"/>
                      <a:pt x="29" y="28"/>
                    </a:cubicBezTo>
                    <a:cubicBezTo>
                      <a:pt x="24" y="30"/>
                      <a:pt x="17" y="33"/>
                      <a:pt x="14" y="37"/>
                    </a:cubicBezTo>
                    <a:cubicBezTo>
                      <a:pt x="11" y="41"/>
                      <a:pt x="10" y="47"/>
                      <a:pt x="9" y="51"/>
                    </a:cubicBezTo>
                    <a:cubicBezTo>
                      <a:pt x="7" y="54"/>
                      <a:pt x="5" y="57"/>
                      <a:pt x="4" y="60"/>
                    </a:cubicBezTo>
                    <a:cubicBezTo>
                      <a:pt x="2" y="65"/>
                      <a:pt x="1" y="71"/>
                      <a:pt x="0" y="7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5">
                <a:extLst>
                  <a:ext uri="{FF2B5EF4-FFF2-40B4-BE49-F238E27FC236}">
                    <a16:creationId xmlns:a16="http://schemas.microsoft.com/office/drawing/2014/main" id="{B0C099B4-CF03-1242-3196-B1EBDD420C03}"/>
                  </a:ext>
                </a:extLst>
              </p:cNvPr>
              <p:cNvSpPr/>
              <p:nvPr>
                <p:custDataLst>
                  <p:tags r:id="rId375"/>
                </p:custDataLst>
              </p:nvPr>
            </p:nvSpPr>
            <p:spPr bwMode="auto">
              <a:xfrm>
                <a:off x="1617" y="947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15 h 12"/>
                  <a:gd name="T4" fmla="*/ 27 w 11"/>
                  <a:gd name="T5" fmla="*/ 28 h 12"/>
                  <a:gd name="T6" fmla="*/ 27 w 11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1"/>
                      <a:pt x="2" y="3"/>
                      <a:pt x="0" y="6"/>
                    </a:cubicBezTo>
                    <a:cubicBezTo>
                      <a:pt x="4" y="8"/>
                      <a:pt x="7" y="11"/>
                      <a:pt x="11" y="12"/>
                    </a:cubicBezTo>
                    <a:cubicBezTo>
                      <a:pt x="9" y="9"/>
                      <a:pt x="8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6">
                <a:extLst>
                  <a:ext uri="{FF2B5EF4-FFF2-40B4-BE49-F238E27FC236}">
                    <a16:creationId xmlns:a16="http://schemas.microsoft.com/office/drawing/2014/main" id="{8A356576-A66D-8B84-CEBF-AE8D849C47AB}"/>
                  </a:ext>
                </a:extLst>
              </p:cNvPr>
              <p:cNvSpPr/>
              <p:nvPr>
                <p:custDataLst>
                  <p:tags r:id="rId376"/>
                </p:custDataLst>
              </p:nvPr>
            </p:nvSpPr>
            <p:spPr bwMode="auto">
              <a:xfrm>
                <a:off x="1376" y="1323"/>
                <a:ext cx="41" cy="8"/>
              </a:xfrm>
              <a:custGeom>
                <a:avLst/>
                <a:gdLst>
                  <a:gd name="T0" fmla="*/ 0 w 31"/>
                  <a:gd name="T1" fmla="*/ 7 h 6"/>
                  <a:gd name="T2" fmla="*/ 71 w 3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3"/>
                    </a:moveTo>
                    <a:cubicBezTo>
                      <a:pt x="13" y="0"/>
                      <a:pt x="21" y="1"/>
                      <a:pt x="3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7">
                <a:extLst>
                  <a:ext uri="{FF2B5EF4-FFF2-40B4-BE49-F238E27FC236}">
                    <a16:creationId xmlns:a16="http://schemas.microsoft.com/office/drawing/2014/main" id="{901F6A98-3D36-731A-1694-111F528514BC}"/>
                  </a:ext>
                </a:extLst>
              </p:cNvPr>
              <p:cNvSpPr/>
              <p:nvPr>
                <p:custDataLst>
                  <p:tags r:id="rId377"/>
                </p:custDataLst>
              </p:nvPr>
            </p:nvSpPr>
            <p:spPr bwMode="auto">
              <a:xfrm>
                <a:off x="1258" y="1324"/>
                <a:ext cx="75" cy="13"/>
              </a:xfrm>
              <a:custGeom>
                <a:avLst/>
                <a:gdLst>
                  <a:gd name="T0" fmla="*/ 134 w 56"/>
                  <a:gd name="T1" fmla="*/ 22 h 10"/>
                  <a:gd name="T2" fmla="*/ 78 w 56"/>
                  <a:gd name="T3" fmla="*/ 9 h 10"/>
                  <a:gd name="T4" fmla="*/ 0 w 56"/>
                  <a:gd name="T5" fmla="*/ 5 h 10"/>
                  <a:gd name="T6" fmla="*/ 51 w 56"/>
                  <a:gd name="T7" fmla="*/ 9 h 10"/>
                  <a:gd name="T8" fmla="*/ 75 w 56"/>
                  <a:gd name="T9" fmla="*/ 16 h 10"/>
                  <a:gd name="T10" fmla="*/ 96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48" y="10"/>
                      <a:pt x="39" y="6"/>
                      <a:pt x="32" y="4"/>
                    </a:cubicBezTo>
                    <a:cubicBezTo>
                      <a:pt x="21" y="1"/>
                      <a:pt x="11" y="0"/>
                      <a:pt x="0" y="2"/>
                    </a:cubicBezTo>
                    <a:cubicBezTo>
                      <a:pt x="7" y="1"/>
                      <a:pt x="14" y="3"/>
                      <a:pt x="21" y="4"/>
                    </a:cubicBezTo>
                    <a:cubicBezTo>
                      <a:pt x="24" y="5"/>
                      <a:pt x="28" y="6"/>
                      <a:pt x="31" y="7"/>
                    </a:cubicBezTo>
                    <a:cubicBezTo>
                      <a:pt x="34" y="7"/>
                      <a:pt x="37" y="5"/>
                      <a:pt x="4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8">
                <a:extLst>
                  <a:ext uri="{FF2B5EF4-FFF2-40B4-BE49-F238E27FC236}">
                    <a16:creationId xmlns:a16="http://schemas.microsoft.com/office/drawing/2014/main" id="{E4C29111-5C8E-AD5C-2EB8-F1B11FA868B5}"/>
                  </a:ext>
                </a:extLst>
              </p:cNvPr>
              <p:cNvSpPr/>
              <p:nvPr>
                <p:custDataLst>
                  <p:tags r:id="rId378"/>
                </p:custDataLst>
              </p:nvPr>
            </p:nvSpPr>
            <p:spPr bwMode="auto">
              <a:xfrm>
                <a:off x="1585" y="1324"/>
                <a:ext cx="75" cy="13"/>
              </a:xfrm>
              <a:custGeom>
                <a:avLst/>
                <a:gdLst>
                  <a:gd name="T0" fmla="*/ 0 w 56"/>
                  <a:gd name="T1" fmla="*/ 22 h 10"/>
                  <a:gd name="T2" fmla="*/ 58 w 56"/>
                  <a:gd name="T3" fmla="*/ 9 h 10"/>
                  <a:gd name="T4" fmla="*/ 134 w 56"/>
                  <a:gd name="T5" fmla="*/ 5 h 10"/>
                  <a:gd name="T6" fmla="*/ 84 w 56"/>
                  <a:gd name="T7" fmla="*/ 9 h 10"/>
                  <a:gd name="T8" fmla="*/ 63 w 56"/>
                  <a:gd name="T9" fmla="*/ 16 h 10"/>
                  <a:gd name="T10" fmla="*/ 38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0" y="10"/>
                    </a:moveTo>
                    <a:cubicBezTo>
                      <a:pt x="8" y="10"/>
                      <a:pt x="17" y="6"/>
                      <a:pt x="24" y="4"/>
                    </a:cubicBezTo>
                    <a:cubicBezTo>
                      <a:pt x="35" y="1"/>
                      <a:pt x="45" y="0"/>
                      <a:pt x="56" y="2"/>
                    </a:cubicBezTo>
                    <a:cubicBezTo>
                      <a:pt x="49" y="1"/>
                      <a:pt x="42" y="3"/>
                      <a:pt x="35" y="4"/>
                    </a:cubicBezTo>
                    <a:cubicBezTo>
                      <a:pt x="32" y="5"/>
                      <a:pt x="29" y="6"/>
                      <a:pt x="26" y="7"/>
                    </a:cubicBezTo>
                    <a:cubicBezTo>
                      <a:pt x="22" y="7"/>
                      <a:pt x="19" y="5"/>
                      <a:pt x="1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9">
                <a:extLst>
                  <a:ext uri="{FF2B5EF4-FFF2-40B4-BE49-F238E27FC236}">
                    <a16:creationId xmlns:a16="http://schemas.microsoft.com/office/drawing/2014/main" id="{9B22F6D1-1A61-E880-9423-F4B3A72A8A01}"/>
                  </a:ext>
                </a:extLst>
              </p:cNvPr>
              <p:cNvSpPr/>
              <p:nvPr>
                <p:custDataLst>
                  <p:tags r:id="rId379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50">
                <a:extLst>
                  <a:ext uri="{FF2B5EF4-FFF2-40B4-BE49-F238E27FC236}">
                    <a16:creationId xmlns:a16="http://schemas.microsoft.com/office/drawing/2014/main" id="{3400B4EB-BC44-A33F-9F3B-CCC754783AE6}"/>
                  </a:ext>
                </a:extLst>
              </p:cNvPr>
              <p:cNvSpPr/>
              <p:nvPr>
                <p:custDataLst>
                  <p:tags r:id="rId380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51">
                <a:extLst>
                  <a:ext uri="{FF2B5EF4-FFF2-40B4-BE49-F238E27FC236}">
                    <a16:creationId xmlns:a16="http://schemas.microsoft.com/office/drawing/2014/main" id="{6567D360-023C-F490-8F25-894E472F87B8}"/>
                  </a:ext>
                </a:extLst>
              </p:cNvPr>
              <p:cNvSpPr/>
              <p:nvPr>
                <p:custDataLst>
                  <p:tags r:id="rId381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6484F35C-EF8F-9ED3-5DCA-809A9E5C53F4}"/>
                  </a:ext>
                </a:extLst>
              </p:cNvPr>
              <p:cNvSpPr/>
              <p:nvPr>
                <p:custDataLst>
                  <p:tags r:id="rId382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53">
                <a:extLst>
                  <a:ext uri="{FF2B5EF4-FFF2-40B4-BE49-F238E27FC236}">
                    <a16:creationId xmlns:a16="http://schemas.microsoft.com/office/drawing/2014/main" id="{E666BE56-C134-4A7A-1ED8-67CED04F0743}"/>
                  </a:ext>
                </a:extLst>
              </p:cNvPr>
              <p:cNvSpPr/>
              <p:nvPr>
                <p:custDataLst>
                  <p:tags r:id="rId383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1A1A1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54">
                <a:extLst>
                  <a:ext uri="{FF2B5EF4-FFF2-40B4-BE49-F238E27FC236}">
                    <a16:creationId xmlns:a16="http://schemas.microsoft.com/office/drawing/2014/main" id="{46221ED5-5DC9-AC8A-3FB7-06669EA618A2}"/>
                  </a:ext>
                </a:extLst>
              </p:cNvPr>
              <p:cNvSpPr/>
              <p:nvPr>
                <p:custDataLst>
                  <p:tags r:id="rId384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8585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55">
                <a:extLst>
                  <a:ext uri="{FF2B5EF4-FFF2-40B4-BE49-F238E27FC236}">
                    <a16:creationId xmlns:a16="http://schemas.microsoft.com/office/drawing/2014/main" id="{195F9C44-EBB5-D050-1E18-C7CE0A8D7D48}"/>
                  </a:ext>
                </a:extLst>
              </p:cNvPr>
              <p:cNvSpPr/>
              <p:nvPr>
                <p:custDataLst>
                  <p:tags r:id="rId385"/>
                </p:custDataLst>
              </p:nvPr>
            </p:nvSpPr>
            <p:spPr bwMode="auto">
              <a:xfrm>
                <a:off x="1643" y="829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2"/>
                      <a:pt x="2" y="5"/>
                      <a:pt x="3" y="8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56">
                <a:extLst>
                  <a:ext uri="{FF2B5EF4-FFF2-40B4-BE49-F238E27FC236}">
                    <a16:creationId xmlns:a16="http://schemas.microsoft.com/office/drawing/2014/main" id="{083A8E8B-4EDA-4A90-A3BA-44963B171E59}"/>
                  </a:ext>
                </a:extLst>
              </p:cNvPr>
              <p:cNvSpPr/>
              <p:nvPr>
                <p:custDataLst>
                  <p:tags r:id="rId386"/>
                </p:custDataLst>
              </p:nvPr>
            </p:nvSpPr>
            <p:spPr bwMode="auto">
              <a:xfrm>
                <a:off x="1617" y="944"/>
                <a:ext cx="27" cy="35"/>
              </a:xfrm>
              <a:custGeom>
                <a:avLst/>
                <a:gdLst>
                  <a:gd name="T0" fmla="*/ 49 w 20"/>
                  <a:gd name="T1" fmla="*/ 0 h 26"/>
                  <a:gd name="T2" fmla="*/ 0 w 20"/>
                  <a:gd name="T3" fmla="*/ 16 h 26"/>
                  <a:gd name="T4" fmla="*/ 41 w 20"/>
                  <a:gd name="T5" fmla="*/ 35 h 26"/>
                  <a:gd name="T6" fmla="*/ 35 w 20"/>
                  <a:gd name="T7" fmla="*/ 47 h 26"/>
                  <a:gd name="T8" fmla="*/ 35 w 20"/>
                  <a:gd name="T9" fmla="*/ 6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15" y="0"/>
                      <a:pt x="6" y="1"/>
                      <a:pt x="0" y="7"/>
                    </a:cubicBezTo>
                    <a:cubicBezTo>
                      <a:pt x="2" y="11"/>
                      <a:pt x="11" y="14"/>
                      <a:pt x="16" y="14"/>
                    </a:cubicBezTo>
                    <a:cubicBezTo>
                      <a:pt x="18" y="16"/>
                      <a:pt x="14" y="15"/>
                      <a:pt x="14" y="19"/>
                    </a:cubicBezTo>
                    <a:cubicBezTo>
                      <a:pt x="14" y="23"/>
                      <a:pt x="14" y="26"/>
                      <a:pt x="14" y="2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57">
                <a:extLst>
                  <a:ext uri="{FF2B5EF4-FFF2-40B4-BE49-F238E27FC236}">
                    <a16:creationId xmlns:a16="http://schemas.microsoft.com/office/drawing/2014/main" id="{37AC89CF-1748-8BC5-32E7-4F3AC42891CA}"/>
                  </a:ext>
                </a:extLst>
              </p:cNvPr>
              <p:cNvSpPr/>
              <p:nvPr>
                <p:custDataLst>
                  <p:tags r:id="rId387"/>
                </p:custDataLst>
              </p:nvPr>
            </p:nvSpPr>
            <p:spPr bwMode="auto">
              <a:xfrm>
                <a:off x="1611" y="937"/>
                <a:ext cx="33" cy="16"/>
              </a:xfrm>
              <a:custGeom>
                <a:avLst/>
                <a:gdLst>
                  <a:gd name="T0" fmla="*/ 0 w 25"/>
                  <a:gd name="T1" fmla="*/ 28 h 12"/>
                  <a:gd name="T2" fmla="*/ 58 w 25"/>
                  <a:gd name="T3" fmla="*/ 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4"/>
                      <a:pt x="20" y="0"/>
                      <a:pt x="25" y="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58">
                <a:extLst>
                  <a:ext uri="{FF2B5EF4-FFF2-40B4-BE49-F238E27FC236}">
                    <a16:creationId xmlns:a16="http://schemas.microsoft.com/office/drawing/2014/main" id="{8190DE07-2B9C-2E00-23F7-C85D5B658B64}"/>
                  </a:ext>
                </a:extLst>
              </p:cNvPr>
              <p:cNvSpPr/>
              <p:nvPr>
                <p:custDataLst>
                  <p:tags r:id="rId388"/>
                </p:custDataLst>
              </p:nvPr>
            </p:nvSpPr>
            <p:spPr bwMode="auto">
              <a:xfrm>
                <a:off x="1608" y="911"/>
                <a:ext cx="45" cy="17"/>
              </a:xfrm>
              <a:custGeom>
                <a:avLst/>
                <a:gdLst>
                  <a:gd name="T0" fmla="*/ 0 w 34"/>
                  <a:gd name="T1" fmla="*/ 29 h 13"/>
                  <a:gd name="T2" fmla="*/ 58 w 34"/>
                  <a:gd name="T3" fmla="*/ 17 h 13"/>
                  <a:gd name="T4" fmla="*/ 77 w 34"/>
                  <a:gd name="T5" fmla="*/ 21 h 13"/>
                  <a:gd name="T6" fmla="*/ 49 w 34"/>
                  <a:gd name="T7" fmla="*/ 1 h 13"/>
                  <a:gd name="T8" fmla="*/ 0 w 34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13" y="7"/>
                      <a:pt x="21" y="4"/>
                      <a:pt x="25" y="8"/>
                    </a:cubicBezTo>
                    <a:cubicBezTo>
                      <a:pt x="30" y="11"/>
                      <a:pt x="32" y="12"/>
                      <a:pt x="33" y="9"/>
                    </a:cubicBezTo>
                    <a:cubicBezTo>
                      <a:pt x="34" y="4"/>
                      <a:pt x="29" y="0"/>
                      <a:pt x="21" y="1"/>
                    </a:cubicBezTo>
                    <a:cubicBezTo>
                      <a:pt x="13" y="2"/>
                      <a:pt x="8" y="7"/>
                      <a:pt x="0" y="13"/>
                    </a:cubicBezTo>
                    <a:close/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59">
                <a:extLst>
                  <a:ext uri="{FF2B5EF4-FFF2-40B4-BE49-F238E27FC236}">
                    <a16:creationId xmlns:a16="http://schemas.microsoft.com/office/drawing/2014/main" id="{087C679A-A506-2F64-EFFD-61B9CAF034F5}"/>
                  </a:ext>
                </a:extLst>
              </p:cNvPr>
              <p:cNvSpPr/>
              <p:nvPr>
                <p:custDataLst>
                  <p:tags r:id="rId389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60">
                <a:extLst>
                  <a:ext uri="{FF2B5EF4-FFF2-40B4-BE49-F238E27FC236}">
                    <a16:creationId xmlns:a16="http://schemas.microsoft.com/office/drawing/2014/main" id="{05A2197B-10BA-A86B-9FD5-0C1716DB8B6A}"/>
                  </a:ext>
                </a:extLst>
              </p:cNvPr>
              <p:cNvSpPr/>
              <p:nvPr>
                <p:custDataLst>
                  <p:tags r:id="rId390"/>
                </p:custDataLst>
              </p:nvPr>
            </p:nvSpPr>
            <p:spPr bwMode="auto">
              <a:xfrm>
                <a:off x="1645" y="945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61">
                <a:extLst>
                  <a:ext uri="{FF2B5EF4-FFF2-40B4-BE49-F238E27FC236}">
                    <a16:creationId xmlns:a16="http://schemas.microsoft.com/office/drawing/2014/main" id="{CE06E81A-6302-D329-5E21-D8B34DA52259}"/>
                  </a:ext>
                </a:extLst>
              </p:cNvPr>
              <p:cNvSpPr/>
              <p:nvPr>
                <p:custDataLst>
                  <p:tags r:id="rId391"/>
                </p:custDataLst>
              </p:nvPr>
            </p:nvSpPr>
            <p:spPr bwMode="auto">
              <a:xfrm>
                <a:off x="1645" y="1012"/>
                <a:ext cx="34" cy="25"/>
              </a:xfrm>
              <a:custGeom>
                <a:avLst/>
                <a:gdLst>
                  <a:gd name="T0" fmla="*/ 26 w 25"/>
                  <a:gd name="T1" fmla="*/ 0 h 19"/>
                  <a:gd name="T2" fmla="*/ 10 w 25"/>
                  <a:gd name="T3" fmla="*/ 29 h 19"/>
                  <a:gd name="T4" fmla="*/ 37 w 25"/>
                  <a:gd name="T5" fmla="*/ 37 h 19"/>
                  <a:gd name="T6" fmla="*/ 63 w 25"/>
                  <a:gd name="T7" fmla="*/ 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0" y="0"/>
                    </a:moveTo>
                    <a:cubicBezTo>
                      <a:pt x="4" y="1"/>
                      <a:pt x="0" y="7"/>
                      <a:pt x="4" y="13"/>
                    </a:cubicBezTo>
                    <a:cubicBezTo>
                      <a:pt x="7" y="19"/>
                      <a:pt x="11" y="18"/>
                      <a:pt x="15" y="16"/>
                    </a:cubicBezTo>
                    <a:cubicBezTo>
                      <a:pt x="18" y="15"/>
                      <a:pt x="22" y="9"/>
                      <a:pt x="25" y="13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62">
                <a:extLst>
                  <a:ext uri="{FF2B5EF4-FFF2-40B4-BE49-F238E27FC236}">
                    <a16:creationId xmlns:a16="http://schemas.microsoft.com/office/drawing/2014/main" id="{A5D1E7F6-6D54-5DD8-AB9D-1D12B3F3D58E}"/>
                  </a:ext>
                </a:extLst>
              </p:cNvPr>
              <p:cNvSpPr/>
              <p:nvPr>
                <p:custDataLst>
                  <p:tags r:id="rId392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4" y="385"/>
                    </a:moveTo>
                    <a:cubicBezTo>
                      <a:pt x="554" y="385"/>
                      <a:pt x="551" y="368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63">
                <a:extLst>
                  <a:ext uri="{FF2B5EF4-FFF2-40B4-BE49-F238E27FC236}">
                    <a16:creationId xmlns:a16="http://schemas.microsoft.com/office/drawing/2014/main" id="{4A5A3722-AF05-F28E-9070-A5695EC63BFB}"/>
                  </a:ext>
                </a:extLst>
              </p:cNvPr>
              <p:cNvSpPr/>
              <p:nvPr>
                <p:custDataLst>
                  <p:tags r:id="rId393"/>
                </p:custDataLst>
              </p:nvPr>
            </p:nvSpPr>
            <p:spPr bwMode="auto">
              <a:xfrm>
                <a:off x="1645" y="1075"/>
                <a:ext cx="27" cy="9"/>
              </a:xfrm>
              <a:custGeom>
                <a:avLst/>
                <a:gdLst>
                  <a:gd name="T0" fmla="*/ 49 w 20"/>
                  <a:gd name="T1" fmla="*/ 0 h 7"/>
                  <a:gd name="T2" fmla="*/ 36 w 20"/>
                  <a:gd name="T3" fmla="*/ 8 h 7"/>
                  <a:gd name="T4" fmla="*/ 0 w 20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8" y="2"/>
                      <a:pt x="17" y="3"/>
                      <a:pt x="15" y="4"/>
                    </a:cubicBezTo>
                    <a:cubicBezTo>
                      <a:pt x="9" y="7"/>
                      <a:pt x="6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64">
                <a:extLst>
                  <a:ext uri="{FF2B5EF4-FFF2-40B4-BE49-F238E27FC236}">
                    <a16:creationId xmlns:a16="http://schemas.microsoft.com/office/drawing/2014/main" id="{2F8101B3-A23E-3B22-3382-FB25AE100508}"/>
                  </a:ext>
                </a:extLst>
              </p:cNvPr>
              <p:cNvSpPr/>
              <p:nvPr>
                <p:custDataLst>
                  <p:tags r:id="rId394"/>
                </p:custDataLst>
              </p:nvPr>
            </p:nvSpPr>
            <p:spPr bwMode="auto">
              <a:xfrm>
                <a:off x="1438" y="2191"/>
                <a:ext cx="42" cy="22"/>
              </a:xfrm>
              <a:custGeom>
                <a:avLst/>
                <a:gdLst>
                  <a:gd name="T0" fmla="*/ 26 w 31"/>
                  <a:gd name="T1" fmla="*/ 0 h 17"/>
                  <a:gd name="T2" fmla="*/ 22 w 31"/>
                  <a:gd name="T3" fmla="*/ 30 h 17"/>
                  <a:gd name="T4" fmla="*/ 51 w 31"/>
                  <a:gd name="T5" fmla="*/ 1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10" y="0"/>
                    </a:moveTo>
                    <a:cubicBezTo>
                      <a:pt x="0" y="1"/>
                      <a:pt x="1" y="11"/>
                      <a:pt x="9" y="14"/>
                    </a:cubicBezTo>
                    <a:cubicBezTo>
                      <a:pt x="16" y="17"/>
                      <a:pt x="31" y="8"/>
                      <a:pt x="21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65">
                <a:extLst>
                  <a:ext uri="{FF2B5EF4-FFF2-40B4-BE49-F238E27FC236}">
                    <a16:creationId xmlns:a16="http://schemas.microsoft.com/office/drawing/2014/main" id="{EEC87DC0-F168-5F51-3DE4-7A460EEAA58E}"/>
                  </a:ext>
                </a:extLst>
              </p:cNvPr>
              <p:cNvSpPr/>
              <p:nvPr>
                <p:custDataLst>
                  <p:tags r:id="rId395"/>
                </p:custDataLst>
              </p:nvPr>
            </p:nvSpPr>
            <p:spPr bwMode="auto">
              <a:xfrm>
                <a:off x="1153" y="1555"/>
                <a:ext cx="5" cy="170"/>
              </a:xfrm>
              <a:custGeom>
                <a:avLst/>
                <a:gdLst>
                  <a:gd name="T0" fmla="*/ 0 w 4"/>
                  <a:gd name="T1" fmla="*/ 300 h 128"/>
                  <a:gd name="T2" fmla="*/ 0 w 4"/>
                  <a:gd name="T3" fmla="*/ 298 h 128"/>
                  <a:gd name="T4" fmla="*/ 0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0" y="128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3" y="84"/>
                      <a:pt x="4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66">
                <a:extLst>
                  <a:ext uri="{FF2B5EF4-FFF2-40B4-BE49-F238E27FC236}">
                    <a16:creationId xmlns:a16="http://schemas.microsoft.com/office/drawing/2014/main" id="{9069BA7B-3059-2651-67C1-2F06224DF88F}"/>
                  </a:ext>
                </a:extLst>
              </p:cNvPr>
              <p:cNvSpPr/>
              <p:nvPr>
                <p:custDataLst>
                  <p:tags r:id="rId396"/>
                </p:custDataLst>
              </p:nvPr>
            </p:nvSpPr>
            <p:spPr bwMode="auto">
              <a:xfrm>
                <a:off x="1223" y="1319"/>
                <a:ext cx="171" cy="18"/>
              </a:xfrm>
              <a:custGeom>
                <a:avLst/>
                <a:gdLst>
                  <a:gd name="T0" fmla="*/ 0 w 128"/>
                  <a:gd name="T1" fmla="*/ 1 h 14"/>
                  <a:gd name="T2" fmla="*/ 28 w 128"/>
                  <a:gd name="T3" fmla="*/ 6 h 14"/>
                  <a:gd name="T4" fmla="*/ 59 w 128"/>
                  <a:gd name="T5" fmla="*/ 6 h 14"/>
                  <a:gd name="T6" fmla="*/ 168 w 128"/>
                  <a:gd name="T7" fmla="*/ 22 h 14"/>
                  <a:gd name="T8" fmla="*/ 206 w 128"/>
                  <a:gd name="T9" fmla="*/ 24 h 14"/>
                  <a:gd name="T10" fmla="*/ 305 w 128"/>
                  <a:gd name="T11" fmla="*/ 24 h 14"/>
                  <a:gd name="T12" fmla="*/ 305 w 128"/>
                  <a:gd name="T13" fmla="*/ 24 h 14"/>
                  <a:gd name="T14" fmla="*/ 305 w 128"/>
                  <a:gd name="T15" fmla="*/ 24 h 14"/>
                  <a:gd name="T16" fmla="*/ 305 w 128"/>
                  <a:gd name="T17" fmla="*/ 24 h 14"/>
                  <a:gd name="T18" fmla="*/ 206 w 128"/>
                  <a:gd name="T19" fmla="*/ 22 h 14"/>
                  <a:gd name="T20" fmla="*/ 170 w 128"/>
                  <a:gd name="T21" fmla="*/ 15 h 14"/>
                  <a:gd name="T22" fmla="*/ 59 w 128"/>
                  <a:gd name="T23" fmla="*/ 1 h 14"/>
                  <a:gd name="T24" fmla="*/ 28 w 128"/>
                  <a:gd name="T25" fmla="*/ 0 h 14"/>
                  <a:gd name="T26" fmla="*/ 0 w 128"/>
                  <a:gd name="T27" fmla="*/ 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14">
                    <a:moveTo>
                      <a:pt x="0" y="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7" y="4"/>
                      <a:pt x="24" y="3"/>
                      <a:pt x="25" y="3"/>
                    </a:cubicBezTo>
                    <a:cubicBezTo>
                      <a:pt x="40" y="5"/>
                      <a:pt x="57" y="8"/>
                      <a:pt x="70" y="10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100" y="14"/>
                      <a:pt x="119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9" y="12"/>
                      <a:pt x="100" y="12"/>
                      <a:pt x="86" y="10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57" y="5"/>
                      <a:pt x="40" y="2"/>
                      <a:pt x="25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1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Freeform 67">
                <a:extLst>
                  <a:ext uri="{FF2B5EF4-FFF2-40B4-BE49-F238E27FC236}">
                    <a16:creationId xmlns:a16="http://schemas.microsoft.com/office/drawing/2014/main" id="{0B1B0513-6898-0D28-D00D-355C22A7B6ED}"/>
                  </a:ext>
                </a:extLst>
              </p:cNvPr>
              <p:cNvSpPr/>
              <p:nvPr>
                <p:custDataLst>
                  <p:tags r:id="rId397"/>
                </p:custDataLst>
              </p:nvPr>
            </p:nvSpPr>
            <p:spPr bwMode="auto">
              <a:xfrm>
                <a:off x="1420" y="1256"/>
                <a:ext cx="80" cy="77"/>
              </a:xfrm>
              <a:custGeom>
                <a:avLst/>
                <a:gdLst>
                  <a:gd name="T0" fmla="*/ 69 w 60"/>
                  <a:gd name="T1" fmla="*/ 130 h 58"/>
                  <a:gd name="T2" fmla="*/ 63 w 60"/>
                  <a:gd name="T3" fmla="*/ 130 h 58"/>
                  <a:gd name="T4" fmla="*/ 55 w 60"/>
                  <a:gd name="T5" fmla="*/ 130 h 58"/>
                  <a:gd name="T6" fmla="*/ 0 w 60"/>
                  <a:gd name="T7" fmla="*/ 61 h 58"/>
                  <a:gd name="T8" fmla="*/ 0 w 60"/>
                  <a:gd name="T9" fmla="*/ 61 h 58"/>
                  <a:gd name="T10" fmla="*/ 55 w 60"/>
                  <a:gd name="T11" fmla="*/ 135 h 58"/>
                  <a:gd name="T12" fmla="*/ 63 w 60"/>
                  <a:gd name="T13" fmla="*/ 135 h 58"/>
                  <a:gd name="T14" fmla="*/ 71 w 60"/>
                  <a:gd name="T15" fmla="*/ 135 h 58"/>
                  <a:gd name="T16" fmla="*/ 143 w 60"/>
                  <a:gd name="T17" fmla="*/ 0 h 58"/>
                  <a:gd name="T18" fmla="*/ 143 w 60"/>
                  <a:gd name="T19" fmla="*/ 0 h 58"/>
                  <a:gd name="T20" fmla="*/ 69 w 60"/>
                  <a:gd name="T21" fmla="*/ 13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7">
                    <a:moveTo>
                      <a:pt x="29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17" y="55"/>
                      <a:pt x="7" y="4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3"/>
                      <a:pt x="12" y="57"/>
                      <a:pt x="23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42" y="57"/>
                      <a:pt x="56" y="22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24"/>
                      <a:pt x="39" y="54"/>
                      <a:pt x="29" y="5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Freeform 68">
                <a:extLst>
                  <a:ext uri="{FF2B5EF4-FFF2-40B4-BE49-F238E27FC236}">
                    <a16:creationId xmlns:a16="http://schemas.microsoft.com/office/drawing/2014/main" id="{76B9C6A6-2AD1-6CFD-AC90-C74AE5FD88B3}"/>
                  </a:ext>
                </a:extLst>
              </p:cNvPr>
              <p:cNvSpPr/>
              <p:nvPr>
                <p:custDataLst>
                  <p:tags r:id="rId398"/>
                </p:custDataLst>
              </p:nvPr>
            </p:nvSpPr>
            <p:spPr bwMode="auto">
              <a:xfrm>
                <a:off x="1759" y="1555"/>
                <a:ext cx="5" cy="170"/>
              </a:xfrm>
              <a:custGeom>
                <a:avLst/>
                <a:gdLst>
                  <a:gd name="T0" fmla="*/ 6 w 4"/>
                  <a:gd name="T1" fmla="*/ 300 h 128"/>
                  <a:gd name="T2" fmla="*/ 6 w 4"/>
                  <a:gd name="T3" fmla="*/ 298 h 128"/>
                  <a:gd name="T4" fmla="*/ 8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3" y="128"/>
                    </a:moveTo>
                    <a:cubicBezTo>
                      <a:pt x="3" y="127"/>
                      <a:pt x="3" y="127"/>
                      <a:pt x="3" y="127"/>
                    </a:cubicBezTo>
                    <a:cubicBezTo>
                      <a:pt x="1" y="84"/>
                      <a:pt x="0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69">
                <a:extLst>
                  <a:ext uri="{FF2B5EF4-FFF2-40B4-BE49-F238E27FC236}">
                    <a16:creationId xmlns:a16="http://schemas.microsoft.com/office/drawing/2014/main" id="{DEE1BDF2-6AF7-3210-5978-6E5B9F456EDA}"/>
                  </a:ext>
                </a:extLst>
              </p:cNvPr>
              <p:cNvSpPr/>
              <p:nvPr>
                <p:custDataLst>
                  <p:tags r:id="rId399"/>
                </p:custDataLst>
              </p:nvPr>
            </p:nvSpPr>
            <p:spPr bwMode="auto">
              <a:xfrm>
                <a:off x="1521" y="1319"/>
                <a:ext cx="172" cy="18"/>
              </a:xfrm>
              <a:custGeom>
                <a:avLst/>
                <a:gdLst>
                  <a:gd name="T0" fmla="*/ 247 w 129"/>
                  <a:gd name="T1" fmla="*/ 1 h 14"/>
                  <a:gd name="T2" fmla="*/ 137 w 129"/>
                  <a:gd name="T3" fmla="*/ 15 h 14"/>
                  <a:gd name="T4" fmla="*/ 100 w 129"/>
                  <a:gd name="T5" fmla="*/ 22 h 14"/>
                  <a:gd name="T6" fmla="*/ 0 w 129"/>
                  <a:gd name="T7" fmla="*/ 24 h 14"/>
                  <a:gd name="T8" fmla="*/ 0 w 129"/>
                  <a:gd name="T9" fmla="*/ 24 h 14"/>
                  <a:gd name="T10" fmla="*/ 0 w 129"/>
                  <a:gd name="T11" fmla="*/ 24 h 14"/>
                  <a:gd name="T12" fmla="*/ 0 w 129"/>
                  <a:gd name="T13" fmla="*/ 24 h 14"/>
                  <a:gd name="T14" fmla="*/ 101 w 129"/>
                  <a:gd name="T15" fmla="*/ 24 h 14"/>
                  <a:gd name="T16" fmla="*/ 137 w 129"/>
                  <a:gd name="T17" fmla="*/ 22 h 14"/>
                  <a:gd name="T18" fmla="*/ 247 w 129"/>
                  <a:gd name="T19" fmla="*/ 6 h 14"/>
                  <a:gd name="T20" fmla="*/ 277 w 129"/>
                  <a:gd name="T21" fmla="*/ 6 h 14"/>
                  <a:gd name="T22" fmla="*/ 305 w 129"/>
                  <a:gd name="T23" fmla="*/ 1 h 14"/>
                  <a:gd name="T24" fmla="*/ 305 w 129"/>
                  <a:gd name="T25" fmla="*/ 1 h 14"/>
                  <a:gd name="T26" fmla="*/ 277 w 129"/>
                  <a:gd name="T27" fmla="*/ 0 h 14"/>
                  <a:gd name="T28" fmla="*/ 247 w 129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4">
                    <a:moveTo>
                      <a:pt x="104" y="1"/>
                    </a:moveTo>
                    <a:cubicBezTo>
                      <a:pt x="88" y="2"/>
                      <a:pt x="71" y="5"/>
                      <a:pt x="58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28" y="12"/>
                      <a:pt x="1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2"/>
                      <a:pt x="28" y="14"/>
                      <a:pt x="43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72" y="8"/>
                      <a:pt x="88" y="5"/>
                      <a:pt x="104" y="3"/>
                    </a:cubicBezTo>
                    <a:cubicBezTo>
                      <a:pt x="110" y="2"/>
                      <a:pt x="117" y="3"/>
                      <a:pt x="117" y="3"/>
                    </a:cubicBezTo>
                    <a:cubicBezTo>
                      <a:pt x="117" y="3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0"/>
                      <a:pt x="104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70">
                <a:extLst>
                  <a:ext uri="{FF2B5EF4-FFF2-40B4-BE49-F238E27FC236}">
                    <a16:creationId xmlns:a16="http://schemas.microsoft.com/office/drawing/2014/main" id="{9D3CAF4B-89C0-CB1C-65B6-895A76D45521}"/>
                  </a:ext>
                </a:extLst>
              </p:cNvPr>
              <p:cNvSpPr/>
              <p:nvPr>
                <p:custDataLst>
                  <p:tags r:id="rId400"/>
                </p:custDataLst>
              </p:nvPr>
            </p:nvSpPr>
            <p:spPr bwMode="auto">
              <a:xfrm>
                <a:off x="1743" y="1535"/>
                <a:ext cx="35" cy="38"/>
              </a:xfrm>
              <a:custGeom>
                <a:avLst/>
                <a:gdLst>
                  <a:gd name="T0" fmla="*/ 0 w 26"/>
                  <a:gd name="T1" fmla="*/ 66 h 29"/>
                  <a:gd name="T2" fmla="*/ 0 w 26"/>
                  <a:gd name="T3" fmla="*/ 66 h 29"/>
                  <a:gd name="T4" fmla="*/ 63 w 26"/>
                  <a:gd name="T5" fmla="*/ 1 h 29"/>
                  <a:gd name="T6" fmla="*/ 58 w 26"/>
                  <a:gd name="T7" fmla="*/ 0 h 29"/>
                  <a:gd name="T8" fmla="*/ 0 w 26"/>
                  <a:gd name="T9" fmla="*/ 6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" y="23"/>
                      <a:pt x="19" y="14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13"/>
                      <a:pt x="10" y="23"/>
                      <a:pt x="0" y="2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71">
                <a:extLst>
                  <a:ext uri="{FF2B5EF4-FFF2-40B4-BE49-F238E27FC236}">
                    <a16:creationId xmlns:a16="http://schemas.microsoft.com/office/drawing/2014/main" id="{CB8408C0-01DC-D059-8AC4-78DAFBE8C8D0}"/>
                  </a:ext>
                </a:extLst>
              </p:cNvPr>
              <p:cNvSpPr/>
              <p:nvPr>
                <p:custDataLst>
                  <p:tags r:id="rId401"/>
                </p:custDataLst>
              </p:nvPr>
            </p:nvSpPr>
            <p:spPr bwMode="auto">
              <a:xfrm>
                <a:off x="1139" y="1535"/>
                <a:ext cx="34" cy="38"/>
              </a:xfrm>
              <a:custGeom>
                <a:avLst/>
                <a:gdLst>
                  <a:gd name="T0" fmla="*/ 0 w 25"/>
                  <a:gd name="T1" fmla="*/ 1 h 29"/>
                  <a:gd name="T2" fmla="*/ 63 w 25"/>
                  <a:gd name="T3" fmla="*/ 66 h 29"/>
                  <a:gd name="T4" fmla="*/ 63 w 25"/>
                  <a:gd name="T5" fmla="*/ 66 h 29"/>
                  <a:gd name="T6" fmla="*/ 5 w 25"/>
                  <a:gd name="T7" fmla="*/ 0 h 29"/>
                  <a:gd name="T8" fmla="*/ 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6" y="14"/>
                      <a:pt x="15" y="23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6" y="23"/>
                      <a:pt x="8" y="13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72">
                <a:extLst>
                  <a:ext uri="{FF2B5EF4-FFF2-40B4-BE49-F238E27FC236}">
                    <a16:creationId xmlns:a16="http://schemas.microsoft.com/office/drawing/2014/main" id="{600BBC61-397C-D510-D788-63917D5448C8}"/>
                  </a:ext>
                </a:extLst>
              </p:cNvPr>
              <p:cNvSpPr/>
              <p:nvPr>
                <p:custDataLst>
                  <p:tags r:id="rId402"/>
                </p:custDataLst>
              </p:nvPr>
            </p:nvSpPr>
            <p:spPr bwMode="auto">
              <a:xfrm>
                <a:off x="1438" y="932"/>
                <a:ext cx="19" cy="17"/>
              </a:xfrm>
              <a:custGeom>
                <a:avLst/>
                <a:gdLst>
                  <a:gd name="T0" fmla="*/ 15 w 14"/>
                  <a:gd name="T1" fmla="*/ 29 h 13"/>
                  <a:gd name="T2" fmla="*/ 5 w 14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6" y="13"/>
                    </a:moveTo>
                    <a:cubicBezTo>
                      <a:pt x="14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73">
                <a:extLst>
                  <a:ext uri="{FF2B5EF4-FFF2-40B4-BE49-F238E27FC236}">
                    <a16:creationId xmlns:a16="http://schemas.microsoft.com/office/drawing/2014/main" id="{26BBA060-55E7-89AA-5C2A-94A78841A89B}"/>
                  </a:ext>
                </a:extLst>
              </p:cNvPr>
              <p:cNvSpPr/>
              <p:nvPr>
                <p:custDataLst>
                  <p:tags r:id="rId403"/>
                </p:custDataLst>
              </p:nvPr>
            </p:nvSpPr>
            <p:spPr bwMode="auto">
              <a:xfrm>
                <a:off x="1472" y="102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74">
                <a:extLst>
                  <a:ext uri="{FF2B5EF4-FFF2-40B4-BE49-F238E27FC236}">
                    <a16:creationId xmlns:a16="http://schemas.microsoft.com/office/drawing/2014/main" id="{6CD73C79-FD36-1892-EE80-446BF13C4F3C}"/>
                  </a:ext>
                </a:extLst>
              </p:cNvPr>
              <p:cNvSpPr/>
              <p:nvPr>
                <p:custDataLst>
                  <p:tags r:id="rId404"/>
                </p:custDataLst>
              </p:nvPr>
            </p:nvSpPr>
            <p:spPr bwMode="auto">
              <a:xfrm>
                <a:off x="1416" y="987"/>
                <a:ext cx="9" cy="6"/>
              </a:xfrm>
              <a:custGeom>
                <a:avLst/>
                <a:gdLst>
                  <a:gd name="T0" fmla="*/ 15 w 7"/>
                  <a:gd name="T1" fmla="*/ 8 h 5"/>
                  <a:gd name="T2" fmla="*/ 1 w 7"/>
                  <a:gd name="T3" fmla="*/ 6 h 5"/>
                  <a:gd name="T4" fmla="*/ 10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75">
                <a:extLst>
                  <a:ext uri="{FF2B5EF4-FFF2-40B4-BE49-F238E27FC236}">
                    <a16:creationId xmlns:a16="http://schemas.microsoft.com/office/drawing/2014/main" id="{8269C4C8-F3A9-33C3-DBD3-980FD7C1A9B2}"/>
                  </a:ext>
                </a:extLst>
              </p:cNvPr>
              <p:cNvSpPr/>
              <p:nvPr>
                <p:custDataLst>
                  <p:tags r:id="rId405"/>
                </p:custDataLst>
              </p:nvPr>
            </p:nvSpPr>
            <p:spPr bwMode="auto">
              <a:xfrm>
                <a:off x="1635" y="972"/>
                <a:ext cx="6" cy="4"/>
              </a:xfrm>
              <a:custGeom>
                <a:avLst/>
                <a:gdLst>
                  <a:gd name="T0" fmla="*/ 0 w 5"/>
                  <a:gd name="T1" fmla="*/ 5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3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76">
                <a:extLst>
                  <a:ext uri="{FF2B5EF4-FFF2-40B4-BE49-F238E27FC236}">
                    <a16:creationId xmlns:a16="http://schemas.microsoft.com/office/drawing/2014/main" id="{D6CAC594-33F0-1FBA-DF96-75E53EA8BBA4}"/>
                  </a:ext>
                </a:extLst>
              </p:cNvPr>
              <p:cNvSpPr/>
              <p:nvPr>
                <p:custDataLst>
                  <p:tags r:id="rId406"/>
                </p:custDataLst>
              </p:nvPr>
            </p:nvSpPr>
            <p:spPr bwMode="auto">
              <a:xfrm>
                <a:off x="1648" y="1005"/>
                <a:ext cx="11" cy="15"/>
              </a:xfrm>
              <a:custGeom>
                <a:avLst/>
                <a:gdLst>
                  <a:gd name="T0" fmla="*/ 21 w 8"/>
                  <a:gd name="T1" fmla="*/ 20 h 11"/>
                  <a:gd name="T2" fmla="*/ 21 w 8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8"/>
                    </a:moveTo>
                    <a:cubicBezTo>
                      <a:pt x="0" y="0"/>
                      <a:pt x="1" y="11"/>
                      <a:pt x="8" y="1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9B231B54-BBB7-D293-4E3A-F354CABC0E53}"/>
                  </a:ext>
                </a:extLst>
              </p:cNvPr>
              <p:cNvSpPr/>
              <p:nvPr>
                <p:custDataLst>
                  <p:tags r:id="rId407"/>
                </p:custDataLst>
              </p:nvPr>
            </p:nvSpPr>
            <p:spPr bwMode="auto">
              <a:xfrm>
                <a:off x="1648" y="1073"/>
                <a:ext cx="16" cy="12"/>
              </a:xfrm>
              <a:custGeom>
                <a:avLst/>
                <a:gdLst>
                  <a:gd name="T0" fmla="*/ 1 w 12"/>
                  <a:gd name="T1" fmla="*/ 16 h 9"/>
                  <a:gd name="T2" fmla="*/ 5 w 12"/>
                  <a:gd name="T3" fmla="*/ 5 h 9"/>
                  <a:gd name="T4" fmla="*/ 15 w 12"/>
                  <a:gd name="T5" fmla="*/ 21 h 9"/>
                  <a:gd name="T6" fmla="*/ 21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3"/>
                      <a:pt x="3" y="9"/>
                      <a:pt x="6" y="9"/>
                    </a:cubicBezTo>
                    <a:cubicBezTo>
                      <a:pt x="12" y="9"/>
                      <a:pt x="9" y="2"/>
                      <a:pt x="9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78">
                <a:extLst>
                  <a:ext uri="{FF2B5EF4-FFF2-40B4-BE49-F238E27FC236}">
                    <a16:creationId xmlns:a16="http://schemas.microsoft.com/office/drawing/2014/main" id="{765686FE-1CAB-163F-6089-F954B6C9F471}"/>
                  </a:ext>
                </a:extLst>
              </p:cNvPr>
              <p:cNvSpPr/>
              <p:nvPr>
                <p:custDataLst>
                  <p:tags r:id="rId408"/>
                </p:custDataLst>
              </p:nvPr>
            </p:nvSpPr>
            <p:spPr bwMode="auto">
              <a:xfrm>
                <a:off x="1652" y="1088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5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79">
                <a:extLst>
                  <a:ext uri="{FF2B5EF4-FFF2-40B4-BE49-F238E27FC236}">
                    <a16:creationId xmlns:a16="http://schemas.microsoft.com/office/drawing/2014/main" id="{EF9388A1-EBE3-A737-41F0-83F614E3C33C}"/>
                  </a:ext>
                </a:extLst>
              </p:cNvPr>
              <p:cNvSpPr/>
              <p:nvPr>
                <p:custDataLst>
                  <p:tags r:id="rId409"/>
                </p:custDataLst>
              </p:nvPr>
            </p:nvSpPr>
            <p:spPr bwMode="auto">
              <a:xfrm>
                <a:off x="1547" y="1224"/>
                <a:ext cx="10" cy="7"/>
              </a:xfrm>
              <a:custGeom>
                <a:avLst/>
                <a:gdLst>
                  <a:gd name="T0" fmla="*/ 1 w 8"/>
                  <a:gd name="T1" fmla="*/ 14 h 5"/>
                  <a:gd name="T2" fmla="*/ 16 w 8"/>
                  <a:gd name="T3" fmla="*/ 6 h 5"/>
                  <a:gd name="T4" fmla="*/ 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5"/>
                      <a:pt x="6" y="5"/>
                      <a:pt x="8" y="2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80">
                <a:extLst>
                  <a:ext uri="{FF2B5EF4-FFF2-40B4-BE49-F238E27FC236}">
                    <a16:creationId xmlns:a16="http://schemas.microsoft.com/office/drawing/2014/main" id="{5D19A831-D1C8-DA14-AE0A-2E229784E979}"/>
                  </a:ext>
                </a:extLst>
              </p:cNvPr>
              <p:cNvSpPr/>
              <p:nvPr>
                <p:custDataLst>
                  <p:tags r:id="rId410"/>
                </p:custDataLst>
              </p:nvPr>
            </p:nvSpPr>
            <p:spPr bwMode="auto">
              <a:xfrm>
                <a:off x="1449" y="2561"/>
                <a:ext cx="24" cy="4"/>
              </a:xfrm>
              <a:custGeom>
                <a:avLst/>
                <a:gdLst>
                  <a:gd name="T0" fmla="*/ 0 w 18"/>
                  <a:gd name="T1" fmla="*/ 1 h 3"/>
                  <a:gd name="T2" fmla="*/ 43 w 1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cubicBezTo>
                      <a:pt x="6" y="3"/>
                      <a:pt x="15" y="1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81">
                <a:extLst>
                  <a:ext uri="{FF2B5EF4-FFF2-40B4-BE49-F238E27FC236}">
                    <a16:creationId xmlns:a16="http://schemas.microsoft.com/office/drawing/2014/main" id="{B38BA7F2-36BF-0DD6-3450-A7A3DC917C5B}"/>
                  </a:ext>
                </a:extLst>
              </p:cNvPr>
              <p:cNvSpPr/>
              <p:nvPr>
                <p:custDataLst>
                  <p:tags r:id="rId411"/>
                </p:custDataLst>
              </p:nvPr>
            </p:nvSpPr>
            <p:spPr bwMode="auto">
              <a:xfrm>
                <a:off x="1465" y="2555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7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5"/>
                      <a:pt x="2" y="11"/>
                      <a:pt x="3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82">
                <a:extLst>
                  <a:ext uri="{FF2B5EF4-FFF2-40B4-BE49-F238E27FC236}">
                    <a16:creationId xmlns:a16="http://schemas.microsoft.com/office/drawing/2014/main" id="{4B6A948C-C88E-2201-0487-B3B1C4730206}"/>
                  </a:ext>
                </a:extLst>
              </p:cNvPr>
              <p:cNvSpPr/>
              <p:nvPr>
                <p:custDataLst>
                  <p:tags r:id="rId412"/>
                </p:custDataLst>
              </p:nvPr>
            </p:nvSpPr>
            <p:spPr bwMode="auto">
              <a:xfrm>
                <a:off x="1341" y="956"/>
                <a:ext cx="111" cy="59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83">
                <a:extLst>
                  <a:ext uri="{FF2B5EF4-FFF2-40B4-BE49-F238E27FC236}">
                    <a16:creationId xmlns:a16="http://schemas.microsoft.com/office/drawing/2014/main" id="{AB5ADFC5-6399-7C81-B7B9-2287E67DE891}"/>
                  </a:ext>
                </a:extLst>
              </p:cNvPr>
              <p:cNvSpPr/>
              <p:nvPr>
                <p:custDataLst>
                  <p:tags r:id="rId413"/>
                </p:custDataLst>
              </p:nvPr>
            </p:nvSpPr>
            <p:spPr bwMode="auto">
              <a:xfrm>
                <a:off x="1348" y="956"/>
                <a:ext cx="104" cy="59"/>
              </a:xfrm>
              <a:custGeom>
                <a:avLst/>
                <a:gdLst>
                  <a:gd name="T0" fmla="*/ 165 w 78"/>
                  <a:gd name="T1" fmla="*/ 16 h 44"/>
                  <a:gd name="T2" fmla="*/ 137 w 78"/>
                  <a:gd name="T3" fmla="*/ 27 h 44"/>
                  <a:gd name="T4" fmla="*/ 69 w 78"/>
                  <a:gd name="T5" fmla="*/ 23 h 44"/>
                  <a:gd name="T6" fmla="*/ 43 w 78"/>
                  <a:gd name="T7" fmla="*/ 9 h 44"/>
                  <a:gd name="T8" fmla="*/ 0 w 78"/>
                  <a:gd name="T9" fmla="*/ 0 h 44"/>
                  <a:gd name="T10" fmla="*/ 33 w 78"/>
                  <a:gd name="T11" fmla="*/ 15 h 44"/>
                  <a:gd name="T12" fmla="*/ 63 w 78"/>
                  <a:gd name="T13" fmla="*/ 27 h 44"/>
                  <a:gd name="T14" fmla="*/ 112 w 78"/>
                  <a:gd name="T15" fmla="*/ 34 h 44"/>
                  <a:gd name="T16" fmla="*/ 140 w 78"/>
                  <a:gd name="T17" fmla="*/ 31 h 44"/>
                  <a:gd name="T18" fmla="*/ 169 w 78"/>
                  <a:gd name="T19" fmla="*/ 23 h 44"/>
                  <a:gd name="T20" fmla="*/ 171 w 78"/>
                  <a:gd name="T21" fmla="*/ 28 h 44"/>
                  <a:gd name="T22" fmla="*/ 164 w 78"/>
                  <a:gd name="T23" fmla="*/ 38 h 44"/>
                  <a:gd name="T24" fmla="*/ 159 w 78"/>
                  <a:gd name="T25" fmla="*/ 56 h 44"/>
                  <a:gd name="T26" fmla="*/ 155 w 78"/>
                  <a:gd name="T27" fmla="*/ 64 h 44"/>
                  <a:gd name="T28" fmla="*/ 149 w 78"/>
                  <a:gd name="T29" fmla="*/ 78 h 44"/>
                  <a:gd name="T30" fmla="*/ 135 w 78"/>
                  <a:gd name="T31" fmla="*/ 94 h 44"/>
                  <a:gd name="T32" fmla="*/ 121 w 78"/>
                  <a:gd name="T33" fmla="*/ 94 h 44"/>
                  <a:gd name="T34" fmla="*/ 112 w 78"/>
                  <a:gd name="T35" fmla="*/ 97 h 44"/>
                  <a:gd name="T36" fmla="*/ 105 w 78"/>
                  <a:gd name="T37" fmla="*/ 97 h 44"/>
                  <a:gd name="T38" fmla="*/ 95 w 78"/>
                  <a:gd name="T39" fmla="*/ 97 h 44"/>
                  <a:gd name="T40" fmla="*/ 85 w 78"/>
                  <a:gd name="T41" fmla="*/ 94 h 44"/>
                  <a:gd name="T42" fmla="*/ 76 w 78"/>
                  <a:gd name="T43" fmla="*/ 90 h 44"/>
                  <a:gd name="T44" fmla="*/ 65 w 78"/>
                  <a:gd name="T45" fmla="*/ 91 h 44"/>
                  <a:gd name="T46" fmla="*/ 55 w 78"/>
                  <a:gd name="T47" fmla="*/ 84 h 44"/>
                  <a:gd name="T48" fmla="*/ 59 w 78"/>
                  <a:gd name="T49" fmla="*/ 72 h 44"/>
                  <a:gd name="T50" fmla="*/ 52 w 78"/>
                  <a:gd name="T51" fmla="*/ 78 h 44"/>
                  <a:gd name="T52" fmla="*/ 52 w 78"/>
                  <a:gd name="T53" fmla="*/ 78 h 44"/>
                  <a:gd name="T54" fmla="*/ 55 w 78"/>
                  <a:gd name="T55" fmla="*/ 91 h 44"/>
                  <a:gd name="T56" fmla="*/ 80 w 78"/>
                  <a:gd name="T57" fmla="*/ 99 h 44"/>
                  <a:gd name="T58" fmla="*/ 91 w 78"/>
                  <a:gd name="T59" fmla="*/ 101 h 44"/>
                  <a:gd name="T60" fmla="*/ 95 w 78"/>
                  <a:gd name="T61" fmla="*/ 101 h 44"/>
                  <a:gd name="T62" fmla="*/ 101 w 78"/>
                  <a:gd name="T63" fmla="*/ 101 h 44"/>
                  <a:gd name="T64" fmla="*/ 107 w 78"/>
                  <a:gd name="T65" fmla="*/ 101 h 44"/>
                  <a:gd name="T66" fmla="*/ 119 w 78"/>
                  <a:gd name="T67" fmla="*/ 101 h 44"/>
                  <a:gd name="T68" fmla="*/ 128 w 78"/>
                  <a:gd name="T69" fmla="*/ 99 h 44"/>
                  <a:gd name="T70" fmla="*/ 135 w 78"/>
                  <a:gd name="T71" fmla="*/ 99 h 44"/>
                  <a:gd name="T72" fmla="*/ 151 w 78"/>
                  <a:gd name="T73" fmla="*/ 79 h 44"/>
                  <a:gd name="T74" fmla="*/ 159 w 78"/>
                  <a:gd name="T75" fmla="*/ 70 h 44"/>
                  <a:gd name="T76" fmla="*/ 164 w 78"/>
                  <a:gd name="T77" fmla="*/ 51 h 44"/>
                  <a:gd name="T78" fmla="*/ 171 w 78"/>
                  <a:gd name="T79" fmla="*/ 34 h 44"/>
                  <a:gd name="T80" fmla="*/ 176 w 78"/>
                  <a:gd name="T81" fmla="*/ 31 h 44"/>
                  <a:gd name="T82" fmla="*/ 180 w 78"/>
                  <a:gd name="T83" fmla="*/ 28 h 44"/>
                  <a:gd name="T84" fmla="*/ 183 w 78"/>
                  <a:gd name="T85" fmla="*/ 27 h 44"/>
                  <a:gd name="T86" fmla="*/ 185 w 78"/>
                  <a:gd name="T87" fmla="*/ 20 h 44"/>
                  <a:gd name="T88" fmla="*/ 165 w 78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44">
                    <a:moveTo>
                      <a:pt x="70" y="7"/>
                    </a:moveTo>
                    <a:cubicBezTo>
                      <a:pt x="70" y="7"/>
                      <a:pt x="68" y="10"/>
                      <a:pt x="58" y="11"/>
                    </a:cubicBezTo>
                    <a:cubicBezTo>
                      <a:pt x="51" y="13"/>
                      <a:pt x="40" y="12"/>
                      <a:pt x="29" y="10"/>
                    </a:cubicBezTo>
                    <a:cubicBezTo>
                      <a:pt x="24" y="8"/>
                      <a:pt x="24" y="5"/>
                      <a:pt x="18" y="4"/>
                    </a:cubicBezTo>
                    <a:cubicBezTo>
                      <a:pt x="6" y="2"/>
                      <a:pt x="0" y="2"/>
                      <a:pt x="0" y="0"/>
                    </a:cubicBezTo>
                    <a:cubicBezTo>
                      <a:pt x="1" y="3"/>
                      <a:pt x="10" y="5"/>
                      <a:pt x="14" y="6"/>
                    </a:cubicBezTo>
                    <a:cubicBezTo>
                      <a:pt x="19" y="6"/>
                      <a:pt x="23" y="9"/>
                      <a:pt x="26" y="11"/>
                    </a:cubicBezTo>
                    <a:cubicBezTo>
                      <a:pt x="29" y="13"/>
                      <a:pt x="41" y="14"/>
                      <a:pt x="47" y="14"/>
                    </a:cubicBezTo>
                    <a:cubicBezTo>
                      <a:pt x="53" y="13"/>
                      <a:pt x="55" y="14"/>
                      <a:pt x="59" y="13"/>
                    </a:cubicBezTo>
                    <a:cubicBezTo>
                      <a:pt x="64" y="12"/>
                      <a:pt x="69" y="11"/>
                      <a:pt x="71" y="10"/>
                    </a:cubicBezTo>
                    <a:cubicBezTo>
                      <a:pt x="73" y="8"/>
                      <a:pt x="74" y="11"/>
                      <a:pt x="72" y="12"/>
                    </a:cubicBezTo>
                    <a:cubicBezTo>
                      <a:pt x="70" y="13"/>
                      <a:pt x="70" y="13"/>
                      <a:pt x="69" y="16"/>
                    </a:cubicBezTo>
                    <a:cubicBezTo>
                      <a:pt x="68" y="20"/>
                      <a:pt x="67" y="21"/>
                      <a:pt x="67" y="23"/>
                    </a:cubicBezTo>
                    <a:cubicBezTo>
                      <a:pt x="68" y="25"/>
                      <a:pt x="66" y="27"/>
                      <a:pt x="65" y="27"/>
                    </a:cubicBezTo>
                    <a:cubicBezTo>
                      <a:pt x="65" y="29"/>
                      <a:pt x="63" y="31"/>
                      <a:pt x="63" y="32"/>
                    </a:cubicBezTo>
                    <a:cubicBezTo>
                      <a:pt x="62" y="34"/>
                      <a:pt x="59" y="38"/>
                      <a:pt x="57" y="39"/>
                    </a:cubicBezTo>
                    <a:cubicBezTo>
                      <a:pt x="56" y="40"/>
                      <a:pt x="52" y="41"/>
                      <a:pt x="51" y="39"/>
                    </a:cubicBezTo>
                    <a:cubicBezTo>
                      <a:pt x="50" y="40"/>
                      <a:pt x="47" y="41"/>
                      <a:pt x="47" y="40"/>
                    </a:cubicBezTo>
                    <a:cubicBezTo>
                      <a:pt x="46" y="41"/>
                      <a:pt x="44" y="40"/>
                      <a:pt x="44" y="40"/>
                    </a:cubicBezTo>
                    <a:cubicBezTo>
                      <a:pt x="42" y="41"/>
                      <a:pt x="39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3" y="39"/>
                      <a:pt x="32" y="38"/>
                      <a:pt x="32" y="37"/>
                    </a:cubicBezTo>
                    <a:cubicBezTo>
                      <a:pt x="30" y="39"/>
                      <a:pt x="29" y="39"/>
                      <a:pt x="28" y="38"/>
                    </a:cubicBezTo>
                    <a:cubicBezTo>
                      <a:pt x="26" y="38"/>
                      <a:pt x="22" y="36"/>
                      <a:pt x="23" y="35"/>
                    </a:cubicBezTo>
                    <a:cubicBezTo>
                      <a:pt x="23" y="33"/>
                      <a:pt x="24" y="31"/>
                      <a:pt x="25" y="30"/>
                    </a:cubicBezTo>
                    <a:cubicBezTo>
                      <a:pt x="24" y="30"/>
                      <a:pt x="23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1" y="36"/>
                      <a:pt x="23" y="38"/>
                    </a:cubicBezTo>
                    <a:cubicBezTo>
                      <a:pt x="25" y="39"/>
                      <a:pt x="31" y="41"/>
                      <a:pt x="34" y="41"/>
                    </a:cubicBezTo>
                    <a:cubicBezTo>
                      <a:pt x="35" y="41"/>
                      <a:pt x="37" y="41"/>
                      <a:pt x="38" y="42"/>
                    </a:cubicBezTo>
                    <a:cubicBezTo>
                      <a:pt x="39" y="42"/>
                      <a:pt x="38" y="42"/>
                      <a:pt x="40" y="42"/>
                    </a:cubicBezTo>
                    <a:cubicBezTo>
                      <a:pt x="40" y="43"/>
                      <a:pt x="43" y="42"/>
                      <a:pt x="43" y="42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6" y="42"/>
                      <a:pt x="48" y="43"/>
                      <a:pt x="50" y="42"/>
                    </a:cubicBezTo>
                    <a:cubicBezTo>
                      <a:pt x="50" y="44"/>
                      <a:pt x="53" y="42"/>
                      <a:pt x="54" y="41"/>
                    </a:cubicBezTo>
                    <a:cubicBezTo>
                      <a:pt x="55" y="41"/>
                      <a:pt x="56" y="41"/>
                      <a:pt x="57" y="41"/>
                    </a:cubicBezTo>
                    <a:cubicBezTo>
                      <a:pt x="59" y="40"/>
                      <a:pt x="64" y="35"/>
                      <a:pt x="64" y="33"/>
                    </a:cubicBezTo>
                    <a:cubicBezTo>
                      <a:pt x="66" y="32"/>
                      <a:pt x="66" y="30"/>
                      <a:pt x="67" y="29"/>
                    </a:cubicBezTo>
                    <a:cubicBezTo>
                      <a:pt x="70" y="28"/>
                      <a:pt x="70" y="25"/>
                      <a:pt x="69" y="21"/>
                    </a:cubicBezTo>
                    <a:cubicBezTo>
                      <a:pt x="73" y="19"/>
                      <a:pt x="72" y="16"/>
                      <a:pt x="72" y="14"/>
                    </a:cubicBezTo>
                    <a:cubicBezTo>
                      <a:pt x="73" y="13"/>
                      <a:pt x="74" y="13"/>
                      <a:pt x="74" y="13"/>
                    </a:cubicBezTo>
                    <a:cubicBezTo>
                      <a:pt x="75" y="13"/>
                      <a:pt x="75" y="12"/>
                      <a:pt x="76" y="12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8" y="10"/>
                      <a:pt x="78" y="9"/>
                      <a:pt x="78" y="8"/>
                    </a:cubicBezTo>
                    <a:cubicBezTo>
                      <a:pt x="76" y="8"/>
                      <a:pt x="73" y="7"/>
                      <a:pt x="70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84">
                <a:extLst>
                  <a:ext uri="{FF2B5EF4-FFF2-40B4-BE49-F238E27FC236}">
                    <a16:creationId xmlns:a16="http://schemas.microsoft.com/office/drawing/2014/main" id="{3AB11401-8BD3-37DE-393F-DE83F1BCC485}"/>
                  </a:ext>
                </a:extLst>
              </p:cNvPr>
              <p:cNvSpPr/>
              <p:nvPr>
                <p:custDataLst>
                  <p:tags r:id="rId414"/>
                </p:custDataLst>
              </p:nvPr>
            </p:nvSpPr>
            <p:spPr bwMode="auto">
              <a:xfrm>
                <a:off x="1377" y="972"/>
                <a:ext cx="44" cy="27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85">
                <a:extLst>
                  <a:ext uri="{FF2B5EF4-FFF2-40B4-BE49-F238E27FC236}">
                    <a16:creationId xmlns:a16="http://schemas.microsoft.com/office/drawing/2014/main" id="{540D25A7-4C6A-F8F9-9CC2-19DC1548DBDE}"/>
                  </a:ext>
                </a:extLst>
              </p:cNvPr>
              <p:cNvSpPr/>
              <p:nvPr>
                <p:custDataLst>
                  <p:tags r:id="rId415"/>
                </p:custDataLst>
              </p:nvPr>
            </p:nvSpPr>
            <p:spPr bwMode="auto">
              <a:xfrm>
                <a:off x="1461" y="937"/>
                <a:ext cx="19" cy="46"/>
              </a:xfrm>
              <a:custGeom>
                <a:avLst/>
                <a:gdLst>
                  <a:gd name="T0" fmla="*/ 20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20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8" y="0"/>
                    </a:moveTo>
                    <a:cubicBezTo>
                      <a:pt x="11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7" y="27"/>
                      <a:pt x="9" y="20"/>
                    </a:cubicBezTo>
                    <a:cubicBezTo>
                      <a:pt x="11" y="14"/>
                      <a:pt x="10" y="2"/>
                      <a:pt x="8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86">
                <a:extLst>
                  <a:ext uri="{FF2B5EF4-FFF2-40B4-BE49-F238E27FC236}">
                    <a16:creationId xmlns:a16="http://schemas.microsoft.com/office/drawing/2014/main" id="{4FCC067A-535D-4C3E-CC90-98ABA8BAC8AA}"/>
                  </a:ext>
                </a:extLst>
              </p:cNvPr>
              <p:cNvSpPr/>
              <p:nvPr>
                <p:custDataLst>
                  <p:tags r:id="rId416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87">
                <a:extLst>
                  <a:ext uri="{FF2B5EF4-FFF2-40B4-BE49-F238E27FC236}">
                    <a16:creationId xmlns:a16="http://schemas.microsoft.com/office/drawing/2014/main" id="{C0118303-7305-596C-A6EA-DC2448CCFF3D}"/>
                  </a:ext>
                </a:extLst>
              </p:cNvPr>
              <p:cNvSpPr/>
              <p:nvPr>
                <p:custDataLst>
                  <p:tags r:id="rId417"/>
                </p:custDataLst>
              </p:nvPr>
            </p:nvSpPr>
            <p:spPr bwMode="auto">
              <a:xfrm>
                <a:off x="1450" y="761"/>
                <a:ext cx="12" cy="88"/>
              </a:xfrm>
              <a:custGeom>
                <a:avLst/>
                <a:gdLst>
                  <a:gd name="T0" fmla="*/ 15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1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6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6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5" y="14"/>
                      <a:pt x="5" y="20"/>
                      <a:pt x="5" y="25"/>
                    </a:cubicBezTo>
                    <a:cubicBezTo>
                      <a:pt x="5" y="31"/>
                      <a:pt x="6" y="37"/>
                      <a:pt x="6" y="43"/>
                    </a:cubicBezTo>
                    <a:cubicBezTo>
                      <a:pt x="7" y="46"/>
                      <a:pt x="8" y="49"/>
                      <a:pt x="7" y="51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9" y="47"/>
                      <a:pt x="8" y="43"/>
                    </a:cubicBezTo>
                    <a:cubicBezTo>
                      <a:pt x="7" y="37"/>
                      <a:pt x="7" y="30"/>
                      <a:pt x="7" y="24"/>
                    </a:cubicBezTo>
                    <a:cubicBezTo>
                      <a:pt x="7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5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88">
                <a:extLst>
                  <a:ext uri="{FF2B5EF4-FFF2-40B4-BE49-F238E27FC236}">
                    <a16:creationId xmlns:a16="http://schemas.microsoft.com/office/drawing/2014/main" id="{48AC0E04-AB66-6F70-0204-4D621935F5FA}"/>
                  </a:ext>
                </a:extLst>
              </p:cNvPr>
              <p:cNvSpPr/>
              <p:nvPr>
                <p:custDataLst>
                  <p:tags r:id="rId418"/>
                </p:custDataLst>
              </p:nvPr>
            </p:nvSpPr>
            <p:spPr bwMode="auto">
              <a:xfrm>
                <a:off x="1470" y="760"/>
                <a:ext cx="18" cy="59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4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1 h 44"/>
                  <a:gd name="T14" fmla="*/ 14 w 13"/>
                  <a:gd name="T15" fmla="*/ 34 h 44"/>
                  <a:gd name="T16" fmla="*/ 14 w 13"/>
                  <a:gd name="T17" fmla="*/ 16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6"/>
                      <a:pt x="1" y="22"/>
                    </a:cubicBezTo>
                    <a:cubicBezTo>
                      <a:pt x="2" y="25"/>
                      <a:pt x="4" y="28"/>
                      <a:pt x="5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7" y="33"/>
                      <a:pt x="5" y="28"/>
                    </a:cubicBezTo>
                    <a:cubicBezTo>
                      <a:pt x="5" y="26"/>
                      <a:pt x="4" y="24"/>
                      <a:pt x="4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6" y="10"/>
                      <a:pt x="5" y="7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2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89">
                <a:extLst>
                  <a:ext uri="{FF2B5EF4-FFF2-40B4-BE49-F238E27FC236}">
                    <a16:creationId xmlns:a16="http://schemas.microsoft.com/office/drawing/2014/main" id="{9ED0E578-E9D3-3586-0E21-9D0D1D9E6333}"/>
                  </a:ext>
                </a:extLst>
              </p:cNvPr>
              <p:cNvSpPr/>
              <p:nvPr>
                <p:custDataLst>
                  <p:tags r:id="rId419"/>
                </p:custDataLst>
              </p:nvPr>
            </p:nvSpPr>
            <p:spPr bwMode="auto">
              <a:xfrm>
                <a:off x="1506" y="764"/>
                <a:ext cx="19" cy="2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9 h 15"/>
                  <a:gd name="T8" fmla="*/ 7 w 14"/>
                  <a:gd name="T9" fmla="*/ 15 h 15"/>
                  <a:gd name="T10" fmla="*/ 5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2" y="3"/>
                      <a:pt x="14" y="4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3" y="10"/>
                      <a:pt x="2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90">
                <a:extLst>
                  <a:ext uri="{FF2B5EF4-FFF2-40B4-BE49-F238E27FC236}">
                    <a16:creationId xmlns:a16="http://schemas.microsoft.com/office/drawing/2014/main" id="{8BEC7A5D-BB73-8D93-CDD8-7931750DA5A5}"/>
                  </a:ext>
                </a:extLst>
              </p:cNvPr>
              <p:cNvSpPr/>
              <p:nvPr>
                <p:custDataLst>
                  <p:tags r:id="rId420"/>
                </p:custDataLst>
              </p:nvPr>
            </p:nvSpPr>
            <p:spPr bwMode="auto">
              <a:xfrm>
                <a:off x="1539" y="776"/>
                <a:ext cx="38" cy="17"/>
              </a:xfrm>
              <a:custGeom>
                <a:avLst/>
                <a:gdLst>
                  <a:gd name="T0" fmla="*/ 0 w 29"/>
                  <a:gd name="T1" fmla="*/ 16 h 13"/>
                  <a:gd name="T2" fmla="*/ 7 w 29"/>
                  <a:gd name="T3" fmla="*/ 1 h 13"/>
                  <a:gd name="T4" fmla="*/ 24 w 29"/>
                  <a:gd name="T5" fmla="*/ 5 h 13"/>
                  <a:gd name="T6" fmla="*/ 66 w 29"/>
                  <a:gd name="T7" fmla="*/ 29 h 13"/>
                  <a:gd name="T8" fmla="*/ 22 w 29"/>
                  <a:gd name="T9" fmla="*/ 9 h 13"/>
                  <a:gd name="T10" fmla="*/ 7 w 29"/>
                  <a:gd name="T11" fmla="*/ 9 h 13"/>
                  <a:gd name="T12" fmla="*/ 5 w 29"/>
                  <a:gd name="T13" fmla="*/ 13 h 13"/>
                  <a:gd name="T14" fmla="*/ 0 w 29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1"/>
                      <a:pt x="11" y="2"/>
                    </a:cubicBezTo>
                    <a:cubicBezTo>
                      <a:pt x="17" y="5"/>
                      <a:pt x="24" y="8"/>
                      <a:pt x="29" y="13"/>
                    </a:cubicBezTo>
                    <a:cubicBezTo>
                      <a:pt x="23" y="9"/>
                      <a:pt x="17" y="6"/>
                      <a:pt x="10" y="4"/>
                    </a:cubicBezTo>
                    <a:cubicBezTo>
                      <a:pt x="8" y="3"/>
                      <a:pt x="5" y="2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91">
                <a:extLst>
                  <a:ext uri="{FF2B5EF4-FFF2-40B4-BE49-F238E27FC236}">
                    <a16:creationId xmlns:a16="http://schemas.microsoft.com/office/drawing/2014/main" id="{715003DA-A554-8E6D-6AB1-2A84D44876C2}"/>
                  </a:ext>
                </a:extLst>
              </p:cNvPr>
              <p:cNvSpPr/>
              <p:nvPr>
                <p:custDataLst>
                  <p:tags r:id="rId421"/>
                </p:custDataLst>
              </p:nvPr>
            </p:nvSpPr>
            <p:spPr bwMode="auto">
              <a:xfrm>
                <a:off x="1509" y="852"/>
                <a:ext cx="15" cy="51"/>
              </a:xfrm>
              <a:custGeom>
                <a:avLst/>
                <a:gdLst>
                  <a:gd name="T0" fmla="*/ 19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4 w 11"/>
                  <a:gd name="T13" fmla="*/ 78 h 38"/>
                  <a:gd name="T14" fmla="*/ 26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8" y="1"/>
                      <a:pt x="8" y="3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6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3" y="34"/>
                      <a:pt x="5" y="32"/>
                    </a:cubicBezTo>
                    <a:cubicBezTo>
                      <a:pt x="8" y="29"/>
                      <a:pt x="8" y="24"/>
                      <a:pt x="10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10" y="5"/>
                      <a:pt x="8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92">
                <a:extLst>
                  <a:ext uri="{FF2B5EF4-FFF2-40B4-BE49-F238E27FC236}">
                    <a16:creationId xmlns:a16="http://schemas.microsoft.com/office/drawing/2014/main" id="{867D6430-7423-094D-3489-5D41A5BB763D}"/>
                  </a:ext>
                </a:extLst>
              </p:cNvPr>
              <p:cNvSpPr/>
              <p:nvPr>
                <p:custDataLst>
                  <p:tags r:id="rId422"/>
                </p:custDataLst>
              </p:nvPr>
            </p:nvSpPr>
            <p:spPr bwMode="auto">
              <a:xfrm>
                <a:off x="1540" y="829"/>
                <a:ext cx="16" cy="39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8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2" y="22"/>
                    </a:cubicBezTo>
                    <a:cubicBezTo>
                      <a:pt x="12" y="19"/>
                      <a:pt x="11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93">
                <a:extLst>
                  <a:ext uri="{FF2B5EF4-FFF2-40B4-BE49-F238E27FC236}">
                    <a16:creationId xmlns:a16="http://schemas.microsoft.com/office/drawing/2014/main" id="{B5A6BAF9-2BD0-7E44-777A-29BFEE4F96B2}"/>
                  </a:ext>
                </a:extLst>
              </p:cNvPr>
              <p:cNvSpPr/>
              <p:nvPr>
                <p:custDataLst>
                  <p:tags r:id="rId423"/>
                </p:custDataLst>
              </p:nvPr>
            </p:nvSpPr>
            <p:spPr bwMode="auto">
              <a:xfrm>
                <a:off x="1545" y="863"/>
                <a:ext cx="31" cy="26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3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1" y="1"/>
                      <a:pt x="20" y="4"/>
                      <a:pt x="18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94">
                <a:extLst>
                  <a:ext uri="{FF2B5EF4-FFF2-40B4-BE49-F238E27FC236}">
                    <a16:creationId xmlns:a16="http://schemas.microsoft.com/office/drawing/2014/main" id="{8C692CF5-90D9-C7AA-8881-EE8D78085838}"/>
                  </a:ext>
                </a:extLst>
              </p:cNvPr>
              <p:cNvSpPr/>
              <p:nvPr>
                <p:custDataLst>
                  <p:tags r:id="rId424"/>
                </p:custDataLst>
              </p:nvPr>
            </p:nvSpPr>
            <p:spPr bwMode="auto">
              <a:xfrm>
                <a:off x="1592" y="884"/>
                <a:ext cx="16" cy="36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95">
                <a:extLst>
                  <a:ext uri="{FF2B5EF4-FFF2-40B4-BE49-F238E27FC236}">
                    <a16:creationId xmlns:a16="http://schemas.microsoft.com/office/drawing/2014/main" id="{C6533B0D-384C-B2FB-8E1B-F823273BDA26}"/>
                  </a:ext>
                </a:extLst>
              </p:cNvPr>
              <p:cNvSpPr/>
              <p:nvPr>
                <p:custDataLst>
                  <p:tags r:id="rId425"/>
                </p:custDataLst>
              </p:nvPr>
            </p:nvSpPr>
            <p:spPr bwMode="auto">
              <a:xfrm>
                <a:off x="1421" y="776"/>
                <a:ext cx="11" cy="64"/>
              </a:xfrm>
              <a:custGeom>
                <a:avLst/>
                <a:gdLst>
                  <a:gd name="T0" fmla="*/ 11 w 8"/>
                  <a:gd name="T1" fmla="*/ 0 h 48"/>
                  <a:gd name="T2" fmla="*/ 8 w 8"/>
                  <a:gd name="T3" fmla="*/ 33 h 48"/>
                  <a:gd name="T4" fmla="*/ 11 w 8"/>
                  <a:gd name="T5" fmla="*/ 63 h 48"/>
                  <a:gd name="T6" fmla="*/ 6 w 8"/>
                  <a:gd name="T7" fmla="*/ 85 h 48"/>
                  <a:gd name="T8" fmla="*/ 1 w 8"/>
                  <a:gd name="T9" fmla="*/ 113 h 48"/>
                  <a:gd name="T10" fmla="*/ 11 w 8"/>
                  <a:gd name="T11" fmla="*/ 84 h 48"/>
                  <a:gd name="T12" fmla="*/ 14 w 8"/>
                  <a:gd name="T13" fmla="*/ 69 h 48"/>
                  <a:gd name="T14" fmla="*/ 15 w 8"/>
                  <a:gd name="T15" fmla="*/ 59 h 48"/>
                  <a:gd name="T16" fmla="*/ 11 w 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4" y="0"/>
                    </a:moveTo>
                    <a:cubicBezTo>
                      <a:pt x="5" y="5"/>
                      <a:pt x="2" y="10"/>
                      <a:pt x="3" y="14"/>
                    </a:cubicBezTo>
                    <a:cubicBezTo>
                      <a:pt x="3" y="18"/>
                      <a:pt x="5" y="22"/>
                      <a:pt x="4" y="26"/>
                    </a:cubicBezTo>
                    <a:cubicBezTo>
                      <a:pt x="4" y="29"/>
                      <a:pt x="3" y="33"/>
                      <a:pt x="2" y="36"/>
                    </a:cubicBezTo>
                    <a:cubicBezTo>
                      <a:pt x="0" y="40"/>
                      <a:pt x="0" y="44"/>
                      <a:pt x="1" y="48"/>
                    </a:cubicBezTo>
                    <a:cubicBezTo>
                      <a:pt x="1" y="44"/>
                      <a:pt x="2" y="40"/>
                      <a:pt x="4" y="35"/>
                    </a:cubicBezTo>
                    <a:cubicBezTo>
                      <a:pt x="5" y="33"/>
                      <a:pt x="5" y="32"/>
                      <a:pt x="5" y="29"/>
                    </a:cubicBezTo>
                    <a:cubicBezTo>
                      <a:pt x="5" y="28"/>
                      <a:pt x="6" y="26"/>
                      <a:pt x="6" y="25"/>
                    </a:cubicBezTo>
                    <a:cubicBezTo>
                      <a:pt x="8" y="17"/>
                      <a:pt x="2" y="8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96">
                <a:extLst>
                  <a:ext uri="{FF2B5EF4-FFF2-40B4-BE49-F238E27FC236}">
                    <a16:creationId xmlns:a16="http://schemas.microsoft.com/office/drawing/2014/main" id="{F6036912-E224-8420-919F-EDDC89915995}"/>
                  </a:ext>
                </a:extLst>
              </p:cNvPr>
              <p:cNvSpPr/>
              <p:nvPr>
                <p:custDataLst>
                  <p:tags r:id="rId426"/>
                </p:custDataLst>
              </p:nvPr>
            </p:nvSpPr>
            <p:spPr bwMode="auto">
              <a:xfrm>
                <a:off x="1380" y="825"/>
                <a:ext cx="20" cy="34"/>
              </a:xfrm>
              <a:custGeom>
                <a:avLst/>
                <a:gdLst>
                  <a:gd name="T0" fmla="*/ 9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9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4" y="0"/>
                    </a:moveTo>
                    <a:cubicBezTo>
                      <a:pt x="0" y="5"/>
                      <a:pt x="0" y="13"/>
                      <a:pt x="2" y="18"/>
                    </a:cubicBezTo>
                    <a:cubicBezTo>
                      <a:pt x="3" y="20"/>
                      <a:pt x="5" y="22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5" y="19"/>
                      <a:pt x="4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4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97">
                <a:extLst>
                  <a:ext uri="{FF2B5EF4-FFF2-40B4-BE49-F238E27FC236}">
                    <a16:creationId xmlns:a16="http://schemas.microsoft.com/office/drawing/2014/main" id="{ECABA7D6-9413-8F72-6544-FBB2EDBCF386}"/>
                  </a:ext>
                </a:extLst>
              </p:cNvPr>
              <p:cNvSpPr/>
              <p:nvPr>
                <p:custDataLst>
                  <p:tags r:id="rId427"/>
                </p:custDataLst>
              </p:nvPr>
            </p:nvSpPr>
            <p:spPr bwMode="auto">
              <a:xfrm>
                <a:off x="1357" y="815"/>
                <a:ext cx="9" cy="32"/>
              </a:xfrm>
              <a:custGeom>
                <a:avLst/>
                <a:gdLst>
                  <a:gd name="T0" fmla="*/ 15 w 7"/>
                  <a:gd name="T1" fmla="*/ 0 h 24"/>
                  <a:gd name="T2" fmla="*/ 8 w 7"/>
                  <a:gd name="T3" fmla="*/ 16 h 24"/>
                  <a:gd name="T4" fmla="*/ 5 w 7"/>
                  <a:gd name="T5" fmla="*/ 28 h 24"/>
                  <a:gd name="T6" fmla="*/ 13 w 7"/>
                  <a:gd name="T7" fmla="*/ 57 h 24"/>
                  <a:gd name="T8" fmla="*/ 8 w 7"/>
                  <a:gd name="T9" fmla="*/ 28 h 24"/>
                  <a:gd name="T10" fmla="*/ 13 w 7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7" y="3"/>
                      <a:pt x="5" y="5"/>
                      <a:pt x="4" y="7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0" y="17"/>
                      <a:pt x="3" y="21"/>
                      <a:pt x="6" y="24"/>
                    </a:cubicBezTo>
                    <a:cubicBezTo>
                      <a:pt x="3" y="20"/>
                      <a:pt x="4" y="16"/>
                      <a:pt x="4" y="12"/>
                    </a:cubicBezTo>
                    <a:cubicBezTo>
                      <a:pt x="4" y="9"/>
                      <a:pt x="5" y="7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98">
                <a:extLst>
                  <a:ext uri="{FF2B5EF4-FFF2-40B4-BE49-F238E27FC236}">
                    <a16:creationId xmlns:a16="http://schemas.microsoft.com/office/drawing/2014/main" id="{B52081E4-7766-F7AE-C836-4806B6379F35}"/>
                  </a:ext>
                </a:extLst>
              </p:cNvPr>
              <p:cNvSpPr/>
              <p:nvPr>
                <p:custDataLst>
                  <p:tags r:id="rId428"/>
                </p:custDataLst>
              </p:nvPr>
            </p:nvSpPr>
            <p:spPr bwMode="auto">
              <a:xfrm>
                <a:off x="1377" y="891"/>
                <a:ext cx="91" cy="33"/>
              </a:xfrm>
              <a:custGeom>
                <a:avLst/>
                <a:gdLst>
                  <a:gd name="T0" fmla="*/ 0 w 68"/>
                  <a:gd name="T1" fmla="*/ 1 h 25"/>
                  <a:gd name="T2" fmla="*/ 44 w 68"/>
                  <a:gd name="T3" fmla="*/ 7 h 25"/>
                  <a:gd name="T4" fmla="*/ 64 w 68"/>
                  <a:gd name="T5" fmla="*/ 22 h 25"/>
                  <a:gd name="T6" fmla="*/ 91 w 68"/>
                  <a:gd name="T7" fmla="*/ 32 h 25"/>
                  <a:gd name="T8" fmla="*/ 120 w 68"/>
                  <a:gd name="T9" fmla="*/ 49 h 25"/>
                  <a:gd name="T10" fmla="*/ 163 w 68"/>
                  <a:gd name="T11" fmla="*/ 55 h 25"/>
                  <a:gd name="T12" fmla="*/ 118 w 68"/>
                  <a:gd name="T13" fmla="*/ 53 h 25"/>
                  <a:gd name="T14" fmla="*/ 86 w 68"/>
                  <a:gd name="T15" fmla="*/ 34 h 25"/>
                  <a:gd name="T16" fmla="*/ 58 w 68"/>
                  <a:gd name="T17" fmla="*/ 26 h 25"/>
                  <a:gd name="T18" fmla="*/ 37 w 68"/>
                  <a:gd name="T19" fmla="*/ 7 h 25"/>
                  <a:gd name="T20" fmla="*/ 0 w 68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5">
                    <a:moveTo>
                      <a:pt x="0" y="1"/>
                    </a:moveTo>
                    <a:cubicBezTo>
                      <a:pt x="4" y="2"/>
                      <a:pt x="15" y="0"/>
                      <a:pt x="19" y="3"/>
                    </a:cubicBezTo>
                    <a:cubicBezTo>
                      <a:pt x="22" y="5"/>
                      <a:pt x="22" y="8"/>
                      <a:pt x="27" y="10"/>
                    </a:cubicBezTo>
                    <a:cubicBezTo>
                      <a:pt x="32" y="12"/>
                      <a:pt x="33" y="11"/>
                      <a:pt x="38" y="14"/>
                    </a:cubicBezTo>
                    <a:cubicBezTo>
                      <a:pt x="42" y="17"/>
                      <a:pt x="45" y="20"/>
                      <a:pt x="50" y="21"/>
                    </a:cubicBezTo>
                    <a:cubicBezTo>
                      <a:pt x="55" y="23"/>
                      <a:pt x="62" y="22"/>
                      <a:pt x="68" y="24"/>
                    </a:cubicBezTo>
                    <a:cubicBezTo>
                      <a:pt x="65" y="23"/>
                      <a:pt x="54" y="25"/>
                      <a:pt x="49" y="23"/>
                    </a:cubicBezTo>
                    <a:cubicBezTo>
                      <a:pt x="43" y="22"/>
                      <a:pt x="39" y="16"/>
                      <a:pt x="36" y="15"/>
                    </a:cubicBezTo>
                    <a:cubicBezTo>
                      <a:pt x="33" y="15"/>
                      <a:pt x="27" y="13"/>
                      <a:pt x="24" y="11"/>
                    </a:cubicBezTo>
                    <a:cubicBezTo>
                      <a:pt x="22" y="8"/>
                      <a:pt x="18" y="4"/>
                      <a:pt x="16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99">
                <a:extLst>
                  <a:ext uri="{FF2B5EF4-FFF2-40B4-BE49-F238E27FC236}">
                    <a16:creationId xmlns:a16="http://schemas.microsoft.com/office/drawing/2014/main" id="{6019D6C0-7C04-9F3A-260F-6291BCBC508D}"/>
                  </a:ext>
                </a:extLst>
              </p:cNvPr>
              <p:cNvSpPr/>
              <p:nvPr>
                <p:custDataLst>
                  <p:tags r:id="rId429"/>
                </p:custDataLst>
              </p:nvPr>
            </p:nvSpPr>
            <p:spPr bwMode="auto">
              <a:xfrm>
                <a:off x="1349" y="912"/>
                <a:ext cx="63" cy="17"/>
              </a:xfrm>
              <a:custGeom>
                <a:avLst/>
                <a:gdLst>
                  <a:gd name="T0" fmla="*/ 79 w 47"/>
                  <a:gd name="T1" fmla="*/ 21 h 13"/>
                  <a:gd name="T2" fmla="*/ 113 w 47"/>
                  <a:gd name="T3" fmla="*/ 29 h 13"/>
                  <a:gd name="T4" fmla="*/ 84 w 47"/>
                  <a:gd name="T5" fmla="*/ 17 h 13"/>
                  <a:gd name="T6" fmla="*/ 48 w 47"/>
                  <a:gd name="T7" fmla="*/ 16 h 13"/>
                  <a:gd name="T8" fmla="*/ 0 w 47"/>
                  <a:gd name="T9" fmla="*/ 0 h 13"/>
                  <a:gd name="T10" fmla="*/ 79 w 47"/>
                  <a:gd name="T11" fmla="*/ 2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9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5" y="8"/>
                    </a:cubicBezTo>
                    <a:cubicBezTo>
                      <a:pt x="31" y="8"/>
                      <a:pt x="27" y="8"/>
                      <a:pt x="20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00">
                <a:extLst>
                  <a:ext uri="{FF2B5EF4-FFF2-40B4-BE49-F238E27FC236}">
                    <a16:creationId xmlns:a16="http://schemas.microsoft.com/office/drawing/2014/main" id="{F7E59DD6-DF7C-11EC-34A7-BCF4817B3D77}"/>
                  </a:ext>
                </a:extLst>
              </p:cNvPr>
              <p:cNvSpPr/>
              <p:nvPr>
                <p:custDataLst>
                  <p:tags r:id="rId430"/>
                </p:custDataLst>
              </p:nvPr>
            </p:nvSpPr>
            <p:spPr bwMode="auto">
              <a:xfrm>
                <a:off x="1408" y="935"/>
                <a:ext cx="56" cy="14"/>
              </a:xfrm>
              <a:custGeom>
                <a:avLst/>
                <a:gdLst>
                  <a:gd name="T0" fmla="*/ 0 w 42"/>
                  <a:gd name="T1" fmla="*/ 1 h 11"/>
                  <a:gd name="T2" fmla="*/ 48 w 42"/>
                  <a:gd name="T3" fmla="*/ 8 h 11"/>
                  <a:gd name="T4" fmla="*/ 100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2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01">
                <a:extLst>
                  <a:ext uri="{FF2B5EF4-FFF2-40B4-BE49-F238E27FC236}">
                    <a16:creationId xmlns:a16="http://schemas.microsoft.com/office/drawing/2014/main" id="{5F755175-EDC0-3C43-B8E7-422F11C07D6C}"/>
                  </a:ext>
                </a:extLst>
              </p:cNvPr>
              <p:cNvSpPr/>
              <p:nvPr>
                <p:custDataLst>
                  <p:tags r:id="rId431"/>
                </p:custDataLst>
              </p:nvPr>
            </p:nvSpPr>
            <p:spPr bwMode="auto">
              <a:xfrm>
                <a:off x="1325" y="857"/>
                <a:ext cx="8" cy="26"/>
              </a:xfrm>
              <a:custGeom>
                <a:avLst/>
                <a:gdLst>
                  <a:gd name="T0" fmla="*/ 0 w 6"/>
                  <a:gd name="T1" fmla="*/ 0 h 19"/>
                  <a:gd name="T2" fmla="*/ 1 w 6"/>
                  <a:gd name="T3" fmla="*/ 22 h 19"/>
                  <a:gd name="T4" fmla="*/ 15 w 6"/>
                  <a:gd name="T5" fmla="*/ 49 h 19"/>
                  <a:gd name="T6" fmla="*/ 5 w 6"/>
                  <a:gd name="T7" fmla="*/ 22 h 19"/>
                  <a:gd name="T8" fmla="*/ 1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2" y="2"/>
                      <a:pt x="1" y="6"/>
                      <a:pt x="1" y="9"/>
                    </a:cubicBezTo>
                    <a:cubicBezTo>
                      <a:pt x="1" y="13"/>
                      <a:pt x="3" y="17"/>
                      <a:pt x="6" y="19"/>
                    </a:cubicBezTo>
                    <a:cubicBezTo>
                      <a:pt x="4" y="16"/>
                      <a:pt x="3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02">
                <a:extLst>
                  <a:ext uri="{FF2B5EF4-FFF2-40B4-BE49-F238E27FC236}">
                    <a16:creationId xmlns:a16="http://schemas.microsoft.com/office/drawing/2014/main" id="{31561A50-9CB9-1F8A-416D-697C1553D6B6}"/>
                  </a:ext>
                </a:extLst>
              </p:cNvPr>
              <p:cNvSpPr/>
              <p:nvPr>
                <p:custDataLst>
                  <p:tags r:id="rId432"/>
                </p:custDataLst>
              </p:nvPr>
            </p:nvSpPr>
            <p:spPr bwMode="auto">
              <a:xfrm>
                <a:off x="1348" y="765"/>
                <a:ext cx="68" cy="39"/>
              </a:xfrm>
              <a:custGeom>
                <a:avLst/>
                <a:gdLst>
                  <a:gd name="T0" fmla="*/ 0 w 51"/>
                  <a:gd name="T1" fmla="*/ 70 h 29"/>
                  <a:gd name="T2" fmla="*/ 43 w 51"/>
                  <a:gd name="T3" fmla="*/ 36 h 29"/>
                  <a:gd name="T4" fmla="*/ 121 w 51"/>
                  <a:gd name="T5" fmla="*/ 1 h 29"/>
                  <a:gd name="T6" fmla="*/ 49 w 51"/>
                  <a:gd name="T7" fmla="*/ 36 h 29"/>
                  <a:gd name="T8" fmla="*/ 0 w 51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0" y="29"/>
                    </a:moveTo>
                    <a:cubicBezTo>
                      <a:pt x="7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1" y="1"/>
                    </a:cubicBezTo>
                    <a:cubicBezTo>
                      <a:pt x="46" y="2"/>
                      <a:pt x="27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03">
                <a:extLst>
                  <a:ext uri="{FF2B5EF4-FFF2-40B4-BE49-F238E27FC236}">
                    <a16:creationId xmlns:a16="http://schemas.microsoft.com/office/drawing/2014/main" id="{3C37F96B-028B-1E22-019C-EB98EBCD3ADC}"/>
                  </a:ext>
                </a:extLst>
              </p:cNvPr>
              <p:cNvSpPr/>
              <p:nvPr>
                <p:custDataLst>
                  <p:tags r:id="rId433"/>
                </p:custDataLst>
              </p:nvPr>
            </p:nvSpPr>
            <p:spPr bwMode="auto">
              <a:xfrm>
                <a:off x="1316" y="817"/>
                <a:ext cx="25" cy="42"/>
              </a:xfrm>
              <a:custGeom>
                <a:avLst/>
                <a:gdLst>
                  <a:gd name="T0" fmla="*/ 43 w 19"/>
                  <a:gd name="T1" fmla="*/ 0 h 31"/>
                  <a:gd name="T2" fmla="*/ 32 w 19"/>
                  <a:gd name="T3" fmla="*/ 12 h 31"/>
                  <a:gd name="T4" fmla="*/ 12 w 19"/>
                  <a:gd name="T5" fmla="*/ 47 h 31"/>
                  <a:gd name="T6" fmla="*/ 0 w 19"/>
                  <a:gd name="T7" fmla="*/ 77 h 31"/>
                  <a:gd name="T8" fmla="*/ 14 w 19"/>
                  <a:gd name="T9" fmla="*/ 51 h 31"/>
                  <a:gd name="T10" fmla="*/ 34 w 19"/>
                  <a:gd name="T11" fmla="*/ 20 h 31"/>
                  <a:gd name="T12" fmla="*/ 43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4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4"/>
                      <a:pt x="6" y="21"/>
                    </a:cubicBezTo>
                    <a:cubicBezTo>
                      <a:pt x="9" y="18"/>
                      <a:pt x="14" y="12"/>
                      <a:pt x="15" y="8"/>
                    </a:cubicBezTo>
                    <a:cubicBezTo>
                      <a:pt x="17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04">
                <a:extLst>
                  <a:ext uri="{FF2B5EF4-FFF2-40B4-BE49-F238E27FC236}">
                    <a16:creationId xmlns:a16="http://schemas.microsoft.com/office/drawing/2014/main" id="{323A5ED8-BC24-D2D5-2A37-13834D858AEA}"/>
                  </a:ext>
                </a:extLst>
              </p:cNvPr>
              <p:cNvSpPr/>
              <p:nvPr>
                <p:custDataLst>
                  <p:tags r:id="rId434"/>
                </p:custDataLst>
              </p:nvPr>
            </p:nvSpPr>
            <p:spPr bwMode="auto">
              <a:xfrm>
                <a:off x="1576" y="812"/>
                <a:ext cx="16" cy="27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8"/>
                      <a:pt x="9" y="7"/>
                      <a:pt x="7" y="5"/>
                    </a:cubicBezTo>
                    <a:cubicBezTo>
                      <a:pt x="6" y="4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05">
                <a:extLst>
                  <a:ext uri="{FF2B5EF4-FFF2-40B4-BE49-F238E27FC236}">
                    <a16:creationId xmlns:a16="http://schemas.microsoft.com/office/drawing/2014/main" id="{3C024CF7-1F64-7C29-7819-DC6A429AA86A}"/>
                  </a:ext>
                </a:extLst>
              </p:cNvPr>
              <p:cNvSpPr/>
              <p:nvPr>
                <p:custDataLst>
                  <p:tags r:id="rId435"/>
                </p:custDataLst>
              </p:nvPr>
            </p:nvSpPr>
            <p:spPr bwMode="auto">
              <a:xfrm>
                <a:off x="1494" y="820"/>
                <a:ext cx="12" cy="64"/>
              </a:xfrm>
              <a:custGeom>
                <a:avLst/>
                <a:gdLst>
                  <a:gd name="T0" fmla="*/ 1 w 9"/>
                  <a:gd name="T1" fmla="*/ 1 h 48"/>
                  <a:gd name="T2" fmla="*/ 7 w 9"/>
                  <a:gd name="T3" fmla="*/ 33 h 48"/>
                  <a:gd name="T4" fmla="*/ 5 w 9"/>
                  <a:gd name="T5" fmla="*/ 43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1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1" y="1"/>
                    </a:moveTo>
                    <a:cubicBezTo>
                      <a:pt x="0" y="5"/>
                      <a:pt x="3" y="10"/>
                      <a:pt x="3" y="14"/>
                    </a:cubicBezTo>
                    <a:cubicBezTo>
                      <a:pt x="3" y="16"/>
                      <a:pt x="2" y="17"/>
                      <a:pt x="2" y="18"/>
                    </a:cubicBezTo>
                    <a:cubicBezTo>
                      <a:pt x="2" y="20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39"/>
                      <a:pt x="6" y="43"/>
                      <a:pt x="6" y="48"/>
                    </a:cubicBezTo>
                    <a:cubicBezTo>
                      <a:pt x="9" y="44"/>
                      <a:pt x="9" y="38"/>
                      <a:pt x="9" y="34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06">
                <a:extLst>
                  <a:ext uri="{FF2B5EF4-FFF2-40B4-BE49-F238E27FC236}">
                    <a16:creationId xmlns:a16="http://schemas.microsoft.com/office/drawing/2014/main" id="{9C5D90DA-5153-55E5-8CA6-11C283E07EF1}"/>
                  </a:ext>
                </a:extLst>
              </p:cNvPr>
              <p:cNvSpPr/>
              <p:nvPr>
                <p:custDataLst>
                  <p:tags r:id="rId436"/>
                </p:custDataLst>
              </p:nvPr>
            </p:nvSpPr>
            <p:spPr bwMode="auto">
              <a:xfrm>
                <a:off x="1536" y="833"/>
                <a:ext cx="12" cy="59"/>
              </a:xfrm>
              <a:custGeom>
                <a:avLst/>
                <a:gdLst>
                  <a:gd name="T0" fmla="*/ 7 w 9"/>
                  <a:gd name="T1" fmla="*/ 15 h 44"/>
                  <a:gd name="T2" fmla="*/ 16 w 9"/>
                  <a:gd name="T3" fmla="*/ 36 h 44"/>
                  <a:gd name="T4" fmla="*/ 21 w 9"/>
                  <a:gd name="T5" fmla="*/ 58 h 44"/>
                  <a:gd name="T6" fmla="*/ 5 w 9"/>
                  <a:gd name="T7" fmla="*/ 106 h 44"/>
                  <a:gd name="T8" fmla="*/ 15 w 9"/>
                  <a:gd name="T9" fmla="*/ 54 h 44"/>
                  <a:gd name="T10" fmla="*/ 7 w 9"/>
                  <a:gd name="T11" fmla="*/ 21 h 44"/>
                  <a:gd name="T12" fmla="*/ 0 w 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4">
                    <a:moveTo>
                      <a:pt x="3" y="6"/>
                    </a:moveTo>
                    <a:cubicBezTo>
                      <a:pt x="4" y="9"/>
                      <a:pt x="6" y="11"/>
                      <a:pt x="7" y="15"/>
                    </a:cubicBezTo>
                    <a:cubicBezTo>
                      <a:pt x="8" y="18"/>
                      <a:pt x="9" y="21"/>
                      <a:pt x="9" y="24"/>
                    </a:cubicBezTo>
                    <a:cubicBezTo>
                      <a:pt x="9" y="31"/>
                      <a:pt x="6" y="38"/>
                      <a:pt x="2" y="44"/>
                    </a:cubicBezTo>
                    <a:cubicBezTo>
                      <a:pt x="5" y="38"/>
                      <a:pt x="7" y="29"/>
                      <a:pt x="6" y="22"/>
                    </a:cubicBezTo>
                    <a:cubicBezTo>
                      <a:pt x="6" y="18"/>
                      <a:pt x="5" y="13"/>
                      <a:pt x="3" y="9"/>
                    </a:cubicBez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07">
                <a:extLst>
                  <a:ext uri="{FF2B5EF4-FFF2-40B4-BE49-F238E27FC236}">
                    <a16:creationId xmlns:a16="http://schemas.microsoft.com/office/drawing/2014/main" id="{2072B5B9-F579-3A1D-FE69-BBF757FF1F33}"/>
                  </a:ext>
                </a:extLst>
              </p:cNvPr>
              <p:cNvSpPr/>
              <p:nvPr>
                <p:custDataLst>
                  <p:tags r:id="rId437"/>
                </p:custDataLst>
              </p:nvPr>
            </p:nvSpPr>
            <p:spPr bwMode="auto">
              <a:xfrm>
                <a:off x="1548" y="863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21 w 8"/>
                  <a:gd name="T3" fmla="*/ 5 h 7"/>
                  <a:gd name="T4" fmla="*/ 0 w 8"/>
                  <a:gd name="T5" fmla="*/ 15 h 7"/>
                  <a:gd name="T6" fmla="*/ 6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2" y="4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108">
                <a:extLst>
                  <a:ext uri="{FF2B5EF4-FFF2-40B4-BE49-F238E27FC236}">
                    <a16:creationId xmlns:a16="http://schemas.microsoft.com/office/drawing/2014/main" id="{E6532809-99B7-083A-43BB-B23083FCE0A5}"/>
                  </a:ext>
                </a:extLst>
              </p:cNvPr>
              <p:cNvSpPr/>
              <p:nvPr>
                <p:custDataLst>
                  <p:tags r:id="rId438"/>
                </p:custDataLst>
              </p:nvPr>
            </p:nvSpPr>
            <p:spPr bwMode="auto">
              <a:xfrm>
                <a:off x="1563" y="880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1 h 10"/>
                  <a:gd name="T4" fmla="*/ 15 w 7"/>
                  <a:gd name="T5" fmla="*/ 22 h 10"/>
                  <a:gd name="T6" fmla="*/ 15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2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109">
                <a:extLst>
                  <a:ext uri="{FF2B5EF4-FFF2-40B4-BE49-F238E27FC236}">
                    <a16:creationId xmlns:a16="http://schemas.microsoft.com/office/drawing/2014/main" id="{EAA7F279-941F-C856-14D6-2F9B1C57468E}"/>
                  </a:ext>
                </a:extLst>
              </p:cNvPr>
              <p:cNvSpPr/>
              <p:nvPr>
                <p:custDataLst>
                  <p:tags r:id="rId439"/>
                </p:custDataLst>
              </p:nvPr>
            </p:nvSpPr>
            <p:spPr bwMode="auto">
              <a:xfrm>
                <a:off x="1567" y="885"/>
                <a:ext cx="33" cy="35"/>
              </a:xfrm>
              <a:custGeom>
                <a:avLst/>
                <a:gdLst>
                  <a:gd name="T0" fmla="*/ 55 w 25"/>
                  <a:gd name="T1" fmla="*/ 1 h 26"/>
                  <a:gd name="T2" fmla="*/ 50 w 25"/>
                  <a:gd name="T3" fmla="*/ 27 h 26"/>
                  <a:gd name="T4" fmla="*/ 44 w 25"/>
                  <a:gd name="T5" fmla="*/ 43 h 26"/>
                  <a:gd name="T6" fmla="*/ 0 w 25"/>
                  <a:gd name="T7" fmla="*/ 62 h 26"/>
                  <a:gd name="T8" fmla="*/ 38 w 25"/>
                  <a:gd name="T9" fmla="*/ 40 h 26"/>
                  <a:gd name="T10" fmla="*/ 45 w 25"/>
                  <a:gd name="T11" fmla="*/ 16 h 26"/>
                  <a:gd name="T12" fmla="*/ 58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2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3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7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59AEDE1-18E6-8454-C58A-D9AD1E0CF55F}"/>
                  </a:ext>
                </a:extLst>
              </p:cNvPr>
              <p:cNvSpPr/>
              <p:nvPr>
                <p:custDataLst>
                  <p:tags r:id="rId440"/>
                </p:custDataLst>
              </p:nvPr>
            </p:nvSpPr>
            <p:spPr bwMode="auto">
              <a:xfrm>
                <a:off x="1506" y="880"/>
                <a:ext cx="61" cy="37"/>
              </a:xfrm>
              <a:custGeom>
                <a:avLst/>
                <a:gdLst>
                  <a:gd name="T0" fmla="*/ 35 w 45"/>
                  <a:gd name="T1" fmla="*/ 63 h 28"/>
                  <a:gd name="T2" fmla="*/ 76 w 45"/>
                  <a:gd name="T3" fmla="*/ 45 h 28"/>
                  <a:gd name="T4" fmla="*/ 92 w 45"/>
                  <a:gd name="T5" fmla="*/ 26 h 28"/>
                  <a:gd name="T6" fmla="*/ 113 w 45"/>
                  <a:gd name="T7" fmla="*/ 0 h 28"/>
                  <a:gd name="T8" fmla="*/ 72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3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4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8" y="1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1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DF5AD726-4167-A591-2F5A-86C808201FC4}"/>
                  </a:ext>
                </a:extLst>
              </p:cNvPr>
              <p:cNvSpPr/>
              <p:nvPr>
                <p:custDataLst>
                  <p:tags r:id="rId441"/>
                </p:custDataLst>
              </p:nvPr>
            </p:nvSpPr>
            <p:spPr bwMode="auto">
              <a:xfrm>
                <a:off x="1421" y="859"/>
                <a:ext cx="95" cy="44"/>
              </a:xfrm>
              <a:custGeom>
                <a:avLst/>
                <a:gdLst>
                  <a:gd name="T0" fmla="*/ 169 w 71"/>
                  <a:gd name="T1" fmla="*/ 1 h 33"/>
                  <a:gd name="T2" fmla="*/ 154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7 w 71"/>
                  <a:gd name="T17" fmla="*/ 20 h 33"/>
                  <a:gd name="T18" fmla="*/ 64 w 71"/>
                  <a:gd name="T19" fmla="*/ 36 h 33"/>
                  <a:gd name="T20" fmla="*/ 111 w 71"/>
                  <a:gd name="T21" fmla="*/ 49 h 33"/>
                  <a:gd name="T22" fmla="*/ 154 w 71"/>
                  <a:gd name="T23" fmla="*/ 48 h 33"/>
                  <a:gd name="T24" fmla="*/ 155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4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8" y="23"/>
                      <a:pt x="31" y="21"/>
                    </a:cubicBezTo>
                    <a:cubicBezTo>
                      <a:pt x="27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6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40" y="19"/>
                      <a:pt x="46" y="21"/>
                    </a:cubicBezTo>
                    <a:cubicBezTo>
                      <a:pt x="51" y="24"/>
                      <a:pt x="60" y="26"/>
                      <a:pt x="64" y="20"/>
                    </a:cubicBezTo>
                    <a:cubicBezTo>
                      <a:pt x="65" y="18"/>
                      <a:pt x="64" y="17"/>
                      <a:pt x="65" y="16"/>
                    </a:cubicBezTo>
                    <a:cubicBezTo>
                      <a:pt x="65" y="14"/>
                      <a:pt x="66" y="12"/>
                      <a:pt x="67" y="11"/>
                    </a:cubicBezTo>
                    <a:cubicBezTo>
                      <a:pt x="69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585DFAB8-545E-2900-FDDA-447779BDB600}"/>
                  </a:ext>
                </a:extLst>
              </p:cNvPr>
              <p:cNvSpPr/>
              <p:nvPr>
                <p:custDataLst>
                  <p:tags r:id="rId442"/>
                </p:custDataLst>
              </p:nvPr>
            </p:nvSpPr>
            <p:spPr bwMode="auto">
              <a:xfrm>
                <a:off x="1412" y="833"/>
                <a:ext cx="8" cy="14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0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3" y="3"/>
                      <a:pt x="5" y="7"/>
                      <a:pt x="6" y="10"/>
                    </a:cubicBezTo>
                    <a:cubicBezTo>
                      <a:pt x="5" y="7"/>
                      <a:pt x="3" y="6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97C417C6-E735-3404-696F-D0AABB69552F}"/>
                  </a:ext>
                </a:extLst>
              </p:cNvPr>
              <p:cNvSpPr/>
              <p:nvPr>
                <p:custDataLst>
                  <p:tags r:id="rId443"/>
                </p:custDataLst>
              </p:nvPr>
            </p:nvSpPr>
            <p:spPr bwMode="auto">
              <a:xfrm>
                <a:off x="1444" y="763"/>
                <a:ext cx="14" cy="106"/>
              </a:xfrm>
              <a:custGeom>
                <a:avLst/>
                <a:gdLst>
                  <a:gd name="T0" fmla="*/ 5 w 11"/>
                  <a:gd name="T1" fmla="*/ 0 h 80"/>
                  <a:gd name="T2" fmla="*/ 13 w 11"/>
                  <a:gd name="T3" fmla="*/ 23 h 80"/>
                  <a:gd name="T4" fmla="*/ 17 w 11"/>
                  <a:gd name="T5" fmla="*/ 49 h 80"/>
                  <a:gd name="T6" fmla="*/ 22 w 11"/>
                  <a:gd name="T7" fmla="*/ 93 h 80"/>
                  <a:gd name="T8" fmla="*/ 18 w 11"/>
                  <a:gd name="T9" fmla="*/ 129 h 80"/>
                  <a:gd name="T10" fmla="*/ 22 w 11"/>
                  <a:gd name="T11" fmla="*/ 172 h 80"/>
                  <a:gd name="T12" fmla="*/ 22 w 11"/>
                  <a:gd name="T13" fmla="*/ 186 h 80"/>
                  <a:gd name="T14" fmla="*/ 8 w 11"/>
                  <a:gd name="T15" fmla="*/ 134 h 80"/>
                  <a:gd name="T16" fmla="*/ 6 w 11"/>
                  <a:gd name="T17" fmla="*/ 86 h 80"/>
                  <a:gd name="T18" fmla="*/ 10 w 11"/>
                  <a:gd name="T19" fmla="*/ 56 h 80"/>
                  <a:gd name="T20" fmla="*/ 1 w 11"/>
                  <a:gd name="T21" fmla="*/ 33 h 80"/>
                  <a:gd name="T22" fmla="*/ 0 w 11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1" y="45"/>
                      <a:pt x="10" y="50"/>
                      <a:pt x="9" y="55"/>
                    </a:cubicBezTo>
                    <a:cubicBezTo>
                      <a:pt x="8" y="61"/>
                      <a:pt x="11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10" y="39"/>
                      <a:pt x="3" y="37"/>
                    </a:cubicBezTo>
                    <a:cubicBezTo>
                      <a:pt x="6" y="33"/>
                      <a:pt x="5" y="28"/>
                      <a:pt x="5" y="24"/>
                    </a:cubicBezTo>
                    <a:cubicBezTo>
                      <a:pt x="4" y="21"/>
                      <a:pt x="5" y="14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98A769C-F895-F26E-F718-3F2F8AA4D3CC}"/>
                  </a:ext>
                </a:extLst>
              </p:cNvPr>
              <p:cNvSpPr/>
              <p:nvPr>
                <p:custDataLst>
                  <p:tags r:id="rId444"/>
                </p:custDataLst>
              </p:nvPr>
            </p:nvSpPr>
            <p:spPr bwMode="auto">
              <a:xfrm>
                <a:off x="1464" y="767"/>
                <a:ext cx="14" cy="72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7 w 11"/>
                  <a:gd name="T5" fmla="*/ 64 h 54"/>
                  <a:gd name="T6" fmla="*/ 17 w 11"/>
                  <a:gd name="T7" fmla="*/ 80 h 54"/>
                  <a:gd name="T8" fmla="*/ 22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6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5" y="10"/>
                      <a:pt x="4" y="15"/>
                    </a:cubicBezTo>
                    <a:cubicBezTo>
                      <a:pt x="4" y="19"/>
                      <a:pt x="7" y="23"/>
                      <a:pt x="8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6"/>
                      <a:pt x="9" y="38"/>
                      <a:pt x="10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5" y="22"/>
                      <a:pt x="4" y="20"/>
                      <a:pt x="3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6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25A79EE5-D06B-EAA3-D896-83E3AFB13F3D}"/>
                  </a:ext>
                </a:extLst>
              </p:cNvPr>
              <p:cNvSpPr/>
              <p:nvPr>
                <p:custDataLst>
                  <p:tags r:id="rId445"/>
                </p:custDataLst>
              </p:nvPr>
            </p:nvSpPr>
            <p:spPr bwMode="auto">
              <a:xfrm>
                <a:off x="1496" y="764"/>
                <a:ext cx="9" cy="19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4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F7C0CD1B-2CCD-B4DB-3D23-0B5FF765FE65}"/>
                  </a:ext>
                </a:extLst>
              </p:cNvPr>
              <p:cNvSpPr/>
              <p:nvPr>
                <p:custDataLst>
                  <p:tags r:id="rId446"/>
                </p:custDataLst>
              </p:nvPr>
            </p:nvSpPr>
            <p:spPr bwMode="auto">
              <a:xfrm>
                <a:off x="1357" y="877"/>
                <a:ext cx="47" cy="18"/>
              </a:xfrm>
              <a:custGeom>
                <a:avLst/>
                <a:gdLst>
                  <a:gd name="T0" fmla="*/ 15 w 35"/>
                  <a:gd name="T1" fmla="*/ 11 h 13"/>
                  <a:gd name="T2" fmla="*/ 54 w 35"/>
                  <a:gd name="T3" fmla="*/ 24 h 13"/>
                  <a:gd name="T4" fmla="*/ 85 w 35"/>
                  <a:gd name="T5" fmla="*/ 33 h 13"/>
                  <a:gd name="T6" fmla="*/ 79 w 35"/>
                  <a:gd name="T7" fmla="*/ 11 h 13"/>
                  <a:gd name="T8" fmla="*/ 0 w 35"/>
                  <a:gd name="T9" fmla="*/ 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6" y="4"/>
                    </a:moveTo>
                    <a:cubicBezTo>
                      <a:pt x="11" y="8"/>
                      <a:pt x="15" y="8"/>
                      <a:pt x="22" y="9"/>
                    </a:cubicBezTo>
                    <a:cubicBezTo>
                      <a:pt x="26" y="9"/>
                      <a:pt x="32" y="9"/>
                      <a:pt x="35" y="12"/>
                    </a:cubicBezTo>
                    <a:cubicBezTo>
                      <a:pt x="34" y="10"/>
                      <a:pt x="33" y="7"/>
                      <a:pt x="33" y="4"/>
                    </a:cubicBezTo>
                    <a:cubicBezTo>
                      <a:pt x="34" y="13"/>
                      <a:pt x="4" y="0"/>
                      <a:pt x="0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6DB76316-B404-2DA2-C2C6-3E494AE8FCA9}"/>
                  </a:ext>
                </a:extLst>
              </p:cNvPr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1408" y="895"/>
                <a:ext cx="72" cy="32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48 w 54"/>
                  <a:gd name="T5" fmla="*/ 31 h 24"/>
                  <a:gd name="T6" fmla="*/ 85 w 54"/>
                  <a:gd name="T7" fmla="*/ 43 h 24"/>
                  <a:gd name="T8" fmla="*/ 128 w 54"/>
                  <a:gd name="T9" fmla="*/ 57 h 24"/>
                  <a:gd name="T10" fmla="*/ 97 w 54"/>
                  <a:gd name="T11" fmla="*/ 36 h 24"/>
                  <a:gd name="T12" fmla="*/ 64 w 54"/>
                  <a:gd name="T13" fmla="*/ 31 h 24"/>
                  <a:gd name="T14" fmla="*/ 36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7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7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4" y="11"/>
                      <a:pt x="19" y="7"/>
                      <a:pt x="15" y="6"/>
                    </a:cubicBezTo>
                    <a:cubicBezTo>
                      <a:pt x="11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A7FF6505-A168-78C5-FBEF-608D0409A98C}"/>
                  </a:ext>
                </a:extLst>
              </p:cNvPr>
              <p:cNvSpPr/>
              <p:nvPr>
                <p:custDataLst>
                  <p:tags r:id="rId448"/>
                </p:custDataLst>
              </p:nvPr>
            </p:nvSpPr>
            <p:spPr bwMode="auto">
              <a:xfrm>
                <a:off x="1342" y="904"/>
                <a:ext cx="58" cy="17"/>
              </a:xfrm>
              <a:custGeom>
                <a:avLst/>
                <a:gdLst>
                  <a:gd name="T0" fmla="*/ 0 w 43"/>
                  <a:gd name="T1" fmla="*/ 0 h 13"/>
                  <a:gd name="T2" fmla="*/ 57 w 43"/>
                  <a:gd name="T3" fmla="*/ 24 h 13"/>
                  <a:gd name="T4" fmla="*/ 105 w 43"/>
                  <a:gd name="T5" fmla="*/ 27 h 13"/>
                  <a:gd name="T6" fmla="*/ 51 w 43"/>
                  <a:gd name="T7" fmla="*/ 17 h 13"/>
                  <a:gd name="T8" fmla="*/ 0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0" y="0"/>
                    </a:moveTo>
                    <a:cubicBezTo>
                      <a:pt x="4" y="4"/>
                      <a:pt x="10" y="9"/>
                      <a:pt x="23" y="11"/>
                    </a:cubicBezTo>
                    <a:cubicBezTo>
                      <a:pt x="36" y="13"/>
                      <a:pt x="40" y="11"/>
                      <a:pt x="43" y="12"/>
                    </a:cubicBezTo>
                    <a:cubicBezTo>
                      <a:pt x="36" y="11"/>
                      <a:pt x="26" y="10"/>
                      <a:pt x="21" y="8"/>
                    </a:cubicBezTo>
                    <a:cubicBezTo>
                      <a:pt x="15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DE8C870B-BA41-7D60-D4F2-ECAB9C21FC4E}"/>
                  </a:ext>
                </a:extLst>
              </p:cNvPr>
              <p:cNvSpPr/>
              <p:nvPr>
                <p:custDataLst>
                  <p:tags r:id="rId449"/>
                </p:custDataLst>
              </p:nvPr>
            </p:nvSpPr>
            <p:spPr bwMode="auto">
              <a:xfrm>
                <a:off x="1405" y="921"/>
                <a:ext cx="64" cy="27"/>
              </a:xfrm>
              <a:custGeom>
                <a:avLst/>
                <a:gdLst>
                  <a:gd name="T0" fmla="*/ 0 w 48"/>
                  <a:gd name="T1" fmla="*/ 0 h 20"/>
                  <a:gd name="T2" fmla="*/ 65 w 48"/>
                  <a:gd name="T3" fmla="*/ 36 h 20"/>
                  <a:gd name="T4" fmla="*/ 113 w 48"/>
                  <a:gd name="T5" fmla="*/ 41 h 20"/>
                  <a:gd name="T6" fmla="*/ 49 w 48"/>
                  <a:gd name="T7" fmla="*/ 27 h 20"/>
                  <a:gd name="T8" fmla="*/ 0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0">
                    <a:moveTo>
                      <a:pt x="0" y="0"/>
                    </a:moveTo>
                    <a:cubicBezTo>
                      <a:pt x="3" y="2"/>
                      <a:pt x="12" y="10"/>
                      <a:pt x="28" y="15"/>
                    </a:cubicBezTo>
                    <a:cubicBezTo>
                      <a:pt x="45" y="20"/>
                      <a:pt x="44" y="15"/>
                      <a:pt x="48" y="16"/>
                    </a:cubicBezTo>
                    <a:cubicBezTo>
                      <a:pt x="43" y="15"/>
                      <a:pt x="31" y="15"/>
                      <a:pt x="21" y="11"/>
                    </a:cubicBezTo>
                    <a:cubicBezTo>
                      <a:pt x="11" y="6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4D6B8A59-9C0C-0D75-84A4-88290EAC3D0A}"/>
                  </a:ext>
                </a:extLst>
              </p:cNvPr>
              <p:cNvSpPr/>
              <p:nvPr>
                <p:custDataLst>
                  <p:tags r:id="rId450"/>
                </p:custDataLst>
              </p:nvPr>
            </p:nvSpPr>
            <p:spPr bwMode="auto">
              <a:xfrm>
                <a:off x="1488" y="925"/>
                <a:ext cx="10" cy="6"/>
              </a:xfrm>
              <a:custGeom>
                <a:avLst/>
                <a:gdLst>
                  <a:gd name="T0" fmla="*/ 16 w 8"/>
                  <a:gd name="T1" fmla="*/ 0 h 4"/>
                  <a:gd name="T2" fmla="*/ 0 w 8"/>
                  <a:gd name="T3" fmla="*/ 12 h 4"/>
                  <a:gd name="T4" fmla="*/ 14 w 8"/>
                  <a:gd name="T5" fmla="*/ 14 h 4"/>
                  <a:gd name="T6" fmla="*/ 16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6" y="4"/>
                      <a:pt x="6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7C59235C-CF06-69D6-88B5-057AB47972D2}"/>
                  </a:ext>
                </a:extLst>
              </p:cNvPr>
              <p:cNvSpPr/>
              <p:nvPr>
                <p:custDataLst>
                  <p:tags r:id="rId451"/>
                </p:custDataLst>
              </p:nvPr>
            </p:nvSpPr>
            <p:spPr bwMode="auto">
              <a:xfrm>
                <a:off x="1465" y="944"/>
                <a:ext cx="13" cy="7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7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886347FC-8EA8-E6D2-FC20-339C3390233B}"/>
                  </a:ext>
                </a:extLst>
              </p:cNvPr>
              <p:cNvSpPr/>
              <p:nvPr>
                <p:custDataLst>
                  <p:tags r:id="rId452"/>
                </p:custDataLst>
              </p:nvPr>
            </p:nvSpPr>
            <p:spPr bwMode="auto">
              <a:xfrm>
                <a:off x="1336" y="901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C938E026-5D4C-FCF2-F142-90761167EBC9}"/>
                  </a:ext>
                </a:extLst>
              </p:cNvPr>
              <p:cNvSpPr/>
              <p:nvPr>
                <p:custDataLst>
                  <p:tags r:id="rId453"/>
                </p:custDataLst>
              </p:nvPr>
            </p:nvSpPr>
            <p:spPr bwMode="auto">
              <a:xfrm>
                <a:off x="1316" y="863"/>
                <a:ext cx="9" cy="13"/>
              </a:xfrm>
              <a:custGeom>
                <a:avLst/>
                <a:gdLst>
                  <a:gd name="T0" fmla="*/ 0 w 7"/>
                  <a:gd name="T1" fmla="*/ 17 h 10"/>
                  <a:gd name="T2" fmla="*/ 13 w 7"/>
                  <a:gd name="T3" fmla="*/ 22 h 10"/>
                  <a:gd name="T4" fmla="*/ 13 w 7"/>
                  <a:gd name="T5" fmla="*/ 0 h 10"/>
                  <a:gd name="T6" fmla="*/ 5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6" y="0"/>
                    </a:cubicBezTo>
                    <a:cubicBezTo>
                      <a:pt x="6" y="3"/>
                      <a:pt x="4" y="7"/>
                      <a:pt x="2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24">
                <a:extLst>
                  <a:ext uri="{FF2B5EF4-FFF2-40B4-BE49-F238E27FC236}">
                    <a16:creationId xmlns:a16="http://schemas.microsoft.com/office/drawing/2014/main" id="{B5D87DDE-6421-DCB1-7DAC-825469167AFF}"/>
                  </a:ext>
                </a:extLst>
              </p:cNvPr>
              <p:cNvSpPr/>
              <p:nvPr>
                <p:custDataLst>
                  <p:tags r:id="rId454"/>
                </p:custDataLst>
              </p:nvPr>
            </p:nvSpPr>
            <p:spPr bwMode="auto">
              <a:xfrm>
                <a:off x="1350" y="812"/>
                <a:ext cx="18" cy="43"/>
              </a:xfrm>
              <a:custGeom>
                <a:avLst/>
                <a:gdLst>
                  <a:gd name="T0" fmla="*/ 29 w 13"/>
                  <a:gd name="T1" fmla="*/ 7 h 32"/>
                  <a:gd name="T2" fmla="*/ 11 w 13"/>
                  <a:gd name="T3" fmla="*/ 43 h 32"/>
                  <a:gd name="T4" fmla="*/ 11 w 13"/>
                  <a:gd name="T5" fmla="*/ 78 h 32"/>
                  <a:gd name="T6" fmla="*/ 8 w 13"/>
                  <a:gd name="T7" fmla="*/ 56 h 32"/>
                  <a:gd name="T8" fmla="*/ 6 w 13"/>
                  <a:gd name="T9" fmla="*/ 30 h 32"/>
                  <a:gd name="T10" fmla="*/ 35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4" y="32"/>
                    </a:cubicBezTo>
                    <a:cubicBezTo>
                      <a:pt x="5" y="29"/>
                      <a:pt x="4" y="26"/>
                      <a:pt x="3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25">
                <a:extLst>
                  <a:ext uri="{FF2B5EF4-FFF2-40B4-BE49-F238E27FC236}">
                    <a16:creationId xmlns:a16="http://schemas.microsoft.com/office/drawing/2014/main" id="{44FDB3D0-CD7E-DA1D-4314-F260A3B44ABF}"/>
                  </a:ext>
                </a:extLst>
              </p:cNvPr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1377" y="792"/>
                <a:ext cx="13" cy="60"/>
              </a:xfrm>
              <a:custGeom>
                <a:avLst/>
                <a:gdLst>
                  <a:gd name="T0" fmla="*/ 13 w 10"/>
                  <a:gd name="T1" fmla="*/ 1 h 45"/>
                  <a:gd name="T2" fmla="*/ 21 w 10"/>
                  <a:gd name="T3" fmla="*/ 27 h 45"/>
                  <a:gd name="T4" fmla="*/ 12 w 10"/>
                  <a:gd name="T5" fmla="*/ 57 h 45"/>
                  <a:gd name="T6" fmla="*/ 7 w 10"/>
                  <a:gd name="T7" fmla="*/ 107 h 45"/>
                  <a:gd name="T8" fmla="*/ 0 w 10"/>
                  <a:gd name="T9" fmla="*/ 71 h 45"/>
                  <a:gd name="T10" fmla="*/ 9 w 10"/>
                  <a:gd name="T11" fmla="*/ 44 h 45"/>
                  <a:gd name="T12" fmla="*/ 12 w 10"/>
                  <a:gd name="T13" fmla="*/ 27 h 45"/>
                  <a:gd name="T14" fmla="*/ 13 w 10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6" y="1"/>
                    </a:moveTo>
                    <a:cubicBezTo>
                      <a:pt x="4" y="5"/>
                      <a:pt x="7" y="8"/>
                      <a:pt x="9" y="11"/>
                    </a:cubicBezTo>
                    <a:cubicBezTo>
                      <a:pt x="10" y="14"/>
                      <a:pt x="6" y="21"/>
                      <a:pt x="5" y="24"/>
                    </a:cubicBezTo>
                    <a:cubicBezTo>
                      <a:pt x="1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1" y="26"/>
                      <a:pt x="3" y="23"/>
                      <a:pt x="4" y="19"/>
                    </a:cubicBezTo>
                    <a:cubicBezTo>
                      <a:pt x="5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26">
                <a:extLst>
                  <a:ext uri="{FF2B5EF4-FFF2-40B4-BE49-F238E27FC236}">
                    <a16:creationId xmlns:a16="http://schemas.microsoft.com/office/drawing/2014/main" id="{072BB923-432A-7414-4A04-682D454915A1}"/>
                  </a:ext>
                </a:extLst>
              </p:cNvPr>
              <p:cNvSpPr/>
              <p:nvPr>
                <p:custDataLst>
                  <p:tags r:id="rId456"/>
                </p:custDataLst>
              </p:nvPr>
            </p:nvSpPr>
            <p:spPr bwMode="auto">
              <a:xfrm>
                <a:off x="1386" y="793"/>
                <a:ext cx="10" cy="12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3"/>
                      <a:pt x="2" y="9"/>
                      <a:pt x="7" y="7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27">
                <a:extLst>
                  <a:ext uri="{FF2B5EF4-FFF2-40B4-BE49-F238E27FC236}">
                    <a16:creationId xmlns:a16="http://schemas.microsoft.com/office/drawing/2014/main" id="{1B1A3E69-FAB8-D069-D382-75F180588E9B}"/>
                  </a:ext>
                </a:extLst>
              </p:cNvPr>
              <p:cNvSpPr/>
              <p:nvPr>
                <p:custDataLst>
                  <p:tags r:id="rId457"/>
                </p:custDataLst>
              </p:nvPr>
            </p:nvSpPr>
            <p:spPr bwMode="auto">
              <a:xfrm>
                <a:off x="1410" y="788"/>
                <a:ext cx="12" cy="45"/>
              </a:xfrm>
              <a:custGeom>
                <a:avLst/>
                <a:gdLst>
                  <a:gd name="T0" fmla="*/ 9 w 9"/>
                  <a:gd name="T1" fmla="*/ 0 h 34"/>
                  <a:gd name="T2" fmla="*/ 16 w 9"/>
                  <a:gd name="T3" fmla="*/ 20 h 34"/>
                  <a:gd name="T4" fmla="*/ 21 w 9"/>
                  <a:gd name="T5" fmla="*/ 37 h 34"/>
                  <a:gd name="T6" fmla="*/ 0 w 9"/>
                  <a:gd name="T7" fmla="*/ 79 h 34"/>
                  <a:gd name="T8" fmla="*/ 9 w 9"/>
                  <a:gd name="T9" fmla="*/ 60 h 34"/>
                  <a:gd name="T10" fmla="*/ 16 w 9"/>
                  <a:gd name="T11" fmla="*/ 37 h 34"/>
                  <a:gd name="T12" fmla="*/ 12 w 9"/>
                  <a:gd name="T13" fmla="*/ 16 h 34"/>
                  <a:gd name="T14" fmla="*/ 9 w 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6" y="2"/>
                      <a:pt x="6" y="6"/>
                      <a:pt x="7" y="8"/>
                    </a:cubicBezTo>
                    <a:cubicBezTo>
                      <a:pt x="8" y="11"/>
                      <a:pt x="9" y="13"/>
                      <a:pt x="9" y="16"/>
                    </a:cubicBezTo>
                    <a:cubicBezTo>
                      <a:pt x="8" y="23"/>
                      <a:pt x="4" y="29"/>
                      <a:pt x="0" y="34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7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128">
                <a:extLst>
                  <a:ext uri="{FF2B5EF4-FFF2-40B4-BE49-F238E27FC236}">
                    <a16:creationId xmlns:a16="http://schemas.microsoft.com/office/drawing/2014/main" id="{1D96654D-94EA-C198-11BA-67FA7D531F1D}"/>
                  </a:ext>
                </a:extLst>
              </p:cNvPr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1414" y="779"/>
                <a:ext cx="8" cy="12"/>
              </a:xfrm>
              <a:custGeom>
                <a:avLst/>
                <a:gdLst>
                  <a:gd name="T0" fmla="*/ 0 w 6"/>
                  <a:gd name="T1" fmla="*/ 1 h 9"/>
                  <a:gd name="T2" fmla="*/ 12 w 6"/>
                  <a:gd name="T3" fmla="*/ 21 h 9"/>
                  <a:gd name="T4" fmla="*/ 12 w 6"/>
                  <a:gd name="T5" fmla="*/ 9 h 9"/>
                  <a:gd name="T6" fmla="*/ 15 w 6"/>
                  <a:gd name="T7" fmla="*/ 0 h 9"/>
                  <a:gd name="T8" fmla="*/ 7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3" y="2"/>
                      <a:pt x="4" y="6"/>
                      <a:pt x="5" y="9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1"/>
                      <a:pt x="6" y="4"/>
                      <a:pt x="3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129">
                <a:extLst>
                  <a:ext uri="{FF2B5EF4-FFF2-40B4-BE49-F238E27FC236}">
                    <a16:creationId xmlns:a16="http://schemas.microsoft.com/office/drawing/2014/main" id="{A35ED2D6-7791-6E57-657E-777C15F11FAB}"/>
                  </a:ext>
                </a:extLst>
              </p:cNvPr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1481" y="787"/>
                <a:ext cx="33" cy="29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7 h 22"/>
                  <a:gd name="T8" fmla="*/ 58 w 25"/>
                  <a:gd name="T9" fmla="*/ 50 h 22"/>
                  <a:gd name="T10" fmla="*/ 44 w 25"/>
                  <a:gd name="T11" fmla="*/ 34 h 22"/>
                  <a:gd name="T12" fmla="*/ 37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3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6"/>
                    </a:cubicBezTo>
                    <a:cubicBezTo>
                      <a:pt x="22" y="18"/>
                      <a:pt x="23" y="20"/>
                      <a:pt x="25" y="22"/>
                    </a:cubicBezTo>
                    <a:cubicBezTo>
                      <a:pt x="23" y="21"/>
                      <a:pt x="21" y="17"/>
                      <a:pt x="19" y="15"/>
                    </a:cubicBezTo>
                    <a:cubicBezTo>
                      <a:pt x="18" y="12"/>
                      <a:pt x="18" y="8"/>
                      <a:pt x="16" y="6"/>
                    </a:cubicBezTo>
                    <a:cubicBezTo>
                      <a:pt x="11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130">
                <a:extLst>
                  <a:ext uri="{FF2B5EF4-FFF2-40B4-BE49-F238E27FC236}">
                    <a16:creationId xmlns:a16="http://schemas.microsoft.com/office/drawing/2014/main" id="{AC3368CF-03C6-86DD-FA54-02B1F673F393}"/>
                  </a:ext>
                </a:extLst>
              </p:cNvPr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1512" y="791"/>
                <a:ext cx="19" cy="26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1 h 20"/>
                  <a:gd name="T4" fmla="*/ 10 w 14"/>
                  <a:gd name="T5" fmla="*/ 9 h 20"/>
                  <a:gd name="T6" fmla="*/ 20 w 14"/>
                  <a:gd name="T7" fmla="*/ 21 h 20"/>
                  <a:gd name="T8" fmla="*/ 33 w 14"/>
                  <a:gd name="T9" fmla="*/ 29 h 20"/>
                  <a:gd name="T10" fmla="*/ 35 w 14"/>
                  <a:gd name="T11" fmla="*/ 44 h 20"/>
                  <a:gd name="T12" fmla="*/ 30 w 14"/>
                  <a:gd name="T13" fmla="*/ 35 h 20"/>
                  <a:gd name="T14" fmla="*/ 19 w 14"/>
                  <a:gd name="T15" fmla="*/ 23 h 20"/>
                  <a:gd name="T16" fmla="*/ 5 w 14"/>
                  <a:gd name="T17" fmla="*/ 12 h 20"/>
                  <a:gd name="T18" fmla="*/ 1 w 14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0"/>
                      <a:pt x="2" y="0"/>
                      <a:pt x="3" y="1"/>
                    </a:cubicBezTo>
                    <a:cubicBezTo>
                      <a:pt x="3" y="1"/>
                      <a:pt x="3" y="3"/>
                      <a:pt x="4" y="4"/>
                    </a:cubicBezTo>
                    <a:cubicBezTo>
                      <a:pt x="5" y="6"/>
                      <a:pt x="6" y="7"/>
                      <a:pt x="8" y="9"/>
                    </a:cubicBezTo>
                    <a:cubicBezTo>
                      <a:pt x="9" y="10"/>
                      <a:pt x="12" y="12"/>
                      <a:pt x="13" y="13"/>
                    </a:cubicBezTo>
                    <a:cubicBezTo>
                      <a:pt x="14" y="16"/>
                      <a:pt x="13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0" y="14"/>
                      <a:pt x="9" y="13"/>
                      <a:pt x="7" y="11"/>
                    </a:cubicBezTo>
                    <a:cubicBezTo>
                      <a:pt x="6" y="9"/>
                      <a:pt x="4" y="8"/>
                      <a:pt x="2" y="5"/>
                    </a:cubicBezTo>
                    <a:cubicBezTo>
                      <a:pt x="1" y="4"/>
                      <a:pt x="2" y="2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131">
                <a:extLst>
                  <a:ext uri="{FF2B5EF4-FFF2-40B4-BE49-F238E27FC236}">
                    <a16:creationId xmlns:a16="http://schemas.microsoft.com/office/drawing/2014/main" id="{5710AC9C-A866-FC3C-15AB-8CA0D6237FB3}"/>
                  </a:ext>
                </a:extLst>
              </p:cNvPr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1498" y="824"/>
                <a:ext cx="7" cy="32"/>
              </a:xfrm>
              <a:custGeom>
                <a:avLst/>
                <a:gdLst>
                  <a:gd name="T0" fmla="*/ 0 w 5"/>
                  <a:gd name="T1" fmla="*/ 0 h 24"/>
                  <a:gd name="T2" fmla="*/ 8 w 5"/>
                  <a:gd name="T3" fmla="*/ 33 h 24"/>
                  <a:gd name="T4" fmla="*/ 14 w 5"/>
                  <a:gd name="T5" fmla="*/ 57 h 24"/>
                  <a:gd name="T6" fmla="*/ 11 w 5"/>
                  <a:gd name="T7" fmla="*/ 31 h 24"/>
                  <a:gd name="T8" fmla="*/ 8 w 5"/>
                  <a:gd name="T9" fmla="*/ 12 h 24"/>
                  <a:gd name="T10" fmla="*/ 0 w 5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2" y="4"/>
                      <a:pt x="2" y="9"/>
                      <a:pt x="3" y="14"/>
                    </a:cubicBezTo>
                    <a:cubicBezTo>
                      <a:pt x="3" y="17"/>
                      <a:pt x="4" y="21"/>
                      <a:pt x="5" y="24"/>
                    </a:cubicBezTo>
                    <a:cubicBezTo>
                      <a:pt x="4" y="21"/>
                      <a:pt x="5" y="16"/>
                      <a:pt x="4" y="13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ED7C2093-EF48-1F04-64C0-2A9804CD48D8}"/>
                  </a:ext>
                </a:extLst>
              </p:cNvPr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1519" y="795"/>
                <a:ext cx="16" cy="13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E1D2A710-CF67-7FF7-B1C9-8102434E8DFB}"/>
                  </a:ext>
                </a:extLst>
              </p:cNvPr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1482" y="793"/>
                <a:ext cx="22" cy="14"/>
              </a:xfrm>
              <a:custGeom>
                <a:avLst/>
                <a:gdLst>
                  <a:gd name="T0" fmla="*/ 0 w 16"/>
                  <a:gd name="T1" fmla="*/ 8 h 10"/>
                  <a:gd name="T2" fmla="*/ 23 w 16"/>
                  <a:gd name="T3" fmla="*/ 1 h 10"/>
                  <a:gd name="T4" fmla="*/ 41 w 16"/>
                  <a:gd name="T5" fmla="*/ 28 h 10"/>
                  <a:gd name="T6" fmla="*/ 21 w 16"/>
                  <a:gd name="T7" fmla="*/ 6 h 10"/>
                  <a:gd name="T8" fmla="*/ 1 w 16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5" y="7"/>
                      <a:pt x="16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134">
                <a:extLst>
                  <a:ext uri="{FF2B5EF4-FFF2-40B4-BE49-F238E27FC236}">
                    <a16:creationId xmlns:a16="http://schemas.microsoft.com/office/drawing/2014/main" id="{EAE95308-D02F-74BC-1167-FF8347AF827A}"/>
                  </a:ext>
                </a:extLst>
              </p:cNvPr>
              <p:cNvSpPr/>
              <p:nvPr>
                <p:custDataLst>
                  <p:tags r:id="rId464"/>
                </p:custDataLst>
              </p:nvPr>
            </p:nvSpPr>
            <p:spPr bwMode="auto">
              <a:xfrm>
                <a:off x="1580" y="853"/>
                <a:ext cx="5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4 h 4"/>
                  <a:gd name="T4" fmla="*/ 8 w 4"/>
                  <a:gd name="T5" fmla="*/ 14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135">
                <a:extLst>
                  <a:ext uri="{FF2B5EF4-FFF2-40B4-BE49-F238E27FC236}">
                    <a16:creationId xmlns:a16="http://schemas.microsoft.com/office/drawing/2014/main" id="{2B384B2B-5122-E655-947C-60F015C84003}"/>
                  </a:ext>
                </a:extLst>
              </p:cNvPr>
              <p:cNvSpPr/>
              <p:nvPr>
                <p:custDataLst>
                  <p:tags r:id="rId465"/>
                </p:custDataLst>
              </p:nvPr>
            </p:nvSpPr>
            <p:spPr bwMode="auto">
              <a:xfrm>
                <a:off x="1527" y="905"/>
                <a:ext cx="88" cy="34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5 w 66"/>
                  <a:gd name="T5" fmla="*/ 42 h 25"/>
                  <a:gd name="T6" fmla="*/ 156 w 66"/>
                  <a:gd name="T7" fmla="*/ 0 h 25"/>
                  <a:gd name="T8" fmla="*/ 137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3" y="15"/>
                      <a:pt x="19" y="25"/>
                      <a:pt x="30" y="25"/>
                    </a:cubicBezTo>
                    <a:cubicBezTo>
                      <a:pt x="42" y="25"/>
                      <a:pt x="53" y="21"/>
                      <a:pt x="57" y="17"/>
                    </a:cubicBezTo>
                    <a:cubicBezTo>
                      <a:pt x="61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8" y="12"/>
                    </a:cubicBezTo>
                    <a:cubicBezTo>
                      <a:pt x="56" y="14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9" y="13"/>
                      <a:pt x="10" y="10"/>
                      <a:pt x="11" y="9"/>
                    </a:cubicBezTo>
                    <a:cubicBezTo>
                      <a:pt x="12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136">
                <a:extLst>
                  <a:ext uri="{FF2B5EF4-FFF2-40B4-BE49-F238E27FC236}">
                    <a16:creationId xmlns:a16="http://schemas.microsoft.com/office/drawing/2014/main" id="{7F3A3E8B-1AFE-6F28-C769-46827A2D537E}"/>
                  </a:ext>
                </a:extLst>
              </p:cNvPr>
              <p:cNvSpPr/>
              <p:nvPr>
                <p:custDataLst>
                  <p:tags r:id="rId466"/>
                </p:custDataLst>
              </p:nvPr>
            </p:nvSpPr>
            <p:spPr bwMode="auto">
              <a:xfrm>
                <a:off x="1549" y="899"/>
                <a:ext cx="10" cy="13"/>
              </a:xfrm>
              <a:custGeom>
                <a:avLst/>
                <a:gdLst>
                  <a:gd name="T0" fmla="*/ 0 w 7"/>
                  <a:gd name="T1" fmla="*/ 22 h 10"/>
                  <a:gd name="T2" fmla="*/ 20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6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137">
                <a:extLst>
                  <a:ext uri="{FF2B5EF4-FFF2-40B4-BE49-F238E27FC236}">
                    <a16:creationId xmlns:a16="http://schemas.microsoft.com/office/drawing/2014/main" id="{F9172A33-DE0A-43A9-CF9F-3B30928264B9}"/>
                  </a:ext>
                </a:extLst>
              </p:cNvPr>
              <p:cNvSpPr/>
              <p:nvPr>
                <p:custDataLst>
                  <p:tags r:id="rId467"/>
                </p:custDataLst>
              </p:nvPr>
            </p:nvSpPr>
            <p:spPr bwMode="auto">
              <a:xfrm>
                <a:off x="1454" y="923"/>
                <a:ext cx="81" cy="46"/>
              </a:xfrm>
              <a:custGeom>
                <a:avLst/>
                <a:gdLst>
                  <a:gd name="T0" fmla="*/ 131 w 60"/>
                  <a:gd name="T1" fmla="*/ 0 h 35"/>
                  <a:gd name="T2" fmla="*/ 140 w 60"/>
                  <a:gd name="T3" fmla="*/ 34 h 35"/>
                  <a:gd name="T4" fmla="*/ 105 w 60"/>
                  <a:gd name="T5" fmla="*/ 72 h 35"/>
                  <a:gd name="T6" fmla="*/ 32 w 60"/>
                  <a:gd name="T7" fmla="*/ 72 h 35"/>
                  <a:gd name="T8" fmla="*/ 0 w 60"/>
                  <a:gd name="T9" fmla="*/ 72 h 35"/>
                  <a:gd name="T10" fmla="*/ 36 w 60"/>
                  <a:gd name="T11" fmla="*/ 66 h 35"/>
                  <a:gd name="T12" fmla="*/ 104 w 60"/>
                  <a:gd name="T13" fmla="*/ 51 h 35"/>
                  <a:gd name="T14" fmla="*/ 131 w 60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3" y="0"/>
                    </a:moveTo>
                    <a:cubicBezTo>
                      <a:pt x="56" y="3"/>
                      <a:pt x="60" y="6"/>
                      <a:pt x="57" y="15"/>
                    </a:cubicBezTo>
                    <a:cubicBezTo>
                      <a:pt x="54" y="24"/>
                      <a:pt x="49" y="30"/>
                      <a:pt x="43" y="32"/>
                    </a:cubicBezTo>
                    <a:cubicBezTo>
                      <a:pt x="37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29"/>
                      <a:pt x="15" y="29"/>
                    </a:cubicBezTo>
                    <a:cubicBezTo>
                      <a:pt x="20" y="29"/>
                      <a:pt x="31" y="30"/>
                      <a:pt x="42" y="23"/>
                    </a:cubicBezTo>
                    <a:cubicBezTo>
                      <a:pt x="53" y="15"/>
                      <a:pt x="58" y="9"/>
                      <a:pt x="53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138">
                <a:extLst>
                  <a:ext uri="{FF2B5EF4-FFF2-40B4-BE49-F238E27FC236}">
                    <a16:creationId xmlns:a16="http://schemas.microsoft.com/office/drawing/2014/main" id="{28CAAD79-C819-D72C-EACF-1508003FE248}"/>
                  </a:ext>
                </a:extLst>
              </p:cNvPr>
              <p:cNvSpPr/>
              <p:nvPr>
                <p:custDataLst>
                  <p:tags r:id="rId468"/>
                </p:custDataLst>
              </p:nvPr>
            </p:nvSpPr>
            <p:spPr bwMode="auto">
              <a:xfrm>
                <a:off x="1341" y="944"/>
                <a:ext cx="80" cy="13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9" y="3"/>
                      <a:pt x="26" y="3"/>
                    </a:cubicBezTo>
                    <a:cubicBezTo>
                      <a:pt x="34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139">
                <a:extLst>
                  <a:ext uri="{FF2B5EF4-FFF2-40B4-BE49-F238E27FC236}">
                    <a16:creationId xmlns:a16="http://schemas.microsoft.com/office/drawing/2014/main" id="{4A757359-0D2D-02DE-4577-8E41877D9A30}"/>
                  </a:ext>
                </a:extLst>
              </p:cNvPr>
              <p:cNvSpPr/>
              <p:nvPr>
                <p:custDataLst>
                  <p:tags r:id="rId469"/>
                </p:custDataLst>
              </p:nvPr>
            </p:nvSpPr>
            <p:spPr bwMode="auto">
              <a:xfrm>
                <a:off x="1428" y="959"/>
                <a:ext cx="40" cy="8"/>
              </a:xfrm>
              <a:custGeom>
                <a:avLst/>
                <a:gdLst>
                  <a:gd name="T0" fmla="*/ 0 w 30"/>
                  <a:gd name="T1" fmla="*/ 0 h 6"/>
                  <a:gd name="T2" fmla="*/ 59 w 30"/>
                  <a:gd name="T3" fmla="*/ 15 h 6"/>
                  <a:gd name="T4" fmla="*/ 69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5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140">
                <a:extLst>
                  <a:ext uri="{FF2B5EF4-FFF2-40B4-BE49-F238E27FC236}">
                    <a16:creationId xmlns:a16="http://schemas.microsoft.com/office/drawing/2014/main" id="{6078C743-93B5-595F-62B1-CDAC55613FE5}"/>
                  </a:ext>
                </a:extLst>
              </p:cNvPr>
              <p:cNvSpPr/>
              <p:nvPr>
                <p:custDataLst>
                  <p:tags r:id="rId470"/>
                </p:custDataLst>
              </p:nvPr>
            </p:nvSpPr>
            <p:spPr bwMode="auto">
              <a:xfrm>
                <a:off x="1429" y="872"/>
                <a:ext cx="60" cy="28"/>
              </a:xfrm>
              <a:custGeom>
                <a:avLst/>
                <a:gdLst>
                  <a:gd name="T0" fmla="*/ 0 w 45"/>
                  <a:gd name="T1" fmla="*/ 0 h 21"/>
                  <a:gd name="T2" fmla="*/ 43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2" y="8"/>
                      <a:pt x="18" y="10"/>
                    </a:cubicBezTo>
                    <a:cubicBezTo>
                      <a:pt x="22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3" y="18"/>
                      <a:pt x="35" y="18"/>
                      <a:pt x="31" y="17"/>
                    </a:cubicBezTo>
                    <a:cubicBezTo>
                      <a:pt x="27" y="15"/>
                      <a:pt x="22" y="14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141">
                <a:extLst>
                  <a:ext uri="{FF2B5EF4-FFF2-40B4-BE49-F238E27FC236}">
                    <a16:creationId xmlns:a16="http://schemas.microsoft.com/office/drawing/2014/main" id="{2D595EE6-D6AC-F553-5F50-F6125B277FE3}"/>
                  </a:ext>
                </a:extLst>
              </p:cNvPr>
              <p:cNvSpPr/>
              <p:nvPr>
                <p:custDataLst>
                  <p:tags r:id="rId471"/>
                </p:custDataLst>
              </p:nvPr>
            </p:nvSpPr>
            <p:spPr bwMode="auto">
              <a:xfrm>
                <a:off x="1573" y="816"/>
                <a:ext cx="12" cy="28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5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8" y="17"/>
                      <a:pt x="6" y="21"/>
                    </a:cubicBezTo>
                    <a:cubicBezTo>
                      <a:pt x="8" y="15"/>
                      <a:pt x="5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142">
                <a:extLst>
                  <a:ext uri="{FF2B5EF4-FFF2-40B4-BE49-F238E27FC236}">
                    <a16:creationId xmlns:a16="http://schemas.microsoft.com/office/drawing/2014/main" id="{2C20CC2D-B41A-0772-630C-8F4B3438A586}"/>
                  </a:ext>
                </a:extLst>
              </p:cNvPr>
              <p:cNvSpPr/>
              <p:nvPr>
                <p:custDataLst>
                  <p:tags r:id="rId472"/>
                </p:custDataLst>
              </p:nvPr>
            </p:nvSpPr>
            <p:spPr bwMode="auto">
              <a:xfrm>
                <a:off x="1585" y="836"/>
                <a:ext cx="18" cy="32"/>
              </a:xfrm>
              <a:custGeom>
                <a:avLst/>
                <a:gdLst>
                  <a:gd name="T0" fmla="*/ 6 w 13"/>
                  <a:gd name="T1" fmla="*/ 15 h 24"/>
                  <a:gd name="T2" fmla="*/ 24 w 13"/>
                  <a:gd name="T3" fmla="*/ 33 h 24"/>
                  <a:gd name="T4" fmla="*/ 29 w 13"/>
                  <a:gd name="T5" fmla="*/ 57 h 24"/>
                  <a:gd name="T6" fmla="*/ 21 w 13"/>
                  <a:gd name="T7" fmla="*/ 16 h 24"/>
                  <a:gd name="T8" fmla="*/ 0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2" y="6"/>
                    </a:moveTo>
                    <a:cubicBezTo>
                      <a:pt x="6" y="7"/>
                      <a:pt x="7" y="10"/>
                      <a:pt x="9" y="14"/>
                    </a:cubicBezTo>
                    <a:cubicBezTo>
                      <a:pt x="10" y="17"/>
                      <a:pt x="12" y="20"/>
                      <a:pt x="11" y="24"/>
                    </a:cubicBezTo>
                    <a:cubicBezTo>
                      <a:pt x="13" y="19"/>
                      <a:pt x="10" y="11"/>
                      <a:pt x="8" y="7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143">
                <a:extLst>
                  <a:ext uri="{FF2B5EF4-FFF2-40B4-BE49-F238E27FC236}">
                    <a16:creationId xmlns:a16="http://schemas.microsoft.com/office/drawing/2014/main" id="{5C82BC8E-A153-145C-D60E-E81DC3385EEF}"/>
                  </a:ext>
                </a:extLst>
              </p:cNvPr>
              <p:cNvSpPr/>
              <p:nvPr>
                <p:custDataLst>
                  <p:tags r:id="rId473"/>
                </p:custDataLst>
              </p:nvPr>
            </p:nvSpPr>
            <p:spPr bwMode="auto">
              <a:xfrm>
                <a:off x="1442" y="969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8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3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8" y="0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ubicBezTo>
                      <a:pt x="3" y="6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144">
                <a:extLst>
                  <a:ext uri="{FF2B5EF4-FFF2-40B4-BE49-F238E27FC236}">
                    <a16:creationId xmlns:a16="http://schemas.microsoft.com/office/drawing/2014/main" id="{22BAE3CF-9D42-69FD-1C42-F774D4A91740}"/>
                  </a:ext>
                </a:extLst>
              </p:cNvPr>
              <p:cNvSpPr/>
              <p:nvPr>
                <p:custDataLst>
                  <p:tags r:id="rId474"/>
                </p:custDataLst>
              </p:nvPr>
            </p:nvSpPr>
            <p:spPr bwMode="auto">
              <a:xfrm>
                <a:off x="1453" y="968"/>
                <a:ext cx="20" cy="11"/>
              </a:xfrm>
              <a:custGeom>
                <a:avLst/>
                <a:gdLst>
                  <a:gd name="T0" fmla="*/ 0 w 15"/>
                  <a:gd name="T1" fmla="*/ 0 h 8"/>
                  <a:gd name="T2" fmla="*/ 20 w 15"/>
                  <a:gd name="T3" fmla="*/ 6 h 8"/>
                  <a:gd name="T4" fmla="*/ 27 w 15"/>
                  <a:gd name="T5" fmla="*/ 15 h 8"/>
                  <a:gd name="T6" fmla="*/ 27 w 15"/>
                  <a:gd name="T7" fmla="*/ 21 h 8"/>
                  <a:gd name="T8" fmla="*/ 33 w 15"/>
                  <a:gd name="T9" fmla="*/ 0 h 8"/>
                  <a:gd name="T10" fmla="*/ 31 w 15"/>
                  <a:gd name="T11" fmla="*/ 0 h 8"/>
                  <a:gd name="T12" fmla="*/ 28 w 15"/>
                  <a:gd name="T13" fmla="*/ 0 h 8"/>
                  <a:gd name="T14" fmla="*/ 20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  <a:cubicBezTo>
                      <a:pt x="9" y="2"/>
                      <a:pt x="12" y="4"/>
                      <a:pt x="11" y="6"/>
                    </a:cubicBezTo>
                    <a:cubicBezTo>
                      <a:pt x="10" y="8"/>
                      <a:pt x="11" y="7"/>
                      <a:pt x="11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145">
                <a:extLst>
                  <a:ext uri="{FF2B5EF4-FFF2-40B4-BE49-F238E27FC236}">
                    <a16:creationId xmlns:a16="http://schemas.microsoft.com/office/drawing/2014/main" id="{9AA03837-77AE-B760-D017-D2980A3BDA12}"/>
                  </a:ext>
                </a:extLst>
              </p:cNvPr>
              <p:cNvSpPr/>
              <p:nvPr>
                <p:custDataLst>
                  <p:tags r:id="rId475"/>
                </p:custDataLst>
              </p:nvPr>
            </p:nvSpPr>
            <p:spPr bwMode="auto">
              <a:xfrm>
                <a:off x="1377" y="972"/>
                <a:ext cx="51" cy="32"/>
              </a:xfrm>
              <a:custGeom>
                <a:avLst/>
                <a:gdLst>
                  <a:gd name="T0" fmla="*/ 79 w 38"/>
                  <a:gd name="T1" fmla="*/ 0 h 24"/>
                  <a:gd name="T2" fmla="*/ 54 w 38"/>
                  <a:gd name="T3" fmla="*/ 23 h 24"/>
                  <a:gd name="T4" fmla="*/ 0 w 38"/>
                  <a:gd name="T5" fmla="*/ 49 h 24"/>
                  <a:gd name="T6" fmla="*/ 1 w 38"/>
                  <a:gd name="T7" fmla="*/ 57 h 24"/>
                  <a:gd name="T8" fmla="*/ 20 w 38"/>
                  <a:gd name="T9" fmla="*/ 41 h 24"/>
                  <a:gd name="T10" fmla="*/ 56 w 38"/>
                  <a:gd name="T11" fmla="*/ 27 h 24"/>
                  <a:gd name="T12" fmla="*/ 79 w 38"/>
                  <a:gd name="T13" fmla="*/ 7 h 24"/>
                  <a:gd name="T14" fmla="*/ 91 w 38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33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2"/>
                      <a:pt x="2" y="17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4" y="19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5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146">
                <a:extLst>
                  <a:ext uri="{FF2B5EF4-FFF2-40B4-BE49-F238E27FC236}">
                    <a16:creationId xmlns:a16="http://schemas.microsoft.com/office/drawing/2014/main" id="{79B46DEC-50A4-64B5-12FF-A50E4CAD31D9}"/>
                  </a:ext>
                </a:extLst>
              </p:cNvPr>
              <p:cNvSpPr/>
              <p:nvPr>
                <p:custDataLst>
                  <p:tags r:id="rId476"/>
                </p:custDataLst>
              </p:nvPr>
            </p:nvSpPr>
            <p:spPr bwMode="auto">
              <a:xfrm>
                <a:off x="1356" y="956"/>
                <a:ext cx="85" cy="9"/>
              </a:xfrm>
              <a:custGeom>
                <a:avLst/>
                <a:gdLst>
                  <a:gd name="T0" fmla="*/ 0 w 64"/>
                  <a:gd name="T1" fmla="*/ 1 h 7"/>
                  <a:gd name="T2" fmla="*/ 44 w 64"/>
                  <a:gd name="T3" fmla="*/ 5 h 7"/>
                  <a:gd name="T4" fmla="*/ 70 w 64"/>
                  <a:gd name="T5" fmla="*/ 8 h 7"/>
                  <a:gd name="T6" fmla="*/ 108 w 64"/>
                  <a:gd name="T7" fmla="*/ 6 h 7"/>
                  <a:gd name="T8" fmla="*/ 122 w 64"/>
                  <a:gd name="T9" fmla="*/ 5 h 7"/>
                  <a:gd name="T10" fmla="*/ 141 w 64"/>
                  <a:gd name="T11" fmla="*/ 10 h 7"/>
                  <a:gd name="T12" fmla="*/ 150 w 64"/>
                  <a:gd name="T13" fmla="*/ 15 h 7"/>
                  <a:gd name="T14" fmla="*/ 120 w 64"/>
                  <a:gd name="T15" fmla="*/ 10 h 7"/>
                  <a:gd name="T16" fmla="*/ 69 w 64"/>
                  <a:gd name="T17" fmla="*/ 10 h 7"/>
                  <a:gd name="T18" fmla="*/ 0 w 64"/>
                  <a:gd name="T19" fmla="*/ 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7">
                    <a:moveTo>
                      <a:pt x="0" y="1"/>
                    </a:moveTo>
                    <a:cubicBezTo>
                      <a:pt x="5" y="0"/>
                      <a:pt x="15" y="2"/>
                      <a:pt x="19" y="2"/>
                    </a:cubicBezTo>
                    <a:cubicBezTo>
                      <a:pt x="22" y="2"/>
                      <a:pt x="26" y="4"/>
                      <a:pt x="30" y="4"/>
                    </a:cubicBezTo>
                    <a:cubicBezTo>
                      <a:pt x="34" y="4"/>
                      <a:pt x="40" y="4"/>
                      <a:pt x="46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7" y="5"/>
                      <a:pt x="60" y="5"/>
                    </a:cubicBezTo>
                    <a:cubicBezTo>
                      <a:pt x="62" y="6"/>
                      <a:pt x="64" y="7"/>
                      <a:pt x="64" y="7"/>
                    </a:cubicBezTo>
                    <a:cubicBezTo>
                      <a:pt x="61" y="7"/>
                      <a:pt x="56" y="6"/>
                      <a:pt x="51" y="5"/>
                    </a:cubicBezTo>
                    <a:cubicBezTo>
                      <a:pt x="46" y="5"/>
                      <a:pt x="40" y="7"/>
                      <a:pt x="29" y="5"/>
                    </a:cubicBezTo>
                    <a:cubicBezTo>
                      <a:pt x="22" y="4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147">
                <a:extLst>
                  <a:ext uri="{FF2B5EF4-FFF2-40B4-BE49-F238E27FC236}">
                    <a16:creationId xmlns:a16="http://schemas.microsoft.com/office/drawing/2014/main" id="{2455A8E8-FC7C-5AF0-B65F-AD5AFF911CA1}"/>
                  </a:ext>
                </a:extLst>
              </p:cNvPr>
              <p:cNvSpPr/>
              <p:nvPr>
                <p:custDataLst>
                  <p:tags r:id="rId477"/>
                </p:custDataLst>
              </p:nvPr>
            </p:nvSpPr>
            <p:spPr bwMode="auto">
              <a:xfrm>
                <a:off x="1390" y="972"/>
                <a:ext cx="15" cy="5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0 h 4"/>
                  <a:gd name="T16" fmla="*/ 20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148">
                <a:extLst>
                  <a:ext uri="{FF2B5EF4-FFF2-40B4-BE49-F238E27FC236}">
                    <a16:creationId xmlns:a16="http://schemas.microsoft.com/office/drawing/2014/main" id="{4755BFA9-40FF-EFCB-A4B3-D97E68D5AD4B}"/>
                  </a:ext>
                </a:extLst>
              </p:cNvPr>
              <p:cNvSpPr/>
              <p:nvPr>
                <p:custDataLst>
                  <p:tags r:id="rId478"/>
                </p:custDataLst>
              </p:nvPr>
            </p:nvSpPr>
            <p:spPr bwMode="auto">
              <a:xfrm>
                <a:off x="1405" y="972"/>
                <a:ext cx="9" cy="7"/>
              </a:xfrm>
              <a:custGeom>
                <a:avLst/>
                <a:gdLst>
                  <a:gd name="T0" fmla="*/ 0 w 7"/>
                  <a:gd name="T1" fmla="*/ 6 h 5"/>
                  <a:gd name="T2" fmla="*/ 1 w 7"/>
                  <a:gd name="T3" fmla="*/ 8 h 5"/>
                  <a:gd name="T4" fmla="*/ 0 w 7"/>
                  <a:gd name="T5" fmla="*/ 14 h 5"/>
                  <a:gd name="T6" fmla="*/ 8 w 7"/>
                  <a:gd name="T7" fmla="*/ 8 h 5"/>
                  <a:gd name="T8" fmla="*/ 8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7" y="0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Freeform 149">
                <a:extLst>
                  <a:ext uri="{FF2B5EF4-FFF2-40B4-BE49-F238E27FC236}">
                    <a16:creationId xmlns:a16="http://schemas.microsoft.com/office/drawing/2014/main" id="{89CCFDF5-5911-3E5A-533B-6C5908A160A5}"/>
                  </a:ext>
                </a:extLst>
              </p:cNvPr>
              <p:cNvSpPr/>
              <p:nvPr>
                <p:custDataLst>
                  <p:tags r:id="rId479"/>
                </p:custDataLst>
              </p:nvPr>
            </p:nvSpPr>
            <p:spPr bwMode="auto">
              <a:xfrm>
                <a:off x="1412" y="972"/>
                <a:ext cx="5" cy="7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4 h 5"/>
                  <a:gd name="T4" fmla="*/ 6 w 4"/>
                  <a:gd name="T5" fmla="*/ 6 h 5"/>
                  <a:gd name="T6" fmla="*/ 8 w 4"/>
                  <a:gd name="T7" fmla="*/ 1 h 5"/>
                  <a:gd name="T8" fmla="*/ 5 w 4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2" name="Freeform 150">
                <a:extLst>
                  <a:ext uri="{FF2B5EF4-FFF2-40B4-BE49-F238E27FC236}">
                    <a16:creationId xmlns:a16="http://schemas.microsoft.com/office/drawing/2014/main" id="{61A7BA6F-2C75-419D-34C4-3802E488A136}"/>
                  </a:ext>
                </a:extLst>
              </p:cNvPr>
              <p:cNvSpPr/>
              <p:nvPr>
                <p:custDataLst>
                  <p:tags r:id="rId480"/>
                </p:custDataLst>
              </p:nvPr>
            </p:nvSpPr>
            <p:spPr bwMode="auto">
              <a:xfrm>
                <a:off x="1414" y="973"/>
                <a:ext cx="6" cy="8"/>
              </a:xfrm>
              <a:custGeom>
                <a:avLst/>
                <a:gdLst>
                  <a:gd name="T0" fmla="*/ 5 w 4"/>
                  <a:gd name="T1" fmla="*/ 1 h 6"/>
                  <a:gd name="T2" fmla="*/ 0 w 4"/>
                  <a:gd name="T3" fmla="*/ 15 h 6"/>
                  <a:gd name="T4" fmla="*/ 12 w 4"/>
                  <a:gd name="T5" fmla="*/ 7 h 6"/>
                  <a:gd name="T6" fmla="*/ 14 w 4"/>
                  <a:gd name="T7" fmla="*/ 0 h 6"/>
                  <a:gd name="T8" fmla="*/ 5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" name="Freeform 151">
                <a:extLst>
                  <a:ext uri="{FF2B5EF4-FFF2-40B4-BE49-F238E27FC236}">
                    <a16:creationId xmlns:a16="http://schemas.microsoft.com/office/drawing/2014/main" id="{F2D710A0-CF69-030E-CAC5-FC10549303BE}"/>
                  </a:ext>
                </a:extLst>
              </p:cNvPr>
              <p:cNvSpPr/>
              <p:nvPr>
                <p:custDataLst>
                  <p:tags r:id="rId481"/>
                </p:custDataLst>
              </p:nvPr>
            </p:nvSpPr>
            <p:spPr bwMode="auto">
              <a:xfrm>
                <a:off x="1425" y="963"/>
                <a:ext cx="11" cy="4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1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1"/>
                      <a:pt x="1" y="3"/>
                      <a:pt x="0" y="3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2"/>
                      <a:pt x="8" y="1"/>
                      <a:pt x="7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" name="Freeform 152">
                <a:extLst>
                  <a:ext uri="{FF2B5EF4-FFF2-40B4-BE49-F238E27FC236}">
                    <a16:creationId xmlns:a16="http://schemas.microsoft.com/office/drawing/2014/main" id="{38DCDEA7-EF38-5A39-18A4-3B2EC4568A6C}"/>
                  </a:ext>
                </a:extLst>
              </p:cNvPr>
              <p:cNvSpPr/>
              <p:nvPr>
                <p:custDataLst>
                  <p:tags r:id="rId482"/>
                </p:custDataLst>
              </p:nvPr>
            </p:nvSpPr>
            <p:spPr bwMode="auto">
              <a:xfrm>
                <a:off x="1422" y="964"/>
                <a:ext cx="18" cy="7"/>
              </a:xfrm>
              <a:custGeom>
                <a:avLst/>
                <a:gdLst>
                  <a:gd name="T0" fmla="*/ 24 w 13"/>
                  <a:gd name="T1" fmla="*/ 0 h 5"/>
                  <a:gd name="T2" fmla="*/ 14 w 13"/>
                  <a:gd name="T3" fmla="*/ 11 h 5"/>
                  <a:gd name="T4" fmla="*/ 0 w 13"/>
                  <a:gd name="T5" fmla="*/ 14 h 5"/>
                  <a:gd name="T6" fmla="*/ 14 w 13"/>
                  <a:gd name="T7" fmla="*/ 14 h 5"/>
                  <a:gd name="T8" fmla="*/ 24 w 13"/>
                  <a:gd name="T9" fmla="*/ 11 h 5"/>
                  <a:gd name="T10" fmla="*/ 35 w 13"/>
                  <a:gd name="T11" fmla="*/ 1 h 5"/>
                  <a:gd name="T12" fmla="*/ 33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7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" name="Freeform 153">
                <a:extLst>
                  <a:ext uri="{FF2B5EF4-FFF2-40B4-BE49-F238E27FC236}">
                    <a16:creationId xmlns:a16="http://schemas.microsoft.com/office/drawing/2014/main" id="{57666F51-D60A-1860-973A-D3896C3B9D51}"/>
                  </a:ext>
                </a:extLst>
              </p:cNvPr>
              <p:cNvSpPr/>
              <p:nvPr>
                <p:custDataLst>
                  <p:tags r:id="rId483"/>
                </p:custDataLst>
              </p:nvPr>
            </p:nvSpPr>
            <p:spPr bwMode="auto">
              <a:xfrm>
                <a:off x="1354" y="961"/>
                <a:ext cx="11" cy="2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8 h 1"/>
                  <a:gd name="T4" fmla="*/ 11 w 8"/>
                  <a:gd name="T5" fmla="*/ 8 h 1"/>
                  <a:gd name="T6" fmla="*/ 21 w 8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" name="Freeform 154">
                <a:extLst>
                  <a:ext uri="{FF2B5EF4-FFF2-40B4-BE49-F238E27FC236}">
                    <a16:creationId xmlns:a16="http://schemas.microsoft.com/office/drawing/2014/main" id="{8AD4EA4E-7BB4-3E90-6FE3-7BF8492B98EF}"/>
                  </a:ext>
                </a:extLst>
              </p:cNvPr>
              <p:cNvSpPr/>
              <p:nvPr>
                <p:custDataLst>
                  <p:tags r:id="rId484"/>
                </p:custDataLst>
              </p:nvPr>
            </p:nvSpPr>
            <p:spPr bwMode="auto">
              <a:xfrm>
                <a:off x="1366" y="964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8 h 2"/>
                  <a:gd name="T4" fmla="*/ 11 w 8"/>
                  <a:gd name="T5" fmla="*/ 8 h 2"/>
                  <a:gd name="T6" fmla="*/ 21 w 8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" name="Freeform 155">
                <a:extLst>
                  <a:ext uri="{FF2B5EF4-FFF2-40B4-BE49-F238E27FC236}">
                    <a16:creationId xmlns:a16="http://schemas.microsoft.com/office/drawing/2014/main" id="{2C9A117F-83CD-8D1F-8F14-C650E61B14FC}"/>
                  </a:ext>
                </a:extLst>
              </p:cNvPr>
              <p:cNvSpPr/>
              <p:nvPr>
                <p:custDataLst>
                  <p:tags r:id="rId485"/>
                </p:custDataLst>
              </p:nvPr>
            </p:nvSpPr>
            <p:spPr bwMode="auto">
              <a:xfrm>
                <a:off x="1372" y="967"/>
                <a:ext cx="10" cy="6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1 w 8"/>
                  <a:gd name="T5" fmla="*/ 7 h 5"/>
                  <a:gd name="T6" fmla="*/ 16 w 8"/>
                  <a:gd name="T7" fmla="*/ 6 h 5"/>
                  <a:gd name="T8" fmla="*/ 1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" name="Freeform 156">
                <a:extLst>
                  <a:ext uri="{FF2B5EF4-FFF2-40B4-BE49-F238E27FC236}">
                    <a16:creationId xmlns:a16="http://schemas.microsoft.com/office/drawing/2014/main" id="{FA0E877A-CB3C-FD46-649F-B0A4B8865CF2}"/>
                  </a:ext>
                </a:extLst>
              </p:cNvPr>
              <p:cNvSpPr/>
              <p:nvPr>
                <p:custDataLst>
                  <p:tags r:id="rId486"/>
                </p:custDataLst>
              </p:nvPr>
            </p:nvSpPr>
            <p:spPr bwMode="auto">
              <a:xfrm>
                <a:off x="1380" y="971"/>
                <a:ext cx="10" cy="4"/>
              </a:xfrm>
              <a:custGeom>
                <a:avLst/>
                <a:gdLst>
                  <a:gd name="T0" fmla="*/ 0 w 8"/>
                  <a:gd name="T1" fmla="*/ 1 h 3"/>
                  <a:gd name="T2" fmla="*/ 5 w 8"/>
                  <a:gd name="T3" fmla="*/ 5 h 3"/>
                  <a:gd name="T4" fmla="*/ 16 w 8"/>
                  <a:gd name="T5" fmla="*/ 1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1"/>
                      <a:pt x="7" y="3"/>
                      <a:pt x="8" y="1"/>
                    </a:cubicBezTo>
                    <a:cubicBezTo>
                      <a:pt x="7" y="1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" name="Freeform 157">
                <a:extLst>
                  <a:ext uri="{FF2B5EF4-FFF2-40B4-BE49-F238E27FC236}">
                    <a16:creationId xmlns:a16="http://schemas.microsoft.com/office/drawing/2014/main" id="{5E7ACEE0-7397-B104-25E8-EC4DD99B647E}"/>
                  </a:ext>
                </a:extLst>
              </p:cNvPr>
              <p:cNvSpPr/>
              <p:nvPr>
                <p:custDataLst>
                  <p:tags r:id="rId487"/>
                </p:custDataLst>
              </p:nvPr>
            </p:nvSpPr>
            <p:spPr bwMode="auto">
              <a:xfrm>
                <a:off x="1389" y="991"/>
                <a:ext cx="5" cy="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15 h 7"/>
                  <a:gd name="T4" fmla="*/ 5 w 4"/>
                  <a:gd name="T5" fmla="*/ 13 h 7"/>
                  <a:gd name="T6" fmla="*/ 6 w 4"/>
                  <a:gd name="T7" fmla="*/ 8 h 7"/>
                  <a:gd name="T8" fmla="*/ 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2" y="3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" name="Freeform 158">
                <a:extLst>
                  <a:ext uri="{FF2B5EF4-FFF2-40B4-BE49-F238E27FC236}">
                    <a16:creationId xmlns:a16="http://schemas.microsoft.com/office/drawing/2014/main" id="{657609B1-B86B-3325-FE86-F051DB4B5573}"/>
                  </a:ext>
                </a:extLst>
              </p:cNvPr>
              <p:cNvSpPr/>
              <p:nvPr>
                <p:custDataLst>
                  <p:tags r:id="rId488"/>
                </p:custDataLst>
              </p:nvPr>
            </p:nvSpPr>
            <p:spPr bwMode="auto">
              <a:xfrm>
                <a:off x="1398" y="988"/>
                <a:ext cx="6" cy="9"/>
              </a:xfrm>
              <a:custGeom>
                <a:avLst/>
                <a:gdLst>
                  <a:gd name="T0" fmla="*/ 0 w 4"/>
                  <a:gd name="T1" fmla="*/ 5 h 7"/>
                  <a:gd name="T2" fmla="*/ 5 w 4"/>
                  <a:gd name="T3" fmla="*/ 15 h 7"/>
                  <a:gd name="T4" fmla="*/ 12 w 4"/>
                  <a:gd name="T5" fmla="*/ 8 h 7"/>
                  <a:gd name="T6" fmla="*/ 14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2" y="2"/>
                      <a:pt x="2" y="6"/>
                      <a:pt x="1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" name="Freeform 159">
                <a:extLst>
                  <a:ext uri="{FF2B5EF4-FFF2-40B4-BE49-F238E27FC236}">
                    <a16:creationId xmlns:a16="http://schemas.microsoft.com/office/drawing/2014/main" id="{3E72FA88-E3E8-CA9A-5E99-CB3F6B889D4F}"/>
                  </a:ext>
                </a:extLst>
              </p:cNvPr>
              <p:cNvSpPr/>
              <p:nvPr>
                <p:custDataLst>
                  <p:tags r:id="rId489"/>
                </p:custDataLst>
              </p:nvPr>
            </p:nvSpPr>
            <p:spPr bwMode="auto">
              <a:xfrm>
                <a:off x="1405" y="985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6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2" name="Freeform 160">
                <a:extLst>
                  <a:ext uri="{FF2B5EF4-FFF2-40B4-BE49-F238E27FC236}">
                    <a16:creationId xmlns:a16="http://schemas.microsoft.com/office/drawing/2014/main" id="{D6865D9D-3259-7593-A307-E755C7A416AC}"/>
                  </a:ext>
                </a:extLst>
              </p:cNvPr>
              <p:cNvSpPr/>
              <p:nvPr>
                <p:custDataLst>
                  <p:tags r:id="rId490"/>
                </p:custDataLst>
              </p:nvPr>
            </p:nvSpPr>
            <p:spPr bwMode="auto">
              <a:xfrm>
                <a:off x="1410" y="981"/>
                <a:ext cx="6" cy="8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1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1" y="2"/>
                      <a:pt x="1" y="5"/>
                      <a:pt x="1" y="6"/>
                    </a:cubicBezTo>
                    <a:cubicBezTo>
                      <a:pt x="2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3" name="Freeform 161">
                <a:extLst>
                  <a:ext uri="{FF2B5EF4-FFF2-40B4-BE49-F238E27FC236}">
                    <a16:creationId xmlns:a16="http://schemas.microsoft.com/office/drawing/2014/main" id="{EF2F5C84-1BB0-CA45-7781-9C736CB11501}"/>
                  </a:ext>
                </a:extLst>
              </p:cNvPr>
              <p:cNvSpPr/>
              <p:nvPr>
                <p:custDataLst>
                  <p:tags r:id="rId491"/>
                </p:custDataLst>
              </p:nvPr>
            </p:nvSpPr>
            <p:spPr bwMode="auto">
              <a:xfrm>
                <a:off x="1416" y="977"/>
                <a:ext cx="4" cy="10"/>
              </a:xfrm>
              <a:custGeom>
                <a:avLst/>
                <a:gdLst>
                  <a:gd name="T0" fmla="*/ 0 w 3"/>
                  <a:gd name="T1" fmla="*/ 9 h 7"/>
                  <a:gd name="T2" fmla="*/ 1 w 3"/>
                  <a:gd name="T3" fmla="*/ 13 h 7"/>
                  <a:gd name="T4" fmla="*/ 1 w 3"/>
                  <a:gd name="T5" fmla="*/ 20 h 7"/>
                  <a:gd name="T6" fmla="*/ 5 w 3"/>
                  <a:gd name="T7" fmla="*/ 9 h 7"/>
                  <a:gd name="T8" fmla="*/ 7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4" name="Freeform 162">
                <a:extLst>
                  <a:ext uri="{FF2B5EF4-FFF2-40B4-BE49-F238E27FC236}">
                    <a16:creationId xmlns:a16="http://schemas.microsoft.com/office/drawing/2014/main" id="{B78EEFAD-A160-1C1E-1031-C23EBD0BAE59}"/>
                  </a:ext>
                </a:extLst>
              </p:cNvPr>
              <p:cNvSpPr/>
              <p:nvPr>
                <p:custDataLst>
                  <p:tags r:id="rId492"/>
                </p:custDataLst>
              </p:nvPr>
            </p:nvSpPr>
            <p:spPr bwMode="auto">
              <a:xfrm>
                <a:off x="1420" y="973"/>
                <a:ext cx="4" cy="10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9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5" name="Freeform 163">
                <a:extLst>
                  <a:ext uri="{FF2B5EF4-FFF2-40B4-BE49-F238E27FC236}">
                    <a16:creationId xmlns:a16="http://schemas.microsoft.com/office/drawing/2014/main" id="{2749FC74-B274-068E-25E0-053CA831CF85}"/>
                  </a:ext>
                </a:extLst>
              </p:cNvPr>
              <p:cNvSpPr/>
              <p:nvPr>
                <p:custDataLst>
                  <p:tags r:id="rId493"/>
                </p:custDataLst>
              </p:nvPr>
            </p:nvSpPr>
            <p:spPr bwMode="auto">
              <a:xfrm>
                <a:off x="1424" y="972"/>
                <a:ext cx="2" cy="8"/>
              </a:xfrm>
              <a:custGeom>
                <a:avLst/>
                <a:gdLst>
                  <a:gd name="T0" fmla="*/ 0 w 2"/>
                  <a:gd name="T1" fmla="*/ 1 h 6"/>
                  <a:gd name="T2" fmla="*/ 2 w 2"/>
                  <a:gd name="T3" fmla="*/ 15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6" name="Freeform 164">
                <a:extLst>
                  <a:ext uri="{FF2B5EF4-FFF2-40B4-BE49-F238E27FC236}">
                    <a16:creationId xmlns:a16="http://schemas.microsoft.com/office/drawing/2014/main" id="{A5C8C08B-3AA4-F382-3BFA-929D03CA06ED}"/>
                  </a:ext>
                </a:extLst>
              </p:cNvPr>
              <p:cNvSpPr/>
              <p:nvPr>
                <p:custDataLst>
                  <p:tags r:id="rId494"/>
                </p:custDataLst>
              </p:nvPr>
            </p:nvSpPr>
            <p:spPr bwMode="auto">
              <a:xfrm>
                <a:off x="1426" y="972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1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" name="Freeform 165">
                <a:extLst>
                  <a:ext uri="{FF2B5EF4-FFF2-40B4-BE49-F238E27FC236}">
                    <a16:creationId xmlns:a16="http://schemas.microsoft.com/office/drawing/2014/main" id="{3AACBE08-20D7-524B-D0D9-A515C5FB2B40}"/>
                  </a:ext>
                </a:extLst>
              </p:cNvPr>
              <p:cNvSpPr/>
              <p:nvPr>
                <p:custDataLst>
                  <p:tags r:id="rId495"/>
                </p:custDataLst>
              </p:nvPr>
            </p:nvSpPr>
            <p:spPr bwMode="auto">
              <a:xfrm>
                <a:off x="1430" y="971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1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2" y="4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166">
                <a:extLst>
                  <a:ext uri="{FF2B5EF4-FFF2-40B4-BE49-F238E27FC236}">
                    <a16:creationId xmlns:a16="http://schemas.microsoft.com/office/drawing/2014/main" id="{1964E514-1F04-4478-B863-15EE0239B46A}"/>
                  </a:ext>
                </a:extLst>
              </p:cNvPr>
              <p:cNvSpPr/>
              <p:nvPr>
                <p:custDataLst>
                  <p:tags r:id="rId496"/>
                </p:custDataLst>
              </p:nvPr>
            </p:nvSpPr>
            <p:spPr bwMode="auto">
              <a:xfrm>
                <a:off x="1433" y="971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167">
                <a:extLst>
                  <a:ext uri="{FF2B5EF4-FFF2-40B4-BE49-F238E27FC236}">
                    <a16:creationId xmlns:a16="http://schemas.microsoft.com/office/drawing/2014/main" id="{3E6C0FAA-B600-119E-9C8E-12DC95DD87E2}"/>
                  </a:ext>
                </a:extLst>
              </p:cNvPr>
              <p:cNvSpPr/>
              <p:nvPr>
                <p:custDataLst>
                  <p:tags r:id="rId497"/>
                </p:custDataLst>
              </p:nvPr>
            </p:nvSpPr>
            <p:spPr bwMode="auto">
              <a:xfrm>
                <a:off x="1434" y="97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168">
                <a:extLst>
                  <a:ext uri="{FF2B5EF4-FFF2-40B4-BE49-F238E27FC236}">
                    <a16:creationId xmlns:a16="http://schemas.microsoft.com/office/drawing/2014/main" id="{7B524DF8-12B6-90B9-E075-B28D6771F6C2}"/>
                  </a:ext>
                </a:extLst>
              </p:cNvPr>
              <p:cNvSpPr/>
              <p:nvPr>
                <p:custDataLst>
                  <p:tags r:id="rId498"/>
                </p:custDataLst>
              </p:nvPr>
            </p:nvSpPr>
            <p:spPr bwMode="auto">
              <a:xfrm>
                <a:off x="1437" y="969"/>
                <a:ext cx="4" cy="6"/>
              </a:xfrm>
              <a:custGeom>
                <a:avLst/>
                <a:gdLst>
                  <a:gd name="T0" fmla="*/ 0 w 3"/>
                  <a:gd name="T1" fmla="*/ 5 h 4"/>
                  <a:gd name="T2" fmla="*/ 7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169">
                <a:extLst>
                  <a:ext uri="{FF2B5EF4-FFF2-40B4-BE49-F238E27FC236}">
                    <a16:creationId xmlns:a16="http://schemas.microsoft.com/office/drawing/2014/main" id="{F4FE5CE8-6B5C-2F37-F661-3C83C56D4660}"/>
                  </a:ext>
                </a:extLst>
              </p:cNvPr>
              <p:cNvSpPr/>
              <p:nvPr>
                <p:custDataLst>
                  <p:tags r:id="rId499"/>
                </p:custDataLst>
              </p:nvPr>
            </p:nvSpPr>
            <p:spPr bwMode="auto">
              <a:xfrm>
                <a:off x="1440" y="968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170">
                <a:extLst>
                  <a:ext uri="{FF2B5EF4-FFF2-40B4-BE49-F238E27FC236}">
                    <a16:creationId xmlns:a16="http://schemas.microsoft.com/office/drawing/2014/main" id="{03B75F97-1071-9F32-0E06-F7DBA9D11879}"/>
                  </a:ext>
                </a:extLst>
              </p:cNvPr>
              <p:cNvSpPr/>
              <p:nvPr>
                <p:custDataLst>
                  <p:tags r:id="rId500"/>
                </p:custDataLst>
              </p:nvPr>
            </p:nvSpPr>
            <p:spPr bwMode="auto">
              <a:xfrm>
                <a:off x="1416" y="999"/>
                <a:ext cx="10" cy="12"/>
              </a:xfrm>
              <a:custGeom>
                <a:avLst/>
                <a:gdLst>
                  <a:gd name="T0" fmla="*/ 0 w 8"/>
                  <a:gd name="T1" fmla="*/ 20 h 9"/>
                  <a:gd name="T2" fmla="*/ 13 w 8"/>
                  <a:gd name="T3" fmla="*/ 12 h 9"/>
                  <a:gd name="T4" fmla="*/ 16 w 8"/>
                  <a:gd name="T5" fmla="*/ 0 h 9"/>
                  <a:gd name="T6" fmla="*/ 13 w 8"/>
                  <a:gd name="T7" fmla="*/ 12 h 9"/>
                  <a:gd name="T8" fmla="*/ 6 w 8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9"/>
                      <a:pt x="5" y="6"/>
                      <a:pt x="6" y="5"/>
                    </a:cubicBezTo>
                    <a:cubicBezTo>
                      <a:pt x="7" y="4"/>
                      <a:pt x="8" y="1"/>
                      <a:pt x="8" y="0"/>
                    </a:cubicBezTo>
                    <a:cubicBezTo>
                      <a:pt x="8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171">
                <a:extLst>
                  <a:ext uri="{FF2B5EF4-FFF2-40B4-BE49-F238E27FC236}">
                    <a16:creationId xmlns:a16="http://schemas.microsoft.com/office/drawing/2014/main" id="{AD74014B-A1A8-3B4B-AC47-A50DE59182EE}"/>
                  </a:ext>
                </a:extLst>
              </p:cNvPr>
              <p:cNvSpPr/>
              <p:nvPr>
                <p:custDataLst>
                  <p:tags r:id="rId501"/>
                </p:custDataLst>
              </p:nvPr>
            </p:nvSpPr>
            <p:spPr bwMode="auto">
              <a:xfrm>
                <a:off x="1426" y="989"/>
                <a:ext cx="6" cy="16"/>
              </a:xfrm>
              <a:custGeom>
                <a:avLst/>
                <a:gdLst>
                  <a:gd name="T0" fmla="*/ 0 w 4"/>
                  <a:gd name="T1" fmla="*/ 28 h 12"/>
                  <a:gd name="T2" fmla="*/ 12 w 4"/>
                  <a:gd name="T3" fmla="*/ 15 h 12"/>
                  <a:gd name="T4" fmla="*/ 14 w 4"/>
                  <a:gd name="T5" fmla="*/ 0 h 12"/>
                  <a:gd name="T6" fmla="*/ 14 w 4"/>
                  <a:gd name="T7" fmla="*/ 12 h 12"/>
                  <a:gd name="T8" fmla="*/ 12 w 4"/>
                  <a:gd name="T9" fmla="*/ 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2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172">
                <a:extLst>
                  <a:ext uri="{FF2B5EF4-FFF2-40B4-BE49-F238E27FC236}">
                    <a16:creationId xmlns:a16="http://schemas.microsoft.com/office/drawing/2014/main" id="{19A05119-553D-810C-53A7-7C63B01B0549}"/>
                  </a:ext>
                </a:extLst>
              </p:cNvPr>
              <p:cNvSpPr/>
              <p:nvPr>
                <p:custDataLst>
                  <p:tags r:id="rId502"/>
                </p:custDataLst>
              </p:nvPr>
            </p:nvSpPr>
            <p:spPr bwMode="auto">
              <a:xfrm>
                <a:off x="1432" y="984"/>
                <a:ext cx="2" cy="15"/>
              </a:xfrm>
              <a:custGeom>
                <a:avLst/>
                <a:gdLst>
                  <a:gd name="T0" fmla="*/ 0 w 2"/>
                  <a:gd name="T1" fmla="*/ 27 h 11"/>
                  <a:gd name="T2" fmla="*/ 1 w 2"/>
                  <a:gd name="T3" fmla="*/ 20 h 11"/>
                  <a:gd name="T4" fmla="*/ 2 w 2"/>
                  <a:gd name="T5" fmla="*/ 14 h 11"/>
                  <a:gd name="T6" fmla="*/ 2 w 2"/>
                  <a:gd name="T7" fmla="*/ 0 h 11"/>
                  <a:gd name="T8" fmla="*/ 2 w 2"/>
                  <a:gd name="T9" fmla="*/ 14 h 11"/>
                  <a:gd name="T10" fmla="*/ 2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5" name="Freeform 173">
                <a:extLst>
                  <a:ext uri="{FF2B5EF4-FFF2-40B4-BE49-F238E27FC236}">
                    <a16:creationId xmlns:a16="http://schemas.microsoft.com/office/drawing/2014/main" id="{4C50AE3F-77AB-616A-77CE-657F4996FF34}"/>
                  </a:ext>
                </a:extLst>
              </p:cNvPr>
              <p:cNvSpPr/>
              <p:nvPr>
                <p:custDataLst>
                  <p:tags r:id="rId503"/>
                </p:custDataLst>
              </p:nvPr>
            </p:nvSpPr>
            <p:spPr bwMode="auto">
              <a:xfrm>
                <a:off x="1412" y="996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0 w 8"/>
                  <a:gd name="T3" fmla="*/ 15 h 11"/>
                  <a:gd name="T4" fmla="*/ 13 w 8"/>
                  <a:gd name="T5" fmla="*/ 7 h 11"/>
                  <a:gd name="T6" fmla="*/ 16 w 8"/>
                  <a:gd name="T7" fmla="*/ 0 h 11"/>
                  <a:gd name="T8" fmla="*/ 13 w 8"/>
                  <a:gd name="T9" fmla="*/ 14 h 11"/>
                  <a:gd name="T10" fmla="*/ 6 w 8"/>
                  <a:gd name="T11" fmla="*/ 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10"/>
                      <a:pt x="4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" name="Freeform 174">
                <a:extLst>
                  <a:ext uri="{FF2B5EF4-FFF2-40B4-BE49-F238E27FC236}">
                    <a16:creationId xmlns:a16="http://schemas.microsoft.com/office/drawing/2014/main" id="{D34719BD-FDA8-095E-0E10-479A39F7E108}"/>
                  </a:ext>
                </a:extLst>
              </p:cNvPr>
              <p:cNvSpPr/>
              <p:nvPr>
                <p:custDataLst>
                  <p:tags r:id="rId504"/>
                </p:custDataLst>
              </p:nvPr>
            </p:nvSpPr>
            <p:spPr bwMode="auto">
              <a:xfrm>
                <a:off x="1406" y="1003"/>
                <a:ext cx="8" cy="9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9 w 6"/>
                  <a:gd name="T5" fmla="*/ 8 h 7"/>
                  <a:gd name="T6" fmla="*/ 1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4" y="4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7" name="Freeform 175">
                <a:extLst>
                  <a:ext uri="{FF2B5EF4-FFF2-40B4-BE49-F238E27FC236}">
                    <a16:creationId xmlns:a16="http://schemas.microsoft.com/office/drawing/2014/main" id="{284B8B47-2397-4F0D-B5F0-39653230FE6C}"/>
                  </a:ext>
                </a:extLst>
              </p:cNvPr>
              <p:cNvSpPr/>
              <p:nvPr>
                <p:custDataLst>
                  <p:tags r:id="rId505"/>
                </p:custDataLst>
              </p:nvPr>
            </p:nvSpPr>
            <p:spPr bwMode="auto">
              <a:xfrm>
                <a:off x="1396" y="1001"/>
                <a:ext cx="13" cy="10"/>
              </a:xfrm>
              <a:custGeom>
                <a:avLst/>
                <a:gdLst>
                  <a:gd name="T0" fmla="*/ 0 w 10"/>
                  <a:gd name="T1" fmla="*/ 19 h 7"/>
                  <a:gd name="T2" fmla="*/ 7 w 10"/>
                  <a:gd name="T3" fmla="*/ 14 h 7"/>
                  <a:gd name="T4" fmla="*/ 13 w 10"/>
                  <a:gd name="T5" fmla="*/ 9 h 7"/>
                  <a:gd name="T6" fmla="*/ 22 w 10"/>
                  <a:gd name="T7" fmla="*/ 0 h 7"/>
                  <a:gd name="T8" fmla="*/ 16 w 10"/>
                  <a:gd name="T9" fmla="*/ 9 h 7"/>
                  <a:gd name="T10" fmla="*/ 5 w 10"/>
                  <a:gd name="T11" fmla="*/ 2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5" y="5"/>
                      <a:pt x="4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" name="Freeform 176">
                <a:extLst>
                  <a:ext uri="{FF2B5EF4-FFF2-40B4-BE49-F238E27FC236}">
                    <a16:creationId xmlns:a16="http://schemas.microsoft.com/office/drawing/2014/main" id="{B0884A81-3CC1-01DE-7EEA-BE2C9408B598}"/>
                  </a:ext>
                </a:extLst>
              </p:cNvPr>
              <p:cNvSpPr/>
              <p:nvPr>
                <p:custDataLst>
                  <p:tags r:id="rId506"/>
                </p:custDataLst>
              </p:nvPr>
            </p:nvSpPr>
            <p:spPr bwMode="auto">
              <a:xfrm>
                <a:off x="1392" y="1003"/>
                <a:ext cx="9" cy="6"/>
              </a:xfrm>
              <a:custGeom>
                <a:avLst/>
                <a:gdLst>
                  <a:gd name="T0" fmla="*/ 0 w 7"/>
                  <a:gd name="T1" fmla="*/ 6 h 5"/>
                  <a:gd name="T2" fmla="*/ 8 w 7"/>
                  <a:gd name="T3" fmla="*/ 2 h 5"/>
                  <a:gd name="T4" fmla="*/ 15 w 7"/>
                  <a:gd name="T5" fmla="*/ 0 h 5"/>
                  <a:gd name="T6" fmla="*/ 8 w 7"/>
                  <a:gd name="T7" fmla="*/ 6 h 5"/>
                  <a:gd name="T8" fmla="*/ 0 w 7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4"/>
                      <a:pt x="3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9" name="Freeform 177">
                <a:extLst>
                  <a:ext uri="{FF2B5EF4-FFF2-40B4-BE49-F238E27FC236}">
                    <a16:creationId xmlns:a16="http://schemas.microsoft.com/office/drawing/2014/main" id="{C7BF02EE-0148-5199-1CD0-ADF5110B8697}"/>
                  </a:ext>
                </a:extLst>
              </p:cNvPr>
              <p:cNvSpPr/>
              <p:nvPr>
                <p:custDataLst>
                  <p:tags r:id="rId507"/>
                </p:custDataLst>
              </p:nvPr>
            </p:nvSpPr>
            <p:spPr bwMode="auto">
              <a:xfrm>
                <a:off x="1377" y="999"/>
                <a:ext cx="13" cy="9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7 w 10"/>
                  <a:gd name="T11" fmla="*/ 13 h 7"/>
                  <a:gd name="T12" fmla="*/ 1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1" y="6"/>
                      <a:pt x="0" y="5"/>
                      <a:pt x="1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0" name="Freeform 178">
                <a:extLst>
                  <a:ext uri="{FF2B5EF4-FFF2-40B4-BE49-F238E27FC236}">
                    <a16:creationId xmlns:a16="http://schemas.microsoft.com/office/drawing/2014/main" id="{1D71C498-7175-43CD-2F5C-EA4E89703EF2}"/>
                  </a:ext>
                </a:extLst>
              </p:cNvPr>
              <p:cNvSpPr/>
              <p:nvPr>
                <p:custDataLst>
                  <p:tags r:id="rId508"/>
                </p:custDataLst>
              </p:nvPr>
            </p:nvSpPr>
            <p:spPr bwMode="auto">
              <a:xfrm>
                <a:off x="1360" y="988"/>
                <a:ext cx="22" cy="13"/>
              </a:xfrm>
              <a:custGeom>
                <a:avLst/>
                <a:gdLst>
                  <a:gd name="T0" fmla="*/ 0 w 17"/>
                  <a:gd name="T1" fmla="*/ 7 h 10"/>
                  <a:gd name="T2" fmla="*/ 8 w 17"/>
                  <a:gd name="T3" fmla="*/ 13 h 10"/>
                  <a:gd name="T4" fmla="*/ 17 w 17"/>
                  <a:gd name="T5" fmla="*/ 21 h 10"/>
                  <a:gd name="T6" fmla="*/ 27 w 17"/>
                  <a:gd name="T7" fmla="*/ 17 h 10"/>
                  <a:gd name="T8" fmla="*/ 36 w 17"/>
                  <a:gd name="T9" fmla="*/ 9 h 10"/>
                  <a:gd name="T10" fmla="*/ 30 w 17"/>
                  <a:gd name="T11" fmla="*/ 13 h 10"/>
                  <a:gd name="T12" fmla="*/ 27 w 17"/>
                  <a:gd name="T13" fmla="*/ 13 h 10"/>
                  <a:gd name="T14" fmla="*/ 23 w 17"/>
                  <a:gd name="T15" fmla="*/ 12 h 10"/>
                  <a:gd name="T16" fmla="*/ 22 w 17"/>
                  <a:gd name="T17" fmla="*/ 17 h 10"/>
                  <a:gd name="T18" fmla="*/ 17 w 17"/>
                  <a:gd name="T19" fmla="*/ 22 h 10"/>
                  <a:gd name="T20" fmla="*/ 16 w 17"/>
                  <a:gd name="T21" fmla="*/ 16 h 10"/>
                  <a:gd name="T22" fmla="*/ 16 w 17"/>
                  <a:gd name="T23" fmla="*/ 7 h 10"/>
                  <a:gd name="T24" fmla="*/ 13 w 17"/>
                  <a:gd name="T25" fmla="*/ 12 h 10"/>
                  <a:gd name="T26" fmla="*/ 10 w 17"/>
                  <a:gd name="T27" fmla="*/ 16 h 10"/>
                  <a:gd name="T28" fmla="*/ 13 w 17"/>
                  <a:gd name="T29" fmla="*/ 0 h 10"/>
                  <a:gd name="T30" fmla="*/ 0 w 17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9"/>
                      <a:pt x="8" y="9"/>
                    </a:cubicBezTo>
                    <a:cubicBezTo>
                      <a:pt x="9" y="10"/>
                      <a:pt x="11" y="10"/>
                      <a:pt x="12" y="8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3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6" y="6"/>
                      <a:pt x="6" y="5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5"/>
                      <a:pt x="2" y="1"/>
                      <a:pt x="6" y="0"/>
                    </a:cubicBez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79">
                <a:extLst>
                  <a:ext uri="{FF2B5EF4-FFF2-40B4-BE49-F238E27FC236}">
                    <a16:creationId xmlns:a16="http://schemas.microsoft.com/office/drawing/2014/main" id="{AF2B1ED3-6065-3900-363C-545C2783FFB8}"/>
                  </a:ext>
                </a:extLst>
              </p:cNvPr>
              <p:cNvSpPr/>
              <p:nvPr>
                <p:custDataLst>
                  <p:tags r:id="rId509"/>
                </p:custDataLst>
              </p:nvPr>
            </p:nvSpPr>
            <p:spPr bwMode="auto">
              <a:xfrm>
                <a:off x="1352" y="984"/>
                <a:ext cx="13" cy="8"/>
              </a:xfrm>
              <a:custGeom>
                <a:avLst/>
                <a:gdLst>
                  <a:gd name="T0" fmla="*/ 0 w 10"/>
                  <a:gd name="T1" fmla="*/ 1 h 6"/>
                  <a:gd name="T2" fmla="*/ 9 w 10"/>
                  <a:gd name="T3" fmla="*/ 9 h 6"/>
                  <a:gd name="T4" fmla="*/ 13 w 10"/>
                  <a:gd name="T5" fmla="*/ 15 h 6"/>
                  <a:gd name="T6" fmla="*/ 13 w 10"/>
                  <a:gd name="T7" fmla="*/ 12 h 6"/>
                  <a:gd name="T8" fmla="*/ 16 w 10"/>
                  <a:gd name="T9" fmla="*/ 9 h 6"/>
                  <a:gd name="T10" fmla="*/ 22 w 10"/>
                  <a:gd name="T11" fmla="*/ 7 h 6"/>
                  <a:gd name="T12" fmla="*/ 13 w 10"/>
                  <a:gd name="T13" fmla="*/ 7 h 6"/>
                  <a:gd name="T14" fmla="*/ 16 w 10"/>
                  <a:gd name="T15" fmla="*/ 0 h 6"/>
                  <a:gd name="T16" fmla="*/ 9 w 10"/>
                  <a:gd name="T17" fmla="*/ 0 h 6"/>
                  <a:gd name="T18" fmla="*/ 1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9" y="3"/>
                      <a:pt x="7" y="4"/>
                      <a:pt x="6" y="3"/>
                    </a:cubicBezTo>
                    <a:cubicBezTo>
                      <a:pt x="5" y="2"/>
                      <a:pt x="5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80">
                <a:extLst>
                  <a:ext uri="{FF2B5EF4-FFF2-40B4-BE49-F238E27FC236}">
                    <a16:creationId xmlns:a16="http://schemas.microsoft.com/office/drawing/2014/main" id="{CA55F530-E684-9F9A-3877-59E703EC72F0}"/>
                  </a:ext>
                </a:extLst>
              </p:cNvPr>
              <p:cNvSpPr/>
              <p:nvPr>
                <p:custDataLst>
                  <p:tags r:id="rId510"/>
                </p:custDataLst>
              </p:nvPr>
            </p:nvSpPr>
            <p:spPr bwMode="auto">
              <a:xfrm>
                <a:off x="1341" y="969"/>
                <a:ext cx="17" cy="16"/>
              </a:xfrm>
              <a:custGeom>
                <a:avLst/>
                <a:gdLst>
                  <a:gd name="T0" fmla="*/ 1 w 13"/>
                  <a:gd name="T1" fmla="*/ 9 h 12"/>
                  <a:gd name="T2" fmla="*/ 13 w 13"/>
                  <a:gd name="T3" fmla="*/ 21 h 12"/>
                  <a:gd name="T4" fmla="*/ 16 w 13"/>
                  <a:gd name="T5" fmla="*/ 23 h 12"/>
                  <a:gd name="T6" fmla="*/ 29 w 13"/>
                  <a:gd name="T7" fmla="*/ 27 h 12"/>
                  <a:gd name="T8" fmla="*/ 13 w 13"/>
                  <a:gd name="T9" fmla="*/ 15 h 12"/>
                  <a:gd name="T10" fmla="*/ 9 w 13"/>
                  <a:gd name="T11" fmla="*/ 15 h 12"/>
                  <a:gd name="T12" fmla="*/ 5 w 13"/>
                  <a:gd name="T13" fmla="*/ 5 h 12"/>
                  <a:gd name="T14" fmla="*/ 1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" y="4"/>
                    </a:moveTo>
                    <a:cubicBezTo>
                      <a:pt x="2" y="6"/>
                      <a:pt x="3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3" y="11"/>
                    </a:cubicBezTo>
                    <a:cubicBezTo>
                      <a:pt x="11" y="12"/>
                      <a:pt x="4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1" y="3"/>
                      <a:pt x="2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181">
                <a:extLst>
                  <a:ext uri="{FF2B5EF4-FFF2-40B4-BE49-F238E27FC236}">
                    <a16:creationId xmlns:a16="http://schemas.microsoft.com/office/drawing/2014/main" id="{D1D75C38-5398-4BA6-DBF7-3EA1ACF58057}"/>
                  </a:ext>
                </a:extLst>
              </p:cNvPr>
              <p:cNvSpPr/>
              <p:nvPr>
                <p:custDataLst>
                  <p:tags r:id="rId511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4" name="Freeform 182">
                <a:extLst>
                  <a:ext uri="{FF2B5EF4-FFF2-40B4-BE49-F238E27FC236}">
                    <a16:creationId xmlns:a16="http://schemas.microsoft.com/office/drawing/2014/main" id="{05153E99-C06A-BC43-372D-769F77FED0FA}"/>
                  </a:ext>
                </a:extLst>
              </p:cNvPr>
              <p:cNvSpPr/>
              <p:nvPr>
                <p:custDataLst>
                  <p:tags r:id="rId512"/>
                </p:custDataLst>
              </p:nvPr>
            </p:nvSpPr>
            <p:spPr bwMode="auto">
              <a:xfrm>
                <a:off x="1448" y="763"/>
                <a:ext cx="14" cy="108"/>
              </a:xfrm>
              <a:custGeom>
                <a:avLst/>
                <a:gdLst>
                  <a:gd name="T0" fmla="*/ 0 w 11"/>
                  <a:gd name="T1" fmla="*/ 0 h 81"/>
                  <a:gd name="T2" fmla="*/ 10 w 11"/>
                  <a:gd name="T3" fmla="*/ 44 h 81"/>
                  <a:gd name="T4" fmla="*/ 13 w 11"/>
                  <a:gd name="T5" fmla="*/ 87 h 81"/>
                  <a:gd name="T6" fmla="*/ 14 w 11"/>
                  <a:gd name="T7" fmla="*/ 121 h 81"/>
                  <a:gd name="T8" fmla="*/ 23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2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7" y="42"/>
                      <a:pt x="8" y="46"/>
                      <a:pt x="7" y="51"/>
                    </a:cubicBezTo>
                    <a:cubicBezTo>
                      <a:pt x="6" y="55"/>
                      <a:pt x="7" y="72"/>
                      <a:pt x="11" y="8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" name="Freeform 183">
                <a:extLst>
                  <a:ext uri="{FF2B5EF4-FFF2-40B4-BE49-F238E27FC236}">
                    <a16:creationId xmlns:a16="http://schemas.microsoft.com/office/drawing/2014/main" id="{879701DB-869B-32D2-421C-115FD6A03C22}"/>
                  </a:ext>
                </a:extLst>
              </p:cNvPr>
              <p:cNvSpPr/>
              <p:nvPr>
                <p:custDataLst>
                  <p:tags r:id="rId513"/>
                </p:custDataLst>
              </p:nvPr>
            </p:nvSpPr>
            <p:spPr bwMode="auto">
              <a:xfrm>
                <a:off x="1468" y="763"/>
                <a:ext cx="13" cy="78"/>
              </a:xfrm>
              <a:custGeom>
                <a:avLst/>
                <a:gdLst>
                  <a:gd name="T0" fmla="*/ 7 w 10"/>
                  <a:gd name="T1" fmla="*/ 0 h 59"/>
                  <a:gd name="T2" fmla="*/ 5 w 10"/>
                  <a:gd name="T3" fmla="*/ 34 h 59"/>
                  <a:gd name="T4" fmla="*/ 9 w 10"/>
                  <a:gd name="T5" fmla="*/ 59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6" y="4"/>
                      <a:pt x="3" y="10"/>
                      <a:pt x="2" y="15"/>
                    </a:cubicBezTo>
                    <a:cubicBezTo>
                      <a:pt x="0" y="20"/>
                      <a:pt x="2" y="22"/>
                      <a:pt x="4" y="26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6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" name="Freeform 184">
                <a:extLst>
                  <a:ext uri="{FF2B5EF4-FFF2-40B4-BE49-F238E27FC236}">
                    <a16:creationId xmlns:a16="http://schemas.microsoft.com/office/drawing/2014/main" id="{22312C16-77B5-F6AE-E556-DD21616542F6}"/>
                  </a:ext>
                </a:extLst>
              </p:cNvPr>
              <p:cNvSpPr/>
              <p:nvPr>
                <p:custDataLst>
                  <p:tags r:id="rId514"/>
                </p:custDataLst>
              </p:nvPr>
            </p:nvSpPr>
            <p:spPr bwMode="auto">
              <a:xfrm>
                <a:off x="1478" y="83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7" name="Freeform 185">
                <a:extLst>
                  <a:ext uri="{FF2B5EF4-FFF2-40B4-BE49-F238E27FC236}">
                    <a16:creationId xmlns:a16="http://schemas.microsoft.com/office/drawing/2014/main" id="{8859FFC1-8947-7BC0-BB1A-C216F41DA68A}"/>
                  </a:ext>
                </a:extLst>
              </p:cNvPr>
              <p:cNvSpPr/>
              <p:nvPr>
                <p:custDataLst>
                  <p:tags r:id="rId515"/>
                </p:custDataLst>
              </p:nvPr>
            </p:nvSpPr>
            <p:spPr bwMode="auto">
              <a:xfrm>
                <a:off x="1480" y="788"/>
                <a:ext cx="36" cy="31"/>
              </a:xfrm>
              <a:custGeom>
                <a:avLst/>
                <a:gdLst>
                  <a:gd name="T0" fmla="*/ 0 w 27"/>
                  <a:gd name="T1" fmla="*/ 20 h 23"/>
                  <a:gd name="T2" fmla="*/ 33 w 27"/>
                  <a:gd name="T3" fmla="*/ 12 h 23"/>
                  <a:gd name="T4" fmla="*/ 48 w 27"/>
                  <a:gd name="T5" fmla="*/ 35 h 23"/>
                  <a:gd name="T6" fmla="*/ 64 w 27"/>
                  <a:gd name="T7" fmla="*/ 5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0" y="8"/>
                    </a:moveTo>
                    <a:cubicBezTo>
                      <a:pt x="4" y="4"/>
                      <a:pt x="9" y="0"/>
                      <a:pt x="14" y="5"/>
                    </a:cubicBezTo>
                    <a:cubicBezTo>
                      <a:pt x="16" y="7"/>
                      <a:pt x="18" y="11"/>
                      <a:pt x="20" y="14"/>
                    </a:cubicBezTo>
                    <a:cubicBezTo>
                      <a:pt x="22" y="17"/>
                      <a:pt x="25" y="19"/>
                      <a:pt x="27" y="2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" name="Freeform 186">
                <a:extLst>
                  <a:ext uri="{FF2B5EF4-FFF2-40B4-BE49-F238E27FC236}">
                    <a16:creationId xmlns:a16="http://schemas.microsoft.com/office/drawing/2014/main" id="{2B8F8E7B-D21B-A005-EDC2-30FE6C04535A}"/>
                  </a:ext>
                </a:extLst>
              </p:cNvPr>
              <p:cNvSpPr/>
              <p:nvPr>
                <p:custDataLst>
                  <p:tags r:id="rId516"/>
                </p:custDataLst>
              </p:nvPr>
            </p:nvSpPr>
            <p:spPr bwMode="auto">
              <a:xfrm>
                <a:off x="1510" y="789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187">
                <a:extLst>
                  <a:ext uri="{FF2B5EF4-FFF2-40B4-BE49-F238E27FC236}">
                    <a16:creationId xmlns:a16="http://schemas.microsoft.com/office/drawing/2014/main" id="{B66771C6-A746-6876-22EE-25385A3C9601}"/>
                  </a:ext>
                </a:extLst>
              </p:cNvPr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1531" y="809"/>
                <a:ext cx="10" cy="10"/>
              </a:xfrm>
              <a:custGeom>
                <a:avLst/>
                <a:gdLst>
                  <a:gd name="T0" fmla="*/ 0 w 8"/>
                  <a:gd name="T1" fmla="*/ 20 h 7"/>
                  <a:gd name="T2" fmla="*/ 0 w 8"/>
                  <a:gd name="T3" fmla="*/ 0 h 7"/>
                  <a:gd name="T4" fmla="*/ 16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8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188">
                <a:extLst>
                  <a:ext uri="{FF2B5EF4-FFF2-40B4-BE49-F238E27FC236}">
                    <a16:creationId xmlns:a16="http://schemas.microsoft.com/office/drawing/2014/main" id="{AFF9B19D-06FA-C691-0341-68CC93893B94}"/>
                  </a:ext>
                </a:extLst>
              </p:cNvPr>
              <p:cNvSpPr/>
              <p:nvPr>
                <p:custDataLst>
                  <p:tags r:id="rId518"/>
                </p:custDataLst>
              </p:nvPr>
            </p:nvSpPr>
            <p:spPr bwMode="auto">
              <a:xfrm>
                <a:off x="1516" y="792"/>
                <a:ext cx="15" cy="17"/>
              </a:xfrm>
              <a:custGeom>
                <a:avLst/>
                <a:gdLst>
                  <a:gd name="T0" fmla="*/ 0 w 11"/>
                  <a:gd name="T1" fmla="*/ 0 h 13"/>
                  <a:gd name="T2" fmla="*/ 27 w 1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6"/>
                      <a:pt x="7" y="9"/>
                      <a:pt x="11" y="1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189">
                <a:extLst>
                  <a:ext uri="{FF2B5EF4-FFF2-40B4-BE49-F238E27FC236}">
                    <a16:creationId xmlns:a16="http://schemas.microsoft.com/office/drawing/2014/main" id="{EE8B4C7D-209C-5BAA-078D-4CCE090A91BA}"/>
                  </a:ext>
                </a:extLst>
              </p:cNvPr>
              <p:cNvSpPr/>
              <p:nvPr>
                <p:custDataLst>
                  <p:tags r:id="rId519"/>
                </p:custDataLst>
              </p:nvPr>
            </p:nvSpPr>
            <p:spPr bwMode="auto">
              <a:xfrm>
                <a:off x="1505" y="851"/>
                <a:ext cx="16" cy="53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9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190">
                <a:extLst>
                  <a:ext uri="{FF2B5EF4-FFF2-40B4-BE49-F238E27FC236}">
                    <a16:creationId xmlns:a16="http://schemas.microsoft.com/office/drawing/2014/main" id="{F034E732-2D71-8A69-C723-628C3A4169FF}"/>
                  </a:ext>
                </a:extLst>
              </p:cNvPr>
              <p:cNvSpPr/>
              <p:nvPr>
                <p:custDataLst>
                  <p:tags r:id="rId520"/>
                </p:custDataLst>
              </p:nvPr>
            </p:nvSpPr>
            <p:spPr bwMode="auto">
              <a:xfrm>
                <a:off x="1523" y="877"/>
                <a:ext cx="53" cy="46"/>
              </a:xfrm>
              <a:custGeom>
                <a:avLst/>
                <a:gdLst>
                  <a:gd name="T0" fmla="*/ 0 w 40"/>
                  <a:gd name="T1" fmla="*/ 77 h 34"/>
                  <a:gd name="T2" fmla="*/ 56 w 40"/>
                  <a:gd name="T3" fmla="*/ 47 h 34"/>
                  <a:gd name="T4" fmla="*/ 93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9" y="34"/>
                      <a:pt x="19" y="25"/>
                      <a:pt x="24" y="19"/>
                    </a:cubicBezTo>
                    <a:cubicBezTo>
                      <a:pt x="27" y="14"/>
                      <a:pt x="33" y="0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191">
                <a:extLst>
                  <a:ext uri="{FF2B5EF4-FFF2-40B4-BE49-F238E27FC236}">
                    <a16:creationId xmlns:a16="http://schemas.microsoft.com/office/drawing/2014/main" id="{5618E3D2-FCD3-F152-D800-D4002B147385}"/>
                  </a:ext>
                </a:extLst>
              </p:cNvPr>
              <p:cNvSpPr/>
              <p:nvPr>
                <p:custDataLst>
                  <p:tags r:id="rId521"/>
                </p:custDataLst>
              </p:nvPr>
            </p:nvSpPr>
            <p:spPr bwMode="auto">
              <a:xfrm>
                <a:off x="1560" y="889"/>
                <a:ext cx="21" cy="14"/>
              </a:xfrm>
              <a:custGeom>
                <a:avLst/>
                <a:gdLst>
                  <a:gd name="T0" fmla="*/ 0 w 16"/>
                  <a:gd name="T1" fmla="*/ 8 h 10"/>
                  <a:gd name="T2" fmla="*/ 37 w 16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5" y="0"/>
                      <a:pt x="12" y="10"/>
                      <a:pt x="16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192">
                <a:extLst>
                  <a:ext uri="{FF2B5EF4-FFF2-40B4-BE49-F238E27FC236}">
                    <a16:creationId xmlns:a16="http://schemas.microsoft.com/office/drawing/2014/main" id="{9B5839F5-982C-0122-74B2-948E48805771}"/>
                  </a:ext>
                </a:extLst>
              </p:cNvPr>
              <p:cNvSpPr/>
              <p:nvPr>
                <p:custDataLst>
                  <p:tags r:id="rId522"/>
                </p:custDataLst>
              </p:nvPr>
            </p:nvSpPr>
            <p:spPr bwMode="auto">
              <a:xfrm>
                <a:off x="1575" y="897"/>
                <a:ext cx="6" cy="8"/>
              </a:xfrm>
              <a:custGeom>
                <a:avLst/>
                <a:gdLst>
                  <a:gd name="T0" fmla="*/ 0 w 5"/>
                  <a:gd name="T1" fmla="*/ 0 h 6"/>
                  <a:gd name="T2" fmla="*/ 6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193">
                <a:extLst>
                  <a:ext uri="{FF2B5EF4-FFF2-40B4-BE49-F238E27FC236}">
                    <a16:creationId xmlns:a16="http://schemas.microsoft.com/office/drawing/2014/main" id="{1FD8C705-E557-847F-031B-6E87DE6CC3C7}"/>
                  </a:ext>
                </a:extLst>
              </p:cNvPr>
              <p:cNvSpPr/>
              <p:nvPr>
                <p:custDataLst>
                  <p:tags r:id="rId523"/>
                </p:custDataLst>
              </p:nvPr>
            </p:nvSpPr>
            <p:spPr bwMode="auto">
              <a:xfrm>
                <a:off x="1492" y="816"/>
                <a:ext cx="12" cy="33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2" y="6"/>
                      <a:pt x="9" y="21"/>
                      <a:pt x="0" y="2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194">
                <a:extLst>
                  <a:ext uri="{FF2B5EF4-FFF2-40B4-BE49-F238E27FC236}">
                    <a16:creationId xmlns:a16="http://schemas.microsoft.com/office/drawing/2014/main" id="{EA8F8966-43FA-CBC8-CBE2-546FDF174BEF}"/>
                  </a:ext>
                </a:extLst>
              </p:cNvPr>
              <p:cNvSpPr/>
              <p:nvPr>
                <p:custDataLst>
                  <p:tags r:id="rId524"/>
                </p:custDataLst>
              </p:nvPr>
            </p:nvSpPr>
            <p:spPr bwMode="auto">
              <a:xfrm>
                <a:off x="1497" y="844"/>
                <a:ext cx="12" cy="40"/>
              </a:xfrm>
              <a:custGeom>
                <a:avLst/>
                <a:gdLst>
                  <a:gd name="T0" fmla="*/ 0 w 9"/>
                  <a:gd name="T1" fmla="*/ 0 h 30"/>
                  <a:gd name="T2" fmla="*/ 1 w 9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8"/>
                      <a:pt x="9" y="24"/>
                      <a:pt x="1" y="3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195">
                <a:extLst>
                  <a:ext uri="{FF2B5EF4-FFF2-40B4-BE49-F238E27FC236}">
                    <a16:creationId xmlns:a16="http://schemas.microsoft.com/office/drawing/2014/main" id="{9C95142A-9781-9084-46CC-407F49CC3890}"/>
                  </a:ext>
                </a:extLst>
              </p:cNvPr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1502" y="879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" name="Freeform 196">
                <a:extLst>
                  <a:ext uri="{FF2B5EF4-FFF2-40B4-BE49-F238E27FC236}">
                    <a16:creationId xmlns:a16="http://schemas.microsoft.com/office/drawing/2014/main" id="{1A09F728-D17D-A320-5966-6865C3CBFF20}"/>
                  </a:ext>
                </a:extLst>
              </p:cNvPr>
              <p:cNvSpPr/>
              <p:nvPr>
                <p:custDataLst>
                  <p:tags r:id="rId526"/>
                </p:custDataLst>
              </p:nvPr>
            </p:nvSpPr>
            <p:spPr bwMode="auto">
              <a:xfrm>
                <a:off x="1535" y="828"/>
                <a:ext cx="14" cy="65"/>
              </a:xfrm>
              <a:custGeom>
                <a:avLst/>
                <a:gdLst>
                  <a:gd name="T0" fmla="*/ 0 w 11"/>
                  <a:gd name="T1" fmla="*/ 0 h 49"/>
                  <a:gd name="T2" fmla="*/ 22 w 11"/>
                  <a:gd name="T3" fmla="*/ 58 h 49"/>
                  <a:gd name="T4" fmla="*/ 8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9" y="16"/>
                      <a:pt x="10" y="25"/>
                    </a:cubicBezTo>
                    <a:cubicBezTo>
                      <a:pt x="11" y="34"/>
                      <a:pt x="8" y="42"/>
                      <a:pt x="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197">
                <a:extLst>
                  <a:ext uri="{FF2B5EF4-FFF2-40B4-BE49-F238E27FC236}">
                    <a16:creationId xmlns:a16="http://schemas.microsoft.com/office/drawing/2014/main" id="{EFFE6564-2E64-B5AA-AF74-4E17FAE1C10B}"/>
                  </a:ext>
                </a:extLst>
              </p:cNvPr>
              <p:cNvSpPr/>
              <p:nvPr>
                <p:custDataLst>
                  <p:tags r:id="rId527"/>
                </p:custDataLst>
              </p:nvPr>
            </p:nvSpPr>
            <p:spPr bwMode="auto">
              <a:xfrm>
                <a:off x="1547" y="853"/>
                <a:ext cx="36" cy="23"/>
              </a:xfrm>
              <a:custGeom>
                <a:avLst/>
                <a:gdLst>
                  <a:gd name="T0" fmla="*/ 0 w 27"/>
                  <a:gd name="T1" fmla="*/ 42 h 17"/>
                  <a:gd name="T2" fmla="*/ 16 w 27"/>
                  <a:gd name="T3" fmla="*/ 27 h 17"/>
                  <a:gd name="T4" fmla="*/ 43 w 27"/>
                  <a:gd name="T5" fmla="*/ 20 h 17"/>
                  <a:gd name="T6" fmla="*/ 64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3" y="14"/>
                      <a:pt x="4" y="13"/>
                      <a:pt x="7" y="11"/>
                    </a:cubicBezTo>
                    <a:cubicBezTo>
                      <a:pt x="11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" name="Freeform 198">
                <a:extLst>
                  <a:ext uri="{FF2B5EF4-FFF2-40B4-BE49-F238E27FC236}">
                    <a16:creationId xmlns:a16="http://schemas.microsoft.com/office/drawing/2014/main" id="{D7EEE1A8-CBE7-2746-C343-92692DB29376}"/>
                  </a:ext>
                </a:extLst>
              </p:cNvPr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1577" y="859"/>
                <a:ext cx="8" cy="1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199">
                <a:extLst>
                  <a:ext uri="{FF2B5EF4-FFF2-40B4-BE49-F238E27FC236}">
                    <a16:creationId xmlns:a16="http://schemas.microsoft.com/office/drawing/2014/main" id="{C06E673F-C4B0-977B-56EA-96301D436EB6}"/>
                  </a:ext>
                </a:extLst>
              </p:cNvPr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1384" y="789"/>
                <a:ext cx="18" cy="20"/>
              </a:xfrm>
              <a:custGeom>
                <a:avLst/>
                <a:gdLst>
                  <a:gd name="T0" fmla="*/ 5 w 14"/>
                  <a:gd name="T1" fmla="*/ 0 h 15"/>
                  <a:gd name="T2" fmla="*/ 6 w 14"/>
                  <a:gd name="T3" fmla="*/ 31 h 15"/>
                  <a:gd name="T4" fmla="*/ 28 w 1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2" y="0"/>
                    </a:moveTo>
                    <a:cubicBezTo>
                      <a:pt x="0" y="3"/>
                      <a:pt x="1" y="12"/>
                      <a:pt x="3" y="13"/>
                    </a:cubicBezTo>
                    <a:cubicBezTo>
                      <a:pt x="6" y="15"/>
                      <a:pt x="14" y="10"/>
                      <a:pt x="13" y="1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200">
                <a:extLst>
                  <a:ext uri="{FF2B5EF4-FFF2-40B4-BE49-F238E27FC236}">
                    <a16:creationId xmlns:a16="http://schemas.microsoft.com/office/drawing/2014/main" id="{7531473B-9E50-ECA4-5603-CDCF964CE40F}"/>
                  </a:ext>
                </a:extLst>
              </p:cNvPr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1378" y="808"/>
                <a:ext cx="35" cy="5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4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3" name="Freeform 201">
                <a:extLst>
                  <a:ext uri="{FF2B5EF4-FFF2-40B4-BE49-F238E27FC236}">
                    <a16:creationId xmlns:a16="http://schemas.microsoft.com/office/drawing/2014/main" id="{9A619281-4475-42F0-DD98-64B6562B13EE}"/>
                  </a:ext>
                </a:extLst>
              </p:cNvPr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1417" y="776"/>
                <a:ext cx="8" cy="73"/>
              </a:xfrm>
              <a:custGeom>
                <a:avLst/>
                <a:gdLst>
                  <a:gd name="T0" fmla="*/ 15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2 h 55"/>
                  <a:gd name="T8" fmla="*/ 7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6" y="0"/>
                    </a:moveTo>
                    <a:cubicBezTo>
                      <a:pt x="6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5" y="32"/>
                      <a:pt x="1" y="35"/>
                      <a:pt x="1" y="39"/>
                    </a:cubicBezTo>
                    <a:cubicBezTo>
                      <a:pt x="0" y="45"/>
                      <a:pt x="2" y="50"/>
                      <a:pt x="3" y="5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202">
                <a:extLst>
                  <a:ext uri="{FF2B5EF4-FFF2-40B4-BE49-F238E27FC236}">
                    <a16:creationId xmlns:a16="http://schemas.microsoft.com/office/drawing/2014/main" id="{DB8A6B30-3A3E-D6F3-916A-7F48BA213404}"/>
                  </a:ext>
                </a:extLst>
              </p:cNvPr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1409" y="82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9"/>
                      <a:pt x="7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5" name="Freeform 203">
                <a:extLst>
                  <a:ext uri="{FF2B5EF4-FFF2-40B4-BE49-F238E27FC236}">
                    <a16:creationId xmlns:a16="http://schemas.microsoft.com/office/drawing/2014/main" id="{17492625-0553-3AFB-A1A5-5CD9D1C8D490}"/>
                  </a:ext>
                </a:extLst>
              </p:cNvPr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1412" y="783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4" y="0"/>
                      <a:pt x="7" y="6"/>
                      <a:pt x="8" y="1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204">
                <a:extLst>
                  <a:ext uri="{FF2B5EF4-FFF2-40B4-BE49-F238E27FC236}">
                    <a16:creationId xmlns:a16="http://schemas.microsoft.com/office/drawing/2014/main" id="{9E67D8B8-33C7-D39F-9196-8EC02C605F04}"/>
                  </a:ext>
                </a:extLst>
              </p:cNvPr>
              <p:cNvSpPr/>
              <p:nvPr>
                <p:custDataLst>
                  <p:tags r:id="rId534"/>
                </p:custDataLst>
              </p:nvPr>
            </p:nvSpPr>
            <p:spPr bwMode="auto">
              <a:xfrm>
                <a:off x="1354" y="880"/>
                <a:ext cx="150" cy="55"/>
              </a:xfrm>
              <a:custGeom>
                <a:avLst/>
                <a:gdLst>
                  <a:gd name="T0" fmla="*/ 0 w 112"/>
                  <a:gd name="T1" fmla="*/ 0 h 41"/>
                  <a:gd name="T2" fmla="*/ 42 w 112"/>
                  <a:gd name="T3" fmla="*/ 16 h 41"/>
                  <a:gd name="T4" fmla="*/ 90 w 112"/>
                  <a:gd name="T5" fmla="*/ 21 h 41"/>
                  <a:gd name="T6" fmla="*/ 106 w 112"/>
                  <a:gd name="T7" fmla="*/ 36 h 41"/>
                  <a:gd name="T8" fmla="*/ 134 w 112"/>
                  <a:gd name="T9" fmla="*/ 48 h 41"/>
                  <a:gd name="T10" fmla="*/ 163 w 112"/>
                  <a:gd name="T11" fmla="*/ 68 h 41"/>
                  <a:gd name="T12" fmla="*/ 210 w 112"/>
                  <a:gd name="T13" fmla="*/ 72 h 41"/>
                  <a:gd name="T14" fmla="*/ 233 w 112"/>
                  <a:gd name="T15" fmla="*/ 90 h 41"/>
                  <a:gd name="T16" fmla="*/ 269 w 112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4" y="8"/>
                      <a:pt x="32" y="6"/>
                      <a:pt x="37" y="9"/>
                    </a:cubicBezTo>
                    <a:cubicBezTo>
                      <a:pt x="40" y="11"/>
                      <a:pt x="41" y="14"/>
                      <a:pt x="44" y="15"/>
                    </a:cubicBezTo>
                    <a:cubicBezTo>
                      <a:pt x="47" y="18"/>
                      <a:pt x="52" y="18"/>
                      <a:pt x="56" y="20"/>
                    </a:cubicBezTo>
                    <a:cubicBezTo>
                      <a:pt x="60" y="24"/>
                      <a:pt x="63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4" y="35"/>
                      <a:pt x="97" y="37"/>
                    </a:cubicBezTo>
                    <a:cubicBezTo>
                      <a:pt x="101" y="39"/>
                      <a:pt x="108" y="38"/>
                      <a:pt x="112" y="4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A136E7A-6C4B-11CA-1D79-37E4004DE373}"/>
                </a:ext>
              </a:extLst>
            </p:cNvPr>
            <p:cNvGrpSpPr/>
            <p:nvPr>
              <p:custDataLst>
                <p:tags r:id="rId184"/>
              </p:custDataLst>
            </p:nvPr>
          </p:nvGrpSpPr>
          <p:grpSpPr>
            <a:xfrm>
              <a:off x="2857500" y="1214438"/>
              <a:ext cx="1970088" cy="5194300"/>
              <a:chOff x="2857500" y="1214438"/>
              <a:chExt cx="1970088" cy="5194300"/>
            </a:xfrm>
          </p:grpSpPr>
          <p:sp>
            <p:nvSpPr>
              <p:cNvPr id="27" name="Freeform 205">
                <a:extLst>
                  <a:ext uri="{FF2B5EF4-FFF2-40B4-BE49-F238E27FC236}">
                    <a16:creationId xmlns:a16="http://schemas.microsoft.com/office/drawing/2014/main" id="{7F394935-6238-8983-6585-7946F405761F}"/>
                  </a:ext>
                </a:extLst>
              </p:cNvPr>
              <p:cNvSpPr/>
              <p:nvPr>
                <p:custDataLst>
                  <p:tags r:id="rId185"/>
                </p:custDataLst>
              </p:nvPr>
            </p:nvSpPr>
            <p:spPr bwMode="auto">
              <a:xfrm>
                <a:off x="3648075" y="1428750"/>
                <a:ext cx="234950" cy="74612"/>
              </a:xfrm>
              <a:custGeom>
                <a:avLst/>
                <a:gdLst>
                  <a:gd name="T0" fmla="*/ 0 w 111"/>
                  <a:gd name="T1" fmla="*/ 0 h 35"/>
                  <a:gd name="T2" fmla="*/ 41 w 111"/>
                  <a:gd name="T3" fmla="*/ 28 h 35"/>
                  <a:gd name="T4" fmla="*/ 71 w 111"/>
                  <a:gd name="T5" fmla="*/ 36 h 35"/>
                  <a:gd name="T6" fmla="*/ 105 w 111"/>
                  <a:gd name="T7" fmla="*/ 36 h 35"/>
                  <a:gd name="T8" fmla="*/ 137 w 111"/>
                  <a:gd name="T9" fmla="*/ 54 h 35"/>
                  <a:gd name="T10" fmla="*/ 187 w 111"/>
                  <a:gd name="T11" fmla="*/ 75 h 35"/>
                  <a:gd name="T12" fmla="*/ 213 w 111"/>
                  <a:gd name="T13" fmla="*/ 79 h 35"/>
                  <a:gd name="T14" fmla="*/ 235 w 111"/>
                  <a:gd name="T15" fmla="*/ 79 h 35"/>
                  <a:gd name="T16" fmla="*/ 263 w 111"/>
                  <a:gd name="T17" fmla="*/ 8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5">
                    <a:moveTo>
                      <a:pt x="0" y="0"/>
                    </a:moveTo>
                    <a:cubicBezTo>
                      <a:pt x="3" y="5"/>
                      <a:pt x="11" y="10"/>
                      <a:pt x="17" y="12"/>
                    </a:cubicBezTo>
                    <a:cubicBezTo>
                      <a:pt x="21" y="13"/>
                      <a:pt x="26" y="14"/>
                      <a:pt x="30" y="15"/>
                    </a:cubicBezTo>
                    <a:cubicBezTo>
                      <a:pt x="35" y="16"/>
                      <a:pt x="40" y="15"/>
                      <a:pt x="44" y="15"/>
                    </a:cubicBezTo>
                    <a:cubicBezTo>
                      <a:pt x="50" y="16"/>
                      <a:pt x="54" y="20"/>
                      <a:pt x="58" y="22"/>
                    </a:cubicBezTo>
                    <a:cubicBezTo>
                      <a:pt x="65" y="26"/>
                      <a:pt x="71" y="29"/>
                      <a:pt x="79" y="31"/>
                    </a:cubicBezTo>
                    <a:cubicBezTo>
                      <a:pt x="82" y="32"/>
                      <a:pt x="87" y="33"/>
                      <a:pt x="90" y="33"/>
                    </a:cubicBezTo>
                    <a:cubicBezTo>
                      <a:pt x="94" y="33"/>
                      <a:pt x="95" y="32"/>
                      <a:pt x="99" y="33"/>
                    </a:cubicBezTo>
                    <a:cubicBezTo>
                      <a:pt x="103" y="34"/>
                      <a:pt x="107" y="35"/>
                      <a:pt x="111" y="3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206">
                <a:extLst>
                  <a:ext uri="{FF2B5EF4-FFF2-40B4-BE49-F238E27FC236}">
                    <a16:creationId xmlns:a16="http://schemas.microsoft.com/office/drawing/2014/main" id="{5ED875CC-3C0F-5C8E-123C-3EF2649C1983}"/>
                  </a:ext>
                </a:extLst>
              </p:cNvPr>
              <p:cNvSpPr/>
              <p:nvPr>
                <p:custDataLst>
                  <p:tags r:id="rId186"/>
                </p:custDataLst>
              </p:nvPr>
            </p:nvSpPr>
            <p:spPr bwMode="auto">
              <a:xfrm>
                <a:off x="3875088" y="1465263"/>
                <a:ext cx="26988" cy="7937"/>
              </a:xfrm>
              <a:custGeom>
                <a:avLst/>
                <a:gdLst>
                  <a:gd name="T0" fmla="*/ 0 w 13"/>
                  <a:gd name="T1" fmla="*/ 6 h 4"/>
                  <a:gd name="T2" fmla="*/ 21 w 13"/>
                  <a:gd name="T3" fmla="*/ 6 h 4"/>
                  <a:gd name="T4" fmla="*/ 29 w 1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2" y="4"/>
                      <a:pt x="6" y="4"/>
                      <a:pt x="9" y="3"/>
                    </a:cubicBezTo>
                    <a:cubicBezTo>
                      <a:pt x="11" y="2"/>
                      <a:pt x="11" y="0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207">
                <a:extLst>
                  <a:ext uri="{FF2B5EF4-FFF2-40B4-BE49-F238E27FC236}">
                    <a16:creationId xmlns:a16="http://schemas.microsoft.com/office/drawing/2014/main" id="{F723CE00-E426-552F-D2A1-50B6AF564535}"/>
                  </a:ext>
                </a:extLst>
              </p:cNvPr>
              <p:cNvSpPr/>
              <p:nvPr>
                <p:custDataLst>
                  <p:tags r:id="rId187"/>
                </p:custDataLst>
              </p:nvPr>
            </p:nvSpPr>
            <p:spPr bwMode="auto">
              <a:xfrm>
                <a:off x="3749675" y="1401763"/>
                <a:ext cx="9525" cy="19050"/>
              </a:xfrm>
              <a:custGeom>
                <a:avLst/>
                <a:gdLst>
                  <a:gd name="T0" fmla="*/ 0 w 4"/>
                  <a:gd name="T1" fmla="*/ 0 h 9"/>
                  <a:gd name="T2" fmla="*/ 14 w 4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1" y="3"/>
                      <a:pt x="1" y="7"/>
                      <a:pt x="4" y="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208">
                <a:extLst>
                  <a:ext uri="{FF2B5EF4-FFF2-40B4-BE49-F238E27FC236}">
                    <a16:creationId xmlns:a16="http://schemas.microsoft.com/office/drawing/2014/main" id="{FD0EB6B3-D9A1-F590-4141-B6BC57B1F2DE}"/>
                  </a:ext>
                </a:extLst>
              </p:cNvPr>
              <p:cNvSpPr/>
              <p:nvPr>
                <p:custDataLst>
                  <p:tags r:id="rId188"/>
                </p:custDataLst>
              </p:nvPr>
            </p:nvSpPr>
            <p:spPr bwMode="auto">
              <a:xfrm>
                <a:off x="3644900" y="1441450"/>
                <a:ext cx="15875" cy="7937"/>
              </a:xfrm>
              <a:custGeom>
                <a:avLst/>
                <a:gdLst>
                  <a:gd name="T0" fmla="*/ 0 w 8"/>
                  <a:gd name="T1" fmla="*/ 8 h 4"/>
                  <a:gd name="T2" fmla="*/ 16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209">
                <a:extLst>
                  <a:ext uri="{FF2B5EF4-FFF2-40B4-BE49-F238E27FC236}">
                    <a16:creationId xmlns:a16="http://schemas.microsoft.com/office/drawing/2014/main" id="{5D99A7DA-60E0-C62A-D039-BE5554C6B27C}"/>
                  </a:ext>
                </a:extLst>
              </p:cNvPr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3625850" y="1365250"/>
                <a:ext cx="9525" cy="39687"/>
              </a:xfrm>
              <a:custGeom>
                <a:avLst/>
                <a:gdLst>
                  <a:gd name="T0" fmla="*/ 0 w 5"/>
                  <a:gd name="T1" fmla="*/ 0 h 19"/>
                  <a:gd name="T2" fmla="*/ 0 w 5"/>
                  <a:gd name="T3" fmla="*/ 22 h 19"/>
                  <a:gd name="T4" fmla="*/ 8 w 5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1" y="13"/>
                      <a:pt x="3" y="16"/>
                      <a:pt x="5" y="1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210">
                <a:extLst>
                  <a:ext uri="{FF2B5EF4-FFF2-40B4-BE49-F238E27FC236}">
                    <a16:creationId xmlns:a16="http://schemas.microsoft.com/office/drawing/2014/main" id="{442B1EE5-D452-CFA9-B1C4-D666B74B420E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3614738" y="1385888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211">
                <a:extLst>
                  <a:ext uri="{FF2B5EF4-FFF2-40B4-BE49-F238E27FC236}">
                    <a16:creationId xmlns:a16="http://schemas.microsoft.com/office/drawing/2014/main" id="{E6DFB2EB-2AA5-312E-04B7-EFC506CDA098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3676650" y="1289050"/>
                <a:ext cx="19050" cy="61912"/>
              </a:xfrm>
              <a:custGeom>
                <a:avLst/>
                <a:gdLst>
                  <a:gd name="T0" fmla="*/ 21 w 9"/>
                  <a:gd name="T1" fmla="*/ 0 h 29"/>
                  <a:gd name="T2" fmla="*/ 1 w 9"/>
                  <a:gd name="T3" fmla="*/ 42 h 29"/>
                  <a:gd name="T4" fmla="*/ 12 w 9"/>
                  <a:gd name="T5" fmla="*/ 7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6" y="6"/>
                      <a:pt x="1" y="11"/>
                      <a:pt x="1" y="17"/>
                    </a:cubicBezTo>
                    <a:cubicBezTo>
                      <a:pt x="0" y="22"/>
                      <a:pt x="4" y="26"/>
                      <a:pt x="5" y="2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212">
                <a:extLst>
                  <a:ext uri="{FF2B5EF4-FFF2-40B4-BE49-F238E27FC236}">
                    <a16:creationId xmlns:a16="http://schemas.microsoft.com/office/drawing/2014/main" id="{74553FBB-A6FB-ED0D-A236-065627D1F471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3673475" y="1339850"/>
                <a:ext cx="9525" cy="17462"/>
              </a:xfrm>
              <a:custGeom>
                <a:avLst/>
                <a:gdLst>
                  <a:gd name="T0" fmla="*/ 12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213">
                <a:extLst>
                  <a:ext uri="{FF2B5EF4-FFF2-40B4-BE49-F238E27FC236}">
                    <a16:creationId xmlns:a16="http://schemas.microsoft.com/office/drawing/2014/main" id="{C8021600-6BCF-7984-4B68-0497C68D7C71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4006850" y="1282700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9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3" y="20"/>
                      <a:pt x="14" y="27"/>
                    </a:cubicBezTo>
                    <a:cubicBezTo>
                      <a:pt x="18" y="23"/>
                      <a:pt x="23" y="31"/>
                      <a:pt x="25" y="35"/>
                    </a:cubicBezTo>
                    <a:cubicBezTo>
                      <a:pt x="26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214">
                <a:extLst>
                  <a:ext uri="{FF2B5EF4-FFF2-40B4-BE49-F238E27FC236}">
                    <a16:creationId xmlns:a16="http://schemas.microsoft.com/office/drawing/2014/main" id="{90D3E447-D5A5-B55C-78C0-884EECF105A8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4064000" y="1376363"/>
                <a:ext cx="4763" cy="6350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215">
                <a:extLst>
                  <a:ext uri="{FF2B5EF4-FFF2-40B4-BE49-F238E27FC236}">
                    <a16:creationId xmlns:a16="http://schemas.microsoft.com/office/drawing/2014/main" id="{B2364695-F52D-2F0E-D3BE-73847CC0A869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3654425" y="1293813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4" y="2"/>
                      <a:pt x="4" y="2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216">
                <a:extLst>
                  <a:ext uri="{FF2B5EF4-FFF2-40B4-BE49-F238E27FC236}">
                    <a16:creationId xmlns:a16="http://schemas.microsoft.com/office/drawing/2014/main" id="{5E0D8200-7720-A4F4-DEB5-09ACDA7FCD26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 bwMode="auto">
              <a:xfrm>
                <a:off x="3784600" y="1217613"/>
                <a:ext cx="3175" cy="793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1" y="2"/>
                      <a:pt x="1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217">
                <a:extLst>
                  <a:ext uri="{FF2B5EF4-FFF2-40B4-BE49-F238E27FC236}">
                    <a16:creationId xmlns:a16="http://schemas.microsoft.com/office/drawing/2014/main" id="{474698AD-7B18-E6CE-7A4A-D0819AB9A10D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3908425" y="1214438"/>
                <a:ext cx="3175" cy="30162"/>
              </a:xfrm>
              <a:custGeom>
                <a:avLst/>
                <a:gdLst>
                  <a:gd name="T0" fmla="*/ 0 w 1"/>
                  <a:gd name="T1" fmla="*/ 0 h 14"/>
                  <a:gd name="T2" fmla="*/ 0 w 1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4">
                    <a:moveTo>
                      <a:pt x="0" y="0"/>
                    </a:moveTo>
                    <a:cubicBezTo>
                      <a:pt x="1" y="3"/>
                      <a:pt x="1" y="8"/>
                      <a:pt x="0" y="1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218">
                <a:extLst>
                  <a:ext uri="{FF2B5EF4-FFF2-40B4-BE49-F238E27FC236}">
                    <a16:creationId xmlns:a16="http://schemas.microsoft.com/office/drawing/2014/main" id="{C245840C-1000-308E-61B1-37839AAC1D61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3962400" y="1230313"/>
                <a:ext cx="4763" cy="15875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219">
                <a:extLst>
                  <a:ext uri="{FF2B5EF4-FFF2-40B4-BE49-F238E27FC236}">
                    <a16:creationId xmlns:a16="http://schemas.microsoft.com/office/drawing/2014/main" id="{83D55D5F-F4AA-16CB-4D86-B7AFD732526C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4033838" y="1262063"/>
                <a:ext cx="4763" cy="22225"/>
              </a:xfrm>
              <a:custGeom>
                <a:avLst/>
                <a:gdLst>
                  <a:gd name="T0" fmla="*/ 5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2" y="4"/>
                      <a:pt x="0" y="8"/>
                      <a:pt x="1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220">
                <a:extLst>
                  <a:ext uri="{FF2B5EF4-FFF2-40B4-BE49-F238E27FC236}">
                    <a16:creationId xmlns:a16="http://schemas.microsoft.com/office/drawing/2014/main" id="{9F243203-3E94-A6CD-7340-377355C6E066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4013200" y="1276350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221">
                <a:extLst>
                  <a:ext uri="{FF2B5EF4-FFF2-40B4-BE49-F238E27FC236}">
                    <a16:creationId xmlns:a16="http://schemas.microsoft.com/office/drawing/2014/main" id="{1346349E-B6CB-D30F-7D8B-98AD0E8F532D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 bwMode="auto">
              <a:xfrm>
                <a:off x="4008438" y="1398588"/>
                <a:ext cx="57150" cy="68262"/>
              </a:xfrm>
              <a:custGeom>
                <a:avLst/>
                <a:gdLst>
                  <a:gd name="T0" fmla="*/ 0 w 27"/>
                  <a:gd name="T1" fmla="*/ 73 h 32"/>
                  <a:gd name="T2" fmla="*/ 27 w 27"/>
                  <a:gd name="T3" fmla="*/ 70 h 32"/>
                  <a:gd name="T4" fmla="*/ 52 w 27"/>
                  <a:gd name="T5" fmla="*/ 47 h 32"/>
                  <a:gd name="T6" fmla="*/ 59 w 27"/>
                  <a:gd name="T7" fmla="*/ 22 h 32"/>
                  <a:gd name="T8" fmla="*/ 64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0"/>
                    </a:moveTo>
                    <a:cubicBezTo>
                      <a:pt x="3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2" y="19"/>
                    </a:cubicBezTo>
                    <a:cubicBezTo>
                      <a:pt x="23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222">
                <a:extLst>
                  <a:ext uri="{FF2B5EF4-FFF2-40B4-BE49-F238E27FC236}">
                    <a16:creationId xmlns:a16="http://schemas.microsoft.com/office/drawing/2014/main" id="{B8AA5841-C3C6-7DE8-4B93-F31E4EA98691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4049713" y="1441450"/>
                <a:ext cx="3175" cy="23812"/>
              </a:xfrm>
              <a:custGeom>
                <a:avLst/>
                <a:gdLst>
                  <a:gd name="T0" fmla="*/ 2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8"/>
                      <a:pt x="2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223">
                <a:extLst>
                  <a:ext uri="{FF2B5EF4-FFF2-40B4-BE49-F238E27FC236}">
                    <a16:creationId xmlns:a16="http://schemas.microsoft.com/office/drawing/2014/main" id="{0EC19B81-5BA1-EC67-0820-60FDEC88B3F1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4064000" y="1401763"/>
                <a:ext cx="12700" cy="14287"/>
              </a:xfrm>
              <a:custGeom>
                <a:avLst/>
                <a:gdLst>
                  <a:gd name="T0" fmla="*/ 0 w 6"/>
                  <a:gd name="T1" fmla="*/ 15 h 7"/>
                  <a:gd name="T2" fmla="*/ 1 w 6"/>
                  <a:gd name="T3" fmla="*/ 8 h 7"/>
                  <a:gd name="T4" fmla="*/ 15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3" y="2"/>
                      <a:pt x="4" y="2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24">
                <a:extLst>
                  <a:ext uri="{FF2B5EF4-FFF2-40B4-BE49-F238E27FC236}">
                    <a16:creationId xmlns:a16="http://schemas.microsoft.com/office/drawing/2014/main" id="{630F739A-9494-F1C4-524D-C4ACB60A7D33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3836988" y="1357313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225">
                <a:extLst>
                  <a:ext uri="{FF2B5EF4-FFF2-40B4-BE49-F238E27FC236}">
                    <a16:creationId xmlns:a16="http://schemas.microsoft.com/office/drawing/2014/main" id="{35896950-BC3B-AAE4-1846-D17034C0BC29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3754438" y="1479550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5" y="2"/>
                      <a:pt x="16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226">
                <a:extLst>
                  <a:ext uri="{FF2B5EF4-FFF2-40B4-BE49-F238E27FC236}">
                    <a16:creationId xmlns:a16="http://schemas.microsoft.com/office/drawing/2014/main" id="{38A777C9-F80F-3314-5C46-DED22AFEB181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 bwMode="auto">
              <a:xfrm>
                <a:off x="3836988" y="1498600"/>
                <a:ext cx="20638" cy="11112"/>
              </a:xfrm>
              <a:custGeom>
                <a:avLst/>
                <a:gdLst>
                  <a:gd name="T0" fmla="*/ 0 w 10"/>
                  <a:gd name="T1" fmla="*/ 0 h 5"/>
                  <a:gd name="T2" fmla="*/ 22 w 10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1"/>
                      <a:pt x="7" y="2"/>
                      <a:pt x="10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227">
                <a:extLst>
                  <a:ext uri="{FF2B5EF4-FFF2-40B4-BE49-F238E27FC236}">
                    <a16:creationId xmlns:a16="http://schemas.microsoft.com/office/drawing/2014/main" id="{8F33EC38-5678-05E3-33C3-F2BD6C5C1A23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3652838" y="1517650"/>
                <a:ext cx="176213" cy="93662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228">
                <a:extLst>
                  <a:ext uri="{FF2B5EF4-FFF2-40B4-BE49-F238E27FC236}">
                    <a16:creationId xmlns:a16="http://schemas.microsoft.com/office/drawing/2014/main" id="{8BF9AA39-F42D-F4F9-9FF5-F7891B41E399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3709988" y="1543050"/>
                <a:ext cx="69850" cy="42862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229">
                <a:extLst>
                  <a:ext uri="{FF2B5EF4-FFF2-40B4-BE49-F238E27FC236}">
                    <a16:creationId xmlns:a16="http://schemas.microsoft.com/office/drawing/2014/main" id="{4C028DAB-029F-F657-4169-9907B873314F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3663950" y="1517650"/>
                <a:ext cx="147638" cy="26987"/>
              </a:xfrm>
              <a:custGeom>
                <a:avLst/>
                <a:gdLst>
                  <a:gd name="T0" fmla="*/ 0 w 70"/>
                  <a:gd name="T1" fmla="*/ 0 h 13"/>
                  <a:gd name="T2" fmla="*/ 43 w 70"/>
                  <a:gd name="T3" fmla="*/ 9 h 13"/>
                  <a:gd name="T4" fmla="*/ 69 w 70"/>
                  <a:gd name="T5" fmla="*/ 22 h 13"/>
                  <a:gd name="T6" fmla="*/ 136 w 70"/>
                  <a:gd name="T7" fmla="*/ 24 h 13"/>
                  <a:gd name="T8" fmla="*/ 165 w 70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cubicBezTo>
                      <a:pt x="0" y="2"/>
                      <a:pt x="6" y="2"/>
                      <a:pt x="18" y="4"/>
                    </a:cubicBezTo>
                    <a:cubicBezTo>
                      <a:pt x="24" y="5"/>
                      <a:pt x="24" y="8"/>
                      <a:pt x="29" y="10"/>
                    </a:cubicBezTo>
                    <a:cubicBezTo>
                      <a:pt x="40" y="12"/>
                      <a:pt x="51" y="13"/>
                      <a:pt x="58" y="11"/>
                    </a:cubicBezTo>
                    <a:cubicBezTo>
                      <a:pt x="68" y="10"/>
                      <a:pt x="70" y="7"/>
                      <a:pt x="70" y="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230">
                <a:extLst>
                  <a:ext uri="{FF2B5EF4-FFF2-40B4-BE49-F238E27FC236}">
                    <a16:creationId xmlns:a16="http://schemas.microsoft.com/office/drawing/2014/main" id="{305E993C-462D-33CC-E85B-6D4815D73439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3773488" y="1371600"/>
                <a:ext cx="180975" cy="96837"/>
              </a:xfrm>
              <a:custGeom>
                <a:avLst/>
                <a:gdLst>
                  <a:gd name="T0" fmla="*/ 0 w 85"/>
                  <a:gd name="T1" fmla="*/ 0 h 46"/>
                  <a:gd name="T2" fmla="*/ 31 w 85"/>
                  <a:gd name="T3" fmla="*/ 9 h 46"/>
                  <a:gd name="T4" fmla="*/ 58 w 85"/>
                  <a:gd name="T5" fmla="*/ 30 h 46"/>
                  <a:gd name="T6" fmla="*/ 127 w 85"/>
                  <a:gd name="T7" fmla="*/ 56 h 46"/>
                  <a:gd name="T8" fmla="*/ 184 w 85"/>
                  <a:gd name="T9" fmla="*/ 88 h 46"/>
                  <a:gd name="T10" fmla="*/ 205 w 85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0" y="0"/>
                    </a:moveTo>
                    <a:cubicBezTo>
                      <a:pt x="4" y="1"/>
                      <a:pt x="9" y="2"/>
                      <a:pt x="13" y="4"/>
                    </a:cubicBezTo>
                    <a:cubicBezTo>
                      <a:pt x="17" y="7"/>
                      <a:pt x="20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5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231">
                <a:extLst>
                  <a:ext uri="{FF2B5EF4-FFF2-40B4-BE49-F238E27FC236}">
                    <a16:creationId xmlns:a16="http://schemas.microsoft.com/office/drawing/2014/main" id="{83805047-9F31-53D0-2F4F-2878ACA43383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3754438" y="6096000"/>
                <a:ext cx="33338" cy="144462"/>
              </a:xfrm>
              <a:custGeom>
                <a:avLst/>
                <a:gdLst>
                  <a:gd name="T0" fmla="*/ 1 w 16"/>
                  <a:gd name="T1" fmla="*/ 1 h 68"/>
                  <a:gd name="T2" fmla="*/ 0 w 16"/>
                  <a:gd name="T3" fmla="*/ 7 h 68"/>
                  <a:gd name="T4" fmla="*/ 29 w 16"/>
                  <a:gd name="T5" fmla="*/ 161 h 68"/>
                  <a:gd name="T6" fmla="*/ 32 w 16"/>
                  <a:gd name="T7" fmla="*/ 163 h 68"/>
                  <a:gd name="T8" fmla="*/ 37 w 16"/>
                  <a:gd name="T9" fmla="*/ 161 h 68"/>
                  <a:gd name="T10" fmla="*/ 7 w 16"/>
                  <a:gd name="T11" fmla="*/ 1 h 68"/>
                  <a:gd name="T12" fmla="*/ 1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8" y="15"/>
                      <a:pt x="13" y="40"/>
                      <a:pt x="13" y="67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5" y="68"/>
                      <a:pt x="16" y="68"/>
                      <a:pt x="16" y="67"/>
                    </a:cubicBezTo>
                    <a:cubicBezTo>
                      <a:pt x="16" y="40"/>
                      <a:pt x="11" y="14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232">
                <a:extLst>
                  <a:ext uri="{FF2B5EF4-FFF2-40B4-BE49-F238E27FC236}">
                    <a16:creationId xmlns:a16="http://schemas.microsoft.com/office/drawing/2014/main" id="{AF7D1C53-6C21-36A8-363B-D2FF73F1F73C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3889375" y="1328738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233">
                <a:extLst>
                  <a:ext uri="{FF2B5EF4-FFF2-40B4-BE49-F238E27FC236}">
                    <a16:creationId xmlns:a16="http://schemas.microsoft.com/office/drawing/2014/main" id="{2FC2B335-0576-6D4B-F08A-1222F9584E2C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 bwMode="auto">
              <a:xfrm>
                <a:off x="3398838" y="244633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252 w 205"/>
                  <a:gd name="T3" fmla="*/ 100 h 166"/>
                  <a:gd name="T4" fmla="*/ 0 w 205"/>
                  <a:gd name="T5" fmla="*/ 292 h 166"/>
                  <a:gd name="T6" fmla="*/ 23 w 205"/>
                  <a:gd name="T7" fmla="*/ 356 h 166"/>
                  <a:gd name="T8" fmla="*/ 149 w 205"/>
                  <a:gd name="T9" fmla="*/ 397 h 166"/>
                  <a:gd name="T10" fmla="*/ 150 w 205"/>
                  <a:gd name="T11" fmla="*/ 392 h 166"/>
                  <a:gd name="T12" fmla="*/ 149 w 205"/>
                  <a:gd name="T13" fmla="*/ 391 h 166"/>
                  <a:gd name="T14" fmla="*/ 28 w 205"/>
                  <a:gd name="T15" fmla="*/ 352 h 166"/>
                  <a:gd name="T16" fmla="*/ 7 w 205"/>
                  <a:gd name="T17" fmla="*/ 292 h 166"/>
                  <a:gd name="T18" fmla="*/ 252 w 205"/>
                  <a:gd name="T19" fmla="*/ 107 h 166"/>
                  <a:gd name="T20" fmla="*/ 482 w 205"/>
                  <a:gd name="T21" fmla="*/ 7 h 166"/>
                  <a:gd name="T22" fmla="*/ 482 w 205"/>
                  <a:gd name="T23" fmla="*/ 1 h 166"/>
                  <a:gd name="T24" fmla="*/ 477 w 205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6" y="20"/>
                      <a:pt x="149" y="30"/>
                      <a:pt x="107" y="42"/>
                    </a:cubicBezTo>
                    <a:cubicBezTo>
                      <a:pt x="37" y="60"/>
                      <a:pt x="1" y="87"/>
                      <a:pt x="0" y="122"/>
                    </a:cubicBezTo>
                    <a:cubicBezTo>
                      <a:pt x="0" y="133"/>
                      <a:pt x="3" y="142"/>
                      <a:pt x="10" y="149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4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7"/>
                    </a:cubicBezTo>
                    <a:cubicBezTo>
                      <a:pt x="6" y="140"/>
                      <a:pt x="3" y="132"/>
                      <a:pt x="3" y="122"/>
                    </a:cubicBezTo>
                    <a:cubicBezTo>
                      <a:pt x="4" y="89"/>
                      <a:pt x="39" y="63"/>
                      <a:pt x="107" y="45"/>
                    </a:cubicBezTo>
                    <a:cubicBezTo>
                      <a:pt x="150" y="33"/>
                      <a:pt x="187" y="22"/>
                      <a:pt x="204" y="3"/>
                    </a:cubicBezTo>
                    <a:cubicBezTo>
                      <a:pt x="205" y="2"/>
                      <a:pt x="205" y="1"/>
                      <a:pt x="204" y="1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234">
                <a:extLst>
                  <a:ext uri="{FF2B5EF4-FFF2-40B4-BE49-F238E27FC236}">
                    <a16:creationId xmlns:a16="http://schemas.microsoft.com/office/drawing/2014/main" id="{E0ED9412-D2DB-7866-7F43-3A9D348E6514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3411538" y="2538413"/>
                <a:ext cx="420688" cy="342900"/>
              </a:xfrm>
              <a:custGeom>
                <a:avLst/>
                <a:gdLst>
                  <a:gd name="T0" fmla="*/ 463 w 199"/>
                  <a:gd name="T1" fmla="*/ 0 h 162"/>
                  <a:gd name="T2" fmla="*/ 237 w 199"/>
                  <a:gd name="T3" fmla="*/ 97 h 162"/>
                  <a:gd name="T4" fmla="*/ 1 w 199"/>
                  <a:gd name="T5" fmla="*/ 277 h 162"/>
                  <a:gd name="T6" fmla="*/ 27 w 199"/>
                  <a:gd name="T7" fmla="*/ 341 h 162"/>
                  <a:gd name="T8" fmla="*/ 156 w 199"/>
                  <a:gd name="T9" fmla="*/ 379 h 162"/>
                  <a:gd name="T10" fmla="*/ 161 w 199"/>
                  <a:gd name="T11" fmla="*/ 377 h 162"/>
                  <a:gd name="T12" fmla="*/ 156 w 199"/>
                  <a:gd name="T13" fmla="*/ 372 h 162"/>
                  <a:gd name="T14" fmla="*/ 31 w 199"/>
                  <a:gd name="T15" fmla="*/ 336 h 162"/>
                  <a:gd name="T16" fmla="*/ 9 w 199"/>
                  <a:gd name="T17" fmla="*/ 277 h 162"/>
                  <a:gd name="T18" fmla="*/ 237 w 199"/>
                  <a:gd name="T19" fmla="*/ 105 h 162"/>
                  <a:gd name="T20" fmla="*/ 469 w 199"/>
                  <a:gd name="T21" fmla="*/ 5 h 162"/>
                  <a:gd name="T22" fmla="*/ 469 w 199"/>
                  <a:gd name="T23" fmla="*/ 0 h 162"/>
                  <a:gd name="T24" fmla="*/ 463 w 199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9" h="162">
                    <a:moveTo>
                      <a:pt x="196" y="0"/>
                    </a:moveTo>
                    <a:cubicBezTo>
                      <a:pt x="180" y="19"/>
                      <a:pt x="143" y="30"/>
                      <a:pt x="101" y="41"/>
                    </a:cubicBezTo>
                    <a:cubicBezTo>
                      <a:pt x="52" y="54"/>
                      <a:pt x="2" y="73"/>
                      <a:pt x="1" y="117"/>
                    </a:cubicBezTo>
                    <a:cubicBezTo>
                      <a:pt x="0" y="128"/>
                      <a:pt x="4" y="137"/>
                      <a:pt x="11" y="144"/>
                    </a:cubicBezTo>
                    <a:cubicBezTo>
                      <a:pt x="29" y="162"/>
                      <a:pt x="65" y="160"/>
                      <a:pt x="66" y="160"/>
                    </a:cubicBezTo>
                    <a:cubicBezTo>
                      <a:pt x="67" y="160"/>
                      <a:pt x="68" y="160"/>
                      <a:pt x="68" y="159"/>
                    </a:cubicBezTo>
                    <a:cubicBezTo>
                      <a:pt x="68" y="158"/>
                      <a:pt x="67" y="157"/>
                      <a:pt x="66" y="157"/>
                    </a:cubicBezTo>
                    <a:cubicBezTo>
                      <a:pt x="66" y="157"/>
                      <a:pt x="30" y="159"/>
                      <a:pt x="13" y="142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5"/>
                      <a:pt x="54" y="57"/>
                      <a:pt x="101" y="44"/>
                    </a:cubicBezTo>
                    <a:cubicBezTo>
                      <a:pt x="144" y="33"/>
                      <a:pt x="181" y="22"/>
                      <a:pt x="198" y="2"/>
                    </a:cubicBezTo>
                    <a:cubicBezTo>
                      <a:pt x="199" y="2"/>
                      <a:pt x="199" y="1"/>
                      <a:pt x="198" y="0"/>
                    </a:cubicBezTo>
                    <a:cubicBezTo>
                      <a:pt x="197" y="0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235">
                <a:extLst>
                  <a:ext uri="{FF2B5EF4-FFF2-40B4-BE49-F238E27FC236}">
                    <a16:creationId xmlns:a16="http://schemas.microsoft.com/office/drawing/2014/main" id="{62018583-46A4-061E-F221-4900E52EAA80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3427413" y="2622550"/>
                <a:ext cx="404813" cy="338137"/>
              </a:xfrm>
              <a:custGeom>
                <a:avLst/>
                <a:gdLst>
                  <a:gd name="T0" fmla="*/ 447 w 191"/>
                  <a:gd name="T1" fmla="*/ 0 h 160"/>
                  <a:gd name="T2" fmla="*/ 222 w 191"/>
                  <a:gd name="T3" fmla="*/ 97 h 160"/>
                  <a:gd name="T4" fmla="*/ 1 w 191"/>
                  <a:gd name="T5" fmla="*/ 277 h 160"/>
                  <a:gd name="T6" fmla="*/ 27 w 191"/>
                  <a:gd name="T7" fmla="*/ 337 h 160"/>
                  <a:gd name="T8" fmla="*/ 155 w 191"/>
                  <a:gd name="T9" fmla="*/ 373 h 160"/>
                  <a:gd name="T10" fmla="*/ 156 w 191"/>
                  <a:gd name="T11" fmla="*/ 369 h 160"/>
                  <a:gd name="T12" fmla="*/ 155 w 191"/>
                  <a:gd name="T13" fmla="*/ 365 h 160"/>
                  <a:gd name="T14" fmla="*/ 31 w 191"/>
                  <a:gd name="T15" fmla="*/ 333 h 160"/>
                  <a:gd name="T16" fmla="*/ 9 w 191"/>
                  <a:gd name="T17" fmla="*/ 277 h 160"/>
                  <a:gd name="T18" fmla="*/ 222 w 191"/>
                  <a:gd name="T19" fmla="*/ 105 h 160"/>
                  <a:gd name="T20" fmla="*/ 453 w 191"/>
                  <a:gd name="T21" fmla="*/ 5 h 160"/>
                  <a:gd name="T22" fmla="*/ 453 w 191"/>
                  <a:gd name="T23" fmla="*/ 0 h 160"/>
                  <a:gd name="T24" fmla="*/ 447 w 191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1" h="160">
                    <a:moveTo>
                      <a:pt x="188" y="0"/>
                    </a:moveTo>
                    <a:cubicBezTo>
                      <a:pt x="172" y="19"/>
                      <a:pt x="135" y="30"/>
                      <a:pt x="93" y="41"/>
                    </a:cubicBezTo>
                    <a:cubicBezTo>
                      <a:pt x="51" y="52"/>
                      <a:pt x="2" y="71"/>
                      <a:pt x="1" y="117"/>
                    </a:cubicBezTo>
                    <a:cubicBezTo>
                      <a:pt x="0" y="128"/>
                      <a:pt x="4" y="137"/>
                      <a:pt x="11" y="143"/>
                    </a:cubicBezTo>
                    <a:cubicBezTo>
                      <a:pt x="29" y="160"/>
                      <a:pt x="64" y="158"/>
                      <a:pt x="65" y="158"/>
                    </a:cubicBezTo>
                    <a:cubicBezTo>
                      <a:pt x="66" y="158"/>
                      <a:pt x="67" y="157"/>
                      <a:pt x="66" y="156"/>
                    </a:cubicBezTo>
                    <a:cubicBezTo>
                      <a:pt x="66" y="155"/>
                      <a:pt x="66" y="155"/>
                      <a:pt x="65" y="155"/>
                    </a:cubicBezTo>
                    <a:cubicBezTo>
                      <a:pt x="64" y="155"/>
                      <a:pt x="30" y="157"/>
                      <a:pt x="13" y="141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3"/>
                      <a:pt x="50" y="56"/>
                      <a:pt x="93" y="44"/>
                    </a:cubicBezTo>
                    <a:cubicBezTo>
                      <a:pt x="136" y="33"/>
                      <a:pt x="173" y="22"/>
                      <a:pt x="190" y="2"/>
                    </a:cubicBezTo>
                    <a:cubicBezTo>
                      <a:pt x="191" y="2"/>
                      <a:pt x="191" y="1"/>
                      <a:pt x="190" y="0"/>
                    </a:cubicBezTo>
                    <a:cubicBezTo>
                      <a:pt x="189" y="0"/>
                      <a:pt x="188" y="0"/>
                      <a:pt x="188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236">
                <a:extLst>
                  <a:ext uri="{FF2B5EF4-FFF2-40B4-BE49-F238E27FC236}">
                    <a16:creationId xmlns:a16="http://schemas.microsoft.com/office/drawing/2014/main" id="{1C99E56D-BEC2-0DF6-54BA-ED1BAD9364CE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3443288" y="2706688"/>
                <a:ext cx="388938" cy="284162"/>
              </a:xfrm>
              <a:custGeom>
                <a:avLst/>
                <a:gdLst>
                  <a:gd name="T0" fmla="*/ 427 w 184"/>
                  <a:gd name="T1" fmla="*/ 0 h 134"/>
                  <a:gd name="T2" fmla="*/ 204 w 184"/>
                  <a:gd name="T3" fmla="*/ 98 h 134"/>
                  <a:gd name="T4" fmla="*/ 0 w 184"/>
                  <a:gd name="T5" fmla="*/ 246 h 134"/>
                  <a:gd name="T6" fmla="*/ 48 w 184"/>
                  <a:gd name="T7" fmla="*/ 319 h 134"/>
                  <a:gd name="T8" fmla="*/ 52 w 184"/>
                  <a:gd name="T9" fmla="*/ 314 h 134"/>
                  <a:gd name="T10" fmla="*/ 49 w 184"/>
                  <a:gd name="T11" fmla="*/ 313 h 134"/>
                  <a:gd name="T12" fmla="*/ 7 w 184"/>
                  <a:gd name="T13" fmla="*/ 246 h 134"/>
                  <a:gd name="T14" fmla="*/ 204 w 184"/>
                  <a:gd name="T15" fmla="*/ 106 h 134"/>
                  <a:gd name="T16" fmla="*/ 433 w 184"/>
                  <a:gd name="T17" fmla="*/ 5 h 134"/>
                  <a:gd name="T18" fmla="*/ 433 w 184"/>
                  <a:gd name="T19" fmla="*/ 0 h 134"/>
                  <a:gd name="T20" fmla="*/ 427 w 184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34">
                    <a:moveTo>
                      <a:pt x="181" y="0"/>
                    </a:moveTo>
                    <a:cubicBezTo>
                      <a:pt x="165" y="19"/>
                      <a:pt x="128" y="30"/>
                      <a:pt x="86" y="41"/>
                    </a:cubicBezTo>
                    <a:cubicBezTo>
                      <a:pt x="46" y="52"/>
                      <a:pt x="1" y="74"/>
                      <a:pt x="0" y="103"/>
                    </a:cubicBezTo>
                    <a:cubicBezTo>
                      <a:pt x="0" y="130"/>
                      <a:pt x="20" y="134"/>
                      <a:pt x="20" y="134"/>
                    </a:cubicBezTo>
                    <a:cubicBezTo>
                      <a:pt x="21" y="134"/>
                      <a:pt x="22" y="133"/>
                      <a:pt x="22" y="132"/>
                    </a:cubicBezTo>
                    <a:cubicBezTo>
                      <a:pt x="22" y="132"/>
                      <a:pt x="22" y="131"/>
                      <a:pt x="21" y="131"/>
                    </a:cubicBezTo>
                    <a:cubicBezTo>
                      <a:pt x="20" y="131"/>
                      <a:pt x="3" y="128"/>
                      <a:pt x="3" y="103"/>
                    </a:cubicBezTo>
                    <a:cubicBezTo>
                      <a:pt x="4" y="77"/>
                      <a:pt x="45" y="55"/>
                      <a:pt x="86" y="44"/>
                    </a:cubicBezTo>
                    <a:cubicBezTo>
                      <a:pt x="129" y="33"/>
                      <a:pt x="166" y="22"/>
                      <a:pt x="183" y="2"/>
                    </a:cubicBezTo>
                    <a:cubicBezTo>
                      <a:pt x="184" y="2"/>
                      <a:pt x="184" y="1"/>
                      <a:pt x="183" y="0"/>
                    </a:cubicBezTo>
                    <a:cubicBezTo>
                      <a:pt x="182" y="0"/>
                      <a:pt x="181" y="0"/>
                      <a:pt x="18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237">
                <a:extLst>
                  <a:ext uri="{FF2B5EF4-FFF2-40B4-BE49-F238E27FC236}">
                    <a16:creationId xmlns:a16="http://schemas.microsoft.com/office/drawing/2014/main" id="{23E5C14D-428E-AE72-253B-CBB77C3CBB95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3398838" y="235108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320 w 205"/>
                  <a:gd name="T3" fmla="*/ 84 h 166"/>
                  <a:gd name="T4" fmla="*/ 252 w 205"/>
                  <a:gd name="T5" fmla="*/ 99 h 166"/>
                  <a:gd name="T6" fmla="*/ 0 w 205"/>
                  <a:gd name="T7" fmla="*/ 290 h 166"/>
                  <a:gd name="T8" fmla="*/ 23 w 205"/>
                  <a:gd name="T9" fmla="*/ 354 h 166"/>
                  <a:gd name="T10" fmla="*/ 149 w 205"/>
                  <a:gd name="T11" fmla="*/ 397 h 166"/>
                  <a:gd name="T12" fmla="*/ 150 w 205"/>
                  <a:gd name="T13" fmla="*/ 392 h 166"/>
                  <a:gd name="T14" fmla="*/ 149 w 205"/>
                  <a:gd name="T15" fmla="*/ 391 h 166"/>
                  <a:gd name="T16" fmla="*/ 28 w 205"/>
                  <a:gd name="T17" fmla="*/ 349 h 166"/>
                  <a:gd name="T18" fmla="*/ 7 w 205"/>
                  <a:gd name="T19" fmla="*/ 290 h 166"/>
                  <a:gd name="T20" fmla="*/ 252 w 205"/>
                  <a:gd name="T21" fmla="*/ 106 h 166"/>
                  <a:gd name="T22" fmla="*/ 321 w 205"/>
                  <a:gd name="T23" fmla="*/ 91 h 166"/>
                  <a:gd name="T24" fmla="*/ 482 w 205"/>
                  <a:gd name="T25" fmla="*/ 5 h 166"/>
                  <a:gd name="T26" fmla="*/ 482 w 205"/>
                  <a:gd name="T27" fmla="*/ 0 h 166"/>
                  <a:gd name="T28" fmla="*/ 477 w 205"/>
                  <a:gd name="T29" fmla="*/ 1 h 1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5" y="24"/>
                      <a:pt x="164" y="29"/>
                      <a:pt x="135" y="35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37" y="60"/>
                      <a:pt x="1" y="87"/>
                      <a:pt x="0" y="121"/>
                    </a:cubicBezTo>
                    <a:cubicBezTo>
                      <a:pt x="0" y="132"/>
                      <a:pt x="3" y="141"/>
                      <a:pt x="10" y="148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3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6"/>
                    </a:cubicBezTo>
                    <a:cubicBezTo>
                      <a:pt x="6" y="140"/>
                      <a:pt x="3" y="131"/>
                      <a:pt x="3" y="121"/>
                    </a:cubicBezTo>
                    <a:cubicBezTo>
                      <a:pt x="4" y="88"/>
                      <a:pt x="39" y="62"/>
                      <a:pt x="107" y="44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65" y="31"/>
                      <a:pt x="186" y="27"/>
                      <a:pt x="204" y="2"/>
                    </a:cubicBezTo>
                    <a:cubicBezTo>
                      <a:pt x="205" y="2"/>
                      <a:pt x="205" y="1"/>
                      <a:pt x="204" y="0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238">
                <a:extLst>
                  <a:ext uri="{FF2B5EF4-FFF2-40B4-BE49-F238E27FC236}">
                    <a16:creationId xmlns:a16="http://schemas.microsoft.com/office/drawing/2014/main" id="{A870A949-28DB-D7D7-600E-EE12F95D2B45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3398838" y="2297113"/>
                <a:ext cx="427038" cy="319087"/>
              </a:xfrm>
              <a:custGeom>
                <a:avLst/>
                <a:gdLst>
                  <a:gd name="T0" fmla="*/ 470 w 202"/>
                  <a:gd name="T1" fmla="*/ 1 h 151"/>
                  <a:gd name="T2" fmla="*/ 349 w 202"/>
                  <a:gd name="T3" fmla="*/ 48 h 151"/>
                  <a:gd name="T4" fmla="*/ 252 w 202"/>
                  <a:gd name="T5" fmla="*/ 69 h 151"/>
                  <a:gd name="T6" fmla="*/ 1 w 202"/>
                  <a:gd name="T7" fmla="*/ 237 h 151"/>
                  <a:gd name="T8" fmla="*/ 161 w 202"/>
                  <a:gd name="T9" fmla="*/ 357 h 151"/>
                  <a:gd name="T10" fmla="*/ 165 w 202"/>
                  <a:gd name="T11" fmla="*/ 354 h 151"/>
                  <a:gd name="T12" fmla="*/ 161 w 202"/>
                  <a:gd name="T13" fmla="*/ 349 h 151"/>
                  <a:gd name="T14" fmla="*/ 9 w 202"/>
                  <a:gd name="T15" fmla="*/ 237 h 151"/>
                  <a:gd name="T16" fmla="*/ 252 w 202"/>
                  <a:gd name="T17" fmla="*/ 76 h 151"/>
                  <a:gd name="T18" fmla="*/ 352 w 202"/>
                  <a:gd name="T19" fmla="*/ 55 h 151"/>
                  <a:gd name="T20" fmla="*/ 475 w 202"/>
                  <a:gd name="T21" fmla="*/ 7 h 151"/>
                  <a:gd name="T22" fmla="*/ 475 w 202"/>
                  <a:gd name="T23" fmla="*/ 1 h 151"/>
                  <a:gd name="T24" fmla="*/ 470 w 20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51">
                    <a:moveTo>
                      <a:pt x="199" y="1"/>
                    </a:moveTo>
                    <a:cubicBezTo>
                      <a:pt x="189" y="13"/>
                      <a:pt x="172" y="16"/>
                      <a:pt x="148" y="20"/>
                    </a:cubicBezTo>
                    <a:cubicBezTo>
                      <a:pt x="136" y="22"/>
                      <a:pt x="122" y="25"/>
                      <a:pt x="107" y="29"/>
                    </a:cubicBezTo>
                    <a:cubicBezTo>
                      <a:pt x="60" y="41"/>
                      <a:pt x="3" y="56"/>
                      <a:pt x="1" y="101"/>
                    </a:cubicBezTo>
                    <a:cubicBezTo>
                      <a:pt x="0" y="146"/>
                      <a:pt x="68" y="151"/>
                      <a:pt x="68" y="151"/>
                    </a:cubicBezTo>
                    <a:cubicBezTo>
                      <a:pt x="69" y="151"/>
                      <a:pt x="70" y="150"/>
                      <a:pt x="70" y="150"/>
                    </a:cubicBezTo>
                    <a:cubicBezTo>
                      <a:pt x="70" y="149"/>
                      <a:pt x="69" y="148"/>
                      <a:pt x="68" y="148"/>
                    </a:cubicBezTo>
                    <a:cubicBezTo>
                      <a:pt x="68" y="148"/>
                      <a:pt x="3" y="144"/>
                      <a:pt x="4" y="101"/>
                    </a:cubicBezTo>
                    <a:cubicBezTo>
                      <a:pt x="6" y="58"/>
                      <a:pt x="62" y="44"/>
                      <a:pt x="107" y="32"/>
                    </a:cubicBezTo>
                    <a:cubicBezTo>
                      <a:pt x="123" y="28"/>
                      <a:pt x="136" y="25"/>
                      <a:pt x="149" y="23"/>
                    </a:cubicBezTo>
                    <a:cubicBezTo>
                      <a:pt x="173" y="19"/>
                      <a:pt x="191" y="16"/>
                      <a:pt x="201" y="3"/>
                    </a:cubicBezTo>
                    <a:cubicBezTo>
                      <a:pt x="202" y="2"/>
                      <a:pt x="202" y="2"/>
                      <a:pt x="201" y="1"/>
                    </a:cubicBezTo>
                    <a:cubicBezTo>
                      <a:pt x="201" y="0"/>
                      <a:pt x="200" y="1"/>
                      <a:pt x="19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39">
                <a:extLst>
                  <a:ext uri="{FF2B5EF4-FFF2-40B4-BE49-F238E27FC236}">
                    <a16:creationId xmlns:a16="http://schemas.microsoft.com/office/drawing/2014/main" id="{03B1BB8C-EDB3-7A2A-07F8-317350A66898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3406775" y="2224088"/>
                <a:ext cx="419100" cy="304800"/>
              </a:xfrm>
              <a:custGeom>
                <a:avLst/>
                <a:gdLst>
                  <a:gd name="T0" fmla="*/ 463 w 198"/>
                  <a:gd name="T1" fmla="*/ 0 h 144"/>
                  <a:gd name="T2" fmla="*/ 341 w 198"/>
                  <a:gd name="T3" fmla="*/ 44 h 144"/>
                  <a:gd name="T4" fmla="*/ 244 w 198"/>
                  <a:gd name="T5" fmla="*/ 65 h 144"/>
                  <a:gd name="T6" fmla="*/ 208 w 198"/>
                  <a:gd name="T7" fmla="*/ 76 h 144"/>
                  <a:gd name="T8" fmla="*/ 1 w 198"/>
                  <a:gd name="T9" fmla="*/ 220 h 144"/>
                  <a:gd name="T10" fmla="*/ 155 w 198"/>
                  <a:gd name="T11" fmla="*/ 341 h 144"/>
                  <a:gd name="T12" fmla="*/ 159 w 198"/>
                  <a:gd name="T13" fmla="*/ 340 h 144"/>
                  <a:gd name="T14" fmla="*/ 156 w 198"/>
                  <a:gd name="T15" fmla="*/ 335 h 144"/>
                  <a:gd name="T16" fmla="*/ 9 w 198"/>
                  <a:gd name="T17" fmla="*/ 220 h 144"/>
                  <a:gd name="T18" fmla="*/ 208 w 198"/>
                  <a:gd name="T19" fmla="*/ 84 h 144"/>
                  <a:gd name="T20" fmla="*/ 244 w 198"/>
                  <a:gd name="T21" fmla="*/ 73 h 144"/>
                  <a:gd name="T22" fmla="*/ 343 w 198"/>
                  <a:gd name="T23" fmla="*/ 52 h 144"/>
                  <a:gd name="T24" fmla="*/ 468 w 198"/>
                  <a:gd name="T25" fmla="*/ 5 h 144"/>
                  <a:gd name="T26" fmla="*/ 468 w 198"/>
                  <a:gd name="T27" fmla="*/ 0 h 144"/>
                  <a:gd name="T28" fmla="*/ 463 w 198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44">
                    <a:moveTo>
                      <a:pt x="195" y="0"/>
                    </a:moveTo>
                    <a:cubicBezTo>
                      <a:pt x="185" y="12"/>
                      <a:pt x="168" y="15"/>
                      <a:pt x="144" y="19"/>
                    </a:cubicBezTo>
                    <a:cubicBezTo>
                      <a:pt x="132" y="22"/>
                      <a:pt x="118" y="24"/>
                      <a:pt x="103" y="28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46" y="42"/>
                      <a:pt x="3" y="53"/>
                      <a:pt x="1" y="93"/>
                    </a:cubicBezTo>
                    <a:cubicBezTo>
                      <a:pt x="0" y="138"/>
                      <a:pt x="65" y="144"/>
                      <a:pt x="65" y="144"/>
                    </a:cubicBezTo>
                    <a:cubicBezTo>
                      <a:pt x="66" y="144"/>
                      <a:pt x="67" y="144"/>
                      <a:pt x="67" y="143"/>
                    </a:cubicBezTo>
                    <a:cubicBezTo>
                      <a:pt x="67" y="142"/>
                      <a:pt x="67" y="141"/>
                      <a:pt x="66" y="141"/>
                    </a:cubicBezTo>
                    <a:cubicBezTo>
                      <a:pt x="65" y="141"/>
                      <a:pt x="3" y="136"/>
                      <a:pt x="4" y="93"/>
                    </a:cubicBezTo>
                    <a:cubicBezTo>
                      <a:pt x="6" y="55"/>
                      <a:pt x="48" y="45"/>
                      <a:pt x="88" y="35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19" y="27"/>
                      <a:pt x="132" y="24"/>
                      <a:pt x="145" y="22"/>
                    </a:cubicBezTo>
                    <a:cubicBezTo>
                      <a:pt x="169" y="18"/>
                      <a:pt x="187" y="15"/>
                      <a:pt x="197" y="2"/>
                    </a:cubicBezTo>
                    <a:cubicBezTo>
                      <a:pt x="198" y="2"/>
                      <a:pt x="198" y="1"/>
                      <a:pt x="197" y="0"/>
                    </a:cubicBezTo>
                    <a:cubicBezTo>
                      <a:pt x="197" y="0"/>
                      <a:pt x="196" y="0"/>
                      <a:pt x="195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40">
                <a:extLst>
                  <a:ext uri="{FF2B5EF4-FFF2-40B4-BE49-F238E27FC236}">
                    <a16:creationId xmlns:a16="http://schemas.microsoft.com/office/drawing/2014/main" id="{35B158ED-A763-2B06-9224-13FE81357845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3487738" y="2762250"/>
                <a:ext cx="355600" cy="274637"/>
              </a:xfrm>
              <a:custGeom>
                <a:avLst/>
                <a:gdLst>
                  <a:gd name="T0" fmla="*/ 391 w 168"/>
                  <a:gd name="T1" fmla="*/ 1 h 130"/>
                  <a:gd name="T2" fmla="*/ 284 w 168"/>
                  <a:gd name="T3" fmla="*/ 71 h 130"/>
                  <a:gd name="T4" fmla="*/ 177 w 168"/>
                  <a:gd name="T5" fmla="*/ 112 h 130"/>
                  <a:gd name="T6" fmla="*/ 5 w 168"/>
                  <a:gd name="T7" fmla="*/ 241 h 130"/>
                  <a:gd name="T8" fmla="*/ 9 w 168"/>
                  <a:gd name="T9" fmla="*/ 283 h 130"/>
                  <a:gd name="T10" fmla="*/ 33 w 168"/>
                  <a:gd name="T11" fmla="*/ 299 h 130"/>
                  <a:gd name="T12" fmla="*/ 119 w 168"/>
                  <a:gd name="T13" fmla="*/ 271 h 130"/>
                  <a:gd name="T14" fmla="*/ 119 w 168"/>
                  <a:gd name="T15" fmla="*/ 266 h 130"/>
                  <a:gd name="T16" fmla="*/ 113 w 168"/>
                  <a:gd name="T17" fmla="*/ 263 h 130"/>
                  <a:gd name="T18" fmla="*/ 33 w 168"/>
                  <a:gd name="T19" fmla="*/ 293 h 130"/>
                  <a:gd name="T20" fmla="*/ 15 w 168"/>
                  <a:gd name="T21" fmla="*/ 278 h 130"/>
                  <a:gd name="T22" fmla="*/ 12 w 168"/>
                  <a:gd name="T23" fmla="*/ 242 h 130"/>
                  <a:gd name="T24" fmla="*/ 180 w 168"/>
                  <a:gd name="T25" fmla="*/ 116 h 130"/>
                  <a:gd name="T26" fmla="*/ 287 w 168"/>
                  <a:gd name="T27" fmla="*/ 76 h 130"/>
                  <a:gd name="T28" fmla="*/ 399 w 168"/>
                  <a:gd name="T29" fmla="*/ 5 h 130"/>
                  <a:gd name="T30" fmla="*/ 396 w 168"/>
                  <a:gd name="T31" fmla="*/ 0 h 130"/>
                  <a:gd name="T32" fmla="*/ 391 w 168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30">
                    <a:moveTo>
                      <a:pt x="165" y="1"/>
                    </a:moveTo>
                    <a:cubicBezTo>
                      <a:pt x="160" y="16"/>
                      <a:pt x="146" y="21"/>
                      <a:pt x="120" y="30"/>
                    </a:cubicBezTo>
                    <a:cubicBezTo>
                      <a:pt x="108" y="34"/>
                      <a:pt x="93" y="39"/>
                      <a:pt x="75" y="47"/>
                    </a:cubicBezTo>
                    <a:cubicBezTo>
                      <a:pt x="35" y="64"/>
                      <a:pt x="8" y="84"/>
                      <a:pt x="2" y="102"/>
                    </a:cubicBezTo>
                    <a:cubicBezTo>
                      <a:pt x="0" y="109"/>
                      <a:pt x="1" y="114"/>
                      <a:pt x="4" y="120"/>
                    </a:cubicBezTo>
                    <a:cubicBezTo>
                      <a:pt x="6" y="123"/>
                      <a:pt x="9" y="126"/>
                      <a:pt x="14" y="127"/>
                    </a:cubicBezTo>
                    <a:cubicBezTo>
                      <a:pt x="28" y="130"/>
                      <a:pt x="49" y="115"/>
                      <a:pt x="50" y="115"/>
                    </a:cubicBezTo>
                    <a:cubicBezTo>
                      <a:pt x="50" y="114"/>
                      <a:pt x="51" y="113"/>
                      <a:pt x="50" y="113"/>
                    </a:cubicBezTo>
                    <a:cubicBezTo>
                      <a:pt x="50" y="112"/>
                      <a:pt x="49" y="112"/>
                      <a:pt x="48" y="112"/>
                    </a:cubicBezTo>
                    <a:cubicBezTo>
                      <a:pt x="48" y="112"/>
                      <a:pt x="28" y="127"/>
                      <a:pt x="14" y="124"/>
                    </a:cubicBezTo>
                    <a:cubicBezTo>
                      <a:pt x="11" y="123"/>
                      <a:pt x="8" y="121"/>
                      <a:pt x="6" y="118"/>
                    </a:cubicBezTo>
                    <a:cubicBezTo>
                      <a:pt x="4" y="114"/>
                      <a:pt x="3" y="109"/>
                      <a:pt x="5" y="103"/>
                    </a:cubicBezTo>
                    <a:cubicBezTo>
                      <a:pt x="11" y="86"/>
                      <a:pt x="37" y="66"/>
                      <a:pt x="76" y="49"/>
                    </a:cubicBezTo>
                    <a:cubicBezTo>
                      <a:pt x="94" y="42"/>
                      <a:pt x="109" y="37"/>
                      <a:pt x="121" y="32"/>
                    </a:cubicBezTo>
                    <a:cubicBezTo>
                      <a:pt x="148" y="23"/>
                      <a:pt x="162" y="18"/>
                      <a:pt x="168" y="2"/>
                    </a:cubicBezTo>
                    <a:cubicBezTo>
                      <a:pt x="168" y="1"/>
                      <a:pt x="168" y="0"/>
                      <a:pt x="167" y="0"/>
                    </a:cubicBezTo>
                    <a:cubicBezTo>
                      <a:pt x="166" y="0"/>
                      <a:pt x="165" y="0"/>
                      <a:pt x="165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41">
                <a:extLst>
                  <a:ext uri="{FF2B5EF4-FFF2-40B4-BE49-F238E27FC236}">
                    <a16:creationId xmlns:a16="http://schemas.microsoft.com/office/drawing/2014/main" id="{3EEAD84A-B78A-8CEC-481E-9E557C7FA573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3438525" y="2176463"/>
                <a:ext cx="385763" cy="255587"/>
              </a:xfrm>
              <a:custGeom>
                <a:avLst/>
                <a:gdLst>
                  <a:gd name="T0" fmla="*/ 426 w 182"/>
                  <a:gd name="T1" fmla="*/ 1 h 121"/>
                  <a:gd name="T2" fmla="*/ 296 w 182"/>
                  <a:gd name="T3" fmla="*/ 36 h 121"/>
                  <a:gd name="T4" fmla="*/ 174 w 182"/>
                  <a:gd name="T5" fmla="*/ 52 h 121"/>
                  <a:gd name="T6" fmla="*/ 1 w 182"/>
                  <a:gd name="T7" fmla="*/ 173 h 121"/>
                  <a:gd name="T8" fmla="*/ 138 w 182"/>
                  <a:gd name="T9" fmla="*/ 285 h 121"/>
                  <a:gd name="T10" fmla="*/ 143 w 182"/>
                  <a:gd name="T11" fmla="*/ 283 h 121"/>
                  <a:gd name="T12" fmla="*/ 140 w 182"/>
                  <a:gd name="T13" fmla="*/ 278 h 121"/>
                  <a:gd name="T14" fmla="*/ 9 w 182"/>
                  <a:gd name="T15" fmla="*/ 173 h 121"/>
                  <a:gd name="T16" fmla="*/ 176 w 182"/>
                  <a:gd name="T17" fmla="*/ 59 h 121"/>
                  <a:gd name="T18" fmla="*/ 296 w 182"/>
                  <a:gd name="T19" fmla="*/ 43 h 121"/>
                  <a:gd name="T20" fmla="*/ 431 w 182"/>
                  <a:gd name="T21" fmla="*/ 7 h 121"/>
                  <a:gd name="T22" fmla="*/ 431 w 182"/>
                  <a:gd name="T23" fmla="*/ 1 h 121"/>
                  <a:gd name="T24" fmla="*/ 426 w 182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120">
                    <a:moveTo>
                      <a:pt x="179" y="1"/>
                    </a:moveTo>
                    <a:cubicBezTo>
                      <a:pt x="169" y="12"/>
                      <a:pt x="148" y="14"/>
                      <a:pt x="124" y="15"/>
                    </a:cubicBezTo>
                    <a:cubicBezTo>
                      <a:pt x="108" y="16"/>
                      <a:pt x="90" y="17"/>
                      <a:pt x="73" y="22"/>
                    </a:cubicBezTo>
                    <a:cubicBezTo>
                      <a:pt x="29" y="33"/>
                      <a:pt x="2" y="41"/>
                      <a:pt x="1" y="74"/>
                    </a:cubicBezTo>
                    <a:cubicBezTo>
                      <a:pt x="0" y="108"/>
                      <a:pt x="47" y="120"/>
                      <a:pt x="58" y="121"/>
                    </a:cubicBezTo>
                    <a:cubicBezTo>
                      <a:pt x="59" y="121"/>
                      <a:pt x="60" y="121"/>
                      <a:pt x="60" y="120"/>
                    </a:cubicBezTo>
                    <a:cubicBezTo>
                      <a:pt x="60" y="119"/>
                      <a:pt x="60" y="118"/>
                      <a:pt x="59" y="118"/>
                    </a:cubicBezTo>
                    <a:cubicBezTo>
                      <a:pt x="44" y="117"/>
                      <a:pt x="3" y="103"/>
                      <a:pt x="4" y="74"/>
                    </a:cubicBezTo>
                    <a:cubicBezTo>
                      <a:pt x="5" y="43"/>
                      <a:pt x="30" y="35"/>
                      <a:pt x="74" y="25"/>
                    </a:cubicBezTo>
                    <a:cubicBezTo>
                      <a:pt x="90" y="20"/>
                      <a:pt x="108" y="19"/>
                      <a:pt x="124" y="18"/>
                    </a:cubicBezTo>
                    <a:cubicBezTo>
                      <a:pt x="149" y="17"/>
                      <a:pt x="171" y="15"/>
                      <a:pt x="181" y="3"/>
                    </a:cubicBezTo>
                    <a:cubicBezTo>
                      <a:pt x="182" y="2"/>
                      <a:pt x="182" y="1"/>
                      <a:pt x="181" y="1"/>
                    </a:cubicBezTo>
                    <a:cubicBezTo>
                      <a:pt x="180" y="0"/>
                      <a:pt x="179" y="0"/>
                      <a:pt x="17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2">
                <a:extLst>
                  <a:ext uri="{FF2B5EF4-FFF2-40B4-BE49-F238E27FC236}">
                    <a16:creationId xmlns:a16="http://schemas.microsoft.com/office/drawing/2014/main" id="{0BD6B142-1CEB-6FE0-9101-6E86779F5C4F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3482975" y="2108200"/>
                <a:ext cx="341313" cy="234950"/>
              </a:xfrm>
              <a:custGeom>
                <a:avLst/>
                <a:gdLst>
                  <a:gd name="T0" fmla="*/ 377 w 161"/>
                  <a:gd name="T1" fmla="*/ 1 h 111"/>
                  <a:gd name="T2" fmla="*/ 262 w 161"/>
                  <a:gd name="T3" fmla="*/ 31 h 111"/>
                  <a:gd name="T4" fmla="*/ 143 w 161"/>
                  <a:gd name="T5" fmla="*/ 44 h 111"/>
                  <a:gd name="T6" fmla="*/ 1 w 161"/>
                  <a:gd name="T7" fmla="*/ 144 h 111"/>
                  <a:gd name="T8" fmla="*/ 20 w 161"/>
                  <a:gd name="T9" fmla="*/ 201 h 111"/>
                  <a:gd name="T10" fmla="*/ 114 w 161"/>
                  <a:gd name="T11" fmla="*/ 263 h 111"/>
                  <a:gd name="T12" fmla="*/ 119 w 161"/>
                  <a:gd name="T13" fmla="*/ 257 h 111"/>
                  <a:gd name="T14" fmla="*/ 114 w 161"/>
                  <a:gd name="T15" fmla="*/ 256 h 111"/>
                  <a:gd name="T16" fmla="*/ 27 w 161"/>
                  <a:gd name="T17" fmla="*/ 197 h 111"/>
                  <a:gd name="T18" fmla="*/ 9 w 161"/>
                  <a:gd name="T19" fmla="*/ 144 h 111"/>
                  <a:gd name="T20" fmla="*/ 144 w 161"/>
                  <a:gd name="T21" fmla="*/ 52 h 111"/>
                  <a:gd name="T22" fmla="*/ 262 w 161"/>
                  <a:gd name="T23" fmla="*/ 37 h 111"/>
                  <a:gd name="T24" fmla="*/ 382 w 161"/>
                  <a:gd name="T25" fmla="*/ 7 h 111"/>
                  <a:gd name="T26" fmla="*/ 382 w 161"/>
                  <a:gd name="T27" fmla="*/ 1 h 111"/>
                  <a:gd name="T28" fmla="*/ 377 w 161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10">
                    <a:moveTo>
                      <a:pt x="158" y="1"/>
                    </a:moveTo>
                    <a:cubicBezTo>
                      <a:pt x="149" y="12"/>
                      <a:pt x="131" y="13"/>
                      <a:pt x="110" y="13"/>
                    </a:cubicBezTo>
                    <a:cubicBezTo>
                      <a:pt x="95" y="14"/>
                      <a:pt x="77" y="15"/>
                      <a:pt x="60" y="19"/>
                    </a:cubicBezTo>
                    <a:cubicBezTo>
                      <a:pt x="23" y="28"/>
                      <a:pt x="6" y="36"/>
                      <a:pt x="1" y="61"/>
                    </a:cubicBezTo>
                    <a:cubicBezTo>
                      <a:pt x="0" y="69"/>
                      <a:pt x="2" y="77"/>
                      <a:pt x="8" y="85"/>
                    </a:cubicBezTo>
                    <a:cubicBezTo>
                      <a:pt x="19" y="99"/>
                      <a:pt x="39" y="110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49" y="108"/>
                      <a:pt x="48" y="108"/>
                    </a:cubicBezTo>
                    <a:cubicBezTo>
                      <a:pt x="40" y="107"/>
                      <a:pt x="21" y="97"/>
                      <a:pt x="11" y="83"/>
                    </a:cubicBezTo>
                    <a:cubicBezTo>
                      <a:pt x="5" y="76"/>
                      <a:pt x="3" y="68"/>
                      <a:pt x="4" y="61"/>
                    </a:cubicBezTo>
                    <a:cubicBezTo>
                      <a:pt x="9" y="39"/>
                      <a:pt x="23" y="31"/>
                      <a:pt x="61" y="22"/>
                    </a:cubicBezTo>
                    <a:cubicBezTo>
                      <a:pt x="78" y="18"/>
                      <a:pt x="95" y="17"/>
                      <a:pt x="110" y="16"/>
                    </a:cubicBezTo>
                    <a:cubicBezTo>
                      <a:pt x="131" y="16"/>
                      <a:pt x="150" y="15"/>
                      <a:pt x="160" y="3"/>
                    </a:cubicBezTo>
                    <a:cubicBezTo>
                      <a:pt x="161" y="2"/>
                      <a:pt x="161" y="1"/>
                      <a:pt x="160" y="1"/>
                    </a:cubicBezTo>
                    <a:cubicBezTo>
                      <a:pt x="159" y="0"/>
                      <a:pt x="158" y="0"/>
                      <a:pt x="15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243">
                <a:extLst>
                  <a:ext uri="{FF2B5EF4-FFF2-40B4-BE49-F238E27FC236}">
                    <a16:creationId xmlns:a16="http://schemas.microsoft.com/office/drawing/2014/main" id="{C3C9C969-6E95-950A-5B82-9D54B2CA4AB7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3525838" y="2051050"/>
                <a:ext cx="298450" cy="201612"/>
              </a:xfrm>
              <a:custGeom>
                <a:avLst/>
                <a:gdLst>
                  <a:gd name="T0" fmla="*/ 327 w 141"/>
                  <a:gd name="T1" fmla="*/ 1 h 95"/>
                  <a:gd name="T2" fmla="*/ 220 w 141"/>
                  <a:gd name="T3" fmla="*/ 36 h 95"/>
                  <a:gd name="T4" fmla="*/ 113 w 141"/>
                  <a:gd name="T5" fmla="*/ 49 h 95"/>
                  <a:gd name="T6" fmla="*/ 1 w 141"/>
                  <a:gd name="T7" fmla="*/ 136 h 95"/>
                  <a:gd name="T8" fmla="*/ 121 w 141"/>
                  <a:gd name="T9" fmla="*/ 227 h 95"/>
                  <a:gd name="T10" fmla="*/ 123 w 141"/>
                  <a:gd name="T11" fmla="*/ 225 h 95"/>
                  <a:gd name="T12" fmla="*/ 121 w 141"/>
                  <a:gd name="T13" fmla="*/ 219 h 95"/>
                  <a:gd name="T14" fmla="*/ 9 w 141"/>
                  <a:gd name="T15" fmla="*/ 139 h 95"/>
                  <a:gd name="T16" fmla="*/ 116 w 141"/>
                  <a:gd name="T17" fmla="*/ 57 h 95"/>
                  <a:gd name="T18" fmla="*/ 220 w 141"/>
                  <a:gd name="T19" fmla="*/ 43 h 95"/>
                  <a:gd name="T20" fmla="*/ 332 w 141"/>
                  <a:gd name="T21" fmla="*/ 7 h 95"/>
                  <a:gd name="T22" fmla="*/ 332 w 141"/>
                  <a:gd name="T23" fmla="*/ 1 h 95"/>
                  <a:gd name="T24" fmla="*/ 327 w 141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1" h="95">
                    <a:moveTo>
                      <a:pt x="138" y="1"/>
                    </a:moveTo>
                    <a:cubicBezTo>
                      <a:pt x="128" y="13"/>
                      <a:pt x="114" y="14"/>
                      <a:pt x="93" y="15"/>
                    </a:cubicBezTo>
                    <a:cubicBezTo>
                      <a:pt x="80" y="16"/>
                      <a:pt x="65" y="17"/>
                      <a:pt x="48" y="21"/>
                    </a:cubicBezTo>
                    <a:cubicBezTo>
                      <a:pt x="20" y="28"/>
                      <a:pt x="3" y="37"/>
                      <a:pt x="1" y="57"/>
                    </a:cubicBezTo>
                    <a:cubicBezTo>
                      <a:pt x="0" y="80"/>
                      <a:pt x="39" y="94"/>
                      <a:pt x="51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3" y="93"/>
                      <a:pt x="52" y="92"/>
                      <a:pt x="51" y="92"/>
                    </a:cubicBezTo>
                    <a:cubicBezTo>
                      <a:pt x="39" y="91"/>
                      <a:pt x="3" y="77"/>
                      <a:pt x="4" y="58"/>
                    </a:cubicBezTo>
                    <a:cubicBezTo>
                      <a:pt x="6" y="39"/>
                      <a:pt x="22" y="31"/>
                      <a:pt x="49" y="24"/>
                    </a:cubicBezTo>
                    <a:cubicBezTo>
                      <a:pt x="65" y="20"/>
                      <a:pt x="80" y="19"/>
                      <a:pt x="93" y="18"/>
                    </a:cubicBezTo>
                    <a:cubicBezTo>
                      <a:pt x="114" y="17"/>
                      <a:pt x="130" y="16"/>
                      <a:pt x="140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39" y="0"/>
                      <a:pt x="138" y="1"/>
                      <a:pt x="13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244">
                <a:extLst>
                  <a:ext uri="{FF2B5EF4-FFF2-40B4-BE49-F238E27FC236}">
                    <a16:creationId xmlns:a16="http://schemas.microsoft.com/office/drawing/2014/main" id="{0C842FBC-DF85-E636-E360-600AE34CE8B0}"/>
                  </a:ext>
                </a:extLst>
              </p:cNvPr>
              <p:cNvSpPr>
                <a:spLocks noEditPoints="1"/>
              </p:cNvSpPr>
              <p:nvPr>
                <p:custDataLst>
                  <p:tags r:id="rId224"/>
                </p:custDataLst>
              </p:nvPr>
            </p:nvSpPr>
            <p:spPr bwMode="auto">
              <a:xfrm>
                <a:off x="2857500" y="1752600"/>
                <a:ext cx="954088" cy="2506662"/>
              </a:xfrm>
              <a:custGeom>
                <a:avLst/>
                <a:gdLst>
                  <a:gd name="T0" fmla="*/ 1064 w 450"/>
                  <a:gd name="T1" fmla="*/ 256 h 1184"/>
                  <a:gd name="T2" fmla="*/ 978 w 450"/>
                  <a:gd name="T3" fmla="*/ 229 h 1184"/>
                  <a:gd name="T4" fmla="*/ 867 w 450"/>
                  <a:gd name="T5" fmla="*/ 268 h 1184"/>
                  <a:gd name="T6" fmla="*/ 865 w 450"/>
                  <a:gd name="T7" fmla="*/ 261 h 1184"/>
                  <a:gd name="T8" fmla="*/ 1058 w 450"/>
                  <a:gd name="T9" fmla="*/ 79 h 1184"/>
                  <a:gd name="T10" fmla="*/ 1059 w 450"/>
                  <a:gd name="T11" fmla="*/ 1 h 1184"/>
                  <a:gd name="T12" fmla="*/ 684 w 450"/>
                  <a:gd name="T13" fmla="*/ 315 h 1184"/>
                  <a:gd name="T14" fmla="*/ 264 w 450"/>
                  <a:gd name="T15" fmla="*/ 1119 h 1184"/>
                  <a:gd name="T16" fmla="*/ 303 w 450"/>
                  <a:gd name="T17" fmla="*/ 1076 h 1184"/>
                  <a:gd name="T18" fmla="*/ 296 w 450"/>
                  <a:gd name="T19" fmla="*/ 1211 h 1184"/>
                  <a:gd name="T20" fmla="*/ 243 w 450"/>
                  <a:gd name="T21" fmla="*/ 1464 h 1184"/>
                  <a:gd name="T22" fmla="*/ 346 w 450"/>
                  <a:gd name="T23" fmla="*/ 866 h 1184"/>
                  <a:gd name="T24" fmla="*/ 362 w 450"/>
                  <a:gd name="T25" fmla="*/ 1144 h 1184"/>
                  <a:gd name="T26" fmla="*/ 171 w 450"/>
                  <a:gd name="T27" fmla="*/ 2254 h 1184"/>
                  <a:gd name="T28" fmla="*/ 182 w 450"/>
                  <a:gd name="T29" fmla="*/ 2176 h 1184"/>
                  <a:gd name="T30" fmla="*/ 260 w 450"/>
                  <a:gd name="T31" fmla="*/ 1750 h 1184"/>
                  <a:gd name="T32" fmla="*/ 341 w 450"/>
                  <a:gd name="T33" fmla="*/ 1599 h 1184"/>
                  <a:gd name="T34" fmla="*/ 114 w 450"/>
                  <a:gd name="T35" fmla="*/ 2426 h 1184"/>
                  <a:gd name="T36" fmla="*/ 76 w 450"/>
                  <a:gd name="T37" fmla="*/ 2473 h 1184"/>
                  <a:gd name="T38" fmla="*/ 152 w 450"/>
                  <a:gd name="T39" fmla="*/ 2718 h 1184"/>
                  <a:gd name="T40" fmla="*/ 158 w 450"/>
                  <a:gd name="T41" fmla="*/ 2523 h 1184"/>
                  <a:gd name="T42" fmla="*/ 203 w 450"/>
                  <a:gd name="T43" fmla="*/ 2725 h 1184"/>
                  <a:gd name="T44" fmla="*/ 218 w 450"/>
                  <a:gd name="T45" fmla="*/ 2803 h 1184"/>
                  <a:gd name="T46" fmla="*/ 248 w 450"/>
                  <a:gd name="T47" fmla="*/ 2794 h 1184"/>
                  <a:gd name="T48" fmla="*/ 292 w 450"/>
                  <a:gd name="T49" fmla="*/ 2586 h 1184"/>
                  <a:gd name="T50" fmla="*/ 296 w 450"/>
                  <a:gd name="T51" fmla="*/ 2682 h 1184"/>
                  <a:gd name="T52" fmla="*/ 291 w 450"/>
                  <a:gd name="T53" fmla="*/ 2543 h 1184"/>
                  <a:gd name="T54" fmla="*/ 350 w 450"/>
                  <a:gd name="T55" fmla="*/ 2611 h 1184"/>
                  <a:gd name="T56" fmla="*/ 339 w 450"/>
                  <a:gd name="T57" fmla="*/ 2467 h 1184"/>
                  <a:gd name="T58" fmla="*/ 334 w 450"/>
                  <a:gd name="T59" fmla="*/ 2425 h 1184"/>
                  <a:gd name="T60" fmla="*/ 303 w 450"/>
                  <a:gd name="T61" fmla="*/ 2195 h 1184"/>
                  <a:gd name="T62" fmla="*/ 554 w 450"/>
                  <a:gd name="T63" fmla="*/ 640 h 1184"/>
                  <a:gd name="T64" fmla="*/ 1070 w 450"/>
                  <a:gd name="T65" fmla="*/ 304 h 1184"/>
                  <a:gd name="T66" fmla="*/ 823 w 450"/>
                  <a:gd name="T67" fmla="*/ 244 h 1184"/>
                  <a:gd name="T68" fmla="*/ 548 w 450"/>
                  <a:gd name="T69" fmla="*/ 393 h 1184"/>
                  <a:gd name="T70" fmla="*/ 594 w 450"/>
                  <a:gd name="T71" fmla="*/ 448 h 1184"/>
                  <a:gd name="T72" fmla="*/ 648 w 450"/>
                  <a:gd name="T73" fmla="*/ 427 h 1184"/>
                  <a:gd name="T74" fmla="*/ 469 w 450"/>
                  <a:gd name="T75" fmla="*/ 567 h 1184"/>
                  <a:gd name="T76" fmla="*/ 403 w 450"/>
                  <a:gd name="T77" fmla="*/ 790 h 1184"/>
                  <a:gd name="T78" fmla="*/ 347 w 450"/>
                  <a:gd name="T79" fmla="*/ 1599 h 1184"/>
                  <a:gd name="T80" fmla="*/ 203 w 450"/>
                  <a:gd name="T81" fmla="*/ 2303 h 1184"/>
                  <a:gd name="T82" fmla="*/ 243 w 450"/>
                  <a:gd name="T83" fmla="*/ 2667 h 1184"/>
                  <a:gd name="T84" fmla="*/ 196 w 450"/>
                  <a:gd name="T85" fmla="*/ 2602 h 1184"/>
                  <a:gd name="T86" fmla="*/ 319 w 450"/>
                  <a:gd name="T87" fmla="*/ 2395 h 1184"/>
                  <a:gd name="T88" fmla="*/ 270 w 450"/>
                  <a:gd name="T89" fmla="*/ 2291 h 1184"/>
                  <a:gd name="T90" fmla="*/ 395 w 450"/>
                  <a:gd name="T91" fmla="*/ 1903 h 1184"/>
                  <a:gd name="T92" fmla="*/ 278 w 450"/>
                  <a:gd name="T93" fmla="*/ 2543 h 1184"/>
                  <a:gd name="T94" fmla="*/ 170 w 450"/>
                  <a:gd name="T95" fmla="*/ 2451 h 1184"/>
                  <a:gd name="T96" fmla="*/ 288 w 450"/>
                  <a:gd name="T97" fmla="*/ 1940 h 1184"/>
                  <a:gd name="T98" fmla="*/ 303 w 450"/>
                  <a:gd name="T99" fmla="*/ 2024 h 1184"/>
                  <a:gd name="T100" fmla="*/ 346 w 450"/>
                  <a:gd name="T101" fmla="*/ 1812 h 1184"/>
                  <a:gd name="T102" fmla="*/ 350 w 450"/>
                  <a:gd name="T103" fmla="*/ 1640 h 1184"/>
                  <a:gd name="T104" fmla="*/ 442 w 450"/>
                  <a:gd name="T105" fmla="*/ 1435 h 1184"/>
                  <a:gd name="T106" fmla="*/ 419 w 450"/>
                  <a:gd name="T107" fmla="*/ 1060 h 1184"/>
                  <a:gd name="T108" fmla="*/ 793 w 450"/>
                  <a:gd name="T109" fmla="*/ 363 h 1184"/>
                  <a:gd name="T110" fmla="*/ 622 w 450"/>
                  <a:gd name="T111" fmla="*/ 521 h 1184"/>
                  <a:gd name="T112" fmla="*/ 680 w 450"/>
                  <a:gd name="T113" fmla="*/ 405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50" h="1184">
                    <a:moveTo>
                      <a:pt x="450" y="126"/>
                    </a:moveTo>
                    <a:cubicBezTo>
                      <a:pt x="450" y="125"/>
                      <a:pt x="449" y="125"/>
                      <a:pt x="448" y="125"/>
                    </a:cubicBezTo>
                    <a:cubicBezTo>
                      <a:pt x="444" y="126"/>
                      <a:pt x="434" y="125"/>
                      <a:pt x="422" y="125"/>
                    </a:cubicBezTo>
                    <a:cubicBezTo>
                      <a:pt x="403" y="124"/>
                      <a:pt x="381" y="123"/>
                      <a:pt x="368" y="126"/>
                    </a:cubicBezTo>
                    <a:cubicBezTo>
                      <a:pt x="379" y="118"/>
                      <a:pt x="391" y="111"/>
                      <a:pt x="401" y="108"/>
                    </a:cubicBezTo>
                    <a:cubicBezTo>
                      <a:pt x="415" y="103"/>
                      <a:pt x="425" y="101"/>
                      <a:pt x="445" y="109"/>
                    </a:cubicBezTo>
                    <a:cubicBezTo>
                      <a:pt x="446" y="109"/>
                      <a:pt x="447" y="109"/>
                      <a:pt x="447" y="108"/>
                    </a:cubicBezTo>
                    <a:cubicBezTo>
                      <a:pt x="448" y="108"/>
                      <a:pt x="447" y="107"/>
                      <a:pt x="447" y="106"/>
                    </a:cubicBezTo>
                    <a:cubicBezTo>
                      <a:pt x="429" y="99"/>
                      <a:pt x="419" y="100"/>
                      <a:pt x="408" y="103"/>
                    </a:cubicBezTo>
                    <a:cubicBezTo>
                      <a:pt x="410" y="102"/>
                      <a:pt x="411" y="101"/>
                      <a:pt x="412" y="100"/>
                    </a:cubicBezTo>
                    <a:cubicBezTo>
                      <a:pt x="421" y="93"/>
                      <a:pt x="433" y="84"/>
                      <a:pt x="447" y="84"/>
                    </a:cubicBezTo>
                    <a:cubicBezTo>
                      <a:pt x="448" y="84"/>
                      <a:pt x="449" y="83"/>
                      <a:pt x="449" y="82"/>
                    </a:cubicBezTo>
                    <a:cubicBezTo>
                      <a:pt x="449" y="82"/>
                      <a:pt x="448" y="81"/>
                      <a:pt x="447" y="81"/>
                    </a:cubicBezTo>
                    <a:cubicBezTo>
                      <a:pt x="432" y="81"/>
                      <a:pt x="420" y="90"/>
                      <a:pt x="410" y="97"/>
                    </a:cubicBezTo>
                    <a:cubicBezTo>
                      <a:pt x="406" y="101"/>
                      <a:pt x="402" y="104"/>
                      <a:pt x="399" y="105"/>
                    </a:cubicBezTo>
                    <a:cubicBezTo>
                      <a:pt x="398" y="105"/>
                      <a:pt x="398" y="106"/>
                      <a:pt x="398" y="106"/>
                    </a:cubicBezTo>
                    <a:cubicBezTo>
                      <a:pt x="380" y="113"/>
                      <a:pt x="356" y="129"/>
                      <a:pt x="342" y="142"/>
                    </a:cubicBezTo>
                    <a:cubicBezTo>
                      <a:pt x="342" y="142"/>
                      <a:pt x="342" y="142"/>
                      <a:pt x="342" y="142"/>
                    </a:cubicBezTo>
                    <a:cubicBezTo>
                      <a:pt x="333" y="148"/>
                      <a:pt x="325" y="149"/>
                      <a:pt x="316" y="150"/>
                    </a:cubicBezTo>
                    <a:cubicBezTo>
                      <a:pt x="326" y="142"/>
                      <a:pt x="338" y="132"/>
                      <a:pt x="351" y="123"/>
                    </a:cubicBezTo>
                    <a:cubicBezTo>
                      <a:pt x="355" y="119"/>
                      <a:pt x="359" y="116"/>
                      <a:pt x="364" y="113"/>
                    </a:cubicBezTo>
                    <a:cubicBezTo>
                      <a:pt x="364" y="113"/>
                      <a:pt x="364" y="113"/>
                      <a:pt x="364" y="113"/>
                    </a:cubicBezTo>
                    <a:cubicBezTo>
                      <a:pt x="365" y="113"/>
                      <a:pt x="365" y="113"/>
                      <a:pt x="366" y="112"/>
                    </a:cubicBezTo>
                    <a:cubicBezTo>
                      <a:pt x="366" y="112"/>
                      <a:pt x="366" y="111"/>
                      <a:pt x="366" y="111"/>
                    </a:cubicBezTo>
                    <a:cubicBezTo>
                      <a:pt x="398" y="86"/>
                      <a:pt x="432" y="61"/>
                      <a:pt x="445" y="57"/>
                    </a:cubicBezTo>
                    <a:cubicBezTo>
                      <a:pt x="446" y="57"/>
                      <a:pt x="446" y="56"/>
                      <a:pt x="446" y="55"/>
                    </a:cubicBezTo>
                    <a:cubicBezTo>
                      <a:pt x="446" y="55"/>
                      <a:pt x="445" y="54"/>
                      <a:pt x="444" y="54"/>
                    </a:cubicBezTo>
                    <a:cubicBezTo>
                      <a:pt x="430" y="58"/>
                      <a:pt x="397" y="83"/>
                      <a:pt x="363" y="110"/>
                    </a:cubicBezTo>
                    <a:cubicBezTo>
                      <a:pt x="358" y="109"/>
                      <a:pt x="350" y="111"/>
                      <a:pt x="342" y="113"/>
                    </a:cubicBezTo>
                    <a:cubicBezTo>
                      <a:pt x="345" y="109"/>
                      <a:pt x="347" y="106"/>
                      <a:pt x="349" y="103"/>
                    </a:cubicBezTo>
                    <a:cubicBezTo>
                      <a:pt x="349" y="102"/>
                      <a:pt x="349" y="102"/>
                      <a:pt x="348" y="101"/>
                    </a:cubicBezTo>
                    <a:cubicBezTo>
                      <a:pt x="367" y="89"/>
                      <a:pt x="382" y="78"/>
                      <a:pt x="388" y="69"/>
                    </a:cubicBezTo>
                    <a:cubicBezTo>
                      <a:pt x="397" y="57"/>
                      <a:pt x="397" y="57"/>
                      <a:pt x="397" y="57"/>
                    </a:cubicBezTo>
                    <a:cubicBezTo>
                      <a:pt x="404" y="55"/>
                      <a:pt x="412" y="50"/>
                      <a:pt x="419" y="44"/>
                    </a:cubicBezTo>
                    <a:cubicBezTo>
                      <a:pt x="429" y="38"/>
                      <a:pt x="438" y="32"/>
                      <a:pt x="444" y="33"/>
                    </a:cubicBezTo>
                    <a:cubicBezTo>
                      <a:pt x="445" y="33"/>
                      <a:pt x="446" y="33"/>
                      <a:pt x="446" y="32"/>
                    </a:cubicBezTo>
                    <a:cubicBezTo>
                      <a:pt x="446" y="31"/>
                      <a:pt x="446" y="31"/>
                      <a:pt x="445" y="30"/>
                    </a:cubicBezTo>
                    <a:cubicBezTo>
                      <a:pt x="438" y="28"/>
                      <a:pt x="428" y="35"/>
                      <a:pt x="418" y="42"/>
                    </a:cubicBezTo>
                    <a:cubicBezTo>
                      <a:pt x="412" y="46"/>
                      <a:pt x="406" y="50"/>
                      <a:pt x="400" y="53"/>
                    </a:cubicBezTo>
                    <a:cubicBezTo>
                      <a:pt x="403" y="49"/>
                      <a:pt x="403" y="49"/>
                      <a:pt x="403" y="49"/>
                    </a:cubicBezTo>
                    <a:cubicBezTo>
                      <a:pt x="418" y="28"/>
                      <a:pt x="436" y="4"/>
                      <a:pt x="444" y="3"/>
                    </a:cubicBezTo>
                    <a:cubicBezTo>
                      <a:pt x="445" y="3"/>
                      <a:pt x="446" y="2"/>
                      <a:pt x="445" y="1"/>
                    </a:cubicBezTo>
                    <a:cubicBezTo>
                      <a:pt x="445" y="0"/>
                      <a:pt x="445" y="0"/>
                      <a:pt x="444" y="0"/>
                    </a:cubicBezTo>
                    <a:cubicBezTo>
                      <a:pt x="434" y="1"/>
                      <a:pt x="418" y="23"/>
                      <a:pt x="401" y="47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4" y="55"/>
                      <a:pt x="394" y="56"/>
                    </a:cubicBezTo>
                    <a:cubicBezTo>
                      <a:pt x="386" y="67"/>
                      <a:pt x="386" y="67"/>
                      <a:pt x="386" y="67"/>
                    </a:cubicBezTo>
                    <a:cubicBezTo>
                      <a:pt x="374" y="83"/>
                      <a:pt x="330" y="110"/>
                      <a:pt x="289" y="133"/>
                    </a:cubicBezTo>
                    <a:cubicBezTo>
                      <a:pt x="288" y="133"/>
                      <a:pt x="287" y="133"/>
                      <a:pt x="287" y="133"/>
                    </a:cubicBezTo>
                    <a:cubicBezTo>
                      <a:pt x="286" y="133"/>
                      <a:pt x="286" y="134"/>
                      <a:pt x="286" y="134"/>
                    </a:cubicBezTo>
                    <a:cubicBezTo>
                      <a:pt x="257" y="150"/>
                      <a:pt x="229" y="163"/>
                      <a:pt x="213" y="169"/>
                    </a:cubicBezTo>
                    <a:cubicBezTo>
                      <a:pt x="179" y="180"/>
                      <a:pt x="149" y="267"/>
                      <a:pt x="146" y="318"/>
                    </a:cubicBezTo>
                    <a:cubicBezTo>
                      <a:pt x="145" y="331"/>
                      <a:pt x="143" y="355"/>
                      <a:pt x="141" y="380"/>
                    </a:cubicBezTo>
                    <a:cubicBezTo>
                      <a:pt x="139" y="395"/>
                      <a:pt x="137" y="411"/>
                      <a:pt x="132" y="425"/>
                    </a:cubicBezTo>
                    <a:cubicBezTo>
                      <a:pt x="128" y="433"/>
                      <a:pt x="127" y="442"/>
                      <a:pt x="125" y="451"/>
                    </a:cubicBezTo>
                    <a:cubicBezTo>
                      <a:pt x="122" y="459"/>
                      <a:pt x="116" y="469"/>
                      <a:pt x="111" y="472"/>
                    </a:cubicBezTo>
                    <a:cubicBezTo>
                      <a:pt x="110" y="472"/>
                      <a:pt x="110" y="473"/>
                      <a:pt x="110" y="474"/>
                    </a:cubicBezTo>
                    <a:cubicBezTo>
                      <a:pt x="110" y="475"/>
                      <a:pt x="111" y="475"/>
                      <a:pt x="112" y="474"/>
                    </a:cubicBezTo>
                    <a:cubicBezTo>
                      <a:pt x="116" y="472"/>
                      <a:pt x="119" y="468"/>
                      <a:pt x="122" y="463"/>
                    </a:cubicBezTo>
                    <a:cubicBezTo>
                      <a:pt x="120" y="473"/>
                      <a:pt x="117" y="483"/>
                      <a:pt x="113" y="492"/>
                    </a:cubicBezTo>
                    <a:cubicBezTo>
                      <a:pt x="112" y="493"/>
                      <a:pt x="113" y="494"/>
                      <a:pt x="113" y="494"/>
                    </a:cubicBezTo>
                    <a:cubicBezTo>
                      <a:pt x="114" y="495"/>
                      <a:pt x="115" y="495"/>
                      <a:pt x="115" y="494"/>
                    </a:cubicBezTo>
                    <a:cubicBezTo>
                      <a:pt x="122" y="481"/>
                      <a:pt x="125" y="467"/>
                      <a:pt x="127" y="454"/>
                    </a:cubicBezTo>
                    <a:cubicBezTo>
                      <a:pt x="127" y="454"/>
                      <a:pt x="127" y="453"/>
                      <a:pt x="128" y="452"/>
                    </a:cubicBezTo>
                    <a:cubicBezTo>
                      <a:pt x="128" y="450"/>
                      <a:pt x="128" y="449"/>
                      <a:pt x="129" y="448"/>
                    </a:cubicBezTo>
                    <a:cubicBezTo>
                      <a:pt x="129" y="448"/>
                      <a:pt x="129" y="447"/>
                      <a:pt x="129" y="447"/>
                    </a:cubicBezTo>
                    <a:cubicBezTo>
                      <a:pt x="130" y="440"/>
                      <a:pt x="132" y="433"/>
                      <a:pt x="134" y="426"/>
                    </a:cubicBezTo>
                    <a:cubicBezTo>
                      <a:pt x="136" y="422"/>
                      <a:pt x="137" y="417"/>
                      <a:pt x="138" y="413"/>
                    </a:cubicBezTo>
                    <a:cubicBezTo>
                      <a:pt x="137" y="430"/>
                      <a:pt x="135" y="445"/>
                      <a:pt x="135" y="453"/>
                    </a:cubicBezTo>
                    <a:cubicBezTo>
                      <a:pt x="135" y="466"/>
                      <a:pt x="129" y="489"/>
                      <a:pt x="124" y="511"/>
                    </a:cubicBezTo>
                    <a:cubicBezTo>
                      <a:pt x="120" y="529"/>
                      <a:pt x="115" y="546"/>
                      <a:pt x="114" y="557"/>
                    </a:cubicBezTo>
                    <a:cubicBezTo>
                      <a:pt x="112" y="582"/>
                      <a:pt x="108" y="595"/>
                      <a:pt x="99" y="616"/>
                    </a:cubicBezTo>
                    <a:cubicBezTo>
                      <a:pt x="87" y="643"/>
                      <a:pt x="86" y="659"/>
                      <a:pt x="84" y="670"/>
                    </a:cubicBezTo>
                    <a:cubicBezTo>
                      <a:pt x="83" y="681"/>
                      <a:pt x="83" y="681"/>
                      <a:pt x="83" y="681"/>
                    </a:cubicBezTo>
                    <a:cubicBezTo>
                      <a:pt x="83" y="682"/>
                      <a:pt x="84" y="682"/>
                      <a:pt x="84" y="681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87" y="658"/>
                      <a:pt x="90" y="644"/>
                      <a:pt x="102" y="617"/>
                    </a:cubicBezTo>
                    <a:cubicBezTo>
                      <a:pt x="111" y="596"/>
                      <a:pt x="115" y="583"/>
                      <a:pt x="117" y="558"/>
                    </a:cubicBezTo>
                    <a:cubicBezTo>
                      <a:pt x="118" y="547"/>
                      <a:pt x="123" y="530"/>
                      <a:pt x="127" y="511"/>
                    </a:cubicBezTo>
                    <a:cubicBezTo>
                      <a:pt x="132" y="489"/>
                      <a:pt x="138" y="467"/>
                      <a:pt x="138" y="453"/>
                    </a:cubicBezTo>
                    <a:cubicBezTo>
                      <a:pt x="139" y="441"/>
                      <a:pt x="141" y="417"/>
                      <a:pt x="143" y="392"/>
                    </a:cubicBezTo>
                    <a:cubicBezTo>
                      <a:pt x="143" y="388"/>
                      <a:pt x="144" y="384"/>
                      <a:pt x="144" y="380"/>
                    </a:cubicBezTo>
                    <a:cubicBezTo>
                      <a:pt x="144" y="380"/>
                      <a:pt x="144" y="380"/>
                      <a:pt x="144" y="380"/>
                    </a:cubicBezTo>
                    <a:cubicBezTo>
                      <a:pt x="144" y="380"/>
                      <a:pt x="146" y="365"/>
                      <a:pt x="145" y="365"/>
                    </a:cubicBezTo>
                    <a:cubicBezTo>
                      <a:pt x="147" y="346"/>
                      <a:pt x="148" y="329"/>
                      <a:pt x="149" y="318"/>
                    </a:cubicBezTo>
                    <a:cubicBezTo>
                      <a:pt x="152" y="262"/>
                      <a:pt x="184" y="182"/>
                      <a:pt x="214" y="172"/>
                    </a:cubicBezTo>
                    <a:cubicBezTo>
                      <a:pt x="217" y="171"/>
                      <a:pt x="220" y="170"/>
                      <a:pt x="224" y="168"/>
                    </a:cubicBezTo>
                    <a:cubicBezTo>
                      <a:pt x="214" y="180"/>
                      <a:pt x="201" y="209"/>
                      <a:pt x="194" y="238"/>
                    </a:cubicBezTo>
                    <a:cubicBezTo>
                      <a:pt x="180" y="259"/>
                      <a:pt x="168" y="290"/>
                      <a:pt x="166" y="333"/>
                    </a:cubicBezTo>
                    <a:cubicBezTo>
                      <a:pt x="165" y="346"/>
                      <a:pt x="165" y="346"/>
                      <a:pt x="165" y="346"/>
                    </a:cubicBezTo>
                    <a:cubicBezTo>
                      <a:pt x="163" y="382"/>
                      <a:pt x="160" y="441"/>
                      <a:pt x="152" y="482"/>
                    </a:cubicBezTo>
                    <a:cubicBezTo>
                      <a:pt x="150" y="496"/>
                      <a:pt x="148" y="515"/>
                      <a:pt x="146" y="535"/>
                    </a:cubicBezTo>
                    <a:cubicBezTo>
                      <a:pt x="142" y="580"/>
                      <a:pt x="137" y="635"/>
                      <a:pt x="120" y="670"/>
                    </a:cubicBezTo>
                    <a:cubicBezTo>
                      <a:pt x="117" y="677"/>
                      <a:pt x="113" y="685"/>
                      <a:pt x="110" y="693"/>
                    </a:cubicBezTo>
                    <a:cubicBezTo>
                      <a:pt x="110" y="693"/>
                      <a:pt x="109" y="694"/>
                      <a:pt x="109" y="694"/>
                    </a:cubicBezTo>
                    <a:cubicBezTo>
                      <a:pt x="89" y="753"/>
                      <a:pt x="77" y="849"/>
                      <a:pt x="75" y="887"/>
                    </a:cubicBezTo>
                    <a:cubicBezTo>
                      <a:pt x="73" y="897"/>
                      <a:pt x="73" y="908"/>
                      <a:pt x="73" y="918"/>
                    </a:cubicBezTo>
                    <a:cubicBezTo>
                      <a:pt x="74" y="929"/>
                      <a:pt x="74" y="939"/>
                      <a:pt x="72" y="950"/>
                    </a:cubicBezTo>
                    <a:cubicBezTo>
                      <a:pt x="67" y="970"/>
                      <a:pt x="55" y="982"/>
                      <a:pt x="41" y="994"/>
                    </a:cubicBezTo>
                    <a:cubicBezTo>
                      <a:pt x="36" y="999"/>
                      <a:pt x="31" y="1004"/>
                      <a:pt x="26" y="1009"/>
                    </a:cubicBezTo>
                    <a:cubicBezTo>
                      <a:pt x="26" y="1010"/>
                      <a:pt x="26" y="1011"/>
                      <a:pt x="26" y="1012"/>
                    </a:cubicBezTo>
                    <a:cubicBezTo>
                      <a:pt x="27" y="1012"/>
                      <a:pt x="28" y="1012"/>
                      <a:pt x="28" y="1011"/>
                    </a:cubicBezTo>
                    <a:cubicBezTo>
                      <a:pt x="33" y="1006"/>
                      <a:pt x="38" y="1001"/>
                      <a:pt x="43" y="996"/>
                    </a:cubicBezTo>
                    <a:cubicBezTo>
                      <a:pt x="57" y="984"/>
                      <a:pt x="70" y="972"/>
                      <a:pt x="74" y="951"/>
                    </a:cubicBezTo>
                    <a:cubicBezTo>
                      <a:pt x="77" y="940"/>
                      <a:pt x="77" y="929"/>
                      <a:pt x="76" y="918"/>
                    </a:cubicBezTo>
                    <a:cubicBezTo>
                      <a:pt x="76" y="907"/>
                      <a:pt x="76" y="897"/>
                      <a:pt x="78" y="887"/>
                    </a:cubicBezTo>
                    <a:cubicBezTo>
                      <a:pt x="80" y="853"/>
                      <a:pt x="90" y="770"/>
                      <a:pt x="107" y="711"/>
                    </a:cubicBezTo>
                    <a:cubicBezTo>
                      <a:pt x="106" y="721"/>
                      <a:pt x="106" y="730"/>
                      <a:pt x="106" y="738"/>
                    </a:cubicBezTo>
                    <a:cubicBezTo>
                      <a:pt x="106" y="751"/>
                      <a:pt x="106" y="763"/>
                      <a:pt x="104" y="775"/>
                    </a:cubicBezTo>
                    <a:cubicBezTo>
                      <a:pt x="104" y="776"/>
                      <a:pt x="104" y="777"/>
                      <a:pt x="105" y="777"/>
                    </a:cubicBezTo>
                    <a:cubicBezTo>
                      <a:pt x="106" y="777"/>
                      <a:pt x="107" y="777"/>
                      <a:pt x="107" y="776"/>
                    </a:cubicBezTo>
                    <a:cubicBezTo>
                      <a:pt x="109" y="763"/>
                      <a:pt x="109" y="751"/>
                      <a:pt x="109" y="738"/>
                    </a:cubicBezTo>
                    <a:cubicBezTo>
                      <a:pt x="109" y="725"/>
                      <a:pt x="109" y="712"/>
                      <a:pt x="112" y="696"/>
                    </a:cubicBezTo>
                    <a:cubicBezTo>
                      <a:pt x="112" y="696"/>
                      <a:pt x="112" y="696"/>
                      <a:pt x="112" y="696"/>
                    </a:cubicBezTo>
                    <a:cubicBezTo>
                      <a:pt x="115" y="687"/>
                      <a:pt x="119" y="679"/>
                      <a:pt x="123" y="671"/>
                    </a:cubicBezTo>
                    <a:cubicBezTo>
                      <a:pt x="130" y="656"/>
                      <a:pt x="135" y="638"/>
                      <a:pt x="139" y="618"/>
                    </a:cubicBezTo>
                    <a:cubicBezTo>
                      <a:pt x="139" y="621"/>
                      <a:pt x="140" y="624"/>
                      <a:pt x="140" y="628"/>
                    </a:cubicBezTo>
                    <a:cubicBezTo>
                      <a:pt x="142" y="633"/>
                      <a:pt x="143" y="639"/>
                      <a:pt x="143" y="646"/>
                    </a:cubicBezTo>
                    <a:cubicBezTo>
                      <a:pt x="144" y="655"/>
                      <a:pt x="144" y="664"/>
                      <a:pt x="143" y="674"/>
                    </a:cubicBezTo>
                    <a:cubicBezTo>
                      <a:pt x="143" y="681"/>
                      <a:pt x="143" y="688"/>
                      <a:pt x="143" y="696"/>
                    </a:cubicBezTo>
                    <a:cubicBezTo>
                      <a:pt x="143" y="696"/>
                      <a:pt x="143" y="696"/>
                      <a:pt x="143" y="696"/>
                    </a:cubicBezTo>
                    <a:cubicBezTo>
                      <a:pt x="135" y="727"/>
                      <a:pt x="127" y="772"/>
                      <a:pt x="118" y="817"/>
                    </a:cubicBezTo>
                    <a:cubicBezTo>
                      <a:pt x="106" y="874"/>
                      <a:pt x="94" y="933"/>
                      <a:pt x="85" y="970"/>
                    </a:cubicBezTo>
                    <a:cubicBezTo>
                      <a:pt x="85" y="970"/>
                      <a:pt x="85" y="970"/>
                      <a:pt x="85" y="970"/>
                    </a:cubicBezTo>
                    <a:cubicBezTo>
                      <a:pt x="79" y="989"/>
                      <a:pt x="79" y="989"/>
                      <a:pt x="79" y="989"/>
                    </a:cubicBezTo>
                    <a:cubicBezTo>
                      <a:pt x="71" y="1004"/>
                      <a:pt x="60" y="1013"/>
                      <a:pt x="48" y="1023"/>
                    </a:cubicBezTo>
                    <a:cubicBezTo>
                      <a:pt x="42" y="1029"/>
                      <a:pt x="35" y="1034"/>
                      <a:pt x="30" y="1040"/>
                    </a:cubicBezTo>
                    <a:cubicBezTo>
                      <a:pt x="16" y="1057"/>
                      <a:pt x="9" y="1075"/>
                      <a:pt x="4" y="1090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0" y="1101"/>
                      <a:pt x="0" y="1102"/>
                      <a:pt x="1" y="1102"/>
                    </a:cubicBezTo>
                    <a:cubicBezTo>
                      <a:pt x="2" y="1102"/>
                      <a:pt x="3" y="1102"/>
                      <a:pt x="3" y="1101"/>
                    </a:cubicBezTo>
                    <a:cubicBezTo>
                      <a:pt x="7" y="1091"/>
                      <a:pt x="7" y="1091"/>
                      <a:pt x="7" y="1091"/>
                    </a:cubicBezTo>
                    <a:cubicBezTo>
                      <a:pt x="12" y="1077"/>
                      <a:pt x="19" y="1058"/>
                      <a:pt x="32" y="1042"/>
                    </a:cubicBezTo>
                    <a:cubicBezTo>
                      <a:pt x="37" y="1036"/>
                      <a:pt x="44" y="1031"/>
                      <a:pt x="50" y="1025"/>
                    </a:cubicBezTo>
                    <a:cubicBezTo>
                      <a:pt x="59" y="1018"/>
                      <a:pt x="69" y="1010"/>
                      <a:pt x="76" y="999"/>
                    </a:cubicBezTo>
                    <a:cubicBezTo>
                      <a:pt x="73" y="1010"/>
                      <a:pt x="71" y="1020"/>
                      <a:pt x="68" y="1030"/>
                    </a:cubicBezTo>
                    <a:cubicBezTo>
                      <a:pt x="68" y="1031"/>
                      <a:pt x="68" y="1031"/>
                      <a:pt x="68" y="1031"/>
                    </a:cubicBezTo>
                    <a:cubicBezTo>
                      <a:pt x="68" y="1033"/>
                      <a:pt x="68" y="1033"/>
                      <a:pt x="68" y="1033"/>
                    </a:cubicBezTo>
                    <a:cubicBezTo>
                      <a:pt x="63" y="1057"/>
                      <a:pt x="60" y="1080"/>
                      <a:pt x="59" y="1104"/>
                    </a:cubicBezTo>
                    <a:cubicBezTo>
                      <a:pt x="59" y="1112"/>
                      <a:pt x="62" y="1129"/>
                      <a:pt x="64" y="1146"/>
                    </a:cubicBezTo>
                    <a:cubicBezTo>
                      <a:pt x="66" y="1160"/>
                      <a:pt x="68" y="1173"/>
                      <a:pt x="68" y="1180"/>
                    </a:cubicBezTo>
                    <a:cubicBezTo>
                      <a:pt x="68" y="1181"/>
                      <a:pt x="69" y="1181"/>
                      <a:pt x="70" y="1181"/>
                    </a:cubicBezTo>
                    <a:cubicBezTo>
                      <a:pt x="71" y="1181"/>
                      <a:pt x="71" y="1181"/>
                      <a:pt x="71" y="1180"/>
                    </a:cubicBezTo>
                    <a:cubicBezTo>
                      <a:pt x="71" y="1172"/>
                      <a:pt x="69" y="1160"/>
                      <a:pt x="67" y="1146"/>
                    </a:cubicBezTo>
                    <a:cubicBezTo>
                      <a:pt x="65" y="1129"/>
                      <a:pt x="62" y="1112"/>
                      <a:pt x="62" y="1104"/>
                    </a:cubicBezTo>
                    <a:cubicBezTo>
                      <a:pt x="63" y="1089"/>
                      <a:pt x="64" y="1075"/>
                      <a:pt x="66" y="1060"/>
                    </a:cubicBezTo>
                    <a:cubicBezTo>
                      <a:pt x="66" y="1061"/>
                      <a:pt x="66" y="1062"/>
                      <a:pt x="66" y="1064"/>
                    </a:cubicBezTo>
                    <a:cubicBezTo>
                      <a:pt x="66" y="1070"/>
                      <a:pt x="67" y="1075"/>
                      <a:pt x="69" y="1081"/>
                    </a:cubicBezTo>
                    <a:cubicBezTo>
                      <a:pt x="69" y="1081"/>
                      <a:pt x="69" y="1082"/>
                      <a:pt x="69" y="1082"/>
                    </a:cubicBezTo>
                    <a:cubicBezTo>
                      <a:pt x="69" y="1082"/>
                      <a:pt x="69" y="1082"/>
                      <a:pt x="69" y="1083"/>
                    </a:cubicBezTo>
                    <a:cubicBezTo>
                      <a:pt x="70" y="1085"/>
                      <a:pt x="70" y="1088"/>
                      <a:pt x="71" y="1091"/>
                    </a:cubicBezTo>
                    <a:cubicBezTo>
                      <a:pt x="72" y="1096"/>
                      <a:pt x="74" y="1102"/>
                      <a:pt x="75" y="1108"/>
                    </a:cubicBezTo>
                    <a:cubicBezTo>
                      <a:pt x="77" y="1121"/>
                      <a:pt x="80" y="1131"/>
                      <a:pt x="83" y="1143"/>
                    </a:cubicBezTo>
                    <a:cubicBezTo>
                      <a:pt x="85" y="1149"/>
                      <a:pt x="85" y="1149"/>
                      <a:pt x="85" y="1149"/>
                    </a:cubicBezTo>
                    <a:cubicBezTo>
                      <a:pt x="86" y="1153"/>
                      <a:pt x="86" y="1157"/>
                      <a:pt x="86" y="1162"/>
                    </a:cubicBezTo>
                    <a:cubicBezTo>
                      <a:pt x="86" y="1162"/>
                      <a:pt x="86" y="1162"/>
                      <a:pt x="86" y="1162"/>
                    </a:cubicBezTo>
                    <a:cubicBezTo>
                      <a:pt x="86" y="1162"/>
                      <a:pt x="86" y="1163"/>
                      <a:pt x="86" y="1163"/>
                    </a:cubicBezTo>
                    <a:cubicBezTo>
                      <a:pt x="86" y="1164"/>
                      <a:pt x="86" y="1164"/>
                      <a:pt x="86" y="1165"/>
                    </a:cubicBezTo>
                    <a:cubicBezTo>
                      <a:pt x="86" y="1172"/>
                      <a:pt x="86" y="1178"/>
                      <a:pt x="89" y="1183"/>
                    </a:cubicBezTo>
                    <a:cubicBezTo>
                      <a:pt x="89" y="1184"/>
                      <a:pt x="90" y="1184"/>
                      <a:pt x="91" y="1184"/>
                    </a:cubicBezTo>
                    <a:cubicBezTo>
                      <a:pt x="91" y="1183"/>
                      <a:pt x="92" y="1183"/>
                      <a:pt x="91" y="1182"/>
                    </a:cubicBezTo>
                    <a:cubicBezTo>
                      <a:pt x="89" y="1177"/>
                      <a:pt x="89" y="1171"/>
                      <a:pt x="89" y="1165"/>
                    </a:cubicBezTo>
                    <a:cubicBezTo>
                      <a:pt x="89" y="1164"/>
                      <a:pt x="89" y="1163"/>
                      <a:pt x="89" y="1162"/>
                    </a:cubicBezTo>
                    <a:cubicBezTo>
                      <a:pt x="93" y="1151"/>
                      <a:pt x="93" y="1151"/>
                      <a:pt x="93" y="1151"/>
                    </a:cubicBezTo>
                    <a:cubicBezTo>
                      <a:pt x="95" y="1143"/>
                      <a:pt x="97" y="1135"/>
                      <a:pt x="102" y="1130"/>
                    </a:cubicBezTo>
                    <a:cubicBezTo>
                      <a:pt x="102" y="1131"/>
                      <a:pt x="102" y="1133"/>
                      <a:pt x="102" y="1135"/>
                    </a:cubicBezTo>
                    <a:cubicBezTo>
                      <a:pt x="103" y="1160"/>
                      <a:pt x="103" y="1170"/>
                      <a:pt x="102" y="1176"/>
                    </a:cubicBezTo>
                    <a:cubicBezTo>
                      <a:pt x="102" y="1177"/>
                      <a:pt x="103" y="1178"/>
                      <a:pt x="104" y="1178"/>
                    </a:cubicBezTo>
                    <a:cubicBezTo>
                      <a:pt x="105" y="1178"/>
                      <a:pt x="105" y="1177"/>
                      <a:pt x="105" y="1176"/>
                    </a:cubicBezTo>
                    <a:cubicBezTo>
                      <a:pt x="106" y="1170"/>
                      <a:pt x="106" y="1160"/>
                      <a:pt x="105" y="1135"/>
                    </a:cubicBezTo>
                    <a:cubicBezTo>
                      <a:pt x="105" y="1122"/>
                      <a:pt x="109" y="1109"/>
                      <a:pt x="112" y="1097"/>
                    </a:cubicBezTo>
                    <a:cubicBezTo>
                      <a:pt x="114" y="1093"/>
                      <a:pt x="115" y="1088"/>
                      <a:pt x="117" y="1083"/>
                    </a:cubicBezTo>
                    <a:cubicBezTo>
                      <a:pt x="118" y="1080"/>
                      <a:pt x="119" y="1077"/>
                      <a:pt x="119" y="1075"/>
                    </a:cubicBezTo>
                    <a:cubicBezTo>
                      <a:pt x="120" y="1079"/>
                      <a:pt x="122" y="1084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4" y="1092"/>
                      <a:pt x="124" y="1094"/>
                      <a:pt x="125" y="1096"/>
                    </a:cubicBezTo>
                    <a:cubicBezTo>
                      <a:pt x="127" y="1107"/>
                      <a:pt x="124" y="1119"/>
                      <a:pt x="121" y="1130"/>
                    </a:cubicBezTo>
                    <a:cubicBezTo>
                      <a:pt x="118" y="1144"/>
                      <a:pt x="114" y="1158"/>
                      <a:pt x="118" y="1170"/>
                    </a:cubicBezTo>
                    <a:cubicBezTo>
                      <a:pt x="118" y="1170"/>
                      <a:pt x="119" y="1171"/>
                      <a:pt x="120" y="1171"/>
                    </a:cubicBezTo>
                    <a:cubicBezTo>
                      <a:pt x="121" y="1170"/>
                      <a:pt x="121" y="1169"/>
                      <a:pt x="121" y="1169"/>
                    </a:cubicBezTo>
                    <a:cubicBezTo>
                      <a:pt x="117" y="1157"/>
                      <a:pt x="121" y="1144"/>
                      <a:pt x="124" y="1131"/>
                    </a:cubicBezTo>
                    <a:cubicBezTo>
                      <a:pt x="126" y="1124"/>
                      <a:pt x="127" y="1117"/>
                      <a:pt x="128" y="1109"/>
                    </a:cubicBezTo>
                    <a:cubicBezTo>
                      <a:pt x="133" y="1129"/>
                      <a:pt x="136" y="1147"/>
                      <a:pt x="134" y="1157"/>
                    </a:cubicBezTo>
                    <a:cubicBezTo>
                      <a:pt x="134" y="1158"/>
                      <a:pt x="134" y="1158"/>
                      <a:pt x="135" y="1159"/>
                    </a:cubicBezTo>
                    <a:cubicBezTo>
                      <a:pt x="136" y="1159"/>
                      <a:pt x="137" y="1158"/>
                      <a:pt x="137" y="1157"/>
                    </a:cubicBezTo>
                    <a:cubicBezTo>
                      <a:pt x="139" y="1145"/>
                      <a:pt x="134" y="1119"/>
                      <a:pt x="128" y="1096"/>
                    </a:cubicBezTo>
                    <a:cubicBezTo>
                      <a:pt x="128" y="1094"/>
                      <a:pt x="127" y="1091"/>
                      <a:pt x="126" y="1089"/>
                    </a:cubicBezTo>
                    <a:cubicBezTo>
                      <a:pt x="125" y="1083"/>
                      <a:pt x="123" y="1077"/>
                      <a:pt x="122" y="1072"/>
                    </a:cubicBezTo>
                    <a:cubicBezTo>
                      <a:pt x="122" y="1072"/>
                      <a:pt x="121" y="1072"/>
                      <a:pt x="121" y="1072"/>
                    </a:cubicBezTo>
                    <a:cubicBezTo>
                      <a:pt x="121" y="1072"/>
                      <a:pt x="121" y="1072"/>
                      <a:pt x="121" y="1072"/>
                    </a:cubicBezTo>
                    <a:cubicBezTo>
                      <a:pt x="129" y="1068"/>
                      <a:pt x="132" y="1060"/>
                      <a:pt x="135" y="1052"/>
                    </a:cubicBezTo>
                    <a:cubicBezTo>
                      <a:pt x="136" y="1049"/>
                      <a:pt x="136" y="1049"/>
                      <a:pt x="136" y="1049"/>
                    </a:cubicBezTo>
                    <a:cubicBezTo>
                      <a:pt x="136" y="1052"/>
                      <a:pt x="136" y="1054"/>
                      <a:pt x="136" y="1056"/>
                    </a:cubicBezTo>
                    <a:cubicBezTo>
                      <a:pt x="137" y="1062"/>
                      <a:pt x="140" y="1068"/>
                      <a:pt x="142" y="1073"/>
                    </a:cubicBezTo>
                    <a:cubicBezTo>
                      <a:pt x="145" y="1082"/>
                      <a:pt x="148" y="1091"/>
                      <a:pt x="147" y="1101"/>
                    </a:cubicBezTo>
                    <a:cubicBezTo>
                      <a:pt x="147" y="1102"/>
                      <a:pt x="148" y="1103"/>
                      <a:pt x="149" y="1103"/>
                    </a:cubicBezTo>
                    <a:cubicBezTo>
                      <a:pt x="149" y="1103"/>
                      <a:pt x="150" y="1102"/>
                      <a:pt x="150" y="1101"/>
                    </a:cubicBezTo>
                    <a:cubicBezTo>
                      <a:pt x="151" y="1091"/>
                      <a:pt x="147" y="1081"/>
                      <a:pt x="144" y="1072"/>
                    </a:cubicBezTo>
                    <a:cubicBezTo>
                      <a:pt x="142" y="1067"/>
                      <a:pt x="140" y="1061"/>
                      <a:pt x="139" y="1055"/>
                    </a:cubicBezTo>
                    <a:cubicBezTo>
                      <a:pt x="138" y="1048"/>
                      <a:pt x="138" y="1040"/>
                      <a:pt x="138" y="1033"/>
                    </a:cubicBezTo>
                    <a:cubicBezTo>
                      <a:pt x="138" y="1032"/>
                      <a:pt x="138" y="1032"/>
                      <a:pt x="138" y="1031"/>
                    </a:cubicBezTo>
                    <a:cubicBezTo>
                      <a:pt x="139" y="1034"/>
                      <a:pt x="140" y="1038"/>
                      <a:pt x="142" y="1040"/>
                    </a:cubicBezTo>
                    <a:cubicBezTo>
                      <a:pt x="144" y="1043"/>
                      <a:pt x="146" y="1046"/>
                      <a:pt x="149" y="1048"/>
                    </a:cubicBezTo>
                    <a:cubicBezTo>
                      <a:pt x="153" y="1052"/>
                      <a:pt x="156" y="1055"/>
                      <a:pt x="156" y="1060"/>
                    </a:cubicBezTo>
                    <a:cubicBezTo>
                      <a:pt x="156" y="1061"/>
                      <a:pt x="157" y="1061"/>
                      <a:pt x="158" y="1061"/>
                    </a:cubicBezTo>
                    <a:cubicBezTo>
                      <a:pt x="159" y="1061"/>
                      <a:pt x="159" y="1061"/>
                      <a:pt x="159" y="1060"/>
                    </a:cubicBezTo>
                    <a:cubicBezTo>
                      <a:pt x="159" y="1053"/>
                      <a:pt x="155" y="1050"/>
                      <a:pt x="151" y="1046"/>
                    </a:cubicBezTo>
                    <a:cubicBezTo>
                      <a:pt x="149" y="1044"/>
                      <a:pt x="146" y="1042"/>
                      <a:pt x="144" y="1039"/>
                    </a:cubicBezTo>
                    <a:cubicBezTo>
                      <a:pt x="142" y="1034"/>
                      <a:pt x="141" y="1028"/>
                      <a:pt x="140" y="1022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3"/>
                      <a:pt x="138" y="1011"/>
                      <a:pt x="137" y="1009"/>
                    </a:cubicBezTo>
                    <a:cubicBezTo>
                      <a:pt x="132" y="986"/>
                      <a:pt x="132" y="986"/>
                      <a:pt x="132" y="986"/>
                    </a:cubicBezTo>
                    <a:cubicBezTo>
                      <a:pt x="129" y="975"/>
                      <a:pt x="126" y="964"/>
                      <a:pt x="124" y="953"/>
                    </a:cubicBezTo>
                    <a:cubicBezTo>
                      <a:pt x="124" y="948"/>
                      <a:pt x="125" y="944"/>
                      <a:pt x="126" y="940"/>
                    </a:cubicBezTo>
                    <a:cubicBezTo>
                      <a:pt x="128" y="935"/>
                      <a:pt x="129" y="931"/>
                      <a:pt x="127" y="925"/>
                    </a:cubicBezTo>
                    <a:cubicBezTo>
                      <a:pt x="127" y="924"/>
                      <a:pt x="127" y="924"/>
                      <a:pt x="127" y="924"/>
                    </a:cubicBezTo>
                    <a:cubicBezTo>
                      <a:pt x="128" y="921"/>
                      <a:pt x="130" y="917"/>
                      <a:pt x="131" y="913"/>
                    </a:cubicBezTo>
                    <a:cubicBezTo>
                      <a:pt x="143" y="882"/>
                      <a:pt x="158" y="842"/>
                      <a:pt x="169" y="803"/>
                    </a:cubicBezTo>
                    <a:cubicBezTo>
                      <a:pt x="178" y="768"/>
                      <a:pt x="189" y="711"/>
                      <a:pt x="194" y="680"/>
                    </a:cubicBezTo>
                    <a:cubicBezTo>
                      <a:pt x="196" y="669"/>
                      <a:pt x="197" y="662"/>
                      <a:pt x="198" y="660"/>
                    </a:cubicBezTo>
                    <a:cubicBezTo>
                      <a:pt x="220" y="581"/>
                      <a:pt x="214" y="448"/>
                      <a:pt x="209" y="406"/>
                    </a:cubicBezTo>
                    <a:cubicBezTo>
                      <a:pt x="202" y="360"/>
                      <a:pt x="210" y="320"/>
                      <a:pt x="233" y="270"/>
                    </a:cubicBezTo>
                    <a:cubicBezTo>
                      <a:pt x="238" y="260"/>
                      <a:pt x="252" y="231"/>
                      <a:pt x="263" y="223"/>
                    </a:cubicBezTo>
                    <a:cubicBezTo>
                      <a:pt x="264" y="222"/>
                      <a:pt x="264" y="222"/>
                      <a:pt x="265" y="221"/>
                    </a:cubicBezTo>
                    <a:cubicBezTo>
                      <a:pt x="284" y="216"/>
                      <a:pt x="328" y="166"/>
                      <a:pt x="335" y="154"/>
                    </a:cubicBezTo>
                    <a:cubicBezTo>
                      <a:pt x="339" y="149"/>
                      <a:pt x="349" y="140"/>
                      <a:pt x="360" y="132"/>
                    </a:cubicBezTo>
                    <a:cubicBezTo>
                      <a:pt x="360" y="132"/>
                      <a:pt x="361" y="132"/>
                      <a:pt x="361" y="132"/>
                    </a:cubicBezTo>
                    <a:cubicBezTo>
                      <a:pt x="371" y="126"/>
                      <a:pt x="400" y="127"/>
                      <a:pt x="422" y="128"/>
                    </a:cubicBezTo>
                    <a:cubicBezTo>
                      <a:pt x="434" y="128"/>
                      <a:pt x="444" y="129"/>
                      <a:pt x="449" y="128"/>
                    </a:cubicBezTo>
                    <a:cubicBezTo>
                      <a:pt x="450" y="128"/>
                      <a:pt x="450" y="127"/>
                      <a:pt x="450" y="126"/>
                    </a:cubicBezTo>
                    <a:close/>
                    <a:moveTo>
                      <a:pt x="359" y="112"/>
                    </a:moveTo>
                    <a:cubicBezTo>
                      <a:pt x="356" y="115"/>
                      <a:pt x="352" y="118"/>
                      <a:pt x="349" y="120"/>
                    </a:cubicBezTo>
                    <a:cubicBezTo>
                      <a:pt x="338" y="128"/>
                      <a:pt x="328" y="136"/>
                      <a:pt x="319" y="143"/>
                    </a:cubicBezTo>
                    <a:cubicBezTo>
                      <a:pt x="325" y="136"/>
                      <a:pt x="333" y="126"/>
                      <a:pt x="339" y="118"/>
                    </a:cubicBezTo>
                    <a:cubicBezTo>
                      <a:pt x="346" y="115"/>
                      <a:pt x="354" y="113"/>
                      <a:pt x="359" y="112"/>
                    </a:cubicBezTo>
                    <a:close/>
                    <a:moveTo>
                      <a:pt x="345" y="103"/>
                    </a:moveTo>
                    <a:cubicBezTo>
                      <a:pt x="343" y="106"/>
                      <a:pt x="340" y="111"/>
                      <a:pt x="337" y="115"/>
                    </a:cubicBezTo>
                    <a:cubicBezTo>
                      <a:pt x="337" y="115"/>
                      <a:pt x="336" y="116"/>
                      <a:pt x="336" y="116"/>
                    </a:cubicBezTo>
                    <a:cubicBezTo>
                      <a:pt x="335" y="116"/>
                      <a:pt x="335" y="117"/>
                      <a:pt x="335" y="118"/>
                    </a:cubicBezTo>
                    <a:cubicBezTo>
                      <a:pt x="335" y="117"/>
                      <a:pt x="334" y="117"/>
                      <a:pt x="333" y="117"/>
                    </a:cubicBezTo>
                    <a:cubicBezTo>
                      <a:pt x="327" y="120"/>
                      <a:pt x="314" y="125"/>
                      <a:pt x="303" y="128"/>
                    </a:cubicBezTo>
                    <a:cubicBezTo>
                      <a:pt x="318" y="120"/>
                      <a:pt x="332" y="111"/>
                      <a:pt x="345" y="103"/>
                    </a:cubicBezTo>
                    <a:close/>
                    <a:moveTo>
                      <a:pt x="230" y="166"/>
                    </a:moveTo>
                    <a:cubicBezTo>
                      <a:pt x="230" y="166"/>
                      <a:pt x="230" y="166"/>
                      <a:pt x="230" y="165"/>
                    </a:cubicBezTo>
                    <a:cubicBezTo>
                      <a:pt x="246" y="158"/>
                      <a:pt x="268" y="147"/>
                      <a:pt x="290" y="135"/>
                    </a:cubicBezTo>
                    <a:cubicBezTo>
                      <a:pt x="298" y="133"/>
                      <a:pt x="322" y="126"/>
                      <a:pt x="333" y="120"/>
                    </a:cubicBezTo>
                    <a:cubicBezTo>
                      <a:pt x="324" y="132"/>
                      <a:pt x="314" y="146"/>
                      <a:pt x="308" y="152"/>
                    </a:cubicBezTo>
                    <a:cubicBezTo>
                      <a:pt x="307" y="152"/>
                      <a:pt x="307" y="152"/>
                      <a:pt x="307" y="152"/>
                    </a:cubicBezTo>
                    <a:cubicBezTo>
                      <a:pt x="298" y="159"/>
                      <a:pt x="290" y="165"/>
                      <a:pt x="284" y="168"/>
                    </a:cubicBezTo>
                    <a:cubicBezTo>
                      <a:pt x="270" y="177"/>
                      <a:pt x="258" y="184"/>
                      <a:pt x="249" y="189"/>
                    </a:cubicBezTo>
                    <a:cubicBezTo>
                      <a:pt x="243" y="193"/>
                      <a:pt x="238" y="195"/>
                      <a:pt x="235" y="198"/>
                    </a:cubicBezTo>
                    <a:cubicBezTo>
                      <a:pt x="230" y="200"/>
                      <a:pt x="214" y="210"/>
                      <a:pt x="199" y="230"/>
                    </a:cubicBezTo>
                    <a:cubicBezTo>
                      <a:pt x="208" y="200"/>
                      <a:pt x="221" y="173"/>
                      <a:pt x="230" y="166"/>
                    </a:cubicBezTo>
                    <a:close/>
                    <a:moveTo>
                      <a:pt x="197" y="239"/>
                    </a:moveTo>
                    <a:cubicBezTo>
                      <a:pt x="213" y="214"/>
                      <a:pt x="231" y="203"/>
                      <a:pt x="236" y="200"/>
                    </a:cubicBezTo>
                    <a:cubicBezTo>
                      <a:pt x="240" y="198"/>
                      <a:pt x="245" y="195"/>
                      <a:pt x="251" y="192"/>
                    </a:cubicBezTo>
                    <a:cubicBezTo>
                      <a:pt x="257" y="188"/>
                      <a:pt x="264" y="184"/>
                      <a:pt x="272" y="180"/>
                    </a:cubicBezTo>
                    <a:cubicBezTo>
                      <a:pt x="265" y="189"/>
                      <a:pt x="265" y="189"/>
                      <a:pt x="265" y="189"/>
                    </a:cubicBezTo>
                    <a:cubicBezTo>
                      <a:pt x="261" y="195"/>
                      <a:pt x="257" y="201"/>
                      <a:pt x="252" y="207"/>
                    </a:cubicBezTo>
                    <a:cubicBezTo>
                      <a:pt x="245" y="214"/>
                      <a:pt x="245" y="214"/>
                      <a:pt x="245" y="214"/>
                    </a:cubicBezTo>
                    <a:cubicBezTo>
                      <a:pt x="235" y="224"/>
                      <a:pt x="222" y="236"/>
                      <a:pt x="223" y="251"/>
                    </a:cubicBezTo>
                    <a:cubicBezTo>
                      <a:pt x="218" y="257"/>
                      <a:pt x="213" y="263"/>
                      <a:pt x="209" y="270"/>
                    </a:cubicBezTo>
                    <a:cubicBezTo>
                      <a:pt x="201" y="281"/>
                      <a:pt x="195" y="290"/>
                      <a:pt x="191" y="299"/>
                    </a:cubicBezTo>
                    <a:cubicBezTo>
                      <a:pt x="188" y="282"/>
                      <a:pt x="191" y="260"/>
                      <a:pt x="197" y="239"/>
                    </a:cubicBezTo>
                    <a:close/>
                    <a:moveTo>
                      <a:pt x="143" y="627"/>
                    </a:moveTo>
                    <a:cubicBezTo>
                      <a:pt x="142" y="621"/>
                      <a:pt x="141" y="615"/>
                      <a:pt x="141" y="609"/>
                    </a:cubicBezTo>
                    <a:cubicBezTo>
                      <a:pt x="141" y="609"/>
                      <a:pt x="141" y="609"/>
                      <a:pt x="141" y="608"/>
                    </a:cubicBezTo>
                    <a:cubicBezTo>
                      <a:pt x="145" y="584"/>
                      <a:pt x="147" y="558"/>
                      <a:pt x="149" y="535"/>
                    </a:cubicBezTo>
                    <a:cubicBezTo>
                      <a:pt x="151" y="515"/>
                      <a:pt x="153" y="497"/>
                      <a:pt x="155" y="483"/>
                    </a:cubicBezTo>
                    <a:cubicBezTo>
                      <a:pt x="163" y="441"/>
                      <a:pt x="166" y="382"/>
                      <a:pt x="168" y="347"/>
                    </a:cubicBezTo>
                    <a:cubicBezTo>
                      <a:pt x="169" y="333"/>
                      <a:pt x="169" y="333"/>
                      <a:pt x="169" y="333"/>
                    </a:cubicBezTo>
                    <a:cubicBezTo>
                      <a:pt x="171" y="296"/>
                      <a:pt x="180" y="268"/>
                      <a:pt x="192" y="248"/>
                    </a:cubicBezTo>
                    <a:cubicBezTo>
                      <a:pt x="187" y="268"/>
                      <a:pt x="185" y="289"/>
                      <a:pt x="189" y="304"/>
                    </a:cubicBezTo>
                    <a:cubicBezTo>
                      <a:pt x="183" y="319"/>
                      <a:pt x="179" y="338"/>
                      <a:pt x="176" y="377"/>
                    </a:cubicBezTo>
                    <a:cubicBezTo>
                      <a:pt x="175" y="394"/>
                      <a:pt x="174" y="419"/>
                      <a:pt x="173" y="447"/>
                    </a:cubicBezTo>
                    <a:cubicBezTo>
                      <a:pt x="170" y="521"/>
                      <a:pt x="166" y="622"/>
                      <a:pt x="152" y="663"/>
                    </a:cubicBezTo>
                    <a:cubicBezTo>
                      <a:pt x="150" y="669"/>
                      <a:pt x="148" y="676"/>
                      <a:pt x="146" y="684"/>
                    </a:cubicBezTo>
                    <a:cubicBezTo>
                      <a:pt x="146" y="681"/>
                      <a:pt x="146" y="677"/>
                      <a:pt x="146" y="674"/>
                    </a:cubicBezTo>
                    <a:cubicBezTo>
                      <a:pt x="147" y="664"/>
                      <a:pt x="147" y="655"/>
                      <a:pt x="146" y="645"/>
                    </a:cubicBezTo>
                    <a:cubicBezTo>
                      <a:pt x="146" y="639"/>
                      <a:pt x="144" y="633"/>
                      <a:pt x="143" y="627"/>
                    </a:cubicBezTo>
                    <a:close/>
                    <a:moveTo>
                      <a:pt x="86" y="972"/>
                    </a:moveTo>
                    <a:cubicBezTo>
                      <a:pt x="86" y="972"/>
                      <a:pt x="86" y="972"/>
                      <a:pt x="86" y="972"/>
                    </a:cubicBezTo>
                    <a:cubicBezTo>
                      <a:pt x="85" y="972"/>
                      <a:pt x="85" y="972"/>
                      <a:pt x="85" y="972"/>
                    </a:cubicBezTo>
                    <a:cubicBezTo>
                      <a:pt x="85" y="972"/>
                      <a:pt x="85" y="972"/>
                      <a:pt x="86" y="972"/>
                    </a:cubicBezTo>
                    <a:close/>
                    <a:moveTo>
                      <a:pt x="85" y="971"/>
                    </a:moveTo>
                    <a:cubicBezTo>
                      <a:pt x="85" y="971"/>
                      <a:pt x="84" y="970"/>
                      <a:pt x="85" y="970"/>
                    </a:cubicBezTo>
                    <a:cubicBezTo>
                      <a:pt x="84" y="970"/>
                      <a:pt x="85" y="971"/>
                      <a:pt x="85" y="971"/>
                    </a:cubicBezTo>
                    <a:close/>
                    <a:moveTo>
                      <a:pt x="112" y="1088"/>
                    </a:moveTo>
                    <a:cubicBezTo>
                      <a:pt x="109" y="1099"/>
                      <a:pt x="109" y="1099"/>
                      <a:pt x="109" y="1099"/>
                    </a:cubicBezTo>
                    <a:cubicBezTo>
                      <a:pt x="108" y="1100"/>
                      <a:pt x="108" y="1100"/>
                      <a:pt x="108" y="1100"/>
                    </a:cubicBezTo>
                    <a:cubicBezTo>
                      <a:pt x="106" y="1108"/>
                      <a:pt x="104" y="1116"/>
                      <a:pt x="103" y="1125"/>
                    </a:cubicBezTo>
                    <a:cubicBezTo>
                      <a:pt x="102" y="1125"/>
                      <a:pt x="102" y="1125"/>
                      <a:pt x="102" y="1125"/>
                    </a:cubicBezTo>
                    <a:cubicBezTo>
                      <a:pt x="95" y="1132"/>
                      <a:pt x="92" y="1141"/>
                      <a:pt x="90" y="1150"/>
                    </a:cubicBezTo>
                    <a:cubicBezTo>
                      <a:pt x="88" y="1154"/>
                      <a:pt x="88" y="1154"/>
                      <a:pt x="88" y="1154"/>
                    </a:cubicBezTo>
                    <a:cubicBezTo>
                      <a:pt x="88" y="1152"/>
                      <a:pt x="88" y="1150"/>
                      <a:pt x="87" y="1148"/>
                    </a:cubicBezTo>
                    <a:cubicBezTo>
                      <a:pt x="86" y="1142"/>
                      <a:pt x="86" y="1142"/>
                      <a:pt x="86" y="1142"/>
                    </a:cubicBezTo>
                    <a:cubicBezTo>
                      <a:pt x="83" y="1131"/>
                      <a:pt x="80" y="1120"/>
                      <a:pt x="78" y="1108"/>
                    </a:cubicBezTo>
                    <a:cubicBezTo>
                      <a:pt x="77" y="1102"/>
                      <a:pt x="75" y="1097"/>
                      <a:pt x="74" y="1091"/>
                    </a:cubicBezTo>
                    <a:cubicBezTo>
                      <a:pt x="76" y="1093"/>
                      <a:pt x="79" y="1095"/>
                      <a:pt x="82" y="1097"/>
                    </a:cubicBezTo>
                    <a:cubicBezTo>
                      <a:pt x="89" y="1100"/>
                      <a:pt x="97" y="1099"/>
                      <a:pt x="104" y="1095"/>
                    </a:cubicBezTo>
                    <a:cubicBezTo>
                      <a:pt x="107" y="1094"/>
                      <a:pt x="110" y="1090"/>
                      <a:pt x="113" y="1085"/>
                    </a:cubicBezTo>
                    <a:cubicBezTo>
                      <a:pt x="113" y="1086"/>
                      <a:pt x="112" y="1087"/>
                      <a:pt x="112" y="1088"/>
                    </a:cubicBezTo>
                    <a:close/>
                    <a:moveTo>
                      <a:pt x="123" y="939"/>
                    </a:moveTo>
                    <a:cubicBezTo>
                      <a:pt x="122" y="943"/>
                      <a:pt x="121" y="947"/>
                      <a:pt x="121" y="953"/>
                    </a:cubicBezTo>
                    <a:cubicBezTo>
                      <a:pt x="123" y="964"/>
                      <a:pt x="126" y="976"/>
                      <a:pt x="129" y="986"/>
                    </a:cubicBezTo>
                    <a:cubicBezTo>
                      <a:pt x="134" y="1010"/>
                      <a:pt x="134" y="1010"/>
                      <a:pt x="134" y="1010"/>
                    </a:cubicBezTo>
                    <a:cubicBezTo>
                      <a:pt x="136" y="1017"/>
                      <a:pt x="136" y="1025"/>
                      <a:pt x="135" y="1033"/>
                    </a:cubicBezTo>
                    <a:cubicBezTo>
                      <a:pt x="135" y="1036"/>
                      <a:pt x="135" y="1039"/>
                      <a:pt x="135" y="1042"/>
                    </a:cubicBezTo>
                    <a:cubicBezTo>
                      <a:pt x="135" y="1042"/>
                      <a:pt x="135" y="1042"/>
                      <a:pt x="135" y="1043"/>
                    </a:cubicBezTo>
                    <a:cubicBezTo>
                      <a:pt x="132" y="1051"/>
                      <a:pt x="132" y="1051"/>
                      <a:pt x="132" y="1051"/>
                    </a:cubicBezTo>
                    <a:cubicBezTo>
                      <a:pt x="130" y="1058"/>
                      <a:pt x="127" y="1066"/>
                      <a:pt x="121" y="1069"/>
                    </a:cubicBezTo>
                    <a:cubicBezTo>
                      <a:pt x="116" y="1054"/>
                      <a:pt x="116" y="1054"/>
                      <a:pt x="116" y="1054"/>
                    </a:cubicBezTo>
                    <a:cubicBezTo>
                      <a:pt x="107" y="1023"/>
                      <a:pt x="104" y="1008"/>
                      <a:pt x="113" y="966"/>
                    </a:cubicBezTo>
                    <a:cubicBezTo>
                      <a:pt x="115" y="958"/>
                      <a:pt x="119" y="945"/>
                      <a:pt x="125" y="929"/>
                    </a:cubicBezTo>
                    <a:cubicBezTo>
                      <a:pt x="125" y="933"/>
                      <a:pt x="124" y="936"/>
                      <a:pt x="123" y="939"/>
                    </a:cubicBezTo>
                    <a:close/>
                    <a:moveTo>
                      <a:pt x="230" y="268"/>
                    </a:moveTo>
                    <a:cubicBezTo>
                      <a:pt x="207" y="319"/>
                      <a:pt x="199" y="360"/>
                      <a:pt x="206" y="406"/>
                    </a:cubicBezTo>
                    <a:cubicBezTo>
                      <a:pt x="211" y="448"/>
                      <a:pt x="217" y="581"/>
                      <a:pt x="195" y="659"/>
                    </a:cubicBezTo>
                    <a:cubicBezTo>
                      <a:pt x="194" y="661"/>
                      <a:pt x="193" y="668"/>
                      <a:pt x="191" y="679"/>
                    </a:cubicBezTo>
                    <a:cubicBezTo>
                      <a:pt x="186" y="710"/>
                      <a:pt x="175" y="767"/>
                      <a:pt x="166" y="802"/>
                    </a:cubicBezTo>
                    <a:cubicBezTo>
                      <a:pt x="155" y="841"/>
                      <a:pt x="140" y="881"/>
                      <a:pt x="128" y="912"/>
                    </a:cubicBezTo>
                    <a:cubicBezTo>
                      <a:pt x="119" y="936"/>
                      <a:pt x="112" y="955"/>
                      <a:pt x="110" y="966"/>
                    </a:cubicBezTo>
                    <a:cubicBezTo>
                      <a:pt x="101" y="1008"/>
                      <a:pt x="104" y="1024"/>
                      <a:pt x="113" y="1055"/>
                    </a:cubicBezTo>
                    <a:cubicBezTo>
                      <a:pt x="118" y="1071"/>
                      <a:pt x="118" y="1071"/>
                      <a:pt x="118" y="1071"/>
                    </a:cubicBezTo>
                    <a:cubicBezTo>
                      <a:pt x="117" y="1071"/>
                      <a:pt x="117" y="1071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6" y="1074"/>
                      <a:pt x="116" y="1074"/>
                      <a:pt x="116" y="1074"/>
                    </a:cubicBezTo>
                    <a:cubicBezTo>
                      <a:pt x="112" y="1080"/>
                      <a:pt x="107" y="1090"/>
                      <a:pt x="102" y="1093"/>
                    </a:cubicBezTo>
                    <a:cubicBezTo>
                      <a:pt x="97" y="1096"/>
                      <a:pt x="90" y="1096"/>
                      <a:pt x="83" y="1094"/>
                    </a:cubicBezTo>
                    <a:cubicBezTo>
                      <a:pt x="78" y="1092"/>
                      <a:pt x="74" y="1087"/>
                      <a:pt x="72" y="1082"/>
                    </a:cubicBezTo>
                    <a:cubicBezTo>
                      <a:pt x="70" y="1076"/>
                      <a:pt x="69" y="1070"/>
                      <a:pt x="69" y="1064"/>
                    </a:cubicBezTo>
                    <a:cubicBezTo>
                      <a:pt x="69" y="1057"/>
                      <a:pt x="69" y="1051"/>
                      <a:pt x="70" y="1046"/>
                    </a:cubicBezTo>
                    <a:cubicBezTo>
                      <a:pt x="71" y="1033"/>
                      <a:pt x="71" y="1033"/>
                      <a:pt x="71" y="1033"/>
                    </a:cubicBezTo>
                    <a:cubicBezTo>
                      <a:pt x="74" y="1020"/>
                      <a:pt x="77" y="1007"/>
                      <a:pt x="81" y="992"/>
                    </a:cubicBezTo>
                    <a:cubicBezTo>
                      <a:pt x="81" y="992"/>
                      <a:pt x="82" y="992"/>
                      <a:pt x="82" y="990"/>
                    </a:cubicBezTo>
                    <a:cubicBezTo>
                      <a:pt x="82" y="990"/>
                      <a:pt x="82" y="990"/>
                      <a:pt x="82" y="990"/>
                    </a:cubicBezTo>
                    <a:cubicBezTo>
                      <a:pt x="82" y="989"/>
                      <a:pt x="82" y="989"/>
                      <a:pt x="82" y="989"/>
                    </a:cubicBezTo>
                    <a:cubicBezTo>
                      <a:pt x="84" y="982"/>
                      <a:pt x="87" y="971"/>
                      <a:pt x="87" y="971"/>
                    </a:cubicBezTo>
                    <a:cubicBezTo>
                      <a:pt x="87" y="971"/>
                      <a:pt x="87" y="971"/>
                      <a:pt x="87" y="971"/>
                    </a:cubicBezTo>
                    <a:cubicBezTo>
                      <a:pt x="97" y="934"/>
                      <a:pt x="109" y="875"/>
                      <a:pt x="121" y="818"/>
                    </a:cubicBezTo>
                    <a:cubicBezTo>
                      <a:pt x="129" y="775"/>
                      <a:pt x="137" y="734"/>
                      <a:pt x="145" y="703"/>
                    </a:cubicBez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26"/>
                      <a:pt x="145" y="747"/>
                      <a:pt x="142" y="766"/>
                    </a:cubicBezTo>
                    <a:cubicBezTo>
                      <a:pt x="141" y="773"/>
                      <a:pt x="139" y="780"/>
                      <a:pt x="137" y="787"/>
                    </a:cubicBezTo>
                    <a:cubicBezTo>
                      <a:pt x="135" y="796"/>
                      <a:pt x="132" y="806"/>
                      <a:pt x="131" y="816"/>
                    </a:cubicBezTo>
                    <a:cubicBezTo>
                      <a:pt x="129" y="828"/>
                      <a:pt x="129" y="828"/>
                      <a:pt x="129" y="828"/>
                    </a:cubicBezTo>
                    <a:cubicBezTo>
                      <a:pt x="128" y="837"/>
                      <a:pt x="127" y="846"/>
                      <a:pt x="127" y="853"/>
                    </a:cubicBezTo>
                    <a:cubicBezTo>
                      <a:pt x="127" y="854"/>
                      <a:pt x="128" y="855"/>
                      <a:pt x="129" y="855"/>
                    </a:cubicBezTo>
                    <a:cubicBezTo>
                      <a:pt x="129" y="855"/>
                      <a:pt x="130" y="854"/>
                      <a:pt x="130" y="853"/>
                    </a:cubicBezTo>
                    <a:cubicBezTo>
                      <a:pt x="130" y="846"/>
                      <a:pt x="131" y="837"/>
                      <a:pt x="132" y="829"/>
                    </a:cubicBezTo>
                    <a:cubicBezTo>
                      <a:pt x="134" y="816"/>
                      <a:pt x="134" y="816"/>
                      <a:pt x="134" y="816"/>
                    </a:cubicBezTo>
                    <a:cubicBezTo>
                      <a:pt x="135" y="806"/>
                      <a:pt x="138" y="797"/>
                      <a:pt x="140" y="788"/>
                    </a:cubicBezTo>
                    <a:cubicBezTo>
                      <a:pt x="142" y="781"/>
                      <a:pt x="144" y="774"/>
                      <a:pt x="145" y="767"/>
                    </a:cubicBezTo>
                    <a:cubicBezTo>
                      <a:pt x="145" y="766"/>
                      <a:pt x="145" y="765"/>
                      <a:pt x="145" y="764"/>
                    </a:cubicBezTo>
                    <a:cubicBezTo>
                      <a:pt x="152" y="780"/>
                      <a:pt x="150" y="812"/>
                      <a:pt x="148" y="825"/>
                    </a:cubicBezTo>
                    <a:cubicBezTo>
                      <a:pt x="148" y="826"/>
                      <a:pt x="149" y="827"/>
                      <a:pt x="150" y="827"/>
                    </a:cubicBezTo>
                    <a:cubicBezTo>
                      <a:pt x="151" y="827"/>
                      <a:pt x="151" y="826"/>
                      <a:pt x="151" y="825"/>
                    </a:cubicBezTo>
                    <a:cubicBezTo>
                      <a:pt x="153" y="811"/>
                      <a:pt x="155" y="777"/>
                      <a:pt x="147" y="762"/>
                    </a:cubicBezTo>
                    <a:cubicBezTo>
                      <a:pt x="147" y="761"/>
                      <a:pt x="146" y="761"/>
                      <a:pt x="146" y="761"/>
                    </a:cubicBezTo>
                    <a:cubicBezTo>
                      <a:pt x="148" y="743"/>
                      <a:pt x="148" y="724"/>
                      <a:pt x="148" y="706"/>
                    </a:cubicBezTo>
                    <a:cubicBezTo>
                      <a:pt x="147" y="691"/>
                      <a:pt x="147" y="691"/>
                      <a:pt x="147" y="691"/>
                    </a:cubicBezTo>
                    <a:cubicBezTo>
                      <a:pt x="150" y="680"/>
                      <a:pt x="153" y="671"/>
                      <a:pt x="155" y="664"/>
                    </a:cubicBezTo>
                    <a:cubicBezTo>
                      <a:pt x="165" y="634"/>
                      <a:pt x="170" y="575"/>
                      <a:pt x="173" y="515"/>
                    </a:cubicBezTo>
                    <a:cubicBezTo>
                      <a:pt x="174" y="519"/>
                      <a:pt x="175" y="524"/>
                      <a:pt x="176" y="528"/>
                    </a:cubicBezTo>
                    <a:cubicBezTo>
                      <a:pt x="178" y="535"/>
                      <a:pt x="178" y="535"/>
                      <a:pt x="178" y="535"/>
                    </a:cubicBezTo>
                    <a:cubicBezTo>
                      <a:pt x="183" y="556"/>
                      <a:pt x="183" y="574"/>
                      <a:pt x="184" y="595"/>
                    </a:cubicBezTo>
                    <a:cubicBezTo>
                      <a:pt x="184" y="604"/>
                      <a:pt x="184" y="604"/>
                      <a:pt x="184" y="604"/>
                    </a:cubicBezTo>
                    <a:cubicBezTo>
                      <a:pt x="184" y="605"/>
                      <a:pt x="185" y="605"/>
                      <a:pt x="186" y="605"/>
                    </a:cubicBezTo>
                    <a:cubicBezTo>
                      <a:pt x="187" y="605"/>
                      <a:pt x="187" y="605"/>
                      <a:pt x="187" y="604"/>
                    </a:cubicBezTo>
                    <a:cubicBezTo>
                      <a:pt x="187" y="595"/>
                      <a:pt x="187" y="595"/>
                      <a:pt x="187" y="595"/>
                    </a:cubicBezTo>
                    <a:cubicBezTo>
                      <a:pt x="186" y="574"/>
                      <a:pt x="186" y="556"/>
                      <a:pt x="181" y="534"/>
                    </a:cubicBezTo>
                    <a:cubicBezTo>
                      <a:pt x="179" y="527"/>
                      <a:pt x="179" y="527"/>
                      <a:pt x="179" y="527"/>
                    </a:cubicBezTo>
                    <a:cubicBezTo>
                      <a:pt x="177" y="519"/>
                      <a:pt x="175" y="511"/>
                      <a:pt x="175" y="503"/>
                    </a:cubicBezTo>
                    <a:cubicBezTo>
                      <a:pt x="174" y="499"/>
                      <a:pt x="175" y="488"/>
                      <a:pt x="174" y="488"/>
                    </a:cubicBezTo>
                    <a:cubicBezTo>
                      <a:pt x="175" y="474"/>
                      <a:pt x="176" y="460"/>
                      <a:pt x="176" y="447"/>
                    </a:cubicBezTo>
                    <a:cubicBezTo>
                      <a:pt x="177" y="419"/>
                      <a:pt x="178" y="394"/>
                      <a:pt x="179" y="377"/>
                    </a:cubicBezTo>
                    <a:cubicBezTo>
                      <a:pt x="184" y="311"/>
                      <a:pt x="191" y="302"/>
                      <a:pt x="211" y="272"/>
                    </a:cubicBezTo>
                    <a:cubicBezTo>
                      <a:pt x="216" y="265"/>
                      <a:pt x="220" y="259"/>
                      <a:pt x="225" y="253"/>
                    </a:cubicBezTo>
                    <a:cubicBezTo>
                      <a:pt x="226" y="253"/>
                      <a:pt x="226" y="253"/>
                      <a:pt x="226" y="252"/>
                    </a:cubicBezTo>
                    <a:cubicBezTo>
                      <a:pt x="232" y="245"/>
                      <a:pt x="240" y="238"/>
                      <a:pt x="253" y="230"/>
                    </a:cubicBezTo>
                    <a:cubicBezTo>
                      <a:pt x="245" y="240"/>
                      <a:pt x="236" y="256"/>
                      <a:pt x="230" y="268"/>
                    </a:cubicBezTo>
                    <a:close/>
                    <a:moveTo>
                      <a:pt x="333" y="153"/>
                    </a:moveTo>
                    <a:cubicBezTo>
                      <a:pt x="323" y="167"/>
                      <a:pt x="280" y="215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3" y="219"/>
                      <a:pt x="262" y="220"/>
                      <a:pt x="261" y="220"/>
                    </a:cubicBezTo>
                    <a:cubicBezTo>
                      <a:pt x="244" y="231"/>
                      <a:pt x="234" y="239"/>
                      <a:pt x="226" y="247"/>
                    </a:cubicBezTo>
                    <a:cubicBezTo>
                      <a:pt x="227" y="235"/>
                      <a:pt x="238" y="225"/>
                      <a:pt x="247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9" y="203"/>
                      <a:pt x="263" y="197"/>
                      <a:pt x="268" y="190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78"/>
                      <a:pt x="277" y="177"/>
                      <a:pt x="277" y="177"/>
                    </a:cubicBezTo>
                    <a:cubicBezTo>
                      <a:pt x="279" y="175"/>
                      <a:pt x="282" y="173"/>
                      <a:pt x="285" y="171"/>
                    </a:cubicBezTo>
                    <a:cubicBezTo>
                      <a:pt x="292" y="167"/>
                      <a:pt x="301" y="161"/>
                      <a:pt x="311" y="153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22" y="152"/>
                      <a:pt x="329" y="151"/>
                      <a:pt x="336" y="149"/>
                    </a:cubicBezTo>
                    <a:cubicBezTo>
                      <a:pt x="335" y="150"/>
                      <a:pt x="334" y="151"/>
                      <a:pt x="333" y="153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245">
                <a:extLst>
                  <a:ext uri="{FF2B5EF4-FFF2-40B4-BE49-F238E27FC236}">
                    <a16:creationId xmlns:a16="http://schemas.microsoft.com/office/drawing/2014/main" id="{1166EFFD-4591-1017-8ACF-994CD78DCB80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3717925" y="1697038"/>
                <a:ext cx="82550" cy="49212"/>
              </a:xfrm>
              <a:custGeom>
                <a:avLst/>
                <a:gdLst>
                  <a:gd name="T0" fmla="*/ 85 w 39"/>
                  <a:gd name="T1" fmla="*/ 0 h 23"/>
                  <a:gd name="T2" fmla="*/ 71 w 39"/>
                  <a:gd name="T3" fmla="*/ 16 h 23"/>
                  <a:gd name="T4" fmla="*/ 1 w 39"/>
                  <a:gd name="T5" fmla="*/ 49 h 23"/>
                  <a:gd name="T6" fmla="*/ 0 w 39"/>
                  <a:gd name="T7" fmla="*/ 54 h 23"/>
                  <a:gd name="T8" fmla="*/ 5 w 39"/>
                  <a:gd name="T9" fmla="*/ 57 h 23"/>
                  <a:gd name="T10" fmla="*/ 76 w 39"/>
                  <a:gd name="T11" fmla="*/ 22 h 23"/>
                  <a:gd name="T12" fmla="*/ 91 w 39"/>
                  <a:gd name="T13" fmla="*/ 7 h 23"/>
                  <a:gd name="T14" fmla="*/ 92 w 39"/>
                  <a:gd name="T15" fmla="*/ 1 h 23"/>
                  <a:gd name="T16" fmla="*/ 85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0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1" y="15"/>
                      <a:pt x="16" y="20"/>
                      <a:pt x="1" y="20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18" y="22"/>
                      <a:pt x="23" y="17"/>
                      <a:pt x="32" y="9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8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246">
                <a:extLst>
                  <a:ext uri="{FF2B5EF4-FFF2-40B4-BE49-F238E27FC236}">
                    <a16:creationId xmlns:a16="http://schemas.microsoft.com/office/drawing/2014/main" id="{DE2D9FF8-C069-76F2-5E29-26A9C8641036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3729038" y="1663700"/>
                <a:ext cx="69850" cy="33337"/>
              </a:xfrm>
              <a:custGeom>
                <a:avLst/>
                <a:gdLst>
                  <a:gd name="T0" fmla="*/ 73 w 33"/>
                  <a:gd name="T1" fmla="*/ 0 h 16"/>
                  <a:gd name="T2" fmla="*/ 44 w 33"/>
                  <a:gd name="T3" fmla="*/ 14 h 16"/>
                  <a:gd name="T4" fmla="*/ 5 w 33"/>
                  <a:gd name="T5" fmla="*/ 28 h 16"/>
                  <a:gd name="T6" fmla="*/ 0 w 33"/>
                  <a:gd name="T7" fmla="*/ 32 h 16"/>
                  <a:gd name="T8" fmla="*/ 1 w 33"/>
                  <a:gd name="T9" fmla="*/ 34 h 16"/>
                  <a:gd name="T10" fmla="*/ 49 w 33"/>
                  <a:gd name="T11" fmla="*/ 21 h 16"/>
                  <a:gd name="T12" fmla="*/ 73 w 33"/>
                  <a:gd name="T13" fmla="*/ 7 h 16"/>
                  <a:gd name="T14" fmla="*/ 76 w 33"/>
                  <a:gd name="T15" fmla="*/ 1 h 16"/>
                  <a:gd name="T16" fmla="*/ 73 w 33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31" y="0"/>
                    </a:moveTo>
                    <a:cubicBezTo>
                      <a:pt x="26" y="2"/>
                      <a:pt x="23" y="4"/>
                      <a:pt x="19" y="6"/>
                    </a:cubicBezTo>
                    <a:cubicBezTo>
                      <a:pt x="14" y="10"/>
                      <a:pt x="8" y="13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9" y="16"/>
                      <a:pt x="15" y="12"/>
                      <a:pt x="21" y="9"/>
                    </a:cubicBezTo>
                    <a:cubicBezTo>
                      <a:pt x="24" y="6"/>
                      <a:pt x="28" y="4"/>
                      <a:pt x="31" y="3"/>
                    </a:cubicBezTo>
                    <a:cubicBezTo>
                      <a:pt x="32" y="3"/>
                      <a:pt x="33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247">
                <a:extLst>
                  <a:ext uri="{FF2B5EF4-FFF2-40B4-BE49-F238E27FC236}">
                    <a16:creationId xmlns:a16="http://schemas.microsoft.com/office/drawing/2014/main" id="{36C756E0-70C2-1CD0-1388-E8B2EDB5C92B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3811588" y="3570288"/>
                <a:ext cx="33338" cy="231775"/>
              </a:xfrm>
              <a:custGeom>
                <a:avLst/>
                <a:gdLst>
                  <a:gd name="T0" fmla="*/ 32 w 16"/>
                  <a:gd name="T1" fmla="*/ 0 h 109"/>
                  <a:gd name="T2" fmla="*/ 28 w 16"/>
                  <a:gd name="T3" fmla="*/ 1 h 109"/>
                  <a:gd name="T4" fmla="*/ 1 w 16"/>
                  <a:gd name="T5" fmla="*/ 257 h 109"/>
                  <a:gd name="T6" fmla="*/ 1 w 16"/>
                  <a:gd name="T7" fmla="*/ 263 h 109"/>
                  <a:gd name="T8" fmla="*/ 7 w 16"/>
                  <a:gd name="T9" fmla="*/ 260 h 109"/>
                  <a:gd name="T10" fmla="*/ 34 w 16"/>
                  <a:gd name="T11" fmla="*/ 1 h 109"/>
                  <a:gd name="T12" fmla="*/ 32 w 1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9">
                    <a:moveTo>
                      <a:pt x="14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3" y="34"/>
                      <a:pt x="8" y="89"/>
                      <a:pt x="1" y="107"/>
                    </a:cubicBezTo>
                    <a:cubicBezTo>
                      <a:pt x="0" y="108"/>
                      <a:pt x="1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1" y="90"/>
                      <a:pt x="16" y="34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248">
                <a:extLst>
                  <a:ext uri="{FF2B5EF4-FFF2-40B4-BE49-F238E27FC236}">
                    <a16:creationId xmlns:a16="http://schemas.microsoft.com/office/drawing/2014/main" id="{908B0F8E-C259-DAA5-4D16-3A3C79F2B2E7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 bwMode="auto">
              <a:xfrm>
                <a:off x="3756025" y="3468688"/>
                <a:ext cx="98425" cy="231775"/>
              </a:xfrm>
              <a:custGeom>
                <a:avLst/>
                <a:gdLst>
                  <a:gd name="T0" fmla="*/ 89 w 46"/>
                  <a:gd name="T1" fmla="*/ 0 h 109"/>
                  <a:gd name="T2" fmla="*/ 85 w 46"/>
                  <a:gd name="T3" fmla="*/ 5 h 109"/>
                  <a:gd name="T4" fmla="*/ 1 w 46"/>
                  <a:gd name="T5" fmla="*/ 257 h 109"/>
                  <a:gd name="T6" fmla="*/ 1 w 46"/>
                  <a:gd name="T7" fmla="*/ 263 h 109"/>
                  <a:gd name="T8" fmla="*/ 7 w 46"/>
                  <a:gd name="T9" fmla="*/ 260 h 109"/>
                  <a:gd name="T10" fmla="*/ 90 w 46"/>
                  <a:gd name="T11" fmla="*/ 1 h 109"/>
                  <a:gd name="T12" fmla="*/ 89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36" y="0"/>
                    </a:moveTo>
                    <a:cubicBezTo>
                      <a:pt x="35" y="0"/>
                      <a:pt x="34" y="1"/>
                      <a:pt x="35" y="2"/>
                    </a:cubicBezTo>
                    <a:cubicBezTo>
                      <a:pt x="42" y="29"/>
                      <a:pt x="9" y="96"/>
                      <a:pt x="1" y="107"/>
                    </a:cubicBezTo>
                    <a:cubicBezTo>
                      <a:pt x="0" y="107"/>
                      <a:pt x="0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0" y="99"/>
                      <a:pt x="46" y="3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249">
                <a:extLst>
                  <a:ext uri="{FF2B5EF4-FFF2-40B4-BE49-F238E27FC236}">
                    <a16:creationId xmlns:a16="http://schemas.microsoft.com/office/drawing/2014/main" id="{753A45DC-E5B6-836C-971D-491E06DF703A}"/>
                  </a:ext>
                </a:extLst>
              </p:cNvPr>
              <p:cNvSpPr/>
              <p:nvPr>
                <p:custDataLst>
                  <p:tags r:id="rId229"/>
                </p:custDataLst>
              </p:nvPr>
            </p:nvSpPr>
            <p:spPr bwMode="auto">
              <a:xfrm>
                <a:off x="3781425" y="3567113"/>
                <a:ext cx="60325" cy="192087"/>
              </a:xfrm>
              <a:custGeom>
                <a:avLst/>
                <a:gdLst>
                  <a:gd name="T0" fmla="*/ 61 w 28"/>
                  <a:gd name="T1" fmla="*/ 1 h 91"/>
                  <a:gd name="T2" fmla="*/ 1 w 28"/>
                  <a:gd name="T3" fmla="*/ 209 h 91"/>
                  <a:gd name="T4" fmla="*/ 1 w 28"/>
                  <a:gd name="T5" fmla="*/ 214 h 91"/>
                  <a:gd name="T6" fmla="*/ 7 w 28"/>
                  <a:gd name="T7" fmla="*/ 213 h 91"/>
                  <a:gd name="T8" fmla="*/ 68 w 28"/>
                  <a:gd name="T9" fmla="*/ 5 h 91"/>
                  <a:gd name="T10" fmla="*/ 65 w 28"/>
                  <a:gd name="T11" fmla="*/ 0 h 91"/>
                  <a:gd name="T12" fmla="*/ 61 w 28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91">
                    <a:moveTo>
                      <a:pt x="24" y="1"/>
                    </a:moveTo>
                    <a:cubicBezTo>
                      <a:pt x="23" y="23"/>
                      <a:pt x="11" y="73"/>
                      <a:pt x="1" y="89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2" y="91"/>
                      <a:pt x="3" y="91"/>
                      <a:pt x="3" y="90"/>
                    </a:cubicBezTo>
                    <a:cubicBezTo>
                      <a:pt x="14" y="74"/>
                      <a:pt x="25" y="24"/>
                      <a:pt x="27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250">
                <a:extLst>
                  <a:ext uri="{FF2B5EF4-FFF2-40B4-BE49-F238E27FC236}">
                    <a16:creationId xmlns:a16="http://schemas.microsoft.com/office/drawing/2014/main" id="{FE50CC1D-4F4F-8FA8-DCE6-A6C5F8510F71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3794125" y="1535113"/>
                <a:ext cx="69850" cy="2065337"/>
              </a:xfrm>
              <a:custGeom>
                <a:avLst/>
                <a:gdLst>
                  <a:gd name="T0" fmla="*/ 44 w 33"/>
                  <a:gd name="T1" fmla="*/ 148 h 976"/>
                  <a:gd name="T2" fmla="*/ 52 w 33"/>
                  <a:gd name="T3" fmla="*/ 73 h 976"/>
                  <a:gd name="T4" fmla="*/ 55 w 33"/>
                  <a:gd name="T5" fmla="*/ 31 h 976"/>
                  <a:gd name="T6" fmla="*/ 79 w 33"/>
                  <a:gd name="T7" fmla="*/ 5 h 976"/>
                  <a:gd name="T8" fmla="*/ 69 w 33"/>
                  <a:gd name="T9" fmla="*/ 1 h 976"/>
                  <a:gd name="T10" fmla="*/ 37 w 33"/>
                  <a:gd name="T11" fmla="*/ 0 h 976"/>
                  <a:gd name="T12" fmla="*/ 37 w 33"/>
                  <a:gd name="T13" fmla="*/ 0 h 976"/>
                  <a:gd name="T14" fmla="*/ 36 w 33"/>
                  <a:gd name="T15" fmla="*/ 7 h 976"/>
                  <a:gd name="T16" fmla="*/ 33 w 33"/>
                  <a:gd name="T17" fmla="*/ 9 h 976"/>
                  <a:gd name="T18" fmla="*/ 28 w 33"/>
                  <a:gd name="T19" fmla="*/ 12 h 976"/>
                  <a:gd name="T20" fmla="*/ 23 w 33"/>
                  <a:gd name="T21" fmla="*/ 15 h 976"/>
                  <a:gd name="T22" fmla="*/ 16 w 33"/>
                  <a:gd name="T23" fmla="*/ 31 h 976"/>
                  <a:gd name="T24" fmla="*/ 12 w 33"/>
                  <a:gd name="T25" fmla="*/ 49 h 976"/>
                  <a:gd name="T26" fmla="*/ 5 w 33"/>
                  <a:gd name="T27" fmla="*/ 59 h 976"/>
                  <a:gd name="T28" fmla="*/ 1 w 33"/>
                  <a:gd name="T29" fmla="*/ 65 h 976"/>
                  <a:gd name="T30" fmla="*/ 0 w 33"/>
                  <a:gd name="T31" fmla="*/ 172 h 976"/>
                  <a:gd name="T32" fmla="*/ 36 w 33"/>
                  <a:gd name="T33" fmla="*/ 1208 h 976"/>
                  <a:gd name="T34" fmla="*/ 49 w 33"/>
                  <a:gd name="T35" fmla="*/ 2305 h 976"/>
                  <a:gd name="T36" fmla="*/ 69 w 33"/>
                  <a:gd name="T37" fmla="*/ 1205 h 976"/>
                  <a:gd name="T38" fmla="*/ 44 w 33"/>
                  <a:gd name="T39" fmla="*/ 148 h 9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976">
                    <a:moveTo>
                      <a:pt x="19" y="62"/>
                    </a:moveTo>
                    <a:cubicBezTo>
                      <a:pt x="19" y="50"/>
                      <a:pt x="21" y="36"/>
                      <a:pt x="22" y="31"/>
                    </a:cubicBezTo>
                    <a:cubicBezTo>
                      <a:pt x="26" y="20"/>
                      <a:pt x="25" y="15"/>
                      <a:pt x="23" y="13"/>
                    </a:cubicBezTo>
                    <a:cubicBezTo>
                      <a:pt x="28" y="13"/>
                      <a:pt x="31" y="8"/>
                      <a:pt x="33" y="2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2"/>
                      <a:pt x="2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3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1" y="5"/>
                      <a:pt x="10" y="6"/>
                    </a:cubicBezTo>
                    <a:cubicBezTo>
                      <a:pt x="10" y="8"/>
                      <a:pt x="11" y="11"/>
                      <a:pt x="7" y="13"/>
                    </a:cubicBezTo>
                    <a:cubicBezTo>
                      <a:pt x="8" y="17"/>
                      <a:pt x="8" y="20"/>
                      <a:pt x="5" y="21"/>
                    </a:cubicBezTo>
                    <a:cubicBezTo>
                      <a:pt x="4" y="22"/>
                      <a:pt x="4" y="24"/>
                      <a:pt x="2" y="25"/>
                    </a:cubicBezTo>
                    <a:cubicBezTo>
                      <a:pt x="2" y="26"/>
                      <a:pt x="1" y="27"/>
                      <a:pt x="1" y="28"/>
                    </a:cubicBezTo>
                    <a:cubicBezTo>
                      <a:pt x="0" y="37"/>
                      <a:pt x="0" y="68"/>
                      <a:pt x="0" y="73"/>
                    </a:cubicBezTo>
                    <a:cubicBezTo>
                      <a:pt x="2" y="186"/>
                      <a:pt x="13" y="397"/>
                      <a:pt x="15" y="510"/>
                    </a:cubicBezTo>
                    <a:cubicBezTo>
                      <a:pt x="18" y="548"/>
                      <a:pt x="10" y="976"/>
                      <a:pt x="21" y="973"/>
                    </a:cubicBezTo>
                    <a:cubicBezTo>
                      <a:pt x="31" y="965"/>
                      <a:pt x="29" y="556"/>
                      <a:pt x="29" y="509"/>
                    </a:cubicBezTo>
                    <a:cubicBezTo>
                      <a:pt x="26" y="410"/>
                      <a:pt x="20" y="144"/>
                      <a:pt x="19" y="62"/>
                    </a:cubicBezTo>
                    <a:close/>
                  </a:path>
                </a:pathLst>
              </a:custGeom>
              <a:solidFill>
                <a:srgbClr val="FBB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251">
                <a:extLst>
                  <a:ext uri="{FF2B5EF4-FFF2-40B4-BE49-F238E27FC236}">
                    <a16:creationId xmlns:a16="http://schemas.microsoft.com/office/drawing/2014/main" id="{9A2CC8B8-2A33-9DD4-9E9A-7758F4E81FCE}"/>
                  </a:ext>
                </a:extLst>
              </p:cNvPr>
              <p:cNvSpPr>
                <a:spLocks noEditPoints="1"/>
              </p:cNvSpPr>
              <p:nvPr>
                <p:custDataLst>
                  <p:tags r:id="rId231"/>
                </p:custDataLst>
              </p:nvPr>
            </p:nvSpPr>
            <p:spPr bwMode="auto">
              <a:xfrm>
                <a:off x="3362325" y="2830513"/>
                <a:ext cx="492125" cy="3578225"/>
              </a:xfrm>
              <a:custGeom>
                <a:avLst/>
                <a:gdLst>
                  <a:gd name="T0" fmla="*/ 534 w 232"/>
                  <a:gd name="T1" fmla="*/ 503 h 1691"/>
                  <a:gd name="T2" fmla="*/ 477 w 232"/>
                  <a:gd name="T3" fmla="*/ 412 h 1691"/>
                  <a:gd name="T4" fmla="*/ 426 w 232"/>
                  <a:gd name="T5" fmla="*/ 417 h 1691"/>
                  <a:gd name="T6" fmla="*/ 474 w 232"/>
                  <a:gd name="T7" fmla="*/ 308 h 1691"/>
                  <a:gd name="T8" fmla="*/ 473 w 232"/>
                  <a:gd name="T9" fmla="*/ 225 h 1691"/>
                  <a:gd name="T10" fmla="*/ 440 w 232"/>
                  <a:gd name="T11" fmla="*/ 172 h 1691"/>
                  <a:gd name="T12" fmla="*/ 357 w 232"/>
                  <a:gd name="T13" fmla="*/ 165 h 1691"/>
                  <a:gd name="T14" fmla="*/ 386 w 232"/>
                  <a:gd name="T15" fmla="*/ 123 h 1691"/>
                  <a:gd name="T16" fmla="*/ 250 w 232"/>
                  <a:gd name="T17" fmla="*/ 255 h 1691"/>
                  <a:gd name="T18" fmla="*/ 182 w 232"/>
                  <a:gd name="T19" fmla="*/ 353 h 1691"/>
                  <a:gd name="T20" fmla="*/ 349 w 232"/>
                  <a:gd name="T21" fmla="*/ 213 h 1691"/>
                  <a:gd name="T22" fmla="*/ 191 w 232"/>
                  <a:gd name="T23" fmla="*/ 533 h 1691"/>
                  <a:gd name="T24" fmla="*/ 73 w 232"/>
                  <a:gd name="T25" fmla="*/ 1137 h 1691"/>
                  <a:gd name="T26" fmla="*/ 123 w 232"/>
                  <a:gd name="T27" fmla="*/ 1116 h 1691"/>
                  <a:gd name="T28" fmla="*/ 271 w 232"/>
                  <a:gd name="T29" fmla="*/ 420 h 1691"/>
                  <a:gd name="T30" fmla="*/ 191 w 232"/>
                  <a:gd name="T31" fmla="*/ 1208 h 1691"/>
                  <a:gd name="T32" fmla="*/ 28 w 232"/>
                  <a:gd name="T33" fmla="*/ 1644 h 1691"/>
                  <a:gd name="T34" fmla="*/ 55 w 232"/>
                  <a:gd name="T35" fmla="*/ 1702 h 1691"/>
                  <a:gd name="T36" fmla="*/ 136 w 232"/>
                  <a:gd name="T37" fmla="*/ 1496 h 1691"/>
                  <a:gd name="T38" fmla="*/ 128 w 232"/>
                  <a:gd name="T39" fmla="*/ 2015 h 1691"/>
                  <a:gd name="T40" fmla="*/ 191 w 232"/>
                  <a:gd name="T41" fmla="*/ 2978 h 1691"/>
                  <a:gd name="T42" fmla="*/ 241 w 232"/>
                  <a:gd name="T43" fmla="*/ 3796 h 1691"/>
                  <a:gd name="T44" fmla="*/ 196 w 232"/>
                  <a:gd name="T45" fmla="*/ 3890 h 1691"/>
                  <a:gd name="T46" fmla="*/ 207 w 232"/>
                  <a:gd name="T47" fmla="*/ 3876 h 1691"/>
                  <a:gd name="T48" fmla="*/ 267 w 232"/>
                  <a:gd name="T49" fmla="*/ 3806 h 1691"/>
                  <a:gd name="T50" fmla="*/ 192 w 232"/>
                  <a:gd name="T51" fmla="*/ 3988 h 1691"/>
                  <a:gd name="T52" fmla="*/ 283 w 232"/>
                  <a:gd name="T53" fmla="*/ 3755 h 1691"/>
                  <a:gd name="T54" fmla="*/ 228 w 232"/>
                  <a:gd name="T55" fmla="*/ 2850 h 1691"/>
                  <a:gd name="T56" fmla="*/ 343 w 232"/>
                  <a:gd name="T57" fmla="*/ 3815 h 1691"/>
                  <a:gd name="T58" fmla="*/ 283 w 232"/>
                  <a:gd name="T59" fmla="*/ 3940 h 1691"/>
                  <a:gd name="T60" fmla="*/ 341 w 232"/>
                  <a:gd name="T61" fmla="*/ 3955 h 1691"/>
                  <a:gd name="T62" fmla="*/ 441 w 232"/>
                  <a:gd name="T63" fmla="*/ 3719 h 1691"/>
                  <a:gd name="T64" fmla="*/ 446 w 232"/>
                  <a:gd name="T65" fmla="*/ 2930 h 1691"/>
                  <a:gd name="T66" fmla="*/ 392 w 232"/>
                  <a:gd name="T67" fmla="*/ 1985 h 1691"/>
                  <a:gd name="T68" fmla="*/ 224 w 232"/>
                  <a:gd name="T69" fmla="*/ 1061 h 1691"/>
                  <a:gd name="T70" fmla="*/ 400 w 232"/>
                  <a:gd name="T71" fmla="*/ 1546 h 1691"/>
                  <a:gd name="T72" fmla="*/ 456 w 232"/>
                  <a:gd name="T73" fmla="*/ 1735 h 1691"/>
                  <a:gd name="T74" fmla="*/ 361 w 232"/>
                  <a:gd name="T75" fmla="*/ 865 h 1691"/>
                  <a:gd name="T76" fmla="*/ 432 w 232"/>
                  <a:gd name="T77" fmla="*/ 734 h 1691"/>
                  <a:gd name="T78" fmla="*/ 410 w 232"/>
                  <a:gd name="T79" fmla="*/ 187 h 1691"/>
                  <a:gd name="T80" fmla="*/ 441 w 232"/>
                  <a:gd name="T81" fmla="*/ 3666 h 1691"/>
                  <a:gd name="T82" fmla="*/ 289 w 232"/>
                  <a:gd name="T83" fmla="*/ 3136 h 1691"/>
                  <a:gd name="T84" fmla="*/ 134 w 232"/>
                  <a:gd name="T85" fmla="*/ 2001 h 1691"/>
                  <a:gd name="T86" fmla="*/ 278 w 232"/>
                  <a:gd name="T87" fmla="*/ 2241 h 1691"/>
                  <a:gd name="T88" fmla="*/ 339 w 232"/>
                  <a:gd name="T89" fmla="*/ 1738 h 1691"/>
                  <a:gd name="T90" fmla="*/ 355 w 232"/>
                  <a:gd name="T91" fmla="*/ 2197 h 1691"/>
                  <a:gd name="T92" fmla="*/ 392 w 232"/>
                  <a:gd name="T93" fmla="*/ 2047 h 1691"/>
                  <a:gd name="T94" fmla="*/ 420 w 232"/>
                  <a:gd name="T95" fmla="*/ 2782 h 1691"/>
                  <a:gd name="T96" fmla="*/ 378 w 232"/>
                  <a:gd name="T97" fmla="*/ 2972 h 1691"/>
                  <a:gd name="T98" fmla="*/ 446 w 232"/>
                  <a:gd name="T99" fmla="*/ 2864 h 1691"/>
                  <a:gd name="T100" fmla="*/ 265 w 232"/>
                  <a:gd name="T101" fmla="*/ 1986 h 1691"/>
                  <a:gd name="T102" fmla="*/ 432 w 232"/>
                  <a:gd name="T103" fmla="*/ 596 h 1691"/>
                  <a:gd name="T104" fmla="*/ 392 w 232"/>
                  <a:gd name="T105" fmla="*/ 645 h 1691"/>
                  <a:gd name="T106" fmla="*/ 375 w 232"/>
                  <a:gd name="T107" fmla="*/ 661 h 1691"/>
                  <a:gd name="T108" fmla="*/ 413 w 232"/>
                  <a:gd name="T109" fmla="*/ 500 h 1691"/>
                  <a:gd name="T110" fmla="*/ 430 w 232"/>
                  <a:gd name="T111" fmla="*/ 425 h 1691"/>
                  <a:gd name="T112" fmla="*/ 371 w 232"/>
                  <a:gd name="T113" fmla="*/ 348 h 1691"/>
                  <a:gd name="T114" fmla="*/ 329 w 232"/>
                  <a:gd name="T115" fmla="*/ 292 h 1691"/>
                  <a:gd name="T116" fmla="*/ 350 w 232"/>
                  <a:gd name="T117" fmla="*/ 357 h 1691"/>
                  <a:gd name="T118" fmla="*/ 408 w 232"/>
                  <a:gd name="T119" fmla="*/ 432 h 1691"/>
                  <a:gd name="T120" fmla="*/ 354 w 232"/>
                  <a:gd name="T121" fmla="*/ 826 h 1691"/>
                  <a:gd name="T122" fmla="*/ 410 w 232"/>
                  <a:gd name="T123" fmla="*/ 758 h 1691"/>
                  <a:gd name="T124" fmla="*/ 424 w 232"/>
                  <a:gd name="T125" fmla="*/ 682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1" h="1691">
                    <a:moveTo>
                      <a:pt x="229" y="232"/>
                    </a:moveTo>
                    <a:cubicBezTo>
                      <a:pt x="228" y="232"/>
                      <a:pt x="227" y="232"/>
                      <a:pt x="227" y="233"/>
                    </a:cubicBezTo>
                    <a:cubicBezTo>
                      <a:pt x="217" y="252"/>
                      <a:pt x="193" y="272"/>
                      <a:pt x="178" y="284"/>
                    </a:cubicBezTo>
                    <a:cubicBezTo>
                      <a:pt x="180" y="274"/>
                      <a:pt x="187" y="263"/>
                      <a:pt x="194" y="253"/>
                    </a:cubicBezTo>
                    <a:cubicBezTo>
                      <a:pt x="199" y="244"/>
                      <a:pt x="204" y="237"/>
                      <a:pt x="207" y="230"/>
                    </a:cubicBezTo>
                    <a:cubicBezTo>
                      <a:pt x="207" y="230"/>
                      <a:pt x="207" y="229"/>
                      <a:pt x="207" y="229"/>
                    </a:cubicBezTo>
                    <a:cubicBezTo>
                      <a:pt x="214" y="223"/>
                      <a:pt x="221" y="218"/>
                      <a:pt x="226" y="215"/>
                    </a:cubicBezTo>
                    <a:cubicBezTo>
                      <a:pt x="227" y="214"/>
                      <a:pt x="227" y="213"/>
                      <a:pt x="227" y="213"/>
                    </a:cubicBezTo>
                    <a:cubicBezTo>
                      <a:pt x="226" y="212"/>
                      <a:pt x="225" y="212"/>
                      <a:pt x="224" y="212"/>
                    </a:cubicBezTo>
                    <a:cubicBezTo>
                      <a:pt x="215" y="218"/>
                      <a:pt x="196" y="233"/>
                      <a:pt x="182" y="247"/>
                    </a:cubicBezTo>
                    <a:cubicBezTo>
                      <a:pt x="187" y="230"/>
                      <a:pt x="197" y="210"/>
                      <a:pt x="205" y="199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14" y="191"/>
                      <a:pt x="224" y="184"/>
                      <a:pt x="229" y="180"/>
                    </a:cubicBezTo>
                    <a:cubicBezTo>
                      <a:pt x="230" y="179"/>
                      <a:pt x="230" y="179"/>
                      <a:pt x="229" y="178"/>
                    </a:cubicBezTo>
                    <a:cubicBezTo>
                      <a:pt x="229" y="177"/>
                      <a:pt x="228" y="177"/>
                      <a:pt x="227" y="178"/>
                    </a:cubicBezTo>
                    <a:cubicBezTo>
                      <a:pt x="227" y="178"/>
                      <a:pt x="201" y="198"/>
                      <a:pt x="189" y="212"/>
                    </a:cubicBezTo>
                    <a:cubicBezTo>
                      <a:pt x="193" y="194"/>
                      <a:pt x="198" y="180"/>
                      <a:pt x="200" y="174"/>
                    </a:cubicBezTo>
                    <a:cubicBezTo>
                      <a:pt x="200" y="174"/>
                      <a:pt x="200" y="174"/>
                      <a:pt x="200" y="174"/>
                    </a:cubicBezTo>
                    <a:cubicBezTo>
                      <a:pt x="200" y="174"/>
                      <a:pt x="200" y="174"/>
                      <a:pt x="201" y="173"/>
                    </a:cubicBezTo>
                    <a:cubicBezTo>
                      <a:pt x="201" y="173"/>
                      <a:pt x="211" y="164"/>
                      <a:pt x="211" y="164"/>
                    </a:cubicBezTo>
                    <a:cubicBezTo>
                      <a:pt x="221" y="156"/>
                      <a:pt x="228" y="150"/>
                      <a:pt x="229" y="136"/>
                    </a:cubicBezTo>
                    <a:cubicBezTo>
                      <a:pt x="230" y="135"/>
                      <a:pt x="229" y="135"/>
                      <a:pt x="228" y="135"/>
                    </a:cubicBezTo>
                    <a:cubicBezTo>
                      <a:pt x="227" y="135"/>
                      <a:pt x="227" y="135"/>
                      <a:pt x="226" y="136"/>
                    </a:cubicBezTo>
                    <a:cubicBezTo>
                      <a:pt x="225" y="149"/>
                      <a:pt x="219" y="154"/>
                      <a:pt x="209" y="162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4" y="171"/>
                      <a:pt x="186" y="173"/>
                      <a:pt x="179" y="176"/>
                    </a:cubicBezTo>
                    <a:cubicBezTo>
                      <a:pt x="179" y="176"/>
                      <a:pt x="178" y="176"/>
                      <a:pt x="177" y="177"/>
                    </a:cubicBezTo>
                    <a:cubicBezTo>
                      <a:pt x="178" y="174"/>
                      <a:pt x="178" y="171"/>
                      <a:pt x="179" y="168"/>
                    </a:cubicBezTo>
                    <a:cubicBezTo>
                      <a:pt x="182" y="156"/>
                      <a:pt x="190" y="142"/>
                      <a:pt x="201" y="132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220" y="118"/>
                      <a:pt x="231" y="109"/>
                      <a:pt x="232" y="95"/>
                    </a:cubicBezTo>
                    <a:cubicBezTo>
                      <a:pt x="232" y="94"/>
                      <a:pt x="232" y="93"/>
                      <a:pt x="231" y="93"/>
                    </a:cubicBezTo>
                    <a:cubicBezTo>
                      <a:pt x="230" y="93"/>
                      <a:pt x="229" y="94"/>
                      <a:pt x="229" y="95"/>
                    </a:cubicBezTo>
                    <a:cubicBezTo>
                      <a:pt x="228" y="108"/>
                      <a:pt x="218" y="116"/>
                      <a:pt x="208" y="123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193" y="132"/>
                      <a:pt x="193" y="132"/>
                      <a:pt x="193" y="132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90" y="118"/>
                      <a:pt x="195" y="104"/>
                      <a:pt x="201" y="97"/>
                    </a:cubicBezTo>
                    <a:cubicBezTo>
                      <a:pt x="212" y="89"/>
                      <a:pt x="227" y="69"/>
                      <a:pt x="228" y="68"/>
                    </a:cubicBezTo>
                    <a:cubicBezTo>
                      <a:pt x="228" y="67"/>
                      <a:pt x="228" y="66"/>
                      <a:pt x="228" y="66"/>
                    </a:cubicBezTo>
                    <a:cubicBezTo>
                      <a:pt x="227" y="65"/>
                      <a:pt x="226" y="65"/>
                      <a:pt x="225" y="66"/>
                    </a:cubicBezTo>
                    <a:cubicBezTo>
                      <a:pt x="225" y="66"/>
                      <a:pt x="209" y="87"/>
                      <a:pt x="199" y="94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0" y="101"/>
                      <a:pt x="178" y="110"/>
                      <a:pt x="165" y="121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1"/>
                      <a:pt x="164" y="121"/>
                      <a:pt x="164" y="121"/>
                    </a:cubicBezTo>
                    <a:cubicBezTo>
                      <a:pt x="155" y="129"/>
                      <a:pt x="145" y="138"/>
                      <a:pt x="135" y="148"/>
                    </a:cubicBezTo>
                    <a:cubicBezTo>
                      <a:pt x="133" y="140"/>
                      <a:pt x="138" y="132"/>
                      <a:pt x="142" y="123"/>
                    </a:cubicBezTo>
                    <a:cubicBezTo>
                      <a:pt x="144" y="120"/>
                      <a:pt x="146" y="117"/>
                      <a:pt x="147" y="113"/>
                    </a:cubicBezTo>
                    <a:cubicBezTo>
                      <a:pt x="154" y="106"/>
                      <a:pt x="160" y="98"/>
                      <a:pt x="167" y="90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0" y="75"/>
                      <a:pt x="182" y="74"/>
                      <a:pt x="184" y="73"/>
                    </a:cubicBezTo>
                    <a:cubicBezTo>
                      <a:pt x="189" y="70"/>
                      <a:pt x="224" y="47"/>
                      <a:pt x="225" y="38"/>
                    </a:cubicBezTo>
                    <a:cubicBezTo>
                      <a:pt x="226" y="37"/>
                      <a:pt x="225" y="36"/>
                      <a:pt x="224" y="36"/>
                    </a:cubicBezTo>
                    <a:cubicBezTo>
                      <a:pt x="223" y="36"/>
                      <a:pt x="223" y="36"/>
                      <a:pt x="222" y="37"/>
                    </a:cubicBezTo>
                    <a:cubicBezTo>
                      <a:pt x="221" y="44"/>
                      <a:pt x="190" y="66"/>
                      <a:pt x="182" y="70"/>
                    </a:cubicBezTo>
                    <a:cubicBezTo>
                      <a:pt x="175" y="75"/>
                      <a:pt x="166" y="78"/>
                      <a:pt x="159" y="81"/>
                    </a:cubicBezTo>
                    <a:cubicBezTo>
                      <a:pt x="155" y="83"/>
                      <a:pt x="151" y="85"/>
                      <a:pt x="149" y="86"/>
                    </a:cubicBezTo>
                    <a:cubicBezTo>
                      <a:pt x="148" y="82"/>
                      <a:pt x="147" y="78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2"/>
                      <a:pt x="149" y="71"/>
                      <a:pt x="150" y="70"/>
                    </a:cubicBezTo>
                    <a:cubicBezTo>
                      <a:pt x="153" y="66"/>
                      <a:pt x="156" y="62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67" y="50"/>
                      <a:pt x="181" y="41"/>
                      <a:pt x="194" y="31"/>
                    </a:cubicBezTo>
                    <a:cubicBezTo>
                      <a:pt x="208" y="21"/>
                      <a:pt x="222" y="11"/>
                      <a:pt x="227" y="4"/>
                    </a:cubicBezTo>
                    <a:cubicBezTo>
                      <a:pt x="227" y="3"/>
                      <a:pt x="227" y="2"/>
                      <a:pt x="226" y="2"/>
                    </a:cubicBezTo>
                    <a:cubicBezTo>
                      <a:pt x="225" y="1"/>
                      <a:pt x="224" y="1"/>
                      <a:pt x="224" y="2"/>
                    </a:cubicBezTo>
                    <a:cubicBezTo>
                      <a:pt x="219" y="9"/>
                      <a:pt x="206" y="19"/>
                      <a:pt x="192" y="29"/>
                    </a:cubicBezTo>
                    <a:cubicBezTo>
                      <a:pt x="182" y="36"/>
                      <a:pt x="171" y="44"/>
                      <a:pt x="162" y="52"/>
                    </a:cubicBezTo>
                    <a:cubicBezTo>
                      <a:pt x="166" y="43"/>
                      <a:pt x="166" y="35"/>
                      <a:pt x="166" y="28"/>
                    </a:cubicBezTo>
                    <a:cubicBezTo>
                      <a:pt x="166" y="18"/>
                      <a:pt x="167" y="9"/>
                      <a:pt x="173" y="2"/>
                    </a:cubicBezTo>
                    <a:cubicBezTo>
                      <a:pt x="173" y="2"/>
                      <a:pt x="173" y="2"/>
                      <a:pt x="173" y="1"/>
                    </a:cubicBezTo>
                    <a:cubicBezTo>
                      <a:pt x="173" y="1"/>
                      <a:pt x="173" y="1"/>
                      <a:pt x="173" y="0"/>
                    </a:cubicBezTo>
                    <a:cubicBezTo>
                      <a:pt x="172" y="0"/>
                      <a:pt x="171" y="0"/>
                      <a:pt x="171" y="0"/>
                    </a:cubicBezTo>
                    <a:cubicBezTo>
                      <a:pt x="164" y="8"/>
                      <a:pt x="163" y="18"/>
                      <a:pt x="163" y="28"/>
                    </a:cubicBezTo>
                    <a:cubicBezTo>
                      <a:pt x="163" y="37"/>
                      <a:pt x="162" y="48"/>
                      <a:pt x="156" y="58"/>
                    </a:cubicBezTo>
                    <a:cubicBezTo>
                      <a:pt x="154" y="60"/>
                      <a:pt x="151" y="64"/>
                      <a:pt x="148" y="68"/>
                    </a:cubicBezTo>
                    <a:cubicBezTo>
                      <a:pt x="138" y="81"/>
                      <a:pt x="125" y="99"/>
                      <a:pt x="105" y="107"/>
                    </a:cubicBezTo>
                    <a:cubicBezTo>
                      <a:pt x="104" y="107"/>
                      <a:pt x="103" y="108"/>
                      <a:pt x="101" y="108"/>
                    </a:cubicBezTo>
                    <a:cubicBezTo>
                      <a:pt x="101" y="108"/>
                      <a:pt x="101" y="108"/>
                      <a:pt x="100" y="108"/>
                    </a:cubicBezTo>
                    <a:cubicBezTo>
                      <a:pt x="100" y="108"/>
                      <a:pt x="100" y="109"/>
                      <a:pt x="100" y="109"/>
                    </a:cubicBezTo>
                    <a:cubicBezTo>
                      <a:pt x="75" y="119"/>
                      <a:pt x="68" y="133"/>
                      <a:pt x="61" y="144"/>
                    </a:cubicBezTo>
                    <a:cubicBezTo>
                      <a:pt x="61" y="145"/>
                      <a:pt x="61" y="146"/>
                      <a:pt x="62" y="147"/>
                    </a:cubicBezTo>
                    <a:cubicBezTo>
                      <a:pt x="63" y="147"/>
                      <a:pt x="64" y="147"/>
                      <a:pt x="64" y="146"/>
                    </a:cubicBezTo>
                    <a:cubicBezTo>
                      <a:pt x="70" y="136"/>
                      <a:pt x="76" y="124"/>
                      <a:pt x="95" y="115"/>
                    </a:cubicBezTo>
                    <a:cubicBezTo>
                      <a:pt x="87" y="123"/>
                      <a:pt x="84" y="131"/>
                      <a:pt x="80" y="141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6" y="150"/>
                      <a:pt x="76" y="150"/>
                      <a:pt x="77" y="151"/>
                    </a:cubicBezTo>
                    <a:cubicBezTo>
                      <a:pt x="77" y="151"/>
                      <a:pt x="78" y="151"/>
                      <a:pt x="79" y="150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8" y="130"/>
                      <a:pt x="91" y="122"/>
                      <a:pt x="102" y="111"/>
                    </a:cubicBezTo>
                    <a:cubicBezTo>
                      <a:pt x="103" y="111"/>
                      <a:pt x="104" y="110"/>
                      <a:pt x="106" y="110"/>
                    </a:cubicBezTo>
                    <a:cubicBezTo>
                      <a:pt x="123" y="103"/>
                      <a:pt x="136" y="89"/>
                      <a:pt x="145" y="77"/>
                    </a:cubicBezTo>
                    <a:cubicBezTo>
                      <a:pt x="145" y="81"/>
                      <a:pt x="145" y="84"/>
                      <a:pt x="146" y="88"/>
                    </a:cubicBezTo>
                    <a:cubicBezTo>
                      <a:pt x="146" y="88"/>
                      <a:pt x="146" y="88"/>
                      <a:pt x="146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7" y="95"/>
                      <a:pt x="147" y="100"/>
                      <a:pt x="147" y="104"/>
                    </a:cubicBezTo>
                    <a:cubicBezTo>
                      <a:pt x="146" y="107"/>
                      <a:pt x="145" y="109"/>
                      <a:pt x="144" y="112"/>
                    </a:cubicBezTo>
                    <a:cubicBezTo>
                      <a:pt x="143" y="113"/>
                      <a:pt x="142" y="114"/>
                      <a:pt x="141" y="115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27" y="129"/>
                      <a:pt x="120" y="136"/>
                      <a:pt x="114" y="147"/>
                    </a:cubicBezTo>
                    <a:cubicBezTo>
                      <a:pt x="110" y="153"/>
                      <a:pt x="108" y="162"/>
                      <a:pt x="105" y="170"/>
                    </a:cubicBezTo>
                    <a:cubicBezTo>
                      <a:pt x="103" y="178"/>
                      <a:pt x="101" y="187"/>
                      <a:pt x="97" y="193"/>
                    </a:cubicBezTo>
                    <a:cubicBezTo>
                      <a:pt x="97" y="193"/>
                      <a:pt x="97" y="194"/>
                      <a:pt x="97" y="194"/>
                    </a:cubicBezTo>
                    <a:cubicBezTo>
                      <a:pt x="91" y="204"/>
                      <a:pt x="84" y="214"/>
                      <a:pt x="80" y="225"/>
                    </a:cubicBezTo>
                    <a:cubicBezTo>
                      <a:pt x="59" y="260"/>
                      <a:pt x="49" y="290"/>
                      <a:pt x="45" y="323"/>
                    </a:cubicBezTo>
                    <a:cubicBezTo>
                      <a:pt x="45" y="322"/>
                      <a:pt x="44" y="331"/>
                      <a:pt x="44" y="331"/>
                    </a:cubicBezTo>
                    <a:cubicBezTo>
                      <a:pt x="33" y="387"/>
                      <a:pt x="25" y="424"/>
                      <a:pt x="28" y="480"/>
                    </a:cubicBezTo>
                    <a:cubicBezTo>
                      <a:pt x="30" y="530"/>
                      <a:pt x="29" y="537"/>
                      <a:pt x="21" y="571"/>
                    </a:cubicBezTo>
                    <a:cubicBezTo>
                      <a:pt x="17" y="592"/>
                      <a:pt x="17" y="592"/>
                      <a:pt x="17" y="592"/>
                    </a:cubicBezTo>
                    <a:cubicBezTo>
                      <a:pt x="17" y="593"/>
                      <a:pt x="18" y="593"/>
                      <a:pt x="18" y="594"/>
                    </a:cubicBezTo>
                    <a:cubicBezTo>
                      <a:pt x="19" y="594"/>
                      <a:pt x="20" y="593"/>
                      <a:pt x="20" y="592"/>
                    </a:cubicBezTo>
                    <a:cubicBezTo>
                      <a:pt x="24" y="571"/>
                      <a:pt x="24" y="571"/>
                      <a:pt x="24" y="571"/>
                    </a:cubicBezTo>
                    <a:cubicBezTo>
                      <a:pt x="31" y="538"/>
                      <a:pt x="33" y="530"/>
                      <a:pt x="31" y="480"/>
                    </a:cubicBezTo>
                    <a:cubicBezTo>
                      <a:pt x="29" y="450"/>
                      <a:pt x="31" y="425"/>
                      <a:pt x="34" y="400"/>
                    </a:cubicBezTo>
                    <a:cubicBezTo>
                      <a:pt x="35" y="406"/>
                      <a:pt x="36" y="411"/>
                      <a:pt x="37" y="417"/>
                    </a:cubicBezTo>
                    <a:cubicBezTo>
                      <a:pt x="39" y="424"/>
                      <a:pt x="41" y="432"/>
                      <a:pt x="43" y="439"/>
                    </a:cubicBezTo>
                    <a:cubicBezTo>
                      <a:pt x="48" y="454"/>
                      <a:pt x="48" y="454"/>
                      <a:pt x="48" y="454"/>
                    </a:cubicBezTo>
                    <a:cubicBezTo>
                      <a:pt x="49" y="459"/>
                      <a:pt x="49" y="465"/>
                      <a:pt x="49" y="471"/>
                    </a:cubicBezTo>
                    <a:cubicBezTo>
                      <a:pt x="49" y="476"/>
                      <a:pt x="49" y="482"/>
                      <a:pt x="50" y="487"/>
                    </a:cubicBezTo>
                    <a:cubicBezTo>
                      <a:pt x="51" y="488"/>
                      <a:pt x="51" y="489"/>
                      <a:pt x="52" y="489"/>
                    </a:cubicBezTo>
                    <a:cubicBezTo>
                      <a:pt x="53" y="488"/>
                      <a:pt x="54" y="488"/>
                      <a:pt x="53" y="487"/>
                    </a:cubicBezTo>
                    <a:cubicBezTo>
                      <a:pt x="52" y="482"/>
                      <a:pt x="52" y="476"/>
                      <a:pt x="52" y="471"/>
                    </a:cubicBezTo>
                    <a:cubicBezTo>
                      <a:pt x="52" y="465"/>
                      <a:pt x="52" y="459"/>
                      <a:pt x="51" y="453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4" y="431"/>
                      <a:pt x="41" y="424"/>
                      <a:pt x="40" y="416"/>
                    </a:cubicBezTo>
                    <a:cubicBezTo>
                      <a:pt x="36" y="400"/>
                      <a:pt x="36" y="384"/>
                      <a:pt x="40" y="367"/>
                    </a:cubicBezTo>
                    <a:cubicBezTo>
                      <a:pt x="40" y="367"/>
                      <a:pt x="40" y="366"/>
                      <a:pt x="40" y="366"/>
                    </a:cubicBezTo>
                    <a:cubicBezTo>
                      <a:pt x="42" y="355"/>
                      <a:pt x="44" y="344"/>
                      <a:pt x="46" y="331"/>
                    </a:cubicBezTo>
                    <a:cubicBezTo>
                      <a:pt x="48" y="323"/>
                      <a:pt x="48" y="323"/>
                      <a:pt x="48" y="323"/>
                    </a:cubicBezTo>
                    <a:cubicBezTo>
                      <a:pt x="52" y="291"/>
                      <a:pt x="62" y="261"/>
                      <a:pt x="82" y="227"/>
                    </a:cubicBezTo>
                    <a:cubicBezTo>
                      <a:pt x="90" y="209"/>
                      <a:pt x="102" y="192"/>
                      <a:pt x="114" y="177"/>
                    </a:cubicBezTo>
                    <a:cubicBezTo>
                      <a:pt x="124" y="167"/>
                      <a:pt x="139" y="159"/>
                      <a:pt x="149" y="154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45" y="172"/>
                      <a:pt x="127" y="229"/>
                      <a:pt x="126" y="230"/>
                    </a:cubicBezTo>
                    <a:cubicBezTo>
                      <a:pt x="101" y="286"/>
                      <a:pt x="93" y="355"/>
                      <a:pt x="90" y="402"/>
                    </a:cubicBezTo>
                    <a:cubicBezTo>
                      <a:pt x="90" y="406"/>
                      <a:pt x="90" y="410"/>
                      <a:pt x="90" y="414"/>
                    </a:cubicBezTo>
                    <a:cubicBezTo>
                      <a:pt x="89" y="416"/>
                      <a:pt x="89" y="418"/>
                      <a:pt x="89" y="419"/>
                    </a:cubicBezTo>
                    <a:cubicBezTo>
                      <a:pt x="89" y="420"/>
                      <a:pt x="89" y="420"/>
                      <a:pt x="89" y="421"/>
                    </a:cubicBezTo>
                    <a:cubicBezTo>
                      <a:pt x="88" y="432"/>
                      <a:pt x="87" y="443"/>
                      <a:pt x="86" y="453"/>
                    </a:cubicBezTo>
                    <a:cubicBezTo>
                      <a:pt x="83" y="471"/>
                      <a:pt x="81" y="488"/>
                      <a:pt x="80" y="510"/>
                    </a:cubicBezTo>
                    <a:cubicBezTo>
                      <a:pt x="79" y="523"/>
                      <a:pt x="75" y="540"/>
                      <a:pt x="71" y="560"/>
                    </a:cubicBezTo>
                    <a:cubicBezTo>
                      <a:pt x="68" y="576"/>
                      <a:pt x="64" y="594"/>
                      <a:pt x="61" y="614"/>
                    </a:cubicBezTo>
                    <a:cubicBezTo>
                      <a:pt x="61" y="614"/>
                      <a:pt x="61" y="614"/>
                      <a:pt x="61" y="614"/>
                    </a:cubicBezTo>
                    <a:cubicBezTo>
                      <a:pt x="57" y="624"/>
                      <a:pt x="57" y="624"/>
                      <a:pt x="57" y="624"/>
                    </a:cubicBezTo>
                    <a:cubicBezTo>
                      <a:pt x="51" y="641"/>
                      <a:pt x="45" y="659"/>
                      <a:pt x="36" y="673"/>
                    </a:cubicBezTo>
                    <a:cubicBezTo>
                      <a:pt x="36" y="673"/>
                      <a:pt x="35" y="673"/>
                      <a:pt x="35" y="674"/>
                    </a:cubicBezTo>
                    <a:cubicBezTo>
                      <a:pt x="28" y="678"/>
                      <a:pt x="28" y="678"/>
                      <a:pt x="28" y="678"/>
                    </a:cubicBezTo>
                    <a:cubicBezTo>
                      <a:pt x="25" y="680"/>
                      <a:pt x="21" y="683"/>
                      <a:pt x="19" y="685"/>
                    </a:cubicBezTo>
                    <a:cubicBezTo>
                      <a:pt x="16" y="688"/>
                      <a:pt x="14" y="691"/>
                      <a:pt x="12" y="694"/>
                    </a:cubicBezTo>
                    <a:cubicBezTo>
                      <a:pt x="9" y="700"/>
                      <a:pt x="6" y="705"/>
                      <a:pt x="1" y="707"/>
                    </a:cubicBezTo>
                    <a:cubicBezTo>
                      <a:pt x="0" y="707"/>
                      <a:pt x="0" y="708"/>
                      <a:pt x="0" y="709"/>
                    </a:cubicBezTo>
                    <a:cubicBezTo>
                      <a:pt x="0" y="709"/>
                      <a:pt x="1" y="710"/>
                      <a:pt x="2" y="710"/>
                    </a:cubicBezTo>
                    <a:cubicBezTo>
                      <a:pt x="8" y="707"/>
                      <a:pt x="12" y="701"/>
                      <a:pt x="15" y="696"/>
                    </a:cubicBezTo>
                    <a:cubicBezTo>
                      <a:pt x="17" y="693"/>
                      <a:pt x="19" y="690"/>
                      <a:pt x="21" y="687"/>
                    </a:cubicBezTo>
                    <a:cubicBezTo>
                      <a:pt x="23" y="685"/>
                      <a:pt x="27" y="683"/>
                      <a:pt x="30" y="681"/>
                    </a:cubicBezTo>
                    <a:cubicBezTo>
                      <a:pt x="33" y="679"/>
                      <a:pt x="33" y="679"/>
                      <a:pt x="33" y="679"/>
                    </a:cubicBezTo>
                    <a:cubicBezTo>
                      <a:pt x="29" y="686"/>
                      <a:pt x="28" y="693"/>
                      <a:pt x="27" y="699"/>
                    </a:cubicBezTo>
                    <a:cubicBezTo>
                      <a:pt x="27" y="706"/>
                      <a:pt x="26" y="712"/>
                      <a:pt x="23" y="719"/>
                    </a:cubicBezTo>
                    <a:cubicBezTo>
                      <a:pt x="19" y="726"/>
                      <a:pt x="19" y="726"/>
                      <a:pt x="19" y="726"/>
                    </a:cubicBezTo>
                    <a:cubicBezTo>
                      <a:pt x="13" y="737"/>
                      <a:pt x="7" y="748"/>
                      <a:pt x="8" y="763"/>
                    </a:cubicBezTo>
                    <a:cubicBezTo>
                      <a:pt x="8" y="764"/>
                      <a:pt x="9" y="764"/>
                      <a:pt x="9" y="764"/>
                    </a:cubicBezTo>
                    <a:cubicBezTo>
                      <a:pt x="10" y="764"/>
                      <a:pt x="11" y="764"/>
                      <a:pt x="11" y="763"/>
                    </a:cubicBezTo>
                    <a:cubicBezTo>
                      <a:pt x="10" y="749"/>
                      <a:pt x="15" y="739"/>
                      <a:pt x="21" y="728"/>
                    </a:cubicBezTo>
                    <a:cubicBezTo>
                      <a:pt x="25" y="720"/>
                      <a:pt x="25" y="720"/>
                      <a:pt x="25" y="720"/>
                    </a:cubicBezTo>
                    <a:cubicBezTo>
                      <a:pt x="29" y="713"/>
                      <a:pt x="30" y="706"/>
                      <a:pt x="30" y="700"/>
                    </a:cubicBezTo>
                    <a:cubicBezTo>
                      <a:pt x="31" y="692"/>
                      <a:pt x="32" y="685"/>
                      <a:pt x="37" y="677"/>
                    </a:cubicBezTo>
                    <a:cubicBezTo>
                      <a:pt x="46" y="664"/>
                      <a:pt x="52" y="648"/>
                      <a:pt x="57" y="632"/>
                    </a:cubicBezTo>
                    <a:cubicBezTo>
                      <a:pt x="52" y="665"/>
                      <a:pt x="48" y="699"/>
                      <a:pt x="47" y="731"/>
                    </a:cubicBezTo>
                    <a:cubicBezTo>
                      <a:pt x="46" y="772"/>
                      <a:pt x="49" y="795"/>
                      <a:pt x="51" y="813"/>
                    </a:cubicBezTo>
                    <a:cubicBezTo>
                      <a:pt x="52" y="824"/>
                      <a:pt x="53" y="833"/>
                      <a:pt x="53" y="845"/>
                    </a:cubicBezTo>
                    <a:cubicBezTo>
                      <a:pt x="49" y="854"/>
                      <a:pt x="49" y="854"/>
                      <a:pt x="49" y="854"/>
                    </a:cubicBezTo>
                    <a:cubicBezTo>
                      <a:pt x="42" y="866"/>
                      <a:pt x="39" y="873"/>
                      <a:pt x="37" y="887"/>
                    </a:cubicBezTo>
                    <a:cubicBezTo>
                      <a:pt x="37" y="888"/>
                      <a:pt x="38" y="888"/>
                      <a:pt x="39" y="889"/>
                    </a:cubicBezTo>
                    <a:cubicBezTo>
                      <a:pt x="39" y="889"/>
                      <a:pt x="40" y="888"/>
                      <a:pt x="40" y="887"/>
                    </a:cubicBezTo>
                    <a:cubicBezTo>
                      <a:pt x="42" y="874"/>
                      <a:pt x="45" y="868"/>
                      <a:pt x="52" y="855"/>
                    </a:cubicBezTo>
                    <a:cubicBezTo>
                      <a:pt x="54" y="851"/>
                      <a:pt x="54" y="851"/>
                      <a:pt x="54" y="851"/>
                    </a:cubicBezTo>
                    <a:cubicBezTo>
                      <a:pt x="54" y="871"/>
                      <a:pt x="56" y="885"/>
                      <a:pt x="57" y="898"/>
                    </a:cubicBezTo>
                    <a:cubicBezTo>
                      <a:pt x="59" y="906"/>
                      <a:pt x="60" y="914"/>
                      <a:pt x="60" y="923"/>
                    </a:cubicBezTo>
                    <a:cubicBezTo>
                      <a:pt x="67" y="962"/>
                      <a:pt x="69" y="996"/>
                      <a:pt x="70" y="1026"/>
                    </a:cubicBezTo>
                    <a:cubicBezTo>
                      <a:pt x="71" y="1048"/>
                      <a:pt x="71" y="1048"/>
                      <a:pt x="71" y="1048"/>
                    </a:cubicBezTo>
                    <a:cubicBezTo>
                      <a:pt x="71" y="1048"/>
                      <a:pt x="71" y="1049"/>
                      <a:pt x="71" y="1049"/>
                    </a:cubicBezTo>
                    <a:cubicBezTo>
                      <a:pt x="71" y="1053"/>
                      <a:pt x="72" y="1058"/>
                      <a:pt x="72" y="1062"/>
                    </a:cubicBezTo>
                    <a:cubicBezTo>
                      <a:pt x="73" y="1079"/>
                      <a:pt x="73" y="1095"/>
                      <a:pt x="72" y="1111"/>
                    </a:cubicBezTo>
                    <a:cubicBezTo>
                      <a:pt x="72" y="1133"/>
                      <a:pt x="71" y="1156"/>
                      <a:pt x="75" y="1180"/>
                    </a:cubicBezTo>
                    <a:cubicBezTo>
                      <a:pt x="79" y="1205"/>
                      <a:pt x="79" y="1231"/>
                      <a:pt x="80" y="1257"/>
                    </a:cubicBezTo>
                    <a:cubicBezTo>
                      <a:pt x="81" y="1285"/>
                      <a:pt x="81" y="1314"/>
                      <a:pt x="87" y="1342"/>
                    </a:cubicBezTo>
                    <a:cubicBezTo>
                      <a:pt x="90" y="1360"/>
                      <a:pt x="95" y="1379"/>
                      <a:pt x="100" y="1399"/>
                    </a:cubicBezTo>
                    <a:cubicBezTo>
                      <a:pt x="112" y="1450"/>
                      <a:pt x="125" y="1503"/>
                      <a:pt x="118" y="1551"/>
                    </a:cubicBezTo>
                    <a:cubicBezTo>
                      <a:pt x="118" y="1555"/>
                      <a:pt x="118" y="1559"/>
                      <a:pt x="118" y="1564"/>
                    </a:cubicBezTo>
                    <a:cubicBezTo>
                      <a:pt x="118" y="1570"/>
                      <a:pt x="118" y="1577"/>
                      <a:pt x="117" y="1582"/>
                    </a:cubicBezTo>
                    <a:cubicBezTo>
                      <a:pt x="117" y="1582"/>
                      <a:pt x="116" y="1582"/>
                      <a:pt x="116" y="1583"/>
                    </a:cubicBezTo>
                    <a:cubicBezTo>
                      <a:pt x="116" y="1583"/>
                      <a:pt x="116" y="1584"/>
                      <a:pt x="116" y="1584"/>
                    </a:cubicBezTo>
                    <a:cubicBezTo>
                      <a:pt x="116" y="1584"/>
                      <a:pt x="116" y="1585"/>
                      <a:pt x="116" y="1585"/>
                    </a:cubicBezTo>
                    <a:cubicBezTo>
                      <a:pt x="114" y="1591"/>
                      <a:pt x="107" y="1597"/>
                      <a:pt x="101" y="1603"/>
                    </a:cubicBezTo>
                    <a:cubicBezTo>
                      <a:pt x="97" y="1607"/>
                      <a:pt x="93" y="1611"/>
                      <a:pt x="91" y="1614"/>
                    </a:cubicBezTo>
                    <a:cubicBezTo>
                      <a:pt x="80" y="1627"/>
                      <a:pt x="60" y="1647"/>
                      <a:pt x="46" y="1650"/>
                    </a:cubicBezTo>
                    <a:cubicBezTo>
                      <a:pt x="45" y="1650"/>
                      <a:pt x="44" y="1651"/>
                      <a:pt x="44" y="1652"/>
                    </a:cubicBezTo>
                    <a:cubicBezTo>
                      <a:pt x="45" y="1653"/>
                      <a:pt x="45" y="1653"/>
                      <a:pt x="46" y="1653"/>
                    </a:cubicBezTo>
                    <a:cubicBezTo>
                      <a:pt x="58" y="1651"/>
                      <a:pt x="75" y="1637"/>
                      <a:pt x="86" y="1624"/>
                    </a:cubicBezTo>
                    <a:cubicBezTo>
                      <a:pt x="86" y="1624"/>
                      <a:pt x="86" y="1624"/>
                      <a:pt x="86" y="1624"/>
                    </a:cubicBezTo>
                    <a:cubicBezTo>
                      <a:pt x="86" y="1628"/>
                      <a:pt x="86" y="1628"/>
                      <a:pt x="86" y="1628"/>
                    </a:cubicBezTo>
                    <a:cubicBezTo>
                      <a:pt x="86" y="1631"/>
                      <a:pt x="85" y="1633"/>
                      <a:pt x="84" y="1636"/>
                    </a:cubicBezTo>
                    <a:cubicBezTo>
                      <a:pt x="82" y="1642"/>
                      <a:pt x="82" y="1642"/>
                      <a:pt x="82" y="1642"/>
                    </a:cubicBezTo>
                    <a:cubicBezTo>
                      <a:pt x="81" y="1646"/>
                      <a:pt x="80" y="1649"/>
                      <a:pt x="78" y="1652"/>
                    </a:cubicBezTo>
                    <a:cubicBezTo>
                      <a:pt x="76" y="1655"/>
                      <a:pt x="73" y="1658"/>
                      <a:pt x="70" y="1660"/>
                    </a:cubicBezTo>
                    <a:cubicBezTo>
                      <a:pt x="67" y="1662"/>
                      <a:pt x="64" y="1665"/>
                      <a:pt x="62" y="1667"/>
                    </a:cubicBezTo>
                    <a:cubicBezTo>
                      <a:pt x="61" y="1668"/>
                      <a:pt x="61" y="1669"/>
                      <a:pt x="62" y="1669"/>
                    </a:cubicBezTo>
                    <a:cubicBezTo>
                      <a:pt x="63" y="1670"/>
                      <a:pt x="64" y="1670"/>
                      <a:pt x="64" y="1669"/>
                    </a:cubicBezTo>
                    <a:cubicBezTo>
                      <a:pt x="66" y="1667"/>
                      <a:pt x="69" y="1664"/>
                      <a:pt x="72" y="1662"/>
                    </a:cubicBezTo>
                    <a:cubicBezTo>
                      <a:pt x="75" y="1660"/>
                      <a:pt x="78" y="1657"/>
                      <a:pt x="81" y="1654"/>
                    </a:cubicBezTo>
                    <a:cubicBezTo>
                      <a:pt x="83" y="1650"/>
                      <a:pt x="84" y="1647"/>
                      <a:pt x="85" y="1643"/>
                    </a:cubicBezTo>
                    <a:cubicBezTo>
                      <a:pt x="87" y="1637"/>
                      <a:pt x="87" y="1637"/>
                      <a:pt x="87" y="1637"/>
                    </a:cubicBezTo>
                    <a:cubicBezTo>
                      <a:pt x="88" y="1634"/>
                      <a:pt x="89" y="1631"/>
                      <a:pt x="89" y="1628"/>
                    </a:cubicBezTo>
                    <a:cubicBezTo>
                      <a:pt x="89" y="1625"/>
                      <a:pt x="89" y="1625"/>
                      <a:pt x="89" y="1625"/>
                    </a:cubicBezTo>
                    <a:cubicBezTo>
                      <a:pt x="90" y="1622"/>
                      <a:pt x="90" y="1620"/>
                      <a:pt x="92" y="1619"/>
                    </a:cubicBezTo>
                    <a:cubicBezTo>
                      <a:pt x="92" y="1619"/>
                      <a:pt x="92" y="1618"/>
                      <a:pt x="92" y="1617"/>
                    </a:cubicBezTo>
                    <a:cubicBezTo>
                      <a:pt x="92" y="1617"/>
                      <a:pt x="93" y="1616"/>
                      <a:pt x="93" y="1616"/>
                    </a:cubicBezTo>
                    <a:cubicBezTo>
                      <a:pt x="96" y="1613"/>
                      <a:pt x="99" y="1609"/>
                      <a:pt x="103" y="1605"/>
                    </a:cubicBezTo>
                    <a:cubicBezTo>
                      <a:pt x="108" y="1601"/>
                      <a:pt x="112" y="1596"/>
                      <a:pt x="116" y="1592"/>
                    </a:cubicBezTo>
                    <a:cubicBezTo>
                      <a:pt x="115" y="1595"/>
                      <a:pt x="114" y="1599"/>
                      <a:pt x="113" y="1603"/>
                    </a:cubicBezTo>
                    <a:cubicBezTo>
                      <a:pt x="112" y="1607"/>
                      <a:pt x="112" y="1607"/>
                      <a:pt x="112" y="1607"/>
                    </a:cubicBezTo>
                    <a:cubicBezTo>
                      <a:pt x="111" y="1616"/>
                      <a:pt x="111" y="1616"/>
                      <a:pt x="111" y="1616"/>
                    </a:cubicBezTo>
                    <a:cubicBezTo>
                      <a:pt x="110" y="1625"/>
                      <a:pt x="110" y="1625"/>
                      <a:pt x="110" y="1625"/>
                    </a:cubicBezTo>
                    <a:cubicBezTo>
                      <a:pt x="108" y="1630"/>
                      <a:pt x="106" y="1634"/>
                      <a:pt x="104" y="1638"/>
                    </a:cubicBezTo>
                    <a:cubicBezTo>
                      <a:pt x="102" y="1641"/>
                      <a:pt x="102" y="1641"/>
                      <a:pt x="102" y="1641"/>
                    </a:cubicBezTo>
                    <a:cubicBezTo>
                      <a:pt x="99" y="1645"/>
                      <a:pt x="98" y="1650"/>
                      <a:pt x="97" y="1655"/>
                    </a:cubicBezTo>
                    <a:cubicBezTo>
                      <a:pt x="97" y="1658"/>
                      <a:pt x="96" y="1661"/>
                      <a:pt x="95" y="1664"/>
                    </a:cubicBezTo>
                    <a:cubicBezTo>
                      <a:pt x="93" y="1668"/>
                      <a:pt x="88" y="1681"/>
                      <a:pt x="81" y="1681"/>
                    </a:cubicBezTo>
                    <a:cubicBezTo>
                      <a:pt x="80" y="1681"/>
                      <a:pt x="80" y="1682"/>
                      <a:pt x="80" y="1682"/>
                    </a:cubicBezTo>
                    <a:cubicBezTo>
                      <a:pt x="80" y="1683"/>
                      <a:pt x="80" y="1684"/>
                      <a:pt x="81" y="1684"/>
                    </a:cubicBezTo>
                    <a:cubicBezTo>
                      <a:pt x="90" y="1684"/>
                      <a:pt x="95" y="1670"/>
                      <a:pt x="97" y="1665"/>
                    </a:cubicBezTo>
                    <a:cubicBezTo>
                      <a:pt x="99" y="1662"/>
                      <a:pt x="99" y="1658"/>
                      <a:pt x="100" y="1655"/>
                    </a:cubicBezTo>
                    <a:cubicBezTo>
                      <a:pt x="101" y="1651"/>
                      <a:pt x="102" y="1646"/>
                      <a:pt x="104" y="1642"/>
                    </a:cubicBezTo>
                    <a:cubicBezTo>
                      <a:pt x="106" y="1639"/>
                      <a:pt x="106" y="1639"/>
                      <a:pt x="106" y="1639"/>
                    </a:cubicBezTo>
                    <a:cubicBezTo>
                      <a:pt x="109" y="1635"/>
                      <a:pt x="111" y="1631"/>
                      <a:pt x="112" y="1626"/>
                    </a:cubicBezTo>
                    <a:cubicBezTo>
                      <a:pt x="114" y="1616"/>
                      <a:pt x="114" y="1616"/>
                      <a:pt x="114" y="1616"/>
                    </a:cubicBezTo>
                    <a:cubicBezTo>
                      <a:pt x="115" y="1608"/>
                      <a:pt x="115" y="1608"/>
                      <a:pt x="115" y="1608"/>
                    </a:cubicBezTo>
                    <a:cubicBezTo>
                      <a:pt x="116" y="1603"/>
                      <a:pt x="116" y="1603"/>
                      <a:pt x="116" y="1603"/>
                    </a:cubicBezTo>
                    <a:cubicBezTo>
                      <a:pt x="118" y="1597"/>
                      <a:pt x="119" y="1591"/>
                      <a:pt x="119" y="1585"/>
                    </a:cubicBezTo>
                    <a:cubicBezTo>
                      <a:pt x="121" y="1579"/>
                      <a:pt x="121" y="1572"/>
                      <a:pt x="121" y="1564"/>
                    </a:cubicBezTo>
                    <a:cubicBezTo>
                      <a:pt x="121" y="1559"/>
                      <a:pt x="121" y="1555"/>
                      <a:pt x="121" y="1552"/>
                    </a:cubicBezTo>
                    <a:cubicBezTo>
                      <a:pt x="128" y="1503"/>
                      <a:pt x="115" y="1450"/>
                      <a:pt x="102" y="1399"/>
                    </a:cubicBezTo>
                    <a:cubicBezTo>
                      <a:pt x="98" y="1379"/>
                      <a:pt x="93" y="1360"/>
                      <a:pt x="89" y="1341"/>
                    </a:cubicBezTo>
                    <a:cubicBezTo>
                      <a:pt x="84" y="1313"/>
                      <a:pt x="84" y="1285"/>
                      <a:pt x="83" y="1257"/>
                    </a:cubicBezTo>
                    <a:cubicBezTo>
                      <a:pt x="82" y="1231"/>
                      <a:pt x="82" y="1205"/>
                      <a:pt x="77" y="1179"/>
                    </a:cubicBezTo>
                    <a:cubicBezTo>
                      <a:pt x="74" y="1156"/>
                      <a:pt x="75" y="1133"/>
                      <a:pt x="75" y="1111"/>
                    </a:cubicBezTo>
                    <a:cubicBezTo>
                      <a:pt x="75" y="1106"/>
                      <a:pt x="76" y="1100"/>
                      <a:pt x="76" y="1095"/>
                    </a:cubicBezTo>
                    <a:cubicBezTo>
                      <a:pt x="81" y="1132"/>
                      <a:pt x="88" y="1168"/>
                      <a:pt x="96" y="1203"/>
                    </a:cubicBezTo>
                    <a:cubicBezTo>
                      <a:pt x="103" y="1237"/>
                      <a:pt x="111" y="1274"/>
                      <a:pt x="116" y="1310"/>
                    </a:cubicBezTo>
                    <a:cubicBezTo>
                      <a:pt x="118" y="1324"/>
                      <a:pt x="118" y="1324"/>
                      <a:pt x="118" y="1324"/>
                    </a:cubicBezTo>
                    <a:cubicBezTo>
                      <a:pt x="121" y="1351"/>
                      <a:pt x="125" y="1377"/>
                      <a:pt x="133" y="1404"/>
                    </a:cubicBezTo>
                    <a:cubicBezTo>
                      <a:pt x="139" y="1426"/>
                      <a:pt x="146" y="1449"/>
                      <a:pt x="149" y="1472"/>
                    </a:cubicBezTo>
                    <a:cubicBezTo>
                      <a:pt x="151" y="1493"/>
                      <a:pt x="149" y="1513"/>
                      <a:pt x="147" y="1533"/>
                    </a:cubicBezTo>
                    <a:cubicBezTo>
                      <a:pt x="146" y="1546"/>
                      <a:pt x="144" y="1559"/>
                      <a:pt x="144" y="1573"/>
                    </a:cubicBezTo>
                    <a:cubicBezTo>
                      <a:pt x="144" y="1576"/>
                      <a:pt x="146" y="1584"/>
                      <a:pt x="147" y="1593"/>
                    </a:cubicBezTo>
                    <a:cubicBezTo>
                      <a:pt x="147" y="1593"/>
                      <a:pt x="147" y="1593"/>
                      <a:pt x="147" y="1594"/>
                    </a:cubicBezTo>
                    <a:cubicBezTo>
                      <a:pt x="147" y="1599"/>
                      <a:pt x="145" y="1605"/>
                      <a:pt x="144" y="1611"/>
                    </a:cubicBezTo>
                    <a:cubicBezTo>
                      <a:pt x="143" y="1614"/>
                      <a:pt x="143" y="1614"/>
                      <a:pt x="143" y="1614"/>
                    </a:cubicBezTo>
                    <a:cubicBezTo>
                      <a:pt x="141" y="1622"/>
                      <a:pt x="136" y="1628"/>
                      <a:pt x="130" y="1634"/>
                    </a:cubicBezTo>
                    <a:cubicBezTo>
                      <a:pt x="126" y="1640"/>
                      <a:pt x="126" y="1640"/>
                      <a:pt x="126" y="1640"/>
                    </a:cubicBezTo>
                    <a:cubicBezTo>
                      <a:pt x="121" y="1646"/>
                      <a:pt x="119" y="1651"/>
                      <a:pt x="117" y="1658"/>
                    </a:cubicBezTo>
                    <a:cubicBezTo>
                      <a:pt x="116" y="1663"/>
                      <a:pt x="116" y="1663"/>
                      <a:pt x="116" y="1663"/>
                    </a:cubicBezTo>
                    <a:cubicBezTo>
                      <a:pt x="114" y="1669"/>
                      <a:pt x="110" y="1677"/>
                      <a:pt x="103" y="1678"/>
                    </a:cubicBezTo>
                    <a:cubicBezTo>
                      <a:pt x="102" y="1678"/>
                      <a:pt x="102" y="1679"/>
                      <a:pt x="102" y="1680"/>
                    </a:cubicBezTo>
                    <a:cubicBezTo>
                      <a:pt x="102" y="1681"/>
                      <a:pt x="103" y="1681"/>
                      <a:pt x="104" y="1681"/>
                    </a:cubicBezTo>
                    <a:cubicBezTo>
                      <a:pt x="110" y="1680"/>
                      <a:pt x="115" y="1674"/>
                      <a:pt x="119" y="1664"/>
                    </a:cubicBezTo>
                    <a:cubicBezTo>
                      <a:pt x="120" y="1658"/>
                      <a:pt x="120" y="1658"/>
                      <a:pt x="120" y="1658"/>
                    </a:cubicBezTo>
                    <a:cubicBezTo>
                      <a:pt x="122" y="1652"/>
                      <a:pt x="124" y="1647"/>
                      <a:pt x="128" y="1642"/>
                    </a:cubicBezTo>
                    <a:cubicBezTo>
                      <a:pt x="132" y="1636"/>
                      <a:pt x="132" y="1636"/>
                      <a:pt x="132" y="1636"/>
                    </a:cubicBezTo>
                    <a:cubicBezTo>
                      <a:pt x="138" y="1630"/>
                      <a:pt x="143" y="1623"/>
                      <a:pt x="146" y="1615"/>
                    </a:cubicBezTo>
                    <a:cubicBezTo>
                      <a:pt x="147" y="1612"/>
                      <a:pt x="147" y="1612"/>
                      <a:pt x="147" y="1612"/>
                    </a:cubicBezTo>
                    <a:cubicBezTo>
                      <a:pt x="147" y="1609"/>
                      <a:pt x="148" y="1607"/>
                      <a:pt x="149" y="1604"/>
                    </a:cubicBezTo>
                    <a:cubicBezTo>
                      <a:pt x="152" y="1628"/>
                      <a:pt x="155" y="1658"/>
                      <a:pt x="149" y="1664"/>
                    </a:cubicBezTo>
                    <a:cubicBezTo>
                      <a:pt x="149" y="1664"/>
                      <a:pt x="149" y="1664"/>
                      <a:pt x="149" y="1664"/>
                    </a:cubicBezTo>
                    <a:cubicBezTo>
                      <a:pt x="147" y="1666"/>
                      <a:pt x="145" y="1668"/>
                      <a:pt x="143" y="1670"/>
                    </a:cubicBezTo>
                    <a:cubicBezTo>
                      <a:pt x="135" y="1678"/>
                      <a:pt x="133" y="1689"/>
                      <a:pt x="133" y="1689"/>
                    </a:cubicBezTo>
                    <a:cubicBezTo>
                      <a:pt x="133" y="1690"/>
                      <a:pt x="134" y="1691"/>
                      <a:pt x="135" y="1691"/>
                    </a:cubicBezTo>
                    <a:cubicBezTo>
                      <a:pt x="136" y="1691"/>
                      <a:pt x="136" y="1690"/>
                      <a:pt x="136" y="1690"/>
                    </a:cubicBezTo>
                    <a:cubicBezTo>
                      <a:pt x="136" y="1689"/>
                      <a:pt x="138" y="1679"/>
                      <a:pt x="145" y="1673"/>
                    </a:cubicBezTo>
                    <a:cubicBezTo>
                      <a:pt x="170" y="1650"/>
                      <a:pt x="180" y="1607"/>
                      <a:pt x="185" y="1576"/>
                    </a:cubicBezTo>
                    <a:cubicBezTo>
                      <a:pt x="192" y="1594"/>
                      <a:pt x="195" y="1609"/>
                      <a:pt x="193" y="1616"/>
                    </a:cubicBezTo>
                    <a:cubicBezTo>
                      <a:pt x="193" y="1617"/>
                      <a:pt x="193" y="1618"/>
                      <a:pt x="194" y="1618"/>
                    </a:cubicBezTo>
                    <a:cubicBezTo>
                      <a:pt x="195" y="1618"/>
                      <a:pt x="196" y="1618"/>
                      <a:pt x="196" y="1617"/>
                    </a:cubicBezTo>
                    <a:cubicBezTo>
                      <a:pt x="200" y="1605"/>
                      <a:pt x="191" y="1583"/>
                      <a:pt x="185" y="1570"/>
                    </a:cubicBezTo>
                    <a:cubicBezTo>
                      <a:pt x="186" y="1561"/>
                      <a:pt x="187" y="1553"/>
                      <a:pt x="188" y="1548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2"/>
                      <a:pt x="184" y="1494"/>
                      <a:pt x="178" y="1468"/>
                    </a:cubicBezTo>
                    <a:cubicBezTo>
                      <a:pt x="174" y="1441"/>
                      <a:pt x="171" y="1414"/>
                      <a:pt x="172" y="1396"/>
                    </a:cubicBezTo>
                    <a:cubicBezTo>
                      <a:pt x="173" y="1380"/>
                      <a:pt x="176" y="1355"/>
                      <a:pt x="180" y="1328"/>
                    </a:cubicBezTo>
                    <a:cubicBezTo>
                      <a:pt x="184" y="1296"/>
                      <a:pt x="188" y="1263"/>
                      <a:pt x="189" y="1239"/>
                    </a:cubicBezTo>
                    <a:cubicBezTo>
                      <a:pt x="189" y="1238"/>
                      <a:pt x="188" y="1237"/>
                      <a:pt x="187" y="1237"/>
                    </a:cubicBezTo>
                    <a:cubicBezTo>
                      <a:pt x="187" y="1237"/>
                      <a:pt x="187" y="1237"/>
                      <a:pt x="187" y="1237"/>
                    </a:cubicBezTo>
                    <a:cubicBezTo>
                      <a:pt x="188" y="1237"/>
                      <a:pt x="189" y="1238"/>
                      <a:pt x="189" y="1239"/>
                    </a:cubicBezTo>
                    <a:cubicBezTo>
                      <a:pt x="189" y="1223"/>
                      <a:pt x="189" y="1223"/>
                      <a:pt x="189" y="1223"/>
                    </a:cubicBezTo>
                    <a:cubicBezTo>
                      <a:pt x="190" y="1209"/>
                      <a:pt x="190" y="1209"/>
                      <a:pt x="190" y="1209"/>
                    </a:cubicBezTo>
                    <a:cubicBezTo>
                      <a:pt x="191" y="1184"/>
                      <a:pt x="191" y="1182"/>
                      <a:pt x="183" y="1141"/>
                    </a:cubicBezTo>
                    <a:cubicBezTo>
                      <a:pt x="177" y="1115"/>
                      <a:pt x="177" y="1115"/>
                      <a:pt x="177" y="1115"/>
                    </a:cubicBezTo>
                    <a:cubicBezTo>
                      <a:pt x="167" y="1077"/>
                      <a:pt x="158" y="1039"/>
                      <a:pt x="172" y="980"/>
                    </a:cubicBezTo>
                    <a:cubicBezTo>
                      <a:pt x="181" y="942"/>
                      <a:pt x="178" y="905"/>
                      <a:pt x="172" y="873"/>
                    </a:cubicBezTo>
                    <a:cubicBezTo>
                      <a:pt x="169" y="861"/>
                      <a:pt x="164" y="839"/>
                      <a:pt x="164" y="838"/>
                    </a:cubicBezTo>
                    <a:cubicBezTo>
                      <a:pt x="157" y="817"/>
                      <a:pt x="157" y="817"/>
                      <a:pt x="157" y="817"/>
                    </a:cubicBezTo>
                    <a:cubicBezTo>
                      <a:pt x="152" y="798"/>
                      <a:pt x="152" y="798"/>
                      <a:pt x="152" y="798"/>
                    </a:cubicBezTo>
                    <a:cubicBezTo>
                      <a:pt x="147" y="782"/>
                      <a:pt x="147" y="759"/>
                      <a:pt x="146" y="734"/>
                    </a:cubicBezTo>
                    <a:cubicBezTo>
                      <a:pt x="146" y="696"/>
                      <a:pt x="145" y="657"/>
                      <a:pt x="130" y="636"/>
                    </a:cubicBezTo>
                    <a:cubicBezTo>
                      <a:pt x="113" y="612"/>
                      <a:pt x="107" y="559"/>
                      <a:pt x="103" y="527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02" y="513"/>
                      <a:pt x="100" y="489"/>
                      <a:pt x="98" y="478"/>
                    </a:cubicBezTo>
                    <a:cubicBezTo>
                      <a:pt x="95" y="468"/>
                      <a:pt x="93" y="45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5" y="442"/>
                      <a:pt x="97" y="439"/>
                      <a:pt x="97" y="433"/>
                    </a:cubicBezTo>
                    <a:cubicBezTo>
                      <a:pt x="107" y="405"/>
                      <a:pt x="126" y="383"/>
                      <a:pt x="146" y="360"/>
                    </a:cubicBezTo>
                    <a:cubicBezTo>
                      <a:pt x="147" y="359"/>
                      <a:pt x="148" y="361"/>
                      <a:pt x="148" y="365"/>
                    </a:cubicBezTo>
                    <a:cubicBezTo>
                      <a:pt x="146" y="389"/>
                      <a:pt x="146" y="426"/>
                      <a:pt x="148" y="437"/>
                    </a:cubicBezTo>
                    <a:cubicBezTo>
                      <a:pt x="149" y="483"/>
                      <a:pt x="155" y="517"/>
                      <a:pt x="161" y="544"/>
                    </a:cubicBezTo>
                    <a:cubicBezTo>
                      <a:pt x="161" y="544"/>
                      <a:pt x="160" y="544"/>
                      <a:pt x="160" y="545"/>
                    </a:cubicBezTo>
                    <a:cubicBezTo>
                      <a:pt x="161" y="553"/>
                      <a:pt x="160" y="566"/>
                      <a:pt x="159" y="579"/>
                    </a:cubicBezTo>
                    <a:cubicBezTo>
                      <a:pt x="157" y="608"/>
                      <a:pt x="155" y="641"/>
                      <a:pt x="166" y="652"/>
                    </a:cubicBezTo>
                    <a:cubicBezTo>
                      <a:pt x="167" y="653"/>
                      <a:pt x="168" y="653"/>
                      <a:pt x="168" y="653"/>
                    </a:cubicBezTo>
                    <a:cubicBezTo>
                      <a:pt x="169" y="652"/>
                      <a:pt x="169" y="651"/>
                      <a:pt x="168" y="650"/>
                    </a:cubicBezTo>
                    <a:cubicBezTo>
                      <a:pt x="158" y="640"/>
                      <a:pt x="161" y="606"/>
                      <a:pt x="162" y="579"/>
                    </a:cubicBezTo>
                    <a:cubicBezTo>
                      <a:pt x="163" y="570"/>
                      <a:pt x="164" y="561"/>
                      <a:pt x="164" y="554"/>
                    </a:cubicBezTo>
                    <a:cubicBezTo>
                      <a:pt x="168" y="572"/>
                      <a:pt x="173" y="586"/>
                      <a:pt x="177" y="599"/>
                    </a:cubicBezTo>
                    <a:cubicBezTo>
                      <a:pt x="180" y="606"/>
                      <a:pt x="180" y="606"/>
                      <a:pt x="180" y="606"/>
                    </a:cubicBezTo>
                    <a:cubicBezTo>
                      <a:pt x="187" y="627"/>
                      <a:pt x="187" y="672"/>
                      <a:pt x="187" y="702"/>
                    </a:cubicBezTo>
                    <a:cubicBezTo>
                      <a:pt x="187" y="722"/>
                      <a:pt x="187" y="732"/>
                      <a:pt x="188" y="734"/>
                    </a:cubicBezTo>
                    <a:cubicBezTo>
                      <a:pt x="188" y="735"/>
                      <a:pt x="189" y="735"/>
                      <a:pt x="190" y="735"/>
                    </a:cubicBezTo>
                    <a:cubicBezTo>
                      <a:pt x="191" y="734"/>
                      <a:pt x="191" y="734"/>
                      <a:pt x="191" y="733"/>
                    </a:cubicBezTo>
                    <a:cubicBezTo>
                      <a:pt x="190" y="731"/>
                      <a:pt x="190" y="717"/>
                      <a:pt x="190" y="702"/>
                    </a:cubicBezTo>
                    <a:cubicBezTo>
                      <a:pt x="190" y="672"/>
                      <a:pt x="190" y="626"/>
                      <a:pt x="183" y="605"/>
                    </a:cubicBezTo>
                    <a:cubicBezTo>
                      <a:pt x="180" y="598"/>
                      <a:pt x="180" y="598"/>
                      <a:pt x="180" y="598"/>
                    </a:cubicBezTo>
                    <a:cubicBezTo>
                      <a:pt x="170" y="568"/>
                      <a:pt x="156" y="527"/>
                      <a:pt x="152" y="456"/>
                    </a:cubicBezTo>
                    <a:cubicBezTo>
                      <a:pt x="158" y="480"/>
                      <a:pt x="169" y="505"/>
                      <a:pt x="183" y="514"/>
                    </a:cubicBezTo>
                    <a:cubicBezTo>
                      <a:pt x="184" y="515"/>
                      <a:pt x="185" y="514"/>
                      <a:pt x="185" y="514"/>
                    </a:cubicBezTo>
                    <a:cubicBezTo>
                      <a:pt x="186" y="513"/>
                      <a:pt x="185" y="512"/>
                      <a:pt x="185" y="512"/>
                    </a:cubicBezTo>
                    <a:cubicBezTo>
                      <a:pt x="168" y="500"/>
                      <a:pt x="156" y="466"/>
                      <a:pt x="151" y="438"/>
                    </a:cubicBezTo>
                    <a:cubicBezTo>
                      <a:pt x="150" y="416"/>
                      <a:pt x="150" y="392"/>
                      <a:pt x="151" y="365"/>
                    </a:cubicBezTo>
                    <a:cubicBezTo>
                      <a:pt x="151" y="360"/>
                      <a:pt x="153" y="358"/>
                      <a:pt x="153" y="351"/>
                    </a:cubicBezTo>
                    <a:cubicBezTo>
                      <a:pt x="161" y="343"/>
                      <a:pt x="167" y="334"/>
                      <a:pt x="174" y="326"/>
                    </a:cubicBezTo>
                    <a:cubicBezTo>
                      <a:pt x="174" y="326"/>
                      <a:pt x="180" y="319"/>
                      <a:pt x="185" y="315"/>
                    </a:cubicBezTo>
                    <a:cubicBezTo>
                      <a:pt x="196" y="306"/>
                      <a:pt x="214" y="293"/>
                      <a:pt x="219" y="289"/>
                    </a:cubicBezTo>
                    <a:cubicBezTo>
                      <a:pt x="228" y="281"/>
                      <a:pt x="228" y="281"/>
                      <a:pt x="228" y="281"/>
                    </a:cubicBezTo>
                    <a:cubicBezTo>
                      <a:pt x="229" y="281"/>
                      <a:pt x="229" y="280"/>
                      <a:pt x="229" y="279"/>
                    </a:cubicBezTo>
                    <a:cubicBezTo>
                      <a:pt x="228" y="279"/>
                      <a:pt x="227" y="278"/>
                      <a:pt x="226" y="279"/>
                    </a:cubicBezTo>
                    <a:cubicBezTo>
                      <a:pt x="217" y="285"/>
                      <a:pt x="217" y="285"/>
                      <a:pt x="217" y="285"/>
                    </a:cubicBezTo>
                    <a:cubicBezTo>
                      <a:pt x="207" y="291"/>
                      <a:pt x="191" y="300"/>
                      <a:pt x="181" y="310"/>
                    </a:cubicBezTo>
                    <a:cubicBezTo>
                      <a:pt x="182" y="309"/>
                      <a:pt x="182" y="308"/>
                      <a:pt x="183" y="307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8" y="294"/>
                      <a:pt x="191" y="289"/>
                      <a:pt x="195" y="284"/>
                    </a:cubicBezTo>
                    <a:cubicBezTo>
                      <a:pt x="199" y="278"/>
                      <a:pt x="203" y="273"/>
                      <a:pt x="206" y="264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15" y="255"/>
                      <a:pt x="224" y="244"/>
                      <a:pt x="229" y="234"/>
                    </a:cubicBezTo>
                    <a:cubicBezTo>
                      <a:pt x="230" y="233"/>
                      <a:pt x="229" y="232"/>
                      <a:pt x="229" y="232"/>
                    </a:cubicBezTo>
                    <a:close/>
                    <a:moveTo>
                      <a:pt x="160" y="84"/>
                    </a:moveTo>
                    <a:cubicBezTo>
                      <a:pt x="164" y="83"/>
                      <a:pt x="168" y="81"/>
                      <a:pt x="172" y="79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59" y="95"/>
                      <a:pt x="155" y="101"/>
                      <a:pt x="149" y="107"/>
                    </a:cubicBezTo>
                    <a:cubicBezTo>
                      <a:pt x="149" y="106"/>
                      <a:pt x="149" y="105"/>
                      <a:pt x="150" y="105"/>
                    </a:cubicBezTo>
                    <a:cubicBezTo>
                      <a:pt x="150" y="100"/>
                      <a:pt x="150" y="95"/>
                      <a:pt x="149" y="90"/>
                    </a:cubicBezTo>
                    <a:cubicBezTo>
                      <a:pt x="151" y="88"/>
                      <a:pt x="156" y="86"/>
                      <a:pt x="160" y="84"/>
                    </a:cubicBezTo>
                    <a:close/>
                    <a:moveTo>
                      <a:pt x="180" y="1503"/>
                    </a:moveTo>
                    <a:cubicBezTo>
                      <a:pt x="181" y="1513"/>
                      <a:pt x="183" y="1530"/>
                      <a:pt x="184" y="1531"/>
                    </a:cubicBezTo>
                    <a:cubicBezTo>
                      <a:pt x="184" y="1537"/>
                      <a:pt x="185" y="1542"/>
                      <a:pt x="185" y="1545"/>
                    </a:cubicBezTo>
                    <a:cubicBezTo>
                      <a:pt x="185" y="1548"/>
                      <a:pt x="185" y="1548"/>
                      <a:pt x="185" y="1548"/>
                    </a:cubicBezTo>
                    <a:cubicBezTo>
                      <a:pt x="184" y="1553"/>
                      <a:pt x="183" y="1560"/>
                      <a:pt x="182" y="1569"/>
                    </a:cubicBezTo>
                    <a:cubicBezTo>
                      <a:pt x="182" y="1569"/>
                      <a:pt x="182" y="1570"/>
                      <a:pt x="182" y="1570"/>
                    </a:cubicBezTo>
                    <a:cubicBezTo>
                      <a:pt x="179" y="1596"/>
                      <a:pt x="172" y="1632"/>
                      <a:pt x="155" y="1656"/>
                    </a:cubicBezTo>
                    <a:cubicBezTo>
                      <a:pt x="157" y="1643"/>
                      <a:pt x="154" y="1619"/>
                      <a:pt x="150" y="1593"/>
                    </a:cubicBezTo>
                    <a:cubicBezTo>
                      <a:pt x="149" y="1584"/>
                      <a:pt x="147" y="1576"/>
                      <a:pt x="147" y="1573"/>
                    </a:cubicBezTo>
                    <a:cubicBezTo>
                      <a:pt x="147" y="1560"/>
                      <a:pt x="149" y="1546"/>
                      <a:pt x="150" y="1533"/>
                    </a:cubicBezTo>
                    <a:cubicBezTo>
                      <a:pt x="152" y="1514"/>
                      <a:pt x="154" y="1493"/>
                      <a:pt x="151" y="1472"/>
                    </a:cubicBezTo>
                    <a:cubicBezTo>
                      <a:pt x="148" y="1449"/>
                      <a:pt x="142" y="1425"/>
                      <a:pt x="135" y="1403"/>
                    </a:cubicBezTo>
                    <a:cubicBezTo>
                      <a:pt x="127" y="1376"/>
                      <a:pt x="124" y="1351"/>
                      <a:pt x="121" y="1324"/>
                    </a:cubicBezTo>
                    <a:cubicBezTo>
                      <a:pt x="119" y="1310"/>
                      <a:pt x="119" y="1310"/>
                      <a:pt x="119" y="1310"/>
                    </a:cubicBezTo>
                    <a:cubicBezTo>
                      <a:pt x="114" y="1273"/>
                      <a:pt x="106" y="1237"/>
                      <a:pt x="99" y="1202"/>
                    </a:cubicBezTo>
                    <a:cubicBezTo>
                      <a:pt x="89" y="1157"/>
                      <a:pt x="79" y="1110"/>
                      <a:pt x="75" y="1062"/>
                    </a:cubicBezTo>
                    <a:cubicBezTo>
                      <a:pt x="75" y="1061"/>
                      <a:pt x="75" y="1060"/>
                      <a:pt x="75" y="1059"/>
                    </a:cubicBezTo>
                    <a:cubicBezTo>
                      <a:pt x="73" y="1026"/>
                      <a:pt x="73" y="1026"/>
                      <a:pt x="73" y="1026"/>
                    </a:cubicBezTo>
                    <a:cubicBezTo>
                      <a:pt x="72" y="996"/>
                      <a:pt x="70" y="962"/>
                      <a:pt x="63" y="923"/>
                    </a:cubicBezTo>
                    <a:cubicBezTo>
                      <a:pt x="63" y="913"/>
                      <a:pt x="61" y="906"/>
                      <a:pt x="60" y="897"/>
                    </a:cubicBezTo>
                    <a:cubicBezTo>
                      <a:pt x="58" y="884"/>
                      <a:pt x="57" y="871"/>
                      <a:pt x="57" y="850"/>
                    </a:cubicBezTo>
                    <a:cubicBezTo>
                      <a:pt x="57" y="848"/>
                      <a:pt x="57" y="847"/>
                      <a:pt x="56" y="845"/>
                    </a:cubicBezTo>
                    <a:cubicBezTo>
                      <a:pt x="57" y="845"/>
                      <a:pt x="57" y="845"/>
                      <a:pt x="56" y="844"/>
                    </a:cubicBezTo>
                    <a:cubicBezTo>
                      <a:pt x="56" y="833"/>
                      <a:pt x="55" y="824"/>
                      <a:pt x="54" y="813"/>
                    </a:cubicBezTo>
                    <a:cubicBezTo>
                      <a:pt x="52" y="794"/>
                      <a:pt x="51" y="770"/>
                      <a:pt x="52" y="730"/>
                    </a:cubicBezTo>
                    <a:cubicBezTo>
                      <a:pt x="53" y="672"/>
                      <a:pt x="66" y="608"/>
                      <a:pt x="75" y="561"/>
                    </a:cubicBezTo>
                    <a:cubicBezTo>
                      <a:pt x="77" y="551"/>
                      <a:pt x="79" y="542"/>
                      <a:pt x="81" y="533"/>
                    </a:cubicBezTo>
                    <a:cubicBezTo>
                      <a:pt x="80" y="551"/>
                      <a:pt x="79" y="572"/>
                      <a:pt x="80" y="596"/>
                    </a:cubicBezTo>
                    <a:cubicBezTo>
                      <a:pt x="82" y="654"/>
                      <a:pt x="88" y="703"/>
                      <a:pt x="94" y="745"/>
                    </a:cubicBezTo>
                    <a:cubicBezTo>
                      <a:pt x="97" y="774"/>
                      <a:pt x="100" y="799"/>
                      <a:pt x="102" y="822"/>
                    </a:cubicBezTo>
                    <a:cubicBezTo>
                      <a:pt x="101" y="836"/>
                      <a:pt x="110" y="907"/>
                      <a:pt x="117" y="946"/>
                    </a:cubicBezTo>
                    <a:cubicBezTo>
                      <a:pt x="124" y="992"/>
                      <a:pt x="131" y="1038"/>
                      <a:pt x="132" y="1077"/>
                    </a:cubicBezTo>
                    <a:cubicBezTo>
                      <a:pt x="133" y="1144"/>
                      <a:pt x="138" y="1265"/>
                      <a:pt x="149" y="1342"/>
                    </a:cubicBezTo>
                    <a:cubicBezTo>
                      <a:pt x="155" y="1378"/>
                      <a:pt x="163" y="1416"/>
                      <a:pt x="170" y="1449"/>
                    </a:cubicBezTo>
                    <a:cubicBezTo>
                      <a:pt x="174" y="1469"/>
                      <a:pt x="178" y="1488"/>
                      <a:pt x="180" y="1503"/>
                    </a:cubicBezTo>
                    <a:close/>
                    <a:moveTo>
                      <a:pt x="96" y="514"/>
                    </a:moveTo>
                    <a:cubicBezTo>
                      <a:pt x="96" y="515"/>
                      <a:pt x="96" y="515"/>
                      <a:pt x="96" y="515"/>
                    </a:cubicBezTo>
                    <a:cubicBezTo>
                      <a:pt x="97" y="528"/>
                      <a:pt x="97" y="528"/>
                      <a:pt x="97" y="528"/>
                    </a:cubicBezTo>
                    <a:cubicBezTo>
                      <a:pt x="101" y="562"/>
                      <a:pt x="106" y="615"/>
                      <a:pt x="123" y="640"/>
                    </a:cubicBezTo>
                    <a:cubicBezTo>
                      <a:pt x="138" y="660"/>
                      <a:pt x="141" y="697"/>
                      <a:pt x="142" y="734"/>
                    </a:cubicBezTo>
                    <a:cubicBezTo>
                      <a:pt x="142" y="759"/>
                      <a:pt x="143" y="783"/>
                      <a:pt x="147" y="799"/>
                    </a:cubicBezTo>
                    <a:cubicBezTo>
                      <a:pt x="153" y="818"/>
                      <a:pt x="153" y="818"/>
                      <a:pt x="153" y="818"/>
                    </a:cubicBezTo>
                    <a:cubicBezTo>
                      <a:pt x="157" y="830"/>
                      <a:pt x="157" y="830"/>
                      <a:pt x="157" y="830"/>
                    </a:cubicBezTo>
                    <a:cubicBezTo>
                      <a:pt x="157" y="830"/>
                      <a:pt x="157" y="836"/>
                      <a:pt x="157" y="837"/>
                    </a:cubicBezTo>
                    <a:cubicBezTo>
                      <a:pt x="157" y="843"/>
                      <a:pt x="158" y="849"/>
                      <a:pt x="159" y="854"/>
                    </a:cubicBezTo>
                    <a:cubicBezTo>
                      <a:pt x="161" y="864"/>
                      <a:pt x="161" y="864"/>
                      <a:pt x="161" y="864"/>
                    </a:cubicBezTo>
                    <a:cubicBezTo>
                      <a:pt x="163" y="878"/>
                      <a:pt x="161" y="893"/>
                      <a:pt x="156" y="907"/>
                    </a:cubicBezTo>
                    <a:cubicBezTo>
                      <a:pt x="156" y="907"/>
                      <a:pt x="153" y="913"/>
                      <a:pt x="153" y="913"/>
                    </a:cubicBezTo>
                    <a:cubicBezTo>
                      <a:pt x="152" y="917"/>
                      <a:pt x="150" y="922"/>
                      <a:pt x="149" y="927"/>
                    </a:cubicBezTo>
                    <a:cubicBezTo>
                      <a:pt x="149" y="930"/>
                      <a:pt x="149" y="933"/>
                      <a:pt x="149" y="936"/>
                    </a:cubicBezTo>
                    <a:cubicBezTo>
                      <a:pt x="150" y="940"/>
                      <a:pt x="150" y="944"/>
                      <a:pt x="148" y="949"/>
                    </a:cubicBezTo>
                    <a:cubicBezTo>
                      <a:pt x="148" y="950"/>
                      <a:pt x="148" y="950"/>
                      <a:pt x="149" y="951"/>
                    </a:cubicBezTo>
                    <a:cubicBezTo>
                      <a:pt x="149" y="951"/>
                      <a:pt x="150" y="951"/>
                      <a:pt x="151" y="950"/>
                    </a:cubicBezTo>
                    <a:cubicBezTo>
                      <a:pt x="153" y="945"/>
                      <a:pt x="153" y="940"/>
                      <a:pt x="152" y="936"/>
                    </a:cubicBezTo>
                    <a:cubicBezTo>
                      <a:pt x="152" y="933"/>
                      <a:pt x="152" y="930"/>
                      <a:pt x="152" y="927"/>
                    </a:cubicBezTo>
                    <a:cubicBezTo>
                      <a:pt x="153" y="922"/>
                      <a:pt x="154" y="918"/>
                      <a:pt x="156" y="914"/>
                    </a:cubicBezTo>
                    <a:cubicBezTo>
                      <a:pt x="159" y="908"/>
                      <a:pt x="159" y="908"/>
                      <a:pt x="159" y="908"/>
                    </a:cubicBezTo>
                    <a:cubicBezTo>
                      <a:pt x="164" y="894"/>
                      <a:pt x="166" y="879"/>
                      <a:pt x="164" y="864"/>
                    </a:cubicBezTo>
                    <a:cubicBezTo>
                      <a:pt x="162" y="853"/>
                      <a:pt x="162" y="853"/>
                      <a:pt x="162" y="853"/>
                    </a:cubicBezTo>
                    <a:cubicBezTo>
                      <a:pt x="161" y="849"/>
                      <a:pt x="160" y="844"/>
                      <a:pt x="160" y="840"/>
                    </a:cubicBezTo>
                    <a:cubicBezTo>
                      <a:pt x="160" y="840"/>
                      <a:pt x="160" y="840"/>
                      <a:pt x="161" y="841"/>
                    </a:cubicBezTo>
                    <a:cubicBezTo>
                      <a:pt x="171" y="878"/>
                      <a:pt x="182" y="928"/>
                      <a:pt x="169" y="980"/>
                    </a:cubicBezTo>
                    <a:cubicBezTo>
                      <a:pt x="155" y="1038"/>
                      <a:pt x="164" y="1077"/>
                      <a:pt x="173" y="1114"/>
                    </a:cubicBezTo>
                    <a:cubicBezTo>
                      <a:pt x="174" y="1114"/>
                      <a:pt x="174" y="1115"/>
                      <a:pt x="174" y="1115"/>
                    </a:cubicBezTo>
                    <a:cubicBezTo>
                      <a:pt x="173" y="1115"/>
                      <a:pt x="173" y="1116"/>
                      <a:pt x="173" y="1116"/>
                    </a:cubicBezTo>
                    <a:cubicBezTo>
                      <a:pt x="173" y="1122"/>
                      <a:pt x="174" y="1130"/>
                      <a:pt x="175" y="1138"/>
                    </a:cubicBezTo>
                    <a:cubicBezTo>
                      <a:pt x="176" y="1152"/>
                      <a:pt x="178" y="1167"/>
                      <a:pt x="176" y="1175"/>
                    </a:cubicBezTo>
                    <a:cubicBezTo>
                      <a:pt x="172" y="1187"/>
                      <a:pt x="172" y="1187"/>
                      <a:pt x="172" y="1187"/>
                    </a:cubicBezTo>
                    <a:cubicBezTo>
                      <a:pt x="169" y="1196"/>
                      <a:pt x="166" y="1205"/>
                      <a:pt x="166" y="1208"/>
                    </a:cubicBezTo>
                    <a:cubicBezTo>
                      <a:pt x="166" y="1215"/>
                      <a:pt x="164" y="1221"/>
                      <a:pt x="161" y="1227"/>
                    </a:cubicBezTo>
                    <a:cubicBezTo>
                      <a:pt x="159" y="1232"/>
                      <a:pt x="157" y="1238"/>
                      <a:pt x="156" y="1244"/>
                    </a:cubicBezTo>
                    <a:cubicBezTo>
                      <a:pt x="156" y="1248"/>
                      <a:pt x="156" y="1252"/>
                      <a:pt x="156" y="1255"/>
                    </a:cubicBezTo>
                    <a:cubicBezTo>
                      <a:pt x="156" y="1262"/>
                      <a:pt x="157" y="1268"/>
                      <a:pt x="152" y="1277"/>
                    </a:cubicBezTo>
                    <a:cubicBezTo>
                      <a:pt x="152" y="1277"/>
                      <a:pt x="152" y="1278"/>
                      <a:pt x="153" y="1279"/>
                    </a:cubicBezTo>
                    <a:cubicBezTo>
                      <a:pt x="153" y="1279"/>
                      <a:pt x="154" y="1279"/>
                      <a:pt x="155" y="1278"/>
                    </a:cubicBezTo>
                    <a:cubicBezTo>
                      <a:pt x="160" y="1269"/>
                      <a:pt x="159" y="1262"/>
                      <a:pt x="159" y="1255"/>
                    </a:cubicBezTo>
                    <a:cubicBezTo>
                      <a:pt x="159" y="1252"/>
                      <a:pt x="159" y="1248"/>
                      <a:pt x="159" y="1244"/>
                    </a:cubicBezTo>
                    <a:cubicBezTo>
                      <a:pt x="160" y="1239"/>
                      <a:pt x="162" y="1233"/>
                      <a:pt x="164" y="1228"/>
                    </a:cubicBezTo>
                    <a:cubicBezTo>
                      <a:pt x="166" y="1222"/>
                      <a:pt x="169" y="1215"/>
                      <a:pt x="169" y="1208"/>
                    </a:cubicBezTo>
                    <a:cubicBezTo>
                      <a:pt x="169" y="1205"/>
                      <a:pt x="172" y="1196"/>
                      <a:pt x="175" y="1188"/>
                    </a:cubicBezTo>
                    <a:cubicBezTo>
                      <a:pt x="178" y="1176"/>
                      <a:pt x="178" y="1176"/>
                      <a:pt x="178" y="1176"/>
                    </a:cubicBezTo>
                    <a:cubicBezTo>
                      <a:pt x="181" y="1167"/>
                      <a:pt x="179" y="1152"/>
                      <a:pt x="178" y="1138"/>
                    </a:cubicBezTo>
                    <a:cubicBezTo>
                      <a:pt x="177" y="1134"/>
                      <a:pt x="177" y="1131"/>
                      <a:pt x="177" y="1127"/>
                    </a:cubicBezTo>
                    <a:cubicBezTo>
                      <a:pt x="180" y="1142"/>
                      <a:pt x="180" y="1142"/>
                      <a:pt x="180" y="1142"/>
                    </a:cubicBezTo>
                    <a:cubicBezTo>
                      <a:pt x="188" y="1182"/>
                      <a:pt x="188" y="1184"/>
                      <a:pt x="187" y="1209"/>
                    </a:cubicBezTo>
                    <a:cubicBezTo>
                      <a:pt x="186" y="1222"/>
                      <a:pt x="186" y="1222"/>
                      <a:pt x="186" y="1222"/>
                    </a:cubicBezTo>
                    <a:cubicBezTo>
                      <a:pt x="186" y="1239"/>
                      <a:pt x="186" y="1239"/>
                      <a:pt x="186" y="1239"/>
                    </a:cubicBezTo>
                    <a:cubicBezTo>
                      <a:pt x="185" y="1262"/>
                      <a:pt x="181" y="1296"/>
                      <a:pt x="177" y="1328"/>
                    </a:cubicBezTo>
                    <a:cubicBezTo>
                      <a:pt x="173" y="1355"/>
                      <a:pt x="170" y="1380"/>
                      <a:pt x="169" y="1396"/>
                    </a:cubicBezTo>
                    <a:cubicBezTo>
                      <a:pt x="169" y="1407"/>
                      <a:pt x="170" y="1421"/>
                      <a:pt x="171" y="1436"/>
                    </a:cubicBezTo>
                    <a:cubicBezTo>
                      <a:pt x="165" y="1406"/>
                      <a:pt x="158" y="1374"/>
                      <a:pt x="154" y="1342"/>
                    </a:cubicBezTo>
                    <a:cubicBezTo>
                      <a:pt x="142" y="1266"/>
                      <a:pt x="139" y="1143"/>
                      <a:pt x="138" y="1077"/>
                    </a:cubicBezTo>
                    <a:cubicBezTo>
                      <a:pt x="137" y="1038"/>
                      <a:pt x="130" y="991"/>
                      <a:pt x="122" y="945"/>
                    </a:cubicBezTo>
                    <a:cubicBezTo>
                      <a:pt x="116" y="906"/>
                      <a:pt x="111" y="840"/>
                      <a:pt x="111" y="839"/>
                    </a:cubicBezTo>
                    <a:cubicBezTo>
                      <a:pt x="110" y="811"/>
                      <a:pt x="106" y="780"/>
                      <a:pt x="102" y="744"/>
                    </a:cubicBezTo>
                    <a:cubicBezTo>
                      <a:pt x="96" y="702"/>
                      <a:pt x="90" y="653"/>
                      <a:pt x="88" y="596"/>
                    </a:cubicBezTo>
                    <a:cubicBezTo>
                      <a:pt x="86" y="536"/>
                      <a:pt x="88" y="501"/>
                      <a:pt x="92" y="471"/>
                    </a:cubicBezTo>
                    <a:cubicBezTo>
                      <a:pt x="92" y="474"/>
                      <a:pt x="93" y="477"/>
                      <a:pt x="93" y="479"/>
                    </a:cubicBezTo>
                    <a:cubicBezTo>
                      <a:pt x="96" y="490"/>
                      <a:pt x="95" y="514"/>
                      <a:pt x="96" y="514"/>
                    </a:cubicBezTo>
                    <a:close/>
                    <a:moveTo>
                      <a:pt x="202" y="232"/>
                    </a:moveTo>
                    <a:cubicBezTo>
                      <a:pt x="200" y="238"/>
                      <a:pt x="196" y="244"/>
                      <a:pt x="191" y="251"/>
                    </a:cubicBezTo>
                    <a:cubicBezTo>
                      <a:pt x="186" y="259"/>
                      <a:pt x="181" y="267"/>
                      <a:pt x="178" y="275"/>
                    </a:cubicBezTo>
                    <a:cubicBezTo>
                      <a:pt x="178" y="267"/>
                      <a:pt x="179" y="259"/>
                      <a:pt x="181" y="251"/>
                    </a:cubicBezTo>
                    <a:cubicBezTo>
                      <a:pt x="187" y="245"/>
                      <a:pt x="195" y="238"/>
                      <a:pt x="202" y="232"/>
                    </a:cubicBezTo>
                    <a:close/>
                    <a:moveTo>
                      <a:pt x="179" y="246"/>
                    </a:moveTo>
                    <a:cubicBezTo>
                      <a:pt x="178" y="247"/>
                      <a:pt x="178" y="249"/>
                      <a:pt x="177" y="250"/>
                    </a:cubicBezTo>
                    <a:cubicBezTo>
                      <a:pt x="177" y="250"/>
                      <a:pt x="177" y="251"/>
                      <a:pt x="177" y="251"/>
                    </a:cubicBezTo>
                    <a:cubicBezTo>
                      <a:pt x="173" y="255"/>
                      <a:pt x="169" y="259"/>
                      <a:pt x="166" y="262"/>
                    </a:cubicBezTo>
                    <a:cubicBezTo>
                      <a:pt x="169" y="248"/>
                      <a:pt x="173" y="235"/>
                      <a:pt x="183" y="224"/>
                    </a:cubicBezTo>
                    <a:cubicBezTo>
                      <a:pt x="182" y="231"/>
                      <a:pt x="180" y="238"/>
                      <a:pt x="179" y="246"/>
                    </a:cubicBezTo>
                    <a:close/>
                    <a:moveTo>
                      <a:pt x="164" y="274"/>
                    </a:moveTo>
                    <a:cubicBezTo>
                      <a:pt x="164" y="272"/>
                      <a:pt x="164" y="272"/>
                      <a:pt x="164" y="272"/>
                    </a:cubicBezTo>
                    <a:cubicBezTo>
                      <a:pt x="164" y="272"/>
                      <a:pt x="165" y="271"/>
                      <a:pt x="165" y="270"/>
                    </a:cubicBezTo>
                    <a:cubicBezTo>
                      <a:pt x="166" y="269"/>
                      <a:pt x="177" y="257"/>
                      <a:pt x="177" y="258"/>
                    </a:cubicBezTo>
                    <a:cubicBezTo>
                      <a:pt x="175" y="267"/>
                      <a:pt x="174" y="277"/>
                      <a:pt x="173" y="286"/>
                    </a:cubicBezTo>
                    <a:cubicBezTo>
                      <a:pt x="173" y="287"/>
                      <a:pt x="164" y="297"/>
                      <a:pt x="159" y="301"/>
                    </a:cubicBezTo>
                    <a:cubicBezTo>
                      <a:pt x="159" y="301"/>
                      <a:pt x="162" y="282"/>
                      <a:pt x="164" y="274"/>
                    </a:cubicBezTo>
                    <a:close/>
                    <a:moveTo>
                      <a:pt x="153" y="304"/>
                    </a:moveTo>
                    <a:cubicBezTo>
                      <a:pt x="153" y="304"/>
                      <a:pt x="148" y="310"/>
                      <a:pt x="140" y="319"/>
                    </a:cubicBezTo>
                    <a:cubicBezTo>
                      <a:pt x="132" y="329"/>
                      <a:pt x="123" y="341"/>
                      <a:pt x="123" y="341"/>
                    </a:cubicBezTo>
                    <a:cubicBezTo>
                      <a:pt x="134" y="318"/>
                      <a:pt x="145" y="298"/>
                      <a:pt x="157" y="279"/>
                    </a:cubicBezTo>
                    <a:cubicBezTo>
                      <a:pt x="156" y="288"/>
                      <a:pt x="155" y="296"/>
                      <a:pt x="153" y="304"/>
                    </a:cubicBezTo>
                    <a:close/>
                    <a:moveTo>
                      <a:pt x="195" y="209"/>
                    </a:moveTo>
                    <a:cubicBezTo>
                      <a:pt x="191" y="216"/>
                      <a:pt x="188" y="223"/>
                      <a:pt x="185" y="230"/>
                    </a:cubicBezTo>
                    <a:cubicBezTo>
                      <a:pt x="185" y="227"/>
                      <a:pt x="186" y="223"/>
                      <a:pt x="187" y="220"/>
                    </a:cubicBezTo>
                    <a:cubicBezTo>
                      <a:pt x="188" y="217"/>
                      <a:pt x="191" y="213"/>
                      <a:pt x="195" y="209"/>
                    </a:cubicBezTo>
                    <a:close/>
                    <a:moveTo>
                      <a:pt x="184" y="218"/>
                    </a:moveTo>
                    <a:cubicBezTo>
                      <a:pt x="177" y="225"/>
                      <a:pt x="172" y="233"/>
                      <a:pt x="169" y="242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2" y="223"/>
                      <a:pt x="172" y="217"/>
                      <a:pt x="173" y="211"/>
                    </a:cubicBezTo>
                    <a:cubicBezTo>
                      <a:pt x="173" y="211"/>
                      <a:pt x="173" y="211"/>
                      <a:pt x="173" y="211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8" y="199"/>
                      <a:pt x="184" y="186"/>
                      <a:pt x="196" y="177"/>
                    </a:cubicBezTo>
                    <a:cubicBezTo>
                      <a:pt x="193" y="185"/>
                      <a:pt x="189" y="199"/>
                      <a:pt x="184" y="218"/>
                    </a:cubicBezTo>
                    <a:close/>
                    <a:moveTo>
                      <a:pt x="180" y="179"/>
                    </a:moveTo>
                    <a:cubicBezTo>
                      <a:pt x="185" y="176"/>
                      <a:pt x="190" y="175"/>
                      <a:pt x="194" y="174"/>
                    </a:cubicBezTo>
                    <a:cubicBezTo>
                      <a:pt x="184" y="182"/>
                      <a:pt x="178" y="192"/>
                      <a:pt x="174" y="202"/>
                    </a:cubicBezTo>
                    <a:cubicBezTo>
                      <a:pt x="175" y="195"/>
                      <a:pt x="176" y="188"/>
                      <a:pt x="177" y="181"/>
                    </a:cubicBezTo>
                    <a:cubicBezTo>
                      <a:pt x="178" y="180"/>
                      <a:pt x="179" y="179"/>
                      <a:pt x="180" y="179"/>
                    </a:cubicBezTo>
                    <a:close/>
                    <a:moveTo>
                      <a:pt x="187" y="138"/>
                    </a:moveTo>
                    <a:cubicBezTo>
                      <a:pt x="187" y="138"/>
                      <a:pt x="193" y="136"/>
                      <a:pt x="194" y="135"/>
                    </a:cubicBezTo>
                    <a:cubicBezTo>
                      <a:pt x="189" y="140"/>
                      <a:pt x="185" y="147"/>
                      <a:pt x="182" y="153"/>
                    </a:cubicBezTo>
                    <a:cubicBezTo>
                      <a:pt x="183" y="148"/>
                      <a:pt x="184" y="143"/>
                      <a:pt x="185" y="139"/>
                    </a:cubicBezTo>
                    <a:lnTo>
                      <a:pt x="187" y="138"/>
                    </a:lnTo>
                    <a:close/>
                    <a:moveTo>
                      <a:pt x="167" y="123"/>
                    </a:moveTo>
                    <a:cubicBezTo>
                      <a:pt x="177" y="115"/>
                      <a:pt x="187" y="107"/>
                      <a:pt x="194" y="102"/>
                    </a:cubicBezTo>
                    <a:cubicBezTo>
                      <a:pt x="189" y="110"/>
                      <a:pt x="185" y="123"/>
                      <a:pt x="182" y="136"/>
                    </a:cubicBezTo>
                    <a:cubicBezTo>
                      <a:pt x="174" y="140"/>
                      <a:pt x="156" y="147"/>
                      <a:pt x="156" y="147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60" y="137"/>
                      <a:pt x="163" y="128"/>
                      <a:pt x="167" y="123"/>
                    </a:cubicBezTo>
                    <a:close/>
                    <a:moveTo>
                      <a:pt x="112" y="175"/>
                    </a:moveTo>
                    <a:cubicBezTo>
                      <a:pt x="109" y="177"/>
                      <a:pt x="106" y="180"/>
                      <a:pt x="105" y="183"/>
                    </a:cubicBezTo>
                    <a:cubicBezTo>
                      <a:pt x="105" y="183"/>
                      <a:pt x="105" y="183"/>
                      <a:pt x="105" y="184"/>
                    </a:cubicBezTo>
                    <a:cubicBezTo>
                      <a:pt x="104" y="184"/>
                      <a:pt x="104" y="184"/>
                      <a:pt x="104" y="185"/>
                    </a:cubicBezTo>
                    <a:cubicBezTo>
                      <a:pt x="106" y="180"/>
                      <a:pt x="107" y="176"/>
                      <a:pt x="108" y="171"/>
                    </a:cubicBezTo>
                    <a:cubicBezTo>
                      <a:pt x="110" y="163"/>
                      <a:pt x="113" y="155"/>
                      <a:pt x="116" y="148"/>
                    </a:cubicBezTo>
                    <a:cubicBezTo>
                      <a:pt x="122" y="138"/>
                      <a:pt x="130" y="131"/>
                      <a:pt x="138" y="123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0" y="121"/>
                      <a:pt x="140" y="121"/>
                      <a:pt x="139" y="122"/>
                    </a:cubicBezTo>
                    <a:cubicBezTo>
                      <a:pt x="135" y="131"/>
                      <a:pt x="130" y="141"/>
                      <a:pt x="133" y="151"/>
                    </a:cubicBezTo>
                    <a:cubicBezTo>
                      <a:pt x="126" y="158"/>
                      <a:pt x="118" y="166"/>
                      <a:pt x="112" y="175"/>
                    </a:cubicBezTo>
                    <a:close/>
                    <a:moveTo>
                      <a:pt x="147" y="151"/>
                    </a:moveTo>
                    <a:cubicBezTo>
                      <a:pt x="141" y="155"/>
                      <a:pt x="132" y="159"/>
                      <a:pt x="124" y="165"/>
                    </a:cubicBezTo>
                    <a:cubicBezTo>
                      <a:pt x="135" y="152"/>
                      <a:pt x="148" y="140"/>
                      <a:pt x="160" y="129"/>
                    </a:cubicBezTo>
                    <a:cubicBezTo>
                      <a:pt x="157" y="135"/>
                      <a:pt x="155" y="141"/>
                      <a:pt x="152" y="149"/>
                    </a:cubicBezTo>
                    <a:lnTo>
                      <a:pt x="147" y="151"/>
                    </a:lnTo>
                    <a:close/>
                    <a:moveTo>
                      <a:pt x="136" y="214"/>
                    </a:moveTo>
                    <a:cubicBezTo>
                      <a:pt x="142" y="194"/>
                      <a:pt x="150" y="169"/>
                      <a:pt x="156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79" y="149"/>
                      <a:pt x="177" y="158"/>
                      <a:pt x="176" y="167"/>
                    </a:cubicBezTo>
                    <a:cubicBezTo>
                      <a:pt x="175" y="169"/>
                      <a:pt x="175" y="171"/>
                      <a:pt x="175" y="173"/>
                    </a:cubicBezTo>
                    <a:cubicBezTo>
                      <a:pt x="174" y="173"/>
                      <a:pt x="175" y="173"/>
                      <a:pt x="175" y="174"/>
                    </a:cubicBezTo>
                    <a:cubicBezTo>
                      <a:pt x="175" y="176"/>
                      <a:pt x="174" y="177"/>
                      <a:pt x="174" y="179"/>
                    </a:cubicBezTo>
                    <a:cubicBezTo>
                      <a:pt x="172" y="180"/>
                      <a:pt x="171" y="181"/>
                      <a:pt x="171" y="182"/>
                    </a:cubicBezTo>
                    <a:cubicBezTo>
                      <a:pt x="159" y="189"/>
                      <a:pt x="144" y="208"/>
                      <a:pt x="135" y="221"/>
                    </a:cubicBezTo>
                    <a:lnTo>
                      <a:pt x="136" y="214"/>
                    </a:lnTo>
                    <a:close/>
                    <a:moveTo>
                      <a:pt x="134" y="234"/>
                    </a:moveTo>
                    <a:cubicBezTo>
                      <a:pt x="134" y="232"/>
                      <a:pt x="159" y="193"/>
                      <a:pt x="173" y="184"/>
                    </a:cubicBezTo>
                    <a:cubicBezTo>
                      <a:pt x="173" y="184"/>
                      <a:pt x="173" y="184"/>
                      <a:pt x="173" y="183"/>
                    </a:cubicBezTo>
                    <a:cubicBezTo>
                      <a:pt x="170" y="207"/>
                      <a:pt x="160" y="264"/>
                      <a:pt x="159" y="265"/>
                    </a:cubicBezTo>
                    <a:cubicBezTo>
                      <a:pt x="137" y="295"/>
                      <a:pt x="115" y="335"/>
                      <a:pt x="101" y="373"/>
                    </a:cubicBezTo>
                    <a:cubicBezTo>
                      <a:pt x="105" y="330"/>
                      <a:pt x="114" y="278"/>
                      <a:pt x="134" y="234"/>
                    </a:cubicBezTo>
                    <a:close/>
                    <a:moveTo>
                      <a:pt x="148" y="349"/>
                    </a:moveTo>
                    <a:cubicBezTo>
                      <a:pt x="128" y="371"/>
                      <a:pt x="109" y="393"/>
                      <a:pt x="97" y="420"/>
                    </a:cubicBezTo>
                    <a:cubicBezTo>
                      <a:pt x="97" y="418"/>
                      <a:pt x="97" y="417"/>
                      <a:pt x="98" y="415"/>
                    </a:cubicBezTo>
                    <a:cubicBezTo>
                      <a:pt x="100" y="399"/>
                      <a:pt x="106" y="381"/>
                      <a:pt x="113" y="362"/>
                    </a:cubicBezTo>
                    <a:cubicBezTo>
                      <a:pt x="125" y="342"/>
                      <a:pt x="138" y="327"/>
                      <a:pt x="154" y="311"/>
                    </a:cubicBezTo>
                    <a:cubicBezTo>
                      <a:pt x="151" y="325"/>
                      <a:pt x="149" y="337"/>
                      <a:pt x="148" y="349"/>
                    </a:cubicBezTo>
                    <a:close/>
                    <a:moveTo>
                      <a:pt x="190" y="284"/>
                    </a:moveTo>
                    <a:cubicBezTo>
                      <a:pt x="187" y="289"/>
                      <a:pt x="184" y="293"/>
                      <a:pt x="181" y="299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6" y="312"/>
                      <a:pt x="176" y="315"/>
                      <a:pt x="172" y="320"/>
                    </a:cubicBezTo>
                    <a:cubicBezTo>
                      <a:pt x="172" y="320"/>
                      <a:pt x="172" y="320"/>
                      <a:pt x="172" y="321"/>
                    </a:cubicBezTo>
                    <a:cubicBezTo>
                      <a:pt x="166" y="328"/>
                      <a:pt x="162" y="334"/>
                      <a:pt x="155" y="341"/>
                    </a:cubicBezTo>
                    <a:cubicBezTo>
                      <a:pt x="156" y="330"/>
                      <a:pt x="157" y="319"/>
                      <a:pt x="159" y="305"/>
                    </a:cubicBezTo>
                    <a:cubicBezTo>
                      <a:pt x="165" y="300"/>
                      <a:pt x="169" y="295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7" y="290"/>
                      <a:pt x="177" y="289"/>
                      <a:pt x="177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9" y="287"/>
                      <a:pt x="179" y="287"/>
                      <a:pt x="179" y="287"/>
                    </a:cubicBezTo>
                    <a:cubicBezTo>
                      <a:pt x="185" y="282"/>
                      <a:pt x="190" y="278"/>
                      <a:pt x="197" y="271"/>
                    </a:cubicBezTo>
                    <a:cubicBezTo>
                      <a:pt x="195" y="277"/>
                      <a:pt x="194" y="279"/>
                      <a:pt x="190" y="284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252">
                <a:extLst>
                  <a:ext uri="{FF2B5EF4-FFF2-40B4-BE49-F238E27FC236}">
                    <a16:creationId xmlns:a16="http://schemas.microsoft.com/office/drawing/2014/main" id="{BD103865-8C21-8CC9-455B-2A2A1EA820B1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3727450" y="1625600"/>
                <a:ext cx="69850" cy="26987"/>
              </a:xfrm>
              <a:custGeom>
                <a:avLst/>
                <a:gdLst>
                  <a:gd name="T0" fmla="*/ 76 w 33"/>
                  <a:gd name="T1" fmla="*/ 0 h 13"/>
                  <a:gd name="T2" fmla="*/ 44 w 33"/>
                  <a:gd name="T3" fmla="*/ 9 h 13"/>
                  <a:gd name="T4" fmla="*/ 5 w 33"/>
                  <a:gd name="T5" fmla="*/ 17 h 13"/>
                  <a:gd name="T6" fmla="*/ 0 w 33"/>
                  <a:gd name="T7" fmla="*/ 21 h 13"/>
                  <a:gd name="T8" fmla="*/ 1 w 33"/>
                  <a:gd name="T9" fmla="*/ 24 h 13"/>
                  <a:gd name="T10" fmla="*/ 48 w 33"/>
                  <a:gd name="T11" fmla="*/ 16 h 13"/>
                  <a:gd name="T12" fmla="*/ 76 w 33"/>
                  <a:gd name="T13" fmla="*/ 7 h 13"/>
                  <a:gd name="T14" fmla="*/ 79 w 33"/>
                  <a:gd name="T15" fmla="*/ 1 h 13"/>
                  <a:gd name="T16" fmla="*/ 76 w 3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3">
                    <a:moveTo>
                      <a:pt x="32" y="0"/>
                    </a:moveTo>
                    <a:cubicBezTo>
                      <a:pt x="27" y="0"/>
                      <a:pt x="23" y="2"/>
                      <a:pt x="19" y="4"/>
                    </a:cubicBezTo>
                    <a:cubicBezTo>
                      <a:pt x="14" y="7"/>
                      <a:pt x="9" y="10"/>
                      <a:pt x="2" y="8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9" y="13"/>
                      <a:pt x="15" y="10"/>
                      <a:pt x="20" y="7"/>
                    </a:cubicBezTo>
                    <a:cubicBezTo>
                      <a:pt x="24" y="5"/>
                      <a:pt x="28" y="3"/>
                      <a:pt x="32" y="3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253">
                <a:extLst>
                  <a:ext uri="{FF2B5EF4-FFF2-40B4-BE49-F238E27FC236}">
                    <a16:creationId xmlns:a16="http://schemas.microsoft.com/office/drawing/2014/main" id="{EA9F44EF-5CAF-E01C-E6B3-829E2995472D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3895725" y="6096000"/>
                <a:ext cx="34925" cy="144462"/>
              </a:xfrm>
              <a:custGeom>
                <a:avLst/>
                <a:gdLst>
                  <a:gd name="T0" fmla="*/ 40 w 16"/>
                  <a:gd name="T1" fmla="*/ 1 h 68"/>
                  <a:gd name="T2" fmla="*/ 41 w 16"/>
                  <a:gd name="T3" fmla="*/ 7 h 68"/>
                  <a:gd name="T4" fmla="*/ 8 w 16"/>
                  <a:gd name="T5" fmla="*/ 161 h 68"/>
                  <a:gd name="T6" fmla="*/ 1 w 16"/>
                  <a:gd name="T7" fmla="*/ 163 h 68"/>
                  <a:gd name="T8" fmla="*/ 0 w 16"/>
                  <a:gd name="T9" fmla="*/ 161 h 68"/>
                  <a:gd name="T10" fmla="*/ 34 w 16"/>
                  <a:gd name="T11" fmla="*/ 1 h 68"/>
                  <a:gd name="T12" fmla="*/ 40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5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8" y="15"/>
                      <a:pt x="3" y="40"/>
                      <a:pt x="3" y="67"/>
                    </a:cubicBezTo>
                    <a:cubicBezTo>
                      <a:pt x="3" y="68"/>
                      <a:pt x="2" y="68"/>
                      <a:pt x="1" y="68"/>
                    </a:cubicBezTo>
                    <a:cubicBezTo>
                      <a:pt x="1" y="68"/>
                      <a:pt x="0" y="68"/>
                      <a:pt x="0" y="67"/>
                    </a:cubicBezTo>
                    <a:cubicBezTo>
                      <a:pt x="0" y="40"/>
                      <a:pt x="5" y="14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254">
                <a:extLst>
                  <a:ext uri="{FF2B5EF4-FFF2-40B4-BE49-F238E27FC236}">
                    <a16:creationId xmlns:a16="http://schemas.microsoft.com/office/drawing/2014/main" id="{F4BAF8D7-1CBD-C769-2362-D5ECDE049688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3841750" y="2446338"/>
                <a:ext cx="444500" cy="352425"/>
              </a:xfrm>
              <a:custGeom>
                <a:avLst/>
                <a:gdLst>
                  <a:gd name="T0" fmla="*/ 7 w 210"/>
                  <a:gd name="T1" fmla="*/ 1 h 166"/>
                  <a:gd name="T2" fmla="*/ 244 w 210"/>
                  <a:gd name="T3" fmla="*/ 100 h 166"/>
                  <a:gd name="T4" fmla="*/ 497 w 210"/>
                  <a:gd name="T5" fmla="*/ 292 h 166"/>
                  <a:gd name="T6" fmla="*/ 471 w 210"/>
                  <a:gd name="T7" fmla="*/ 356 h 166"/>
                  <a:gd name="T8" fmla="*/ 348 w 210"/>
                  <a:gd name="T9" fmla="*/ 397 h 166"/>
                  <a:gd name="T10" fmla="*/ 343 w 210"/>
                  <a:gd name="T11" fmla="*/ 392 h 166"/>
                  <a:gd name="T12" fmla="*/ 348 w 210"/>
                  <a:gd name="T13" fmla="*/ 391 h 166"/>
                  <a:gd name="T14" fmla="*/ 468 w 210"/>
                  <a:gd name="T15" fmla="*/ 352 h 166"/>
                  <a:gd name="T16" fmla="*/ 491 w 210"/>
                  <a:gd name="T17" fmla="*/ 292 h 166"/>
                  <a:gd name="T18" fmla="*/ 241 w 210"/>
                  <a:gd name="T19" fmla="*/ 107 h 166"/>
                  <a:gd name="T20" fmla="*/ 1 w 210"/>
                  <a:gd name="T21" fmla="*/ 7 h 166"/>
                  <a:gd name="T22" fmla="*/ 1 w 210"/>
                  <a:gd name="T23" fmla="*/ 1 h 166"/>
                  <a:gd name="T24" fmla="*/ 7 w 210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0" h="166">
                    <a:moveTo>
                      <a:pt x="3" y="1"/>
                    </a:moveTo>
                    <a:cubicBezTo>
                      <a:pt x="19" y="20"/>
                      <a:pt x="60" y="30"/>
                      <a:pt x="103" y="42"/>
                    </a:cubicBezTo>
                    <a:cubicBezTo>
                      <a:pt x="173" y="60"/>
                      <a:pt x="208" y="87"/>
                      <a:pt x="210" y="122"/>
                    </a:cubicBezTo>
                    <a:cubicBezTo>
                      <a:pt x="210" y="133"/>
                      <a:pt x="206" y="142"/>
                      <a:pt x="199" y="149"/>
                    </a:cubicBezTo>
                    <a:cubicBezTo>
                      <a:pt x="182" y="166"/>
                      <a:pt x="148" y="166"/>
                      <a:pt x="147" y="166"/>
                    </a:cubicBezTo>
                    <a:cubicBezTo>
                      <a:pt x="146" y="166"/>
                      <a:pt x="145" y="165"/>
                      <a:pt x="145" y="164"/>
                    </a:cubicBezTo>
                    <a:cubicBezTo>
                      <a:pt x="145" y="164"/>
                      <a:pt x="146" y="163"/>
                      <a:pt x="147" y="163"/>
                    </a:cubicBezTo>
                    <a:cubicBezTo>
                      <a:pt x="147" y="163"/>
                      <a:pt x="181" y="163"/>
                      <a:pt x="197" y="147"/>
                    </a:cubicBezTo>
                    <a:cubicBezTo>
                      <a:pt x="204" y="140"/>
                      <a:pt x="207" y="132"/>
                      <a:pt x="207" y="122"/>
                    </a:cubicBezTo>
                    <a:cubicBezTo>
                      <a:pt x="206" y="89"/>
                      <a:pt x="170" y="63"/>
                      <a:pt x="102" y="45"/>
                    </a:cubicBezTo>
                    <a:cubicBezTo>
                      <a:pt x="59" y="33"/>
                      <a:pt x="17" y="22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255">
                <a:extLst>
                  <a:ext uri="{FF2B5EF4-FFF2-40B4-BE49-F238E27FC236}">
                    <a16:creationId xmlns:a16="http://schemas.microsoft.com/office/drawing/2014/main" id="{4819512B-C140-E018-5063-DD2C979FC2C1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3844925" y="2538413"/>
                <a:ext cx="427038" cy="342900"/>
              </a:xfrm>
              <a:custGeom>
                <a:avLst/>
                <a:gdLst>
                  <a:gd name="T0" fmla="*/ 7 w 201"/>
                  <a:gd name="T1" fmla="*/ 0 h 162"/>
                  <a:gd name="T2" fmla="*/ 242 w 201"/>
                  <a:gd name="T3" fmla="*/ 97 h 162"/>
                  <a:gd name="T4" fmla="*/ 482 w 201"/>
                  <a:gd name="T5" fmla="*/ 277 h 162"/>
                  <a:gd name="T6" fmla="*/ 459 w 201"/>
                  <a:gd name="T7" fmla="*/ 341 h 162"/>
                  <a:gd name="T8" fmla="*/ 324 w 201"/>
                  <a:gd name="T9" fmla="*/ 379 h 162"/>
                  <a:gd name="T10" fmla="*/ 321 w 201"/>
                  <a:gd name="T11" fmla="*/ 377 h 162"/>
                  <a:gd name="T12" fmla="*/ 324 w 201"/>
                  <a:gd name="T13" fmla="*/ 372 h 162"/>
                  <a:gd name="T14" fmla="*/ 454 w 201"/>
                  <a:gd name="T15" fmla="*/ 336 h 162"/>
                  <a:gd name="T16" fmla="*/ 475 w 201"/>
                  <a:gd name="T17" fmla="*/ 277 h 162"/>
                  <a:gd name="T18" fmla="*/ 240 w 201"/>
                  <a:gd name="T19" fmla="*/ 105 h 162"/>
                  <a:gd name="T20" fmla="*/ 0 w 201"/>
                  <a:gd name="T21" fmla="*/ 5 h 162"/>
                  <a:gd name="T22" fmla="*/ 0 w 201"/>
                  <a:gd name="T23" fmla="*/ 0 h 162"/>
                  <a:gd name="T24" fmla="*/ 7 w 201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62">
                    <a:moveTo>
                      <a:pt x="3" y="0"/>
                    </a:moveTo>
                    <a:cubicBezTo>
                      <a:pt x="19" y="19"/>
                      <a:pt x="58" y="30"/>
                      <a:pt x="101" y="41"/>
                    </a:cubicBezTo>
                    <a:cubicBezTo>
                      <a:pt x="150" y="54"/>
                      <a:pt x="200" y="73"/>
                      <a:pt x="201" y="117"/>
                    </a:cubicBezTo>
                    <a:cubicBezTo>
                      <a:pt x="201" y="128"/>
                      <a:pt x="198" y="137"/>
                      <a:pt x="191" y="144"/>
                    </a:cubicBezTo>
                    <a:cubicBezTo>
                      <a:pt x="173" y="162"/>
                      <a:pt x="137" y="160"/>
                      <a:pt x="135" y="160"/>
                    </a:cubicBezTo>
                    <a:cubicBezTo>
                      <a:pt x="134" y="160"/>
                      <a:pt x="134" y="160"/>
                      <a:pt x="134" y="159"/>
                    </a:cubicBezTo>
                    <a:cubicBezTo>
                      <a:pt x="134" y="158"/>
                      <a:pt x="135" y="157"/>
                      <a:pt x="135" y="157"/>
                    </a:cubicBezTo>
                    <a:cubicBezTo>
                      <a:pt x="136" y="157"/>
                      <a:pt x="172" y="159"/>
                      <a:pt x="189" y="142"/>
                    </a:cubicBezTo>
                    <a:cubicBezTo>
                      <a:pt x="195" y="135"/>
                      <a:pt x="198" y="127"/>
                      <a:pt x="198" y="117"/>
                    </a:cubicBezTo>
                    <a:cubicBezTo>
                      <a:pt x="197" y="75"/>
                      <a:pt x="148" y="57"/>
                      <a:pt x="100" y="44"/>
                    </a:cubicBezTo>
                    <a:cubicBezTo>
                      <a:pt x="57" y="33"/>
                      <a:pt x="17" y="2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256">
                <a:extLst>
                  <a:ext uri="{FF2B5EF4-FFF2-40B4-BE49-F238E27FC236}">
                    <a16:creationId xmlns:a16="http://schemas.microsoft.com/office/drawing/2014/main" id="{A4DFCBA7-15E2-45A2-A749-5834FAF9182E}"/>
                  </a:ext>
                </a:extLst>
              </p:cNvPr>
              <p:cNvSpPr/>
              <p:nvPr>
                <p:custDataLst>
                  <p:tags r:id="rId236"/>
                </p:custDataLst>
              </p:nvPr>
            </p:nvSpPr>
            <p:spPr bwMode="auto">
              <a:xfrm>
                <a:off x="3851275" y="2622550"/>
                <a:ext cx="403225" cy="338137"/>
              </a:xfrm>
              <a:custGeom>
                <a:avLst/>
                <a:gdLst>
                  <a:gd name="T0" fmla="*/ 7 w 190"/>
                  <a:gd name="T1" fmla="*/ 0 h 160"/>
                  <a:gd name="T2" fmla="*/ 234 w 190"/>
                  <a:gd name="T3" fmla="*/ 97 h 160"/>
                  <a:gd name="T4" fmla="*/ 455 w 190"/>
                  <a:gd name="T5" fmla="*/ 277 h 160"/>
                  <a:gd name="T6" fmla="*/ 430 w 190"/>
                  <a:gd name="T7" fmla="*/ 337 h 160"/>
                  <a:gd name="T8" fmla="*/ 301 w 190"/>
                  <a:gd name="T9" fmla="*/ 373 h 160"/>
                  <a:gd name="T10" fmla="*/ 297 w 190"/>
                  <a:gd name="T11" fmla="*/ 369 h 160"/>
                  <a:gd name="T12" fmla="*/ 301 w 190"/>
                  <a:gd name="T13" fmla="*/ 365 h 160"/>
                  <a:gd name="T14" fmla="*/ 425 w 190"/>
                  <a:gd name="T15" fmla="*/ 333 h 160"/>
                  <a:gd name="T16" fmla="*/ 447 w 190"/>
                  <a:gd name="T17" fmla="*/ 277 h 160"/>
                  <a:gd name="T18" fmla="*/ 233 w 190"/>
                  <a:gd name="T19" fmla="*/ 105 h 160"/>
                  <a:gd name="T20" fmla="*/ 1 w 190"/>
                  <a:gd name="T21" fmla="*/ 5 h 160"/>
                  <a:gd name="T22" fmla="*/ 1 w 190"/>
                  <a:gd name="T23" fmla="*/ 0 h 160"/>
                  <a:gd name="T24" fmla="*/ 7 w 190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160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40" y="52"/>
                      <a:pt x="188" y="71"/>
                      <a:pt x="190" y="117"/>
                    </a:cubicBezTo>
                    <a:cubicBezTo>
                      <a:pt x="190" y="128"/>
                      <a:pt x="187" y="137"/>
                      <a:pt x="180" y="143"/>
                    </a:cubicBezTo>
                    <a:cubicBezTo>
                      <a:pt x="162" y="160"/>
                      <a:pt x="127" y="158"/>
                      <a:pt x="126" y="158"/>
                    </a:cubicBezTo>
                    <a:cubicBezTo>
                      <a:pt x="125" y="158"/>
                      <a:pt x="124" y="157"/>
                      <a:pt x="124" y="156"/>
                    </a:cubicBezTo>
                    <a:cubicBezTo>
                      <a:pt x="124" y="155"/>
                      <a:pt x="125" y="155"/>
                      <a:pt x="126" y="155"/>
                    </a:cubicBezTo>
                    <a:cubicBezTo>
                      <a:pt x="126" y="155"/>
                      <a:pt x="161" y="157"/>
                      <a:pt x="178" y="141"/>
                    </a:cubicBezTo>
                    <a:cubicBezTo>
                      <a:pt x="184" y="135"/>
                      <a:pt x="187" y="127"/>
                      <a:pt x="187" y="117"/>
                    </a:cubicBezTo>
                    <a:cubicBezTo>
                      <a:pt x="186" y="73"/>
                      <a:pt x="141" y="56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257">
                <a:extLst>
                  <a:ext uri="{FF2B5EF4-FFF2-40B4-BE49-F238E27FC236}">
                    <a16:creationId xmlns:a16="http://schemas.microsoft.com/office/drawing/2014/main" id="{89EAAE37-F556-6774-8DCD-29C36A65ED8C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3851275" y="2706688"/>
                <a:ext cx="388938" cy="284162"/>
              </a:xfrm>
              <a:custGeom>
                <a:avLst/>
                <a:gdLst>
                  <a:gd name="T0" fmla="*/ 7 w 183"/>
                  <a:gd name="T1" fmla="*/ 0 h 134"/>
                  <a:gd name="T2" fmla="*/ 234 w 183"/>
                  <a:gd name="T3" fmla="*/ 98 h 134"/>
                  <a:gd name="T4" fmla="*/ 439 w 183"/>
                  <a:gd name="T5" fmla="*/ 246 h 134"/>
                  <a:gd name="T6" fmla="*/ 391 w 183"/>
                  <a:gd name="T7" fmla="*/ 319 h 134"/>
                  <a:gd name="T8" fmla="*/ 390 w 183"/>
                  <a:gd name="T9" fmla="*/ 314 h 134"/>
                  <a:gd name="T10" fmla="*/ 391 w 183"/>
                  <a:gd name="T11" fmla="*/ 313 h 134"/>
                  <a:gd name="T12" fmla="*/ 432 w 183"/>
                  <a:gd name="T13" fmla="*/ 246 h 134"/>
                  <a:gd name="T14" fmla="*/ 233 w 183"/>
                  <a:gd name="T15" fmla="*/ 106 h 134"/>
                  <a:gd name="T16" fmla="*/ 1 w 183"/>
                  <a:gd name="T17" fmla="*/ 5 h 134"/>
                  <a:gd name="T18" fmla="*/ 1 w 183"/>
                  <a:gd name="T19" fmla="*/ 0 h 134"/>
                  <a:gd name="T20" fmla="*/ 7 w 183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34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37" y="52"/>
                      <a:pt x="183" y="74"/>
                      <a:pt x="183" y="103"/>
                    </a:cubicBezTo>
                    <a:cubicBezTo>
                      <a:pt x="183" y="130"/>
                      <a:pt x="163" y="134"/>
                      <a:pt x="163" y="134"/>
                    </a:cubicBezTo>
                    <a:cubicBezTo>
                      <a:pt x="162" y="134"/>
                      <a:pt x="162" y="133"/>
                      <a:pt x="162" y="132"/>
                    </a:cubicBezTo>
                    <a:cubicBezTo>
                      <a:pt x="161" y="132"/>
                      <a:pt x="162" y="131"/>
                      <a:pt x="163" y="131"/>
                    </a:cubicBezTo>
                    <a:cubicBezTo>
                      <a:pt x="164" y="131"/>
                      <a:pt x="180" y="128"/>
                      <a:pt x="180" y="103"/>
                    </a:cubicBezTo>
                    <a:cubicBezTo>
                      <a:pt x="180" y="77"/>
                      <a:pt x="138" y="55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258">
                <a:extLst>
                  <a:ext uri="{FF2B5EF4-FFF2-40B4-BE49-F238E27FC236}">
                    <a16:creationId xmlns:a16="http://schemas.microsoft.com/office/drawing/2014/main" id="{79994F10-F3C4-6D1E-8FCB-04EDF86200C1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3836988" y="2357438"/>
                <a:ext cx="449263" cy="346075"/>
              </a:xfrm>
              <a:custGeom>
                <a:avLst/>
                <a:gdLst>
                  <a:gd name="T0" fmla="*/ 7 w 212"/>
                  <a:gd name="T1" fmla="*/ 1 h 163"/>
                  <a:gd name="T2" fmla="*/ 180 w 212"/>
                  <a:gd name="T3" fmla="*/ 78 h 163"/>
                  <a:gd name="T4" fmla="*/ 250 w 212"/>
                  <a:gd name="T5" fmla="*/ 91 h 163"/>
                  <a:gd name="T6" fmla="*/ 505 w 212"/>
                  <a:gd name="T7" fmla="*/ 282 h 163"/>
                  <a:gd name="T8" fmla="*/ 478 w 212"/>
                  <a:gd name="T9" fmla="*/ 346 h 163"/>
                  <a:gd name="T10" fmla="*/ 355 w 212"/>
                  <a:gd name="T11" fmla="*/ 391 h 163"/>
                  <a:gd name="T12" fmla="*/ 350 w 212"/>
                  <a:gd name="T13" fmla="*/ 385 h 163"/>
                  <a:gd name="T14" fmla="*/ 355 w 212"/>
                  <a:gd name="T15" fmla="*/ 383 h 163"/>
                  <a:gd name="T16" fmla="*/ 474 w 212"/>
                  <a:gd name="T17" fmla="*/ 341 h 163"/>
                  <a:gd name="T18" fmla="*/ 497 w 212"/>
                  <a:gd name="T19" fmla="*/ 282 h 163"/>
                  <a:gd name="T20" fmla="*/ 248 w 212"/>
                  <a:gd name="T21" fmla="*/ 99 h 163"/>
                  <a:gd name="T22" fmla="*/ 180 w 212"/>
                  <a:gd name="T23" fmla="*/ 84 h 163"/>
                  <a:gd name="T24" fmla="*/ 0 w 212"/>
                  <a:gd name="T25" fmla="*/ 7 h 163"/>
                  <a:gd name="T26" fmla="*/ 0 w 212"/>
                  <a:gd name="T27" fmla="*/ 1 h 163"/>
                  <a:gd name="T28" fmla="*/ 7 w 212"/>
                  <a:gd name="T29" fmla="*/ 1 h 1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1" h="163">
                    <a:moveTo>
                      <a:pt x="3" y="1"/>
                    </a:moveTo>
                    <a:cubicBezTo>
                      <a:pt x="20" y="25"/>
                      <a:pt x="48" y="26"/>
                      <a:pt x="76" y="32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75" y="57"/>
                      <a:pt x="210" y="84"/>
                      <a:pt x="212" y="118"/>
                    </a:cubicBezTo>
                    <a:cubicBezTo>
                      <a:pt x="212" y="129"/>
                      <a:pt x="208" y="138"/>
                      <a:pt x="201" y="145"/>
                    </a:cubicBezTo>
                    <a:cubicBezTo>
                      <a:pt x="184" y="163"/>
                      <a:pt x="150" y="163"/>
                      <a:pt x="149" y="163"/>
                    </a:cubicBezTo>
                    <a:cubicBezTo>
                      <a:pt x="148" y="163"/>
                      <a:pt x="147" y="162"/>
                      <a:pt x="147" y="161"/>
                    </a:cubicBezTo>
                    <a:cubicBezTo>
                      <a:pt x="147" y="160"/>
                      <a:pt x="148" y="160"/>
                      <a:pt x="149" y="160"/>
                    </a:cubicBezTo>
                    <a:cubicBezTo>
                      <a:pt x="149" y="160"/>
                      <a:pt x="183" y="160"/>
                      <a:pt x="199" y="143"/>
                    </a:cubicBezTo>
                    <a:cubicBezTo>
                      <a:pt x="206" y="137"/>
                      <a:pt x="209" y="128"/>
                      <a:pt x="209" y="118"/>
                    </a:cubicBezTo>
                    <a:cubicBezTo>
                      <a:pt x="208" y="85"/>
                      <a:pt x="172" y="59"/>
                      <a:pt x="104" y="41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46" y="28"/>
                      <a:pt x="18" y="27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259">
                <a:extLst>
                  <a:ext uri="{FF2B5EF4-FFF2-40B4-BE49-F238E27FC236}">
                    <a16:creationId xmlns:a16="http://schemas.microsoft.com/office/drawing/2014/main" id="{096E9100-1B7A-E77D-BE7C-BD3B96967D2F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 bwMode="auto">
              <a:xfrm>
                <a:off x="3836988" y="2297113"/>
                <a:ext cx="449263" cy="319087"/>
              </a:xfrm>
              <a:custGeom>
                <a:avLst/>
                <a:gdLst>
                  <a:gd name="T0" fmla="*/ 7 w 212"/>
                  <a:gd name="T1" fmla="*/ 1 h 151"/>
                  <a:gd name="T2" fmla="*/ 128 w 212"/>
                  <a:gd name="T3" fmla="*/ 48 h 151"/>
                  <a:gd name="T4" fmla="*/ 250 w 212"/>
                  <a:gd name="T5" fmla="*/ 69 h 151"/>
                  <a:gd name="T6" fmla="*/ 499 w 212"/>
                  <a:gd name="T7" fmla="*/ 237 h 151"/>
                  <a:gd name="T8" fmla="*/ 340 w 212"/>
                  <a:gd name="T9" fmla="*/ 357 h 151"/>
                  <a:gd name="T10" fmla="*/ 339 w 212"/>
                  <a:gd name="T11" fmla="*/ 354 h 151"/>
                  <a:gd name="T12" fmla="*/ 340 w 212"/>
                  <a:gd name="T13" fmla="*/ 349 h 151"/>
                  <a:gd name="T14" fmla="*/ 491 w 212"/>
                  <a:gd name="T15" fmla="*/ 237 h 151"/>
                  <a:gd name="T16" fmla="*/ 248 w 212"/>
                  <a:gd name="T17" fmla="*/ 76 h 151"/>
                  <a:gd name="T18" fmla="*/ 127 w 212"/>
                  <a:gd name="T19" fmla="*/ 55 h 151"/>
                  <a:gd name="T20" fmla="*/ 0 w 212"/>
                  <a:gd name="T21" fmla="*/ 7 h 151"/>
                  <a:gd name="T22" fmla="*/ 0 w 212"/>
                  <a:gd name="T23" fmla="*/ 1 h 151"/>
                  <a:gd name="T24" fmla="*/ 7 w 21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1" h="151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5"/>
                      <a:pt x="105" y="29"/>
                    </a:cubicBezTo>
                    <a:cubicBezTo>
                      <a:pt x="151" y="41"/>
                      <a:pt x="209" y="56"/>
                      <a:pt x="210" y="101"/>
                    </a:cubicBezTo>
                    <a:cubicBezTo>
                      <a:pt x="212" y="146"/>
                      <a:pt x="144" y="151"/>
                      <a:pt x="143" y="151"/>
                    </a:cubicBezTo>
                    <a:cubicBezTo>
                      <a:pt x="143" y="151"/>
                      <a:pt x="142" y="150"/>
                      <a:pt x="142" y="150"/>
                    </a:cubicBezTo>
                    <a:cubicBezTo>
                      <a:pt x="142" y="149"/>
                      <a:pt x="142" y="148"/>
                      <a:pt x="143" y="148"/>
                    </a:cubicBezTo>
                    <a:cubicBezTo>
                      <a:pt x="144" y="148"/>
                      <a:pt x="208" y="144"/>
                      <a:pt x="207" y="101"/>
                    </a:cubicBezTo>
                    <a:cubicBezTo>
                      <a:pt x="206" y="58"/>
                      <a:pt x="150" y="44"/>
                      <a:pt x="104" y="32"/>
                    </a:cubicBezTo>
                    <a:cubicBezTo>
                      <a:pt x="89" y="28"/>
                      <a:pt x="65" y="25"/>
                      <a:pt x="53" y="23"/>
                    </a:cubicBezTo>
                    <a:cubicBezTo>
                      <a:pt x="29" y="19"/>
                      <a:pt x="11" y="16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260">
                <a:extLst>
                  <a:ext uri="{FF2B5EF4-FFF2-40B4-BE49-F238E27FC236}">
                    <a16:creationId xmlns:a16="http://schemas.microsoft.com/office/drawing/2014/main" id="{5C849CBE-48C4-F6FC-C19C-B3739D0BC9AF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3836988" y="2227263"/>
                <a:ext cx="441325" cy="301625"/>
              </a:xfrm>
              <a:custGeom>
                <a:avLst/>
                <a:gdLst>
                  <a:gd name="T0" fmla="*/ 7 w 208"/>
                  <a:gd name="T1" fmla="*/ 1 h 143"/>
                  <a:gd name="T2" fmla="*/ 128 w 208"/>
                  <a:gd name="T3" fmla="*/ 48 h 143"/>
                  <a:gd name="T4" fmla="*/ 250 w 208"/>
                  <a:gd name="T5" fmla="*/ 64 h 143"/>
                  <a:gd name="T6" fmla="*/ 286 w 208"/>
                  <a:gd name="T7" fmla="*/ 72 h 143"/>
                  <a:gd name="T8" fmla="*/ 492 w 208"/>
                  <a:gd name="T9" fmla="*/ 215 h 143"/>
                  <a:gd name="T10" fmla="*/ 339 w 208"/>
                  <a:gd name="T11" fmla="*/ 335 h 143"/>
                  <a:gd name="T12" fmla="*/ 335 w 208"/>
                  <a:gd name="T13" fmla="*/ 333 h 143"/>
                  <a:gd name="T14" fmla="*/ 339 w 208"/>
                  <a:gd name="T15" fmla="*/ 328 h 143"/>
                  <a:gd name="T16" fmla="*/ 484 w 208"/>
                  <a:gd name="T17" fmla="*/ 215 h 143"/>
                  <a:gd name="T18" fmla="*/ 285 w 208"/>
                  <a:gd name="T19" fmla="*/ 80 h 143"/>
                  <a:gd name="T20" fmla="*/ 249 w 208"/>
                  <a:gd name="T21" fmla="*/ 70 h 143"/>
                  <a:gd name="T22" fmla="*/ 127 w 208"/>
                  <a:gd name="T23" fmla="*/ 54 h 143"/>
                  <a:gd name="T24" fmla="*/ 0 w 208"/>
                  <a:gd name="T25" fmla="*/ 7 h 143"/>
                  <a:gd name="T26" fmla="*/ 0 w 208"/>
                  <a:gd name="T27" fmla="*/ 1 h 143"/>
                  <a:gd name="T28" fmla="*/ 7 w 208"/>
                  <a:gd name="T29" fmla="*/ 1 h 1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8" h="143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3"/>
                      <a:pt x="105" y="27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62" y="41"/>
                      <a:pt x="205" y="52"/>
                      <a:pt x="206" y="92"/>
                    </a:cubicBezTo>
                    <a:cubicBezTo>
                      <a:pt x="208" y="137"/>
                      <a:pt x="143" y="143"/>
                      <a:pt x="142" y="143"/>
                    </a:cubicBezTo>
                    <a:cubicBezTo>
                      <a:pt x="141" y="143"/>
                      <a:pt x="141" y="143"/>
                      <a:pt x="141" y="142"/>
                    </a:cubicBezTo>
                    <a:cubicBezTo>
                      <a:pt x="140" y="141"/>
                      <a:pt x="141" y="140"/>
                      <a:pt x="142" y="140"/>
                    </a:cubicBezTo>
                    <a:cubicBezTo>
                      <a:pt x="143" y="140"/>
                      <a:pt x="204" y="135"/>
                      <a:pt x="203" y="92"/>
                    </a:cubicBezTo>
                    <a:cubicBezTo>
                      <a:pt x="202" y="54"/>
                      <a:pt x="160" y="44"/>
                      <a:pt x="119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89" y="26"/>
                      <a:pt x="65" y="25"/>
                      <a:pt x="53" y="23"/>
                    </a:cubicBezTo>
                    <a:cubicBezTo>
                      <a:pt x="29" y="19"/>
                      <a:pt x="11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261">
                <a:extLst>
                  <a:ext uri="{FF2B5EF4-FFF2-40B4-BE49-F238E27FC236}">
                    <a16:creationId xmlns:a16="http://schemas.microsoft.com/office/drawing/2014/main" id="{1150096D-A1C3-EA56-9887-1F1454AC5E6F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3841750" y="2762250"/>
                <a:ext cx="354013" cy="274637"/>
              </a:xfrm>
              <a:custGeom>
                <a:avLst/>
                <a:gdLst>
                  <a:gd name="T0" fmla="*/ 7 w 167"/>
                  <a:gd name="T1" fmla="*/ 1 h 130"/>
                  <a:gd name="T2" fmla="*/ 112 w 167"/>
                  <a:gd name="T3" fmla="*/ 71 h 130"/>
                  <a:gd name="T4" fmla="*/ 222 w 167"/>
                  <a:gd name="T5" fmla="*/ 112 h 130"/>
                  <a:gd name="T6" fmla="*/ 393 w 167"/>
                  <a:gd name="T7" fmla="*/ 241 h 130"/>
                  <a:gd name="T8" fmla="*/ 390 w 167"/>
                  <a:gd name="T9" fmla="*/ 283 h 130"/>
                  <a:gd name="T10" fmla="*/ 367 w 167"/>
                  <a:gd name="T11" fmla="*/ 299 h 130"/>
                  <a:gd name="T12" fmla="*/ 282 w 167"/>
                  <a:gd name="T13" fmla="*/ 271 h 130"/>
                  <a:gd name="T14" fmla="*/ 278 w 167"/>
                  <a:gd name="T15" fmla="*/ 266 h 130"/>
                  <a:gd name="T16" fmla="*/ 286 w 167"/>
                  <a:gd name="T17" fmla="*/ 263 h 130"/>
                  <a:gd name="T18" fmla="*/ 363 w 167"/>
                  <a:gd name="T19" fmla="*/ 293 h 130"/>
                  <a:gd name="T20" fmla="*/ 383 w 167"/>
                  <a:gd name="T21" fmla="*/ 278 h 130"/>
                  <a:gd name="T22" fmla="*/ 385 w 167"/>
                  <a:gd name="T23" fmla="*/ 242 h 130"/>
                  <a:gd name="T24" fmla="*/ 218 w 167"/>
                  <a:gd name="T25" fmla="*/ 116 h 130"/>
                  <a:gd name="T26" fmla="*/ 108 w 167"/>
                  <a:gd name="T27" fmla="*/ 76 h 130"/>
                  <a:gd name="T28" fmla="*/ 0 w 167"/>
                  <a:gd name="T29" fmla="*/ 5 h 130"/>
                  <a:gd name="T30" fmla="*/ 1 w 167"/>
                  <a:gd name="T31" fmla="*/ 0 h 130"/>
                  <a:gd name="T32" fmla="*/ 7 w 167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7" h="130">
                    <a:moveTo>
                      <a:pt x="3" y="1"/>
                    </a:moveTo>
                    <a:cubicBezTo>
                      <a:pt x="8" y="16"/>
                      <a:pt x="22" y="21"/>
                      <a:pt x="47" y="30"/>
                    </a:cubicBezTo>
                    <a:cubicBezTo>
                      <a:pt x="60" y="34"/>
                      <a:pt x="75" y="39"/>
                      <a:pt x="93" y="47"/>
                    </a:cubicBezTo>
                    <a:cubicBezTo>
                      <a:pt x="133" y="64"/>
                      <a:pt x="159" y="84"/>
                      <a:pt x="165" y="102"/>
                    </a:cubicBezTo>
                    <a:cubicBezTo>
                      <a:pt x="167" y="109"/>
                      <a:pt x="167" y="114"/>
                      <a:pt x="164" y="120"/>
                    </a:cubicBezTo>
                    <a:cubicBezTo>
                      <a:pt x="162" y="123"/>
                      <a:pt x="158" y="126"/>
                      <a:pt x="154" y="127"/>
                    </a:cubicBezTo>
                    <a:cubicBezTo>
                      <a:pt x="139" y="130"/>
                      <a:pt x="119" y="115"/>
                      <a:pt x="118" y="115"/>
                    </a:cubicBezTo>
                    <a:cubicBezTo>
                      <a:pt x="117" y="114"/>
                      <a:pt x="117" y="113"/>
                      <a:pt x="117" y="113"/>
                    </a:cubicBezTo>
                    <a:cubicBezTo>
                      <a:pt x="118" y="112"/>
                      <a:pt x="119" y="112"/>
                      <a:pt x="120" y="112"/>
                    </a:cubicBezTo>
                    <a:cubicBezTo>
                      <a:pt x="120" y="112"/>
                      <a:pt x="140" y="127"/>
                      <a:pt x="153" y="124"/>
                    </a:cubicBezTo>
                    <a:cubicBezTo>
                      <a:pt x="157" y="123"/>
                      <a:pt x="160" y="121"/>
                      <a:pt x="161" y="118"/>
                    </a:cubicBezTo>
                    <a:cubicBezTo>
                      <a:pt x="164" y="114"/>
                      <a:pt x="164" y="109"/>
                      <a:pt x="162" y="103"/>
                    </a:cubicBezTo>
                    <a:cubicBezTo>
                      <a:pt x="157" y="86"/>
                      <a:pt x="131" y="66"/>
                      <a:pt x="91" y="49"/>
                    </a:cubicBezTo>
                    <a:cubicBezTo>
                      <a:pt x="74" y="42"/>
                      <a:pt x="59" y="37"/>
                      <a:pt x="46" y="32"/>
                    </a:cubicBezTo>
                    <a:cubicBezTo>
                      <a:pt x="20" y="23"/>
                      <a:pt x="6" y="18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262">
                <a:extLst>
                  <a:ext uri="{FF2B5EF4-FFF2-40B4-BE49-F238E27FC236}">
                    <a16:creationId xmlns:a16="http://schemas.microsoft.com/office/drawing/2014/main" id="{0204EBC5-61B6-ECD0-AA61-2C1F227D7F47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3836988" y="2176463"/>
                <a:ext cx="409575" cy="255587"/>
              </a:xfrm>
              <a:custGeom>
                <a:avLst/>
                <a:gdLst>
                  <a:gd name="T0" fmla="*/ 7 w 193"/>
                  <a:gd name="T1" fmla="*/ 1 h 121"/>
                  <a:gd name="T2" fmla="*/ 139 w 193"/>
                  <a:gd name="T3" fmla="*/ 36 h 121"/>
                  <a:gd name="T4" fmla="*/ 286 w 193"/>
                  <a:gd name="T5" fmla="*/ 52 h 121"/>
                  <a:gd name="T6" fmla="*/ 460 w 193"/>
                  <a:gd name="T7" fmla="*/ 173 h 121"/>
                  <a:gd name="T8" fmla="*/ 319 w 193"/>
                  <a:gd name="T9" fmla="*/ 285 h 121"/>
                  <a:gd name="T10" fmla="*/ 318 w 193"/>
                  <a:gd name="T11" fmla="*/ 283 h 121"/>
                  <a:gd name="T12" fmla="*/ 319 w 193"/>
                  <a:gd name="T13" fmla="*/ 278 h 121"/>
                  <a:gd name="T14" fmla="*/ 452 w 193"/>
                  <a:gd name="T15" fmla="*/ 173 h 121"/>
                  <a:gd name="T16" fmla="*/ 285 w 193"/>
                  <a:gd name="T17" fmla="*/ 59 h 121"/>
                  <a:gd name="T18" fmla="*/ 139 w 193"/>
                  <a:gd name="T19" fmla="*/ 43 h 121"/>
                  <a:gd name="T20" fmla="*/ 1 w 193"/>
                  <a:gd name="T21" fmla="*/ 7 h 121"/>
                  <a:gd name="T22" fmla="*/ 1 w 193"/>
                  <a:gd name="T23" fmla="*/ 1 h 121"/>
                  <a:gd name="T24" fmla="*/ 7 w 193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20">
                    <a:moveTo>
                      <a:pt x="3" y="1"/>
                    </a:moveTo>
                    <a:cubicBezTo>
                      <a:pt x="12" y="12"/>
                      <a:pt x="34" y="14"/>
                      <a:pt x="58" y="15"/>
                    </a:cubicBezTo>
                    <a:cubicBezTo>
                      <a:pt x="74" y="16"/>
                      <a:pt x="103" y="17"/>
                      <a:pt x="120" y="22"/>
                    </a:cubicBezTo>
                    <a:cubicBezTo>
                      <a:pt x="163" y="33"/>
                      <a:pt x="190" y="41"/>
                      <a:pt x="192" y="74"/>
                    </a:cubicBezTo>
                    <a:cubicBezTo>
                      <a:pt x="193" y="108"/>
                      <a:pt x="146" y="120"/>
                      <a:pt x="134" y="121"/>
                    </a:cubicBezTo>
                    <a:cubicBezTo>
                      <a:pt x="133" y="121"/>
                      <a:pt x="133" y="121"/>
                      <a:pt x="133" y="120"/>
                    </a:cubicBezTo>
                    <a:cubicBezTo>
                      <a:pt x="132" y="119"/>
                      <a:pt x="133" y="118"/>
                      <a:pt x="134" y="118"/>
                    </a:cubicBezTo>
                    <a:cubicBezTo>
                      <a:pt x="149" y="117"/>
                      <a:pt x="190" y="103"/>
                      <a:pt x="189" y="74"/>
                    </a:cubicBezTo>
                    <a:cubicBezTo>
                      <a:pt x="187" y="43"/>
                      <a:pt x="163" y="35"/>
                      <a:pt x="119" y="25"/>
                    </a:cubicBezTo>
                    <a:cubicBezTo>
                      <a:pt x="102" y="20"/>
                      <a:pt x="74" y="19"/>
                      <a:pt x="58" y="18"/>
                    </a:cubicBezTo>
                    <a:cubicBezTo>
                      <a:pt x="33" y="17"/>
                      <a:pt x="11" y="15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263">
                <a:extLst>
                  <a:ext uri="{FF2B5EF4-FFF2-40B4-BE49-F238E27FC236}">
                    <a16:creationId xmlns:a16="http://schemas.microsoft.com/office/drawing/2014/main" id="{CDAE2D9B-082D-B354-CD93-FA3886B287C5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3832225" y="2108200"/>
                <a:ext cx="369888" cy="234950"/>
              </a:xfrm>
              <a:custGeom>
                <a:avLst/>
                <a:gdLst>
                  <a:gd name="T0" fmla="*/ 7 w 174"/>
                  <a:gd name="T1" fmla="*/ 1 h 111"/>
                  <a:gd name="T2" fmla="*/ 122 w 174"/>
                  <a:gd name="T3" fmla="*/ 31 h 111"/>
                  <a:gd name="T4" fmla="*/ 275 w 174"/>
                  <a:gd name="T5" fmla="*/ 44 h 111"/>
                  <a:gd name="T6" fmla="*/ 412 w 174"/>
                  <a:gd name="T7" fmla="*/ 144 h 111"/>
                  <a:gd name="T8" fmla="*/ 396 w 174"/>
                  <a:gd name="T9" fmla="*/ 201 h 111"/>
                  <a:gd name="T10" fmla="*/ 303 w 174"/>
                  <a:gd name="T11" fmla="*/ 263 h 111"/>
                  <a:gd name="T12" fmla="*/ 297 w 174"/>
                  <a:gd name="T13" fmla="*/ 257 h 111"/>
                  <a:gd name="T14" fmla="*/ 300 w 174"/>
                  <a:gd name="T15" fmla="*/ 256 h 111"/>
                  <a:gd name="T16" fmla="*/ 391 w 174"/>
                  <a:gd name="T17" fmla="*/ 197 h 111"/>
                  <a:gd name="T18" fmla="*/ 406 w 174"/>
                  <a:gd name="T19" fmla="*/ 144 h 111"/>
                  <a:gd name="T20" fmla="*/ 270 w 174"/>
                  <a:gd name="T21" fmla="*/ 52 h 111"/>
                  <a:gd name="T22" fmla="*/ 122 w 174"/>
                  <a:gd name="T23" fmla="*/ 37 h 111"/>
                  <a:gd name="T24" fmla="*/ 0 w 174"/>
                  <a:gd name="T25" fmla="*/ 7 h 111"/>
                  <a:gd name="T26" fmla="*/ 0 w 174"/>
                  <a:gd name="T27" fmla="*/ 1 h 111"/>
                  <a:gd name="T28" fmla="*/ 7 w 174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4" h="110">
                    <a:moveTo>
                      <a:pt x="3" y="1"/>
                    </a:moveTo>
                    <a:cubicBezTo>
                      <a:pt x="12" y="12"/>
                      <a:pt x="29" y="13"/>
                      <a:pt x="51" y="13"/>
                    </a:cubicBezTo>
                    <a:cubicBezTo>
                      <a:pt x="66" y="14"/>
                      <a:pt x="96" y="15"/>
                      <a:pt x="114" y="19"/>
                    </a:cubicBezTo>
                    <a:cubicBezTo>
                      <a:pt x="151" y="28"/>
                      <a:pt x="167" y="36"/>
                      <a:pt x="172" y="61"/>
                    </a:cubicBezTo>
                    <a:cubicBezTo>
                      <a:pt x="174" y="69"/>
                      <a:pt x="171" y="77"/>
                      <a:pt x="165" y="85"/>
                    </a:cubicBezTo>
                    <a:cubicBezTo>
                      <a:pt x="155" y="99"/>
                      <a:pt x="135" y="110"/>
                      <a:pt x="126" y="111"/>
                    </a:cubicBezTo>
                    <a:cubicBezTo>
                      <a:pt x="125" y="111"/>
                      <a:pt x="124" y="110"/>
                      <a:pt x="124" y="109"/>
                    </a:cubicBezTo>
                    <a:cubicBezTo>
                      <a:pt x="124" y="108"/>
                      <a:pt x="124" y="108"/>
                      <a:pt x="125" y="108"/>
                    </a:cubicBezTo>
                    <a:cubicBezTo>
                      <a:pt x="134" y="107"/>
                      <a:pt x="153" y="97"/>
                      <a:pt x="163" y="83"/>
                    </a:cubicBezTo>
                    <a:cubicBezTo>
                      <a:pt x="168" y="76"/>
                      <a:pt x="171" y="68"/>
                      <a:pt x="169" y="61"/>
                    </a:cubicBezTo>
                    <a:cubicBezTo>
                      <a:pt x="165" y="39"/>
                      <a:pt x="151" y="31"/>
                      <a:pt x="113" y="22"/>
                    </a:cubicBezTo>
                    <a:cubicBezTo>
                      <a:pt x="96" y="18"/>
                      <a:pt x="66" y="17"/>
                      <a:pt x="51" y="16"/>
                    </a:cubicBezTo>
                    <a:cubicBezTo>
                      <a:pt x="29" y="16"/>
                      <a:pt x="10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264">
                <a:extLst>
                  <a:ext uri="{FF2B5EF4-FFF2-40B4-BE49-F238E27FC236}">
                    <a16:creationId xmlns:a16="http://schemas.microsoft.com/office/drawing/2014/main" id="{6B5E3EDF-379C-58A8-6CF7-87AC3D583146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3832225" y="2051050"/>
                <a:ext cx="327025" cy="201612"/>
              </a:xfrm>
              <a:custGeom>
                <a:avLst/>
                <a:gdLst>
                  <a:gd name="T0" fmla="*/ 7 w 154"/>
                  <a:gd name="T1" fmla="*/ 1 h 95"/>
                  <a:gd name="T2" fmla="*/ 112 w 154"/>
                  <a:gd name="T3" fmla="*/ 36 h 95"/>
                  <a:gd name="T4" fmla="*/ 254 w 154"/>
                  <a:gd name="T5" fmla="*/ 49 h 95"/>
                  <a:gd name="T6" fmla="*/ 364 w 154"/>
                  <a:gd name="T7" fmla="*/ 136 h 95"/>
                  <a:gd name="T8" fmla="*/ 247 w 154"/>
                  <a:gd name="T9" fmla="*/ 227 h 95"/>
                  <a:gd name="T10" fmla="*/ 242 w 154"/>
                  <a:gd name="T11" fmla="*/ 225 h 95"/>
                  <a:gd name="T12" fmla="*/ 247 w 154"/>
                  <a:gd name="T13" fmla="*/ 219 h 95"/>
                  <a:gd name="T14" fmla="*/ 356 w 154"/>
                  <a:gd name="T15" fmla="*/ 139 h 95"/>
                  <a:gd name="T16" fmla="*/ 250 w 154"/>
                  <a:gd name="T17" fmla="*/ 57 h 95"/>
                  <a:gd name="T18" fmla="*/ 112 w 154"/>
                  <a:gd name="T19" fmla="*/ 43 h 95"/>
                  <a:gd name="T20" fmla="*/ 0 w 154"/>
                  <a:gd name="T21" fmla="*/ 7 h 95"/>
                  <a:gd name="T22" fmla="*/ 0 w 154"/>
                  <a:gd name="T23" fmla="*/ 1 h 95"/>
                  <a:gd name="T24" fmla="*/ 7 w 154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4" h="95">
                    <a:moveTo>
                      <a:pt x="3" y="1"/>
                    </a:moveTo>
                    <a:cubicBezTo>
                      <a:pt x="12" y="13"/>
                      <a:pt x="27" y="14"/>
                      <a:pt x="47" y="15"/>
                    </a:cubicBezTo>
                    <a:cubicBezTo>
                      <a:pt x="61" y="16"/>
                      <a:pt x="89" y="17"/>
                      <a:pt x="106" y="21"/>
                    </a:cubicBezTo>
                    <a:cubicBezTo>
                      <a:pt x="134" y="28"/>
                      <a:pt x="151" y="37"/>
                      <a:pt x="152" y="57"/>
                    </a:cubicBezTo>
                    <a:cubicBezTo>
                      <a:pt x="154" y="80"/>
                      <a:pt x="115" y="94"/>
                      <a:pt x="103" y="95"/>
                    </a:cubicBezTo>
                    <a:cubicBezTo>
                      <a:pt x="102" y="95"/>
                      <a:pt x="101" y="94"/>
                      <a:pt x="101" y="94"/>
                    </a:cubicBezTo>
                    <a:cubicBezTo>
                      <a:pt x="101" y="93"/>
                      <a:pt x="102" y="92"/>
                      <a:pt x="103" y="92"/>
                    </a:cubicBezTo>
                    <a:cubicBezTo>
                      <a:pt x="115" y="91"/>
                      <a:pt x="151" y="77"/>
                      <a:pt x="149" y="58"/>
                    </a:cubicBezTo>
                    <a:cubicBezTo>
                      <a:pt x="148" y="39"/>
                      <a:pt x="132" y="31"/>
                      <a:pt x="105" y="24"/>
                    </a:cubicBezTo>
                    <a:cubicBezTo>
                      <a:pt x="88" y="20"/>
                      <a:pt x="60" y="19"/>
                      <a:pt x="47" y="18"/>
                    </a:cubicBezTo>
                    <a:cubicBezTo>
                      <a:pt x="27" y="17"/>
                      <a:pt x="10" y="16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265">
                <a:extLst>
                  <a:ext uri="{FF2B5EF4-FFF2-40B4-BE49-F238E27FC236}">
                    <a16:creationId xmlns:a16="http://schemas.microsoft.com/office/drawing/2014/main" id="{EA72CDE8-B791-F218-4593-C6A11A13FC33}"/>
                  </a:ext>
                </a:extLst>
              </p:cNvPr>
              <p:cNvSpPr>
                <a:spLocks noEditPoints="1"/>
              </p:cNvSpPr>
              <p:nvPr>
                <p:custDataLst>
                  <p:tags r:id="rId245"/>
                </p:custDataLst>
              </p:nvPr>
            </p:nvSpPr>
            <p:spPr bwMode="auto">
              <a:xfrm>
                <a:off x="3829050" y="1752600"/>
                <a:ext cx="998538" cy="2506662"/>
              </a:xfrm>
              <a:custGeom>
                <a:avLst/>
                <a:gdLst>
                  <a:gd name="T0" fmla="*/ 495 w 471"/>
                  <a:gd name="T1" fmla="*/ 528 h 1184"/>
                  <a:gd name="T2" fmla="*/ 819 w 471"/>
                  <a:gd name="T3" fmla="*/ 2191 h 1184"/>
                  <a:gd name="T4" fmla="*/ 793 w 471"/>
                  <a:gd name="T5" fmla="*/ 2409 h 1184"/>
                  <a:gd name="T6" fmla="*/ 767 w 471"/>
                  <a:gd name="T7" fmla="*/ 2486 h 1184"/>
                  <a:gd name="T8" fmla="*/ 767 w 471"/>
                  <a:gd name="T9" fmla="*/ 2617 h 1184"/>
                  <a:gd name="T10" fmla="*/ 831 w 471"/>
                  <a:gd name="T11" fmla="*/ 2543 h 1184"/>
                  <a:gd name="T12" fmla="*/ 815 w 471"/>
                  <a:gd name="T13" fmla="*/ 2630 h 1184"/>
                  <a:gd name="T14" fmla="*/ 825 w 471"/>
                  <a:gd name="T15" fmla="*/ 2586 h 1184"/>
                  <a:gd name="T16" fmla="*/ 868 w 471"/>
                  <a:gd name="T17" fmla="*/ 2789 h 1184"/>
                  <a:gd name="T18" fmla="*/ 909 w 471"/>
                  <a:gd name="T19" fmla="*/ 2763 h 1184"/>
                  <a:gd name="T20" fmla="*/ 916 w 471"/>
                  <a:gd name="T21" fmla="*/ 2757 h 1184"/>
                  <a:gd name="T22" fmla="*/ 958 w 471"/>
                  <a:gd name="T23" fmla="*/ 2565 h 1184"/>
                  <a:gd name="T24" fmla="*/ 958 w 471"/>
                  <a:gd name="T25" fmla="*/ 2799 h 1184"/>
                  <a:gd name="T26" fmla="*/ 1000 w 471"/>
                  <a:gd name="T27" fmla="*/ 2431 h 1184"/>
                  <a:gd name="T28" fmla="*/ 1051 w 471"/>
                  <a:gd name="T29" fmla="*/ 2467 h 1184"/>
                  <a:gd name="T30" fmla="*/ 781 w 471"/>
                  <a:gd name="T31" fmla="*/ 1651 h 1184"/>
                  <a:gd name="T32" fmla="*/ 855 w 471"/>
                  <a:gd name="T33" fmla="*/ 1651 h 1184"/>
                  <a:gd name="T34" fmla="*/ 936 w 471"/>
                  <a:gd name="T35" fmla="*/ 2104 h 1184"/>
                  <a:gd name="T36" fmla="*/ 1022 w 471"/>
                  <a:gd name="T37" fmla="*/ 2358 h 1184"/>
                  <a:gd name="T38" fmla="*/ 772 w 471"/>
                  <a:gd name="T39" fmla="*/ 1268 h 1184"/>
                  <a:gd name="T40" fmla="*/ 767 w 471"/>
                  <a:gd name="T41" fmla="*/ 753 h 1184"/>
                  <a:gd name="T42" fmla="*/ 819 w 471"/>
                  <a:gd name="T43" fmla="*/ 1211 h 1184"/>
                  <a:gd name="T44" fmla="*/ 921 w 471"/>
                  <a:gd name="T45" fmla="*/ 1590 h 1184"/>
                  <a:gd name="T46" fmla="*/ 815 w 471"/>
                  <a:gd name="T47" fmla="*/ 1060 h 1184"/>
                  <a:gd name="T48" fmla="*/ 829 w 471"/>
                  <a:gd name="T49" fmla="*/ 1098 h 1184"/>
                  <a:gd name="T50" fmla="*/ 612 w 471"/>
                  <a:gd name="T51" fmla="*/ 400 h 1184"/>
                  <a:gd name="T52" fmla="*/ 5 w 471"/>
                  <a:gd name="T53" fmla="*/ 0 h 1184"/>
                  <a:gd name="T54" fmla="*/ 9 w 471"/>
                  <a:gd name="T55" fmla="*/ 76 h 1184"/>
                  <a:gd name="T56" fmla="*/ 307 w 471"/>
                  <a:gd name="T57" fmla="*/ 268 h 1184"/>
                  <a:gd name="T58" fmla="*/ 255 w 471"/>
                  <a:gd name="T59" fmla="*/ 268 h 1184"/>
                  <a:gd name="T60" fmla="*/ 123 w 471"/>
                  <a:gd name="T61" fmla="*/ 251 h 1184"/>
                  <a:gd name="T62" fmla="*/ 100 w 471"/>
                  <a:gd name="T63" fmla="*/ 244 h 1184"/>
                  <a:gd name="T64" fmla="*/ 5 w 471"/>
                  <a:gd name="T65" fmla="*/ 297 h 1184"/>
                  <a:gd name="T66" fmla="*/ 314 w 471"/>
                  <a:gd name="T67" fmla="*/ 279 h 1184"/>
                  <a:gd name="T68" fmla="*/ 645 w 471"/>
                  <a:gd name="T69" fmla="*/ 545 h 1184"/>
                  <a:gd name="T70" fmla="*/ 431 w 471"/>
                  <a:gd name="T71" fmla="*/ 320 h 1184"/>
                  <a:gd name="T72" fmla="*/ 538 w 471"/>
                  <a:gd name="T73" fmla="*/ 507 h 1184"/>
                  <a:gd name="T74" fmla="*/ 666 w 471"/>
                  <a:gd name="T75" fmla="*/ 709 h 1184"/>
                  <a:gd name="T76" fmla="*/ 672 w 471"/>
                  <a:gd name="T77" fmla="*/ 720 h 1184"/>
                  <a:gd name="T78" fmla="*/ 787 w 471"/>
                  <a:gd name="T79" fmla="*/ 1444 h 1184"/>
                  <a:gd name="T80" fmla="*/ 919 w 471"/>
                  <a:gd name="T81" fmla="*/ 2302 h 1184"/>
                  <a:gd name="T82" fmla="*/ 936 w 471"/>
                  <a:gd name="T83" fmla="*/ 2629 h 1184"/>
                  <a:gd name="T84" fmla="*/ 861 w 471"/>
                  <a:gd name="T85" fmla="*/ 2609 h 1184"/>
                  <a:gd name="T86" fmla="*/ 833 w 471"/>
                  <a:gd name="T87" fmla="*/ 2537 h 1184"/>
                  <a:gd name="T88" fmla="*/ 831 w 471"/>
                  <a:gd name="T89" fmla="*/ 2260 h 1184"/>
                  <a:gd name="T90" fmla="*/ 693 w 471"/>
                  <a:gd name="T91" fmla="*/ 895 h 1184"/>
                  <a:gd name="T92" fmla="*/ 680 w 471"/>
                  <a:gd name="T93" fmla="*/ 1435 h 1184"/>
                  <a:gd name="T94" fmla="*/ 769 w 471"/>
                  <a:gd name="T95" fmla="*/ 1640 h 1184"/>
                  <a:gd name="T96" fmla="*/ 775 w 471"/>
                  <a:gd name="T97" fmla="*/ 1812 h 1184"/>
                  <a:gd name="T98" fmla="*/ 819 w 471"/>
                  <a:gd name="T99" fmla="*/ 2024 h 1184"/>
                  <a:gd name="T100" fmla="*/ 833 w 471"/>
                  <a:gd name="T101" fmla="*/ 1940 h 1184"/>
                  <a:gd name="T102" fmla="*/ 952 w 471"/>
                  <a:gd name="T103" fmla="*/ 2451 h 1184"/>
                  <a:gd name="T104" fmla="*/ 844 w 471"/>
                  <a:gd name="T105" fmla="*/ 2543 h 1184"/>
                  <a:gd name="T106" fmla="*/ 726 w 471"/>
                  <a:gd name="T107" fmla="*/ 1903 h 1184"/>
                  <a:gd name="T108" fmla="*/ 369 w 471"/>
                  <a:gd name="T109" fmla="*/ 363 h 1184"/>
                  <a:gd name="T110" fmla="*/ 517 w 471"/>
                  <a:gd name="T111" fmla="*/ 496 h 1184"/>
                  <a:gd name="T112" fmla="*/ 493 w 471"/>
                  <a:gd name="T113" fmla="*/ 519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71" h="1184">
                    <a:moveTo>
                      <a:pt x="1" y="128"/>
                    </a:moveTo>
                    <a:cubicBezTo>
                      <a:pt x="6" y="129"/>
                      <a:pt x="16" y="128"/>
                      <a:pt x="28" y="128"/>
                    </a:cubicBezTo>
                    <a:cubicBezTo>
                      <a:pt x="50" y="127"/>
                      <a:pt x="98" y="126"/>
                      <a:pt x="107" y="132"/>
                    </a:cubicBezTo>
                    <a:cubicBezTo>
                      <a:pt x="108" y="132"/>
                      <a:pt x="111" y="135"/>
                      <a:pt x="112" y="134"/>
                    </a:cubicBezTo>
                    <a:cubicBezTo>
                      <a:pt x="123" y="143"/>
                      <a:pt x="131" y="149"/>
                      <a:pt x="135" y="154"/>
                    </a:cubicBezTo>
                    <a:cubicBezTo>
                      <a:pt x="143" y="166"/>
                      <a:pt x="187" y="216"/>
                      <a:pt x="205" y="221"/>
                    </a:cubicBezTo>
                    <a:cubicBezTo>
                      <a:pt x="206" y="222"/>
                      <a:pt x="207" y="222"/>
                      <a:pt x="208" y="223"/>
                    </a:cubicBezTo>
                    <a:cubicBezTo>
                      <a:pt x="218" y="231"/>
                      <a:pt x="233" y="260"/>
                      <a:pt x="238" y="270"/>
                    </a:cubicBezTo>
                    <a:cubicBezTo>
                      <a:pt x="261" y="320"/>
                      <a:pt x="268" y="360"/>
                      <a:pt x="262" y="406"/>
                    </a:cubicBezTo>
                    <a:cubicBezTo>
                      <a:pt x="256" y="448"/>
                      <a:pt x="251" y="581"/>
                      <a:pt x="273" y="660"/>
                    </a:cubicBezTo>
                    <a:cubicBezTo>
                      <a:pt x="273" y="662"/>
                      <a:pt x="275" y="669"/>
                      <a:pt x="277" y="680"/>
                    </a:cubicBezTo>
                    <a:cubicBezTo>
                      <a:pt x="282" y="711"/>
                      <a:pt x="292" y="768"/>
                      <a:pt x="302" y="803"/>
                    </a:cubicBezTo>
                    <a:cubicBezTo>
                      <a:pt x="313" y="842"/>
                      <a:pt x="328" y="882"/>
                      <a:pt x="340" y="913"/>
                    </a:cubicBezTo>
                    <a:cubicBezTo>
                      <a:pt x="341" y="917"/>
                      <a:pt x="342" y="921"/>
                      <a:pt x="344" y="924"/>
                    </a:cubicBezTo>
                    <a:cubicBezTo>
                      <a:pt x="343" y="924"/>
                      <a:pt x="343" y="924"/>
                      <a:pt x="343" y="925"/>
                    </a:cubicBezTo>
                    <a:cubicBezTo>
                      <a:pt x="342" y="931"/>
                      <a:pt x="343" y="935"/>
                      <a:pt x="344" y="940"/>
                    </a:cubicBezTo>
                    <a:cubicBezTo>
                      <a:pt x="346" y="944"/>
                      <a:pt x="347" y="948"/>
                      <a:pt x="346" y="953"/>
                    </a:cubicBezTo>
                    <a:cubicBezTo>
                      <a:pt x="345" y="964"/>
                      <a:pt x="342" y="975"/>
                      <a:pt x="339" y="986"/>
                    </a:cubicBezTo>
                    <a:cubicBezTo>
                      <a:pt x="334" y="1009"/>
                      <a:pt x="334" y="1009"/>
                      <a:pt x="334" y="1009"/>
                    </a:cubicBezTo>
                    <a:cubicBezTo>
                      <a:pt x="333" y="1011"/>
                      <a:pt x="333" y="1013"/>
                      <a:pt x="333" y="1015"/>
                    </a:cubicBezTo>
                    <a:cubicBezTo>
                      <a:pt x="333" y="1015"/>
                      <a:pt x="333" y="1015"/>
                      <a:pt x="333" y="1015"/>
                    </a:cubicBezTo>
                    <a:cubicBezTo>
                      <a:pt x="331" y="1022"/>
                      <a:pt x="331" y="1022"/>
                      <a:pt x="331" y="1022"/>
                    </a:cubicBezTo>
                    <a:cubicBezTo>
                      <a:pt x="330" y="1028"/>
                      <a:pt x="329" y="1034"/>
                      <a:pt x="326" y="1039"/>
                    </a:cubicBezTo>
                    <a:cubicBezTo>
                      <a:pt x="325" y="1042"/>
                      <a:pt x="322" y="1044"/>
                      <a:pt x="320" y="1046"/>
                    </a:cubicBezTo>
                    <a:cubicBezTo>
                      <a:pt x="316" y="1050"/>
                      <a:pt x="311" y="1053"/>
                      <a:pt x="311" y="1060"/>
                    </a:cubicBezTo>
                    <a:cubicBezTo>
                      <a:pt x="311" y="1061"/>
                      <a:pt x="312" y="1061"/>
                      <a:pt x="313" y="1061"/>
                    </a:cubicBezTo>
                    <a:cubicBezTo>
                      <a:pt x="313" y="1061"/>
                      <a:pt x="314" y="1061"/>
                      <a:pt x="314" y="1060"/>
                    </a:cubicBezTo>
                    <a:cubicBezTo>
                      <a:pt x="314" y="1055"/>
                      <a:pt x="318" y="1052"/>
                      <a:pt x="322" y="1048"/>
                    </a:cubicBezTo>
                    <a:cubicBezTo>
                      <a:pt x="324" y="1046"/>
                      <a:pt x="327" y="1043"/>
                      <a:pt x="329" y="1040"/>
                    </a:cubicBezTo>
                    <a:cubicBezTo>
                      <a:pt x="330" y="1038"/>
                      <a:pt x="331" y="1034"/>
                      <a:pt x="332" y="1031"/>
                    </a:cubicBezTo>
                    <a:cubicBezTo>
                      <a:pt x="332" y="1032"/>
                      <a:pt x="332" y="1032"/>
                      <a:pt x="332" y="1033"/>
                    </a:cubicBezTo>
                    <a:cubicBezTo>
                      <a:pt x="332" y="1040"/>
                      <a:pt x="333" y="1048"/>
                      <a:pt x="331" y="1055"/>
                    </a:cubicBezTo>
                    <a:cubicBezTo>
                      <a:pt x="330" y="1061"/>
                      <a:pt x="328" y="1067"/>
                      <a:pt x="326" y="1072"/>
                    </a:cubicBezTo>
                    <a:cubicBezTo>
                      <a:pt x="323" y="1081"/>
                      <a:pt x="320" y="1091"/>
                      <a:pt x="321" y="1101"/>
                    </a:cubicBezTo>
                    <a:cubicBezTo>
                      <a:pt x="321" y="1102"/>
                      <a:pt x="321" y="1103"/>
                      <a:pt x="322" y="1103"/>
                    </a:cubicBezTo>
                    <a:cubicBezTo>
                      <a:pt x="323" y="1103"/>
                      <a:pt x="324" y="1102"/>
                      <a:pt x="324" y="1101"/>
                    </a:cubicBezTo>
                    <a:cubicBezTo>
                      <a:pt x="323" y="1091"/>
                      <a:pt x="326" y="1082"/>
                      <a:pt x="329" y="1073"/>
                    </a:cubicBezTo>
                    <a:cubicBezTo>
                      <a:pt x="331" y="1068"/>
                      <a:pt x="333" y="1062"/>
                      <a:pt x="334" y="1056"/>
                    </a:cubicBezTo>
                    <a:cubicBezTo>
                      <a:pt x="335" y="1054"/>
                      <a:pt x="335" y="1052"/>
                      <a:pt x="335" y="1049"/>
                    </a:cubicBezTo>
                    <a:cubicBezTo>
                      <a:pt x="336" y="1052"/>
                      <a:pt x="336" y="1052"/>
                      <a:pt x="336" y="1052"/>
                    </a:cubicBezTo>
                    <a:cubicBezTo>
                      <a:pt x="338" y="1060"/>
                      <a:pt x="341" y="1068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8" y="1077"/>
                      <a:pt x="346" y="1083"/>
                      <a:pt x="344" y="1089"/>
                    </a:cubicBezTo>
                    <a:cubicBezTo>
                      <a:pt x="344" y="1091"/>
                      <a:pt x="343" y="1094"/>
                      <a:pt x="343" y="1096"/>
                    </a:cubicBezTo>
                    <a:cubicBezTo>
                      <a:pt x="337" y="1119"/>
                      <a:pt x="331" y="1145"/>
                      <a:pt x="334" y="1157"/>
                    </a:cubicBezTo>
                    <a:cubicBezTo>
                      <a:pt x="334" y="1158"/>
                      <a:pt x="335" y="1159"/>
                      <a:pt x="336" y="1159"/>
                    </a:cubicBezTo>
                    <a:cubicBezTo>
                      <a:pt x="336" y="1158"/>
                      <a:pt x="337" y="1158"/>
                      <a:pt x="337" y="1157"/>
                    </a:cubicBezTo>
                    <a:cubicBezTo>
                      <a:pt x="335" y="1147"/>
                      <a:pt x="338" y="1129"/>
                      <a:pt x="342" y="1109"/>
                    </a:cubicBezTo>
                    <a:cubicBezTo>
                      <a:pt x="343" y="1117"/>
                      <a:pt x="345" y="1124"/>
                      <a:pt x="347" y="1131"/>
                    </a:cubicBezTo>
                    <a:cubicBezTo>
                      <a:pt x="350" y="1144"/>
                      <a:pt x="353" y="1157"/>
                      <a:pt x="350" y="1169"/>
                    </a:cubicBezTo>
                    <a:cubicBezTo>
                      <a:pt x="350" y="1169"/>
                      <a:pt x="350" y="1170"/>
                      <a:pt x="351" y="1171"/>
                    </a:cubicBezTo>
                    <a:cubicBezTo>
                      <a:pt x="352" y="1171"/>
                      <a:pt x="353" y="1170"/>
                      <a:pt x="353" y="1170"/>
                    </a:cubicBezTo>
                    <a:cubicBezTo>
                      <a:pt x="357" y="1158"/>
                      <a:pt x="353" y="1144"/>
                      <a:pt x="350" y="1130"/>
                    </a:cubicBezTo>
                    <a:cubicBezTo>
                      <a:pt x="347" y="1119"/>
                      <a:pt x="344" y="1107"/>
                      <a:pt x="346" y="1096"/>
                    </a:cubicBezTo>
                    <a:cubicBezTo>
                      <a:pt x="346" y="1094"/>
                      <a:pt x="347" y="1092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9" y="1084"/>
                      <a:pt x="350" y="1079"/>
                      <a:pt x="351" y="1075"/>
                    </a:cubicBezTo>
                    <a:cubicBezTo>
                      <a:pt x="352" y="1077"/>
                      <a:pt x="353" y="1080"/>
                      <a:pt x="354" y="1083"/>
                    </a:cubicBezTo>
                    <a:cubicBezTo>
                      <a:pt x="355" y="1088"/>
                      <a:pt x="357" y="1093"/>
                      <a:pt x="358" y="1097"/>
                    </a:cubicBezTo>
                    <a:cubicBezTo>
                      <a:pt x="362" y="1109"/>
                      <a:pt x="366" y="1122"/>
                      <a:pt x="365" y="1135"/>
                    </a:cubicBezTo>
                    <a:cubicBezTo>
                      <a:pt x="365" y="1160"/>
                      <a:pt x="364" y="1170"/>
                      <a:pt x="365" y="1176"/>
                    </a:cubicBezTo>
                    <a:cubicBezTo>
                      <a:pt x="365" y="1177"/>
                      <a:pt x="366" y="1178"/>
                      <a:pt x="367" y="1178"/>
                    </a:cubicBezTo>
                    <a:cubicBezTo>
                      <a:pt x="368" y="1178"/>
                      <a:pt x="368" y="1177"/>
                      <a:pt x="368" y="1176"/>
                    </a:cubicBezTo>
                    <a:cubicBezTo>
                      <a:pt x="367" y="1170"/>
                      <a:pt x="368" y="1160"/>
                      <a:pt x="368" y="1135"/>
                    </a:cubicBezTo>
                    <a:cubicBezTo>
                      <a:pt x="369" y="1133"/>
                      <a:pt x="369" y="1131"/>
                      <a:pt x="368" y="1130"/>
                    </a:cubicBezTo>
                    <a:cubicBezTo>
                      <a:pt x="374" y="1135"/>
                      <a:pt x="376" y="1143"/>
                      <a:pt x="378" y="1151"/>
                    </a:cubicBezTo>
                    <a:cubicBezTo>
                      <a:pt x="382" y="1162"/>
                      <a:pt x="382" y="1162"/>
                      <a:pt x="382" y="1162"/>
                    </a:cubicBezTo>
                    <a:cubicBezTo>
                      <a:pt x="382" y="1163"/>
                      <a:pt x="382" y="1164"/>
                      <a:pt x="382" y="1165"/>
                    </a:cubicBezTo>
                    <a:cubicBezTo>
                      <a:pt x="381" y="1171"/>
                      <a:pt x="381" y="1177"/>
                      <a:pt x="379" y="1182"/>
                    </a:cubicBezTo>
                    <a:cubicBezTo>
                      <a:pt x="379" y="1183"/>
                      <a:pt x="379" y="1183"/>
                      <a:pt x="380" y="1184"/>
                    </a:cubicBezTo>
                    <a:cubicBezTo>
                      <a:pt x="381" y="1184"/>
                      <a:pt x="382" y="1184"/>
                      <a:pt x="382" y="1183"/>
                    </a:cubicBezTo>
                    <a:cubicBezTo>
                      <a:pt x="384" y="1178"/>
                      <a:pt x="384" y="1172"/>
                      <a:pt x="385" y="1165"/>
                    </a:cubicBezTo>
                    <a:cubicBezTo>
                      <a:pt x="385" y="1164"/>
                      <a:pt x="385" y="1164"/>
                      <a:pt x="385" y="1163"/>
                    </a:cubicBezTo>
                    <a:cubicBezTo>
                      <a:pt x="385" y="1163"/>
                      <a:pt x="385" y="1162"/>
                      <a:pt x="385" y="1162"/>
                    </a:cubicBezTo>
                    <a:cubicBezTo>
                      <a:pt x="385" y="1162"/>
                      <a:pt x="385" y="1162"/>
                      <a:pt x="385" y="1162"/>
                    </a:cubicBezTo>
                    <a:cubicBezTo>
                      <a:pt x="385" y="1157"/>
                      <a:pt x="385" y="1153"/>
                      <a:pt x="386" y="1149"/>
                    </a:cubicBezTo>
                    <a:cubicBezTo>
                      <a:pt x="388" y="1143"/>
                      <a:pt x="388" y="1143"/>
                      <a:pt x="388" y="1143"/>
                    </a:cubicBezTo>
                    <a:cubicBezTo>
                      <a:pt x="391" y="1131"/>
                      <a:pt x="394" y="1121"/>
                      <a:pt x="396" y="1108"/>
                    </a:cubicBezTo>
                    <a:cubicBezTo>
                      <a:pt x="397" y="1102"/>
                      <a:pt x="398" y="1096"/>
                      <a:pt x="400" y="1091"/>
                    </a:cubicBezTo>
                    <a:cubicBezTo>
                      <a:pt x="400" y="1088"/>
                      <a:pt x="401" y="1085"/>
                      <a:pt x="402" y="1083"/>
                    </a:cubicBezTo>
                    <a:cubicBezTo>
                      <a:pt x="402" y="1082"/>
                      <a:pt x="402" y="1082"/>
                      <a:pt x="402" y="1082"/>
                    </a:cubicBezTo>
                    <a:cubicBezTo>
                      <a:pt x="402" y="1082"/>
                      <a:pt x="402" y="1081"/>
                      <a:pt x="402" y="1081"/>
                    </a:cubicBezTo>
                    <a:cubicBezTo>
                      <a:pt x="403" y="1075"/>
                      <a:pt x="404" y="1070"/>
                      <a:pt x="405" y="1064"/>
                    </a:cubicBezTo>
                    <a:cubicBezTo>
                      <a:pt x="405" y="1062"/>
                      <a:pt x="405" y="1061"/>
                      <a:pt x="405" y="1060"/>
                    </a:cubicBezTo>
                    <a:cubicBezTo>
                      <a:pt x="407" y="1075"/>
                      <a:pt x="408" y="1089"/>
                      <a:pt x="409" y="1104"/>
                    </a:cubicBezTo>
                    <a:cubicBezTo>
                      <a:pt x="409" y="1112"/>
                      <a:pt x="406" y="1129"/>
                      <a:pt x="404" y="1146"/>
                    </a:cubicBezTo>
                    <a:cubicBezTo>
                      <a:pt x="401" y="1160"/>
                      <a:pt x="400" y="1172"/>
                      <a:pt x="399" y="1180"/>
                    </a:cubicBezTo>
                    <a:cubicBezTo>
                      <a:pt x="399" y="1181"/>
                      <a:pt x="400" y="1181"/>
                      <a:pt x="401" y="1181"/>
                    </a:cubicBezTo>
                    <a:cubicBezTo>
                      <a:pt x="401" y="1181"/>
                      <a:pt x="402" y="1181"/>
                      <a:pt x="402" y="1180"/>
                    </a:cubicBezTo>
                    <a:cubicBezTo>
                      <a:pt x="403" y="1173"/>
                      <a:pt x="404" y="1160"/>
                      <a:pt x="407" y="1146"/>
                    </a:cubicBezTo>
                    <a:cubicBezTo>
                      <a:pt x="409" y="1129"/>
                      <a:pt x="412" y="1112"/>
                      <a:pt x="412" y="1104"/>
                    </a:cubicBezTo>
                    <a:cubicBezTo>
                      <a:pt x="411" y="1080"/>
                      <a:pt x="408" y="1057"/>
                      <a:pt x="403" y="1033"/>
                    </a:cubicBezTo>
                    <a:cubicBezTo>
                      <a:pt x="403" y="1031"/>
                      <a:pt x="403" y="1031"/>
                      <a:pt x="403" y="1031"/>
                    </a:cubicBezTo>
                    <a:cubicBezTo>
                      <a:pt x="403" y="1031"/>
                      <a:pt x="402" y="1031"/>
                      <a:pt x="402" y="1030"/>
                    </a:cubicBezTo>
                    <a:cubicBezTo>
                      <a:pt x="400" y="1020"/>
                      <a:pt x="398" y="1010"/>
                      <a:pt x="394" y="999"/>
                    </a:cubicBezTo>
                    <a:cubicBezTo>
                      <a:pt x="402" y="1010"/>
                      <a:pt x="412" y="1018"/>
                      <a:pt x="420" y="1025"/>
                    </a:cubicBezTo>
                    <a:cubicBezTo>
                      <a:pt x="427" y="1031"/>
                      <a:pt x="433" y="1036"/>
                      <a:pt x="438" y="1042"/>
                    </a:cubicBezTo>
                    <a:cubicBezTo>
                      <a:pt x="452" y="1058"/>
                      <a:pt x="459" y="1077"/>
                      <a:pt x="464" y="1091"/>
                    </a:cubicBezTo>
                    <a:cubicBezTo>
                      <a:pt x="468" y="1101"/>
                      <a:pt x="468" y="1101"/>
                      <a:pt x="468" y="1101"/>
                    </a:cubicBezTo>
                    <a:cubicBezTo>
                      <a:pt x="468" y="1102"/>
                      <a:pt x="469" y="1102"/>
                      <a:pt x="470" y="1102"/>
                    </a:cubicBezTo>
                    <a:cubicBezTo>
                      <a:pt x="471" y="1102"/>
                      <a:pt x="471" y="1101"/>
                      <a:pt x="471" y="1100"/>
                    </a:cubicBezTo>
                    <a:cubicBezTo>
                      <a:pt x="467" y="1090"/>
                      <a:pt x="467" y="1090"/>
                      <a:pt x="467" y="1090"/>
                    </a:cubicBezTo>
                    <a:cubicBezTo>
                      <a:pt x="461" y="1075"/>
                      <a:pt x="454" y="1057"/>
                      <a:pt x="441" y="1040"/>
                    </a:cubicBezTo>
                    <a:cubicBezTo>
                      <a:pt x="435" y="1034"/>
                      <a:pt x="429" y="1029"/>
                      <a:pt x="422" y="1023"/>
                    </a:cubicBezTo>
                    <a:cubicBezTo>
                      <a:pt x="411" y="1013"/>
                      <a:pt x="399" y="1004"/>
                      <a:pt x="392" y="989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76" y="933"/>
                      <a:pt x="364" y="874"/>
                      <a:pt x="353" y="817"/>
                    </a:cubicBezTo>
                    <a:cubicBezTo>
                      <a:pt x="344" y="772"/>
                      <a:pt x="335" y="727"/>
                      <a:pt x="328" y="696"/>
                    </a:cubicBezTo>
                    <a:cubicBezTo>
                      <a:pt x="328" y="696"/>
                      <a:pt x="328" y="696"/>
                      <a:pt x="328" y="696"/>
                    </a:cubicBezTo>
                    <a:cubicBezTo>
                      <a:pt x="328" y="688"/>
                      <a:pt x="328" y="681"/>
                      <a:pt x="327" y="674"/>
                    </a:cubicBezTo>
                    <a:cubicBezTo>
                      <a:pt x="327" y="664"/>
                      <a:pt x="327" y="655"/>
                      <a:pt x="327" y="646"/>
                    </a:cubicBezTo>
                    <a:cubicBezTo>
                      <a:pt x="328" y="639"/>
                      <a:pt x="329" y="633"/>
                      <a:pt x="330" y="628"/>
                    </a:cubicBezTo>
                    <a:cubicBezTo>
                      <a:pt x="331" y="624"/>
                      <a:pt x="331" y="621"/>
                      <a:pt x="332" y="618"/>
                    </a:cubicBezTo>
                    <a:cubicBezTo>
                      <a:pt x="336" y="638"/>
                      <a:pt x="341" y="656"/>
                      <a:pt x="348" y="671"/>
                    </a:cubicBezTo>
                    <a:cubicBezTo>
                      <a:pt x="351" y="679"/>
                      <a:pt x="355" y="687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2" y="712"/>
                      <a:pt x="362" y="725"/>
                      <a:pt x="362" y="738"/>
                    </a:cubicBezTo>
                    <a:cubicBezTo>
                      <a:pt x="361" y="751"/>
                      <a:pt x="361" y="763"/>
                      <a:pt x="364" y="776"/>
                    </a:cubicBezTo>
                    <a:cubicBezTo>
                      <a:pt x="364" y="777"/>
                      <a:pt x="365" y="777"/>
                      <a:pt x="366" y="777"/>
                    </a:cubicBezTo>
                    <a:cubicBezTo>
                      <a:pt x="366" y="777"/>
                      <a:pt x="367" y="776"/>
                      <a:pt x="367" y="775"/>
                    </a:cubicBezTo>
                    <a:cubicBezTo>
                      <a:pt x="364" y="763"/>
                      <a:pt x="364" y="751"/>
                      <a:pt x="365" y="738"/>
                    </a:cubicBezTo>
                    <a:cubicBezTo>
                      <a:pt x="365" y="730"/>
                      <a:pt x="365" y="721"/>
                      <a:pt x="364" y="711"/>
                    </a:cubicBezTo>
                    <a:cubicBezTo>
                      <a:pt x="381" y="770"/>
                      <a:pt x="391" y="853"/>
                      <a:pt x="393" y="887"/>
                    </a:cubicBezTo>
                    <a:cubicBezTo>
                      <a:pt x="395" y="897"/>
                      <a:pt x="395" y="907"/>
                      <a:pt x="394" y="918"/>
                    </a:cubicBezTo>
                    <a:cubicBezTo>
                      <a:pt x="394" y="929"/>
                      <a:pt x="394" y="940"/>
                      <a:pt x="396" y="951"/>
                    </a:cubicBezTo>
                    <a:cubicBezTo>
                      <a:pt x="401" y="972"/>
                      <a:pt x="414" y="984"/>
                      <a:pt x="427" y="996"/>
                    </a:cubicBezTo>
                    <a:cubicBezTo>
                      <a:pt x="432" y="1001"/>
                      <a:pt x="437" y="1006"/>
                      <a:pt x="442" y="1011"/>
                    </a:cubicBezTo>
                    <a:cubicBezTo>
                      <a:pt x="443" y="1012"/>
                      <a:pt x="444" y="1012"/>
                      <a:pt x="444" y="1012"/>
                    </a:cubicBezTo>
                    <a:cubicBezTo>
                      <a:pt x="445" y="1011"/>
                      <a:pt x="445" y="1010"/>
                      <a:pt x="444" y="1009"/>
                    </a:cubicBezTo>
                    <a:cubicBezTo>
                      <a:pt x="440" y="1004"/>
                      <a:pt x="434" y="999"/>
                      <a:pt x="429" y="994"/>
                    </a:cubicBezTo>
                    <a:cubicBezTo>
                      <a:pt x="416" y="982"/>
                      <a:pt x="404" y="970"/>
                      <a:pt x="399" y="950"/>
                    </a:cubicBezTo>
                    <a:cubicBezTo>
                      <a:pt x="397" y="939"/>
                      <a:pt x="397" y="929"/>
                      <a:pt x="397" y="918"/>
                    </a:cubicBezTo>
                    <a:cubicBezTo>
                      <a:pt x="398" y="908"/>
                      <a:pt x="398" y="897"/>
                      <a:pt x="396" y="887"/>
                    </a:cubicBezTo>
                    <a:cubicBezTo>
                      <a:pt x="394" y="849"/>
                      <a:pt x="382" y="753"/>
                      <a:pt x="362" y="694"/>
                    </a:cubicBezTo>
                    <a:cubicBezTo>
                      <a:pt x="361" y="694"/>
                      <a:pt x="361" y="693"/>
                      <a:pt x="361" y="693"/>
                    </a:cubicBezTo>
                    <a:cubicBezTo>
                      <a:pt x="358" y="685"/>
                      <a:pt x="354" y="677"/>
                      <a:pt x="350" y="670"/>
                    </a:cubicBezTo>
                    <a:cubicBezTo>
                      <a:pt x="334" y="635"/>
                      <a:pt x="328" y="580"/>
                      <a:pt x="324" y="535"/>
                    </a:cubicBezTo>
                    <a:cubicBezTo>
                      <a:pt x="322" y="515"/>
                      <a:pt x="321" y="496"/>
                      <a:pt x="318" y="482"/>
                    </a:cubicBezTo>
                    <a:cubicBezTo>
                      <a:pt x="311" y="441"/>
                      <a:pt x="308" y="382"/>
                      <a:pt x="306" y="346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2" y="290"/>
                      <a:pt x="290" y="259"/>
                      <a:pt x="277" y="238"/>
                    </a:cubicBezTo>
                    <a:cubicBezTo>
                      <a:pt x="269" y="209"/>
                      <a:pt x="257" y="180"/>
                      <a:pt x="247" y="168"/>
                    </a:cubicBezTo>
                    <a:cubicBezTo>
                      <a:pt x="250" y="170"/>
                      <a:pt x="254" y="171"/>
                      <a:pt x="256" y="172"/>
                    </a:cubicBezTo>
                    <a:cubicBezTo>
                      <a:pt x="287" y="182"/>
                      <a:pt x="318" y="262"/>
                      <a:pt x="322" y="318"/>
                    </a:cubicBezTo>
                    <a:cubicBezTo>
                      <a:pt x="322" y="329"/>
                      <a:pt x="324" y="346"/>
                      <a:pt x="325" y="365"/>
                    </a:cubicBezTo>
                    <a:cubicBezTo>
                      <a:pt x="325" y="365"/>
                      <a:pt x="324" y="366"/>
                      <a:pt x="325" y="367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4"/>
                      <a:pt x="327" y="388"/>
                      <a:pt x="328" y="392"/>
                    </a:cubicBezTo>
                    <a:cubicBezTo>
                      <a:pt x="330" y="417"/>
                      <a:pt x="332" y="441"/>
                      <a:pt x="333" y="453"/>
                    </a:cubicBezTo>
                    <a:cubicBezTo>
                      <a:pt x="333" y="467"/>
                      <a:pt x="339" y="489"/>
                      <a:pt x="344" y="511"/>
                    </a:cubicBezTo>
                    <a:cubicBezTo>
                      <a:pt x="348" y="530"/>
                      <a:pt x="352" y="547"/>
                      <a:pt x="353" y="558"/>
                    </a:cubicBezTo>
                    <a:cubicBezTo>
                      <a:pt x="356" y="583"/>
                      <a:pt x="360" y="596"/>
                      <a:pt x="369" y="617"/>
                    </a:cubicBezTo>
                    <a:cubicBezTo>
                      <a:pt x="380" y="644"/>
                      <a:pt x="382" y="659"/>
                      <a:pt x="384" y="670"/>
                    </a:cubicBezTo>
                    <a:cubicBezTo>
                      <a:pt x="386" y="681"/>
                      <a:pt x="386" y="681"/>
                      <a:pt x="386" y="681"/>
                    </a:cubicBezTo>
                    <a:cubicBezTo>
                      <a:pt x="386" y="682"/>
                      <a:pt x="387" y="683"/>
                      <a:pt x="388" y="683"/>
                    </a:cubicBezTo>
                    <a:cubicBezTo>
                      <a:pt x="388" y="682"/>
                      <a:pt x="389" y="682"/>
                      <a:pt x="389" y="681"/>
                    </a:cubicBezTo>
                    <a:cubicBezTo>
                      <a:pt x="387" y="670"/>
                      <a:pt x="387" y="670"/>
                      <a:pt x="387" y="670"/>
                    </a:cubicBezTo>
                    <a:cubicBezTo>
                      <a:pt x="385" y="659"/>
                      <a:pt x="383" y="643"/>
                      <a:pt x="372" y="616"/>
                    </a:cubicBezTo>
                    <a:cubicBezTo>
                      <a:pt x="363" y="595"/>
                      <a:pt x="359" y="582"/>
                      <a:pt x="356" y="557"/>
                    </a:cubicBezTo>
                    <a:cubicBezTo>
                      <a:pt x="355" y="546"/>
                      <a:pt x="351" y="529"/>
                      <a:pt x="347" y="511"/>
                    </a:cubicBezTo>
                    <a:cubicBezTo>
                      <a:pt x="341" y="489"/>
                      <a:pt x="336" y="466"/>
                      <a:pt x="336" y="453"/>
                    </a:cubicBezTo>
                    <a:cubicBezTo>
                      <a:pt x="335" y="445"/>
                      <a:pt x="334" y="430"/>
                      <a:pt x="332" y="413"/>
                    </a:cubicBezTo>
                    <a:cubicBezTo>
                      <a:pt x="334" y="417"/>
                      <a:pt x="335" y="422"/>
                      <a:pt x="336" y="426"/>
                    </a:cubicBezTo>
                    <a:cubicBezTo>
                      <a:pt x="339" y="433"/>
                      <a:pt x="341" y="440"/>
                      <a:pt x="342" y="447"/>
                    </a:cubicBezTo>
                    <a:cubicBezTo>
                      <a:pt x="342" y="447"/>
                      <a:pt x="342" y="448"/>
                      <a:pt x="342" y="448"/>
                    </a:cubicBezTo>
                    <a:cubicBezTo>
                      <a:pt x="342" y="449"/>
                      <a:pt x="343" y="450"/>
                      <a:pt x="343" y="452"/>
                    </a:cubicBezTo>
                    <a:cubicBezTo>
                      <a:pt x="343" y="453"/>
                      <a:pt x="343" y="454"/>
                      <a:pt x="344" y="454"/>
                    </a:cubicBezTo>
                    <a:cubicBezTo>
                      <a:pt x="346" y="467"/>
                      <a:pt x="349" y="481"/>
                      <a:pt x="355" y="494"/>
                    </a:cubicBezTo>
                    <a:cubicBezTo>
                      <a:pt x="356" y="495"/>
                      <a:pt x="357" y="495"/>
                      <a:pt x="357" y="494"/>
                    </a:cubicBezTo>
                    <a:cubicBezTo>
                      <a:pt x="358" y="494"/>
                      <a:pt x="358" y="493"/>
                      <a:pt x="358" y="492"/>
                    </a:cubicBezTo>
                    <a:cubicBezTo>
                      <a:pt x="353" y="483"/>
                      <a:pt x="351" y="473"/>
                      <a:pt x="348" y="463"/>
                    </a:cubicBezTo>
                    <a:cubicBezTo>
                      <a:pt x="351" y="468"/>
                      <a:pt x="354" y="469"/>
                      <a:pt x="357" y="471"/>
                    </a:cubicBezTo>
                    <a:cubicBezTo>
                      <a:pt x="358" y="472"/>
                      <a:pt x="359" y="471"/>
                      <a:pt x="358" y="470"/>
                    </a:cubicBezTo>
                    <a:cubicBezTo>
                      <a:pt x="353" y="466"/>
                      <a:pt x="348" y="458"/>
                      <a:pt x="346" y="451"/>
                    </a:cubicBezTo>
                    <a:cubicBezTo>
                      <a:pt x="344" y="442"/>
                      <a:pt x="342" y="433"/>
                      <a:pt x="339" y="425"/>
                    </a:cubicBezTo>
                    <a:cubicBezTo>
                      <a:pt x="334" y="411"/>
                      <a:pt x="332" y="395"/>
                      <a:pt x="330" y="380"/>
                    </a:cubicBezTo>
                    <a:cubicBezTo>
                      <a:pt x="327" y="355"/>
                      <a:pt x="325" y="331"/>
                      <a:pt x="325" y="318"/>
                    </a:cubicBezTo>
                    <a:cubicBezTo>
                      <a:pt x="322" y="267"/>
                      <a:pt x="291" y="180"/>
                      <a:pt x="257" y="169"/>
                    </a:cubicBezTo>
                    <a:cubicBezTo>
                      <a:pt x="242" y="163"/>
                      <a:pt x="214" y="150"/>
                      <a:pt x="185" y="134"/>
                    </a:cubicBezTo>
                    <a:cubicBezTo>
                      <a:pt x="185" y="134"/>
                      <a:pt x="183" y="133"/>
                      <a:pt x="182" y="133"/>
                    </a:cubicBezTo>
                    <a:cubicBezTo>
                      <a:pt x="140" y="110"/>
                      <a:pt x="76" y="83"/>
                      <a:pt x="64" y="6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32" y="23"/>
                      <a:pt x="11" y="1"/>
                      <a:pt x="2" y="0"/>
                    </a:cubicBezTo>
                    <a:cubicBezTo>
                      <a:pt x="1" y="0"/>
                      <a:pt x="5" y="0"/>
                      <a:pt x="5" y="1"/>
                    </a:cubicBezTo>
                    <a:cubicBezTo>
                      <a:pt x="4" y="2"/>
                      <a:pt x="0" y="3"/>
                      <a:pt x="1" y="3"/>
                    </a:cubicBezTo>
                    <a:cubicBezTo>
                      <a:pt x="10" y="4"/>
                      <a:pt x="32" y="28"/>
                      <a:pt x="47" y="49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4" y="50"/>
                      <a:pt x="38" y="46"/>
                      <a:pt x="32" y="42"/>
                    </a:cubicBezTo>
                    <a:cubicBezTo>
                      <a:pt x="22" y="35"/>
                      <a:pt x="12" y="28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12" y="32"/>
                      <a:pt x="21" y="38"/>
                      <a:pt x="31" y="44"/>
                    </a:cubicBezTo>
                    <a:cubicBezTo>
                      <a:pt x="38" y="50"/>
                      <a:pt x="46" y="55"/>
                      <a:pt x="53" y="5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6" y="75"/>
                      <a:pt x="83" y="85"/>
                      <a:pt x="98" y="93"/>
                    </a:cubicBezTo>
                    <a:cubicBezTo>
                      <a:pt x="103" y="96"/>
                      <a:pt x="116" y="101"/>
                      <a:pt x="124" y="107"/>
                    </a:cubicBezTo>
                    <a:cubicBezTo>
                      <a:pt x="127" y="109"/>
                      <a:pt x="128" y="112"/>
                      <a:pt x="129" y="113"/>
                    </a:cubicBezTo>
                    <a:cubicBezTo>
                      <a:pt x="121" y="111"/>
                      <a:pt x="112" y="109"/>
                      <a:pt x="108" y="110"/>
                    </a:cubicBezTo>
                    <a:cubicBezTo>
                      <a:pt x="74" y="83"/>
                      <a:pt x="20" y="58"/>
                      <a:pt x="6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5" y="57"/>
                    </a:cubicBezTo>
                    <a:cubicBezTo>
                      <a:pt x="18" y="61"/>
                      <a:pt x="72" y="86"/>
                      <a:pt x="105" y="111"/>
                    </a:cubicBezTo>
                    <a:cubicBezTo>
                      <a:pt x="105" y="111"/>
                      <a:pt x="105" y="112"/>
                      <a:pt x="105" y="112"/>
                    </a:cubicBezTo>
                    <a:cubicBezTo>
                      <a:pt x="105" y="113"/>
                      <a:pt x="106" y="113"/>
                      <a:pt x="107" y="113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11" y="116"/>
                      <a:pt x="116" y="119"/>
                      <a:pt x="120" y="123"/>
                    </a:cubicBezTo>
                    <a:cubicBezTo>
                      <a:pt x="132" y="132"/>
                      <a:pt x="144" y="142"/>
                      <a:pt x="155" y="150"/>
                    </a:cubicBezTo>
                    <a:cubicBezTo>
                      <a:pt x="146" y="149"/>
                      <a:pt x="137" y="148"/>
                      <a:pt x="129" y="142"/>
                    </a:cubicBezTo>
                    <a:cubicBezTo>
                      <a:pt x="129" y="142"/>
                      <a:pt x="129" y="142"/>
                      <a:pt x="128" y="142"/>
                    </a:cubicBezTo>
                    <a:cubicBezTo>
                      <a:pt x="124" y="138"/>
                      <a:pt x="115" y="132"/>
                      <a:pt x="106" y="127"/>
                    </a:cubicBezTo>
                    <a:cubicBezTo>
                      <a:pt x="87" y="118"/>
                      <a:pt x="64" y="111"/>
                      <a:pt x="52" y="106"/>
                    </a:cubicBezTo>
                    <a:cubicBezTo>
                      <a:pt x="52" y="106"/>
                      <a:pt x="52" y="105"/>
                      <a:pt x="51" y="105"/>
                    </a:cubicBezTo>
                    <a:cubicBezTo>
                      <a:pt x="48" y="104"/>
                      <a:pt x="44" y="101"/>
                      <a:pt x="40" y="97"/>
                    </a:cubicBezTo>
                    <a:cubicBezTo>
                      <a:pt x="30" y="90"/>
                      <a:pt x="18" y="81"/>
                      <a:pt x="3" y="81"/>
                    </a:cubicBezTo>
                    <a:cubicBezTo>
                      <a:pt x="2" y="81"/>
                      <a:pt x="1" y="82"/>
                      <a:pt x="1" y="82"/>
                    </a:cubicBezTo>
                    <a:cubicBezTo>
                      <a:pt x="1" y="83"/>
                      <a:pt x="2" y="84"/>
                      <a:pt x="3" y="84"/>
                    </a:cubicBezTo>
                    <a:cubicBezTo>
                      <a:pt x="17" y="84"/>
                      <a:pt x="29" y="93"/>
                      <a:pt x="38" y="100"/>
                    </a:cubicBezTo>
                    <a:cubicBezTo>
                      <a:pt x="39" y="101"/>
                      <a:pt x="40" y="102"/>
                      <a:pt x="42" y="103"/>
                    </a:cubicBezTo>
                    <a:cubicBezTo>
                      <a:pt x="31" y="100"/>
                      <a:pt x="21" y="99"/>
                      <a:pt x="3" y="106"/>
                    </a:cubicBezTo>
                    <a:cubicBezTo>
                      <a:pt x="3" y="107"/>
                      <a:pt x="2" y="108"/>
                      <a:pt x="3" y="108"/>
                    </a:cubicBezTo>
                    <a:cubicBezTo>
                      <a:pt x="3" y="109"/>
                      <a:pt x="4" y="109"/>
                      <a:pt x="5" y="109"/>
                    </a:cubicBezTo>
                    <a:cubicBezTo>
                      <a:pt x="25" y="101"/>
                      <a:pt x="34" y="103"/>
                      <a:pt x="48" y="108"/>
                    </a:cubicBezTo>
                    <a:cubicBezTo>
                      <a:pt x="57" y="111"/>
                      <a:pt x="79" y="118"/>
                      <a:pt x="91" y="125"/>
                    </a:cubicBezTo>
                    <a:cubicBezTo>
                      <a:pt x="77" y="122"/>
                      <a:pt x="47" y="124"/>
                      <a:pt x="28" y="125"/>
                    </a:cubicBezTo>
                    <a:cubicBezTo>
                      <a:pt x="16" y="125"/>
                      <a:pt x="6" y="126"/>
                      <a:pt x="2" y="125"/>
                    </a:cubicBezTo>
                    <a:cubicBezTo>
                      <a:pt x="1" y="125"/>
                      <a:pt x="0" y="125"/>
                      <a:pt x="0" y="126"/>
                    </a:cubicBezTo>
                    <a:cubicBezTo>
                      <a:pt x="0" y="127"/>
                      <a:pt x="0" y="128"/>
                      <a:pt x="1" y="128"/>
                    </a:cubicBezTo>
                    <a:close/>
                    <a:moveTo>
                      <a:pt x="132" y="118"/>
                    </a:moveTo>
                    <a:cubicBezTo>
                      <a:pt x="138" y="126"/>
                      <a:pt x="145" y="136"/>
                      <a:pt x="152" y="143"/>
                    </a:cubicBezTo>
                    <a:cubicBezTo>
                      <a:pt x="142" y="136"/>
                      <a:pt x="132" y="128"/>
                      <a:pt x="122" y="120"/>
                    </a:cubicBezTo>
                    <a:cubicBezTo>
                      <a:pt x="118" y="118"/>
                      <a:pt x="115" y="115"/>
                      <a:pt x="112" y="112"/>
                    </a:cubicBezTo>
                    <a:cubicBezTo>
                      <a:pt x="117" y="113"/>
                      <a:pt x="124" y="115"/>
                      <a:pt x="132" y="118"/>
                    </a:cubicBezTo>
                    <a:close/>
                    <a:moveTo>
                      <a:pt x="168" y="128"/>
                    </a:moveTo>
                    <a:cubicBezTo>
                      <a:pt x="157" y="125"/>
                      <a:pt x="144" y="120"/>
                      <a:pt x="137" y="117"/>
                    </a:cubicBezTo>
                    <a:cubicBezTo>
                      <a:pt x="137" y="117"/>
                      <a:pt x="135" y="116"/>
                      <a:pt x="135" y="116"/>
                    </a:cubicBezTo>
                    <a:cubicBezTo>
                      <a:pt x="134" y="116"/>
                      <a:pt x="134" y="115"/>
                      <a:pt x="134" y="115"/>
                    </a:cubicBezTo>
                    <a:cubicBezTo>
                      <a:pt x="130" y="111"/>
                      <a:pt x="130" y="110"/>
                      <a:pt x="128" y="107"/>
                    </a:cubicBezTo>
                    <a:cubicBezTo>
                      <a:pt x="141" y="115"/>
                      <a:pt x="153" y="120"/>
                      <a:pt x="168" y="128"/>
                    </a:cubicBezTo>
                    <a:close/>
                    <a:moveTo>
                      <a:pt x="271" y="230"/>
                    </a:moveTo>
                    <a:cubicBezTo>
                      <a:pt x="256" y="210"/>
                      <a:pt x="241" y="200"/>
                      <a:pt x="236" y="198"/>
                    </a:cubicBezTo>
                    <a:cubicBezTo>
                      <a:pt x="233" y="195"/>
                      <a:pt x="228" y="193"/>
                      <a:pt x="221" y="189"/>
                    </a:cubicBezTo>
                    <a:cubicBezTo>
                      <a:pt x="212" y="184"/>
                      <a:pt x="200" y="177"/>
                      <a:pt x="187" y="168"/>
                    </a:cubicBezTo>
                    <a:cubicBezTo>
                      <a:pt x="181" y="165"/>
                      <a:pt x="173" y="159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57" y="146"/>
                      <a:pt x="146" y="132"/>
                      <a:pt x="137" y="120"/>
                    </a:cubicBezTo>
                    <a:cubicBezTo>
                      <a:pt x="149" y="126"/>
                      <a:pt x="172" y="133"/>
                      <a:pt x="181" y="135"/>
                    </a:cubicBezTo>
                    <a:cubicBezTo>
                      <a:pt x="203" y="147"/>
                      <a:pt x="224" y="158"/>
                      <a:pt x="241" y="165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50" y="173"/>
                      <a:pt x="263" y="200"/>
                      <a:pt x="271" y="230"/>
                    </a:cubicBezTo>
                    <a:close/>
                    <a:moveTo>
                      <a:pt x="280" y="299"/>
                    </a:moveTo>
                    <a:cubicBezTo>
                      <a:pt x="275" y="290"/>
                      <a:pt x="270" y="281"/>
                      <a:pt x="262" y="270"/>
                    </a:cubicBezTo>
                    <a:cubicBezTo>
                      <a:pt x="257" y="263"/>
                      <a:pt x="253" y="257"/>
                      <a:pt x="248" y="251"/>
                    </a:cubicBezTo>
                    <a:cubicBezTo>
                      <a:pt x="248" y="236"/>
                      <a:pt x="236" y="224"/>
                      <a:pt x="226" y="214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4" y="201"/>
                      <a:pt x="210" y="195"/>
                      <a:pt x="205" y="189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7" y="184"/>
                      <a:pt x="214" y="188"/>
                      <a:pt x="220" y="192"/>
                    </a:cubicBezTo>
                    <a:cubicBezTo>
                      <a:pt x="226" y="195"/>
                      <a:pt x="231" y="198"/>
                      <a:pt x="234" y="200"/>
                    </a:cubicBezTo>
                    <a:cubicBezTo>
                      <a:pt x="240" y="203"/>
                      <a:pt x="258" y="214"/>
                      <a:pt x="274" y="239"/>
                    </a:cubicBezTo>
                    <a:cubicBezTo>
                      <a:pt x="279" y="260"/>
                      <a:pt x="282" y="282"/>
                      <a:pt x="280" y="299"/>
                    </a:cubicBezTo>
                    <a:close/>
                    <a:moveTo>
                      <a:pt x="324" y="645"/>
                    </a:moveTo>
                    <a:cubicBezTo>
                      <a:pt x="324" y="655"/>
                      <a:pt x="324" y="664"/>
                      <a:pt x="324" y="674"/>
                    </a:cubicBezTo>
                    <a:cubicBezTo>
                      <a:pt x="324" y="677"/>
                      <a:pt x="325" y="681"/>
                      <a:pt x="325" y="684"/>
                    </a:cubicBezTo>
                    <a:cubicBezTo>
                      <a:pt x="322" y="676"/>
                      <a:pt x="320" y="669"/>
                      <a:pt x="318" y="663"/>
                    </a:cubicBezTo>
                    <a:cubicBezTo>
                      <a:pt x="304" y="622"/>
                      <a:pt x="300" y="521"/>
                      <a:pt x="298" y="447"/>
                    </a:cubicBezTo>
                    <a:cubicBezTo>
                      <a:pt x="296" y="419"/>
                      <a:pt x="296" y="394"/>
                      <a:pt x="294" y="377"/>
                    </a:cubicBezTo>
                    <a:cubicBezTo>
                      <a:pt x="291" y="338"/>
                      <a:pt x="288" y="319"/>
                      <a:pt x="282" y="304"/>
                    </a:cubicBezTo>
                    <a:cubicBezTo>
                      <a:pt x="285" y="289"/>
                      <a:pt x="284" y="268"/>
                      <a:pt x="279" y="248"/>
                    </a:cubicBezTo>
                    <a:cubicBezTo>
                      <a:pt x="290" y="268"/>
                      <a:pt x="300" y="296"/>
                      <a:pt x="302" y="333"/>
                    </a:cubicBez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05" y="382"/>
                      <a:pt x="308" y="441"/>
                      <a:pt x="315" y="483"/>
                    </a:cubicBezTo>
                    <a:cubicBezTo>
                      <a:pt x="318" y="497"/>
                      <a:pt x="319" y="515"/>
                      <a:pt x="321" y="535"/>
                    </a:cubicBezTo>
                    <a:cubicBezTo>
                      <a:pt x="323" y="558"/>
                      <a:pt x="326" y="584"/>
                      <a:pt x="330" y="608"/>
                    </a:cubicBezTo>
                    <a:cubicBezTo>
                      <a:pt x="330" y="609"/>
                      <a:pt x="330" y="609"/>
                      <a:pt x="330" y="609"/>
                    </a:cubicBezTo>
                    <a:cubicBezTo>
                      <a:pt x="329" y="615"/>
                      <a:pt x="328" y="621"/>
                      <a:pt x="327" y="627"/>
                    </a:cubicBezTo>
                    <a:cubicBezTo>
                      <a:pt x="326" y="633"/>
                      <a:pt x="325" y="639"/>
                      <a:pt x="324" y="645"/>
                    </a:cubicBezTo>
                    <a:close/>
                    <a:moveTo>
                      <a:pt x="385" y="972"/>
                    </a:move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lose/>
                    <a:moveTo>
                      <a:pt x="386" y="970"/>
                    </a:moveTo>
                    <a:cubicBezTo>
                      <a:pt x="386" y="970"/>
                      <a:pt x="386" y="971"/>
                      <a:pt x="386" y="971"/>
                    </a:cubicBezTo>
                    <a:cubicBezTo>
                      <a:pt x="386" y="971"/>
                      <a:pt x="386" y="970"/>
                      <a:pt x="386" y="970"/>
                    </a:cubicBezTo>
                    <a:close/>
                    <a:moveTo>
                      <a:pt x="358" y="1085"/>
                    </a:moveTo>
                    <a:cubicBezTo>
                      <a:pt x="360" y="1090"/>
                      <a:pt x="364" y="1094"/>
                      <a:pt x="367" y="1095"/>
                    </a:cubicBezTo>
                    <a:cubicBezTo>
                      <a:pt x="373" y="1099"/>
                      <a:pt x="381" y="1100"/>
                      <a:pt x="388" y="1097"/>
                    </a:cubicBezTo>
                    <a:cubicBezTo>
                      <a:pt x="392" y="1095"/>
                      <a:pt x="394" y="1093"/>
                      <a:pt x="397" y="1091"/>
                    </a:cubicBezTo>
                    <a:cubicBezTo>
                      <a:pt x="395" y="1097"/>
                      <a:pt x="394" y="1102"/>
                      <a:pt x="393" y="1108"/>
                    </a:cubicBezTo>
                    <a:cubicBezTo>
                      <a:pt x="391" y="1120"/>
                      <a:pt x="388" y="1131"/>
                      <a:pt x="385" y="1142"/>
                    </a:cubicBezTo>
                    <a:cubicBezTo>
                      <a:pt x="383" y="1148"/>
                      <a:pt x="383" y="1148"/>
                      <a:pt x="383" y="1148"/>
                    </a:cubicBezTo>
                    <a:cubicBezTo>
                      <a:pt x="383" y="1150"/>
                      <a:pt x="382" y="1152"/>
                      <a:pt x="382" y="1154"/>
                    </a:cubicBezTo>
                    <a:cubicBezTo>
                      <a:pt x="381" y="1150"/>
                      <a:pt x="381" y="1150"/>
                      <a:pt x="381" y="1150"/>
                    </a:cubicBezTo>
                    <a:cubicBezTo>
                      <a:pt x="378" y="1141"/>
                      <a:pt x="376" y="1132"/>
                      <a:pt x="368" y="1125"/>
                    </a:cubicBezTo>
                    <a:cubicBezTo>
                      <a:pt x="368" y="1125"/>
                      <a:pt x="368" y="1125"/>
                      <a:pt x="368" y="1125"/>
                    </a:cubicBezTo>
                    <a:cubicBezTo>
                      <a:pt x="367" y="1116"/>
                      <a:pt x="365" y="1108"/>
                      <a:pt x="362" y="1100"/>
                    </a:cubicBezTo>
                    <a:cubicBezTo>
                      <a:pt x="362" y="1100"/>
                      <a:pt x="362" y="1100"/>
                      <a:pt x="362" y="1099"/>
                    </a:cubicBezTo>
                    <a:cubicBezTo>
                      <a:pt x="359" y="1088"/>
                      <a:pt x="359" y="1088"/>
                      <a:pt x="359" y="1088"/>
                    </a:cubicBezTo>
                    <a:cubicBezTo>
                      <a:pt x="358" y="1087"/>
                      <a:pt x="358" y="1086"/>
                      <a:pt x="358" y="1085"/>
                    </a:cubicBezTo>
                    <a:close/>
                    <a:moveTo>
                      <a:pt x="346" y="929"/>
                    </a:moveTo>
                    <a:cubicBezTo>
                      <a:pt x="352" y="945"/>
                      <a:pt x="356" y="958"/>
                      <a:pt x="358" y="966"/>
                    </a:cubicBezTo>
                    <a:cubicBezTo>
                      <a:pt x="367" y="1008"/>
                      <a:pt x="364" y="1023"/>
                      <a:pt x="354" y="1054"/>
                    </a:cubicBezTo>
                    <a:cubicBezTo>
                      <a:pt x="350" y="1069"/>
                      <a:pt x="350" y="1069"/>
                      <a:pt x="350" y="1069"/>
                    </a:cubicBezTo>
                    <a:cubicBezTo>
                      <a:pt x="344" y="1066"/>
                      <a:pt x="341" y="1058"/>
                      <a:pt x="339" y="1051"/>
                    </a:cubicBezTo>
                    <a:cubicBezTo>
                      <a:pt x="336" y="1043"/>
                      <a:pt x="336" y="1043"/>
                      <a:pt x="336" y="1043"/>
                    </a:cubicBezTo>
                    <a:cubicBezTo>
                      <a:pt x="336" y="1042"/>
                      <a:pt x="335" y="1042"/>
                      <a:pt x="335" y="1042"/>
                    </a:cubicBezTo>
                    <a:cubicBezTo>
                      <a:pt x="335" y="1039"/>
                      <a:pt x="335" y="1036"/>
                      <a:pt x="335" y="1033"/>
                    </a:cubicBezTo>
                    <a:cubicBezTo>
                      <a:pt x="335" y="1025"/>
                      <a:pt x="335" y="1017"/>
                      <a:pt x="336" y="1010"/>
                    </a:cubicBezTo>
                    <a:cubicBezTo>
                      <a:pt x="342" y="986"/>
                      <a:pt x="342" y="986"/>
                      <a:pt x="342" y="986"/>
                    </a:cubicBezTo>
                    <a:cubicBezTo>
                      <a:pt x="345" y="976"/>
                      <a:pt x="348" y="964"/>
                      <a:pt x="349" y="953"/>
                    </a:cubicBezTo>
                    <a:cubicBezTo>
                      <a:pt x="350" y="947"/>
                      <a:pt x="348" y="943"/>
                      <a:pt x="347" y="939"/>
                    </a:cubicBezTo>
                    <a:cubicBezTo>
                      <a:pt x="346" y="936"/>
                      <a:pt x="345" y="933"/>
                      <a:pt x="346" y="929"/>
                    </a:cubicBezTo>
                    <a:close/>
                    <a:moveTo>
                      <a:pt x="218" y="230"/>
                    </a:moveTo>
                    <a:cubicBezTo>
                      <a:pt x="230" y="238"/>
                      <a:pt x="238" y="245"/>
                      <a:pt x="245" y="252"/>
                    </a:cubicBezTo>
                    <a:cubicBezTo>
                      <a:pt x="245" y="253"/>
                      <a:pt x="245" y="253"/>
                      <a:pt x="246" y="253"/>
                    </a:cubicBezTo>
                    <a:cubicBezTo>
                      <a:pt x="251" y="259"/>
                      <a:pt x="255" y="265"/>
                      <a:pt x="260" y="272"/>
                    </a:cubicBezTo>
                    <a:cubicBezTo>
                      <a:pt x="280" y="302"/>
                      <a:pt x="286" y="311"/>
                      <a:pt x="291" y="377"/>
                    </a:cubicBezTo>
                    <a:cubicBezTo>
                      <a:pt x="293" y="394"/>
                      <a:pt x="293" y="419"/>
                      <a:pt x="295" y="447"/>
                    </a:cubicBezTo>
                    <a:cubicBezTo>
                      <a:pt x="295" y="460"/>
                      <a:pt x="296" y="474"/>
                      <a:pt x="296" y="488"/>
                    </a:cubicBezTo>
                    <a:cubicBezTo>
                      <a:pt x="296" y="488"/>
                      <a:pt x="295" y="514"/>
                      <a:pt x="292" y="527"/>
                    </a:cubicBezTo>
                    <a:cubicBezTo>
                      <a:pt x="290" y="534"/>
                      <a:pt x="290" y="534"/>
                      <a:pt x="290" y="534"/>
                    </a:cubicBezTo>
                    <a:cubicBezTo>
                      <a:pt x="285" y="556"/>
                      <a:pt x="284" y="574"/>
                      <a:pt x="284" y="595"/>
                    </a:cubicBezTo>
                    <a:cubicBezTo>
                      <a:pt x="283" y="604"/>
                      <a:pt x="283" y="604"/>
                      <a:pt x="283" y="604"/>
                    </a:cubicBezTo>
                    <a:cubicBezTo>
                      <a:pt x="283" y="605"/>
                      <a:pt x="284" y="605"/>
                      <a:pt x="285" y="605"/>
                    </a:cubicBezTo>
                    <a:cubicBezTo>
                      <a:pt x="285" y="605"/>
                      <a:pt x="286" y="605"/>
                      <a:pt x="286" y="604"/>
                    </a:cubicBezTo>
                    <a:cubicBezTo>
                      <a:pt x="287" y="595"/>
                      <a:pt x="287" y="595"/>
                      <a:pt x="287" y="595"/>
                    </a:cubicBezTo>
                    <a:cubicBezTo>
                      <a:pt x="287" y="574"/>
                      <a:pt x="288" y="556"/>
                      <a:pt x="293" y="535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5" y="524"/>
                      <a:pt x="297" y="519"/>
                      <a:pt x="297" y="515"/>
                    </a:cubicBezTo>
                    <a:cubicBezTo>
                      <a:pt x="300" y="575"/>
                      <a:pt x="305" y="634"/>
                      <a:pt x="316" y="664"/>
                    </a:cubicBezTo>
                    <a:cubicBezTo>
                      <a:pt x="318" y="671"/>
                      <a:pt x="320" y="680"/>
                      <a:pt x="323" y="691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23" y="724"/>
                      <a:pt x="322" y="743"/>
                      <a:pt x="325" y="761"/>
                    </a:cubicBezTo>
                    <a:cubicBezTo>
                      <a:pt x="324" y="761"/>
                      <a:pt x="324" y="761"/>
                      <a:pt x="323" y="762"/>
                    </a:cubicBezTo>
                    <a:cubicBezTo>
                      <a:pt x="316" y="777"/>
                      <a:pt x="318" y="811"/>
                      <a:pt x="319" y="825"/>
                    </a:cubicBezTo>
                    <a:cubicBezTo>
                      <a:pt x="319" y="826"/>
                      <a:pt x="320" y="827"/>
                      <a:pt x="321" y="827"/>
                    </a:cubicBezTo>
                    <a:cubicBezTo>
                      <a:pt x="322" y="827"/>
                      <a:pt x="322" y="826"/>
                      <a:pt x="322" y="825"/>
                    </a:cubicBezTo>
                    <a:cubicBezTo>
                      <a:pt x="321" y="812"/>
                      <a:pt x="319" y="780"/>
                      <a:pt x="325" y="764"/>
                    </a:cubicBezTo>
                    <a:cubicBezTo>
                      <a:pt x="326" y="765"/>
                      <a:pt x="326" y="766"/>
                      <a:pt x="326" y="767"/>
                    </a:cubicBezTo>
                    <a:cubicBezTo>
                      <a:pt x="327" y="774"/>
                      <a:pt x="329" y="781"/>
                      <a:pt x="331" y="788"/>
                    </a:cubicBezTo>
                    <a:cubicBezTo>
                      <a:pt x="333" y="797"/>
                      <a:pt x="336" y="806"/>
                      <a:pt x="337" y="816"/>
                    </a:cubicBezTo>
                    <a:cubicBezTo>
                      <a:pt x="338" y="829"/>
                      <a:pt x="338" y="829"/>
                      <a:pt x="338" y="829"/>
                    </a:cubicBezTo>
                    <a:cubicBezTo>
                      <a:pt x="339" y="837"/>
                      <a:pt x="341" y="846"/>
                      <a:pt x="341" y="853"/>
                    </a:cubicBezTo>
                    <a:cubicBezTo>
                      <a:pt x="341" y="854"/>
                      <a:pt x="341" y="855"/>
                      <a:pt x="342" y="855"/>
                    </a:cubicBezTo>
                    <a:cubicBezTo>
                      <a:pt x="343" y="855"/>
                      <a:pt x="344" y="854"/>
                      <a:pt x="344" y="853"/>
                    </a:cubicBezTo>
                    <a:cubicBezTo>
                      <a:pt x="344" y="846"/>
                      <a:pt x="342" y="837"/>
                      <a:pt x="341" y="828"/>
                    </a:cubicBezTo>
                    <a:cubicBezTo>
                      <a:pt x="340" y="816"/>
                      <a:pt x="340" y="816"/>
                      <a:pt x="340" y="816"/>
                    </a:cubicBezTo>
                    <a:cubicBezTo>
                      <a:pt x="339" y="806"/>
                      <a:pt x="336" y="796"/>
                      <a:pt x="334" y="787"/>
                    </a:cubicBezTo>
                    <a:cubicBezTo>
                      <a:pt x="332" y="780"/>
                      <a:pt x="330" y="773"/>
                      <a:pt x="329" y="766"/>
                    </a:cubicBezTo>
                    <a:cubicBezTo>
                      <a:pt x="325" y="747"/>
                      <a:pt x="326" y="726"/>
                      <a:pt x="326" y="706"/>
                    </a:cubicBezTo>
                    <a:cubicBezTo>
                      <a:pt x="326" y="703"/>
                      <a:pt x="326" y="703"/>
                      <a:pt x="326" y="703"/>
                    </a:cubicBezTo>
                    <a:cubicBezTo>
                      <a:pt x="333" y="734"/>
                      <a:pt x="342" y="775"/>
                      <a:pt x="350" y="818"/>
                    </a:cubicBezTo>
                    <a:cubicBezTo>
                      <a:pt x="361" y="875"/>
                      <a:pt x="373" y="934"/>
                      <a:pt x="383" y="971"/>
                    </a:cubicBezTo>
                    <a:cubicBezTo>
                      <a:pt x="383" y="971"/>
                      <a:pt x="383" y="971"/>
                      <a:pt x="383" y="971"/>
                    </a:cubicBezTo>
                    <a:cubicBezTo>
                      <a:pt x="383" y="971"/>
                      <a:pt x="387" y="982"/>
                      <a:pt x="388" y="989"/>
                    </a:cubicBezTo>
                    <a:cubicBezTo>
                      <a:pt x="388" y="989"/>
                      <a:pt x="388" y="989"/>
                      <a:pt x="388" y="990"/>
                    </a:cubicBezTo>
                    <a:cubicBezTo>
                      <a:pt x="389" y="990"/>
                      <a:pt x="389" y="990"/>
                      <a:pt x="389" y="990"/>
                    </a:cubicBezTo>
                    <a:cubicBezTo>
                      <a:pt x="389" y="992"/>
                      <a:pt x="389" y="992"/>
                      <a:pt x="389" y="992"/>
                    </a:cubicBezTo>
                    <a:cubicBezTo>
                      <a:pt x="394" y="1007"/>
                      <a:pt x="397" y="1020"/>
                      <a:pt x="400" y="1033"/>
                    </a:cubicBezTo>
                    <a:cubicBezTo>
                      <a:pt x="401" y="1046"/>
                      <a:pt x="401" y="1046"/>
                      <a:pt x="401" y="1046"/>
                    </a:cubicBezTo>
                    <a:cubicBezTo>
                      <a:pt x="401" y="1051"/>
                      <a:pt x="402" y="1057"/>
                      <a:pt x="402" y="1064"/>
                    </a:cubicBezTo>
                    <a:cubicBezTo>
                      <a:pt x="401" y="1070"/>
                      <a:pt x="400" y="1076"/>
                      <a:pt x="399" y="1082"/>
                    </a:cubicBezTo>
                    <a:cubicBezTo>
                      <a:pt x="397" y="1087"/>
                      <a:pt x="393" y="1092"/>
                      <a:pt x="387" y="1094"/>
                    </a:cubicBezTo>
                    <a:cubicBezTo>
                      <a:pt x="381" y="1096"/>
                      <a:pt x="374" y="1096"/>
                      <a:pt x="368" y="1093"/>
                    </a:cubicBezTo>
                    <a:cubicBezTo>
                      <a:pt x="363" y="1090"/>
                      <a:pt x="358" y="1080"/>
                      <a:pt x="355" y="1074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1"/>
                      <a:pt x="353" y="1071"/>
                      <a:pt x="353" y="1071"/>
                    </a:cubicBezTo>
                    <a:cubicBezTo>
                      <a:pt x="357" y="1055"/>
                      <a:pt x="357" y="1055"/>
                      <a:pt x="357" y="1055"/>
                    </a:cubicBezTo>
                    <a:cubicBezTo>
                      <a:pt x="367" y="1024"/>
                      <a:pt x="370" y="1008"/>
                      <a:pt x="361" y="966"/>
                    </a:cubicBezTo>
                    <a:cubicBezTo>
                      <a:pt x="359" y="955"/>
                      <a:pt x="351" y="936"/>
                      <a:pt x="342" y="912"/>
                    </a:cubicBezTo>
                    <a:cubicBezTo>
                      <a:pt x="330" y="881"/>
                      <a:pt x="316" y="841"/>
                      <a:pt x="305" y="802"/>
                    </a:cubicBezTo>
                    <a:cubicBezTo>
                      <a:pt x="295" y="767"/>
                      <a:pt x="285" y="710"/>
                      <a:pt x="280" y="679"/>
                    </a:cubicBezTo>
                    <a:cubicBezTo>
                      <a:pt x="278" y="668"/>
                      <a:pt x="276" y="661"/>
                      <a:pt x="276" y="659"/>
                    </a:cubicBezTo>
                    <a:cubicBezTo>
                      <a:pt x="254" y="581"/>
                      <a:pt x="259" y="448"/>
                      <a:pt x="265" y="406"/>
                    </a:cubicBezTo>
                    <a:cubicBezTo>
                      <a:pt x="271" y="360"/>
                      <a:pt x="264" y="319"/>
                      <a:pt x="241" y="268"/>
                    </a:cubicBezTo>
                    <a:cubicBezTo>
                      <a:pt x="234" y="256"/>
                      <a:pt x="226" y="240"/>
                      <a:pt x="218" y="230"/>
                    </a:cubicBezTo>
                    <a:close/>
                    <a:moveTo>
                      <a:pt x="135" y="149"/>
                    </a:moveTo>
                    <a:cubicBezTo>
                      <a:pt x="141" y="151"/>
                      <a:pt x="148" y="152"/>
                      <a:pt x="155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70" y="161"/>
                      <a:pt x="179" y="167"/>
                      <a:pt x="185" y="171"/>
                    </a:cubicBezTo>
                    <a:cubicBezTo>
                      <a:pt x="188" y="173"/>
                      <a:pt x="191" y="175"/>
                      <a:pt x="194" y="177"/>
                    </a:cubicBezTo>
                    <a:cubicBezTo>
                      <a:pt x="194" y="177"/>
                      <a:pt x="194" y="178"/>
                      <a:pt x="194" y="178"/>
                    </a:cubicBezTo>
                    <a:cubicBezTo>
                      <a:pt x="203" y="190"/>
                      <a:pt x="203" y="190"/>
                      <a:pt x="203" y="190"/>
                    </a:cubicBezTo>
                    <a:cubicBezTo>
                      <a:pt x="207" y="197"/>
                      <a:pt x="212" y="203"/>
                      <a:pt x="217" y="209"/>
                    </a:cubicBezTo>
                    <a:cubicBezTo>
                      <a:pt x="224" y="216"/>
                      <a:pt x="224" y="216"/>
                      <a:pt x="224" y="216"/>
                    </a:cubicBezTo>
                    <a:cubicBezTo>
                      <a:pt x="233" y="225"/>
                      <a:pt x="243" y="235"/>
                      <a:pt x="245" y="247"/>
                    </a:cubicBezTo>
                    <a:cubicBezTo>
                      <a:pt x="237" y="239"/>
                      <a:pt x="226" y="231"/>
                      <a:pt x="209" y="220"/>
                    </a:cubicBezTo>
                    <a:cubicBezTo>
                      <a:pt x="208" y="220"/>
                      <a:pt x="208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190" y="215"/>
                      <a:pt x="147" y="167"/>
                      <a:pt x="138" y="153"/>
                    </a:cubicBezTo>
                    <a:cubicBezTo>
                      <a:pt x="137" y="151"/>
                      <a:pt x="136" y="150"/>
                      <a:pt x="135" y="149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266">
                <a:extLst>
                  <a:ext uri="{FF2B5EF4-FFF2-40B4-BE49-F238E27FC236}">
                    <a16:creationId xmlns:a16="http://schemas.microsoft.com/office/drawing/2014/main" id="{57E1D644-06E1-FA49-1D76-99BAB0C575B2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 bwMode="auto">
              <a:xfrm>
                <a:off x="3825875" y="1693863"/>
                <a:ext cx="82550" cy="47625"/>
              </a:xfrm>
              <a:custGeom>
                <a:avLst/>
                <a:gdLst>
                  <a:gd name="T0" fmla="*/ 7 w 39"/>
                  <a:gd name="T1" fmla="*/ 0 h 23"/>
                  <a:gd name="T2" fmla="*/ 21 w 39"/>
                  <a:gd name="T3" fmla="*/ 16 h 23"/>
                  <a:gd name="T4" fmla="*/ 91 w 39"/>
                  <a:gd name="T5" fmla="*/ 44 h 23"/>
                  <a:gd name="T6" fmla="*/ 92 w 39"/>
                  <a:gd name="T7" fmla="*/ 50 h 23"/>
                  <a:gd name="T8" fmla="*/ 91 w 39"/>
                  <a:gd name="T9" fmla="*/ 51 h 23"/>
                  <a:gd name="T10" fmla="*/ 16 w 39"/>
                  <a:gd name="T11" fmla="*/ 21 h 23"/>
                  <a:gd name="T12" fmla="*/ 1 w 39"/>
                  <a:gd name="T13" fmla="*/ 7 h 23"/>
                  <a:gd name="T14" fmla="*/ 1 w 39"/>
                  <a:gd name="T15" fmla="*/ 1 h 23"/>
                  <a:gd name="T16" fmla="*/ 7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" y="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8" y="15"/>
                      <a:pt x="23" y="19"/>
                      <a:pt x="38" y="20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2"/>
                      <a:pt x="38" y="23"/>
                      <a:pt x="38" y="23"/>
                    </a:cubicBezTo>
                    <a:cubicBezTo>
                      <a:pt x="22" y="22"/>
                      <a:pt x="16" y="17"/>
                      <a:pt x="7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267">
                <a:extLst>
                  <a:ext uri="{FF2B5EF4-FFF2-40B4-BE49-F238E27FC236}">
                    <a16:creationId xmlns:a16="http://schemas.microsoft.com/office/drawing/2014/main" id="{1F7070D8-CBE6-8456-CC93-C48E222DC6C3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3830638" y="1651000"/>
                <a:ext cx="68263" cy="33337"/>
              </a:xfrm>
              <a:custGeom>
                <a:avLst/>
                <a:gdLst>
                  <a:gd name="T0" fmla="*/ 5 w 32"/>
                  <a:gd name="T1" fmla="*/ 0 h 16"/>
                  <a:gd name="T2" fmla="*/ 31 w 32"/>
                  <a:gd name="T3" fmla="*/ 14 h 16"/>
                  <a:gd name="T4" fmla="*/ 75 w 32"/>
                  <a:gd name="T5" fmla="*/ 28 h 16"/>
                  <a:gd name="T6" fmla="*/ 78 w 32"/>
                  <a:gd name="T7" fmla="*/ 29 h 16"/>
                  <a:gd name="T8" fmla="*/ 75 w 32"/>
                  <a:gd name="T9" fmla="*/ 34 h 16"/>
                  <a:gd name="T10" fmla="*/ 30 w 32"/>
                  <a:gd name="T11" fmla="*/ 18 h 16"/>
                  <a:gd name="T12" fmla="*/ 1 w 32"/>
                  <a:gd name="T13" fmla="*/ 7 h 16"/>
                  <a:gd name="T14" fmla="*/ 0 w 32"/>
                  <a:gd name="T15" fmla="*/ 1 h 16"/>
                  <a:gd name="T16" fmla="*/ 5 w 32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6" y="1"/>
                      <a:pt x="10" y="4"/>
                      <a:pt x="13" y="6"/>
                    </a:cubicBezTo>
                    <a:cubicBezTo>
                      <a:pt x="19" y="9"/>
                      <a:pt x="24" y="13"/>
                      <a:pt x="31" y="12"/>
                    </a:cubicBezTo>
                    <a:cubicBezTo>
                      <a:pt x="32" y="12"/>
                      <a:pt x="32" y="13"/>
                      <a:pt x="32" y="13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23" y="16"/>
                      <a:pt x="17" y="12"/>
                      <a:pt x="12" y="8"/>
                    </a:cubicBezTo>
                    <a:cubicBezTo>
                      <a:pt x="8" y="6"/>
                      <a:pt x="5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268">
                <a:extLst>
                  <a:ext uri="{FF2B5EF4-FFF2-40B4-BE49-F238E27FC236}">
                    <a16:creationId xmlns:a16="http://schemas.microsoft.com/office/drawing/2014/main" id="{0FA12609-A02B-9D70-1CF8-FB139B53BB9A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3838575" y="3570288"/>
                <a:ext cx="31750" cy="231775"/>
              </a:xfrm>
              <a:custGeom>
                <a:avLst/>
                <a:gdLst>
                  <a:gd name="T0" fmla="*/ 5 w 15"/>
                  <a:gd name="T1" fmla="*/ 0 h 109"/>
                  <a:gd name="T2" fmla="*/ 7 w 15"/>
                  <a:gd name="T3" fmla="*/ 1 h 109"/>
                  <a:gd name="T4" fmla="*/ 36 w 15"/>
                  <a:gd name="T5" fmla="*/ 257 h 109"/>
                  <a:gd name="T6" fmla="*/ 33 w 15"/>
                  <a:gd name="T7" fmla="*/ 263 h 109"/>
                  <a:gd name="T8" fmla="*/ 28 w 15"/>
                  <a:gd name="T9" fmla="*/ 260 h 109"/>
                  <a:gd name="T10" fmla="*/ 0 w 15"/>
                  <a:gd name="T11" fmla="*/ 1 h 109"/>
                  <a:gd name="T12" fmla="*/ 5 w 15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9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34"/>
                      <a:pt x="7" y="89"/>
                      <a:pt x="15" y="107"/>
                    </a:cubicBezTo>
                    <a:cubicBezTo>
                      <a:pt x="15" y="108"/>
                      <a:pt x="15" y="108"/>
                      <a:pt x="14" y="109"/>
                    </a:cubicBezTo>
                    <a:cubicBezTo>
                      <a:pt x="14" y="109"/>
                      <a:pt x="13" y="109"/>
                      <a:pt x="12" y="108"/>
                    </a:cubicBezTo>
                    <a:cubicBezTo>
                      <a:pt x="4" y="90"/>
                      <a:pt x="0" y="3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269">
                <a:extLst>
                  <a:ext uri="{FF2B5EF4-FFF2-40B4-BE49-F238E27FC236}">
                    <a16:creationId xmlns:a16="http://schemas.microsoft.com/office/drawing/2014/main" id="{490ECAEE-5F45-B55E-4515-1AF1DB99A792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 bwMode="auto">
              <a:xfrm>
                <a:off x="3824288" y="3468688"/>
                <a:ext cx="96838" cy="231775"/>
              </a:xfrm>
              <a:custGeom>
                <a:avLst/>
                <a:gdLst>
                  <a:gd name="T0" fmla="*/ 27 w 46"/>
                  <a:gd name="T1" fmla="*/ 0 h 109"/>
                  <a:gd name="T2" fmla="*/ 28 w 46"/>
                  <a:gd name="T3" fmla="*/ 5 h 109"/>
                  <a:gd name="T4" fmla="*/ 106 w 46"/>
                  <a:gd name="T5" fmla="*/ 257 h 109"/>
                  <a:gd name="T6" fmla="*/ 106 w 46"/>
                  <a:gd name="T7" fmla="*/ 263 h 109"/>
                  <a:gd name="T8" fmla="*/ 101 w 46"/>
                  <a:gd name="T9" fmla="*/ 260 h 109"/>
                  <a:gd name="T10" fmla="*/ 21 w 46"/>
                  <a:gd name="T11" fmla="*/ 1 h 109"/>
                  <a:gd name="T12" fmla="*/ 27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11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4" y="29"/>
                      <a:pt x="37" y="96"/>
                      <a:pt x="45" y="107"/>
                    </a:cubicBezTo>
                    <a:cubicBezTo>
                      <a:pt x="46" y="107"/>
                      <a:pt x="46" y="108"/>
                      <a:pt x="45" y="109"/>
                    </a:cubicBezTo>
                    <a:cubicBezTo>
                      <a:pt x="44" y="109"/>
                      <a:pt x="43" y="109"/>
                      <a:pt x="43" y="108"/>
                    </a:cubicBezTo>
                    <a:cubicBezTo>
                      <a:pt x="36" y="99"/>
                      <a:pt x="0" y="3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270">
                <a:extLst>
                  <a:ext uri="{FF2B5EF4-FFF2-40B4-BE49-F238E27FC236}">
                    <a16:creationId xmlns:a16="http://schemas.microsoft.com/office/drawing/2014/main" id="{2A8C5168-AFAF-6C87-19A1-D482B954593A}"/>
                  </a:ext>
                </a:extLst>
              </p:cNvPr>
              <p:cNvSpPr/>
              <p:nvPr>
                <p:custDataLst>
                  <p:tags r:id="rId250"/>
                </p:custDataLst>
              </p:nvPr>
            </p:nvSpPr>
            <p:spPr bwMode="auto">
              <a:xfrm>
                <a:off x="3838575" y="3567113"/>
                <a:ext cx="57150" cy="192087"/>
              </a:xfrm>
              <a:custGeom>
                <a:avLst/>
                <a:gdLst>
                  <a:gd name="T0" fmla="*/ 7 w 27"/>
                  <a:gd name="T1" fmla="*/ 1 h 91"/>
                  <a:gd name="T2" fmla="*/ 63 w 27"/>
                  <a:gd name="T3" fmla="*/ 209 h 91"/>
                  <a:gd name="T4" fmla="*/ 63 w 27"/>
                  <a:gd name="T5" fmla="*/ 214 h 91"/>
                  <a:gd name="T6" fmla="*/ 57 w 27"/>
                  <a:gd name="T7" fmla="*/ 213 h 91"/>
                  <a:gd name="T8" fmla="*/ 0 w 27"/>
                  <a:gd name="T9" fmla="*/ 5 h 91"/>
                  <a:gd name="T10" fmla="*/ 1 w 27"/>
                  <a:gd name="T11" fmla="*/ 0 h 91"/>
                  <a:gd name="T12" fmla="*/ 7 w 27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1">
                    <a:moveTo>
                      <a:pt x="3" y="1"/>
                    </a:moveTo>
                    <a:cubicBezTo>
                      <a:pt x="5" y="23"/>
                      <a:pt x="16" y="73"/>
                      <a:pt x="26" y="89"/>
                    </a:cubicBezTo>
                    <a:cubicBezTo>
                      <a:pt x="27" y="89"/>
                      <a:pt x="27" y="90"/>
                      <a:pt x="26" y="91"/>
                    </a:cubicBezTo>
                    <a:cubicBezTo>
                      <a:pt x="25" y="91"/>
                      <a:pt x="24" y="91"/>
                      <a:pt x="24" y="90"/>
                    </a:cubicBezTo>
                    <a:cubicBezTo>
                      <a:pt x="14" y="74"/>
                      <a:pt x="2" y="2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271">
                <a:extLst>
                  <a:ext uri="{FF2B5EF4-FFF2-40B4-BE49-F238E27FC236}">
                    <a16:creationId xmlns:a16="http://schemas.microsoft.com/office/drawing/2014/main" id="{AAE1DF6E-D63A-D362-7200-4FEF13ADDEC3}"/>
                  </a:ext>
                </a:extLst>
              </p:cNvPr>
              <p:cNvSpPr>
                <a:spLocks noEditPoints="1"/>
              </p:cNvSpPr>
              <p:nvPr>
                <p:custDataLst>
                  <p:tags r:id="rId251"/>
                </p:custDataLst>
              </p:nvPr>
            </p:nvSpPr>
            <p:spPr bwMode="auto">
              <a:xfrm>
                <a:off x="3829050" y="2830513"/>
                <a:ext cx="493713" cy="3578225"/>
              </a:xfrm>
              <a:custGeom>
                <a:avLst/>
                <a:gdLst>
                  <a:gd name="T0" fmla="*/ 15 w 233"/>
                  <a:gd name="T1" fmla="*/ 661 h 1691"/>
                  <a:gd name="T2" fmla="*/ 113 w 233"/>
                  <a:gd name="T3" fmla="*/ 1212 h 1691"/>
                  <a:gd name="T4" fmla="*/ 107 w 233"/>
                  <a:gd name="T5" fmla="*/ 1738 h 1691"/>
                  <a:gd name="T6" fmla="*/ 172 w 233"/>
                  <a:gd name="T7" fmla="*/ 1372 h 1691"/>
                  <a:gd name="T8" fmla="*/ 320 w 233"/>
                  <a:gd name="T9" fmla="*/ 1132 h 1691"/>
                  <a:gd name="T10" fmla="*/ 143 w 233"/>
                  <a:gd name="T11" fmla="*/ 2321 h 1691"/>
                  <a:gd name="T12" fmla="*/ 127 w 233"/>
                  <a:gd name="T13" fmla="*/ 3144 h 1691"/>
                  <a:gd name="T14" fmla="*/ 92 w 233"/>
                  <a:gd name="T15" fmla="*/ 3832 h 1691"/>
                  <a:gd name="T16" fmla="*/ 199 w 233"/>
                  <a:gd name="T17" fmla="*/ 3940 h 1691"/>
                  <a:gd name="T18" fmla="*/ 312 w 233"/>
                  <a:gd name="T19" fmla="*/ 3977 h 1691"/>
                  <a:gd name="T20" fmla="*/ 204 w 233"/>
                  <a:gd name="T21" fmla="*/ 3772 h 1691"/>
                  <a:gd name="T22" fmla="*/ 374 w 233"/>
                  <a:gd name="T23" fmla="*/ 2631 h 1691"/>
                  <a:gd name="T24" fmla="*/ 278 w 233"/>
                  <a:gd name="T25" fmla="*/ 3807 h 1691"/>
                  <a:gd name="T26" fmla="*/ 362 w 233"/>
                  <a:gd name="T27" fmla="*/ 3981 h 1691"/>
                  <a:gd name="T28" fmla="*/ 278 w 233"/>
                  <a:gd name="T29" fmla="*/ 3770 h 1691"/>
                  <a:gd name="T30" fmla="*/ 362 w 233"/>
                  <a:gd name="T31" fmla="*/ 3918 h 1691"/>
                  <a:gd name="T32" fmla="*/ 350 w 233"/>
                  <a:gd name="T33" fmla="*/ 3855 h 1691"/>
                  <a:gd name="T34" fmla="*/ 276 w 233"/>
                  <a:gd name="T35" fmla="*/ 3751 h 1691"/>
                  <a:gd name="T36" fmla="*/ 382 w 233"/>
                  <a:gd name="T37" fmla="*/ 2631 h 1691"/>
                  <a:gd name="T38" fmla="*/ 456 w 233"/>
                  <a:gd name="T39" fmla="*/ 2101 h 1691"/>
                  <a:gd name="T40" fmla="*/ 481 w 233"/>
                  <a:gd name="T41" fmla="*/ 1658 h 1691"/>
                  <a:gd name="T42" fmla="*/ 475 w 233"/>
                  <a:gd name="T43" fmla="*/ 1608 h 1691"/>
                  <a:gd name="T44" fmla="*/ 485 w 233"/>
                  <a:gd name="T45" fmla="*/ 1606 h 1691"/>
                  <a:gd name="T46" fmla="*/ 342 w 233"/>
                  <a:gd name="T47" fmla="*/ 997 h 1691"/>
                  <a:gd name="T48" fmla="*/ 440 w 233"/>
                  <a:gd name="T49" fmla="*/ 765 h 1691"/>
                  <a:gd name="T50" fmla="*/ 427 w 233"/>
                  <a:gd name="T51" fmla="*/ 1158 h 1691"/>
                  <a:gd name="T52" fmla="*/ 506 w 233"/>
                  <a:gd name="T53" fmla="*/ 1402 h 1691"/>
                  <a:gd name="T54" fmla="*/ 320 w 233"/>
                  <a:gd name="T55" fmla="*/ 457 h 1691"/>
                  <a:gd name="T56" fmla="*/ 207 w 233"/>
                  <a:gd name="T57" fmla="*/ 208 h 1691"/>
                  <a:gd name="T58" fmla="*/ 328 w 233"/>
                  <a:gd name="T59" fmla="*/ 272 h 1691"/>
                  <a:gd name="T60" fmla="*/ 183 w 233"/>
                  <a:gd name="T61" fmla="*/ 137 h 1691"/>
                  <a:gd name="T62" fmla="*/ 21 w 233"/>
                  <a:gd name="T63" fmla="*/ 5 h 1691"/>
                  <a:gd name="T64" fmla="*/ 202 w 233"/>
                  <a:gd name="T65" fmla="*/ 176 h 1691"/>
                  <a:gd name="T66" fmla="*/ 156 w 233"/>
                  <a:gd name="T67" fmla="*/ 213 h 1691"/>
                  <a:gd name="T68" fmla="*/ 16 w 233"/>
                  <a:gd name="T69" fmla="*/ 156 h 1691"/>
                  <a:gd name="T70" fmla="*/ 9 w 233"/>
                  <a:gd name="T71" fmla="*/ 225 h 1691"/>
                  <a:gd name="T72" fmla="*/ 79 w 233"/>
                  <a:gd name="T73" fmla="*/ 405 h 1691"/>
                  <a:gd name="T74" fmla="*/ 105 w 233"/>
                  <a:gd name="T75" fmla="*/ 503 h 1691"/>
                  <a:gd name="T76" fmla="*/ 16 w 233"/>
                  <a:gd name="T77" fmla="*/ 511 h 1691"/>
                  <a:gd name="T78" fmla="*/ 198 w 233"/>
                  <a:gd name="T79" fmla="*/ 249 h 1691"/>
                  <a:gd name="T80" fmla="*/ 276 w 233"/>
                  <a:gd name="T81" fmla="*/ 2241 h 1691"/>
                  <a:gd name="T82" fmla="*/ 419 w 233"/>
                  <a:gd name="T83" fmla="*/ 2001 h 1691"/>
                  <a:gd name="T84" fmla="*/ 266 w 233"/>
                  <a:gd name="T85" fmla="*/ 3136 h 1691"/>
                  <a:gd name="T86" fmla="*/ 113 w 233"/>
                  <a:gd name="T87" fmla="*/ 3666 h 1691"/>
                  <a:gd name="T88" fmla="*/ 291 w 233"/>
                  <a:gd name="T89" fmla="*/ 1986 h 1691"/>
                  <a:gd name="T90" fmla="*/ 108 w 233"/>
                  <a:gd name="T91" fmla="*/ 2864 h 1691"/>
                  <a:gd name="T92" fmla="*/ 156 w 233"/>
                  <a:gd name="T93" fmla="*/ 2974 h 1691"/>
                  <a:gd name="T94" fmla="*/ 140 w 233"/>
                  <a:gd name="T95" fmla="*/ 2641 h 1691"/>
                  <a:gd name="T96" fmla="*/ 192 w 233"/>
                  <a:gd name="T97" fmla="*/ 2197 h 1691"/>
                  <a:gd name="T98" fmla="*/ 170 w 233"/>
                  <a:gd name="T99" fmla="*/ 2047 h 1691"/>
                  <a:gd name="T100" fmla="*/ 326 w 233"/>
                  <a:gd name="T101" fmla="*/ 1218 h 1691"/>
                  <a:gd name="T102" fmla="*/ 159 w 233"/>
                  <a:gd name="T103" fmla="*/ 620 h 1691"/>
                  <a:gd name="T104" fmla="*/ 164 w 233"/>
                  <a:gd name="T105" fmla="*/ 645 h 1691"/>
                  <a:gd name="T106" fmla="*/ 113 w 233"/>
                  <a:gd name="T107" fmla="*/ 545 h 1691"/>
                  <a:gd name="T108" fmla="*/ 113 w 233"/>
                  <a:gd name="T109" fmla="*/ 517 h 1691"/>
                  <a:gd name="T110" fmla="*/ 92 w 233"/>
                  <a:gd name="T111" fmla="*/ 320 h 1691"/>
                  <a:gd name="T112" fmla="*/ 238 w 233"/>
                  <a:gd name="T113" fmla="*/ 357 h 1691"/>
                  <a:gd name="T114" fmla="*/ 288 w 233"/>
                  <a:gd name="T115" fmla="*/ 415 h 1691"/>
                  <a:gd name="T116" fmla="*/ 140 w 233"/>
                  <a:gd name="T117" fmla="*/ 425 h 1691"/>
                  <a:gd name="T118" fmla="*/ 314 w 233"/>
                  <a:gd name="T119" fmla="*/ 882 h 1691"/>
                  <a:gd name="T120" fmla="*/ 320 w 233"/>
                  <a:gd name="T121" fmla="*/ 994 h 1691"/>
                  <a:gd name="T122" fmla="*/ 135 w 233"/>
                  <a:gd name="T123" fmla="*/ 688 h 1691"/>
                  <a:gd name="T124" fmla="*/ 84 w 233"/>
                  <a:gd name="T125" fmla="*/ 641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3" h="1691">
                    <a:moveTo>
                      <a:pt x="3" y="234"/>
                    </a:moveTo>
                    <a:cubicBezTo>
                      <a:pt x="8" y="244"/>
                      <a:pt x="17" y="255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30" y="273"/>
                      <a:pt x="34" y="278"/>
                      <a:pt x="38" y="284"/>
                    </a:cubicBezTo>
                    <a:cubicBezTo>
                      <a:pt x="41" y="289"/>
                      <a:pt x="45" y="294"/>
                      <a:pt x="47" y="300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50" y="308"/>
                      <a:pt x="51" y="309"/>
                      <a:pt x="51" y="310"/>
                    </a:cubicBezTo>
                    <a:cubicBezTo>
                      <a:pt x="41" y="300"/>
                      <a:pt x="26" y="291"/>
                      <a:pt x="16" y="28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8"/>
                      <a:pt x="5" y="279"/>
                      <a:pt x="4" y="279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13" y="289"/>
                      <a:pt x="13" y="289"/>
                      <a:pt x="13" y="289"/>
                    </a:cubicBezTo>
                    <a:cubicBezTo>
                      <a:pt x="19" y="293"/>
                      <a:pt x="37" y="306"/>
                      <a:pt x="48" y="315"/>
                    </a:cubicBezTo>
                    <a:cubicBezTo>
                      <a:pt x="52" y="319"/>
                      <a:pt x="59" y="326"/>
                      <a:pt x="59" y="326"/>
                    </a:cubicBezTo>
                    <a:cubicBezTo>
                      <a:pt x="66" y="334"/>
                      <a:pt x="72" y="343"/>
                      <a:pt x="79" y="351"/>
                    </a:cubicBezTo>
                    <a:cubicBezTo>
                      <a:pt x="80" y="358"/>
                      <a:pt x="82" y="360"/>
                      <a:pt x="82" y="365"/>
                    </a:cubicBezTo>
                    <a:cubicBezTo>
                      <a:pt x="83" y="392"/>
                      <a:pt x="83" y="416"/>
                      <a:pt x="82" y="438"/>
                    </a:cubicBezTo>
                    <a:cubicBezTo>
                      <a:pt x="77" y="466"/>
                      <a:pt x="65" y="500"/>
                      <a:pt x="48" y="512"/>
                    </a:cubicBezTo>
                    <a:cubicBezTo>
                      <a:pt x="47" y="512"/>
                      <a:pt x="47" y="513"/>
                      <a:pt x="47" y="514"/>
                    </a:cubicBezTo>
                    <a:cubicBezTo>
                      <a:pt x="48" y="514"/>
                      <a:pt x="49" y="515"/>
                      <a:pt x="50" y="514"/>
                    </a:cubicBezTo>
                    <a:cubicBezTo>
                      <a:pt x="64" y="505"/>
                      <a:pt x="75" y="480"/>
                      <a:pt x="81" y="456"/>
                    </a:cubicBezTo>
                    <a:cubicBezTo>
                      <a:pt x="76" y="527"/>
                      <a:pt x="62" y="568"/>
                      <a:pt x="52" y="598"/>
                    </a:cubicBezTo>
                    <a:cubicBezTo>
                      <a:pt x="50" y="605"/>
                      <a:pt x="50" y="605"/>
                      <a:pt x="50" y="605"/>
                    </a:cubicBezTo>
                    <a:cubicBezTo>
                      <a:pt x="43" y="626"/>
                      <a:pt x="43" y="672"/>
                      <a:pt x="43" y="702"/>
                    </a:cubicBezTo>
                    <a:cubicBezTo>
                      <a:pt x="43" y="717"/>
                      <a:pt x="43" y="731"/>
                      <a:pt x="42" y="733"/>
                    </a:cubicBezTo>
                    <a:cubicBezTo>
                      <a:pt x="42" y="734"/>
                      <a:pt x="42" y="734"/>
                      <a:pt x="43" y="735"/>
                    </a:cubicBezTo>
                    <a:cubicBezTo>
                      <a:pt x="43" y="735"/>
                      <a:pt x="44" y="735"/>
                      <a:pt x="45" y="734"/>
                    </a:cubicBezTo>
                    <a:cubicBezTo>
                      <a:pt x="46" y="732"/>
                      <a:pt x="46" y="722"/>
                      <a:pt x="46" y="702"/>
                    </a:cubicBezTo>
                    <a:cubicBezTo>
                      <a:pt x="46" y="672"/>
                      <a:pt x="46" y="627"/>
                      <a:pt x="53" y="606"/>
                    </a:cubicBezTo>
                    <a:cubicBezTo>
                      <a:pt x="55" y="599"/>
                      <a:pt x="55" y="599"/>
                      <a:pt x="55" y="599"/>
                    </a:cubicBezTo>
                    <a:cubicBezTo>
                      <a:pt x="59" y="586"/>
                      <a:pt x="64" y="572"/>
                      <a:pt x="69" y="554"/>
                    </a:cubicBezTo>
                    <a:cubicBezTo>
                      <a:pt x="69" y="561"/>
                      <a:pt x="70" y="570"/>
                      <a:pt x="70" y="579"/>
                    </a:cubicBezTo>
                    <a:cubicBezTo>
                      <a:pt x="72" y="606"/>
                      <a:pt x="74" y="640"/>
                      <a:pt x="64" y="650"/>
                    </a:cubicBezTo>
                    <a:cubicBezTo>
                      <a:pt x="64" y="651"/>
                      <a:pt x="64" y="652"/>
                      <a:pt x="64" y="653"/>
                    </a:cubicBezTo>
                    <a:cubicBezTo>
                      <a:pt x="65" y="653"/>
                      <a:pt x="66" y="653"/>
                      <a:pt x="66" y="652"/>
                    </a:cubicBezTo>
                    <a:cubicBezTo>
                      <a:pt x="77" y="641"/>
                      <a:pt x="75" y="608"/>
                      <a:pt x="73" y="579"/>
                    </a:cubicBezTo>
                    <a:cubicBezTo>
                      <a:pt x="72" y="566"/>
                      <a:pt x="71" y="553"/>
                      <a:pt x="72" y="545"/>
                    </a:cubicBezTo>
                    <a:cubicBezTo>
                      <a:pt x="72" y="544"/>
                      <a:pt x="72" y="544"/>
                      <a:pt x="72" y="544"/>
                    </a:cubicBezTo>
                    <a:cubicBezTo>
                      <a:pt x="78" y="517"/>
                      <a:pt x="83" y="483"/>
                      <a:pt x="85" y="437"/>
                    </a:cubicBezTo>
                    <a:cubicBezTo>
                      <a:pt x="87" y="426"/>
                      <a:pt x="87" y="389"/>
                      <a:pt x="85" y="365"/>
                    </a:cubicBezTo>
                    <a:cubicBezTo>
                      <a:pt x="85" y="361"/>
                      <a:pt x="86" y="359"/>
                      <a:pt x="87" y="360"/>
                    </a:cubicBezTo>
                    <a:cubicBezTo>
                      <a:pt x="107" y="383"/>
                      <a:pt x="125" y="405"/>
                      <a:pt x="135" y="433"/>
                    </a:cubicBezTo>
                    <a:cubicBezTo>
                      <a:pt x="136" y="439"/>
                      <a:pt x="138" y="442"/>
                      <a:pt x="138" y="448"/>
                    </a:cubicBezTo>
                    <a:cubicBezTo>
                      <a:pt x="138" y="448"/>
                      <a:pt x="138" y="448"/>
                      <a:pt x="138" y="448"/>
                    </a:cubicBezTo>
                    <a:cubicBezTo>
                      <a:pt x="139" y="458"/>
                      <a:pt x="137" y="468"/>
                      <a:pt x="135" y="478"/>
                    </a:cubicBezTo>
                    <a:cubicBezTo>
                      <a:pt x="133" y="489"/>
                      <a:pt x="131" y="513"/>
                      <a:pt x="131" y="514"/>
                    </a:cubicBezTo>
                    <a:cubicBezTo>
                      <a:pt x="129" y="527"/>
                      <a:pt x="129" y="527"/>
                      <a:pt x="129" y="527"/>
                    </a:cubicBezTo>
                    <a:cubicBezTo>
                      <a:pt x="126" y="559"/>
                      <a:pt x="120" y="612"/>
                      <a:pt x="103" y="636"/>
                    </a:cubicBezTo>
                    <a:cubicBezTo>
                      <a:pt x="88" y="657"/>
                      <a:pt x="87" y="696"/>
                      <a:pt x="86" y="734"/>
                    </a:cubicBezTo>
                    <a:cubicBezTo>
                      <a:pt x="86" y="759"/>
                      <a:pt x="85" y="782"/>
                      <a:pt x="81" y="798"/>
                    </a:cubicBezTo>
                    <a:cubicBezTo>
                      <a:pt x="75" y="817"/>
                      <a:pt x="75" y="817"/>
                      <a:pt x="75" y="817"/>
                    </a:cubicBezTo>
                    <a:cubicBezTo>
                      <a:pt x="69" y="838"/>
                      <a:pt x="69" y="838"/>
                      <a:pt x="69" y="838"/>
                    </a:cubicBezTo>
                    <a:cubicBezTo>
                      <a:pt x="69" y="839"/>
                      <a:pt x="63" y="861"/>
                      <a:pt x="61" y="873"/>
                    </a:cubicBezTo>
                    <a:cubicBezTo>
                      <a:pt x="54" y="905"/>
                      <a:pt x="51" y="942"/>
                      <a:pt x="60" y="980"/>
                    </a:cubicBezTo>
                    <a:cubicBezTo>
                      <a:pt x="75" y="1039"/>
                      <a:pt x="65" y="1077"/>
                      <a:pt x="56" y="1115"/>
                    </a:cubicBezTo>
                    <a:cubicBezTo>
                      <a:pt x="50" y="1141"/>
                      <a:pt x="50" y="1141"/>
                      <a:pt x="50" y="1141"/>
                    </a:cubicBezTo>
                    <a:cubicBezTo>
                      <a:pt x="41" y="1182"/>
                      <a:pt x="41" y="1184"/>
                      <a:pt x="43" y="1209"/>
                    </a:cubicBezTo>
                    <a:cubicBezTo>
                      <a:pt x="43" y="1223"/>
                      <a:pt x="43" y="1223"/>
                      <a:pt x="43" y="1223"/>
                    </a:cubicBezTo>
                    <a:cubicBezTo>
                      <a:pt x="44" y="1239"/>
                      <a:pt x="44" y="1239"/>
                      <a:pt x="44" y="1239"/>
                    </a:cubicBezTo>
                    <a:cubicBezTo>
                      <a:pt x="44" y="1238"/>
                      <a:pt x="44" y="1237"/>
                      <a:pt x="45" y="1237"/>
                    </a:cubicBezTo>
                    <a:cubicBezTo>
                      <a:pt x="45" y="1237"/>
                      <a:pt x="45" y="1237"/>
                      <a:pt x="45" y="1237"/>
                    </a:cubicBezTo>
                    <a:cubicBezTo>
                      <a:pt x="44" y="1237"/>
                      <a:pt x="44" y="1238"/>
                      <a:pt x="44" y="1239"/>
                    </a:cubicBezTo>
                    <a:cubicBezTo>
                      <a:pt x="44" y="1263"/>
                      <a:pt x="49" y="1296"/>
                      <a:pt x="53" y="1328"/>
                    </a:cubicBezTo>
                    <a:cubicBezTo>
                      <a:pt x="57" y="1355"/>
                      <a:pt x="60" y="1380"/>
                      <a:pt x="61" y="1396"/>
                    </a:cubicBezTo>
                    <a:cubicBezTo>
                      <a:pt x="61" y="1414"/>
                      <a:pt x="58" y="1441"/>
                      <a:pt x="55" y="1468"/>
                    </a:cubicBezTo>
                    <a:cubicBezTo>
                      <a:pt x="49" y="1494"/>
                      <a:pt x="45" y="1542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8"/>
                      <a:pt x="45" y="1548"/>
                      <a:pt x="45" y="1548"/>
                    </a:cubicBezTo>
                    <a:cubicBezTo>
                      <a:pt x="46" y="1553"/>
                      <a:pt x="46" y="1561"/>
                      <a:pt x="47" y="1570"/>
                    </a:cubicBezTo>
                    <a:cubicBezTo>
                      <a:pt x="42" y="1583"/>
                      <a:pt x="33" y="1605"/>
                      <a:pt x="37" y="1617"/>
                    </a:cubicBezTo>
                    <a:cubicBezTo>
                      <a:pt x="37" y="1618"/>
                      <a:pt x="38" y="1618"/>
                      <a:pt x="39" y="1618"/>
                    </a:cubicBezTo>
                    <a:cubicBezTo>
                      <a:pt x="39" y="1618"/>
                      <a:pt x="40" y="1617"/>
                      <a:pt x="40" y="1616"/>
                    </a:cubicBezTo>
                    <a:cubicBezTo>
                      <a:pt x="37" y="1609"/>
                      <a:pt x="40" y="1594"/>
                      <a:pt x="48" y="1576"/>
                    </a:cubicBezTo>
                    <a:cubicBezTo>
                      <a:pt x="52" y="1607"/>
                      <a:pt x="62" y="1650"/>
                      <a:pt x="88" y="1673"/>
                    </a:cubicBezTo>
                    <a:cubicBezTo>
                      <a:pt x="95" y="1679"/>
                      <a:pt x="96" y="1689"/>
                      <a:pt x="96" y="1690"/>
                    </a:cubicBezTo>
                    <a:cubicBezTo>
                      <a:pt x="96" y="1690"/>
                      <a:pt x="97" y="1691"/>
                      <a:pt x="98" y="1691"/>
                    </a:cubicBezTo>
                    <a:cubicBezTo>
                      <a:pt x="99" y="1691"/>
                      <a:pt x="99" y="1690"/>
                      <a:pt x="99" y="1689"/>
                    </a:cubicBezTo>
                    <a:cubicBezTo>
                      <a:pt x="99" y="1689"/>
                      <a:pt x="98" y="1678"/>
                      <a:pt x="89" y="1670"/>
                    </a:cubicBezTo>
                    <a:cubicBezTo>
                      <a:pt x="87" y="1668"/>
                      <a:pt x="86" y="1666"/>
                      <a:pt x="84" y="1664"/>
                    </a:cubicBezTo>
                    <a:cubicBezTo>
                      <a:pt x="84" y="1664"/>
                      <a:pt x="84" y="1664"/>
                      <a:pt x="84" y="1664"/>
                    </a:cubicBezTo>
                    <a:cubicBezTo>
                      <a:pt x="77" y="1658"/>
                      <a:pt x="81" y="1628"/>
                      <a:pt x="84" y="1604"/>
                    </a:cubicBezTo>
                    <a:cubicBezTo>
                      <a:pt x="85" y="1607"/>
                      <a:pt x="85" y="1609"/>
                      <a:pt x="86" y="1612"/>
                    </a:cubicBezTo>
                    <a:cubicBezTo>
                      <a:pt x="87" y="1615"/>
                      <a:pt x="87" y="1615"/>
                      <a:pt x="87" y="1615"/>
                    </a:cubicBezTo>
                    <a:cubicBezTo>
                      <a:pt x="89" y="1623"/>
                      <a:pt x="95" y="1630"/>
                      <a:pt x="100" y="1636"/>
                    </a:cubicBezTo>
                    <a:cubicBezTo>
                      <a:pt x="105" y="1642"/>
                      <a:pt x="105" y="1642"/>
                      <a:pt x="105" y="1642"/>
                    </a:cubicBezTo>
                    <a:cubicBezTo>
                      <a:pt x="109" y="1647"/>
                      <a:pt x="110" y="1652"/>
                      <a:pt x="112" y="1658"/>
                    </a:cubicBezTo>
                    <a:cubicBezTo>
                      <a:pt x="114" y="1664"/>
                      <a:pt x="114" y="1664"/>
                      <a:pt x="114" y="1664"/>
                    </a:cubicBezTo>
                    <a:cubicBezTo>
                      <a:pt x="117" y="1674"/>
                      <a:pt x="123" y="1680"/>
                      <a:pt x="129" y="1681"/>
                    </a:cubicBezTo>
                    <a:cubicBezTo>
                      <a:pt x="130" y="1681"/>
                      <a:pt x="131" y="1681"/>
                      <a:pt x="131" y="1680"/>
                    </a:cubicBezTo>
                    <a:cubicBezTo>
                      <a:pt x="131" y="1679"/>
                      <a:pt x="130" y="1678"/>
                      <a:pt x="129" y="1678"/>
                    </a:cubicBezTo>
                    <a:cubicBezTo>
                      <a:pt x="123" y="1677"/>
                      <a:pt x="119" y="1669"/>
                      <a:pt x="117" y="1663"/>
                    </a:cubicBezTo>
                    <a:cubicBezTo>
                      <a:pt x="115" y="1658"/>
                      <a:pt x="115" y="1658"/>
                      <a:pt x="115" y="1658"/>
                    </a:cubicBezTo>
                    <a:cubicBezTo>
                      <a:pt x="113" y="1651"/>
                      <a:pt x="112" y="1646"/>
                      <a:pt x="107" y="1640"/>
                    </a:cubicBezTo>
                    <a:cubicBezTo>
                      <a:pt x="102" y="1634"/>
                      <a:pt x="102" y="1634"/>
                      <a:pt x="102" y="1634"/>
                    </a:cubicBezTo>
                    <a:cubicBezTo>
                      <a:pt x="97" y="1628"/>
                      <a:pt x="92" y="1622"/>
                      <a:pt x="90" y="1614"/>
                    </a:cubicBezTo>
                    <a:cubicBezTo>
                      <a:pt x="89" y="1611"/>
                      <a:pt x="89" y="1611"/>
                      <a:pt x="89" y="1611"/>
                    </a:cubicBezTo>
                    <a:cubicBezTo>
                      <a:pt x="87" y="1605"/>
                      <a:pt x="86" y="1599"/>
                      <a:pt x="86" y="1594"/>
                    </a:cubicBezTo>
                    <a:cubicBezTo>
                      <a:pt x="86" y="1593"/>
                      <a:pt x="86" y="1593"/>
                      <a:pt x="86" y="1593"/>
                    </a:cubicBezTo>
                    <a:cubicBezTo>
                      <a:pt x="87" y="1584"/>
                      <a:pt x="88" y="1576"/>
                      <a:pt x="88" y="1573"/>
                    </a:cubicBezTo>
                    <a:cubicBezTo>
                      <a:pt x="88" y="1559"/>
                      <a:pt x="87" y="1546"/>
                      <a:pt x="86" y="1533"/>
                    </a:cubicBezTo>
                    <a:cubicBezTo>
                      <a:pt x="83" y="1513"/>
                      <a:pt x="81" y="1493"/>
                      <a:pt x="84" y="1472"/>
                    </a:cubicBezTo>
                    <a:cubicBezTo>
                      <a:pt x="87" y="1449"/>
                      <a:pt x="94" y="1426"/>
                      <a:pt x="100" y="1404"/>
                    </a:cubicBezTo>
                    <a:cubicBezTo>
                      <a:pt x="108" y="1377"/>
                      <a:pt x="111" y="1351"/>
                      <a:pt x="115" y="1324"/>
                    </a:cubicBezTo>
                    <a:cubicBezTo>
                      <a:pt x="117" y="1310"/>
                      <a:pt x="117" y="1310"/>
                      <a:pt x="117" y="1310"/>
                    </a:cubicBezTo>
                    <a:cubicBezTo>
                      <a:pt x="121" y="1274"/>
                      <a:pt x="129" y="1237"/>
                      <a:pt x="137" y="1203"/>
                    </a:cubicBezTo>
                    <a:cubicBezTo>
                      <a:pt x="144" y="1168"/>
                      <a:pt x="152" y="1132"/>
                      <a:pt x="157" y="1095"/>
                    </a:cubicBezTo>
                    <a:cubicBezTo>
                      <a:pt x="157" y="1100"/>
                      <a:pt x="157" y="1106"/>
                      <a:pt x="157" y="1111"/>
                    </a:cubicBezTo>
                    <a:cubicBezTo>
                      <a:pt x="158" y="1133"/>
                      <a:pt x="159" y="1156"/>
                      <a:pt x="155" y="1179"/>
                    </a:cubicBezTo>
                    <a:cubicBezTo>
                      <a:pt x="151" y="1205"/>
                      <a:pt x="150" y="1231"/>
                      <a:pt x="150" y="1257"/>
                    </a:cubicBezTo>
                    <a:cubicBezTo>
                      <a:pt x="149" y="1285"/>
                      <a:pt x="148" y="1313"/>
                      <a:pt x="143" y="1341"/>
                    </a:cubicBezTo>
                    <a:cubicBezTo>
                      <a:pt x="140" y="1360"/>
                      <a:pt x="135" y="1379"/>
                      <a:pt x="130" y="1399"/>
                    </a:cubicBezTo>
                    <a:cubicBezTo>
                      <a:pt x="118" y="1450"/>
                      <a:pt x="105" y="1503"/>
                      <a:pt x="111" y="1552"/>
                    </a:cubicBezTo>
                    <a:cubicBezTo>
                      <a:pt x="112" y="1555"/>
                      <a:pt x="112" y="1559"/>
                      <a:pt x="112" y="1564"/>
                    </a:cubicBezTo>
                    <a:cubicBezTo>
                      <a:pt x="111" y="1572"/>
                      <a:pt x="111" y="1579"/>
                      <a:pt x="113" y="1585"/>
                    </a:cubicBezTo>
                    <a:cubicBezTo>
                      <a:pt x="113" y="1591"/>
                      <a:pt x="115" y="1597"/>
                      <a:pt x="116" y="1603"/>
                    </a:cubicBezTo>
                    <a:cubicBezTo>
                      <a:pt x="117" y="1608"/>
                      <a:pt x="117" y="1608"/>
                      <a:pt x="117" y="1608"/>
                    </a:cubicBezTo>
                    <a:cubicBezTo>
                      <a:pt x="119" y="1616"/>
                      <a:pt x="119" y="1616"/>
                      <a:pt x="119" y="1616"/>
                    </a:cubicBezTo>
                    <a:cubicBezTo>
                      <a:pt x="120" y="1626"/>
                      <a:pt x="120" y="1626"/>
                      <a:pt x="120" y="1626"/>
                    </a:cubicBezTo>
                    <a:cubicBezTo>
                      <a:pt x="121" y="1631"/>
                      <a:pt x="124" y="1635"/>
                      <a:pt x="127" y="1639"/>
                    </a:cubicBezTo>
                    <a:cubicBezTo>
                      <a:pt x="128" y="1642"/>
                      <a:pt x="128" y="1642"/>
                      <a:pt x="128" y="1642"/>
                    </a:cubicBezTo>
                    <a:cubicBezTo>
                      <a:pt x="131" y="1646"/>
                      <a:pt x="132" y="1651"/>
                      <a:pt x="133" y="1655"/>
                    </a:cubicBezTo>
                    <a:cubicBezTo>
                      <a:pt x="133" y="1658"/>
                      <a:pt x="134" y="1662"/>
                      <a:pt x="135" y="1665"/>
                    </a:cubicBezTo>
                    <a:cubicBezTo>
                      <a:pt x="137" y="1670"/>
                      <a:pt x="143" y="1684"/>
                      <a:pt x="152" y="1684"/>
                    </a:cubicBezTo>
                    <a:cubicBezTo>
                      <a:pt x="152" y="1684"/>
                      <a:pt x="153" y="1683"/>
                      <a:pt x="153" y="1682"/>
                    </a:cubicBezTo>
                    <a:cubicBezTo>
                      <a:pt x="153" y="1682"/>
                      <a:pt x="152" y="1681"/>
                      <a:pt x="152" y="1681"/>
                    </a:cubicBezTo>
                    <a:cubicBezTo>
                      <a:pt x="145" y="1681"/>
                      <a:pt x="140" y="1668"/>
                      <a:pt x="138" y="1664"/>
                    </a:cubicBezTo>
                    <a:cubicBezTo>
                      <a:pt x="137" y="1661"/>
                      <a:pt x="136" y="1658"/>
                      <a:pt x="135" y="1655"/>
                    </a:cubicBezTo>
                    <a:cubicBezTo>
                      <a:pt x="135" y="1650"/>
                      <a:pt x="134" y="1645"/>
                      <a:pt x="131" y="1641"/>
                    </a:cubicBezTo>
                    <a:cubicBezTo>
                      <a:pt x="129" y="1638"/>
                      <a:pt x="129" y="1638"/>
                      <a:pt x="129" y="1638"/>
                    </a:cubicBezTo>
                    <a:cubicBezTo>
                      <a:pt x="127" y="1634"/>
                      <a:pt x="124" y="1630"/>
                      <a:pt x="123" y="1625"/>
                    </a:cubicBezTo>
                    <a:cubicBezTo>
                      <a:pt x="122" y="1616"/>
                      <a:pt x="122" y="1616"/>
                      <a:pt x="122" y="1616"/>
                    </a:cubicBezTo>
                    <a:cubicBezTo>
                      <a:pt x="120" y="1607"/>
                      <a:pt x="120" y="1607"/>
                      <a:pt x="120" y="1607"/>
                    </a:cubicBezTo>
                    <a:cubicBezTo>
                      <a:pt x="119" y="1603"/>
                      <a:pt x="119" y="1603"/>
                      <a:pt x="119" y="1603"/>
                    </a:cubicBezTo>
                    <a:cubicBezTo>
                      <a:pt x="118" y="1599"/>
                      <a:pt x="117" y="1595"/>
                      <a:pt x="117" y="1592"/>
                    </a:cubicBezTo>
                    <a:cubicBezTo>
                      <a:pt x="120" y="1596"/>
                      <a:pt x="125" y="1601"/>
                      <a:pt x="130" y="1605"/>
                    </a:cubicBezTo>
                    <a:cubicBezTo>
                      <a:pt x="133" y="1609"/>
                      <a:pt x="137" y="1613"/>
                      <a:pt x="140" y="1616"/>
                    </a:cubicBezTo>
                    <a:cubicBezTo>
                      <a:pt x="140" y="1616"/>
                      <a:pt x="140" y="1617"/>
                      <a:pt x="141" y="1617"/>
                    </a:cubicBezTo>
                    <a:cubicBezTo>
                      <a:pt x="140" y="1618"/>
                      <a:pt x="141" y="1619"/>
                      <a:pt x="141" y="1619"/>
                    </a:cubicBezTo>
                    <a:cubicBezTo>
                      <a:pt x="143" y="1620"/>
                      <a:pt x="143" y="1622"/>
                      <a:pt x="143" y="1625"/>
                    </a:cubicBezTo>
                    <a:cubicBezTo>
                      <a:pt x="144" y="1628"/>
                      <a:pt x="144" y="1628"/>
                      <a:pt x="144" y="1628"/>
                    </a:cubicBezTo>
                    <a:cubicBezTo>
                      <a:pt x="144" y="1631"/>
                      <a:pt x="144" y="1634"/>
                      <a:pt x="146" y="1637"/>
                    </a:cubicBezTo>
                    <a:cubicBezTo>
                      <a:pt x="148" y="1643"/>
                      <a:pt x="148" y="1643"/>
                      <a:pt x="148" y="1643"/>
                    </a:cubicBezTo>
                    <a:cubicBezTo>
                      <a:pt x="149" y="1647"/>
                      <a:pt x="150" y="1650"/>
                      <a:pt x="152" y="1654"/>
                    </a:cubicBezTo>
                    <a:cubicBezTo>
                      <a:pt x="155" y="1657"/>
                      <a:pt x="158" y="1660"/>
                      <a:pt x="161" y="1662"/>
                    </a:cubicBezTo>
                    <a:cubicBezTo>
                      <a:pt x="164" y="1664"/>
                      <a:pt x="166" y="1667"/>
                      <a:pt x="168" y="1669"/>
                    </a:cubicBezTo>
                    <a:cubicBezTo>
                      <a:pt x="169" y="1670"/>
                      <a:pt x="170" y="1670"/>
                      <a:pt x="171" y="1669"/>
                    </a:cubicBezTo>
                    <a:cubicBezTo>
                      <a:pt x="171" y="1669"/>
                      <a:pt x="171" y="1668"/>
                      <a:pt x="171" y="1667"/>
                    </a:cubicBezTo>
                    <a:cubicBezTo>
                      <a:pt x="169" y="1665"/>
                      <a:pt x="166" y="1662"/>
                      <a:pt x="163" y="1660"/>
                    </a:cubicBezTo>
                    <a:cubicBezTo>
                      <a:pt x="160" y="1658"/>
                      <a:pt x="157" y="1655"/>
                      <a:pt x="155" y="1652"/>
                    </a:cubicBezTo>
                    <a:cubicBezTo>
                      <a:pt x="153" y="1649"/>
                      <a:pt x="152" y="1646"/>
                      <a:pt x="151" y="1642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7" y="1633"/>
                      <a:pt x="147" y="1631"/>
                      <a:pt x="147" y="1628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58" y="1637"/>
                      <a:pt x="174" y="1651"/>
                      <a:pt x="186" y="1653"/>
                    </a:cubicBezTo>
                    <a:cubicBezTo>
                      <a:pt x="187" y="1653"/>
                      <a:pt x="188" y="1653"/>
                      <a:pt x="188" y="1652"/>
                    </a:cubicBezTo>
                    <a:cubicBezTo>
                      <a:pt x="188" y="1651"/>
                      <a:pt x="188" y="1650"/>
                      <a:pt x="187" y="1650"/>
                    </a:cubicBezTo>
                    <a:cubicBezTo>
                      <a:pt x="173" y="1647"/>
                      <a:pt x="152" y="1627"/>
                      <a:pt x="142" y="1614"/>
                    </a:cubicBezTo>
                    <a:cubicBezTo>
                      <a:pt x="139" y="1611"/>
                      <a:pt x="136" y="1607"/>
                      <a:pt x="132" y="1603"/>
                    </a:cubicBezTo>
                    <a:cubicBezTo>
                      <a:pt x="125" y="1597"/>
                      <a:pt x="119" y="1591"/>
                      <a:pt x="116" y="1585"/>
                    </a:cubicBezTo>
                    <a:cubicBezTo>
                      <a:pt x="116" y="1585"/>
                      <a:pt x="116" y="1584"/>
                      <a:pt x="116" y="1584"/>
                    </a:cubicBezTo>
                    <a:cubicBezTo>
                      <a:pt x="116" y="1584"/>
                      <a:pt x="116" y="1583"/>
                      <a:pt x="116" y="1583"/>
                    </a:cubicBezTo>
                    <a:cubicBezTo>
                      <a:pt x="116" y="1582"/>
                      <a:pt x="116" y="1582"/>
                      <a:pt x="115" y="1582"/>
                    </a:cubicBezTo>
                    <a:cubicBezTo>
                      <a:pt x="114" y="1577"/>
                      <a:pt x="114" y="1570"/>
                      <a:pt x="115" y="1564"/>
                    </a:cubicBezTo>
                    <a:cubicBezTo>
                      <a:pt x="115" y="1559"/>
                      <a:pt x="115" y="1555"/>
                      <a:pt x="114" y="1551"/>
                    </a:cubicBezTo>
                    <a:cubicBezTo>
                      <a:pt x="108" y="1503"/>
                      <a:pt x="121" y="1450"/>
                      <a:pt x="133" y="1399"/>
                    </a:cubicBezTo>
                    <a:cubicBezTo>
                      <a:pt x="138" y="1379"/>
                      <a:pt x="143" y="1360"/>
                      <a:pt x="146" y="1342"/>
                    </a:cubicBezTo>
                    <a:cubicBezTo>
                      <a:pt x="151" y="1314"/>
                      <a:pt x="152" y="1285"/>
                      <a:pt x="153" y="1257"/>
                    </a:cubicBezTo>
                    <a:cubicBezTo>
                      <a:pt x="153" y="1231"/>
                      <a:pt x="154" y="1205"/>
                      <a:pt x="158" y="1180"/>
                    </a:cubicBezTo>
                    <a:cubicBezTo>
                      <a:pt x="162" y="1156"/>
                      <a:pt x="161" y="1133"/>
                      <a:pt x="160" y="1111"/>
                    </a:cubicBezTo>
                    <a:cubicBezTo>
                      <a:pt x="160" y="1095"/>
                      <a:pt x="159" y="1079"/>
                      <a:pt x="160" y="1062"/>
                    </a:cubicBezTo>
                    <a:cubicBezTo>
                      <a:pt x="161" y="1058"/>
                      <a:pt x="161" y="1053"/>
                      <a:pt x="162" y="1049"/>
                    </a:cubicBezTo>
                    <a:cubicBezTo>
                      <a:pt x="162" y="1049"/>
                      <a:pt x="161" y="1048"/>
                      <a:pt x="161" y="1048"/>
                    </a:cubicBezTo>
                    <a:cubicBezTo>
                      <a:pt x="162" y="1026"/>
                      <a:pt x="162" y="1026"/>
                      <a:pt x="162" y="1026"/>
                    </a:cubicBezTo>
                    <a:cubicBezTo>
                      <a:pt x="164" y="996"/>
                      <a:pt x="165" y="962"/>
                      <a:pt x="172" y="923"/>
                    </a:cubicBezTo>
                    <a:cubicBezTo>
                      <a:pt x="173" y="914"/>
                      <a:pt x="174" y="906"/>
                      <a:pt x="175" y="898"/>
                    </a:cubicBezTo>
                    <a:cubicBezTo>
                      <a:pt x="177" y="885"/>
                      <a:pt x="179" y="871"/>
                      <a:pt x="179" y="851"/>
                    </a:cubicBezTo>
                    <a:cubicBezTo>
                      <a:pt x="181" y="855"/>
                      <a:pt x="181" y="855"/>
                      <a:pt x="181" y="855"/>
                    </a:cubicBezTo>
                    <a:cubicBezTo>
                      <a:pt x="188" y="868"/>
                      <a:pt x="191" y="874"/>
                      <a:pt x="192" y="887"/>
                    </a:cubicBezTo>
                    <a:cubicBezTo>
                      <a:pt x="192" y="888"/>
                      <a:pt x="193" y="889"/>
                      <a:pt x="194" y="889"/>
                    </a:cubicBezTo>
                    <a:cubicBezTo>
                      <a:pt x="195" y="888"/>
                      <a:pt x="195" y="888"/>
                      <a:pt x="195" y="887"/>
                    </a:cubicBezTo>
                    <a:cubicBezTo>
                      <a:pt x="194" y="873"/>
                      <a:pt x="190" y="866"/>
                      <a:pt x="184" y="854"/>
                    </a:cubicBezTo>
                    <a:cubicBezTo>
                      <a:pt x="179" y="845"/>
                      <a:pt x="179" y="845"/>
                      <a:pt x="179" y="845"/>
                    </a:cubicBezTo>
                    <a:cubicBezTo>
                      <a:pt x="179" y="833"/>
                      <a:pt x="180" y="824"/>
                      <a:pt x="182" y="813"/>
                    </a:cubicBezTo>
                    <a:cubicBezTo>
                      <a:pt x="184" y="795"/>
                      <a:pt x="186" y="772"/>
                      <a:pt x="186" y="731"/>
                    </a:cubicBezTo>
                    <a:cubicBezTo>
                      <a:pt x="185" y="699"/>
                      <a:pt x="181" y="665"/>
                      <a:pt x="175" y="632"/>
                    </a:cubicBezTo>
                    <a:cubicBezTo>
                      <a:pt x="181" y="648"/>
                      <a:pt x="187" y="664"/>
                      <a:pt x="195" y="677"/>
                    </a:cubicBezTo>
                    <a:cubicBezTo>
                      <a:pt x="200" y="685"/>
                      <a:pt x="201" y="692"/>
                      <a:pt x="202" y="700"/>
                    </a:cubicBezTo>
                    <a:cubicBezTo>
                      <a:pt x="203" y="706"/>
                      <a:pt x="204" y="713"/>
                      <a:pt x="207" y="720"/>
                    </a:cubicBezTo>
                    <a:cubicBezTo>
                      <a:pt x="211" y="728"/>
                      <a:pt x="211" y="728"/>
                      <a:pt x="211" y="728"/>
                    </a:cubicBezTo>
                    <a:cubicBezTo>
                      <a:pt x="217" y="739"/>
                      <a:pt x="222" y="749"/>
                      <a:pt x="222" y="763"/>
                    </a:cubicBezTo>
                    <a:cubicBezTo>
                      <a:pt x="222" y="764"/>
                      <a:pt x="222" y="764"/>
                      <a:pt x="223" y="764"/>
                    </a:cubicBezTo>
                    <a:cubicBezTo>
                      <a:pt x="224" y="764"/>
                      <a:pt x="225" y="764"/>
                      <a:pt x="225" y="763"/>
                    </a:cubicBezTo>
                    <a:cubicBezTo>
                      <a:pt x="225" y="748"/>
                      <a:pt x="220" y="737"/>
                      <a:pt x="214" y="726"/>
                    </a:cubicBezTo>
                    <a:cubicBezTo>
                      <a:pt x="210" y="719"/>
                      <a:pt x="210" y="719"/>
                      <a:pt x="210" y="719"/>
                    </a:cubicBezTo>
                    <a:cubicBezTo>
                      <a:pt x="207" y="712"/>
                      <a:pt x="206" y="706"/>
                      <a:pt x="205" y="699"/>
                    </a:cubicBezTo>
                    <a:cubicBezTo>
                      <a:pt x="204" y="693"/>
                      <a:pt x="203" y="686"/>
                      <a:pt x="200" y="679"/>
                    </a:cubicBezTo>
                    <a:cubicBezTo>
                      <a:pt x="203" y="681"/>
                      <a:pt x="203" y="681"/>
                      <a:pt x="203" y="681"/>
                    </a:cubicBezTo>
                    <a:cubicBezTo>
                      <a:pt x="206" y="683"/>
                      <a:pt x="209" y="685"/>
                      <a:pt x="212" y="687"/>
                    </a:cubicBezTo>
                    <a:cubicBezTo>
                      <a:pt x="214" y="690"/>
                      <a:pt x="216" y="693"/>
                      <a:pt x="218" y="696"/>
                    </a:cubicBezTo>
                    <a:cubicBezTo>
                      <a:pt x="221" y="701"/>
                      <a:pt x="224" y="707"/>
                      <a:pt x="231" y="710"/>
                    </a:cubicBezTo>
                    <a:cubicBezTo>
                      <a:pt x="232" y="710"/>
                      <a:pt x="232" y="709"/>
                      <a:pt x="233" y="709"/>
                    </a:cubicBezTo>
                    <a:cubicBezTo>
                      <a:pt x="233" y="708"/>
                      <a:pt x="233" y="707"/>
                      <a:pt x="232" y="707"/>
                    </a:cubicBezTo>
                    <a:cubicBezTo>
                      <a:pt x="226" y="705"/>
                      <a:pt x="223" y="700"/>
                      <a:pt x="220" y="694"/>
                    </a:cubicBezTo>
                    <a:cubicBezTo>
                      <a:pt x="218" y="691"/>
                      <a:pt x="216" y="688"/>
                      <a:pt x="214" y="685"/>
                    </a:cubicBezTo>
                    <a:cubicBezTo>
                      <a:pt x="211" y="683"/>
                      <a:pt x="208" y="680"/>
                      <a:pt x="204" y="678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7" y="673"/>
                      <a:pt x="197" y="673"/>
                      <a:pt x="197" y="673"/>
                    </a:cubicBezTo>
                    <a:cubicBezTo>
                      <a:pt x="187" y="659"/>
                      <a:pt x="181" y="641"/>
                      <a:pt x="176" y="62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69" y="594"/>
                      <a:pt x="165" y="576"/>
                      <a:pt x="162" y="560"/>
                    </a:cubicBezTo>
                    <a:cubicBezTo>
                      <a:pt x="158" y="540"/>
                      <a:pt x="154" y="523"/>
                      <a:pt x="152" y="510"/>
                    </a:cubicBezTo>
                    <a:cubicBezTo>
                      <a:pt x="151" y="488"/>
                      <a:pt x="149" y="471"/>
                      <a:pt x="147" y="453"/>
                    </a:cubicBezTo>
                    <a:cubicBezTo>
                      <a:pt x="146" y="443"/>
                      <a:pt x="145" y="432"/>
                      <a:pt x="144" y="421"/>
                    </a:cubicBezTo>
                    <a:cubicBezTo>
                      <a:pt x="144" y="420"/>
                      <a:pt x="144" y="420"/>
                      <a:pt x="144" y="419"/>
                    </a:cubicBezTo>
                    <a:cubicBezTo>
                      <a:pt x="144" y="418"/>
                      <a:pt x="143" y="416"/>
                      <a:pt x="143" y="414"/>
                    </a:cubicBezTo>
                    <a:cubicBezTo>
                      <a:pt x="143" y="410"/>
                      <a:pt x="142" y="406"/>
                      <a:pt x="142" y="402"/>
                    </a:cubicBezTo>
                    <a:cubicBezTo>
                      <a:pt x="140" y="355"/>
                      <a:pt x="131" y="286"/>
                      <a:pt x="106" y="230"/>
                    </a:cubicBezTo>
                    <a:cubicBezTo>
                      <a:pt x="106" y="229"/>
                      <a:pt x="88" y="172"/>
                      <a:pt x="82" y="153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94" y="159"/>
                      <a:pt x="109" y="167"/>
                      <a:pt x="119" y="177"/>
                    </a:cubicBezTo>
                    <a:cubicBezTo>
                      <a:pt x="131" y="192"/>
                      <a:pt x="142" y="209"/>
                      <a:pt x="150" y="227"/>
                    </a:cubicBezTo>
                    <a:cubicBezTo>
                      <a:pt x="171" y="261"/>
                      <a:pt x="181" y="291"/>
                      <a:pt x="185" y="323"/>
                    </a:cubicBezTo>
                    <a:cubicBezTo>
                      <a:pt x="186" y="331"/>
                      <a:pt x="186" y="331"/>
                      <a:pt x="186" y="331"/>
                    </a:cubicBezTo>
                    <a:cubicBezTo>
                      <a:pt x="189" y="344"/>
                      <a:pt x="191" y="355"/>
                      <a:pt x="193" y="366"/>
                    </a:cubicBezTo>
                    <a:cubicBezTo>
                      <a:pt x="193" y="366"/>
                      <a:pt x="193" y="367"/>
                      <a:pt x="193" y="367"/>
                    </a:cubicBezTo>
                    <a:cubicBezTo>
                      <a:pt x="197" y="384"/>
                      <a:pt x="197" y="400"/>
                      <a:pt x="193" y="416"/>
                    </a:cubicBezTo>
                    <a:cubicBezTo>
                      <a:pt x="191" y="424"/>
                      <a:pt x="189" y="431"/>
                      <a:pt x="187" y="438"/>
                    </a:cubicBezTo>
                    <a:cubicBezTo>
                      <a:pt x="182" y="453"/>
                      <a:pt x="182" y="453"/>
                      <a:pt x="182" y="453"/>
                    </a:cubicBezTo>
                    <a:cubicBezTo>
                      <a:pt x="180" y="459"/>
                      <a:pt x="180" y="465"/>
                      <a:pt x="180" y="471"/>
                    </a:cubicBezTo>
                    <a:cubicBezTo>
                      <a:pt x="180" y="476"/>
                      <a:pt x="180" y="482"/>
                      <a:pt x="179" y="487"/>
                    </a:cubicBezTo>
                    <a:cubicBezTo>
                      <a:pt x="179" y="488"/>
                      <a:pt x="180" y="488"/>
                      <a:pt x="180" y="489"/>
                    </a:cubicBezTo>
                    <a:cubicBezTo>
                      <a:pt x="181" y="489"/>
                      <a:pt x="182" y="488"/>
                      <a:pt x="182" y="487"/>
                    </a:cubicBezTo>
                    <a:cubicBezTo>
                      <a:pt x="183" y="482"/>
                      <a:pt x="183" y="476"/>
                      <a:pt x="183" y="471"/>
                    </a:cubicBezTo>
                    <a:cubicBezTo>
                      <a:pt x="183" y="465"/>
                      <a:pt x="183" y="459"/>
                      <a:pt x="185" y="454"/>
                    </a:cubicBezTo>
                    <a:cubicBezTo>
                      <a:pt x="189" y="439"/>
                      <a:pt x="189" y="439"/>
                      <a:pt x="189" y="439"/>
                    </a:cubicBezTo>
                    <a:cubicBezTo>
                      <a:pt x="192" y="432"/>
                      <a:pt x="194" y="424"/>
                      <a:pt x="196" y="417"/>
                    </a:cubicBezTo>
                    <a:cubicBezTo>
                      <a:pt x="197" y="411"/>
                      <a:pt x="198" y="406"/>
                      <a:pt x="198" y="400"/>
                    </a:cubicBezTo>
                    <a:cubicBezTo>
                      <a:pt x="202" y="425"/>
                      <a:pt x="203" y="450"/>
                      <a:pt x="202" y="480"/>
                    </a:cubicBezTo>
                    <a:cubicBezTo>
                      <a:pt x="200" y="530"/>
                      <a:pt x="201" y="538"/>
                      <a:pt x="208" y="571"/>
                    </a:cubicBezTo>
                    <a:cubicBezTo>
                      <a:pt x="213" y="592"/>
                      <a:pt x="213" y="592"/>
                      <a:pt x="213" y="592"/>
                    </a:cubicBezTo>
                    <a:cubicBezTo>
                      <a:pt x="213" y="593"/>
                      <a:pt x="214" y="594"/>
                      <a:pt x="214" y="594"/>
                    </a:cubicBezTo>
                    <a:cubicBezTo>
                      <a:pt x="215" y="593"/>
                      <a:pt x="216" y="593"/>
                      <a:pt x="216" y="592"/>
                    </a:cubicBezTo>
                    <a:cubicBezTo>
                      <a:pt x="211" y="571"/>
                      <a:pt x="211" y="571"/>
                      <a:pt x="211" y="571"/>
                    </a:cubicBezTo>
                    <a:cubicBezTo>
                      <a:pt x="204" y="537"/>
                      <a:pt x="203" y="530"/>
                      <a:pt x="205" y="480"/>
                    </a:cubicBezTo>
                    <a:cubicBezTo>
                      <a:pt x="207" y="424"/>
                      <a:pt x="200" y="387"/>
                      <a:pt x="189" y="331"/>
                    </a:cubicBezTo>
                    <a:cubicBezTo>
                      <a:pt x="189" y="331"/>
                      <a:pt x="188" y="322"/>
                      <a:pt x="188" y="323"/>
                    </a:cubicBezTo>
                    <a:cubicBezTo>
                      <a:pt x="184" y="290"/>
                      <a:pt x="173" y="260"/>
                      <a:pt x="153" y="225"/>
                    </a:cubicBezTo>
                    <a:cubicBezTo>
                      <a:pt x="148" y="214"/>
                      <a:pt x="142" y="204"/>
                      <a:pt x="135" y="194"/>
                    </a:cubicBezTo>
                    <a:cubicBezTo>
                      <a:pt x="136" y="194"/>
                      <a:pt x="136" y="193"/>
                      <a:pt x="135" y="193"/>
                    </a:cubicBezTo>
                    <a:cubicBezTo>
                      <a:pt x="132" y="187"/>
                      <a:pt x="130" y="178"/>
                      <a:pt x="127" y="170"/>
                    </a:cubicBezTo>
                    <a:cubicBezTo>
                      <a:pt x="125" y="162"/>
                      <a:pt x="123" y="153"/>
                      <a:pt x="119" y="147"/>
                    </a:cubicBezTo>
                    <a:cubicBezTo>
                      <a:pt x="113" y="136"/>
                      <a:pt x="105" y="129"/>
                      <a:pt x="97" y="121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0" y="114"/>
                      <a:pt x="89" y="113"/>
                      <a:pt x="88" y="112"/>
                    </a:cubicBezTo>
                    <a:cubicBezTo>
                      <a:pt x="87" y="109"/>
                      <a:pt x="86" y="107"/>
                      <a:pt x="86" y="104"/>
                    </a:cubicBezTo>
                    <a:cubicBezTo>
                      <a:pt x="86" y="100"/>
                      <a:pt x="86" y="95"/>
                      <a:pt x="87" y="90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4"/>
                      <a:pt x="88" y="81"/>
                      <a:pt x="88" y="77"/>
                    </a:cubicBezTo>
                    <a:cubicBezTo>
                      <a:pt x="97" y="89"/>
                      <a:pt x="109" y="103"/>
                      <a:pt x="127" y="110"/>
                    </a:cubicBezTo>
                    <a:cubicBezTo>
                      <a:pt x="128" y="110"/>
                      <a:pt x="130" y="111"/>
                      <a:pt x="131" y="111"/>
                    </a:cubicBezTo>
                    <a:cubicBezTo>
                      <a:pt x="141" y="122"/>
                      <a:pt x="145" y="130"/>
                      <a:pt x="150" y="142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1"/>
                      <a:pt x="155" y="151"/>
                      <a:pt x="156" y="151"/>
                    </a:cubicBezTo>
                    <a:cubicBezTo>
                      <a:pt x="157" y="150"/>
                      <a:pt x="157" y="150"/>
                      <a:pt x="157" y="149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49" y="131"/>
                      <a:pt x="145" y="123"/>
                      <a:pt x="138" y="115"/>
                    </a:cubicBezTo>
                    <a:cubicBezTo>
                      <a:pt x="157" y="124"/>
                      <a:pt x="163" y="136"/>
                      <a:pt x="169" y="146"/>
                    </a:cubicBezTo>
                    <a:cubicBezTo>
                      <a:pt x="169" y="147"/>
                      <a:pt x="170" y="147"/>
                      <a:pt x="171" y="147"/>
                    </a:cubicBezTo>
                    <a:cubicBezTo>
                      <a:pt x="171" y="146"/>
                      <a:pt x="172" y="145"/>
                      <a:pt x="171" y="144"/>
                    </a:cubicBezTo>
                    <a:cubicBezTo>
                      <a:pt x="165" y="133"/>
                      <a:pt x="157" y="119"/>
                      <a:pt x="133" y="109"/>
                    </a:cubicBezTo>
                    <a:cubicBezTo>
                      <a:pt x="133" y="109"/>
                      <a:pt x="133" y="108"/>
                      <a:pt x="132" y="108"/>
                    </a:cubicBezTo>
                    <a:cubicBezTo>
                      <a:pt x="132" y="108"/>
                      <a:pt x="132" y="108"/>
                      <a:pt x="131" y="108"/>
                    </a:cubicBezTo>
                    <a:cubicBezTo>
                      <a:pt x="130" y="108"/>
                      <a:pt x="129" y="107"/>
                      <a:pt x="128" y="107"/>
                    </a:cubicBezTo>
                    <a:cubicBezTo>
                      <a:pt x="107" y="99"/>
                      <a:pt x="94" y="81"/>
                      <a:pt x="85" y="68"/>
                    </a:cubicBezTo>
                    <a:cubicBezTo>
                      <a:pt x="82" y="64"/>
                      <a:pt x="79" y="60"/>
                      <a:pt x="77" y="58"/>
                    </a:cubicBezTo>
                    <a:cubicBezTo>
                      <a:pt x="70" y="48"/>
                      <a:pt x="70" y="37"/>
                      <a:pt x="70" y="28"/>
                    </a:cubicBezTo>
                    <a:cubicBezTo>
                      <a:pt x="69" y="18"/>
                      <a:pt x="69" y="8"/>
                      <a:pt x="62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6" y="9"/>
                      <a:pt x="66" y="18"/>
                      <a:pt x="67" y="28"/>
                    </a:cubicBezTo>
                    <a:cubicBezTo>
                      <a:pt x="67" y="35"/>
                      <a:pt x="67" y="43"/>
                      <a:pt x="70" y="52"/>
                    </a:cubicBezTo>
                    <a:cubicBezTo>
                      <a:pt x="62" y="44"/>
                      <a:pt x="51" y="36"/>
                      <a:pt x="41" y="29"/>
                    </a:cubicBezTo>
                    <a:cubicBezTo>
                      <a:pt x="27" y="19"/>
                      <a:pt x="13" y="9"/>
                      <a:pt x="9" y="2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11" y="11"/>
                      <a:pt x="25" y="21"/>
                      <a:pt x="39" y="31"/>
                    </a:cubicBezTo>
                    <a:cubicBezTo>
                      <a:pt x="52" y="41"/>
                      <a:pt x="65" y="5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7" y="62"/>
                      <a:pt x="79" y="66"/>
                      <a:pt x="82" y="70"/>
                    </a:cubicBezTo>
                    <a:cubicBezTo>
                      <a:pt x="83" y="71"/>
                      <a:pt x="84" y="72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8"/>
                      <a:pt x="85" y="82"/>
                      <a:pt x="84" y="86"/>
                    </a:cubicBezTo>
                    <a:cubicBezTo>
                      <a:pt x="82" y="85"/>
                      <a:pt x="78" y="83"/>
                      <a:pt x="73" y="81"/>
                    </a:cubicBezTo>
                    <a:cubicBezTo>
                      <a:pt x="67" y="78"/>
                      <a:pt x="58" y="75"/>
                      <a:pt x="51" y="70"/>
                    </a:cubicBezTo>
                    <a:cubicBezTo>
                      <a:pt x="42" y="66"/>
                      <a:pt x="12" y="44"/>
                      <a:pt x="10" y="37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8" y="36"/>
                      <a:pt x="7" y="37"/>
                      <a:pt x="7" y="38"/>
                    </a:cubicBezTo>
                    <a:cubicBezTo>
                      <a:pt x="9" y="47"/>
                      <a:pt x="43" y="70"/>
                      <a:pt x="49" y="73"/>
                    </a:cubicBezTo>
                    <a:cubicBezTo>
                      <a:pt x="51" y="74"/>
                      <a:pt x="52" y="75"/>
                      <a:pt x="54" y="76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72" y="98"/>
                      <a:pt x="78" y="106"/>
                      <a:pt x="86" y="113"/>
                    </a:cubicBezTo>
                    <a:cubicBezTo>
                      <a:pt x="87" y="117"/>
                      <a:pt x="89" y="120"/>
                      <a:pt x="91" y="123"/>
                    </a:cubicBezTo>
                    <a:cubicBezTo>
                      <a:pt x="95" y="132"/>
                      <a:pt x="99" y="140"/>
                      <a:pt x="97" y="148"/>
                    </a:cubicBezTo>
                    <a:cubicBezTo>
                      <a:pt x="87" y="138"/>
                      <a:pt x="77" y="129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7" y="121"/>
                    </a:cubicBezTo>
                    <a:cubicBezTo>
                      <a:pt x="54" y="110"/>
                      <a:pt x="43" y="101"/>
                      <a:pt x="35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23" y="87"/>
                      <a:pt x="7" y="66"/>
                      <a:pt x="7" y="66"/>
                    </a:cubicBezTo>
                    <a:cubicBezTo>
                      <a:pt x="7" y="65"/>
                      <a:pt x="6" y="65"/>
                      <a:pt x="5" y="66"/>
                    </a:cubicBezTo>
                    <a:cubicBezTo>
                      <a:pt x="4" y="66"/>
                      <a:pt x="4" y="67"/>
                      <a:pt x="5" y="68"/>
                    </a:cubicBezTo>
                    <a:cubicBezTo>
                      <a:pt x="5" y="69"/>
                      <a:pt x="21" y="89"/>
                      <a:pt x="32" y="97"/>
                    </a:cubicBezTo>
                    <a:cubicBezTo>
                      <a:pt x="38" y="104"/>
                      <a:pt x="43" y="118"/>
                      <a:pt x="47" y="135"/>
                    </a:cubicBezTo>
                    <a:cubicBezTo>
                      <a:pt x="47" y="135"/>
                      <a:pt x="46" y="135"/>
                      <a:pt x="46" y="135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15" y="116"/>
                      <a:pt x="5" y="108"/>
                      <a:pt x="4" y="95"/>
                    </a:cubicBezTo>
                    <a:cubicBezTo>
                      <a:pt x="3" y="94"/>
                      <a:pt x="3" y="93"/>
                      <a:pt x="2" y="93"/>
                    </a:cubicBezTo>
                    <a:cubicBezTo>
                      <a:pt x="1" y="93"/>
                      <a:pt x="0" y="94"/>
                      <a:pt x="1" y="95"/>
                    </a:cubicBezTo>
                    <a:cubicBezTo>
                      <a:pt x="2" y="109"/>
                      <a:pt x="13" y="118"/>
                      <a:pt x="23" y="126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42" y="142"/>
                      <a:pt x="50" y="156"/>
                      <a:pt x="54" y="168"/>
                    </a:cubicBezTo>
                    <a:cubicBezTo>
                      <a:pt x="54" y="171"/>
                      <a:pt x="55" y="174"/>
                      <a:pt x="55" y="177"/>
                    </a:cubicBezTo>
                    <a:cubicBezTo>
                      <a:pt x="55" y="176"/>
                      <a:pt x="54" y="176"/>
                      <a:pt x="53" y="176"/>
                    </a:cubicBezTo>
                    <a:cubicBezTo>
                      <a:pt x="47" y="173"/>
                      <a:pt x="39" y="171"/>
                      <a:pt x="34" y="171"/>
                    </a:cubicBezTo>
                    <a:cubicBezTo>
                      <a:pt x="34" y="171"/>
                      <a:pt x="34" y="171"/>
                      <a:pt x="33" y="171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14" y="154"/>
                      <a:pt x="7" y="149"/>
                      <a:pt x="6" y="136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3" y="135"/>
                      <a:pt x="3" y="136"/>
                    </a:cubicBezTo>
                    <a:cubicBezTo>
                      <a:pt x="4" y="150"/>
                      <a:pt x="12" y="156"/>
                      <a:pt x="21" y="164"/>
                    </a:cubicBezTo>
                    <a:cubicBezTo>
                      <a:pt x="21" y="164"/>
                      <a:pt x="32" y="173"/>
                      <a:pt x="32" y="173"/>
                    </a:cubicBezTo>
                    <a:cubicBezTo>
                      <a:pt x="32" y="174"/>
                      <a:pt x="32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5" y="180"/>
                      <a:pt x="39" y="194"/>
                      <a:pt x="44" y="212"/>
                    </a:cubicBezTo>
                    <a:cubicBezTo>
                      <a:pt x="32" y="198"/>
                      <a:pt x="6" y="178"/>
                      <a:pt x="6" y="178"/>
                    </a:cubicBezTo>
                    <a:cubicBezTo>
                      <a:pt x="5" y="177"/>
                      <a:pt x="4" y="177"/>
                      <a:pt x="3" y="178"/>
                    </a:cubicBezTo>
                    <a:cubicBezTo>
                      <a:pt x="3" y="179"/>
                      <a:pt x="3" y="179"/>
                      <a:pt x="4" y="180"/>
                    </a:cubicBezTo>
                    <a:cubicBezTo>
                      <a:pt x="9" y="184"/>
                      <a:pt x="18" y="191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36" y="210"/>
                      <a:pt x="46" y="230"/>
                      <a:pt x="51" y="247"/>
                    </a:cubicBezTo>
                    <a:cubicBezTo>
                      <a:pt x="36" y="233"/>
                      <a:pt x="18" y="218"/>
                      <a:pt x="8" y="212"/>
                    </a:cubicBezTo>
                    <a:cubicBezTo>
                      <a:pt x="7" y="212"/>
                      <a:pt x="7" y="212"/>
                      <a:pt x="6" y="213"/>
                    </a:cubicBezTo>
                    <a:cubicBezTo>
                      <a:pt x="6" y="213"/>
                      <a:pt x="6" y="214"/>
                      <a:pt x="7" y="215"/>
                    </a:cubicBezTo>
                    <a:cubicBezTo>
                      <a:pt x="12" y="218"/>
                      <a:pt x="19" y="223"/>
                      <a:pt x="26" y="229"/>
                    </a:cubicBezTo>
                    <a:cubicBezTo>
                      <a:pt x="26" y="229"/>
                      <a:pt x="26" y="230"/>
                      <a:pt x="26" y="230"/>
                    </a:cubicBezTo>
                    <a:cubicBezTo>
                      <a:pt x="28" y="237"/>
                      <a:pt x="33" y="244"/>
                      <a:pt x="39" y="253"/>
                    </a:cubicBezTo>
                    <a:cubicBezTo>
                      <a:pt x="46" y="263"/>
                      <a:pt x="53" y="274"/>
                      <a:pt x="55" y="284"/>
                    </a:cubicBezTo>
                    <a:cubicBezTo>
                      <a:pt x="40" y="272"/>
                      <a:pt x="16" y="252"/>
                      <a:pt x="6" y="233"/>
                    </a:cubicBezTo>
                    <a:cubicBezTo>
                      <a:pt x="6" y="232"/>
                      <a:pt x="5" y="232"/>
                      <a:pt x="4" y="232"/>
                    </a:cubicBezTo>
                    <a:cubicBezTo>
                      <a:pt x="3" y="232"/>
                      <a:pt x="3" y="233"/>
                      <a:pt x="3" y="234"/>
                    </a:cubicBezTo>
                    <a:close/>
                    <a:moveTo>
                      <a:pt x="84" y="90"/>
                    </a:moveTo>
                    <a:cubicBezTo>
                      <a:pt x="83" y="95"/>
                      <a:pt x="83" y="100"/>
                      <a:pt x="83" y="105"/>
                    </a:cubicBezTo>
                    <a:cubicBezTo>
                      <a:pt x="83" y="105"/>
                      <a:pt x="83" y="106"/>
                      <a:pt x="83" y="107"/>
                    </a:cubicBezTo>
                    <a:cubicBezTo>
                      <a:pt x="78" y="101"/>
                      <a:pt x="73" y="95"/>
                      <a:pt x="68" y="8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5" y="81"/>
                      <a:pt x="69" y="83"/>
                      <a:pt x="72" y="84"/>
                    </a:cubicBezTo>
                    <a:cubicBezTo>
                      <a:pt x="77" y="86"/>
                      <a:pt x="81" y="88"/>
                      <a:pt x="84" y="90"/>
                    </a:cubicBezTo>
                    <a:close/>
                    <a:moveTo>
                      <a:pt x="63" y="1449"/>
                    </a:moveTo>
                    <a:cubicBezTo>
                      <a:pt x="70" y="1416"/>
                      <a:pt x="78" y="1378"/>
                      <a:pt x="83" y="1342"/>
                    </a:cubicBezTo>
                    <a:cubicBezTo>
                      <a:pt x="94" y="1265"/>
                      <a:pt x="100" y="1144"/>
                      <a:pt x="101" y="1077"/>
                    </a:cubicBezTo>
                    <a:cubicBezTo>
                      <a:pt x="102" y="1038"/>
                      <a:pt x="109" y="992"/>
                      <a:pt x="116" y="946"/>
                    </a:cubicBezTo>
                    <a:cubicBezTo>
                      <a:pt x="122" y="907"/>
                      <a:pt x="132" y="836"/>
                      <a:pt x="131" y="822"/>
                    </a:cubicBezTo>
                    <a:cubicBezTo>
                      <a:pt x="132" y="799"/>
                      <a:pt x="135" y="774"/>
                      <a:pt x="139" y="745"/>
                    </a:cubicBezTo>
                    <a:cubicBezTo>
                      <a:pt x="144" y="703"/>
                      <a:pt x="151" y="654"/>
                      <a:pt x="153" y="596"/>
                    </a:cubicBezTo>
                    <a:cubicBezTo>
                      <a:pt x="154" y="572"/>
                      <a:pt x="152" y="551"/>
                      <a:pt x="152" y="533"/>
                    </a:cubicBezTo>
                    <a:cubicBezTo>
                      <a:pt x="153" y="542"/>
                      <a:pt x="155" y="551"/>
                      <a:pt x="157" y="561"/>
                    </a:cubicBezTo>
                    <a:cubicBezTo>
                      <a:pt x="167" y="608"/>
                      <a:pt x="180" y="672"/>
                      <a:pt x="181" y="730"/>
                    </a:cubicBezTo>
                    <a:cubicBezTo>
                      <a:pt x="181" y="770"/>
                      <a:pt x="181" y="794"/>
                      <a:pt x="179" y="813"/>
                    </a:cubicBezTo>
                    <a:cubicBezTo>
                      <a:pt x="178" y="824"/>
                      <a:pt x="176" y="833"/>
                      <a:pt x="176" y="844"/>
                    </a:cubicBezTo>
                    <a:cubicBezTo>
                      <a:pt x="176" y="845"/>
                      <a:pt x="176" y="845"/>
                      <a:pt x="176" y="845"/>
                    </a:cubicBezTo>
                    <a:cubicBezTo>
                      <a:pt x="176" y="847"/>
                      <a:pt x="176" y="848"/>
                      <a:pt x="176" y="850"/>
                    </a:cubicBezTo>
                    <a:cubicBezTo>
                      <a:pt x="176" y="871"/>
                      <a:pt x="174" y="884"/>
                      <a:pt x="172" y="897"/>
                    </a:cubicBezTo>
                    <a:cubicBezTo>
                      <a:pt x="171" y="906"/>
                      <a:pt x="170" y="913"/>
                      <a:pt x="169" y="923"/>
                    </a:cubicBezTo>
                    <a:cubicBezTo>
                      <a:pt x="162" y="962"/>
                      <a:pt x="161" y="996"/>
                      <a:pt x="159" y="1026"/>
                    </a:cubicBezTo>
                    <a:cubicBezTo>
                      <a:pt x="158" y="1059"/>
                      <a:pt x="158" y="1059"/>
                      <a:pt x="158" y="1059"/>
                    </a:cubicBezTo>
                    <a:cubicBezTo>
                      <a:pt x="158" y="1060"/>
                      <a:pt x="158" y="1061"/>
                      <a:pt x="158" y="1062"/>
                    </a:cubicBezTo>
                    <a:cubicBezTo>
                      <a:pt x="154" y="1110"/>
                      <a:pt x="144" y="1157"/>
                      <a:pt x="134" y="1202"/>
                    </a:cubicBezTo>
                    <a:cubicBezTo>
                      <a:pt x="126" y="1237"/>
                      <a:pt x="119" y="1273"/>
                      <a:pt x="114" y="1310"/>
                    </a:cubicBezTo>
                    <a:cubicBezTo>
                      <a:pt x="112" y="1324"/>
                      <a:pt x="112" y="1324"/>
                      <a:pt x="112" y="1324"/>
                    </a:cubicBezTo>
                    <a:cubicBezTo>
                      <a:pt x="108" y="1351"/>
                      <a:pt x="105" y="1376"/>
                      <a:pt x="97" y="1403"/>
                    </a:cubicBezTo>
                    <a:cubicBezTo>
                      <a:pt x="91" y="1425"/>
                      <a:pt x="84" y="1449"/>
                      <a:pt x="81" y="1472"/>
                    </a:cubicBezTo>
                    <a:cubicBezTo>
                      <a:pt x="78" y="1493"/>
                      <a:pt x="80" y="1514"/>
                      <a:pt x="83" y="1533"/>
                    </a:cubicBezTo>
                    <a:cubicBezTo>
                      <a:pt x="84" y="1546"/>
                      <a:pt x="85" y="1560"/>
                      <a:pt x="85" y="1573"/>
                    </a:cubicBezTo>
                    <a:cubicBezTo>
                      <a:pt x="85" y="1576"/>
                      <a:pt x="84" y="1584"/>
                      <a:pt x="83" y="1593"/>
                    </a:cubicBezTo>
                    <a:cubicBezTo>
                      <a:pt x="79" y="1619"/>
                      <a:pt x="76" y="1643"/>
                      <a:pt x="78" y="1656"/>
                    </a:cubicBezTo>
                    <a:cubicBezTo>
                      <a:pt x="61" y="1632"/>
                      <a:pt x="54" y="1596"/>
                      <a:pt x="50" y="1570"/>
                    </a:cubicBezTo>
                    <a:cubicBezTo>
                      <a:pt x="51" y="1570"/>
                      <a:pt x="51" y="1569"/>
                      <a:pt x="50" y="1569"/>
                    </a:cubicBezTo>
                    <a:cubicBezTo>
                      <a:pt x="49" y="1560"/>
                      <a:pt x="49" y="1553"/>
                      <a:pt x="48" y="1548"/>
                    </a:cubicBezTo>
                    <a:cubicBezTo>
                      <a:pt x="48" y="1545"/>
                      <a:pt x="48" y="1545"/>
                      <a:pt x="48" y="1545"/>
                    </a:cubicBezTo>
                    <a:cubicBezTo>
                      <a:pt x="48" y="1542"/>
                      <a:pt x="48" y="1537"/>
                      <a:pt x="49" y="1531"/>
                    </a:cubicBezTo>
                    <a:cubicBezTo>
                      <a:pt x="50" y="1530"/>
                      <a:pt x="52" y="1513"/>
                      <a:pt x="53" y="1503"/>
                    </a:cubicBezTo>
                    <a:cubicBezTo>
                      <a:pt x="55" y="1488"/>
                      <a:pt x="58" y="1469"/>
                      <a:pt x="63" y="1449"/>
                    </a:cubicBezTo>
                    <a:close/>
                    <a:moveTo>
                      <a:pt x="139" y="479"/>
                    </a:moveTo>
                    <a:cubicBezTo>
                      <a:pt x="140" y="477"/>
                      <a:pt x="141" y="474"/>
                      <a:pt x="141" y="471"/>
                    </a:cubicBezTo>
                    <a:cubicBezTo>
                      <a:pt x="144" y="501"/>
                      <a:pt x="147" y="536"/>
                      <a:pt x="145" y="596"/>
                    </a:cubicBezTo>
                    <a:cubicBezTo>
                      <a:pt x="143" y="653"/>
                      <a:pt x="136" y="702"/>
                      <a:pt x="131" y="744"/>
                    </a:cubicBezTo>
                    <a:cubicBezTo>
                      <a:pt x="127" y="780"/>
                      <a:pt x="123" y="811"/>
                      <a:pt x="122" y="839"/>
                    </a:cubicBezTo>
                    <a:cubicBezTo>
                      <a:pt x="122" y="840"/>
                      <a:pt x="116" y="906"/>
                      <a:pt x="110" y="945"/>
                    </a:cubicBezTo>
                    <a:cubicBezTo>
                      <a:pt x="103" y="991"/>
                      <a:pt x="96" y="1038"/>
                      <a:pt x="95" y="1077"/>
                    </a:cubicBezTo>
                    <a:cubicBezTo>
                      <a:pt x="94" y="1143"/>
                      <a:pt x="90" y="1266"/>
                      <a:pt x="79" y="1342"/>
                    </a:cubicBezTo>
                    <a:cubicBezTo>
                      <a:pt x="75" y="1374"/>
                      <a:pt x="68" y="1406"/>
                      <a:pt x="62" y="1436"/>
                    </a:cubicBezTo>
                    <a:cubicBezTo>
                      <a:pt x="63" y="1421"/>
                      <a:pt x="64" y="1407"/>
                      <a:pt x="64" y="1396"/>
                    </a:cubicBezTo>
                    <a:cubicBezTo>
                      <a:pt x="63" y="1380"/>
                      <a:pt x="60" y="1355"/>
                      <a:pt x="56" y="1328"/>
                    </a:cubicBezTo>
                    <a:cubicBezTo>
                      <a:pt x="52" y="1296"/>
                      <a:pt x="47" y="1262"/>
                      <a:pt x="47" y="1239"/>
                    </a:cubicBezTo>
                    <a:cubicBezTo>
                      <a:pt x="46" y="1222"/>
                      <a:pt x="46" y="1222"/>
                      <a:pt x="46" y="1222"/>
                    </a:cubicBezTo>
                    <a:cubicBezTo>
                      <a:pt x="46" y="1209"/>
                      <a:pt x="46" y="1209"/>
                      <a:pt x="46" y="1209"/>
                    </a:cubicBezTo>
                    <a:cubicBezTo>
                      <a:pt x="44" y="1184"/>
                      <a:pt x="44" y="1182"/>
                      <a:pt x="53" y="1142"/>
                    </a:cubicBezTo>
                    <a:cubicBezTo>
                      <a:pt x="56" y="1127"/>
                      <a:pt x="56" y="1127"/>
                      <a:pt x="56" y="1127"/>
                    </a:cubicBezTo>
                    <a:cubicBezTo>
                      <a:pt x="56" y="1131"/>
                      <a:pt x="55" y="1134"/>
                      <a:pt x="55" y="1138"/>
                    </a:cubicBezTo>
                    <a:cubicBezTo>
                      <a:pt x="54" y="1152"/>
                      <a:pt x="52" y="1167"/>
                      <a:pt x="54" y="1176"/>
                    </a:cubicBezTo>
                    <a:cubicBezTo>
                      <a:pt x="58" y="1188"/>
                      <a:pt x="58" y="1188"/>
                      <a:pt x="58" y="1188"/>
                    </a:cubicBezTo>
                    <a:cubicBezTo>
                      <a:pt x="60" y="1196"/>
                      <a:pt x="63" y="1205"/>
                      <a:pt x="63" y="1208"/>
                    </a:cubicBezTo>
                    <a:cubicBezTo>
                      <a:pt x="64" y="1215"/>
                      <a:pt x="64" y="1222"/>
                      <a:pt x="65" y="1228"/>
                    </a:cubicBezTo>
                    <a:cubicBezTo>
                      <a:pt x="65" y="1234"/>
                      <a:pt x="66" y="1239"/>
                      <a:pt x="65" y="1245"/>
                    </a:cubicBezTo>
                    <a:cubicBezTo>
                      <a:pt x="64" y="1249"/>
                      <a:pt x="66" y="1253"/>
                      <a:pt x="66" y="1256"/>
                    </a:cubicBezTo>
                    <a:cubicBezTo>
                      <a:pt x="66" y="1263"/>
                      <a:pt x="69" y="1263"/>
                      <a:pt x="69" y="1256"/>
                    </a:cubicBezTo>
                    <a:cubicBezTo>
                      <a:pt x="69" y="1252"/>
                      <a:pt x="67" y="1250"/>
                      <a:pt x="68" y="1246"/>
                    </a:cubicBezTo>
                    <a:cubicBezTo>
                      <a:pt x="69" y="1239"/>
                      <a:pt x="68" y="1234"/>
                      <a:pt x="68" y="1228"/>
                    </a:cubicBezTo>
                    <a:cubicBezTo>
                      <a:pt x="67" y="1221"/>
                      <a:pt x="67" y="1215"/>
                      <a:pt x="66" y="1208"/>
                    </a:cubicBezTo>
                    <a:cubicBezTo>
                      <a:pt x="66" y="1205"/>
                      <a:pt x="64" y="1196"/>
                      <a:pt x="61" y="1187"/>
                    </a:cubicBezTo>
                    <a:cubicBezTo>
                      <a:pt x="57" y="1175"/>
                      <a:pt x="57" y="1175"/>
                      <a:pt x="57" y="1175"/>
                    </a:cubicBezTo>
                    <a:cubicBezTo>
                      <a:pt x="55" y="1167"/>
                      <a:pt x="57" y="1152"/>
                      <a:pt x="58" y="1138"/>
                    </a:cubicBezTo>
                    <a:cubicBezTo>
                      <a:pt x="59" y="1130"/>
                      <a:pt x="60" y="1122"/>
                      <a:pt x="60" y="1116"/>
                    </a:cubicBezTo>
                    <a:cubicBezTo>
                      <a:pt x="60" y="1116"/>
                      <a:pt x="59" y="1115"/>
                      <a:pt x="59" y="1115"/>
                    </a:cubicBezTo>
                    <a:cubicBezTo>
                      <a:pt x="59" y="1115"/>
                      <a:pt x="59" y="1114"/>
                      <a:pt x="59" y="1114"/>
                    </a:cubicBezTo>
                    <a:cubicBezTo>
                      <a:pt x="68" y="1077"/>
                      <a:pt x="78" y="1038"/>
                      <a:pt x="63" y="980"/>
                    </a:cubicBezTo>
                    <a:cubicBezTo>
                      <a:pt x="51" y="928"/>
                      <a:pt x="61" y="878"/>
                      <a:pt x="72" y="841"/>
                    </a:cubicBezTo>
                    <a:cubicBezTo>
                      <a:pt x="72" y="840"/>
                      <a:pt x="72" y="840"/>
                      <a:pt x="73" y="840"/>
                    </a:cubicBezTo>
                    <a:cubicBezTo>
                      <a:pt x="72" y="844"/>
                      <a:pt x="71" y="849"/>
                      <a:pt x="70" y="853"/>
                    </a:cubicBezTo>
                    <a:cubicBezTo>
                      <a:pt x="68" y="864"/>
                      <a:pt x="68" y="864"/>
                      <a:pt x="68" y="864"/>
                    </a:cubicBezTo>
                    <a:cubicBezTo>
                      <a:pt x="67" y="879"/>
                      <a:pt x="69" y="894"/>
                      <a:pt x="74" y="908"/>
                    </a:cubicBezTo>
                    <a:cubicBezTo>
                      <a:pt x="77" y="914"/>
                      <a:pt x="77" y="914"/>
                      <a:pt x="77" y="914"/>
                    </a:cubicBezTo>
                    <a:cubicBezTo>
                      <a:pt x="78" y="918"/>
                      <a:pt x="80" y="922"/>
                      <a:pt x="81" y="927"/>
                    </a:cubicBezTo>
                    <a:cubicBezTo>
                      <a:pt x="81" y="930"/>
                      <a:pt x="81" y="933"/>
                      <a:pt x="80" y="936"/>
                    </a:cubicBezTo>
                    <a:cubicBezTo>
                      <a:pt x="80" y="940"/>
                      <a:pt x="80" y="945"/>
                      <a:pt x="82" y="950"/>
                    </a:cubicBezTo>
                    <a:cubicBezTo>
                      <a:pt x="82" y="951"/>
                      <a:pt x="83" y="951"/>
                      <a:pt x="84" y="951"/>
                    </a:cubicBezTo>
                    <a:cubicBezTo>
                      <a:pt x="85" y="950"/>
                      <a:pt x="85" y="950"/>
                      <a:pt x="85" y="949"/>
                    </a:cubicBezTo>
                    <a:cubicBezTo>
                      <a:pt x="83" y="944"/>
                      <a:pt x="83" y="940"/>
                      <a:pt x="83" y="936"/>
                    </a:cubicBezTo>
                    <a:cubicBezTo>
                      <a:pt x="84" y="933"/>
                      <a:pt x="84" y="930"/>
                      <a:pt x="84" y="927"/>
                    </a:cubicBezTo>
                    <a:cubicBezTo>
                      <a:pt x="83" y="922"/>
                      <a:pt x="81" y="917"/>
                      <a:pt x="79" y="913"/>
                    </a:cubicBezTo>
                    <a:cubicBezTo>
                      <a:pt x="79" y="913"/>
                      <a:pt x="77" y="907"/>
                      <a:pt x="77" y="907"/>
                    </a:cubicBezTo>
                    <a:cubicBezTo>
                      <a:pt x="72" y="893"/>
                      <a:pt x="70" y="878"/>
                      <a:pt x="71" y="864"/>
                    </a:cubicBezTo>
                    <a:cubicBezTo>
                      <a:pt x="73" y="854"/>
                      <a:pt x="73" y="854"/>
                      <a:pt x="73" y="854"/>
                    </a:cubicBezTo>
                    <a:cubicBezTo>
                      <a:pt x="75" y="849"/>
                      <a:pt x="76" y="843"/>
                      <a:pt x="75" y="837"/>
                    </a:cubicBezTo>
                    <a:cubicBezTo>
                      <a:pt x="75" y="836"/>
                      <a:pt x="76" y="830"/>
                      <a:pt x="76" y="830"/>
                    </a:cubicBezTo>
                    <a:cubicBezTo>
                      <a:pt x="80" y="818"/>
                      <a:pt x="80" y="818"/>
                      <a:pt x="80" y="818"/>
                    </a:cubicBezTo>
                    <a:cubicBezTo>
                      <a:pt x="85" y="799"/>
                      <a:pt x="85" y="799"/>
                      <a:pt x="85" y="799"/>
                    </a:cubicBezTo>
                    <a:cubicBezTo>
                      <a:pt x="90" y="783"/>
                      <a:pt x="90" y="759"/>
                      <a:pt x="91" y="734"/>
                    </a:cubicBezTo>
                    <a:cubicBezTo>
                      <a:pt x="92" y="697"/>
                      <a:pt x="95" y="660"/>
                      <a:pt x="109" y="640"/>
                    </a:cubicBezTo>
                    <a:cubicBezTo>
                      <a:pt x="127" y="615"/>
                      <a:pt x="131" y="562"/>
                      <a:pt x="135" y="528"/>
                    </a:cubicBezTo>
                    <a:cubicBezTo>
                      <a:pt x="137" y="515"/>
                      <a:pt x="137" y="515"/>
                      <a:pt x="137" y="515"/>
                    </a:cubicBezTo>
                    <a:cubicBezTo>
                      <a:pt x="137" y="515"/>
                      <a:pt x="137" y="515"/>
                      <a:pt x="137" y="514"/>
                    </a:cubicBezTo>
                    <a:cubicBezTo>
                      <a:pt x="137" y="514"/>
                      <a:pt x="137" y="490"/>
                      <a:pt x="139" y="479"/>
                    </a:cubicBezTo>
                    <a:close/>
                    <a:moveTo>
                      <a:pt x="52" y="251"/>
                    </a:moveTo>
                    <a:cubicBezTo>
                      <a:pt x="53" y="259"/>
                      <a:pt x="54" y="267"/>
                      <a:pt x="55" y="275"/>
                    </a:cubicBezTo>
                    <a:cubicBezTo>
                      <a:pt x="52" y="267"/>
                      <a:pt x="46" y="259"/>
                      <a:pt x="41" y="251"/>
                    </a:cubicBezTo>
                    <a:cubicBezTo>
                      <a:pt x="37" y="244"/>
                      <a:pt x="33" y="238"/>
                      <a:pt x="30" y="232"/>
                    </a:cubicBezTo>
                    <a:cubicBezTo>
                      <a:pt x="38" y="238"/>
                      <a:pt x="45" y="245"/>
                      <a:pt x="52" y="251"/>
                    </a:cubicBezTo>
                    <a:close/>
                    <a:moveTo>
                      <a:pt x="50" y="224"/>
                    </a:moveTo>
                    <a:cubicBezTo>
                      <a:pt x="59" y="235"/>
                      <a:pt x="63" y="248"/>
                      <a:pt x="67" y="262"/>
                    </a:cubicBezTo>
                    <a:cubicBezTo>
                      <a:pt x="64" y="259"/>
                      <a:pt x="60" y="255"/>
                      <a:pt x="56" y="251"/>
                    </a:cubicBezTo>
                    <a:cubicBezTo>
                      <a:pt x="56" y="251"/>
                      <a:pt x="56" y="250"/>
                      <a:pt x="55" y="250"/>
                    </a:cubicBezTo>
                    <a:cubicBezTo>
                      <a:pt x="55" y="249"/>
                      <a:pt x="54" y="247"/>
                      <a:pt x="54" y="246"/>
                    </a:cubicBezTo>
                    <a:cubicBezTo>
                      <a:pt x="53" y="238"/>
                      <a:pt x="51" y="231"/>
                      <a:pt x="50" y="224"/>
                    </a:cubicBezTo>
                    <a:close/>
                    <a:moveTo>
                      <a:pt x="74" y="301"/>
                    </a:moveTo>
                    <a:cubicBezTo>
                      <a:pt x="69" y="297"/>
                      <a:pt x="59" y="287"/>
                      <a:pt x="59" y="286"/>
                    </a:cubicBezTo>
                    <a:cubicBezTo>
                      <a:pt x="58" y="277"/>
                      <a:pt x="57" y="267"/>
                      <a:pt x="56" y="258"/>
                    </a:cubicBezTo>
                    <a:cubicBezTo>
                      <a:pt x="56" y="257"/>
                      <a:pt x="67" y="269"/>
                      <a:pt x="67" y="270"/>
                    </a:cubicBezTo>
                    <a:cubicBezTo>
                      <a:pt x="68" y="271"/>
                      <a:pt x="68" y="272"/>
                      <a:pt x="69" y="272"/>
                    </a:cubicBezTo>
                    <a:cubicBezTo>
                      <a:pt x="69" y="274"/>
                      <a:pt x="69" y="274"/>
                      <a:pt x="69" y="274"/>
                    </a:cubicBezTo>
                    <a:cubicBezTo>
                      <a:pt x="70" y="282"/>
                      <a:pt x="74" y="301"/>
                      <a:pt x="74" y="301"/>
                    </a:cubicBezTo>
                    <a:close/>
                    <a:moveTo>
                      <a:pt x="75" y="279"/>
                    </a:moveTo>
                    <a:cubicBezTo>
                      <a:pt x="88" y="298"/>
                      <a:pt x="99" y="318"/>
                      <a:pt x="110" y="341"/>
                    </a:cubicBezTo>
                    <a:cubicBezTo>
                      <a:pt x="110" y="341"/>
                      <a:pt x="101" y="329"/>
                      <a:pt x="93" y="319"/>
                    </a:cubicBezTo>
                    <a:cubicBezTo>
                      <a:pt x="84" y="310"/>
                      <a:pt x="80" y="304"/>
                      <a:pt x="79" y="304"/>
                    </a:cubicBezTo>
                    <a:cubicBezTo>
                      <a:pt x="78" y="296"/>
                      <a:pt x="77" y="288"/>
                      <a:pt x="75" y="279"/>
                    </a:cubicBezTo>
                    <a:close/>
                    <a:moveTo>
                      <a:pt x="46" y="220"/>
                    </a:moveTo>
                    <a:cubicBezTo>
                      <a:pt x="46" y="223"/>
                      <a:pt x="47" y="227"/>
                      <a:pt x="48" y="230"/>
                    </a:cubicBezTo>
                    <a:cubicBezTo>
                      <a:pt x="45" y="223"/>
                      <a:pt x="41" y="216"/>
                      <a:pt x="38" y="209"/>
                    </a:cubicBezTo>
                    <a:cubicBezTo>
                      <a:pt x="41" y="213"/>
                      <a:pt x="45" y="217"/>
                      <a:pt x="46" y="220"/>
                    </a:cubicBezTo>
                    <a:close/>
                    <a:moveTo>
                      <a:pt x="37" y="177"/>
                    </a:moveTo>
                    <a:cubicBezTo>
                      <a:pt x="48" y="186"/>
                      <a:pt x="54" y="199"/>
                      <a:pt x="59" y="208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7"/>
                      <a:pt x="61" y="223"/>
                      <a:pt x="61" y="226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0" y="233"/>
                      <a:pt x="56" y="225"/>
                      <a:pt x="48" y="218"/>
                    </a:cubicBezTo>
                    <a:cubicBezTo>
                      <a:pt x="44" y="199"/>
                      <a:pt x="40" y="185"/>
                      <a:pt x="37" y="177"/>
                    </a:cubicBezTo>
                    <a:close/>
                    <a:moveTo>
                      <a:pt x="56" y="181"/>
                    </a:moveTo>
                    <a:cubicBezTo>
                      <a:pt x="57" y="188"/>
                      <a:pt x="58" y="195"/>
                      <a:pt x="59" y="202"/>
                    </a:cubicBezTo>
                    <a:cubicBezTo>
                      <a:pt x="54" y="192"/>
                      <a:pt x="48" y="182"/>
                      <a:pt x="38" y="174"/>
                    </a:cubicBezTo>
                    <a:cubicBezTo>
                      <a:pt x="42" y="175"/>
                      <a:pt x="47" y="176"/>
                      <a:pt x="52" y="179"/>
                    </a:cubicBezTo>
                    <a:cubicBezTo>
                      <a:pt x="53" y="179"/>
                      <a:pt x="55" y="180"/>
                      <a:pt x="56" y="181"/>
                    </a:cubicBezTo>
                    <a:close/>
                    <a:moveTo>
                      <a:pt x="48" y="139"/>
                    </a:moveTo>
                    <a:cubicBezTo>
                      <a:pt x="49" y="143"/>
                      <a:pt x="50" y="148"/>
                      <a:pt x="51" y="153"/>
                    </a:cubicBezTo>
                    <a:cubicBezTo>
                      <a:pt x="48" y="147"/>
                      <a:pt x="44" y="140"/>
                      <a:pt x="39" y="135"/>
                    </a:cubicBezTo>
                    <a:cubicBezTo>
                      <a:pt x="40" y="136"/>
                      <a:pt x="45" y="138"/>
                      <a:pt x="45" y="138"/>
                    </a:cubicBezTo>
                    <a:lnTo>
                      <a:pt x="48" y="139"/>
                    </a:lnTo>
                    <a:close/>
                    <a:moveTo>
                      <a:pt x="77" y="148"/>
                    </a:move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47"/>
                      <a:pt x="59" y="140"/>
                      <a:pt x="51" y="136"/>
                    </a:cubicBezTo>
                    <a:cubicBezTo>
                      <a:pt x="47" y="123"/>
                      <a:pt x="43" y="110"/>
                      <a:pt x="38" y="102"/>
                    </a:cubicBezTo>
                    <a:cubicBezTo>
                      <a:pt x="46" y="107"/>
                      <a:pt x="56" y="115"/>
                      <a:pt x="66" y="123"/>
                    </a:cubicBezTo>
                    <a:cubicBezTo>
                      <a:pt x="69" y="128"/>
                      <a:pt x="73" y="137"/>
                      <a:pt x="77" y="148"/>
                    </a:cubicBezTo>
                    <a:close/>
                    <a:moveTo>
                      <a:pt x="100" y="151"/>
                    </a:moveTo>
                    <a:cubicBezTo>
                      <a:pt x="103" y="141"/>
                      <a:pt x="98" y="131"/>
                      <a:pt x="93" y="122"/>
                    </a:cubicBezTo>
                    <a:cubicBezTo>
                      <a:pt x="93" y="121"/>
                      <a:pt x="92" y="121"/>
                      <a:pt x="92" y="120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103" y="131"/>
                      <a:pt x="111" y="138"/>
                      <a:pt x="116" y="148"/>
                    </a:cubicBezTo>
                    <a:cubicBezTo>
                      <a:pt x="120" y="155"/>
                      <a:pt x="122" y="163"/>
                      <a:pt x="125" y="171"/>
                    </a:cubicBezTo>
                    <a:cubicBezTo>
                      <a:pt x="126" y="176"/>
                      <a:pt x="127" y="180"/>
                      <a:pt x="129" y="185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80"/>
                      <a:pt x="124" y="177"/>
                      <a:pt x="121" y="175"/>
                    </a:cubicBezTo>
                    <a:cubicBezTo>
                      <a:pt x="114" y="166"/>
                      <a:pt x="107" y="158"/>
                      <a:pt x="100" y="151"/>
                    </a:cubicBezTo>
                    <a:close/>
                    <a:moveTo>
                      <a:pt x="81" y="149"/>
                    </a:moveTo>
                    <a:cubicBezTo>
                      <a:pt x="78" y="141"/>
                      <a:pt x="75" y="135"/>
                      <a:pt x="73" y="129"/>
                    </a:cubicBezTo>
                    <a:cubicBezTo>
                      <a:pt x="85" y="140"/>
                      <a:pt x="97" y="152"/>
                      <a:pt x="109" y="165"/>
                    </a:cubicBezTo>
                    <a:cubicBezTo>
                      <a:pt x="101" y="159"/>
                      <a:pt x="92" y="155"/>
                      <a:pt x="85" y="151"/>
                    </a:cubicBezTo>
                    <a:lnTo>
                      <a:pt x="81" y="149"/>
                    </a:lnTo>
                    <a:close/>
                    <a:moveTo>
                      <a:pt x="98" y="221"/>
                    </a:moveTo>
                    <a:cubicBezTo>
                      <a:pt x="89" y="208"/>
                      <a:pt x="73" y="189"/>
                      <a:pt x="62" y="182"/>
                    </a:cubicBezTo>
                    <a:cubicBezTo>
                      <a:pt x="61" y="181"/>
                      <a:pt x="60" y="180"/>
                      <a:pt x="59" y="179"/>
                    </a:cubicBezTo>
                    <a:cubicBezTo>
                      <a:pt x="58" y="177"/>
                      <a:pt x="58" y="176"/>
                      <a:pt x="58" y="174"/>
                    </a:cubicBezTo>
                    <a:cubicBezTo>
                      <a:pt x="58" y="173"/>
                      <a:pt x="58" y="173"/>
                      <a:pt x="58" y="173"/>
                    </a:cubicBezTo>
                    <a:cubicBezTo>
                      <a:pt x="58" y="171"/>
                      <a:pt x="57" y="169"/>
                      <a:pt x="57" y="167"/>
                    </a:cubicBezTo>
                    <a:cubicBezTo>
                      <a:pt x="55" y="158"/>
                      <a:pt x="53" y="149"/>
                      <a:pt x="51" y="14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83" y="169"/>
                      <a:pt x="91" y="194"/>
                      <a:pt x="96" y="214"/>
                    </a:cubicBezTo>
                    <a:lnTo>
                      <a:pt x="98" y="221"/>
                    </a:lnTo>
                    <a:close/>
                    <a:moveTo>
                      <a:pt x="132" y="373"/>
                    </a:moveTo>
                    <a:cubicBezTo>
                      <a:pt x="118" y="335"/>
                      <a:pt x="95" y="295"/>
                      <a:pt x="74" y="265"/>
                    </a:cubicBezTo>
                    <a:cubicBezTo>
                      <a:pt x="73" y="264"/>
                      <a:pt x="63" y="207"/>
                      <a:pt x="59" y="183"/>
                    </a:cubicBezTo>
                    <a:cubicBezTo>
                      <a:pt x="59" y="184"/>
                      <a:pt x="60" y="184"/>
                      <a:pt x="60" y="184"/>
                    </a:cubicBezTo>
                    <a:cubicBezTo>
                      <a:pt x="73" y="193"/>
                      <a:pt x="98" y="232"/>
                      <a:pt x="99" y="234"/>
                    </a:cubicBezTo>
                    <a:cubicBezTo>
                      <a:pt x="119" y="278"/>
                      <a:pt x="128" y="330"/>
                      <a:pt x="132" y="373"/>
                    </a:cubicBezTo>
                    <a:close/>
                    <a:moveTo>
                      <a:pt x="79" y="311"/>
                    </a:moveTo>
                    <a:cubicBezTo>
                      <a:pt x="95" y="327"/>
                      <a:pt x="107" y="342"/>
                      <a:pt x="119" y="362"/>
                    </a:cubicBezTo>
                    <a:cubicBezTo>
                      <a:pt x="127" y="381"/>
                      <a:pt x="132" y="399"/>
                      <a:pt x="135" y="415"/>
                    </a:cubicBezTo>
                    <a:cubicBezTo>
                      <a:pt x="135" y="417"/>
                      <a:pt x="135" y="418"/>
                      <a:pt x="135" y="420"/>
                    </a:cubicBezTo>
                    <a:cubicBezTo>
                      <a:pt x="123" y="393"/>
                      <a:pt x="104" y="371"/>
                      <a:pt x="84" y="349"/>
                    </a:cubicBezTo>
                    <a:cubicBezTo>
                      <a:pt x="83" y="337"/>
                      <a:pt x="81" y="325"/>
                      <a:pt x="79" y="311"/>
                    </a:cubicBezTo>
                    <a:close/>
                    <a:moveTo>
                      <a:pt x="35" y="271"/>
                    </a:moveTo>
                    <a:cubicBezTo>
                      <a:pt x="43" y="278"/>
                      <a:pt x="47" y="282"/>
                      <a:pt x="53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9"/>
                      <a:pt x="56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63" y="295"/>
                      <a:pt x="68" y="300"/>
                      <a:pt x="73" y="305"/>
                    </a:cubicBezTo>
                    <a:cubicBezTo>
                      <a:pt x="75" y="319"/>
                      <a:pt x="76" y="330"/>
                      <a:pt x="78" y="341"/>
                    </a:cubicBezTo>
                    <a:cubicBezTo>
                      <a:pt x="71" y="334"/>
                      <a:pt x="67" y="328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56" y="315"/>
                      <a:pt x="56" y="312"/>
                      <a:pt x="54" y="307"/>
                    </a:cubicBezTo>
                    <a:cubicBezTo>
                      <a:pt x="52" y="299"/>
                      <a:pt x="52" y="299"/>
                      <a:pt x="52" y="299"/>
                    </a:cubicBezTo>
                    <a:cubicBezTo>
                      <a:pt x="49" y="293"/>
                      <a:pt x="45" y="289"/>
                      <a:pt x="42" y="284"/>
                    </a:cubicBezTo>
                    <a:cubicBezTo>
                      <a:pt x="39" y="279"/>
                      <a:pt x="38" y="277"/>
                      <a:pt x="35" y="27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272">
                <a:extLst>
                  <a:ext uri="{FF2B5EF4-FFF2-40B4-BE49-F238E27FC236}">
                    <a16:creationId xmlns:a16="http://schemas.microsoft.com/office/drawing/2014/main" id="{441A08DA-9DB0-B091-A8F2-970040A7A76C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3830638" y="1611313"/>
                <a:ext cx="71438" cy="28575"/>
              </a:xfrm>
              <a:custGeom>
                <a:avLst/>
                <a:gdLst>
                  <a:gd name="T0" fmla="*/ 5 w 34"/>
                  <a:gd name="T1" fmla="*/ 0 h 14"/>
                  <a:gd name="T2" fmla="*/ 34 w 34"/>
                  <a:gd name="T3" fmla="*/ 10 h 14"/>
                  <a:gd name="T4" fmla="*/ 74 w 34"/>
                  <a:gd name="T5" fmla="*/ 17 h 14"/>
                  <a:gd name="T6" fmla="*/ 79 w 34"/>
                  <a:gd name="T7" fmla="*/ 19 h 14"/>
                  <a:gd name="T8" fmla="*/ 77 w 34"/>
                  <a:gd name="T9" fmla="*/ 23 h 14"/>
                  <a:gd name="T10" fmla="*/ 30 w 34"/>
                  <a:gd name="T11" fmla="*/ 17 h 14"/>
                  <a:gd name="T12" fmla="*/ 5 w 34"/>
                  <a:gd name="T13" fmla="*/ 6 h 14"/>
                  <a:gd name="T14" fmla="*/ 0 w 34"/>
                  <a:gd name="T15" fmla="*/ 5 h 14"/>
                  <a:gd name="T16" fmla="*/ 5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2" y="0"/>
                    </a:moveTo>
                    <a:cubicBezTo>
                      <a:pt x="7" y="1"/>
                      <a:pt x="11" y="3"/>
                      <a:pt x="15" y="5"/>
                    </a:cubicBezTo>
                    <a:cubicBezTo>
                      <a:pt x="20" y="8"/>
                      <a:pt x="25" y="11"/>
                      <a:pt x="32" y="8"/>
                    </a:cubicBezTo>
                    <a:cubicBezTo>
                      <a:pt x="33" y="8"/>
                      <a:pt x="33" y="9"/>
                      <a:pt x="34" y="9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24" y="14"/>
                      <a:pt x="19" y="11"/>
                      <a:pt x="13" y="8"/>
                    </a:cubicBezTo>
                    <a:cubicBezTo>
                      <a:pt x="10" y="6"/>
                      <a:pt x="6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273">
                <a:extLst>
                  <a:ext uri="{FF2B5EF4-FFF2-40B4-BE49-F238E27FC236}">
                    <a16:creationId xmlns:a16="http://schemas.microsoft.com/office/drawing/2014/main" id="{0BE86EC9-B387-9423-EBDB-261EBFE0668C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3811588" y="3441700"/>
                <a:ext cx="69850" cy="50800"/>
              </a:xfrm>
              <a:custGeom>
                <a:avLst/>
                <a:gdLst>
                  <a:gd name="T0" fmla="*/ 0 w 33"/>
                  <a:gd name="T1" fmla="*/ 37 h 24"/>
                  <a:gd name="T2" fmla="*/ 63 w 33"/>
                  <a:gd name="T3" fmla="*/ 57 h 24"/>
                  <a:gd name="T4" fmla="*/ 0 w 33"/>
                  <a:gd name="T5" fmla="*/ 3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0" y="16"/>
                    </a:moveTo>
                    <a:cubicBezTo>
                      <a:pt x="8" y="9"/>
                      <a:pt x="22" y="13"/>
                      <a:pt x="26" y="24"/>
                    </a:cubicBezTo>
                    <a:cubicBezTo>
                      <a:pt x="33" y="15"/>
                      <a:pt x="6" y="0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D7F6927B-0EEF-2881-2EEA-2744808686C6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3797300" y="3471863"/>
                <a:ext cx="77788" cy="31750"/>
              </a:xfrm>
              <a:custGeom>
                <a:avLst/>
                <a:gdLst>
                  <a:gd name="T0" fmla="*/ 5 w 37"/>
                  <a:gd name="T1" fmla="*/ 23 h 15"/>
                  <a:gd name="T2" fmla="*/ 1 w 37"/>
                  <a:gd name="T3" fmla="*/ 28 h 15"/>
                  <a:gd name="T4" fmla="*/ 1 w 37"/>
                  <a:gd name="T5" fmla="*/ 33 h 15"/>
                  <a:gd name="T6" fmla="*/ 5 w 37"/>
                  <a:gd name="T7" fmla="*/ 33 h 15"/>
                  <a:gd name="T8" fmla="*/ 9 w 37"/>
                  <a:gd name="T9" fmla="*/ 27 h 15"/>
                  <a:gd name="T10" fmla="*/ 42 w 37"/>
                  <a:gd name="T11" fmla="*/ 5 h 15"/>
                  <a:gd name="T12" fmla="*/ 77 w 37"/>
                  <a:gd name="T13" fmla="*/ 28 h 15"/>
                  <a:gd name="T14" fmla="*/ 81 w 37"/>
                  <a:gd name="T15" fmla="*/ 33 h 15"/>
                  <a:gd name="T16" fmla="*/ 85 w 37"/>
                  <a:gd name="T17" fmla="*/ 33 h 15"/>
                  <a:gd name="T18" fmla="*/ 85 w 37"/>
                  <a:gd name="T19" fmla="*/ 31 h 15"/>
                  <a:gd name="T20" fmla="*/ 81 w 37"/>
                  <a:gd name="T21" fmla="*/ 27 h 15"/>
                  <a:gd name="T22" fmla="*/ 42 w 37"/>
                  <a:gd name="T23" fmla="*/ 0 h 15"/>
                  <a:gd name="T24" fmla="*/ 5 w 37"/>
                  <a:gd name="T25" fmla="*/ 23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">
                    <a:moveTo>
                      <a:pt x="2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3"/>
                      <a:pt x="11" y="2"/>
                      <a:pt x="18" y="2"/>
                    </a:cubicBezTo>
                    <a:cubicBezTo>
                      <a:pt x="25" y="2"/>
                      <a:pt x="26" y="4"/>
                      <a:pt x="33" y="1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6" y="15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8" y="2"/>
                      <a:pt x="26" y="0"/>
                      <a:pt x="18" y="0"/>
                    </a:cubicBezTo>
                    <a:cubicBezTo>
                      <a:pt x="10" y="0"/>
                      <a:pt x="9" y="2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275">
                <a:extLst>
                  <a:ext uri="{FF2B5EF4-FFF2-40B4-BE49-F238E27FC236}">
                    <a16:creationId xmlns:a16="http://schemas.microsoft.com/office/drawing/2014/main" id="{2E4ECFD0-8868-F35B-F171-D40A4CDC9203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 bwMode="auto">
              <a:xfrm>
                <a:off x="3810000" y="3486150"/>
                <a:ext cx="52388" cy="20637"/>
              </a:xfrm>
              <a:custGeom>
                <a:avLst/>
                <a:gdLst>
                  <a:gd name="T0" fmla="*/ 53 w 25"/>
                  <a:gd name="T1" fmla="*/ 1 h 10"/>
                  <a:gd name="T2" fmla="*/ 28 w 25"/>
                  <a:gd name="T3" fmla="*/ 16 h 10"/>
                  <a:gd name="T4" fmla="*/ 5 w 25"/>
                  <a:gd name="T5" fmla="*/ 1 h 10"/>
                  <a:gd name="T6" fmla="*/ 1 w 25"/>
                  <a:gd name="T7" fmla="*/ 0 h 10"/>
                  <a:gd name="T8" fmla="*/ 0 w 25"/>
                  <a:gd name="T9" fmla="*/ 1 h 10"/>
                  <a:gd name="T10" fmla="*/ 28 w 25"/>
                  <a:gd name="T11" fmla="*/ 21 h 10"/>
                  <a:gd name="T12" fmla="*/ 58 w 25"/>
                  <a:gd name="T13" fmla="*/ 1 h 10"/>
                  <a:gd name="T14" fmla="*/ 55 w 25"/>
                  <a:gd name="T15" fmla="*/ 0 h 10"/>
                  <a:gd name="T16" fmla="*/ 53 w 25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3" y="1"/>
                    </a:moveTo>
                    <a:cubicBezTo>
                      <a:pt x="21" y="6"/>
                      <a:pt x="16" y="8"/>
                      <a:pt x="12" y="7"/>
                    </a:cubicBezTo>
                    <a:cubicBezTo>
                      <a:pt x="8" y="7"/>
                      <a:pt x="4" y="5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6"/>
                      <a:pt x="6" y="9"/>
                      <a:pt x="12" y="9"/>
                    </a:cubicBezTo>
                    <a:cubicBezTo>
                      <a:pt x="17" y="10"/>
                      <a:pt x="23" y="7"/>
                      <a:pt x="25" y="1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276">
                <a:extLst>
                  <a:ext uri="{FF2B5EF4-FFF2-40B4-BE49-F238E27FC236}">
                    <a16:creationId xmlns:a16="http://schemas.microsoft.com/office/drawing/2014/main" id="{BE01DEEF-92F7-9A34-847C-3EDEDF9D868D}"/>
                  </a:ext>
                </a:extLst>
              </p:cNvPr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3848100" y="3765550"/>
                <a:ext cx="44450" cy="36512"/>
              </a:xfrm>
              <a:custGeom>
                <a:avLst/>
                <a:gdLst>
                  <a:gd name="T0" fmla="*/ 15 w 21"/>
                  <a:gd name="T1" fmla="*/ 42 h 17"/>
                  <a:gd name="T2" fmla="*/ 0 w 2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6" y="17"/>
                    </a:moveTo>
                    <a:cubicBezTo>
                      <a:pt x="21" y="13"/>
                      <a:pt x="11" y="0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277">
                <a:extLst>
                  <a:ext uri="{FF2B5EF4-FFF2-40B4-BE49-F238E27FC236}">
                    <a16:creationId xmlns:a16="http://schemas.microsoft.com/office/drawing/2014/main" id="{B4E2051F-CCB0-2CC7-4D6F-3603A1A7740F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 bwMode="auto">
              <a:xfrm>
                <a:off x="3862388" y="3716338"/>
                <a:ext cx="42863" cy="38100"/>
              </a:xfrm>
              <a:custGeom>
                <a:avLst/>
                <a:gdLst>
                  <a:gd name="T0" fmla="*/ 22 w 20"/>
                  <a:gd name="T1" fmla="*/ 43 h 18"/>
                  <a:gd name="T2" fmla="*/ 41 w 20"/>
                  <a:gd name="T3" fmla="*/ 9 h 18"/>
                  <a:gd name="T4" fmla="*/ 0 w 20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9" y="18"/>
                    </a:moveTo>
                    <a:cubicBezTo>
                      <a:pt x="12" y="16"/>
                      <a:pt x="20" y="8"/>
                      <a:pt x="16" y="4"/>
                    </a:cubicBezTo>
                    <a:cubicBezTo>
                      <a:pt x="13" y="0"/>
                      <a:pt x="1" y="6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78">
                <a:extLst>
                  <a:ext uri="{FF2B5EF4-FFF2-40B4-BE49-F238E27FC236}">
                    <a16:creationId xmlns:a16="http://schemas.microsoft.com/office/drawing/2014/main" id="{AC556E22-C35D-5F2D-0C9F-A5B737224551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3881438" y="3651250"/>
                <a:ext cx="44450" cy="52387"/>
              </a:xfrm>
              <a:custGeom>
                <a:avLst/>
                <a:gdLst>
                  <a:gd name="T0" fmla="*/ 31 w 21"/>
                  <a:gd name="T1" fmla="*/ 58 h 25"/>
                  <a:gd name="T2" fmla="*/ 43 w 21"/>
                  <a:gd name="T3" fmla="*/ 28 h 25"/>
                  <a:gd name="T4" fmla="*/ 15 w 21"/>
                  <a:gd name="T5" fmla="*/ 37 h 25"/>
                  <a:gd name="T6" fmla="*/ 33 w 21"/>
                  <a:gd name="T7" fmla="*/ 0 h 25"/>
                  <a:gd name="T8" fmla="*/ 0 w 21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16" y="21"/>
                      <a:pt x="21" y="17"/>
                      <a:pt x="18" y="12"/>
                    </a:cubicBezTo>
                    <a:cubicBezTo>
                      <a:pt x="14" y="12"/>
                      <a:pt x="10" y="14"/>
                      <a:pt x="6" y="16"/>
                    </a:cubicBezTo>
                    <a:cubicBezTo>
                      <a:pt x="10" y="12"/>
                      <a:pt x="16" y="6"/>
                      <a:pt x="14" y="0"/>
                    </a:cubicBezTo>
                    <a:cubicBezTo>
                      <a:pt x="8" y="0"/>
                      <a:pt x="4" y="3"/>
                      <a:pt x="0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79">
                <a:extLst>
                  <a:ext uri="{FF2B5EF4-FFF2-40B4-BE49-F238E27FC236}">
                    <a16:creationId xmlns:a16="http://schemas.microsoft.com/office/drawing/2014/main" id="{5507A69C-75FD-4205-88EE-A9FC2CDC88CE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3805238" y="3732213"/>
                <a:ext cx="49213" cy="79375"/>
              </a:xfrm>
              <a:custGeom>
                <a:avLst/>
                <a:gdLst>
                  <a:gd name="T0" fmla="*/ 7 w 23"/>
                  <a:gd name="T1" fmla="*/ 64 h 38"/>
                  <a:gd name="T2" fmla="*/ 32 w 23"/>
                  <a:gd name="T3" fmla="*/ 71 h 38"/>
                  <a:gd name="T4" fmla="*/ 0 w 23"/>
                  <a:gd name="T5" fmla="*/ 45 h 38"/>
                  <a:gd name="T6" fmla="*/ 40 w 23"/>
                  <a:gd name="T7" fmla="*/ 42 h 38"/>
                  <a:gd name="T8" fmla="*/ 15 w 2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3" y="28"/>
                    </a:moveTo>
                    <a:cubicBezTo>
                      <a:pt x="5" y="32"/>
                      <a:pt x="10" y="38"/>
                      <a:pt x="13" y="31"/>
                    </a:cubicBezTo>
                    <a:cubicBezTo>
                      <a:pt x="17" y="24"/>
                      <a:pt x="3" y="22"/>
                      <a:pt x="0" y="20"/>
                    </a:cubicBezTo>
                    <a:cubicBezTo>
                      <a:pt x="3" y="11"/>
                      <a:pt x="12" y="20"/>
                      <a:pt x="16" y="18"/>
                    </a:cubicBezTo>
                    <a:cubicBezTo>
                      <a:pt x="23" y="13"/>
                      <a:pt x="11" y="0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80">
                <a:extLst>
                  <a:ext uri="{FF2B5EF4-FFF2-40B4-BE49-F238E27FC236}">
                    <a16:creationId xmlns:a16="http://schemas.microsoft.com/office/drawing/2014/main" id="{0CB314A9-8B0E-AB8B-C627-5E6D6258375D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3768725" y="3727450"/>
                <a:ext cx="31750" cy="33337"/>
              </a:xfrm>
              <a:custGeom>
                <a:avLst/>
                <a:gdLst>
                  <a:gd name="T0" fmla="*/ 33 w 15"/>
                  <a:gd name="T1" fmla="*/ 37 h 16"/>
                  <a:gd name="T2" fmla="*/ 1 w 15"/>
                  <a:gd name="T3" fmla="*/ 16 h 16"/>
                  <a:gd name="T4" fmla="*/ 36 w 15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1" y="15"/>
                      <a:pt x="0" y="11"/>
                      <a:pt x="1" y="7"/>
                    </a:cubicBezTo>
                    <a:cubicBezTo>
                      <a:pt x="3" y="0"/>
                      <a:pt x="12" y="6"/>
                      <a:pt x="1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81">
                <a:extLst>
                  <a:ext uri="{FF2B5EF4-FFF2-40B4-BE49-F238E27FC236}">
                    <a16:creationId xmlns:a16="http://schemas.microsoft.com/office/drawing/2014/main" id="{9150BD42-BD10-DF8D-5798-0414086FEAE3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3756025" y="3640138"/>
                <a:ext cx="44450" cy="61912"/>
              </a:xfrm>
              <a:custGeom>
                <a:avLst/>
                <a:gdLst>
                  <a:gd name="T0" fmla="*/ 15 w 21"/>
                  <a:gd name="T1" fmla="*/ 70 h 29"/>
                  <a:gd name="T2" fmla="*/ 0 w 21"/>
                  <a:gd name="T3" fmla="*/ 48 h 29"/>
                  <a:gd name="T4" fmla="*/ 37 w 21"/>
                  <a:gd name="T5" fmla="*/ 47 h 29"/>
                  <a:gd name="T6" fmla="*/ 20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6" y="29"/>
                    </a:moveTo>
                    <a:cubicBezTo>
                      <a:pt x="5" y="26"/>
                      <a:pt x="1" y="24"/>
                      <a:pt x="0" y="20"/>
                    </a:cubicBezTo>
                    <a:cubicBezTo>
                      <a:pt x="5" y="15"/>
                      <a:pt x="12" y="23"/>
                      <a:pt x="16" y="19"/>
                    </a:cubicBezTo>
                    <a:cubicBezTo>
                      <a:pt x="21" y="13"/>
                      <a:pt x="10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82">
                <a:extLst>
                  <a:ext uri="{FF2B5EF4-FFF2-40B4-BE49-F238E27FC236}">
                    <a16:creationId xmlns:a16="http://schemas.microsoft.com/office/drawing/2014/main" id="{EE1F1160-7F8F-DCE6-A46B-0D743536AF7F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3711575" y="3859213"/>
                <a:ext cx="42863" cy="63500"/>
              </a:xfrm>
              <a:custGeom>
                <a:avLst/>
                <a:gdLst>
                  <a:gd name="T0" fmla="*/ 36 w 20"/>
                  <a:gd name="T1" fmla="*/ 71 h 30"/>
                  <a:gd name="T2" fmla="*/ 42 w 20"/>
                  <a:gd name="T3" fmla="*/ 33 h 30"/>
                  <a:gd name="T4" fmla="*/ 15 w 20"/>
                  <a:gd name="T5" fmla="*/ 52 h 30"/>
                  <a:gd name="T6" fmla="*/ 26 w 20"/>
                  <a:gd name="T7" fmla="*/ 0 h 30"/>
                  <a:gd name="T8" fmla="*/ 0 w 20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5" y="30"/>
                    </a:moveTo>
                    <a:cubicBezTo>
                      <a:pt x="17" y="25"/>
                      <a:pt x="20" y="20"/>
                      <a:pt x="17" y="14"/>
                    </a:cubicBezTo>
                    <a:cubicBezTo>
                      <a:pt x="13" y="15"/>
                      <a:pt x="9" y="18"/>
                      <a:pt x="6" y="22"/>
                    </a:cubicBezTo>
                    <a:cubicBezTo>
                      <a:pt x="10" y="17"/>
                      <a:pt x="14" y="5"/>
                      <a:pt x="10" y="0"/>
                    </a:cubicBezTo>
                    <a:cubicBezTo>
                      <a:pt x="5" y="2"/>
                      <a:pt x="1" y="7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83">
                <a:extLst>
                  <a:ext uri="{FF2B5EF4-FFF2-40B4-BE49-F238E27FC236}">
                    <a16:creationId xmlns:a16="http://schemas.microsoft.com/office/drawing/2014/main" id="{7D9A1EB3-E1F7-5CD4-C088-6734CF99C634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3925888" y="3873500"/>
                <a:ext cx="36513" cy="44450"/>
              </a:xfrm>
              <a:custGeom>
                <a:avLst/>
                <a:gdLst>
                  <a:gd name="T0" fmla="*/ 0 w 17"/>
                  <a:gd name="T1" fmla="*/ 49 h 21"/>
                  <a:gd name="T2" fmla="*/ 30 w 17"/>
                  <a:gd name="T3" fmla="*/ 28 h 21"/>
                  <a:gd name="T4" fmla="*/ 26 w 17"/>
                  <a:gd name="T5" fmla="*/ 0 h 21"/>
                  <a:gd name="T6" fmla="*/ 42 w 17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cubicBezTo>
                      <a:pt x="5" y="20"/>
                      <a:pt x="7" y="14"/>
                      <a:pt x="12" y="12"/>
                    </a:cubicBezTo>
                    <a:cubicBezTo>
                      <a:pt x="11" y="9"/>
                      <a:pt x="11" y="4"/>
                      <a:pt x="10" y="0"/>
                    </a:cubicBezTo>
                    <a:cubicBezTo>
                      <a:pt x="13" y="2"/>
                      <a:pt x="15" y="7"/>
                      <a:pt x="17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84">
                <a:extLst>
                  <a:ext uri="{FF2B5EF4-FFF2-40B4-BE49-F238E27FC236}">
                    <a16:creationId xmlns:a16="http://schemas.microsoft.com/office/drawing/2014/main" id="{9149ED3A-DC24-5FE3-450E-65F565FBF19E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3957638" y="4170363"/>
                <a:ext cx="38100" cy="39687"/>
              </a:xfrm>
              <a:custGeom>
                <a:avLst/>
                <a:gdLst>
                  <a:gd name="T0" fmla="*/ 5 w 18"/>
                  <a:gd name="T1" fmla="*/ 28 h 19"/>
                  <a:gd name="T2" fmla="*/ 36 w 18"/>
                  <a:gd name="T3" fmla="*/ 32 h 19"/>
                  <a:gd name="T4" fmla="*/ 0 w 1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2" y="12"/>
                    </a:moveTo>
                    <a:cubicBezTo>
                      <a:pt x="6" y="14"/>
                      <a:pt x="13" y="19"/>
                      <a:pt x="15" y="14"/>
                    </a:cubicBezTo>
                    <a:cubicBezTo>
                      <a:pt x="18" y="10"/>
                      <a:pt x="2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85">
                <a:extLst>
                  <a:ext uri="{FF2B5EF4-FFF2-40B4-BE49-F238E27FC236}">
                    <a16:creationId xmlns:a16="http://schemas.microsoft.com/office/drawing/2014/main" id="{ADA55E5D-91C0-B10C-47B0-1D167E463370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3914775" y="4338638"/>
                <a:ext cx="9525" cy="50800"/>
              </a:xfrm>
              <a:custGeom>
                <a:avLst/>
                <a:gdLst>
                  <a:gd name="T0" fmla="*/ 5 w 4"/>
                  <a:gd name="T1" fmla="*/ 52 h 24"/>
                  <a:gd name="T2" fmla="*/ 8 w 4"/>
                  <a:gd name="T3" fmla="*/ 55 h 24"/>
                  <a:gd name="T4" fmla="*/ 14 w 4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1" y="22"/>
                    </a:moveTo>
                    <a:cubicBezTo>
                      <a:pt x="0" y="23"/>
                      <a:pt x="1" y="24"/>
                      <a:pt x="2" y="23"/>
                    </a:cubicBezTo>
                    <a:cubicBezTo>
                      <a:pt x="4" y="16"/>
                      <a:pt x="2" y="8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6">
                <a:extLst>
                  <a:ext uri="{FF2B5EF4-FFF2-40B4-BE49-F238E27FC236}">
                    <a16:creationId xmlns:a16="http://schemas.microsoft.com/office/drawing/2014/main" id="{7B58B1E6-AF82-EDD0-6A0A-8D1CA634EC80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3902075" y="4297363"/>
                <a:ext cx="41275" cy="31750"/>
              </a:xfrm>
              <a:custGeom>
                <a:avLst/>
                <a:gdLst>
                  <a:gd name="T0" fmla="*/ 14 w 19"/>
                  <a:gd name="T1" fmla="*/ 36 h 15"/>
                  <a:gd name="T2" fmla="*/ 49 w 19"/>
                  <a:gd name="T3" fmla="*/ 16 h 15"/>
                  <a:gd name="T4" fmla="*/ 0 w 19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5" y="15"/>
                    </a:moveTo>
                    <a:cubicBezTo>
                      <a:pt x="10" y="14"/>
                      <a:pt x="16" y="11"/>
                      <a:pt x="19" y="7"/>
                    </a:cubicBezTo>
                    <a:cubicBezTo>
                      <a:pt x="16" y="0"/>
                      <a:pt x="6" y="3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87">
                <a:extLst>
                  <a:ext uri="{FF2B5EF4-FFF2-40B4-BE49-F238E27FC236}">
                    <a16:creationId xmlns:a16="http://schemas.microsoft.com/office/drawing/2014/main" id="{0724423E-F459-8348-0432-2385DC5FD9DB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3736975" y="4337050"/>
                <a:ext cx="36513" cy="31750"/>
              </a:xfrm>
              <a:custGeom>
                <a:avLst/>
                <a:gdLst>
                  <a:gd name="T0" fmla="*/ 37 w 17"/>
                  <a:gd name="T1" fmla="*/ 31 h 15"/>
                  <a:gd name="T2" fmla="*/ 1 w 17"/>
                  <a:gd name="T3" fmla="*/ 23 h 15"/>
                  <a:gd name="T4" fmla="*/ 42 w 1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5" y="13"/>
                    </a:moveTo>
                    <a:cubicBezTo>
                      <a:pt x="11" y="15"/>
                      <a:pt x="0" y="15"/>
                      <a:pt x="1" y="10"/>
                    </a:cubicBezTo>
                    <a:cubicBezTo>
                      <a:pt x="2" y="5"/>
                      <a:pt x="14" y="2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288">
                <a:extLst>
                  <a:ext uri="{FF2B5EF4-FFF2-40B4-BE49-F238E27FC236}">
                    <a16:creationId xmlns:a16="http://schemas.microsoft.com/office/drawing/2014/main" id="{AC81E182-D3A8-86D5-FE09-502478D5BC34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3683000" y="4103688"/>
                <a:ext cx="34925" cy="101600"/>
              </a:xfrm>
              <a:custGeom>
                <a:avLst/>
                <a:gdLst>
                  <a:gd name="T0" fmla="*/ 36 w 17"/>
                  <a:gd name="T1" fmla="*/ 100 h 48"/>
                  <a:gd name="T2" fmla="*/ 16 w 17"/>
                  <a:gd name="T3" fmla="*/ 113 h 48"/>
                  <a:gd name="T4" fmla="*/ 36 w 17"/>
                  <a:gd name="T5" fmla="*/ 76 h 48"/>
                  <a:gd name="T6" fmla="*/ 1 w 17"/>
                  <a:gd name="T7" fmla="*/ 80 h 48"/>
                  <a:gd name="T8" fmla="*/ 28 w 17"/>
                  <a:gd name="T9" fmla="*/ 44 h 48"/>
                  <a:gd name="T10" fmla="*/ 1 w 17"/>
                  <a:gd name="T11" fmla="*/ 48 h 48"/>
                  <a:gd name="T12" fmla="*/ 35 w 17"/>
                  <a:gd name="T13" fmla="*/ 12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7" y="42"/>
                    </a:moveTo>
                    <a:cubicBezTo>
                      <a:pt x="14" y="44"/>
                      <a:pt x="11" y="47"/>
                      <a:pt x="7" y="48"/>
                    </a:cubicBezTo>
                    <a:cubicBezTo>
                      <a:pt x="5" y="42"/>
                      <a:pt x="12" y="35"/>
                      <a:pt x="17" y="32"/>
                    </a:cubicBezTo>
                    <a:cubicBezTo>
                      <a:pt x="13" y="34"/>
                      <a:pt x="6" y="37"/>
                      <a:pt x="1" y="34"/>
                    </a:cubicBezTo>
                    <a:cubicBezTo>
                      <a:pt x="3" y="28"/>
                      <a:pt x="8" y="23"/>
                      <a:pt x="13" y="19"/>
                    </a:cubicBezTo>
                    <a:cubicBezTo>
                      <a:pt x="10" y="21"/>
                      <a:pt x="5" y="21"/>
                      <a:pt x="1" y="20"/>
                    </a:cubicBezTo>
                    <a:cubicBezTo>
                      <a:pt x="0" y="14"/>
                      <a:pt x="10" y="0"/>
                      <a:pt x="16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289">
                <a:extLst>
                  <a:ext uri="{FF2B5EF4-FFF2-40B4-BE49-F238E27FC236}">
                    <a16:creationId xmlns:a16="http://schemas.microsoft.com/office/drawing/2014/main" id="{12A3F198-A709-6789-44AF-FE7C6E654961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3398838" y="4025900"/>
                <a:ext cx="14288" cy="69850"/>
              </a:xfrm>
              <a:custGeom>
                <a:avLst/>
                <a:gdLst>
                  <a:gd name="T0" fmla="*/ 13 w 7"/>
                  <a:gd name="T1" fmla="*/ 5 h 33"/>
                  <a:gd name="T2" fmla="*/ 1 w 7"/>
                  <a:gd name="T3" fmla="*/ 79 h 33"/>
                  <a:gd name="T4" fmla="*/ 13 w 7"/>
                  <a:gd name="T5" fmla="*/ 0 h 33"/>
                  <a:gd name="T6" fmla="*/ 8 w 7"/>
                  <a:gd name="T7" fmla="*/ 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6" y="2"/>
                    </a:moveTo>
                    <a:cubicBezTo>
                      <a:pt x="7" y="13"/>
                      <a:pt x="0" y="23"/>
                      <a:pt x="1" y="33"/>
                    </a:cubicBezTo>
                    <a:cubicBezTo>
                      <a:pt x="6" y="24"/>
                      <a:pt x="4" y="10"/>
                      <a:pt x="6" y="0"/>
                    </a:cubicBezTo>
                    <a:cubicBezTo>
                      <a:pt x="7" y="7"/>
                      <a:pt x="5" y="14"/>
                      <a:pt x="4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290">
                <a:extLst>
                  <a:ext uri="{FF2B5EF4-FFF2-40B4-BE49-F238E27FC236}">
                    <a16:creationId xmlns:a16="http://schemas.microsoft.com/office/drawing/2014/main" id="{73AF4516-8475-21CC-B89D-61D0D87302A3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3395663" y="3986213"/>
                <a:ext cx="38100" cy="28575"/>
              </a:xfrm>
              <a:custGeom>
                <a:avLst/>
                <a:gdLst>
                  <a:gd name="T0" fmla="*/ 12 w 18"/>
                  <a:gd name="T1" fmla="*/ 22 h 14"/>
                  <a:gd name="T2" fmla="*/ 12 w 18"/>
                  <a:gd name="T3" fmla="*/ 24 h 14"/>
                  <a:gd name="T4" fmla="*/ 43 w 18"/>
                  <a:gd name="T5" fmla="*/ 17 h 14"/>
                  <a:gd name="T6" fmla="*/ 0 w 18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5" y="10"/>
                    </a:moveTo>
                    <a:cubicBezTo>
                      <a:pt x="5" y="10"/>
                      <a:pt x="5" y="11"/>
                      <a:pt x="5" y="12"/>
                    </a:cubicBezTo>
                    <a:cubicBezTo>
                      <a:pt x="8" y="14"/>
                      <a:pt x="18" y="13"/>
                      <a:pt x="18" y="8"/>
                    </a:cubicBezTo>
                    <a:cubicBezTo>
                      <a:pt x="18" y="1"/>
                      <a:pt x="5" y="0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291">
                <a:extLst>
                  <a:ext uri="{FF2B5EF4-FFF2-40B4-BE49-F238E27FC236}">
                    <a16:creationId xmlns:a16="http://schemas.microsoft.com/office/drawing/2014/main" id="{D36FB6E2-AD9F-9034-AA32-19B9BCA62D1A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3444875" y="3783013"/>
                <a:ext cx="46038" cy="66675"/>
              </a:xfrm>
              <a:custGeom>
                <a:avLst/>
                <a:gdLst>
                  <a:gd name="T0" fmla="*/ 22 w 22"/>
                  <a:gd name="T1" fmla="*/ 72 h 32"/>
                  <a:gd name="T2" fmla="*/ 50 w 22"/>
                  <a:gd name="T3" fmla="*/ 55 h 32"/>
                  <a:gd name="T4" fmla="*/ 12 w 22"/>
                  <a:gd name="T5" fmla="*/ 55 h 32"/>
                  <a:gd name="T6" fmla="*/ 44 w 22"/>
                  <a:gd name="T7" fmla="*/ 24 h 32"/>
                  <a:gd name="T8" fmla="*/ 0 w 22"/>
                  <a:gd name="T9" fmla="*/ 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10" y="32"/>
                    </a:moveTo>
                    <a:cubicBezTo>
                      <a:pt x="14" y="30"/>
                      <a:pt x="19" y="28"/>
                      <a:pt x="22" y="24"/>
                    </a:cubicBezTo>
                    <a:cubicBezTo>
                      <a:pt x="18" y="20"/>
                      <a:pt x="10" y="22"/>
                      <a:pt x="5" y="24"/>
                    </a:cubicBezTo>
                    <a:cubicBezTo>
                      <a:pt x="9" y="21"/>
                      <a:pt x="18" y="16"/>
                      <a:pt x="19" y="11"/>
                    </a:cubicBezTo>
                    <a:cubicBezTo>
                      <a:pt x="21" y="0"/>
                      <a:pt x="4" y="9"/>
                      <a:pt x="0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292">
                <a:extLst>
                  <a:ext uri="{FF2B5EF4-FFF2-40B4-BE49-F238E27FC236}">
                    <a16:creationId xmlns:a16="http://schemas.microsoft.com/office/drawing/2014/main" id="{85753749-5DDD-175F-4A8A-3F152E604826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3165475" y="4059238"/>
                <a:ext cx="14288" cy="15875"/>
              </a:xfrm>
              <a:custGeom>
                <a:avLst/>
                <a:gdLst>
                  <a:gd name="T0" fmla="*/ 0 w 7"/>
                  <a:gd name="T1" fmla="*/ 9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3" y="7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293">
                <a:extLst>
                  <a:ext uri="{FF2B5EF4-FFF2-40B4-BE49-F238E27FC236}">
                    <a16:creationId xmlns:a16="http://schemas.microsoft.com/office/drawing/2014/main" id="{89AF603E-4511-BCB5-1B6C-F6925BAF1747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3136900" y="4178300"/>
                <a:ext cx="15875" cy="17462"/>
              </a:xfrm>
              <a:custGeom>
                <a:avLst/>
                <a:gdLst>
                  <a:gd name="T0" fmla="*/ 0 w 7"/>
                  <a:gd name="T1" fmla="*/ 14 h 8"/>
                  <a:gd name="T2" fmla="*/ 6 w 7"/>
                  <a:gd name="T3" fmla="*/ 21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6"/>
                      <a:pt x="1" y="7"/>
                      <a:pt x="2" y="8"/>
                    </a:cubicBezTo>
                    <a:cubicBezTo>
                      <a:pt x="4" y="6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294">
                <a:extLst>
                  <a:ext uri="{FF2B5EF4-FFF2-40B4-BE49-F238E27FC236}">
                    <a16:creationId xmlns:a16="http://schemas.microsoft.com/office/drawing/2014/main" id="{B3517884-6F8E-4D97-1115-CEEB3D46B922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2857500" y="406558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295">
                <a:extLst>
                  <a:ext uri="{FF2B5EF4-FFF2-40B4-BE49-F238E27FC236}">
                    <a16:creationId xmlns:a16="http://schemas.microsoft.com/office/drawing/2014/main" id="{BBA3BA3F-5046-3DC9-DECA-7B56E02052B4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2922588" y="3871913"/>
                <a:ext cx="9525" cy="14287"/>
              </a:xfrm>
              <a:custGeom>
                <a:avLst/>
                <a:gdLst>
                  <a:gd name="T0" fmla="*/ 5 w 4"/>
                  <a:gd name="T1" fmla="*/ 0 h 7"/>
                  <a:gd name="T2" fmla="*/ 14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3"/>
                      <a:pt x="2" y="5"/>
                      <a:pt x="4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296">
                <a:extLst>
                  <a:ext uri="{FF2B5EF4-FFF2-40B4-BE49-F238E27FC236}">
                    <a16:creationId xmlns:a16="http://schemas.microsoft.com/office/drawing/2014/main" id="{D42397E3-35CD-8D0D-4531-04CB5B18987A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3114675" y="3538538"/>
                <a:ext cx="25400" cy="11112"/>
              </a:xfrm>
              <a:custGeom>
                <a:avLst/>
                <a:gdLst>
                  <a:gd name="T0" fmla="*/ 28 w 12"/>
                  <a:gd name="T1" fmla="*/ 0 h 5"/>
                  <a:gd name="T2" fmla="*/ 0 w 1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4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7">
                <a:extLst>
                  <a:ext uri="{FF2B5EF4-FFF2-40B4-BE49-F238E27FC236}">
                    <a16:creationId xmlns:a16="http://schemas.microsoft.com/office/drawing/2014/main" id="{CBE7D2E3-A6B5-6619-B00D-0EE460D674ED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3160713" y="3479800"/>
                <a:ext cx="23813" cy="11112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8" y="3"/>
                      <a:pt x="4" y="5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298">
                <a:extLst>
                  <a:ext uri="{FF2B5EF4-FFF2-40B4-BE49-F238E27FC236}">
                    <a16:creationId xmlns:a16="http://schemas.microsoft.com/office/drawing/2014/main" id="{8EECEA8F-5A59-A39F-E05D-B3C5DC9A29A2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3073400" y="3382963"/>
                <a:ext cx="22225" cy="3175"/>
              </a:xfrm>
              <a:custGeom>
                <a:avLst/>
                <a:gdLst>
                  <a:gd name="T0" fmla="*/ 0 w 10"/>
                  <a:gd name="T1" fmla="*/ 1 h 2"/>
                  <a:gd name="T2" fmla="*/ 2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299">
                <a:extLst>
                  <a:ext uri="{FF2B5EF4-FFF2-40B4-BE49-F238E27FC236}">
                    <a16:creationId xmlns:a16="http://schemas.microsoft.com/office/drawing/2014/main" id="{7A351FDF-3D31-0E58-96AB-5707D6A23FE0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3241675" y="3011488"/>
                <a:ext cx="19050" cy="11112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300">
                <a:extLst>
                  <a:ext uri="{FF2B5EF4-FFF2-40B4-BE49-F238E27FC236}">
                    <a16:creationId xmlns:a16="http://schemas.microsoft.com/office/drawing/2014/main" id="{17B21DB0-BEE7-1C94-874D-9E601697DD08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3095625" y="2773363"/>
                <a:ext cx="25400" cy="22225"/>
              </a:xfrm>
              <a:custGeom>
                <a:avLst/>
                <a:gdLst>
                  <a:gd name="T0" fmla="*/ 0 w 12"/>
                  <a:gd name="T1" fmla="*/ 13 h 11"/>
                  <a:gd name="T2" fmla="*/ 21 w 12"/>
                  <a:gd name="T3" fmla="*/ 22 h 11"/>
                  <a:gd name="T4" fmla="*/ 9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8"/>
                      <a:pt x="6" y="11"/>
                      <a:pt x="9" y="10"/>
                    </a:cubicBezTo>
                    <a:cubicBezTo>
                      <a:pt x="12" y="7"/>
                      <a:pt x="6" y="1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01">
                <a:extLst>
                  <a:ext uri="{FF2B5EF4-FFF2-40B4-BE49-F238E27FC236}">
                    <a16:creationId xmlns:a16="http://schemas.microsoft.com/office/drawing/2014/main" id="{10EEED0A-EAA5-2743-EDCA-A57B4720D518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3602038" y="2239963"/>
                <a:ext cx="36513" cy="20637"/>
              </a:xfrm>
              <a:custGeom>
                <a:avLst/>
                <a:gdLst>
                  <a:gd name="T0" fmla="*/ 42 w 17"/>
                  <a:gd name="T1" fmla="*/ 0 h 10"/>
                  <a:gd name="T2" fmla="*/ 15 w 17"/>
                  <a:gd name="T3" fmla="*/ 22 h 10"/>
                  <a:gd name="T4" fmla="*/ 16 w 1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3" y="1"/>
                      <a:pt x="10" y="10"/>
                      <a:pt x="6" y="10"/>
                    </a:cubicBezTo>
                    <a:cubicBezTo>
                      <a:pt x="0" y="10"/>
                      <a:pt x="4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06">
                <a:extLst>
                  <a:ext uri="{FF2B5EF4-FFF2-40B4-BE49-F238E27FC236}">
                    <a16:creationId xmlns:a16="http://schemas.microsoft.com/office/drawing/2014/main" id="{0968ADF4-B6EB-8687-C36E-60E0FF93601C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3516313" y="2782888"/>
                <a:ext cx="12700" cy="28575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DA5ABF35-DAEB-D4E8-A322-C496FA61AEFC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3541713" y="2862263"/>
                <a:ext cx="6350" cy="25400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6406FC06-F380-27CE-0E16-BEEAAA69433B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3541713" y="2944813"/>
                <a:ext cx="22225" cy="25400"/>
              </a:xfrm>
              <a:custGeom>
                <a:avLst/>
                <a:gdLst>
                  <a:gd name="T0" fmla="*/ 28 w 10"/>
                  <a:gd name="T1" fmla="*/ 0 h 12"/>
                  <a:gd name="T2" fmla="*/ 21 w 10"/>
                  <a:gd name="T3" fmla="*/ 0 h 12"/>
                  <a:gd name="T4" fmla="*/ 15 w 10"/>
                  <a:gd name="T5" fmla="*/ 28 h 12"/>
                  <a:gd name="T6" fmla="*/ 6 w 10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6" y="4"/>
                      <a:pt x="7" y="8"/>
                      <a:pt x="6" y="12"/>
                    </a:cubicBezTo>
                    <a:cubicBezTo>
                      <a:pt x="2" y="12"/>
                      <a:pt x="0" y="4"/>
                      <a:pt x="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309">
                <a:extLst>
                  <a:ext uri="{FF2B5EF4-FFF2-40B4-BE49-F238E27FC236}">
                    <a16:creationId xmlns:a16="http://schemas.microsoft.com/office/drawing/2014/main" id="{3F12B1FC-AB19-9774-3DD8-2DD7E9075E56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3579813" y="2997200"/>
                <a:ext cx="11113" cy="17462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3" y="5"/>
                      <a:pt x="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310">
                <a:extLst>
                  <a:ext uri="{FF2B5EF4-FFF2-40B4-BE49-F238E27FC236}">
                    <a16:creationId xmlns:a16="http://schemas.microsoft.com/office/drawing/2014/main" id="{6F2C16F7-7BC6-25F9-FC69-D6B8568C2BC6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3490913" y="3109913"/>
                <a:ext cx="28575" cy="25400"/>
              </a:xfrm>
              <a:custGeom>
                <a:avLst/>
                <a:gdLst>
                  <a:gd name="T0" fmla="*/ 26 w 13"/>
                  <a:gd name="T1" fmla="*/ 28 h 12"/>
                  <a:gd name="T2" fmla="*/ 0 w 13"/>
                  <a:gd name="T3" fmla="*/ 1 h 12"/>
                  <a:gd name="T4" fmla="*/ 33 w 13"/>
                  <a:gd name="T5" fmla="*/ 12 h 12"/>
                  <a:gd name="T6" fmla="*/ 33 w 13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0" y="12"/>
                    </a:moveTo>
                    <a:cubicBezTo>
                      <a:pt x="6" y="10"/>
                      <a:pt x="0" y="7"/>
                      <a:pt x="0" y="1"/>
                    </a:cubicBezTo>
                    <a:cubicBezTo>
                      <a:pt x="5" y="0"/>
                      <a:pt x="8" y="4"/>
                      <a:pt x="12" y="5"/>
                    </a:cubicBezTo>
                    <a:cubicBezTo>
                      <a:pt x="13" y="3"/>
                      <a:pt x="13" y="2"/>
                      <a:pt x="1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311">
                <a:extLst>
                  <a:ext uri="{FF2B5EF4-FFF2-40B4-BE49-F238E27FC236}">
                    <a16:creationId xmlns:a16="http://schemas.microsoft.com/office/drawing/2014/main" id="{87F4C1EF-0AFF-F70E-7F21-9294215D7639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3525838" y="3125788"/>
                <a:ext cx="22225" cy="9525"/>
              </a:xfrm>
              <a:custGeom>
                <a:avLst/>
                <a:gdLst>
                  <a:gd name="T0" fmla="*/ 0 w 11"/>
                  <a:gd name="T1" fmla="*/ 0 h 4"/>
                  <a:gd name="T2" fmla="*/ 23 w 1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3"/>
                      <a:pt x="7" y="4"/>
                      <a:pt x="11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315">
                <a:extLst>
                  <a:ext uri="{FF2B5EF4-FFF2-40B4-BE49-F238E27FC236}">
                    <a16:creationId xmlns:a16="http://schemas.microsoft.com/office/drawing/2014/main" id="{6C5E0FAD-89B3-4F5A-1158-828FD17EAADC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3424238" y="2630488"/>
                <a:ext cx="315913" cy="50800"/>
              </a:xfrm>
              <a:custGeom>
                <a:avLst/>
                <a:gdLst>
                  <a:gd name="T0" fmla="*/ 0 w 149"/>
                  <a:gd name="T1" fmla="*/ 0 h 24"/>
                  <a:gd name="T2" fmla="*/ 275 w 149"/>
                  <a:gd name="T3" fmla="*/ 27 h 24"/>
                  <a:gd name="T4" fmla="*/ 355 w 149"/>
                  <a:gd name="T5" fmla="*/ 12 h 24"/>
                  <a:gd name="T6" fmla="*/ 355 w 149"/>
                  <a:gd name="T7" fmla="*/ 12 h 24"/>
                  <a:gd name="T8" fmla="*/ 271 w 149"/>
                  <a:gd name="T9" fmla="*/ 21 h 24"/>
                  <a:gd name="T10" fmla="*/ 0 w 149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24">
                    <a:moveTo>
                      <a:pt x="0" y="0"/>
                    </a:moveTo>
                    <a:cubicBezTo>
                      <a:pt x="29" y="24"/>
                      <a:pt x="74" y="18"/>
                      <a:pt x="115" y="11"/>
                    </a:cubicBezTo>
                    <a:cubicBezTo>
                      <a:pt x="127" y="9"/>
                      <a:pt x="139" y="6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39" y="6"/>
                      <a:pt x="127" y="7"/>
                      <a:pt x="114" y="9"/>
                    </a:cubicBezTo>
                    <a:cubicBezTo>
                      <a:pt x="74" y="15"/>
                      <a:pt x="28" y="2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317">
                <a:extLst>
                  <a:ext uri="{FF2B5EF4-FFF2-40B4-BE49-F238E27FC236}">
                    <a16:creationId xmlns:a16="http://schemas.microsoft.com/office/drawing/2014/main" id="{788AA7B5-95CE-13DA-74D3-DFC39CCD237F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4159250" y="2527300"/>
                <a:ext cx="1588" cy="6350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320">
                <a:extLst>
                  <a:ext uri="{FF2B5EF4-FFF2-40B4-BE49-F238E27FC236}">
                    <a16:creationId xmlns:a16="http://schemas.microsoft.com/office/drawing/2014/main" id="{11788DD2-70EE-C341-B23B-F038E107ED47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3937000" y="2630488"/>
                <a:ext cx="317500" cy="50800"/>
              </a:xfrm>
              <a:custGeom>
                <a:avLst/>
                <a:gdLst>
                  <a:gd name="T0" fmla="*/ 84 w 150"/>
                  <a:gd name="T1" fmla="*/ 21 h 24"/>
                  <a:gd name="T2" fmla="*/ 0 w 150"/>
                  <a:gd name="T3" fmla="*/ 12 h 24"/>
                  <a:gd name="T4" fmla="*/ 0 w 150"/>
                  <a:gd name="T5" fmla="*/ 12 h 24"/>
                  <a:gd name="T6" fmla="*/ 84 w 150"/>
                  <a:gd name="T7" fmla="*/ 27 h 24"/>
                  <a:gd name="T8" fmla="*/ 356 w 150"/>
                  <a:gd name="T9" fmla="*/ 0 h 24"/>
                  <a:gd name="T10" fmla="*/ 356 w 150"/>
                  <a:gd name="T11" fmla="*/ 0 h 24"/>
                  <a:gd name="T12" fmla="*/ 84 w 150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4">
                    <a:moveTo>
                      <a:pt x="35" y="9"/>
                    </a:moveTo>
                    <a:cubicBezTo>
                      <a:pt x="23" y="7"/>
                      <a:pt x="1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6"/>
                      <a:pt x="22" y="9"/>
                      <a:pt x="35" y="11"/>
                    </a:cubicBezTo>
                    <a:cubicBezTo>
                      <a:pt x="75" y="18"/>
                      <a:pt x="121" y="24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22" y="24"/>
                      <a:pt x="75" y="15"/>
                      <a:pt x="35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321">
                <a:extLst>
                  <a:ext uri="{FF2B5EF4-FFF2-40B4-BE49-F238E27FC236}">
                    <a16:creationId xmlns:a16="http://schemas.microsoft.com/office/drawing/2014/main" id="{4870A093-1225-4EE3-8586-5FAC66096699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4057650" y="2236788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322">
                <a:extLst>
                  <a:ext uri="{FF2B5EF4-FFF2-40B4-BE49-F238E27FC236}">
                    <a16:creationId xmlns:a16="http://schemas.microsoft.com/office/drawing/2014/main" id="{D968CBA6-BA04-B4F7-E1C6-8CEC35E2B0ED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4102100" y="2324100"/>
                <a:ext cx="31750" cy="31750"/>
              </a:xfrm>
              <a:custGeom>
                <a:avLst/>
                <a:gdLst>
                  <a:gd name="T0" fmla="*/ 1 w 15"/>
                  <a:gd name="T1" fmla="*/ 7 h 15"/>
                  <a:gd name="T2" fmla="*/ 23 w 15"/>
                  <a:gd name="T3" fmla="*/ 28 h 15"/>
                  <a:gd name="T4" fmla="*/ 15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" y="3"/>
                    </a:moveTo>
                    <a:cubicBezTo>
                      <a:pt x="0" y="7"/>
                      <a:pt x="4" y="15"/>
                      <a:pt x="10" y="12"/>
                    </a:cubicBezTo>
                    <a:cubicBezTo>
                      <a:pt x="15" y="10"/>
                      <a:pt x="7" y="3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323">
                <a:extLst>
                  <a:ext uri="{FF2B5EF4-FFF2-40B4-BE49-F238E27FC236}">
                    <a16:creationId xmlns:a16="http://schemas.microsoft.com/office/drawing/2014/main" id="{A808835A-630E-BAD1-0C6B-190C1A0BB78F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4127500" y="2414588"/>
                <a:ext cx="7938" cy="23812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2" y="8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324">
                <a:extLst>
                  <a:ext uri="{FF2B5EF4-FFF2-40B4-BE49-F238E27FC236}">
                    <a16:creationId xmlns:a16="http://schemas.microsoft.com/office/drawing/2014/main" id="{3BA24C6F-67B3-008E-5B33-8D15BE791866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4146550" y="2603500"/>
                <a:ext cx="1588" cy="20637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325">
                <a:extLst>
                  <a:ext uri="{FF2B5EF4-FFF2-40B4-BE49-F238E27FC236}">
                    <a16:creationId xmlns:a16="http://schemas.microsoft.com/office/drawing/2014/main" id="{5C9196D0-9491-9A1A-BAA6-AD0D3FBC9B33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4160838" y="2692400"/>
                <a:ext cx="1588" cy="11112"/>
              </a:xfrm>
              <a:custGeom>
                <a:avLst/>
                <a:gdLst>
                  <a:gd name="T0" fmla="*/ 0 w 1"/>
                  <a:gd name="T1" fmla="*/ 14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326">
                <a:extLst>
                  <a:ext uri="{FF2B5EF4-FFF2-40B4-BE49-F238E27FC236}">
                    <a16:creationId xmlns:a16="http://schemas.microsoft.com/office/drawing/2014/main" id="{20A91B5F-D8F5-8E35-5CB9-1222AA19FDF2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4160838" y="2779713"/>
                <a:ext cx="25400" cy="39687"/>
              </a:xfrm>
              <a:custGeom>
                <a:avLst/>
                <a:gdLst>
                  <a:gd name="T0" fmla="*/ 0 w 12"/>
                  <a:gd name="T1" fmla="*/ 9 h 19"/>
                  <a:gd name="T2" fmla="*/ 2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3" y="19"/>
                      <a:pt x="12" y="13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327">
                <a:extLst>
                  <a:ext uri="{FF2B5EF4-FFF2-40B4-BE49-F238E27FC236}">
                    <a16:creationId xmlns:a16="http://schemas.microsoft.com/office/drawing/2014/main" id="{4A831771-11A5-F6D9-2540-B4434F961B90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4144963" y="2857500"/>
                <a:ext cx="33338" cy="33337"/>
              </a:xfrm>
              <a:custGeom>
                <a:avLst/>
                <a:gdLst>
                  <a:gd name="T0" fmla="*/ 0 w 16"/>
                  <a:gd name="T1" fmla="*/ 9 h 16"/>
                  <a:gd name="T2" fmla="*/ 14 w 16"/>
                  <a:gd name="T3" fmla="*/ 29 h 16"/>
                  <a:gd name="T4" fmla="*/ 18 w 16"/>
                  <a:gd name="T5" fmla="*/ 5 h 16"/>
                  <a:gd name="T6" fmla="*/ 37 w 16"/>
                  <a:gd name="T7" fmla="*/ 2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4"/>
                    </a:moveTo>
                    <a:cubicBezTo>
                      <a:pt x="0" y="8"/>
                      <a:pt x="0" y="16"/>
                      <a:pt x="6" y="13"/>
                    </a:cubicBezTo>
                    <a:cubicBezTo>
                      <a:pt x="11" y="11"/>
                      <a:pt x="10" y="5"/>
                      <a:pt x="8" y="2"/>
                    </a:cubicBezTo>
                    <a:cubicBezTo>
                      <a:pt x="14" y="0"/>
                      <a:pt x="16" y="8"/>
                      <a:pt x="1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328">
                <a:extLst>
                  <a:ext uri="{FF2B5EF4-FFF2-40B4-BE49-F238E27FC236}">
                    <a16:creationId xmlns:a16="http://schemas.microsoft.com/office/drawing/2014/main" id="{B3956D55-6F5B-DEBD-A3BC-C1A4F28D54DF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4122738" y="2941638"/>
                <a:ext cx="6350" cy="30162"/>
              </a:xfrm>
              <a:custGeom>
                <a:avLst/>
                <a:gdLst>
                  <a:gd name="T0" fmla="*/ 5 w 3"/>
                  <a:gd name="T1" fmla="*/ 0 h 14"/>
                  <a:gd name="T2" fmla="*/ 7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0" y="4"/>
                      <a:pt x="0" y="10"/>
                      <a:pt x="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329">
                <a:extLst>
                  <a:ext uri="{FF2B5EF4-FFF2-40B4-BE49-F238E27FC236}">
                    <a16:creationId xmlns:a16="http://schemas.microsoft.com/office/drawing/2014/main" id="{3209866B-38EF-5E2C-2257-9F55AFDB5311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4090988" y="2992438"/>
                <a:ext cx="49213" cy="49212"/>
              </a:xfrm>
              <a:custGeom>
                <a:avLst/>
                <a:gdLst>
                  <a:gd name="T0" fmla="*/ 0 w 23"/>
                  <a:gd name="T1" fmla="*/ 35 h 23"/>
                  <a:gd name="T2" fmla="*/ 30 w 23"/>
                  <a:gd name="T3" fmla="*/ 0 h 23"/>
                  <a:gd name="T4" fmla="*/ 57 w 23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4"/>
                    </a:moveTo>
                    <a:cubicBezTo>
                      <a:pt x="4" y="9"/>
                      <a:pt x="7" y="3"/>
                      <a:pt x="12" y="0"/>
                    </a:cubicBezTo>
                    <a:cubicBezTo>
                      <a:pt x="13" y="10"/>
                      <a:pt x="8" y="23"/>
                      <a:pt x="2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330">
                <a:extLst>
                  <a:ext uri="{FF2B5EF4-FFF2-40B4-BE49-F238E27FC236}">
                    <a16:creationId xmlns:a16="http://schemas.microsoft.com/office/drawing/2014/main" id="{F343CFE0-1C8E-54BC-163C-4694382D7B4B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3870325" y="1614488"/>
                <a:ext cx="22225" cy="34925"/>
              </a:xfrm>
              <a:custGeom>
                <a:avLst/>
                <a:gdLst>
                  <a:gd name="T0" fmla="*/ 28 w 10"/>
                  <a:gd name="T1" fmla="*/ 32 h 16"/>
                  <a:gd name="T2" fmla="*/ 14 w 10"/>
                  <a:gd name="T3" fmla="*/ 0 h 16"/>
                  <a:gd name="T4" fmla="*/ 1 w 10"/>
                  <a:gd name="T5" fmla="*/ 4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8"/>
                      <a:pt x="9" y="3"/>
                      <a:pt x="5" y="0"/>
                    </a:cubicBezTo>
                    <a:cubicBezTo>
                      <a:pt x="0" y="1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331">
                <a:extLst>
                  <a:ext uri="{FF2B5EF4-FFF2-40B4-BE49-F238E27FC236}">
                    <a16:creationId xmlns:a16="http://schemas.microsoft.com/office/drawing/2014/main" id="{80CC6BFF-2B6D-0A79-32B1-731600E84BA3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3733800" y="1636713"/>
                <a:ext cx="6350" cy="28575"/>
              </a:xfrm>
              <a:custGeom>
                <a:avLst/>
                <a:gdLst>
                  <a:gd name="T0" fmla="*/ 7 w 3"/>
                  <a:gd name="T1" fmla="*/ 0 h 14"/>
                  <a:gd name="T2" fmla="*/ 0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332">
                <a:extLst>
                  <a:ext uri="{FF2B5EF4-FFF2-40B4-BE49-F238E27FC236}">
                    <a16:creationId xmlns:a16="http://schemas.microsoft.com/office/drawing/2014/main" id="{AFDF06FA-4521-D337-479B-6912F9F584A3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3740150" y="1674813"/>
                <a:ext cx="1588" cy="3175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333">
                <a:extLst>
                  <a:ext uri="{FF2B5EF4-FFF2-40B4-BE49-F238E27FC236}">
                    <a16:creationId xmlns:a16="http://schemas.microsoft.com/office/drawing/2014/main" id="{EF18318D-4B88-77F8-9B26-33B1909FF003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3729038" y="1722438"/>
                <a:ext cx="23813" cy="36512"/>
              </a:xfrm>
              <a:custGeom>
                <a:avLst/>
                <a:gdLst>
                  <a:gd name="T0" fmla="*/ 1 w 11"/>
                  <a:gd name="T1" fmla="*/ 0 h 17"/>
                  <a:gd name="T2" fmla="*/ 10 w 11"/>
                  <a:gd name="T3" fmla="*/ 42 h 17"/>
                  <a:gd name="T4" fmla="*/ 20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0"/>
                    </a:moveTo>
                    <a:cubicBezTo>
                      <a:pt x="1" y="6"/>
                      <a:pt x="0" y="12"/>
                      <a:pt x="4" y="17"/>
                    </a:cubicBezTo>
                    <a:cubicBezTo>
                      <a:pt x="10" y="15"/>
                      <a:pt x="11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334">
                <a:extLst>
                  <a:ext uri="{FF2B5EF4-FFF2-40B4-BE49-F238E27FC236}">
                    <a16:creationId xmlns:a16="http://schemas.microsoft.com/office/drawing/2014/main" id="{FFD8F8E2-D8EB-DECC-9EB2-390E378C6837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3848100" y="1639888"/>
                <a:ext cx="44450" cy="49212"/>
              </a:xfrm>
              <a:custGeom>
                <a:avLst/>
                <a:gdLst>
                  <a:gd name="T0" fmla="*/ 48 w 21"/>
                  <a:gd name="T1" fmla="*/ 57 h 23"/>
                  <a:gd name="T2" fmla="*/ 37 w 21"/>
                  <a:gd name="T3" fmla="*/ 24 h 23"/>
                  <a:gd name="T4" fmla="*/ 28 w 21"/>
                  <a:gd name="T5" fmla="*/ 51 h 23"/>
                  <a:gd name="T6" fmla="*/ 5 w 21"/>
                  <a:gd name="T7" fmla="*/ 4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0" y="23"/>
                    </a:moveTo>
                    <a:cubicBezTo>
                      <a:pt x="21" y="19"/>
                      <a:pt x="19" y="13"/>
                      <a:pt x="16" y="10"/>
                    </a:cubicBezTo>
                    <a:cubicBezTo>
                      <a:pt x="12" y="12"/>
                      <a:pt x="10" y="18"/>
                      <a:pt x="12" y="21"/>
                    </a:cubicBezTo>
                    <a:cubicBezTo>
                      <a:pt x="17" y="10"/>
                      <a:pt x="0" y="0"/>
                      <a:pt x="2" y="1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335">
                <a:extLst>
                  <a:ext uri="{FF2B5EF4-FFF2-40B4-BE49-F238E27FC236}">
                    <a16:creationId xmlns:a16="http://schemas.microsoft.com/office/drawing/2014/main" id="{FBD31B2B-BC08-F192-74DB-D7B5D289C598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3898900" y="1709738"/>
                <a:ext cx="1588" cy="34925"/>
              </a:xfrm>
              <a:custGeom>
                <a:avLst/>
                <a:gdLst>
                  <a:gd name="T0" fmla="*/ 0 w 1"/>
                  <a:gd name="T1" fmla="*/ 0 h 16"/>
                  <a:gd name="T2" fmla="*/ 1 w 1"/>
                  <a:gd name="T3" fmla="*/ 4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6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336">
                <a:extLst>
                  <a:ext uri="{FF2B5EF4-FFF2-40B4-BE49-F238E27FC236}">
                    <a16:creationId xmlns:a16="http://schemas.microsoft.com/office/drawing/2014/main" id="{79AD99D7-48ED-23D9-B217-231B47AA7BE9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4164013" y="3098800"/>
                <a:ext cx="28575" cy="42862"/>
              </a:xfrm>
              <a:custGeom>
                <a:avLst/>
                <a:gdLst>
                  <a:gd name="T0" fmla="*/ 15 w 14"/>
                  <a:gd name="T1" fmla="*/ 49 h 20"/>
                  <a:gd name="T2" fmla="*/ 30 w 14"/>
                  <a:gd name="T3" fmla="*/ 27 h 20"/>
                  <a:gd name="T4" fmla="*/ 8 w 14"/>
                  <a:gd name="T5" fmla="*/ 35 h 20"/>
                  <a:gd name="T6" fmla="*/ 24 w 14"/>
                  <a:gd name="T7" fmla="*/ 5 h 20"/>
                  <a:gd name="T8" fmla="*/ 0 w 14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cubicBezTo>
                      <a:pt x="11" y="19"/>
                      <a:pt x="14" y="15"/>
                      <a:pt x="14" y="11"/>
                    </a:cubicBezTo>
                    <a:cubicBezTo>
                      <a:pt x="11" y="11"/>
                      <a:pt x="7" y="13"/>
                      <a:pt x="4" y="14"/>
                    </a:cubicBezTo>
                    <a:cubicBezTo>
                      <a:pt x="8" y="11"/>
                      <a:pt x="12" y="7"/>
                      <a:pt x="12" y="2"/>
                    </a:cubicBezTo>
                    <a:cubicBezTo>
                      <a:pt x="8" y="0"/>
                      <a:pt x="3" y="2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337">
                <a:extLst>
                  <a:ext uri="{FF2B5EF4-FFF2-40B4-BE49-F238E27FC236}">
                    <a16:creationId xmlns:a16="http://schemas.microsoft.com/office/drawing/2014/main" id="{ABDAC261-3593-D2CF-035F-3F5D38CAB9E3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4148138" y="3117850"/>
                <a:ext cx="11113" cy="38100"/>
              </a:xfrm>
              <a:custGeom>
                <a:avLst/>
                <a:gdLst>
                  <a:gd name="T0" fmla="*/ 1 w 5"/>
                  <a:gd name="T1" fmla="*/ 7 h 18"/>
                  <a:gd name="T2" fmla="*/ 14 w 5"/>
                  <a:gd name="T3" fmla="*/ 43 h 18"/>
                  <a:gd name="T4" fmla="*/ 11 w 5"/>
                  <a:gd name="T5" fmla="*/ 27 h 18"/>
                  <a:gd name="T6" fmla="*/ 0 w 5"/>
                  <a:gd name="T7" fmla="*/ 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1" y="3"/>
                    </a:moveTo>
                    <a:cubicBezTo>
                      <a:pt x="3" y="8"/>
                      <a:pt x="3" y="13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2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338">
                <a:extLst>
                  <a:ext uri="{FF2B5EF4-FFF2-40B4-BE49-F238E27FC236}">
                    <a16:creationId xmlns:a16="http://schemas.microsoft.com/office/drawing/2014/main" id="{95F3A9BE-6B0D-DB76-5CFA-DD4E9AE9A5D1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4127500" y="3103563"/>
                <a:ext cx="20638" cy="9525"/>
              </a:xfrm>
              <a:custGeom>
                <a:avLst/>
                <a:gdLst>
                  <a:gd name="T0" fmla="*/ 0 w 10"/>
                  <a:gd name="T1" fmla="*/ 6 h 5"/>
                  <a:gd name="T2" fmla="*/ 22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5"/>
                      <a:pt x="6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339">
                <a:extLst>
                  <a:ext uri="{FF2B5EF4-FFF2-40B4-BE49-F238E27FC236}">
                    <a16:creationId xmlns:a16="http://schemas.microsoft.com/office/drawing/2014/main" id="{7C61BE9C-2D17-F2D8-B30A-67DD27A3DE7C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 bwMode="auto">
              <a:xfrm>
                <a:off x="4141788" y="3119438"/>
                <a:ext cx="12700" cy="25400"/>
              </a:xfrm>
              <a:custGeom>
                <a:avLst/>
                <a:gdLst>
                  <a:gd name="T0" fmla="*/ 1 w 6"/>
                  <a:gd name="T1" fmla="*/ 1 h 12"/>
                  <a:gd name="T2" fmla="*/ 0 w 6"/>
                  <a:gd name="T3" fmla="*/ 0 h 12"/>
                  <a:gd name="T4" fmla="*/ 15 w 6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9"/>
                      <a:pt x="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340">
                <a:extLst>
                  <a:ext uri="{FF2B5EF4-FFF2-40B4-BE49-F238E27FC236}">
                    <a16:creationId xmlns:a16="http://schemas.microsoft.com/office/drawing/2014/main" id="{5C0D54D7-6566-4929-3CB5-CC2445FFE4E0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4203700" y="3776663"/>
                <a:ext cx="17463" cy="92075"/>
              </a:xfrm>
              <a:custGeom>
                <a:avLst/>
                <a:gdLst>
                  <a:gd name="T0" fmla="*/ 21 w 8"/>
                  <a:gd name="T1" fmla="*/ 0 h 44"/>
                  <a:gd name="T2" fmla="*/ 8 w 8"/>
                  <a:gd name="T3" fmla="*/ 100 h 44"/>
                  <a:gd name="T4" fmla="*/ 14 w 8"/>
                  <a:gd name="T5" fmla="*/ 16 h 44"/>
                  <a:gd name="T6" fmla="*/ 11 w 8"/>
                  <a:gd name="T7" fmla="*/ 96 h 44"/>
                  <a:gd name="T8" fmla="*/ 8 w 8"/>
                  <a:gd name="T9" fmla="*/ 8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2" y="14"/>
                      <a:pt x="4" y="30"/>
                      <a:pt x="3" y="44"/>
                    </a:cubicBezTo>
                    <a:cubicBezTo>
                      <a:pt x="0" y="32"/>
                      <a:pt x="4" y="19"/>
                      <a:pt x="5" y="7"/>
                    </a:cubicBezTo>
                    <a:cubicBezTo>
                      <a:pt x="7" y="18"/>
                      <a:pt x="1" y="30"/>
                      <a:pt x="4" y="42"/>
                    </a:cubicBezTo>
                    <a:cubicBezTo>
                      <a:pt x="3" y="40"/>
                      <a:pt x="3" y="39"/>
                      <a:pt x="3" y="3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341">
                <a:extLst>
                  <a:ext uri="{FF2B5EF4-FFF2-40B4-BE49-F238E27FC236}">
                    <a16:creationId xmlns:a16="http://schemas.microsoft.com/office/drawing/2014/main" id="{D732D95D-6060-C67C-5515-EBB91FAF9D80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4211638" y="3822700"/>
                <a:ext cx="4763" cy="44450"/>
              </a:xfrm>
              <a:custGeom>
                <a:avLst/>
                <a:gdLst>
                  <a:gd name="T0" fmla="*/ 0 w 2"/>
                  <a:gd name="T1" fmla="*/ 0 h 21"/>
                  <a:gd name="T2" fmla="*/ 8 w 2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cubicBezTo>
                      <a:pt x="0" y="7"/>
                      <a:pt x="1" y="16"/>
                      <a:pt x="2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342">
                <a:extLst>
                  <a:ext uri="{FF2B5EF4-FFF2-40B4-BE49-F238E27FC236}">
                    <a16:creationId xmlns:a16="http://schemas.microsoft.com/office/drawing/2014/main" id="{E6F7FDA7-4B1F-8800-AEAD-D05B7F72C9D6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4205288" y="3741738"/>
                <a:ext cx="41275" cy="47625"/>
              </a:xfrm>
              <a:custGeom>
                <a:avLst/>
                <a:gdLst>
                  <a:gd name="T0" fmla="*/ 7 w 19"/>
                  <a:gd name="T1" fmla="*/ 34 h 22"/>
                  <a:gd name="T2" fmla="*/ 40 w 19"/>
                  <a:gd name="T3" fmla="*/ 41 h 22"/>
                  <a:gd name="T4" fmla="*/ 0 w 19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3"/>
                    </a:moveTo>
                    <a:cubicBezTo>
                      <a:pt x="5" y="17"/>
                      <a:pt x="12" y="22"/>
                      <a:pt x="15" y="16"/>
                    </a:cubicBezTo>
                    <a:cubicBezTo>
                      <a:pt x="19" y="10"/>
                      <a:pt x="5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343">
                <a:extLst>
                  <a:ext uri="{FF2B5EF4-FFF2-40B4-BE49-F238E27FC236}">
                    <a16:creationId xmlns:a16="http://schemas.microsoft.com/office/drawing/2014/main" id="{633A1A6B-9FEC-6099-175B-29B732B5AB20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 bwMode="auto">
              <a:xfrm>
                <a:off x="4241800" y="4030663"/>
                <a:ext cx="44450" cy="50800"/>
              </a:xfrm>
              <a:custGeom>
                <a:avLst/>
                <a:gdLst>
                  <a:gd name="T0" fmla="*/ 37 w 21"/>
                  <a:gd name="T1" fmla="*/ 57 h 24"/>
                  <a:gd name="T2" fmla="*/ 49 w 21"/>
                  <a:gd name="T3" fmla="*/ 33 h 24"/>
                  <a:gd name="T4" fmla="*/ 21 w 21"/>
                  <a:gd name="T5" fmla="*/ 33 h 24"/>
                  <a:gd name="T6" fmla="*/ 48 w 21"/>
                  <a:gd name="T7" fmla="*/ 15 h 24"/>
                  <a:gd name="T8" fmla="*/ 0 w 21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6" y="24"/>
                    </a:moveTo>
                    <a:cubicBezTo>
                      <a:pt x="18" y="21"/>
                      <a:pt x="21" y="18"/>
                      <a:pt x="21" y="14"/>
                    </a:cubicBezTo>
                    <a:cubicBezTo>
                      <a:pt x="17" y="13"/>
                      <a:pt x="13" y="15"/>
                      <a:pt x="9" y="14"/>
                    </a:cubicBezTo>
                    <a:cubicBezTo>
                      <a:pt x="13" y="12"/>
                      <a:pt x="18" y="10"/>
                      <a:pt x="20" y="6"/>
                    </a:cubicBezTo>
                    <a:cubicBezTo>
                      <a:pt x="17" y="0"/>
                      <a:pt x="5" y="4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344">
                <a:extLst>
                  <a:ext uri="{FF2B5EF4-FFF2-40B4-BE49-F238E27FC236}">
                    <a16:creationId xmlns:a16="http://schemas.microsoft.com/office/drawing/2014/main" id="{63DFE099-2B0E-6D21-F881-0B8A338995D0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4229100" y="4673600"/>
                <a:ext cx="20638" cy="31750"/>
              </a:xfrm>
              <a:custGeom>
                <a:avLst/>
                <a:gdLst>
                  <a:gd name="T0" fmla="*/ 0 w 10"/>
                  <a:gd name="T1" fmla="*/ 36 h 15"/>
                  <a:gd name="T2" fmla="*/ 22 w 10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cubicBezTo>
                      <a:pt x="3" y="10"/>
                      <a:pt x="6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345">
                <a:extLst>
                  <a:ext uri="{FF2B5EF4-FFF2-40B4-BE49-F238E27FC236}">
                    <a16:creationId xmlns:a16="http://schemas.microsoft.com/office/drawing/2014/main" id="{6C8636CA-C697-EE6C-2C81-69CEBDFE5C9C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3975100" y="4732338"/>
                <a:ext cx="49213" cy="98425"/>
              </a:xfrm>
              <a:custGeom>
                <a:avLst/>
                <a:gdLst>
                  <a:gd name="T0" fmla="*/ 20 w 23"/>
                  <a:gd name="T1" fmla="*/ 113 h 46"/>
                  <a:gd name="T2" fmla="*/ 43 w 23"/>
                  <a:gd name="T3" fmla="*/ 98 h 46"/>
                  <a:gd name="T4" fmla="*/ 20 w 23"/>
                  <a:gd name="T5" fmla="*/ 93 h 46"/>
                  <a:gd name="T6" fmla="*/ 51 w 23"/>
                  <a:gd name="T7" fmla="*/ 57 h 46"/>
                  <a:gd name="T8" fmla="*/ 7 w 23"/>
                  <a:gd name="T9" fmla="*/ 62 h 46"/>
                  <a:gd name="T10" fmla="*/ 30 w 23"/>
                  <a:gd name="T11" fmla="*/ 24 h 46"/>
                  <a:gd name="T12" fmla="*/ 0 w 23"/>
                  <a:gd name="T13" fmla="*/ 2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8" y="46"/>
                    </a:moveTo>
                    <a:cubicBezTo>
                      <a:pt x="12" y="45"/>
                      <a:pt x="17" y="44"/>
                      <a:pt x="18" y="40"/>
                    </a:cubicBezTo>
                    <a:cubicBezTo>
                      <a:pt x="15" y="38"/>
                      <a:pt x="11" y="37"/>
                      <a:pt x="8" y="38"/>
                    </a:cubicBezTo>
                    <a:cubicBezTo>
                      <a:pt x="11" y="35"/>
                      <a:pt x="23" y="28"/>
                      <a:pt x="21" y="23"/>
                    </a:cubicBezTo>
                    <a:cubicBezTo>
                      <a:pt x="18" y="17"/>
                      <a:pt x="7" y="24"/>
                      <a:pt x="3" y="25"/>
                    </a:cubicBezTo>
                    <a:cubicBezTo>
                      <a:pt x="4" y="19"/>
                      <a:pt x="12" y="16"/>
                      <a:pt x="12" y="10"/>
                    </a:cubicBezTo>
                    <a:cubicBezTo>
                      <a:pt x="12" y="0"/>
                      <a:pt x="4" y="6"/>
                      <a:pt x="0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346">
                <a:extLst>
                  <a:ext uri="{FF2B5EF4-FFF2-40B4-BE49-F238E27FC236}">
                    <a16:creationId xmlns:a16="http://schemas.microsoft.com/office/drawing/2014/main" id="{C33D9AB2-A851-3428-5769-E6CE3C884B2F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 bwMode="auto">
              <a:xfrm>
                <a:off x="3660775" y="4754563"/>
                <a:ext cx="44450" cy="73025"/>
              </a:xfrm>
              <a:custGeom>
                <a:avLst/>
                <a:gdLst>
                  <a:gd name="T0" fmla="*/ 5 w 21"/>
                  <a:gd name="T1" fmla="*/ 78 h 35"/>
                  <a:gd name="T2" fmla="*/ 33 w 21"/>
                  <a:gd name="T3" fmla="*/ 71 h 35"/>
                  <a:gd name="T4" fmla="*/ 0 w 21"/>
                  <a:gd name="T5" fmla="*/ 51 h 35"/>
                  <a:gd name="T6" fmla="*/ 43 w 21"/>
                  <a:gd name="T7" fmla="*/ 34 h 35"/>
                  <a:gd name="T8" fmla="*/ 9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" y="34"/>
                    </a:moveTo>
                    <a:cubicBezTo>
                      <a:pt x="7" y="33"/>
                      <a:pt x="11" y="35"/>
                      <a:pt x="14" y="31"/>
                    </a:cubicBezTo>
                    <a:cubicBezTo>
                      <a:pt x="12" y="26"/>
                      <a:pt x="5" y="24"/>
                      <a:pt x="0" y="23"/>
                    </a:cubicBezTo>
                    <a:cubicBezTo>
                      <a:pt x="3" y="16"/>
                      <a:pt x="16" y="20"/>
                      <a:pt x="18" y="15"/>
                    </a:cubicBezTo>
                    <a:cubicBezTo>
                      <a:pt x="21" y="8"/>
                      <a:pt x="8" y="2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347">
                <a:extLst>
                  <a:ext uri="{FF2B5EF4-FFF2-40B4-BE49-F238E27FC236}">
                    <a16:creationId xmlns:a16="http://schemas.microsoft.com/office/drawing/2014/main" id="{D257AFB9-F507-F799-D334-290D6AE974A1}"/>
                  </a:ext>
                </a:extLst>
              </p:cNvPr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3443288" y="4686300"/>
                <a:ext cx="19050" cy="17462"/>
              </a:xfrm>
              <a:custGeom>
                <a:avLst/>
                <a:gdLst>
                  <a:gd name="T0" fmla="*/ 0 w 9"/>
                  <a:gd name="T1" fmla="*/ 0 h 8"/>
                  <a:gd name="T2" fmla="*/ 21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4" y="0"/>
                      <a:pt x="6" y="5"/>
                      <a:pt x="9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348">
                <a:extLst>
                  <a:ext uri="{FF2B5EF4-FFF2-40B4-BE49-F238E27FC236}">
                    <a16:creationId xmlns:a16="http://schemas.microsoft.com/office/drawing/2014/main" id="{D700FD16-90A3-4DD5-4B03-D22225158A15}"/>
                  </a:ext>
                </a:extLst>
              </p:cNvPr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3375025" y="4427538"/>
                <a:ext cx="19050" cy="12700"/>
              </a:xfrm>
              <a:custGeom>
                <a:avLst/>
                <a:gdLst>
                  <a:gd name="T0" fmla="*/ 0 w 9"/>
                  <a:gd name="T1" fmla="*/ 0 h 6"/>
                  <a:gd name="T2" fmla="*/ 21 w 9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1" y="4"/>
                      <a:pt x="6" y="6"/>
                      <a:pt x="9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349">
                <a:extLst>
                  <a:ext uri="{FF2B5EF4-FFF2-40B4-BE49-F238E27FC236}">
                    <a16:creationId xmlns:a16="http://schemas.microsoft.com/office/drawing/2014/main" id="{6B40BE8F-2A7C-CE91-BB90-F651C01F2173}"/>
                  </a:ext>
                </a:extLst>
              </p:cNvPr>
              <p:cNvSpPr/>
              <p:nvPr>
                <p:custDataLst>
                  <p:tags r:id="rId319"/>
                </p:custDataLst>
              </p:nvPr>
            </p:nvSpPr>
            <p:spPr bwMode="auto">
              <a:xfrm>
                <a:off x="3363913" y="4278313"/>
                <a:ext cx="42863" cy="65087"/>
              </a:xfrm>
              <a:custGeom>
                <a:avLst/>
                <a:gdLst>
                  <a:gd name="T0" fmla="*/ 9 w 20"/>
                  <a:gd name="T1" fmla="*/ 71 h 31"/>
                  <a:gd name="T2" fmla="*/ 0 w 20"/>
                  <a:gd name="T3" fmla="*/ 29 h 31"/>
                  <a:gd name="T4" fmla="*/ 30 w 20"/>
                  <a:gd name="T5" fmla="*/ 56 h 31"/>
                  <a:gd name="T6" fmla="*/ 30 w 20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1">
                    <a:moveTo>
                      <a:pt x="4" y="31"/>
                    </a:moveTo>
                    <a:cubicBezTo>
                      <a:pt x="1" y="25"/>
                      <a:pt x="0" y="20"/>
                      <a:pt x="0" y="13"/>
                    </a:cubicBezTo>
                    <a:cubicBezTo>
                      <a:pt x="4" y="15"/>
                      <a:pt x="8" y="25"/>
                      <a:pt x="12" y="24"/>
                    </a:cubicBezTo>
                    <a:cubicBezTo>
                      <a:pt x="20" y="22"/>
                      <a:pt x="13" y="4"/>
                      <a:pt x="12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350">
                <a:extLst>
                  <a:ext uri="{FF2B5EF4-FFF2-40B4-BE49-F238E27FC236}">
                    <a16:creationId xmlns:a16="http://schemas.microsoft.com/office/drawing/2014/main" id="{30207899-93BD-FE27-1949-F023B6082490}"/>
                  </a:ext>
                </a:extLst>
              </p:cNvPr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3465513" y="6294438"/>
                <a:ext cx="36513" cy="41275"/>
              </a:xfrm>
              <a:custGeom>
                <a:avLst/>
                <a:gdLst>
                  <a:gd name="T0" fmla="*/ 5 w 17"/>
                  <a:gd name="T1" fmla="*/ 26 h 19"/>
                  <a:gd name="T2" fmla="*/ 20 w 17"/>
                  <a:gd name="T3" fmla="*/ 47 h 19"/>
                  <a:gd name="T4" fmla="*/ 26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2" y="10"/>
                    </a:moveTo>
                    <a:cubicBezTo>
                      <a:pt x="0" y="15"/>
                      <a:pt x="4" y="19"/>
                      <a:pt x="8" y="18"/>
                    </a:cubicBezTo>
                    <a:cubicBezTo>
                      <a:pt x="17" y="16"/>
                      <a:pt x="12" y="5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351">
                <a:extLst>
                  <a:ext uri="{FF2B5EF4-FFF2-40B4-BE49-F238E27FC236}">
                    <a16:creationId xmlns:a16="http://schemas.microsoft.com/office/drawing/2014/main" id="{C67CDF26-ED52-6345-5E6B-B74FF6BDCA5B}"/>
                  </a:ext>
                </a:extLst>
              </p:cNvPr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3494088" y="6342063"/>
                <a:ext cx="15875" cy="26987"/>
              </a:xfrm>
              <a:custGeom>
                <a:avLst/>
                <a:gdLst>
                  <a:gd name="T0" fmla="*/ 0 w 8"/>
                  <a:gd name="T1" fmla="*/ 0 h 13"/>
                  <a:gd name="T2" fmla="*/ 16 w 8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3" y="5"/>
                      <a:pt x="5" y="9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352">
                <a:extLst>
                  <a:ext uri="{FF2B5EF4-FFF2-40B4-BE49-F238E27FC236}">
                    <a16:creationId xmlns:a16="http://schemas.microsoft.com/office/drawing/2014/main" id="{7FAEDAE1-A10F-5414-1113-2F220CB42CEF}"/>
                  </a:ext>
                </a:extLst>
              </p:cNvPr>
              <p:cNvSpPr/>
              <p:nvPr>
                <p:custDataLst>
                  <p:tags r:id="rId322"/>
                </p:custDataLst>
              </p:nvPr>
            </p:nvSpPr>
            <p:spPr bwMode="auto">
              <a:xfrm>
                <a:off x="3538538" y="6361113"/>
                <a:ext cx="20638" cy="33337"/>
              </a:xfrm>
              <a:custGeom>
                <a:avLst/>
                <a:gdLst>
                  <a:gd name="T0" fmla="*/ 0 w 10"/>
                  <a:gd name="T1" fmla="*/ 24 h 16"/>
                  <a:gd name="T2" fmla="*/ 21 w 10"/>
                  <a:gd name="T3" fmla="*/ 34 h 16"/>
                  <a:gd name="T4" fmla="*/ 7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0" y="9"/>
                      <a:pt x="6" y="4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353">
                <a:extLst>
                  <a:ext uri="{FF2B5EF4-FFF2-40B4-BE49-F238E27FC236}">
                    <a16:creationId xmlns:a16="http://schemas.microsoft.com/office/drawing/2014/main" id="{B4FF1780-0DD9-07DD-E04C-259674B4E622}"/>
                  </a:ext>
                </a:extLst>
              </p:cNvPr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3586163" y="6369050"/>
                <a:ext cx="14288" cy="19050"/>
              </a:xfrm>
              <a:custGeom>
                <a:avLst/>
                <a:gdLst>
                  <a:gd name="T0" fmla="*/ 5 w 6"/>
                  <a:gd name="T1" fmla="*/ 0 h 9"/>
                  <a:gd name="T2" fmla="*/ 21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4"/>
                      <a:pt x="3" y="7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354">
                <a:extLst>
                  <a:ext uri="{FF2B5EF4-FFF2-40B4-BE49-F238E27FC236}">
                    <a16:creationId xmlns:a16="http://schemas.microsoft.com/office/drawing/2014/main" id="{512DE594-6071-3630-006B-3E9CB1896A5B}"/>
                  </a:ext>
                </a:extLst>
              </p:cNvPr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3902075" y="6237288"/>
                <a:ext cx="17463" cy="11112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2"/>
                      <a:pt x="4" y="1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355">
                <a:extLst>
                  <a:ext uri="{FF2B5EF4-FFF2-40B4-BE49-F238E27FC236}">
                    <a16:creationId xmlns:a16="http://schemas.microsoft.com/office/drawing/2014/main" id="{C91CE2D4-167D-13B0-2B9B-9AC9DDF20FB8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 bwMode="auto">
              <a:xfrm>
                <a:off x="4008438" y="6364288"/>
                <a:ext cx="49213" cy="38100"/>
              </a:xfrm>
              <a:custGeom>
                <a:avLst/>
                <a:gdLst>
                  <a:gd name="T0" fmla="*/ 20 w 23"/>
                  <a:gd name="T1" fmla="*/ 43 h 18"/>
                  <a:gd name="T2" fmla="*/ 0 w 23"/>
                  <a:gd name="T3" fmla="*/ 2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8" y="18"/>
                    </a:moveTo>
                    <a:cubicBezTo>
                      <a:pt x="23" y="6"/>
                      <a:pt x="8" y="0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356">
                <a:extLst>
                  <a:ext uri="{FF2B5EF4-FFF2-40B4-BE49-F238E27FC236}">
                    <a16:creationId xmlns:a16="http://schemas.microsoft.com/office/drawing/2014/main" id="{71254A72-529D-1E19-1E89-BD5D6034422C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4521200" y="4184650"/>
                <a:ext cx="31750" cy="11112"/>
              </a:xfrm>
              <a:custGeom>
                <a:avLst/>
                <a:gdLst>
                  <a:gd name="T0" fmla="*/ 36 w 15"/>
                  <a:gd name="T1" fmla="*/ 8 h 5"/>
                  <a:gd name="T2" fmla="*/ 0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0" y="5"/>
                      <a:pt x="4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357">
                <a:extLst>
                  <a:ext uri="{FF2B5EF4-FFF2-40B4-BE49-F238E27FC236}">
                    <a16:creationId xmlns:a16="http://schemas.microsoft.com/office/drawing/2014/main" id="{666BB09D-2FA9-7E7F-8E9E-76C779C25CF0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 bwMode="auto">
              <a:xfrm>
                <a:off x="4562475" y="4211638"/>
                <a:ext cx="19050" cy="9525"/>
              </a:xfrm>
              <a:custGeom>
                <a:avLst/>
                <a:gdLst>
                  <a:gd name="T0" fmla="*/ 0 w 9"/>
                  <a:gd name="T1" fmla="*/ 0 h 4"/>
                  <a:gd name="T2" fmla="*/ 21 w 9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358">
                <a:extLst>
                  <a:ext uri="{FF2B5EF4-FFF2-40B4-BE49-F238E27FC236}">
                    <a16:creationId xmlns:a16="http://schemas.microsoft.com/office/drawing/2014/main" id="{8FB5665B-DBD0-2CC3-FF97-93127BFFE4B9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4595813" y="4230688"/>
                <a:ext cx="19050" cy="3175"/>
              </a:xfrm>
              <a:custGeom>
                <a:avLst/>
                <a:gdLst>
                  <a:gd name="T0" fmla="*/ 0 w 9"/>
                  <a:gd name="T1" fmla="*/ 0 h 1"/>
                  <a:gd name="T2" fmla="*/ 21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1"/>
                      <a:pt x="9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359">
                <a:extLst>
                  <a:ext uri="{FF2B5EF4-FFF2-40B4-BE49-F238E27FC236}">
                    <a16:creationId xmlns:a16="http://schemas.microsoft.com/office/drawing/2014/main" id="{FCE0AAD5-D7E0-100A-100A-844277E79B9A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 bwMode="auto">
              <a:xfrm>
                <a:off x="4502150" y="4027488"/>
                <a:ext cx="31750" cy="47625"/>
              </a:xfrm>
              <a:custGeom>
                <a:avLst/>
                <a:gdLst>
                  <a:gd name="T0" fmla="*/ 5 w 15"/>
                  <a:gd name="T1" fmla="*/ 34 h 22"/>
                  <a:gd name="T2" fmla="*/ 31 w 15"/>
                  <a:gd name="T3" fmla="*/ 37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2" y="13"/>
                    </a:moveTo>
                    <a:cubicBezTo>
                      <a:pt x="4" y="16"/>
                      <a:pt x="10" y="22"/>
                      <a:pt x="13" y="15"/>
                    </a:cubicBezTo>
                    <a:cubicBezTo>
                      <a:pt x="15" y="10"/>
                      <a:pt x="3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360">
                <a:extLst>
                  <a:ext uri="{FF2B5EF4-FFF2-40B4-BE49-F238E27FC236}">
                    <a16:creationId xmlns:a16="http://schemas.microsoft.com/office/drawing/2014/main" id="{E55BADA0-A6DF-A321-75EF-605C6FEADAFB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4487863" y="3433763"/>
                <a:ext cx="33338" cy="57150"/>
              </a:xfrm>
              <a:custGeom>
                <a:avLst/>
                <a:gdLst>
                  <a:gd name="T0" fmla="*/ 34 w 16"/>
                  <a:gd name="T1" fmla="*/ 64 h 27"/>
                  <a:gd name="T2" fmla="*/ 9 w 16"/>
                  <a:gd name="T3" fmla="*/ 36 h 27"/>
                  <a:gd name="T4" fmla="*/ 37 w 16"/>
                  <a:gd name="T5" fmla="*/ 36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2" y="22"/>
                      <a:pt x="0" y="23"/>
                      <a:pt x="4" y="15"/>
                    </a:cubicBezTo>
                    <a:cubicBezTo>
                      <a:pt x="8" y="16"/>
                      <a:pt x="12" y="18"/>
                      <a:pt x="16" y="15"/>
                    </a:cubicBezTo>
                    <a:cubicBezTo>
                      <a:pt x="15" y="8"/>
                      <a:pt x="5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361">
                <a:extLst>
                  <a:ext uri="{FF2B5EF4-FFF2-40B4-BE49-F238E27FC236}">
                    <a16:creationId xmlns:a16="http://schemas.microsoft.com/office/drawing/2014/main" id="{9CE75188-BAF9-2784-BB1A-410C86DFD147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4538663" y="3535363"/>
                <a:ext cx="25400" cy="7937"/>
              </a:xfrm>
              <a:custGeom>
                <a:avLst/>
                <a:gdLst>
                  <a:gd name="T0" fmla="*/ 28 w 12"/>
                  <a:gd name="T1" fmla="*/ 8 h 4"/>
                  <a:gd name="T2" fmla="*/ 0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362">
                <a:extLst>
                  <a:ext uri="{FF2B5EF4-FFF2-40B4-BE49-F238E27FC236}">
                    <a16:creationId xmlns:a16="http://schemas.microsoft.com/office/drawing/2014/main" id="{246F6036-3CEB-E799-B554-16566A166D2F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4576763" y="3352800"/>
                <a:ext cx="34925" cy="23812"/>
              </a:xfrm>
              <a:custGeom>
                <a:avLst/>
                <a:gdLst>
                  <a:gd name="T0" fmla="*/ 41 w 16"/>
                  <a:gd name="T1" fmla="*/ 27 h 11"/>
                  <a:gd name="T2" fmla="*/ 0 w 16"/>
                  <a:gd name="T3" fmla="*/ 19 h 11"/>
                  <a:gd name="T4" fmla="*/ 36 w 1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1" y="9"/>
                      <a:pt x="5" y="10"/>
                      <a:pt x="0" y="7"/>
                    </a:cubicBezTo>
                    <a:cubicBezTo>
                      <a:pt x="3" y="3"/>
                      <a:pt x="9" y="2"/>
                      <a:pt x="1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363">
                <a:extLst>
                  <a:ext uri="{FF2B5EF4-FFF2-40B4-BE49-F238E27FC236}">
                    <a16:creationId xmlns:a16="http://schemas.microsoft.com/office/drawing/2014/main" id="{5348683C-396D-6C85-DD7F-E9CFA3AF1011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 bwMode="auto">
              <a:xfrm>
                <a:off x="4411663" y="2944813"/>
                <a:ext cx="49213" cy="71437"/>
              </a:xfrm>
              <a:custGeom>
                <a:avLst/>
                <a:gdLst>
                  <a:gd name="T0" fmla="*/ 30 w 23"/>
                  <a:gd name="T1" fmla="*/ 79 h 34"/>
                  <a:gd name="T2" fmla="*/ 7 w 23"/>
                  <a:gd name="T3" fmla="*/ 74 h 34"/>
                  <a:gd name="T4" fmla="*/ 40 w 23"/>
                  <a:gd name="T5" fmla="*/ 64 h 34"/>
                  <a:gd name="T6" fmla="*/ 0 w 23"/>
                  <a:gd name="T7" fmla="*/ 28 h 34"/>
                  <a:gd name="T8" fmla="*/ 47 w 23"/>
                  <a:gd name="T9" fmla="*/ 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2" y="34"/>
                    </a:moveTo>
                    <a:cubicBezTo>
                      <a:pt x="9" y="33"/>
                      <a:pt x="6" y="33"/>
                      <a:pt x="3" y="32"/>
                    </a:cubicBezTo>
                    <a:cubicBezTo>
                      <a:pt x="3" y="25"/>
                      <a:pt x="12" y="31"/>
                      <a:pt x="16" y="27"/>
                    </a:cubicBezTo>
                    <a:cubicBezTo>
                      <a:pt x="23" y="19"/>
                      <a:pt x="7" y="11"/>
                      <a:pt x="0" y="12"/>
                    </a:cubicBezTo>
                    <a:cubicBezTo>
                      <a:pt x="6" y="10"/>
                      <a:pt x="13" y="0"/>
                      <a:pt x="19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364">
                <a:extLst>
                  <a:ext uri="{FF2B5EF4-FFF2-40B4-BE49-F238E27FC236}">
                    <a16:creationId xmlns:a16="http://schemas.microsoft.com/office/drawing/2014/main" id="{59A19A4D-A84F-1E2B-38C9-6A2B3967387A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4562475" y="2774950"/>
                <a:ext cx="25400" cy="23812"/>
              </a:xfrm>
              <a:custGeom>
                <a:avLst/>
                <a:gdLst>
                  <a:gd name="T0" fmla="*/ 28 w 12"/>
                  <a:gd name="T1" fmla="*/ 19 h 11"/>
                  <a:gd name="T2" fmla="*/ 20 w 12"/>
                  <a:gd name="T3" fmla="*/ 26 h 11"/>
                  <a:gd name="T4" fmla="*/ 7 w 12"/>
                  <a:gd name="T5" fmla="*/ 22 h 11"/>
                  <a:gd name="T6" fmla="*/ 23 w 1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1" y="7"/>
                      <a:pt x="10" y="10"/>
                      <a:pt x="8" y="10"/>
                    </a:cubicBezTo>
                    <a:cubicBezTo>
                      <a:pt x="6" y="11"/>
                      <a:pt x="4" y="11"/>
                      <a:pt x="3" y="9"/>
                    </a:cubicBezTo>
                    <a:cubicBezTo>
                      <a:pt x="0" y="4"/>
                      <a:pt x="10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8B604499-18DA-34DA-97CC-7292C584216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70794" y="222728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声音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25140388-2412-B708-D353-7357CD81AF14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804363" y="2035754"/>
            <a:ext cx="84137" cy="141287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A56A8859-5DB4-25F0-5AF2-15573658171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52149" y="1974850"/>
            <a:ext cx="103026" cy="214336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C8976AA9-27AC-9573-E208-827004616F8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32318" y="1936749"/>
            <a:ext cx="103026" cy="247334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7A1C2A24-3BC8-1839-5C4A-9363746A8F03}"/>
              </a:ext>
            </a:extLst>
          </p:cNvPr>
          <p:cNvCxnSpPr>
            <a:endCxn id="254" idx="26"/>
          </p:cNvCxnSpPr>
          <p:nvPr>
            <p:custDataLst>
              <p:tags r:id="rId9"/>
            </p:custDataLst>
          </p:nvPr>
        </p:nvCxnSpPr>
        <p:spPr>
          <a:xfrm flipV="1">
            <a:off x="1132840" y="1705648"/>
            <a:ext cx="1330078" cy="33010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B2E780E7-C9D8-023B-4672-E5FC0B4DB61F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1811265" y="133725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耳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B0994BF-0E4E-E67C-33DC-842CCD6025D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2359246" y="1446237"/>
            <a:ext cx="142924" cy="247650"/>
          </a:xfrm>
          <a:custGeom>
            <a:avLst/>
            <a:gdLst>
              <a:gd name="connsiteX0" fmla="*/ 130224 w 142924"/>
              <a:gd name="connsiteY0" fmla="*/ 247650 h 247650"/>
              <a:gd name="connsiteX1" fmla="*/ 49 w 142924"/>
              <a:gd name="connsiteY1" fmla="*/ 107950 h 247650"/>
              <a:gd name="connsiteX2" fmla="*/ 142924 w 142924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24" h="247650">
                <a:moveTo>
                  <a:pt x="130224" y="247650"/>
                </a:moveTo>
                <a:cubicBezTo>
                  <a:pt x="64078" y="198437"/>
                  <a:pt x="-2068" y="149225"/>
                  <a:pt x="49" y="107950"/>
                </a:cubicBezTo>
                <a:cubicBezTo>
                  <a:pt x="2166" y="66675"/>
                  <a:pt x="72545" y="33337"/>
                  <a:pt x="142924" y="0"/>
                </a:cubicBezTo>
              </a:path>
            </a:pathLst>
          </a:custGeom>
          <a:noFill/>
          <a:ln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文本框 378">
            <a:extLst>
              <a:ext uri="{FF2B5EF4-FFF2-40B4-BE49-F238E27FC236}">
                <a16:creationId xmlns:a16="http://schemas.microsoft.com/office/drawing/2014/main" id="{1C2E491E-DB78-D288-4A6C-F97E3342696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987175" y="121553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大脑分析加工</a:t>
            </a:r>
          </a:p>
        </p:txBody>
      </p:sp>
      <p:grpSp>
        <p:nvGrpSpPr>
          <p:cNvPr id="382" name="组合 381">
            <a:extLst>
              <a:ext uri="{FF2B5EF4-FFF2-40B4-BE49-F238E27FC236}">
                <a16:creationId xmlns:a16="http://schemas.microsoft.com/office/drawing/2014/main" id="{49A9DBB3-D587-403B-240D-C6E83562E616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1873250" y="1511300"/>
            <a:ext cx="1505509" cy="3959371"/>
            <a:chOff x="1873250" y="1511300"/>
            <a:chExt cx="1505509" cy="3959371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98EBC21-0B82-5725-962F-5EC5EF1211E7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>
              <a:off x="1873250" y="1511300"/>
              <a:ext cx="712368" cy="2305050"/>
            </a:xfrm>
            <a:custGeom>
              <a:avLst/>
              <a:gdLst>
                <a:gd name="connsiteX0" fmla="*/ 704850 w 712368"/>
                <a:gd name="connsiteY0" fmla="*/ 0 h 2305050"/>
                <a:gd name="connsiteX1" fmla="*/ 711200 w 712368"/>
                <a:gd name="connsiteY1" fmla="*/ 781050 h 2305050"/>
                <a:gd name="connsiteX2" fmla="*/ 203200 w 712368"/>
                <a:gd name="connsiteY2" fmla="*/ 857250 h 2305050"/>
                <a:gd name="connsiteX3" fmla="*/ 0 w 712368"/>
                <a:gd name="connsiteY3" fmla="*/ 23050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368" h="2305050">
                  <a:moveTo>
                    <a:pt x="704850" y="0"/>
                  </a:moveTo>
                  <a:cubicBezTo>
                    <a:pt x="706967" y="260350"/>
                    <a:pt x="715433" y="631825"/>
                    <a:pt x="711200" y="781050"/>
                  </a:cubicBezTo>
                  <a:cubicBezTo>
                    <a:pt x="541867" y="806450"/>
                    <a:pt x="423333" y="730250"/>
                    <a:pt x="203200" y="857250"/>
                  </a:cubicBezTo>
                  <a:cubicBezTo>
                    <a:pt x="-42333" y="1054100"/>
                    <a:pt x="67733" y="1822450"/>
                    <a:pt x="0" y="2305050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8065C87-72D3-853A-8FF1-B42103ADB5E1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>
              <a:off x="2574425" y="2076915"/>
              <a:ext cx="804334" cy="1695429"/>
            </a:xfrm>
            <a:custGeom>
              <a:avLst/>
              <a:gdLst>
                <a:gd name="connsiteX0" fmla="*/ 0 w 804334"/>
                <a:gd name="connsiteY0" fmla="*/ 44428 h 1695429"/>
                <a:gd name="connsiteX1" fmla="*/ 554567 w 804334"/>
                <a:gd name="connsiteY1" fmla="*/ 357695 h 1695429"/>
                <a:gd name="connsiteX2" fmla="*/ 804334 w 804334"/>
                <a:gd name="connsiteY2" fmla="*/ 1695429 h 169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4334" h="1695427">
                  <a:moveTo>
                    <a:pt x="0" y="44428"/>
                  </a:moveTo>
                  <a:cubicBezTo>
                    <a:pt x="173214" y="-90333"/>
                    <a:pt x="422628" y="100873"/>
                    <a:pt x="554567" y="357695"/>
                  </a:cubicBezTo>
                  <a:cubicBezTo>
                    <a:pt x="686506" y="614517"/>
                    <a:pt x="713670" y="1047023"/>
                    <a:pt x="804334" y="1695429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D3227C-4636-A702-3E55-AEBEC1E352C5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>
              <a:off x="2358724" y="2294468"/>
              <a:ext cx="255813" cy="3176203"/>
            </a:xfrm>
            <a:custGeom>
              <a:avLst/>
              <a:gdLst>
                <a:gd name="connsiteX0" fmla="*/ 223609 w 255813"/>
                <a:gd name="connsiteY0" fmla="*/ 0 h 3176203"/>
                <a:gd name="connsiteX1" fmla="*/ 244776 w 255813"/>
                <a:gd name="connsiteY1" fmla="*/ 927100 h 3176203"/>
                <a:gd name="connsiteX2" fmla="*/ 28876 w 255813"/>
                <a:gd name="connsiteY2" fmla="*/ 1079500 h 31762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13" h="3176203">
                  <a:moveTo>
                    <a:pt x="223609" y="0"/>
                  </a:moveTo>
                  <a:cubicBezTo>
                    <a:pt x="246892" y="377119"/>
                    <a:pt x="270176" y="754239"/>
                    <a:pt x="244776" y="927100"/>
                  </a:cubicBezTo>
                  <a:cubicBezTo>
                    <a:pt x="172809" y="977900"/>
                    <a:pt x="80381" y="934861"/>
                    <a:pt x="28876" y="1079500"/>
                  </a:cubicBezTo>
                  <a:cubicBezTo>
                    <a:pt x="-22629" y="1224139"/>
                    <a:pt x="20814" y="2890806"/>
                    <a:pt x="0" y="31762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14CFC1D-A23B-3E49-409B-ED2F1060C1DA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H="1">
              <a:off x="2611062" y="3221568"/>
              <a:ext cx="244776" cy="2249103"/>
            </a:xfrm>
            <a:custGeom>
              <a:avLst/>
              <a:gdLst>
                <a:gd name="connsiteX0" fmla="*/ 244776 w 244776"/>
                <a:gd name="connsiteY0" fmla="*/ 0 h 2249103"/>
                <a:gd name="connsiteX1" fmla="*/ 28876 w 244776"/>
                <a:gd name="connsiteY1" fmla="*/ 152400 h 2249103"/>
                <a:gd name="connsiteX2" fmla="*/ 0 w 244776"/>
                <a:gd name="connsiteY2" fmla="*/ 2249103 h 22491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775" h="2249103">
                  <a:moveTo>
                    <a:pt x="244776" y="0"/>
                  </a:moveTo>
                  <a:cubicBezTo>
                    <a:pt x="172809" y="50800"/>
                    <a:pt x="80381" y="7761"/>
                    <a:pt x="28876" y="152400"/>
                  </a:cubicBezTo>
                  <a:cubicBezTo>
                    <a:pt x="-22629" y="297039"/>
                    <a:pt x="20814" y="1963706"/>
                    <a:pt x="0" y="22491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3" name="文本框 382">
            <a:extLst>
              <a:ext uri="{FF2B5EF4-FFF2-40B4-BE49-F238E27FC236}">
                <a16:creationId xmlns:a16="http://schemas.microsoft.com/office/drawing/2014/main" id="{4DA04A5E-18DB-CDE7-E668-797FBBAB9664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3432309" y="3070249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信息传到四肢</a:t>
            </a:r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46A9966C-B96B-C5CA-0411-FBBC152BB1AF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657321" y="3054537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神经系统</a:t>
            </a:r>
          </a:p>
        </p:txBody>
      </p:sp>
      <p:sp>
        <p:nvSpPr>
          <p:cNvPr id="584" name="文本框 583">
            <a:extLst>
              <a:ext uri="{FF2B5EF4-FFF2-40B4-BE49-F238E27FC236}">
                <a16:creationId xmlns:a16="http://schemas.microsoft.com/office/drawing/2014/main" id="{1865A807-0968-6166-BF99-F5A13FA407B4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7742779" y="3668979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外周神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  <p:sp>
        <p:nvSpPr>
          <p:cNvPr id="585" name="左大括号 584">
            <a:extLst>
              <a:ext uri="{FF2B5EF4-FFF2-40B4-BE49-F238E27FC236}">
                <a16:creationId xmlns:a16="http://schemas.microsoft.com/office/drawing/2014/main" id="{820602DA-2F3B-61D1-A4A8-DCE2C3007C5A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8814865" y="1812143"/>
            <a:ext cx="431681" cy="437993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86" name="组合 585">
            <a:extLst>
              <a:ext uri="{FF2B5EF4-FFF2-40B4-BE49-F238E27FC236}">
                <a16:creationId xmlns:a16="http://schemas.microsoft.com/office/drawing/2014/main" id="{1CA4135B-8A4F-7E1D-CB7B-94ED5803377A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8565064" y="1109687"/>
            <a:ext cx="511175" cy="2397125"/>
            <a:chOff x="7342718" y="1147763"/>
            <a:chExt cx="511175" cy="2397125"/>
          </a:xfrm>
        </p:grpSpPr>
        <p:grpSp>
          <p:nvGrpSpPr>
            <p:cNvPr id="587" name="组合 586">
              <a:extLst>
                <a:ext uri="{FF2B5EF4-FFF2-40B4-BE49-F238E27FC236}">
                  <a16:creationId xmlns:a16="http://schemas.microsoft.com/office/drawing/2014/main" id="{FC2CD710-74EF-AC60-7CF1-213CA50CB028}"/>
                </a:ext>
              </a:extLst>
            </p:cNvPr>
            <p:cNvGrpSpPr/>
            <p:nvPr>
              <p:custDataLst>
                <p:tags r:id="rId25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589" name="Freeform 366">
                <a:extLst>
                  <a:ext uri="{FF2B5EF4-FFF2-40B4-BE49-F238E27FC236}">
                    <a16:creationId xmlns:a16="http://schemas.microsoft.com/office/drawing/2014/main" id="{C6B9F7A8-FDDB-E8B3-5C28-8B63B64D3897}"/>
                  </a:ext>
                </a:extLst>
              </p:cNvPr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368">
                <a:extLst>
                  <a:ext uri="{FF2B5EF4-FFF2-40B4-BE49-F238E27FC236}">
                    <a16:creationId xmlns:a16="http://schemas.microsoft.com/office/drawing/2014/main" id="{99BEA620-ECCE-8F8E-FD99-1BD80ADECE8C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369">
                <a:extLst>
                  <a:ext uri="{FF2B5EF4-FFF2-40B4-BE49-F238E27FC236}">
                    <a16:creationId xmlns:a16="http://schemas.microsoft.com/office/drawing/2014/main" id="{98A8913A-D4AF-4065-7875-F20288BF3A02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370">
                <a:extLst>
                  <a:ext uri="{FF2B5EF4-FFF2-40B4-BE49-F238E27FC236}">
                    <a16:creationId xmlns:a16="http://schemas.microsoft.com/office/drawing/2014/main" id="{9FE6B727-6444-013F-3FB5-0535EBAE6106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371">
                <a:extLst>
                  <a:ext uri="{FF2B5EF4-FFF2-40B4-BE49-F238E27FC236}">
                    <a16:creationId xmlns:a16="http://schemas.microsoft.com/office/drawing/2014/main" id="{9CD4B3F3-8AEC-641A-C50C-601D0516E530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372">
                <a:extLst>
                  <a:ext uri="{FF2B5EF4-FFF2-40B4-BE49-F238E27FC236}">
                    <a16:creationId xmlns:a16="http://schemas.microsoft.com/office/drawing/2014/main" id="{F42D293C-A450-6849-4A9D-C9E18A8868B5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373">
                <a:extLst>
                  <a:ext uri="{FF2B5EF4-FFF2-40B4-BE49-F238E27FC236}">
                    <a16:creationId xmlns:a16="http://schemas.microsoft.com/office/drawing/2014/main" id="{37245E08-52C8-C6EA-4ECB-0DDA37284EDD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374">
                <a:extLst>
                  <a:ext uri="{FF2B5EF4-FFF2-40B4-BE49-F238E27FC236}">
                    <a16:creationId xmlns:a16="http://schemas.microsoft.com/office/drawing/2014/main" id="{51693F4E-F26F-F036-8D5E-44FA6B4BDF7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375">
                <a:extLst>
                  <a:ext uri="{FF2B5EF4-FFF2-40B4-BE49-F238E27FC236}">
                    <a16:creationId xmlns:a16="http://schemas.microsoft.com/office/drawing/2014/main" id="{9F5ECF78-5BDC-80F9-D66B-CA5C2C0CCDB2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376">
                <a:extLst>
                  <a:ext uri="{FF2B5EF4-FFF2-40B4-BE49-F238E27FC236}">
                    <a16:creationId xmlns:a16="http://schemas.microsoft.com/office/drawing/2014/main" id="{85F8B43C-23A6-E575-9728-0B4661BA73C6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377">
                <a:extLst>
                  <a:ext uri="{FF2B5EF4-FFF2-40B4-BE49-F238E27FC236}">
                    <a16:creationId xmlns:a16="http://schemas.microsoft.com/office/drawing/2014/main" id="{FFFFB404-D0A7-34AD-44CB-0D441024C53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378">
                <a:extLst>
                  <a:ext uri="{FF2B5EF4-FFF2-40B4-BE49-F238E27FC236}">
                    <a16:creationId xmlns:a16="http://schemas.microsoft.com/office/drawing/2014/main" id="{6CD921B2-8761-498E-293B-D53BEA2318E9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379">
                <a:extLst>
                  <a:ext uri="{FF2B5EF4-FFF2-40B4-BE49-F238E27FC236}">
                    <a16:creationId xmlns:a16="http://schemas.microsoft.com/office/drawing/2014/main" id="{CCA46CA6-619C-621F-DCC3-E0272A833299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380">
                <a:extLst>
                  <a:ext uri="{FF2B5EF4-FFF2-40B4-BE49-F238E27FC236}">
                    <a16:creationId xmlns:a16="http://schemas.microsoft.com/office/drawing/2014/main" id="{BFCAEA85-E53C-3281-4C18-5F1BFD35A1AC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381">
                <a:extLst>
                  <a:ext uri="{FF2B5EF4-FFF2-40B4-BE49-F238E27FC236}">
                    <a16:creationId xmlns:a16="http://schemas.microsoft.com/office/drawing/2014/main" id="{B21F1DC6-EB87-82E1-F7CB-AB879F1C6FBE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382">
                <a:extLst>
                  <a:ext uri="{FF2B5EF4-FFF2-40B4-BE49-F238E27FC236}">
                    <a16:creationId xmlns:a16="http://schemas.microsoft.com/office/drawing/2014/main" id="{7DBBE087-F2C1-0104-FEE3-1200620CD94C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383">
                <a:extLst>
                  <a:ext uri="{FF2B5EF4-FFF2-40B4-BE49-F238E27FC236}">
                    <a16:creationId xmlns:a16="http://schemas.microsoft.com/office/drawing/2014/main" id="{15279CE3-E9D3-2043-3A75-CC3269EC199B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384">
                <a:extLst>
                  <a:ext uri="{FF2B5EF4-FFF2-40B4-BE49-F238E27FC236}">
                    <a16:creationId xmlns:a16="http://schemas.microsoft.com/office/drawing/2014/main" id="{A078F7CD-B683-BE0C-F3E5-1717EBAD1472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385">
                <a:extLst>
                  <a:ext uri="{FF2B5EF4-FFF2-40B4-BE49-F238E27FC236}">
                    <a16:creationId xmlns:a16="http://schemas.microsoft.com/office/drawing/2014/main" id="{9503E264-72D8-152D-42D6-87F87679E16B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386">
                <a:extLst>
                  <a:ext uri="{FF2B5EF4-FFF2-40B4-BE49-F238E27FC236}">
                    <a16:creationId xmlns:a16="http://schemas.microsoft.com/office/drawing/2014/main" id="{209CB8D8-D52B-8FEC-B162-30490FCD7C7B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387">
                <a:extLst>
                  <a:ext uri="{FF2B5EF4-FFF2-40B4-BE49-F238E27FC236}">
                    <a16:creationId xmlns:a16="http://schemas.microsoft.com/office/drawing/2014/main" id="{F44E10FF-49DE-EFCD-48CD-13F842FCFE69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388">
                <a:extLst>
                  <a:ext uri="{FF2B5EF4-FFF2-40B4-BE49-F238E27FC236}">
                    <a16:creationId xmlns:a16="http://schemas.microsoft.com/office/drawing/2014/main" id="{FCC61A56-7EEA-884D-1A63-26055602CAB3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389">
                <a:extLst>
                  <a:ext uri="{FF2B5EF4-FFF2-40B4-BE49-F238E27FC236}">
                    <a16:creationId xmlns:a16="http://schemas.microsoft.com/office/drawing/2014/main" id="{E2E354F4-14EF-84DB-153B-E0C3F9995351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390">
                <a:extLst>
                  <a:ext uri="{FF2B5EF4-FFF2-40B4-BE49-F238E27FC236}">
                    <a16:creationId xmlns:a16="http://schemas.microsoft.com/office/drawing/2014/main" id="{12C8931A-CA3D-7BE2-C5A1-21FDBA1DC734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391">
                <a:extLst>
                  <a:ext uri="{FF2B5EF4-FFF2-40B4-BE49-F238E27FC236}">
                    <a16:creationId xmlns:a16="http://schemas.microsoft.com/office/drawing/2014/main" id="{60D24A0A-E7B9-2B7F-92BE-C0F8662E20D5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392">
                <a:extLst>
                  <a:ext uri="{FF2B5EF4-FFF2-40B4-BE49-F238E27FC236}">
                    <a16:creationId xmlns:a16="http://schemas.microsoft.com/office/drawing/2014/main" id="{7CCCAF9F-7EF9-1CAB-1395-4966CE9CFC9F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393">
                <a:extLst>
                  <a:ext uri="{FF2B5EF4-FFF2-40B4-BE49-F238E27FC236}">
                    <a16:creationId xmlns:a16="http://schemas.microsoft.com/office/drawing/2014/main" id="{9F79FB74-92A6-DB37-63F0-52274C3D9300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394">
                <a:extLst>
                  <a:ext uri="{FF2B5EF4-FFF2-40B4-BE49-F238E27FC236}">
                    <a16:creationId xmlns:a16="http://schemas.microsoft.com/office/drawing/2014/main" id="{2DDD82C0-40C9-108A-9589-DA725121AFE7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395">
                <a:extLst>
                  <a:ext uri="{FF2B5EF4-FFF2-40B4-BE49-F238E27FC236}">
                    <a16:creationId xmlns:a16="http://schemas.microsoft.com/office/drawing/2014/main" id="{397EBE9D-2028-5EDF-FBF4-F567FAAED1A2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396">
                <a:extLst>
                  <a:ext uri="{FF2B5EF4-FFF2-40B4-BE49-F238E27FC236}">
                    <a16:creationId xmlns:a16="http://schemas.microsoft.com/office/drawing/2014/main" id="{7F976DCB-D170-5947-63A0-87C0431346D7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397">
                <a:extLst>
                  <a:ext uri="{FF2B5EF4-FFF2-40B4-BE49-F238E27FC236}">
                    <a16:creationId xmlns:a16="http://schemas.microsoft.com/office/drawing/2014/main" id="{161ADF4F-A012-F942-DCFC-6E9B6E89BC0F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398">
                <a:extLst>
                  <a:ext uri="{FF2B5EF4-FFF2-40B4-BE49-F238E27FC236}">
                    <a16:creationId xmlns:a16="http://schemas.microsoft.com/office/drawing/2014/main" id="{CFB4CC62-43DD-11B4-28F0-892F512B4901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399">
                <a:extLst>
                  <a:ext uri="{FF2B5EF4-FFF2-40B4-BE49-F238E27FC236}">
                    <a16:creationId xmlns:a16="http://schemas.microsoft.com/office/drawing/2014/main" id="{D11E307F-202A-8995-6676-1A485AAC685F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400">
                <a:extLst>
                  <a:ext uri="{FF2B5EF4-FFF2-40B4-BE49-F238E27FC236}">
                    <a16:creationId xmlns:a16="http://schemas.microsoft.com/office/drawing/2014/main" id="{463FA40A-8086-C8F7-4DE6-E9E2D4B76090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401">
                <a:extLst>
                  <a:ext uri="{FF2B5EF4-FFF2-40B4-BE49-F238E27FC236}">
                    <a16:creationId xmlns:a16="http://schemas.microsoft.com/office/drawing/2014/main" id="{75584EDE-8A4D-779E-C4BE-7910C9AC17ED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402">
                <a:extLst>
                  <a:ext uri="{FF2B5EF4-FFF2-40B4-BE49-F238E27FC236}">
                    <a16:creationId xmlns:a16="http://schemas.microsoft.com/office/drawing/2014/main" id="{4B67BD7B-1E66-5C96-5D86-630095E3A106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403">
                <a:extLst>
                  <a:ext uri="{FF2B5EF4-FFF2-40B4-BE49-F238E27FC236}">
                    <a16:creationId xmlns:a16="http://schemas.microsoft.com/office/drawing/2014/main" id="{5181DFA6-0A4D-8FDD-0CFA-CE1CAE7D0BC6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404">
                <a:extLst>
                  <a:ext uri="{FF2B5EF4-FFF2-40B4-BE49-F238E27FC236}">
                    <a16:creationId xmlns:a16="http://schemas.microsoft.com/office/drawing/2014/main" id="{962FC837-3373-13E8-C35C-E1EEA792C883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405">
                <a:extLst>
                  <a:ext uri="{FF2B5EF4-FFF2-40B4-BE49-F238E27FC236}">
                    <a16:creationId xmlns:a16="http://schemas.microsoft.com/office/drawing/2014/main" id="{272B0B98-D461-E70E-9E73-A792B9525C56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406">
                <a:extLst>
                  <a:ext uri="{FF2B5EF4-FFF2-40B4-BE49-F238E27FC236}">
                    <a16:creationId xmlns:a16="http://schemas.microsoft.com/office/drawing/2014/main" id="{9E609118-EEBD-914D-53C4-E08F231DA1C1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407">
                <a:extLst>
                  <a:ext uri="{FF2B5EF4-FFF2-40B4-BE49-F238E27FC236}">
                    <a16:creationId xmlns:a16="http://schemas.microsoft.com/office/drawing/2014/main" id="{F9E3FF4B-CB39-0215-7D39-A149025792E7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408">
                <a:extLst>
                  <a:ext uri="{FF2B5EF4-FFF2-40B4-BE49-F238E27FC236}">
                    <a16:creationId xmlns:a16="http://schemas.microsoft.com/office/drawing/2014/main" id="{88AF6EA7-B439-A862-95E0-BA0BE437D495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409">
                <a:extLst>
                  <a:ext uri="{FF2B5EF4-FFF2-40B4-BE49-F238E27FC236}">
                    <a16:creationId xmlns:a16="http://schemas.microsoft.com/office/drawing/2014/main" id="{A6D1BDFA-0876-E67E-4D54-344AA4495A4F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Freeform 410">
                <a:extLst>
                  <a:ext uri="{FF2B5EF4-FFF2-40B4-BE49-F238E27FC236}">
                    <a16:creationId xmlns:a16="http://schemas.microsoft.com/office/drawing/2014/main" id="{EB35FC5E-D173-8E51-A33E-506F52421A81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" name="Freeform 411">
                <a:extLst>
                  <a:ext uri="{FF2B5EF4-FFF2-40B4-BE49-F238E27FC236}">
                    <a16:creationId xmlns:a16="http://schemas.microsoft.com/office/drawing/2014/main" id="{5672849B-842E-F5E0-D31D-66D94BDDA5E0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4" name="Freeform 412">
                <a:extLst>
                  <a:ext uri="{FF2B5EF4-FFF2-40B4-BE49-F238E27FC236}">
                    <a16:creationId xmlns:a16="http://schemas.microsoft.com/office/drawing/2014/main" id="{326B4EA9-372F-8335-4023-75A58C4C6A30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5" name="Freeform 413">
                <a:extLst>
                  <a:ext uri="{FF2B5EF4-FFF2-40B4-BE49-F238E27FC236}">
                    <a16:creationId xmlns:a16="http://schemas.microsoft.com/office/drawing/2014/main" id="{0EE9B9FB-1F33-E2D7-506D-F8F97F9C32D2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6" name="Freeform 414">
                <a:extLst>
                  <a:ext uri="{FF2B5EF4-FFF2-40B4-BE49-F238E27FC236}">
                    <a16:creationId xmlns:a16="http://schemas.microsoft.com/office/drawing/2014/main" id="{231133DE-7E25-ED46-F829-10733DF2A43D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7" name="Freeform 415">
                <a:extLst>
                  <a:ext uri="{FF2B5EF4-FFF2-40B4-BE49-F238E27FC236}">
                    <a16:creationId xmlns:a16="http://schemas.microsoft.com/office/drawing/2014/main" id="{1657B525-43E6-14C4-5EA7-B7BFE166D10E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8" name="Freeform 416">
                <a:extLst>
                  <a:ext uri="{FF2B5EF4-FFF2-40B4-BE49-F238E27FC236}">
                    <a16:creationId xmlns:a16="http://schemas.microsoft.com/office/drawing/2014/main" id="{423685CD-9512-5914-9E29-D8CC1E8E7B76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9" name="Freeform 417">
                <a:extLst>
                  <a:ext uri="{FF2B5EF4-FFF2-40B4-BE49-F238E27FC236}">
                    <a16:creationId xmlns:a16="http://schemas.microsoft.com/office/drawing/2014/main" id="{6AE3B8B8-7A87-37FF-BEE3-F4C5AAF3C5B9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0" name="Freeform 418">
                <a:extLst>
                  <a:ext uri="{FF2B5EF4-FFF2-40B4-BE49-F238E27FC236}">
                    <a16:creationId xmlns:a16="http://schemas.microsoft.com/office/drawing/2014/main" id="{0AE7F7C6-9ABB-0021-2EDA-6000D71C30A8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1" name="Freeform 419">
                <a:extLst>
                  <a:ext uri="{FF2B5EF4-FFF2-40B4-BE49-F238E27FC236}">
                    <a16:creationId xmlns:a16="http://schemas.microsoft.com/office/drawing/2014/main" id="{75E47BA5-BF7D-0421-B7AD-ABA3FCEF81B5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2" name="Freeform 420">
                <a:extLst>
                  <a:ext uri="{FF2B5EF4-FFF2-40B4-BE49-F238E27FC236}">
                    <a16:creationId xmlns:a16="http://schemas.microsoft.com/office/drawing/2014/main" id="{13301E50-9673-6060-829B-7D67AD51DC7E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3" name="Freeform 421">
                <a:extLst>
                  <a:ext uri="{FF2B5EF4-FFF2-40B4-BE49-F238E27FC236}">
                    <a16:creationId xmlns:a16="http://schemas.microsoft.com/office/drawing/2014/main" id="{AA6E75C7-9419-C678-BA2D-341B8A18E87D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4" name="Freeform 422">
                <a:extLst>
                  <a:ext uri="{FF2B5EF4-FFF2-40B4-BE49-F238E27FC236}">
                    <a16:creationId xmlns:a16="http://schemas.microsoft.com/office/drawing/2014/main" id="{E94A8DFA-2DC2-2938-1454-11E34A07AE57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" name="Freeform 423">
                <a:extLst>
                  <a:ext uri="{FF2B5EF4-FFF2-40B4-BE49-F238E27FC236}">
                    <a16:creationId xmlns:a16="http://schemas.microsoft.com/office/drawing/2014/main" id="{92E3A108-4D56-6CFC-70FB-E58735CA8614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" name="Freeform 424">
                <a:extLst>
                  <a:ext uri="{FF2B5EF4-FFF2-40B4-BE49-F238E27FC236}">
                    <a16:creationId xmlns:a16="http://schemas.microsoft.com/office/drawing/2014/main" id="{FAA4E3D7-2F5C-2E38-D740-C0AB1A297207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" name="Freeform 425">
                <a:extLst>
                  <a:ext uri="{FF2B5EF4-FFF2-40B4-BE49-F238E27FC236}">
                    <a16:creationId xmlns:a16="http://schemas.microsoft.com/office/drawing/2014/main" id="{6ADD0FB3-0F69-BE8E-1AA9-62085F036616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" name="Freeform 426">
                <a:extLst>
                  <a:ext uri="{FF2B5EF4-FFF2-40B4-BE49-F238E27FC236}">
                    <a16:creationId xmlns:a16="http://schemas.microsoft.com/office/drawing/2014/main" id="{294862F5-46FD-F8AB-BD3D-C8C33275B1AE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427">
                <a:extLst>
                  <a:ext uri="{FF2B5EF4-FFF2-40B4-BE49-F238E27FC236}">
                    <a16:creationId xmlns:a16="http://schemas.microsoft.com/office/drawing/2014/main" id="{E38D9622-9E06-76AA-D019-3DB080F852C1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428">
                <a:extLst>
                  <a:ext uri="{FF2B5EF4-FFF2-40B4-BE49-F238E27FC236}">
                    <a16:creationId xmlns:a16="http://schemas.microsoft.com/office/drawing/2014/main" id="{FA2EB8BD-7A42-5A56-D3B8-07EF6E20A050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429">
                <a:extLst>
                  <a:ext uri="{FF2B5EF4-FFF2-40B4-BE49-F238E27FC236}">
                    <a16:creationId xmlns:a16="http://schemas.microsoft.com/office/drawing/2014/main" id="{FCBC60C0-9F0D-16DA-7B6E-3A170C5CCA74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430">
                <a:extLst>
                  <a:ext uri="{FF2B5EF4-FFF2-40B4-BE49-F238E27FC236}">
                    <a16:creationId xmlns:a16="http://schemas.microsoft.com/office/drawing/2014/main" id="{C6818A2E-0284-60A2-A3BD-90D27502F40F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431">
                <a:extLst>
                  <a:ext uri="{FF2B5EF4-FFF2-40B4-BE49-F238E27FC236}">
                    <a16:creationId xmlns:a16="http://schemas.microsoft.com/office/drawing/2014/main" id="{634B7D02-0400-2ED0-1AA3-07C881E0CC6A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432">
                <a:extLst>
                  <a:ext uri="{FF2B5EF4-FFF2-40B4-BE49-F238E27FC236}">
                    <a16:creationId xmlns:a16="http://schemas.microsoft.com/office/drawing/2014/main" id="{E9F30564-6AF1-4F10-2DC6-AB4B4D245D1E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433">
                <a:extLst>
                  <a:ext uri="{FF2B5EF4-FFF2-40B4-BE49-F238E27FC236}">
                    <a16:creationId xmlns:a16="http://schemas.microsoft.com/office/drawing/2014/main" id="{20E042AF-7477-0E43-2505-9C49CC50FA9A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434">
                <a:extLst>
                  <a:ext uri="{FF2B5EF4-FFF2-40B4-BE49-F238E27FC236}">
                    <a16:creationId xmlns:a16="http://schemas.microsoft.com/office/drawing/2014/main" id="{BA3C3174-DD1F-1B46-D79C-22AEC49A3AAA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435">
                <a:extLst>
                  <a:ext uri="{FF2B5EF4-FFF2-40B4-BE49-F238E27FC236}">
                    <a16:creationId xmlns:a16="http://schemas.microsoft.com/office/drawing/2014/main" id="{A7F9EAC9-95C0-37F6-FED6-4C03A82595D5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436">
                <a:extLst>
                  <a:ext uri="{FF2B5EF4-FFF2-40B4-BE49-F238E27FC236}">
                    <a16:creationId xmlns:a16="http://schemas.microsoft.com/office/drawing/2014/main" id="{C5FFBB46-11E1-50C3-3E92-2B92CD4C4625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437">
                <a:extLst>
                  <a:ext uri="{FF2B5EF4-FFF2-40B4-BE49-F238E27FC236}">
                    <a16:creationId xmlns:a16="http://schemas.microsoft.com/office/drawing/2014/main" id="{E076C73E-5E44-A433-27AA-3ED4B1005E33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438">
                <a:extLst>
                  <a:ext uri="{FF2B5EF4-FFF2-40B4-BE49-F238E27FC236}">
                    <a16:creationId xmlns:a16="http://schemas.microsoft.com/office/drawing/2014/main" id="{DF088493-B2C0-E779-CE41-A795C613683A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439">
                <a:extLst>
                  <a:ext uri="{FF2B5EF4-FFF2-40B4-BE49-F238E27FC236}">
                    <a16:creationId xmlns:a16="http://schemas.microsoft.com/office/drawing/2014/main" id="{7BFA2C57-EB78-2D43-1CF1-CABB06DFC728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Freeform 440">
                <a:extLst>
                  <a:ext uri="{FF2B5EF4-FFF2-40B4-BE49-F238E27FC236}">
                    <a16:creationId xmlns:a16="http://schemas.microsoft.com/office/drawing/2014/main" id="{E3BFA264-FCE2-199F-ADCD-FCE2E0F79392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3" name="Freeform 441">
                <a:extLst>
                  <a:ext uri="{FF2B5EF4-FFF2-40B4-BE49-F238E27FC236}">
                    <a16:creationId xmlns:a16="http://schemas.microsoft.com/office/drawing/2014/main" id="{1EF6E770-593E-8AB4-222F-4BBC0C63A38B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442">
                <a:extLst>
                  <a:ext uri="{FF2B5EF4-FFF2-40B4-BE49-F238E27FC236}">
                    <a16:creationId xmlns:a16="http://schemas.microsoft.com/office/drawing/2014/main" id="{EC2FA9A6-C67C-8D79-A6AA-656F7851175F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443">
                <a:extLst>
                  <a:ext uri="{FF2B5EF4-FFF2-40B4-BE49-F238E27FC236}">
                    <a16:creationId xmlns:a16="http://schemas.microsoft.com/office/drawing/2014/main" id="{1EB689A0-6516-F2AF-78B1-70C541F9AFD4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444">
                <a:extLst>
                  <a:ext uri="{FF2B5EF4-FFF2-40B4-BE49-F238E27FC236}">
                    <a16:creationId xmlns:a16="http://schemas.microsoft.com/office/drawing/2014/main" id="{813E16DF-0FF4-D222-D0E5-44D6A0DC17A8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445">
                <a:extLst>
                  <a:ext uri="{FF2B5EF4-FFF2-40B4-BE49-F238E27FC236}">
                    <a16:creationId xmlns:a16="http://schemas.microsoft.com/office/drawing/2014/main" id="{D4165AA0-BF9B-CBB1-1C9F-ED6DAE5A374D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446">
                <a:extLst>
                  <a:ext uri="{FF2B5EF4-FFF2-40B4-BE49-F238E27FC236}">
                    <a16:creationId xmlns:a16="http://schemas.microsoft.com/office/drawing/2014/main" id="{60BE6363-5C5F-6EC4-3447-88C40931978B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447">
                <a:extLst>
                  <a:ext uri="{FF2B5EF4-FFF2-40B4-BE49-F238E27FC236}">
                    <a16:creationId xmlns:a16="http://schemas.microsoft.com/office/drawing/2014/main" id="{F10362AD-896E-5ABD-2C2B-292A2F8C7E6D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448">
                <a:extLst>
                  <a:ext uri="{FF2B5EF4-FFF2-40B4-BE49-F238E27FC236}">
                    <a16:creationId xmlns:a16="http://schemas.microsoft.com/office/drawing/2014/main" id="{5714E0D5-70FF-3B59-E3B7-B50930784A80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449">
                <a:extLst>
                  <a:ext uri="{FF2B5EF4-FFF2-40B4-BE49-F238E27FC236}">
                    <a16:creationId xmlns:a16="http://schemas.microsoft.com/office/drawing/2014/main" id="{8DFB68F9-4634-BA8F-1DE9-D1150BF75A1A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450">
                <a:extLst>
                  <a:ext uri="{FF2B5EF4-FFF2-40B4-BE49-F238E27FC236}">
                    <a16:creationId xmlns:a16="http://schemas.microsoft.com/office/drawing/2014/main" id="{E0170E36-36FA-7477-CE05-9138F0040F7A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451">
                <a:extLst>
                  <a:ext uri="{FF2B5EF4-FFF2-40B4-BE49-F238E27FC236}">
                    <a16:creationId xmlns:a16="http://schemas.microsoft.com/office/drawing/2014/main" id="{429B8359-27DB-E645-EC3C-95D78FC099FF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452">
                <a:extLst>
                  <a:ext uri="{FF2B5EF4-FFF2-40B4-BE49-F238E27FC236}">
                    <a16:creationId xmlns:a16="http://schemas.microsoft.com/office/drawing/2014/main" id="{FC708D1B-DEA5-E0A8-0FD5-E345B6383C48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453">
                <a:extLst>
                  <a:ext uri="{FF2B5EF4-FFF2-40B4-BE49-F238E27FC236}">
                    <a16:creationId xmlns:a16="http://schemas.microsoft.com/office/drawing/2014/main" id="{EB466373-59E4-E357-65B5-979BE27BE1FE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454">
                <a:extLst>
                  <a:ext uri="{FF2B5EF4-FFF2-40B4-BE49-F238E27FC236}">
                    <a16:creationId xmlns:a16="http://schemas.microsoft.com/office/drawing/2014/main" id="{B29DF559-96CF-EA60-4BCA-AB92DD859258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455">
                <a:extLst>
                  <a:ext uri="{FF2B5EF4-FFF2-40B4-BE49-F238E27FC236}">
                    <a16:creationId xmlns:a16="http://schemas.microsoft.com/office/drawing/2014/main" id="{AA7E1C26-16C4-4713-AEC5-D700BD7FD8C1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456">
                <a:extLst>
                  <a:ext uri="{FF2B5EF4-FFF2-40B4-BE49-F238E27FC236}">
                    <a16:creationId xmlns:a16="http://schemas.microsoft.com/office/drawing/2014/main" id="{F16BD7FE-71C4-5CFE-5BE0-3AD57684399F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457">
                <a:extLst>
                  <a:ext uri="{FF2B5EF4-FFF2-40B4-BE49-F238E27FC236}">
                    <a16:creationId xmlns:a16="http://schemas.microsoft.com/office/drawing/2014/main" id="{0D576A82-4FC8-64FF-B803-7E9603FFA7BD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458">
                <a:extLst>
                  <a:ext uri="{FF2B5EF4-FFF2-40B4-BE49-F238E27FC236}">
                    <a16:creationId xmlns:a16="http://schemas.microsoft.com/office/drawing/2014/main" id="{3847A759-687A-7295-BA07-758A2349DF27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459">
                <a:extLst>
                  <a:ext uri="{FF2B5EF4-FFF2-40B4-BE49-F238E27FC236}">
                    <a16:creationId xmlns:a16="http://schemas.microsoft.com/office/drawing/2014/main" id="{8A8F9744-59AB-9D90-E13C-F8FF12DA461A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460">
                <a:extLst>
                  <a:ext uri="{FF2B5EF4-FFF2-40B4-BE49-F238E27FC236}">
                    <a16:creationId xmlns:a16="http://schemas.microsoft.com/office/drawing/2014/main" id="{3DF1BCB6-EE13-83C2-D9AF-269F5F08639F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461">
                <a:extLst>
                  <a:ext uri="{FF2B5EF4-FFF2-40B4-BE49-F238E27FC236}">
                    <a16:creationId xmlns:a16="http://schemas.microsoft.com/office/drawing/2014/main" id="{0E377324-A659-6047-A9C2-CB97D9C8B595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462">
                <a:extLst>
                  <a:ext uri="{FF2B5EF4-FFF2-40B4-BE49-F238E27FC236}">
                    <a16:creationId xmlns:a16="http://schemas.microsoft.com/office/drawing/2014/main" id="{DFE76FAE-E9E0-64F8-1F94-B7DB8C5F8EED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463">
                <a:extLst>
                  <a:ext uri="{FF2B5EF4-FFF2-40B4-BE49-F238E27FC236}">
                    <a16:creationId xmlns:a16="http://schemas.microsoft.com/office/drawing/2014/main" id="{B59640CA-ADC5-2AA6-FC52-E48B193E28EE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464">
                <a:extLst>
                  <a:ext uri="{FF2B5EF4-FFF2-40B4-BE49-F238E27FC236}">
                    <a16:creationId xmlns:a16="http://schemas.microsoft.com/office/drawing/2014/main" id="{6F7EE3D3-5FA4-C2D9-556C-2FB0747AD012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465">
                <a:extLst>
                  <a:ext uri="{FF2B5EF4-FFF2-40B4-BE49-F238E27FC236}">
                    <a16:creationId xmlns:a16="http://schemas.microsoft.com/office/drawing/2014/main" id="{2D7359B2-AAEC-C2CF-6CDF-CC45BDB98AE1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466">
                <a:extLst>
                  <a:ext uri="{FF2B5EF4-FFF2-40B4-BE49-F238E27FC236}">
                    <a16:creationId xmlns:a16="http://schemas.microsoft.com/office/drawing/2014/main" id="{72684C6E-CF60-14E7-9F48-624C3BBEE09F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467">
                <a:extLst>
                  <a:ext uri="{FF2B5EF4-FFF2-40B4-BE49-F238E27FC236}">
                    <a16:creationId xmlns:a16="http://schemas.microsoft.com/office/drawing/2014/main" id="{E81DCE44-61DF-82E2-D55C-B3B9D7405B65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468">
                <a:extLst>
                  <a:ext uri="{FF2B5EF4-FFF2-40B4-BE49-F238E27FC236}">
                    <a16:creationId xmlns:a16="http://schemas.microsoft.com/office/drawing/2014/main" id="{F4988F60-74F7-22E1-DF74-94D38A75859D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469">
                <a:extLst>
                  <a:ext uri="{FF2B5EF4-FFF2-40B4-BE49-F238E27FC236}">
                    <a16:creationId xmlns:a16="http://schemas.microsoft.com/office/drawing/2014/main" id="{9486002F-5E24-CEA8-5135-CD66DB4EE7FA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470">
                <a:extLst>
                  <a:ext uri="{FF2B5EF4-FFF2-40B4-BE49-F238E27FC236}">
                    <a16:creationId xmlns:a16="http://schemas.microsoft.com/office/drawing/2014/main" id="{3512A6E6-0315-5C20-D642-7D8C96E67E80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471">
                <a:extLst>
                  <a:ext uri="{FF2B5EF4-FFF2-40B4-BE49-F238E27FC236}">
                    <a16:creationId xmlns:a16="http://schemas.microsoft.com/office/drawing/2014/main" id="{32203F47-5FEE-3ABB-1821-1220D27D646B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472">
                <a:extLst>
                  <a:ext uri="{FF2B5EF4-FFF2-40B4-BE49-F238E27FC236}">
                    <a16:creationId xmlns:a16="http://schemas.microsoft.com/office/drawing/2014/main" id="{8ABCA071-804C-53BB-955F-51E3C752886A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473">
                <a:extLst>
                  <a:ext uri="{FF2B5EF4-FFF2-40B4-BE49-F238E27FC236}">
                    <a16:creationId xmlns:a16="http://schemas.microsoft.com/office/drawing/2014/main" id="{941277FF-2EB1-D0BB-C4AB-4A4E7CCCB48A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474">
                <a:extLst>
                  <a:ext uri="{FF2B5EF4-FFF2-40B4-BE49-F238E27FC236}">
                    <a16:creationId xmlns:a16="http://schemas.microsoft.com/office/drawing/2014/main" id="{23EC3C63-3F19-49A7-AE06-8212DF040505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475">
                <a:extLst>
                  <a:ext uri="{FF2B5EF4-FFF2-40B4-BE49-F238E27FC236}">
                    <a16:creationId xmlns:a16="http://schemas.microsoft.com/office/drawing/2014/main" id="{5E5434ED-6504-2704-1958-5D726CC30BFA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476">
                <a:extLst>
                  <a:ext uri="{FF2B5EF4-FFF2-40B4-BE49-F238E27FC236}">
                    <a16:creationId xmlns:a16="http://schemas.microsoft.com/office/drawing/2014/main" id="{EF870DFC-73AA-108A-D117-EBA6A6F6345E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477">
                <a:extLst>
                  <a:ext uri="{FF2B5EF4-FFF2-40B4-BE49-F238E27FC236}">
                    <a16:creationId xmlns:a16="http://schemas.microsoft.com/office/drawing/2014/main" id="{E3CDF069-146F-070F-11D9-5977E091ABC0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478">
                <a:extLst>
                  <a:ext uri="{FF2B5EF4-FFF2-40B4-BE49-F238E27FC236}">
                    <a16:creationId xmlns:a16="http://schemas.microsoft.com/office/drawing/2014/main" id="{4691FF38-5D6C-0DAD-77C8-6395C30F89D8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479">
                <a:extLst>
                  <a:ext uri="{FF2B5EF4-FFF2-40B4-BE49-F238E27FC236}">
                    <a16:creationId xmlns:a16="http://schemas.microsoft.com/office/drawing/2014/main" id="{F5C43278-7088-6324-269E-45AAEFA88997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480">
                <a:extLst>
                  <a:ext uri="{FF2B5EF4-FFF2-40B4-BE49-F238E27FC236}">
                    <a16:creationId xmlns:a16="http://schemas.microsoft.com/office/drawing/2014/main" id="{3834CBFB-A397-72D0-A400-A5A4E09B0B6B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481">
                <a:extLst>
                  <a:ext uri="{FF2B5EF4-FFF2-40B4-BE49-F238E27FC236}">
                    <a16:creationId xmlns:a16="http://schemas.microsoft.com/office/drawing/2014/main" id="{C1B3725C-2A82-F231-C0F9-58FFD044CC0C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482">
                <a:extLst>
                  <a:ext uri="{FF2B5EF4-FFF2-40B4-BE49-F238E27FC236}">
                    <a16:creationId xmlns:a16="http://schemas.microsoft.com/office/drawing/2014/main" id="{274205D4-3B26-632F-D82D-F5B393CDE0BD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483">
                <a:extLst>
                  <a:ext uri="{FF2B5EF4-FFF2-40B4-BE49-F238E27FC236}">
                    <a16:creationId xmlns:a16="http://schemas.microsoft.com/office/drawing/2014/main" id="{5B8677A9-BD56-91C3-2F91-962779BAF1EE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484">
                <a:extLst>
                  <a:ext uri="{FF2B5EF4-FFF2-40B4-BE49-F238E27FC236}">
                    <a16:creationId xmlns:a16="http://schemas.microsoft.com/office/drawing/2014/main" id="{2373C043-64EA-A3B4-13BE-F5C3149B31B6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485">
                <a:extLst>
                  <a:ext uri="{FF2B5EF4-FFF2-40B4-BE49-F238E27FC236}">
                    <a16:creationId xmlns:a16="http://schemas.microsoft.com/office/drawing/2014/main" id="{1BB17682-FF32-C174-744D-D30A01D8F5A1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486">
                <a:extLst>
                  <a:ext uri="{FF2B5EF4-FFF2-40B4-BE49-F238E27FC236}">
                    <a16:creationId xmlns:a16="http://schemas.microsoft.com/office/drawing/2014/main" id="{9BBEF53C-EB05-546D-CA31-26D4BAC16372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" name="Freeform 487">
                <a:extLst>
                  <a:ext uri="{FF2B5EF4-FFF2-40B4-BE49-F238E27FC236}">
                    <a16:creationId xmlns:a16="http://schemas.microsoft.com/office/drawing/2014/main" id="{F71EE03E-0DD2-58C9-4038-89DC61D0C15E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" name="Freeform 488">
                <a:extLst>
                  <a:ext uri="{FF2B5EF4-FFF2-40B4-BE49-F238E27FC236}">
                    <a16:creationId xmlns:a16="http://schemas.microsoft.com/office/drawing/2014/main" id="{104A6BC5-8FB0-F848-056C-44031849E7E4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" name="Freeform 489">
                <a:extLst>
                  <a:ext uri="{FF2B5EF4-FFF2-40B4-BE49-F238E27FC236}">
                    <a16:creationId xmlns:a16="http://schemas.microsoft.com/office/drawing/2014/main" id="{8BF3BFE7-F1E8-BFAD-447D-FD1DED3D069C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" name="Freeform 490">
                <a:extLst>
                  <a:ext uri="{FF2B5EF4-FFF2-40B4-BE49-F238E27FC236}">
                    <a16:creationId xmlns:a16="http://schemas.microsoft.com/office/drawing/2014/main" id="{7F746334-44B2-4BA3-6097-1CF797C4CC76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" name="Freeform 491">
                <a:extLst>
                  <a:ext uri="{FF2B5EF4-FFF2-40B4-BE49-F238E27FC236}">
                    <a16:creationId xmlns:a16="http://schemas.microsoft.com/office/drawing/2014/main" id="{969BC736-179D-4A64-CE14-0812BA7AE3CB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492">
                <a:extLst>
                  <a:ext uri="{FF2B5EF4-FFF2-40B4-BE49-F238E27FC236}">
                    <a16:creationId xmlns:a16="http://schemas.microsoft.com/office/drawing/2014/main" id="{4B9AF2AC-350A-9173-BF13-A17FE93A5896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493">
                <a:extLst>
                  <a:ext uri="{FF2B5EF4-FFF2-40B4-BE49-F238E27FC236}">
                    <a16:creationId xmlns:a16="http://schemas.microsoft.com/office/drawing/2014/main" id="{EB56E0E6-498E-15B9-D40B-86D8C5C4BB69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494">
                <a:extLst>
                  <a:ext uri="{FF2B5EF4-FFF2-40B4-BE49-F238E27FC236}">
                    <a16:creationId xmlns:a16="http://schemas.microsoft.com/office/drawing/2014/main" id="{9C29EF01-00E9-A7DC-3708-293B60581595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7" name="Freeform 495">
                <a:extLst>
                  <a:ext uri="{FF2B5EF4-FFF2-40B4-BE49-F238E27FC236}">
                    <a16:creationId xmlns:a16="http://schemas.microsoft.com/office/drawing/2014/main" id="{9EC6B0D7-15B8-A355-40ED-D58FF3F74A5F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8" name="Freeform 496">
                <a:extLst>
                  <a:ext uri="{FF2B5EF4-FFF2-40B4-BE49-F238E27FC236}">
                    <a16:creationId xmlns:a16="http://schemas.microsoft.com/office/drawing/2014/main" id="{3F2A3857-D4C0-8471-6BE8-0022E4871D6B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" name="Freeform 497">
                <a:extLst>
                  <a:ext uri="{FF2B5EF4-FFF2-40B4-BE49-F238E27FC236}">
                    <a16:creationId xmlns:a16="http://schemas.microsoft.com/office/drawing/2014/main" id="{557B6086-99D0-25F8-951B-75425CE61429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498">
                <a:extLst>
                  <a:ext uri="{FF2B5EF4-FFF2-40B4-BE49-F238E27FC236}">
                    <a16:creationId xmlns:a16="http://schemas.microsoft.com/office/drawing/2014/main" id="{E7260211-C7C8-250D-4996-B025649CC0A3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499">
                <a:extLst>
                  <a:ext uri="{FF2B5EF4-FFF2-40B4-BE49-F238E27FC236}">
                    <a16:creationId xmlns:a16="http://schemas.microsoft.com/office/drawing/2014/main" id="{0EC9107F-C3D7-A0B9-A154-00376CDBD540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500">
                <a:extLst>
                  <a:ext uri="{FF2B5EF4-FFF2-40B4-BE49-F238E27FC236}">
                    <a16:creationId xmlns:a16="http://schemas.microsoft.com/office/drawing/2014/main" id="{A400EBC4-59D6-6DAC-4EA7-3149B223C687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501">
                <a:extLst>
                  <a:ext uri="{FF2B5EF4-FFF2-40B4-BE49-F238E27FC236}">
                    <a16:creationId xmlns:a16="http://schemas.microsoft.com/office/drawing/2014/main" id="{1835B981-9C71-D70D-7D6F-1B3EFD567F01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502">
                <a:extLst>
                  <a:ext uri="{FF2B5EF4-FFF2-40B4-BE49-F238E27FC236}">
                    <a16:creationId xmlns:a16="http://schemas.microsoft.com/office/drawing/2014/main" id="{BD4D6863-7D01-78AB-E6F5-072E06908344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503">
                <a:extLst>
                  <a:ext uri="{FF2B5EF4-FFF2-40B4-BE49-F238E27FC236}">
                    <a16:creationId xmlns:a16="http://schemas.microsoft.com/office/drawing/2014/main" id="{025A8089-55E1-61EB-A38E-AEB54FD18B07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504">
                <a:extLst>
                  <a:ext uri="{FF2B5EF4-FFF2-40B4-BE49-F238E27FC236}">
                    <a16:creationId xmlns:a16="http://schemas.microsoft.com/office/drawing/2014/main" id="{4E900ED0-8A49-655B-5403-FC1FA13585BC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505">
                <a:extLst>
                  <a:ext uri="{FF2B5EF4-FFF2-40B4-BE49-F238E27FC236}">
                    <a16:creationId xmlns:a16="http://schemas.microsoft.com/office/drawing/2014/main" id="{2DB5A0EE-476D-BEE9-7F10-3ED05607E055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506">
                <a:extLst>
                  <a:ext uri="{FF2B5EF4-FFF2-40B4-BE49-F238E27FC236}">
                    <a16:creationId xmlns:a16="http://schemas.microsoft.com/office/drawing/2014/main" id="{3D0F9494-FF48-C4AA-8E3F-79196FDFEFFD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507">
                <a:extLst>
                  <a:ext uri="{FF2B5EF4-FFF2-40B4-BE49-F238E27FC236}">
                    <a16:creationId xmlns:a16="http://schemas.microsoft.com/office/drawing/2014/main" id="{5A44A802-E402-D85B-34B1-489DF7644E6D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" name="Freeform 508">
                <a:extLst>
                  <a:ext uri="{FF2B5EF4-FFF2-40B4-BE49-F238E27FC236}">
                    <a16:creationId xmlns:a16="http://schemas.microsoft.com/office/drawing/2014/main" id="{C09FFAF2-C5F7-B45A-01B1-D78080C7C4F2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" name="Freeform 509">
                <a:extLst>
                  <a:ext uri="{FF2B5EF4-FFF2-40B4-BE49-F238E27FC236}">
                    <a16:creationId xmlns:a16="http://schemas.microsoft.com/office/drawing/2014/main" id="{7EB5F7B7-419B-F6FB-11E3-25B95499714B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" name="Freeform 510">
                <a:extLst>
                  <a:ext uri="{FF2B5EF4-FFF2-40B4-BE49-F238E27FC236}">
                    <a16:creationId xmlns:a16="http://schemas.microsoft.com/office/drawing/2014/main" id="{D44F7670-226C-7220-2440-5878491DCA3E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" name="Freeform 511">
                <a:extLst>
                  <a:ext uri="{FF2B5EF4-FFF2-40B4-BE49-F238E27FC236}">
                    <a16:creationId xmlns:a16="http://schemas.microsoft.com/office/drawing/2014/main" id="{46F742E1-BF80-118A-7A4A-E6AE197A385F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512">
                <a:extLst>
                  <a:ext uri="{FF2B5EF4-FFF2-40B4-BE49-F238E27FC236}">
                    <a16:creationId xmlns:a16="http://schemas.microsoft.com/office/drawing/2014/main" id="{13F6A3BD-F8CC-44EE-C543-36B62C9DBA78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513">
                <a:extLst>
                  <a:ext uri="{FF2B5EF4-FFF2-40B4-BE49-F238E27FC236}">
                    <a16:creationId xmlns:a16="http://schemas.microsoft.com/office/drawing/2014/main" id="{7D79B1A7-278D-6FB8-6F7E-3B40CA2233DA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514">
                <a:extLst>
                  <a:ext uri="{FF2B5EF4-FFF2-40B4-BE49-F238E27FC236}">
                    <a16:creationId xmlns:a16="http://schemas.microsoft.com/office/drawing/2014/main" id="{8278C24E-3C67-9BC4-FA6F-2B61FA63DA7D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7" name="Freeform 515">
                <a:extLst>
                  <a:ext uri="{FF2B5EF4-FFF2-40B4-BE49-F238E27FC236}">
                    <a16:creationId xmlns:a16="http://schemas.microsoft.com/office/drawing/2014/main" id="{B4F2A212-DAB0-73A0-392B-B18A27BDFB4D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8" name="Freeform 516">
                <a:extLst>
                  <a:ext uri="{FF2B5EF4-FFF2-40B4-BE49-F238E27FC236}">
                    <a16:creationId xmlns:a16="http://schemas.microsoft.com/office/drawing/2014/main" id="{34C76835-EC00-C640-B744-8FE0433B7B0E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9" name="Freeform 517">
                <a:extLst>
                  <a:ext uri="{FF2B5EF4-FFF2-40B4-BE49-F238E27FC236}">
                    <a16:creationId xmlns:a16="http://schemas.microsoft.com/office/drawing/2014/main" id="{4A4AE996-D868-3EBA-BD28-5D177EB5B96E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518">
                <a:extLst>
                  <a:ext uri="{FF2B5EF4-FFF2-40B4-BE49-F238E27FC236}">
                    <a16:creationId xmlns:a16="http://schemas.microsoft.com/office/drawing/2014/main" id="{B968BA4C-3EA1-4047-45EB-AF35AFEC9209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8" name="Freeform 536">
              <a:extLst>
                <a:ext uri="{FF2B5EF4-FFF2-40B4-BE49-F238E27FC236}">
                  <a16:creationId xmlns:a16="http://schemas.microsoft.com/office/drawing/2014/main" id="{F4FB90D0-4477-51EF-F418-6217759C0E9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741" name="直接连接符 740">
            <a:extLst>
              <a:ext uri="{FF2B5EF4-FFF2-40B4-BE49-F238E27FC236}">
                <a16:creationId xmlns:a16="http://schemas.microsoft.com/office/drawing/2014/main" id="{D1358B23-6099-A2DA-015F-0393D6805A6F}"/>
              </a:ext>
            </a:extLst>
          </p:cNvPr>
          <p:cNvCxnSpPr/>
          <p:nvPr>
            <p:custDataLst>
              <p:tags r:id="rId19"/>
            </p:custDataLst>
          </p:nvPr>
        </p:nvCxnSpPr>
        <p:spPr>
          <a:xfrm>
            <a:off x="7864519" y="1383531"/>
            <a:ext cx="690867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直接连接符 741">
            <a:extLst>
              <a:ext uri="{FF2B5EF4-FFF2-40B4-BE49-F238E27FC236}">
                <a16:creationId xmlns:a16="http://schemas.microsoft.com/office/drawing/2014/main" id="{B1D03972-24CB-9D1E-C596-FBD688B5DF05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V="1">
            <a:off x="8073885" y="2603548"/>
            <a:ext cx="599129" cy="3208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3" name="文本框 742">
            <a:extLst>
              <a:ext uri="{FF2B5EF4-FFF2-40B4-BE49-F238E27FC236}">
                <a16:creationId xmlns:a16="http://schemas.microsoft.com/office/drawing/2014/main" id="{56E41A71-DE80-9AFD-197F-7FBDCC19F1E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463893" y="115416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脑</a:t>
            </a:r>
          </a:p>
        </p:txBody>
      </p:sp>
      <p:sp>
        <p:nvSpPr>
          <p:cNvPr id="744" name="文本框 743">
            <a:extLst>
              <a:ext uri="{FF2B5EF4-FFF2-40B4-BE49-F238E27FC236}">
                <a16:creationId xmlns:a16="http://schemas.microsoft.com/office/drawing/2014/main" id="{F9C2596E-39FA-AD6B-3E30-008B234DCA42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7289148" y="2437376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脊髓</a:t>
            </a:r>
          </a:p>
        </p:txBody>
      </p:sp>
      <p:sp>
        <p:nvSpPr>
          <p:cNvPr id="745" name="左大括号 744">
            <a:extLst>
              <a:ext uri="{FF2B5EF4-FFF2-40B4-BE49-F238E27FC236}">
                <a16:creationId xmlns:a16="http://schemas.microsoft.com/office/drawing/2014/main" id="{0D964BA2-F46F-E8A1-3260-885B64B5B4DA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7063095" y="1336171"/>
            <a:ext cx="260849" cy="135490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6" name="文本框 745">
            <a:extLst>
              <a:ext uri="{FF2B5EF4-FFF2-40B4-BE49-F238E27FC236}">
                <a16:creationId xmlns:a16="http://schemas.microsoft.com/office/drawing/2014/main" id="{2F9597D6-EFC1-94DB-51F7-7F2680D836A3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5974047" y="1761415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中枢神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</p:spTree>
    <p:extLst>
      <p:ext uri="{BB962C8B-B14F-4D97-AF65-F5344CB8AC3E}">
        <p14:creationId xmlns:p14="http://schemas.microsoft.com/office/powerpoint/2010/main" val="4274716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" grpId="0"/>
      <p:bldP spid="58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组合 538">
            <a:extLst>
              <a:ext uri="{FF2B5EF4-FFF2-40B4-BE49-F238E27FC236}">
                <a16:creationId xmlns:a16="http://schemas.microsoft.com/office/drawing/2014/main" id="{E09144B0-A8E9-008E-47C6-2F1B00BBB8C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9032234" y="1652853"/>
            <a:ext cx="1968500" cy="4794250"/>
            <a:chOff x="6614055" y="1555750"/>
            <a:chExt cx="1968500" cy="4794250"/>
          </a:xfrm>
        </p:grpSpPr>
        <p:sp>
          <p:nvSpPr>
            <p:cNvPr id="540" name="Freeform 519">
              <a:extLst>
                <a:ext uri="{FF2B5EF4-FFF2-40B4-BE49-F238E27FC236}">
                  <a16:creationId xmlns:a16="http://schemas.microsoft.com/office/drawing/2014/main" id="{4771AEA6-CE8F-97E3-90E9-09D5940109E8}"/>
                </a:ext>
              </a:extLst>
            </p:cNvPr>
            <p:cNvSpPr/>
            <p:nvPr>
              <p:custDataLst>
                <p:tags r:id="rId540"/>
              </p:custDataLst>
            </p:nvPr>
          </p:nvSpPr>
          <p:spPr bwMode="auto">
            <a:xfrm>
              <a:off x="7155393" y="2392363"/>
              <a:ext cx="431800" cy="352425"/>
            </a:xfrm>
            <a:custGeom>
              <a:avLst/>
              <a:gdLst>
                <a:gd name="T0" fmla="*/ 479 w 204"/>
                <a:gd name="T1" fmla="*/ 1 h 167"/>
                <a:gd name="T2" fmla="*/ 251 w 204"/>
                <a:gd name="T3" fmla="*/ 98 h 167"/>
                <a:gd name="T4" fmla="*/ 0 w 204"/>
                <a:gd name="T5" fmla="*/ 286 h 167"/>
                <a:gd name="T6" fmla="*/ 23 w 204"/>
                <a:gd name="T7" fmla="*/ 350 h 167"/>
                <a:gd name="T8" fmla="*/ 149 w 204"/>
                <a:gd name="T9" fmla="*/ 391 h 167"/>
                <a:gd name="T10" fmla="*/ 151 w 204"/>
                <a:gd name="T11" fmla="*/ 386 h 167"/>
                <a:gd name="T12" fmla="*/ 149 w 204"/>
                <a:gd name="T13" fmla="*/ 383 h 167"/>
                <a:gd name="T14" fmla="*/ 28 w 204"/>
                <a:gd name="T15" fmla="*/ 344 h 167"/>
                <a:gd name="T16" fmla="*/ 7 w 204"/>
                <a:gd name="T17" fmla="*/ 286 h 167"/>
                <a:gd name="T18" fmla="*/ 255 w 204"/>
                <a:gd name="T19" fmla="*/ 106 h 167"/>
                <a:gd name="T20" fmla="*/ 484 w 204"/>
                <a:gd name="T21" fmla="*/ 7 h 167"/>
                <a:gd name="T22" fmla="*/ 484 w 204"/>
                <a:gd name="T23" fmla="*/ 1 h 167"/>
                <a:gd name="T24" fmla="*/ 479 w 204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67">
                  <a:moveTo>
                    <a:pt x="202" y="1"/>
                  </a:moveTo>
                  <a:cubicBezTo>
                    <a:pt x="186" y="20"/>
                    <a:pt x="149" y="30"/>
                    <a:pt x="106" y="42"/>
                  </a:cubicBezTo>
                  <a:cubicBezTo>
                    <a:pt x="37" y="60"/>
                    <a:pt x="1" y="87"/>
                    <a:pt x="0" y="122"/>
                  </a:cubicBezTo>
                  <a:cubicBezTo>
                    <a:pt x="0" y="133"/>
                    <a:pt x="3" y="142"/>
                    <a:pt x="10" y="149"/>
                  </a:cubicBezTo>
                  <a:cubicBezTo>
                    <a:pt x="28" y="167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4"/>
                    <a:pt x="63" y="163"/>
                    <a:pt x="63" y="163"/>
                  </a:cubicBezTo>
                  <a:cubicBezTo>
                    <a:pt x="62" y="163"/>
                    <a:pt x="29" y="164"/>
                    <a:pt x="12" y="147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9"/>
                    <a:pt x="39" y="63"/>
                    <a:pt x="107" y="45"/>
                  </a:cubicBezTo>
                  <a:cubicBezTo>
                    <a:pt x="150" y="33"/>
                    <a:pt x="187" y="22"/>
                    <a:pt x="204" y="3"/>
                  </a:cubicBezTo>
                  <a:cubicBezTo>
                    <a:pt x="204" y="2"/>
                    <a:pt x="204" y="1"/>
                    <a:pt x="204" y="1"/>
                  </a:cubicBezTo>
                  <a:cubicBezTo>
                    <a:pt x="203" y="0"/>
                    <a:pt x="202" y="0"/>
                    <a:pt x="202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1" name="Freeform 520">
              <a:extLst>
                <a:ext uri="{FF2B5EF4-FFF2-40B4-BE49-F238E27FC236}">
                  <a16:creationId xmlns:a16="http://schemas.microsoft.com/office/drawing/2014/main" id="{6ECA8415-5559-E3F2-2381-7E602AF4C72F}"/>
                </a:ext>
              </a:extLst>
            </p:cNvPr>
            <p:cNvSpPr/>
            <p:nvPr>
              <p:custDataLst>
                <p:tags r:id="rId541"/>
              </p:custDataLst>
            </p:nvPr>
          </p:nvSpPr>
          <p:spPr bwMode="auto">
            <a:xfrm>
              <a:off x="7168093" y="2482850"/>
              <a:ext cx="419100" cy="342900"/>
            </a:xfrm>
            <a:custGeom>
              <a:avLst/>
              <a:gdLst>
                <a:gd name="T0" fmla="*/ 464 w 198"/>
                <a:gd name="T1" fmla="*/ 1 h 162"/>
                <a:gd name="T2" fmla="*/ 236 w 198"/>
                <a:gd name="T3" fmla="*/ 97 h 162"/>
                <a:gd name="T4" fmla="*/ 1 w 198"/>
                <a:gd name="T5" fmla="*/ 277 h 162"/>
                <a:gd name="T6" fmla="*/ 27 w 198"/>
                <a:gd name="T7" fmla="*/ 341 h 162"/>
                <a:gd name="T8" fmla="*/ 156 w 198"/>
                <a:gd name="T9" fmla="*/ 379 h 162"/>
                <a:gd name="T10" fmla="*/ 161 w 198"/>
                <a:gd name="T11" fmla="*/ 377 h 162"/>
                <a:gd name="T12" fmla="*/ 156 w 198"/>
                <a:gd name="T13" fmla="*/ 372 h 162"/>
                <a:gd name="T14" fmla="*/ 31 w 198"/>
                <a:gd name="T15" fmla="*/ 336 h 162"/>
                <a:gd name="T16" fmla="*/ 9 w 198"/>
                <a:gd name="T17" fmla="*/ 279 h 162"/>
                <a:gd name="T18" fmla="*/ 240 w 198"/>
                <a:gd name="T19" fmla="*/ 105 h 162"/>
                <a:gd name="T20" fmla="*/ 469 w 198"/>
                <a:gd name="T21" fmla="*/ 5 h 162"/>
                <a:gd name="T22" fmla="*/ 469 w 198"/>
                <a:gd name="T23" fmla="*/ 0 h 162"/>
                <a:gd name="T24" fmla="*/ 464 w 198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8" h="162">
                  <a:moveTo>
                    <a:pt x="196" y="1"/>
                  </a:moveTo>
                  <a:cubicBezTo>
                    <a:pt x="180" y="19"/>
                    <a:pt x="143" y="30"/>
                    <a:pt x="100" y="41"/>
                  </a:cubicBezTo>
                  <a:cubicBezTo>
                    <a:pt x="52" y="54"/>
                    <a:pt x="2" y="73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9" y="162"/>
                    <a:pt x="65" y="160"/>
                    <a:pt x="66" y="160"/>
                  </a:cubicBezTo>
                  <a:cubicBezTo>
                    <a:pt x="67" y="160"/>
                    <a:pt x="68" y="160"/>
                    <a:pt x="68" y="159"/>
                  </a:cubicBezTo>
                  <a:cubicBezTo>
                    <a:pt x="67" y="158"/>
                    <a:pt x="67" y="157"/>
                    <a:pt x="66" y="157"/>
                  </a:cubicBezTo>
                  <a:cubicBezTo>
                    <a:pt x="66" y="157"/>
                    <a:pt x="30" y="159"/>
                    <a:pt x="13" y="142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5"/>
                    <a:pt x="54" y="57"/>
                    <a:pt x="101" y="44"/>
                  </a:cubicBezTo>
                  <a:cubicBezTo>
                    <a:pt x="144" y="33"/>
                    <a:pt x="181" y="22"/>
                    <a:pt x="198" y="2"/>
                  </a:cubicBezTo>
                  <a:cubicBezTo>
                    <a:pt x="198" y="2"/>
                    <a:pt x="198" y="1"/>
                    <a:pt x="198" y="0"/>
                  </a:cubicBezTo>
                  <a:cubicBezTo>
                    <a:pt x="197" y="0"/>
                    <a:pt x="196" y="0"/>
                    <a:pt x="19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521">
              <a:extLst>
                <a:ext uri="{FF2B5EF4-FFF2-40B4-BE49-F238E27FC236}">
                  <a16:creationId xmlns:a16="http://schemas.microsoft.com/office/drawing/2014/main" id="{5D2BDE94-19C6-9660-B0B7-79BEAD4E124B}"/>
                </a:ext>
              </a:extLst>
            </p:cNvPr>
            <p:cNvSpPr/>
            <p:nvPr>
              <p:custDataLst>
                <p:tags r:id="rId542"/>
              </p:custDataLst>
            </p:nvPr>
          </p:nvSpPr>
          <p:spPr bwMode="auto">
            <a:xfrm>
              <a:off x="7183968" y="2566988"/>
              <a:ext cx="403225" cy="338137"/>
            </a:xfrm>
            <a:custGeom>
              <a:avLst/>
              <a:gdLst>
                <a:gd name="T0" fmla="*/ 449 w 190"/>
                <a:gd name="T1" fmla="*/ 1 h 160"/>
                <a:gd name="T2" fmla="*/ 219 w 190"/>
                <a:gd name="T3" fmla="*/ 97 h 160"/>
                <a:gd name="T4" fmla="*/ 1 w 190"/>
                <a:gd name="T5" fmla="*/ 277 h 160"/>
                <a:gd name="T6" fmla="*/ 27 w 190"/>
                <a:gd name="T7" fmla="*/ 341 h 160"/>
                <a:gd name="T8" fmla="*/ 155 w 190"/>
                <a:gd name="T9" fmla="*/ 373 h 160"/>
                <a:gd name="T10" fmla="*/ 158 w 190"/>
                <a:gd name="T11" fmla="*/ 369 h 160"/>
                <a:gd name="T12" fmla="*/ 155 w 190"/>
                <a:gd name="T13" fmla="*/ 365 h 160"/>
                <a:gd name="T14" fmla="*/ 31 w 190"/>
                <a:gd name="T15" fmla="*/ 333 h 160"/>
                <a:gd name="T16" fmla="*/ 9 w 190"/>
                <a:gd name="T17" fmla="*/ 278 h 160"/>
                <a:gd name="T18" fmla="*/ 222 w 190"/>
                <a:gd name="T19" fmla="*/ 105 h 160"/>
                <a:gd name="T20" fmla="*/ 455 w 190"/>
                <a:gd name="T21" fmla="*/ 5 h 160"/>
                <a:gd name="T22" fmla="*/ 455 w 190"/>
                <a:gd name="T23" fmla="*/ 0 h 160"/>
                <a:gd name="T24" fmla="*/ 449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188" y="1"/>
                  </a:moveTo>
                  <a:cubicBezTo>
                    <a:pt x="172" y="19"/>
                    <a:pt x="135" y="30"/>
                    <a:pt x="92" y="41"/>
                  </a:cubicBezTo>
                  <a:cubicBezTo>
                    <a:pt x="50" y="52"/>
                    <a:pt x="2" y="71"/>
                    <a:pt x="1" y="117"/>
                  </a:cubicBezTo>
                  <a:cubicBezTo>
                    <a:pt x="0" y="128"/>
                    <a:pt x="4" y="137"/>
                    <a:pt x="11" y="144"/>
                  </a:cubicBezTo>
                  <a:cubicBezTo>
                    <a:pt x="28" y="160"/>
                    <a:pt x="63" y="158"/>
                    <a:pt x="65" y="158"/>
                  </a:cubicBezTo>
                  <a:cubicBezTo>
                    <a:pt x="66" y="158"/>
                    <a:pt x="66" y="157"/>
                    <a:pt x="66" y="156"/>
                  </a:cubicBezTo>
                  <a:cubicBezTo>
                    <a:pt x="66" y="155"/>
                    <a:pt x="65" y="155"/>
                    <a:pt x="65" y="155"/>
                  </a:cubicBezTo>
                  <a:cubicBezTo>
                    <a:pt x="64" y="155"/>
                    <a:pt x="30" y="157"/>
                    <a:pt x="13" y="141"/>
                  </a:cubicBezTo>
                  <a:cubicBezTo>
                    <a:pt x="6" y="135"/>
                    <a:pt x="3" y="127"/>
                    <a:pt x="4" y="118"/>
                  </a:cubicBezTo>
                  <a:cubicBezTo>
                    <a:pt x="5" y="74"/>
                    <a:pt x="50" y="56"/>
                    <a:pt x="93" y="44"/>
                  </a:cubicBezTo>
                  <a:cubicBezTo>
                    <a:pt x="136" y="33"/>
                    <a:pt x="173" y="22"/>
                    <a:pt x="190" y="2"/>
                  </a:cubicBezTo>
                  <a:cubicBezTo>
                    <a:pt x="190" y="2"/>
                    <a:pt x="190" y="1"/>
                    <a:pt x="190" y="0"/>
                  </a:cubicBezTo>
                  <a:cubicBezTo>
                    <a:pt x="189" y="0"/>
                    <a:pt x="188" y="0"/>
                    <a:pt x="18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522">
              <a:extLst>
                <a:ext uri="{FF2B5EF4-FFF2-40B4-BE49-F238E27FC236}">
                  <a16:creationId xmlns:a16="http://schemas.microsoft.com/office/drawing/2014/main" id="{A82D3801-5A03-9BC9-B439-1764EC033516}"/>
                </a:ext>
              </a:extLst>
            </p:cNvPr>
            <p:cNvSpPr/>
            <p:nvPr>
              <p:custDataLst>
                <p:tags r:id="rId543"/>
              </p:custDataLst>
            </p:nvPr>
          </p:nvSpPr>
          <p:spPr bwMode="auto">
            <a:xfrm>
              <a:off x="7199843" y="2652713"/>
              <a:ext cx="387350" cy="282575"/>
            </a:xfrm>
            <a:custGeom>
              <a:avLst/>
              <a:gdLst>
                <a:gd name="T0" fmla="*/ 428 w 183"/>
                <a:gd name="T1" fmla="*/ 1 h 134"/>
                <a:gd name="T2" fmla="*/ 201 w 183"/>
                <a:gd name="T3" fmla="*/ 96 h 134"/>
                <a:gd name="T4" fmla="*/ 0 w 183"/>
                <a:gd name="T5" fmla="*/ 242 h 134"/>
                <a:gd name="T6" fmla="*/ 48 w 183"/>
                <a:gd name="T7" fmla="*/ 313 h 134"/>
                <a:gd name="T8" fmla="*/ 52 w 183"/>
                <a:gd name="T9" fmla="*/ 308 h 134"/>
                <a:gd name="T10" fmla="*/ 49 w 183"/>
                <a:gd name="T11" fmla="*/ 307 h 134"/>
                <a:gd name="T12" fmla="*/ 7 w 183"/>
                <a:gd name="T13" fmla="*/ 242 h 134"/>
                <a:gd name="T14" fmla="*/ 204 w 183"/>
                <a:gd name="T15" fmla="*/ 102 h 134"/>
                <a:gd name="T16" fmla="*/ 433 w 183"/>
                <a:gd name="T17" fmla="*/ 5 h 134"/>
                <a:gd name="T18" fmla="*/ 433 w 183"/>
                <a:gd name="T19" fmla="*/ 0 h 134"/>
                <a:gd name="T20" fmla="*/ 428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181" y="1"/>
                  </a:moveTo>
                  <a:cubicBezTo>
                    <a:pt x="165" y="19"/>
                    <a:pt x="128" y="30"/>
                    <a:pt x="85" y="41"/>
                  </a:cubicBezTo>
                  <a:cubicBezTo>
                    <a:pt x="46" y="52"/>
                    <a:pt x="0" y="74"/>
                    <a:pt x="0" y="103"/>
                  </a:cubicBezTo>
                  <a:cubicBezTo>
                    <a:pt x="0" y="130"/>
                    <a:pt x="20" y="134"/>
                    <a:pt x="20" y="134"/>
                  </a:cubicBezTo>
                  <a:cubicBezTo>
                    <a:pt x="21" y="134"/>
                    <a:pt x="22" y="133"/>
                    <a:pt x="22" y="132"/>
                  </a:cubicBezTo>
                  <a:cubicBezTo>
                    <a:pt x="22" y="132"/>
                    <a:pt x="21" y="131"/>
                    <a:pt x="21" y="131"/>
                  </a:cubicBezTo>
                  <a:cubicBezTo>
                    <a:pt x="20" y="131"/>
                    <a:pt x="3" y="128"/>
                    <a:pt x="3" y="103"/>
                  </a:cubicBezTo>
                  <a:cubicBezTo>
                    <a:pt x="3" y="77"/>
                    <a:pt x="45" y="55"/>
                    <a:pt x="86" y="44"/>
                  </a:cubicBezTo>
                  <a:cubicBezTo>
                    <a:pt x="129" y="33"/>
                    <a:pt x="166" y="22"/>
                    <a:pt x="183" y="2"/>
                  </a:cubicBezTo>
                  <a:cubicBezTo>
                    <a:pt x="183" y="2"/>
                    <a:pt x="183" y="1"/>
                    <a:pt x="183" y="0"/>
                  </a:cubicBezTo>
                  <a:cubicBezTo>
                    <a:pt x="182" y="0"/>
                    <a:pt x="181" y="0"/>
                    <a:pt x="18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523">
              <a:extLst>
                <a:ext uri="{FF2B5EF4-FFF2-40B4-BE49-F238E27FC236}">
                  <a16:creationId xmlns:a16="http://schemas.microsoft.com/office/drawing/2014/main" id="{8250426D-6917-6329-91AE-F02A7B35B109}"/>
                </a:ext>
              </a:extLst>
            </p:cNvPr>
            <p:cNvSpPr/>
            <p:nvPr>
              <p:custDataLst>
                <p:tags r:id="rId544"/>
              </p:custDataLst>
            </p:nvPr>
          </p:nvSpPr>
          <p:spPr bwMode="auto">
            <a:xfrm>
              <a:off x="7155393" y="2297113"/>
              <a:ext cx="431800" cy="350837"/>
            </a:xfrm>
            <a:custGeom>
              <a:avLst/>
              <a:gdLst>
                <a:gd name="T0" fmla="*/ 476 w 204"/>
                <a:gd name="T1" fmla="*/ 1 h 166"/>
                <a:gd name="T2" fmla="*/ 320 w 204"/>
                <a:gd name="T3" fmla="*/ 84 h 166"/>
                <a:gd name="T4" fmla="*/ 251 w 204"/>
                <a:gd name="T5" fmla="*/ 97 h 166"/>
                <a:gd name="T6" fmla="*/ 0 w 204"/>
                <a:gd name="T7" fmla="*/ 285 h 166"/>
                <a:gd name="T8" fmla="*/ 23 w 204"/>
                <a:gd name="T9" fmla="*/ 349 h 166"/>
                <a:gd name="T10" fmla="*/ 149 w 204"/>
                <a:gd name="T11" fmla="*/ 391 h 166"/>
                <a:gd name="T12" fmla="*/ 151 w 204"/>
                <a:gd name="T13" fmla="*/ 386 h 166"/>
                <a:gd name="T14" fmla="*/ 149 w 204"/>
                <a:gd name="T15" fmla="*/ 385 h 166"/>
                <a:gd name="T16" fmla="*/ 28 w 204"/>
                <a:gd name="T17" fmla="*/ 343 h 166"/>
                <a:gd name="T18" fmla="*/ 7 w 204"/>
                <a:gd name="T19" fmla="*/ 288 h 166"/>
                <a:gd name="T20" fmla="*/ 255 w 204"/>
                <a:gd name="T21" fmla="*/ 105 h 166"/>
                <a:gd name="T22" fmla="*/ 321 w 204"/>
                <a:gd name="T23" fmla="*/ 91 h 166"/>
                <a:gd name="T24" fmla="*/ 484 w 204"/>
                <a:gd name="T25" fmla="*/ 5 h 166"/>
                <a:gd name="T26" fmla="*/ 484 w 204"/>
                <a:gd name="T27" fmla="*/ 0 h 166"/>
                <a:gd name="T28" fmla="*/ 476 w 204"/>
                <a:gd name="T29" fmla="*/ 1 h 1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4" h="166">
                  <a:moveTo>
                    <a:pt x="201" y="1"/>
                  </a:moveTo>
                  <a:cubicBezTo>
                    <a:pt x="184" y="24"/>
                    <a:pt x="164" y="29"/>
                    <a:pt x="135" y="3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37" y="60"/>
                    <a:pt x="1" y="87"/>
                    <a:pt x="0" y="121"/>
                  </a:cubicBezTo>
                  <a:cubicBezTo>
                    <a:pt x="0" y="132"/>
                    <a:pt x="3" y="141"/>
                    <a:pt x="10" y="148"/>
                  </a:cubicBezTo>
                  <a:cubicBezTo>
                    <a:pt x="28" y="166"/>
                    <a:pt x="61" y="166"/>
                    <a:pt x="63" y="166"/>
                  </a:cubicBezTo>
                  <a:cubicBezTo>
                    <a:pt x="64" y="166"/>
                    <a:pt x="64" y="165"/>
                    <a:pt x="64" y="164"/>
                  </a:cubicBezTo>
                  <a:cubicBezTo>
                    <a:pt x="64" y="163"/>
                    <a:pt x="63" y="163"/>
                    <a:pt x="63" y="163"/>
                  </a:cubicBezTo>
                  <a:cubicBezTo>
                    <a:pt x="62" y="163"/>
                    <a:pt x="29" y="163"/>
                    <a:pt x="12" y="146"/>
                  </a:cubicBezTo>
                  <a:cubicBezTo>
                    <a:pt x="6" y="140"/>
                    <a:pt x="3" y="132"/>
                    <a:pt x="3" y="122"/>
                  </a:cubicBezTo>
                  <a:cubicBezTo>
                    <a:pt x="4" y="88"/>
                    <a:pt x="39" y="62"/>
                    <a:pt x="107" y="44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65" y="31"/>
                    <a:pt x="186" y="27"/>
                    <a:pt x="204" y="2"/>
                  </a:cubicBezTo>
                  <a:cubicBezTo>
                    <a:pt x="204" y="2"/>
                    <a:pt x="204" y="1"/>
                    <a:pt x="204" y="0"/>
                  </a:cubicBezTo>
                  <a:cubicBezTo>
                    <a:pt x="203" y="0"/>
                    <a:pt x="202" y="0"/>
                    <a:pt x="201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524">
              <a:extLst>
                <a:ext uri="{FF2B5EF4-FFF2-40B4-BE49-F238E27FC236}">
                  <a16:creationId xmlns:a16="http://schemas.microsoft.com/office/drawing/2014/main" id="{52EEBBFC-8AD6-2086-FBDC-87C9B2DACA44}"/>
                </a:ext>
              </a:extLst>
            </p:cNvPr>
            <p:cNvSpPr/>
            <p:nvPr>
              <p:custDataLst>
                <p:tags r:id="rId545"/>
              </p:custDataLst>
            </p:nvPr>
          </p:nvSpPr>
          <p:spPr bwMode="auto">
            <a:xfrm>
              <a:off x="7155393" y="2241550"/>
              <a:ext cx="427038" cy="319087"/>
            </a:xfrm>
            <a:custGeom>
              <a:avLst/>
              <a:gdLst>
                <a:gd name="T0" fmla="*/ 470 w 202"/>
                <a:gd name="T1" fmla="*/ 1 h 151"/>
                <a:gd name="T2" fmla="*/ 349 w 202"/>
                <a:gd name="T3" fmla="*/ 48 h 151"/>
                <a:gd name="T4" fmla="*/ 250 w 202"/>
                <a:gd name="T5" fmla="*/ 69 h 151"/>
                <a:gd name="T6" fmla="*/ 1 w 202"/>
                <a:gd name="T7" fmla="*/ 237 h 151"/>
                <a:gd name="T8" fmla="*/ 161 w 202"/>
                <a:gd name="T9" fmla="*/ 357 h 151"/>
                <a:gd name="T10" fmla="*/ 165 w 202"/>
                <a:gd name="T11" fmla="*/ 354 h 151"/>
                <a:gd name="T12" fmla="*/ 161 w 202"/>
                <a:gd name="T13" fmla="*/ 349 h 151"/>
                <a:gd name="T14" fmla="*/ 9 w 202"/>
                <a:gd name="T15" fmla="*/ 241 h 151"/>
                <a:gd name="T16" fmla="*/ 252 w 202"/>
                <a:gd name="T17" fmla="*/ 76 h 151"/>
                <a:gd name="T18" fmla="*/ 349 w 202"/>
                <a:gd name="T19" fmla="*/ 55 h 151"/>
                <a:gd name="T20" fmla="*/ 475 w 202"/>
                <a:gd name="T21" fmla="*/ 7 h 151"/>
                <a:gd name="T22" fmla="*/ 475 w 202"/>
                <a:gd name="T23" fmla="*/ 1 h 151"/>
                <a:gd name="T24" fmla="*/ 470 w 20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51">
                  <a:moveTo>
                    <a:pt x="199" y="1"/>
                  </a:moveTo>
                  <a:cubicBezTo>
                    <a:pt x="189" y="13"/>
                    <a:pt x="172" y="16"/>
                    <a:pt x="148" y="20"/>
                  </a:cubicBezTo>
                  <a:cubicBezTo>
                    <a:pt x="136" y="22"/>
                    <a:pt x="122" y="25"/>
                    <a:pt x="106" y="29"/>
                  </a:cubicBezTo>
                  <a:cubicBezTo>
                    <a:pt x="60" y="41"/>
                    <a:pt x="3" y="56"/>
                    <a:pt x="1" y="101"/>
                  </a:cubicBezTo>
                  <a:cubicBezTo>
                    <a:pt x="0" y="146"/>
                    <a:pt x="67" y="151"/>
                    <a:pt x="68" y="151"/>
                  </a:cubicBezTo>
                  <a:cubicBezTo>
                    <a:pt x="69" y="151"/>
                    <a:pt x="69" y="150"/>
                    <a:pt x="70" y="150"/>
                  </a:cubicBezTo>
                  <a:cubicBezTo>
                    <a:pt x="70" y="149"/>
                    <a:pt x="69" y="148"/>
                    <a:pt x="68" y="148"/>
                  </a:cubicBezTo>
                  <a:cubicBezTo>
                    <a:pt x="67" y="148"/>
                    <a:pt x="3" y="144"/>
                    <a:pt x="4" y="102"/>
                  </a:cubicBezTo>
                  <a:cubicBezTo>
                    <a:pt x="6" y="58"/>
                    <a:pt x="62" y="44"/>
                    <a:pt x="107" y="32"/>
                  </a:cubicBezTo>
                  <a:cubicBezTo>
                    <a:pt x="122" y="28"/>
                    <a:pt x="136" y="25"/>
                    <a:pt x="148" y="23"/>
                  </a:cubicBezTo>
                  <a:cubicBezTo>
                    <a:pt x="173" y="19"/>
                    <a:pt x="190" y="16"/>
                    <a:pt x="201" y="3"/>
                  </a:cubicBezTo>
                  <a:cubicBezTo>
                    <a:pt x="202" y="3"/>
                    <a:pt x="202" y="2"/>
                    <a:pt x="201" y="1"/>
                  </a:cubicBezTo>
                  <a:cubicBezTo>
                    <a:pt x="200" y="0"/>
                    <a:pt x="199" y="1"/>
                    <a:pt x="19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525">
              <a:extLst>
                <a:ext uri="{FF2B5EF4-FFF2-40B4-BE49-F238E27FC236}">
                  <a16:creationId xmlns:a16="http://schemas.microsoft.com/office/drawing/2014/main" id="{B85E964B-7DE3-61FF-C9B0-C90BD50EE9C5}"/>
                </a:ext>
              </a:extLst>
            </p:cNvPr>
            <p:cNvSpPr/>
            <p:nvPr>
              <p:custDataLst>
                <p:tags r:id="rId546"/>
              </p:custDataLst>
            </p:nvPr>
          </p:nvSpPr>
          <p:spPr bwMode="auto">
            <a:xfrm>
              <a:off x="7163330" y="2170113"/>
              <a:ext cx="419100" cy="304800"/>
            </a:xfrm>
            <a:custGeom>
              <a:avLst/>
              <a:gdLst>
                <a:gd name="T0" fmla="*/ 463 w 198"/>
                <a:gd name="T1" fmla="*/ 1 h 144"/>
                <a:gd name="T2" fmla="*/ 341 w 198"/>
                <a:gd name="T3" fmla="*/ 44 h 144"/>
                <a:gd name="T4" fmla="*/ 241 w 198"/>
                <a:gd name="T5" fmla="*/ 65 h 144"/>
                <a:gd name="T6" fmla="*/ 207 w 198"/>
                <a:gd name="T7" fmla="*/ 76 h 144"/>
                <a:gd name="T8" fmla="*/ 1 w 198"/>
                <a:gd name="T9" fmla="*/ 220 h 144"/>
                <a:gd name="T10" fmla="*/ 155 w 198"/>
                <a:gd name="T11" fmla="*/ 341 h 144"/>
                <a:gd name="T12" fmla="*/ 159 w 198"/>
                <a:gd name="T13" fmla="*/ 340 h 144"/>
                <a:gd name="T14" fmla="*/ 155 w 198"/>
                <a:gd name="T15" fmla="*/ 335 h 144"/>
                <a:gd name="T16" fmla="*/ 9 w 198"/>
                <a:gd name="T17" fmla="*/ 223 h 144"/>
                <a:gd name="T18" fmla="*/ 208 w 198"/>
                <a:gd name="T19" fmla="*/ 84 h 144"/>
                <a:gd name="T20" fmla="*/ 244 w 198"/>
                <a:gd name="T21" fmla="*/ 73 h 144"/>
                <a:gd name="T22" fmla="*/ 341 w 198"/>
                <a:gd name="T23" fmla="*/ 52 h 144"/>
                <a:gd name="T24" fmla="*/ 468 w 198"/>
                <a:gd name="T25" fmla="*/ 5 h 144"/>
                <a:gd name="T26" fmla="*/ 468 w 198"/>
                <a:gd name="T27" fmla="*/ 0 h 144"/>
                <a:gd name="T28" fmla="*/ 463 w 198"/>
                <a:gd name="T29" fmla="*/ 1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44">
                  <a:moveTo>
                    <a:pt x="195" y="1"/>
                  </a:moveTo>
                  <a:cubicBezTo>
                    <a:pt x="185" y="12"/>
                    <a:pt x="168" y="15"/>
                    <a:pt x="144" y="19"/>
                  </a:cubicBezTo>
                  <a:cubicBezTo>
                    <a:pt x="132" y="22"/>
                    <a:pt x="118" y="24"/>
                    <a:pt x="102" y="28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46" y="42"/>
                    <a:pt x="2" y="53"/>
                    <a:pt x="1" y="93"/>
                  </a:cubicBezTo>
                  <a:cubicBezTo>
                    <a:pt x="0" y="138"/>
                    <a:pt x="65" y="144"/>
                    <a:pt x="65" y="144"/>
                  </a:cubicBezTo>
                  <a:cubicBezTo>
                    <a:pt x="66" y="144"/>
                    <a:pt x="67" y="144"/>
                    <a:pt x="67" y="143"/>
                  </a:cubicBezTo>
                  <a:cubicBezTo>
                    <a:pt x="67" y="142"/>
                    <a:pt x="66" y="141"/>
                    <a:pt x="65" y="141"/>
                  </a:cubicBezTo>
                  <a:cubicBezTo>
                    <a:pt x="65" y="141"/>
                    <a:pt x="3" y="136"/>
                    <a:pt x="4" y="94"/>
                  </a:cubicBezTo>
                  <a:cubicBezTo>
                    <a:pt x="5" y="55"/>
                    <a:pt x="47" y="45"/>
                    <a:pt x="88" y="35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18" y="27"/>
                    <a:pt x="132" y="25"/>
                    <a:pt x="144" y="22"/>
                  </a:cubicBezTo>
                  <a:cubicBezTo>
                    <a:pt x="169" y="18"/>
                    <a:pt x="186" y="15"/>
                    <a:pt x="197" y="2"/>
                  </a:cubicBezTo>
                  <a:cubicBezTo>
                    <a:pt x="198" y="2"/>
                    <a:pt x="198" y="1"/>
                    <a:pt x="197" y="0"/>
                  </a:cubicBezTo>
                  <a:cubicBezTo>
                    <a:pt x="196" y="0"/>
                    <a:pt x="195" y="0"/>
                    <a:pt x="19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7" name="Freeform 526">
              <a:extLst>
                <a:ext uri="{FF2B5EF4-FFF2-40B4-BE49-F238E27FC236}">
                  <a16:creationId xmlns:a16="http://schemas.microsoft.com/office/drawing/2014/main" id="{FD85A861-B5B8-7932-1BE6-9F8D235E9034}"/>
                </a:ext>
              </a:extLst>
            </p:cNvPr>
            <p:cNvSpPr/>
            <p:nvPr>
              <p:custDataLst>
                <p:tags r:id="rId547"/>
              </p:custDataLst>
            </p:nvPr>
          </p:nvSpPr>
          <p:spPr bwMode="auto">
            <a:xfrm>
              <a:off x="7244293" y="2706688"/>
              <a:ext cx="355600" cy="274637"/>
            </a:xfrm>
            <a:custGeom>
              <a:avLst/>
              <a:gdLst>
                <a:gd name="T0" fmla="*/ 391 w 168"/>
                <a:gd name="T1" fmla="*/ 1 h 130"/>
                <a:gd name="T2" fmla="*/ 284 w 168"/>
                <a:gd name="T3" fmla="*/ 71 h 130"/>
                <a:gd name="T4" fmla="*/ 177 w 168"/>
                <a:gd name="T5" fmla="*/ 112 h 130"/>
                <a:gd name="T6" fmla="*/ 5 w 168"/>
                <a:gd name="T7" fmla="*/ 241 h 130"/>
                <a:gd name="T8" fmla="*/ 7 w 168"/>
                <a:gd name="T9" fmla="*/ 283 h 130"/>
                <a:gd name="T10" fmla="*/ 31 w 168"/>
                <a:gd name="T11" fmla="*/ 299 h 130"/>
                <a:gd name="T12" fmla="*/ 119 w 168"/>
                <a:gd name="T13" fmla="*/ 271 h 130"/>
                <a:gd name="T14" fmla="*/ 119 w 168"/>
                <a:gd name="T15" fmla="*/ 266 h 130"/>
                <a:gd name="T16" fmla="*/ 113 w 168"/>
                <a:gd name="T17" fmla="*/ 263 h 130"/>
                <a:gd name="T18" fmla="*/ 33 w 168"/>
                <a:gd name="T19" fmla="*/ 293 h 130"/>
                <a:gd name="T20" fmla="*/ 15 w 168"/>
                <a:gd name="T21" fmla="*/ 278 h 130"/>
                <a:gd name="T22" fmla="*/ 12 w 168"/>
                <a:gd name="T23" fmla="*/ 242 h 130"/>
                <a:gd name="T24" fmla="*/ 180 w 168"/>
                <a:gd name="T25" fmla="*/ 118 h 130"/>
                <a:gd name="T26" fmla="*/ 287 w 168"/>
                <a:gd name="T27" fmla="*/ 76 h 130"/>
                <a:gd name="T28" fmla="*/ 396 w 168"/>
                <a:gd name="T29" fmla="*/ 5 h 130"/>
                <a:gd name="T30" fmla="*/ 396 w 168"/>
                <a:gd name="T31" fmla="*/ 0 h 130"/>
                <a:gd name="T32" fmla="*/ 391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165" y="1"/>
                  </a:moveTo>
                  <a:cubicBezTo>
                    <a:pt x="159" y="16"/>
                    <a:pt x="145" y="21"/>
                    <a:pt x="120" y="30"/>
                  </a:cubicBezTo>
                  <a:cubicBezTo>
                    <a:pt x="108" y="34"/>
                    <a:pt x="93" y="39"/>
                    <a:pt x="75" y="47"/>
                  </a:cubicBezTo>
                  <a:cubicBezTo>
                    <a:pt x="35" y="64"/>
                    <a:pt x="8" y="84"/>
                    <a:pt x="2" y="102"/>
                  </a:cubicBezTo>
                  <a:cubicBezTo>
                    <a:pt x="0" y="109"/>
                    <a:pt x="0" y="114"/>
                    <a:pt x="3" y="120"/>
                  </a:cubicBezTo>
                  <a:cubicBezTo>
                    <a:pt x="6" y="124"/>
                    <a:pt x="9" y="126"/>
                    <a:pt x="13" y="127"/>
                  </a:cubicBezTo>
                  <a:cubicBezTo>
                    <a:pt x="28" y="130"/>
                    <a:pt x="49" y="115"/>
                    <a:pt x="50" y="115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9" y="112"/>
                    <a:pt x="48" y="112"/>
                    <a:pt x="48" y="112"/>
                  </a:cubicBezTo>
                  <a:cubicBezTo>
                    <a:pt x="48" y="112"/>
                    <a:pt x="27" y="127"/>
                    <a:pt x="14" y="124"/>
                  </a:cubicBezTo>
                  <a:cubicBezTo>
                    <a:pt x="11" y="123"/>
                    <a:pt x="8" y="121"/>
                    <a:pt x="6" y="118"/>
                  </a:cubicBezTo>
                  <a:cubicBezTo>
                    <a:pt x="3" y="114"/>
                    <a:pt x="3" y="109"/>
                    <a:pt x="5" y="103"/>
                  </a:cubicBezTo>
                  <a:cubicBezTo>
                    <a:pt x="11" y="86"/>
                    <a:pt x="37" y="66"/>
                    <a:pt x="76" y="50"/>
                  </a:cubicBezTo>
                  <a:cubicBezTo>
                    <a:pt x="94" y="42"/>
                    <a:pt x="109" y="37"/>
                    <a:pt x="121" y="32"/>
                  </a:cubicBezTo>
                  <a:cubicBezTo>
                    <a:pt x="147" y="23"/>
                    <a:pt x="162" y="18"/>
                    <a:pt x="167" y="2"/>
                  </a:cubicBezTo>
                  <a:cubicBezTo>
                    <a:pt x="168" y="1"/>
                    <a:pt x="167" y="0"/>
                    <a:pt x="167" y="0"/>
                  </a:cubicBezTo>
                  <a:cubicBezTo>
                    <a:pt x="166" y="0"/>
                    <a:pt x="165" y="0"/>
                    <a:pt x="165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527">
              <a:extLst>
                <a:ext uri="{FF2B5EF4-FFF2-40B4-BE49-F238E27FC236}">
                  <a16:creationId xmlns:a16="http://schemas.microsoft.com/office/drawing/2014/main" id="{0A529CC3-07B5-A1AF-0E23-0DA9C6A98A91}"/>
                </a:ext>
              </a:extLst>
            </p:cNvPr>
            <p:cNvSpPr/>
            <p:nvPr>
              <p:custDataLst>
                <p:tags r:id="rId548"/>
              </p:custDataLst>
            </p:nvPr>
          </p:nvSpPr>
          <p:spPr bwMode="auto">
            <a:xfrm>
              <a:off x="7193493" y="2120900"/>
              <a:ext cx="384175" cy="255587"/>
            </a:xfrm>
            <a:custGeom>
              <a:avLst/>
              <a:gdLst>
                <a:gd name="T0" fmla="*/ 423 w 182"/>
                <a:gd name="T1" fmla="*/ 1 h 121"/>
                <a:gd name="T2" fmla="*/ 294 w 182"/>
                <a:gd name="T3" fmla="*/ 36 h 121"/>
                <a:gd name="T4" fmla="*/ 173 w 182"/>
                <a:gd name="T5" fmla="*/ 52 h 121"/>
                <a:gd name="T6" fmla="*/ 5 w 182"/>
                <a:gd name="T7" fmla="*/ 173 h 121"/>
                <a:gd name="T8" fmla="*/ 138 w 182"/>
                <a:gd name="T9" fmla="*/ 285 h 121"/>
                <a:gd name="T10" fmla="*/ 144 w 182"/>
                <a:gd name="T11" fmla="*/ 283 h 121"/>
                <a:gd name="T12" fmla="*/ 141 w 182"/>
                <a:gd name="T13" fmla="*/ 278 h 121"/>
                <a:gd name="T14" fmla="*/ 12 w 182"/>
                <a:gd name="T15" fmla="*/ 173 h 121"/>
                <a:gd name="T16" fmla="*/ 173 w 182"/>
                <a:gd name="T17" fmla="*/ 59 h 121"/>
                <a:gd name="T18" fmla="*/ 294 w 182"/>
                <a:gd name="T19" fmla="*/ 43 h 121"/>
                <a:gd name="T20" fmla="*/ 428 w 182"/>
                <a:gd name="T21" fmla="*/ 7 h 121"/>
                <a:gd name="T22" fmla="*/ 428 w 182"/>
                <a:gd name="T23" fmla="*/ 1 h 121"/>
                <a:gd name="T24" fmla="*/ 423 w 182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120">
                  <a:moveTo>
                    <a:pt x="180" y="1"/>
                  </a:moveTo>
                  <a:cubicBezTo>
                    <a:pt x="170" y="13"/>
                    <a:pt x="149" y="14"/>
                    <a:pt x="125" y="15"/>
                  </a:cubicBezTo>
                  <a:cubicBezTo>
                    <a:pt x="109" y="16"/>
                    <a:pt x="91" y="17"/>
                    <a:pt x="74" y="22"/>
                  </a:cubicBezTo>
                  <a:cubicBezTo>
                    <a:pt x="30" y="33"/>
                    <a:pt x="3" y="41"/>
                    <a:pt x="2" y="74"/>
                  </a:cubicBezTo>
                  <a:cubicBezTo>
                    <a:pt x="0" y="108"/>
                    <a:pt x="47" y="120"/>
                    <a:pt x="59" y="121"/>
                  </a:cubicBezTo>
                  <a:cubicBezTo>
                    <a:pt x="60" y="121"/>
                    <a:pt x="61" y="121"/>
                    <a:pt x="61" y="120"/>
                  </a:cubicBezTo>
                  <a:cubicBezTo>
                    <a:pt x="61" y="119"/>
                    <a:pt x="60" y="118"/>
                    <a:pt x="60" y="118"/>
                  </a:cubicBezTo>
                  <a:cubicBezTo>
                    <a:pt x="44" y="117"/>
                    <a:pt x="4" y="104"/>
                    <a:pt x="5" y="74"/>
                  </a:cubicBezTo>
                  <a:cubicBezTo>
                    <a:pt x="6" y="43"/>
                    <a:pt x="31" y="36"/>
                    <a:pt x="74" y="25"/>
                  </a:cubicBezTo>
                  <a:cubicBezTo>
                    <a:pt x="91" y="20"/>
                    <a:pt x="109" y="19"/>
                    <a:pt x="125" y="18"/>
                  </a:cubicBezTo>
                  <a:cubicBezTo>
                    <a:pt x="150" y="17"/>
                    <a:pt x="172" y="15"/>
                    <a:pt x="182" y="3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0" y="0"/>
                    <a:pt x="180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528">
              <a:extLst>
                <a:ext uri="{FF2B5EF4-FFF2-40B4-BE49-F238E27FC236}">
                  <a16:creationId xmlns:a16="http://schemas.microsoft.com/office/drawing/2014/main" id="{1E5A1C21-F00A-32F3-6A60-190A73E1FFBB}"/>
                </a:ext>
              </a:extLst>
            </p:cNvPr>
            <p:cNvSpPr/>
            <p:nvPr>
              <p:custDataLst>
                <p:tags r:id="rId549"/>
              </p:custDataLst>
            </p:nvPr>
          </p:nvSpPr>
          <p:spPr bwMode="auto">
            <a:xfrm>
              <a:off x="7239530" y="2054225"/>
              <a:ext cx="338138" cy="233362"/>
            </a:xfrm>
            <a:custGeom>
              <a:avLst/>
              <a:gdLst>
                <a:gd name="T0" fmla="*/ 373 w 160"/>
                <a:gd name="T1" fmla="*/ 1 h 111"/>
                <a:gd name="T2" fmla="*/ 257 w 160"/>
                <a:gd name="T3" fmla="*/ 33 h 111"/>
                <a:gd name="T4" fmla="*/ 142 w 160"/>
                <a:gd name="T5" fmla="*/ 44 h 111"/>
                <a:gd name="T6" fmla="*/ 1 w 160"/>
                <a:gd name="T7" fmla="*/ 142 h 111"/>
                <a:gd name="T8" fmla="*/ 20 w 160"/>
                <a:gd name="T9" fmla="*/ 199 h 111"/>
                <a:gd name="T10" fmla="*/ 113 w 160"/>
                <a:gd name="T11" fmla="*/ 258 h 111"/>
                <a:gd name="T12" fmla="*/ 118 w 160"/>
                <a:gd name="T13" fmla="*/ 253 h 111"/>
                <a:gd name="T14" fmla="*/ 113 w 160"/>
                <a:gd name="T15" fmla="*/ 250 h 111"/>
                <a:gd name="T16" fmla="*/ 27 w 160"/>
                <a:gd name="T17" fmla="*/ 193 h 111"/>
                <a:gd name="T18" fmla="*/ 9 w 160"/>
                <a:gd name="T19" fmla="*/ 142 h 111"/>
                <a:gd name="T20" fmla="*/ 142 w 160"/>
                <a:gd name="T21" fmla="*/ 50 h 111"/>
                <a:gd name="T22" fmla="*/ 257 w 160"/>
                <a:gd name="T23" fmla="*/ 40 h 111"/>
                <a:gd name="T24" fmla="*/ 378 w 160"/>
                <a:gd name="T25" fmla="*/ 7 h 111"/>
                <a:gd name="T26" fmla="*/ 378 w 160"/>
                <a:gd name="T27" fmla="*/ 1 h 111"/>
                <a:gd name="T28" fmla="*/ 373 w 160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10">
                  <a:moveTo>
                    <a:pt x="158" y="1"/>
                  </a:moveTo>
                  <a:cubicBezTo>
                    <a:pt x="148" y="12"/>
                    <a:pt x="131" y="13"/>
                    <a:pt x="109" y="14"/>
                  </a:cubicBezTo>
                  <a:cubicBezTo>
                    <a:pt x="94" y="14"/>
                    <a:pt x="77" y="15"/>
                    <a:pt x="60" y="19"/>
                  </a:cubicBezTo>
                  <a:cubicBezTo>
                    <a:pt x="22" y="28"/>
                    <a:pt x="6" y="36"/>
                    <a:pt x="1" y="61"/>
                  </a:cubicBezTo>
                  <a:cubicBezTo>
                    <a:pt x="0" y="69"/>
                    <a:pt x="2" y="77"/>
                    <a:pt x="8" y="85"/>
                  </a:cubicBezTo>
                  <a:cubicBezTo>
                    <a:pt x="19" y="99"/>
                    <a:pt x="39" y="110"/>
                    <a:pt x="48" y="111"/>
                  </a:cubicBezTo>
                  <a:cubicBezTo>
                    <a:pt x="49" y="111"/>
                    <a:pt x="49" y="110"/>
                    <a:pt x="50" y="109"/>
                  </a:cubicBezTo>
                  <a:cubicBezTo>
                    <a:pt x="50" y="108"/>
                    <a:pt x="49" y="108"/>
                    <a:pt x="48" y="108"/>
                  </a:cubicBezTo>
                  <a:cubicBezTo>
                    <a:pt x="40" y="107"/>
                    <a:pt x="21" y="97"/>
                    <a:pt x="11" y="83"/>
                  </a:cubicBezTo>
                  <a:cubicBezTo>
                    <a:pt x="5" y="76"/>
                    <a:pt x="3" y="68"/>
                    <a:pt x="4" y="61"/>
                  </a:cubicBezTo>
                  <a:cubicBezTo>
                    <a:pt x="9" y="39"/>
                    <a:pt x="23" y="31"/>
                    <a:pt x="60" y="22"/>
                  </a:cubicBezTo>
                  <a:cubicBezTo>
                    <a:pt x="78" y="18"/>
                    <a:pt x="95" y="17"/>
                    <a:pt x="109" y="17"/>
                  </a:cubicBezTo>
                  <a:cubicBezTo>
                    <a:pt x="131" y="16"/>
                    <a:pt x="150" y="15"/>
                    <a:pt x="160" y="3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59" y="0"/>
                    <a:pt x="158" y="0"/>
                    <a:pt x="158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529">
              <a:extLst>
                <a:ext uri="{FF2B5EF4-FFF2-40B4-BE49-F238E27FC236}">
                  <a16:creationId xmlns:a16="http://schemas.microsoft.com/office/drawing/2014/main" id="{B5572D7C-EA1D-D8D0-91FA-51DC88F1DD8A}"/>
                </a:ext>
              </a:extLst>
            </p:cNvPr>
            <p:cNvSpPr/>
            <p:nvPr>
              <p:custDataLst>
                <p:tags r:id="rId550"/>
              </p:custDataLst>
            </p:nvPr>
          </p:nvSpPr>
          <p:spPr bwMode="auto">
            <a:xfrm>
              <a:off x="7279218" y="1997075"/>
              <a:ext cx="298450" cy="200025"/>
            </a:xfrm>
            <a:custGeom>
              <a:avLst/>
              <a:gdLst>
                <a:gd name="T0" fmla="*/ 329 w 141"/>
                <a:gd name="T1" fmla="*/ 1 h 95"/>
                <a:gd name="T2" fmla="*/ 223 w 141"/>
                <a:gd name="T3" fmla="*/ 36 h 95"/>
                <a:gd name="T4" fmla="*/ 116 w 141"/>
                <a:gd name="T5" fmla="*/ 49 h 95"/>
                <a:gd name="T6" fmla="*/ 5 w 141"/>
                <a:gd name="T7" fmla="*/ 134 h 95"/>
                <a:gd name="T8" fmla="*/ 123 w 141"/>
                <a:gd name="T9" fmla="*/ 221 h 95"/>
                <a:gd name="T10" fmla="*/ 127 w 141"/>
                <a:gd name="T11" fmla="*/ 220 h 95"/>
                <a:gd name="T12" fmla="*/ 123 w 141"/>
                <a:gd name="T13" fmla="*/ 215 h 95"/>
                <a:gd name="T14" fmla="*/ 12 w 141"/>
                <a:gd name="T15" fmla="*/ 135 h 95"/>
                <a:gd name="T16" fmla="*/ 116 w 141"/>
                <a:gd name="T17" fmla="*/ 56 h 95"/>
                <a:gd name="T18" fmla="*/ 223 w 141"/>
                <a:gd name="T19" fmla="*/ 42 h 95"/>
                <a:gd name="T20" fmla="*/ 335 w 141"/>
                <a:gd name="T21" fmla="*/ 7 h 95"/>
                <a:gd name="T22" fmla="*/ 335 w 141"/>
                <a:gd name="T23" fmla="*/ 1 h 95"/>
                <a:gd name="T24" fmla="*/ 329 w 141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1" h="95">
                  <a:moveTo>
                    <a:pt x="139" y="1"/>
                  </a:moveTo>
                  <a:cubicBezTo>
                    <a:pt x="129" y="13"/>
                    <a:pt x="114" y="14"/>
                    <a:pt x="94" y="15"/>
                  </a:cubicBezTo>
                  <a:cubicBezTo>
                    <a:pt x="81" y="16"/>
                    <a:pt x="65" y="17"/>
                    <a:pt x="49" y="21"/>
                  </a:cubicBezTo>
                  <a:cubicBezTo>
                    <a:pt x="20" y="28"/>
                    <a:pt x="4" y="37"/>
                    <a:pt x="2" y="57"/>
                  </a:cubicBezTo>
                  <a:cubicBezTo>
                    <a:pt x="0" y="80"/>
                    <a:pt x="39" y="94"/>
                    <a:pt x="52" y="95"/>
                  </a:cubicBezTo>
                  <a:cubicBezTo>
                    <a:pt x="52" y="95"/>
                    <a:pt x="53" y="94"/>
                    <a:pt x="53" y="94"/>
                  </a:cubicBezTo>
                  <a:cubicBezTo>
                    <a:pt x="53" y="93"/>
                    <a:pt x="53" y="92"/>
                    <a:pt x="52" y="92"/>
                  </a:cubicBezTo>
                  <a:cubicBezTo>
                    <a:pt x="39" y="91"/>
                    <a:pt x="4" y="77"/>
                    <a:pt x="5" y="58"/>
                  </a:cubicBezTo>
                  <a:cubicBezTo>
                    <a:pt x="7" y="39"/>
                    <a:pt x="23" y="31"/>
                    <a:pt x="49" y="24"/>
                  </a:cubicBezTo>
                  <a:cubicBezTo>
                    <a:pt x="66" y="20"/>
                    <a:pt x="81" y="19"/>
                    <a:pt x="94" y="18"/>
                  </a:cubicBezTo>
                  <a:cubicBezTo>
                    <a:pt x="114" y="17"/>
                    <a:pt x="131" y="16"/>
                    <a:pt x="141" y="3"/>
                  </a:cubicBezTo>
                  <a:cubicBezTo>
                    <a:pt x="141" y="2"/>
                    <a:pt x="141" y="2"/>
                    <a:pt x="141" y="1"/>
                  </a:cubicBezTo>
                  <a:cubicBezTo>
                    <a:pt x="140" y="0"/>
                    <a:pt x="139" y="1"/>
                    <a:pt x="139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530">
              <a:extLst>
                <a:ext uri="{FF2B5EF4-FFF2-40B4-BE49-F238E27FC236}">
                  <a16:creationId xmlns:a16="http://schemas.microsoft.com/office/drawing/2014/main" id="{282F1AA9-A0B5-D8EF-3BD8-B0C6065DABFF}"/>
                </a:ext>
              </a:extLst>
            </p:cNvPr>
            <p:cNvSpPr>
              <a:spLocks noEditPoints="1"/>
            </p:cNvSpPr>
            <p:nvPr>
              <p:custDataLst>
                <p:tags r:id="rId551"/>
              </p:custDataLst>
            </p:nvPr>
          </p:nvSpPr>
          <p:spPr bwMode="auto">
            <a:xfrm>
              <a:off x="6614055" y="1698625"/>
              <a:ext cx="954088" cy="2503487"/>
            </a:xfrm>
            <a:custGeom>
              <a:avLst/>
              <a:gdLst>
                <a:gd name="T0" fmla="*/ 1064 w 450"/>
                <a:gd name="T1" fmla="*/ 256 h 1184"/>
                <a:gd name="T2" fmla="*/ 978 w 450"/>
                <a:gd name="T3" fmla="*/ 229 h 1184"/>
                <a:gd name="T4" fmla="*/ 865 w 450"/>
                <a:gd name="T5" fmla="*/ 268 h 1184"/>
                <a:gd name="T6" fmla="*/ 865 w 450"/>
                <a:gd name="T7" fmla="*/ 261 h 1184"/>
                <a:gd name="T8" fmla="*/ 1058 w 450"/>
                <a:gd name="T9" fmla="*/ 79 h 1184"/>
                <a:gd name="T10" fmla="*/ 1059 w 450"/>
                <a:gd name="T11" fmla="*/ 1 h 1184"/>
                <a:gd name="T12" fmla="*/ 684 w 450"/>
                <a:gd name="T13" fmla="*/ 314 h 1184"/>
                <a:gd name="T14" fmla="*/ 262 w 450"/>
                <a:gd name="T15" fmla="*/ 1116 h 1184"/>
                <a:gd name="T16" fmla="*/ 303 w 450"/>
                <a:gd name="T17" fmla="*/ 1074 h 1184"/>
                <a:gd name="T18" fmla="*/ 296 w 450"/>
                <a:gd name="T19" fmla="*/ 1208 h 1184"/>
                <a:gd name="T20" fmla="*/ 240 w 450"/>
                <a:gd name="T21" fmla="*/ 1458 h 1184"/>
                <a:gd name="T22" fmla="*/ 346 w 450"/>
                <a:gd name="T23" fmla="*/ 862 h 1184"/>
                <a:gd name="T24" fmla="*/ 362 w 450"/>
                <a:gd name="T25" fmla="*/ 1139 h 1184"/>
                <a:gd name="T26" fmla="*/ 170 w 450"/>
                <a:gd name="T27" fmla="*/ 2244 h 1184"/>
                <a:gd name="T28" fmla="*/ 182 w 450"/>
                <a:gd name="T29" fmla="*/ 2170 h 1184"/>
                <a:gd name="T30" fmla="*/ 260 w 450"/>
                <a:gd name="T31" fmla="*/ 1743 h 1184"/>
                <a:gd name="T32" fmla="*/ 341 w 450"/>
                <a:gd name="T33" fmla="*/ 1593 h 1184"/>
                <a:gd name="T34" fmla="*/ 114 w 450"/>
                <a:gd name="T35" fmla="*/ 2417 h 1184"/>
                <a:gd name="T36" fmla="*/ 76 w 450"/>
                <a:gd name="T37" fmla="*/ 2463 h 1184"/>
                <a:gd name="T38" fmla="*/ 152 w 450"/>
                <a:gd name="T39" fmla="*/ 2708 h 1184"/>
                <a:gd name="T40" fmla="*/ 158 w 450"/>
                <a:gd name="T41" fmla="*/ 2513 h 1184"/>
                <a:gd name="T42" fmla="*/ 200 w 450"/>
                <a:gd name="T43" fmla="*/ 2714 h 1184"/>
                <a:gd name="T44" fmla="*/ 218 w 450"/>
                <a:gd name="T45" fmla="*/ 2792 h 1184"/>
                <a:gd name="T46" fmla="*/ 248 w 450"/>
                <a:gd name="T47" fmla="*/ 2784 h 1184"/>
                <a:gd name="T48" fmla="*/ 292 w 450"/>
                <a:gd name="T49" fmla="*/ 2576 h 1184"/>
                <a:gd name="T50" fmla="*/ 296 w 450"/>
                <a:gd name="T51" fmla="*/ 2672 h 1184"/>
                <a:gd name="T52" fmla="*/ 288 w 450"/>
                <a:gd name="T53" fmla="*/ 2533 h 1184"/>
                <a:gd name="T54" fmla="*/ 350 w 450"/>
                <a:gd name="T55" fmla="*/ 2601 h 1184"/>
                <a:gd name="T56" fmla="*/ 339 w 450"/>
                <a:gd name="T57" fmla="*/ 2457 h 1184"/>
                <a:gd name="T58" fmla="*/ 331 w 450"/>
                <a:gd name="T59" fmla="*/ 2415 h 1184"/>
                <a:gd name="T60" fmla="*/ 303 w 450"/>
                <a:gd name="T61" fmla="*/ 2186 h 1184"/>
                <a:gd name="T62" fmla="*/ 554 w 450"/>
                <a:gd name="T63" fmla="*/ 638 h 1184"/>
                <a:gd name="T64" fmla="*/ 1070 w 450"/>
                <a:gd name="T65" fmla="*/ 301 h 1184"/>
                <a:gd name="T66" fmla="*/ 823 w 450"/>
                <a:gd name="T67" fmla="*/ 242 h 1184"/>
                <a:gd name="T68" fmla="*/ 546 w 450"/>
                <a:gd name="T69" fmla="*/ 392 h 1184"/>
                <a:gd name="T70" fmla="*/ 594 w 450"/>
                <a:gd name="T71" fmla="*/ 448 h 1184"/>
                <a:gd name="T72" fmla="*/ 645 w 450"/>
                <a:gd name="T73" fmla="*/ 426 h 1184"/>
                <a:gd name="T74" fmla="*/ 469 w 450"/>
                <a:gd name="T75" fmla="*/ 565 h 1184"/>
                <a:gd name="T76" fmla="*/ 403 w 450"/>
                <a:gd name="T77" fmla="*/ 787 h 1184"/>
                <a:gd name="T78" fmla="*/ 347 w 450"/>
                <a:gd name="T79" fmla="*/ 1593 h 1184"/>
                <a:gd name="T80" fmla="*/ 203 w 450"/>
                <a:gd name="T81" fmla="*/ 2298 h 1184"/>
                <a:gd name="T82" fmla="*/ 243 w 450"/>
                <a:gd name="T83" fmla="*/ 2657 h 1184"/>
                <a:gd name="T84" fmla="*/ 196 w 450"/>
                <a:gd name="T85" fmla="*/ 2592 h 1184"/>
                <a:gd name="T86" fmla="*/ 319 w 450"/>
                <a:gd name="T87" fmla="*/ 2385 h 1184"/>
                <a:gd name="T88" fmla="*/ 270 w 450"/>
                <a:gd name="T89" fmla="*/ 2283 h 1184"/>
                <a:gd name="T90" fmla="*/ 395 w 450"/>
                <a:gd name="T91" fmla="*/ 1894 h 1184"/>
                <a:gd name="T92" fmla="*/ 276 w 450"/>
                <a:gd name="T93" fmla="*/ 2533 h 1184"/>
                <a:gd name="T94" fmla="*/ 170 w 450"/>
                <a:gd name="T95" fmla="*/ 2441 h 1184"/>
                <a:gd name="T96" fmla="*/ 286 w 450"/>
                <a:gd name="T97" fmla="*/ 1934 h 1184"/>
                <a:gd name="T98" fmla="*/ 303 w 450"/>
                <a:gd name="T99" fmla="*/ 2015 h 1184"/>
                <a:gd name="T100" fmla="*/ 346 w 450"/>
                <a:gd name="T101" fmla="*/ 1807 h 1184"/>
                <a:gd name="T102" fmla="*/ 350 w 450"/>
                <a:gd name="T103" fmla="*/ 1632 h 1184"/>
                <a:gd name="T104" fmla="*/ 442 w 450"/>
                <a:gd name="T105" fmla="*/ 1430 h 1184"/>
                <a:gd name="T106" fmla="*/ 419 w 450"/>
                <a:gd name="T107" fmla="*/ 1055 h 1184"/>
                <a:gd name="T108" fmla="*/ 793 w 450"/>
                <a:gd name="T109" fmla="*/ 362 h 1184"/>
                <a:gd name="T110" fmla="*/ 622 w 450"/>
                <a:gd name="T111" fmla="*/ 519 h 1184"/>
                <a:gd name="T112" fmla="*/ 680 w 450"/>
                <a:gd name="T113" fmla="*/ 405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50" h="1184">
                  <a:moveTo>
                    <a:pt x="450" y="126"/>
                  </a:moveTo>
                  <a:cubicBezTo>
                    <a:pt x="450" y="125"/>
                    <a:pt x="449" y="125"/>
                    <a:pt x="448" y="125"/>
                  </a:cubicBezTo>
                  <a:cubicBezTo>
                    <a:pt x="444" y="126"/>
                    <a:pt x="433" y="125"/>
                    <a:pt x="421" y="125"/>
                  </a:cubicBezTo>
                  <a:cubicBezTo>
                    <a:pt x="403" y="124"/>
                    <a:pt x="381" y="123"/>
                    <a:pt x="367" y="126"/>
                  </a:cubicBezTo>
                  <a:cubicBezTo>
                    <a:pt x="379" y="118"/>
                    <a:pt x="391" y="112"/>
                    <a:pt x="401" y="108"/>
                  </a:cubicBezTo>
                  <a:cubicBezTo>
                    <a:pt x="415" y="103"/>
                    <a:pt x="425" y="101"/>
                    <a:pt x="445" y="109"/>
                  </a:cubicBezTo>
                  <a:cubicBezTo>
                    <a:pt x="446" y="110"/>
                    <a:pt x="447" y="109"/>
                    <a:pt x="447" y="108"/>
                  </a:cubicBezTo>
                  <a:cubicBezTo>
                    <a:pt x="447" y="108"/>
                    <a:pt x="447" y="107"/>
                    <a:pt x="446" y="106"/>
                  </a:cubicBezTo>
                  <a:cubicBezTo>
                    <a:pt x="429" y="100"/>
                    <a:pt x="419" y="100"/>
                    <a:pt x="408" y="103"/>
                  </a:cubicBezTo>
                  <a:cubicBezTo>
                    <a:pt x="409" y="102"/>
                    <a:pt x="411" y="101"/>
                    <a:pt x="412" y="100"/>
                  </a:cubicBezTo>
                  <a:cubicBezTo>
                    <a:pt x="421" y="93"/>
                    <a:pt x="432" y="84"/>
                    <a:pt x="447" y="84"/>
                  </a:cubicBezTo>
                  <a:cubicBezTo>
                    <a:pt x="448" y="84"/>
                    <a:pt x="449" y="83"/>
                    <a:pt x="449" y="82"/>
                  </a:cubicBezTo>
                  <a:cubicBezTo>
                    <a:pt x="449" y="82"/>
                    <a:pt x="448" y="81"/>
                    <a:pt x="447" y="81"/>
                  </a:cubicBezTo>
                  <a:cubicBezTo>
                    <a:pt x="431" y="81"/>
                    <a:pt x="420" y="90"/>
                    <a:pt x="410" y="97"/>
                  </a:cubicBezTo>
                  <a:cubicBezTo>
                    <a:pt x="406" y="101"/>
                    <a:pt x="402" y="104"/>
                    <a:pt x="398" y="105"/>
                  </a:cubicBezTo>
                  <a:cubicBezTo>
                    <a:pt x="398" y="105"/>
                    <a:pt x="398" y="106"/>
                    <a:pt x="398" y="106"/>
                  </a:cubicBezTo>
                  <a:cubicBezTo>
                    <a:pt x="380" y="113"/>
                    <a:pt x="356" y="129"/>
                    <a:pt x="342" y="142"/>
                  </a:cubicBezTo>
                  <a:cubicBezTo>
                    <a:pt x="342" y="142"/>
                    <a:pt x="342" y="142"/>
                    <a:pt x="341" y="143"/>
                  </a:cubicBezTo>
                  <a:cubicBezTo>
                    <a:pt x="333" y="148"/>
                    <a:pt x="325" y="149"/>
                    <a:pt x="315" y="150"/>
                  </a:cubicBezTo>
                  <a:cubicBezTo>
                    <a:pt x="326" y="142"/>
                    <a:pt x="338" y="132"/>
                    <a:pt x="350" y="123"/>
                  </a:cubicBezTo>
                  <a:cubicBezTo>
                    <a:pt x="355" y="120"/>
                    <a:pt x="359" y="116"/>
                    <a:pt x="363" y="113"/>
                  </a:cubicBezTo>
                  <a:cubicBezTo>
                    <a:pt x="363" y="113"/>
                    <a:pt x="363" y="113"/>
                    <a:pt x="364" y="113"/>
                  </a:cubicBezTo>
                  <a:cubicBezTo>
                    <a:pt x="364" y="113"/>
                    <a:pt x="365" y="113"/>
                    <a:pt x="365" y="112"/>
                  </a:cubicBezTo>
                  <a:cubicBezTo>
                    <a:pt x="366" y="112"/>
                    <a:pt x="366" y="111"/>
                    <a:pt x="366" y="111"/>
                  </a:cubicBezTo>
                  <a:cubicBezTo>
                    <a:pt x="398" y="86"/>
                    <a:pt x="431" y="61"/>
                    <a:pt x="445" y="57"/>
                  </a:cubicBezTo>
                  <a:cubicBezTo>
                    <a:pt x="446" y="57"/>
                    <a:pt x="446" y="56"/>
                    <a:pt x="446" y="55"/>
                  </a:cubicBezTo>
                  <a:cubicBezTo>
                    <a:pt x="446" y="55"/>
                    <a:pt x="445" y="54"/>
                    <a:pt x="444" y="54"/>
                  </a:cubicBezTo>
                  <a:cubicBezTo>
                    <a:pt x="430" y="58"/>
                    <a:pt x="397" y="83"/>
                    <a:pt x="363" y="110"/>
                  </a:cubicBezTo>
                  <a:cubicBezTo>
                    <a:pt x="358" y="109"/>
                    <a:pt x="350" y="111"/>
                    <a:pt x="342" y="113"/>
                  </a:cubicBezTo>
                  <a:cubicBezTo>
                    <a:pt x="345" y="109"/>
                    <a:pt x="347" y="106"/>
                    <a:pt x="348" y="103"/>
                  </a:cubicBezTo>
                  <a:cubicBezTo>
                    <a:pt x="349" y="103"/>
                    <a:pt x="348" y="102"/>
                    <a:pt x="348" y="101"/>
                  </a:cubicBezTo>
                  <a:cubicBezTo>
                    <a:pt x="367" y="89"/>
                    <a:pt x="382" y="78"/>
                    <a:pt x="388" y="69"/>
                  </a:cubicBezTo>
                  <a:cubicBezTo>
                    <a:pt x="396" y="58"/>
                    <a:pt x="396" y="58"/>
                    <a:pt x="396" y="58"/>
                  </a:cubicBezTo>
                  <a:cubicBezTo>
                    <a:pt x="404" y="55"/>
                    <a:pt x="412" y="50"/>
                    <a:pt x="419" y="45"/>
                  </a:cubicBezTo>
                  <a:cubicBezTo>
                    <a:pt x="429" y="38"/>
                    <a:pt x="438" y="32"/>
                    <a:pt x="444" y="33"/>
                  </a:cubicBezTo>
                  <a:cubicBezTo>
                    <a:pt x="445" y="33"/>
                    <a:pt x="446" y="33"/>
                    <a:pt x="446" y="32"/>
                  </a:cubicBezTo>
                  <a:cubicBezTo>
                    <a:pt x="446" y="31"/>
                    <a:pt x="446" y="31"/>
                    <a:pt x="445" y="30"/>
                  </a:cubicBezTo>
                  <a:cubicBezTo>
                    <a:pt x="437" y="28"/>
                    <a:pt x="428" y="35"/>
                    <a:pt x="417" y="42"/>
                  </a:cubicBezTo>
                  <a:cubicBezTo>
                    <a:pt x="412" y="46"/>
                    <a:pt x="406" y="50"/>
                    <a:pt x="400" y="53"/>
                  </a:cubicBezTo>
                  <a:cubicBezTo>
                    <a:pt x="403" y="49"/>
                    <a:pt x="403" y="49"/>
                    <a:pt x="403" y="49"/>
                  </a:cubicBezTo>
                  <a:cubicBezTo>
                    <a:pt x="418" y="28"/>
                    <a:pt x="435" y="4"/>
                    <a:pt x="444" y="3"/>
                  </a:cubicBezTo>
                  <a:cubicBezTo>
                    <a:pt x="445" y="3"/>
                    <a:pt x="445" y="2"/>
                    <a:pt x="445" y="1"/>
                  </a:cubicBezTo>
                  <a:cubicBezTo>
                    <a:pt x="445" y="1"/>
                    <a:pt x="444" y="0"/>
                    <a:pt x="444" y="0"/>
                  </a:cubicBezTo>
                  <a:cubicBezTo>
                    <a:pt x="434" y="1"/>
                    <a:pt x="418" y="23"/>
                    <a:pt x="400" y="47"/>
                  </a:cubicBezTo>
                  <a:cubicBezTo>
                    <a:pt x="394" y="55"/>
                    <a:pt x="394" y="55"/>
                    <a:pt x="394" y="55"/>
                  </a:cubicBezTo>
                  <a:cubicBezTo>
                    <a:pt x="394" y="55"/>
                    <a:pt x="394" y="56"/>
                    <a:pt x="394" y="56"/>
                  </a:cubicBezTo>
                  <a:cubicBezTo>
                    <a:pt x="386" y="67"/>
                    <a:pt x="386" y="67"/>
                    <a:pt x="386" y="67"/>
                  </a:cubicBezTo>
                  <a:cubicBezTo>
                    <a:pt x="374" y="83"/>
                    <a:pt x="330" y="110"/>
                    <a:pt x="288" y="133"/>
                  </a:cubicBezTo>
                  <a:cubicBezTo>
                    <a:pt x="288" y="133"/>
                    <a:pt x="287" y="133"/>
                    <a:pt x="287" y="133"/>
                  </a:cubicBezTo>
                  <a:cubicBezTo>
                    <a:pt x="286" y="133"/>
                    <a:pt x="286" y="134"/>
                    <a:pt x="286" y="134"/>
                  </a:cubicBezTo>
                  <a:cubicBezTo>
                    <a:pt x="256" y="150"/>
                    <a:pt x="228" y="163"/>
                    <a:pt x="213" y="169"/>
                  </a:cubicBezTo>
                  <a:cubicBezTo>
                    <a:pt x="179" y="180"/>
                    <a:pt x="149" y="268"/>
                    <a:pt x="146" y="318"/>
                  </a:cubicBezTo>
                  <a:cubicBezTo>
                    <a:pt x="145" y="331"/>
                    <a:pt x="143" y="355"/>
                    <a:pt x="141" y="380"/>
                  </a:cubicBezTo>
                  <a:cubicBezTo>
                    <a:pt x="139" y="395"/>
                    <a:pt x="136" y="411"/>
                    <a:pt x="131" y="425"/>
                  </a:cubicBezTo>
                  <a:cubicBezTo>
                    <a:pt x="128" y="433"/>
                    <a:pt x="126" y="442"/>
                    <a:pt x="125" y="451"/>
                  </a:cubicBezTo>
                  <a:cubicBezTo>
                    <a:pt x="122" y="459"/>
                    <a:pt x="116" y="469"/>
                    <a:pt x="110" y="472"/>
                  </a:cubicBezTo>
                  <a:cubicBezTo>
                    <a:pt x="110" y="472"/>
                    <a:pt x="109" y="473"/>
                    <a:pt x="110" y="474"/>
                  </a:cubicBezTo>
                  <a:cubicBezTo>
                    <a:pt x="110" y="475"/>
                    <a:pt x="111" y="475"/>
                    <a:pt x="112" y="474"/>
                  </a:cubicBezTo>
                  <a:cubicBezTo>
                    <a:pt x="115" y="472"/>
                    <a:pt x="119" y="468"/>
                    <a:pt x="122" y="463"/>
                  </a:cubicBezTo>
                  <a:cubicBezTo>
                    <a:pt x="120" y="473"/>
                    <a:pt x="117" y="483"/>
                    <a:pt x="112" y="492"/>
                  </a:cubicBezTo>
                  <a:cubicBezTo>
                    <a:pt x="112" y="493"/>
                    <a:pt x="112" y="494"/>
                    <a:pt x="113" y="494"/>
                  </a:cubicBezTo>
                  <a:cubicBezTo>
                    <a:pt x="114" y="495"/>
                    <a:pt x="115" y="495"/>
                    <a:pt x="115" y="494"/>
                  </a:cubicBezTo>
                  <a:cubicBezTo>
                    <a:pt x="122" y="481"/>
                    <a:pt x="124" y="467"/>
                    <a:pt x="127" y="454"/>
                  </a:cubicBezTo>
                  <a:cubicBezTo>
                    <a:pt x="127" y="454"/>
                    <a:pt x="127" y="453"/>
                    <a:pt x="127" y="452"/>
                  </a:cubicBezTo>
                  <a:cubicBezTo>
                    <a:pt x="128" y="451"/>
                    <a:pt x="128" y="449"/>
                    <a:pt x="128" y="448"/>
                  </a:cubicBezTo>
                  <a:cubicBezTo>
                    <a:pt x="129" y="448"/>
                    <a:pt x="129" y="447"/>
                    <a:pt x="128" y="447"/>
                  </a:cubicBezTo>
                  <a:cubicBezTo>
                    <a:pt x="130" y="440"/>
                    <a:pt x="132" y="433"/>
                    <a:pt x="134" y="426"/>
                  </a:cubicBezTo>
                  <a:cubicBezTo>
                    <a:pt x="136" y="422"/>
                    <a:pt x="137" y="417"/>
                    <a:pt x="138" y="413"/>
                  </a:cubicBezTo>
                  <a:cubicBezTo>
                    <a:pt x="136" y="430"/>
                    <a:pt x="135" y="445"/>
                    <a:pt x="135" y="453"/>
                  </a:cubicBezTo>
                  <a:cubicBezTo>
                    <a:pt x="134" y="466"/>
                    <a:pt x="129" y="489"/>
                    <a:pt x="124" y="511"/>
                  </a:cubicBezTo>
                  <a:cubicBezTo>
                    <a:pt x="119" y="529"/>
                    <a:pt x="115" y="546"/>
                    <a:pt x="114" y="558"/>
                  </a:cubicBezTo>
                  <a:cubicBezTo>
                    <a:pt x="112" y="582"/>
                    <a:pt x="108" y="595"/>
                    <a:pt x="99" y="616"/>
                  </a:cubicBezTo>
                  <a:cubicBezTo>
                    <a:pt x="87" y="643"/>
                    <a:pt x="86" y="659"/>
                    <a:pt x="84" y="670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3" y="682"/>
                    <a:pt x="84" y="682"/>
                    <a:pt x="84" y="681"/>
                  </a:cubicBezTo>
                  <a:cubicBezTo>
                    <a:pt x="85" y="670"/>
                    <a:pt x="85" y="670"/>
                    <a:pt x="85" y="670"/>
                  </a:cubicBezTo>
                  <a:cubicBezTo>
                    <a:pt x="87" y="659"/>
                    <a:pt x="90" y="644"/>
                    <a:pt x="101" y="617"/>
                  </a:cubicBezTo>
                  <a:cubicBezTo>
                    <a:pt x="110" y="596"/>
                    <a:pt x="115" y="583"/>
                    <a:pt x="117" y="558"/>
                  </a:cubicBezTo>
                  <a:cubicBezTo>
                    <a:pt x="118" y="547"/>
                    <a:pt x="122" y="530"/>
                    <a:pt x="127" y="511"/>
                  </a:cubicBezTo>
                  <a:cubicBezTo>
                    <a:pt x="132" y="489"/>
                    <a:pt x="137" y="467"/>
                    <a:pt x="138" y="453"/>
                  </a:cubicBezTo>
                  <a:cubicBezTo>
                    <a:pt x="138" y="442"/>
                    <a:pt x="141" y="417"/>
                    <a:pt x="143" y="392"/>
                  </a:cubicBezTo>
                  <a:cubicBezTo>
                    <a:pt x="143" y="388"/>
                    <a:pt x="143" y="384"/>
                    <a:pt x="144" y="380"/>
                  </a:cubicBezTo>
                  <a:cubicBezTo>
                    <a:pt x="144" y="380"/>
                    <a:pt x="144" y="380"/>
                    <a:pt x="144" y="380"/>
                  </a:cubicBezTo>
                  <a:cubicBezTo>
                    <a:pt x="144" y="380"/>
                    <a:pt x="146" y="366"/>
                    <a:pt x="145" y="365"/>
                  </a:cubicBezTo>
                  <a:cubicBezTo>
                    <a:pt x="147" y="346"/>
                    <a:pt x="148" y="329"/>
                    <a:pt x="149" y="319"/>
                  </a:cubicBezTo>
                  <a:cubicBezTo>
                    <a:pt x="152" y="262"/>
                    <a:pt x="184" y="182"/>
                    <a:pt x="214" y="172"/>
                  </a:cubicBezTo>
                  <a:cubicBezTo>
                    <a:pt x="217" y="171"/>
                    <a:pt x="220" y="170"/>
                    <a:pt x="223" y="168"/>
                  </a:cubicBezTo>
                  <a:cubicBezTo>
                    <a:pt x="214" y="180"/>
                    <a:pt x="201" y="209"/>
                    <a:pt x="194" y="238"/>
                  </a:cubicBezTo>
                  <a:cubicBezTo>
                    <a:pt x="180" y="259"/>
                    <a:pt x="168" y="290"/>
                    <a:pt x="166" y="333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3" y="382"/>
                    <a:pt x="159" y="441"/>
                    <a:pt x="152" y="482"/>
                  </a:cubicBezTo>
                  <a:cubicBezTo>
                    <a:pt x="150" y="497"/>
                    <a:pt x="148" y="515"/>
                    <a:pt x="146" y="535"/>
                  </a:cubicBezTo>
                  <a:cubicBezTo>
                    <a:pt x="142" y="580"/>
                    <a:pt x="137" y="635"/>
                    <a:pt x="120" y="670"/>
                  </a:cubicBezTo>
                  <a:cubicBezTo>
                    <a:pt x="116" y="677"/>
                    <a:pt x="113" y="685"/>
                    <a:pt x="110" y="693"/>
                  </a:cubicBezTo>
                  <a:cubicBezTo>
                    <a:pt x="109" y="693"/>
                    <a:pt x="109" y="694"/>
                    <a:pt x="109" y="694"/>
                  </a:cubicBezTo>
                  <a:cubicBezTo>
                    <a:pt x="88" y="753"/>
                    <a:pt x="77" y="849"/>
                    <a:pt x="75" y="887"/>
                  </a:cubicBezTo>
                  <a:cubicBezTo>
                    <a:pt x="72" y="897"/>
                    <a:pt x="73" y="908"/>
                    <a:pt x="73" y="918"/>
                  </a:cubicBezTo>
                  <a:cubicBezTo>
                    <a:pt x="73" y="929"/>
                    <a:pt x="74" y="940"/>
                    <a:pt x="71" y="950"/>
                  </a:cubicBezTo>
                  <a:cubicBezTo>
                    <a:pt x="67" y="970"/>
                    <a:pt x="54" y="982"/>
                    <a:pt x="41" y="994"/>
                  </a:cubicBezTo>
                  <a:cubicBezTo>
                    <a:pt x="36" y="999"/>
                    <a:pt x="31" y="1004"/>
                    <a:pt x="26" y="1009"/>
                  </a:cubicBezTo>
                  <a:cubicBezTo>
                    <a:pt x="25" y="1010"/>
                    <a:pt x="25" y="1011"/>
                    <a:pt x="26" y="1012"/>
                  </a:cubicBezTo>
                  <a:cubicBezTo>
                    <a:pt x="27" y="1012"/>
                    <a:pt x="28" y="1012"/>
                    <a:pt x="28" y="1011"/>
                  </a:cubicBezTo>
                  <a:cubicBezTo>
                    <a:pt x="33" y="1006"/>
                    <a:pt x="38" y="1001"/>
                    <a:pt x="43" y="996"/>
                  </a:cubicBezTo>
                  <a:cubicBezTo>
                    <a:pt x="57" y="984"/>
                    <a:pt x="69" y="972"/>
                    <a:pt x="74" y="951"/>
                  </a:cubicBezTo>
                  <a:cubicBezTo>
                    <a:pt x="77" y="940"/>
                    <a:pt x="76" y="929"/>
                    <a:pt x="76" y="918"/>
                  </a:cubicBezTo>
                  <a:cubicBezTo>
                    <a:pt x="76" y="907"/>
                    <a:pt x="75" y="897"/>
                    <a:pt x="77" y="887"/>
                  </a:cubicBezTo>
                  <a:cubicBezTo>
                    <a:pt x="80" y="853"/>
                    <a:pt x="89" y="770"/>
                    <a:pt x="106" y="712"/>
                  </a:cubicBezTo>
                  <a:cubicBezTo>
                    <a:pt x="106" y="721"/>
                    <a:pt x="106" y="730"/>
                    <a:pt x="106" y="739"/>
                  </a:cubicBezTo>
                  <a:cubicBezTo>
                    <a:pt x="106" y="751"/>
                    <a:pt x="106" y="763"/>
                    <a:pt x="104" y="775"/>
                  </a:cubicBezTo>
                  <a:cubicBezTo>
                    <a:pt x="104" y="776"/>
                    <a:pt x="104" y="777"/>
                    <a:pt x="105" y="777"/>
                  </a:cubicBezTo>
                  <a:cubicBezTo>
                    <a:pt x="106" y="777"/>
                    <a:pt x="106" y="777"/>
                    <a:pt x="107" y="776"/>
                  </a:cubicBezTo>
                  <a:cubicBezTo>
                    <a:pt x="109" y="763"/>
                    <a:pt x="109" y="751"/>
                    <a:pt x="109" y="738"/>
                  </a:cubicBezTo>
                  <a:cubicBezTo>
                    <a:pt x="109" y="725"/>
                    <a:pt x="109" y="712"/>
                    <a:pt x="112" y="696"/>
                  </a:cubicBezTo>
                  <a:cubicBezTo>
                    <a:pt x="112" y="696"/>
                    <a:pt x="112" y="696"/>
                    <a:pt x="112" y="696"/>
                  </a:cubicBezTo>
                  <a:cubicBezTo>
                    <a:pt x="115" y="687"/>
                    <a:pt x="119" y="679"/>
                    <a:pt x="123" y="671"/>
                  </a:cubicBezTo>
                  <a:cubicBezTo>
                    <a:pt x="130" y="657"/>
                    <a:pt x="135" y="638"/>
                    <a:pt x="139" y="618"/>
                  </a:cubicBezTo>
                  <a:cubicBezTo>
                    <a:pt x="139" y="621"/>
                    <a:pt x="140" y="624"/>
                    <a:pt x="140" y="628"/>
                  </a:cubicBezTo>
                  <a:cubicBezTo>
                    <a:pt x="141" y="633"/>
                    <a:pt x="142" y="639"/>
                    <a:pt x="143" y="646"/>
                  </a:cubicBezTo>
                  <a:cubicBezTo>
                    <a:pt x="144" y="655"/>
                    <a:pt x="143" y="664"/>
                    <a:pt x="143" y="674"/>
                  </a:cubicBezTo>
                  <a:cubicBezTo>
                    <a:pt x="143" y="681"/>
                    <a:pt x="143" y="689"/>
                    <a:pt x="143" y="696"/>
                  </a:cubicBezTo>
                  <a:cubicBezTo>
                    <a:pt x="143" y="696"/>
                    <a:pt x="143" y="696"/>
                    <a:pt x="143" y="696"/>
                  </a:cubicBezTo>
                  <a:cubicBezTo>
                    <a:pt x="135" y="728"/>
                    <a:pt x="126" y="772"/>
                    <a:pt x="117" y="817"/>
                  </a:cubicBezTo>
                  <a:cubicBezTo>
                    <a:pt x="106" y="875"/>
                    <a:pt x="94" y="934"/>
                    <a:pt x="84" y="970"/>
                  </a:cubicBezTo>
                  <a:cubicBezTo>
                    <a:pt x="84" y="970"/>
                    <a:pt x="84" y="970"/>
                    <a:pt x="84" y="970"/>
                  </a:cubicBezTo>
                  <a:cubicBezTo>
                    <a:pt x="79" y="989"/>
                    <a:pt x="79" y="989"/>
                    <a:pt x="79" y="989"/>
                  </a:cubicBezTo>
                  <a:cubicBezTo>
                    <a:pt x="71" y="1004"/>
                    <a:pt x="59" y="1014"/>
                    <a:pt x="48" y="1023"/>
                  </a:cubicBezTo>
                  <a:cubicBezTo>
                    <a:pt x="41" y="1029"/>
                    <a:pt x="35" y="1034"/>
                    <a:pt x="30" y="1040"/>
                  </a:cubicBezTo>
                  <a:cubicBezTo>
                    <a:pt x="16" y="1057"/>
                    <a:pt x="9" y="1075"/>
                    <a:pt x="4" y="109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1"/>
                    <a:pt x="0" y="1102"/>
                    <a:pt x="1" y="1102"/>
                  </a:cubicBezTo>
                  <a:cubicBezTo>
                    <a:pt x="1" y="1102"/>
                    <a:pt x="2" y="1102"/>
                    <a:pt x="3" y="1101"/>
                  </a:cubicBezTo>
                  <a:cubicBezTo>
                    <a:pt x="6" y="1091"/>
                    <a:pt x="6" y="1091"/>
                    <a:pt x="6" y="1091"/>
                  </a:cubicBezTo>
                  <a:cubicBezTo>
                    <a:pt x="12" y="1077"/>
                    <a:pt x="19" y="1058"/>
                    <a:pt x="32" y="1042"/>
                  </a:cubicBezTo>
                  <a:cubicBezTo>
                    <a:pt x="37" y="1036"/>
                    <a:pt x="43" y="1031"/>
                    <a:pt x="50" y="1025"/>
                  </a:cubicBezTo>
                  <a:cubicBezTo>
                    <a:pt x="59" y="1018"/>
                    <a:pt x="68" y="1010"/>
                    <a:pt x="76" y="999"/>
                  </a:cubicBezTo>
                  <a:cubicBezTo>
                    <a:pt x="73" y="1010"/>
                    <a:pt x="70" y="1020"/>
                    <a:pt x="68" y="1030"/>
                  </a:cubicBezTo>
                  <a:cubicBezTo>
                    <a:pt x="68" y="1031"/>
                    <a:pt x="68" y="1031"/>
                    <a:pt x="68" y="1031"/>
                  </a:cubicBezTo>
                  <a:cubicBezTo>
                    <a:pt x="68" y="1033"/>
                    <a:pt x="68" y="1033"/>
                    <a:pt x="68" y="1033"/>
                  </a:cubicBezTo>
                  <a:cubicBezTo>
                    <a:pt x="62" y="1057"/>
                    <a:pt x="60" y="1080"/>
                    <a:pt x="59" y="1104"/>
                  </a:cubicBezTo>
                  <a:cubicBezTo>
                    <a:pt x="59" y="1112"/>
                    <a:pt x="61" y="1129"/>
                    <a:pt x="64" y="1146"/>
                  </a:cubicBezTo>
                  <a:cubicBezTo>
                    <a:pt x="66" y="1160"/>
                    <a:pt x="68" y="1173"/>
                    <a:pt x="68" y="1180"/>
                  </a:cubicBezTo>
                  <a:cubicBezTo>
                    <a:pt x="68" y="1181"/>
                    <a:pt x="69" y="1181"/>
                    <a:pt x="70" y="1181"/>
                  </a:cubicBezTo>
                  <a:cubicBezTo>
                    <a:pt x="71" y="1181"/>
                    <a:pt x="71" y="1181"/>
                    <a:pt x="71" y="1180"/>
                  </a:cubicBezTo>
                  <a:cubicBezTo>
                    <a:pt x="71" y="1172"/>
                    <a:pt x="69" y="1160"/>
                    <a:pt x="67" y="1146"/>
                  </a:cubicBezTo>
                  <a:cubicBezTo>
                    <a:pt x="64" y="1129"/>
                    <a:pt x="62" y="1112"/>
                    <a:pt x="62" y="1104"/>
                  </a:cubicBezTo>
                  <a:cubicBezTo>
                    <a:pt x="62" y="1089"/>
                    <a:pt x="64" y="1075"/>
                    <a:pt x="66" y="1060"/>
                  </a:cubicBezTo>
                  <a:cubicBezTo>
                    <a:pt x="66" y="1061"/>
                    <a:pt x="66" y="1063"/>
                    <a:pt x="66" y="1064"/>
                  </a:cubicBezTo>
                  <a:cubicBezTo>
                    <a:pt x="66" y="1070"/>
                    <a:pt x="67" y="1075"/>
                    <a:pt x="68" y="1081"/>
                  </a:cubicBezTo>
                  <a:cubicBezTo>
                    <a:pt x="68" y="1081"/>
                    <a:pt x="68" y="1082"/>
                    <a:pt x="68" y="1082"/>
                  </a:cubicBezTo>
                  <a:cubicBezTo>
                    <a:pt x="68" y="1082"/>
                    <a:pt x="69" y="1083"/>
                    <a:pt x="69" y="1083"/>
                  </a:cubicBezTo>
                  <a:cubicBezTo>
                    <a:pt x="69" y="1085"/>
                    <a:pt x="70" y="1088"/>
                    <a:pt x="71" y="1091"/>
                  </a:cubicBezTo>
                  <a:cubicBezTo>
                    <a:pt x="72" y="1096"/>
                    <a:pt x="74" y="1103"/>
                    <a:pt x="75" y="1108"/>
                  </a:cubicBezTo>
                  <a:cubicBezTo>
                    <a:pt x="76" y="1121"/>
                    <a:pt x="79" y="1131"/>
                    <a:pt x="83" y="1143"/>
                  </a:cubicBezTo>
                  <a:cubicBezTo>
                    <a:pt x="84" y="1149"/>
                    <a:pt x="84" y="1149"/>
                    <a:pt x="84" y="1149"/>
                  </a:cubicBezTo>
                  <a:cubicBezTo>
                    <a:pt x="85" y="1153"/>
                    <a:pt x="86" y="1157"/>
                    <a:pt x="86" y="1162"/>
                  </a:cubicBezTo>
                  <a:cubicBezTo>
                    <a:pt x="86" y="1162"/>
                    <a:pt x="86" y="1162"/>
                    <a:pt x="86" y="1162"/>
                  </a:cubicBezTo>
                  <a:cubicBezTo>
                    <a:pt x="86" y="1162"/>
                    <a:pt x="86" y="1163"/>
                    <a:pt x="86" y="1163"/>
                  </a:cubicBezTo>
                  <a:cubicBezTo>
                    <a:pt x="86" y="1164"/>
                    <a:pt x="86" y="1164"/>
                    <a:pt x="86" y="1165"/>
                  </a:cubicBezTo>
                  <a:cubicBezTo>
                    <a:pt x="86" y="1172"/>
                    <a:pt x="86" y="1178"/>
                    <a:pt x="88" y="1183"/>
                  </a:cubicBezTo>
                  <a:cubicBezTo>
                    <a:pt x="89" y="1184"/>
                    <a:pt x="90" y="1184"/>
                    <a:pt x="90" y="1184"/>
                  </a:cubicBezTo>
                  <a:cubicBezTo>
                    <a:pt x="91" y="1184"/>
                    <a:pt x="91" y="1183"/>
                    <a:pt x="91" y="1182"/>
                  </a:cubicBezTo>
                  <a:cubicBezTo>
                    <a:pt x="89" y="1177"/>
                    <a:pt x="89" y="1171"/>
                    <a:pt x="89" y="1165"/>
                  </a:cubicBezTo>
                  <a:cubicBezTo>
                    <a:pt x="89" y="1164"/>
                    <a:pt x="89" y="1163"/>
                    <a:pt x="89" y="1162"/>
                  </a:cubicBezTo>
                  <a:cubicBezTo>
                    <a:pt x="92" y="1151"/>
                    <a:pt x="92" y="1151"/>
                    <a:pt x="92" y="1151"/>
                  </a:cubicBezTo>
                  <a:cubicBezTo>
                    <a:pt x="95" y="1143"/>
                    <a:pt x="97" y="1135"/>
                    <a:pt x="102" y="1130"/>
                  </a:cubicBezTo>
                  <a:cubicBezTo>
                    <a:pt x="102" y="1132"/>
                    <a:pt x="102" y="1133"/>
                    <a:pt x="102" y="1135"/>
                  </a:cubicBezTo>
                  <a:cubicBezTo>
                    <a:pt x="103" y="1160"/>
                    <a:pt x="103" y="1170"/>
                    <a:pt x="102" y="1176"/>
                  </a:cubicBezTo>
                  <a:cubicBezTo>
                    <a:pt x="102" y="1177"/>
                    <a:pt x="103" y="1178"/>
                    <a:pt x="104" y="1178"/>
                  </a:cubicBezTo>
                  <a:cubicBezTo>
                    <a:pt x="104" y="1178"/>
                    <a:pt x="105" y="1177"/>
                    <a:pt x="105" y="1177"/>
                  </a:cubicBezTo>
                  <a:cubicBezTo>
                    <a:pt x="106" y="1170"/>
                    <a:pt x="106" y="1160"/>
                    <a:pt x="105" y="1135"/>
                  </a:cubicBezTo>
                  <a:cubicBezTo>
                    <a:pt x="104" y="1122"/>
                    <a:pt x="108" y="1109"/>
                    <a:pt x="112" y="1098"/>
                  </a:cubicBezTo>
                  <a:cubicBezTo>
                    <a:pt x="114" y="1093"/>
                    <a:pt x="115" y="1088"/>
                    <a:pt x="116" y="1083"/>
                  </a:cubicBezTo>
                  <a:cubicBezTo>
                    <a:pt x="118" y="1080"/>
                    <a:pt x="118" y="1077"/>
                    <a:pt x="119" y="1075"/>
                  </a:cubicBezTo>
                  <a:cubicBezTo>
                    <a:pt x="120" y="1079"/>
                    <a:pt x="122" y="1084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3" y="1090"/>
                    <a:pt x="123" y="1090"/>
                    <a:pt x="123" y="1090"/>
                  </a:cubicBezTo>
                  <a:cubicBezTo>
                    <a:pt x="124" y="1092"/>
                    <a:pt x="124" y="1094"/>
                    <a:pt x="125" y="1096"/>
                  </a:cubicBezTo>
                  <a:cubicBezTo>
                    <a:pt x="126" y="1107"/>
                    <a:pt x="124" y="1119"/>
                    <a:pt x="121" y="1130"/>
                  </a:cubicBezTo>
                  <a:cubicBezTo>
                    <a:pt x="117" y="1144"/>
                    <a:pt x="114" y="1158"/>
                    <a:pt x="118" y="1170"/>
                  </a:cubicBezTo>
                  <a:cubicBezTo>
                    <a:pt x="118" y="1170"/>
                    <a:pt x="119" y="1171"/>
                    <a:pt x="119" y="1171"/>
                  </a:cubicBezTo>
                  <a:cubicBezTo>
                    <a:pt x="120" y="1170"/>
                    <a:pt x="121" y="1170"/>
                    <a:pt x="120" y="1169"/>
                  </a:cubicBezTo>
                  <a:cubicBezTo>
                    <a:pt x="117" y="1157"/>
                    <a:pt x="120" y="1144"/>
                    <a:pt x="124" y="1131"/>
                  </a:cubicBezTo>
                  <a:cubicBezTo>
                    <a:pt x="125" y="1124"/>
                    <a:pt x="127" y="1117"/>
                    <a:pt x="128" y="1110"/>
                  </a:cubicBezTo>
                  <a:cubicBezTo>
                    <a:pt x="132" y="1129"/>
                    <a:pt x="136" y="1147"/>
                    <a:pt x="134" y="1157"/>
                  </a:cubicBezTo>
                  <a:cubicBezTo>
                    <a:pt x="133" y="1158"/>
                    <a:pt x="134" y="1158"/>
                    <a:pt x="135" y="1159"/>
                  </a:cubicBezTo>
                  <a:cubicBezTo>
                    <a:pt x="136" y="1159"/>
                    <a:pt x="136" y="1158"/>
                    <a:pt x="136" y="1157"/>
                  </a:cubicBezTo>
                  <a:cubicBezTo>
                    <a:pt x="139" y="1145"/>
                    <a:pt x="134" y="1119"/>
                    <a:pt x="128" y="1096"/>
                  </a:cubicBezTo>
                  <a:cubicBezTo>
                    <a:pt x="127" y="1094"/>
                    <a:pt x="127" y="1091"/>
                    <a:pt x="126" y="1089"/>
                  </a:cubicBezTo>
                  <a:cubicBezTo>
                    <a:pt x="124" y="1083"/>
                    <a:pt x="123" y="1077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1" y="1072"/>
                    <a:pt x="121" y="1072"/>
                    <a:pt x="121" y="1072"/>
                  </a:cubicBezTo>
                  <a:cubicBezTo>
                    <a:pt x="129" y="1069"/>
                    <a:pt x="132" y="1060"/>
                    <a:pt x="135" y="1052"/>
                  </a:cubicBezTo>
                  <a:cubicBezTo>
                    <a:pt x="135" y="1050"/>
                    <a:pt x="135" y="1050"/>
                    <a:pt x="135" y="1050"/>
                  </a:cubicBezTo>
                  <a:cubicBezTo>
                    <a:pt x="136" y="1052"/>
                    <a:pt x="136" y="1054"/>
                    <a:pt x="136" y="1056"/>
                  </a:cubicBezTo>
                  <a:cubicBezTo>
                    <a:pt x="137" y="1062"/>
                    <a:pt x="139" y="1068"/>
                    <a:pt x="141" y="1073"/>
                  </a:cubicBezTo>
                  <a:cubicBezTo>
                    <a:pt x="144" y="1083"/>
                    <a:pt x="147" y="1091"/>
                    <a:pt x="147" y="1101"/>
                  </a:cubicBezTo>
                  <a:cubicBezTo>
                    <a:pt x="147" y="1102"/>
                    <a:pt x="147" y="1103"/>
                    <a:pt x="148" y="1103"/>
                  </a:cubicBezTo>
                  <a:cubicBezTo>
                    <a:pt x="149" y="1103"/>
                    <a:pt x="150" y="1102"/>
                    <a:pt x="150" y="1101"/>
                  </a:cubicBezTo>
                  <a:cubicBezTo>
                    <a:pt x="151" y="1091"/>
                    <a:pt x="147" y="1081"/>
                    <a:pt x="144" y="1072"/>
                  </a:cubicBezTo>
                  <a:cubicBezTo>
                    <a:pt x="142" y="1067"/>
                    <a:pt x="140" y="1061"/>
                    <a:pt x="139" y="1055"/>
                  </a:cubicBezTo>
                  <a:cubicBezTo>
                    <a:pt x="138" y="1048"/>
                    <a:pt x="138" y="1041"/>
                    <a:pt x="138" y="1033"/>
                  </a:cubicBezTo>
                  <a:cubicBezTo>
                    <a:pt x="138" y="1033"/>
                    <a:pt x="138" y="1032"/>
                    <a:pt x="138" y="1031"/>
                  </a:cubicBezTo>
                  <a:cubicBezTo>
                    <a:pt x="139" y="1034"/>
                    <a:pt x="140" y="1038"/>
                    <a:pt x="142" y="1040"/>
                  </a:cubicBezTo>
                  <a:cubicBezTo>
                    <a:pt x="143" y="1044"/>
                    <a:pt x="146" y="1046"/>
                    <a:pt x="149" y="1048"/>
                  </a:cubicBezTo>
                  <a:cubicBezTo>
                    <a:pt x="153" y="1052"/>
                    <a:pt x="156" y="1055"/>
                    <a:pt x="156" y="1060"/>
                  </a:cubicBezTo>
                  <a:cubicBezTo>
                    <a:pt x="156" y="1061"/>
                    <a:pt x="157" y="1061"/>
                    <a:pt x="158" y="1061"/>
                  </a:cubicBezTo>
                  <a:cubicBezTo>
                    <a:pt x="159" y="1061"/>
                    <a:pt x="159" y="1061"/>
                    <a:pt x="159" y="1060"/>
                  </a:cubicBezTo>
                  <a:cubicBezTo>
                    <a:pt x="159" y="1053"/>
                    <a:pt x="155" y="1050"/>
                    <a:pt x="151" y="1046"/>
                  </a:cubicBezTo>
                  <a:cubicBezTo>
                    <a:pt x="148" y="1044"/>
                    <a:pt x="146" y="1042"/>
                    <a:pt x="144" y="1039"/>
                  </a:cubicBezTo>
                  <a:cubicBezTo>
                    <a:pt x="142" y="1034"/>
                    <a:pt x="140" y="1028"/>
                    <a:pt x="139" y="1022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5"/>
                    <a:pt x="138" y="1015"/>
                    <a:pt x="138" y="1015"/>
                  </a:cubicBezTo>
                  <a:cubicBezTo>
                    <a:pt x="138" y="1013"/>
                    <a:pt x="137" y="1011"/>
                    <a:pt x="137" y="1009"/>
                  </a:cubicBezTo>
                  <a:cubicBezTo>
                    <a:pt x="131" y="986"/>
                    <a:pt x="131" y="986"/>
                    <a:pt x="131" y="986"/>
                  </a:cubicBezTo>
                  <a:cubicBezTo>
                    <a:pt x="128" y="975"/>
                    <a:pt x="126" y="964"/>
                    <a:pt x="124" y="953"/>
                  </a:cubicBezTo>
                  <a:cubicBezTo>
                    <a:pt x="124" y="948"/>
                    <a:pt x="125" y="944"/>
                    <a:pt x="126" y="940"/>
                  </a:cubicBezTo>
                  <a:cubicBezTo>
                    <a:pt x="127" y="935"/>
                    <a:pt x="129" y="931"/>
                    <a:pt x="127" y="925"/>
                  </a:cubicBezTo>
                  <a:cubicBezTo>
                    <a:pt x="127" y="925"/>
                    <a:pt x="127" y="924"/>
                    <a:pt x="127" y="924"/>
                  </a:cubicBezTo>
                  <a:cubicBezTo>
                    <a:pt x="128" y="921"/>
                    <a:pt x="129" y="917"/>
                    <a:pt x="131" y="913"/>
                  </a:cubicBezTo>
                  <a:cubicBezTo>
                    <a:pt x="143" y="882"/>
                    <a:pt x="158" y="842"/>
                    <a:pt x="168" y="803"/>
                  </a:cubicBezTo>
                  <a:cubicBezTo>
                    <a:pt x="178" y="768"/>
                    <a:pt x="188" y="711"/>
                    <a:pt x="194" y="680"/>
                  </a:cubicBezTo>
                  <a:cubicBezTo>
                    <a:pt x="196" y="669"/>
                    <a:pt x="197" y="662"/>
                    <a:pt x="198" y="660"/>
                  </a:cubicBezTo>
                  <a:cubicBezTo>
                    <a:pt x="219" y="581"/>
                    <a:pt x="214" y="448"/>
                    <a:pt x="208" y="406"/>
                  </a:cubicBezTo>
                  <a:cubicBezTo>
                    <a:pt x="202" y="360"/>
                    <a:pt x="209" y="320"/>
                    <a:pt x="233" y="270"/>
                  </a:cubicBezTo>
                  <a:cubicBezTo>
                    <a:pt x="237" y="260"/>
                    <a:pt x="252" y="231"/>
                    <a:pt x="263" y="223"/>
                  </a:cubicBezTo>
                  <a:cubicBezTo>
                    <a:pt x="263" y="222"/>
                    <a:pt x="264" y="222"/>
                    <a:pt x="265" y="221"/>
                  </a:cubicBezTo>
                  <a:cubicBezTo>
                    <a:pt x="284" y="216"/>
                    <a:pt x="327" y="166"/>
                    <a:pt x="335" y="154"/>
                  </a:cubicBezTo>
                  <a:cubicBezTo>
                    <a:pt x="339" y="149"/>
                    <a:pt x="348" y="140"/>
                    <a:pt x="360" y="132"/>
                  </a:cubicBezTo>
                  <a:cubicBezTo>
                    <a:pt x="360" y="132"/>
                    <a:pt x="361" y="132"/>
                    <a:pt x="361" y="132"/>
                  </a:cubicBezTo>
                  <a:cubicBezTo>
                    <a:pt x="371" y="126"/>
                    <a:pt x="400" y="127"/>
                    <a:pt x="421" y="128"/>
                  </a:cubicBezTo>
                  <a:cubicBezTo>
                    <a:pt x="434" y="128"/>
                    <a:pt x="444" y="129"/>
                    <a:pt x="449" y="128"/>
                  </a:cubicBezTo>
                  <a:cubicBezTo>
                    <a:pt x="449" y="128"/>
                    <a:pt x="450" y="127"/>
                    <a:pt x="450" y="126"/>
                  </a:cubicBezTo>
                  <a:close/>
                  <a:moveTo>
                    <a:pt x="359" y="113"/>
                  </a:moveTo>
                  <a:cubicBezTo>
                    <a:pt x="355" y="115"/>
                    <a:pt x="352" y="118"/>
                    <a:pt x="349" y="120"/>
                  </a:cubicBezTo>
                  <a:cubicBezTo>
                    <a:pt x="338" y="129"/>
                    <a:pt x="328" y="136"/>
                    <a:pt x="319" y="144"/>
                  </a:cubicBezTo>
                  <a:cubicBezTo>
                    <a:pt x="325" y="136"/>
                    <a:pt x="333" y="126"/>
                    <a:pt x="339" y="118"/>
                  </a:cubicBezTo>
                  <a:cubicBezTo>
                    <a:pt x="346" y="115"/>
                    <a:pt x="354" y="113"/>
                    <a:pt x="359" y="113"/>
                  </a:cubicBezTo>
                  <a:close/>
                  <a:moveTo>
                    <a:pt x="345" y="103"/>
                  </a:moveTo>
                  <a:cubicBezTo>
                    <a:pt x="343" y="106"/>
                    <a:pt x="340" y="111"/>
                    <a:pt x="337" y="115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5" y="117"/>
                    <a:pt x="335" y="118"/>
                  </a:cubicBezTo>
                  <a:cubicBezTo>
                    <a:pt x="335" y="117"/>
                    <a:pt x="334" y="117"/>
                    <a:pt x="333" y="117"/>
                  </a:cubicBezTo>
                  <a:cubicBezTo>
                    <a:pt x="326" y="120"/>
                    <a:pt x="313" y="125"/>
                    <a:pt x="303" y="128"/>
                  </a:cubicBezTo>
                  <a:cubicBezTo>
                    <a:pt x="317" y="120"/>
                    <a:pt x="332" y="111"/>
                    <a:pt x="345" y="103"/>
                  </a:cubicBezTo>
                  <a:close/>
                  <a:moveTo>
                    <a:pt x="229" y="166"/>
                  </a:moveTo>
                  <a:cubicBezTo>
                    <a:pt x="230" y="166"/>
                    <a:pt x="230" y="166"/>
                    <a:pt x="230" y="165"/>
                  </a:cubicBezTo>
                  <a:cubicBezTo>
                    <a:pt x="246" y="158"/>
                    <a:pt x="268" y="147"/>
                    <a:pt x="290" y="135"/>
                  </a:cubicBezTo>
                  <a:cubicBezTo>
                    <a:pt x="298" y="133"/>
                    <a:pt x="322" y="126"/>
                    <a:pt x="333" y="120"/>
                  </a:cubicBezTo>
                  <a:cubicBezTo>
                    <a:pt x="324" y="132"/>
                    <a:pt x="313" y="146"/>
                    <a:pt x="307" y="152"/>
                  </a:cubicBezTo>
                  <a:cubicBezTo>
                    <a:pt x="307" y="152"/>
                    <a:pt x="307" y="152"/>
                    <a:pt x="307" y="152"/>
                  </a:cubicBezTo>
                  <a:cubicBezTo>
                    <a:pt x="298" y="159"/>
                    <a:pt x="289" y="165"/>
                    <a:pt x="283" y="168"/>
                  </a:cubicBezTo>
                  <a:cubicBezTo>
                    <a:pt x="270" y="177"/>
                    <a:pt x="258" y="184"/>
                    <a:pt x="249" y="189"/>
                  </a:cubicBezTo>
                  <a:cubicBezTo>
                    <a:pt x="243" y="193"/>
                    <a:pt x="238" y="195"/>
                    <a:pt x="235" y="198"/>
                  </a:cubicBezTo>
                  <a:cubicBezTo>
                    <a:pt x="230" y="200"/>
                    <a:pt x="214" y="210"/>
                    <a:pt x="199" y="230"/>
                  </a:cubicBezTo>
                  <a:cubicBezTo>
                    <a:pt x="208" y="200"/>
                    <a:pt x="220" y="173"/>
                    <a:pt x="229" y="166"/>
                  </a:cubicBezTo>
                  <a:close/>
                  <a:moveTo>
                    <a:pt x="197" y="239"/>
                  </a:moveTo>
                  <a:cubicBezTo>
                    <a:pt x="213" y="214"/>
                    <a:pt x="231" y="203"/>
                    <a:pt x="236" y="200"/>
                  </a:cubicBezTo>
                  <a:cubicBezTo>
                    <a:pt x="239" y="198"/>
                    <a:pt x="244" y="195"/>
                    <a:pt x="251" y="192"/>
                  </a:cubicBezTo>
                  <a:cubicBezTo>
                    <a:pt x="256" y="188"/>
                    <a:pt x="263" y="184"/>
                    <a:pt x="271" y="180"/>
                  </a:cubicBezTo>
                  <a:cubicBezTo>
                    <a:pt x="265" y="189"/>
                    <a:pt x="265" y="189"/>
                    <a:pt x="265" y="189"/>
                  </a:cubicBezTo>
                  <a:cubicBezTo>
                    <a:pt x="261" y="195"/>
                    <a:pt x="256" y="201"/>
                    <a:pt x="251" y="207"/>
                  </a:cubicBezTo>
                  <a:cubicBezTo>
                    <a:pt x="245" y="214"/>
                    <a:pt x="245" y="214"/>
                    <a:pt x="245" y="214"/>
                  </a:cubicBezTo>
                  <a:cubicBezTo>
                    <a:pt x="235" y="224"/>
                    <a:pt x="222" y="236"/>
                    <a:pt x="223" y="251"/>
                  </a:cubicBezTo>
                  <a:cubicBezTo>
                    <a:pt x="217" y="257"/>
                    <a:pt x="213" y="263"/>
                    <a:pt x="208" y="271"/>
                  </a:cubicBezTo>
                  <a:cubicBezTo>
                    <a:pt x="201" y="282"/>
                    <a:pt x="195" y="290"/>
                    <a:pt x="191" y="299"/>
                  </a:cubicBezTo>
                  <a:cubicBezTo>
                    <a:pt x="188" y="282"/>
                    <a:pt x="191" y="260"/>
                    <a:pt x="197" y="239"/>
                  </a:cubicBezTo>
                  <a:close/>
                  <a:moveTo>
                    <a:pt x="143" y="627"/>
                  </a:moveTo>
                  <a:cubicBezTo>
                    <a:pt x="142" y="621"/>
                    <a:pt x="141" y="615"/>
                    <a:pt x="141" y="609"/>
                  </a:cubicBezTo>
                  <a:cubicBezTo>
                    <a:pt x="141" y="609"/>
                    <a:pt x="140" y="609"/>
                    <a:pt x="140" y="609"/>
                  </a:cubicBezTo>
                  <a:cubicBezTo>
                    <a:pt x="145" y="584"/>
                    <a:pt x="147" y="558"/>
                    <a:pt x="149" y="535"/>
                  </a:cubicBezTo>
                  <a:cubicBezTo>
                    <a:pt x="151" y="515"/>
                    <a:pt x="153" y="497"/>
                    <a:pt x="155" y="483"/>
                  </a:cubicBezTo>
                  <a:cubicBezTo>
                    <a:pt x="162" y="441"/>
                    <a:pt x="166" y="382"/>
                    <a:pt x="168" y="347"/>
                  </a:cubicBezTo>
                  <a:cubicBezTo>
                    <a:pt x="169" y="333"/>
                    <a:pt x="169" y="333"/>
                    <a:pt x="169" y="333"/>
                  </a:cubicBezTo>
                  <a:cubicBezTo>
                    <a:pt x="171" y="296"/>
                    <a:pt x="180" y="268"/>
                    <a:pt x="191" y="248"/>
                  </a:cubicBezTo>
                  <a:cubicBezTo>
                    <a:pt x="187" y="268"/>
                    <a:pt x="185" y="289"/>
                    <a:pt x="189" y="304"/>
                  </a:cubicBezTo>
                  <a:cubicBezTo>
                    <a:pt x="182" y="319"/>
                    <a:pt x="179" y="338"/>
                    <a:pt x="176" y="377"/>
                  </a:cubicBezTo>
                  <a:cubicBezTo>
                    <a:pt x="175" y="394"/>
                    <a:pt x="174" y="419"/>
                    <a:pt x="173" y="447"/>
                  </a:cubicBezTo>
                  <a:cubicBezTo>
                    <a:pt x="170" y="521"/>
                    <a:pt x="166" y="622"/>
                    <a:pt x="152" y="663"/>
                  </a:cubicBezTo>
                  <a:cubicBezTo>
                    <a:pt x="150" y="669"/>
                    <a:pt x="148" y="676"/>
                    <a:pt x="146" y="684"/>
                  </a:cubicBezTo>
                  <a:cubicBezTo>
                    <a:pt x="146" y="681"/>
                    <a:pt x="146" y="677"/>
                    <a:pt x="146" y="674"/>
                  </a:cubicBezTo>
                  <a:cubicBezTo>
                    <a:pt x="146" y="664"/>
                    <a:pt x="147" y="655"/>
                    <a:pt x="146" y="645"/>
                  </a:cubicBezTo>
                  <a:cubicBezTo>
                    <a:pt x="145" y="639"/>
                    <a:pt x="144" y="633"/>
                    <a:pt x="143" y="627"/>
                  </a:cubicBezTo>
                  <a:close/>
                  <a:moveTo>
                    <a:pt x="85" y="972"/>
                  </a:move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ubicBezTo>
                    <a:pt x="85" y="972"/>
                    <a:pt x="85" y="972"/>
                    <a:pt x="85" y="972"/>
                  </a:cubicBezTo>
                  <a:close/>
                  <a:moveTo>
                    <a:pt x="85" y="972"/>
                  </a:moveTo>
                  <a:cubicBezTo>
                    <a:pt x="84" y="971"/>
                    <a:pt x="84" y="971"/>
                    <a:pt x="84" y="970"/>
                  </a:cubicBezTo>
                  <a:cubicBezTo>
                    <a:pt x="84" y="971"/>
                    <a:pt x="84" y="971"/>
                    <a:pt x="85" y="972"/>
                  </a:cubicBezTo>
                  <a:close/>
                  <a:moveTo>
                    <a:pt x="112" y="1088"/>
                  </a:moveTo>
                  <a:cubicBezTo>
                    <a:pt x="108" y="1099"/>
                    <a:pt x="108" y="1099"/>
                    <a:pt x="108" y="1099"/>
                  </a:cubicBezTo>
                  <a:cubicBezTo>
                    <a:pt x="108" y="1100"/>
                    <a:pt x="108" y="1100"/>
                    <a:pt x="108" y="1100"/>
                  </a:cubicBezTo>
                  <a:cubicBezTo>
                    <a:pt x="106" y="1108"/>
                    <a:pt x="103" y="1116"/>
                    <a:pt x="102" y="1125"/>
                  </a:cubicBezTo>
                  <a:cubicBezTo>
                    <a:pt x="102" y="1125"/>
                    <a:pt x="102" y="1125"/>
                    <a:pt x="102" y="1125"/>
                  </a:cubicBezTo>
                  <a:cubicBezTo>
                    <a:pt x="95" y="1132"/>
                    <a:pt x="92" y="1141"/>
                    <a:pt x="89" y="1150"/>
                  </a:cubicBezTo>
                  <a:cubicBezTo>
                    <a:pt x="88" y="1154"/>
                    <a:pt x="88" y="1154"/>
                    <a:pt x="88" y="1154"/>
                  </a:cubicBezTo>
                  <a:cubicBezTo>
                    <a:pt x="88" y="1152"/>
                    <a:pt x="88" y="1150"/>
                    <a:pt x="87" y="1148"/>
                  </a:cubicBezTo>
                  <a:cubicBezTo>
                    <a:pt x="85" y="1142"/>
                    <a:pt x="85" y="1142"/>
                    <a:pt x="85" y="1142"/>
                  </a:cubicBezTo>
                  <a:cubicBezTo>
                    <a:pt x="82" y="1131"/>
                    <a:pt x="79" y="1120"/>
                    <a:pt x="78" y="1108"/>
                  </a:cubicBezTo>
                  <a:cubicBezTo>
                    <a:pt x="77" y="1102"/>
                    <a:pt x="75" y="1097"/>
                    <a:pt x="74" y="1091"/>
                  </a:cubicBezTo>
                  <a:cubicBezTo>
                    <a:pt x="76" y="1093"/>
                    <a:pt x="79" y="1095"/>
                    <a:pt x="82" y="1097"/>
                  </a:cubicBezTo>
                  <a:cubicBezTo>
                    <a:pt x="89" y="1100"/>
                    <a:pt x="97" y="1099"/>
                    <a:pt x="103" y="1096"/>
                  </a:cubicBezTo>
                  <a:cubicBezTo>
                    <a:pt x="107" y="1094"/>
                    <a:pt x="110" y="1090"/>
                    <a:pt x="113" y="1085"/>
                  </a:cubicBezTo>
                  <a:cubicBezTo>
                    <a:pt x="112" y="1086"/>
                    <a:pt x="112" y="1087"/>
                    <a:pt x="112" y="1088"/>
                  </a:cubicBezTo>
                  <a:close/>
                  <a:moveTo>
                    <a:pt x="123" y="939"/>
                  </a:moveTo>
                  <a:cubicBezTo>
                    <a:pt x="122" y="943"/>
                    <a:pt x="121" y="947"/>
                    <a:pt x="121" y="953"/>
                  </a:cubicBezTo>
                  <a:cubicBezTo>
                    <a:pt x="123" y="965"/>
                    <a:pt x="126" y="976"/>
                    <a:pt x="128" y="986"/>
                  </a:cubicBezTo>
                  <a:cubicBezTo>
                    <a:pt x="134" y="1010"/>
                    <a:pt x="134" y="1010"/>
                    <a:pt x="134" y="1010"/>
                  </a:cubicBezTo>
                  <a:cubicBezTo>
                    <a:pt x="135" y="1017"/>
                    <a:pt x="135" y="1025"/>
                    <a:pt x="135" y="1033"/>
                  </a:cubicBezTo>
                  <a:cubicBezTo>
                    <a:pt x="135" y="1036"/>
                    <a:pt x="135" y="1039"/>
                    <a:pt x="135" y="1042"/>
                  </a:cubicBezTo>
                  <a:cubicBezTo>
                    <a:pt x="135" y="1042"/>
                    <a:pt x="135" y="1042"/>
                    <a:pt x="135" y="1043"/>
                  </a:cubicBezTo>
                  <a:cubicBezTo>
                    <a:pt x="132" y="1051"/>
                    <a:pt x="132" y="1051"/>
                    <a:pt x="132" y="1051"/>
                  </a:cubicBezTo>
                  <a:cubicBezTo>
                    <a:pt x="129" y="1058"/>
                    <a:pt x="127" y="1066"/>
                    <a:pt x="120" y="1069"/>
                  </a:cubicBezTo>
                  <a:cubicBezTo>
                    <a:pt x="116" y="1054"/>
                    <a:pt x="116" y="1054"/>
                    <a:pt x="116" y="1054"/>
                  </a:cubicBezTo>
                  <a:cubicBezTo>
                    <a:pt x="106" y="1023"/>
                    <a:pt x="104" y="1008"/>
                    <a:pt x="113" y="966"/>
                  </a:cubicBezTo>
                  <a:cubicBezTo>
                    <a:pt x="114" y="958"/>
                    <a:pt x="119" y="945"/>
                    <a:pt x="125" y="929"/>
                  </a:cubicBezTo>
                  <a:cubicBezTo>
                    <a:pt x="125" y="933"/>
                    <a:pt x="124" y="936"/>
                    <a:pt x="123" y="939"/>
                  </a:cubicBezTo>
                  <a:close/>
                  <a:moveTo>
                    <a:pt x="230" y="268"/>
                  </a:moveTo>
                  <a:cubicBezTo>
                    <a:pt x="206" y="319"/>
                    <a:pt x="199" y="360"/>
                    <a:pt x="205" y="406"/>
                  </a:cubicBezTo>
                  <a:cubicBezTo>
                    <a:pt x="211" y="448"/>
                    <a:pt x="216" y="581"/>
                    <a:pt x="195" y="659"/>
                  </a:cubicBezTo>
                  <a:cubicBezTo>
                    <a:pt x="194" y="661"/>
                    <a:pt x="193" y="668"/>
                    <a:pt x="191" y="679"/>
                  </a:cubicBezTo>
                  <a:cubicBezTo>
                    <a:pt x="185" y="710"/>
                    <a:pt x="175" y="767"/>
                    <a:pt x="166" y="802"/>
                  </a:cubicBezTo>
                  <a:cubicBezTo>
                    <a:pt x="155" y="841"/>
                    <a:pt x="140" y="881"/>
                    <a:pt x="128" y="912"/>
                  </a:cubicBezTo>
                  <a:cubicBezTo>
                    <a:pt x="119" y="936"/>
                    <a:pt x="112" y="955"/>
                    <a:pt x="110" y="966"/>
                  </a:cubicBezTo>
                  <a:cubicBezTo>
                    <a:pt x="101" y="1008"/>
                    <a:pt x="104" y="1024"/>
                    <a:pt x="113" y="1055"/>
                  </a:cubicBezTo>
                  <a:cubicBezTo>
                    <a:pt x="118" y="1071"/>
                    <a:pt x="118" y="1071"/>
                    <a:pt x="118" y="1071"/>
                  </a:cubicBezTo>
                  <a:cubicBezTo>
                    <a:pt x="117" y="1071"/>
                    <a:pt x="117" y="1071"/>
                    <a:pt x="117" y="1072"/>
                  </a:cubicBezTo>
                  <a:cubicBezTo>
                    <a:pt x="117" y="1072"/>
                    <a:pt x="117" y="1072"/>
                    <a:pt x="117" y="1072"/>
                  </a:cubicBezTo>
                  <a:cubicBezTo>
                    <a:pt x="117" y="1072"/>
                    <a:pt x="116" y="1072"/>
                    <a:pt x="116" y="1072"/>
                  </a:cubicBezTo>
                  <a:cubicBezTo>
                    <a:pt x="115" y="1074"/>
                    <a:pt x="115" y="1074"/>
                    <a:pt x="115" y="1074"/>
                  </a:cubicBezTo>
                  <a:cubicBezTo>
                    <a:pt x="112" y="1080"/>
                    <a:pt x="107" y="1090"/>
                    <a:pt x="102" y="1093"/>
                  </a:cubicBezTo>
                  <a:cubicBezTo>
                    <a:pt x="96" y="1096"/>
                    <a:pt x="89" y="1096"/>
                    <a:pt x="83" y="1094"/>
                  </a:cubicBezTo>
                  <a:cubicBezTo>
                    <a:pt x="78" y="1092"/>
                    <a:pt x="73" y="1087"/>
                    <a:pt x="72" y="1082"/>
                  </a:cubicBezTo>
                  <a:cubicBezTo>
                    <a:pt x="70" y="1076"/>
                    <a:pt x="69" y="1070"/>
                    <a:pt x="69" y="1064"/>
                  </a:cubicBezTo>
                  <a:cubicBezTo>
                    <a:pt x="69" y="1057"/>
                    <a:pt x="69" y="1052"/>
                    <a:pt x="70" y="1046"/>
                  </a:cubicBezTo>
                  <a:cubicBezTo>
                    <a:pt x="71" y="1033"/>
                    <a:pt x="71" y="1033"/>
                    <a:pt x="71" y="1033"/>
                  </a:cubicBezTo>
                  <a:cubicBezTo>
                    <a:pt x="73" y="1020"/>
                    <a:pt x="77" y="1007"/>
                    <a:pt x="81" y="992"/>
                  </a:cubicBezTo>
                  <a:cubicBezTo>
                    <a:pt x="81" y="992"/>
                    <a:pt x="81" y="992"/>
                    <a:pt x="82" y="990"/>
                  </a:cubicBezTo>
                  <a:cubicBezTo>
                    <a:pt x="82" y="990"/>
                    <a:pt x="82" y="990"/>
                    <a:pt x="82" y="990"/>
                  </a:cubicBezTo>
                  <a:cubicBezTo>
                    <a:pt x="82" y="989"/>
                    <a:pt x="82" y="989"/>
                    <a:pt x="82" y="989"/>
                  </a:cubicBezTo>
                  <a:cubicBezTo>
                    <a:pt x="84" y="982"/>
                    <a:pt x="87" y="971"/>
                    <a:pt x="87" y="971"/>
                  </a:cubicBezTo>
                  <a:cubicBezTo>
                    <a:pt x="87" y="971"/>
                    <a:pt x="87" y="971"/>
                    <a:pt x="87" y="971"/>
                  </a:cubicBezTo>
                  <a:cubicBezTo>
                    <a:pt x="97" y="934"/>
                    <a:pt x="109" y="875"/>
                    <a:pt x="120" y="818"/>
                  </a:cubicBezTo>
                  <a:cubicBezTo>
                    <a:pt x="129" y="775"/>
                    <a:pt x="137" y="734"/>
                    <a:pt x="144" y="703"/>
                  </a:cubicBezTo>
                  <a:cubicBezTo>
                    <a:pt x="144" y="706"/>
                    <a:pt x="144" y="706"/>
                    <a:pt x="144" y="706"/>
                  </a:cubicBezTo>
                  <a:cubicBezTo>
                    <a:pt x="145" y="726"/>
                    <a:pt x="145" y="747"/>
                    <a:pt x="142" y="767"/>
                  </a:cubicBezTo>
                  <a:cubicBezTo>
                    <a:pt x="140" y="773"/>
                    <a:pt x="139" y="780"/>
                    <a:pt x="137" y="787"/>
                  </a:cubicBezTo>
                  <a:cubicBezTo>
                    <a:pt x="134" y="796"/>
                    <a:pt x="132" y="806"/>
                    <a:pt x="131" y="816"/>
                  </a:cubicBezTo>
                  <a:cubicBezTo>
                    <a:pt x="129" y="828"/>
                    <a:pt x="129" y="828"/>
                    <a:pt x="129" y="828"/>
                  </a:cubicBezTo>
                  <a:cubicBezTo>
                    <a:pt x="128" y="837"/>
                    <a:pt x="127" y="846"/>
                    <a:pt x="127" y="853"/>
                  </a:cubicBezTo>
                  <a:cubicBezTo>
                    <a:pt x="127" y="854"/>
                    <a:pt x="128" y="855"/>
                    <a:pt x="128" y="855"/>
                  </a:cubicBezTo>
                  <a:cubicBezTo>
                    <a:pt x="129" y="855"/>
                    <a:pt x="130" y="854"/>
                    <a:pt x="130" y="853"/>
                  </a:cubicBezTo>
                  <a:cubicBezTo>
                    <a:pt x="130" y="846"/>
                    <a:pt x="131" y="837"/>
                    <a:pt x="132" y="829"/>
                  </a:cubicBezTo>
                  <a:cubicBezTo>
                    <a:pt x="134" y="816"/>
                    <a:pt x="134" y="816"/>
                    <a:pt x="134" y="816"/>
                  </a:cubicBezTo>
                  <a:cubicBezTo>
                    <a:pt x="135" y="807"/>
                    <a:pt x="137" y="797"/>
                    <a:pt x="140" y="788"/>
                  </a:cubicBezTo>
                  <a:cubicBezTo>
                    <a:pt x="141" y="781"/>
                    <a:pt x="143" y="774"/>
                    <a:pt x="145" y="767"/>
                  </a:cubicBezTo>
                  <a:cubicBezTo>
                    <a:pt x="145" y="766"/>
                    <a:pt x="145" y="765"/>
                    <a:pt x="145" y="765"/>
                  </a:cubicBezTo>
                  <a:cubicBezTo>
                    <a:pt x="152" y="780"/>
                    <a:pt x="149" y="812"/>
                    <a:pt x="148" y="825"/>
                  </a:cubicBezTo>
                  <a:cubicBezTo>
                    <a:pt x="148" y="826"/>
                    <a:pt x="149" y="827"/>
                    <a:pt x="150" y="827"/>
                  </a:cubicBezTo>
                  <a:cubicBezTo>
                    <a:pt x="150" y="827"/>
                    <a:pt x="151" y="826"/>
                    <a:pt x="151" y="825"/>
                  </a:cubicBezTo>
                  <a:cubicBezTo>
                    <a:pt x="152" y="811"/>
                    <a:pt x="155" y="777"/>
                    <a:pt x="147" y="762"/>
                  </a:cubicBezTo>
                  <a:cubicBezTo>
                    <a:pt x="147" y="761"/>
                    <a:pt x="146" y="761"/>
                    <a:pt x="145" y="761"/>
                  </a:cubicBezTo>
                  <a:cubicBezTo>
                    <a:pt x="148" y="743"/>
                    <a:pt x="148" y="724"/>
                    <a:pt x="147" y="706"/>
                  </a:cubicBezTo>
                  <a:cubicBezTo>
                    <a:pt x="147" y="691"/>
                    <a:pt x="147" y="691"/>
                    <a:pt x="147" y="691"/>
                  </a:cubicBezTo>
                  <a:cubicBezTo>
                    <a:pt x="150" y="680"/>
                    <a:pt x="152" y="671"/>
                    <a:pt x="155" y="664"/>
                  </a:cubicBezTo>
                  <a:cubicBezTo>
                    <a:pt x="165" y="634"/>
                    <a:pt x="170" y="575"/>
                    <a:pt x="173" y="515"/>
                  </a:cubicBezTo>
                  <a:cubicBezTo>
                    <a:pt x="174" y="519"/>
                    <a:pt x="175" y="524"/>
                    <a:pt x="176" y="528"/>
                  </a:cubicBezTo>
                  <a:cubicBezTo>
                    <a:pt x="178" y="535"/>
                    <a:pt x="178" y="535"/>
                    <a:pt x="178" y="535"/>
                  </a:cubicBezTo>
                  <a:cubicBezTo>
                    <a:pt x="183" y="556"/>
                    <a:pt x="183" y="574"/>
                    <a:pt x="184" y="595"/>
                  </a:cubicBezTo>
                  <a:cubicBezTo>
                    <a:pt x="184" y="604"/>
                    <a:pt x="184" y="604"/>
                    <a:pt x="184" y="604"/>
                  </a:cubicBezTo>
                  <a:cubicBezTo>
                    <a:pt x="184" y="605"/>
                    <a:pt x="185" y="605"/>
                    <a:pt x="186" y="605"/>
                  </a:cubicBezTo>
                  <a:cubicBezTo>
                    <a:pt x="187" y="605"/>
                    <a:pt x="187" y="605"/>
                    <a:pt x="187" y="604"/>
                  </a:cubicBezTo>
                  <a:cubicBezTo>
                    <a:pt x="187" y="595"/>
                    <a:pt x="187" y="595"/>
                    <a:pt x="187" y="595"/>
                  </a:cubicBezTo>
                  <a:cubicBezTo>
                    <a:pt x="186" y="574"/>
                    <a:pt x="186" y="556"/>
                    <a:pt x="180" y="534"/>
                  </a:cubicBezTo>
                  <a:cubicBezTo>
                    <a:pt x="179" y="528"/>
                    <a:pt x="179" y="528"/>
                    <a:pt x="179" y="528"/>
                  </a:cubicBezTo>
                  <a:cubicBezTo>
                    <a:pt x="177" y="519"/>
                    <a:pt x="175" y="511"/>
                    <a:pt x="174" y="503"/>
                  </a:cubicBezTo>
                  <a:cubicBezTo>
                    <a:pt x="174" y="499"/>
                    <a:pt x="175" y="488"/>
                    <a:pt x="174" y="488"/>
                  </a:cubicBezTo>
                  <a:cubicBezTo>
                    <a:pt x="175" y="474"/>
                    <a:pt x="175" y="460"/>
                    <a:pt x="176" y="447"/>
                  </a:cubicBezTo>
                  <a:cubicBezTo>
                    <a:pt x="177" y="419"/>
                    <a:pt x="178" y="394"/>
                    <a:pt x="179" y="377"/>
                  </a:cubicBezTo>
                  <a:cubicBezTo>
                    <a:pt x="184" y="311"/>
                    <a:pt x="190" y="302"/>
                    <a:pt x="211" y="272"/>
                  </a:cubicBezTo>
                  <a:cubicBezTo>
                    <a:pt x="215" y="265"/>
                    <a:pt x="219" y="259"/>
                    <a:pt x="225" y="253"/>
                  </a:cubicBezTo>
                  <a:cubicBezTo>
                    <a:pt x="225" y="253"/>
                    <a:pt x="226" y="253"/>
                    <a:pt x="226" y="252"/>
                  </a:cubicBezTo>
                  <a:cubicBezTo>
                    <a:pt x="232" y="245"/>
                    <a:pt x="240" y="238"/>
                    <a:pt x="252" y="230"/>
                  </a:cubicBezTo>
                  <a:cubicBezTo>
                    <a:pt x="244" y="240"/>
                    <a:pt x="236" y="256"/>
                    <a:pt x="230" y="268"/>
                  </a:cubicBezTo>
                  <a:close/>
                  <a:moveTo>
                    <a:pt x="333" y="153"/>
                  </a:moveTo>
                  <a:cubicBezTo>
                    <a:pt x="323" y="167"/>
                    <a:pt x="280" y="215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4" y="219"/>
                  </a:cubicBezTo>
                  <a:cubicBezTo>
                    <a:pt x="264" y="219"/>
                    <a:pt x="264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3" y="219"/>
                    <a:pt x="262" y="220"/>
                    <a:pt x="261" y="220"/>
                  </a:cubicBezTo>
                  <a:cubicBezTo>
                    <a:pt x="244" y="231"/>
                    <a:pt x="234" y="239"/>
                    <a:pt x="226" y="247"/>
                  </a:cubicBezTo>
                  <a:cubicBezTo>
                    <a:pt x="227" y="235"/>
                    <a:pt x="237" y="225"/>
                    <a:pt x="247" y="216"/>
                  </a:cubicBezTo>
                  <a:cubicBezTo>
                    <a:pt x="254" y="209"/>
                    <a:pt x="254" y="209"/>
                    <a:pt x="254" y="209"/>
                  </a:cubicBezTo>
                  <a:cubicBezTo>
                    <a:pt x="259" y="203"/>
                    <a:pt x="263" y="197"/>
                    <a:pt x="267" y="190"/>
                  </a:cubicBezTo>
                  <a:cubicBezTo>
                    <a:pt x="276" y="178"/>
                    <a:pt x="276" y="178"/>
                    <a:pt x="276" y="178"/>
                  </a:cubicBezTo>
                  <a:cubicBezTo>
                    <a:pt x="277" y="178"/>
                    <a:pt x="276" y="177"/>
                    <a:pt x="276" y="177"/>
                  </a:cubicBezTo>
                  <a:cubicBezTo>
                    <a:pt x="279" y="175"/>
                    <a:pt x="282" y="173"/>
                    <a:pt x="285" y="171"/>
                  </a:cubicBezTo>
                  <a:cubicBezTo>
                    <a:pt x="291" y="167"/>
                    <a:pt x="301" y="161"/>
                    <a:pt x="311" y="153"/>
                  </a:cubicBezTo>
                  <a:cubicBezTo>
                    <a:pt x="311" y="153"/>
                    <a:pt x="311" y="153"/>
                    <a:pt x="312" y="153"/>
                  </a:cubicBezTo>
                  <a:cubicBezTo>
                    <a:pt x="315" y="153"/>
                    <a:pt x="315" y="153"/>
                    <a:pt x="315" y="153"/>
                  </a:cubicBezTo>
                  <a:cubicBezTo>
                    <a:pt x="322" y="152"/>
                    <a:pt x="329" y="151"/>
                    <a:pt x="336" y="149"/>
                  </a:cubicBezTo>
                  <a:cubicBezTo>
                    <a:pt x="334" y="150"/>
                    <a:pt x="333" y="152"/>
                    <a:pt x="333" y="153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531">
              <a:extLst>
                <a:ext uri="{FF2B5EF4-FFF2-40B4-BE49-F238E27FC236}">
                  <a16:creationId xmlns:a16="http://schemas.microsoft.com/office/drawing/2014/main" id="{BC353D64-C13C-00BD-46A2-217E561F3D4A}"/>
                </a:ext>
              </a:extLst>
            </p:cNvPr>
            <p:cNvSpPr/>
            <p:nvPr>
              <p:custDataLst>
                <p:tags r:id="rId552"/>
              </p:custDataLst>
            </p:nvPr>
          </p:nvSpPr>
          <p:spPr bwMode="auto">
            <a:xfrm>
              <a:off x="7474480" y="1643063"/>
              <a:ext cx="82550" cy="49212"/>
            </a:xfrm>
            <a:custGeom>
              <a:avLst/>
              <a:gdLst>
                <a:gd name="T0" fmla="*/ 85 w 39"/>
                <a:gd name="T1" fmla="*/ 1 h 23"/>
                <a:gd name="T2" fmla="*/ 71 w 39"/>
                <a:gd name="T3" fmla="*/ 16 h 23"/>
                <a:gd name="T4" fmla="*/ 1 w 39"/>
                <a:gd name="T5" fmla="*/ 49 h 23"/>
                <a:gd name="T6" fmla="*/ 0 w 39"/>
                <a:gd name="T7" fmla="*/ 54 h 23"/>
                <a:gd name="T8" fmla="*/ 1 w 39"/>
                <a:gd name="T9" fmla="*/ 57 h 23"/>
                <a:gd name="T10" fmla="*/ 76 w 39"/>
                <a:gd name="T11" fmla="*/ 22 h 23"/>
                <a:gd name="T12" fmla="*/ 91 w 39"/>
                <a:gd name="T13" fmla="*/ 7 h 23"/>
                <a:gd name="T14" fmla="*/ 91 w 39"/>
                <a:gd name="T15" fmla="*/ 1 h 23"/>
                <a:gd name="T16" fmla="*/ 85 w 39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36" y="1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1" y="15"/>
                    <a:pt x="16" y="20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7" y="23"/>
                    <a:pt x="23" y="17"/>
                    <a:pt x="32" y="9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3" name="Freeform 532">
              <a:extLst>
                <a:ext uri="{FF2B5EF4-FFF2-40B4-BE49-F238E27FC236}">
                  <a16:creationId xmlns:a16="http://schemas.microsoft.com/office/drawing/2014/main" id="{2C9D90BA-945A-30F1-64F0-C3207B7CAF7E}"/>
                </a:ext>
              </a:extLst>
            </p:cNvPr>
            <p:cNvSpPr/>
            <p:nvPr>
              <p:custDataLst>
                <p:tags r:id="rId553"/>
              </p:custDataLst>
            </p:nvPr>
          </p:nvSpPr>
          <p:spPr bwMode="auto">
            <a:xfrm>
              <a:off x="7485593" y="1609725"/>
              <a:ext cx="66675" cy="33337"/>
            </a:xfrm>
            <a:custGeom>
              <a:avLst/>
              <a:gdLst>
                <a:gd name="T0" fmla="*/ 67 w 32"/>
                <a:gd name="T1" fmla="*/ 0 h 16"/>
                <a:gd name="T2" fmla="*/ 43 w 32"/>
                <a:gd name="T3" fmla="*/ 14 h 16"/>
                <a:gd name="T4" fmla="*/ 1 w 32"/>
                <a:gd name="T5" fmla="*/ 28 h 16"/>
                <a:gd name="T6" fmla="*/ 0 w 32"/>
                <a:gd name="T7" fmla="*/ 32 h 16"/>
                <a:gd name="T8" fmla="*/ 1 w 32"/>
                <a:gd name="T9" fmla="*/ 34 h 16"/>
                <a:gd name="T10" fmla="*/ 49 w 32"/>
                <a:gd name="T11" fmla="*/ 21 h 16"/>
                <a:gd name="T12" fmla="*/ 71 w 32"/>
                <a:gd name="T13" fmla="*/ 7 h 16"/>
                <a:gd name="T14" fmla="*/ 72 w 32"/>
                <a:gd name="T15" fmla="*/ 1 h 16"/>
                <a:gd name="T16" fmla="*/ 67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26" y="2"/>
                    <a:pt x="23" y="4"/>
                    <a:pt x="19" y="6"/>
                  </a:cubicBezTo>
                  <a:cubicBezTo>
                    <a:pt x="13" y="10"/>
                    <a:pt x="8" y="13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6"/>
                    <a:pt x="15" y="12"/>
                    <a:pt x="21" y="9"/>
                  </a:cubicBezTo>
                  <a:cubicBezTo>
                    <a:pt x="24" y="6"/>
                    <a:pt x="28" y="4"/>
                    <a:pt x="31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533">
              <a:extLst>
                <a:ext uri="{FF2B5EF4-FFF2-40B4-BE49-F238E27FC236}">
                  <a16:creationId xmlns:a16="http://schemas.microsoft.com/office/drawing/2014/main" id="{D622DE28-C260-2FE2-2892-FD1790698059}"/>
                </a:ext>
              </a:extLst>
            </p:cNvPr>
            <p:cNvSpPr/>
            <p:nvPr>
              <p:custDataLst>
                <p:tags r:id="rId554"/>
              </p:custDataLst>
            </p:nvPr>
          </p:nvSpPr>
          <p:spPr bwMode="auto">
            <a:xfrm>
              <a:off x="7568143" y="3514725"/>
              <a:ext cx="31750" cy="230187"/>
            </a:xfrm>
            <a:custGeom>
              <a:avLst/>
              <a:gdLst>
                <a:gd name="T0" fmla="*/ 33 w 15"/>
                <a:gd name="T1" fmla="*/ 0 h 109"/>
                <a:gd name="T2" fmla="*/ 28 w 15"/>
                <a:gd name="T3" fmla="*/ 5 h 109"/>
                <a:gd name="T4" fmla="*/ 0 w 15"/>
                <a:gd name="T5" fmla="*/ 251 h 109"/>
                <a:gd name="T6" fmla="*/ 1 w 15"/>
                <a:gd name="T7" fmla="*/ 257 h 109"/>
                <a:gd name="T8" fmla="*/ 7 w 15"/>
                <a:gd name="T9" fmla="*/ 255 h 109"/>
                <a:gd name="T10" fmla="*/ 36 w 15"/>
                <a:gd name="T11" fmla="*/ 1 h 109"/>
                <a:gd name="T12" fmla="*/ 33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4" y="0"/>
                  </a:moveTo>
                  <a:cubicBezTo>
                    <a:pt x="13" y="0"/>
                    <a:pt x="12" y="1"/>
                    <a:pt x="12" y="2"/>
                  </a:cubicBezTo>
                  <a:cubicBezTo>
                    <a:pt x="12" y="34"/>
                    <a:pt x="8" y="89"/>
                    <a:pt x="0" y="107"/>
                  </a:cubicBezTo>
                  <a:cubicBezTo>
                    <a:pt x="0" y="108"/>
                    <a:pt x="0" y="109"/>
                    <a:pt x="1" y="109"/>
                  </a:cubicBezTo>
                  <a:cubicBezTo>
                    <a:pt x="2" y="109"/>
                    <a:pt x="3" y="109"/>
                    <a:pt x="3" y="108"/>
                  </a:cubicBezTo>
                  <a:cubicBezTo>
                    <a:pt x="11" y="90"/>
                    <a:pt x="15" y="35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534">
              <a:extLst>
                <a:ext uri="{FF2B5EF4-FFF2-40B4-BE49-F238E27FC236}">
                  <a16:creationId xmlns:a16="http://schemas.microsoft.com/office/drawing/2014/main" id="{FA568C5C-F86E-FCBB-A9F4-6CB44F102689}"/>
                </a:ext>
              </a:extLst>
            </p:cNvPr>
            <p:cNvSpPr/>
            <p:nvPr>
              <p:custDataLst>
                <p:tags r:id="rId555"/>
              </p:custDataLst>
            </p:nvPr>
          </p:nvSpPr>
          <p:spPr bwMode="auto">
            <a:xfrm>
              <a:off x="7512580" y="3413125"/>
              <a:ext cx="98425" cy="230187"/>
            </a:xfrm>
            <a:custGeom>
              <a:avLst/>
              <a:gdLst>
                <a:gd name="T0" fmla="*/ 85 w 46"/>
                <a:gd name="T1" fmla="*/ 0 h 109"/>
                <a:gd name="T2" fmla="*/ 84 w 46"/>
                <a:gd name="T3" fmla="*/ 5 h 109"/>
                <a:gd name="T4" fmla="*/ 1 w 46"/>
                <a:gd name="T5" fmla="*/ 251 h 109"/>
                <a:gd name="T6" fmla="*/ 1 w 46"/>
                <a:gd name="T7" fmla="*/ 257 h 109"/>
                <a:gd name="T8" fmla="*/ 7 w 46"/>
                <a:gd name="T9" fmla="*/ 255 h 109"/>
                <a:gd name="T10" fmla="*/ 90 w 46"/>
                <a:gd name="T11" fmla="*/ 1 h 109"/>
                <a:gd name="T12" fmla="*/ 85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35" y="0"/>
                  </a:moveTo>
                  <a:cubicBezTo>
                    <a:pt x="34" y="0"/>
                    <a:pt x="34" y="1"/>
                    <a:pt x="34" y="2"/>
                  </a:cubicBezTo>
                  <a:cubicBezTo>
                    <a:pt x="42" y="29"/>
                    <a:pt x="9" y="96"/>
                    <a:pt x="1" y="107"/>
                  </a:cubicBezTo>
                  <a:cubicBezTo>
                    <a:pt x="0" y="107"/>
                    <a:pt x="0" y="108"/>
                    <a:pt x="1" y="109"/>
                  </a:cubicBezTo>
                  <a:cubicBezTo>
                    <a:pt x="1" y="109"/>
                    <a:pt x="2" y="109"/>
                    <a:pt x="3" y="108"/>
                  </a:cubicBezTo>
                  <a:cubicBezTo>
                    <a:pt x="10" y="99"/>
                    <a:pt x="46" y="31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535">
              <a:extLst>
                <a:ext uri="{FF2B5EF4-FFF2-40B4-BE49-F238E27FC236}">
                  <a16:creationId xmlns:a16="http://schemas.microsoft.com/office/drawing/2014/main" id="{16EF415F-557D-7483-BE4B-1BCB681F1BBE}"/>
                </a:ext>
              </a:extLst>
            </p:cNvPr>
            <p:cNvSpPr/>
            <p:nvPr>
              <p:custDataLst>
                <p:tags r:id="rId556"/>
              </p:custDataLst>
            </p:nvPr>
          </p:nvSpPr>
          <p:spPr bwMode="auto">
            <a:xfrm>
              <a:off x="7537980" y="3509963"/>
              <a:ext cx="57150" cy="193675"/>
            </a:xfrm>
            <a:custGeom>
              <a:avLst/>
              <a:gdLst>
                <a:gd name="T0" fmla="*/ 57 w 27"/>
                <a:gd name="T1" fmla="*/ 1 h 91"/>
                <a:gd name="T2" fmla="*/ 0 w 27"/>
                <a:gd name="T3" fmla="*/ 215 h 91"/>
                <a:gd name="T4" fmla="*/ 1 w 27"/>
                <a:gd name="T5" fmla="*/ 220 h 91"/>
                <a:gd name="T6" fmla="*/ 7 w 27"/>
                <a:gd name="T7" fmla="*/ 217 h 91"/>
                <a:gd name="T8" fmla="*/ 64 w 27"/>
                <a:gd name="T9" fmla="*/ 5 h 91"/>
                <a:gd name="T10" fmla="*/ 63 w 27"/>
                <a:gd name="T11" fmla="*/ 0 h 91"/>
                <a:gd name="T12" fmla="*/ 57 w 27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1">
                  <a:moveTo>
                    <a:pt x="24" y="1"/>
                  </a:moveTo>
                  <a:cubicBezTo>
                    <a:pt x="22" y="23"/>
                    <a:pt x="10" y="73"/>
                    <a:pt x="0" y="89"/>
                  </a:cubicBezTo>
                  <a:cubicBezTo>
                    <a:pt x="0" y="89"/>
                    <a:pt x="0" y="90"/>
                    <a:pt x="1" y="91"/>
                  </a:cubicBezTo>
                  <a:cubicBezTo>
                    <a:pt x="2" y="91"/>
                    <a:pt x="3" y="91"/>
                    <a:pt x="3" y="90"/>
                  </a:cubicBezTo>
                  <a:cubicBezTo>
                    <a:pt x="13" y="74"/>
                    <a:pt x="25" y="24"/>
                    <a:pt x="27" y="2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5" y="0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537">
              <a:extLst>
                <a:ext uri="{FF2B5EF4-FFF2-40B4-BE49-F238E27FC236}">
                  <a16:creationId xmlns:a16="http://schemas.microsoft.com/office/drawing/2014/main" id="{7D62F751-3082-906B-683A-C975950235AC}"/>
                </a:ext>
              </a:extLst>
            </p:cNvPr>
            <p:cNvSpPr>
              <a:spLocks noEditPoints="1"/>
            </p:cNvSpPr>
            <p:nvPr>
              <p:custDataLst>
                <p:tags r:id="rId557"/>
              </p:custDataLst>
            </p:nvPr>
          </p:nvSpPr>
          <p:spPr bwMode="auto">
            <a:xfrm>
              <a:off x="7117293" y="2774950"/>
              <a:ext cx="493713" cy="3575050"/>
            </a:xfrm>
            <a:custGeom>
              <a:avLst/>
              <a:gdLst>
                <a:gd name="T0" fmla="*/ 534 w 233"/>
                <a:gd name="T1" fmla="*/ 501 h 1691"/>
                <a:gd name="T2" fmla="*/ 478 w 233"/>
                <a:gd name="T3" fmla="*/ 412 h 1691"/>
                <a:gd name="T4" fmla="*/ 427 w 233"/>
                <a:gd name="T5" fmla="*/ 416 h 1691"/>
                <a:gd name="T6" fmla="*/ 475 w 233"/>
                <a:gd name="T7" fmla="*/ 306 h 1691"/>
                <a:gd name="T8" fmla="*/ 474 w 233"/>
                <a:gd name="T9" fmla="*/ 225 h 1691"/>
                <a:gd name="T10" fmla="*/ 438 w 233"/>
                <a:gd name="T11" fmla="*/ 172 h 1691"/>
                <a:gd name="T12" fmla="*/ 360 w 233"/>
                <a:gd name="T13" fmla="*/ 165 h 1691"/>
                <a:gd name="T14" fmla="*/ 388 w 233"/>
                <a:gd name="T15" fmla="*/ 123 h 1691"/>
                <a:gd name="T16" fmla="*/ 250 w 233"/>
                <a:gd name="T17" fmla="*/ 252 h 1691"/>
                <a:gd name="T18" fmla="*/ 183 w 233"/>
                <a:gd name="T19" fmla="*/ 352 h 1691"/>
                <a:gd name="T20" fmla="*/ 350 w 233"/>
                <a:gd name="T21" fmla="*/ 213 h 1691"/>
                <a:gd name="T22" fmla="*/ 191 w 233"/>
                <a:gd name="T23" fmla="*/ 533 h 1691"/>
                <a:gd name="T24" fmla="*/ 76 w 233"/>
                <a:gd name="T25" fmla="*/ 1133 h 1691"/>
                <a:gd name="T26" fmla="*/ 127 w 233"/>
                <a:gd name="T27" fmla="*/ 1112 h 1691"/>
                <a:gd name="T28" fmla="*/ 272 w 233"/>
                <a:gd name="T29" fmla="*/ 418 h 1691"/>
                <a:gd name="T30" fmla="*/ 192 w 233"/>
                <a:gd name="T31" fmla="*/ 1208 h 1691"/>
                <a:gd name="T32" fmla="*/ 31 w 233"/>
                <a:gd name="T33" fmla="*/ 1639 h 1691"/>
                <a:gd name="T34" fmla="*/ 55 w 233"/>
                <a:gd name="T35" fmla="*/ 1699 h 1691"/>
                <a:gd name="T36" fmla="*/ 137 w 233"/>
                <a:gd name="T37" fmla="*/ 1496 h 1691"/>
                <a:gd name="T38" fmla="*/ 128 w 233"/>
                <a:gd name="T39" fmla="*/ 2010 h 1691"/>
                <a:gd name="T40" fmla="*/ 192 w 233"/>
                <a:gd name="T41" fmla="*/ 2968 h 1691"/>
                <a:gd name="T42" fmla="*/ 243 w 233"/>
                <a:gd name="T43" fmla="*/ 3786 h 1691"/>
                <a:gd name="T44" fmla="*/ 198 w 233"/>
                <a:gd name="T45" fmla="*/ 3879 h 1691"/>
                <a:gd name="T46" fmla="*/ 208 w 233"/>
                <a:gd name="T47" fmla="*/ 3866 h 1691"/>
                <a:gd name="T48" fmla="*/ 270 w 233"/>
                <a:gd name="T49" fmla="*/ 3796 h 1691"/>
                <a:gd name="T50" fmla="*/ 194 w 233"/>
                <a:gd name="T51" fmla="*/ 3978 h 1691"/>
                <a:gd name="T52" fmla="*/ 286 w 233"/>
                <a:gd name="T53" fmla="*/ 3744 h 1691"/>
                <a:gd name="T54" fmla="*/ 230 w 233"/>
                <a:gd name="T55" fmla="*/ 2841 h 1691"/>
                <a:gd name="T56" fmla="*/ 342 w 233"/>
                <a:gd name="T57" fmla="*/ 3805 h 1691"/>
                <a:gd name="T58" fmla="*/ 283 w 233"/>
                <a:gd name="T59" fmla="*/ 3930 h 1691"/>
                <a:gd name="T60" fmla="*/ 342 w 233"/>
                <a:gd name="T61" fmla="*/ 3945 h 1691"/>
                <a:gd name="T62" fmla="*/ 442 w 233"/>
                <a:gd name="T63" fmla="*/ 3709 h 1691"/>
                <a:gd name="T64" fmla="*/ 447 w 233"/>
                <a:gd name="T65" fmla="*/ 2921 h 1691"/>
                <a:gd name="T66" fmla="*/ 392 w 233"/>
                <a:gd name="T67" fmla="*/ 1979 h 1691"/>
                <a:gd name="T68" fmla="*/ 227 w 233"/>
                <a:gd name="T69" fmla="*/ 1059 h 1691"/>
                <a:gd name="T70" fmla="*/ 403 w 233"/>
                <a:gd name="T71" fmla="*/ 1544 h 1691"/>
                <a:gd name="T72" fmla="*/ 454 w 233"/>
                <a:gd name="T73" fmla="*/ 1731 h 1691"/>
                <a:gd name="T74" fmla="*/ 362 w 233"/>
                <a:gd name="T75" fmla="*/ 864 h 1691"/>
                <a:gd name="T76" fmla="*/ 432 w 233"/>
                <a:gd name="T77" fmla="*/ 732 h 1691"/>
                <a:gd name="T78" fmla="*/ 411 w 233"/>
                <a:gd name="T79" fmla="*/ 186 h 1691"/>
                <a:gd name="T80" fmla="*/ 440 w 233"/>
                <a:gd name="T81" fmla="*/ 3657 h 1691"/>
                <a:gd name="T82" fmla="*/ 291 w 233"/>
                <a:gd name="T83" fmla="*/ 3127 h 1691"/>
                <a:gd name="T84" fmla="*/ 135 w 233"/>
                <a:gd name="T85" fmla="*/ 1995 h 1691"/>
                <a:gd name="T86" fmla="*/ 278 w 233"/>
                <a:gd name="T87" fmla="*/ 2235 h 1691"/>
                <a:gd name="T88" fmla="*/ 340 w 233"/>
                <a:gd name="T89" fmla="*/ 1734 h 1691"/>
                <a:gd name="T90" fmla="*/ 356 w 233"/>
                <a:gd name="T91" fmla="*/ 2191 h 1691"/>
                <a:gd name="T92" fmla="*/ 392 w 233"/>
                <a:gd name="T93" fmla="*/ 2042 h 1691"/>
                <a:gd name="T94" fmla="*/ 419 w 233"/>
                <a:gd name="T95" fmla="*/ 2775 h 1691"/>
                <a:gd name="T96" fmla="*/ 382 w 233"/>
                <a:gd name="T97" fmla="*/ 2963 h 1691"/>
                <a:gd name="T98" fmla="*/ 447 w 233"/>
                <a:gd name="T99" fmla="*/ 2855 h 1691"/>
                <a:gd name="T100" fmla="*/ 264 w 233"/>
                <a:gd name="T101" fmla="*/ 1982 h 1691"/>
                <a:gd name="T102" fmla="*/ 431 w 233"/>
                <a:gd name="T103" fmla="*/ 593 h 1691"/>
                <a:gd name="T104" fmla="*/ 392 w 233"/>
                <a:gd name="T105" fmla="*/ 642 h 1691"/>
                <a:gd name="T106" fmla="*/ 376 w 233"/>
                <a:gd name="T107" fmla="*/ 659 h 1691"/>
                <a:gd name="T108" fmla="*/ 414 w 233"/>
                <a:gd name="T109" fmla="*/ 498 h 1691"/>
                <a:gd name="T110" fmla="*/ 431 w 233"/>
                <a:gd name="T111" fmla="*/ 422 h 1691"/>
                <a:gd name="T112" fmla="*/ 374 w 233"/>
                <a:gd name="T113" fmla="*/ 348 h 1691"/>
                <a:gd name="T114" fmla="*/ 328 w 233"/>
                <a:gd name="T115" fmla="*/ 290 h 1691"/>
                <a:gd name="T116" fmla="*/ 352 w 233"/>
                <a:gd name="T117" fmla="*/ 357 h 1691"/>
                <a:gd name="T118" fmla="*/ 410 w 233"/>
                <a:gd name="T119" fmla="*/ 429 h 1691"/>
                <a:gd name="T120" fmla="*/ 355 w 233"/>
                <a:gd name="T121" fmla="*/ 824 h 1691"/>
                <a:gd name="T122" fmla="*/ 411 w 233"/>
                <a:gd name="T123" fmla="*/ 755 h 1691"/>
                <a:gd name="T124" fmla="*/ 424 w 233"/>
                <a:gd name="T125" fmla="*/ 68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229" y="232"/>
                  </a:moveTo>
                  <a:cubicBezTo>
                    <a:pt x="229" y="232"/>
                    <a:pt x="228" y="232"/>
                    <a:pt x="227" y="233"/>
                  </a:cubicBezTo>
                  <a:cubicBezTo>
                    <a:pt x="218" y="252"/>
                    <a:pt x="193" y="272"/>
                    <a:pt x="179" y="284"/>
                  </a:cubicBezTo>
                  <a:cubicBezTo>
                    <a:pt x="181" y="274"/>
                    <a:pt x="188" y="263"/>
                    <a:pt x="195" y="253"/>
                  </a:cubicBezTo>
                  <a:cubicBezTo>
                    <a:pt x="200" y="245"/>
                    <a:pt x="205" y="237"/>
                    <a:pt x="207" y="230"/>
                  </a:cubicBezTo>
                  <a:cubicBezTo>
                    <a:pt x="208" y="230"/>
                    <a:pt x="208" y="229"/>
                    <a:pt x="207" y="229"/>
                  </a:cubicBezTo>
                  <a:cubicBezTo>
                    <a:pt x="215" y="223"/>
                    <a:pt x="222" y="218"/>
                    <a:pt x="227" y="215"/>
                  </a:cubicBezTo>
                  <a:cubicBezTo>
                    <a:pt x="228" y="214"/>
                    <a:pt x="228" y="213"/>
                    <a:pt x="227" y="213"/>
                  </a:cubicBezTo>
                  <a:cubicBezTo>
                    <a:pt x="227" y="212"/>
                    <a:pt x="226" y="212"/>
                    <a:pt x="225" y="212"/>
                  </a:cubicBezTo>
                  <a:cubicBezTo>
                    <a:pt x="215" y="218"/>
                    <a:pt x="197" y="233"/>
                    <a:pt x="182" y="247"/>
                  </a:cubicBezTo>
                  <a:cubicBezTo>
                    <a:pt x="188" y="231"/>
                    <a:pt x="197" y="210"/>
                    <a:pt x="206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15" y="191"/>
                    <a:pt x="224" y="184"/>
                    <a:pt x="230" y="180"/>
                  </a:cubicBezTo>
                  <a:cubicBezTo>
                    <a:pt x="230" y="180"/>
                    <a:pt x="230" y="179"/>
                    <a:pt x="230" y="178"/>
                  </a:cubicBezTo>
                  <a:cubicBezTo>
                    <a:pt x="229" y="177"/>
                    <a:pt x="228" y="177"/>
                    <a:pt x="228" y="178"/>
                  </a:cubicBezTo>
                  <a:cubicBezTo>
                    <a:pt x="227" y="178"/>
                    <a:pt x="201" y="198"/>
                    <a:pt x="190" y="212"/>
                  </a:cubicBezTo>
                  <a:cubicBezTo>
                    <a:pt x="194" y="194"/>
                    <a:pt x="199" y="180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4"/>
                    <a:pt x="201" y="174"/>
                    <a:pt x="201" y="173"/>
                  </a:cubicBezTo>
                  <a:cubicBezTo>
                    <a:pt x="202" y="173"/>
                    <a:pt x="212" y="164"/>
                    <a:pt x="212" y="164"/>
                  </a:cubicBezTo>
                  <a:cubicBezTo>
                    <a:pt x="222" y="156"/>
                    <a:pt x="229" y="150"/>
                    <a:pt x="230" y="136"/>
                  </a:cubicBezTo>
                  <a:cubicBezTo>
                    <a:pt x="230" y="135"/>
                    <a:pt x="230" y="135"/>
                    <a:pt x="229" y="135"/>
                  </a:cubicBezTo>
                  <a:cubicBezTo>
                    <a:pt x="228" y="135"/>
                    <a:pt x="227" y="135"/>
                    <a:pt x="227" y="136"/>
                  </a:cubicBezTo>
                  <a:cubicBezTo>
                    <a:pt x="226" y="149"/>
                    <a:pt x="219" y="154"/>
                    <a:pt x="210" y="162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199" y="171"/>
                  </a:cubicBezTo>
                  <a:cubicBezTo>
                    <a:pt x="195" y="171"/>
                    <a:pt x="187" y="173"/>
                    <a:pt x="180" y="176"/>
                  </a:cubicBezTo>
                  <a:cubicBezTo>
                    <a:pt x="179" y="176"/>
                    <a:pt x="179" y="177"/>
                    <a:pt x="178" y="177"/>
                  </a:cubicBezTo>
                  <a:cubicBezTo>
                    <a:pt x="179" y="174"/>
                    <a:pt x="179" y="171"/>
                    <a:pt x="180" y="168"/>
                  </a:cubicBezTo>
                  <a:cubicBezTo>
                    <a:pt x="183" y="156"/>
                    <a:pt x="191" y="142"/>
                    <a:pt x="202" y="132"/>
                  </a:cubicBezTo>
                  <a:cubicBezTo>
                    <a:pt x="210" y="126"/>
                    <a:pt x="210" y="126"/>
                    <a:pt x="210" y="126"/>
                  </a:cubicBezTo>
                  <a:cubicBezTo>
                    <a:pt x="221" y="118"/>
                    <a:pt x="232" y="110"/>
                    <a:pt x="233" y="95"/>
                  </a:cubicBezTo>
                  <a:cubicBezTo>
                    <a:pt x="233" y="94"/>
                    <a:pt x="232" y="93"/>
                    <a:pt x="232" y="93"/>
                  </a:cubicBezTo>
                  <a:cubicBezTo>
                    <a:pt x="231" y="93"/>
                    <a:pt x="230" y="94"/>
                    <a:pt x="230" y="95"/>
                  </a:cubicBezTo>
                  <a:cubicBezTo>
                    <a:pt x="229" y="108"/>
                    <a:pt x="218" y="116"/>
                    <a:pt x="208" y="123"/>
                  </a:cubicBezTo>
                  <a:cubicBezTo>
                    <a:pt x="200" y="130"/>
                    <a:pt x="200" y="130"/>
                    <a:pt x="200" y="130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5"/>
                    <a:pt x="187" y="135"/>
                    <a:pt x="186" y="135"/>
                  </a:cubicBezTo>
                  <a:cubicBezTo>
                    <a:pt x="191" y="119"/>
                    <a:pt x="196" y="104"/>
                    <a:pt x="202" y="97"/>
                  </a:cubicBezTo>
                  <a:cubicBezTo>
                    <a:pt x="213" y="89"/>
                    <a:pt x="228" y="69"/>
                    <a:pt x="229" y="68"/>
                  </a:cubicBezTo>
                  <a:cubicBezTo>
                    <a:pt x="229" y="67"/>
                    <a:pt x="229" y="66"/>
                    <a:pt x="228" y="66"/>
                  </a:cubicBezTo>
                  <a:cubicBezTo>
                    <a:pt x="228" y="65"/>
                    <a:pt x="227" y="65"/>
                    <a:pt x="226" y="66"/>
                  </a:cubicBezTo>
                  <a:cubicBezTo>
                    <a:pt x="226" y="66"/>
                    <a:pt x="210" y="87"/>
                    <a:pt x="200" y="95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1" y="101"/>
                    <a:pt x="179" y="110"/>
                    <a:pt x="166" y="121"/>
                  </a:cubicBezTo>
                  <a:cubicBezTo>
                    <a:pt x="166" y="121"/>
                    <a:pt x="166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56" y="129"/>
                    <a:pt x="146" y="138"/>
                    <a:pt x="136" y="148"/>
                  </a:cubicBezTo>
                  <a:cubicBezTo>
                    <a:pt x="134" y="140"/>
                    <a:pt x="138" y="132"/>
                    <a:pt x="143" y="123"/>
                  </a:cubicBezTo>
                  <a:cubicBezTo>
                    <a:pt x="145" y="120"/>
                    <a:pt x="146" y="117"/>
                    <a:pt x="148" y="114"/>
                  </a:cubicBezTo>
                  <a:cubicBezTo>
                    <a:pt x="155" y="106"/>
                    <a:pt x="161" y="98"/>
                    <a:pt x="168" y="90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81" y="75"/>
                    <a:pt x="183" y="74"/>
                    <a:pt x="184" y="73"/>
                  </a:cubicBezTo>
                  <a:cubicBezTo>
                    <a:pt x="190" y="70"/>
                    <a:pt x="224" y="47"/>
                    <a:pt x="226" y="38"/>
                  </a:cubicBezTo>
                  <a:cubicBezTo>
                    <a:pt x="226" y="37"/>
                    <a:pt x="226" y="36"/>
                    <a:pt x="225" y="36"/>
                  </a:cubicBezTo>
                  <a:cubicBezTo>
                    <a:pt x="224" y="36"/>
                    <a:pt x="223" y="36"/>
                    <a:pt x="223" y="37"/>
                  </a:cubicBezTo>
                  <a:cubicBezTo>
                    <a:pt x="222" y="44"/>
                    <a:pt x="191" y="66"/>
                    <a:pt x="183" y="70"/>
                  </a:cubicBezTo>
                  <a:cubicBezTo>
                    <a:pt x="175" y="75"/>
                    <a:pt x="167" y="78"/>
                    <a:pt x="160" y="82"/>
                  </a:cubicBezTo>
                  <a:cubicBezTo>
                    <a:pt x="156" y="84"/>
                    <a:pt x="152" y="85"/>
                    <a:pt x="149" y="87"/>
                  </a:cubicBezTo>
                  <a:cubicBezTo>
                    <a:pt x="149" y="82"/>
                    <a:pt x="148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2"/>
                    <a:pt x="150" y="71"/>
                    <a:pt x="151" y="70"/>
                  </a:cubicBezTo>
                  <a:cubicBezTo>
                    <a:pt x="154" y="66"/>
                    <a:pt x="157" y="62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68" y="50"/>
                    <a:pt x="181" y="41"/>
                    <a:pt x="195" y="31"/>
                  </a:cubicBezTo>
                  <a:cubicBezTo>
                    <a:pt x="209" y="21"/>
                    <a:pt x="222" y="12"/>
                    <a:pt x="227" y="4"/>
                  </a:cubicBezTo>
                  <a:cubicBezTo>
                    <a:pt x="228" y="3"/>
                    <a:pt x="228" y="2"/>
                    <a:pt x="227" y="2"/>
                  </a:cubicBezTo>
                  <a:cubicBezTo>
                    <a:pt x="226" y="1"/>
                    <a:pt x="225" y="1"/>
                    <a:pt x="225" y="2"/>
                  </a:cubicBezTo>
                  <a:cubicBezTo>
                    <a:pt x="220" y="9"/>
                    <a:pt x="207" y="19"/>
                    <a:pt x="193" y="29"/>
                  </a:cubicBezTo>
                  <a:cubicBezTo>
                    <a:pt x="182" y="36"/>
                    <a:pt x="172" y="44"/>
                    <a:pt x="163" y="52"/>
                  </a:cubicBezTo>
                  <a:cubicBezTo>
                    <a:pt x="166" y="44"/>
                    <a:pt x="167" y="35"/>
                    <a:pt x="167" y="28"/>
                  </a:cubicBezTo>
                  <a:cubicBezTo>
                    <a:pt x="167" y="18"/>
                    <a:pt x="167" y="9"/>
                    <a:pt x="174" y="3"/>
                  </a:cubicBezTo>
                  <a:cubicBezTo>
                    <a:pt x="174" y="2"/>
                    <a:pt x="174" y="2"/>
                    <a:pt x="174" y="1"/>
                  </a:cubicBezTo>
                  <a:cubicBezTo>
                    <a:pt x="174" y="1"/>
                    <a:pt x="174" y="1"/>
                    <a:pt x="174" y="0"/>
                  </a:cubicBezTo>
                  <a:cubicBezTo>
                    <a:pt x="173" y="0"/>
                    <a:pt x="172" y="0"/>
                    <a:pt x="172" y="0"/>
                  </a:cubicBezTo>
                  <a:cubicBezTo>
                    <a:pt x="165" y="8"/>
                    <a:pt x="164" y="18"/>
                    <a:pt x="164" y="28"/>
                  </a:cubicBezTo>
                  <a:cubicBezTo>
                    <a:pt x="164" y="38"/>
                    <a:pt x="163" y="48"/>
                    <a:pt x="157" y="58"/>
                  </a:cubicBezTo>
                  <a:cubicBezTo>
                    <a:pt x="154" y="60"/>
                    <a:pt x="152" y="64"/>
                    <a:pt x="148" y="68"/>
                  </a:cubicBezTo>
                  <a:cubicBezTo>
                    <a:pt x="139" y="81"/>
                    <a:pt x="126" y="99"/>
                    <a:pt x="105" y="107"/>
                  </a:cubicBezTo>
                  <a:cubicBezTo>
                    <a:pt x="104" y="107"/>
                    <a:pt x="103" y="108"/>
                    <a:pt x="102" y="108"/>
                  </a:cubicBezTo>
                  <a:cubicBezTo>
                    <a:pt x="102" y="108"/>
                    <a:pt x="101" y="108"/>
                    <a:pt x="101" y="108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6" y="119"/>
                    <a:pt x="68" y="133"/>
                    <a:pt x="62" y="145"/>
                  </a:cubicBezTo>
                  <a:cubicBezTo>
                    <a:pt x="62" y="145"/>
                    <a:pt x="62" y="146"/>
                    <a:pt x="63" y="147"/>
                  </a:cubicBezTo>
                  <a:cubicBezTo>
                    <a:pt x="63" y="147"/>
                    <a:pt x="64" y="147"/>
                    <a:pt x="65" y="146"/>
                  </a:cubicBezTo>
                  <a:cubicBezTo>
                    <a:pt x="70" y="136"/>
                    <a:pt x="77" y="124"/>
                    <a:pt x="95" y="115"/>
                  </a:cubicBezTo>
                  <a:cubicBezTo>
                    <a:pt x="88" y="123"/>
                    <a:pt x="85" y="131"/>
                    <a:pt x="80" y="141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6" y="150"/>
                    <a:pt x="77" y="151"/>
                    <a:pt x="77" y="151"/>
                  </a:cubicBezTo>
                  <a:cubicBezTo>
                    <a:pt x="78" y="151"/>
                    <a:pt x="79" y="151"/>
                    <a:pt x="79" y="150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8" y="130"/>
                    <a:pt x="92" y="122"/>
                    <a:pt x="102" y="111"/>
                  </a:cubicBezTo>
                  <a:cubicBezTo>
                    <a:pt x="104" y="111"/>
                    <a:pt x="105" y="110"/>
                    <a:pt x="107" y="110"/>
                  </a:cubicBezTo>
                  <a:cubicBezTo>
                    <a:pt x="124" y="103"/>
                    <a:pt x="136" y="89"/>
                    <a:pt x="145" y="77"/>
                  </a:cubicBezTo>
                  <a:cubicBezTo>
                    <a:pt x="146" y="81"/>
                    <a:pt x="146" y="84"/>
                    <a:pt x="146" y="88"/>
                  </a:cubicBezTo>
                  <a:cubicBezTo>
                    <a:pt x="146" y="88"/>
                    <a:pt x="147" y="88"/>
                    <a:pt x="147" y="89"/>
                  </a:cubicBezTo>
                  <a:cubicBezTo>
                    <a:pt x="147" y="89"/>
                    <a:pt x="147" y="89"/>
                    <a:pt x="147" y="90"/>
                  </a:cubicBezTo>
                  <a:cubicBezTo>
                    <a:pt x="147" y="95"/>
                    <a:pt x="148" y="100"/>
                    <a:pt x="147" y="104"/>
                  </a:cubicBezTo>
                  <a:cubicBezTo>
                    <a:pt x="147" y="107"/>
                    <a:pt x="146" y="109"/>
                    <a:pt x="145" y="112"/>
                  </a:cubicBezTo>
                  <a:cubicBezTo>
                    <a:pt x="144" y="113"/>
                    <a:pt x="143" y="114"/>
                    <a:pt x="142" y="115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28" y="129"/>
                    <a:pt x="120" y="136"/>
                    <a:pt x="114" y="147"/>
                  </a:cubicBezTo>
                  <a:cubicBezTo>
                    <a:pt x="111" y="154"/>
                    <a:pt x="108" y="162"/>
                    <a:pt x="106" y="170"/>
                  </a:cubicBezTo>
                  <a:cubicBezTo>
                    <a:pt x="104" y="178"/>
                    <a:pt x="101" y="187"/>
                    <a:pt x="98" y="193"/>
                  </a:cubicBezTo>
                  <a:cubicBezTo>
                    <a:pt x="98" y="193"/>
                    <a:pt x="98" y="194"/>
                    <a:pt x="98" y="194"/>
                  </a:cubicBezTo>
                  <a:cubicBezTo>
                    <a:pt x="91" y="204"/>
                    <a:pt x="85" y="214"/>
                    <a:pt x="80" y="225"/>
                  </a:cubicBezTo>
                  <a:cubicBezTo>
                    <a:pt x="60" y="260"/>
                    <a:pt x="49" y="290"/>
                    <a:pt x="46" y="323"/>
                  </a:cubicBezTo>
                  <a:cubicBezTo>
                    <a:pt x="46" y="323"/>
                    <a:pt x="44" y="331"/>
                    <a:pt x="44" y="331"/>
                  </a:cubicBezTo>
                  <a:cubicBezTo>
                    <a:pt x="33" y="387"/>
                    <a:pt x="26" y="424"/>
                    <a:pt x="29" y="480"/>
                  </a:cubicBezTo>
                  <a:cubicBezTo>
                    <a:pt x="31" y="530"/>
                    <a:pt x="29" y="537"/>
                    <a:pt x="22" y="571"/>
                  </a:cubicBezTo>
                  <a:cubicBezTo>
                    <a:pt x="18" y="592"/>
                    <a:pt x="18" y="592"/>
                    <a:pt x="18" y="592"/>
                  </a:cubicBezTo>
                  <a:cubicBezTo>
                    <a:pt x="18" y="593"/>
                    <a:pt x="18" y="593"/>
                    <a:pt x="19" y="594"/>
                  </a:cubicBezTo>
                  <a:cubicBezTo>
                    <a:pt x="20" y="594"/>
                    <a:pt x="21" y="593"/>
                    <a:pt x="21" y="592"/>
                  </a:cubicBezTo>
                  <a:cubicBezTo>
                    <a:pt x="25" y="571"/>
                    <a:pt x="25" y="571"/>
                    <a:pt x="25" y="571"/>
                  </a:cubicBezTo>
                  <a:cubicBezTo>
                    <a:pt x="32" y="538"/>
                    <a:pt x="34" y="530"/>
                    <a:pt x="32" y="480"/>
                  </a:cubicBezTo>
                  <a:cubicBezTo>
                    <a:pt x="30" y="450"/>
                    <a:pt x="32" y="425"/>
                    <a:pt x="35" y="400"/>
                  </a:cubicBezTo>
                  <a:cubicBezTo>
                    <a:pt x="35" y="406"/>
                    <a:pt x="36" y="411"/>
                    <a:pt x="38" y="417"/>
                  </a:cubicBezTo>
                  <a:cubicBezTo>
                    <a:pt x="39" y="424"/>
                    <a:pt x="42" y="432"/>
                    <a:pt x="44" y="439"/>
                  </a:cubicBezTo>
                  <a:cubicBezTo>
                    <a:pt x="48" y="454"/>
                    <a:pt x="48" y="454"/>
                    <a:pt x="48" y="454"/>
                  </a:cubicBezTo>
                  <a:cubicBezTo>
                    <a:pt x="50" y="459"/>
                    <a:pt x="50" y="465"/>
                    <a:pt x="50" y="471"/>
                  </a:cubicBezTo>
                  <a:cubicBezTo>
                    <a:pt x="50" y="477"/>
                    <a:pt x="50" y="482"/>
                    <a:pt x="51" y="488"/>
                  </a:cubicBezTo>
                  <a:cubicBezTo>
                    <a:pt x="51" y="488"/>
                    <a:pt x="52" y="489"/>
                    <a:pt x="53" y="489"/>
                  </a:cubicBezTo>
                  <a:cubicBezTo>
                    <a:pt x="54" y="489"/>
                    <a:pt x="54" y="488"/>
                    <a:pt x="54" y="487"/>
                  </a:cubicBezTo>
                  <a:cubicBezTo>
                    <a:pt x="53" y="482"/>
                    <a:pt x="53" y="476"/>
                    <a:pt x="53" y="471"/>
                  </a:cubicBezTo>
                  <a:cubicBezTo>
                    <a:pt x="53" y="465"/>
                    <a:pt x="53" y="459"/>
                    <a:pt x="51" y="453"/>
                  </a:cubicBezTo>
                  <a:cubicBezTo>
                    <a:pt x="47" y="438"/>
                    <a:pt x="47" y="438"/>
                    <a:pt x="47" y="438"/>
                  </a:cubicBezTo>
                  <a:cubicBezTo>
                    <a:pt x="45" y="431"/>
                    <a:pt x="42" y="424"/>
                    <a:pt x="40" y="416"/>
                  </a:cubicBezTo>
                  <a:cubicBezTo>
                    <a:pt x="37" y="400"/>
                    <a:pt x="37" y="384"/>
                    <a:pt x="41" y="367"/>
                  </a:cubicBezTo>
                  <a:cubicBezTo>
                    <a:pt x="41" y="367"/>
                    <a:pt x="41" y="367"/>
                    <a:pt x="41" y="366"/>
                  </a:cubicBezTo>
                  <a:cubicBezTo>
                    <a:pt x="43" y="355"/>
                    <a:pt x="45" y="344"/>
                    <a:pt x="47" y="331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52" y="291"/>
                    <a:pt x="63" y="261"/>
                    <a:pt x="83" y="227"/>
                  </a:cubicBezTo>
                  <a:cubicBezTo>
                    <a:pt x="91" y="209"/>
                    <a:pt x="102" y="192"/>
                    <a:pt x="115" y="177"/>
                  </a:cubicBezTo>
                  <a:cubicBezTo>
                    <a:pt x="124" y="167"/>
                    <a:pt x="140" y="159"/>
                    <a:pt x="150" y="154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45" y="172"/>
                    <a:pt x="128" y="229"/>
                    <a:pt x="127" y="230"/>
                  </a:cubicBezTo>
                  <a:cubicBezTo>
                    <a:pt x="102" y="287"/>
                    <a:pt x="94" y="355"/>
                    <a:pt x="91" y="402"/>
                  </a:cubicBezTo>
                  <a:cubicBezTo>
                    <a:pt x="91" y="406"/>
                    <a:pt x="91" y="410"/>
                    <a:pt x="90" y="414"/>
                  </a:cubicBezTo>
                  <a:cubicBezTo>
                    <a:pt x="90" y="416"/>
                    <a:pt x="90" y="418"/>
                    <a:pt x="90" y="419"/>
                  </a:cubicBezTo>
                  <a:cubicBezTo>
                    <a:pt x="90" y="420"/>
                    <a:pt x="90" y="420"/>
                    <a:pt x="90" y="421"/>
                  </a:cubicBezTo>
                  <a:cubicBezTo>
                    <a:pt x="89" y="432"/>
                    <a:pt x="87" y="443"/>
                    <a:pt x="86" y="453"/>
                  </a:cubicBezTo>
                  <a:cubicBezTo>
                    <a:pt x="84" y="471"/>
                    <a:pt x="82" y="488"/>
                    <a:pt x="81" y="511"/>
                  </a:cubicBezTo>
                  <a:cubicBezTo>
                    <a:pt x="79" y="523"/>
                    <a:pt x="76" y="540"/>
                    <a:pt x="72" y="560"/>
                  </a:cubicBezTo>
                  <a:cubicBezTo>
                    <a:pt x="68" y="576"/>
                    <a:pt x="65" y="594"/>
                    <a:pt x="61" y="614"/>
                  </a:cubicBezTo>
                  <a:cubicBezTo>
                    <a:pt x="61" y="614"/>
                    <a:pt x="61" y="614"/>
                    <a:pt x="61" y="614"/>
                  </a:cubicBezTo>
                  <a:cubicBezTo>
                    <a:pt x="58" y="624"/>
                    <a:pt x="58" y="624"/>
                    <a:pt x="58" y="624"/>
                  </a:cubicBezTo>
                  <a:cubicBezTo>
                    <a:pt x="52" y="641"/>
                    <a:pt x="46" y="659"/>
                    <a:pt x="37" y="673"/>
                  </a:cubicBezTo>
                  <a:cubicBezTo>
                    <a:pt x="36" y="673"/>
                    <a:pt x="36" y="673"/>
                    <a:pt x="36" y="674"/>
                  </a:cubicBezTo>
                  <a:cubicBezTo>
                    <a:pt x="29" y="678"/>
                    <a:pt x="29" y="678"/>
                    <a:pt x="29" y="678"/>
                  </a:cubicBezTo>
                  <a:cubicBezTo>
                    <a:pt x="26" y="681"/>
                    <a:pt x="22" y="683"/>
                    <a:pt x="20" y="685"/>
                  </a:cubicBezTo>
                  <a:cubicBezTo>
                    <a:pt x="17" y="688"/>
                    <a:pt x="15" y="691"/>
                    <a:pt x="13" y="694"/>
                  </a:cubicBezTo>
                  <a:cubicBezTo>
                    <a:pt x="10" y="700"/>
                    <a:pt x="7" y="705"/>
                    <a:pt x="1" y="707"/>
                  </a:cubicBezTo>
                  <a:cubicBezTo>
                    <a:pt x="1" y="707"/>
                    <a:pt x="0" y="708"/>
                    <a:pt x="1" y="709"/>
                  </a:cubicBezTo>
                  <a:cubicBezTo>
                    <a:pt x="1" y="709"/>
                    <a:pt x="2" y="710"/>
                    <a:pt x="3" y="710"/>
                  </a:cubicBezTo>
                  <a:cubicBezTo>
                    <a:pt x="9" y="707"/>
                    <a:pt x="12" y="701"/>
                    <a:pt x="16" y="696"/>
                  </a:cubicBezTo>
                  <a:cubicBezTo>
                    <a:pt x="18" y="693"/>
                    <a:pt x="19" y="690"/>
                    <a:pt x="22" y="688"/>
                  </a:cubicBezTo>
                  <a:cubicBezTo>
                    <a:pt x="24" y="685"/>
                    <a:pt x="27" y="683"/>
                    <a:pt x="31" y="681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0" y="686"/>
                    <a:pt x="29" y="693"/>
                    <a:pt x="28" y="699"/>
                  </a:cubicBezTo>
                  <a:cubicBezTo>
                    <a:pt x="27" y="706"/>
                    <a:pt x="27" y="712"/>
                    <a:pt x="23" y="719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13" y="738"/>
                    <a:pt x="8" y="748"/>
                    <a:pt x="9" y="763"/>
                  </a:cubicBezTo>
                  <a:cubicBezTo>
                    <a:pt x="9" y="764"/>
                    <a:pt x="9" y="764"/>
                    <a:pt x="10" y="764"/>
                  </a:cubicBezTo>
                  <a:cubicBezTo>
                    <a:pt x="11" y="764"/>
                    <a:pt x="12" y="764"/>
                    <a:pt x="12" y="763"/>
                  </a:cubicBezTo>
                  <a:cubicBezTo>
                    <a:pt x="11" y="749"/>
                    <a:pt x="16" y="739"/>
                    <a:pt x="22" y="728"/>
                  </a:cubicBezTo>
                  <a:cubicBezTo>
                    <a:pt x="26" y="720"/>
                    <a:pt x="26" y="720"/>
                    <a:pt x="26" y="720"/>
                  </a:cubicBezTo>
                  <a:cubicBezTo>
                    <a:pt x="29" y="713"/>
                    <a:pt x="30" y="706"/>
                    <a:pt x="31" y="700"/>
                  </a:cubicBezTo>
                  <a:cubicBezTo>
                    <a:pt x="32" y="692"/>
                    <a:pt x="33" y="685"/>
                    <a:pt x="38" y="677"/>
                  </a:cubicBezTo>
                  <a:cubicBezTo>
                    <a:pt x="47" y="664"/>
                    <a:pt x="53" y="648"/>
                    <a:pt x="58" y="633"/>
                  </a:cubicBezTo>
                  <a:cubicBezTo>
                    <a:pt x="53" y="665"/>
                    <a:pt x="48" y="699"/>
                    <a:pt x="48" y="731"/>
                  </a:cubicBezTo>
                  <a:cubicBezTo>
                    <a:pt x="47" y="772"/>
                    <a:pt x="50" y="795"/>
                    <a:pt x="52" y="813"/>
                  </a:cubicBezTo>
                  <a:cubicBezTo>
                    <a:pt x="53" y="824"/>
                    <a:pt x="54" y="834"/>
                    <a:pt x="54" y="845"/>
                  </a:cubicBezTo>
                  <a:cubicBezTo>
                    <a:pt x="50" y="854"/>
                    <a:pt x="50" y="854"/>
                    <a:pt x="50" y="854"/>
                  </a:cubicBezTo>
                  <a:cubicBezTo>
                    <a:pt x="43" y="866"/>
                    <a:pt x="39" y="873"/>
                    <a:pt x="38" y="887"/>
                  </a:cubicBezTo>
                  <a:cubicBezTo>
                    <a:pt x="38" y="888"/>
                    <a:pt x="39" y="889"/>
                    <a:pt x="39" y="889"/>
                  </a:cubicBezTo>
                  <a:cubicBezTo>
                    <a:pt x="40" y="889"/>
                    <a:pt x="41" y="888"/>
                    <a:pt x="41" y="887"/>
                  </a:cubicBezTo>
                  <a:cubicBezTo>
                    <a:pt x="42" y="874"/>
                    <a:pt x="46" y="868"/>
                    <a:pt x="52" y="855"/>
                  </a:cubicBezTo>
                  <a:cubicBezTo>
                    <a:pt x="54" y="851"/>
                    <a:pt x="54" y="851"/>
                    <a:pt x="54" y="851"/>
                  </a:cubicBezTo>
                  <a:cubicBezTo>
                    <a:pt x="54" y="872"/>
                    <a:pt x="56" y="885"/>
                    <a:pt x="58" y="898"/>
                  </a:cubicBezTo>
                  <a:cubicBezTo>
                    <a:pt x="59" y="906"/>
                    <a:pt x="60" y="914"/>
                    <a:pt x="61" y="923"/>
                  </a:cubicBezTo>
                  <a:cubicBezTo>
                    <a:pt x="68" y="962"/>
                    <a:pt x="70" y="996"/>
                    <a:pt x="71" y="1026"/>
                  </a:cubicBezTo>
                  <a:cubicBezTo>
                    <a:pt x="72" y="1048"/>
                    <a:pt x="72" y="1048"/>
                    <a:pt x="72" y="1048"/>
                  </a:cubicBezTo>
                  <a:cubicBezTo>
                    <a:pt x="72" y="1048"/>
                    <a:pt x="72" y="1049"/>
                    <a:pt x="72" y="1049"/>
                  </a:cubicBezTo>
                  <a:cubicBezTo>
                    <a:pt x="72" y="1053"/>
                    <a:pt x="73" y="1058"/>
                    <a:pt x="73" y="1062"/>
                  </a:cubicBezTo>
                  <a:cubicBezTo>
                    <a:pt x="74" y="1079"/>
                    <a:pt x="73" y="1095"/>
                    <a:pt x="73" y="1111"/>
                  </a:cubicBezTo>
                  <a:cubicBezTo>
                    <a:pt x="72" y="1133"/>
                    <a:pt x="72" y="1157"/>
                    <a:pt x="75" y="1180"/>
                  </a:cubicBezTo>
                  <a:cubicBezTo>
                    <a:pt x="79" y="1205"/>
                    <a:pt x="80" y="1232"/>
                    <a:pt x="81" y="1257"/>
                  </a:cubicBezTo>
                  <a:cubicBezTo>
                    <a:pt x="81" y="1285"/>
                    <a:pt x="82" y="1314"/>
                    <a:pt x="87" y="1342"/>
                  </a:cubicBezTo>
                  <a:cubicBezTo>
                    <a:pt x="91" y="1360"/>
                    <a:pt x="95" y="1379"/>
                    <a:pt x="100" y="1399"/>
                  </a:cubicBezTo>
                  <a:cubicBezTo>
                    <a:pt x="113" y="1450"/>
                    <a:pt x="126" y="1503"/>
                    <a:pt x="119" y="1551"/>
                  </a:cubicBezTo>
                  <a:cubicBezTo>
                    <a:pt x="119" y="1555"/>
                    <a:pt x="119" y="1559"/>
                    <a:pt x="119" y="1564"/>
                  </a:cubicBezTo>
                  <a:cubicBezTo>
                    <a:pt x="119" y="1570"/>
                    <a:pt x="119" y="1577"/>
                    <a:pt x="118" y="1582"/>
                  </a:cubicBezTo>
                  <a:cubicBezTo>
                    <a:pt x="118" y="1582"/>
                    <a:pt x="117" y="1583"/>
                    <a:pt x="117" y="1583"/>
                  </a:cubicBezTo>
                  <a:cubicBezTo>
                    <a:pt x="117" y="1584"/>
                    <a:pt x="117" y="1584"/>
                    <a:pt x="117" y="1584"/>
                  </a:cubicBezTo>
                  <a:cubicBezTo>
                    <a:pt x="117" y="1585"/>
                    <a:pt x="117" y="1585"/>
                    <a:pt x="117" y="1585"/>
                  </a:cubicBezTo>
                  <a:cubicBezTo>
                    <a:pt x="114" y="1591"/>
                    <a:pt x="108" y="1597"/>
                    <a:pt x="102" y="1603"/>
                  </a:cubicBezTo>
                  <a:cubicBezTo>
                    <a:pt x="98" y="1607"/>
                    <a:pt x="94" y="1611"/>
                    <a:pt x="91" y="1614"/>
                  </a:cubicBezTo>
                  <a:cubicBezTo>
                    <a:pt x="81" y="1627"/>
                    <a:pt x="60" y="1647"/>
                    <a:pt x="46" y="1650"/>
                  </a:cubicBezTo>
                  <a:cubicBezTo>
                    <a:pt x="46" y="1650"/>
                    <a:pt x="45" y="1651"/>
                    <a:pt x="45" y="1652"/>
                  </a:cubicBezTo>
                  <a:cubicBezTo>
                    <a:pt x="45" y="1653"/>
                    <a:pt x="46" y="1653"/>
                    <a:pt x="47" y="1653"/>
                  </a:cubicBezTo>
                  <a:cubicBezTo>
                    <a:pt x="59" y="1651"/>
                    <a:pt x="76" y="1637"/>
                    <a:pt x="87" y="1624"/>
                  </a:cubicBezTo>
                  <a:cubicBezTo>
                    <a:pt x="87" y="1624"/>
                    <a:pt x="87" y="1624"/>
                    <a:pt x="87" y="1624"/>
                  </a:cubicBezTo>
                  <a:cubicBezTo>
                    <a:pt x="87" y="1628"/>
                    <a:pt x="87" y="1628"/>
                    <a:pt x="87" y="1628"/>
                  </a:cubicBezTo>
                  <a:cubicBezTo>
                    <a:pt x="86" y="1631"/>
                    <a:pt x="86" y="1633"/>
                    <a:pt x="85" y="1636"/>
                  </a:cubicBezTo>
                  <a:cubicBezTo>
                    <a:pt x="83" y="1642"/>
                    <a:pt x="83" y="1642"/>
                    <a:pt x="83" y="1642"/>
                  </a:cubicBezTo>
                  <a:cubicBezTo>
                    <a:pt x="82" y="1646"/>
                    <a:pt x="81" y="1649"/>
                    <a:pt x="79" y="1652"/>
                  </a:cubicBezTo>
                  <a:cubicBezTo>
                    <a:pt x="77" y="1655"/>
                    <a:pt x="74" y="1658"/>
                    <a:pt x="71" y="1660"/>
                  </a:cubicBezTo>
                  <a:cubicBezTo>
                    <a:pt x="68" y="1662"/>
                    <a:pt x="65" y="1665"/>
                    <a:pt x="63" y="1667"/>
                  </a:cubicBezTo>
                  <a:cubicBezTo>
                    <a:pt x="62" y="1668"/>
                    <a:pt x="62" y="1669"/>
                    <a:pt x="63" y="1670"/>
                  </a:cubicBezTo>
                  <a:cubicBezTo>
                    <a:pt x="63" y="1670"/>
                    <a:pt x="64" y="1670"/>
                    <a:pt x="65" y="1669"/>
                  </a:cubicBezTo>
                  <a:cubicBezTo>
                    <a:pt x="67" y="1667"/>
                    <a:pt x="70" y="1665"/>
                    <a:pt x="72" y="1662"/>
                  </a:cubicBezTo>
                  <a:cubicBezTo>
                    <a:pt x="76" y="1660"/>
                    <a:pt x="79" y="1657"/>
                    <a:pt x="81" y="1654"/>
                  </a:cubicBezTo>
                  <a:cubicBezTo>
                    <a:pt x="83" y="1651"/>
                    <a:pt x="85" y="1647"/>
                    <a:pt x="86" y="1643"/>
                  </a:cubicBezTo>
                  <a:cubicBezTo>
                    <a:pt x="88" y="1637"/>
                    <a:pt x="88" y="1637"/>
                    <a:pt x="88" y="1637"/>
                  </a:cubicBezTo>
                  <a:cubicBezTo>
                    <a:pt x="89" y="1634"/>
                    <a:pt x="89" y="1631"/>
                    <a:pt x="90" y="1628"/>
                  </a:cubicBezTo>
                  <a:cubicBezTo>
                    <a:pt x="90" y="1625"/>
                    <a:pt x="90" y="1625"/>
                    <a:pt x="90" y="1625"/>
                  </a:cubicBezTo>
                  <a:cubicBezTo>
                    <a:pt x="90" y="1622"/>
                    <a:pt x="91" y="1620"/>
                    <a:pt x="92" y="1619"/>
                  </a:cubicBezTo>
                  <a:cubicBezTo>
                    <a:pt x="93" y="1619"/>
                    <a:pt x="93" y="1618"/>
                    <a:pt x="93" y="1617"/>
                  </a:cubicBezTo>
                  <a:cubicBezTo>
                    <a:pt x="93" y="1617"/>
                    <a:pt x="93" y="1617"/>
                    <a:pt x="94" y="1616"/>
                  </a:cubicBezTo>
                  <a:cubicBezTo>
                    <a:pt x="96" y="1613"/>
                    <a:pt x="100" y="1609"/>
                    <a:pt x="104" y="1605"/>
                  </a:cubicBezTo>
                  <a:cubicBezTo>
                    <a:pt x="108" y="1601"/>
                    <a:pt x="113" y="1596"/>
                    <a:pt x="116" y="1592"/>
                  </a:cubicBezTo>
                  <a:cubicBezTo>
                    <a:pt x="116" y="1595"/>
                    <a:pt x="115" y="1599"/>
                    <a:pt x="114" y="1603"/>
                  </a:cubicBezTo>
                  <a:cubicBezTo>
                    <a:pt x="113" y="1607"/>
                    <a:pt x="113" y="1607"/>
                    <a:pt x="113" y="1607"/>
                  </a:cubicBezTo>
                  <a:cubicBezTo>
                    <a:pt x="112" y="1616"/>
                    <a:pt x="112" y="1616"/>
                    <a:pt x="112" y="1616"/>
                  </a:cubicBezTo>
                  <a:cubicBezTo>
                    <a:pt x="110" y="1625"/>
                    <a:pt x="110" y="1625"/>
                    <a:pt x="110" y="1625"/>
                  </a:cubicBezTo>
                  <a:cubicBezTo>
                    <a:pt x="109" y="1630"/>
                    <a:pt x="107" y="1634"/>
                    <a:pt x="104" y="1638"/>
                  </a:cubicBezTo>
                  <a:cubicBezTo>
                    <a:pt x="103" y="1641"/>
                    <a:pt x="103" y="1641"/>
                    <a:pt x="103" y="1641"/>
                  </a:cubicBezTo>
                  <a:cubicBezTo>
                    <a:pt x="100" y="1645"/>
                    <a:pt x="99" y="1650"/>
                    <a:pt x="98" y="1655"/>
                  </a:cubicBezTo>
                  <a:cubicBezTo>
                    <a:pt x="97" y="1658"/>
                    <a:pt x="97" y="1661"/>
                    <a:pt x="95" y="1664"/>
                  </a:cubicBezTo>
                  <a:cubicBezTo>
                    <a:pt x="94" y="1668"/>
                    <a:pt x="88" y="1681"/>
                    <a:pt x="82" y="1681"/>
                  </a:cubicBezTo>
                  <a:cubicBezTo>
                    <a:pt x="81" y="1681"/>
                    <a:pt x="80" y="1682"/>
                    <a:pt x="80" y="1682"/>
                  </a:cubicBezTo>
                  <a:cubicBezTo>
                    <a:pt x="80" y="1683"/>
                    <a:pt x="81" y="1684"/>
                    <a:pt x="82" y="1684"/>
                  </a:cubicBezTo>
                  <a:cubicBezTo>
                    <a:pt x="90" y="1684"/>
                    <a:pt x="96" y="1671"/>
                    <a:pt x="98" y="1665"/>
                  </a:cubicBezTo>
                  <a:cubicBezTo>
                    <a:pt x="100" y="1662"/>
                    <a:pt x="100" y="1659"/>
                    <a:pt x="101" y="1655"/>
                  </a:cubicBezTo>
                  <a:cubicBezTo>
                    <a:pt x="102" y="1651"/>
                    <a:pt x="103" y="1647"/>
                    <a:pt x="105" y="1642"/>
                  </a:cubicBezTo>
                  <a:cubicBezTo>
                    <a:pt x="107" y="1639"/>
                    <a:pt x="107" y="1639"/>
                    <a:pt x="107" y="1639"/>
                  </a:cubicBezTo>
                  <a:cubicBezTo>
                    <a:pt x="109" y="1635"/>
                    <a:pt x="112" y="1631"/>
                    <a:pt x="113" y="1626"/>
                  </a:cubicBezTo>
                  <a:cubicBezTo>
                    <a:pt x="115" y="1617"/>
                    <a:pt x="115" y="1617"/>
                    <a:pt x="115" y="1617"/>
                  </a:cubicBezTo>
                  <a:cubicBezTo>
                    <a:pt x="116" y="1608"/>
                    <a:pt x="116" y="1608"/>
                    <a:pt x="116" y="1608"/>
                  </a:cubicBezTo>
                  <a:cubicBezTo>
                    <a:pt x="117" y="1603"/>
                    <a:pt x="117" y="1603"/>
                    <a:pt x="117" y="1603"/>
                  </a:cubicBezTo>
                  <a:cubicBezTo>
                    <a:pt x="119" y="1597"/>
                    <a:pt x="120" y="1591"/>
                    <a:pt x="120" y="1585"/>
                  </a:cubicBezTo>
                  <a:cubicBezTo>
                    <a:pt x="122" y="1579"/>
                    <a:pt x="122" y="1572"/>
                    <a:pt x="122" y="1564"/>
                  </a:cubicBezTo>
                  <a:cubicBezTo>
                    <a:pt x="122" y="1559"/>
                    <a:pt x="122" y="1555"/>
                    <a:pt x="122" y="1552"/>
                  </a:cubicBezTo>
                  <a:cubicBezTo>
                    <a:pt x="129" y="1503"/>
                    <a:pt x="116" y="1450"/>
                    <a:pt x="103" y="1399"/>
                  </a:cubicBezTo>
                  <a:cubicBezTo>
                    <a:pt x="98" y="1379"/>
                    <a:pt x="94" y="1360"/>
                    <a:pt x="90" y="1341"/>
                  </a:cubicBezTo>
                  <a:cubicBezTo>
                    <a:pt x="85" y="1313"/>
                    <a:pt x="84" y="1285"/>
                    <a:pt x="84" y="1257"/>
                  </a:cubicBezTo>
                  <a:cubicBezTo>
                    <a:pt x="83" y="1231"/>
                    <a:pt x="82" y="1205"/>
                    <a:pt x="78" y="1179"/>
                  </a:cubicBezTo>
                  <a:cubicBezTo>
                    <a:pt x="75" y="1156"/>
                    <a:pt x="75" y="1133"/>
                    <a:pt x="76" y="1111"/>
                  </a:cubicBezTo>
                  <a:cubicBezTo>
                    <a:pt x="76" y="1106"/>
                    <a:pt x="76" y="1100"/>
                    <a:pt x="76" y="1095"/>
                  </a:cubicBezTo>
                  <a:cubicBezTo>
                    <a:pt x="81" y="1132"/>
                    <a:pt x="89" y="1168"/>
                    <a:pt x="97" y="1203"/>
                  </a:cubicBezTo>
                  <a:cubicBezTo>
                    <a:pt x="104" y="1238"/>
                    <a:pt x="112" y="1274"/>
                    <a:pt x="117" y="1310"/>
                  </a:cubicBezTo>
                  <a:cubicBezTo>
                    <a:pt x="119" y="1324"/>
                    <a:pt x="119" y="1324"/>
                    <a:pt x="119" y="1324"/>
                  </a:cubicBezTo>
                  <a:cubicBezTo>
                    <a:pt x="122" y="1351"/>
                    <a:pt x="125" y="1377"/>
                    <a:pt x="133" y="1404"/>
                  </a:cubicBezTo>
                  <a:cubicBezTo>
                    <a:pt x="140" y="1426"/>
                    <a:pt x="146" y="1449"/>
                    <a:pt x="149" y="1472"/>
                  </a:cubicBezTo>
                  <a:cubicBezTo>
                    <a:pt x="152" y="1493"/>
                    <a:pt x="150" y="1513"/>
                    <a:pt x="148" y="1533"/>
                  </a:cubicBezTo>
                  <a:cubicBezTo>
                    <a:pt x="147" y="1546"/>
                    <a:pt x="145" y="1559"/>
                    <a:pt x="145" y="1573"/>
                  </a:cubicBezTo>
                  <a:cubicBezTo>
                    <a:pt x="145" y="1576"/>
                    <a:pt x="146" y="1584"/>
                    <a:pt x="148" y="1593"/>
                  </a:cubicBezTo>
                  <a:cubicBezTo>
                    <a:pt x="148" y="1593"/>
                    <a:pt x="148" y="1593"/>
                    <a:pt x="148" y="1594"/>
                  </a:cubicBezTo>
                  <a:cubicBezTo>
                    <a:pt x="148" y="1599"/>
                    <a:pt x="146" y="1605"/>
                    <a:pt x="144" y="1611"/>
                  </a:cubicBezTo>
                  <a:cubicBezTo>
                    <a:pt x="144" y="1614"/>
                    <a:pt x="144" y="1614"/>
                    <a:pt x="144" y="1614"/>
                  </a:cubicBezTo>
                  <a:cubicBezTo>
                    <a:pt x="141" y="1622"/>
                    <a:pt x="136" y="1628"/>
                    <a:pt x="131" y="1634"/>
                  </a:cubicBezTo>
                  <a:cubicBezTo>
                    <a:pt x="126" y="1640"/>
                    <a:pt x="126" y="1640"/>
                    <a:pt x="126" y="1640"/>
                  </a:cubicBezTo>
                  <a:cubicBezTo>
                    <a:pt x="122" y="1646"/>
                    <a:pt x="120" y="1651"/>
                    <a:pt x="118" y="1658"/>
                  </a:cubicBezTo>
                  <a:cubicBezTo>
                    <a:pt x="117" y="1663"/>
                    <a:pt x="117" y="1663"/>
                    <a:pt x="117" y="1663"/>
                  </a:cubicBezTo>
                  <a:cubicBezTo>
                    <a:pt x="114" y="1669"/>
                    <a:pt x="111" y="1677"/>
                    <a:pt x="104" y="1678"/>
                  </a:cubicBezTo>
                  <a:cubicBezTo>
                    <a:pt x="103" y="1678"/>
                    <a:pt x="103" y="1679"/>
                    <a:pt x="103" y="1680"/>
                  </a:cubicBezTo>
                  <a:cubicBezTo>
                    <a:pt x="103" y="1681"/>
                    <a:pt x="104" y="1681"/>
                    <a:pt x="104" y="1681"/>
                  </a:cubicBezTo>
                  <a:cubicBezTo>
                    <a:pt x="111" y="1680"/>
                    <a:pt x="116" y="1674"/>
                    <a:pt x="119" y="1664"/>
                  </a:cubicBezTo>
                  <a:cubicBezTo>
                    <a:pt x="121" y="1658"/>
                    <a:pt x="121" y="1658"/>
                    <a:pt x="121" y="1658"/>
                  </a:cubicBezTo>
                  <a:cubicBezTo>
                    <a:pt x="123" y="1652"/>
                    <a:pt x="124" y="1647"/>
                    <a:pt x="129" y="1642"/>
                  </a:cubicBezTo>
                  <a:cubicBezTo>
                    <a:pt x="133" y="1636"/>
                    <a:pt x="133" y="1636"/>
                    <a:pt x="133" y="1636"/>
                  </a:cubicBezTo>
                  <a:cubicBezTo>
                    <a:pt x="139" y="1630"/>
                    <a:pt x="144" y="1623"/>
                    <a:pt x="147" y="1615"/>
                  </a:cubicBezTo>
                  <a:cubicBezTo>
                    <a:pt x="147" y="1612"/>
                    <a:pt x="147" y="1612"/>
                    <a:pt x="147" y="1612"/>
                  </a:cubicBezTo>
                  <a:cubicBezTo>
                    <a:pt x="148" y="1609"/>
                    <a:pt x="149" y="1607"/>
                    <a:pt x="149" y="1604"/>
                  </a:cubicBezTo>
                  <a:cubicBezTo>
                    <a:pt x="153" y="1628"/>
                    <a:pt x="156" y="1658"/>
                    <a:pt x="150" y="1664"/>
                  </a:cubicBezTo>
                  <a:cubicBezTo>
                    <a:pt x="150" y="1664"/>
                    <a:pt x="150" y="1664"/>
                    <a:pt x="150" y="1664"/>
                  </a:cubicBezTo>
                  <a:cubicBezTo>
                    <a:pt x="148" y="1666"/>
                    <a:pt x="146" y="1669"/>
                    <a:pt x="144" y="1670"/>
                  </a:cubicBezTo>
                  <a:cubicBezTo>
                    <a:pt x="135" y="1678"/>
                    <a:pt x="134" y="1689"/>
                    <a:pt x="134" y="1689"/>
                  </a:cubicBezTo>
                  <a:cubicBezTo>
                    <a:pt x="134" y="1690"/>
                    <a:pt x="135" y="1691"/>
                    <a:pt x="136" y="1691"/>
                  </a:cubicBezTo>
                  <a:cubicBezTo>
                    <a:pt x="136" y="1691"/>
                    <a:pt x="137" y="1690"/>
                    <a:pt x="137" y="1690"/>
                  </a:cubicBezTo>
                  <a:cubicBezTo>
                    <a:pt x="137" y="1690"/>
                    <a:pt x="138" y="1679"/>
                    <a:pt x="146" y="1673"/>
                  </a:cubicBezTo>
                  <a:cubicBezTo>
                    <a:pt x="171" y="1650"/>
                    <a:pt x="181" y="1607"/>
                    <a:pt x="185" y="1576"/>
                  </a:cubicBezTo>
                  <a:cubicBezTo>
                    <a:pt x="193" y="1594"/>
                    <a:pt x="196" y="1609"/>
                    <a:pt x="194" y="1616"/>
                  </a:cubicBezTo>
                  <a:cubicBezTo>
                    <a:pt x="193" y="1617"/>
                    <a:pt x="194" y="1618"/>
                    <a:pt x="195" y="1618"/>
                  </a:cubicBezTo>
                  <a:cubicBezTo>
                    <a:pt x="195" y="1618"/>
                    <a:pt x="196" y="1618"/>
                    <a:pt x="197" y="1617"/>
                  </a:cubicBezTo>
                  <a:cubicBezTo>
                    <a:pt x="200" y="1605"/>
                    <a:pt x="192" y="1583"/>
                    <a:pt x="186" y="1570"/>
                  </a:cubicBezTo>
                  <a:cubicBezTo>
                    <a:pt x="187" y="1561"/>
                    <a:pt x="188" y="1553"/>
                    <a:pt x="188" y="1548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5"/>
                    <a:pt x="189" y="1545"/>
                    <a:pt x="189" y="1545"/>
                  </a:cubicBezTo>
                  <a:cubicBezTo>
                    <a:pt x="189" y="1542"/>
                    <a:pt x="184" y="1494"/>
                    <a:pt x="179" y="1468"/>
                  </a:cubicBezTo>
                  <a:cubicBezTo>
                    <a:pt x="175" y="1441"/>
                    <a:pt x="172" y="1414"/>
                    <a:pt x="173" y="1396"/>
                  </a:cubicBezTo>
                  <a:cubicBezTo>
                    <a:pt x="174" y="1380"/>
                    <a:pt x="177" y="1355"/>
                    <a:pt x="180" y="1329"/>
                  </a:cubicBezTo>
                  <a:cubicBezTo>
                    <a:pt x="185" y="1296"/>
                    <a:pt x="189" y="1263"/>
                    <a:pt x="190" y="1239"/>
                  </a:cubicBezTo>
                  <a:cubicBezTo>
                    <a:pt x="190" y="1238"/>
                    <a:pt x="189" y="1237"/>
                    <a:pt x="188" y="1237"/>
                  </a:cubicBezTo>
                  <a:cubicBezTo>
                    <a:pt x="188" y="1237"/>
                    <a:pt x="188" y="1237"/>
                    <a:pt x="188" y="1237"/>
                  </a:cubicBezTo>
                  <a:cubicBezTo>
                    <a:pt x="189" y="1237"/>
                    <a:pt x="190" y="1238"/>
                    <a:pt x="190" y="1239"/>
                  </a:cubicBezTo>
                  <a:cubicBezTo>
                    <a:pt x="190" y="1223"/>
                    <a:pt x="190" y="1223"/>
                    <a:pt x="190" y="1223"/>
                  </a:cubicBezTo>
                  <a:cubicBezTo>
                    <a:pt x="191" y="1209"/>
                    <a:pt x="191" y="1209"/>
                    <a:pt x="191" y="1209"/>
                  </a:cubicBezTo>
                  <a:cubicBezTo>
                    <a:pt x="192" y="1184"/>
                    <a:pt x="192" y="1182"/>
                    <a:pt x="184" y="1141"/>
                  </a:cubicBezTo>
                  <a:cubicBezTo>
                    <a:pt x="177" y="1115"/>
                    <a:pt x="177" y="1115"/>
                    <a:pt x="177" y="1115"/>
                  </a:cubicBezTo>
                  <a:cubicBezTo>
                    <a:pt x="168" y="1078"/>
                    <a:pt x="159" y="1039"/>
                    <a:pt x="173" y="980"/>
                  </a:cubicBezTo>
                  <a:cubicBezTo>
                    <a:pt x="182" y="942"/>
                    <a:pt x="179" y="905"/>
                    <a:pt x="173" y="873"/>
                  </a:cubicBezTo>
                  <a:cubicBezTo>
                    <a:pt x="170" y="861"/>
                    <a:pt x="165" y="839"/>
                    <a:pt x="165" y="838"/>
                  </a:cubicBezTo>
                  <a:cubicBezTo>
                    <a:pt x="158" y="817"/>
                    <a:pt x="158" y="817"/>
                    <a:pt x="158" y="817"/>
                  </a:cubicBezTo>
                  <a:cubicBezTo>
                    <a:pt x="153" y="798"/>
                    <a:pt x="153" y="798"/>
                    <a:pt x="153" y="798"/>
                  </a:cubicBezTo>
                  <a:cubicBezTo>
                    <a:pt x="148" y="782"/>
                    <a:pt x="148" y="759"/>
                    <a:pt x="147" y="734"/>
                  </a:cubicBezTo>
                  <a:cubicBezTo>
                    <a:pt x="146" y="696"/>
                    <a:pt x="146" y="657"/>
                    <a:pt x="131" y="636"/>
                  </a:cubicBezTo>
                  <a:cubicBezTo>
                    <a:pt x="113" y="612"/>
                    <a:pt x="108" y="559"/>
                    <a:pt x="104" y="527"/>
                  </a:cubicBezTo>
                  <a:cubicBezTo>
                    <a:pt x="103" y="514"/>
                    <a:pt x="103" y="514"/>
                    <a:pt x="103" y="514"/>
                  </a:cubicBezTo>
                  <a:cubicBezTo>
                    <a:pt x="103" y="513"/>
                    <a:pt x="101" y="490"/>
                    <a:pt x="98" y="478"/>
                  </a:cubicBezTo>
                  <a:cubicBezTo>
                    <a:pt x="96" y="468"/>
                    <a:pt x="94" y="458"/>
                    <a:pt x="95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2"/>
                    <a:pt x="97" y="439"/>
                    <a:pt x="98" y="433"/>
                  </a:cubicBezTo>
                  <a:cubicBezTo>
                    <a:pt x="108" y="405"/>
                    <a:pt x="127" y="383"/>
                    <a:pt x="147" y="361"/>
                  </a:cubicBezTo>
                  <a:cubicBezTo>
                    <a:pt x="148" y="360"/>
                    <a:pt x="149" y="361"/>
                    <a:pt x="149" y="365"/>
                  </a:cubicBezTo>
                  <a:cubicBezTo>
                    <a:pt x="147" y="389"/>
                    <a:pt x="146" y="426"/>
                    <a:pt x="148" y="437"/>
                  </a:cubicBezTo>
                  <a:cubicBezTo>
                    <a:pt x="150" y="483"/>
                    <a:pt x="156" y="517"/>
                    <a:pt x="162" y="544"/>
                  </a:cubicBezTo>
                  <a:cubicBezTo>
                    <a:pt x="161" y="544"/>
                    <a:pt x="161" y="544"/>
                    <a:pt x="161" y="545"/>
                  </a:cubicBezTo>
                  <a:cubicBezTo>
                    <a:pt x="162" y="553"/>
                    <a:pt x="161" y="566"/>
                    <a:pt x="160" y="579"/>
                  </a:cubicBezTo>
                  <a:cubicBezTo>
                    <a:pt x="158" y="608"/>
                    <a:pt x="156" y="641"/>
                    <a:pt x="167" y="653"/>
                  </a:cubicBezTo>
                  <a:cubicBezTo>
                    <a:pt x="168" y="653"/>
                    <a:pt x="168" y="653"/>
                    <a:pt x="169" y="653"/>
                  </a:cubicBezTo>
                  <a:cubicBezTo>
                    <a:pt x="170" y="652"/>
                    <a:pt x="170" y="651"/>
                    <a:pt x="169" y="650"/>
                  </a:cubicBezTo>
                  <a:cubicBezTo>
                    <a:pt x="159" y="640"/>
                    <a:pt x="161" y="606"/>
                    <a:pt x="163" y="580"/>
                  </a:cubicBezTo>
                  <a:cubicBezTo>
                    <a:pt x="164" y="570"/>
                    <a:pt x="164" y="561"/>
                    <a:pt x="164" y="554"/>
                  </a:cubicBezTo>
                  <a:cubicBezTo>
                    <a:pt x="169" y="572"/>
                    <a:pt x="174" y="586"/>
                    <a:pt x="178" y="599"/>
                  </a:cubicBezTo>
                  <a:cubicBezTo>
                    <a:pt x="181" y="606"/>
                    <a:pt x="181" y="606"/>
                    <a:pt x="181" y="606"/>
                  </a:cubicBezTo>
                  <a:cubicBezTo>
                    <a:pt x="188" y="627"/>
                    <a:pt x="187" y="672"/>
                    <a:pt x="187" y="702"/>
                  </a:cubicBezTo>
                  <a:cubicBezTo>
                    <a:pt x="187" y="722"/>
                    <a:pt x="187" y="732"/>
                    <a:pt x="189" y="734"/>
                  </a:cubicBezTo>
                  <a:cubicBezTo>
                    <a:pt x="189" y="735"/>
                    <a:pt x="190" y="735"/>
                    <a:pt x="191" y="735"/>
                  </a:cubicBezTo>
                  <a:cubicBezTo>
                    <a:pt x="191" y="734"/>
                    <a:pt x="192" y="734"/>
                    <a:pt x="191" y="733"/>
                  </a:cubicBezTo>
                  <a:cubicBezTo>
                    <a:pt x="190" y="731"/>
                    <a:pt x="190" y="717"/>
                    <a:pt x="190" y="702"/>
                  </a:cubicBezTo>
                  <a:cubicBezTo>
                    <a:pt x="190" y="672"/>
                    <a:pt x="191" y="626"/>
                    <a:pt x="183" y="605"/>
                  </a:cubicBezTo>
                  <a:cubicBezTo>
                    <a:pt x="181" y="598"/>
                    <a:pt x="181" y="598"/>
                    <a:pt x="181" y="598"/>
                  </a:cubicBezTo>
                  <a:cubicBezTo>
                    <a:pt x="171" y="568"/>
                    <a:pt x="157" y="527"/>
                    <a:pt x="152" y="456"/>
                  </a:cubicBezTo>
                  <a:cubicBezTo>
                    <a:pt x="159" y="480"/>
                    <a:pt x="170" y="505"/>
                    <a:pt x="184" y="514"/>
                  </a:cubicBezTo>
                  <a:cubicBezTo>
                    <a:pt x="185" y="515"/>
                    <a:pt x="185" y="515"/>
                    <a:pt x="186" y="514"/>
                  </a:cubicBezTo>
                  <a:cubicBezTo>
                    <a:pt x="186" y="513"/>
                    <a:pt x="186" y="512"/>
                    <a:pt x="186" y="512"/>
                  </a:cubicBezTo>
                  <a:cubicBezTo>
                    <a:pt x="168" y="500"/>
                    <a:pt x="156" y="466"/>
                    <a:pt x="151" y="438"/>
                  </a:cubicBezTo>
                  <a:cubicBezTo>
                    <a:pt x="151" y="416"/>
                    <a:pt x="151" y="392"/>
                    <a:pt x="152" y="366"/>
                  </a:cubicBezTo>
                  <a:cubicBezTo>
                    <a:pt x="152" y="360"/>
                    <a:pt x="153" y="358"/>
                    <a:pt x="154" y="351"/>
                  </a:cubicBezTo>
                  <a:cubicBezTo>
                    <a:pt x="162" y="343"/>
                    <a:pt x="168" y="334"/>
                    <a:pt x="175" y="326"/>
                  </a:cubicBezTo>
                  <a:cubicBezTo>
                    <a:pt x="175" y="326"/>
                    <a:pt x="181" y="319"/>
                    <a:pt x="185" y="315"/>
                  </a:cubicBezTo>
                  <a:cubicBezTo>
                    <a:pt x="197" y="306"/>
                    <a:pt x="214" y="293"/>
                    <a:pt x="220" y="289"/>
                  </a:cubicBezTo>
                  <a:cubicBezTo>
                    <a:pt x="229" y="281"/>
                    <a:pt x="229" y="281"/>
                    <a:pt x="229" y="281"/>
                  </a:cubicBezTo>
                  <a:cubicBezTo>
                    <a:pt x="230" y="281"/>
                    <a:pt x="230" y="280"/>
                    <a:pt x="229" y="279"/>
                  </a:cubicBezTo>
                  <a:cubicBezTo>
                    <a:pt x="229" y="279"/>
                    <a:pt x="228" y="279"/>
                    <a:pt x="227" y="279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07" y="291"/>
                    <a:pt x="192" y="300"/>
                    <a:pt x="182" y="310"/>
                  </a:cubicBezTo>
                  <a:cubicBezTo>
                    <a:pt x="182" y="309"/>
                    <a:pt x="183" y="308"/>
                    <a:pt x="183" y="307"/>
                  </a:cubicBezTo>
                  <a:cubicBezTo>
                    <a:pt x="186" y="300"/>
                    <a:pt x="186" y="300"/>
                    <a:pt x="186" y="300"/>
                  </a:cubicBezTo>
                  <a:cubicBezTo>
                    <a:pt x="189" y="294"/>
                    <a:pt x="192" y="289"/>
                    <a:pt x="195" y="285"/>
                  </a:cubicBezTo>
                  <a:cubicBezTo>
                    <a:pt x="200" y="278"/>
                    <a:pt x="204" y="273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16" y="255"/>
                    <a:pt x="225" y="244"/>
                    <a:pt x="230" y="234"/>
                  </a:cubicBezTo>
                  <a:cubicBezTo>
                    <a:pt x="230" y="233"/>
                    <a:pt x="230" y="233"/>
                    <a:pt x="229" y="232"/>
                  </a:cubicBezTo>
                  <a:close/>
                  <a:moveTo>
                    <a:pt x="161" y="84"/>
                  </a:moveTo>
                  <a:cubicBezTo>
                    <a:pt x="165" y="83"/>
                    <a:pt x="169" y="81"/>
                    <a:pt x="173" y="79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0" y="95"/>
                    <a:pt x="155" y="101"/>
                    <a:pt x="150" y="107"/>
                  </a:cubicBezTo>
                  <a:cubicBezTo>
                    <a:pt x="150" y="106"/>
                    <a:pt x="150" y="105"/>
                    <a:pt x="150" y="105"/>
                  </a:cubicBezTo>
                  <a:cubicBezTo>
                    <a:pt x="151" y="100"/>
                    <a:pt x="150" y="95"/>
                    <a:pt x="150" y="90"/>
                  </a:cubicBezTo>
                  <a:cubicBezTo>
                    <a:pt x="152" y="88"/>
                    <a:pt x="156" y="86"/>
                    <a:pt x="161" y="84"/>
                  </a:cubicBezTo>
                  <a:close/>
                  <a:moveTo>
                    <a:pt x="180" y="1503"/>
                  </a:moveTo>
                  <a:cubicBezTo>
                    <a:pt x="182" y="1513"/>
                    <a:pt x="184" y="1530"/>
                    <a:pt x="184" y="1531"/>
                  </a:cubicBezTo>
                  <a:cubicBezTo>
                    <a:pt x="185" y="1537"/>
                    <a:pt x="186" y="1542"/>
                    <a:pt x="186" y="1545"/>
                  </a:cubicBezTo>
                  <a:cubicBezTo>
                    <a:pt x="185" y="1548"/>
                    <a:pt x="185" y="1548"/>
                    <a:pt x="185" y="1548"/>
                  </a:cubicBezTo>
                  <a:cubicBezTo>
                    <a:pt x="185" y="1553"/>
                    <a:pt x="184" y="1560"/>
                    <a:pt x="183" y="1569"/>
                  </a:cubicBezTo>
                  <a:cubicBezTo>
                    <a:pt x="183" y="1570"/>
                    <a:pt x="183" y="1570"/>
                    <a:pt x="183" y="1570"/>
                  </a:cubicBezTo>
                  <a:cubicBezTo>
                    <a:pt x="180" y="1596"/>
                    <a:pt x="173" y="1632"/>
                    <a:pt x="156" y="1657"/>
                  </a:cubicBezTo>
                  <a:cubicBezTo>
                    <a:pt x="158" y="1643"/>
                    <a:pt x="155" y="1619"/>
                    <a:pt x="151" y="1593"/>
                  </a:cubicBezTo>
                  <a:cubicBezTo>
                    <a:pt x="149" y="1584"/>
                    <a:pt x="148" y="1576"/>
                    <a:pt x="148" y="1573"/>
                  </a:cubicBezTo>
                  <a:cubicBezTo>
                    <a:pt x="148" y="1560"/>
                    <a:pt x="150" y="1546"/>
                    <a:pt x="151" y="1533"/>
                  </a:cubicBezTo>
                  <a:cubicBezTo>
                    <a:pt x="153" y="1514"/>
                    <a:pt x="155" y="1493"/>
                    <a:pt x="152" y="1472"/>
                  </a:cubicBezTo>
                  <a:cubicBezTo>
                    <a:pt x="149" y="1449"/>
                    <a:pt x="143" y="1425"/>
                    <a:pt x="136" y="1403"/>
                  </a:cubicBezTo>
                  <a:cubicBezTo>
                    <a:pt x="128" y="1376"/>
                    <a:pt x="125" y="1351"/>
                    <a:pt x="122" y="1324"/>
                  </a:cubicBezTo>
                  <a:cubicBezTo>
                    <a:pt x="120" y="1310"/>
                    <a:pt x="120" y="1310"/>
                    <a:pt x="120" y="1310"/>
                  </a:cubicBezTo>
                  <a:cubicBezTo>
                    <a:pt x="115" y="1273"/>
                    <a:pt x="107" y="1237"/>
                    <a:pt x="100" y="1202"/>
                  </a:cubicBezTo>
                  <a:cubicBezTo>
                    <a:pt x="90" y="1157"/>
                    <a:pt x="80" y="1110"/>
                    <a:pt x="76" y="1062"/>
                  </a:cubicBezTo>
                  <a:cubicBezTo>
                    <a:pt x="76" y="1061"/>
                    <a:pt x="76" y="1060"/>
                    <a:pt x="76" y="1059"/>
                  </a:cubicBezTo>
                  <a:cubicBezTo>
                    <a:pt x="74" y="1026"/>
                    <a:pt x="74" y="1026"/>
                    <a:pt x="74" y="1026"/>
                  </a:cubicBezTo>
                  <a:cubicBezTo>
                    <a:pt x="73" y="996"/>
                    <a:pt x="71" y="962"/>
                    <a:pt x="64" y="923"/>
                  </a:cubicBezTo>
                  <a:cubicBezTo>
                    <a:pt x="63" y="914"/>
                    <a:pt x="62" y="906"/>
                    <a:pt x="61" y="897"/>
                  </a:cubicBezTo>
                  <a:cubicBezTo>
                    <a:pt x="59" y="884"/>
                    <a:pt x="57" y="871"/>
                    <a:pt x="57" y="850"/>
                  </a:cubicBezTo>
                  <a:cubicBezTo>
                    <a:pt x="57" y="848"/>
                    <a:pt x="57" y="847"/>
                    <a:pt x="57" y="845"/>
                  </a:cubicBezTo>
                  <a:cubicBezTo>
                    <a:pt x="57" y="845"/>
                    <a:pt x="57" y="845"/>
                    <a:pt x="57" y="845"/>
                  </a:cubicBezTo>
                  <a:cubicBezTo>
                    <a:pt x="57" y="833"/>
                    <a:pt x="56" y="824"/>
                    <a:pt x="55" y="813"/>
                  </a:cubicBezTo>
                  <a:cubicBezTo>
                    <a:pt x="53" y="794"/>
                    <a:pt x="52" y="770"/>
                    <a:pt x="53" y="730"/>
                  </a:cubicBezTo>
                  <a:cubicBezTo>
                    <a:pt x="54" y="672"/>
                    <a:pt x="67" y="608"/>
                    <a:pt x="76" y="561"/>
                  </a:cubicBezTo>
                  <a:cubicBezTo>
                    <a:pt x="78" y="551"/>
                    <a:pt x="80" y="542"/>
                    <a:pt x="82" y="534"/>
                  </a:cubicBezTo>
                  <a:cubicBezTo>
                    <a:pt x="81" y="551"/>
                    <a:pt x="80" y="572"/>
                    <a:pt x="81" y="596"/>
                  </a:cubicBezTo>
                  <a:cubicBezTo>
                    <a:pt x="83" y="654"/>
                    <a:pt x="89" y="703"/>
                    <a:pt x="94" y="745"/>
                  </a:cubicBezTo>
                  <a:cubicBezTo>
                    <a:pt x="98" y="774"/>
                    <a:pt x="101" y="799"/>
                    <a:pt x="103" y="822"/>
                  </a:cubicBezTo>
                  <a:cubicBezTo>
                    <a:pt x="102" y="836"/>
                    <a:pt x="111" y="907"/>
                    <a:pt x="117" y="946"/>
                  </a:cubicBezTo>
                  <a:cubicBezTo>
                    <a:pt x="124" y="992"/>
                    <a:pt x="132" y="1038"/>
                    <a:pt x="132" y="1078"/>
                  </a:cubicBezTo>
                  <a:cubicBezTo>
                    <a:pt x="134" y="1144"/>
                    <a:pt x="139" y="1265"/>
                    <a:pt x="150" y="1342"/>
                  </a:cubicBezTo>
                  <a:cubicBezTo>
                    <a:pt x="156" y="1378"/>
                    <a:pt x="163" y="1416"/>
                    <a:pt x="171" y="1449"/>
                  </a:cubicBezTo>
                  <a:cubicBezTo>
                    <a:pt x="175" y="1469"/>
                    <a:pt x="178" y="1488"/>
                    <a:pt x="180" y="1503"/>
                  </a:cubicBezTo>
                  <a:close/>
                  <a:moveTo>
                    <a:pt x="97" y="515"/>
                  </a:moveTo>
                  <a:cubicBezTo>
                    <a:pt x="97" y="515"/>
                    <a:pt x="97" y="515"/>
                    <a:pt x="97" y="515"/>
                  </a:cubicBezTo>
                  <a:cubicBezTo>
                    <a:pt x="98" y="528"/>
                    <a:pt x="98" y="528"/>
                    <a:pt x="98" y="528"/>
                  </a:cubicBezTo>
                  <a:cubicBezTo>
                    <a:pt x="102" y="563"/>
                    <a:pt x="106" y="615"/>
                    <a:pt x="124" y="640"/>
                  </a:cubicBezTo>
                  <a:cubicBezTo>
                    <a:pt x="138" y="660"/>
                    <a:pt x="142" y="697"/>
                    <a:pt x="143" y="734"/>
                  </a:cubicBezTo>
                  <a:cubicBezTo>
                    <a:pt x="143" y="759"/>
                    <a:pt x="144" y="783"/>
                    <a:pt x="148" y="799"/>
                  </a:cubicBezTo>
                  <a:cubicBezTo>
                    <a:pt x="154" y="818"/>
                    <a:pt x="154" y="818"/>
                    <a:pt x="154" y="818"/>
                  </a:cubicBezTo>
                  <a:cubicBezTo>
                    <a:pt x="157" y="830"/>
                    <a:pt x="157" y="830"/>
                    <a:pt x="157" y="830"/>
                  </a:cubicBezTo>
                  <a:cubicBezTo>
                    <a:pt x="157" y="830"/>
                    <a:pt x="158" y="836"/>
                    <a:pt x="158" y="837"/>
                  </a:cubicBezTo>
                  <a:cubicBezTo>
                    <a:pt x="157" y="843"/>
                    <a:pt x="159" y="849"/>
                    <a:pt x="160" y="854"/>
                  </a:cubicBezTo>
                  <a:cubicBezTo>
                    <a:pt x="162" y="864"/>
                    <a:pt x="162" y="864"/>
                    <a:pt x="162" y="864"/>
                  </a:cubicBezTo>
                  <a:cubicBezTo>
                    <a:pt x="163" y="879"/>
                    <a:pt x="162" y="893"/>
                    <a:pt x="157" y="907"/>
                  </a:cubicBezTo>
                  <a:cubicBezTo>
                    <a:pt x="157" y="907"/>
                    <a:pt x="154" y="913"/>
                    <a:pt x="154" y="913"/>
                  </a:cubicBezTo>
                  <a:cubicBezTo>
                    <a:pt x="152" y="917"/>
                    <a:pt x="150" y="922"/>
                    <a:pt x="150" y="927"/>
                  </a:cubicBezTo>
                  <a:cubicBezTo>
                    <a:pt x="149" y="930"/>
                    <a:pt x="150" y="933"/>
                    <a:pt x="150" y="936"/>
                  </a:cubicBezTo>
                  <a:cubicBezTo>
                    <a:pt x="150" y="940"/>
                    <a:pt x="151" y="944"/>
                    <a:pt x="149" y="949"/>
                  </a:cubicBezTo>
                  <a:cubicBezTo>
                    <a:pt x="148" y="950"/>
                    <a:pt x="149" y="951"/>
                    <a:pt x="149" y="951"/>
                  </a:cubicBezTo>
                  <a:cubicBezTo>
                    <a:pt x="150" y="951"/>
                    <a:pt x="151" y="951"/>
                    <a:pt x="151" y="950"/>
                  </a:cubicBezTo>
                  <a:cubicBezTo>
                    <a:pt x="154" y="945"/>
                    <a:pt x="153" y="940"/>
                    <a:pt x="153" y="936"/>
                  </a:cubicBezTo>
                  <a:cubicBezTo>
                    <a:pt x="153" y="933"/>
                    <a:pt x="152" y="930"/>
                    <a:pt x="153" y="927"/>
                  </a:cubicBezTo>
                  <a:cubicBezTo>
                    <a:pt x="153" y="922"/>
                    <a:pt x="155" y="919"/>
                    <a:pt x="157" y="914"/>
                  </a:cubicBezTo>
                  <a:cubicBezTo>
                    <a:pt x="159" y="908"/>
                    <a:pt x="159" y="908"/>
                    <a:pt x="159" y="908"/>
                  </a:cubicBezTo>
                  <a:cubicBezTo>
                    <a:pt x="165" y="894"/>
                    <a:pt x="166" y="879"/>
                    <a:pt x="165" y="864"/>
                  </a:cubicBezTo>
                  <a:cubicBezTo>
                    <a:pt x="163" y="853"/>
                    <a:pt x="163" y="853"/>
                    <a:pt x="163" y="853"/>
                  </a:cubicBezTo>
                  <a:cubicBezTo>
                    <a:pt x="162" y="849"/>
                    <a:pt x="161" y="845"/>
                    <a:pt x="161" y="840"/>
                  </a:cubicBezTo>
                  <a:cubicBezTo>
                    <a:pt x="161" y="840"/>
                    <a:pt x="161" y="840"/>
                    <a:pt x="161" y="841"/>
                  </a:cubicBezTo>
                  <a:cubicBezTo>
                    <a:pt x="172" y="878"/>
                    <a:pt x="183" y="928"/>
                    <a:pt x="170" y="980"/>
                  </a:cubicBezTo>
                  <a:cubicBezTo>
                    <a:pt x="156" y="1039"/>
                    <a:pt x="165" y="1077"/>
                    <a:pt x="174" y="1114"/>
                  </a:cubicBezTo>
                  <a:cubicBezTo>
                    <a:pt x="174" y="1114"/>
                    <a:pt x="174" y="1115"/>
                    <a:pt x="174" y="1115"/>
                  </a:cubicBezTo>
                  <a:cubicBezTo>
                    <a:pt x="174" y="1115"/>
                    <a:pt x="174" y="1116"/>
                    <a:pt x="174" y="1116"/>
                  </a:cubicBezTo>
                  <a:cubicBezTo>
                    <a:pt x="174" y="1122"/>
                    <a:pt x="175" y="1130"/>
                    <a:pt x="175" y="1138"/>
                  </a:cubicBezTo>
                  <a:cubicBezTo>
                    <a:pt x="177" y="1152"/>
                    <a:pt x="178" y="1167"/>
                    <a:pt x="176" y="1175"/>
                  </a:cubicBezTo>
                  <a:cubicBezTo>
                    <a:pt x="173" y="1187"/>
                    <a:pt x="173" y="1187"/>
                    <a:pt x="173" y="1187"/>
                  </a:cubicBezTo>
                  <a:cubicBezTo>
                    <a:pt x="170" y="1196"/>
                    <a:pt x="167" y="1205"/>
                    <a:pt x="167" y="1208"/>
                  </a:cubicBezTo>
                  <a:cubicBezTo>
                    <a:pt x="167" y="1215"/>
                    <a:pt x="164" y="1221"/>
                    <a:pt x="162" y="1227"/>
                  </a:cubicBezTo>
                  <a:cubicBezTo>
                    <a:pt x="160" y="1232"/>
                    <a:pt x="158" y="1238"/>
                    <a:pt x="157" y="1244"/>
                  </a:cubicBezTo>
                  <a:cubicBezTo>
                    <a:pt x="156" y="1248"/>
                    <a:pt x="157" y="1252"/>
                    <a:pt x="157" y="1255"/>
                  </a:cubicBezTo>
                  <a:cubicBezTo>
                    <a:pt x="157" y="1262"/>
                    <a:pt x="157" y="1269"/>
                    <a:pt x="153" y="1277"/>
                  </a:cubicBezTo>
                  <a:cubicBezTo>
                    <a:pt x="152" y="1277"/>
                    <a:pt x="153" y="1278"/>
                    <a:pt x="153" y="1279"/>
                  </a:cubicBezTo>
                  <a:cubicBezTo>
                    <a:pt x="154" y="1279"/>
                    <a:pt x="155" y="1279"/>
                    <a:pt x="155" y="1278"/>
                  </a:cubicBezTo>
                  <a:cubicBezTo>
                    <a:pt x="160" y="1269"/>
                    <a:pt x="160" y="1262"/>
                    <a:pt x="160" y="1255"/>
                  </a:cubicBezTo>
                  <a:cubicBezTo>
                    <a:pt x="160" y="1252"/>
                    <a:pt x="159" y="1248"/>
                    <a:pt x="160" y="1244"/>
                  </a:cubicBezTo>
                  <a:cubicBezTo>
                    <a:pt x="161" y="1239"/>
                    <a:pt x="163" y="1233"/>
                    <a:pt x="165" y="1228"/>
                  </a:cubicBezTo>
                  <a:cubicBezTo>
                    <a:pt x="167" y="1222"/>
                    <a:pt x="170" y="1216"/>
                    <a:pt x="170" y="1208"/>
                  </a:cubicBezTo>
                  <a:cubicBezTo>
                    <a:pt x="170" y="1205"/>
                    <a:pt x="173" y="1196"/>
                    <a:pt x="175" y="1188"/>
                  </a:cubicBezTo>
                  <a:cubicBezTo>
                    <a:pt x="179" y="1176"/>
                    <a:pt x="179" y="1176"/>
                    <a:pt x="179" y="1176"/>
                  </a:cubicBezTo>
                  <a:cubicBezTo>
                    <a:pt x="181" y="1167"/>
                    <a:pt x="180" y="1152"/>
                    <a:pt x="178" y="1138"/>
                  </a:cubicBezTo>
                  <a:cubicBezTo>
                    <a:pt x="178" y="1134"/>
                    <a:pt x="178" y="1131"/>
                    <a:pt x="177" y="1128"/>
                  </a:cubicBezTo>
                  <a:cubicBezTo>
                    <a:pt x="181" y="1142"/>
                    <a:pt x="181" y="1142"/>
                    <a:pt x="181" y="1142"/>
                  </a:cubicBezTo>
                  <a:cubicBezTo>
                    <a:pt x="189" y="1182"/>
                    <a:pt x="189" y="1184"/>
                    <a:pt x="188" y="1209"/>
                  </a:cubicBezTo>
                  <a:cubicBezTo>
                    <a:pt x="187" y="1223"/>
                    <a:pt x="187" y="1223"/>
                    <a:pt x="187" y="1223"/>
                  </a:cubicBezTo>
                  <a:cubicBezTo>
                    <a:pt x="187" y="1239"/>
                    <a:pt x="187" y="1239"/>
                    <a:pt x="187" y="1239"/>
                  </a:cubicBezTo>
                  <a:cubicBezTo>
                    <a:pt x="186" y="1263"/>
                    <a:pt x="182" y="1296"/>
                    <a:pt x="177" y="1328"/>
                  </a:cubicBezTo>
                  <a:cubicBezTo>
                    <a:pt x="174" y="1355"/>
                    <a:pt x="171" y="1380"/>
                    <a:pt x="170" y="1396"/>
                  </a:cubicBezTo>
                  <a:cubicBezTo>
                    <a:pt x="169" y="1407"/>
                    <a:pt x="170" y="1421"/>
                    <a:pt x="172" y="1436"/>
                  </a:cubicBezTo>
                  <a:cubicBezTo>
                    <a:pt x="166" y="1406"/>
                    <a:pt x="159" y="1374"/>
                    <a:pt x="154" y="1342"/>
                  </a:cubicBezTo>
                  <a:cubicBezTo>
                    <a:pt x="143" y="1266"/>
                    <a:pt x="140" y="1144"/>
                    <a:pt x="138" y="1077"/>
                  </a:cubicBezTo>
                  <a:cubicBezTo>
                    <a:pt x="138" y="1038"/>
                    <a:pt x="130" y="991"/>
                    <a:pt x="123" y="946"/>
                  </a:cubicBezTo>
                  <a:cubicBezTo>
                    <a:pt x="117" y="907"/>
                    <a:pt x="111" y="840"/>
                    <a:pt x="111" y="839"/>
                  </a:cubicBezTo>
                  <a:cubicBezTo>
                    <a:pt x="111" y="811"/>
                    <a:pt x="107" y="780"/>
                    <a:pt x="102" y="744"/>
                  </a:cubicBezTo>
                  <a:cubicBezTo>
                    <a:pt x="97" y="702"/>
                    <a:pt x="91" y="653"/>
                    <a:pt x="89" y="596"/>
                  </a:cubicBezTo>
                  <a:cubicBezTo>
                    <a:pt x="86" y="536"/>
                    <a:pt x="89" y="501"/>
                    <a:pt x="92" y="471"/>
                  </a:cubicBezTo>
                  <a:cubicBezTo>
                    <a:pt x="93" y="474"/>
                    <a:pt x="93" y="477"/>
                    <a:pt x="94" y="479"/>
                  </a:cubicBezTo>
                  <a:cubicBezTo>
                    <a:pt x="96" y="490"/>
                    <a:pt x="96" y="514"/>
                    <a:pt x="97" y="515"/>
                  </a:cubicBezTo>
                  <a:close/>
                  <a:moveTo>
                    <a:pt x="203" y="232"/>
                  </a:moveTo>
                  <a:cubicBezTo>
                    <a:pt x="201" y="238"/>
                    <a:pt x="196" y="244"/>
                    <a:pt x="192" y="251"/>
                  </a:cubicBezTo>
                  <a:cubicBezTo>
                    <a:pt x="187" y="259"/>
                    <a:pt x="182" y="267"/>
                    <a:pt x="178" y="275"/>
                  </a:cubicBezTo>
                  <a:cubicBezTo>
                    <a:pt x="179" y="267"/>
                    <a:pt x="180" y="259"/>
                    <a:pt x="181" y="251"/>
                  </a:cubicBezTo>
                  <a:cubicBezTo>
                    <a:pt x="188" y="245"/>
                    <a:pt x="196" y="238"/>
                    <a:pt x="203" y="232"/>
                  </a:cubicBezTo>
                  <a:close/>
                  <a:moveTo>
                    <a:pt x="179" y="246"/>
                  </a:moveTo>
                  <a:cubicBezTo>
                    <a:pt x="179" y="247"/>
                    <a:pt x="178" y="249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4" y="255"/>
                    <a:pt x="170" y="259"/>
                    <a:pt x="167" y="263"/>
                  </a:cubicBezTo>
                  <a:cubicBezTo>
                    <a:pt x="170" y="248"/>
                    <a:pt x="174" y="236"/>
                    <a:pt x="184" y="224"/>
                  </a:cubicBezTo>
                  <a:cubicBezTo>
                    <a:pt x="182" y="231"/>
                    <a:pt x="181" y="238"/>
                    <a:pt x="179" y="246"/>
                  </a:cubicBezTo>
                  <a:close/>
                  <a:moveTo>
                    <a:pt x="164" y="274"/>
                  </a:moveTo>
                  <a:cubicBezTo>
                    <a:pt x="165" y="272"/>
                    <a:pt x="165" y="272"/>
                    <a:pt x="165" y="272"/>
                  </a:cubicBezTo>
                  <a:cubicBezTo>
                    <a:pt x="165" y="272"/>
                    <a:pt x="166" y="271"/>
                    <a:pt x="166" y="270"/>
                  </a:cubicBezTo>
                  <a:cubicBezTo>
                    <a:pt x="167" y="269"/>
                    <a:pt x="178" y="257"/>
                    <a:pt x="177" y="258"/>
                  </a:cubicBezTo>
                  <a:cubicBezTo>
                    <a:pt x="176" y="267"/>
                    <a:pt x="175" y="277"/>
                    <a:pt x="174" y="286"/>
                  </a:cubicBezTo>
                  <a:cubicBezTo>
                    <a:pt x="174" y="287"/>
                    <a:pt x="164" y="297"/>
                    <a:pt x="160" y="301"/>
                  </a:cubicBezTo>
                  <a:cubicBezTo>
                    <a:pt x="160" y="301"/>
                    <a:pt x="163" y="282"/>
                    <a:pt x="164" y="274"/>
                  </a:cubicBezTo>
                  <a:close/>
                  <a:moveTo>
                    <a:pt x="154" y="304"/>
                  </a:moveTo>
                  <a:cubicBezTo>
                    <a:pt x="154" y="304"/>
                    <a:pt x="149" y="310"/>
                    <a:pt x="141" y="319"/>
                  </a:cubicBezTo>
                  <a:cubicBezTo>
                    <a:pt x="132" y="329"/>
                    <a:pt x="124" y="341"/>
                    <a:pt x="124" y="341"/>
                  </a:cubicBezTo>
                  <a:cubicBezTo>
                    <a:pt x="135" y="318"/>
                    <a:pt x="145" y="298"/>
                    <a:pt x="158" y="279"/>
                  </a:cubicBezTo>
                  <a:cubicBezTo>
                    <a:pt x="157" y="288"/>
                    <a:pt x="155" y="296"/>
                    <a:pt x="154" y="304"/>
                  </a:cubicBezTo>
                  <a:close/>
                  <a:moveTo>
                    <a:pt x="196" y="209"/>
                  </a:moveTo>
                  <a:cubicBezTo>
                    <a:pt x="192" y="216"/>
                    <a:pt x="189" y="223"/>
                    <a:pt x="185" y="230"/>
                  </a:cubicBezTo>
                  <a:cubicBezTo>
                    <a:pt x="186" y="227"/>
                    <a:pt x="187" y="223"/>
                    <a:pt x="188" y="220"/>
                  </a:cubicBezTo>
                  <a:cubicBezTo>
                    <a:pt x="189" y="217"/>
                    <a:pt x="192" y="214"/>
                    <a:pt x="196" y="209"/>
                  </a:cubicBezTo>
                  <a:close/>
                  <a:moveTo>
                    <a:pt x="185" y="218"/>
                  </a:moveTo>
                  <a:cubicBezTo>
                    <a:pt x="178" y="225"/>
                    <a:pt x="173" y="234"/>
                    <a:pt x="170" y="242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3" y="223"/>
                    <a:pt x="173" y="217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9" y="199"/>
                    <a:pt x="185" y="186"/>
                    <a:pt x="197" y="177"/>
                  </a:cubicBezTo>
                  <a:cubicBezTo>
                    <a:pt x="194" y="185"/>
                    <a:pt x="189" y="200"/>
                    <a:pt x="185" y="218"/>
                  </a:cubicBezTo>
                  <a:close/>
                  <a:moveTo>
                    <a:pt x="181" y="179"/>
                  </a:moveTo>
                  <a:cubicBezTo>
                    <a:pt x="186" y="176"/>
                    <a:pt x="191" y="175"/>
                    <a:pt x="195" y="174"/>
                  </a:cubicBezTo>
                  <a:cubicBezTo>
                    <a:pt x="185" y="182"/>
                    <a:pt x="179" y="193"/>
                    <a:pt x="175" y="202"/>
                  </a:cubicBezTo>
                  <a:cubicBezTo>
                    <a:pt x="176" y="195"/>
                    <a:pt x="176" y="188"/>
                    <a:pt x="178" y="181"/>
                  </a:cubicBezTo>
                  <a:cubicBezTo>
                    <a:pt x="179" y="180"/>
                    <a:pt x="180" y="179"/>
                    <a:pt x="181" y="179"/>
                  </a:cubicBezTo>
                  <a:close/>
                  <a:moveTo>
                    <a:pt x="188" y="138"/>
                  </a:moveTo>
                  <a:cubicBezTo>
                    <a:pt x="188" y="138"/>
                    <a:pt x="193" y="136"/>
                    <a:pt x="195" y="135"/>
                  </a:cubicBezTo>
                  <a:cubicBezTo>
                    <a:pt x="190" y="140"/>
                    <a:pt x="186" y="147"/>
                    <a:pt x="182" y="153"/>
                  </a:cubicBezTo>
                  <a:cubicBezTo>
                    <a:pt x="183" y="148"/>
                    <a:pt x="184" y="143"/>
                    <a:pt x="185" y="139"/>
                  </a:cubicBezTo>
                  <a:lnTo>
                    <a:pt x="188" y="138"/>
                  </a:lnTo>
                  <a:close/>
                  <a:moveTo>
                    <a:pt x="167" y="124"/>
                  </a:moveTo>
                  <a:cubicBezTo>
                    <a:pt x="178" y="115"/>
                    <a:pt x="187" y="107"/>
                    <a:pt x="195" y="102"/>
                  </a:cubicBezTo>
                  <a:cubicBezTo>
                    <a:pt x="190" y="110"/>
                    <a:pt x="186" y="123"/>
                    <a:pt x="183" y="137"/>
                  </a:cubicBezTo>
                  <a:cubicBezTo>
                    <a:pt x="175" y="140"/>
                    <a:pt x="157" y="147"/>
                    <a:pt x="157" y="147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60" y="137"/>
                    <a:pt x="164" y="128"/>
                    <a:pt x="167" y="124"/>
                  </a:cubicBezTo>
                  <a:close/>
                  <a:moveTo>
                    <a:pt x="112" y="175"/>
                  </a:moveTo>
                  <a:cubicBezTo>
                    <a:pt x="110" y="177"/>
                    <a:pt x="107" y="180"/>
                    <a:pt x="106" y="183"/>
                  </a:cubicBezTo>
                  <a:cubicBezTo>
                    <a:pt x="105" y="183"/>
                    <a:pt x="105" y="184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0"/>
                    <a:pt x="108" y="176"/>
                    <a:pt x="109" y="171"/>
                  </a:cubicBezTo>
                  <a:cubicBezTo>
                    <a:pt x="111" y="163"/>
                    <a:pt x="113" y="155"/>
                    <a:pt x="117" y="148"/>
                  </a:cubicBezTo>
                  <a:cubicBezTo>
                    <a:pt x="123" y="138"/>
                    <a:pt x="130" y="131"/>
                    <a:pt x="138" y="123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1"/>
                    <a:pt x="141" y="121"/>
                    <a:pt x="140" y="122"/>
                  </a:cubicBezTo>
                  <a:cubicBezTo>
                    <a:pt x="135" y="131"/>
                    <a:pt x="130" y="141"/>
                    <a:pt x="134" y="151"/>
                  </a:cubicBezTo>
                  <a:cubicBezTo>
                    <a:pt x="126" y="158"/>
                    <a:pt x="119" y="166"/>
                    <a:pt x="112" y="175"/>
                  </a:cubicBezTo>
                  <a:close/>
                  <a:moveTo>
                    <a:pt x="148" y="151"/>
                  </a:moveTo>
                  <a:cubicBezTo>
                    <a:pt x="142" y="155"/>
                    <a:pt x="133" y="160"/>
                    <a:pt x="124" y="165"/>
                  </a:cubicBezTo>
                  <a:cubicBezTo>
                    <a:pt x="136" y="152"/>
                    <a:pt x="149" y="140"/>
                    <a:pt x="160" y="129"/>
                  </a:cubicBezTo>
                  <a:cubicBezTo>
                    <a:pt x="158" y="135"/>
                    <a:pt x="155" y="142"/>
                    <a:pt x="153" y="149"/>
                  </a:cubicBezTo>
                  <a:lnTo>
                    <a:pt x="148" y="151"/>
                  </a:lnTo>
                  <a:close/>
                  <a:moveTo>
                    <a:pt x="137" y="214"/>
                  </a:moveTo>
                  <a:cubicBezTo>
                    <a:pt x="143" y="194"/>
                    <a:pt x="150" y="169"/>
                    <a:pt x="157" y="150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0" y="149"/>
                    <a:pt x="178" y="158"/>
                    <a:pt x="177" y="167"/>
                  </a:cubicBezTo>
                  <a:cubicBezTo>
                    <a:pt x="176" y="169"/>
                    <a:pt x="176" y="171"/>
                    <a:pt x="175" y="173"/>
                  </a:cubicBezTo>
                  <a:cubicBezTo>
                    <a:pt x="175" y="173"/>
                    <a:pt x="175" y="173"/>
                    <a:pt x="176" y="174"/>
                  </a:cubicBezTo>
                  <a:cubicBezTo>
                    <a:pt x="175" y="176"/>
                    <a:pt x="175" y="177"/>
                    <a:pt x="175" y="179"/>
                  </a:cubicBezTo>
                  <a:cubicBezTo>
                    <a:pt x="173" y="180"/>
                    <a:pt x="172" y="181"/>
                    <a:pt x="172" y="182"/>
                  </a:cubicBezTo>
                  <a:cubicBezTo>
                    <a:pt x="160" y="189"/>
                    <a:pt x="144" y="208"/>
                    <a:pt x="135" y="221"/>
                  </a:cubicBezTo>
                  <a:lnTo>
                    <a:pt x="137" y="214"/>
                  </a:lnTo>
                  <a:close/>
                  <a:moveTo>
                    <a:pt x="135" y="234"/>
                  </a:moveTo>
                  <a:cubicBezTo>
                    <a:pt x="135" y="232"/>
                    <a:pt x="160" y="193"/>
                    <a:pt x="174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1" y="207"/>
                    <a:pt x="160" y="264"/>
                    <a:pt x="160" y="266"/>
                  </a:cubicBezTo>
                  <a:cubicBezTo>
                    <a:pt x="138" y="295"/>
                    <a:pt x="115" y="335"/>
                    <a:pt x="101" y="373"/>
                  </a:cubicBezTo>
                  <a:cubicBezTo>
                    <a:pt x="106" y="330"/>
                    <a:pt x="115" y="278"/>
                    <a:pt x="135" y="234"/>
                  </a:cubicBezTo>
                  <a:close/>
                  <a:moveTo>
                    <a:pt x="149" y="349"/>
                  </a:moveTo>
                  <a:cubicBezTo>
                    <a:pt x="129" y="372"/>
                    <a:pt x="110" y="393"/>
                    <a:pt x="98" y="420"/>
                  </a:cubicBezTo>
                  <a:cubicBezTo>
                    <a:pt x="98" y="418"/>
                    <a:pt x="98" y="417"/>
                    <a:pt x="98" y="415"/>
                  </a:cubicBezTo>
                  <a:cubicBezTo>
                    <a:pt x="101" y="399"/>
                    <a:pt x="107" y="381"/>
                    <a:pt x="114" y="362"/>
                  </a:cubicBezTo>
                  <a:cubicBezTo>
                    <a:pt x="126" y="342"/>
                    <a:pt x="139" y="327"/>
                    <a:pt x="154" y="311"/>
                  </a:cubicBezTo>
                  <a:cubicBezTo>
                    <a:pt x="152" y="325"/>
                    <a:pt x="150" y="338"/>
                    <a:pt x="149" y="349"/>
                  </a:cubicBezTo>
                  <a:close/>
                  <a:moveTo>
                    <a:pt x="191" y="284"/>
                  </a:moveTo>
                  <a:cubicBezTo>
                    <a:pt x="188" y="289"/>
                    <a:pt x="185" y="293"/>
                    <a:pt x="182" y="300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177" y="312"/>
                    <a:pt x="177" y="315"/>
                    <a:pt x="173" y="320"/>
                  </a:cubicBezTo>
                  <a:cubicBezTo>
                    <a:pt x="173" y="320"/>
                    <a:pt x="173" y="321"/>
                    <a:pt x="173" y="321"/>
                  </a:cubicBezTo>
                  <a:cubicBezTo>
                    <a:pt x="167" y="328"/>
                    <a:pt x="162" y="334"/>
                    <a:pt x="156" y="341"/>
                  </a:cubicBezTo>
                  <a:cubicBezTo>
                    <a:pt x="157" y="330"/>
                    <a:pt x="158" y="319"/>
                    <a:pt x="160" y="305"/>
                  </a:cubicBezTo>
                  <a:cubicBezTo>
                    <a:pt x="166" y="300"/>
                    <a:pt x="170" y="295"/>
                    <a:pt x="176" y="290"/>
                  </a:cubicBezTo>
                  <a:cubicBezTo>
                    <a:pt x="176" y="290"/>
                    <a:pt x="176" y="290"/>
                    <a:pt x="176" y="290"/>
                  </a:cubicBezTo>
                  <a:cubicBezTo>
                    <a:pt x="176" y="290"/>
                    <a:pt x="177" y="290"/>
                    <a:pt x="177" y="290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78" y="290"/>
                    <a:pt x="178" y="289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6" y="282"/>
                    <a:pt x="191" y="279"/>
                    <a:pt x="198" y="271"/>
                  </a:cubicBezTo>
                  <a:cubicBezTo>
                    <a:pt x="196" y="277"/>
                    <a:pt x="194" y="280"/>
                    <a:pt x="191" y="284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539">
              <a:extLst>
                <a:ext uri="{FF2B5EF4-FFF2-40B4-BE49-F238E27FC236}">
                  <a16:creationId xmlns:a16="http://schemas.microsoft.com/office/drawing/2014/main" id="{499761DB-8E0A-FBF7-C013-3075EC8B3AB9}"/>
                </a:ext>
              </a:extLst>
            </p:cNvPr>
            <p:cNvSpPr/>
            <p:nvPr>
              <p:custDataLst>
                <p:tags r:id="rId558"/>
              </p:custDataLst>
            </p:nvPr>
          </p:nvSpPr>
          <p:spPr bwMode="auto">
            <a:xfrm>
              <a:off x="7598305" y="2392363"/>
              <a:ext cx="444500" cy="352425"/>
            </a:xfrm>
            <a:custGeom>
              <a:avLst/>
              <a:gdLst>
                <a:gd name="T0" fmla="*/ 7 w 210"/>
                <a:gd name="T1" fmla="*/ 1 h 167"/>
                <a:gd name="T2" fmla="*/ 244 w 210"/>
                <a:gd name="T3" fmla="*/ 98 h 167"/>
                <a:gd name="T4" fmla="*/ 496 w 210"/>
                <a:gd name="T5" fmla="*/ 286 h 167"/>
                <a:gd name="T6" fmla="*/ 471 w 210"/>
                <a:gd name="T7" fmla="*/ 350 h 167"/>
                <a:gd name="T8" fmla="*/ 347 w 210"/>
                <a:gd name="T9" fmla="*/ 391 h 167"/>
                <a:gd name="T10" fmla="*/ 343 w 210"/>
                <a:gd name="T11" fmla="*/ 386 h 167"/>
                <a:gd name="T12" fmla="*/ 347 w 210"/>
                <a:gd name="T13" fmla="*/ 383 h 167"/>
                <a:gd name="T14" fmla="*/ 468 w 210"/>
                <a:gd name="T15" fmla="*/ 344 h 167"/>
                <a:gd name="T16" fmla="*/ 489 w 210"/>
                <a:gd name="T17" fmla="*/ 286 h 167"/>
                <a:gd name="T18" fmla="*/ 241 w 210"/>
                <a:gd name="T19" fmla="*/ 106 h 167"/>
                <a:gd name="T20" fmla="*/ 1 w 210"/>
                <a:gd name="T21" fmla="*/ 7 h 167"/>
                <a:gd name="T22" fmla="*/ 1 w 210"/>
                <a:gd name="T23" fmla="*/ 1 h 167"/>
                <a:gd name="T24" fmla="*/ 7 w 210"/>
                <a:gd name="T25" fmla="*/ 1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0" h="167">
                  <a:moveTo>
                    <a:pt x="3" y="1"/>
                  </a:moveTo>
                  <a:cubicBezTo>
                    <a:pt x="19" y="20"/>
                    <a:pt x="60" y="30"/>
                    <a:pt x="103" y="42"/>
                  </a:cubicBezTo>
                  <a:cubicBezTo>
                    <a:pt x="172" y="60"/>
                    <a:pt x="208" y="87"/>
                    <a:pt x="209" y="122"/>
                  </a:cubicBezTo>
                  <a:cubicBezTo>
                    <a:pt x="210" y="133"/>
                    <a:pt x="206" y="142"/>
                    <a:pt x="199" y="149"/>
                  </a:cubicBezTo>
                  <a:cubicBezTo>
                    <a:pt x="182" y="167"/>
                    <a:pt x="148" y="166"/>
                    <a:pt x="146" y="166"/>
                  </a:cubicBezTo>
                  <a:cubicBezTo>
                    <a:pt x="146" y="166"/>
                    <a:pt x="145" y="165"/>
                    <a:pt x="145" y="164"/>
                  </a:cubicBezTo>
                  <a:cubicBezTo>
                    <a:pt x="145" y="164"/>
                    <a:pt x="146" y="163"/>
                    <a:pt x="146" y="163"/>
                  </a:cubicBezTo>
                  <a:cubicBezTo>
                    <a:pt x="147" y="163"/>
                    <a:pt x="180" y="164"/>
                    <a:pt x="197" y="147"/>
                  </a:cubicBezTo>
                  <a:cubicBezTo>
                    <a:pt x="203" y="140"/>
                    <a:pt x="207" y="132"/>
                    <a:pt x="206" y="122"/>
                  </a:cubicBezTo>
                  <a:cubicBezTo>
                    <a:pt x="205" y="89"/>
                    <a:pt x="170" y="63"/>
                    <a:pt x="102" y="45"/>
                  </a:cubicBezTo>
                  <a:cubicBezTo>
                    <a:pt x="59" y="33"/>
                    <a:pt x="17" y="22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9" name="Freeform 540">
              <a:extLst>
                <a:ext uri="{FF2B5EF4-FFF2-40B4-BE49-F238E27FC236}">
                  <a16:creationId xmlns:a16="http://schemas.microsoft.com/office/drawing/2014/main" id="{78F52A53-8179-7835-C93A-BF9D2FF6BFF5}"/>
                </a:ext>
              </a:extLst>
            </p:cNvPr>
            <p:cNvSpPr/>
            <p:nvPr>
              <p:custDataLst>
                <p:tags r:id="rId559"/>
              </p:custDataLst>
            </p:nvPr>
          </p:nvSpPr>
          <p:spPr bwMode="auto">
            <a:xfrm>
              <a:off x="7599893" y="2482850"/>
              <a:ext cx="427038" cy="342900"/>
            </a:xfrm>
            <a:custGeom>
              <a:avLst/>
              <a:gdLst>
                <a:gd name="T0" fmla="*/ 7 w 202"/>
                <a:gd name="T1" fmla="*/ 1 h 162"/>
                <a:gd name="T2" fmla="*/ 241 w 202"/>
                <a:gd name="T3" fmla="*/ 97 h 162"/>
                <a:gd name="T4" fmla="*/ 477 w 202"/>
                <a:gd name="T5" fmla="*/ 277 h 162"/>
                <a:gd name="T6" fmla="*/ 454 w 202"/>
                <a:gd name="T7" fmla="*/ 341 h 162"/>
                <a:gd name="T8" fmla="*/ 321 w 202"/>
                <a:gd name="T9" fmla="*/ 379 h 162"/>
                <a:gd name="T10" fmla="*/ 320 w 202"/>
                <a:gd name="T11" fmla="*/ 377 h 162"/>
                <a:gd name="T12" fmla="*/ 321 w 202"/>
                <a:gd name="T13" fmla="*/ 372 h 162"/>
                <a:gd name="T14" fmla="*/ 449 w 202"/>
                <a:gd name="T15" fmla="*/ 336 h 162"/>
                <a:gd name="T16" fmla="*/ 470 w 202"/>
                <a:gd name="T17" fmla="*/ 279 h 162"/>
                <a:gd name="T18" fmla="*/ 240 w 202"/>
                <a:gd name="T19" fmla="*/ 105 h 162"/>
                <a:gd name="T20" fmla="*/ 1 w 202"/>
                <a:gd name="T21" fmla="*/ 5 h 162"/>
                <a:gd name="T22" fmla="*/ 1 w 202"/>
                <a:gd name="T23" fmla="*/ 0 h 162"/>
                <a:gd name="T24" fmla="*/ 7 w 202"/>
                <a:gd name="T25" fmla="*/ 1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162">
                  <a:moveTo>
                    <a:pt x="3" y="1"/>
                  </a:moveTo>
                  <a:cubicBezTo>
                    <a:pt x="19" y="19"/>
                    <a:pt x="59" y="30"/>
                    <a:pt x="102" y="41"/>
                  </a:cubicBezTo>
                  <a:cubicBezTo>
                    <a:pt x="150" y="54"/>
                    <a:pt x="200" y="73"/>
                    <a:pt x="202" y="117"/>
                  </a:cubicBezTo>
                  <a:cubicBezTo>
                    <a:pt x="202" y="128"/>
                    <a:pt x="199" y="137"/>
                    <a:pt x="192" y="144"/>
                  </a:cubicBezTo>
                  <a:cubicBezTo>
                    <a:pt x="173" y="162"/>
                    <a:pt x="138" y="160"/>
                    <a:pt x="136" y="160"/>
                  </a:cubicBezTo>
                  <a:cubicBezTo>
                    <a:pt x="135" y="160"/>
                    <a:pt x="135" y="160"/>
                    <a:pt x="135" y="159"/>
                  </a:cubicBezTo>
                  <a:cubicBezTo>
                    <a:pt x="135" y="158"/>
                    <a:pt x="135" y="157"/>
                    <a:pt x="136" y="157"/>
                  </a:cubicBezTo>
                  <a:cubicBezTo>
                    <a:pt x="137" y="157"/>
                    <a:pt x="172" y="159"/>
                    <a:pt x="190" y="142"/>
                  </a:cubicBezTo>
                  <a:cubicBezTo>
                    <a:pt x="196" y="135"/>
                    <a:pt x="199" y="127"/>
                    <a:pt x="199" y="118"/>
                  </a:cubicBezTo>
                  <a:cubicBezTo>
                    <a:pt x="197" y="75"/>
                    <a:pt x="149" y="57"/>
                    <a:pt x="101" y="44"/>
                  </a:cubicBezTo>
                  <a:cubicBezTo>
                    <a:pt x="58" y="33"/>
                    <a:pt x="18" y="22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541">
              <a:extLst>
                <a:ext uri="{FF2B5EF4-FFF2-40B4-BE49-F238E27FC236}">
                  <a16:creationId xmlns:a16="http://schemas.microsoft.com/office/drawing/2014/main" id="{87E5300C-AA24-4AA2-0E99-98FAE6BCF2C6}"/>
                </a:ext>
              </a:extLst>
            </p:cNvPr>
            <p:cNvSpPr/>
            <p:nvPr>
              <p:custDataLst>
                <p:tags r:id="rId560"/>
              </p:custDataLst>
            </p:nvPr>
          </p:nvSpPr>
          <p:spPr bwMode="auto">
            <a:xfrm>
              <a:off x="7607830" y="2566988"/>
              <a:ext cx="403225" cy="338137"/>
            </a:xfrm>
            <a:custGeom>
              <a:avLst/>
              <a:gdLst>
                <a:gd name="T0" fmla="*/ 7 w 190"/>
                <a:gd name="T1" fmla="*/ 1 h 160"/>
                <a:gd name="T2" fmla="*/ 234 w 190"/>
                <a:gd name="T3" fmla="*/ 97 h 160"/>
                <a:gd name="T4" fmla="*/ 455 w 190"/>
                <a:gd name="T5" fmla="*/ 277 h 160"/>
                <a:gd name="T6" fmla="*/ 430 w 190"/>
                <a:gd name="T7" fmla="*/ 341 h 160"/>
                <a:gd name="T8" fmla="*/ 298 w 190"/>
                <a:gd name="T9" fmla="*/ 373 h 160"/>
                <a:gd name="T10" fmla="*/ 297 w 190"/>
                <a:gd name="T11" fmla="*/ 369 h 160"/>
                <a:gd name="T12" fmla="*/ 301 w 190"/>
                <a:gd name="T13" fmla="*/ 365 h 160"/>
                <a:gd name="T14" fmla="*/ 424 w 190"/>
                <a:gd name="T15" fmla="*/ 333 h 160"/>
                <a:gd name="T16" fmla="*/ 447 w 190"/>
                <a:gd name="T17" fmla="*/ 278 h 160"/>
                <a:gd name="T18" fmla="*/ 233 w 190"/>
                <a:gd name="T19" fmla="*/ 105 h 160"/>
                <a:gd name="T20" fmla="*/ 0 w 190"/>
                <a:gd name="T21" fmla="*/ 5 h 160"/>
                <a:gd name="T22" fmla="*/ 0 w 190"/>
                <a:gd name="T23" fmla="*/ 0 h 160"/>
                <a:gd name="T24" fmla="*/ 7 w 190"/>
                <a:gd name="T25" fmla="*/ 1 h 1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" h="160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40" y="52"/>
                    <a:pt x="188" y="71"/>
                    <a:pt x="190" y="117"/>
                  </a:cubicBezTo>
                  <a:cubicBezTo>
                    <a:pt x="190" y="128"/>
                    <a:pt x="187" y="137"/>
                    <a:pt x="180" y="144"/>
                  </a:cubicBezTo>
                  <a:cubicBezTo>
                    <a:pt x="162" y="160"/>
                    <a:pt x="127" y="158"/>
                    <a:pt x="125" y="158"/>
                  </a:cubicBezTo>
                  <a:cubicBezTo>
                    <a:pt x="125" y="158"/>
                    <a:pt x="124" y="157"/>
                    <a:pt x="124" y="156"/>
                  </a:cubicBezTo>
                  <a:cubicBezTo>
                    <a:pt x="124" y="155"/>
                    <a:pt x="125" y="155"/>
                    <a:pt x="126" y="155"/>
                  </a:cubicBezTo>
                  <a:cubicBezTo>
                    <a:pt x="126" y="155"/>
                    <a:pt x="161" y="157"/>
                    <a:pt x="177" y="141"/>
                  </a:cubicBezTo>
                  <a:cubicBezTo>
                    <a:pt x="184" y="135"/>
                    <a:pt x="187" y="127"/>
                    <a:pt x="187" y="118"/>
                  </a:cubicBezTo>
                  <a:cubicBezTo>
                    <a:pt x="185" y="74"/>
                    <a:pt x="141" y="56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542">
              <a:extLst>
                <a:ext uri="{FF2B5EF4-FFF2-40B4-BE49-F238E27FC236}">
                  <a16:creationId xmlns:a16="http://schemas.microsoft.com/office/drawing/2014/main" id="{981361DA-4C3D-43C1-9AB1-AB28658C72DE}"/>
                </a:ext>
              </a:extLst>
            </p:cNvPr>
            <p:cNvSpPr/>
            <p:nvPr>
              <p:custDataLst>
                <p:tags r:id="rId561"/>
              </p:custDataLst>
            </p:nvPr>
          </p:nvSpPr>
          <p:spPr bwMode="auto">
            <a:xfrm>
              <a:off x="7607830" y="2652713"/>
              <a:ext cx="387350" cy="282575"/>
            </a:xfrm>
            <a:custGeom>
              <a:avLst/>
              <a:gdLst>
                <a:gd name="T0" fmla="*/ 7 w 183"/>
                <a:gd name="T1" fmla="*/ 1 h 134"/>
                <a:gd name="T2" fmla="*/ 233 w 183"/>
                <a:gd name="T3" fmla="*/ 96 h 134"/>
                <a:gd name="T4" fmla="*/ 433 w 183"/>
                <a:gd name="T5" fmla="*/ 242 h 134"/>
                <a:gd name="T6" fmla="*/ 385 w 183"/>
                <a:gd name="T7" fmla="*/ 313 h 134"/>
                <a:gd name="T8" fmla="*/ 383 w 183"/>
                <a:gd name="T9" fmla="*/ 308 h 134"/>
                <a:gd name="T10" fmla="*/ 385 w 183"/>
                <a:gd name="T11" fmla="*/ 307 h 134"/>
                <a:gd name="T12" fmla="*/ 427 w 183"/>
                <a:gd name="T13" fmla="*/ 242 h 134"/>
                <a:gd name="T14" fmla="*/ 229 w 183"/>
                <a:gd name="T15" fmla="*/ 102 h 134"/>
                <a:gd name="T16" fmla="*/ 0 w 183"/>
                <a:gd name="T17" fmla="*/ 5 h 134"/>
                <a:gd name="T18" fmla="*/ 0 w 183"/>
                <a:gd name="T19" fmla="*/ 0 h 134"/>
                <a:gd name="T20" fmla="*/ 7 w 183"/>
                <a:gd name="T21" fmla="*/ 1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3" h="134">
                  <a:moveTo>
                    <a:pt x="3" y="1"/>
                  </a:moveTo>
                  <a:cubicBezTo>
                    <a:pt x="19" y="19"/>
                    <a:pt x="55" y="30"/>
                    <a:pt x="98" y="41"/>
                  </a:cubicBezTo>
                  <a:cubicBezTo>
                    <a:pt x="137" y="52"/>
                    <a:pt x="183" y="74"/>
                    <a:pt x="183" y="103"/>
                  </a:cubicBezTo>
                  <a:cubicBezTo>
                    <a:pt x="183" y="130"/>
                    <a:pt x="163" y="134"/>
                    <a:pt x="163" y="134"/>
                  </a:cubicBezTo>
                  <a:cubicBezTo>
                    <a:pt x="162" y="134"/>
                    <a:pt x="161" y="133"/>
                    <a:pt x="161" y="132"/>
                  </a:cubicBezTo>
                  <a:cubicBezTo>
                    <a:pt x="161" y="132"/>
                    <a:pt x="162" y="131"/>
                    <a:pt x="163" y="131"/>
                  </a:cubicBezTo>
                  <a:cubicBezTo>
                    <a:pt x="163" y="131"/>
                    <a:pt x="180" y="128"/>
                    <a:pt x="180" y="103"/>
                  </a:cubicBezTo>
                  <a:cubicBezTo>
                    <a:pt x="180" y="77"/>
                    <a:pt x="138" y="55"/>
                    <a:pt x="97" y="44"/>
                  </a:cubicBezTo>
                  <a:cubicBezTo>
                    <a:pt x="54" y="33"/>
                    <a:pt x="17" y="2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543">
              <a:extLst>
                <a:ext uri="{FF2B5EF4-FFF2-40B4-BE49-F238E27FC236}">
                  <a16:creationId xmlns:a16="http://schemas.microsoft.com/office/drawing/2014/main" id="{C9391BA2-9DED-5337-8B4D-3B4EB799DE1A}"/>
                </a:ext>
              </a:extLst>
            </p:cNvPr>
            <p:cNvSpPr/>
            <p:nvPr>
              <p:custDataLst>
                <p:tags r:id="rId562"/>
              </p:custDataLst>
            </p:nvPr>
          </p:nvSpPr>
          <p:spPr bwMode="auto">
            <a:xfrm>
              <a:off x="7590368" y="2303463"/>
              <a:ext cx="452438" cy="344487"/>
            </a:xfrm>
            <a:custGeom>
              <a:avLst/>
              <a:gdLst>
                <a:gd name="T0" fmla="*/ 7 w 213"/>
                <a:gd name="T1" fmla="*/ 1 h 163"/>
                <a:gd name="T2" fmla="*/ 185 w 213"/>
                <a:gd name="T3" fmla="*/ 76 h 163"/>
                <a:gd name="T4" fmla="*/ 254 w 213"/>
                <a:gd name="T5" fmla="*/ 91 h 163"/>
                <a:gd name="T6" fmla="*/ 508 w 213"/>
                <a:gd name="T7" fmla="*/ 278 h 163"/>
                <a:gd name="T8" fmla="*/ 483 w 213"/>
                <a:gd name="T9" fmla="*/ 342 h 163"/>
                <a:gd name="T10" fmla="*/ 356 w 213"/>
                <a:gd name="T11" fmla="*/ 385 h 163"/>
                <a:gd name="T12" fmla="*/ 355 w 213"/>
                <a:gd name="T13" fmla="*/ 379 h 163"/>
                <a:gd name="T14" fmla="*/ 356 w 213"/>
                <a:gd name="T15" fmla="*/ 378 h 163"/>
                <a:gd name="T16" fmla="*/ 480 w 213"/>
                <a:gd name="T17" fmla="*/ 337 h 163"/>
                <a:gd name="T18" fmla="*/ 502 w 213"/>
                <a:gd name="T19" fmla="*/ 280 h 163"/>
                <a:gd name="T20" fmla="*/ 250 w 213"/>
                <a:gd name="T21" fmla="*/ 97 h 163"/>
                <a:gd name="T22" fmla="*/ 182 w 213"/>
                <a:gd name="T23" fmla="*/ 84 h 163"/>
                <a:gd name="T24" fmla="*/ 1 w 213"/>
                <a:gd name="T25" fmla="*/ 7 h 163"/>
                <a:gd name="T26" fmla="*/ 1 w 213"/>
                <a:gd name="T27" fmla="*/ 1 h 163"/>
                <a:gd name="T28" fmla="*/ 7 w 213"/>
                <a:gd name="T29" fmla="*/ 1 h 1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3" h="163">
                  <a:moveTo>
                    <a:pt x="3" y="1"/>
                  </a:moveTo>
                  <a:cubicBezTo>
                    <a:pt x="20" y="25"/>
                    <a:pt x="48" y="26"/>
                    <a:pt x="77" y="32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75" y="57"/>
                    <a:pt x="211" y="84"/>
                    <a:pt x="212" y="118"/>
                  </a:cubicBezTo>
                  <a:cubicBezTo>
                    <a:pt x="213" y="129"/>
                    <a:pt x="209" y="138"/>
                    <a:pt x="202" y="145"/>
                  </a:cubicBezTo>
                  <a:cubicBezTo>
                    <a:pt x="185" y="163"/>
                    <a:pt x="151" y="163"/>
                    <a:pt x="149" y="163"/>
                  </a:cubicBezTo>
                  <a:cubicBezTo>
                    <a:pt x="149" y="163"/>
                    <a:pt x="148" y="162"/>
                    <a:pt x="148" y="161"/>
                  </a:cubicBezTo>
                  <a:cubicBezTo>
                    <a:pt x="148" y="160"/>
                    <a:pt x="149" y="160"/>
                    <a:pt x="149" y="160"/>
                  </a:cubicBezTo>
                  <a:cubicBezTo>
                    <a:pt x="150" y="160"/>
                    <a:pt x="183" y="160"/>
                    <a:pt x="200" y="143"/>
                  </a:cubicBezTo>
                  <a:cubicBezTo>
                    <a:pt x="206" y="137"/>
                    <a:pt x="210" y="129"/>
                    <a:pt x="209" y="119"/>
                  </a:cubicBezTo>
                  <a:cubicBezTo>
                    <a:pt x="208" y="85"/>
                    <a:pt x="173" y="59"/>
                    <a:pt x="105" y="41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47" y="28"/>
                    <a:pt x="19" y="27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544">
              <a:extLst>
                <a:ext uri="{FF2B5EF4-FFF2-40B4-BE49-F238E27FC236}">
                  <a16:creationId xmlns:a16="http://schemas.microsoft.com/office/drawing/2014/main" id="{5091D6B9-0C49-2C79-3FB4-22AFA7DEC756}"/>
                </a:ext>
              </a:extLst>
            </p:cNvPr>
            <p:cNvSpPr/>
            <p:nvPr>
              <p:custDataLst>
                <p:tags r:id="rId563"/>
              </p:custDataLst>
            </p:nvPr>
          </p:nvSpPr>
          <p:spPr bwMode="auto">
            <a:xfrm>
              <a:off x="7590368" y="2241550"/>
              <a:ext cx="449263" cy="319087"/>
            </a:xfrm>
            <a:custGeom>
              <a:avLst/>
              <a:gdLst>
                <a:gd name="T0" fmla="*/ 7 w 212"/>
                <a:gd name="T1" fmla="*/ 1 h 151"/>
                <a:gd name="T2" fmla="*/ 128 w 212"/>
                <a:gd name="T3" fmla="*/ 48 h 151"/>
                <a:gd name="T4" fmla="*/ 254 w 212"/>
                <a:gd name="T5" fmla="*/ 69 h 151"/>
                <a:gd name="T6" fmla="*/ 502 w 212"/>
                <a:gd name="T7" fmla="*/ 237 h 151"/>
                <a:gd name="T8" fmla="*/ 342 w 212"/>
                <a:gd name="T9" fmla="*/ 357 h 151"/>
                <a:gd name="T10" fmla="*/ 340 w 212"/>
                <a:gd name="T11" fmla="*/ 354 h 151"/>
                <a:gd name="T12" fmla="*/ 342 w 212"/>
                <a:gd name="T13" fmla="*/ 349 h 151"/>
                <a:gd name="T14" fmla="*/ 495 w 212"/>
                <a:gd name="T15" fmla="*/ 241 h 151"/>
                <a:gd name="T16" fmla="*/ 250 w 212"/>
                <a:gd name="T17" fmla="*/ 76 h 151"/>
                <a:gd name="T18" fmla="*/ 128 w 212"/>
                <a:gd name="T19" fmla="*/ 55 h 151"/>
                <a:gd name="T20" fmla="*/ 1 w 212"/>
                <a:gd name="T21" fmla="*/ 7 h 151"/>
                <a:gd name="T22" fmla="*/ 1 w 212"/>
                <a:gd name="T23" fmla="*/ 1 h 151"/>
                <a:gd name="T24" fmla="*/ 7 w 212"/>
                <a:gd name="T25" fmla="*/ 1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1" h="151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5"/>
                    <a:pt x="106" y="29"/>
                  </a:cubicBezTo>
                  <a:cubicBezTo>
                    <a:pt x="152" y="41"/>
                    <a:pt x="210" y="56"/>
                    <a:pt x="211" y="101"/>
                  </a:cubicBezTo>
                  <a:cubicBezTo>
                    <a:pt x="212" y="146"/>
                    <a:pt x="145" y="151"/>
                    <a:pt x="144" y="151"/>
                  </a:cubicBezTo>
                  <a:cubicBezTo>
                    <a:pt x="143" y="151"/>
                    <a:pt x="143" y="150"/>
                    <a:pt x="143" y="150"/>
                  </a:cubicBezTo>
                  <a:cubicBezTo>
                    <a:pt x="143" y="149"/>
                    <a:pt x="143" y="148"/>
                    <a:pt x="144" y="148"/>
                  </a:cubicBezTo>
                  <a:cubicBezTo>
                    <a:pt x="145" y="148"/>
                    <a:pt x="209" y="144"/>
                    <a:pt x="208" y="102"/>
                  </a:cubicBezTo>
                  <a:cubicBezTo>
                    <a:pt x="207" y="58"/>
                    <a:pt x="150" y="44"/>
                    <a:pt x="105" y="32"/>
                  </a:cubicBezTo>
                  <a:cubicBezTo>
                    <a:pt x="90" y="28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545">
              <a:extLst>
                <a:ext uri="{FF2B5EF4-FFF2-40B4-BE49-F238E27FC236}">
                  <a16:creationId xmlns:a16="http://schemas.microsoft.com/office/drawing/2014/main" id="{1ABD335E-1D1E-7B26-69F6-13823504752D}"/>
                </a:ext>
              </a:extLst>
            </p:cNvPr>
            <p:cNvSpPr/>
            <p:nvPr>
              <p:custDataLst>
                <p:tags r:id="rId564"/>
              </p:custDataLst>
            </p:nvPr>
          </p:nvSpPr>
          <p:spPr bwMode="auto">
            <a:xfrm>
              <a:off x="7590368" y="2171700"/>
              <a:ext cx="441325" cy="303212"/>
            </a:xfrm>
            <a:custGeom>
              <a:avLst/>
              <a:gdLst>
                <a:gd name="T0" fmla="*/ 7 w 208"/>
                <a:gd name="T1" fmla="*/ 1 h 143"/>
                <a:gd name="T2" fmla="*/ 128 w 208"/>
                <a:gd name="T3" fmla="*/ 48 h 143"/>
                <a:gd name="T4" fmla="*/ 254 w 208"/>
                <a:gd name="T5" fmla="*/ 64 h 143"/>
                <a:gd name="T6" fmla="*/ 290 w 208"/>
                <a:gd name="T7" fmla="*/ 73 h 143"/>
                <a:gd name="T8" fmla="*/ 495 w 208"/>
                <a:gd name="T9" fmla="*/ 219 h 143"/>
                <a:gd name="T10" fmla="*/ 341 w 208"/>
                <a:gd name="T11" fmla="*/ 341 h 143"/>
                <a:gd name="T12" fmla="*/ 335 w 208"/>
                <a:gd name="T13" fmla="*/ 339 h 143"/>
                <a:gd name="T14" fmla="*/ 341 w 208"/>
                <a:gd name="T15" fmla="*/ 334 h 143"/>
                <a:gd name="T16" fmla="*/ 488 w 208"/>
                <a:gd name="T17" fmla="*/ 222 h 143"/>
                <a:gd name="T18" fmla="*/ 286 w 208"/>
                <a:gd name="T19" fmla="*/ 80 h 143"/>
                <a:gd name="T20" fmla="*/ 250 w 208"/>
                <a:gd name="T21" fmla="*/ 71 h 143"/>
                <a:gd name="T22" fmla="*/ 128 w 208"/>
                <a:gd name="T23" fmla="*/ 55 h 143"/>
                <a:gd name="T24" fmla="*/ 1 w 208"/>
                <a:gd name="T25" fmla="*/ 7 h 143"/>
                <a:gd name="T26" fmla="*/ 1 w 208"/>
                <a:gd name="T27" fmla="*/ 1 h 143"/>
                <a:gd name="T28" fmla="*/ 7 w 208"/>
                <a:gd name="T29" fmla="*/ 1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8" h="143">
                  <a:moveTo>
                    <a:pt x="3" y="1"/>
                  </a:moveTo>
                  <a:cubicBezTo>
                    <a:pt x="13" y="13"/>
                    <a:pt x="31" y="16"/>
                    <a:pt x="54" y="20"/>
                  </a:cubicBezTo>
                  <a:cubicBezTo>
                    <a:pt x="67" y="22"/>
                    <a:pt x="90" y="23"/>
                    <a:pt x="106" y="27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63" y="41"/>
                    <a:pt x="206" y="52"/>
                    <a:pt x="207" y="92"/>
                  </a:cubicBezTo>
                  <a:cubicBezTo>
                    <a:pt x="208" y="137"/>
                    <a:pt x="144" y="143"/>
                    <a:pt x="143" y="143"/>
                  </a:cubicBezTo>
                  <a:cubicBezTo>
                    <a:pt x="142" y="143"/>
                    <a:pt x="141" y="143"/>
                    <a:pt x="141" y="142"/>
                  </a:cubicBezTo>
                  <a:cubicBezTo>
                    <a:pt x="141" y="141"/>
                    <a:pt x="142" y="140"/>
                    <a:pt x="143" y="140"/>
                  </a:cubicBezTo>
                  <a:cubicBezTo>
                    <a:pt x="143" y="140"/>
                    <a:pt x="205" y="135"/>
                    <a:pt x="204" y="93"/>
                  </a:cubicBezTo>
                  <a:cubicBezTo>
                    <a:pt x="203" y="54"/>
                    <a:pt x="161" y="44"/>
                    <a:pt x="120" y="34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90" y="26"/>
                    <a:pt x="66" y="25"/>
                    <a:pt x="54" y="23"/>
                  </a:cubicBezTo>
                  <a:cubicBezTo>
                    <a:pt x="29" y="19"/>
                    <a:pt x="12" y="16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5" name="Freeform 546">
              <a:extLst>
                <a:ext uri="{FF2B5EF4-FFF2-40B4-BE49-F238E27FC236}">
                  <a16:creationId xmlns:a16="http://schemas.microsoft.com/office/drawing/2014/main" id="{F93436C2-53F6-BA82-93C1-AF73A75593BC}"/>
                </a:ext>
              </a:extLst>
            </p:cNvPr>
            <p:cNvSpPr/>
            <p:nvPr>
              <p:custDataLst>
                <p:tags r:id="rId565"/>
              </p:custDataLst>
            </p:nvPr>
          </p:nvSpPr>
          <p:spPr bwMode="auto">
            <a:xfrm>
              <a:off x="7595130" y="2706688"/>
              <a:ext cx="355600" cy="274637"/>
            </a:xfrm>
            <a:custGeom>
              <a:avLst/>
              <a:gdLst>
                <a:gd name="T0" fmla="*/ 9 w 168"/>
                <a:gd name="T1" fmla="*/ 1 h 130"/>
                <a:gd name="T2" fmla="*/ 113 w 168"/>
                <a:gd name="T3" fmla="*/ 71 h 130"/>
                <a:gd name="T4" fmla="*/ 220 w 168"/>
                <a:gd name="T5" fmla="*/ 112 h 130"/>
                <a:gd name="T6" fmla="*/ 393 w 168"/>
                <a:gd name="T7" fmla="*/ 241 h 130"/>
                <a:gd name="T8" fmla="*/ 391 w 168"/>
                <a:gd name="T9" fmla="*/ 283 h 130"/>
                <a:gd name="T10" fmla="*/ 368 w 168"/>
                <a:gd name="T11" fmla="*/ 299 h 130"/>
                <a:gd name="T12" fmla="*/ 283 w 168"/>
                <a:gd name="T13" fmla="*/ 271 h 130"/>
                <a:gd name="T14" fmla="*/ 279 w 168"/>
                <a:gd name="T15" fmla="*/ 266 h 130"/>
                <a:gd name="T16" fmla="*/ 284 w 168"/>
                <a:gd name="T17" fmla="*/ 263 h 130"/>
                <a:gd name="T18" fmla="*/ 364 w 168"/>
                <a:gd name="T19" fmla="*/ 293 h 130"/>
                <a:gd name="T20" fmla="*/ 384 w 168"/>
                <a:gd name="T21" fmla="*/ 278 h 130"/>
                <a:gd name="T22" fmla="*/ 385 w 168"/>
                <a:gd name="T23" fmla="*/ 242 h 130"/>
                <a:gd name="T24" fmla="*/ 219 w 168"/>
                <a:gd name="T25" fmla="*/ 118 h 130"/>
                <a:gd name="T26" fmla="*/ 112 w 168"/>
                <a:gd name="T27" fmla="*/ 76 h 130"/>
                <a:gd name="T28" fmla="*/ 1 w 168"/>
                <a:gd name="T29" fmla="*/ 5 h 130"/>
                <a:gd name="T30" fmla="*/ 5 w 168"/>
                <a:gd name="T31" fmla="*/ 0 h 130"/>
                <a:gd name="T32" fmla="*/ 9 w 168"/>
                <a:gd name="T33" fmla="*/ 1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130">
                  <a:moveTo>
                    <a:pt x="4" y="1"/>
                  </a:moveTo>
                  <a:cubicBezTo>
                    <a:pt x="9" y="16"/>
                    <a:pt x="23" y="21"/>
                    <a:pt x="48" y="30"/>
                  </a:cubicBezTo>
                  <a:cubicBezTo>
                    <a:pt x="60" y="34"/>
                    <a:pt x="75" y="39"/>
                    <a:pt x="93" y="47"/>
                  </a:cubicBezTo>
                  <a:cubicBezTo>
                    <a:pt x="134" y="64"/>
                    <a:pt x="160" y="84"/>
                    <a:pt x="166" y="102"/>
                  </a:cubicBezTo>
                  <a:cubicBezTo>
                    <a:pt x="168" y="109"/>
                    <a:pt x="168" y="114"/>
                    <a:pt x="165" y="120"/>
                  </a:cubicBezTo>
                  <a:cubicBezTo>
                    <a:pt x="162" y="124"/>
                    <a:pt x="159" y="126"/>
                    <a:pt x="155" y="127"/>
                  </a:cubicBezTo>
                  <a:cubicBezTo>
                    <a:pt x="140" y="130"/>
                    <a:pt x="119" y="115"/>
                    <a:pt x="119" y="115"/>
                  </a:cubicBezTo>
                  <a:cubicBezTo>
                    <a:pt x="118" y="114"/>
                    <a:pt x="118" y="113"/>
                    <a:pt x="118" y="113"/>
                  </a:cubicBezTo>
                  <a:cubicBezTo>
                    <a:pt x="119" y="112"/>
                    <a:pt x="120" y="112"/>
                    <a:pt x="120" y="112"/>
                  </a:cubicBezTo>
                  <a:cubicBezTo>
                    <a:pt x="121" y="112"/>
                    <a:pt x="141" y="127"/>
                    <a:pt x="154" y="124"/>
                  </a:cubicBezTo>
                  <a:cubicBezTo>
                    <a:pt x="158" y="123"/>
                    <a:pt x="160" y="121"/>
                    <a:pt x="162" y="118"/>
                  </a:cubicBezTo>
                  <a:cubicBezTo>
                    <a:pt x="165" y="114"/>
                    <a:pt x="165" y="109"/>
                    <a:pt x="163" y="103"/>
                  </a:cubicBezTo>
                  <a:cubicBezTo>
                    <a:pt x="157" y="86"/>
                    <a:pt x="132" y="66"/>
                    <a:pt x="92" y="50"/>
                  </a:cubicBezTo>
                  <a:cubicBezTo>
                    <a:pt x="74" y="42"/>
                    <a:pt x="59" y="37"/>
                    <a:pt x="47" y="32"/>
                  </a:cubicBezTo>
                  <a:cubicBezTo>
                    <a:pt x="21" y="23"/>
                    <a:pt x="6" y="18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47">
              <a:extLst>
                <a:ext uri="{FF2B5EF4-FFF2-40B4-BE49-F238E27FC236}">
                  <a16:creationId xmlns:a16="http://schemas.microsoft.com/office/drawing/2014/main" id="{EB85B962-C91C-D15B-7EBC-502751F1B8E2}"/>
                </a:ext>
              </a:extLst>
            </p:cNvPr>
            <p:cNvSpPr/>
            <p:nvPr>
              <p:custDataLst>
                <p:tags r:id="rId566"/>
              </p:custDataLst>
            </p:nvPr>
          </p:nvSpPr>
          <p:spPr bwMode="auto">
            <a:xfrm>
              <a:off x="7593543" y="2120900"/>
              <a:ext cx="407988" cy="255587"/>
            </a:xfrm>
            <a:custGeom>
              <a:avLst/>
              <a:gdLst>
                <a:gd name="T0" fmla="*/ 7 w 193"/>
                <a:gd name="T1" fmla="*/ 1 h 121"/>
                <a:gd name="T2" fmla="*/ 137 w 193"/>
                <a:gd name="T3" fmla="*/ 36 h 121"/>
                <a:gd name="T4" fmla="*/ 280 w 193"/>
                <a:gd name="T5" fmla="*/ 52 h 121"/>
                <a:gd name="T6" fmla="*/ 450 w 193"/>
                <a:gd name="T7" fmla="*/ 173 h 121"/>
                <a:gd name="T8" fmla="*/ 316 w 193"/>
                <a:gd name="T9" fmla="*/ 285 h 121"/>
                <a:gd name="T10" fmla="*/ 312 w 193"/>
                <a:gd name="T11" fmla="*/ 283 h 121"/>
                <a:gd name="T12" fmla="*/ 316 w 193"/>
                <a:gd name="T13" fmla="*/ 278 h 121"/>
                <a:gd name="T14" fmla="*/ 443 w 193"/>
                <a:gd name="T15" fmla="*/ 173 h 121"/>
                <a:gd name="T16" fmla="*/ 280 w 193"/>
                <a:gd name="T17" fmla="*/ 59 h 121"/>
                <a:gd name="T18" fmla="*/ 137 w 193"/>
                <a:gd name="T19" fmla="*/ 43 h 121"/>
                <a:gd name="T20" fmla="*/ 1 w 193"/>
                <a:gd name="T21" fmla="*/ 7 h 121"/>
                <a:gd name="T22" fmla="*/ 1 w 193"/>
                <a:gd name="T23" fmla="*/ 1 h 121"/>
                <a:gd name="T24" fmla="*/ 7 w 193"/>
                <a:gd name="T25" fmla="*/ 1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20">
                  <a:moveTo>
                    <a:pt x="3" y="1"/>
                  </a:moveTo>
                  <a:cubicBezTo>
                    <a:pt x="12" y="13"/>
                    <a:pt x="33" y="14"/>
                    <a:pt x="58" y="15"/>
                  </a:cubicBezTo>
                  <a:cubicBezTo>
                    <a:pt x="74" y="16"/>
                    <a:pt x="103" y="17"/>
                    <a:pt x="119" y="22"/>
                  </a:cubicBezTo>
                  <a:cubicBezTo>
                    <a:pt x="163" y="33"/>
                    <a:pt x="190" y="41"/>
                    <a:pt x="191" y="74"/>
                  </a:cubicBezTo>
                  <a:cubicBezTo>
                    <a:pt x="193" y="108"/>
                    <a:pt x="146" y="120"/>
                    <a:pt x="134" y="121"/>
                  </a:cubicBezTo>
                  <a:cubicBezTo>
                    <a:pt x="133" y="121"/>
                    <a:pt x="132" y="121"/>
                    <a:pt x="132" y="120"/>
                  </a:cubicBezTo>
                  <a:cubicBezTo>
                    <a:pt x="132" y="119"/>
                    <a:pt x="133" y="118"/>
                    <a:pt x="134" y="118"/>
                  </a:cubicBezTo>
                  <a:cubicBezTo>
                    <a:pt x="149" y="117"/>
                    <a:pt x="190" y="104"/>
                    <a:pt x="188" y="74"/>
                  </a:cubicBezTo>
                  <a:cubicBezTo>
                    <a:pt x="187" y="43"/>
                    <a:pt x="162" y="36"/>
                    <a:pt x="119" y="25"/>
                  </a:cubicBezTo>
                  <a:cubicBezTo>
                    <a:pt x="102" y="20"/>
                    <a:pt x="74" y="19"/>
                    <a:pt x="58" y="18"/>
                  </a:cubicBezTo>
                  <a:cubicBezTo>
                    <a:pt x="33" y="17"/>
                    <a:pt x="11" y="15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48">
              <a:extLst>
                <a:ext uri="{FF2B5EF4-FFF2-40B4-BE49-F238E27FC236}">
                  <a16:creationId xmlns:a16="http://schemas.microsoft.com/office/drawing/2014/main" id="{81F99522-2A51-B7F5-B8A3-E013CFB47CA0}"/>
                </a:ext>
              </a:extLst>
            </p:cNvPr>
            <p:cNvSpPr/>
            <p:nvPr>
              <p:custDataLst>
                <p:tags r:id="rId567"/>
              </p:custDataLst>
            </p:nvPr>
          </p:nvSpPr>
          <p:spPr bwMode="auto">
            <a:xfrm>
              <a:off x="7587193" y="2054225"/>
              <a:ext cx="368300" cy="233362"/>
            </a:xfrm>
            <a:custGeom>
              <a:avLst/>
              <a:gdLst>
                <a:gd name="T0" fmla="*/ 7 w 174"/>
                <a:gd name="T1" fmla="*/ 1 h 111"/>
                <a:gd name="T2" fmla="*/ 121 w 174"/>
                <a:gd name="T3" fmla="*/ 33 h 111"/>
                <a:gd name="T4" fmla="*/ 271 w 174"/>
                <a:gd name="T5" fmla="*/ 44 h 111"/>
                <a:gd name="T6" fmla="*/ 411 w 174"/>
                <a:gd name="T7" fmla="*/ 142 h 111"/>
                <a:gd name="T8" fmla="*/ 393 w 174"/>
                <a:gd name="T9" fmla="*/ 199 h 111"/>
                <a:gd name="T10" fmla="*/ 299 w 174"/>
                <a:gd name="T11" fmla="*/ 258 h 111"/>
                <a:gd name="T12" fmla="*/ 297 w 174"/>
                <a:gd name="T13" fmla="*/ 253 h 111"/>
                <a:gd name="T14" fmla="*/ 299 w 174"/>
                <a:gd name="T15" fmla="*/ 250 h 111"/>
                <a:gd name="T16" fmla="*/ 389 w 174"/>
                <a:gd name="T17" fmla="*/ 193 h 111"/>
                <a:gd name="T18" fmla="*/ 404 w 174"/>
                <a:gd name="T19" fmla="*/ 142 h 111"/>
                <a:gd name="T20" fmla="*/ 271 w 174"/>
                <a:gd name="T21" fmla="*/ 50 h 111"/>
                <a:gd name="T22" fmla="*/ 121 w 174"/>
                <a:gd name="T23" fmla="*/ 40 h 111"/>
                <a:gd name="T24" fmla="*/ 1 w 174"/>
                <a:gd name="T25" fmla="*/ 7 h 111"/>
                <a:gd name="T26" fmla="*/ 1 w 174"/>
                <a:gd name="T27" fmla="*/ 1 h 111"/>
                <a:gd name="T28" fmla="*/ 7 w 174"/>
                <a:gd name="T29" fmla="*/ 1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110">
                  <a:moveTo>
                    <a:pt x="3" y="1"/>
                  </a:moveTo>
                  <a:cubicBezTo>
                    <a:pt x="12" y="12"/>
                    <a:pt x="30" y="13"/>
                    <a:pt x="51" y="14"/>
                  </a:cubicBezTo>
                  <a:cubicBezTo>
                    <a:pt x="67" y="14"/>
                    <a:pt x="97" y="15"/>
                    <a:pt x="114" y="19"/>
                  </a:cubicBezTo>
                  <a:cubicBezTo>
                    <a:pt x="152" y="28"/>
                    <a:pt x="168" y="36"/>
                    <a:pt x="173" y="61"/>
                  </a:cubicBezTo>
                  <a:cubicBezTo>
                    <a:pt x="174" y="69"/>
                    <a:pt x="172" y="77"/>
                    <a:pt x="166" y="85"/>
                  </a:cubicBezTo>
                  <a:cubicBezTo>
                    <a:pt x="155" y="99"/>
                    <a:pt x="135" y="110"/>
                    <a:pt x="126" y="111"/>
                  </a:cubicBezTo>
                  <a:cubicBezTo>
                    <a:pt x="125" y="111"/>
                    <a:pt x="125" y="110"/>
                    <a:pt x="125" y="109"/>
                  </a:cubicBezTo>
                  <a:cubicBezTo>
                    <a:pt x="125" y="108"/>
                    <a:pt x="125" y="108"/>
                    <a:pt x="126" y="108"/>
                  </a:cubicBezTo>
                  <a:cubicBezTo>
                    <a:pt x="134" y="107"/>
                    <a:pt x="153" y="97"/>
                    <a:pt x="164" y="83"/>
                  </a:cubicBezTo>
                  <a:cubicBezTo>
                    <a:pt x="169" y="76"/>
                    <a:pt x="171" y="68"/>
                    <a:pt x="170" y="61"/>
                  </a:cubicBezTo>
                  <a:cubicBezTo>
                    <a:pt x="166" y="39"/>
                    <a:pt x="151" y="31"/>
                    <a:pt x="114" y="22"/>
                  </a:cubicBezTo>
                  <a:cubicBezTo>
                    <a:pt x="97" y="18"/>
                    <a:pt x="66" y="17"/>
                    <a:pt x="51" y="17"/>
                  </a:cubicBezTo>
                  <a:cubicBezTo>
                    <a:pt x="30" y="16"/>
                    <a:pt x="11" y="1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549">
              <a:extLst>
                <a:ext uri="{FF2B5EF4-FFF2-40B4-BE49-F238E27FC236}">
                  <a16:creationId xmlns:a16="http://schemas.microsoft.com/office/drawing/2014/main" id="{9C419699-5484-7C94-79F5-1F278BA8ABE2}"/>
                </a:ext>
              </a:extLst>
            </p:cNvPr>
            <p:cNvSpPr/>
            <p:nvPr>
              <p:custDataLst>
                <p:tags r:id="rId568"/>
              </p:custDataLst>
            </p:nvPr>
          </p:nvSpPr>
          <p:spPr bwMode="auto">
            <a:xfrm>
              <a:off x="7587193" y="1997075"/>
              <a:ext cx="328613" cy="200025"/>
            </a:xfrm>
            <a:custGeom>
              <a:avLst/>
              <a:gdLst>
                <a:gd name="T0" fmla="*/ 7 w 155"/>
                <a:gd name="T1" fmla="*/ 1 h 95"/>
                <a:gd name="T2" fmla="*/ 114 w 155"/>
                <a:gd name="T3" fmla="*/ 36 h 95"/>
                <a:gd name="T4" fmla="*/ 254 w 155"/>
                <a:gd name="T5" fmla="*/ 49 h 95"/>
                <a:gd name="T6" fmla="*/ 363 w 155"/>
                <a:gd name="T7" fmla="*/ 134 h 95"/>
                <a:gd name="T8" fmla="*/ 248 w 155"/>
                <a:gd name="T9" fmla="*/ 221 h 95"/>
                <a:gd name="T10" fmla="*/ 243 w 155"/>
                <a:gd name="T11" fmla="*/ 220 h 95"/>
                <a:gd name="T12" fmla="*/ 246 w 155"/>
                <a:gd name="T13" fmla="*/ 215 h 95"/>
                <a:gd name="T14" fmla="*/ 357 w 155"/>
                <a:gd name="T15" fmla="*/ 135 h 95"/>
                <a:gd name="T16" fmla="*/ 254 w 155"/>
                <a:gd name="T17" fmla="*/ 56 h 95"/>
                <a:gd name="T18" fmla="*/ 114 w 155"/>
                <a:gd name="T19" fmla="*/ 42 h 95"/>
                <a:gd name="T20" fmla="*/ 1 w 155"/>
                <a:gd name="T21" fmla="*/ 7 h 95"/>
                <a:gd name="T22" fmla="*/ 1 w 155"/>
                <a:gd name="T23" fmla="*/ 1 h 95"/>
                <a:gd name="T24" fmla="*/ 7 w 155"/>
                <a:gd name="T25" fmla="*/ 1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95">
                  <a:moveTo>
                    <a:pt x="3" y="1"/>
                  </a:moveTo>
                  <a:cubicBezTo>
                    <a:pt x="13" y="13"/>
                    <a:pt x="27" y="14"/>
                    <a:pt x="48" y="15"/>
                  </a:cubicBezTo>
                  <a:cubicBezTo>
                    <a:pt x="61" y="16"/>
                    <a:pt x="90" y="17"/>
                    <a:pt x="106" y="21"/>
                  </a:cubicBezTo>
                  <a:cubicBezTo>
                    <a:pt x="135" y="28"/>
                    <a:pt x="151" y="37"/>
                    <a:pt x="153" y="57"/>
                  </a:cubicBezTo>
                  <a:cubicBezTo>
                    <a:pt x="155" y="80"/>
                    <a:pt x="116" y="94"/>
                    <a:pt x="104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3"/>
                    <a:pt x="102" y="92"/>
                    <a:pt x="103" y="92"/>
                  </a:cubicBezTo>
                  <a:cubicBezTo>
                    <a:pt x="116" y="91"/>
                    <a:pt x="152" y="77"/>
                    <a:pt x="150" y="58"/>
                  </a:cubicBezTo>
                  <a:cubicBezTo>
                    <a:pt x="148" y="39"/>
                    <a:pt x="133" y="31"/>
                    <a:pt x="106" y="24"/>
                  </a:cubicBezTo>
                  <a:cubicBezTo>
                    <a:pt x="89" y="20"/>
                    <a:pt x="61" y="19"/>
                    <a:pt x="48" y="18"/>
                  </a:cubicBezTo>
                  <a:cubicBezTo>
                    <a:pt x="27" y="17"/>
                    <a:pt x="11" y="16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550">
              <a:extLst>
                <a:ext uri="{FF2B5EF4-FFF2-40B4-BE49-F238E27FC236}">
                  <a16:creationId xmlns:a16="http://schemas.microsoft.com/office/drawing/2014/main" id="{CA6DBC87-F8DB-08B7-96B6-875FF22614D0}"/>
                </a:ext>
              </a:extLst>
            </p:cNvPr>
            <p:cNvSpPr>
              <a:spLocks noEditPoints="1"/>
            </p:cNvSpPr>
            <p:nvPr>
              <p:custDataLst>
                <p:tags r:id="rId569"/>
              </p:custDataLst>
            </p:nvPr>
          </p:nvSpPr>
          <p:spPr bwMode="auto">
            <a:xfrm>
              <a:off x="7582430" y="1698625"/>
              <a:ext cx="1000125" cy="2503487"/>
            </a:xfrm>
            <a:custGeom>
              <a:avLst/>
              <a:gdLst>
                <a:gd name="T0" fmla="*/ 495 w 472"/>
                <a:gd name="T1" fmla="*/ 527 h 1184"/>
                <a:gd name="T2" fmla="*/ 818 w 472"/>
                <a:gd name="T3" fmla="*/ 2184 h 1184"/>
                <a:gd name="T4" fmla="*/ 792 w 472"/>
                <a:gd name="T5" fmla="*/ 2399 h 1184"/>
                <a:gd name="T6" fmla="*/ 766 w 472"/>
                <a:gd name="T7" fmla="*/ 2476 h 1184"/>
                <a:gd name="T8" fmla="*/ 767 w 472"/>
                <a:gd name="T9" fmla="*/ 2607 h 1184"/>
                <a:gd name="T10" fmla="*/ 832 w 472"/>
                <a:gd name="T11" fmla="*/ 2533 h 1184"/>
                <a:gd name="T12" fmla="*/ 816 w 472"/>
                <a:gd name="T13" fmla="*/ 2623 h 1184"/>
                <a:gd name="T14" fmla="*/ 826 w 472"/>
                <a:gd name="T15" fmla="*/ 2576 h 1184"/>
                <a:gd name="T16" fmla="*/ 872 w 472"/>
                <a:gd name="T17" fmla="*/ 2781 h 1184"/>
                <a:gd name="T18" fmla="*/ 909 w 472"/>
                <a:gd name="T19" fmla="*/ 2753 h 1184"/>
                <a:gd name="T20" fmla="*/ 916 w 472"/>
                <a:gd name="T21" fmla="*/ 2746 h 1184"/>
                <a:gd name="T22" fmla="*/ 958 w 472"/>
                <a:gd name="T23" fmla="*/ 2555 h 1184"/>
                <a:gd name="T24" fmla="*/ 958 w 472"/>
                <a:gd name="T25" fmla="*/ 2789 h 1184"/>
                <a:gd name="T26" fmla="*/ 1001 w 472"/>
                <a:gd name="T27" fmla="*/ 2421 h 1184"/>
                <a:gd name="T28" fmla="*/ 1049 w 472"/>
                <a:gd name="T29" fmla="*/ 2457 h 1184"/>
                <a:gd name="T30" fmla="*/ 781 w 472"/>
                <a:gd name="T31" fmla="*/ 1645 h 1184"/>
                <a:gd name="T32" fmla="*/ 853 w 472"/>
                <a:gd name="T33" fmla="*/ 1645 h 1184"/>
                <a:gd name="T34" fmla="*/ 937 w 472"/>
                <a:gd name="T35" fmla="*/ 2095 h 1184"/>
                <a:gd name="T36" fmla="*/ 1022 w 472"/>
                <a:gd name="T37" fmla="*/ 2348 h 1184"/>
                <a:gd name="T38" fmla="*/ 773 w 472"/>
                <a:gd name="T39" fmla="*/ 1265 h 1184"/>
                <a:gd name="T40" fmla="*/ 767 w 472"/>
                <a:gd name="T41" fmla="*/ 754 h 1184"/>
                <a:gd name="T42" fmla="*/ 820 w 472"/>
                <a:gd name="T43" fmla="*/ 1208 h 1184"/>
                <a:gd name="T44" fmla="*/ 922 w 472"/>
                <a:gd name="T45" fmla="*/ 1582 h 1184"/>
                <a:gd name="T46" fmla="*/ 816 w 472"/>
                <a:gd name="T47" fmla="*/ 1055 h 1184"/>
                <a:gd name="T48" fmla="*/ 830 w 472"/>
                <a:gd name="T49" fmla="*/ 1095 h 1184"/>
                <a:gd name="T50" fmla="*/ 613 w 472"/>
                <a:gd name="T51" fmla="*/ 400 h 1184"/>
                <a:gd name="T52" fmla="*/ 5 w 472"/>
                <a:gd name="T53" fmla="*/ 0 h 1184"/>
                <a:gd name="T54" fmla="*/ 12 w 472"/>
                <a:gd name="T55" fmla="*/ 76 h 1184"/>
                <a:gd name="T56" fmla="*/ 307 w 472"/>
                <a:gd name="T57" fmla="*/ 268 h 1184"/>
                <a:gd name="T58" fmla="*/ 256 w 472"/>
                <a:gd name="T59" fmla="*/ 268 h 1184"/>
                <a:gd name="T60" fmla="*/ 127 w 472"/>
                <a:gd name="T61" fmla="*/ 250 h 1184"/>
                <a:gd name="T62" fmla="*/ 100 w 472"/>
                <a:gd name="T63" fmla="*/ 242 h 1184"/>
                <a:gd name="T64" fmla="*/ 5 w 472"/>
                <a:gd name="T65" fmla="*/ 294 h 1184"/>
                <a:gd name="T66" fmla="*/ 314 w 472"/>
                <a:gd name="T67" fmla="*/ 278 h 1184"/>
                <a:gd name="T68" fmla="*/ 647 w 472"/>
                <a:gd name="T69" fmla="*/ 543 h 1184"/>
                <a:gd name="T70" fmla="*/ 431 w 472"/>
                <a:gd name="T71" fmla="*/ 320 h 1184"/>
                <a:gd name="T72" fmla="*/ 539 w 472"/>
                <a:gd name="T73" fmla="*/ 506 h 1184"/>
                <a:gd name="T74" fmla="*/ 666 w 472"/>
                <a:gd name="T75" fmla="*/ 706 h 1184"/>
                <a:gd name="T76" fmla="*/ 674 w 472"/>
                <a:gd name="T77" fmla="*/ 718 h 1184"/>
                <a:gd name="T78" fmla="*/ 788 w 472"/>
                <a:gd name="T79" fmla="*/ 1438 h 1184"/>
                <a:gd name="T80" fmla="*/ 921 w 472"/>
                <a:gd name="T81" fmla="*/ 2292 h 1184"/>
                <a:gd name="T82" fmla="*/ 937 w 472"/>
                <a:gd name="T83" fmla="*/ 2619 h 1184"/>
                <a:gd name="T84" fmla="*/ 864 w 472"/>
                <a:gd name="T85" fmla="*/ 2599 h 1184"/>
                <a:gd name="T86" fmla="*/ 834 w 472"/>
                <a:gd name="T87" fmla="*/ 2527 h 1184"/>
                <a:gd name="T88" fmla="*/ 832 w 472"/>
                <a:gd name="T89" fmla="*/ 2251 h 1184"/>
                <a:gd name="T90" fmla="*/ 695 w 472"/>
                <a:gd name="T91" fmla="*/ 891 h 1184"/>
                <a:gd name="T92" fmla="*/ 677 w 472"/>
                <a:gd name="T93" fmla="*/ 1430 h 1184"/>
                <a:gd name="T94" fmla="*/ 770 w 472"/>
                <a:gd name="T95" fmla="*/ 1632 h 1184"/>
                <a:gd name="T96" fmla="*/ 775 w 472"/>
                <a:gd name="T97" fmla="*/ 1807 h 1184"/>
                <a:gd name="T98" fmla="*/ 818 w 472"/>
                <a:gd name="T99" fmla="*/ 2015 h 1184"/>
                <a:gd name="T100" fmla="*/ 834 w 472"/>
                <a:gd name="T101" fmla="*/ 1934 h 1184"/>
                <a:gd name="T102" fmla="*/ 953 w 472"/>
                <a:gd name="T103" fmla="*/ 2441 h 1184"/>
                <a:gd name="T104" fmla="*/ 845 w 472"/>
                <a:gd name="T105" fmla="*/ 2533 h 1184"/>
                <a:gd name="T106" fmla="*/ 727 w 472"/>
                <a:gd name="T107" fmla="*/ 1894 h 1184"/>
                <a:gd name="T108" fmla="*/ 371 w 472"/>
                <a:gd name="T109" fmla="*/ 362 h 1184"/>
                <a:gd name="T110" fmla="*/ 518 w 472"/>
                <a:gd name="T111" fmla="*/ 493 h 1184"/>
                <a:gd name="T112" fmla="*/ 495 w 472"/>
                <a:gd name="T113" fmla="*/ 518 h 11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72" h="1184">
                  <a:moveTo>
                    <a:pt x="2" y="128"/>
                  </a:moveTo>
                  <a:cubicBezTo>
                    <a:pt x="6" y="129"/>
                    <a:pt x="16" y="128"/>
                    <a:pt x="29" y="128"/>
                  </a:cubicBezTo>
                  <a:cubicBezTo>
                    <a:pt x="51" y="127"/>
                    <a:pt x="98" y="126"/>
                    <a:pt x="108" y="132"/>
                  </a:cubicBezTo>
                  <a:cubicBezTo>
                    <a:pt x="109" y="132"/>
                    <a:pt x="112" y="135"/>
                    <a:pt x="113" y="134"/>
                  </a:cubicBezTo>
                  <a:cubicBezTo>
                    <a:pt x="124" y="143"/>
                    <a:pt x="132" y="149"/>
                    <a:pt x="136" y="154"/>
                  </a:cubicBezTo>
                  <a:cubicBezTo>
                    <a:pt x="144" y="166"/>
                    <a:pt x="187" y="216"/>
                    <a:pt x="206" y="221"/>
                  </a:cubicBezTo>
                  <a:cubicBezTo>
                    <a:pt x="207" y="222"/>
                    <a:pt x="208" y="222"/>
                    <a:pt x="208" y="223"/>
                  </a:cubicBezTo>
                  <a:cubicBezTo>
                    <a:pt x="219" y="231"/>
                    <a:pt x="234" y="260"/>
                    <a:pt x="239" y="270"/>
                  </a:cubicBezTo>
                  <a:cubicBezTo>
                    <a:pt x="262" y="320"/>
                    <a:pt x="269" y="360"/>
                    <a:pt x="263" y="406"/>
                  </a:cubicBezTo>
                  <a:cubicBezTo>
                    <a:pt x="257" y="448"/>
                    <a:pt x="252" y="581"/>
                    <a:pt x="274" y="660"/>
                  </a:cubicBezTo>
                  <a:cubicBezTo>
                    <a:pt x="274" y="662"/>
                    <a:pt x="275" y="669"/>
                    <a:pt x="277" y="680"/>
                  </a:cubicBezTo>
                  <a:cubicBezTo>
                    <a:pt x="283" y="711"/>
                    <a:pt x="293" y="768"/>
                    <a:pt x="303" y="803"/>
                  </a:cubicBezTo>
                  <a:cubicBezTo>
                    <a:pt x="313" y="842"/>
                    <a:pt x="328" y="882"/>
                    <a:pt x="340" y="913"/>
                  </a:cubicBezTo>
                  <a:cubicBezTo>
                    <a:pt x="342" y="917"/>
                    <a:pt x="343" y="921"/>
                    <a:pt x="344" y="924"/>
                  </a:cubicBezTo>
                  <a:cubicBezTo>
                    <a:pt x="344" y="924"/>
                    <a:pt x="344" y="925"/>
                    <a:pt x="344" y="925"/>
                  </a:cubicBezTo>
                  <a:cubicBezTo>
                    <a:pt x="342" y="931"/>
                    <a:pt x="344" y="935"/>
                    <a:pt x="345" y="940"/>
                  </a:cubicBezTo>
                  <a:cubicBezTo>
                    <a:pt x="346" y="944"/>
                    <a:pt x="348" y="948"/>
                    <a:pt x="347" y="953"/>
                  </a:cubicBezTo>
                  <a:cubicBezTo>
                    <a:pt x="346" y="964"/>
                    <a:pt x="343" y="975"/>
                    <a:pt x="340" y="986"/>
                  </a:cubicBezTo>
                  <a:cubicBezTo>
                    <a:pt x="334" y="1009"/>
                    <a:pt x="334" y="1009"/>
                    <a:pt x="334" y="1009"/>
                  </a:cubicBezTo>
                  <a:cubicBezTo>
                    <a:pt x="334" y="1011"/>
                    <a:pt x="334" y="1013"/>
                    <a:pt x="333" y="1015"/>
                  </a:cubicBezTo>
                  <a:cubicBezTo>
                    <a:pt x="333" y="1015"/>
                    <a:pt x="333" y="1015"/>
                    <a:pt x="333" y="1015"/>
                  </a:cubicBezTo>
                  <a:cubicBezTo>
                    <a:pt x="332" y="1022"/>
                    <a:pt x="332" y="1022"/>
                    <a:pt x="332" y="1022"/>
                  </a:cubicBezTo>
                  <a:cubicBezTo>
                    <a:pt x="331" y="1028"/>
                    <a:pt x="330" y="1034"/>
                    <a:pt x="327" y="1039"/>
                  </a:cubicBezTo>
                  <a:cubicBezTo>
                    <a:pt x="325" y="1042"/>
                    <a:pt x="323" y="1044"/>
                    <a:pt x="320" y="1046"/>
                  </a:cubicBezTo>
                  <a:cubicBezTo>
                    <a:pt x="316" y="1050"/>
                    <a:pt x="312" y="1053"/>
                    <a:pt x="312" y="1060"/>
                  </a:cubicBezTo>
                  <a:cubicBezTo>
                    <a:pt x="312" y="1061"/>
                    <a:pt x="313" y="1061"/>
                    <a:pt x="313" y="1061"/>
                  </a:cubicBezTo>
                  <a:cubicBezTo>
                    <a:pt x="314" y="1061"/>
                    <a:pt x="315" y="1061"/>
                    <a:pt x="315" y="1060"/>
                  </a:cubicBezTo>
                  <a:cubicBezTo>
                    <a:pt x="315" y="1055"/>
                    <a:pt x="319" y="1052"/>
                    <a:pt x="322" y="1048"/>
                  </a:cubicBezTo>
                  <a:cubicBezTo>
                    <a:pt x="325" y="1046"/>
                    <a:pt x="328" y="1044"/>
                    <a:pt x="330" y="1040"/>
                  </a:cubicBezTo>
                  <a:cubicBezTo>
                    <a:pt x="331" y="1038"/>
                    <a:pt x="332" y="1034"/>
                    <a:pt x="333" y="1031"/>
                  </a:cubicBezTo>
                  <a:cubicBezTo>
                    <a:pt x="333" y="1032"/>
                    <a:pt x="333" y="1033"/>
                    <a:pt x="333" y="1033"/>
                  </a:cubicBezTo>
                  <a:cubicBezTo>
                    <a:pt x="333" y="1041"/>
                    <a:pt x="333" y="1048"/>
                    <a:pt x="332" y="1055"/>
                  </a:cubicBezTo>
                  <a:cubicBezTo>
                    <a:pt x="331" y="1061"/>
                    <a:pt x="329" y="1067"/>
                    <a:pt x="327" y="1072"/>
                  </a:cubicBezTo>
                  <a:cubicBezTo>
                    <a:pt x="324" y="1081"/>
                    <a:pt x="321" y="1091"/>
                    <a:pt x="321" y="1101"/>
                  </a:cubicBezTo>
                  <a:cubicBezTo>
                    <a:pt x="321" y="1102"/>
                    <a:pt x="322" y="1103"/>
                    <a:pt x="323" y="1103"/>
                  </a:cubicBezTo>
                  <a:cubicBezTo>
                    <a:pt x="324" y="1103"/>
                    <a:pt x="324" y="1102"/>
                    <a:pt x="324" y="1101"/>
                  </a:cubicBezTo>
                  <a:cubicBezTo>
                    <a:pt x="324" y="1091"/>
                    <a:pt x="327" y="1083"/>
                    <a:pt x="330" y="1073"/>
                  </a:cubicBezTo>
                  <a:cubicBezTo>
                    <a:pt x="332" y="1068"/>
                    <a:pt x="334" y="1062"/>
                    <a:pt x="335" y="1056"/>
                  </a:cubicBezTo>
                  <a:cubicBezTo>
                    <a:pt x="335" y="1054"/>
                    <a:pt x="336" y="1052"/>
                    <a:pt x="336" y="1050"/>
                  </a:cubicBezTo>
                  <a:cubicBezTo>
                    <a:pt x="337" y="1052"/>
                    <a:pt x="337" y="1052"/>
                    <a:pt x="337" y="1052"/>
                  </a:cubicBezTo>
                  <a:cubicBezTo>
                    <a:pt x="339" y="1060"/>
                    <a:pt x="342" y="1069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50" y="1072"/>
                    <a:pt x="350" y="1072"/>
                    <a:pt x="350" y="1072"/>
                  </a:cubicBezTo>
                  <a:cubicBezTo>
                    <a:pt x="348" y="1077"/>
                    <a:pt x="347" y="1083"/>
                    <a:pt x="345" y="1089"/>
                  </a:cubicBezTo>
                  <a:cubicBezTo>
                    <a:pt x="344" y="1091"/>
                    <a:pt x="344" y="1094"/>
                    <a:pt x="343" y="1096"/>
                  </a:cubicBezTo>
                  <a:cubicBezTo>
                    <a:pt x="337" y="1119"/>
                    <a:pt x="332" y="1145"/>
                    <a:pt x="335" y="1157"/>
                  </a:cubicBezTo>
                  <a:cubicBezTo>
                    <a:pt x="335" y="1158"/>
                    <a:pt x="336" y="1159"/>
                    <a:pt x="336" y="1159"/>
                  </a:cubicBezTo>
                  <a:cubicBezTo>
                    <a:pt x="337" y="1158"/>
                    <a:pt x="338" y="1158"/>
                    <a:pt x="338" y="1157"/>
                  </a:cubicBezTo>
                  <a:cubicBezTo>
                    <a:pt x="335" y="1147"/>
                    <a:pt x="339" y="1129"/>
                    <a:pt x="343" y="1110"/>
                  </a:cubicBezTo>
                  <a:cubicBezTo>
                    <a:pt x="344" y="1117"/>
                    <a:pt x="346" y="1124"/>
                    <a:pt x="348" y="1131"/>
                  </a:cubicBezTo>
                  <a:cubicBezTo>
                    <a:pt x="351" y="1144"/>
                    <a:pt x="354" y="1157"/>
                    <a:pt x="351" y="1169"/>
                  </a:cubicBezTo>
                  <a:cubicBezTo>
                    <a:pt x="350" y="1170"/>
                    <a:pt x="351" y="1170"/>
                    <a:pt x="352" y="1171"/>
                  </a:cubicBezTo>
                  <a:cubicBezTo>
                    <a:pt x="352" y="1171"/>
                    <a:pt x="353" y="1170"/>
                    <a:pt x="354" y="1170"/>
                  </a:cubicBezTo>
                  <a:cubicBezTo>
                    <a:pt x="357" y="1158"/>
                    <a:pt x="354" y="1144"/>
                    <a:pt x="350" y="1130"/>
                  </a:cubicBezTo>
                  <a:cubicBezTo>
                    <a:pt x="348" y="1119"/>
                    <a:pt x="345" y="1107"/>
                    <a:pt x="346" y="1096"/>
                  </a:cubicBezTo>
                  <a:cubicBezTo>
                    <a:pt x="347" y="1094"/>
                    <a:pt x="348" y="1092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48" y="1090"/>
                    <a:pt x="348" y="1090"/>
                    <a:pt x="348" y="1090"/>
                  </a:cubicBezTo>
                  <a:cubicBezTo>
                    <a:pt x="350" y="1084"/>
                    <a:pt x="351" y="1079"/>
                    <a:pt x="352" y="1075"/>
                  </a:cubicBezTo>
                  <a:cubicBezTo>
                    <a:pt x="353" y="1077"/>
                    <a:pt x="354" y="1080"/>
                    <a:pt x="355" y="1083"/>
                  </a:cubicBezTo>
                  <a:cubicBezTo>
                    <a:pt x="356" y="1088"/>
                    <a:pt x="358" y="1093"/>
                    <a:pt x="359" y="1098"/>
                  </a:cubicBezTo>
                  <a:cubicBezTo>
                    <a:pt x="363" y="1109"/>
                    <a:pt x="367" y="1122"/>
                    <a:pt x="366" y="1135"/>
                  </a:cubicBezTo>
                  <a:cubicBezTo>
                    <a:pt x="365" y="1160"/>
                    <a:pt x="365" y="1170"/>
                    <a:pt x="366" y="1177"/>
                  </a:cubicBezTo>
                  <a:cubicBezTo>
                    <a:pt x="366" y="1177"/>
                    <a:pt x="367" y="1178"/>
                    <a:pt x="368" y="1178"/>
                  </a:cubicBezTo>
                  <a:cubicBezTo>
                    <a:pt x="368" y="1178"/>
                    <a:pt x="369" y="1177"/>
                    <a:pt x="369" y="1176"/>
                  </a:cubicBezTo>
                  <a:cubicBezTo>
                    <a:pt x="368" y="1170"/>
                    <a:pt x="368" y="1160"/>
                    <a:pt x="369" y="1135"/>
                  </a:cubicBezTo>
                  <a:cubicBezTo>
                    <a:pt x="369" y="1133"/>
                    <a:pt x="369" y="1132"/>
                    <a:pt x="369" y="1130"/>
                  </a:cubicBezTo>
                  <a:cubicBezTo>
                    <a:pt x="374" y="1135"/>
                    <a:pt x="377" y="1143"/>
                    <a:pt x="379" y="1151"/>
                  </a:cubicBezTo>
                  <a:cubicBezTo>
                    <a:pt x="382" y="1162"/>
                    <a:pt x="382" y="1162"/>
                    <a:pt x="382" y="1162"/>
                  </a:cubicBezTo>
                  <a:cubicBezTo>
                    <a:pt x="382" y="1163"/>
                    <a:pt x="382" y="1164"/>
                    <a:pt x="382" y="1165"/>
                  </a:cubicBezTo>
                  <a:cubicBezTo>
                    <a:pt x="382" y="1171"/>
                    <a:pt x="382" y="1177"/>
                    <a:pt x="380" y="1182"/>
                  </a:cubicBezTo>
                  <a:cubicBezTo>
                    <a:pt x="380" y="1183"/>
                    <a:pt x="380" y="1184"/>
                    <a:pt x="381" y="1184"/>
                  </a:cubicBezTo>
                  <a:cubicBezTo>
                    <a:pt x="382" y="1184"/>
                    <a:pt x="383" y="1184"/>
                    <a:pt x="383" y="1183"/>
                  </a:cubicBezTo>
                  <a:cubicBezTo>
                    <a:pt x="385" y="1178"/>
                    <a:pt x="385" y="1172"/>
                    <a:pt x="385" y="1165"/>
                  </a:cubicBezTo>
                  <a:cubicBezTo>
                    <a:pt x="385" y="1164"/>
                    <a:pt x="385" y="1164"/>
                    <a:pt x="385" y="1163"/>
                  </a:cubicBezTo>
                  <a:cubicBezTo>
                    <a:pt x="386" y="1163"/>
                    <a:pt x="386" y="1162"/>
                    <a:pt x="386" y="1162"/>
                  </a:cubicBezTo>
                  <a:cubicBezTo>
                    <a:pt x="385" y="1162"/>
                    <a:pt x="385" y="1162"/>
                    <a:pt x="385" y="1162"/>
                  </a:cubicBezTo>
                  <a:cubicBezTo>
                    <a:pt x="386" y="1157"/>
                    <a:pt x="386" y="1153"/>
                    <a:pt x="387" y="1149"/>
                  </a:cubicBezTo>
                  <a:cubicBezTo>
                    <a:pt x="389" y="1143"/>
                    <a:pt x="389" y="1143"/>
                    <a:pt x="389" y="1143"/>
                  </a:cubicBezTo>
                  <a:cubicBezTo>
                    <a:pt x="392" y="1131"/>
                    <a:pt x="395" y="1121"/>
                    <a:pt x="397" y="1108"/>
                  </a:cubicBezTo>
                  <a:cubicBezTo>
                    <a:pt x="397" y="1103"/>
                    <a:pt x="399" y="1096"/>
                    <a:pt x="401" y="1091"/>
                  </a:cubicBezTo>
                  <a:cubicBezTo>
                    <a:pt x="401" y="1088"/>
                    <a:pt x="402" y="1085"/>
                    <a:pt x="402" y="1083"/>
                  </a:cubicBezTo>
                  <a:cubicBezTo>
                    <a:pt x="403" y="1083"/>
                    <a:pt x="403" y="1082"/>
                    <a:pt x="403" y="1082"/>
                  </a:cubicBezTo>
                  <a:cubicBezTo>
                    <a:pt x="403" y="1082"/>
                    <a:pt x="403" y="1081"/>
                    <a:pt x="403" y="1081"/>
                  </a:cubicBezTo>
                  <a:cubicBezTo>
                    <a:pt x="404" y="1075"/>
                    <a:pt x="405" y="1070"/>
                    <a:pt x="405" y="1064"/>
                  </a:cubicBezTo>
                  <a:cubicBezTo>
                    <a:pt x="405" y="1063"/>
                    <a:pt x="405" y="1061"/>
                    <a:pt x="405" y="1060"/>
                  </a:cubicBezTo>
                  <a:cubicBezTo>
                    <a:pt x="407" y="1075"/>
                    <a:pt x="409" y="1089"/>
                    <a:pt x="409" y="1104"/>
                  </a:cubicBezTo>
                  <a:cubicBezTo>
                    <a:pt x="410" y="1112"/>
                    <a:pt x="407" y="1129"/>
                    <a:pt x="404" y="1146"/>
                  </a:cubicBezTo>
                  <a:cubicBezTo>
                    <a:pt x="402" y="1160"/>
                    <a:pt x="400" y="1172"/>
                    <a:pt x="400" y="1180"/>
                  </a:cubicBezTo>
                  <a:cubicBezTo>
                    <a:pt x="400" y="1181"/>
                    <a:pt x="401" y="1181"/>
                    <a:pt x="401" y="1181"/>
                  </a:cubicBezTo>
                  <a:cubicBezTo>
                    <a:pt x="402" y="1181"/>
                    <a:pt x="403" y="1181"/>
                    <a:pt x="403" y="1180"/>
                  </a:cubicBezTo>
                  <a:cubicBezTo>
                    <a:pt x="403" y="1173"/>
                    <a:pt x="405" y="1160"/>
                    <a:pt x="407" y="1146"/>
                  </a:cubicBezTo>
                  <a:cubicBezTo>
                    <a:pt x="410" y="1129"/>
                    <a:pt x="413" y="1112"/>
                    <a:pt x="412" y="1104"/>
                  </a:cubicBezTo>
                  <a:cubicBezTo>
                    <a:pt x="411" y="1080"/>
                    <a:pt x="409" y="1057"/>
                    <a:pt x="404" y="1033"/>
                  </a:cubicBezTo>
                  <a:cubicBezTo>
                    <a:pt x="403" y="1031"/>
                    <a:pt x="403" y="1031"/>
                    <a:pt x="403" y="1031"/>
                  </a:cubicBezTo>
                  <a:cubicBezTo>
                    <a:pt x="403" y="1031"/>
                    <a:pt x="403" y="1031"/>
                    <a:pt x="403" y="1030"/>
                  </a:cubicBezTo>
                  <a:cubicBezTo>
                    <a:pt x="401" y="1020"/>
                    <a:pt x="398" y="1010"/>
                    <a:pt x="395" y="999"/>
                  </a:cubicBezTo>
                  <a:cubicBezTo>
                    <a:pt x="403" y="1010"/>
                    <a:pt x="412" y="1018"/>
                    <a:pt x="421" y="1025"/>
                  </a:cubicBezTo>
                  <a:cubicBezTo>
                    <a:pt x="428" y="1031"/>
                    <a:pt x="434" y="1036"/>
                    <a:pt x="439" y="1042"/>
                  </a:cubicBezTo>
                  <a:cubicBezTo>
                    <a:pt x="453" y="1058"/>
                    <a:pt x="459" y="1077"/>
                    <a:pt x="465" y="1091"/>
                  </a:cubicBezTo>
                  <a:cubicBezTo>
                    <a:pt x="469" y="1101"/>
                    <a:pt x="469" y="1101"/>
                    <a:pt x="469" y="1101"/>
                  </a:cubicBezTo>
                  <a:cubicBezTo>
                    <a:pt x="469" y="1102"/>
                    <a:pt x="470" y="1102"/>
                    <a:pt x="470" y="1102"/>
                  </a:cubicBezTo>
                  <a:cubicBezTo>
                    <a:pt x="471" y="1102"/>
                    <a:pt x="472" y="1101"/>
                    <a:pt x="471" y="1100"/>
                  </a:cubicBezTo>
                  <a:cubicBezTo>
                    <a:pt x="468" y="1090"/>
                    <a:pt x="468" y="1090"/>
                    <a:pt x="468" y="1090"/>
                  </a:cubicBezTo>
                  <a:cubicBezTo>
                    <a:pt x="462" y="1075"/>
                    <a:pt x="455" y="1057"/>
                    <a:pt x="441" y="1040"/>
                  </a:cubicBezTo>
                  <a:cubicBezTo>
                    <a:pt x="436" y="1034"/>
                    <a:pt x="430" y="1029"/>
                    <a:pt x="423" y="1023"/>
                  </a:cubicBezTo>
                  <a:cubicBezTo>
                    <a:pt x="412" y="1014"/>
                    <a:pt x="400" y="1004"/>
                    <a:pt x="392" y="989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87" y="970"/>
                    <a:pt x="387" y="970"/>
                    <a:pt x="387" y="970"/>
                  </a:cubicBezTo>
                  <a:cubicBezTo>
                    <a:pt x="377" y="934"/>
                    <a:pt x="365" y="875"/>
                    <a:pt x="354" y="817"/>
                  </a:cubicBezTo>
                  <a:cubicBezTo>
                    <a:pt x="345" y="772"/>
                    <a:pt x="336" y="728"/>
                    <a:pt x="328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9" y="689"/>
                    <a:pt x="328" y="681"/>
                    <a:pt x="328" y="674"/>
                  </a:cubicBezTo>
                  <a:cubicBezTo>
                    <a:pt x="328" y="664"/>
                    <a:pt x="327" y="655"/>
                    <a:pt x="328" y="646"/>
                  </a:cubicBezTo>
                  <a:cubicBezTo>
                    <a:pt x="329" y="639"/>
                    <a:pt x="330" y="633"/>
                    <a:pt x="331" y="628"/>
                  </a:cubicBezTo>
                  <a:cubicBezTo>
                    <a:pt x="332" y="624"/>
                    <a:pt x="332" y="621"/>
                    <a:pt x="333" y="618"/>
                  </a:cubicBezTo>
                  <a:cubicBezTo>
                    <a:pt x="336" y="638"/>
                    <a:pt x="341" y="657"/>
                    <a:pt x="349" y="671"/>
                  </a:cubicBezTo>
                  <a:cubicBezTo>
                    <a:pt x="352" y="679"/>
                    <a:pt x="356" y="687"/>
                    <a:pt x="359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3" y="712"/>
                    <a:pt x="362" y="725"/>
                    <a:pt x="362" y="738"/>
                  </a:cubicBezTo>
                  <a:cubicBezTo>
                    <a:pt x="362" y="751"/>
                    <a:pt x="362" y="763"/>
                    <a:pt x="365" y="776"/>
                  </a:cubicBezTo>
                  <a:cubicBezTo>
                    <a:pt x="365" y="777"/>
                    <a:pt x="366" y="777"/>
                    <a:pt x="366" y="777"/>
                  </a:cubicBezTo>
                  <a:cubicBezTo>
                    <a:pt x="367" y="777"/>
                    <a:pt x="368" y="776"/>
                    <a:pt x="367" y="775"/>
                  </a:cubicBezTo>
                  <a:cubicBezTo>
                    <a:pt x="365" y="763"/>
                    <a:pt x="365" y="751"/>
                    <a:pt x="365" y="739"/>
                  </a:cubicBezTo>
                  <a:cubicBezTo>
                    <a:pt x="365" y="730"/>
                    <a:pt x="366" y="721"/>
                    <a:pt x="365" y="712"/>
                  </a:cubicBezTo>
                  <a:cubicBezTo>
                    <a:pt x="382" y="770"/>
                    <a:pt x="392" y="853"/>
                    <a:pt x="394" y="887"/>
                  </a:cubicBezTo>
                  <a:cubicBezTo>
                    <a:pt x="396" y="897"/>
                    <a:pt x="396" y="907"/>
                    <a:pt x="395" y="918"/>
                  </a:cubicBezTo>
                  <a:cubicBezTo>
                    <a:pt x="395" y="929"/>
                    <a:pt x="394" y="940"/>
                    <a:pt x="397" y="951"/>
                  </a:cubicBezTo>
                  <a:cubicBezTo>
                    <a:pt x="402" y="972"/>
                    <a:pt x="414" y="984"/>
                    <a:pt x="428" y="996"/>
                  </a:cubicBezTo>
                  <a:cubicBezTo>
                    <a:pt x="433" y="1001"/>
                    <a:pt x="438" y="1006"/>
                    <a:pt x="443" y="1011"/>
                  </a:cubicBezTo>
                  <a:cubicBezTo>
                    <a:pt x="444" y="1012"/>
                    <a:pt x="445" y="1012"/>
                    <a:pt x="445" y="1012"/>
                  </a:cubicBezTo>
                  <a:cubicBezTo>
                    <a:pt x="446" y="1011"/>
                    <a:pt x="446" y="1010"/>
                    <a:pt x="445" y="1009"/>
                  </a:cubicBezTo>
                  <a:cubicBezTo>
                    <a:pt x="440" y="1004"/>
                    <a:pt x="435" y="999"/>
                    <a:pt x="430" y="994"/>
                  </a:cubicBezTo>
                  <a:cubicBezTo>
                    <a:pt x="417" y="982"/>
                    <a:pt x="404" y="970"/>
                    <a:pt x="400" y="950"/>
                  </a:cubicBezTo>
                  <a:cubicBezTo>
                    <a:pt x="397" y="940"/>
                    <a:pt x="398" y="929"/>
                    <a:pt x="398" y="918"/>
                  </a:cubicBezTo>
                  <a:cubicBezTo>
                    <a:pt x="399" y="908"/>
                    <a:pt x="399" y="897"/>
                    <a:pt x="397" y="887"/>
                  </a:cubicBezTo>
                  <a:cubicBezTo>
                    <a:pt x="394" y="849"/>
                    <a:pt x="383" y="753"/>
                    <a:pt x="362" y="694"/>
                  </a:cubicBezTo>
                  <a:cubicBezTo>
                    <a:pt x="362" y="694"/>
                    <a:pt x="362" y="693"/>
                    <a:pt x="361" y="693"/>
                  </a:cubicBezTo>
                  <a:cubicBezTo>
                    <a:pt x="358" y="685"/>
                    <a:pt x="355" y="677"/>
                    <a:pt x="351" y="670"/>
                  </a:cubicBezTo>
                  <a:cubicBezTo>
                    <a:pt x="334" y="635"/>
                    <a:pt x="329" y="580"/>
                    <a:pt x="325" y="535"/>
                  </a:cubicBezTo>
                  <a:cubicBezTo>
                    <a:pt x="323" y="515"/>
                    <a:pt x="321" y="497"/>
                    <a:pt x="319" y="482"/>
                  </a:cubicBezTo>
                  <a:cubicBezTo>
                    <a:pt x="312" y="441"/>
                    <a:pt x="308" y="382"/>
                    <a:pt x="306" y="346"/>
                  </a:cubicBezTo>
                  <a:cubicBezTo>
                    <a:pt x="306" y="333"/>
                    <a:pt x="306" y="333"/>
                    <a:pt x="306" y="333"/>
                  </a:cubicBezTo>
                  <a:cubicBezTo>
                    <a:pt x="303" y="290"/>
                    <a:pt x="291" y="259"/>
                    <a:pt x="278" y="238"/>
                  </a:cubicBezTo>
                  <a:cubicBezTo>
                    <a:pt x="270" y="209"/>
                    <a:pt x="258" y="180"/>
                    <a:pt x="248" y="168"/>
                  </a:cubicBezTo>
                  <a:cubicBezTo>
                    <a:pt x="251" y="170"/>
                    <a:pt x="254" y="171"/>
                    <a:pt x="257" y="172"/>
                  </a:cubicBezTo>
                  <a:cubicBezTo>
                    <a:pt x="288" y="182"/>
                    <a:pt x="319" y="262"/>
                    <a:pt x="323" y="319"/>
                  </a:cubicBezTo>
                  <a:cubicBezTo>
                    <a:pt x="323" y="329"/>
                    <a:pt x="324" y="346"/>
                    <a:pt x="326" y="365"/>
                  </a:cubicBezTo>
                  <a:cubicBezTo>
                    <a:pt x="326" y="366"/>
                    <a:pt x="325" y="366"/>
                    <a:pt x="325" y="367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8" y="384"/>
                    <a:pt x="328" y="388"/>
                    <a:pt x="328" y="392"/>
                  </a:cubicBezTo>
                  <a:cubicBezTo>
                    <a:pt x="331" y="417"/>
                    <a:pt x="333" y="442"/>
                    <a:pt x="333" y="453"/>
                  </a:cubicBezTo>
                  <a:cubicBezTo>
                    <a:pt x="334" y="467"/>
                    <a:pt x="339" y="489"/>
                    <a:pt x="345" y="511"/>
                  </a:cubicBezTo>
                  <a:cubicBezTo>
                    <a:pt x="349" y="530"/>
                    <a:pt x="353" y="547"/>
                    <a:pt x="354" y="558"/>
                  </a:cubicBezTo>
                  <a:cubicBezTo>
                    <a:pt x="356" y="583"/>
                    <a:pt x="361" y="596"/>
                    <a:pt x="370" y="617"/>
                  </a:cubicBezTo>
                  <a:cubicBezTo>
                    <a:pt x="381" y="644"/>
                    <a:pt x="383" y="659"/>
                    <a:pt x="385" y="671"/>
                  </a:cubicBezTo>
                  <a:cubicBezTo>
                    <a:pt x="387" y="682"/>
                    <a:pt x="387" y="682"/>
                    <a:pt x="387" y="682"/>
                  </a:cubicBezTo>
                  <a:cubicBezTo>
                    <a:pt x="387" y="682"/>
                    <a:pt x="388" y="683"/>
                    <a:pt x="388" y="683"/>
                  </a:cubicBezTo>
                  <a:cubicBezTo>
                    <a:pt x="389" y="682"/>
                    <a:pt x="390" y="682"/>
                    <a:pt x="390" y="681"/>
                  </a:cubicBezTo>
                  <a:cubicBezTo>
                    <a:pt x="388" y="670"/>
                    <a:pt x="388" y="670"/>
                    <a:pt x="388" y="670"/>
                  </a:cubicBezTo>
                  <a:cubicBezTo>
                    <a:pt x="386" y="659"/>
                    <a:pt x="384" y="643"/>
                    <a:pt x="373" y="616"/>
                  </a:cubicBezTo>
                  <a:cubicBezTo>
                    <a:pt x="364" y="595"/>
                    <a:pt x="359" y="582"/>
                    <a:pt x="357" y="558"/>
                  </a:cubicBezTo>
                  <a:cubicBezTo>
                    <a:pt x="356" y="546"/>
                    <a:pt x="352" y="529"/>
                    <a:pt x="347" y="511"/>
                  </a:cubicBezTo>
                  <a:cubicBezTo>
                    <a:pt x="342" y="489"/>
                    <a:pt x="337" y="466"/>
                    <a:pt x="336" y="453"/>
                  </a:cubicBezTo>
                  <a:cubicBezTo>
                    <a:pt x="336" y="445"/>
                    <a:pt x="335" y="430"/>
                    <a:pt x="333" y="413"/>
                  </a:cubicBezTo>
                  <a:cubicBezTo>
                    <a:pt x="334" y="417"/>
                    <a:pt x="336" y="422"/>
                    <a:pt x="337" y="426"/>
                  </a:cubicBezTo>
                  <a:cubicBezTo>
                    <a:pt x="340" y="433"/>
                    <a:pt x="341" y="440"/>
                    <a:pt x="343" y="447"/>
                  </a:cubicBezTo>
                  <a:cubicBezTo>
                    <a:pt x="343" y="447"/>
                    <a:pt x="343" y="448"/>
                    <a:pt x="343" y="448"/>
                  </a:cubicBezTo>
                  <a:cubicBezTo>
                    <a:pt x="343" y="449"/>
                    <a:pt x="343" y="451"/>
                    <a:pt x="344" y="452"/>
                  </a:cubicBezTo>
                  <a:cubicBezTo>
                    <a:pt x="344" y="453"/>
                    <a:pt x="344" y="454"/>
                    <a:pt x="344" y="454"/>
                  </a:cubicBezTo>
                  <a:cubicBezTo>
                    <a:pt x="347" y="467"/>
                    <a:pt x="350" y="481"/>
                    <a:pt x="356" y="494"/>
                  </a:cubicBezTo>
                  <a:cubicBezTo>
                    <a:pt x="356" y="495"/>
                    <a:pt x="357" y="495"/>
                    <a:pt x="358" y="494"/>
                  </a:cubicBezTo>
                  <a:cubicBezTo>
                    <a:pt x="359" y="494"/>
                    <a:pt x="359" y="493"/>
                    <a:pt x="359" y="492"/>
                  </a:cubicBezTo>
                  <a:cubicBezTo>
                    <a:pt x="354" y="483"/>
                    <a:pt x="351" y="473"/>
                    <a:pt x="349" y="463"/>
                  </a:cubicBezTo>
                  <a:cubicBezTo>
                    <a:pt x="352" y="468"/>
                    <a:pt x="354" y="469"/>
                    <a:pt x="358" y="471"/>
                  </a:cubicBezTo>
                  <a:cubicBezTo>
                    <a:pt x="359" y="472"/>
                    <a:pt x="359" y="471"/>
                    <a:pt x="359" y="470"/>
                  </a:cubicBezTo>
                  <a:cubicBezTo>
                    <a:pt x="354" y="466"/>
                    <a:pt x="349" y="458"/>
                    <a:pt x="347" y="451"/>
                  </a:cubicBezTo>
                  <a:cubicBezTo>
                    <a:pt x="345" y="442"/>
                    <a:pt x="343" y="433"/>
                    <a:pt x="340" y="425"/>
                  </a:cubicBezTo>
                  <a:cubicBezTo>
                    <a:pt x="335" y="411"/>
                    <a:pt x="333" y="395"/>
                    <a:pt x="330" y="380"/>
                  </a:cubicBezTo>
                  <a:cubicBezTo>
                    <a:pt x="328" y="355"/>
                    <a:pt x="326" y="331"/>
                    <a:pt x="326" y="318"/>
                  </a:cubicBezTo>
                  <a:cubicBezTo>
                    <a:pt x="323" y="268"/>
                    <a:pt x="292" y="180"/>
                    <a:pt x="258" y="169"/>
                  </a:cubicBezTo>
                  <a:cubicBezTo>
                    <a:pt x="243" y="163"/>
                    <a:pt x="215" y="150"/>
                    <a:pt x="186" y="134"/>
                  </a:cubicBezTo>
                  <a:cubicBezTo>
                    <a:pt x="185" y="134"/>
                    <a:pt x="183" y="133"/>
                    <a:pt x="183" y="133"/>
                  </a:cubicBezTo>
                  <a:cubicBezTo>
                    <a:pt x="141" y="110"/>
                    <a:pt x="77" y="83"/>
                    <a:pt x="65" y="6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5"/>
                    <a:pt x="56" y="5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33" y="23"/>
                    <a:pt x="12" y="1"/>
                    <a:pt x="2" y="0"/>
                  </a:cubicBezTo>
                  <a:cubicBezTo>
                    <a:pt x="1" y="0"/>
                    <a:pt x="5" y="1"/>
                    <a:pt x="5" y="1"/>
                  </a:cubicBezTo>
                  <a:cubicBezTo>
                    <a:pt x="5" y="2"/>
                    <a:pt x="1" y="3"/>
                    <a:pt x="2" y="3"/>
                  </a:cubicBezTo>
                  <a:cubicBezTo>
                    <a:pt x="10" y="4"/>
                    <a:pt x="32" y="28"/>
                    <a:pt x="48" y="49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45" y="50"/>
                    <a:pt x="39" y="46"/>
                    <a:pt x="33" y="42"/>
                  </a:cubicBezTo>
                  <a:cubicBezTo>
                    <a:pt x="23" y="35"/>
                    <a:pt x="13" y="28"/>
                    <a:pt x="6" y="30"/>
                  </a:cubicBezTo>
                  <a:cubicBezTo>
                    <a:pt x="5" y="31"/>
                    <a:pt x="4" y="31"/>
                    <a:pt x="5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3" y="32"/>
                    <a:pt x="22" y="38"/>
                    <a:pt x="31" y="45"/>
                  </a:cubicBezTo>
                  <a:cubicBezTo>
                    <a:pt x="39" y="50"/>
                    <a:pt x="47" y="55"/>
                    <a:pt x="54" y="5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75"/>
                    <a:pt x="84" y="85"/>
                    <a:pt x="99" y="93"/>
                  </a:cubicBezTo>
                  <a:cubicBezTo>
                    <a:pt x="104" y="96"/>
                    <a:pt x="117" y="101"/>
                    <a:pt x="125" y="107"/>
                  </a:cubicBezTo>
                  <a:cubicBezTo>
                    <a:pt x="127" y="109"/>
                    <a:pt x="129" y="112"/>
                    <a:pt x="129" y="113"/>
                  </a:cubicBezTo>
                  <a:cubicBezTo>
                    <a:pt x="121" y="111"/>
                    <a:pt x="113" y="109"/>
                    <a:pt x="109" y="110"/>
                  </a:cubicBezTo>
                  <a:cubicBezTo>
                    <a:pt x="74" y="83"/>
                    <a:pt x="21" y="58"/>
                    <a:pt x="7" y="54"/>
                  </a:cubicBezTo>
                  <a:cubicBezTo>
                    <a:pt x="6" y="54"/>
                    <a:pt x="5" y="55"/>
                    <a:pt x="5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9" y="61"/>
                    <a:pt x="73" y="86"/>
                    <a:pt x="106" y="111"/>
                  </a:cubicBezTo>
                  <a:cubicBezTo>
                    <a:pt x="106" y="111"/>
                    <a:pt x="106" y="112"/>
                    <a:pt x="106" y="112"/>
                  </a:cubicBezTo>
                  <a:cubicBezTo>
                    <a:pt x="106" y="113"/>
                    <a:pt x="107" y="113"/>
                    <a:pt x="108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12" y="116"/>
                    <a:pt x="116" y="120"/>
                    <a:pt x="121" y="123"/>
                  </a:cubicBezTo>
                  <a:cubicBezTo>
                    <a:pt x="133" y="132"/>
                    <a:pt x="145" y="142"/>
                    <a:pt x="156" y="150"/>
                  </a:cubicBezTo>
                  <a:cubicBezTo>
                    <a:pt x="147" y="149"/>
                    <a:pt x="138" y="148"/>
                    <a:pt x="130" y="143"/>
                  </a:cubicBezTo>
                  <a:cubicBezTo>
                    <a:pt x="130" y="142"/>
                    <a:pt x="129" y="142"/>
                    <a:pt x="129" y="142"/>
                  </a:cubicBezTo>
                  <a:cubicBezTo>
                    <a:pt x="124" y="138"/>
                    <a:pt x="116" y="132"/>
                    <a:pt x="106" y="127"/>
                  </a:cubicBezTo>
                  <a:cubicBezTo>
                    <a:pt x="88" y="118"/>
                    <a:pt x="64" y="111"/>
                    <a:pt x="53" y="106"/>
                  </a:cubicBezTo>
                  <a:cubicBezTo>
                    <a:pt x="53" y="106"/>
                    <a:pt x="52" y="105"/>
                    <a:pt x="52" y="105"/>
                  </a:cubicBezTo>
                  <a:cubicBezTo>
                    <a:pt x="49" y="104"/>
                    <a:pt x="45" y="101"/>
                    <a:pt x="40" y="97"/>
                  </a:cubicBezTo>
                  <a:cubicBezTo>
                    <a:pt x="31" y="90"/>
                    <a:pt x="19" y="81"/>
                    <a:pt x="3" y="81"/>
                  </a:cubicBezTo>
                  <a:cubicBezTo>
                    <a:pt x="3" y="81"/>
                    <a:pt x="2" y="82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8" y="84"/>
                    <a:pt x="29" y="93"/>
                    <a:pt x="39" y="100"/>
                  </a:cubicBezTo>
                  <a:cubicBezTo>
                    <a:pt x="40" y="101"/>
                    <a:pt x="41" y="102"/>
                    <a:pt x="42" y="103"/>
                  </a:cubicBezTo>
                  <a:cubicBezTo>
                    <a:pt x="32" y="100"/>
                    <a:pt x="21" y="100"/>
                    <a:pt x="4" y="106"/>
                  </a:cubicBezTo>
                  <a:cubicBezTo>
                    <a:pt x="3" y="107"/>
                    <a:pt x="3" y="108"/>
                    <a:pt x="3" y="108"/>
                  </a:cubicBezTo>
                  <a:cubicBezTo>
                    <a:pt x="4" y="109"/>
                    <a:pt x="5" y="110"/>
                    <a:pt x="5" y="109"/>
                  </a:cubicBezTo>
                  <a:cubicBezTo>
                    <a:pt x="26" y="101"/>
                    <a:pt x="34" y="103"/>
                    <a:pt x="48" y="108"/>
                  </a:cubicBezTo>
                  <a:cubicBezTo>
                    <a:pt x="58" y="111"/>
                    <a:pt x="80" y="118"/>
                    <a:pt x="91" y="125"/>
                  </a:cubicBezTo>
                  <a:cubicBezTo>
                    <a:pt x="78" y="122"/>
                    <a:pt x="48" y="124"/>
                    <a:pt x="29" y="125"/>
                  </a:cubicBezTo>
                  <a:cubicBezTo>
                    <a:pt x="17" y="125"/>
                    <a:pt x="7" y="126"/>
                    <a:pt x="2" y="125"/>
                  </a:cubicBezTo>
                  <a:cubicBezTo>
                    <a:pt x="2" y="125"/>
                    <a:pt x="1" y="125"/>
                    <a:pt x="1" y="126"/>
                  </a:cubicBezTo>
                  <a:cubicBezTo>
                    <a:pt x="0" y="127"/>
                    <a:pt x="1" y="128"/>
                    <a:pt x="2" y="128"/>
                  </a:cubicBezTo>
                  <a:close/>
                  <a:moveTo>
                    <a:pt x="132" y="118"/>
                  </a:moveTo>
                  <a:cubicBezTo>
                    <a:pt x="138" y="126"/>
                    <a:pt x="146" y="136"/>
                    <a:pt x="152" y="144"/>
                  </a:cubicBezTo>
                  <a:cubicBezTo>
                    <a:pt x="143" y="136"/>
                    <a:pt x="133" y="129"/>
                    <a:pt x="123" y="120"/>
                  </a:cubicBezTo>
                  <a:cubicBezTo>
                    <a:pt x="119" y="118"/>
                    <a:pt x="116" y="115"/>
                    <a:pt x="112" y="113"/>
                  </a:cubicBezTo>
                  <a:cubicBezTo>
                    <a:pt x="117" y="113"/>
                    <a:pt x="125" y="115"/>
                    <a:pt x="132" y="118"/>
                  </a:cubicBezTo>
                  <a:close/>
                  <a:moveTo>
                    <a:pt x="169" y="128"/>
                  </a:moveTo>
                  <a:cubicBezTo>
                    <a:pt x="158" y="125"/>
                    <a:pt x="145" y="120"/>
                    <a:pt x="138" y="117"/>
                  </a:cubicBezTo>
                  <a:cubicBezTo>
                    <a:pt x="137" y="117"/>
                    <a:pt x="136" y="116"/>
                    <a:pt x="135" y="116"/>
                  </a:cubicBezTo>
                  <a:cubicBezTo>
                    <a:pt x="135" y="116"/>
                    <a:pt x="135" y="116"/>
                    <a:pt x="134" y="115"/>
                  </a:cubicBezTo>
                  <a:cubicBezTo>
                    <a:pt x="131" y="111"/>
                    <a:pt x="130" y="110"/>
                    <a:pt x="128" y="107"/>
                  </a:cubicBezTo>
                  <a:cubicBezTo>
                    <a:pt x="141" y="115"/>
                    <a:pt x="154" y="120"/>
                    <a:pt x="169" y="128"/>
                  </a:cubicBezTo>
                  <a:close/>
                  <a:moveTo>
                    <a:pt x="272" y="230"/>
                  </a:moveTo>
                  <a:cubicBezTo>
                    <a:pt x="257" y="210"/>
                    <a:pt x="242" y="200"/>
                    <a:pt x="237" y="198"/>
                  </a:cubicBezTo>
                  <a:cubicBezTo>
                    <a:pt x="233" y="195"/>
                    <a:pt x="228" y="193"/>
                    <a:pt x="222" y="189"/>
                  </a:cubicBezTo>
                  <a:cubicBezTo>
                    <a:pt x="213" y="184"/>
                    <a:pt x="201" y="177"/>
                    <a:pt x="188" y="168"/>
                  </a:cubicBezTo>
                  <a:cubicBezTo>
                    <a:pt x="182" y="165"/>
                    <a:pt x="174" y="159"/>
                    <a:pt x="164" y="152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58" y="146"/>
                    <a:pt x="147" y="132"/>
                    <a:pt x="138" y="120"/>
                  </a:cubicBezTo>
                  <a:cubicBezTo>
                    <a:pt x="149" y="126"/>
                    <a:pt x="173" y="133"/>
                    <a:pt x="181" y="135"/>
                  </a:cubicBezTo>
                  <a:cubicBezTo>
                    <a:pt x="204" y="147"/>
                    <a:pt x="225" y="158"/>
                    <a:pt x="241" y="165"/>
                  </a:cubicBezTo>
                  <a:cubicBezTo>
                    <a:pt x="241" y="166"/>
                    <a:pt x="242" y="166"/>
                    <a:pt x="242" y="166"/>
                  </a:cubicBezTo>
                  <a:cubicBezTo>
                    <a:pt x="251" y="173"/>
                    <a:pt x="264" y="200"/>
                    <a:pt x="272" y="230"/>
                  </a:cubicBezTo>
                  <a:close/>
                  <a:moveTo>
                    <a:pt x="280" y="299"/>
                  </a:moveTo>
                  <a:cubicBezTo>
                    <a:pt x="276" y="290"/>
                    <a:pt x="270" y="282"/>
                    <a:pt x="263" y="271"/>
                  </a:cubicBezTo>
                  <a:cubicBezTo>
                    <a:pt x="258" y="263"/>
                    <a:pt x="254" y="257"/>
                    <a:pt x="248" y="251"/>
                  </a:cubicBezTo>
                  <a:cubicBezTo>
                    <a:pt x="249" y="236"/>
                    <a:pt x="237" y="224"/>
                    <a:pt x="227" y="21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15" y="201"/>
                    <a:pt x="211" y="195"/>
                    <a:pt x="206" y="189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8" y="184"/>
                    <a:pt x="215" y="188"/>
                    <a:pt x="221" y="192"/>
                  </a:cubicBezTo>
                  <a:cubicBezTo>
                    <a:pt x="227" y="195"/>
                    <a:pt x="232" y="198"/>
                    <a:pt x="235" y="200"/>
                  </a:cubicBezTo>
                  <a:cubicBezTo>
                    <a:pt x="241" y="203"/>
                    <a:pt x="259" y="214"/>
                    <a:pt x="275" y="239"/>
                  </a:cubicBezTo>
                  <a:cubicBezTo>
                    <a:pt x="280" y="260"/>
                    <a:pt x="283" y="282"/>
                    <a:pt x="280" y="299"/>
                  </a:cubicBezTo>
                  <a:close/>
                  <a:moveTo>
                    <a:pt x="325" y="645"/>
                  </a:moveTo>
                  <a:cubicBezTo>
                    <a:pt x="324" y="655"/>
                    <a:pt x="325" y="664"/>
                    <a:pt x="325" y="674"/>
                  </a:cubicBezTo>
                  <a:cubicBezTo>
                    <a:pt x="325" y="677"/>
                    <a:pt x="325" y="681"/>
                    <a:pt x="325" y="684"/>
                  </a:cubicBezTo>
                  <a:cubicBezTo>
                    <a:pt x="323" y="676"/>
                    <a:pt x="321" y="669"/>
                    <a:pt x="319" y="663"/>
                  </a:cubicBezTo>
                  <a:cubicBezTo>
                    <a:pt x="305" y="622"/>
                    <a:pt x="301" y="521"/>
                    <a:pt x="298" y="447"/>
                  </a:cubicBezTo>
                  <a:cubicBezTo>
                    <a:pt x="297" y="419"/>
                    <a:pt x="296" y="394"/>
                    <a:pt x="295" y="377"/>
                  </a:cubicBezTo>
                  <a:cubicBezTo>
                    <a:pt x="292" y="338"/>
                    <a:pt x="289" y="319"/>
                    <a:pt x="283" y="304"/>
                  </a:cubicBezTo>
                  <a:cubicBezTo>
                    <a:pt x="286" y="289"/>
                    <a:pt x="284" y="268"/>
                    <a:pt x="280" y="248"/>
                  </a:cubicBezTo>
                  <a:cubicBezTo>
                    <a:pt x="291" y="268"/>
                    <a:pt x="300" y="296"/>
                    <a:pt x="303" y="333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305" y="382"/>
                    <a:pt x="309" y="441"/>
                    <a:pt x="316" y="483"/>
                  </a:cubicBezTo>
                  <a:cubicBezTo>
                    <a:pt x="318" y="497"/>
                    <a:pt x="320" y="515"/>
                    <a:pt x="322" y="535"/>
                  </a:cubicBezTo>
                  <a:cubicBezTo>
                    <a:pt x="324" y="558"/>
                    <a:pt x="327" y="584"/>
                    <a:pt x="331" y="609"/>
                  </a:cubicBezTo>
                  <a:cubicBezTo>
                    <a:pt x="331" y="609"/>
                    <a:pt x="331" y="609"/>
                    <a:pt x="331" y="609"/>
                  </a:cubicBezTo>
                  <a:cubicBezTo>
                    <a:pt x="330" y="615"/>
                    <a:pt x="329" y="621"/>
                    <a:pt x="328" y="627"/>
                  </a:cubicBezTo>
                  <a:cubicBezTo>
                    <a:pt x="327" y="633"/>
                    <a:pt x="326" y="639"/>
                    <a:pt x="325" y="645"/>
                  </a:cubicBezTo>
                  <a:close/>
                  <a:moveTo>
                    <a:pt x="386" y="972"/>
                  </a:move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ubicBezTo>
                    <a:pt x="386" y="972"/>
                    <a:pt x="386" y="972"/>
                    <a:pt x="386" y="972"/>
                  </a:cubicBezTo>
                  <a:close/>
                  <a:moveTo>
                    <a:pt x="387" y="970"/>
                  </a:moveTo>
                  <a:cubicBezTo>
                    <a:pt x="387" y="971"/>
                    <a:pt x="387" y="971"/>
                    <a:pt x="386" y="972"/>
                  </a:cubicBezTo>
                  <a:cubicBezTo>
                    <a:pt x="387" y="971"/>
                    <a:pt x="387" y="971"/>
                    <a:pt x="387" y="970"/>
                  </a:cubicBezTo>
                  <a:close/>
                  <a:moveTo>
                    <a:pt x="358" y="1085"/>
                  </a:moveTo>
                  <a:cubicBezTo>
                    <a:pt x="361" y="1090"/>
                    <a:pt x="364" y="1094"/>
                    <a:pt x="368" y="1096"/>
                  </a:cubicBezTo>
                  <a:cubicBezTo>
                    <a:pt x="374" y="1099"/>
                    <a:pt x="382" y="1100"/>
                    <a:pt x="389" y="1097"/>
                  </a:cubicBezTo>
                  <a:cubicBezTo>
                    <a:pt x="392" y="1095"/>
                    <a:pt x="395" y="1093"/>
                    <a:pt x="397" y="1091"/>
                  </a:cubicBezTo>
                  <a:cubicBezTo>
                    <a:pt x="396" y="1097"/>
                    <a:pt x="394" y="1102"/>
                    <a:pt x="394" y="1108"/>
                  </a:cubicBezTo>
                  <a:cubicBezTo>
                    <a:pt x="392" y="1120"/>
                    <a:pt x="389" y="1131"/>
                    <a:pt x="386" y="1142"/>
                  </a:cubicBezTo>
                  <a:cubicBezTo>
                    <a:pt x="384" y="1148"/>
                    <a:pt x="384" y="1148"/>
                    <a:pt x="384" y="1148"/>
                  </a:cubicBezTo>
                  <a:cubicBezTo>
                    <a:pt x="384" y="1150"/>
                    <a:pt x="383" y="1152"/>
                    <a:pt x="383" y="1154"/>
                  </a:cubicBezTo>
                  <a:cubicBezTo>
                    <a:pt x="382" y="1150"/>
                    <a:pt x="382" y="1150"/>
                    <a:pt x="382" y="1150"/>
                  </a:cubicBezTo>
                  <a:cubicBezTo>
                    <a:pt x="379" y="1141"/>
                    <a:pt x="377" y="1132"/>
                    <a:pt x="369" y="1125"/>
                  </a:cubicBezTo>
                  <a:cubicBezTo>
                    <a:pt x="369" y="1125"/>
                    <a:pt x="369" y="1125"/>
                    <a:pt x="369" y="1125"/>
                  </a:cubicBezTo>
                  <a:cubicBezTo>
                    <a:pt x="368" y="1116"/>
                    <a:pt x="365" y="1108"/>
                    <a:pt x="363" y="1100"/>
                  </a:cubicBezTo>
                  <a:cubicBezTo>
                    <a:pt x="363" y="1100"/>
                    <a:pt x="363" y="1100"/>
                    <a:pt x="363" y="1099"/>
                  </a:cubicBezTo>
                  <a:cubicBezTo>
                    <a:pt x="360" y="1088"/>
                    <a:pt x="360" y="1088"/>
                    <a:pt x="360" y="1088"/>
                  </a:cubicBezTo>
                  <a:cubicBezTo>
                    <a:pt x="359" y="1087"/>
                    <a:pt x="359" y="1086"/>
                    <a:pt x="358" y="1085"/>
                  </a:cubicBezTo>
                  <a:close/>
                  <a:moveTo>
                    <a:pt x="346" y="929"/>
                  </a:moveTo>
                  <a:cubicBezTo>
                    <a:pt x="352" y="945"/>
                    <a:pt x="357" y="958"/>
                    <a:pt x="359" y="966"/>
                  </a:cubicBezTo>
                  <a:cubicBezTo>
                    <a:pt x="367" y="1008"/>
                    <a:pt x="365" y="1023"/>
                    <a:pt x="355" y="1054"/>
                  </a:cubicBezTo>
                  <a:cubicBezTo>
                    <a:pt x="351" y="1069"/>
                    <a:pt x="351" y="1069"/>
                    <a:pt x="351" y="1069"/>
                  </a:cubicBezTo>
                  <a:cubicBezTo>
                    <a:pt x="344" y="1066"/>
                    <a:pt x="342" y="1058"/>
                    <a:pt x="340" y="1051"/>
                  </a:cubicBezTo>
                  <a:cubicBezTo>
                    <a:pt x="336" y="1043"/>
                    <a:pt x="336" y="1043"/>
                    <a:pt x="336" y="1043"/>
                  </a:cubicBezTo>
                  <a:cubicBezTo>
                    <a:pt x="336" y="1042"/>
                    <a:pt x="336" y="1042"/>
                    <a:pt x="336" y="1042"/>
                  </a:cubicBezTo>
                  <a:cubicBezTo>
                    <a:pt x="336" y="1039"/>
                    <a:pt x="336" y="1036"/>
                    <a:pt x="336" y="1033"/>
                  </a:cubicBezTo>
                  <a:cubicBezTo>
                    <a:pt x="336" y="1025"/>
                    <a:pt x="336" y="1017"/>
                    <a:pt x="337" y="1010"/>
                  </a:cubicBezTo>
                  <a:cubicBezTo>
                    <a:pt x="343" y="986"/>
                    <a:pt x="343" y="986"/>
                    <a:pt x="343" y="986"/>
                  </a:cubicBezTo>
                  <a:cubicBezTo>
                    <a:pt x="346" y="976"/>
                    <a:pt x="349" y="965"/>
                    <a:pt x="350" y="953"/>
                  </a:cubicBezTo>
                  <a:cubicBezTo>
                    <a:pt x="351" y="947"/>
                    <a:pt x="349" y="943"/>
                    <a:pt x="348" y="939"/>
                  </a:cubicBezTo>
                  <a:cubicBezTo>
                    <a:pt x="347" y="936"/>
                    <a:pt x="346" y="933"/>
                    <a:pt x="346" y="929"/>
                  </a:cubicBezTo>
                  <a:close/>
                  <a:moveTo>
                    <a:pt x="219" y="230"/>
                  </a:moveTo>
                  <a:cubicBezTo>
                    <a:pt x="231" y="238"/>
                    <a:pt x="239" y="245"/>
                    <a:pt x="245" y="252"/>
                  </a:cubicBezTo>
                  <a:cubicBezTo>
                    <a:pt x="245" y="253"/>
                    <a:pt x="246" y="253"/>
                    <a:pt x="247" y="253"/>
                  </a:cubicBezTo>
                  <a:cubicBezTo>
                    <a:pt x="252" y="259"/>
                    <a:pt x="256" y="265"/>
                    <a:pt x="260" y="272"/>
                  </a:cubicBezTo>
                  <a:cubicBezTo>
                    <a:pt x="281" y="302"/>
                    <a:pt x="287" y="311"/>
                    <a:pt x="292" y="377"/>
                  </a:cubicBezTo>
                  <a:cubicBezTo>
                    <a:pt x="293" y="394"/>
                    <a:pt x="294" y="419"/>
                    <a:pt x="295" y="447"/>
                  </a:cubicBezTo>
                  <a:cubicBezTo>
                    <a:pt x="296" y="460"/>
                    <a:pt x="296" y="474"/>
                    <a:pt x="297" y="488"/>
                  </a:cubicBezTo>
                  <a:cubicBezTo>
                    <a:pt x="296" y="488"/>
                    <a:pt x="295" y="515"/>
                    <a:pt x="292" y="528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86" y="556"/>
                    <a:pt x="285" y="574"/>
                    <a:pt x="284" y="595"/>
                  </a:cubicBezTo>
                  <a:cubicBezTo>
                    <a:pt x="284" y="604"/>
                    <a:pt x="284" y="604"/>
                    <a:pt x="284" y="604"/>
                  </a:cubicBezTo>
                  <a:cubicBezTo>
                    <a:pt x="284" y="605"/>
                    <a:pt x="285" y="605"/>
                    <a:pt x="285" y="605"/>
                  </a:cubicBezTo>
                  <a:cubicBezTo>
                    <a:pt x="286" y="605"/>
                    <a:pt x="287" y="605"/>
                    <a:pt x="287" y="604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88" y="574"/>
                    <a:pt x="289" y="556"/>
                    <a:pt x="294" y="535"/>
                  </a:cubicBezTo>
                  <a:cubicBezTo>
                    <a:pt x="295" y="528"/>
                    <a:pt x="295" y="528"/>
                    <a:pt x="295" y="528"/>
                  </a:cubicBezTo>
                  <a:cubicBezTo>
                    <a:pt x="296" y="524"/>
                    <a:pt x="297" y="519"/>
                    <a:pt x="298" y="515"/>
                  </a:cubicBezTo>
                  <a:cubicBezTo>
                    <a:pt x="301" y="575"/>
                    <a:pt x="306" y="634"/>
                    <a:pt x="316" y="664"/>
                  </a:cubicBezTo>
                  <a:cubicBezTo>
                    <a:pt x="319" y="671"/>
                    <a:pt x="321" y="680"/>
                    <a:pt x="324" y="691"/>
                  </a:cubicBezTo>
                  <a:cubicBezTo>
                    <a:pt x="324" y="706"/>
                    <a:pt x="324" y="706"/>
                    <a:pt x="324" y="706"/>
                  </a:cubicBezTo>
                  <a:cubicBezTo>
                    <a:pt x="323" y="724"/>
                    <a:pt x="323" y="743"/>
                    <a:pt x="326" y="761"/>
                  </a:cubicBezTo>
                  <a:cubicBezTo>
                    <a:pt x="325" y="761"/>
                    <a:pt x="324" y="761"/>
                    <a:pt x="324" y="762"/>
                  </a:cubicBezTo>
                  <a:cubicBezTo>
                    <a:pt x="316" y="777"/>
                    <a:pt x="319" y="811"/>
                    <a:pt x="320" y="825"/>
                  </a:cubicBezTo>
                  <a:cubicBezTo>
                    <a:pt x="320" y="826"/>
                    <a:pt x="321" y="827"/>
                    <a:pt x="322" y="827"/>
                  </a:cubicBezTo>
                  <a:cubicBezTo>
                    <a:pt x="322" y="827"/>
                    <a:pt x="323" y="826"/>
                    <a:pt x="323" y="825"/>
                  </a:cubicBezTo>
                  <a:cubicBezTo>
                    <a:pt x="322" y="812"/>
                    <a:pt x="320" y="780"/>
                    <a:pt x="326" y="765"/>
                  </a:cubicBezTo>
                  <a:cubicBezTo>
                    <a:pt x="326" y="765"/>
                    <a:pt x="326" y="766"/>
                    <a:pt x="327" y="767"/>
                  </a:cubicBezTo>
                  <a:cubicBezTo>
                    <a:pt x="328" y="774"/>
                    <a:pt x="330" y="781"/>
                    <a:pt x="331" y="788"/>
                  </a:cubicBezTo>
                  <a:cubicBezTo>
                    <a:pt x="334" y="797"/>
                    <a:pt x="336" y="807"/>
                    <a:pt x="337" y="816"/>
                  </a:cubicBezTo>
                  <a:cubicBezTo>
                    <a:pt x="339" y="829"/>
                    <a:pt x="339" y="829"/>
                    <a:pt x="339" y="829"/>
                  </a:cubicBezTo>
                  <a:cubicBezTo>
                    <a:pt x="340" y="837"/>
                    <a:pt x="342" y="846"/>
                    <a:pt x="341" y="853"/>
                  </a:cubicBezTo>
                  <a:cubicBezTo>
                    <a:pt x="341" y="854"/>
                    <a:pt x="342" y="855"/>
                    <a:pt x="343" y="855"/>
                  </a:cubicBezTo>
                  <a:cubicBezTo>
                    <a:pt x="344" y="855"/>
                    <a:pt x="344" y="854"/>
                    <a:pt x="344" y="853"/>
                  </a:cubicBezTo>
                  <a:cubicBezTo>
                    <a:pt x="345" y="846"/>
                    <a:pt x="343" y="837"/>
                    <a:pt x="342" y="828"/>
                  </a:cubicBezTo>
                  <a:cubicBezTo>
                    <a:pt x="340" y="816"/>
                    <a:pt x="340" y="816"/>
                    <a:pt x="340" y="816"/>
                  </a:cubicBezTo>
                  <a:cubicBezTo>
                    <a:pt x="339" y="806"/>
                    <a:pt x="337" y="796"/>
                    <a:pt x="334" y="787"/>
                  </a:cubicBezTo>
                  <a:cubicBezTo>
                    <a:pt x="333" y="780"/>
                    <a:pt x="331" y="773"/>
                    <a:pt x="330" y="767"/>
                  </a:cubicBezTo>
                  <a:cubicBezTo>
                    <a:pt x="326" y="747"/>
                    <a:pt x="326" y="726"/>
                    <a:pt x="327" y="706"/>
                  </a:cubicBezTo>
                  <a:cubicBezTo>
                    <a:pt x="327" y="703"/>
                    <a:pt x="327" y="703"/>
                    <a:pt x="327" y="703"/>
                  </a:cubicBezTo>
                  <a:cubicBezTo>
                    <a:pt x="334" y="734"/>
                    <a:pt x="342" y="775"/>
                    <a:pt x="351" y="818"/>
                  </a:cubicBezTo>
                  <a:cubicBezTo>
                    <a:pt x="362" y="875"/>
                    <a:pt x="374" y="934"/>
                    <a:pt x="384" y="971"/>
                  </a:cubicBezTo>
                  <a:cubicBezTo>
                    <a:pt x="384" y="971"/>
                    <a:pt x="384" y="971"/>
                    <a:pt x="384" y="971"/>
                  </a:cubicBezTo>
                  <a:cubicBezTo>
                    <a:pt x="384" y="971"/>
                    <a:pt x="387" y="982"/>
                    <a:pt x="389" y="989"/>
                  </a:cubicBezTo>
                  <a:cubicBezTo>
                    <a:pt x="389" y="989"/>
                    <a:pt x="389" y="989"/>
                    <a:pt x="389" y="990"/>
                  </a:cubicBezTo>
                  <a:cubicBezTo>
                    <a:pt x="389" y="990"/>
                    <a:pt x="389" y="990"/>
                    <a:pt x="390" y="990"/>
                  </a:cubicBezTo>
                  <a:cubicBezTo>
                    <a:pt x="390" y="992"/>
                    <a:pt x="390" y="992"/>
                    <a:pt x="390" y="992"/>
                  </a:cubicBezTo>
                  <a:cubicBezTo>
                    <a:pt x="394" y="1007"/>
                    <a:pt x="398" y="1020"/>
                    <a:pt x="401" y="1033"/>
                  </a:cubicBezTo>
                  <a:cubicBezTo>
                    <a:pt x="401" y="1046"/>
                    <a:pt x="401" y="1046"/>
                    <a:pt x="401" y="1046"/>
                  </a:cubicBezTo>
                  <a:cubicBezTo>
                    <a:pt x="402" y="1052"/>
                    <a:pt x="403" y="1057"/>
                    <a:pt x="402" y="1064"/>
                  </a:cubicBezTo>
                  <a:cubicBezTo>
                    <a:pt x="402" y="1070"/>
                    <a:pt x="401" y="1076"/>
                    <a:pt x="400" y="1082"/>
                  </a:cubicBezTo>
                  <a:cubicBezTo>
                    <a:pt x="398" y="1087"/>
                    <a:pt x="394" y="1092"/>
                    <a:pt x="388" y="1094"/>
                  </a:cubicBezTo>
                  <a:cubicBezTo>
                    <a:pt x="382" y="1096"/>
                    <a:pt x="375" y="1096"/>
                    <a:pt x="369" y="1093"/>
                  </a:cubicBezTo>
                  <a:cubicBezTo>
                    <a:pt x="364" y="1090"/>
                    <a:pt x="359" y="1080"/>
                    <a:pt x="356" y="1074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5" y="1072"/>
                  </a:cubicBezTo>
                  <a:cubicBezTo>
                    <a:pt x="355" y="1072"/>
                    <a:pt x="355" y="1072"/>
                    <a:pt x="354" y="1072"/>
                  </a:cubicBezTo>
                  <a:cubicBezTo>
                    <a:pt x="354" y="1071"/>
                    <a:pt x="354" y="1071"/>
                    <a:pt x="353" y="1071"/>
                  </a:cubicBezTo>
                  <a:cubicBezTo>
                    <a:pt x="358" y="1055"/>
                    <a:pt x="358" y="1055"/>
                    <a:pt x="358" y="1055"/>
                  </a:cubicBezTo>
                  <a:cubicBezTo>
                    <a:pt x="368" y="1024"/>
                    <a:pt x="370" y="1008"/>
                    <a:pt x="362" y="966"/>
                  </a:cubicBezTo>
                  <a:cubicBezTo>
                    <a:pt x="359" y="955"/>
                    <a:pt x="352" y="936"/>
                    <a:pt x="343" y="912"/>
                  </a:cubicBezTo>
                  <a:cubicBezTo>
                    <a:pt x="331" y="881"/>
                    <a:pt x="316" y="841"/>
                    <a:pt x="306" y="802"/>
                  </a:cubicBezTo>
                  <a:cubicBezTo>
                    <a:pt x="296" y="767"/>
                    <a:pt x="286" y="710"/>
                    <a:pt x="280" y="679"/>
                  </a:cubicBezTo>
                  <a:cubicBezTo>
                    <a:pt x="278" y="668"/>
                    <a:pt x="277" y="661"/>
                    <a:pt x="277" y="659"/>
                  </a:cubicBezTo>
                  <a:cubicBezTo>
                    <a:pt x="255" y="581"/>
                    <a:pt x="260" y="448"/>
                    <a:pt x="266" y="406"/>
                  </a:cubicBezTo>
                  <a:cubicBezTo>
                    <a:pt x="272" y="360"/>
                    <a:pt x="265" y="319"/>
                    <a:pt x="241" y="268"/>
                  </a:cubicBezTo>
                  <a:cubicBezTo>
                    <a:pt x="235" y="256"/>
                    <a:pt x="227" y="240"/>
                    <a:pt x="219" y="230"/>
                  </a:cubicBezTo>
                  <a:close/>
                  <a:moveTo>
                    <a:pt x="136" y="149"/>
                  </a:moveTo>
                  <a:cubicBezTo>
                    <a:pt x="142" y="151"/>
                    <a:pt x="149" y="152"/>
                    <a:pt x="156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71" y="161"/>
                    <a:pt x="180" y="167"/>
                    <a:pt x="186" y="171"/>
                  </a:cubicBezTo>
                  <a:cubicBezTo>
                    <a:pt x="189" y="173"/>
                    <a:pt x="192" y="175"/>
                    <a:pt x="195" y="177"/>
                  </a:cubicBezTo>
                  <a:cubicBezTo>
                    <a:pt x="195" y="177"/>
                    <a:pt x="195" y="178"/>
                    <a:pt x="195" y="178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8" y="197"/>
                    <a:pt x="213" y="203"/>
                    <a:pt x="218" y="209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34" y="225"/>
                    <a:pt x="244" y="235"/>
                    <a:pt x="245" y="247"/>
                  </a:cubicBezTo>
                  <a:cubicBezTo>
                    <a:pt x="238" y="239"/>
                    <a:pt x="227" y="231"/>
                    <a:pt x="210" y="220"/>
                  </a:cubicBezTo>
                  <a:cubicBezTo>
                    <a:pt x="209" y="220"/>
                    <a:pt x="209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8" y="219"/>
                    <a:pt x="208" y="219"/>
                    <a:pt x="207" y="219"/>
                  </a:cubicBezTo>
                  <a:cubicBezTo>
                    <a:pt x="207" y="219"/>
                    <a:pt x="207" y="219"/>
                    <a:pt x="207" y="219"/>
                  </a:cubicBezTo>
                  <a:cubicBezTo>
                    <a:pt x="191" y="215"/>
                    <a:pt x="148" y="167"/>
                    <a:pt x="139" y="153"/>
                  </a:cubicBezTo>
                  <a:cubicBezTo>
                    <a:pt x="138" y="152"/>
                    <a:pt x="137" y="150"/>
                    <a:pt x="136" y="149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551">
              <a:extLst>
                <a:ext uri="{FF2B5EF4-FFF2-40B4-BE49-F238E27FC236}">
                  <a16:creationId xmlns:a16="http://schemas.microsoft.com/office/drawing/2014/main" id="{CC7BF4C3-D914-06D4-29E4-A6AFEC0A0D1A}"/>
                </a:ext>
              </a:extLst>
            </p:cNvPr>
            <p:cNvSpPr/>
            <p:nvPr>
              <p:custDataLst>
                <p:tags r:id="rId570"/>
              </p:custDataLst>
            </p:nvPr>
          </p:nvSpPr>
          <p:spPr bwMode="auto">
            <a:xfrm>
              <a:off x="7582430" y="1638300"/>
              <a:ext cx="82550" cy="49212"/>
            </a:xfrm>
            <a:custGeom>
              <a:avLst/>
              <a:gdLst>
                <a:gd name="T0" fmla="*/ 5 w 39"/>
                <a:gd name="T1" fmla="*/ 0 h 23"/>
                <a:gd name="T2" fmla="*/ 21 w 39"/>
                <a:gd name="T3" fmla="*/ 16 h 23"/>
                <a:gd name="T4" fmla="*/ 91 w 39"/>
                <a:gd name="T5" fmla="*/ 49 h 23"/>
                <a:gd name="T6" fmla="*/ 92 w 39"/>
                <a:gd name="T7" fmla="*/ 54 h 23"/>
                <a:gd name="T8" fmla="*/ 87 w 39"/>
                <a:gd name="T9" fmla="*/ 57 h 23"/>
                <a:gd name="T10" fmla="*/ 16 w 39"/>
                <a:gd name="T11" fmla="*/ 22 h 23"/>
                <a:gd name="T12" fmla="*/ 0 w 39"/>
                <a:gd name="T13" fmla="*/ 7 h 23"/>
                <a:gd name="T14" fmla="*/ 0 w 39"/>
                <a:gd name="T15" fmla="*/ 1 h 23"/>
                <a:gd name="T16" fmla="*/ 5 w 39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8" y="15"/>
                    <a:pt x="23" y="20"/>
                    <a:pt x="38" y="20"/>
                  </a:cubicBezTo>
                  <a:cubicBezTo>
                    <a:pt x="38" y="20"/>
                    <a:pt x="39" y="21"/>
                    <a:pt x="39" y="22"/>
                  </a:cubicBezTo>
                  <a:cubicBezTo>
                    <a:pt x="39" y="22"/>
                    <a:pt x="38" y="23"/>
                    <a:pt x="37" y="23"/>
                  </a:cubicBezTo>
                  <a:cubicBezTo>
                    <a:pt x="21" y="22"/>
                    <a:pt x="16" y="17"/>
                    <a:pt x="7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1" name="Freeform 552">
              <a:extLst>
                <a:ext uri="{FF2B5EF4-FFF2-40B4-BE49-F238E27FC236}">
                  <a16:creationId xmlns:a16="http://schemas.microsoft.com/office/drawing/2014/main" id="{68E52D66-2C52-CAA1-ABB9-10558F3CE986}"/>
                </a:ext>
              </a:extLst>
            </p:cNvPr>
            <p:cNvSpPr/>
            <p:nvPr>
              <p:custDataLst>
                <p:tags r:id="rId571"/>
              </p:custDataLst>
            </p:nvPr>
          </p:nvSpPr>
          <p:spPr bwMode="auto">
            <a:xfrm>
              <a:off x="7587193" y="1597025"/>
              <a:ext cx="68263" cy="33337"/>
            </a:xfrm>
            <a:custGeom>
              <a:avLst/>
              <a:gdLst>
                <a:gd name="T0" fmla="*/ 5 w 32"/>
                <a:gd name="T1" fmla="*/ 0 h 16"/>
                <a:gd name="T2" fmla="*/ 31 w 32"/>
                <a:gd name="T3" fmla="*/ 14 h 16"/>
                <a:gd name="T4" fmla="*/ 75 w 32"/>
                <a:gd name="T5" fmla="*/ 28 h 16"/>
                <a:gd name="T6" fmla="*/ 78 w 32"/>
                <a:gd name="T7" fmla="*/ 32 h 16"/>
                <a:gd name="T8" fmla="*/ 75 w 32"/>
                <a:gd name="T9" fmla="*/ 34 h 16"/>
                <a:gd name="T10" fmla="*/ 27 w 32"/>
                <a:gd name="T11" fmla="*/ 18 h 16"/>
                <a:gd name="T12" fmla="*/ 1 w 32"/>
                <a:gd name="T13" fmla="*/ 7 h 16"/>
                <a:gd name="T14" fmla="*/ 0 w 32"/>
                <a:gd name="T15" fmla="*/ 1 h 16"/>
                <a:gd name="T16" fmla="*/ 5 w 32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2" y="0"/>
                  </a:moveTo>
                  <a:cubicBezTo>
                    <a:pt x="6" y="1"/>
                    <a:pt x="9" y="4"/>
                    <a:pt x="13" y="6"/>
                  </a:cubicBezTo>
                  <a:cubicBezTo>
                    <a:pt x="19" y="9"/>
                    <a:pt x="24" y="13"/>
                    <a:pt x="31" y="12"/>
                  </a:cubicBezTo>
                  <a:cubicBezTo>
                    <a:pt x="31" y="12"/>
                    <a:pt x="32" y="13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23" y="16"/>
                    <a:pt x="17" y="12"/>
                    <a:pt x="11" y="8"/>
                  </a:cubicBezTo>
                  <a:cubicBezTo>
                    <a:pt x="8" y="6"/>
                    <a:pt x="5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553">
              <a:extLst>
                <a:ext uri="{FF2B5EF4-FFF2-40B4-BE49-F238E27FC236}">
                  <a16:creationId xmlns:a16="http://schemas.microsoft.com/office/drawing/2014/main" id="{99F4B6FC-5E5F-43E0-EF2B-8E34BD9A5F12}"/>
                </a:ext>
              </a:extLst>
            </p:cNvPr>
            <p:cNvSpPr/>
            <p:nvPr>
              <p:custDataLst>
                <p:tags r:id="rId572"/>
              </p:custDataLst>
            </p:nvPr>
          </p:nvSpPr>
          <p:spPr bwMode="auto">
            <a:xfrm>
              <a:off x="7595130" y="3514725"/>
              <a:ext cx="31750" cy="230187"/>
            </a:xfrm>
            <a:custGeom>
              <a:avLst/>
              <a:gdLst>
                <a:gd name="T0" fmla="*/ 1 w 15"/>
                <a:gd name="T1" fmla="*/ 0 h 109"/>
                <a:gd name="T2" fmla="*/ 7 w 15"/>
                <a:gd name="T3" fmla="*/ 5 h 109"/>
                <a:gd name="T4" fmla="*/ 36 w 15"/>
                <a:gd name="T5" fmla="*/ 251 h 109"/>
                <a:gd name="T6" fmla="*/ 33 w 15"/>
                <a:gd name="T7" fmla="*/ 257 h 109"/>
                <a:gd name="T8" fmla="*/ 28 w 15"/>
                <a:gd name="T9" fmla="*/ 255 h 109"/>
                <a:gd name="T10" fmla="*/ 0 w 15"/>
                <a:gd name="T11" fmla="*/ 1 h 109"/>
                <a:gd name="T12" fmla="*/ 1 w 15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9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4"/>
                    <a:pt x="7" y="89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3" y="109"/>
                    <a:pt x="12" y="109"/>
                    <a:pt x="12" y="108"/>
                  </a:cubicBezTo>
                  <a:cubicBezTo>
                    <a:pt x="4" y="90"/>
                    <a:pt x="0" y="35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554">
              <a:extLst>
                <a:ext uri="{FF2B5EF4-FFF2-40B4-BE49-F238E27FC236}">
                  <a16:creationId xmlns:a16="http://schemas.microsoft.com/office/drawing/2014/main" id="{6BE5F18A-E544-C167-D50F-DD8A0897F079}"/>
                </a:ext>
              </a:extLst>
            </p:cNvPr>
            <p:cNvSpPr/>
            <p:nvPr>
              <p:custDataLst>
                <p:tags r:id="rId573"/>
              </p:custDataLst>
            </p:nvPr>
          </p:nvSpPr>
          <p:spPr bwMode="auto">
            <a:xfrm>
              <a:off x="7580843" y="3413125"/>
              <a:ext cx="96838" cy="230187"/>
            </a:xfrm>
            <a:custGeom>
              <a:avLst/>
              <a:gdLst>
                <a:gd name="T0" fmla="*/ 23 w 46"/>
                <a:gd name="T1" fmla="*/ 0 h 109"/>
                <a:gd name="T2" fmla="*/ 27 w 46"/>
                <a:gd name="T3" fmla="*/ 5 h 109"/>
                <a:gd name="T4" fmla="*/ 106 w 46"/>
                <a:gd name="T5" fmla="*/ 251 h 109"/>
                <a:gd name="T6" fmla="*/ 106 w 46"/>
                <a:gd name="T7" fmla="*/ 257 h 109"/>
                <a:gd name="T8" fmla="*/ 101 w 46"/>
                <a:gd name="T9" fmla="*/ 255 h 109"/>
                <a:gd name="T10" fmla="*/ 20 w 46"/>
                <a:gd name="T11" fmla="*/ 1 h 109"/>
                <a:gd name="T12" fmla="*/ 23 w 46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109">
                  <a:moveTo>
                    <a:pt x="10" y="0"/>
                  </a:moveTo>
                  <a:cubicBezTo>
                    <a:pt x="11" y="0"/>
                    <a:pt x="12" y="1"/>
                    <a:pt x="11" y="2"/>
                  </a:cubicBezTo>
                  <a:cubicBezTo>
                    <a:pt x="3" y="29"/>
                    <a:pt x="37" y="96"/>
                    <a:pt x="45" y="107"/>
                  </a:cubicBezTo>
                  <a:cubicBezTo>
                    <a:pt x="46" y="107"/>
                    <a:pt x="45" y="108"/>
                    <a:pt x="45" y="109"/>
                  </a:cubicBezTo>
                  <a:cubicBezTo>
                    <a:pt x="44" y="109"/>
                    <a:pt x="43" y="109"/>
                    <a:pt x="43" y="108"/>
                  </a:cubicBezTo>
                  <a:cubicBezTo>
                    <a:pt x="35" y="99"/>
                    <a:pt x="0" y="31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555">
              <a:extLst>
                <a:ext uri="{FF2B5EF4-FFF2-40B4-BE49-F238E27FC236}">
                  <a16:creationId xmlns:a16="http://schemas.microsoft.com/office/drawing/2014/main" id="{5F73A909-DE29-E906-010B-7B2106361AA0}"/>
                </a:ext>
              </a:extLst>
            </p:cNvPr>
            <p:cNvSpPr/>
            <p:nvPr>
              <p:custDataLst>
                <p:tags r:id="rId574"/>
              </p:custDataLst>
            </p:nvPr>
          </p:nvSpPr>
          <p:spPr bwMode="auto">
            <a:xfrm>
              <a:off x="7593543" y="3509963"/>
              <a:ext cx="58738" cy="193675"/>
            </a:xfrm>
            <a:custGeom>
              <a:avLst/>
              <a:gdLst>
                <a:gd name="T0" fmla="*/ 7 w 28"/>
                <a:gd name="T1" fmla="*/ 1 h 91"/>
                <a:gd name="T2" fmla="*/ 63 w 28"/>
                <a:gd name="T3" fmla="*/ 215 h 91"/>
                <a:gd name="T4" fmla="*/ 63 w 28"/>
                <a:gd name="T5" fmla="*/ 220 h 91"/>
                <a:gd name="T6" fmla="*/ 58 w 28"/>
                <a:gd name="T7" fmla="*/ 217 h 91"/>
                <a:gd name="T8" fmla="*/ 0 w 28"/>
                <a:gd name="T9" fmla="*/ 5 h 91"/>
                <a:gd name="T10" fmla="*/ 5 w 28"/>
                <a:gd name="T11" fmla="*/ 0 h 91"/>
                <a:gd name="T12" fmla="*/ 7 w 28"/>
                <a:gd name="T13" fmla="*/ 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1">
                  <a:moveTo>
                    <a:pt x="3" y="1"/>
                  </a:moveTo>
                  <a:cubicBezTo>
                    <a:pt x="5" y="23"/>
                    <a:pt x="17" y="73"/>
                    <a:pt x="27" y="89"/>
                  </a:cubicBezTo>
                  <a:cubicBezTo>
                    <a:pt x="28" y="89"/>
                    <a:pt x="27" y="90"/>
                    <a:pt x="27" y="91"/>
                  </a:cubicBezTo>
                  <a:cubicBezTo>
                    <a:pt x="26" y="91"/>
                    <a:pt x="25" y="91"/>
                    <a:pt x="25" y="90"/>
                  </a:cubicBezTo>
                  <a:cubicBezTo>
                    <a:pt x="14" y="74"/>
                    <a:pt x="2" y="2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556">
              <a:extLst>
                <a:ext uri="{FF2B5EF4-FFF2-40B4-BE49-F238E27FC236}">
                  <a16:creationId xmlns:a16="http://schemas.microsoft.com/office/drawing/2014/main" id="{55E863B7-1467-C4FC-FBA9-0A564A622F81}"/>
                </a:ext>
              </a:extLst>
            </p:cNvPr>
            <p:cNvSpPr>
              <a:spLocks noEditPoints="1"/>
            </p:cNvSpPr>
            <p:nvPr>
              <p:custDataLst>
                <p:tags r:id="rId575"/>
              </p:custDataLst>
            </p:nvPr>
          </p:nvSpPr>
          <p:spPr bwMode="auto">
            <a:xfrm>
              <a:off x="7584018" y="2774950"/>
              <a:ext cx="493713" cy="3575050"/>
            </a:xfrm>
            <a:custGeom>
              <a:avLst/>
              <a:gdLst>
                <a:gd name="T0" fmla="*/ 15 w 233"/>
                <a:gd name="T1" fmla="*/ 659 h 1691"/>
                <a:gd name="T2" fmla="*/ 113 w 233"/>
                <a:gd name="T3" fmla="*/ 1209 h 1691"/>
                <a:gd name="T4" fmla="*/ 105 w 233"/>
                <a:gd name="T5" fmla="*/ 1734 h 1691"/>
                <a:gd name="T6" fmla="*/ 172 w 233"/>
                <a:gd name="T7" fmla="*/ 1368 h 1691"/>
                <a:gd name="T8" fmla="*/ 320 w 233"/>
                <a:gd name="T9" fmla="*/ 1129 h 1691"/>
                <a:gd name="T10" fmla="*/ 143 w 233"/>
                <a:gd name="T11" fmla="*/ 2315 h 1691"/>
                <a:gd name="T12" fmla="*/ 127 w 233"/>
                <a:gd name="T13" fmla="*/ 3139 h 1691"/>
                <a:gd name="T14" fmla="*/ 91 w 233"/>
                <a:gd name="T15" fmla="*/ 3822 h 1691"/>
                <a:gd name="T16" fmla="*/ 198 w 233"/>
                <a:gd name="T17" fmla="*/ 3930 h 1691"/>
                <a:gd name="T18" fmla="*/ 310 w 233"/>
                <a:gd name="T19" fmla="*/ 3967 h 1691"/>
                <a:gd name="T20" fmla="*/ 204 w 233"/>
                <a:gd name="T21" fmla="*/ 3762 h 1691"/>
                <a:gd name="T22" fmla="*/ 374 w 233"/>
                <a:gd name="T23" fmla="*/ 2625 h 1691"/>
                <a:gd name="T24" fmla="*/ 278 w 233"/>
                <a:gd name="T25" fmla="*/ 3797 h 1691"/>
                <a:gd name="T26" fmla="*/ 360 w 233"/>
                <a:gd name="T27" fmla="*/ 3971 h 1691"/>
                <a:gd name="T28" fmla="*/ 278 w 233"/>
                <a:gd name="T29" fmla="*/ 3760 h 1691"/>
                <a:gd name="T30" fmla="*/ 362 w 233"/>
                <a:gd name="T31" fmla="*/ 3907 h 1691"/>
                <a:gd name="T32" fmla="*/ 350 w 233"/>
                <a:gd name="T33" fmla="*/ 3845 h 1691"/>
                <a:gd name="T34" fmla="*/ 276 w 233"/>
                <a:gd name="T35" fmla="*/ 3742 h 1691"/>
                <a:gd name="T36" fmla="*/ 382 w 233"/>
                <a:gd name="T37" fmla="*/ 2625 h 1691"/>
                <a:gd name="T38" fmla="*/ 456 w 233"/>
                <a:gd name="T39" fmla="*/ 2095 h 1691"/>
                <a:gd name="T40" fmla="*/ 481 w 233"/>
                <a:gd name="T41" fmla="*/ 1653 h 1691"/>
                <a:gd name="T42" fmla="*/ 475 w 233"/>
                <a:gd name="T43" fmla="*/ 1603 h 1691"/>
                <a:gd name="T44" fmla="*/ 485 w 233"/>
                <a:gd name="T45" fmla="*/ 1602 h 1691"/>
                <a:gd name="T46" fmla="*/ 340 w 233"/>
                <a:gd name="T47" fmla="*/ 995 h 1691"/>
                <a:gd name="T48" fmla="*/ 438 w 233"/>
                <a:gd name="T49" fmla="*/ 763 h 1691"/>
                <a:gd name="T50" fmla="*/ 427 w 233"/>
                <a:gd name="T51" fmla="*/ 1155 h 1691"/>
                <a:gd name="T52" fmla="*/ 505 w 233"/>
                <a:gd name="T53" fmla="*/ 1397 h 1691"/>
                <a:gd name="T54" fmla="*/ 320 w 233"/>
                <a:gd name="T55" fmla="*/ 455 h 1691"/>
                <a:gd name="T56" fmla="*/ 207 w 233"/>
                <a:gd name="T57" fmla="*/ 208 h 1691"/>
                <a:gd name="T58" fmla="*/ 328 w 233"/>
                <a:gd name="T59" fmla="*/ 272 h 1691"/>
                <a:gd name="T60" fmla="*/ 180 w 233"/>
                <a:gd name="T61" fmla="*/ 137 h 1691"/>
                <a:gd name="T62" fmla="*/ 20 w 233"/>
                <a:gd name="T63" fmla="*/ 5 h 1691"/>
                <a:gd name="T64" fmla="*/ 202 w 233"/>
                <a:gd name="T65" fmla="*/ 176 h 1691"/>
                <a:gd name="T66" fmla="*/ 155 w 233"/>
                <a:gd name="T67" fmla="*/ 213 h 1691"/>
                <a:gd name="T68" fmla="*/ 16 w 233"/>
                <a:gd name="T69" fmla="*/ 156 h 1691"/>
                <a:gd name="T70" fmla="*/ 7 w 233"/>
                <a:gd name="T71" fmla="*/ 225 h 1691"/>
                <a:gd name="T72" fmla="*/ 79 w 233"/>
                <a:gd name="T73" fmla="*/ 405 h 1691"/>
                <a:gd name="T74" fmla="*/ 105 w 233"/>
                <a:gd name="T75" fmla="*/ 501 h 1691"/>
                <a:gd name="T76" fmla="*/ 15 w 233"/>
                <a:gd name="T77" fmla="*/ 507 h 1691"/>
                <a:gd name="T78" fmla="*/ 198 w 233"/>
                <a:gd name="T79" fmla="*/ 248 h 1691"/>
                <a:gd name="T80" fmla="*/ 276 w 233"/>
                <a:gd name="T81" fmla="*/ 2235 h 1691"/>
                <a:gd name="T82" fmla="*/ 419 w 233"/>
                <a:gd name="T83" fmla="*/ 1995 h 1691"/>
                <a:gd name="T84" fmla="*/ 266 w 233"/>
                <a:gd name="T85" fmla="*/ 3127 h 1691"/>
                <a:gd name="T86" fmla="*/ 113 w 233"/>
                <a:gd name="T87" fmla="*/ 3657 h 1691"/>
                <a:gd name="T88" fmla="*/ 291 w 233"/>
                <a:gd name="T89" fmla="*/ 1982 h 1691"/>
                <a:gd name="T90" fmla="*/ 107 w 233"/>
                <a:gd name="T91" fmla="*/ 2855 h 1691"/>
                <a:gd name="T92" fmla="*/ 156 w 233"/>
                <a:gd name="T93" fmla="*/ 2967 h 1691"/>
                <a:gd name="T94" fmla="*/ 140 w 233"/>
                <a:gd name="T95" fmla="*/ 2634 h 1691"/>
                <a:gd name="T96" fmla="*/ 191 w 233"/>
                <a:gd name="T97" fmla="*/ 2191 h 1691"/>
                <a:gd name="T98" fmla="*/ 170 w 233"/>
                <a:gd name="T99" fmla="*/ 2042 h 1691"/>
                <a:gd name="T100" fmla="*/ 326 w 233"/>
                <a:gd name="T101" fmla="*/ 1217 h 1691"/>
                <a:gd name="T102" fmla="*/ 159 w 233"/>
                <a:gd name="T103" fmla="*/ 621 h 1691"/>
                <a:gd name="T104" fmla="*/ 164 w 233"/>
                <a:gd name="T105" fmla="*/ 642 h 1691"/>
                <a:gd name="T106" fmla="*/ 113 w 233"/>
                <a:gd name="T107" fmla="*/ 543 h 1691"/>
                <a:gd name="T108" fmla="*/ 113 w 233"/>
                <a:gd name="T109" fmla="*/ 514 h 1691"/>
                <a:gd name="T110" fmla="*/ 91 w 233"/>
                <a:gd name="T111" fmla="*/ 320 h 1691"/>
                <a:gd name="T112" fmla="*/ 235 w 233"/>
                <a:gd name="T113" fmla="*/ 357 h 1691"/>
                <a:gd name="T114" fmla="*/ 288 w 233"/>
                <a:gd name="T115" fmla="*/ 413 h 1691"/>
                <a:gd name="T116" fmla="*/ 137 w 233"/>
                <a:gd name="T117" fmla="*/ 422 h 1691"/>
                <a:gd name="T118" fmla="*/ 314 w 233"/>
                <a:gd name="T119" fmla="*/ 882 h 1691"/>
                <a:gd name="T120" fmla="*/ 320 w 233"/>
                <a:gd name="T121" fmla="*/ 991 h 1691"/>
                <a:gd name="T122" fmla="*/ 135 w 233"/>
                <a:gd name="T123" fmla="*/ 685 h 1691"/>
                <a:gd name="T124" fmla="*/ 84 w 233"/>
                <a:gd name="T125" fmla="*/ 641 h 1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3" h="1691">
                  <a:moveTo>
                    <a:pt x="3" y="234"/>
                  </a:moveTo>
                  <a:cubicBezTo>
                    <a:pt x="8" y="244"/>
                    <a:pt x="17" y="255"/>
                    <a:pt x="27" y="264"/>
                  </a:cubicBezTo>
                  <a:cubicBezTo>
                    <a:pt x="27" y="264"/>
                    <a:pt x="27" y="264"/>
                    <a:pt x="27" y="264"/>
                  </a:cubicBezTo>
                  <a:cubicBezTo>
                    <a:pt x="30" y="273"/>
                    <a:pt x="34" y="278"/>
                    <a:pt x="38" y="285"/>
                  </a:cubicBezTo>
                  <a:cubicBezTo>
                    <a:pt x="41" y="289"/>
                    <a:pt x="44" y="294"/>
                    <a:pt x="47" y="300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50" y="308"/>
                    <a:pt x="51" y="309"/>
                    <a:pt x="51" y="310"/>
                  </a:cubicBezTo>
                  <a:cubicBezTo>
                    <a:pt x="41" y="300"/>
                    <a:pt x="26" y="291"/>
                    <a:pt x="16" y="285"/>
                  </a:cubicBezTo>
                  <a:cubicBezTo>
                    <a:pt x="6" y="279"/>
                    <a:pt x="6" y="279"/>
                    <a:pt x="6" y="279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80"/>
                    <a:pt x="3" y="281"/>
                    <a:pt x="4" y="28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19" y="293"/>
                    <a:pt x="36" y="306"/>
                    <a:pt x="48" y="315"/>
                  </a:cubicBezTo>
                  <a:cubicBezTo>
                    <a:pt x="52" y="319"/>
                    <a:pt x="58" y="326"/>
                    <a:pt x="59" y="326"/>
                  </a:cubicBezTo>
                  <a:cubicBezTo>
                    <a:pt x="65" y="334"/>
                    <a:pt x="71" y="343"/>
                    <a:pt x="79" y="351"/>
                  </a:cubicBezTo>
                  <a:cubicBezTo>
                    <a:pt x="80" y="358"/>
                    <a:pt x="81" y="360"/>
                    <a:pt x="82" y="366"/>
                  </a:cubicBezTo>
                  <a:cubicBezTo>
                    <a:pt x="83" y="392"/>
                    <a:pt x="83" y="416"/>
                    <a:pt x="82" y="438"/>
                  </a:cubicBezTo>
                  <a:cubicBezTo>
                    <a:pt x="77" y="466"/>
                    <a:pt x="65" y="500"/>
                    <a:pt x="48" y="512"/>
                  </a:cubicBezTo>
                  <a:cubicBezTo>
                    <a:pt x="47" y="512"/>
                    <a:pt x="47" y="513"/>
                    <a:pt x="47" y="514"/>
                  </a:cubicBezTo>
                  <a:cubicBezTo>
                    <a:pt x="48" y="515"/>
                    <a:pt x="49" y="515"/>
                    <a:pt x="49" y="514"/>
                  </a:cubicBezTo>
                  <a:cubicBezTo>
                    <a:pt x="64" y="505"/>
                    <a:pt x="74" y="480"/>
                    <a:pt x="81" y="456"/>
                  </a:cubicBezTo>
                  <a:cubicBezTo>
                    <a:pt x="76" y="527"/>
                    <a:pt x="62" y="568"/>
                    <a:pt x="52" y="598"/>
                  </a:cubicBezTo>
                  <a:cubicBezTo>
                    <a:pt x="50" y="605"/>
                    <a:pt x="50" y="605"/>
                    <a:pt x="50" y="605"/>
                  </a:cubicBezTo>
                  <a:cubicBezTo>
                    <a:pt x="43" y="626"/>
                    <a:pt x="43" y="672"/>
                    <a:pt x="43" y="702"/>
                  </a:cubicBezTo>
                  <a:cubicBezTo>
                    <a:pt x="43" y="717"/>
                    <a:pt x="43" y="731"/>
                    <a:pt x="42" y="733"/>
                  </a:cubicBezTo>
                  <a:cubicBezTo>
                    <a:pt x="41" y="734"/>
                    <a:pt x="42" y="734"/>
                    <a:pt x="42" y="735"/>
                  </a:cubicBezTo>
                  <a:cubicBezTo>
                    <a:pt x="43" y="735"/>
                    <a:pt x="44" y="735"/>
                    <a:pt x="44" y="734"/>
                  </a:cubicBezTo>
                  <a:cubicBezTo>
                    <a:pt x="46" y="732"/>
                    <a:pt x="46" y="722"/>
                    <a:pt x="46" y="702"/>
                  </a:cubicBezTo>
                  <a:cubicBezTo>
                    <a:pt x="46" y="672"/>
                    <a:pt x="46" y="627"/>
                    <a:pt x="53" y="606"/>
                  </a:cubicBezTo>
                  <a:cubicBezTo>
                    <a:pt x="55" y="599"/>
                    <a:pt x="55" y="599"/>
                    <a:pt x="55" y="599"/>
                  </a:cubicBezTo>
                  <a:cubicBezTo>
                    <a:pt x="59" y="586"/>
                    <a:pt x="64" y="572"/>
                    <a:pt x="69" y="554"/>
                  </a:cubicBezTo>
                  <a:cubicBezTo>
                    <a:pt x="69" y="561"/>
                    <a:pt x="69" y="570"/>
                    <a:pt x="70" y="580"/>
                  </a:cubicBezTo>
                  <a:cubicBezTo>
                    <a:pt x="72" y="606"/>
                    <a:pt x="74" y="640"/>
                    <a:pt x="64" y="650"/>
                  </a:cubicBezTo>
                  <a:cubicBezTo>
                    <a:pt x="63" y="651"/>
                    <a:pt x="63" y="652"/>
                    <a:pt x="64" y="653"/>
                  </a:cubicBezTo>
                  <a:cubicBezTo>
                    <a:pt x="65" y="653"/>
                    <a:pt x="66" y="653"/>
                    <a:pt x="66" y="653"/>
                  </a:cubicBezTo>
                  <a:cubicBezTo>
                    <a:pt x="77" y="641"/>
                    <a:pt x="75" y="608"/>
                    <a:pt x="73" y="579"/>
                  </a:cubicBezTo>
                  <a:cubicBezTo>
                    <a:pt x="72" y="566"/>
                    <a:pt x="71" y="553"/>
                    <a:pt x="72" y="545"/>
                  </a:cubicBezTo>
                  <a:cubicBezTo>
                    <a:pt x="72" y="544"/>
                    <a:pt x="72" y="544"/>
                    <a:pt x="71" y="544"/>
                  </a:cubicBezTo>
                  <a:cubicBezTo>
                    <a:pt x="78" y="517"/>
                    <a:pt x="83" y="483"/>
                    <a:pt x="85" y="437"/>
                  </a:cubicBezTo>
                  <a:cubicBezTo>
                    <a:pt x="87" y="426"/>
                    <a:pt x="86" y="389"/>
                    <a:pt x="85" y="365"/>
                  </a:cubicBezTo>
                  <a:cubicBezTo>
                    <a:pt x="84" y="361"/>
                    <a:pt x="86" y="360"/>
                    <a:pt x="86" y="361"/>
                  </a:cubicBezTo>
                  <a:cubicBezTo>
                    <a:pt x="106" y="383"/>
                    <a:pt x="125" y="405"/>
                    <a:pt x="135" y="433"/>
                  </a:cubicBezTo>
                  <a:cubicBezTo>
                    <a:pt x="136" y="439"/>
                    <a:pt x="138" y="442"/>
                    <a:pt x="138" y="448"/>
                  </a:cubicBezTo>
                  <a:cubicBezTo>
                    <a:pt x="138" y="448"/>
                    <a:pt x="138" y="448"/>
                    <a:pt x="138" y="448"/>
                  </a:cubicBezTo>
                  <a:cubicBezTo>
                    <a:pt x="139" y="458"/>
                    <a:pt x="137" y="468"/>
                    <a:pt x="135" y="478"/>
                  </a:cubicBezTo>
                  <a:cubicBezTo>
                    <a:pt x="132" y="490"/>
                    <a:pt x="131" y="513"/>
                    <a:pt x="131" y="514"/>
                  </a:cubicBezTo>
                  <a:cubicBezTo>
                    <a:pt x="129" y="527"/>
                    <a:pt x="129" y="527"/>
                    <a:pt x="129" y="527"/>
                  </a:cubicBezTo>
                  <a:cubicBezTo>
                    <a:pt x="126" y="559"/>
                    <a:pt x="120" y="612"/>
                    <a:pt x="103" y="636"/>
                  </a:cubicBezTo>
                  <a:cubicBezTo>
                    <a:pt x="88" y="657"/>
                    <a:pt x="87" y="696"/>
                    <a:pt x="86" y="734"/>
                  </a:cubicBezTo>
                  <a:cubicBezTo>
                    <a:pt x="86" y="759"/>
                    <a:pt x="85" y="782"/>
                    <a:pt x="81" y="798"/>
                  </a:cubicBezTo>
                  <a:cubicBezTo>
                    <a:pt x="75" y="817"/>
                    <a:pt x="75" y="817"/>
                    <a:pt x="75" y="817"/>
                  </a:cubicBezTo>
                  <a:cubicBezTo>
                    <a:pt x="69" y="838"/>
                    <a:pt x="69" y="838"/>
                    <a:pt x="69" y="838"/>
                  </a:cubicBezTo>
                  <a:cubicBezTo>
                    <a:pt x="68" y="839"/>
                    <a:pt x="63" y="861"/>
                    <a:pt x="61" y="873"/>
                  </a:cubicBezTo>
                  <a:cubicBezTo>
                    <a:pt x="54" y="905"/>
                    <a:pt x="51" y="942"/>
                    <a:pt x="60" y="980"/>
                  </a:cubicBezTo>
                  <a:cubicBezTo>
                    <a:pt x="75" y="1039"/>
                    <a:pt x="65" y="1078"/>
                    <a:pt x="56" y="1115"/>
                  </a:cubicBezTo>
                  <a:cubicBezTo>
                    <a:pt x="49" y="1141"/>
                    <a:pt x="49" y="1141"/>
                    <a:pt x="49" y="1141"/>
                  </a:cubicBezTo>
                  <a:cubicBezTo>
                    <a:pt x="41" y="1182"/>
                    <a:pt x="41" y="1184"/>
                    <a:pt x="42" y="1209"/>
                  </a:cubicBezTo>
                  <a:cubicBezTo>
                    <a:pt x="43" y="1223"/>
                    <a:pt x="43" y="1223"/>
                    <a:pt x="43" y="1223"/>
                  </a:cubicBezTo>
                  <a:cubicBezTo>
                    <a:pt x="44" y="1239"/>
                    <a:pt x="44" y="1239"/>
                    <a:pt x="44" y="1239"/>
                  </a:cubicBezTo>
                  <a:cubicBezTo>
                    <a:pt x="43" y="1238"/>
                    <a:pt x="44" y="1237"/>
                    <a:pt x="45" y="1237"/>
                  </a:cubicBezTo>
                  <a:cubicBezTo>
                    <a:pt x="45" y="1237"/>
                    <a:pt x="45" y="1237"/>
                    <a:pt x="45" y="1237"/>
                  </a:cubicBezTo>
                  <a:cubicBezTo>
                    <a:pt x="44" y="1237"/>
                    <a:pt x="43" y="1238"/>
                    <a:pt x="44" y="1239"/>
                  </a:cubicBezTo>
                  <a:cubicBezTo>
                    <a:pt x="44" y="1263"/>
                    <a:pt x="49" y="1296"/>
                    <a:pt x="53" y="1329"/>
                  </a:cubicBezTo>
                  <a:cubicBezTo>
                    <a:pt x="56" y="1355"/>
                    <a:pt x="60" y="1380"/>
                    <a:pt x="60" y="1396"/>
                  </a:cubicBezTo>
                  <a:cubicBezTo>
                    <a:pt x="61" y="1414"/>
                    <a:pt x="58" y="1441"/>
                    <a:pt x="54" y="1468"/>
                  </a:cubicBezTo>
                  <a:cubicBezTo>
                    <a:pt x="49" y="1494"/>
                    <a:pt x="45" y="1542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5"/>
                    <a:pt x="45" y="1545"/>
                    <a:pt x="45" y="1545"/>
                  </a:cubicBezTo>
                  <a:cubicBezTo>
                    <a:pt x="45" y="1548"/>
                    <a:pt x="45" y="1548"/>
                    <a:pt x="45" y="1548"/>
                  </a:cubicBezTo>
                  <a:cubicBezTo>
                    <a:pt x="45" y="1553"/>
                    <a:pt x="46" y="1561"/>
                    <a:pt x="47" y="1570"/>
                  </a:cubicBezTo>
                  <a:cubicBezTo>
                    <a:pt x="41" y="1583"/>
                    <a:pt x="33" y="1605"/>
                    <a:pt x="37" y="1617"/>
                  </a:cubicBezTo>
                  <a:cubicBezTo>
                    <a:pt x="37" y="1618"/>
                    <a:pt x="38" y="1618"/>
                    <a:pt x="38" y="1618"/>
                  </a:cubicBezTo>
                  <a:cubicBezTo>
                    <a:pt x="39" y="1618"/>
                    <a:pt x="40" y="1617"/>
                    <a:pt x="39" y="1616"/>
                  </a:cubicBezTo>
                  <a:cubicBezTo>
                    <a:pt x="37" y="1609"/>
                    <a:pt x="40" y="1594"/>
                    <a:pt x="48" y="1576"/>
                  </a:cubicBezTo>
                  <a:cubicBezTo>
                    <a:pt x="52" y="1607"/>
                    <a:pt x="62" y="1650"/>
                    <a:pt x="87" y="1673"/>
                  </a:cubicBezTo>
                  <a:cubicBezTo>
                    <a:pt x="95" y="1679"/>
                    <a:pt x="96" y="1690"/>
                    <a:pt x="96" y="1690"/>
                  </a:cubicBezTo>
                  <a:cubicBezTo>
                    <a:pt x="96" y="1690"/>
                    <a:pt x="97" y="1691"/>
                    <a:pt x="98" y="1691"/>
                  </a:cubicBezTo>
                  <a:cubicBezTo>
                    <a:pt x="98" y="1691"/>
                    <a:pt x="99" y="1690"/>
                    <a:pt x="99" y="1689"/>
                  </a:cubicBezTo>
                  <a:cubicBezTo>
                    <a:pt x="99" y="1689"/>
                    <a:pt x="98" y="1678"/>
                    <a:pt x="89" y="1670"/>
                  </a:cubicBezTo>
                  <a:cubicBezTo>
                    <a:pt x="87" y="1669"/>
                    <a:pt x="85" y="1666"/>
                    <a:pt x="83" y="1664"/>
                  </a:cubicBezTo>
                  <a:cubicBezTo>
                    <a:pt x="83" y="1664"/>
                    <a:pt x="83" y="1664"/>
                    <a:pt x="83" y="1664"/>
                  </a:cubicBezTo>
                  <a:cubicBezTo>
                    <a:pt x="77" y="1658"/>
                    <a:pt x="80" y="1628"/>
                    <a:pt x="84" y="1604"/>
                  </a:cubicBezTo>
                  <a:cubicBezTo>
                    <a:pt x="84" y="1607"/>
                    <a:pt x="85" y="1609"/>
                    <a:pt x="86" y="1612"/>
                  </a:cubicBezTo>
                  <a:cubicBezTo>
                    <a:pt x="87" y="1615"/>
                    <a:pt x="87" y="1615"/>
                    <a:pt x="87" y="1615"/>
                  </a:cubicBezTo>
                  <a:cubicBezTo>
                    <a:pt x="89" y="1623"/>
                    <a:pt x="94" y="1630"/>
                    <a:pt x="100" y="1636"/>
                  </a:cubicBezTo>
                  <a:cubicBezTo>
                    <a:pt x="104" y="1642"/>
                    <a:pt x="104" y="1642"/>
                    <a:pt x="104" y="1642"/>
                  </a:cubicBezTo>
                  <a:cubicBezTo>
                    <a:pt x="109" y="1647"/>
                    <a:pt x="110" y="1652"/>
                    <a:pt x="112" y="1658"/>
                  </a:cubicBezTo>
                  <a:cubicBezTo>
                    <a:pt x="114" y="1664"/>
                    <a:pt x="114" y="1664"/>
                    <a:pt x="114" y="1664"/>
                  </a:cubicBezTo>
                  <a:cubicBezTo>
                    <a:pt x="117" y="1674"/>
                    <a:pt x="122" y="1680"/>
                    <a:pt x="129" y="1681"/>
                  </a:cubicBezTo>
                  <a:cubicBezTo>
                    <a:pt x="130" y="1681"/>
                    <a:pt x="130" y="1681"/>
                    <a:pt x="130" y="1680"/>
                  </a:cubicBezTo>
                  <a:cubicBezTo>
                    <a:pt x="131" y="1679"/>
                    <a:pt x="130" y="1678"/>
                    <a:pt x="129" y="1678"/>
                  </a:cubicBezTo>
                  <a:cubicBezTo>
                    <a:pt x="123" y="1677"/>
                    <a:pt x="119" y="1669"/>
                    <a:pt x="117" y="1663"/>
                  </a:cubicBezTo>
                  <a:cubicBezTo>
                    <a:pt x="115" y="1658"/>
                    <a:pt x="115" y="1658"/>
                    <a:pt x="115" y="1658"/>
                  </a:cubicBezTo>
                  <a:cubicBezTo>
                    <a:pt x="113" y="1651"/>
                    <a:pt x="111" y="1646"/>
                    <a:pt x="107" y="1640"/>
                  </a:cubicBezTo>
                  <a:cubicBezTo>
                    <a:pt x="102" y="1634"/>
                    <a:pt x="102" y="1634"/>
                    <a:pt x="102" y="1634"/>
                  </a:cubicBezTo>
                  <a:cubicBezTo>
                    <a:pt x="97" y="1628"/>
                    <a:pt x="92" y="1622"/>
                    <a:pt x="90" y="1614"/>
                  </a:cubicBezTo>
                  <a:cubicBezTo>
                    <a:pt x="89" y="1611"/>
                    <a:pt x="89" y="1611"/>
                    <a:pt x="89" y="1611"/>
                  </a:cubicBezTo>
                  <a:cubicBezTo>
                    <a:pt x="87" y="1605"/>
                    <a:pt x="85" y="1599"/>
                    <a:pt x="86" y="1594"/>
                  </a:cubicBezTo>
                  <a:cubicBezTo>
                    <a:pt x="86" y="1593"/>
                    <a:pt x="86" y="1593"/>
                    <a:pt x="86" y="1593"/>
                  </a:cubicBezTo>
                  <a:cubicBezTo>
                    <a:pt x="87" y="1584"/>
                    <a:pt x="88" y="1576"/>
                    <a:pt x="88" y="1573"/>
                  </a:cubicBezTo>
                  <a:cubicBezTo>
                    <a:pt x="88" y="1559"/>
                    <a:pt x="87" y="1546"/>
                    <a:pt x="85" y="1533"/>
                  </a:cubicBezTo>
                  <a:cubicBezTo>
                    <a:pt x="83" y="1513"/>
                    <a:pt x="81" y="1493"/>
                    <a:pt x="84" y="1472"/>
                  </a:cubicBezTo>
                  <a:cubicBezTo>
                    <a:pt x="87" y="1449"/>
                    <a:pt x="93" y="1426"/>
                    <a:pt x="100" y="1404"/>
                  </a:cubicBezTo>
                  <a:cubicBezTo>
                    <a:pt x="108" y="1377"/>
                    <a:pt x="111" y="1351"/>
                    <a:pt x="115" y="1324"/>
                  </a:cubicBezTo>
                  <a:cubicBezTo>
                    <a:pt x="116" y="1310"/>
                    <a:pt x="116" y="1310"/>
                    <a:pt x="116" y="1310"/>
                  </a:cubicBezTo>
                  <a:cubicBezTo>
                    <a:pt x="121" y="1274"/>
                    <a:pt x="129" y="1238"/>
                    <a:pt x="137" y="1203"/>
                  </a:cubicBezTo>
                  <a:cubicBezTo>
                    <a:pt x="144" y="1168"/>
                    <a:pt x="152" y="1132"/>
                    <a:pt x="157" y="1095"/>
                  </a:cubicBezTo>
                  <a:cubicBezTo>
                    <a:pt x="157" y="1100"/>
                    <a:pt x="157" y="1106"/>
                    <a:pt x="157" y="1111"/>
                  </a:cubicBezTo>
                  <a:cubicBezTo>
                    <a:pt x="158" y="1133"/>
                    <a:pt x="158" y="1156"/>
                    <a:pt x="155" y="1179"/>
                  </a:cubicBezTo>
                  <a:cubicBezTo>
                    <a:pt x="151" y="1205"/>
                    <a:pt x="150" y="1231"/>
                    <a:pt x="150" y="1257"/>
                  </a:cubicBezTo>
                  <a:cubicBezTo>
                    <a:pt x="149" y="1285"/>
                    <a:pt x="148" y="1313"/>
                    <a:pt x="143" y="1341"/>
                  </a:cubicBezTo>
                  <a:cubicBezTo>
                    <a:pt x="139" y="1360"/>
                    <a:pt x="135" y="1379"/>
                    <a:pt x="130" y="1399"/>
                  </a:cubicBezTo>
                  <a:cubicBezTo>
                    <a:pt x="117" y="1450"/>
                    <a:pt x="104" y="1503"/>
                    <a:pt x="111" y="1552"/>
                  </a:cubicBezTo>
                  <a:cubicBezTo>
                    <a:pt x="111" y="1555"/>
                    <a:pt x="111" y="1559"/>
                    <a:pt x="111" y="1564"/>
                  </a:cubicBezTo>
                  <a:cubicBezTo>
                    <a:pt x="111" y="1572"/>
                    <a:pt x="111" y="1579"/>
                    <a:pt x="113" y="1585"/>
                  </a:cubicBezTo>
                  <a:cubicBezTo>
                    <a:pt x="113" y="1591"/>
                    <a:pt x="115" y="1597"/>
                    <a:pt x="116" y="1603"/>
                  </a:cubicBezTo>
                  <a:cubicBezTo>
                    <a:pt x="117" y="1608"/>
                    <a:pt x="117" y="1608"/>
                    <a:pt x="117" y="1608"/>
                  </a:cubicBezTo>
                  <a:cubicBezTo>
                    <a:pt x="118" y="1617"/>
                    <a:pt x="118" y="1617"/>
                    <a:pt x="118" y="1617"/>
                  </a:cubicBezTo>
                  <a:cubicBezTo>
                    <a:pt x="120" y="1626"/>
                    <a:pt x="120" y="1626"/>
                    <a:pt x="120" y="1626"/>
                  </a:cubicBezTo>
                  <a:cubicBezTo>
                    <a:pt x="121" y="1631"/>
                    <a:pt x="124" y="1635"/>
                    <a:pt x="126" y="1639"/>
                  </a:cubicBezTo>
                  <a:cubicBezTo>
                    <a:pt x="128" y="1642"/>
                    <a:pt x="128" y="1642"/>
                    <a:pt x="128" y="1642"/>
                  </a:cubicBezTo>
                  <a:cubicBezTo>
                    <a:pt x="131" y="1647"/>
                    <a:pt x="131" y="1651"/>
                    <a:pt x="132" y="1655"/>
                  </a:cubicBezTo>
                  <a:cubicBezTo>
                    <a:pt x="133" y="1659"/>
                    <a:pt x="134" y="1662"/>
                    <a:pt x="135" y="1665"/>
                  </a:cubicBezTo>
                  <a:cubicBezTo>
                    <a:pt x="137" y="1671"/>
                    <a:pt x="143" y="1684"/>
                    <a:pt x="151" y="1684"/>
                  </a:cubicBezTo>
                  <a:cubicBezTo>
                    <a:pt x="152" y="1684"/>
                    <a:pt x="153" y="1683"/>
                    <a:pt x="153" y="1682"/>
                  </a:cubicBezTo>
                  <a:cubicBezTo>
                    <a:pt x="153" y="1682"/>
                    <a:pt x="152" y="1681"/>
                    <a:pt x="151" y="1681"/>
                  </a:cubicBezTo>
                  <a:cubicBezTo>
                    <a:pt x="145" y="1681"/>
                    <a:pt x="139" y="1668"/>
                    <a:pt x="138" y="1664"/>
                  </a:cubicBezTo>
                  <a:cubicBezTo>
                    <a:pt x="136" y="1661"/>
                    <a:pt x="136" y="1658"/>
                    <a:pt x="135" y="1655"/>
                  </a:cubicBezTo>
                  <a:cubicBezTo>
                    <a:pt x="134" y="1650"/>
                    <a:pt x="133" y="1645"/>
                    <a:pt x="131" y="1641"/>
                  </a:cubicBezTo>
                  <a:cubicBezTo>
                    <a:pt x="129" y="1638"/>
                    <a:pt x="129" y="1638"/>
                    <a:pt x="129" y="1638"/>
                  </a:cubicBezTo>
                  <a:cubicBezTo>
                    <a:pt x="126" y="1634"/>
                    <a:pt x="124" y="1630"/>
                    <a:pt x="123" y="1625"/>
                  </a:cubicBezTo>
                  <a:cubicBezTo>
                    <a:pt x="121" y="1616"/>
                    <a:pt x="121" y="1616"/>
                    <a:pt x="121" y="1616"/>
                  </a:cubicBezTo>
                  <a:cubicBezTo>
                    <a:pt x="120" y="1607"/>
                    <a:pt x="120" y="1607"/>
                    <a:pt x="120" y="1607"/>
                  </a:cubicBezTo>
                  <a:cubicBezTo>
                    <a:pt x="119" y="1603"/>
                    <a:pt x="119" y="1603"/>
                    <a:pt x="119" y="1603"/>
                  </a:cubicBezTo>
                  <a:cubicBezTo>
                    <a:pt x="118" y="1599"/>
                    <a:pt x="117" y="1595"/>
                    <a:pt x="117" y="1592"/>
                  </a:cubicBezTo>
                  <a:cubicBezTo>
                    <a:pt x="120" y="1596"/>
                    <a:pt x="125" y="1601"/>
                    <a:pt x="129" y="1605"/>
                  </a:cubicBezTo>
                  <a:cubicBezTo>
                    <a:pt x="133" y="1609"/>
                    <a:pt x="137" y="1613"/>
                    <a:pt x="139" y="1616"/>
                  </a:cubicBezTo>
                  <a:cubicBezTo>
                    <a:pt x="140" y="1617"/>
                    <a:pt x="140" y="1617"/>
                    <a:pt x="140" y="1617"/>
                  </a:cubicBezTo>
                  <a:cubicBezTo>
                    <a:pt x="140" y="1618"/>
                    <a:pt x="140" y="1619"/>
                    <a:pt x="141" y="1619"/>
                  </a:cubicBezTo>
                  <a:cubicBezTo>
                    <a:pt x="142" y="1620"/>
                    <a:pt x="143" y="1622"/>
                    <a:pt x="143" y="1625"/>
                  </a:cubicBezTo>
                  <a:cubicBezTo>
                    <a:pt x="144" y="1628"/>
                    <a:pt x="144" y="1628"/>
                    <a:pt x="144" y="1628"/>
                  </a:cubicBezTo>
                  <a:cubicBezTo>
                    <a:pt x="144" y="1631"/>
                    <a:pt x="144" y="1634"/>
                    <a:pt x="145" y="1637"/>
                  </a:cubicBezTo>
                  <a:cubicBezTo>
                    <a:pt x="147" y="1643"/>
                    <a:pt x="147" y="1643"/>
                    <a:pt x="147" y="1643"/>
                  </a:cubicBezTo>
                  <a:cubicBezTo>
                    <a:pt x="149" y="1647"/>
                    <a:pt x="150" y="1651"/>
                    <a:pt x="152" y="1654"/>
                  </a:cubicBezTo>
                  <a:cubicBezTo>
                    <a:pt x="154" y="1657"/>
                    <a:pt x="158" y="1660"/>
                    <a:pt x="161" y="1662"/>
                  </a:cubicBezTo>
                  <a:cubicBezTo>
                    <a:pt x="163" y="1665"/>
                    <a:pt x="166" y="1667"/>
                    <a:pt x="168" y="1669"/>
                  </a:cubicBezTo>
                  <a:cubicBezTo>
                    <a:pt x="169" y="1670"/>
                    <a:pt x="170" y="1670"/>
                    <a:pt x="170" y="1670"/>
                  </a:cubicBezTo>
                  <a:cubicBezTo>
                    <a:pt x="171" y="1669"/>
                    <a:pt x="171" y="1668"/>
                    <a:pt x="171" y="1667"/>
                  </a:cubicBezTo>
                  <a:cubicBezTo>
                    <a:pt x="168" y="1665"/>
                    <a:pt x="165" y="1662"/>
                    <a:pt x="163" y="1660"/>
                  </a:cubicBezTo>
                  <a:cubicBezTo>
                    <a:pt x="159" y="1658"/>
                    <a:pt x="156" y="1655"/>
                    <a:pt x="154" y="1652"/>
                  </a:cubicBezTo>
                  <a:cubicBezTo>
                    <a:pt x="152" y="1649"/>
                    <a:pt x="151" y="1646"/>
                    <a:pt x="150" y="1642"/>
                  </a:cubicBezTo>
                  <a:cubicBezTo>
                    <a:pt x="148" y="1636"/>
                    <a:pt x="148" y="1636"/>
                    <a:pt x="148" y="1636"/>
                  </a:cubicBezTo>
                  <a:cubicBezTo>
                    <a:pt x="147" y="1633"/>
                    <a:pt x="147" y="1631"/>
                    <a:pt x="147" y="1628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46" y="1624"/>
                    <a:pt x="146" y="1624"/>
                    <a:pt x="146" y="1624"/>
                  </a:cubicBezTo>
                  <a:cubicBezTo>
                    <a:pt x="158" y="1637"/>
                    <a:pt x="174" y="1651"/>
                    <a:pt x="186" y="1653"/>
                  </a:cubicBezTo>
                  <a:cubicBezTo>
                    <a:pt x="187" y="1653"/>
                    <a:pt x="188" y="1653"/>
                    <a:pt x="188" y="1652"/>
                  </a:cubicBezTo>
                  <a:cubicBezTo>
                    <a:pt x="188" y="1651"/>
                    <a:pt x="188" y="1650"/>
                    <a:pt x="187" y="1650"/>
                  </a:cubicBezTo>
                  <a:cubicBezTo>
                    <a:pt x="173" y="1647"/>
                    <a:pt x="152" y="1627"/>
                    <a:pt x="142" y="1614"/>
                  </a:cubicBezTo>
                  <a:cubicBezTo>
                    <a:pt x="139" y="1611"/>
                    <a:pt x="135" y="1607"/>
                    <a:pt x="131" y="1603"/>
                  </a:cubicBezTo>
                  <a:cubicBezTo>
                    <a:pt x="125" y="1597"/>
                    <a:pt x="119" y="1591"/>
                    <a:pt x="116" y="1585"/>
                  </a:cubicBezTo>
                  <a:cubicBezTo>
                    <a:pt x="116" y="1585"/>
                    <a:pt x="116" y="1585"/>
                    <a:pt x="116" y="1584"/>
                  </a:cubicBezTo>
                  <a:cubicBezTo>
                    <a:pt x="116" y="1584"/>
                    <a:pt x="116" y="1584"/>
                    <a:pt x="116" y="1583"/>
                  </a:cubicBezTo>
                  <a:cubicBezTo>
                    <a:pt x="116" y="1583"/>
                    <a:pt x="116" y="1582"/>
                    <a:pt x="115" y="1582"/>
                  </a:cubicBezTo>
                  <a:cubicBezTo>
                    <a:pt x="114" y="1577"/>
                    <a:pt x="114" y="1570"/>
                    <a:pt x="114" y="1564"/>
                  </a:cubicBezTo>
                  <a:cubicBezTo>
                    <a:pt x="114" y="1559"/>
                    <a:pt x="114" y="1555"/>
                    <a:pt x="114" y="1551"/>
                  </a:cubicBezTo>
                  <a:cubicBezTo>
                    <a:pt x="107" y="1503"/>
                    <a:pt x="120" y="1450"/>
                    <a:pt x="133" y="1399"/>
                  </a:cubicBezTo>
                  <a:cubicBezTo>
                    <a:pt x="138" y="1379"/>
                    <a:pt x="142" y="1360"/>
                    <a:pt x="146" y="1342"/>
                  </a:cubicBezTo>
                  <a:cubicBezTo>
                    <a:pt x="151" y="1314"/>
                    <a:pt x="152" y="1285"/>
                    <a:pt x="153" y="1257"/>
                  </a:cubicBezTo>
                  <a:cubicBezTo>
                    <a:pt x="153" y="1232"/>
                    <a:pt x="154" y="1205"/>
                    <a:pt x="158" y="1180"/>
                  </a:cubicBezTo>
                  <a:cubicBezTo>
                    <a:pt x="161" y="1157"/>
                    <a:pt x="161" y="1133"/>
                    <a:pt x="160" y="1111"/>
                  </a:cubicBezTo>
                  <a:cubicBezTo>
                    <a:pt x="160" y="1095"/>
                    <a:pt x="159" y="1079"/>
                    <a:pt x="160" y="1062"/>
                  </a:cubicBezTo>
                  <a:cubicBezTo>
                    <a:pt x="161" y="1058"/>
                    <a:pt x="161" y="1053"/>
                    <a:pt x="161" y="1049"/>
                  </a:cubicBezTo>
                  <a:cubicBezTo>
                    <a:pt x="161" y="1049"/>
                    <a:pt x="161" y="1048"/>
                    <a:pt x="161" y="1048"/>
                  </a:cubicBezTo>
                  <a:cubicBezTo>
                    <a:pt x="162" y="1026"/>
                    <a:pt x="162" y="1026"/>
                    <a:pt x="162" y="1026"/>
                  </a:cubicBezTo>
                  <a:cubicBezTo>
                    <a:pt x="163" y="996"/>
                    <a:pt x="165" y="962"/>
                    <a:pt x="172" y="923"/>
                  </a:cubicBezTo>
                  <a:cubicBezTo>
                    <a:pt x="173" y="914"/>
                    <a:pt x="174" y="906"/>
                    <a:pt x="175" y="898"/>
                  </a:cubicBezTo>
                  <a:cubicBezTo>
                    <a:pt x="177" y="885"/>
                    <a:pt x="179" y="872"/>
                    <a:pt x="179" y="851"/>
                  </a:cubicBezTo>
                  <a:cubicBezTo>
                    <a:pt x="181" y="855"/>
                    <a:pt x="181" y="855"/>
                    <a:pt x="181" y="855"/>
                  </a:cubicBezTo>
                  <a:cubicBezTo>
                    <a:pt x="187" y="868"/>
                    <a:pt x="191" y="874"/>
                    <a:pt x="192" y="887"/>
                  </a:cubicBezTo>
                  <a:cubicBezTo>
                    <a:pt x="192" y="888"/>
                    <a:pt x="193" y="889"/>
                    <a:pt x="194" y="889"/>
                  </a:cubicBezTo>
                  <a:cubicBezTo>
                    <a:pt x="195" y="889"/>
                    <a:pt x="195" y="888"/>
                    <a:pt x="195" y="887"/>
                  </a:cubicBezTo>
                  <a:cubicBezTo>
                    <a:pt x="194" y="873"/>
                    <a:pt x="190" y="866"/>
                    <a:pt x="184" y="854"/>
                  </a:cubicBezTo>
                  <a:cubicBezTo>
                    <a:pt x="179" y="845"/>
                    <a:pt x="179" y="845"/>
                    <a:pt x="179" y="845"/>
                  </a:cubicBezTo>
                  <a:cubicBezTo>
                    <a:pt x="179" y="834"/>
                    <a:pt x="180" y="824"/>
                    <a:pt x="181" y="813"/>
                  </a:cubicBezTo>
                  <a:cubicBezTo>
                    <a:pt x="184" y="795"/>
                    <a:pt x="186" y="772"/>
                    <a:pt x="185" y="731"/>
                  </a:cubicBezTo>
                  <a:cubicBezTo>
                    <a:pt x="185" y="699"/>
                    <a:pt x="181" y="665"/>
                    <a:pt x="175" y="633"/>
                  </a:cubicBezTo>
                  <a:cubicBezTo>
                    <a:pt x="180" y="648"/>
                    <a:pt x="186" y="664"/>
                    <a:pt x="195" y="677"/>
                  </a:cubicBezTo>
                  <a:cubicBezTo>
                    <a:pt x="200" y="685"/>
                    <a:pt x="201" y="692"/>
                    <a:pt x="202" y="700"/>
                  </a:cubicBezTo>
                  <a:cubicBezTo>
                    <a:pt x="203" y="706"/>
                    <a:pt x="204" y="713"/>
                    <a:pt x="207" y="720"/>
                  </a:cubicBezTo>
                  <a:cubicBezTo>
                    <a:pt x="211" y="728"/>
                    <a:pt x="211" y="728"/>
                    <a:pt x="211" y="728"/>
                  </a:cubicBezTo>
                  <a:cubicBezTo>
                    <a:pt x="217" y="739"/>
                    <a:pt x="222" y="749"/>
                    <a:pt x="222" y="763"/>
                  </a:cubicBezTo>
                  <a:cubicBezTo>
                    <a:pt x="222" y="764"/>
                    <a:pt x="222" y="764"/>
                    <a:pt x="223" y="764"/>
                  </a:cubicBezTo>
                  <a:cubicBezTo>
                    <a:pt x="224" y="764"/>
                    <a:pt x="225" y="764"/>
                    <a:pt x="225" y="763"/>
                  </a:cubicBezTo>
                  <a:cubicBezTo>
                    <a:pt x="225" y="748"/>
                    <a:pt x="220" y="738"/>
                    <a:pt x="214" y="726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07" y="712"/>
                    <a:pt x="206" y="706"/>
                    <a:pt x="205" y="699"/>
                  </a:cubicBezTo>
                  <a:cubicBezTo>
                    <a:pt x="204" y="693"/>
                    <a:pt x="203" y="686"/>
                    <a:pt x="200" y="679"/>
                  </a:cubicBezTo>
                  <a:cubicBezTo>
                    <a:pt x="203" y="681"/>
                    <a:pt x="203" y="681"/>
                    <a:pt x="203" y="681"/>
                  </a:cubicBezTo>
                  <a:cubicBezTo>
                    <a:pt x="206" y="683"/>
                    <a:pt x="209" y="685"/>
                    <a:pt x="211" y="688"/>
                  </a:cubicBezTo>
                  <a:cubicBezTo>
                    <a:pt x="214" y="690"/>
                    <a:pt x="216" y="693"/>
                    <a:pt x="217" y="696"/>
                  </a:cubicBezTo>
                  <a:cubicBezTo>
                    <a:pt x="221" y="701"/>
                    <a:pt x="224" y="707"/>
                    <a:pt x="231" y="710"/>
                  </a:cubicBezTo>
                  <a:cubicBezTo>
                    <a:pt x="231" y="710"/>
                    <a:pt x="232" y="709"/>
                    <a:pt x="233" y="709"/>
                  </a:cubicBezTo>
                  <a:cubicBezTo>
                    <a:pt x="233" y="708"/>
                    <a:pt x="232" y="707"/>
                    <a:pt x="232" y="707"/>
                  </a:cubicBezTo>
                  <a:cubicBezTo>
                    <a:pt x="226" y="705"/>
                    <a:pt x="223" y="700"/>
                    <a:pt x="220" y="694"/>
                  </a:cubicBezTo>
                  <a:cubicBezTo>
                    <a:pt x="218" y="691"/>
                    <a:pt x="216" y="688"/>
                    <a:pt x="214" y="685"/>
                  </a:cubicBezTo>
                  <a:cubicBezTo>
                    <a:pt x="211" y="683"/>
                    <a:pt x="208" y="681"/>
                    <a:pt x="204" y="678"/>
                  </a:cubicBezTo>
                  <a:cubicBezTo>
                    <a:pt x="197" y="674"/>
                    <a:pt x="197" y="674"/>
                    <a:pt x="197" y="674"/>
                  </a:cubicBezTo>
                  <a:cubicBezTo>
                    <a:pt x="197" y="673"/>
                    <a:pt x="197" y="673"/>
                    <a:pt x="196" y="673"/>
                  </a:cubicBezTo>
                  <a:cubicBezTo>
                    <a:pt x="187" y="659"/>
                    <a:pt x="181" y="641"/>
                    <a:pt x="175" y="62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68" y="594"/>
                    <a:pt x="165" y="576"/>
                    <a:pt x="161" y="560"/>
                  </a:cubicBezTo>
                  <a:cubicBezTo>
                    <a:pt x="157" y="540"/>
                    <a:pt x="154" y="523"/>
                    <a:pt x="152" y="511"/>
                  </a:cubicBezTo>
                  <a:cubicBezTo>
                    <a:pt x="151" y="488"/>
                    <a:pt x="149" y="471"/>
                    <a:pt x="147" y="453"/>
                  </a:cubicBezTo>
                  <a:cubicBezTo>
                    <a:pt x="146" y="443"/>
                    <a:pt x="144" y="432"/>
                    <a:pt x="143" y="421"/>
                  </a:cubicBezTo>
                  <a:cubicBezTo>
                    <a:pt x="144" y="420"/>
                    <a:pt x="144" y="420"/>
                    <a:pt x="144" y="419"/>
                  </a:cubicBezTo>
                  <a:cubicBezTo>
                    <a:pt x="143" y="418"/>
                    <a:pt x="143" y="416"/>
                    <a:pt x="143" y="414"/>
                  </a:cubicBezTo>
                  <a:cubicBezTo>
                    <a:pt x="142" y="410"/>
                    <a:pt x="142" y="406"/>
                    <a:pt x="142" y="402"/>
                  </a:cubicBezTo>
                  <a:cubicBezTo>
                    <a:pt x="139" y="355"/>
                    <a:pt x="131" y="287"/>
                    <a:pt x="106" y="230"/>
                  </a:cubicBezTo>
                  <a:cubicBezTo>
                    <a:pt x="105" y="229"/>
                    <a:pt x="88" y="172"/>
                    <a:pt x="82" y="153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93" y="159"/>
                    <a:pt x="109" y="167"/>
                    <a:pt x="118" y="177"/>
                  </a:cubicBezTo>
                  <a:cubicBezTo>
                    <a:pt x="131" y="192"/>
                    <a:pt x="142" y="209"/>
                    <a:pt x="150" y="227"/>
                  </a:cubicBezTo>
                  <a:cubicBezTo>
                    <a:pt x="170" y="261"/>
                    <a:pt x="181" y="291"/>
                    <a:pt x="184" y="323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8" y="344"/>
                    <a:pt x="191" y="355"/>
                    <a:pt x="193" y="366"/>
                  </a:cubicBezTo>
                  <a:cubicBezTo>
                    <a:pt x="193" y="367"/>
                    <a:pt x="193" y="367"/>
                    <a:pt x="193" y="367"/>
                  </a:cubicBezTo>
                  <a:cubicBezTo>
                    <a:pt x="196" y="384"/>
                    <a:pt x="196" y="400"/>
                    <a:pt x="193" y="416"/>
                  </a:cubicBezTo>
                  <a:cubicBezTo>
                    <a:pt x="191" y="424"/>
                    <a:pt x="189" y="431"/>
                    <a:pt x="186" y="438"/>
                  </a:cubicBezTo>
                  <a:cubicBezTo>
                    <a:pt x="182" y="453"/>
                    <a:pt x="182" y="453"/>
                    <a:pt x="182" y="453"/>
                  </a:cubicBezTo>
                  <a:cubicBezTo>
                    <a:pt x="180" y="459"/>
                    <a:pt x="180" y="465"/>
                    <a:pt x="180" y="471"/>
                  </a:cubicBezTo>
                  <a:cubicBezTo>
                    <a:pt x="180" y="476"/>
                    <a:pt x="180" y="482"/>
                    <a:pt x="179" y="487"/>
                  </a:cubicBezTo>
                  <a:cubicBezTo>
                    <a:pt x="179" y="488"/>
                    <a:pt x="179" y="489"/>
                    <a:pt x="180" y="489"/>
                  </a:cubicBezTo>
                  <a:cubicBezTo>
                    <a:pt x="181" y="489"/>
                    <a:pt x="182" y="488"/>
                    <a:pt x="182" y="488"/>
                  </a:cubicBezTo>
                  <a:cubicBezTo>
                    <a:pt x="183" y="482"/>
                    <a:pt x="183" y="477"/>
                    <a:pt x="183" y="471"/>
                  </a:cubicBezTo>
                  <a:cubicBezTo>
                    <a:pt x="183" y="465"/>
                    <a:pt x="183" y="459"/>
                    <a:pt x="185" y="454"/>
                  </a:cubicBezTo>
                  <a:cubicBezTo>
                    <a:pt x="189" y="439"/>
                    <a:pt x="189" y="439"/>
                    <a:pt x="189" y="439"/>
                  </a:cubicBezTo>
                  <a:cubicBezTo>
                    <a:pt x="191" y="432"/>
                    <a:pt x="194" y="424"/>
                    <a:pt x="196" y="417"/>
                  </a:cubicBezTo>
                  <a:cubicBezTo>
                    <a:pt x="197" y="411"/>
                    <a:pt x="198" y="406"/>
                    <a:pt x="198" y="400"/>
                  </a:cubicBezTo>
                  <a:cubicBezTo>
                    <a:pt x="201" y="425"/>
                    <a:pt x="203" y="450"/>
                    <a:pt x="202" y="480"/>
                  </a:cubicBezTo>
                  <a:cubicBezTo>
                    <a:pt x="199" y="530"/>
                    <a:pt x="201" y="538"/>
                    <a:pt x="208" y="571"/>
                  </a:cubicBezTo>
                  <a:cubicBezTo>
                    <a:pt x="212" y="592"/>
                    <a:pt x="212" y="592"/>
                    <a:pt x="212" y="592"/>
                  </a:cubicBezTo>
                  <a:cubicBezTo>
                    <a:pt x="212" y="593"/>
                    <a:pt x="213" y="594"/>
                    <a:pt x="214" y="594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1" y="571"/>
                    <a:pt x="211" y="571"/>
                    <a:pt x="211" y="571"/>
                  </a:cubicBezTo>
                  <a:cubicBezTo>
                    <a:pt x="204" y="537"/>
                    <a:pt x="202" y="530"/>
                    <a:pt x="205" y="480"/>
                  </a:cubicBezTo>
                  <a:cubicBezTo>
                    <a:pt x="207" y="424"/>
                    <a:pt x="200" y="387"/>
                    <a:pt x="189" y="331"/>
                  </a:cubicBezTo>
                  <a:cubicBezTo>
                    <a:pt x="189" y="331"/>
                    <a:pt x="187" y="323"/>
                    <a:pt x="187" y="323"/>
                  </a:cubicBezTo>
                  <a:cubicBezTo>
                    <a:pt x="184" y="290"/>
                    <a:pt x="173" y="260"/>
                    <a:pt x="153" y="225"/>
                  </a:cubicBezTo>
                  <a:cubicBezTo>
                    <a:pt x="148" y="214"/>
                    <a:pt x="142" y="204"/>
                    <a:pt x="135" y="194"/>
                  </a:cubicBezTo>
                  <a:cubicBezTo>
                    <a:pt x="135" y="194"/>
                    <a:pt x="135" y="193"/>
                    <a:pt x="135" y="193"/>
                  </a:cubicBezTo>
                  <a:cubicBezTo>
                    <a:pt x="132" y="187"/>
                    <a:pt x="129" y="178"/>
                    <a:pt x="127" y="170"/>
                  </a:cubicBezTo>
                  <a:cubicBezTo>
                    <a:pt x="125" y="162"/>
                    <a:pt x="122" y="154"/>
                    <a:pt x="119" y="147"/>
                  </a:cubicBezTo>
                  <a:cubicBezTo>
                    <a:pt x="113" y="136"/>
                    <a:pt x="105" y="129"/>
                    <a:pt x="97" y="12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0" y="114"/>
                    <a:pt x="89" y="113"/>
                    <a:pt x="88" y="112"/>
                  </a:cubicBezTo>
                  <a:cubicBezTo>
                    <a:pt x="87" y="109"/>
                    <a:pt x="86" y="107"/>
                    <a:pt x="86" y="104"/>
                  </a:cubicBezTo>
                  <a:cubicBezTo>
                    <a:pt x="85" y="100"/>
                    <a:pt x="86" y="95"/>
                    <a:pt x="86" y="90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4"/>
                    <a:pt x="88" y="81"/>
                    <a:pt x="88" y="77"/>
                  </a:cubicBezTo>
                  <a:cubicBezTo>
                    <a:pt x="97" y="89"/>
                    <a:pt x="109" y="103"/>
                    <a:pt x="127" y="110"/>
                  </a:cubicBezTo>
                  <a:cubicBezTo>
                    <a:pt x="128" y="110"/>
                    <a:pt x="129" y="111"/>
                    <a:pt x="131" y="111"/>
                  </a:cubicBezTo>
                  <a:cubicBezTo>
                    <a:pt x="141" y="122"/>
                    <a:pt x="145" y="130"/>
                    <a:pt x="150" y="142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1"/>
                    <a:pt x="155" y="151"/>
                    <a:pt x="156" y="151"/>
                  </a:cubicBezTo>
                  <a:cubicBezTo>
                    <a:pt x="156" y="151"/>
                    <a:pt x="157" y="150"/>
                    <a:pt x="156" y="149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48" y="131"/>
                    <a:pt x="145" y="123"/>
                    <a:pt x="138" y="115"/>
                  </a:cubicBezTo>
                  <a:cubicBezTo>
                    <a:pt x="156" y="124"/>
                    <a:pt x="163" y="136"/>
                    <a:pt x="168" y="146"/>
                  </a:cubicBezTo>
                  <a:cubicBezTo>
                    <a:pt x="169" y="147"/>
                    <a:pt x="170" y="147"/>
                    <a:pt x="170" y="147"/>
                  </a:cubicBezTo>
                  <a:cubicBezTo>
                    <a:pt x="171" y="146"/>
                    <a:pt x="171" y="145"/>
                    <a:pt x="171" y="145"/>
                  </a:cubicBezTo>
                  <a:cubicBezTo>
                    <a:pt x="165" y="133"/>
                    <a:pt x="157" y="119"/>
                    <a:pt x="132" y="109"/>
                  </a:cubicBezTo>
                  <a:cubicBezTo>
                    <a:pt x="132" y="109"/>
                    <a:pt x="132" y="109"/>
                    <a:pt x="132" y="108"/>
                  </a:cubicBezTo>
                  <a:cubicBezTo>
                    <a:pt x="132" y="108"/>
                    <a:pt x="131" y="108"/>
                    <a:pt x="131" y="108"/>
                  </a:cubicBezTo>
                  <a:cubicBezTo>
                    <a:pt x="130" y="108"/>
                    <a:pt x="129" y="107"/>
                    <a:pt x="128" y="107"/>
                  </a:cubicBezTo>
                  <a:cubicBezTo>
                    <a:pt x="107" y="99"/>
                    <a:pt x="94" y="81"/>
                    <a:pt x="85" y="68"/>
                  </a:cubicBezTo>
                  <a:cubicBezTo>
                    <a:pt x="81" y="64"/>
                    <a:pt x="79" y="60"/>
                    <a:pt x="76" y="58"/>
                  </a:cubicBezTo>
                  <a:cubicBezTo>
                    <a:pt x="70" y="48"/>
                    <a:pt x="70" y="38"/>
                    <a:pt x="69" y="28"/>
                  </a:cubicBezTo>
                  <a:cubicBezTo>
                    <a:pt x="69" y="18"/>
                    <a:pt x="69" y="8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6" y="9"/>
                    <a:pt x="66" y="18"/>
                    <a:pt x="66" y="28"/>
                  </a:cubicBezTo>
                  <a:cubicBezTo>
                    <a:pt x="67" y="35"/>
                    <a:pt x="67" y="44"/>
                    <a:pt x="70" y="52"/>
                  </a:cubicBezTo>
                  <a:cubicBezTo>
                    <a:pt x="62" y="44"/>
                    <a:pt x="51" y="36"/>
                    <a:pt x="40" y="29"/>
                  </a:cubicBezTo>
                  <a:cubicBezTo>
                    <a:pt x="26" y="19"/>
                    <a:pt x="13" y="9"/>
                    <a:pt x="8" y="2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11" y="12"/>
                    <a:pt x="24" y="21"/>
                    <a:pt x="39" y="31"/>
                  </a:cubicBezTo>
                  <a:cubicBezTo>
                    <a:pt x="52" y="41"/>
                    <a:pt x="65" y="5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6" y="62"/>
                    <a:pt x="79" y="66"/>
                    <a:pt x="82" y="70"/>
                  </a:cubicBezTo>
                  <a:cubicBezTo>
                    <a:pt x="83" y="71"/>
                    <a:pt x="84" y="72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8"/>
                    <a:pt x="84" y="82"/>
                    <a:pt x="84" y="87"/>
                  </a:cubicBezTo>
                  <a:cubicBezTo>
                    <a:pt x="81" y="85"/>
                    <a:pt x="78" y="84"/>
                    <a:pt x="73" y="82"/>
                  </a:cubicBezTo>
                  <a:cubicBezTo>
                    <a:pt x="66" y="78"/>
                    <a:pt x="58" y="75"/>
                    <a:pt x="50" y="70"/>
                  </a:cubicBezTo>
                  <a:cubicBezTo>
                    <a:pt x="42" y="66"/>
                    <a:pt x="11" y="44"/>
                    <a:pt x="10" y="37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6"/>
                    <a:pt x="7" y="37"/>
                    <a:pt x="7" y="38"/>
                  </a:cubicBezTo>
                  <a:cubicBezTo>
                    <a:pt x="9" y="47"/>
                    <a:pt x="43" y="70"/>
                    <a:pt x="49" y="73"/>
                  </a:cubicBezTo>
                  <a:cubicBezTo>
                    <a:pt x="50" y="74"/>
                    <a:pt x="52" y="75"/>
                    <a:pt x="54" y="76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72" y="98"/>
                    <a:pt x="78" y="106"/>
                    <a:pt x="85" y="114"/>
                  </a:cubicBezTo>
                  <a:cubicBezTo>
                    <a:pt x="87" y="117"/>
                    <a:pt x="89" y="120"/>
                    <a:pt x="90" y="123"/>
                  </a:cubicBezTo>
                  <a:cubicBezTo>
                    <a:pt x="95" y="132"/>
                    <a:pt x="99" y="140"/>
                    <a:pt x="97" y="148"/>
                  </a:cubicBezTo>
                  <a:cubicBezTo>
                    <a:pt x="87" y="138"/>
                    <a:pt x="77" y="129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54" y="110"/>
                    <a:pt x="42" y="101"/>
                    <a:pt x="34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23" y="87"/>
                    <a:pt x="7" y="66"/>
                    <a:pt x="7" y="66"/>
                  </a:cubicBezTo>
                  <a:cubicBezTo>
                    <a:pt x="6" y="65"/>
                    <a:pt x="6" y="65"/>
                    <a:pt x="5" y="66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21" y="89"/>
                    <a:pt x="31" y="97"/>
                  </a:cubicBezTo>
                  <a:cubicBezTo>
                    <a:pt x="37" y="104"/>
                    <a:pt x="43" y="119"/>
                    <a:pt x="47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5" y="116"/>
                    <a:pt x="4" y="108"/>
                    <a:pt x="3" y="95"/>
                  </a:cubicBezTo>
                  <a:cubicBezTo>
                    <a:pt x="3" y="94"/>
                    <a:pt x="2" y="93"/>
                    <a:pt x="2" y="93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2" y="110"/>
                    <a:pt x="12" y="118"/>
                    <a:pt x="23" y="126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42" y="142"/>
                    <a:pt x="50" y="156"/>
                    <a:pt x="54" y="168"/>
                  </a:cubicBezTo>
                  <a:cubicBezTo>
                    <a:pt x="54" y="171"/>
                    <a:pt x="55" y="174"/>
                    <a:pt x="55" y="177"/>
                  </a:cubicBezTo>
                  <a:cubicBezTo>
                    <a:pt x="54" y="177"/>
                    <a:pt x="54" y="176"/>
                    <a:pt x="53" y="176"/>
                  </a:cubicBezTo>
                  <a:cubicBezTo>
                    <a:pt x="46" y="173"/>
                    <a:pt x="39" y="171"/>
                    <a:pt x="34" y="171"/>
                  </a:cubicBezTo>
                  <a:cubicBezTo>
                    <a:pt x="34" y="171"/>
                    <a:pt x="33" y="171"/>
                    <a:pt x="33" y="17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14" y="154"/>
                    <a:pt x="7" y="149"/>
                    <a:pt x="6" y="136"/>
                  </a:cubicBezTo>
                  <a:cubicBezTo>
                    <a:pt x="6" y="135"/>
                    <a:pt x="5" y="135"/>
                    <a:pt x="4" y="135"/>
                  </a:cubicBezTo>
                  <a:cubicBezTo>
                    <a:pt x="3" y="135"/>
                    <a:pt x="3" y="135"/>
                    <a:pt x="3" y="136"/>
                  </a:cubicBezTo>
                  <a:cubicBezTo>
                    <a:pt x="4" y="150"/>
                    <a:pt x="12" y="156"/>
                    <a:pt x="21" y="164"/>
                  </a:cubicBezTo>
                  <a:cubicBezTo>
                    <a:pt x="21" y="164"/>
                    <a:pt x="31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5" y="180"/>
                    <a:pt x="39" y="194"/>
                    <a:pt x="44" y="212"/>
                  </a:cubicBezTo>
                  <a:cubicBezTo>
                    <a:pt x="32" y="198"/>
                    <a:pt x="6" y="178"/>
                    <a:pt x="5" y="178"/>
                  </a:cubicBezTo>
                  <a:cubicBezTo>
                    <a:pt x="5" y="177"/>
                    <a:pt x="4" y="177"/>
                    <a:pt x="3" y="178"/>
                  </a:cubicBezTo>
                  <a:cubicBezTo>
                    <a:pt x="3" y="179"/>
                    <a:pt x="3" y="180"/>
                    <a:pt x="4" y="180"/>
                  </a:cubicBezTo>
                  <a:cubicBezTo>
                    <a:pt x="9" y="184"/>
                    <a:pt x="18" y="191"/>
                    <a:pt x="27" y="199"/>
                  </a:cubicBezTo>
                  <a:cubicBezTo>
                    <a:pt x="27" y="199"/>
                    <a:pt x="27" y="199"/>
                    <a:pt x="27" y="200"/>
                  </a:cubicBezTo>
                  <a:cubicBezTo>
                    <a:pt x="36" y="210"/>
                    <a:pt x="45" y="231"/>
                    <a:pt x="51" y="247"/>
                  </a:cubicBezTo>
                  <a:cubicBezTo>
                    <a:pt x="36" y="233"/>
                    <a:pt x="18" y="218"/>
                    <a:pt x="8" y="212"/>
                  </a:cubicBezTo>
                  <a:cubicBezTo>
                    <a:pt x="7" y="212"/>
                    <a:pt x="6" y="212"/>
                    <a:pt x="6" y="213"/>
                  </a:cubicBezTo>
                  <a:cubicBezTo>
                    <a:pt x="5" y="213"/>
                    <a:pt x="6" y="214"/>
                    <a:pt x="6" y="215"/>
                  </a:cubicBezTo>
                  <a:cubicBezTo>
                    <a:pt x="12" y="218"/>
                    <a:pt x="18" y="223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8" y="237"/>
                    <a:pt x="33" y="245"/>
                    <a:pt x="39" y="253"/>
                  </a:cubicBezTo>
                  <a:cubicBezTo>
                    <a:pt x="45" y="263"/>
                    <a:pt x="53" y="274"/>
                    <a:pt x="54" y="284"/>
                  </a:cubicBezTo>
                  <a:cubicBezTo>
                    <a:pt x="40" y="272"/>
                    <a:pt x="15" y="252"/>
                    <a:pt x="6" y="233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3" y="233"/>
                    <a:pt x="3" y="233"/>
                    <a:pt x="3" y="234"/>
                  </a:cubicBezTo>
                  <a:close/>
                  <a:moveTo>
                    <a:pt x="83" y="90"/>
                  </a:moveTo>
                  <a:cubicBezTo>
                    <a:pt x="83" y="95"/>
                    <a:pt x="82" y="100"/>
                    <a:pt x="83" y="105"/>
                  </a:cubicBezTo>
                  <a:cubicBezTo>
                    <a:pt x="83" y="105"/>
                    <a:pt x="83" y="106"/>
                    <a:pt x="83" y="107"/>
                  </a:cubicBezTo>
                  <a:cubicBezTo>
                    <a:pt x="78" y="101"/>
                    <a:pt x="73" y="95"/>
                    <a:pt x="68" y="8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4" y="81"/>
                    <a:pt x="68" y="83"/>
                    <a:pt x="72" y="84"/>
                  </a:cubicBezTo>
                  <a:cubicBezTo>
                    <a:pt x="77" y="86"/>
                    <a:pt x="81" y="88"/>
                    <a:pt x="83" y="90"/>
                  </a:cubicBezTo>
                  <a:close/>
                  <a:moveTo>
                    <a:pt x="62" y="1449"/>
                  </a:moveTo>
                  <a:cubicBezTo>
                    <a:pt x="70" y="1416"/>
                    <a:pt x="78" y="1378"/>
                    <a:pt x="83" y="1342"/>
                  </a:cubicBezTo>
                  <a:cubicBezTo>
                    <a:pt x="94" y="1265"/>
                    <a:pt x="100" y="1144"/>
                    <a:pt x="101" y="1078"/>
                  </a:cubicBezTo>
                  <a:cubicBezTo>
                    <a:pt x="101" y="1038"/>
                    <a:pt x="109" y="992"/>
                    <a:pt x="116" y="946"/>
                  </a:cubicBezTo>
                  <a:cubicBezTo>
                    <a:pt x="122" y="907"/>
                    <a:pt x="131" y="836"/>
                    <a:pt x="131" y="822"/>
                  </a:cubicBezTo>
                  <a:cubicBezTo>
                    <a:pt x="132" y="799"/>
                    <a:pt x="135" y="774"/>
                    <a:pt x="139" y="745"/>
                  </a:cubicBezTo>
                  <a:cubicBezTo>
                    <a:pt x="144" y="703"/>
                    <a:pt x="150" y="654"/>
                    <a:pt x="152" y="596"/>
                  </a:cubicBezTo>
                  <a:cubicBezTo>
                    <a:pt x="153" y="572"/>
                    <a:pt x="152" y="551"/>
                    <a:pt x="152" y="534"/>
                  </a:cubicBezTo>
                  <a:cubicBezTo>
                    <a:pt x="153" y="542"/>
                    <a:pt x="155" y="551"/>
                    <a:pt x="157" y="561"/>
                  </a:cubicBezTo>
                  <a:cubicBezTo>
                    <a:pt x="167" y="608"/>
                    <a:pt x="179" y="672"/>
                    <a:pt x="180" y="730"/>
                  </a:cubicBezTo>
                  <a:cubicBezTo>
                    <a:pt x="181" y="770"/>
                    <a:pt x="181" y="794"/>
                    <a:pt x="178" y="813"/>
                  </a:cubicBezTo>
                  <a:cubicBezTo>
                    <a:pt x="177" y="824"/>
                    <a:pt x="176" y="833"/>
                    <a:pt x="176" y="845"/>
                  </a:cubicBezTo>
                  <a:cubicBezTo>
                    <a:pt x="176" y="845"/>
                    <a:pt x="176" y="845"/>
                    <a:pt x="176" y="845"/>
                  </a:cubicBezTo>
                  <a:cubicBezTo>
                    <a:pt x="176" y="847"/>
                    <a:pt x="176" y="848"/>
                    <a:pt x="176" y="850"/>
                  </a:cubicBezTo>
                  <a:cubicBezTo>
                    <a:pt x="176" y="871"/>
                    <a:pt x="174" y="884"/>
                    <a:pt x="172" y="897"/>
                  </a:cubicBezTo>
                  <a:cubicBezTo>
                    <a:pt x="171" y="906"/>
                    <a:pt x="170" y="914"/>
                    <a:pt x="169" y="923"/>
                  </a:cubicBezTo>
                  <a:cubicBezTo>
                    <a:pt x="162" y="962"/>
                    <a:pt x="160" y="996"/>
                    <a:pt x="159" y="1026"/>
                  </a:cubicBezTo>
                  <a:cubicBezTo>
                    <a:pt x="157" y="1059"/>
                    <a:pt x="157" y="1059"/>
                    <a:pt x="157" y="1059"/>
                  </a:cubicBezTo>
                  <a:cubicBezTo>
                    <a:pt x="157" y="1060"/>
                    <a:pt x="157" y="1061"/>
                    <a:pt x="157" y="1062"/>
                  </a:cubicBezTo>
                  <a:cubicBezTo>
                    <a:pt x="153" y="1110"/>
                    <a:pt x="143" y="1157"/>
                    <a:pt x="134" y="1202"/>
                  </a:cubicBezTo>
                  <a:cubicBezTo>
                    <a:pt x="126" y="1237"/>
                    <a:pt x="118" y="1273"/>
                    <a:pt x="113" y="1310"/>
                  </a:cubicBezTo>
                  <a:cubicBezTo>
                    <a:pt x="112" y="1324"/>
                    <a:pt x="112" y="1324"/>
                    <a:pt x="112" y="1324"/>
                  </a:cubicBezTo>
                  <a:cubicBezTo>
                    <a:pt x="108" y="1351"/>
                    <a:pt x="105" y="1376"/>
                    <a:pt x="97" y="1403"/>
                  </a:cubicBezTo>
                  <a:cubicBezTo>
                    <a:pt x="91" y="1425"/>
                    <a:pt x="84" y="1449"/>
                    <a:pt x="81" y="1472"/>
                  </a:cubicBezTo>
                  <a:cubicBezTo>
                    <a:pt x="78" y="1493"/>
                    <a:pt x="80" y="1514"/>
                    <a:pt x="82" y="1533"/>
                  </a:cubicBezTo>
                  <a:cubicBezTo>
                    <a:pt x="84" y="1546"/>
                    <a:pt x="85" y="1560"/>
                    <a:pt x="85" y="1573"/>
                  </a:cubicBezTo>
                  <a:cubicBezTo>
                    <a:pt x="85" y="1576"/>
                    <a:pt x="84" y="1584"/>
                    <a:pt x="82" y="1593"/>
                  </a:cubicBezTo>
                  <a:cubicBezTo>
                    <a:pt x="79" y="1619"/>
                    <a:pt x="75" y="1643"/>
                    <a:pt x="77" y="1657"/>
                  </a:cubicBezTo>
                  <a:cubicBezTo>
                    <a:pt x="61" y="1632"/>
                    <a:pt x="53" y="1596"/>
                    <a:pt x="50" y="1570"/>
                  </a:cubicBezTo>
                  <a:cubicBezTo>
                    <a:pt x="50" y="1570"/>
                    <a:pt x="50" y="1570"/>
                    <a:pt x="50" y="1569"/>
                  </a:cubicBezTo>
                  <a:cubicBezTo>
                    <a:pt x="49" y="1560"/>
                    <a:pt x="48" y="1553"/>
                    <a:pt x="48" y="1548"/>
                  </a:cubicBezTo>
                  <a:cubicBezTo>
                    <a:pt x="48" y="1545"/>
                    <a:pt x="48" y="1545"/>
                    <a:pt x="48" y="1545"/>
                  </a:cubicBezTo>
                  <a:cubicBezTo>
                    <a:pt x="48" y="1542"/>
                    <a:pt x="48" y="1537"/>
                    <a:pt x="49" y="1531"/>
                  </a:cubicBezTo>
                  <a:cubicBezTo>
                    <a:pt x="49" y="1530"/>
                    <a:pt x="51" y="1513"/>
                    <a:pt x="53" y="1503"/>
                  </a:cubicBezTo>
                  <a:cubicBezTo>
                    <a:pt x="55" y="1488"/>
                    <a:pt x="58" y="1469"/>
                    <a:pt x="62" y="1449"/>
                  </a:cubicBezTo>
                  <a:close/>
                  <a:moveTo>
                    <a:pt x="139" y="479"/>
                  </a:moveTo>
                  <a:cubicBezTo>
                    <a:pt x="140" y="477"/>
                    <a:pt x="140" y="474"/>
                    <a:pt x="141" y="471"/>
                  </a:cubicBezTo>
                  <a:cubicBezTo>
                    <a:pt x="144" y="501"/>
                    <a:pt x="147" y="536"/>
                    <a:pt x="144" y="596"/>
                  </a:cubicBezTo>
                  <a:cubicBezTo>
                    <a:pt x="142" y="653"/>
                    <a:pt x="136" y="702"/>
                    <a:pt x="131" y="744"/>
                  </a:cubicBezTo>
                  <a:cubicBezTo>
                    <a:pt x="126" y="780"/>
                    <a:pt x="122" y="811"/>
                    <a:pt x="122" y="839"/>
                  </a:cubicBezTo>
                  <a:cubicBezTo>
                    <a:pt x="122" y="840"/>
                    <a:pt x="116" y="907"/>
                    <a:pt x="110" y="946"/>
                  </a:cubicBezTo>
                  <a:cubicBezTo>
                    <a:pt x="103" y="991"/>
                    <a:pt x="95" y="1038"/>
                    <a:pt x="95" y="1077"/>
                  </a:cubicBezTo>
                  <a:cubicBezTo>
                    <a:pt x="94" y="1144"/>
                    <a:pt x="90" y="1266"/>
                    <a:pt x="79" y="1342"/>
                  </a:cubicBezTo>
                  <a:cubicBezTo>
                    <a:pt x="74" y="1374"/>
                    <a:pt x="68" y="1406"/>
                    <a:pt x="61" y="1436"/>
                  </a:cubicBezTo>
                  <a:cubicBezTo>
                    <a:pt x="63" y="1421"/>
                    <a:pt x="64" y="1407"/>
                    <a:pt x="63" y="1396"/>
                  </a:cubicBezTo>
                  <a:cubicBezTo>
                    <a:pt x="63" y="1380"/>
                    <a:pt x="59" y="1355"/>
                    <a:pt x="56" y="1328"/>
                  </a:cubicBezTo>
                  <a:cubicBezTo>
                    <a:pt x="52" y="1296"/>
                    <a:pt x="47" y="1263"/>
                    <a:pt x="47" y="1239"/>
                  </a:cubicBezTo>
                  <a:cubicBezTo>
                    <a:pt x="46" y="1223"/>
                    <a:pt x="46" y="1223"/>
                    <a:pt x="46" y="1223"/>
                  </a:cubicBezTo>
                  <a:cubicBezTo>
                    <a:pt x="45" y="1209"/>
                    <a:pt x="45" y="1209"/>
                    <a:pt x="45" y="1209"/>
                  </a:cubicBezTo>
                  <a:cubicBezTo>
                    <a:pt x="44" y="1184"/>
                    <a:pt x="44" y="1182"/>
                    <a:pt x="52" y="1142"/>
                  </a:cubicBezTo>
                  <a:cubicBezTo>
                    <a:pt x="56" y="1128"/>
                    <a:pt x="56" y="1128"/>
                    <a:pt x="56" y="1128"/>
                  </a:cubicBezTo>
                  <a:cubicBezTo>
                    <a:pt x="56" y="1131"/>
                    <a:pt x="55" y="1134"/>
                    <a:pt x="55" y="1138"/>
                  </a:cubicBezTo>
                  <a:cubicBezTo>
                    <a:pt x="53" y="1152"/>
                    <a:pt x="52" y="1167"/>
                    <a:pt x="54" y="1176"/>
                  </a:cubicBezTo>
                  <a:cubicBezTo>
                    <a:pt x="58" y="1188"/>
                    <a:pt x="58" y="1188"/>
                    <a:pt x="58" y="1188"/>
                  </a:cubicBezTo>
                  <a:cubicBezTo>
                    <a:pt x="60" y="1196"/>
                    <a:pt x="63" y="1205"/>
                    <a:pt x="63" y="1208"/>
                  </a:cubicBezTo>
                  <a:cubicBezTo>
                    <a:pt x="64" y="1216"/>
                    <a:pt x="64" y="1222"/>
                    <a:pt x="64" y="1228"/>
                  </a:cubicBezTo>
                  <a:cubicBezTo>
                    <a:pt x="65" y="1234"/>
                    <a:pt x="66" y="1239"/>
                    <a:pt x="65" y="1245"/>
                  </a:cubicBezTo>
                  <a:cubicBezTo>
                    <a:pt x="64" y="1249"/>
                    <a:pt x="66" y="1253"/>
                    <a:pt x="66" y="1256"/>
                  </a:cubicBezTo>
                  <a:cubicBezTo>
                    <a:pt x="66" y="1263"/>
                    <a:pt x="69" y="1263"/>
                    <a:pt x="69" y="1256"/>
                  </a:cubicBezTo>
                  <a:cubicBezTo>
                    <a:pt x="69" y="1252"/>
                    <a:pt x="67" y="1250"/>
                    <a:pt x="68" y="1246"/>
                  </a:cubicBezTo>
                  <a:cubicBezTo>
                    <a:pt x="69" y="1240"/>
                    <a:pt x="68" y="1234"/>
                    <a:pt x="67" y="1228"/>
                  </a:cubicBezTo>
                  <a:cubicBezTo>
                    <a:pt x="67" y="1221"/>
                    <a:pt x="66" y="1215"/>
                    <a:pt x="66" y="1208"/>
                  </a:cubicBezTo>
                  <a:cubicBezTo>
                    <a:pt x="66" y="1205"/>
                    <a:pt x="63" y="1196"/>
                    <a:pt x="61" y="1187"/>
                  </a:cubicBezTo>
                  <a:cubicBezTo>
                    <a:pt x="57" y="1175"/>
                    <a:pt x="57" y="1175"/>
                    <a:pt x="57" y="1175"/>
                  </a:cubicBezTo>
                  <a:cubicBezTo>
                    <a:pt x="55" y="1167"/>
                    <a:pt x="56" y="1152"/>
                    <a:pt x="58" y="1138"/>
                  </a:cubicBezTo>
                  <a:cubicBezTo>
                    <a:pt x="59" y="1130"/>
                    <a:pt x="59" y="1122"/>
                    <a:pt x="59" y="1116"/>
                  </a:cubicBezTo>
                  <a:cubicBezTo>
                    <a:pt x="59" y="1116"/>
                    <a:pt x="59" y="1115"/>
                    <a:pt x="59" y="1115"/>
                  </a:cubicBezTo>
                  <a:cubicBezTo>
                    <a:pt x="59" y="1115"/>
                    <a:pt x="59" y="1114"/>
                    <a:pt x="59" y="1114"/>
                  </a:cubicBezTo>
                  <a:cubicBezTo>
                    <a:pt x="68" y="1077"/>
                    <a:pt x="78" y="1039"/>
                    <a:pt x="63" y="980"/>
                  </a:cubicBezTo>
                  <a:cubicBezTo>
                    <a:pt x="51" y="928"/>
                    <a:pt x="61" y="878"/>
                    <a:pt x="72" y="841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72" y="845"/>
                    <a:pt x="71" y="849"/>
                    <a:pt x="70" y="853"/>
                  </a:cubicBezTo>
                  <a:cubicBezTo>
                    <a:pt x="68" y="864"/>
                    <a:pt x="68" y="864"/>
                    <a:pt x="68" y="864"/>
                  </a:cubicBezTo>
                  <a:cubicBezTo>
                    <a:pt x="67" y="879"/>
                    <a:pt x="69" y="894"/>
                    <a:pt x="74" y="908"/>
                  </a:cubicBezTo>
                  <a:cubicBezTo>
                    <a:pt x="76" y="914"/>
                    <a:pt x="76" y="914"/>
                    <a:pt x="76" y="914"/>
                  </a:cubicBezTo>
                  <a:cubicBezTo>
                    <a:pt x="78" y="919"/>
                    <a:pt x="80" y="922"/>
                    <a:pt x="80" y="927"/>
                  </a:cubicBezTo>
                  <a:cubicBezTo>
                    <a:pt x="81" y="930"/>
                    <a:pt x="80" y="933"/>
                    <a:pt x="80" y="936"/>
                  </a:cubicBezTo>
                  <a:cubicBezTo>
                    <a:pt x="80" y="940"/>
                    <a:pt x="79" y="945"/>
                    <a:pt x="82" y="950"/>
                  </a:cubicBezTo>
                  <a:cubicBezTo>
                    <a:pt x="82" y="951"/>
                    <a:pt x="83" y="951"/>
                    <a:pt x="84" y="951"/>
                  </a:cubicBezTo>
                  <a:cubicBezTo>
                    <a:pt x="84" y="951"/>
                    <a:pt x="85" y="950"/>
                    <a:pt x="85" y="949"/>
                  </a:cubicBezTo>
                  <a:cubicBezTo>
                    <a:pt x="82" y="944"/>
                    <a:pt x="83" y="940"/>
                    <a:pt x="83" y="936"/>
                  </a:cubicBezTo>
                  <a:cubicBezTo>
                    <a:pt x="83" y="933"/>
                    <a:pt x="84" y="930"/>
                    <a:pt x="83" y="927"/>
                  </a:cubicBezTo>
                  <a:cubicBezTo>
                    <a:pt x="83" y="922"/>
                    <a:pt x="81" y="917"/>
                    <a:pt x="79" y="913"/>
                  </a:cubicBezTo>
                  <a:cubicBezTo>
                    <a:pt x="79" y="913"/>
                    <a:pt x="77" y="907"/>
                    <a:pt x="77" y="907"/>
                  </a:cubicBezTo>
                  <a:cubicBezTo>
                    <a:pt x="72" y="893"/>
                    <a:pt x="70" y="879"/>
                    <a:pt x="71" y="864"/>
                  </a:cubicBezTo>
                  <a:cubicBezTo>
                    <a:pt x="73" y="854"/>
                    <a:pt x="73" y="854"/>
                    <a:pt x="73" y="854"/>
                  </a:cubicBezTo>
                  <a:cubicBezTo>
                    <a:pt x="74" y="849"/>
                    <a:pt x="76" y="843"/>
                    <a:pt x="75" y="837"/>
                  </a:cubicBezTo>
                  <a:cubicBezTo>
                    <a:pt x="75" y="836"/>
                    <a:pt x="76" y="830"/>
                    <a:pt x="76" y="830"/>
                  </a:cubicBezTo>
                  <a:cubicBezTo>
                    <a:pt x="79" y="818"/>
                    <a:pt x="79" y="818"/>
                    <a:pt x="79" y="818"/>
                  </a:cubicBezTo>
                  <a:cubicBezTo>
                    <a:pt x="85" y="799"/>
                    <a:pt x="85" y="799"/>
                    <a:pt x="85" y="799"/>
                  </a:cubicBezTo>
                  <a:cubicBezTo>
                    <a:pt x="90" y="783"/>
                    <a:pt x="90" y="759"/>
                    <a:pt x="91" y="734"/>
                  </a:cubicBezTo>
                  <a:cubicBezTo>
                    <a:pt x="91" y="697"/>
                    <a:pt x="95" y="660"/>
                    <a:pt x="109" y="640"/>
                  </a:cubicBezTo>
                  <a:cubicBezTo>
                    <a:pt x="127" y="615"/>
                    <a:pt x="131" y="563"/>
                    <a:pt x="135" y="528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5"/>
                    <a:pt x="137" y="515"/>
                    <a:pt x="137" y="515"/>
                  </a:cubicBezTo>
                  <a:cubicBezTo>
                    <a:pt x="137" y="514"/>
                    <a:pt x="137" y="490"/>
                    <a:pt x="139" y="479"/>
                  </a:cubicBezTo>
                  <a:close/>
                  <a:moveTo>
                    <a:pt x="52" y="251"/>
                  </a:moveTo>
                  <a:cubicBezTo>
                    <a:pt x="53" y="259"/>
                    <a:pt x="54" y="267"/>
                    <a:pt x="55" y="275"/>
                  </a:cubicBezTo>
                  <a:cubicBezTo>
                    <a:pt x="52" y="267"/>
                    <a:pt x="46" y="259"/>
                    <a:pt x="41" y="251"/>
                  </a:cubicBezTo>
                  <a:cubicBezTo>
                    <a:pt x="37" y="244"/>
                    <a:pt x="33" y="238"/>
                    <a:pt x="30" y="232"/>
                  </a:cubicBezTo>
                  <a:cubicBezTo>
                    <a:pt x="37" y="238"/>
                    <a:pt x="45" y="245"/>
                    <a:pt x="52" y="251"/>
                  </a:cubicBezTo>
                  <a:close/>
                  <a:moveTo>
                    <a:pt x="49" y="224"/>
                  </a:moveTo>
                  <a:cubicBezTo>
                    <a:pt x="59" y="236"/>
                    <a:pt x="63" y="248"/>
                    <a:pt x="67" y="263"/>
                  </a:cubicBezTo>
                  <a:cubicBezTo>
                    <a:pt x="64" y="259"/>
                    <a:pt x="60" y="255"/>
                    <a:pt x="55" y="251"/>
                  </a:cubicBezTo>
                  <a:cubicBezTo>
                    <a:pt x="55" y="251"/>
                    <a:pt x="55" y="251"/>
                    <a:pt x="55" y="250"/>
                  </a:cubicBezTo>
                  <a:cubicBezTo>
                    <a:pt x="55" y="249"/>
                    <a:pt x="54" y="247"/>
                    <a:pt x="54" y="246"/>
                  </a:cubicBezTo>
                  <a:cubicBezTo>
                    <a:pt x="52" y="238"/>
                    <a:pt x="51" y="231"/>
                    <a:pt x="49" y="224"/>
                  </a:cubicBezTo>
                  <a:close/>
                  <a:moveTo>
                    <a:pt x="73" y="301"/>
                  </a:moveTo>
                  <a:cubicBezTo>
                    <a:pt x="69" y="297"/>
                    <a:pt x="59" y="287"/>
                    <a:pt x="59" y="286"/>
                  </a:cubicBezTo>
                  <a:cubicBezTo>
                    <a:pt x="58" y="277"/>
                    <a:pt x="57" y="267"/>
                    <a:pt x="56" y="258"/>
                  </a:cubicBezTo>
                  <a:cubicBezTo>
                    <a:pt x="56" y="257"/>
                    <a:pt x="66" y="269"/>
                    <a:pt x="67" y="270"/>
                  </a:cubicBezTo>
                  <a:cubicBezTo>
                    <a:pt x="68" y="271"/>
                    <a:pt x="68" y="272"/>
                    <a:pt x="69" y="272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70" y="282"/>
                    <a:pt x="73" y="301"/>
                    <a:pt x="73" y="301"/>
                  </a:cubicBezTo>
                  <a:close/>
                  <a:moveTo>
                    <a:pt x="75" y="279"/>
                  </a:moveTo>
                  <a:cubicBezTo>
                    <a:pt x="88" y="298"/>
                    <a:pt x="98" y="318"/>
                    <a:pt x="109" y="341"/>
                  </a:cubicBezTo>
                  <a:cubicBezTo>
                    <a:pt x="110" y="341"/>
                    <a:pt x="101" y="329"/>
                    <a:pt x="92" y="319"/>
                  </a:cubicBezTo>
                  <a:cubicBezTo>
                    <a:pt x="84" y="310"/>
                    <a:pt x="79" y="304"/>
                    <a:pt x="79" y="304"/>
                  </a:cubicBezTo>
                  <a:cubicBezTo>
                    <a:pt x="78" y="296"/>
                    <a:pt x="76" y="288"/>
                    <a:pt x="75" y="279"/>
                  </a:cubicBezTo>
                  <a:close/>
                  <a:moveTo>
                    <a:pt x="46" y="220"/>
                  </a:moveTo>
                  <a:cubicBezTo>
                    <a:pt x="46" y="223"/>
                    <a:pt x="47" y="227"/>
                    <a:pt x="48" y="230"/>
                  </a:cubicBezTo>
                  <a:cubicBezTo>
                    <a:pt x="45" y="223"/>
                    <a:pt x="41" y="216"/>
                    <a:pt x="37" y="209"/>
                  </a:cubicBezTo>
                  <a:cubicBezTo>
                    <a:pt x="41" y="214"/>
                    <a:pt x="44" y="217"/>
                    <a:pt x="46" y="220"/>
                  </a:cubicBezTo>
                  <a:close/>
                  <a:moveTo>
                    <a:pt x="37" y="177"/>
                  </a:moveTo>
                  <a:cubicBezTo>
                    <a:pt x="48" y="186"/>
                    <a:pt x="54" y="199"/>
                    <a:pt x="58" y="20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60" y="217"/>
                    <a:pt x="61" y="223"/>
                    <a:pt x="61" y="226"/>
                  </a:cubicBezTo>
                  <a:cubicBezTo>
                    <a:pt x="63" y="242"/>
                    <a:pt x="63" y="242"/>
                    <a:pt x="63" y="242"/>
                  </a:cubicBezTo>
                  <a:cubicBezTo>
                    <a:pt x="60" y="234"/>
                    <a:pt x="55" y="225"/>
                    <a:pt x="48" y="218"/>
                  </a:cubicBezTo>
                  <a:cubicBezTo>
                    <a:pt x="44" y="200"/>
                    <a:pt x="39" y="185"/>
                    <a:pt x="37" y="177"/>
                  </a:cubicBezTo>
                  <a:close/>
                  <a:moveTo>
                    <a:pt x="56" y="181"/>
                  </a:moveTo>
                  <a:cubicBezTo>
                    <a:pt x="57" y="188"/>
                    <a:pt x="58" y="195"/>
                    <a:pt x="58" y="202"/>
                  </a:cubicBezTo>
                  <a:cubicBezTo>
                    <a:pt x="54" y="193"/>
                    <a:pt x="48" y="182"/>
                    <a:pt x="38" y="174"/>
                  </a:cubicBezTo>
                  <a:cubicBezTo>
                    <a:pt x="42" y="175"/>
                    <a:pt x="47" y="176"/>
                    <a:pt x="52" y="179"/>
                  </a:cubicBezTo>
                  <a:cubicBezTo>
                    <a:pt x="53" y="179"/>
                    <a:pt x="54" y="180"/>
                    <a:pt x="56" y="181"/>
                  </a:cubicBezTo>
                  <a:close/>
                  <a:moveTo>
                    <a:pt x="48" y="139"/>
                  </a:moveTo>
                  <a:cubicBezTo>
                    <a:pt x="49" y="143"/>
                    <a:pt x="50" y="148"/>
                    <a:pt x="51" y="153"/>
                  </a:cubicBezTo>
                  <a:cubicBezTo>
                    <a:pt x="48" y="147"/>
                    <a:pt x="43" y="140"/>
                    <a:pt x="38" y="135"/>
                  </a:cubicBezTo>
                  <a:cubicBezTo>
                    <a:pt x="40" y="136"/>
                    <a:pt x="45" y="138"/>
                    <a:pt x="45" y="138"/>
                  </a:cubicBezTo>
                  <a:lnTo>
                    <a:pt x="48" y="139"/>
                  </a:lnTo>
                  <a:close/>
                  <a:moveTo>
                    <a:pt x="77" y="148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58" y="140"/>
                    <a:pt x="50" y="137"/>
                  </a:cubicBezTo>
                  <a:cubicBezTo>
                    <a:pt x="47" y="123"/>
                    <a:pt x="43" y="110"/>
                    <a:pt x="38" y="102"/>
                  </a:cubicBezTo>
                  <a:cubicBezTo>
                    <a:pt x="46" y="107"/>
                    <a:pt x="55" y="115"/>
                    <a:pt x="66" y="124"/>
                  </a:cubicBezTo>
                  <a:cubicBezTo>
                    <a:pt x="69" y="128"/>
                    <a:pt x="73" y="137"/>
                    <a:pt x="77" y="148"/>
                  </a:cubicBezTo>
                  <a:close/>
                  <a:moveTo>
                    <a:pt x="99" y="151"/>
                  </a:moveTo>
                  <a:cubicBezTo>
                    <a:pt x="103" y="141"/>
                    <a:pt x="98" y="131"/>
                    <a:pt x="93" y="122"/>
                  </a:cubicBezTo>
                  <a:cubicBezTo>
                    <a:pt x="93" y="121"/>
                    <a:pt x="92" y="121"/>
                    <a:pt x="92" y="120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03" y="131"/>
                    <a:pt x="110" y="138"/>
                    <a:pt x="116" y="148"/>
                  </a:cubicBezTo>
                  <a:cubicBezTo>
                    <a:pt x="120" y="155"/>
                    <a:pt x="122" y="163"/>
                    <a:pt x="124" y="171"/>
                  </a:cubicBezTo>
                  <a:cubicBezTo>
                    <a:pt x="126" y="176"/>
                    <a:pt x="127" y="180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8" y="184"/>
                    <a:pt x="128" y="183"/>
                    <a:pt x="128" y="183"/>
                  </a:cubicBezTo>
                  <a:cubicBezTo>
                    <a:pt x="126" y="180"/>
                    <a:pt x="124" y="177"/>
                    <a:pt x="121" y="175"/>
                  </a:cubicBezTo>
                  <a:cubicBezTo>
                    <a:pt x="114" y="166"/>
                    <a:pt x="107" y="158"/>
                    <a:pt x="99" y="151"/>
                  </a:cubicBezTo>
                  <a:close/>
                  <a:moveTo>
                    <a:pt x="80" y="149"/>
                  </a:moveTo>
                  <a:cubicBezTo>
                    <a:pt x="78" y="142"/>
                    <a:pt x="75" y="135"/>
                    <a:pt x="73" y="129"/>
                  </a:cubicBezTo>
                  <a:cubicBezTo>
                    <a:pt x="84" y="140"/>
                    <a:pt x="97" y="152"/>
                    <a:pt x="109" y="165"/>
                  </a:cubicBezTo>
                  <a:cubicBezTo>
                    <a:pt x="100" y="160"/>
                    <a:pt x="91" y="155"/>
                    <a:pt x="85" y="151"/>
                  </a:cubicBezTo>
                  <a:lnTo>
                    <a:pt x="80" y="149"/>
                  </a:lnTo>
                  <a:close/>
                  <a:moveTo>
                    <a:pt x="98" y="221"/>
                  </a:moveTo>
                  <a:cubicBezTo>
                    <a:pt x="89" y="208"/>
                    <a:pt x="73" y="189"/>
                    <a:pt x="61" y="182"/>
                  </a:cubicBezTo>
                  <a:cubicBezTo>
                    <a:pt x="61" y="181"/>
                    <a:pt x="60" y="180"/>
                    <a:pt x="58" y="179"/>
                  </a:cubicBezTo>
                  <a:cubicBezTo>
                    <a:pt x="58" y="177"/>
                    <a:pt x="58" y="176"/>
                    <a:pt x="58" y="174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1"/>
                    <a:pt x="57" y="169"/>
                    <a:pt x="56" y="167"/>
                  </a:cubicBezTo>
                  <a:cubicBezTo>
                    <a:pt x="55" y="158"/>
                    <a:pt x="53" y="149"/>
                    <a:pt x="51" y="14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83" y="169"/>
                    <a:pt x="91" y="194"/>
                    <a:pt x="96" y="214"/>
                  </a:cubicBezTo>
                  <a:lnTo>
                    <a:pt x="98" y="221"/>
                  </a:lnTo>
                  <a:close/>
                  <a:moveTo>
                    <a:pt x="132" y="373"/>
                  </a:moveTo>
                  <a:cubicBezTo>
                    <a:pt x="118" y="335"/>
                    <a:pt x="95" y="295"/>
                    <a:pt x="73" y="266"/>
                  </a:cubicBezTo>
                  <a:cubicBezTo>
                    <a:pt x="73" y="264"/>
                    <a:pt x="62" y="207"/>
                    <a:pt x="59" y="184"/>
                  </a:cubicBezTo>
                  <a:cubicBezTo>
                    <a:pt x="59" y="184"/>
                    <a:pt x="59" y="184"/>
                    <a:pt x="60" y="184"/>
                  </a:cubicBezTo>
                  <a:cubicBezTo>
                    <a:pt x="73" y="193"/>
                    <a:pt x="98" y="232"/>
                    <a:pt x="99" y="234"/>
                  </a:cubicBezTo>
                  <a:cubicBezTo>
                    <a:pt x="118" y="278"/>
                    <a:pt x="128" y="330"/>
                    <a:pt x="132" y="373"/>
                  </a:cubicBezTo>
                  <a:close/>
                  <a:moveTo>
                    <a:pt x="79" y="311"/>
                  </a:moveTo>
                  <a:cubicBezTo>
                    <a:pt x="95" y="327"/>
                    <a:pt x="107" y="342"/>
                    <a:pt x="119" y="362"/>
                  </a:cubicBezTo>
                  <a:cubicBezTo>
                    <a:pt x="127" y="381"/>
                    <a:pt x="132" y="399"/>
                    <a:pt x="135" y="415"/>
                  </a:cubicBezTo>
                  <a:cubicBezTo>
                    <a:pt x="135" y="417"/>
                    <a:pt x="135" y="418"/>
                    <a:pt x="135" y="420"/>
                  </a:cubicBezTo>
                  <a:cubicBezTo>
                    <a:pt x="123" y="393"/>
                    <a:pt x="104" y="372"/>
                    <a:pt x="84" y="349"/>
                  </a:cubicBezTo>
                  <a:cubicBezTo>
                    <a:pt x="83" y="338"/>
                    <a:pt x="81" y="325"/>
                    <a:pt x="79" y="311"/>
                  </a:cubicBezTo>
                  <a:close/>
                  <a:moveTo>
                    <a:pt x="35" y="271"/>
                  </a:moveTo>
                  <a:cubicBezTo>
                    <a:pt x="43" y="279"/>
                    <a:pt x="47" y="282"/>
                    <a:pt x="53" y="287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55" y="289"/>
                    <a:pt x="56" y="290"/>
                    <a:pt x="56" y="290"/>
                  </a:cubicBezTo>
                  <a:cubicBezTo>
                    <a:pt x="56" y="290"/>
                    <a:pt x="56" y="290"/>
                    <a:pt x="56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63" y="295"/>
                    <a:pt x="67" y="300"/>
                    <a:pt x="73" y="305"/>
                  </a:cubicBezTo>
                  <a:cubicBezTo>
                    <a:pt x="75" y="319"/>
                    <a:pt x="76" y="330"/>
                    <a:pt x="77" y="341"/>
                  </a:cubicBezTo>
                  <a:cubicBezTo>
                    <a:pt x="71" y="334"/>
                    <a:pt x="67" y="328"/>
                    <a:pt x="61" y="321"/>
                  </a:cubicBezTo>
                  <a:cubicBezTo>
                    <a:pt x="61" y="321"/>
                    <a:pt x="61" y="320"/>
                    <a:pt x="60" y="320"/>
                  </a:cubicBezTo>
                  <a:cubicBezTo>
                    <a:pt x="56" y="315"/>
                    <a:pt x="56" y="312"/>
                    <a:pt x="54" y="307"/>
                  </a:cubicBezTo>
                  <a:cubicBezTo>
                    <a:pt x="51" y="300"/>
                    <a:pt x="51" y="300"/>
                    <a:pt x="51" y="300"/>
                  </a:cubicBezTo>
                  <a:cubicBezTo>
                    <a:pt x="48" y="293"/>
                    <a:pt x="45" y="289"/>
                    <a:pt x="42" y="284"/>
                  </a:cubicBezTo>
                  <a:cubicBezTo>
                    <a:pt x="39" y="280"/>
                    <a:pt x="37" y="277"/>
                    <a:pt x="35" y="271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367">
              <a:extLst>
                <a:ext uri="{FF2B5EF4-FFF2-40B4-BE49-F238E27FC236}">
                  <a16:creationId xmlns:a16="http://schemas.microsoft.com/office/drawing/2014/main" id="{79B740A8-2755-10AB-B6BB-D54702089924}"/>
                </a:ext>
              </a:extLst>
            </p:cNvPr>
            <p:cNvSpPr/>
            <p:nvPr>
              <p:custDataLst>
                <p:tags r:id="rId576"/>
              </p:custDataLst>
            </p:nvPr>
          </p:nvSpPr>
          <p:spPr bwMode="auto">
            <a:xfrm>
              <a:off x="7617355" y="1574800"/>
              <a:ext cx="7938" cy="3175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4763" cap="flat">
              <a:solidFill>
                <a:srgbClr val="FEF6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538">
              <a:extLst>
                <a:ext uri="{FF2B5EF4-FFF2-40B4-BE49-F238E27FC236}">
                  <a16:creationId xmlns:a16="http://schemas.microsoft.com/office/drawing/2014/main" id="{506F3E67-59DA-88A0-404A-FE128BB0B93E}"/>
                </a:ext>
              </a:extLst>
            </p:cNvPr>
            <p:cNvSpPr/>
            <p:nvPr>
              <p:custDataLst>
                <p:tags r:id="rId577"/>
              </p:custDataLst>
            </p:nvPr>
          </p:nvSpPr>
          <p:spPr bwMode="auto">
            <a:xfrm>
              <a:off x="7480830" y="1571625"/>
              <a:ext cx="71438" cy="26987"/>
            </a:xfrm>
            <a:custGeom>
              <a:avLst/>
              <a:gdLst>
                <a:gd name="T0" fmla="*/ 77 w 34"/>
                <a:gd name="T1" fmla="*/ 0 h 13"/>
                <a:gd name="T2" fmla="*/ 44 w 34"/>
                <a:gd name="T3" fmla="*/ 9 h 13"/>
                <a:gd name="T4" fmla="*/ 5 w 34"/>
                <a:gd name="T5" fmla="*/ 17 h 13"/>
                <a:gd name="T6" fmla="*/ 1 w 34"/>
                <a:gd name="T7" fmla="*/ 21 h 13"/>
                <a:gd name="T8" fmla="*/ 5 w 34"/>
                <a:gd name="T9" fmla="*/ 24 h 13"/>
                <a:gd name="T10" fmla="*/ 49 w 34"/>
                <a:gd name="T11" fmla="*/ 16 h 13"/>
                <a:gd name="T12" fmla="*/ 77 w 34"/>
                <a:gd name="T13" fmla="*/ 7 h 13"/>
                <a:gd name="T14" fmla="*/ 79 w 34"/>
                <a:gd name="T15" fmla="*/ 1 h 13"/>
                <a:gd name="T16" fmla="*/ 77 w 3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">
                  <a:moveTo>
                    <a:pt x="33" y="0"/>
                  </a:moveTo>
                  <a:cubicBezTo>
                    <a:pt x="27" y="0"/>
                    <a:pt x="23" y="2"/>
                    <a:pt x="19" y="4"/>
                  </a:cubicBezTo>
                  <a:cubicBezTo>
                    <a:pt x="14" y="7"/>
                    <a:pt x="9" y="10"/>
                    <a:pt x="2" y="8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1" y="10"/>
                    <a:pt x="2" y="11"/>
                  </a:cubicBezTo>
                  <a:cubicBezTo>
                    <a:pt x="10" y="13"/>
                    <a:pt x="15" y="10"/>
                    <a:pt x="21" y="7"/>
                  </a:cubicBezTo>
                  <a:cubicBezTo>
                    <a:pt x="25" y="5"/>
                    <a:pt x="28" y="3"/>
                    <a:pt x="33" y="3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557">
              <a:extLst>
                <a:ext uri="{FF2B5EF4-FFF2-40B4-BE49-F238E27FC236}">
                  <a16:creationId xmlns:a16="http://schemas.microsoft.com/office/drawing/2014/main" id="{30E9C725-D637-9B56-1E5B-9B5F8BCE2637}"/>
                </a:ext>
              </a:extLst>
            </p:cNvPr>
            <p:cNvSpPr/>
            <p:nvPr>
              <p:custDataLst>
                <p:tags r:id="rId578"/>
              </p:custDataLst>
            </p:nvPr>
          </p:nvSpPr>
          <p:spPr bwMode="auto">
            <a:xfrm>
              <a:off x="7587193" y="1555750"/>
              <a:ext cx="71438" cy="30162"/>
            </a:xfrm>
            <a:custGeom>
              <a:avLst/>
              <a:gdLst>
                <a:gd name="T0" fmla="*/ 1 w 34"/>
                <a:gd name="T1" fmla="*/ 0 h 14"/>
                <a:gd name="T2" fmla="*/ 34 w 34"/>
                <a:gd name="T3" fmla="*/ 14 h 14"/>
                <a:gd name="T4" fmla="*/ 74 w 34"/>
                <a:gd name="T5" fmla="*/ 22 h 14"/>
                <a:gd name="T6" fmla="*/ 77 w 34"/>
                <a:gd name="T7" fmla="*/ 26 h 14"/>
                <a:gd name="T8" fmla="*/ 74 w 34"/>
                <a:gd name="T9" fmla="*/ 27 h 14"/>
                <a:gd name="T10" fmla="*/ 30 w 34"/>
                <a:gd name="T11" fmla="*/ 20 h 14"/>
                <a:gd name="T12" fmla="*/ 1 w 34"/>
                <a:gd name="T13" fmla="*/ 7 h 14"/>
                <a:gd name="T14" fmla="*/ 0 w 34"/>
                <a:gd name="T15" fmla="*/ 5 h 14"/>
                <a:gd name="T16" fmla="*/ 1 w 3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4">
                  <a:moveTo>
                    <a:pt x="1" y="0"/>
                  </a:moveTo>
                  <a:cubicBezTo>
                    <a:pt x="7" y="1"/>
                    <a:pt x="11" y="3"/>
                    <a:pt x="15" y="5"/>
                  </a:cubicBezTo>
                  <a:cubicBezTo>
                    <a:pt x="20" y="8"/>
                    <a:pt x="25" y="11"/>
                    <a:pt x="32" y="9"/>
                  </a:cubicBezTo>
                  <a:cubicBezTo>
                    <a:pt x="32" y="8"/>
                    <a:pt x="33" y="9"/>
                    <a:pt x="33" y="10"/>
                  </a:cubicBezTo>
                  <a:cubicBezTo>
                    <a:pt x="34" y="10"/>
                    <a:pt x="33" y="11"/>
                    <a:pt x="32" y="11"/>
                  </a:cubicBezTo>
                  <a:cubicBezTo>
                    <a:pt x="24" y="14"/>
                    <a:pt x="19" y="11"/>
                    <a:pt x="13" y="8"/>
                  </a:cubicBezTo>
                  <a:cubicBezTo>
                    <a:pt x="9" y="6"/>
                    <a:pt x="6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CC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五边形 1">
            <a:extLst>
              <a:ext uri="{FF2B5EF4-FFF2-40B4-BE49-F238E27FC236}">
                <a16:creationId xmlns:a16="http://schemas.microsoft.com/office/drawing/2014/main" id="{1B56ECF2-583E-BE8C-E40F-55A54D384E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9015682-65D7-276D-915D-918A8F3DE49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7DDF845-8E8B-AEB7-EDC1-EFB6248A9F69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574300" y="1214462"/>
            <a:ext cx="2052638" cy="5297487"/>
            <a:chOff x="2813050" y="1141413"/>
            <a:chExt cx="2052638" cy="5297487"/>
          </a:xfrm>
        </p:grpSpPr>
        <p:grpSp>
          <p:nvGrpSpPr>
            <p:cNvPr id="25" name="Group 4">
              <a:extLst>
                <a:ext uri="{FF2B5EF4-FFF2-40B4-BE49-F238E27FC236}">
                  <a16:creationId xmlns:a16="http://schemas.microsoft.com/office/drawing/2014/main" id="{17BD62E4-064E-4456-BF66-240B43BB75B5}"/>
                </a:ext>
              </a:extLst>
            </p:cNvPr>
            <p:cNvGrpSpPr/>
            <p:nvPr>
              <p:custDataLst>
                <p:tags r:id="rId188"/>
              </p:custDataLst>
            </p:nvPr>
          </p:nvGrpSpPr>
          <p:grpSpPr>
            <a:xfrm>
              <a:off x="2813050" y="1141413"/>
              <a:ext cx="2052638" cy="5297487"/>
              <a:chOff x="812" y="719"/>
              <a:chExt cx="1293" cy="3337"/>
            </a:xfrm>
          </p:grpSpPr>
          <p:sp>
            <p:nvSpPr>
              <p:cNvPr id="177" name="Freeform 5">
                <a:extLst>
                  <a:ext uri="{FF2B5EF4-FFF2-40B4-BE49-F238E27FC236}">
                    <a16:creationId xmlns:a16="http://schemas.microsoft.com/office/drawing/2014/main" id="{2964F63D-EB7E-E97D-A442-9A8744420F00}"/>
                  </a:ext>
                </a:extLst>
              </p:cNvPr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8" y="362"/>
                    </a:moveTo>
                    <a:cubicBezTo>
                      <a:pt x="558" y="362"/>
                      <a:pt x="559" y="361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8" name="Freeform 6">
                <a:extLst>
                  <a:ext uri="{FF2B5EF4-FFF2-40B4-BE49-F238E27FC236}">
                    <a16:creationId xmlns:a16="http://schemas.microsoft.com/office/drawing/2014/main" id="{7E4D4FB0-6E3D-C3FB-05BF-DEAED81ACEEF}"/>
                  </a:ext>
                </a:extLst>
              </p:cNvPr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9" name="Freeform 7">
                <a:extLst>
                  <a:ext uri="{FF2B5EF4-FFF2-40B4-BE49-F238E27FC236}">
                    <a16:creationId xmlns:a16="http://schemas.microsoft.com/office/drawing/2014/main" id="{17EC6758-02AF-F632-CAD9-ACDC43EAC41A}"/>
                  </a:ext>
                </a:extLst>
              </p:cNvPr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1285" y="3076"/>
                <a:ext cx="75" cy="80"/>
              </a:xfrm>
              <a:custGeom>
                <a:avLst/>
                <a:gdLst>
                  <a:gd name="T0" fmla="*/ 0 w 56"/>
                  <a:gd name="T1" fmla="*/ 100 h 60"/>
                  <a:gd name="T2" fmla="*/ 122 w 56"/>
                  <a:gd name="T3" fmla="*/ 0 h 60"/>
                  <a:gd name="T4" fmla="*/ 112 w 56"/>
                  <a:gd name="T5" fmla="*/ 80 h 60"/>
                  <a:gd name="T6" fmla="*/ 21 w 56"/>
                  <a:gd name="T7" fmla="*/ 112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60">
                    <a:moveTo>
                      <a:pt x="0" y="42"/>
                    </a:moveTo>
                    <a:cubicBezTo>
                      <a:pt x="23" y="60"/>
                      <a:pt x="46" y="16"/>
                      <a:pt x="51" y="0"/>
                    </a:cubicBezTo>
                    <a:cubicBezTo>
                      <a:pt x="52" y="13"/>
                      <a:pt x="56" y="24"/>
                      <a:pt x="47" y="34"/>
                    </a:cubicBezTo>
                    <a:cubicBezTo>
                      <a:pt x="38" y="44"/>
                      <a:pt x="21" y="47"/>
                      <a:pt x="9" y="4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0" name="Freeform 8">
                <a:extLst>
                  <a:ext uri="{FF2B5EF4-FFF2-40B4-BE49-F238E27FC236}">
                    <a16:creationId xmlns:a16="http://schemas.microsoft.com/office/drawing/2014/main" id="{C7FCECE1-F2DA-1845-457E-B8CCA3307654}"/>
                  </a:ext>
                </a:extLst>
              </p:cNvPr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1615" y="3073"/>
                <a:ext cx="54" cy="79"/>
              </a:xfrm>
              <a:custGeom>
                <a:avLst/>
                <a:gdLst>
                  <a:gd name="T0" fmla="*/ 0 w 41"/>
                  <a:gd name="T1" fmla="*/ 111 h 59"/>
                  <a:gd name="T2" fmla="*/ 72 w 41"/>
                  <a:gd name="T3" fmla="*/ 0 h 59"/>
                  <a:gd name="T4" fmla="*/ 12 w 41"/>
                  <a:gd name="T5" fmla="*/ 11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9">
                    <a:moveTo>
                      <a:pt x="0" y="46"/>
                    </a:moveTo>
                    <a:cubicBezTo>
                      <a:pt x="24" y="57"/>
                      <a:pt x="33" y="13"/>
                      <a:pt x="32" y="0"/>
                    </a:cubicBezTo>
                    <a:cubicBezTo>
                      <a:pt x="41" y="19"/>
                      <a:pt x="32" y="59"/>
                      <a:pt x="5" y="4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" name="Freeform 9">
                <a:extLst>
                  <a:ext uri="{FF2B5EF4-FFF2-40B4-BE49-F238E27FC236}">
                    <a16:creationId xmlns:a16="http://schemas.microsoft.com/office/drawing/2014/main" id="{F021971E-B36D-1125-E167-C1D40C618022}"/>
                  </a:ext>
                </a:extLst>
              </p:cNvPr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1209" y="1303"/>
                <a:ext cx="211" cy="44"/>
              </a:xfrm>
              <a:custGeom>
                <a:avLst/>
                <a:gdLst>
                  <a:gd name="T0" fmla="*/ 80 w 158"/>
                  <a:gd name="T1" fmla="*/ 31 h 33"/>
                  <a:gd name="T2" fmla="*/ 235 w 158"/>
                  <a:gd name="T3" fmla="*/ 59 h 33"/>
                  <a:gd name="T4" fmla="*/ 377 w 158"/>
                  <a:gd name="T5" fmla="*/ 57 h 33"/>
                  <a:gd name="T6" fmla="*/ 190 w 158"/>
                  <a:gd name="T7" fmla="*/ 16 h 33"/>
                  <a:gd name="T8" fmla="*/ 0 w 158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33">
                    <a:moveTo>
                      <a:pt x="34" y="13"/>
                    </a:moveTo>
                    <a:cubicBezTo>
                      <a:pt x="56" y="14"/>
                      <a:pt x="77" y="21"/>
                      <a:pt x="99" y="25"/>
                    </a:cubicBezTo>
                    <a:cubicBezTo>
                      <a:pt x="116" y="27"/>
                      <a:pt x="144" y="33"/>
                      <a:pt x="158" y="24"/>
                    </a:cubicBezTo>
                    <a:cubicBezTo>
                      <a:pt x="133" y="24"/>
                      <a:pt x="103" y="11"/>
                      <a:pt x="79" y="7"/>
                    </a:cubicBezTo>
                    <a:cubicBezTo>
                      <a:pt x="51" y="2"/>
                      <a:pt x="23" y="0"/>
                      <a:pt x="0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" name="Freeform 10">
                <a:extLst>
                  <a:ext uri="{FF2B5EF4-FFF2-40B4-BE49-F238E27FC236}">
                    <a16:creationId xmlns:a16="http://schemas.microsoft.com/office/drawing/2014/main" id="{06657B3D-940E-7F97-9CD2-994D09C2ABCE}"/>
                  </a:ext>
                </a:extLst>
              </p:cNvPr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1636" y="1572"/>
                <a:ext cx="127" cy="332"/>
              </a:xfrm>
              <a:custGeom>
                <a:avLst/>
                <a:gdLst>
                  <a:gd name="T0" fmla="*/ 213 w 95"/>
                  <a:gd name="T1" fmla="*/ 5 h 249"/>
                  <a:gd name="T2" fmla="*/ 214 w 95"/>
                  <a:gd name="T3" fmla="*/ 292 h 249"/>
                  <a:gd name="T4" fmla="*/ 198 w 95"/>
                  <a:gd name="T5" fmla="*/ 421 h 249"/>
                  <a:gd name="T6" fmla="*/ 190 w 95"/>
                  <a:gd name="T7" fmla="*/ 496 h 249"/>
                  <a:gd name="T8" fmla="*/ 168 w 95"/>
                  <a:gd name="T9" fmla="*/ 591 h 249"/>
                  <a:gd name="T10" fmla="*/ 176 w 95"/>
                  <a:gd name="T11" fmla="*/ 468 h 249"/>
                  <a:gd name="T12" fmla="*/ 171 w 95"/>
                  <a:gd name="T13" fmla="*/ 300 h 249"/>
                  <a:gd name="T14" fmla="*/ 95 w 95"/>
                  <a:gd name="T15" fmla="*/ 268 h 249"/>
                  <a:gd name="T16" fmla="*/ 0 w 95"/>
                  <a:gd name="T17" fmla="*/ 236 h 249"/>
                  <a:gd name="T18" fmla="*/ 71 w 95"/>
                  <a:gd name="T19" fmla="*/ 228 h 249"/>
                  <a:gd name="T20" fmla="*/ 150 w 95"/>
                  <a:gd name="T21" fmla="*/ 180 h 249"/>
                  <a:gd name="T22" fmla="*/ 64 w 95"/>
                  <a:gd name="T23" fmla="*/ 129 h 249"/>
                  <a:gd name="T24" fmla="*/ 142 w 95"/>
                  <a:gd name="T25" fmla="*/ 21 h 249"/>
                  <a:gd name="T26" fmla="*/ 206 w 95"/>
                  <a:gd name="T27" fmla="*/ 0 h 2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249">
                    <a:moveTo>
                      <a:pt x="89" y="2"/>
                    </a:moveTo>
                    <a:cubicBezTo>
                      <a:pt x="77" y="41"/>
                      <a:pt x="95" y="83"/>
                      <a:pt x="90" y="123"/>
                    </a:cubicBezTo>
                    <a:cubicBezTo>
                      <a:pt x="88" y="141"/>
                      <a:pt x="85" y="159"/>
                      <a:pt x="83" y="178"/>
                    </a:cubicBezTo>
                    <a:cubicBezTo>
                      <a:pt x="82" y="189"/>
                      <a:pt x="79" y="198"/>
                      <a:pt x="79" y="209"/>
                    </a:cubicBezTo>
                    <a:cubicBezTo>
                      <a:pt x="78" y="222"/>
                      <a:pt x="78" y="238"/>
                      <a:pt x="70" y="249"/>
                    </a:cubicBezTo>
                    <a:cubicBezTo>
                      <a:pt x="77" y="233"/>
                      <a:pt x="73" y="214"/>
                      <a:pt x="74" y="197"/>
                    </a:cubicBezTo>
                    <a:cubicBezTo>
                      <a:pt x="75" y="175"/>
                      <a:pt x="83" y="148"/>
                      <a:pt x="72" y="127"/>
                    </a:cubicBezTo>
                    <a:cubicBezTo>
                      <a:pt x="66" y="115"/>
                      <a:pt x="53" y="117"/>
                      <a:pt x="40" y="113"/>
                    </a:cubicBezTo>
                    <a:cubicBezTo>
                      <a:pt x="26" y="109"/>
                      <a:pt x="13" y="104"/>
                      <a:pt x="0" y="100"/>
                    </a:cubicBezTo>
                    <a:cubicBezTo>
                      <a:pt x="9" y="96"/>
                      <a:pt x="21" y="99"/>
                      <a:pt x="30" y="96"/>
                    </a:cubicBezTo>
                    <a:cubicBezTo>
                      <a:pt x="43" y="92"/>
                      <a:pt x="56" y="86"/>
                      <a:pt x="63" y="76"/>
                    </a:cubicBezTo>
                    <a:cubicBezTo>
                      <a:pt x="86" y="44"/>
                      <a:pt x="46" y="47"/>
                      <a:pt x="27" y="55"/>
                    </a:cubicBezTo>
                    <a:cubicBezTo>
                      <a:pt x="37" y="42"/>
                      <a:pt x="42" y="17"/>
                      <a:pt x="59" y="9"/>
                    </a:cubicBezTo>
                    <a:cubicBezTo>
                      <a:pt x="67" y="6"/>
                      <a:pt x="83" y="10"/>
                      <a:pt x="86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08E35D33-5B43-3D3D-3089-6C2A45F88492}"/>
                  </a:ext>
                </a:extLst>
              </p:cNvPr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1669" y="1928"/>
                <a:ext cx="67" cy="267"/>
              </a:xfrm>
              <a:custGeom>
                <a:avLst/>
                <a:gdLst>
                  <a:gd name="T0" fmla="*/ 101 w 50"/>
                  <a:gd name="T1" fmla="*/ 95 h 200"/>
                  <a:gd name="T2" fmla="*/ 105 w 50"/>
                  <a:gd name="T3" fmla="*/ 212 h 200"/>
                  <a:gd name="T4" fmla="*/ 91 w 50"/>
                  <a:gd name="T5" fmla="*/ 296 h 200"/>
                  <a:gd name="T6" fmla="*/ 78 w 50"/>
                  <a:gd name="T7" fmla="*/ 378 h 200"/>
                  <a:gd name="T8" fmla="*/ 0 w 50"/>
                  <a:gd name="T9" fmla="*/ 475 h 200"/>
                  <a:gd name="T10" fmla="*/ 58 w 50"/>
                  <a:gd name="T11" fmla="*/ 335 h 200"/>
                  <a:gd name="T12" fmla="*/ 16 w 50"/>
                  <a:gd name="T13" fmla="*/ 310 h 200"/>
                  <a:gd name="T14" fmla="*/ 62 w 50"/>
                  <a:gd name="T15" fmla="*/ 254 h 200"/>
                  <a:gd name="T16" fmla="*/ 91 w 50"/>
                  <a:gd name="T17" fmla="*/ 128 h 200"/>
                  <a:gd name="T18" fmla="*/ 106 w 50"/>
                  <a:gd name="T19" fmla="*/ 69 h 200"/>
                  <a:gd name="T20" fmla="*/ 121 w 50"/>
                  <a:gd name="T21" fmla="*/ 0 h 2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200">
                    <a:moveTo>
                      <a:pt x="42" y="40"/>
                    </a:moveTo>
                    <a:cubicBezTo>
                      <a:pt x="46" y="53"/>
                      <a:pt x="43" y="75"/>
                      <a:pt x="43" y="89"/>
                    </a:cubicBezTo>
                    <a:cubicBezTo>
                      <a:pt x="42" y="101"/>
                      <a:pt x="40" y="112"/>
                      <a:pt x="38" y="124"/>
                    </a:cubicBezTo>
                    <a:cubicBezTo>
                      <a:pt x="36" y="136"/>
                      <a:pt x="35" y="148"/>
                      <a:pt x="32" y="159"/>
                    </a:cubicBezTo>
                    <a:cubicBezTo>
                      <a:pt x="27" y="180"/>
                      <a:pt x="16" y="188"/>
                      <a:pt x="0" y="200"/>
                    </a:cubicBezTo>
                    <a:cubicBezTo>
                      <a:pt x="13" y="192"/>
                      <a:pt x="38" y="156"/>
                      <a:pt x="24" y="141"/>
                    </a:cubicBezTo>
                    <a:cubicBezTo>
                      <a:pt x="19" y="136"/>
                      <a:pt x="7" y="139"/>
                      <a:pt x="7" y="130"/>
                    </a:cubicBezTo>
                    <a:cubicBezTo>
                      <a:pt x="7" y="124"/>
                      <a:pt x="22" y="111"/>
                      <a:pt x="25" y="106"/>
                    </a:cubicBezTo>
                    <a:cubicBezTo>
                      <a:pt x="39" y="89"/>
                      <a:pt x="35" y="74"/>
                      <a:pt x="38" y="54"/>
                    </a:cubicBezTo>
                    <a:cubicBezTo>
                      <a:pt x="40" y="45"/>
                      <a:pt x="43" y="37"/>
                      <a:pt x="44" y="29"/>
                    </a:cubicBezTo>
                    <a:cubicBezTo>
                      <a:pt x="45" y="19"/>
                      <a:pt x="41" y="7"/>
                      <a:pt x="50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6EA05033-A1EF-FCDC-38A0-FD8B7C9EEC0C}"/>
                  </a:ext>
                </a:extLst>
              </p:cNvPr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1585" y="1607"/>
                <a:ext cx="170" cy="70"/>
              </a:xfrm>
              <a:custGeom>
                <a:avLst/>
                <a:gdLst>
                  <a:gd name="T0" fmla="*/ 15 w 127"/>
                  <a:gd name="T1" fmla="*/ 103 h 53"/>
                  <a:gd name="T2" fmla="*/ 185 w 127"/>
                  <a:gd name="T3" fmla="*/ 99 h 53"/>
                  <a:gd name="T4" fmla="*/ 238 w 127"/>
                  <a:gd name="T5" fmla="*/ 15 h 53"/>
                  <a:gd name="T6" fmla="*/ 169 w 127"/>
                  <a:gd name="T7" fmla="*/ 50 h 53"/>
                  <a:gd name="T8" fmla="*/ 0 w 127"/>
                  <a:gd name="T9" fmla="*/ 9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52">
                    <a:moveTo>
                      <a:pt x="6" y="45"/>
                    </a:moveTo>
                    <a:cubicBezTo>
                      <a:pt x="27" y="51"/>
                      <a:pt x="55" y="48"/>
                      <a:pt x="77" y="43"/>
                    </a:cubicBezTo>
                    <a:cubicBezTo>
                      <a:pt x="90" y="40"/>
                      <a:pt x="127" y="18"/>
                      <a:pt x="99" y="6"/>
                    </a:cubicBezTo>
                    <a:cubicBezTo>
                      <a:pt x="84" y="0"/>
                      <a:pt x="79" y="14"/>
                      <a:pt x="70" y="22"/>
                    </a:cubicBezTo>
                    <a:cubicBezTo>
                      <a:pt x="58" y="34"/>
                      <a:pt x="15" y="53"/>
                      <a:pt x="0" y="42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Freeform 13">
                <a:extLst>
                  <a:ext uri="{FF2B5EF4-FFF2-40B4-BE49-F238E27FC236}">
                    <a16:creationId xmlns:a16="http://schemas.microsoft.com/office/drawing/2014/main" id="{F7AFDA66-A48A-72F0-731D-54CFB946E91B}"/>
                  </a:ext>
                </a:extLst>
              </p:cNvPr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1814" y="1323"/>
                <a:ext cx="98" cy="389"/>
              </a:xfrm>
              <a:custGeom>
                <a:avLst/>
                <a:gdLst>
                  <a:gd name="T0" fmla="*/ 0 w 74"/>
                  <a:gd name="T1" fmla="*/ 0 h 292"/>
                  <a:gd name="T2" fmla="*/ 121 w 74"/>
                  <a:gd name="T3" fmla="*/ 222 h 292"/>
                  <a:gd name="T4" fmla="*/ 142 w 74"/>
                  <a:gd name="T5" fmla="*/ 490 h 292"/>
                  <a:gd name="T6" fmla="*/ 172 w 74"/>
                  <a:gd name="T7" fmla="*/ 690 h 292"/>
                  <a:gd name="T8" fmla="*/ 107 w 74"/>
                  <a:gd name="T9" fmla="*/ 461 h 292"/>
                  <a:gd name="T10" fmla="*/ 0 w 74"/>
                  <a:gd name="T11" fmla="*/ 0 h 2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292">
                    <a:moveTo>
                      <a:pt x="0" y="0"/>
                    </a:moveTo>
                    <a:cubicBezTo>
                      <a:pt x="16" y="6"/>
                      <a:pt x="37" y="27"/>
                      <a:pt x="52" y="94"/>
                    </a:cubicBezTo>
                    <a:cubicBezTo>
                      <a:pt x="67" y="160"/>
                      <a:pt x="63" y="187"/>
                      <a:pt x="61" y="207"/>
                    </a:cubicBezTo>
                    <a:cubicBezTo>
                      <a:pt x="60" y="227"/>
                      <a:pt x="71" y="262"/>
                      <a:pt x="74" y="292"/>
                    </a:cubicBezTo>
                    <a:cubicBezTo>
                      <a:pt x="70" y="258"/>
                      <a:pt x="50" y="222"/>
                      <a:pt x="46" y="195"/>
                    </a:cubicBezTo>
                    <a:cubicBezTo>
                      <a:pt x="42" y="168"/>
                      <a:pt x="38" y="27"/>
                      <a:pt x="0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" name="Freeform 14">
                <a:extLst>
                  <a:ext uri="{FF2B5EF4-FFF2-40B4-BE49-F238E27FC236}">
                    <a16:creationId xmlns:a16="http://schemas.microsoft.com/office/drawing/2014/main" id="{9DD7D495-2CFE-F30B-B786-06024659CBB2}"/>
                  </a:ext>
                </a:extLst>
              </p:cNvPr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1943" y="1947"/>
                <a:ext cx="31" cy="350"/>
              </a:xfrm>
              <a:custGeom>
                <a:avLst/>
                <a:gdLst>
                  <a:gd name="T0" fmla="*/ 7 w 23"/>
                  <a:gd name="T1" fmla="*/ 273 h 263"/>
                  <a:gd name="T2" fmla="*/ 57 w 23"/>
                  <a:gd name="T3" fmla="*/ 620 h 263"/>
                  <a:gd name="T4" fmla="*/ 35 w 23"/>
                  <a:gd name="T5" fmla="*/ 305 h 263"/>
                  <a:gd name="T6" fmla="*/ 1 w 23"/>
                  <a:gd name="T7" fmla="*/ 0 h 263"/>
                  <a:gd name="T8" fmla="*/ 7 w 23"/>
                  <a:gd name="T9" fmla="*/ 273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3">
                    <a:moveTo>
                      <a:pt x="3" y="116"/>
                    </a:moveTo>
                    <a:cubicBezTo>
                      <a:pt x="4" y="138"/>
                      <a:pt x="15" y="231"/>
                      <a:pt x="23" y="263"/>
                    </a:cubicBezTo>
                    <a:cubicBezTo>
                      <a:pt x="21" y="244"/>
                      <a:pt x="15" y="189"/>
                      <a:pt x="14" y="129"/>
                    </a:cubicBezTo>
                    <a:cubicBezTo>
                      <a:pt x="13" y="68"/>
                      <a:pt x="7" y="27"/>
                      <a:pt x="1" y="0"/>
                    </a:cubicBezTo>
                    <a:cubicBezTo>
                      <a:pt x="0" y="28"/>
                      <a:pt x="2" y="90"/>
                      <a:pt x="3" y="116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" name="Freeform 15">
                <a:extLst>
                  <a:ext uri="{FF2B5EF4-FFF2-40B4-BE49-F238E27FC236}">
                    <a16:creationId xmlns:a16="http://schemas.microsoft.com/office/drawing/2014/main" id="{B97AF5FF-E668-8D14-87CF-29C592DBDB4D}"/>
                  </a:ext>
                </a:extLst>
              </p:cNvPr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1922" y="2439"/>
                <a:ext cx="92" cy="180"/>
              </a:xfrm>
              <a:custGeom>
                <a:avLst/>
                <a:gdLst>
                  <a:gd name="T0" fmla="*/ 57 w 69"/>
                  <a:gd name="T1" fmla="*/ 23 h 135"/>
                  <a:gd name="T2" fmla="*/ 100 w 69"/>
                  <a:gd name="T3" fmla="*/ 91 h 135"/>
                  <a:gd name="T4" fmla="*/ 148 w 69"/>
                  <a:gd name="T5" fmla="*/ 123 h 135"/>
                  <a:gd name="T6" fmla="*/ 148 w 69"/>
                  <a:gd name="T7" fmla="*/ 193 h 135"/>
                  <a:gd name="T8" fmla="*/ 113 w 69"/>
                  <a:gd name="T9" fmla="*/ 320 h 135"/>
                  <a:gd name="T10" fmla="*/ 133 w 69"/>
                  <a:gd name="T11" fmla="*/ 185 h 135"/>
                  <a:gd name="T12" fmla="*/ 85 w 69"/>
                  <a:gd name="T13" fmla="*/ 144 h 135"/>
                  <a:gd name="T14" fmla="*/ 31 w 69"/>
                  <a:gd name="T15" fmla="*/ 76 h 135"/>
                  <a:gd name="T16" fmla="*/ 36 w 69"/>
                  <a:gd name="T17" fmla="*/ 0 h 135"/>
                  <a:gd name="T18" fmla="*/ 48 w 69"/>
                  <a:gd name="T19" fmla="*/ 15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35">
                    <a:moveTo>
                      <a:pt x="24" y="10"/>
                    </a:moveTo>
                    <a:cubicBezTo>
                      <a:pt x="29" y="20"/>
                      <a:pt x="34" y="30"/>
                      <a:pt x="42" y="38"/>
                    </a:cubicBezTo>
                    <a:cubicBezTo>
                      <a:pt x="47" y="45"/>
                      <a:pt x="56" y="47"/>
                      <a:pt x="62" y="52"/>
                    </a:cubicBezTo>
                    <a:cubicBezTo>
                      <a:pt x="69" y="61"/>
                      <a:pt x="64" y="72"/>
                      <a:pt x="62" y="82"/>
                    </a:cubicBezTo>
                    <a:cubicBezTo>
                      <a:pt x="57" y="99"/>
                      <a:pt x="52" y="118"/>
                      <a:pt x="48" y="135"/>
                    </a:cubicBezTo>
                    <a:cubicBezTo>
                      <a:pt x="51" y="121"/>
                      <a:pt x="61" y="93"/>
                      <a:pt x="56" y="78"/>
                    </a:cubicBezTo>
                    <a:cubicBezTo>
                      <a:pt x="53" y="70"/>
                      <a:pt x="44" y="65"/>
                      <a:pt x="36" y="61"/>
                    </a:cubicBezTo>
                    <a:cubicBezTo>
                      <a:pt x="19" y="53"/>
                      <a:pt x="19" y="51"/>
                      <a:pt x="13" y="32"/>
                    </a:cubicBezTo>
                    <a:cubicBezTo>
                      <a:pt x="10" y="20"/>
                      <a:pt x="0" y="9"/>
                      <a:pt x="15" y="0"/>
                    </a:cubicBezTo>
                    <a:cubicBezTo>
                      <a:pt x="17" y="2"/>
                      <a:pt x="20" y="6"/>
                      <a:pt x="20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" name="Freeform 16">
                <a:extLst>
                  <a:ext uri="{FF2B5EF4-FFF2-40B4-BE49-F238E27FC236}">
                    <a16:creationId xmlns:a16="http://schemas.microsoft.com/office/drawing/2014/main" id="{57AD2A9A-2D25-F101-1BDA-7A87D0C68F8C}"/>
                  </a:ext>
                </a:extLst>
              </p:cNvPr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1874" y="2435"/>
                <a:ext cx="77" cy="80"/>
              </a:xfrm>
              <a:custGeom>
                <a:avLst/>
                <a:gdLst>
                  <a:gd name="T0" fmla="*/ 135 w 58"/>
                  <a:gd name="T1" fmla="*/ 33 h 60"/>
                  <a:gd name="T2" fmla="*/ 49 w 58"/>
                  <a:gd name="T3" fmla="*/ 28 h 60"/>
                  <a:gd name="T4" fmla="*/ 15 w 58"/>
                  <a:gd name="T5" fmla="*/ 143 h 60"/>
                  <a:gd name="T6" fmla="*/ 52 w 58"/>
                  <a:gd name="T7" fmla="*/ 57 h 60"/>
                  <a:gd name="T8" fmla="*/ 129 w 58"/>
                  <a:gd name="T9" fmla="*/ 6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0">
                    <a:moveTo>
                      <a:pt x="58" y="14"/>
                    </a:moveTo>
                    <a:cubicBezTo>
                      <a:pt x="49" y="0"/>
                      <a:pt x="34" y="2"/>
                      <a:pt x="21" y="12"/>
                    </a:cubicBezTo>
                    <a:cubicBezTo>
                      <a:pt x="5" y="23"/>
                      <a:pt x="0" y="41"/>
                      <a:pt x="6" y="60"/>
                    </a:cubicBezTo>
                    <a:cubicBezTo>
                      <a:pt x="13" y="47"/>
                      <a:pt x="7" y="32"/>
                      <a:pt x="22" y="24"/>
                    </a:cubicBezTo>
                    <a:cubicBezTo>
                      <a:pt x="34" y="18"/>
                      <a:pt x="45" y="22"/>
                      <a:pt x="55" y="2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" name="Freeform 17">
                <a:extLst>
                  <a:ext uri="{FF2B5EF4-FFF2-40B4-BE49-F238E27FC236}">
                    <a16:creationId xmlns:a16="http://schemas.microsoft.com/office/drawing/2014/main" id="{87936AC5-ACBD-DBCA-49EC-6EFA83B340E3}"/>
                  </a:ext>
                </a:extLst>
              </p:cNvPr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2007" y="2407"/>
                <a:ext cx="83" cy="162"/>
              </a:xfrm>
              <a:custGeom>
                <a:avLst/>
                <a:gdLst>
                  <a:gd name="T0" fmla="*/ 0 w 62"/>
                  <a:gd name="T1" fmla="*/ 0 h 122"/>
                  <a:gd name="T2" fmla="*/ 86 w 62"/>
                  <a:gd name="T3" fmla="*/ 135 h 122"/>
                  <a:gd name="T4" fmla="*/ 139 w 62"/>
                  <a:gd name="T5" fmla="*/ 285 h 122"/>
                  <a:gd name="T6" fmla="*/ 112 w 62"/>
                  <a:gd name="T7" fmla="*/ 222 h 122"/>
                  <a:gd name="T8" fmla="*/ 72 w 62"/>
                  <a:gd name="T9" fmla="*/ 187 h 122"/>
                  <a:gd name="T10" fmla="*/ 72 w 62"/>
                  <a:gd name="T11" fmla="*/ 134 h 122"/>
                  <a:gd name="T12" fmla="*/ 56 w 62"/>
                  <a:gd name="T13" fmla="*/ 93 h 122"/>
                  <a:gd name="T14" fmla="*/ 7 w 62"/>
                  <a:gd name="T15" fmla="*/ 9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122">
                    <a:moveTo>
                      <a:pt x="0" y="0"/>
                    </a:moveTo>
                    <a:cubicBezTo>
                      <a:pt x="12" y="19"/>
                      <a:pt x="25" y="38"/>
                      <a:pt x="36" y="58"/>
                    </a:cubicBezTo>
                    <a:cubicBezTo>
                      <a:pt x="44" y="76"/>
                      <a:pt x="62" y="102"/>
                      <a:pt x="58" y="122"/>
                    </a:cubicBezTo>
                    <a:cubicBezTo>
                      <a:pt x="48" y="121"/>
                      <a:pt x="51" y="103"/>
                      <a:pt x="47" y="95"/>
                    </a:cubicBezTo>
                    <a:cubicBezTo>
                      <a:pt x="43" y="85"/>
                      <a:pt x="34" y="87"/>
                      <a:pt x="30" y="80"/>
                    </a:cubicBezTo>
                    <a:cubicBezTo>
                      <a:pt x="26" y="74"/>
                      <a:pt x="31" y="63"/>
                      <a:pt x="30" y="57"/>
                    </a:cubicBezTo>
                    <a:cubicBezTo>
                      <a:pt x="29" y="50"/>
                      <a:pt x="26" y="45"/>
                      <a:pt x="23" y="40"/>
                    </a:cubicBezTo>
                    <a:cubicBezTo>
                      <a:pt x="16" y="29"/>
                      <a:pt x="11" y="14"/>
                      <a:pt x="3" y="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0" name="Freeform 18">
                <a:extLst>
                  <a:ext uri="{FF2B5EF4-FFF2-40B4-BE49-F238E27FC236}">
                    <a16:creationId xmlns:a16="http://schemas.microsoft.com/office/drawing/2014/main" id="{109B7EE7-759A-DD33-BF3E-96C9ADE14B4A}"/>
                  </a:ext>
                </a:extLst>
              </p:cNvPr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1796" y="1928"/>
                <a:ext cx="99" cy="83"/>
              </a:xfrm>
              <a:custGeom>
                <a:avLst/>
                <a:gdLst>
                  <a:gd name="T0" fmla="*/ 36 w 74"/>
                  <a:gd name="T1" fmla="*/ 23 h 62"/>
                  <a:gd name="T2" fmla="*/ 177 w 74"/>
                  <a:gd name="T3" fmla="*/ 37 h 62"/>
                  <a:gd name="T4" fmla="*/ 100 w 74"/>
                  <a:gd name="T5" fmla="*/ 37 h 62"/>
                  <a:gd name="T6" fmla="*/ 0 w 74"/>
                  <a:gd name="T7" fmla="*/ 1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2">
                    <a:moveTo>
                      <a:pt x="15" y="10"/>
                    </a:moveTo>
                    <a:cubicBezTo>
                      <a:pt x="33" y="12"/>
                      <a:pt x="67" y="62"/>
                      <a:pt x="74" y="16"/>
                    </a:cubicBezTo>
                    <a:cubicBezTo>
                      <a:pt x="65" y="31"/>
                      <a:pt x="52" y="23"/>
                      <a:pt x="42" y="16"/>
                    </a:cubicBezTo>
                    <a:cubicBezTo>
                      <a:pt x="30" y="7"/>
                      <a:pt x="14" y="0"/>
                      <a:pt x="0" y="7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1" name="Freeform 19">
                <a:extLst>
                  <a:ext uri="{FF2B5EF4-FFF2-40B4-BE49-F238E27FC236}">
                    <a16:creationId xmlns:a16="http://schemas.microsoft.com/office/drawing/2014/main" id="{0B45C0BA-E2E4-91C9-B38B-941969644E50}"/>
                  </a:ext>
                </a:extLst>
              </p:cNvPr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1023" y="1932"/>
                <a:ext cx="87" cy="71"/>
              </a:xfrm>
              <a:custGeom>
                <a:avLst/>
                <a:gdLst>
                  <a:gd name="T0" fmla="*/ 9 w 65"/>
                  <a:gd name="T1" fmla="*/ 59 h 53"/>
                  <a:gd name="T2" fmla="*/ 155 w 65"/>
                  <a:gd name="T3" fmla="*/ 23 h 53"/>
                  <a:gd name="T4" fmla="*/ 0 w 65"/>
                  <a:gd name="T5" fmla="*/ 5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2">
                    <a:moveTo>
                      <a:pt x="4" y="25"/>
                    </a:moveTo>
                    <a:cubicBezTo>
                      <a:pt x="13" y="53"/>
                      <a:pt x="52" y="8"/>
                      <a:pt x="65" y="10"/>
                    </a:cubicBezTo>
                    <a:cubicBezTo>
                      <a:pt x="38" y="0"/>
                      <a:pt x="24" y="32"/>
                      <a:pt x="0" y="2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D5D7CE59-EC39-BC7C-23A0-F73E0E3727A8}"/>
                  </a:ext>
                </a:extLst>
              </p:cNvPr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1109" y="1555"/>
                <a:ext cx="41" cy="384"/>
              </a:xfrm>
              <a:custGeom>
                <a:avLst/>
                <a:gdLst>
                  <a:gd name="T0" fmla="*/ 63 w 31"/>
                  <a:gd name="T1" fmla="*/ 0 h 288"/>
                  <a:gd name="T2" fmla="*/ 63 w 31"/>
                  <a:gd name="T3" fmla="*/ 292 h 288"/>
                  <a:gd name="T4" fmla="*/ 28 w 31"/>
                  <a:gd name="T5" fmla="*/ 599 h 288"/>
                  <a:gd name="T6" fmla="*/ 16 w 31"/>
                  <a:gd name="T7" fmla="*/ 683 h 288"/>
                  <a:gd name="T8" fmla="*/ 22 w 31"/>
                  <a:gd name="T9" fmla="*/ 400 h 288"/>
                  <a:gd name="T10" fmla="*/ 63 w 31"/>
                  <a:gd name="T11" fmla="*/ 0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88">
                    <a:moveTo>
                      <a:pt x="27" y="0"/>
                    </a:moveTo>
                    <a:cubicBezTo>
                      <a:pt x="30" y="21"/>
                      <a:pt x="30" y="84"/>
                      <a:pt x="27" y="123"/>
                    </a:cubicBezTo>
                    <a:cubicBezTo>
                      <a:pt x="25" y="162"/>
                      <a:pt x="17" y="231"/>
                      <a:pt x="12" y="253"/>
                    </a:cubicBezTo>
                    <a:cubicBezTo>
                      <a:pt x="7" y="274"/>
                      <a:pt x="7" y="288"/>
                      <a:pt x="7" y="288"/>
                    </a:cubicBezTo>
                    <a:cubicBezTo>
                      <a:pt x="0" y="257"/>
                      <a:pt x="8" y="189"/>
                      <a:pt x="10" y="169"/>
                    </a:cubicBezTo>
                    <a:cubicBezTo>
                      <a:pt x="11" y="149"/>
                      <a:pt x="31" y="27"/>
                      <a:pt x="27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9DC2312F-86AA-C79A-6065-91974B4888BF}"/>
                  </a:ext>
                </a:extLst>
              </p:cNvPr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1032" y="1963"/>
                <a:ext cx="97" cy="369"/>
              </a:xfrm>
              <a:custGeom>
                <a:avLst/>
                <a:gdLst>
                  <a:gd name="T0" fmla="*/ 167 w 72"/>
                  <a:gd name="T1" fmla="*/ 0 h 277"/>
                  <a:gd name="T2" fmla="*/ 110 w 72"/>
                  <a:gd name="T3" fmla="*/ 342 h 277"/>
                  <a:gd name="T4" fmla="*/ 0 w 72"/>
                  <a:gd name="T5" fmla="*/ 655 h 277"/>
                  <a:gd name="T6" fmla="*/ 71 w 72"/>
                  <a:gd name="T7" fmla="*/ 358 h 277"/>
                  <a:gd name="T8" fmla="*/ 167 w 72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277">
                    <a:moveTo>
                      <a:pt x="68" y="0"/>
                    </a:moveTo>
                    <a:cubicBezTo>
                      <a:pt x="69" y="30"/>
                      <a:pt x="72" y="78"/>
                      <a:pt x="45" y="145"/>
                    </a:cubicBezTo>
                    <a:cubicBezTo>
                      <a:pt x="18" y="212"/>
                      <a:pt x="4" y="258"/>
                      <a:pt x="0" y="277"/>
                    </a:cubicBezTo>
                    <a:cubicBezTo>
                      <a:pt x="3" y="249"/>
                      <a:pt x="17" y="187"/>
                      <a:pt x="29" y="152"/>
                    </a:cubicBezTo>
                    <a:cubicBezTo>
                      <a:pt x="41" y="117"/>
                      <a:pt x="72" y="25"/>
                      <a:pt x="6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" name="Freeform 22">
                <a:extLst>
                  <a:ext uri="{FF2B5EF4-FFF2-40B4-BE49-F238E27FC236}">
                    <a16:creationId xmlns:a16="http://schemas.microsoft.com/office/drawing/2014/main" id="{FD740115-6AF9-7A92-50F5-745B14C31EB0}"/>
                  </a:ext>
                </a:extLst>
              </p:cNvPr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899" y="2465"/>
                <a:ext cx="84" cy="143"/>
              </a:xfrm>
              <a:custGeom>
                <a:avLst/>
                <a:gdLst>
                  <a:gd name="T0" fmla="*/ 0 w 63"/>
                  <a:gd name="T1" fmla="*/ 80 h 107"/>
                  <a:gd name="T2" fmla="*/ 91 w 63"/>
                  <a:gd name="T3" fmla="*/ 0 h 107"/>
                  <a:gd name="T4" fmla="*/ 84 w 63"/>
                  <a:gd name="T5" fmla="*/ 84 h 107"/>
                  <a:gd name="T6" fmla="*/ 97 w 63"/>
                  <a:gd name="T7" fmla="*/ 112 h 107"/>
                  <a:gd name="T8" fmla="*/ 133 w 63"/>
                  <a:gd name="T9" fmla="*/ 127 h 107"/>
                  <a:gd name="T10" fmla="*/ 105 w 63"/>
                  <a:gd name="T11" fmla="*/ 176 h 107"/>
                  <a:gd name="T12" fmla="*/ 71 w 63"/>
                  <a:gd name="T13" fmla="*/ 207 h 107"/>
                  <a:gd name="T14" fmla="*/ 55 w 63"/>
                  <a:gd name="T15" fmla="*/ 255 h 107"/>
                  <a:gd name="T16" fmla="*/ 15 w 63"/>
                  <a:gd name="T17" fmla="*/ 91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107">
                    <a:moveTo>
                      <a:pt x="0" y="34"/>
                    </a:moveTo>
                    <a:cubicBezTo>
                      <a:pt x="22" y="31"/>
                      <a:pt x="23" y="11"/>
                      <a:pt x="38" y="0"/>
                    </a:cubicBezTo>
                    <a:cubicBezTo>
                      <a:pt x="43" y="11"/>
                      <a:pt x="31" y="23"/>
                      <a:pt x="35" y="35"/>
                    </a:cubicBezTo>
                    <a:cubicBezTo>
                      <a:pt x="36" y="39"/>
                      <a:pt x="38" y="44"/>
                      <a:pt x="41" y="47"/>
                    </a:cubicBezTo>
                    <a:cubicBezTo>
                      <a:pt x="45" y="50"/>
                      <a:pt x="53" y="50"/>
                      <a:pt x="56" y="53"/>
                    </a:cubicBezTo>
                    <a:cubicBezTo>
                      <a:pt x="63" y="60"/>
                      <a:pt x="49" y="69"/>
                      <a:pt x="44" y="74"/>
                    </a:cubicBezTo>
                    <a:cubicBezTo>
                      <a:pt x="39" y="78"/>
                      <a:pt x="33" y="82"/>
                      <a:pt x="30" y="87"/>
                    </a:cubicBezTo>
                    <a:cubicBezTo>
                      <a:pt x="26" y="94"/>
                      <a:pt x="27" y="101"/>
                      <a:pt x="23" y="107"/>
                    </a:cubicBezTo>
                    <a:cubicBezTo>
                      <a:pt x="16" y="89"/>
                      <a:pt x="6" y="59"/>
                      <a:pt x="6" y="38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" name="Freeform 23">
                <a:extLst>
                  <a:ext uri="{FF2B5EF4-FFF2-40B4-BE49-F238E27FC236}">
                    <a16:creationId xmlns:a16="http://schemas.microsoft.com/office/drawing/2014/main" id="{838D7BF5-6F5E-7664-89A5-4BA1EE776ECC}"/>
                  </a:ext>
                </a:extLst>
              </p:cNvPr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1020" y="2355"/>
                <a:ext cx="35" cy="194"/>
              </a:xfrm>
              <a:custGeom>
                <a:avLst/>
                <a:gdLst>
                  <a:gd name="T0" fmla="*/ 30 w 26"/>
                  <a:gd name="T1" fmla="*/ 62 h 146"/>
                  <a:gd name="T2" fmla="*/ 51 w 26"/>
                  <a:gd name="T3" fmla="*/ 173 h 146"/>
                  <a:gd name="T4" fmla="*/ 36 w 26"/>
                  <a:gd name="T5" fmla="*/ 343 h 146"/>
                  <a:gd name="T6" fmla="*/ 5 w 26"/>
                  <a:gd name="T7" fmla="*/ 141 h 146"/>
                  <a:gd name="T8" fmla="*/ 9 w 26"/>
                  <a:gd name="T9" fmla="*/ 76 h 146"/>
                  <a:gd name="T10" fmla="*/ 12 w 26"/>
                  <a:gd name="T11" fmla="*/ 0 h 146"/>
                  <a:gd name="T12" fmla="*/ 30 w 26"/>
                  <a:gd name="T13" fmla="*/ 44 h 146"/>
                  <a:gd name="T14" fmla="*/ 32 w 26"/>
                  <a:gd name="T15" fmla="*/ 77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46">
                    <a:moveTo>
                      <a:pt x="12" y="26"/>
                    </a:moveTo>
                    <a:cubicBezTo>
                      <a:pt x="11" y="45"/>
                      <a:pt x="17" y="56"/>
                      <a:pt x="21" y="74"/>
                    </a:cubicBezTo>
                    <a:cubicBezTo>
                      <a:pt x="26" y="97"/>
                      <a:pt x="23" y="124"/>
                      <a:pt x="15" y="146"/>
                    </a:cubicBezTo>
                    <a:cubicBezTo>
                      <a:pt x="23" y="116"/>
                      <a:pt x="8" y="88"/>
                      <a:pt x="2" y="60"/>
                    </a:cubicBezTo>
                    <a:cubicBezTo>
                      <a:pt x="0" y="48"/>
                      <a:pt x="2" y="43"/>
                      <a:pt x="4" y="32"/>
                    </a:cubicBezTo>
                    <a:cubicBezTo>
                      <a:pt x="5" y="21"/>
                      <a:pt x="2" y="11"/>
                      <a:pt x="5" y="0"/>
                    </a:cubicBezTo>
                    <a:cubicBezTo>
                      <a:pt x="6" y="6"/>
                      <a:pt x="11" y="13"/>
                      <a:pt x="12" y="19"/>
                    </a:cubicBezTo>
                    <a:cubicBezTo>
                      <a:pt x="13" y="24"/>
                      <a:pt x="12" y="28"/>
                      <a:pt x="13" y="33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" name="Freeform 24">
                <a:extLst>
                  <a:ext uri="{FF2B5EF4-FFF2-40B4-BE49-F238E27FC236}">
                    <a16:creationId xmlns:a16="http://schemas.microsoft.com/office/drawing/2014/main" id="{91259D69-DB28-3CA4-B248-9855538947EB}"/>
                  </a:ext>
                </a:extLst>
              </p:cNvPr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864" y="2453"/>
                <a:ext cx="72" cy="75"/>
              </a:xfrm>
              <a:custGeom>
                <a:avLst/>
                <a:gdLst>
                  <a:gd name="T0" fmla="*/ 31 w 54"/>
                  <a:gd name="T1" fmla="*/ 94 h 56"/>
                  <a:gd name="T2" fmla="*/ 79 w 54"/>
                  <a:gd name="T3" fmla="*/ 75 h 56"/>
                  <a:gd name="T4" fmla="*/ 128 w 54"/>
                  <a:gd name="T5" fmla="*/ 0 h 56"/>
                  <a:gd name="T6" fmla="*/ 0 w 54"/>
                  <a:gd name="T7" fmla="*/ 13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6">
                    <a:moveTo>
                      <a:pt x="13" y="39"/>
                    </a:moveTo>
                    <a:cubicBezTo>
                      <a:pt x="19" y="34"/>
                      <a:pt x="26" y="34"/>
                      <a:pt x="33" y="31"/>
                    </a:cubicBezTo>
                    <a:cubicBezTo>
                      <a:pt x="46" y="25"/>
                      <a:pt x="49" y="13"/>
                      <a:pt x="54" y="0"/>
                    </a:cubicBezTo>
                    <a:cubicBezTo>
                      <a:pt x="35" y="21"/>
                      <a:pt x="7" y="28"/>
                      <a:pt x="0" y="5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" name="Freeform 25">
                <a:extLst>
                  <a:ext uri="{FF2B5EF4-FFF2-40B4-BE49-F238E27FC236}">
                    <a16:creationId xmlns:a16="http://schemas.microsoft.com/office/drawing/2014/main" id="{142B9F9D-63D6-346E-0EAF-07DCA1509F09}"/>
                  </a:ext>
                </a:extLst>
              </p:cNvPr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1011" y="1315"/>
                <a:ext cx="120" cy="317"/>
              </a:xfrm>
              <a:custGeom>
                <a:avLst/>
                <a:gdLst>
                  <a:gd name="T0" fmla="*/ 213 w 90"/>
                  <a:gd name="T1" fmla="*/ 0 h 238"/>
                  <a:gd name="T2" fmla="*/ 44 w 90"/>
                  <a:gd name="T3" fmla="*/ 185 h 238"/>
                  <a:gd name="T4" fmla="*/ 1 w 90"/>
                  <a:gd name="T5" fmla="*/ 454 h 238"/>
                  <a:gd name="T6" fmla="*/ 5 w 90"/>
                  <a:gd name="T7" fmla="*/ 562 h 238"/>
                  <a:gd name="T8" fmla="*/ 49 w 90"/>
                  <a:gd name="T9" fmla="*/ 309 h 238"/>
                  <a:gd name="T10" fmla="*/ 213 w 90"/>
                  <a:gd name="T11" fmla="*/ 0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238">
                    <a:moveTo>
                      <a:pt x="90" y="0"/>
                    </a:moveTo>
                    <a:cubicBezTo>
                      <a:pt x="67" y="0"/>
                      <a:pt x="34" y="26"/>
                      <a:pt x="19" y="78"/>
                    </a:cubicBezTo>
                    <a:cubicBezTo>
                      <a:pt x="3" y="130"/>
                      <a:pt x="2" y="173"/>
                      <a:pt x="1" y="192"/>
                    </a:cubicBezTo>
                    <a:cubicBezTo>
                      <a:pt x="0" y="211"/>
                      <a:pt x="6" y="225"/>
                      <a:pt x="2" y="238"/>
                    </a:cubicBezTo>
                    <a:cubicBezTo>
                      <a:pt x="7" y="219"/>
                      <a:pt x="14" y="154"/>
                      <a:pt x="21" y="131"/>
                    </a:cubicBezTo>
                    <a:cubicBezTo>
                      <a:pt x="28" y="109"/>
                      <a:pt x="40" y="9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" name="Freeform 26">
                <a:extLst>
                  <a:ext uri="{FF2B5EF4-FFF2-40B4-BE49-F238E27FC236}">
                    <a16:creationId xmlns:a16="http://schemas.microsoft.com/office/drawing/2014/main" id="{F4748CAC-5B34-1825-D409-6A9D7758A57E}"/>
                  </a:ext>
                </a:extLst>
              </p:cNvPr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947" y="1963"/>
                <a:ext cx="27" cy="321"/>
              </a:xfrm>
              <a:custGeom>
                <a:avLst/>
                <a:gdLst>
                  <a:gd name="T0" fmla="*/ 0 w 20"/>
                  <a:gd name="T1" fmla="*/ 570 h 241"/>
                  <a:gd name="T2" fmla="*/ 16 w 20"/>
                  <a:gd name="T3" fmla="*/ 309 h 241"/>
                  <a:gd name="T4" fmla="*/ 42 w 20"/>
                  <a:gd name="T5" fmla="*/ 0 h 241"/>
                  <a:gd name="T6" fmla="*/ 43 w 20"/>
                  <a:gd name="T7" fmla="*/ 232 h 241"/>
                  <a:gd name="T8" fmla="*/ 0 w 20"/>
                  <a:gd name="T9" fmla="*/ 57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1">
                    <a:moveTo>
                      <a:pt x="0" y="241"/>
                    </a:moveTo>
                    <a:cubicBezTo>
                      <a:pt x="0" y="234"/>
                      <a:pt x="7" y="175"/>
                      <a:pt x="7" y="131"/>
                    </a:cubicBezTo>
                    <a:cubicBezTo>
                      <a:pt x="7" y="82"/>
                      <a:pt x="10" y="34"/>
                      <a:pt x="17" y="0"/>
                    </a:cubicBezTo>
                    <a:cubicBezTo>
                      <a:pt x="14" y="21"/>
                      <a:pt x="17" y="66"/>
                      <a:pt x="18" y="98"/>
                    </a:cubicBezTo>
                    <a:cubicBezTo>
                      <a:pt x="20" y="130"/>
                      <a:pt x="10" y="211"/>
                      <a:pt x="0" y="2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" name="Freeform 27">
                <a:extLst>
                  <a:ext uri="{FF2B5EF4-FFF2-40B4-BE49-F238E27FC236}">
                    <a16:creationId xmlns:a16="http://schemas.microsoft.com/office/drawing/2014/main" id="{1CF8156B-F659-9CC4-B72E-D982F4D1209F}"/>
                  </a:ext>
                </a:extLst>
              </p:cNvPr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1175" y="1800"/>
                <a:ext cx="40" cy="344"/>
              </a:xfrm>
              <a:custGeom>
                <a:avLst/>
                <a:gdLst>
                  <a:gd name="T0" fmla="*/ 1 w 30"/>
                  <a:gd name="T1" fmla="*/ 0 h 258"/>
                  <a:gd name="T2" fmla="*/ 28 w 30"/>
                  <a:gd name="T3" fmla="*/ 197 h 258"/>
                  <a:gd name="T4" fmla="*/ 41 w 30"/>
                  <a:gd name="T5" fmla="*/ 420 h 258"/>
                  <a:gd name="T6" fmla="*/ 71 w 30"/>
                  <a:gd name="T7" fmla="*/ 612 h 258"/>
                  <a:gd name="T8" fmla="*/ 69 w 30"/>
                  <a:gd name="T9" fmla="*/ 400 h 258"/>
                  <a:gd name="T10" fmla="*/ 55 w 30"/>
                  <a:gd name="T11" fmla="*/ 172 h 258"/>
                  <a:gd name="T12" fmla="*/ 1 w 30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8">
                    <a:moveTo>
                      <a:pt x="1" y="0"/>
                    </a:moveTo>
                    <a:cubicBezTo>
                      <a:pt x="6" y="37"/>
                      <a:pt x="6" y="51"/>
                      <a:pt x="12" y="83"/>
                    </a:cubicBezTo>
                    <a:cubicBezTo>
                      <a:pt x="17" y="115"/>
                      <a:pt x="14" y="134"/>
                      <a:pt x="17" y="177"/>
                    </a:cubicBezTo>
                    <a:cubicBezTo>
                      <a:pt x="21" y="221"/>
                      <a:pt x="22" y="242"/>
                      <a:pt x="30" y="258"/>
                    </a:cubicBezTo>
                    <a:cubicBezTo>
                      <a:pt x="28" y="232"/>
                      <a:pt x="28" y="193"/>
                      <a:pt x="29" y="169"/>
                    </a:cubicBezTo>
                    <a:cubicBezTo>
                      <a:pt x="30" y="145"/>
                      <a:pt x="29" y="93"/>
                      <a:pt x="23" y="73"/>
                    </a:cubicBezTo>
                    <a:cubicBezTo>
                      <a:pt x="17" y="5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" name="Freeform 28">
                <a:extLst>
                  <a:ext uri="{FF2B5EF4-FFF2-40B4-BE49-F238E27FC236}">
                    <a16:creationId xmlns:a16="http://schemas.microsoft.com/office/drawing/2014/main" id="{166E0F30-73AE-E595-D570-687178EA6D00}"/>
                  </a:ext>
                </a:extLst>
              </p:cNvPr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1712" y="2484"/>
                <a:ext cx="55" cy="476"/>
              </a:xfrm>
              <a:custGeom>
                <a:avLst/>
                <a:gdLst>
                  <a:gd name="T0" fmla="*/ 62 w 41"/>
                  <a:gd name="T1" fmla="*/ 404 h 357"/>
                  <a:gd name="T2" fmla="*/ 0 w 41"/>
                  <a:gd name="T3" fmla="*/ 847 h 357"/>
                  <a:gd name="T4" fmla="*/ 78 w 41"/>
                  <a:gd name="T5" fmla="*/ 532 h 357"/>
                  <a:gd name="T6" fmla="*/ 63 w 41"/>
                  <a:gd name="T7" fmla="*/ 0 h 357"/>
                  <a:gd name="T8" fmla="*/ 62 w 41"/>
                  <a:gd name="T9" fmla="*/ 404 h 3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7">
                    <a:moveTo>
                      <a:pt x="25" y="170"/>
                    </a:moveTo>
                    <a:cubicBezTo>
                      <a:pt x="26" y="211"/>
                      <a:pt x="6" y="333"/>
                      <a:pt x="0" y="357"/>
                    </a:cubicBezTo>
                    <a:cubicBezTo>
                      <a:pt x="11" y="330"/>
                      <a:pt x="23" y="295"/>
                      <a:pt x="32" y="224"/>
                    </a:cubicBezTo>
                    <a:cubicBezTo>
                      <a:pt x="41" y="153"/>
                      <a:pt x="38" y="52"/>
                      <a:pt x="26" y="0"/>
                    </a:cubicBezTo>
                    <a:cubicBezTo>
                      <a:pt x="28" y="41"/>
                      <a:pt x="21" y="137"/>
                      <a:pt x="25" y="17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" name="Freeform 29">
                <a:extLst>
                  <a:ext uri="{FF2B5EF4-FFF2-40B4-BE49-F238E27FC236}">
                    <a16:creationId xmlns:a16="http://schemas.microsoft.com/office/drawing/2014/main" id="{B844975E-EE3C-4EFD-38BE-A6B22C6D8816}"/>
                  </a:ext>
                </a:extLst>
              </p:cNvPr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1222" y="3283"/>
                <a:ext cx="83" cy="441"/>
              </a:xfrm>
              <a:custGeom>
                <a:avLst/>
                <a:gdLst>
                  <a:gd name="T0" fmla="*/ 33 w 62"/>
                  <a:gd name="T1" fmla="*/ 0 h 331"/>
                  <a:gd name="T2" fmla="*/ 42 w 62"/>
                  <a:gd name="T3" fmla="*/ 412 h 331"/>
                  <a:gd name="T4" fmla="*/ 149 w 62"/>
                  <a:gd name="T5" fmla="*/ 783 h 331"/>
                  <a:gd name="T6" fmla="*/ 67 w 62"/>
                  <a:gd name="T7" fmla="*/ 397 h 331"/>
                  <a:gd name="T8" fmla="*/ 33 w 62"/>
                  <a:gd name="T9" fmla="*/ 0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331">
                    <a:moveTo>
                      <a:pt x="14" y="0"/>
                    </a:moveTo>
                    <a:cubicBezTo>
                      <a:pt x="13" y="41"/>
                      <a:pt x="0" y="96"/>
                      <a:pt x="17" y="174"/>
                    </a:cubicBezTo>
                    <a:cubicBezTo>
                      <a:pt x="33" y="252"/>
                      <a:pt x="56" y="305"/>
                      <a:pt x="62" y="331"/>
                    </a:cubicBezTo>
                    <a:cubicBezTo>
                      <a:pt x="54" y="297"/>
                      <a:pt x="33" y="199"/>
                      <a:pt x="28" y="168"/>
                    </a:cubicBezTo>
                    <a:cubicBezTo>
                      <a:pt x="24" y="137"/>
                      <a:pt x="12" y="44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" name="Freeform 30">
                <a:extLst>
                  <a:ext uri="{FF2B5EF4-FFF2-40B4-BE49-F238E27FC236}">
                    <a16:creationId xmlns:a16="http://schemas.microsoft.com/office/drawing/2014/main" id="{D57BECC0-960A-1895-28DA-5E3E9A4E401F}"/>
                  </a:ext>
                </a:extLst>
              </p:cNvPr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1386" y="2583"/>
                <a:ext cx="56" cy="581"/>
              </a:xfrm>
              <a:custGeom>
                <a:avLst/>
                <a:gdLst>
                  <a:gd name="T0" fmla="*/ 21 w 42"/>
                  <a:gd name="T1" fmla="*/ 576 h 436"/>
                  <a:gd name="T2" fmla="*/ 7 w 42"/>
                  <a:gd name="T3" fmla="*/ 1031 h 436"/>
                  <a:gd name="T4" fmla="*/ 43 w 42"/>
                  <a:gd name="T5" fmla="*/ 678 h 436"/>
                  <a:gd name="T6" fmla="*/ 100 w 42"/>
                  <a:gd name="T7" fmla="*/ 0 h 436"/>
                  <a:gd name="T8" fmla="*/ 21 w 42"/>
                  <a:gd name="T9" fmla="*/ 576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6">
                    <a:moveTo>
                      <a:pt x="9" y="243"/>
                    </a:moveTo>
                    <a:cubicBezTo>
                      <a:pt x="0" y="302"/>
                      <a:pt x="5" y="397"/>
                      <a:pt x="3" y="436"/>
                    </a:cubicBezTo>
                    <a:cubicBezTo>
                      <a:pt x="1" y="406"/>
                      <a:pt x="6" y="383"/>
                      <a:pt x="18" y="287"/>
                    </a:cubicBezTo>
                    <a:cubicBezTo>
                      <a:pt x="29" y="191"/>
                      <a:pt x="42" y="35"/>
                      <a:pt x="42" y="0"/>
                    </a:cubicBezTo>
                    <a:cubicBezTo>
                      <a:pt x="39" y="16"/>
                      <a:pt x="15" y="170"/>
                      <a:pt x="9" y="243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" name="Freeform 31">
                <a:extLst>
                  <a:ext uri="{FF2B5EF4-FFF2-40B4-BE49-F238E27FC236}">
                    <a16:creationId xmlns:a16="http://schemas.microsoft.com/office/drawing/2014/main" id="{8EC7D2D5-44EA-AC2C-055A-B5228BA9A831}"/>
                  </a:ext>
                </a:extLst>
              </p:cNvPr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1386" y="3227"/>
                <a:ext cx="35" cy="410"/>
              </a:xfrm>
              <a:custGeom>
                <a:avLst/>
                <a:gdLst>
                  <a:gd name="T0" fmla="*/ 20 w 26"/>
                  <a:gd name="T1" fmla="*/ 0 h 308"/>
                  <a:gd name="T2" fmla="*/ 62 w 26"/>
                  <a:gd name="T3" fmla="*/ 354 h 308"/>
                  <a:gd name="T4" fmla="*/ 22 w 26"/>
                  <a:gd name="T5" fmla="*/ 727 h 308"/>
                  <a:gd name="T6" fmla="*/ 32 w 26"/>
                  <a:gd name="T7" fmla="*/ 269 h 308"/>
                  <a:gd name="T8" fmla="*/ 20 w 26"/>
                  <a:gd name="T9" fmla="*/ 0 h 3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8">
                    <a:moveTo>
                      <a:pt x="8" y="0"/>
                    </a:moveTo>
                    <a:cubicBezTo>
                      <a:pt x="14" y="28"/>
                      <a:pt x="26" y="109"/>
                      <a:pt x="25" y="150"/>
                    </a:cubicBezTo>
                    <a:cubicBezTo>
                      <a:pt x="24" y="191"/>
                      <a:pt x="13" y="241"/>
                      <a:pt x="9" y="308"/>
                    </a:cubicBezTo>
                    <a:cubicBezTo>
                      <a:pt x="3" y="277"/>
                      <a:pt x="14" y="150"/>
                      <a:pt x="13" y="114"/>
                    </a:cubicBezTo>
                    <a:cubicBezTo>
                      <a:pt x="12" y="79"/>
                      <a:pt x="0" y="8"/>
                      <a:pt x="8" y="0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">
                <a:extLst>
                  <a:ext uri="{FF2B5EF4-FFF2-40B4-BE49-F238E27FC236}">
                    <a16:creationId xmlns:a16="http://schemas.microsoft.com/office/drawing/2014/main" id="{8845C076-9FFC-BD10-E181-054233FC317D}"/>
                  </a:ext>
                </a:extLst>
              </p:cNvPr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1386" y="3793"/>
                <a:ext cx="39" cy="183"/>
              </a:xfrm>
              <a:custGeom>
                <a:avLst/>
                <a:gdLst>
                  <a:gd name="T0" fmla="*/ 36 w 29"/>
                  <a:gd name="T1" fmla="*/ 31 h 137"/>
                  <a:gd name="T2" fmla="*/ 36 w 29"/>
                  <a:gd name="T3" fmla="*/ 106 h 137"/>
                  <a:gd name="T4" fmla="*/ 56 w 29"/>
                  <a:gd name="T5" fmla="*/ 164 h 137"/>
                  <a:gd name="T6" fmla="*/ 27 w 29"/>
                  <a:gd name="T7" fmla="*/ 326 h 137"/>
                  <a:gd name="T8" fmla="*/ 40 w 29"/>
                  <a:gd name="T9" fmla="*/ 234 h 137"/>
                  <a:gd name="T10" fmla="*/ 42 w 29"/>
                  <a:gd name="T11" fmla="*/ 203 h 137"/>
                  <a:gd name="T12" fmla="*/ 12 w 29"/>
                  <a:gd name="T13" fmla="*/ 186 h 137"/>
                  <a:gd name="T14" fmla="*/ 20 w 29"/>
                  <a:gd name="T15" fmla="*/ 122 h 137"/>
                  <a:gd name="T16" fmla="*/ 31 w 29"/>
                  <a:gd name="T17" fmla="*/ 0 h 1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37">
                    <a:moveTo>
                      <a:pt x="15" y="13"/>
                    </a:moveTo>
                    <a:cubicBezTo>
                      <a:pt x="19" y="24"/>
                      <a:pt x="13" y="34"/>
                      <a:pt x="15" y="44"/>
                    </a:cubicBezTo>
                    <a:cubicBezTo>
                      <a:pt x="17" y="52"/>
                      <a:pt x="21" y="60"/>
                      <a:pt x="23" y="69"/>
                    </a:cubicBezTo>
                    <a:cubicBezTo>
                      <a:pt x="29" y="95"/>
                      <a:pt x="20" y="112"/>
                      <a:pt x="11" y="137"/>
                    </a:cubicBezTo>
                    <a:cubicBezTo>
                      <a:pt x="9" y="125"/>
                      <a:pt x="15" y="110"/>
                      <a:pt x="16" y="98"/>
                    </a:cubicBezTo>
                    <a:cubicBezTo>
                      <a:pt x="17" y="94"/>
                      <a:pt x="19" y="89"/>
                      <a:pt x="17" y="85"/>
                    </a:cubicBezTo>
                    <a:cubicBezTo>
                      <a:pt x="13" y="79"/>
                      <a:pt x="7" y="82"/>
                      <a:pt x="5" y="78"/>
                    </a:cubicBezTo>
                    <a:cubicBezTo>
                      <a:pt x="0" y="72"/>
                      <a:pt x="7" y="58"/>
                      <a:pt x="8" y="51"/>
                    </a:cubicBezTo>
                    <a:cubicBezTo>
                      <a:pt x="10" y="34"/>
                      <a:pt x="12" y="16"/>
                      <a:pt x="13" y="0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3">
                <a:extLst>
                  <a:ext uri="{FF2B5EF4-FFF2-40B4-BE49-F238E27FC236}">
                    <a16:creationId xmlns:a16="http://schemas.microsoft.com/office/drawing/2014/main" id="{D2834A97-F627-EBCF-170C-E3E666A13D9F}"/>
                  </a:ext>
                </a:extLst>
              </p:cNvPr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1336" y="3960"/>
                <a:ext cx="76" cy="85"/>
              </a:xfrm>
              <a:custGeom>
                <a:avLst/>
                <a:gdLst>
                  <a:gd name="T0" fmla="*/ 27 w 57"/>
                  <a:gd name="T1" fmla="*/ 150 h 64"/>
                  <a:gd name="T2" fmla="*/ 107 w 57"/>
                  <a:gd name="T3" fmla="*/ 108 h 64"/>
                  <a:gd name="T4" fmla="*/ 127 w 57"/>
                  <a:gd name="T5" fmla="*/ 0 h 64"/>
                  <a:gd name="T6" fmla="*/ 73 w 57"/>
                  <a:gd name="T7" fmla="*/ 76 h 64"/>
                  <a:gd name="T8" fmla="*/ 0 w 57"/>
                  <a:gd name="T9" fmla="*/ 13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4">
                    <a:moveTo>
                      <a:pt x="11" y="64"/>
                    </a:moveTo>
                    <a:cubicBezTo>
                      <a:pt x="26" y="63"/>
                      <a:pt x="36" y="58"/>
                      <a:pt x="45" y="46"/>
                    </a:cubicBezTo>
                    <a:cubicBezTo>
                      <a:pt x="57" y="31"/>
                      <a:pt x="54" y="18"/>
                      <a:pt x="53" y="0"/>
                    </a:cubicBezTo>
                    <a:cubicBezTo>
                      <a:pt x="45" y="11"/>
                      <a:pt x="50" y="33"/>
                      <a:pt x="31" y="32"/>
                    </a:cubicBezTo>
                    <a:cubicBezTo>
                      <a:pt x="33" y="51"/>
                      <a:pt x="17" y="56"/>
                      <a:pt x="0" y="59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4">
                <a:extLst>
                  <a:ext uri="{FF2B5EF4-FFF2-40B4-BE49-F238E27FC236}">
                    <a16:creationId xmlns:a16="http://schemas.microsoft.com/office/drawing/2014/main" id="{338D14E7-D3BC-4F73-79EB-263E6FBDD7CB}"/>
                  </a:ext>
                </a:extLst>
              </p:cNvPr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1508" y="3933"/>
                <a:ext cx="65" cy="108"/>
              </a:xfrm>
              <a:custGeom>
                <a:avLst/>
                <a:gdLst>
                  <a:gd name="T0" fmla="*/ 0 w 49"/>
                  <a:gd name="T1" fmla="*/ 5 h 81"/>
                  <a:gd name="T2" fmla="*/ 16 w 49"/>
                  <a:gd name="T3" fmla="*/ 85 h 81"/>
                  <a:gd name="T4" fmla="*/ 33 w 49"/>
                  <a:gd name="T5" fmla="*/ 143 h 81"/>
                  <a:gd name="T6" fmla="*/ 65 w 49"/>
                  <a:gd name="T7" fmla="*/ 185 h 81"/>
                  <a:gd name="T8" fmla="*/ 114 w 49"/>
                  <a:gd name="T9" fmla="*/ 176 h 81"/>
                  <a:gd name="T10" fmla="*/ 54 w 49"/>
                  <a:gd name="T11" fmla="*/ 101 h 81"/>
                  <a:gd name="T12" fmla="*/ 33 w 49"/>
                  <a:gd name="T13" fmla="*/ 57 h 81"/>
                  <a:gd name="T14" fmla="*/ 7 w 49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1">
                    <a:moveTo>
                      <a:pt x="0" y="2"/>
                    </a:moveTo>
                    <a:cubicBezTo>
                      <a:pt x="8" y="11"/>
                      <a:pt x="7" y="25"/>
                      <a:pt x="7" y="36"/>
                    </a:cubicBezTo>
                    <a:cubicBezTo>
                      <a:pt x="7" y="48"/>
                      <a:pt x="10" y="49"/>
                      <a:pt x="14" y="60"/>
                    </a:cubicBezTo>
                    <a:cubicBezTo>
                      <a:pt x="18" y="70"/>
                      <a:pt x="15" y="74"/>
                      <a:pt x="28" y="78"/>
                    </a:cubicBezTo>
                    <a:cubicBezTo>
                      <a:pt x="34" y="79"/>
                      <a:pt x="46" y="81"/>
                      <a:pt x="49" y="74"/>
                    </a:cubicBezTo>
                    <a:cubicBezTo>
                      <a:pt x="24" y="77"/>
                      <a:pt x="21" y="62"/>
                      <a:pt x="23" y="43"/>
                    </a:cubicBezTo>
                    <a:cubicBezTo>
                      <a:pt x="17" y="40"/>
                      <a:pt x="17" y="30"/>
                      <a:pt x="14" y="24"/>
                    </a:cubicBezTo>
                    <a:cubicBezTo>
                      <a:pt x="11" y="16"/>
                      <a:pt x="2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5">
                <a:extLst>
                  <a:ext uri="{FF2B5EF4-FFF2-40B4-BE49-F238E27FC236}">
                    <a16:creationId xmlns:a16="http://schemas.microsoft.com/office/drawing/2014/main" id="{BEF9CBDC-76F8-16C8-956D-372CC308B7ED}"/>
                  </a:ext>
                </a:extLst>
              </p:cNvPr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1497" y="3235"/>
                <a:ext cx="28" cy="448"/>
              </a:xfrm>
              <a:custGeom>
                <a:avLst/>
                <a:gdLst>
                  <a:gd name="T0" fmla="*/ 48 w 21"/>
                  <a:gd name="T1" fmla="*/ 773 h 336"/>
                  <a:gd name="T2" fmla="*/ 15 w 21"/>
                  <a:gd name="T3" fmla="*/ 427 h 336"/>
                  <a:gd name="T4" fmla="*/ 43 w 21"/>
                  <a:gd name="T5" fmla="*/ 0 h 336"/>
                  <a:gd name="T6" fmla="*/ 43 w 21"/>
                  <a:gd name="T7" fmla="*/ 315 h 336"/>
                  <a:gd name="T8" fmla="*/ 48 w 21"/>
                  <a:gd name="T9" fmla="*/ 773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6">
                    <a:moveTo>
                      <a:pt x="20" y="326"/>
                    </a:moveTo>
                    <a:cubicBezTo>
                      <a:pt x="18" y="336"/>
                      <a:pt x="11" y="247"/>
                      <a:pt x="6" y="180"/>
                    </a:cubicBezTo>
                    <a:cubicBezTo>
                      <a:pt x="0" y="114"/>
                      <a:pt x="8" y="45"/>
                      <a:pt x="18" y="0"/>
                    </a:cubicBezTo>
                    <a:cubicBezTo>
                      <a:pt x="17" y="15"/>
                      <a:pt x="16" y="103"/>
                      <a:pt x="18" y="133"/>
                    </a:cubicBezTo>
                    <a:cubicBezTo>
                      <a:pt x="21" y="164"/>
                      <a:pt x="21" y="315"/>
                      <a:pt x="20" y="3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6">
                <a:extLst>
                  <a:ext uri="{FF2B5EF4-FFF2-40B4-BE49-F238E27FC236}">
                    <a16:creationId xmlns:a16="http://schemas.microsoft.com/office/drawing/2014/main" id="{91C2B18F-1633-B19B-4E6A-2587D45CDC3B}"/>
                  </a:ext>
                </a:extLst>
              </p:cNvPr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1629" y="3285"/>
                <a:ext cx="63" cy="402"/>
              </a:xfrm>
              <a:custGeom>
                <a:avLst/>
                <a:gdLst>
                  <a:gd name="T0" fmla="*/ 0 w 47"/>
                  <a:gd name="T1" fmla="*/ 717 h 301"/>
                  <a:gd name="T2" fmla="*/ 84 w 47"/>
                  <a:gd name="T3" fmla="*/ 369 h 301"/>
                  <a:gd name="T4" fmla="*/ 91 w 47"/>
                  <a:gd name="T5" fmla="*/ 0 h 301"/>
                  <a:gd name="T6" fmla="*/ 63 w 47"/>
                  <a:gd name="T7" fmla="*/ 363 h 301"/>
                  <a:gd name="T8" fmla="*/ 0 w 47"/>
                  <a:gd name="T9" fmla="*/ 71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01">
                    <a:moveTo>
                      <a:pt x="0" y="301"/>
                    </a:moveTo>
                    <a:cubicBezTo>
                      <a:pt x="5" y="277"/>
                      <a:pt x="23" y="201"/>
                      <a:pt x="35" y="155"/>
                    </a:cubicBezTo>
                    <a:cubicBezTo>
                      <a:pt x="47" y="109"/>
                      <a:pt x="39" y="31"/>
                      <a:pt x="38" y="0"/>
                    </a:cubicBezTo>
                    <a:cubicBezTo>
                      <a:pt x="34" y="31"/>
                      <a:pt x="34" y="120"/>
                      <a:pt x="26" y="153"/>
                    </a:cubicBezTo>
                    <a:cubicBezTo>
                      <a:pt x="18" y="186"/>
                      <a:pt x="5" y="276"/>
                      <a:pt x="0" y="301"/>
                    </a:cubicBezTo>
                    <a:close/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Freeform 37">
                <a:extLst>
                  <a:ext uri="{FF2B5EF4-FFF2-40B4-BE49-F238E27FC236}">
                    <a16:creationId xmlns:a16="http://schemas.microsoft.com/office/drawing/2014/main" id="{50B8D0B3-5584-B7BF-930A-719AE94C7240}"/>
                  </a:ext>
                </a:extLst>
              </p:cNvPr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1603" y="3959"/>
                <a:ext cx="105" cy="82"/>
              </a:xfrm>
              <a:custGeom>
                <a:avLst/>
                <a:gdLst>
                  <a:gd name="T0" fmla="*/ 82 w 79"/>
                  <a:gd name="T1" fmla="*/ 135 h 62"/>
                  <a:gd name="T2" fmla="*/ 122 w 79"/>
                  <a:gd name="T3" fmla="*/ 108 h 62"/>
                  <a:gd name="T4" fmla="*/ 170 w 79"/>
                  <a:gd name="T5" fmla="*/ 87 h 62"/>
                  <a:gd name="T6" fmla="*/ 152 w 79"/>
                  <a:gd name="T7" fmla="*/ 0 h 62"/>
                  <a:gd name="T8" fmla="*/ 117 w 79"/>
                  <a:gd name="T9" fmla="*/ 63 h 62"/>
                  <a:gd name="T10" fmla="*/ 86 w 79"/>
                  <a:gd name="T11" fmla="*/ 63 h 62"/>
                  <a:gd name="T12" fmla="*/ 82 w 79"/>
                  <a:gd name="T13" fmla="*/ 91 h 62"/>
                  <a:gd name="T14" fmla="*/ 28 w 79"/>
                  <a:gd name="T15" fmla="*/ 94 h 62"/>
                  <a:gd name="T16" fmla="*/ 16 w 79"/>
                  <a:gd name="T17" fmla="*/ 124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62">
                    <a:moveTo>
                      <a:pt x="35" y="58"/>
                    </a:moveTo>
                    <a:cubicBezTo>
                      <a:pt x="45" y="62"/>
                      <a:pt x="45" y="51"/>
                      <a:pt x="52" y="47"/>
                    </a:cubicBezTo>
                    <a:cubicBezTo>
                      <a:pt x="58" y="43"/>
                      <a:pt x="67" y="48"/>
                      <a:pt x="72" y="38"/>
                    </a:cubicBezTo>
                    <a:cubicBezTo>
                      <a:pt x="79" y="26"/>
                      <a:pt x="72" y="11"/>
                      <a:pt x="65" y="0"/>
                    </a:cubicBezTo>
                    <a:cubicBezTo>
                      <a:pt x="64" y="18"/>
                      <a:pt x="71" y="26"/>
                      <a:pt x="50" y="27"/>
                    </a:cubicBezTo>
                    <a:cubicBezTo>
                      <a:pt x="48" y="27"/>
                      <a:pt x="39" y="26"/>
                      <a:pt x="37" y="27"/>
                    </a:cubicBezTo>
                    <a:cubicBezTo>
                      <a:pt x="33" y="31"/>
                      <a:pt x="37" y="37"/>
                      <a:pt x="35" y="39"/>
                    </a:cubicBezTo>
                    <a:cubicBezTo>
                      <a:pt x="29" y="46"/>
                      <a:pt x="20" y="39"/>
                      <a:pt x="12" y="41"/>
                    </a:cubicBezTo>
                    <a:cubicBezTo>
                      <a:pt x="0" y="44"/>
                      <a:pt x="5" y="56"/>
                      <a:pt x="7" y="54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0" name="Freeform 38">
                <a:extLst>
                  <a:ext uri="{FF2B5EF4-FFF2-40B4-BE49-F238E27FC236}">
                    <a16:creationId xmlns:a16="http://schemas.microsoft.com/office/drawing/2014/main" id="{CACDC32E-8BC4-D439-0BB2-A96B4DDC3929}"/>
                  </a:ext>
                </a:extLst>
              </p:cNvPr>
              <p:cNvSpPr/>
              <p:nvPr>
                <p:custDataLst>
                  <p:tags r:id="rId373"/>
                </p:custDataLst>
              </p:nvPr>
            </p:nvSpPr>
            <p:spPr bwMode="auto">
              <a:xfrm>
                <a:off x="1442" y="1287"/>
                <a:ext cx="64" cy="65"/>
              </a:xfrm>
              <a:custGeom>
                <a:avLst/>
                <a:gdLst>
                  <a:gd name="T0" fmla="*/ 101 w 48"/>
                  <a:gd name="T1" fmla="*/ 0 h 49"/>
                  <a:gd name="T2" fmla="*/ 0 w 48"/>
                  <a:gd name="T3" fmla="*/ 102 h 49"/>
                  <a:gd name="T4" fmla="*/ 79 w 48"/>
                  <a:gd name="T5" fmla="*/ 80 h 49"/>
                  <a:gd name="T6" fmla="*/ 107 w 48"/>
                  <a:gd name="T7" fmla="*/ 12 h 49"/>
                  <a:gd name="T8" fmla="*/ 113 w 48"/>
                  <a:gd name="T9" fmla="*/ 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3" y="0"/>
                    </a:moveTo>
                    <a:cubicBezTo>
                      <a:pt x="32" y="16"/>
                      <a:pt x="25" y="47"/>
                      <a:pt x="0" y="44"/>
                    </a:cubicBezTo>
                    <a:cubicBezTo>
                      <a:pt x="15" y="45"/>
                      <a:pt x="22" y="49"/>
                      <a:pt x="33" y="34"/>
                    </a:cubicBezTo>
                    <a:cubicBezTo>
                      <a:pt x="40" y="26"/>
                      <a:pt x="48" y="15"/>
                      <a:pt x="45" y="5"/>
                    </a:cubicBezTo>
                    <a:cubicBezTo>
                      <a:pt x="46" y="4"/>
                      <a:pt x="47" y="3"/>
                      <a:pt x="4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1" name="Freeform 39">
                <a:extLst>
                  <a:ext uri="{FF2B5EF4-FFF2-40B4-BE49-F238E27FC236}">
                    <a16:creationId xmlns:a16="http://schemas.microsoft.com/office/drawing/2014/main" id="{0DA09F2E-72F3-E91C-D61E-9FBC2CF6C733}"/>
                  </a:ext>
                </a:extLst>
              </p:cNvPr>
              <p:cNvSpPr/>
              <p:nvPr>
                <p:custDataLst>
                  <p:tags r:id="rId374"/>
                </p:custDataLst>
              </p:nvPr>
            </p:nvSpPr>
            <p:spPr bwMode="auto">
              <a:xfrm>
                <a:off x="1235" y="1329"/>
                <a:ext cx="161" cy="23"/>
              </a:xfrm>
              <a:custGeom>
                <a:avLst/>
                <a:gdLst>
                  <a:gd name="T0" fmla="*/ 0 w 120"/>
                  <a:gd name="T1" fmla="*/ 0 h 17"/>
                  <a:gd name="T2" fmla="*/ 122 w 120"/>
                  <a:gd name="T3" fmla="*/ 12 h 17"/>
                  <a:gd name="T4" fmla="*/ 290 w 120"/>
                  <a:gd name="T5" fmla="*/ 27 h 17"/>
                  <a:gd name="T6" fmla="*/ 176 w 120"/>
                  <a:gd name="T7" fmla="*/ 35 h 17"/>
                  <a:gd name="T8" fmla="*/ 64 w 120"/>
                  <a:gd name="T9" fmla="*/ 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7">
                    <a:moveTo>
                      <a:pt x="0" y="0"/>
                    </a:moveTo>
                    <a:cubicBezTo>
                      <a:pt x="17" y="0"/>
                      <a:pt x="33" y="3"/>
                      <a:pt x="51" y="5"/>
                    </a:cubicBezTo>
                    <a:cubicBezTo>
                      <a:pt x="73" y="7"/>
                      <a:pt x="97" y="7"/>
                      <a:pt x="120" y="11"/>
                    </a:cubicBezTo>
                    <a:cubicBezTo>
                      <a:pt x="104" y="13"/>
                      <a:pt x="89" y="17"/>
                      <a:pt x="73" y="14"/>
                    </a:cubicBezTo>
                    <a:cubicBezTo>
                      <a:pt x="57" y="11"/>
                      <a:pt x="44" y="2"/>
                      <a:pt x="2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40">
                <a:extLst>
                  <a:ext uri="{FF2B5EF4-FFF2-40B4-BE49-F238E27FC236}">
                    <a16:creationId xmlns:a16="http://schemas.microsoft.com/office/drawing/2014/main" id="{1E7209BC-2DF3-E3FD-99E9-3F74DDED9E6B}"/>
                  </a:ext>
                </a:extLst>
              </p:cNvPr>
              <p:cNvSpPr/>
              <p:nvPr>
                <p:custDataLst>
                  <p:tags r:id="rId375"/>
                </p:custDataLst>
              </p:nvPr>
            </p:nvSpPr>
            <p:spPr bwMode="auto">
              <a:xfrm>
                <a:off x="1520" y="1303"/>
                <a:ext cx="212" cy="44"/>
              </a:xfrm>
              <a:custGeom>
                <a:avLst/>
                <a:gdLst>
                  <a:gd name="T0" fmla="*/ 293 w 159"/>
                  <a:gd name="T1" fmla="*/ 31 h 33"/>
                  <a:gd name="T2" fmla="*/ 140 w 159"/>
                  <a:gd name="T3" fmla="*/ 59 h 33"/>
                  <a:gd name="T4" fmla="*/ 0 w 159"/>
                  <a:gd name="T5" fmla="*/ 57 h 33"/>
                  <a:gd name="T6" fmla="*/ 187 w 159"/>
                  <a:gd name="T7" fmla="*/ 16 h 33"/>
                  <a:gd name="T8" fmla="*/ 377 w 159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33">
                    <a:moveTo>
                      <a:pt x="124" y="13"/>
                    </a:moveTo>
                    <a:cubicBezTo>
                      <a:pt x="102" y="14"/>
                      <a:pt x="81" y="21"/>
                      <a:pt x="59" y="25"/>
                    </a:cubicBezTo>
                    <a:cubicBezTo>
                      <a:pt x="42" y="27"/>
                      <a:pt x="14" y="33"/>
                      <a:pt x="0" y="24"/>
                    </a:cubicBezTo>
                    <a:cubicBezTo>
                      <a:pt x="25" y="24"/>
                      <a:pt x="55" y="11"/>
                      <a:pt x="79" y="7"/>
                    </a:cubicBezTo>
                    <a:cubicBezTo>
                      <a:pt x="107" y="2"/>
                      <a:pt x="136" y="0"/>
                      <a:pt x="159" y="11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41">
                <a:extLst>
                  <a:ext uri="{FF2B5EF4-FFF2-40B4-BE49-F238E27FC236}">
                    <a16:creationId xmlns:a16="http://schemas.microsoft.com/office/drawing/2014/main" id="{ED3D38AF-A252-6F82-B3A6-EEE8D47D2960}"/>
                  </a:ext>
                </a:extLst>
              </p:cNvPr>
              <p:cNvSpPr/>
              <p:nvPr>
                <p:custDataLst>
                  <p:tags r:id="rId376"/>
                </p:custDataLst>
              </p:nvPr>
            </p:nvSpPr>
            <p:spPr bwMode="auto">
              <a:xfrm>
                <a:off x="1169" y="1587"/>
                <a:ext cx="130" cy="86"/>
              </a:xfrm>
              <a:custGeom>
                <a:avLst/>
                <a:gdLst>
                  <a:gd name="T0" fmla="*/ 5 w 98"/>
                  <a:gd name="T1" fmla="*/ 20 h 65"/>
                  <a:gd name="T2" fmla="*/ 80 w 98"/>
                  <a:gd name="T3" fmla="*/ 124 h 65"/>
                  <a:gd name="T4" fmla="*/ 228 w 98"/>
                  <a:gd name="T5" fmla="*/ 142 h 65"/>
                  <a:gd name="T6" fmla="*/ 21 w 9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65">
                    <a:moveTo>
                      <a:pt x="2" y="8"/>
                    </a:moveTo>
                    <a:cubicBezTo>
                      <a:pt x="0" y="25"/>
                      <a:pt x="20" y="46"/>
                      <a:pt x="34" y="54"/>
                    </a:cubicBezTo>
                    <a:cubicBezTo>
                      <a:pt x="56" y="65"/>
                      <a:pt x="75" y="59"/>
                      <a:pt x="98" y="61"/>
                    </a:cubicBezTo>
                    <a:cubicBezTo>
                      <a:pt x="72" y="62"/>
                      <a:pt x="1" y="3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42">
                <a:extLst>
                  <a:ext uri="{FF2B5EF4-FFF2-40B4-BE49-F238E27FC236}">
                    <a16:creationId xmlns:a16="http://schemas.microsoft.com/office/drawing/2014/main" id="{C239C1CF-B54E-5A87-B182-6A1B3998C53A}"/>
                  </a:ext>
                </a:extLst>
              </p:cNvPr>
              <p:cNvSpPr/>
              <p:nvPr>
                <p:custDataLst>
                  <p:tags r:id="rId377"/>
                </p:custDataLst>
              </p:nvPr>
            </p:nvSpPr>
            <p:spPr bwMode="auto">
              <a:xfrm>
                <a:off x="1255" y="1164"/>
                <a:ext cx="99" cy="92"/>
              </a:xfrm>
              <a:custGeom>
                <a:avLst/>
                <a:gdLst>
                  <a:gd name="T0" fmla="*/ 175 w 74"/>
                  <a:gd name="T1" fmla="*/ 0 h 69"/>
                  <a:gd name="T2" fmla="*/ 126 w 74"/>
                  <a:gd name="T3" fmla="*/ 112 h 69"/>
                  <a:gd name="T4" fmla="*/ 72 w 74"/>
                  <a:gd name="T5" fmla="*/ 137 h 69"/>
                  <a:gd name="T6" fmla="*/ 0 w 74"/>
                  <a:gd name="T7" fmla="*/ 164 h 69"/>
                  <a:gd name="T8" fmla="*/ 132 w 74"/>
                  <a:gd name="T9" fmla="*/ 127 h 69"/>
                  <a:gd name="T10" fmla="*/ 177 w 74"/>
                  <a:gd name="T11" fmla="*/ 28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69">
                    <a:moveTo>
                      <a:pt x="73" y="0"/>
                    </a:moveTo>
                    <a:cubicBezTo>
                      <a:pt x="69" y="17"/>
                      <a:pt x="67" y="35"/>
                      <a:pt x="52" y="47"/>
                    </a:cubicBezTo>
                    <a:cubicBezTo>
                      <a:pt x="46" y="51"/>
                      <a:pt x="37" y="57"/>
                      <a:pt x="30" y="58"/>
                    </a:cubicBezTo>
                    <a:cubicBezTo>
                      <a:pt x="21" y="61"/>
                      <a:pt x="9" y="65"/>
                      <a:pt x="0" y="69"/>
                    </a:cubicBezTo>
                    <a:cubicBezTo>
                      <a:pt x="17" y="65"/>
                      <a:pt x="41" y="62"/>
                      <a:pt x="55" y="53"/>
                    </a:cubicBezTo>
                    <a:cubicBezTo>
                      <a:pt x="70" y="44"/>
                      <a:pt x="72" y="27"/>
                      <a:pt x="7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Freeform 43">
                <a:extLst>
                  <a:ext uri="{FF2B5EF4-FFF2-40B4-BE49-F238E27FC236}">
                    <a16:creationId xmlns:a16="http://schemas.microsoft.com/office/drawing/2014/main" id="{0F0B7720-54A8-5313-8F34-5C003348686D}"/>
                  </a:ext>
                </a:extLst>
              </p:cNvPr>
              <p:cNvSpPr/>
              <p:nvPr>
                <p:custDataLst>
                  <p:tags r:id="rId378"/>
                </p:custDataLst>
              </p:nvPr>
            </p:nvSpPr>
            <p:spPr bwMode="auto">
              <a:xfrm>
                <a:off x="1477" y="2671"/>
                <a:ext cx="39" cy="342"/>
              </a:xfrm>
              <a:custGeom>
                <a:avLst/>
                <a:gdLst>
                  <a:gd name="T0" fmla="*/ 0 w 29"/>
                  <a:gd name="T1" fmla="*/ 0 h 257"/>
                  <a:gd name="T2" fmla="*/ 63 w 29"/>
                  <a:gd name="T3" fmla="*/ 605 h 257"/>
                  <a:gd name="T4" fmla="*/ 0 w 29"/>
                  <a:gd name="T5" fmla="*/ 0 h 2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7">
                    <a:moveTo>
                      <a:pt x="0" y="0"/>
                    </a:moveTo>
                    <a:cubicBezTo>
                      <a:pt x="0" y="48"/>
                      <a:pt x="13" y="171"/>
                      <a:pt x="26" y="257"/>
                    </a:cubicBezTo>
                    <a:cubicBezTo>
                      <a:pt x="29" y="206"/>
                      <a:pt x="17" y="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" name="Freeform 44">
                <a:extLst>
                  <a:ext uri="{FF2B5EF4-FFF2-40B4-BE49-F238E27FC236}">
                    <a16:creationId xmlns:a16="http://schemas.microsoft.com/office/drawing/2014/main" id="{6AF21948-3820-BA92-2870-3B49D9650C31}"/>
                  </a:ext>
                </a:extLst>
              </p:cNvPr>
              <p:cNvSpPr/>
              <p:nvPr>
                <p:custDataLst>
                  <p:tags r:id="rId379"/>
                </p:custDataLst>
              </p:nvPr>
            </p:nvSpPr>
            <p:spPr bwMode="auto">
              <a:xfrm>
                <a:off x="1543" y="1105"/>
                <a:ext cx="118" cy="102"/>
              </a:xfrm>
              <a:custGeom>
                <a:avLst/>
                <a:gdLst>
                  <a:gd name="T0" fmla="*/ 21 w 89"/>
                  <a:gd name="T1" fmla="*/ 153 h 76"/>
                  <a:gd name="T2" fmla="*/ 60 w 89"/>
                  <a:gd name="T3" fmla="*/ 91 h 76"/>
                  <a:gd name="T4" fmla="*/ 137 w 89"/>
                  <a:gd name="T5" fmla="*/ 79 h 76"/>
                  <a:gd name="T6" fmla="*/ 194 w 89"/>
                  <a:gd name="T7" fmla="*/ 58 h 76"/>
                  <a:gd name="T8" fmla="*/ 202 w 89"/>
                  <a:gd name="T9" fmla="*/ 0 h 76"/>
                  <a:gd name="T10" fmla="*/ 156 w 89"/>
                  <a:gd name="T11" fmla="*/ 43 h 76"/>
                  <a:gd name="T12" fmla="*/ 113 w 89"/>
                  <a:gd name="T13" fmla="*/ 54 h 76"/>
                  <a:gd name="T14" fmla="*/ 66 w 89"/>
                  <a:gd name="T15" fmla="*/ 68 h 76"/>
                  <a:gd name="T16" fmla="*/ 33 w 89"/>
                  <a:gd name="T17" fmla="*/ 90 h 76"/>
                  <a:gd name="T18" fmla="*/ 21 w 89"/>
                  <a:gd name="T19" fmla="*/ 122 h 76"/>
                  <a:gd name="T20" fmla="*/ 9 w 89"/>
                  <a:gd name="T21" fmla="*/ 146 h 76"/>
                  <a:gd name="T22" fmla="*/ 0 w 89"/>
                  <a:gd name="T23" fmla="*/ 184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76">
                    <a:moveTo>
                      <a:pt x="9" y="63"/>
                    </a:moveTo>
                    <a:cubicBezTo>
                      <a:pt x="19" y="58"/>
                      <a:pt x="17" y="43"/>
                      <a:pt x="26" y="38"/>
                    </a:cubicBezTo>
                    <a:cubicBezTo>
                      <a:pt x="36" y="32"/>
                      <a:pt x="49" y="35"/>
                      <a:pt x="59" y="33"/>
                    </a:cubicBezTo>
                    <a:cubicBezTo>
                      <a:pt x="67" y="32"/>
                      <a:pt x="78" y="31"/>
                      <a:pt x="83" y="24"/>
                    </a:cubicBezTo>
                    <a:cubicBezTo>
                      <a:pt x="86" y="20"/>
                      <a:pt x="89" y="5"/>
                      <a:pt x="87" y="0"/>
                    </a:cubicBezTo>
                    <a:cubicBezTo>
                      <a:pt x="83" y="10"/>
                      <a:pt x="78" y="15"/>
                      <a:pt x="67" y="18"/>
                    </a:cubicBezTo>
                    <a:cubicBezTo>
                      <a:pt x="61" y="21"/>
                      <a:pt x="54" y="20"/>
                      <a:pt x="48" y="22"/>
                    </a:cubicBezTo>
                    <a:cubicBezTo>
                      <a:pt x="41" y="23"/>
                      <a:pt x="35" y="26"/>
                      <a:pt x="29" y="28"/>
                    </a:cubicBezTo>
                    <a:cubicBezTo>
                      <a:pt x="24" y="30"/>
                      <a:pt x="17" y="33"/>
                      <a:pt x="14" y="37"/>
                    </a:cubicBezTo>
                    <a:cubicBezTo>
                      <a:pt x="11" y="41"/>
                      <a:pt x="10" y="47"/>
                      <a:pt x="9" y="51"/>
                    </a:cubicBezTo>
                    <a:cubicBezTo>
                      <a:pt x="7" y="54"/>
                      <a:pt x="5" y="57"/>
                      <a:pt x="4" y="60"/>
                    </a:cubicBezTo>
                    <a:cubicBezTo>
                      <a:pt x="2" y="65"/>
                      <a:pt x="1" y="71"/>
                      <a:pt x="0" y="7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5">
                <a:extLst>
                  <a:ext uri="{FF2B5EF4-FFF2-40B4-BE49-F238E27FC236}">
                    <a16:creationId xmlns:a16="http://schemas.microsoft.com/office/drawing/2014/main" id="{B0C099B4-CF03-1242-3196-B1EBDD420C03}"/>
                  </a:ext>
                </a:extLst>
              </p:cNvPr>
              <p:cNvSpPr/>
              <p:nvPr>
                <p:custDataLst>
                  <p:tags r:id="rId380"/>
                </p:custDataLst>
              </p:nvPr>
            </p:nvSpPr>
            <p:spPr bwMode="auto">
              <a:xfrm>
                <a:off x="1617" y="947"/>
                <a:ext cx="15" cy="16"/>
              </a:xfrm>
              <a:custGeom>
                <a:avLst/>
                <a:gdLst>
                  <a:gd name="T0" fmla="*/ 27 w 11"/>
                  <a:gd name="T1" fmla="*/ 0 h 12"/>
                  <a:gd name="T2" fmla="*/ 0 w 11"/>
                  <a:gd name="T3" fmla="*/ 15 h 12"/>
                  <a:gd name="T4" fmla="*/ 27 w 11"/>
                  <a:gd name="T5" fmla="*/ 28 h 12"/>
                  <a:gd name="T6" fmla="*/ 27 w 11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7" y="1"/>
                      <a:pt x="2" y="3"/>
                      <a:pt x="0" y="6"/>
                    </a:cubicBezTo>
                    <a:cubicBezTo>
                      <a:pt x="4" y="8"/>
                      <a:pt x="7" y="11"/>
                      <a:pt x="11" y="12"/>
                    </a:cubicBezTo>
                    <a:cubicBezTo>
                      <a:pt x="9" y="9"/>
                      <a:pt x="8" y="5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6">
                <a:extLst>
                  <a:ext uri="{FF2B5EF4-FFF2-40B4-BE49-F238E27FC236}">
                    <a16:creationId xmlns:a16="http://schemas.microsoft.com/office/drawing/2014/main" id="{8A356576-A66D-8B84-CEBF-AE8D849C47AB}"/>
                  </a:ext>
                </a:extLst>
              </p:cNvPr>
              <p:cNvSpPr/>
              <p:nvPr>
                <p:custDataLst>
                  <p:tags r:id="rId381"/>
                </p:custDataLst>
              </p:nvPr>
            </p:nvSpPr>
            <p:spPr bwMode="auto">
              <a:xfrm>
                <a:off x="1376" y="1323"/>
                <a:ext cx="41" cy="8"/>
              </a:xfrm>
              <a:custGeom>
                <a:avLst/>
                <a:gdLst>
                  <a:gd name="T0" fmla="*/ 0 w 31"/>
                  <a:gd name="T1" fmla="*/ 7 h 6"/>
                  <a:gd name="T2" fmla="*/ 71 w 3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">
                    <a:moveTo>
                      <a:pt x="0" y="3"/>
                    </a:moveTo>
                    <a:cubicBezTo>
                      <a:pt x="13" y="0"/>
                      <a:pt x="21" y="1"/>
                      <a:pt x="3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7">
                <a:extLst>
                  <a:ext uri="{FF2B5EF4-FFF2-40B4-BE49-F238E27FC236}">
                    <a16:creationId xmlns:a16="http://schemas.microsoft.com/office/drawing/2014/main" id="{901F6A98-3D36-731A-1694-111F528514BC}"/>
                  </a:ext>
                </a:extLst>
              </p:cNvPr>
              <p:cNvSpPr/>
              <p:nvPr>
                <p:custDataLst>
                  <p:tags r:id="rId382"/>
                </p:custDataLst>
              </p:nvPr>
            </p:nvSpPr>
            <p:spPr bwMode="auto">
              <a:xfrm>
                <a:off x="1258" y="1324"/>
                <a:ext cx="75" cy="13"/>
              </a:xfrm>
              <a:custGeom>
                <a:avLst/>
                <a:gdLst>
                  <a:gd name="T0" fmla="*/ 134 w 56"/>
                  <a:gd name="T1" fmla="*/ 22 h 10"/>
                  <a:gd name="T2" fmla="*/ 78 w 56"/>
                  <a:gd name="T3" fmla="*/ 9 h 10"/>
                  <a:gd name="T4" fmla="*/ 0 w 56"/>
                  <a:gd name="T5" fmla="*/ 5 h 10"/>
                  <a:gd name="T6" fmla="*/ 51 w 56"/>
                  <a:gd name="T7" fmla="*/ 9 h 10"/>
                  <a:gd name="T8" fmla="*/ 75 w 56"/>
                  <a:gd name="T9" fmla="*/ 16 h 10"/>
                  <a:gd name="T10" fmla="*/ 96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48" y="10"/>
                      <a:pt x="39" y="6"/>
                      <a:pt x="32" y="4"/>
                    </a:cubicBezTo>
                    <a:cubicBezTo>
                      <a:pt x="21" y="1"/>
                      <a:pt x="11" y="0"/>
                      <a:pt x="0" y="2"/>
                    </a:cubicBezTo>
                    <a:cubicBezTo>
                      <a:pt x="7" y="1"/>
                      <a:pt x="14" y="3"/>
                      <a:pt x="21" y="4"/>
                    </a:cubicBezTo>
                    <a:cubicBezTo>
                      <a:pt x="24" y="5"/>
                      <a:pt x="28" y="6"/>
                      <a:pt x="31" y="7"/>
                    </a:cubicBezTo>
                    <a:cubicBezTo>
                      <a:pt x="34" y="7"/>
                      <a:pt x="37" y="5"/>
                      <a:pt x="4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8">
                <a:extLst>
                  <a:ext uri="{FF2B5EF4-FFF2-40B4-BE49-F238E27FC236}">
                    <a16:creationId xmlns:a16="http://schemas.microsoft.com/office/drawing/2014/main" id="{E4C29111-5C8E-AD5C-2EB8-F1B11FA868B5}"/>
                  </a:ext>
                </a:extLst>
              </p:cNvPr>
              <p:cNvSpPr/>
              <p:nvPr>
                <p:custDataLst>
                  <p:tags r:id="rId383"/>
                </p:custDataLst>
              </p:nvPr>
            </p:nvSpPr>
            <p:spPr bwMode="auto">
              <a:xfrm>
                <a:off x="1585" y="1324"/>
                <a:ext cx="75" cy="13"/>
              </a:xfrm>
              <a:custGeom>
                <a:avLst/>
                <a:gdLst>
                  <a:gd name="T0" fmla="*/ 0 w 56"/>
                  <a:gd name="T1" fmla="*/ 22 h 10"/>
                  <a:gd name="T2" fmla="*/ 58 w 56"/>
                  <a:gd name="T3" fmla="*/ 9 h 10"/>
                  <a:gd name="T4" fmla="*/ 134 w 56"/>
                  <a:gd name="T5" fmla="*/ 5 h 10"/>
                  <a:gd name="T6" fmla="*/ 84 w 56"/>
                  <a:gd name="T7" fmla="*/ 9 h 10"/>
                  <a:gd name="T8" fmla="*/ 63 w 56"/>
                  <a:gd name="T9" fmla="*/ 16 h 10"/>
                  <a:gd name="T10" fmla="*/ 38 w 56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">
                    <a:moveTo>
                      <a:pt x="0" y="10"/>
                    </a:moveTo>
                    <a:cubicBezTo>
                      <a:pt x="8" y="10"/>
                      <a:pt x="17" y="6"/>
                      <a:pt x="24" y="4"/>
                    </a:cubicBezTo>
                    <a:cubicBezTo>
                      <a:pt x="35" y="1"/>
                      <a:pt x="45" y="0"/>
                      <a:pt x="56" y="2"/>
                    </a:cubicBezTo>
                    <a:cubicBezTo>
                      <a:pt x="49" y="1"/>
                      <a:pt x="42" y="3"/>
                      <a:pt x="35" y="4"/>
                    </a:cubicBezTo>
                    <a:cubicBezTo>
                      <a:pt x="32" y="5"/>
                      <a:pt x="29" y="6"/>
                      <a:pt x="26" y="7"/>
                    </a:cubicBezTo>
                    <a:cubicBezTo>
                      <a:pt x="22" y="7"/>
                      <a:pt x="19" y="5"/>
                      <a:pt x="1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9">
                <a:extLst>
                  <a:ext uri="{FF2B5EF4-FFF2-40B4-BE49-F238E27FC236}">
                    <a16:creationId xmlns:a16="http://schemas.microsoft.com/office/drawing/2014/main" id="{9B22F6D1-1A61-E880-9423-F4B3A72A8A01}"/>
                  </a:ext>
                </a:extLst>
              </p:cNvPr>
              <p:cNvSpPr/>
              <p:nvPr>
                <p:custDataLst>
                  <p:tags r:id="rId384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50">
                <a:extLst>
                  <a:ext uri="{FF2B5EF4-FFF2-40B4-BE49-F238E27FC236}">
                    <a16:creationId xmlns:a16="http://schemas.microsoft.com/office/drawing/2014/main" id="{3400B4EB-BC44-A33F-9F3B-CCC754783AE6}"/>
                  </a:ext>
                </a:extLst>
              </p:cNvPr>
              <p:cNvSpPr/>
              <p:nvPr>
                <p:custDataLst>
                  <p:tags r:id="rId385"/>
                </p:custDataLst>
              </p:nvPr>
            </p:nvSpPr>
            <p:spPr bwMode="auto">
              <a:xfrm>
                <a:off x="1564" y="1353"/>
                <a:ext cx="31" cy="4"/>
              </a:xfrm>
              <a:custGeom>
                <a:avLst/>
                <a:gdLst>
                  <a:gd name="T0" fmla="*/ 0 w 23"/>
                  <a:gd name="T1" fmla="*/ 7 h 3"/>
                  <a:gd name="T2" fmla="*/ 57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3"/>
                    </a:moveTo>
                    <a:cubicBezTo>
                      <a:pt x="8" y="2"/>
                      <a:pt x="16" y="1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51">
                <a:extLst>
                  <a:ext uri="{FF2B5EF4-FFF2-40B4-BE49-F238E27FC236}">
                    <a16:creationId xmlns:a16="http://schemas.microsoft.com/office/drawing/2014/main" id="{6567D360-023C-F490-8F25-894E472F87B8}"/>
                  </a:ext>
                </a:extLst>
              </p:cNvPr>
              <p:cNvSpPr/>
              <p:nvPr>
                <p:custDataLst>
                  <p:tags r:id="rId386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solidFill>
                <a:srgbClr val="FEF6F2"/>
              </a:solidFill>
              <a:ln w="7938" cap="flat">
                <a:solidFill>
                  <a:srgbClr val="FEF6F2"/>
                </a:solidFill>
                <a:prstDash val="solid"/>
                <a:miter lim="800000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52">
                <a:extLst>
                  <a:ext uri="{FF2B5EF4-FFF2-40B4-BE49-F238E27FC236}">
                    <a16:creationId xmlns:a16="http://schemas.microsoft.com/office/drawing/2014/main" id="{6484F35C-EF8F-9ED3-5DCA-809A9E5C53F4}"/>
                  </a:ext>
                </a:extLst>
              </p:cNvPr>
              <p:cNvSpPr/>
              <p:nvPr>
                <p:custDataLst>
                  <p:tags r:id="rId387"/>
                </p:custDataLst>
              </p:nvPr>
            </p:nvSpPr>
            <p:spPr bwMode="auto">
              <a:xfrm>
                <a:off x="1575" y="1353"/>
                <a:ext cx="30" cy="12"/>
              </a:xfrm>
              <a:custGeom>
                <a:avLst/>
                <a:gdLst>
                  <a:gd name="T0" fmla="*/ 0 w 23"/>
                  <a:gd name="T1" fmla="*/ 21 h 9"/>
                  <a:gd name="T2" fmla="*/ 51 w 2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0" y="9"/>
                    </a:moveTo>
                    <a:cubicBezTo>
                      <a:pt x="8" y="6"/>
                      <a:pt x="16" y="4"/>
                      <a:pt x="2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53">
                <a:extLst>
                  <a:ext uri="{FF2B5EF4-FFF2-40B4-BE49-F238E27FC236}">
                    <a16:creationId xmlns:a16="http://schemas.microsoft.com/office/drawing/2014/main" id="{E666BE56-C134-4A7A-1ED8-67CED04F0743}"/>
                  </a:ext>
                </a:extLst>
              </p:cNvPr>
              <p:cNvSpPr/>
              <p:nvPr>
                <p:custDataLst>
                  <p:tags r:id="rId388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1A1A1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54">
                <a:extLst>
                  <a:ext uri="{FF2B5EF4-FFF2-40B4-BE49-F238E27FC236}">
                    <a16:creationId xmlns:a16="http://schemas.microsoft.com/office/drawing/2014/main" id="{46221ED5-5DC9-AC8A-3FB7-06669EA618A2}"/>
                  </a:ext>
                </a:extLst>
              </p:cNvPr>
              <p:cNvSpPr/>
              <p:nvPr>
                <p:custDataLst>
                  <p:tags r:id="rId389"/>
                </p:custDataLst>
              </p:nvPr>
            </p:nvSpPr>
            <p:spPr bwMode="auto">
              <a:xfrm>
                <a:off x="1649" y="1088"/>
                <a:ext cx="23" cy="11"/>
              </a:xfrm>
              <a:custGeom>
                <a:avLst/>
                <a:gdLst>
                  <a:gd name="T0" fmla="*/ 42 w 17"/>
                  <a:gd name="T1" fmla="*/ 8 h 8"/>
                  <a:gd name="T2" fmla="*/ 0 w 17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3"/>
                    </a:moveTo>
                    <a:cubicBezTo>
                      <a:pt x="12" y="8"/>
                      <a:pt x="6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8585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55">
                <a:extLst>
                  <a:ext uri="{FF2B5EF4-FFF2-40B4-BE49-F238E27FC236}">
                    <a16:creationId xmlns:a16="http://schemas.microsoft.com/office/drawing/2014/main" id="{195F9C44-EBB5-D050-1E18-C7CE0A8D7D48}"/>
                  </a:ext>
                </a:extLst>
              </p:cNvPr>
              <p:cNvSpPr/>
              <p:nvPr>
                <p:custDataLst>
                  <p:tags r:id="rId390"/>
                </p:custDataLst>
              </p:nvPr>
            </p:nvSpPr>
            <p:spPr bwMode="auto">
              <a:xfrm>
                <a:off x="1643" y="829"/>
                <a:ext cx="4" cy="11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2" y="2"/>
                      <a:pt x="2" y="5"/>
                      <a:pt x="3" y="8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56">
                <a:extLst>
                  <a:ext uri="{FF2B5EF4-FFF2-40B4-BE49-F238E27FC236}">
                    <a16:creationId xmlns:a16="http://schemas.microsoft.com/office/drawing/2014/main" id="{083A8E8B-4EDA-4A90-A3BA-44963B171E59}"/>
                  </a:ext>
                </a:extLst>
              </p:cNvPr>
              <p:cNvSpPr/>
              <p:nvPr>
                <p:custDataLst>
                  <p:tags r:id="rId391"/>
                </p:custDataLst>
              </p:nvPr>
            </p:nvSpPr>
            <p:spPr bwMode="auto">
              <a:xfrm>
                <a:off x="1617" y="944"/>
                <a:ext cx="27" cy="35"/>
              </a:xfrm>
              <a:custGeom>
                <a:avLst/>
                <a:gdLst>
                  <a:gd name="T0" fmla="*/ 49 w 20"/>
                  <a:gd name="T1" fmla="*/ 0 h 26"/>
                  <a:gd name="T2" fmla="*/ 0 w 20"/>
                  <a:gd name="T3" fmla="*/ 16 h 26"/>
                  <a:gd name="T4" fmla="*/ 41 w 20"/>
                  <a:gd name="T5" fmla="*/ 35 h 26"/>
                  <a:gd name="T6" fmla="*/ 35 w 20"/>
                  <a:gd name="T7" fmla="*/ 47 h 26"/>
                  <a:gd name="T8" fmla="*/ 35 w 20"/>
                  <a:gd name="T9" fmla="*/ 6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15" y="0"/>
                      <a:pt x="6" y="1"/>
                      <a:pt x="0" y="7"/>
                    </a:cubicBezTo>
                    <a:cubicBezTo>
                      <a:pt x="2" y="11"/>
                      <a:pt x="11" y="14"/>
                      <a:pt x="16" y="14"/>
                    </a:cubicBezTo>
                    <a:cubicBezTo>
                      <a:pt x="18" y="16"/>
                      <a:pt x="14" y="15"/>
                      <a:pt x="14" y="19"/>
                    </a:cubicBezTo>
                    <a:cubicBezTo>
                      <a:pt x="14" y="23"/>
                      <a:pt x="14" y="26"/>
                      <a:pt x="14" y="2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57">
                <a:extLst>
                  <a:ext uri="{FF2B5EF4-FFF2-40B4-BE49-F238E27FC236}">
                    <a16:creationId xmlns:a16="http://schemas.microsoft.com/office/drawing/2014/main" id="{37AC89CF-1748-8BC5-32E7-4F3AC42891CA}"/>
                  </a:ext>
                </a:extLst>
              </p:cNvPr>
              <p:cNvSpPr/>
              <p:nvPr>
                <p:custDataLst>
                  <p:tags r:id="rId392"/>
                </p:custDataLst>
              </p:nvPr>
            </p:nvSpPr>
            <p:spPr bwMode="auto">
              <a:xfrm>
                <a:off x="1611" y="937"/>
                <a:ext cx="33" cy="16"/>
              </a:xfrm>
              <a:custGeom>
                <a:avLst/>
                <a:gdLst>
                  <a:gd name="T0" fmla="*/ 0 w 25"/>
                  <a:gd name="T1" fmla="*/ 28 h 12"/>
                  <a:gd name="T2" fmla="*/ 58 w 25"/>
                  <a:gd name="T3" fmla="*/ 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4"/>
                      <a:pt x="20" y="0"/>
                      <a:pt x="25" y="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58">
                <a:extLst>
                  <a:ext uri="{FF2B5EF4-FFF2-40B4-BE49-F238E27FC236}">
                    <a16:creationId xmlns:a16="http://schemas.microsoft.com/office/drawing/2014/main" id="{8190DE07-2B9C-2E00-23F7-C85D5B658B64}"/>
                  </a:ext>
                </a:extLst>
              </p:cNvPr>
              <p:cNvSpPr/>
              <p:nvPr>
                <p:custDataLst>
                  <p:tags r:id="rId393"/>
                </p:custDataLst>
              </p:nvPr>
            </p:nvSpPr>
            <p:spPr bwMode="auto">
              <a:xfrm>
                <a:off x="1608" y="911"/>
                <a:ext cx="45" cy="17"/>
              </a:xfrm>
              <a:custGeom>
                <a:avLst/>
                <a:gdLst>
                  <a:gd name="T0" fmla="*/ 0 w 34"/>
                  <a:gd name="T1" fmla="*/ 29 h 13"/>
                  <a:gd name="T2" fmla="*/ 58 w 34"/>
                  <a:gd name="T3" fmla="*/ 17 h 13"/>
                  <a:gd name="T4" fmla="*/ 77 w 34"/>
                  <a:gd name="T5" fmla="*/ 21 h 13"/>
                  <a:gd name="T6" fmla="*/ 49 w 34"/>
                  <a:gd name="T7" fmla="*/ 1 h 13"/>
                  <a:gd name="T8" fmla="*/ 0 w 34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cubicBezTo>
                      <a:pt x="13" y="7"/>
                      <a:pt x="21" y="4"/>
                      <a:pt x="25" y="8"/>
                    </a:cubicBezTo>
                    <a:cubicBezTo>
                      <a:pt x="30" y="11"/>
                      <a:pt x="32" y="12"/>
                      <a:pt x="33" y="9"/>
                    </a:cubicBezTo>
                    <a:cubicBezTo>
                      <a:pt x="34" y="4"/>
                      <a:pt x="29" y="0"/>
                      <a:pt x="21" y="1"/>
                    </a:cubicBezTo>
                    <a:cubicBezTo>
                      <a:pt x="13" y="2"/>
                      <a:pt x="8" y="7"/>
                      <a:pt x="0" y="13"/>
                    </a:cubicBezTo>
                    <a:close/>
                  </a:path>
                </a:pathLst>
              </a:custGeom>
              <a:solidFill>
                <a:srgbClr val="B49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59">
                <a:extLst>
                  <a:ext uri="{FF2B5EF4-FFF2-40B4-BE49-F238E27FC236}">
                    <a16:creationId xmlns:a16="http://schemas.microsoft.com/office/drawing/2014/main" id="{087C679A-A506-2F64-EFFD-61B9CAF034F5}"/>
                  </a:ext>
                </a:extLst>
              </p:cNvPr>
              <p:cNvSpPr/>
              <p:nvPr>
                <p:custDataLst>
                  <p:tags r:id="rId394"/>
                </p:custDataLst>
              </p:nvPr>
            </p:nvSpPr>
            <p:spPr bwMode="auto">
              <a:xfrm>
                <a:off x="1631" y="945"/>
                <a:ext cx="10" cy="16"/>
              </a:xfrm>
              <a:custGeom>
                <a:avLst/>
                <a:gdLst>
                  <a:gd name="T0" fmla="*/ 5 w 8"/>
                  <a:gd name="T1" fmla="*/ 0 h 12"/>
                  <a:gd name="T2" fmla="*/ 8 w 8"/>
                  <a:gd name="T3" fmla="*/ 28 h 12"/>
                  <a:gd name="T4" fmla="*/ 14 w 8"/>
                  <a:gd name="T5" fmla="*/ 15 h 12"/>
                  <a:gd name="T6" fmla="*/ 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0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2"/>
                      <a:pt x="7" y="9"/>
                      <a:pt x="7" y="6"/>
                    </a:cubicBezTo>
                    <a:cubicBezTo>
                      <a:pt x="8" y="3"/>
                      <a:pt x="6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60">
                <a:extLst>
                  <a:ext uri="{FF2B5EF4-FFF2-40B4-BE49-F238E27FC236}">
                    <a16:creationId xmlns:a16="http://schemas.microsoft.com/office/drawing/2014/main" id="{05A2197B-10BA-A86B-9FD5-0C1716DB8B6A}"/>
                  </a:ext>
                </a:extLst>
              </p:cNvPr>
              <p:cNvSpPr/>
              <p:nvPr>
                <p:custDataLst>
                  <p:tags r:id="rId395"/>
                </p:custDataLst>
              </p:nvPr>
            </p:nvSpPr>
            <p:spPr bwMode="auto">
              <a:xfrm>
                <a:off x="1645" y="945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61">
                <a:extLst>
                  <a:ext uri="{FF2B5EF4-FFF2-40B4-BE49-F238E27FC236}">
                    <a16:creationId xmlns:a16="http://schemas.microsoft.com/office/drawing/2014/main" id="{CE06E81A-6302-D329-5E21-D8B34DA52259}"/>
                  </a:ext>
                </a:extLst>
              </p:cNvPr>
              <p:cNvSpPr/>
              <p:nvPr>
                <p:custDataLst>
                  <p:tags r:id="rId396"/>
                </p:custDataLst>
              </p:nvPr>
            </p:nvSpPr>
            <p:spPr bwMode="auto">
              <a:xfrm>
                <a:off x="1645" y="1012"/>
                <a:ext cx="34" cy="25"/>
              </a:xfrm>
              <a:custGeom>
                <a:avLst/>
                <a:gdLst>
                  <a:gd name="T0" fmla="*/ 26 w 25"/>
                  <a:gd name="T1" fmla="*/ 0 h 19"/>
                  <a:gd name="T2" fmla="*/ 10 w 25"/>
                  <a:gd name="T3" fmla="*/ 29 h 19"/>
                  <a:gd name="T4" fmla="*/ 37 w 25"/>
                  <a:gd name="T5" fmla="*/ 37 h 19"/>
                  <a:gd name="T6" fmla="*/ 63 w 25"/>
                  <a:gd name="T7" fmla="*/ 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10" y="0"/>
                    </a:moveTo>
                    <a:cubicBezTo>
                      <a:pt x="4" y="1"/>
                      <a:pt x="0" y="7"/>
                      <a:pt x="4" y="13"/>
                    </a:cubicBezTo>
                    <a:cubicBezTo>
                      <a:pt x="7" y="19"/>
                      <a:pt x="11" y="18"/>
                      <a:pt x="15" y="16"/>
                    </a:cubicBezTo>
                    <a:cubicBezTo>
                      <a:pt x="18" y="15"/>
                      <a:pt x="22" y="9"/>
                      <a:pt x="25" y="13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62">
                <a:extLst>
                  <a:ext uri="{FF2B5EF4-FFF2-40B4-BE49-F238E27FC236}">
                    <a16:creationId xmlns:a16="http://schemas.microsoft.com/office/drawing/2014/main" id="{A5D1E7F6-6D54-5DD8-AB9D-1D12B3F3D58E}"/>
                  </a:ext>
                </a:extLst>
              </p:cNvPr>
              <p:cNvSpPr/>
              <p:nvPr>
                <p:custDataLst>
                  <p:tags r:id="rId397"/>
                </p:custDataLst>
              </p:nvPr>
            </p:nvSpPr>
            <p:spPr bwMode="auto">
              <a:xfrm>
                <a:off x="812" y="719"/>
                <a:ext cx="1293" cy="3337"/>
              </a:xfrm>
              <a:custGeom>
                <a:avLst/>
                <a:gdLst>
                  <a:gd name="T0" fmla="*/ 1365 w 968"/>
                  <a:gd name="T1" fmla="*/ 795 h 2503"/>
                  <a:gd name="T2" fmla="*/ 1540 w 968"/>
                  <a:gd name="T3" fmla="*/ 655 h 2503"/>
                  <a:gd name="T4" fmla="*/ 1535 w 968"/>
                  <a:gd name="T5" fmla="*/ 567 h 2503"/>
                  <a:gd name="T6" fmla="*/ 1511 w 968"/>
                  <a:gd name="T7" fmla="*/ 391 h 2503"/>
                  <a:gd name="T8" fmla="*/ 1492 w 968"/>
                  <a:gd name="T9" fmla="*/ 215 h 2503"/>
                  <a:gd name="T10" fmla="*/ 1412 w 968"/>
                  <a:gd name="T11" fmla="*/ 79 h 2503"/>
                  <a:gd name="T12" fmla="*/ 1280 w 968"/>
                  <a:gd name="T13" fmla="*/ 27 h 2503"/>
                  <a:gd name="T14" fmla="*/ 1157 w 968"/>
                  <a:gd name="T15" fmla="*/ 1 h 2503"/>
                  <a:gd name="T16" fmla="*/ 817 w 968"/>
                  <a:gd name="T17" fmla="*/ 399 h 2503"/>
                  <a:gd name="T18" fmla="*/ 908 w 968"/>
                  <a:gd name="T19" fmla="*/ 620 h 2503"/>
                  <a:gd name="T20" fmla="*/ 851 w 968"/>
                  <a:gd name="T21" fmla="*/ 919 h 2503"/>
                  <a:gd name="T22" fmla="*/ 346 w 968"/>
                  <a:gd name="T23" fmla="*/ 1563 h 2503"/>
                  <a:gd name="T24" fmla="*/ 219 w 968"/>
                  <a:gd name="T25" fmla="*/ 2774 h 2503"/>
                  <a:gd name="T26" fmla="*/ 43 w 968"/>
                  <a:gd name="T27" fmla="*/ 3200 h 2503"/>
                  <a:gd name="T28" fmla="*/ 143 w 968"/>
                  <a:gd name="T29" fmla="*/ 3192 h 2503"/>
                  <a:gd name="T30" fmla="*/ 250 w 968"/>
                  <a:gd name="T31" fmla="*/ 3498 h 2503"/>
                  <a:gd name="T32" fmla="*/ 357 w 968"/>
                  <a:gd name="T33" fmla="*/ 3448 h 2503"/>
                  <a:gd name="T34" fmla="*/ 446 w 968"/>
                  <a:gd name="T35" fmla="*/ 3192 h 2503"/>
                  <a:gd name="T36" fmla="*/ 554 w 968"/>
                  <a:gd name="T37" fmla="*/ 2437 h 2503"/>
                  <a:gd name="T38" fmla="*/ 608 w 968"/>
                  <a:gd name="T39" fmla="*/ 1786 h 2503"/>
                  <a:gd name="T40" fmla="*/ 676 w 968"/>
                  <a:gd name="T41" fmla="*/ 2525 h 2503"/>
                  <a:gd name="T42" fmla="*/ 708 w 968"/>
                  <a:gd name="T43" fmla="*/ 4252 h 2503"/>
                  <a:gd name="T44" fmla="*/ 871 w 968"/>
                  <a:gd name="T45" fmla="*/ 5493 h 2503"/>
                  <a:gd name="T46" fmla="*/ 711 w 968"/>
                  <a:gd name="T47" fmla="*/ 5794 h 2503"/>
                  <a:gd name="T48" fmla="*/ 708 w 968"/>
                  <a:gd name="T49" fmla="*/ 5867 h 2503"/>
                  <a:gd name="T50" fmla="*/ 828 w 968"/>
                  <a:gd name="T51" fmla="*/ 5905 h 2503"/>
                  <a:gd name="T52" fmla="*/ 1074 w 968"/>
                  <a:gd name="T53" fmla="*/ 5831 h 2503"/>
                  <a:gd name="T54" fmla="*/ 1057 w 968"/>
                  <a:gd name="T55" fmla="*/ 5403 h 2503"/>
                  <a:gd name="T56" fmla="*/ 1051 w 968"/>
                  <a:gd name="T57" fmla="*/ 4246 h 2503"/>
                  <a:gd name="T58" fmla="*/ 1185 w 968"/>
                  <a:gd name="T59" fmla="*/ 3718 h 2503"/>
                  <a:gd name="T60" fmla="*/ 1234 w 968"/>
                  <a:gd name="T61" fmla="*/ 5087 h 2503"/>
                  <a:gd name="T62" fmla="*/ 1228 w 968"/>
                  <a:gd name="T63" fmla="*/ 5762 h 2503"/>
                  <a:gd name="T64" fmla="*/ 1399 w 968"/>
                  <a:gd name="T65" fmla="*/ 5901 h 2503"/>
                  <a:gd name="T66" fmla="*/ 1556 w 968"/>
                  <a:gd name="T67" fmla="*/ 5882 h 2503"/>
                  <a:gd name="T68" fmla="*/ 1606 w 968"/>
                  <a:gd name="T69" fmla="*/ 5847 h 2503"/>
                  <a:gd name="T70" fmla="*/ 1429 w 968"/>
                  <a:gd name="T71" fmla="*/ 5575 h 2503"/>
                  <a:gd name="T72" fmla="*/ 1563 w 968"/>
                  <a:gd name="T73" fmla="*/ 4418 h 2503"/>
                  <a:gd name="T74" fmla="*/ 1695 w 968"/>
                  <a:gd name="T75" fmla="*/ 3036 h 2503"/>
                  <a:gd name="T76" fmla="*/ 1684 w 968"/>
                  <a:gd name="T77" fmla="*/ 1946 h 2503"/>
                  <a:gd name="T78" fmla="*/ 1710 w 968"/>
                  <a:gd name="T79" fmla="*/ 1905 h 2503"/>
                  <a:gd name="T80" fmla="*/ 1903 w 968"/>
                  <a:gd name="T81" fmla="*/ 2898 h 2503"/>
                  <a:gd name="T82" fmla="*/ 1902 w 968"/>
                  <a:gd name="T83" fmla="*/ 3377 h 2503"/>
                  <a:gd name="T84" fmla="*/ 2002 w 968"/>
                  <a:gd name="T85" fmla="*/ 3485 h 2503"/>
                  <a:gd name="T86" fmla="*/ 2125 w 968"/>
                  <a:gd name="T87" fmla="*/ 3370 h 2503"/>
                  <a:gd name="T88" fmla="*/ 2271 w 968"/>
                  <a:gd name="T89" fmla="*/ 3320 h 2503"/>
                  <a:gd name="T90" fmla="*/ 2110 w 968"/>
                  <a:gd name="T91" fmla="*/ 2945 h 2503"/>
                  <a:gd name="T92" fmla="*/ 2029 w 968"/>
                  <a:gd name="T93" fmla="*/ 2140 h 2503"/>
                  <a:gd name="T94" fmla="*/ 1770 w 968"/>
                  <a:gd name="T95" fmla="*/ 1045 h 25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66" h="2503">
                    <a:moveTo>
                      <a:pt x="554" y="385"/>
                    </a:moveTo>
                    <a:cubicBezTo>
                      <a:pt x="554" y="385"/>
                      <a:pt x="551" y="368"/>
                      <a:pt x="559" y="361"/>
                    </a:cubicBezTo>
                    <a:cubicBezTo>
                      <a:pt x="565" y="356"/>
                      <a:pt x="568" y="345"/>
                      <a:pt x="568" y="345"/>
                    </a:cubicBezTo>
                    <a:cubicBezTo>
                      <a:pt x="568" y="345"/>
                      <a:pt x="569" y="341"/>
                      <a:pt x="573" y="335"/>
                    </a:cubicBezTo>
                    <a:cubicBezTo>
                      <a:pt x="579" y="327"/>
                      <a:pt x="599" y="332"/>
                      <a:pt x="620" y="327"/>
                    </a:cubicBezTo>
                    <a:cubicBezTo>
                      <a:pt x="641" y="322"/>
                      <a:pt x="637" y="303"/>
                      <a:pt x="637" y="296"/>
                    </a:cubicBezTo>
                    <a:cubicBezTo>
                      <a:pt x="637" y="290"/>
                      <a:pt x="638" y="286"/>
                      <a:pt x="644" y="281"/>
                    </a:cubicBezTo>
                    <a:cubicBezTo>
                      <a:pt x="644" y="280"/>
                      <a:pt x="646" y="279"/>
                      <a:pt x="646" y="276"/>
                    </a:cubicBezTo>
                    <a:cubicBezTo>
                      <a:pt x="646" y="272"/>
                      <a:pt x="645" y="270"/>
                      <a:pt x="643" y="268"/>
                    </a:cubicBezTo>
                    <a:cubicBezTo>
                      <a:pt x="646" y="266"/>
                      <a:pt x="647" y="263"/>
                      <a:pt x="645" y="259"/>
                    </a:cubicBezTo>
                    <a:cubicBezTo>
                      <a:pt x="644" y="258"/>
                      <a:pt x="642" y="255"/>
                      <a:pt x="642" y="252"/>
                    </a:cubicBezTo>
                    <a:cubicBezTo>
                      <a:pt x="641" y="248"/>
                      <a:pt x="640" y="241"/>
                      <a:pt x="644" y="239"/>
                    </a:cubicBezTo>
                    <a:cubicBezTo>
                      <a:pt x="650" y="236"/>
                      <a:pt x="652" y="238"/>
                      <a:pt x="658" y="234"/>
                    </a:cubicBezTo>
                    <a:cubicBezTo>
                      <a:pt x="669" y="225"/>
                      <a:pt x="663" y="215"/>
                      <a:pt x="657" y="207"/>
                    </a:cubicBezTo>
                    <a:cubicBezTo>
                      <a:pt x="651" y="198"/>
                      <a:pt x="653" y="203"/>
                      <a:pt x="645" y="188"/>
                    </a:cubicBezTo>
                    <a:cubicBezTo>
                      <a:pt x="641" y="181"/>
                      <a:pt x="636" y="177"/>
                      <a:pt x="634" y="165"/>
                    </a:cubicBezTo>
                    <a:cubicBezTo>
                      <a:pt x="634" y="162"/>
                      <a:pt x="635" y="157"/>
                      <a:pt x="636" y="151"/>
                    </a:cubicBezTo>
                    <a:cubicBezTo>
                      <a:pt x="636" y="141"/>
                      <a:pt x="635" y="131"/>
                      <a:pt x="632" y="122"/>
                    </a:cubicBezTo>
                    <a:cubicBezTo>
                      <a:pt x="630" y="114"/>
                      <a:pt x="628" y="101"/>
                      <a:pt x="625" y="91"/>
                    </a:cubicBezTo>
                    <a:cubicBezTo>
                      <a:pt x="626" y="91"/>
                      <a:pt x="626" y="91"/>
                      <a:pt x="626" y="91"/>
                    </a:cubicBezTo>
                    <a:cubicBezTo>
                      <a:pt x="631" y="86"/>
                      <a:pt x="628" y="76"/>
                      <a:pt x="636" y="74"/>
                    </a:cubicBezTo>
                    <a:cubicBezTo>
                      <a:pt x="628" y="72"/>
                      <a:pt x="620" y="62"/>
                      <a:pt x="616" y="55"/>
                    </a:cubicBezTo>
                    <a:cubicBezTo>
                      <a:pt x="613" y="51"/>
                      <a:pt x="612" y="45"/>
                      <a:pt x="608" y="42"/>
                    </a:cubicBezTo>
                    <a:cubicBezTo>
                      <a:pt x="604" y="38"/>
                      <a:pt x="596" y="37"/>
                      <a:pt x="592" y="33"/>
                    </a:cubicBezTo>
                    <a:cubicBezTo>
                      <a:pt x="587" y="30"/>
                      <a:pt x="582" y="28"/>
                      <a:pt x="577" y="26"/>
                    </a:cubicBezTo>
                    <a:cubicBezTo>
                      <a:pt x="571" y="24"/>
                      <a:pt x="565" y="23"/>
                      <a:pt x="560" y="20"/>
                    </a:cubicBezTo>
                    <a:cubicBezTo>
                      <a:pt x="556" y="18"/>
                      <a:pt x="553" y="14"/>
                      <a:pt x="549" y="13"/>
                    </a:cubicBezTo>
                    <a:cubicBezTo>
                      <a:pt x="545" y="12"/>
                      <a:pt x="541" y="12"/>
                      <a:pt x="537" y="11"/>
                    </a:cubicBezTo>
                    <a:cubicBezTo>
                      <a:pt x="534" y="10"/>
                      <a:pt x="531" y="7"/>
                      <a:pt x="528" y="6"/>
                    </a:cubicBezTo>
                    <a:cubicBezTo>
                      <a:pt x="521" y="4"/>
                      <a:pt x="513" y="7"/>
                      <a:pt x="506" y="5"/>
                    </a:cubicBezTo>
                    <a:cubicBezTo>
                      <a:pt x="506" y="5"/>
                      <a:pt x="506" y="5"/>
                      <a:pt x="506" y="5"/>
                    </a:cubicBezTo>
                    <a:cubicBezTo>
                      <a:pt x="498" y="3"/>
                      <a:pt x="491" y="2"/>
                      <a:pt x="485" y="1"/>
                    </a:cubicBezTo>
                    <a:cubicBezTo>
                      <a:pt x="469" y="0"/>
                      <a:pt x="413" y="13"/>
                      <a:pt x="380" y="50"/>
                    </a:cubicBezTo>
                    <a:cubicBezTo>
                      <a:pt x="363" y="68"/>
                      <a:pt x="352" y="100"/>
                      <a:pt x="346" y="125"/>
                    </a:cubicBezTo>
                    <a:cubicBezTo>
                      <a:pt x="341" y="138"/>
                      <a:pt x="341" y="152"/>
                      <a:pt x="337" y="166"/>
                    </a:cubicBezTo>
                    <a:cubicBezTo>
                      <a:pt x="339" y="166"/>
                      <a:pt x="341" y="168"/>
                      <a:pt x="343" y="168"/>
                    </a:cubicBezTo>
                    <a:cubicBezTo>
                      <a:pt x="338" y="175"/>
                      <a:pt x="337" y="184"/>
                      <a:pt x="335" y="192"/>
                    </a:cubicBezTo>
                    <a:cubicBezTo>
                      <a:pt x="350" y="193"/>
                      <a:pt x="340" y="219"/>
                      <a:pt x="341" y="227"/>
                    </a:cubicBezTo>
                    <a:cubicBezTo>
                      <a:pt x="355" y="219"/>
                      <a:pt x="357" y="249"/>
                      <a:pt x="365" y="255"/>
                    </a:cubicBezTo>
                    <a:cubicBezTo>
                      <a:pt x="368" y="258"/>
                      <a:pt x="376" y="258"/>
                      <a:pt x="381" y="262"/>
                    </a:cubicBezTo>
                    <a:cubicBezTo>
                      <a:pt x="388" y="268"/>
                      <a:pt x="389" y="270"/>
                      <a:pt x="391" y="279"/>
                    </a:cubicBezTo>
                    <a:cubicBezTo>
                      <a:pt x="398" y="270"/>
                      <a:pt x="405" y="278"/>
                      <a:pt x="412" y="281"/>
                    </a:cubicBezTo>
                    <a:cubicBezTo>
                      <a:pt x="412" y="282"/>
                      <a:pt x="412" y="282"/>
                      <a:pt x="412" y="282"/>
                    </a:cubicBezTo>
                    <a:cubicBezTo>
                      <a:pt x="413" y="300"/>
                      <a:pt x="399" y="380"/>
                      <a:pt x="357" y="388"/>
                    </a:cubicBezTo>
                    <a:cubicBezTo>
                      <a:pt x="340" y="390"/>
                      <a:pt x="288" y="417"/>
                      <a:pt x="280" y="424"/>
                    </a:cubicBezTo>
                    <a:cubicBezTo>
                      <a:pt x="268" y="435"/>
                      <a:pt x="242" y="437"/>
                      <a:pt x="225" y="441"/>
                    </a:cubicBezTo>
                    <a:cubicBezTo>
                      <a:pt x="208" y="445"/>
                      <a:pt x="173" y="464"/>
                      <a:pt x="156" y="539"/>
                    </a:cubicBezTo>
                    <a:cubicBezTo>
                      <a:pt x="148" y="574"/>
                      <a:pt x="139" y="618"/>
                      <a:pt x="145" y="659"/>
                    </a:cubicBezTo>
                    <a:cubicBezTo>
                      <a:pt x="147" y="687"/>
                      <a:pt x="126" y="740"/>
                      <a:pt x="124" y="832"/>
                    </a:cubicBezTo>
                    <a:cubicBezTo>
                      <a:pt x="125" y="865"/>
                      <a:pt x="121" y="888"/>
                      <a:pt x="117" y="903"/>
                    </a:cubicBezTo>
                    <a:cubicBezTo>
                      <a:pt x="98" y="950"/>
                      <a:pt x="98" y="1078"/>
                      <a:pt x="97" y="1110"/>
                    </a:cubicBezTo>
                    <a:cubicBezTo>
                      <a:pt x="96" y="1129"/>
                      <a:pt x="96" y="1157"/>
                      <a:pt x="92" y="1171"/>
                    </a:cubicBezTo>
                    <a:cubicBezTo>
                      <a:pt x="89" y="1185"/>
                      <a:pt x="91" y="1198"/>
                      <a:pt x="88" y="1210"/>
                    </a:cubicBezTo>
                    <a:cubicBezTo>
                      <a:pt x="84" y="1222"/>
                      <a:pt x="86" y="1239"/>
                      <a:pt x="83" y="1243"/>
                    </a:cubicBezTo>
                    <a:cubicBezTo>
                      <a:pt x="76" y="1251"/>
                      <a:pt x="46" y="1294"/>
                      <a:pt x="38" y="1304"/>
                    </a:cubicBezTo>
                    <a:cubicBezTo>
                      <a:pt x="31" y="1314"/>
                      <a:pt x="22" y="1344"/>
                      <a:pt x="18" y="1350"/>
                    </a:cubicBezTo>
                    <a:cubicBezTo>
                      <a:pt x="14" y="1355"/>
                      <a:pt x="13" y="1369"/>
                      <a:pt x="8" y="1380"/>
                    </a:cubicBezTo>
                    <a:cubicBezTo>
                      <a:pt x="4" y="1392"/>
                      <a:pt x="0" y="1402"/>
                      <a:pt x="15" y="1401"/>
                    </a:cubicBezTo>
                    <a:cubicBezTo>
                      <a:pt x="27" y="1401"/>
                      <a:pt x="40" y="1380"/>
                      <a:pt x="42" y="1366"/>
                    </a:cubicBezTo>
                    <a:cubicBezTo>
                      <a:pt x="46" y="1365"/>
                      <a:pt x="53" y="1356"/>
                      <a:pt x="60" y="1347"/>
                    </a:cubicBezTo>
                    <a:cubicBezTo>
                      <a:pt x="58" y="1354"/>
                      <a:pt x="64" y="1362"/>
                      <a:pt x="70" y="1385"/>
                    </a:cubicBezTo>
                    <a:cubicBezTo>
                      <a:pt x="70" y="1393"/>
                      <a:pt x="77" y="1413"/>
                      <a:pt x="76" y="1422"/>
                    </a:cubicBezTo>
                    <a:cubicBezTo>
                      <a:pt x="75" y="1431"/>
                      <a:pt x="81" y="1455"/>
                      <a:pt x="84" y="1467"/>
                    </a:cubicBezTo>
                    <a:cubicBezTo>
                      <a:pt x="87" y="1480"/>
                      <a:pt x="98" y="1480"/>
                      <a:pt x="105" y="1476"/>
                    </a:cubicBezTo>
                    <a:cubicBezTo>
                      <a:pt x="105" y="1476"/>
                      <a:pt x="105" y="1487"/>
                      <a:pt x="116" y="1489"/>
                    </a:cubicBezTo>
                    <a:cubicBezTo>
                      <a:pt x="126" y="1490"/>
                      <a:pt x="128" y="1471"/>
                      <a:pt x="128" y="1471"/>
                    </a:cubicBezTo>
                    <a:cubicBezTo>
                      <a:pt x="128" y="1471"/>
                      <a:pt x="128" y="1479"/>
                      <a:pt x="136" y="1479"/>
                    </a:cubicBezTo>
                    <a:cubicBezTo>
                      <a:pt x="148" y="1480"/>
                      <a:pt x="150" y="1455"/>
                      <a:pt x="150" y="1455"/>
                    </a:cubicBezTo>
                    <a:cubicBezTo>
                      <a:pt x="150" y="1458"/>
                      <a:pt x="151" y="1460"/>
                      <a:pt x="157" y="1460"/>
                    </a:cubicBezTo>
                    <a:cubicBezTo>
                      <a:pt x="163" y="1460"/>
                      <a:pt x="168" y="1435"/>
                      <a:pt x="170" y="1425"/>
                    </a:cubicBezTo>
                    <a:cubicBezTo>
                      <a:pt x="173" y="1415"/>
                      <a:pt x="177" y="1406"/>
                      <a:pt x="178" y="1397"/>
                    </a:cubicBezTo>
                    <a:cubicBezTo>
                      <a:pt x="179" y="1389"/>
                      <a:pt x="180" y="1385"/>
                      <a:pt x="187" y="1347"/>
                    </a:cubicBezTo>
                    <a:cubicBezTo>
                      <a:pt x="194" y="1310"/>
                      <a:pt x="172" y="1270"/>
                      <a:pt x="175" y="1258"/>
                    </a:cubicBezTo>
                    <a:cubicBezTo>
                      <a:pt x="178" y="1245"/>
                      <a:pt x="167" y="1226"/>
                      <a:pt x="168" y="1223"/>
                    </a:cubicBezTo>
                    <a:cubicBezTo>
                      <a:pt x="170" y="1219"/>
                      <a:pt x="174" y="1205"/>
                      <a:pt x="176" y="1191"/>
                    </a:cubicBezTo>
                    <a:cubicBezTo>
                      <a:pt x="178" y="1177"/>
                      <a:pt x="228" y="1055"/>
                      <a:pt x="233" y="1028"/>
                    </a:cubicBezTo>
                    <a:cubicBezTo>
                      <a:pt x="243" y="975"/>
                      <a:pt x="242" y="952"/>
                      <a:pt x="237" y="916"/>
                    </a:cubicBezTo>
                    <a:cubicBezTo>
                      <a:pt x="238" y="889"/>
                      <a:pt x="249" y="817"/>
                      <a:pt x="250" y="804"/>
                    </a:cubicBezTo>
                    <a:cubicBezTo>
                      <a:pt x="252" y="802"/>
                      <a:pt x="252" y="788"/>
                      <a:pt x="253" y="779"/>
                    </a:cubicBezTo>
                    <a:cubicBezTo>
                      <a:pt x="254" y="774"/>
                      <a:pt x="255" y="765"/>
                      <a:pt x="255" y="754"/>
                    </a:cubicBezTo>
                    <a:cubicBezTo>
                      <a:pt x="255" y="755"/>
                      <a:pt x="255" y="755"/>
                      <a:pt x="255" y="755"/>
                    </a:cubicBezTo>
                    <a:cubicBezTo>
                      <a:pt x="256" y="768"/>
                      <a:pt x="259" y="788"/>
                      <a:pt x="261" y="821"/>
                    </a:cubicBezTo>
                    <a:cubicBezTo>
                      <a:pt x="260" y="848"/>
                      <a:pt x="273" y="897"/>
                      <a:pt x="275" y="923"/>
                    </a:cubicBezTo>
                    <a:cubicBezTo>
                      <a:pt x="271" y="931"/>
                      <a:pt x="284" y="1066"/>
                      <a:pt x="284" y="1066"/>
                    </a:cubicBezTo>
                    <a:cubicBezTo>
                      <a:pt x="279" y="1074"/>
                      <a:pt x="256" y="1177"/>
                      <a:pt x="255" y="1209"/>
                    </a:cubicBezTo>
                    <a:cubicBezTo>
                      <a:pt x="253" y="1224"/>
                      <a:pt x="259" y="1246"/>
                      <a:pt x="257" y="1281"/>
                    </a:cubicBezTo>
                    <a:cubicBezTo>
                      <a:pt x="255" y="1324"/>
                      <a:pt x="217" y="1496"/>
                      <a:pt x="288" y="1714"/>
                    </a:cubicBezTo>
                    <a:cubicBezTo>
                      <a:pt x="292" y="1727"/>
                      <a:pt x="292" y="1770"/>
                      <a:pt x="297" y="1794"/>
                    </a:cubicBezTo>
                    <a:cubicBezTo>
                      <a:pt x="298" y="1800"/>
                      <a:pt x="310" y="1827"/>
                      <a:pt x="311" y="1865"/>
                    </a:cubicBezTo>
                    <a:cubicBezTo>
                      <a:pt x="312" y="1925"/>
                      <a:pt x="305" y="2004"/>
                      <a:pt x="307" y="2047"/>
                    </a:cubicBezTo>
                    <a:cubicBezTo>
                      <a:pt x="310" y="2117"/>
                      <a:pt x="340" y="2182"/>
                      <a:pt x="351" y="2227"/>
                    </a:cubicBezTo>
                    <a:cubicBezTo>
                      <a:pt x="362" y="2273"/>
                      <a:pt x="367" y="2309"/>
                      <a:pt x="365" y="2318"/>
                    </a:cubicBezTo>
                    <a:cubicBezTo>
                      <a:pt x="363" y="2326"/>
                      <a:pt x="361" y="2341"/>
                      <a:pt x="367" y="2353"/>
                    </a:cubicBezTo>
                    <a:cubicBezTo>
                      <a:pt x="368" y="2355"/>
                      <a:pt x="347" y="2400"/>
                      <a:pt x="336" y="2408"/>
                    </a:cubicBezTo>
                    <a:cubicBezTo>
                      <a:pt x="325" y="2416"/>
                      <a:pt x="322" y="2423"/>
                      <a:pt x="314" y="2427"/>
                    </a:cubicBezTo>
                    <a:cubicBezTo>
                      <a:pt x="306" y="2432"/>
                      <a:pt x="302" y="2436"/>
                      <a:pt x="298" y="2445"/>
                    </a:cubicBezTo>
                    <a:cubicBezTo>
                      <a:pt x="296" y="2453"/>
                      <a:pt x="287" y="2462"/>
                      <a:pt x="293" y="2468"/>
                    </a:cubicBezTo>
                    <a:cubicBezTo>
                      <a:pt x="294" y="2468"/>
                      <a:pt x="295" y="2469"/>
                      <a:pt x="296" y="2470"/>
                    </a:cubicBezTo>
                    <a:cubicBezTo>
                      <a:pt x="297" y="2469"/>
                      <a:pt x="297" y="2469"/>
                      <a:pt x="297" y="2469"/>
                    </a:cubicBezTo>
                    <a:cubicBezTo>
                      <a:pt x="296" y="2472"/>
                      <a:pt x="296" y="2474"/>
                      <a:pt x="297" y="2476"/>
                    </a:cubicBezTo>
                    <a:cubicBezTo>
                      <a:pt x="301" y="2482"/>
                      <a:pt x="307" y="2483"/>
                      <a:pt x="315" y="2482"/>
                    </a:cubicBezTo>
                    <a:cubicBezTo>
                      <a:pt x="315" y="2481"/>
                      <a:pt x="315" y="2481"/>
                      <a:pt x="315" y="2481"/>
                    </a:cubicBezTo>
                    <a:cubicBezTo>
                      <a:pt x="316" y="2483"/>
                      <a:pt x="316" y="2486"/>
                      <a:pt x="318" y="2488"/>
                    </a:cubicBezTo>
                    <a:cubicBezTo>
                      <a:pt x="323" y="2495"/>
                      <a:pt x="340" y="2499"/>
                      <a:pt x="347" y="2492"/>
                    </a:cubicBezTo>
                    <a:cubicBezTo>
                      <a:pt x="356" y="2497"/>
                      <a:pt x="374" y="2498"/>
                      <a:pt x="380" y="2490"/>
                    </a:cubicBezTo>
                    <a:cubicBezTo>
                      <a:pt x="385" y="2503"/>
                      <a:pt x="405" y="2501"/>
                      <a:pt x="417" y="2499"/>
                    </a:cubicBezTo>
                    <a:cubicBezTo>
                      <a:pt x="429" y="2496"/>
                      <a:pt x="435" y="2489"/>
                      <a:pt x="442" y="2484"/>
                    </a:cubicBezTo>
                    <a:cubicBezTo>
                      <a:pt x="448" y="2478"/>
                      <a:pt x="453" y="2473"/>
                      <a:pt x="451" y="2461"/>
                    </a:cubicBezTo>
                    <a:cubicBezTo>
                      <a:pt x="449" y="2448"/>
                      <a:pt x="451" y="2448"/>
                      <a:pt x="453" y="2432"/>
                    </a:cubicBezTo>
                    <a:cubicBezTo>
                      <a:pt x="453" y="2423"/>
                      <a:pt x="462" y="2420"/>
                      <a:pt x="463" y="2405"/>
                    </a:cubicBezTo>
                    <a:cubicBezTo>
                      <a:pt x="464" y="2393"/>
                      <a:pt x="454" y="2342"/>
                      <a:pt x="455" y="2335"/>
                    </a:cubicBezTo>
                    <a:cubicBezTo>
                      <a:pt x="457" y="2319"/>
                      <a:pt x="446" y="2306"/>
                      <a:pt x="443" y="2280"/>
                    </a:cubicBezTo>
                    <a:cubicBezTo>
                      <a:pt x="439" y="2254"/>
                      <a:pt x="449" y="2164"/>
                      <a:pt x="449" y="2147"/>
                    </a:cubicBezTo>
                    <a:cubicBezTo>
                      <a:pt x="449" y="2117"/>
                      <a:pt x="466" y="2066"/>
                      <a:pt x="461" y="2002"/>
                    </a:cubicBezTo>
                    <a:cubicBezTo>
                      <a:pt x="459" y="1966"/>
                      <a:pt x="441" y="1855"/>
                      <a:pt x="441" y="1829"/>
                    </a:cubicBezTo>
                    <a:cubicBezTo>
                      <a:pt x="441" y="1825"/>
                      <a:pt x="440" y="1797"/>
                      <a:pt x="441" y="1792"/>
                    </a:cubicBezTo>
                    <a:cubicBezTo>
                      <a:pt x="447" y="1776"/>
                      <a:pt x="470" y="1572"/>
                      <a:pt x="470" y="1569"/>
                    </a:cubicBezTo>
                    <a:cubicBezTo>
                      <a:pt x="473" y="1545"/>
                      <a:pt x="483" y="1385"/>
                      <a:pt x="483" y="1385"/>
                    </a:cubicBezTo>
                    <a:cubicBezTo>
                      <a:pt x="484" y="1385"/>
                      <a:pt x="484" y="1385"/>
                      <a:pt x="484" y="1385"/>
                    </a:cubicBezTo>
                    <a:cubicBezTo>
                      <a:pt x="484" y="1385"/>
                      <a:pt x="495" y="1545"/>
                      <a:pt x="497" y="1569"/>
                    </a:cubicBezTo>
                    <a:cubicBezTo>
                      <a:pt x="497" y="1572"/>
                      <a:pt x="521" y="1776"/>
                      <a:pt x="526" y="1792"/>
                    </a:cubicBezTo>
                    <a:cubicBezTo>
                      <a:pt x="528" y="1797"/>
                      <a:pt x="527" y="1825"/>
                      <a:pt x="527" y="1829"/>
                    </a:cubicBezTo>
                    <a:cubicBezTo>
                      <a:pt x="527" y="1855"/>
                      <a:pt x="509" y="1966"/>
                      <a:pt x="506" y="2002"/>
                    </a:cubicBezTo>
                    <a:cubicBezTo>
                      <a:pt x="502" y="2066"/>
                      <a:pt x="518" y="2117"/>
                      <a:pt x="518" y="2147"/>
                    </a:cubicBezTo>
                    <a:cubicBezTo>
                      <a:pt x="518" y="2164"/>
                      <a:pt x="528" y="2254"/>
                      <a:pt x="525" y="2280"/>
                    </a:cubicBezTo>
                    <a:cubicBezTo>
                      <a:pt x="521" y="2306"/>
                      <a:pt x="510" y="2319"/>
                      <a:pt x="512" y="2335"/>
                    </a:cubicBezTo>
                    <a:cubicBezTo>
                      <a:pt x="513" y="2342"/>
                      <a:pt x="504" y="2393"/>
                      <a:pt x="505" y="2405"/>
                    </a:cubicBezTo>
                    <a:cubicBezTo>
                      <a:pt x="506" y="2420"/>
                      <a:pt x="514" y="2423"/>
                      <a:pt x="515" y="2432"/>
                    </a:cubicBezTo>
                    <a:cubicBezTo>
                      <a:pt x="516" y="2448"/>
                      <a:pt x="518" y="2448"/>
                      <a:pt x="516" y="2461"/>
                    </a:cubicBezTo>
                    <a:cubicBezTo>
                      <a:pt x="514" y="2473"/>
                      <a:pt x="519" y="2478"/>
                      <a:pt x="526" y="2484"/>
                    </a:cubicBezTo>
                    <a:cubicBezTo>
                      <a:pt x="533" y="2489"/>
                      <a:pt x="538" y="2496"/>
                      <a:pt x="550" y="2499"/>
                    </a:cubicBezTo>
                    <a:cubicBezTo>
                      <a:pt x="562" y="2501"/>
                      <a:pt x="582" y="2503"/>
                      <a:pt x="587" y="2490"/>
                    </a:cubicBezTo>
                    <a:cubicBezTo>
                      <a:pt x="594" y="2498"/>
                      <a:pt x="611" y="2497"/>
                      <a:pt x="620" y="2492"/>
                    </a:cubicBezTo>
                    <a:cubicBezTo>
                      <a:pt x="627" y="2499"/>
                      <a:pt x="644" y="2495"/>
                      <a:pt x="649" y="2488"/>
                    </a:cubicBezTo>
                    <a:cubicBezTo>
                      <a:pt x="651" y="2486"/>
                      <a:pt x="651" y="2484"/>
                      <a:pt x="652" y="2481"/>
                    </a:cubicBezTo>
                    <a:cubicBezTo>
                      <a:pt x="653" y="2482"/>
                      <a:pt x="653" y="2482"/>
                      <a:pt x="653" y="2482"/>
                    </a:cubicBezTo>
                    <a:cubicBezTo>
                      <a:pt x="660" y="2483"/>
                      <a:pt x="669" y="2481"/>
                      <a:pt x="670" y="2476"/>
                    </a:cubicBezTo>
                    <a:cubicBezTo>
                      <a:pt x="671" y="2474"/>
                      <a:pt x="671" y="2472"/>
                      <a:pt x="671" y="2469"/>
                    </a:cubicBezTo>
                    <a:cubicBezTo>
                      <a:pt x="671" y="2470"/>
                      <a:pt x="671" y="2470"/>
                      <a:pt x="671" y="2470"/>
                    </a:cubicBezTo>
                    <a:cubicBezTo>
                      <a:pt x="672" y="2469"/>
                      <a:pt x="673" y="2468"/>
                      <a:pt x="674" y="2468"/>
                    </a:cubicBezTo>
                    <a:cubicBezTo>
                      <a:pt x="680" y="2462"/>
                      <a:pt x="671" y="2453"/>
                      <a:pt x="669" y="2445"/>
                    </a:cubicBezTo>
                    <a:cubicBezTo>
                      <a:pt x="666" y="2436"/>
                      <a:pt x="661" y="2432"/>
                      <a:pt x="653" y="2427"/>
                    </a:cubicBezTo>
                    <a:cubicBezTo>
                      <a:pt x="645" y="2423"/>
                      <a:pt x="642" y="2416"/>
                      <a:pt x="632" y="2408"/>
                    </a:cubicBezTo>
                    <a:cubicBezTo>
                      <a:pt x="620" y="2400"/>
                      <a:pt x="600" y="2355"/>
                      <a:pt x="600" y="2353"/>
                    </a:cubicBezTo>
                    <a:cubicBezTo>
                      <a:pt x="607" y="2341"/>
                      <a:pt x="604" y="2326"/>
                      <a:pt x="603" y="2318"/>
                    </a:cubicBezTo>
                    <a:cubicBezTo>
                      <a:pt x="600" y="2309"/>
                      <a:pt x="605" y="2273"/>
                      <a:pt x="616" y="2227"/>
                    </a:cubicBezTo>
                    <a:cubicBezTo>
                      <a:pt x="628" y="2182"/>
                      <a:pt x="657" y="2117"/>
                      <a:pt x="660" y="2047"/>
                    </a:cubicBezTo>
                    <a:cubicBezTo>
                      <a:pt x="662" y="2004"/>
                      <a:pt x="655" y="1925"/>
                      <a:pt x="656" y="1865"/>
                    </a:cubicBezTo>
                    <a:cubicBezTo>
                      <a:pt x="657" y="1827"/>
                      <a:pt x="669" y="1800"/>
                      <a:pt x="670" y="1794"/>
                    </a:cubicBezTo>
                    <a:cubicBezTo>
                      <a:pt x="675" y="1770"/>
                      <a:pt x="675" y="1727"/>
                      <a:pt x="679" y="1714"/>
                    </a:cubicBezTo>
                    <a:cubicBezTo>
                      <a:pt x="750" y="1496"/>
                      <a:pt x="712" y="1324"/>
                      <a:pt x="710" y="1281"/>
                    </a:cubicBezTo>
                    <a:cubicBezTo>
                      <a:pt x="711" y="1281"/>
                      <a:pt x="711" y="1281"/>
                      <a:pt x="711" y="1281"/>
                    </a:cubicBezTo>
                    <a:cubicBezTo>
                      <a:pt x="709" y="1246"/>
                      <a:pt x="715" y="1224"/>
                      <a:pt x="712" y="1209"/>
                    </a:cubicBezTo>
                    <a:cubicBezTo>
                      <a:pt x="711" y="1177"/>
                      <a:pt x="688" y="1074"/>
                      <a:pt x="684" y="1066"/>
                    </a:cubicBezTo>
                    <a:cubicBezTo>
                      <a:pt x="684" y="1066"/>
                      <a:pt x="696" y="931"/>
                      <a:pt x="693" y="923"/>
                    </a:cubicBezTo>
                    <a:cubicBezTo>
                      <a:pt x="695" y="897"/>
                      <a:pt x="708" y="848"/>
                      <a:pt x="707" y="821"/>
                    </a:cubicBezTo>
                    <a:cubicBezTo>
                      <a:pt x="708" y="788"/>
                      <a:pt x="712" y="768"/>
                      <a:pt x="712" y="755"/>
                    </a:cubicBezTo>
                    <a:cubicBezTo>
                      <a:pt x="713" y="754"/>
                      <a:pt x="713" y="754"/>
                      <a:pt x="713" y="754"/>
                    </a:cubicBezTo>
                    <a:cubicBezTo>
                      <a:pt x="713" y="765"/>
                      <a:pt x="714" y="774"/>
                      <a:pt x="715" y="779"/>
                    </a:cubicBezTo>
                    <a:cubicBezTo>
                      <a:pt x="716" y="788"/>
                      <a:pt x="716" y="802"/>
                      <a:pt x="717" y="804"/>
                    </a:cubicBezTo>
                    <a:cubicBezTo>
                      <a:pt x="719" y="817"/>
                      <a:pt x="730" y="889"/>
                      <a:pt x="731" y="916"/>
                    </a:cubicBezTo>
                    <a:cubicBezTo>
                      <a:pt x="725" y="952"/>
                      <a:pt x="725" y="975"/>
                      <a:pt x="735" y="1028"/>
                    </a:cubicBezTo>
                    <a:cubicBezTo>
                      <a:pt x="739" y="1055"/>
                      <a:pt x="789" y="1177"/>
                      <a:pt x="792" y="1191"/>
                    </a:cubicBezTo>
                    <a:cubicBezTo>
                      <a:pt x="794" y="1205"/>
                      <a:pt x="798" y="1219"/>
                      <a:pt x="799" y="1223"/>
                    </a:cubicBezTo>
                    <a:cubicBezTo>
                      <a:pt x="801" y="1226"/>
                      <a:pt x="789" y="1245"/>
                      <a:pt x="793" y="1258"/>
                    </a:cubicBezTo>
                    <a:cubicBezTo>
                      <a:pt x="796" y="1270"/>
                      <a:pt x="774" y="1310"/>
                      <a:pt x="781" y="1347"/>
                    </a:cubicBezTo>
                    <a:cubicBezTo>
                      <a:pt x="788" y="1385"/>
                      <a:pt x="789" y="1389"/>
                      <a:pt x="790" y="1397"/>
                    </a:cubicBezTo>
                    <a:cubicBezTo>
                      <a:pt x="791" y="1406"/>
                      <a:pt x="795" y="1415"/>
                      <a:pt x="798" y="1425"/>
                    </a:cubicBezTo>
                    <a:cubicBezTo>
                      <a:pt x="800" y="1435"/>
                      <a:pt x="805" y="1460"/>
                      <a:pt x="811" y="1460"/>
                    </a:cubicBezTo>
                    <a:cubicBezTo>
                      <a:pt x="817" y="1460"/>
                      <a:pt x="818" y="1458"/>
                      <a:pt x="818" y="1455"/>
                    </a:cubicBezTo>
                    <a:cubicBezTo>
                      <a:pt x="818" y="1455"/>
                      <a:pt x="820" y="1480"/>
                      <a:pt x="832" y="1479"/>
                    </a:cubicBezTo>
                    <a:cubicBezTo>
                      <a:pt x="840" y="1479"/>
                      <a:pt x="840" y="1471"/>
                      <a:pt x="840" y="1471"/>
                    </a:cubicBezTo>
                    <a:cubicBezTo>
                      <a:pt x="840" y="1471"/>
                      <a:pt x="841" y="1490"/>
                      <a:pt x="852" y="1489"/>
                    </a:cubicBezTo>
                    <a:cubicBezTo>
                      <a:pt x="863" y="1487"/>
                      <a:pt x="863" y="1476"/>
                      <a:pt x="863" y="1476"/>
                    </a:cubicBezTo>
                    <a:cubicBezTo>
                      <a:pt x="870" y="1480"/>
                      <a:pt x="881" y="1480"/>
                      <a:pt x="884" y="1467"/>
                    </a:cubicBezTo>
                    <a:cubicBezTo>
                      <a:pt x="886" y="1455"/>
                      <a:pt x="892" y="1431"/>
                      <a:pt x="892" y="1422"/>
                    </a:cubicBezTo>
                    <a:cubicBezTo>
                      <a:pt x="891" y="1413"/>
                      <a:pt x="897" y="1393"/>
                      <a:pt x="898" y="1385"/>
                    </a:cubicBezTo>
                    <a:cubicBezTo>
                      <a:pt x="903" y="1362"/>
                      <a:pt x="909" y="1354"/>
                      <a:pt x="907" y="1347"/>
                    </a:cubicBezTo>
                    <a:cubicBezTo>
                      <a:pt x="915" y="1356"/>
                      <a:pt x="922" y="1365"/>
                      <a:pt x="926" y="1366"/>
                    </a:cubicBezTo>
                    <a:cubicBezTo>
                      <a:pt x="928" y="1380"/>
                      <a:pt x="941" y="1401"/>
                      <a:pt x="953" y="1401"/>
                    </a:cubicBezTo>
                    <a:cubicBezTo>
                      <a:pt x="968" y="1402"/>
                      <a:pt x="964" y="1392"/>
                      <a:pt x="959" y="1380"/>
                    </a:cubicBezTo>
                    <a:cubicBezTo>
                      <a:pt x="955" y="1369"/>
                      <a:pt x="954" y="1355"/>
                      <a:pt x="950" y="1350"/>
                    </a:cubicBezTo>
                    <a:cubicBezTo>
                      <a:pt x="945" y="1344"/>
                      <a:pt x="939" y="1314"/>
                      <a:pt x="931" y="1304"/>
                    </a:cubicBezTo>
                    <a:cubicBezTo>
                      <a:pt x="923" y="1294"/>
                      <a:pt x="893" y="1251"/>
                      <a:pt x="886" y="1243"/>
                    </a:cubicBezTo>
                    <a:cubicBezTo>
                      <a:pt x="883" y="1239"/>
                      <a:pt x="885" y="1222"/>
                      <a:pt x="882" y="1210"/>
                    </a:cubicBezTo>
                    <a:cubicBezTo>
                      <a:pt x="878" y="1198"/>
                      <a:pt x="879" y="1185"/>
                      <a:pt x="876" y="1171"/>
                    </a:cubicBezTo>
                    <a:cubicBezTo>
                      <a:pt x="872" y="1157"/>
                      <a:pt x="872" y="1129"/>
                      <a:pt x="871" y="1110"/>
                    </a:cubicBezTo>
                    <a:cubicBezTo>
                      <a:pt x="870" y="1078"/>
                      <a:pt x="870" y="950"/>
                      <a:pt x="851" y="903"/>
                    </a:cubicBezTo>
                    <a:cubicBezTo>
                      <a:pt x="847" y="888"/>
                      <a:pt x="843" y="865"/>
                      <a:pt x="844" y="832"/>
                    </a:cubicBezTo>
                    <a:cubicBezTo>
                      <a:pt x="842" y="740"/>
                      <a:pt x="821" y="687"/>
                      <a:pt x="823" y="659"/>
                    </a:cubicBezTo>
                    <a:cubicBezTo>
                      <a:pt x="829" y="618"/>
                      <a:pt x="820" y="574"/>
                      <a:pt x="812" y="539"/>
                    </a:cubicBezTo>
                    <a:cubicBezTo>
                      <a:pt x="795" y="464"/>
                      <a:pt x="759" y="445"/>
                      <a:pt x="743" y="441"/>
                    </a:cubicBezTo>
                    <a:cubicBezTo>
                      <a:pt x="726" y="437"/>
                      <a:pt x="687" y="427"/>
                      <a:pt x="672" y="421"/>
                    </a:cubicBezTo>
                    <a:cubicBezTo>
                      <a:pt x="656" y="413"/>
                      <a:pt x="615" y="389"/>
                      <a:pt x="598" y="383"/>
                    </a:cubicBezTo>
                    <a:cubicBezTo>
                      <a:pt x="584" y="378"/>
                      <a:pt x="558" y="363"/>
                      <a:pt x="558" y="3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63">
                <a:extLst>
                  <a:ext uri="{FF2B5EF4-FFF2-40B4-BE49-F238E27FC236}">
                    <a16:creationId xmlns:a16="http://schemas.microsoft.com/office/drawing/2014/main" id="{4A5A3722-AF05-F28E-9070-A5695EC63BFB}"/>
                  </a:ext>
                </a:extLst>
              </p:cNvPr>
              <p:cNvSpPr/>
              <p:nvPr>
                <p:custDataLst>
                  <p:tags r:id="rId398"/>
                </p:custDataLst>
              </p:nvPr>
            </p:nvSpPr>
            <p:spPr bwMode="auto">
              <a:xfrm>
                <a:off x="1645" y="1075"/>
                <a:ext cx="27" cy="9"/>
              </a:xfrm>
              <a:custGeom>
                <a:avLst/>
                <a:gdLst>
                  <a:gd name="T0" fmla="*/ 49 w 20"/>
                  <a:gd name="T1" fmla="*/ 0 h 7"/>
                  <a:gd name="T2" fmla="*/ 36 w 20"/>
                  <a:gd name="T3" fmla="*/ 8 h 7"/>
                  <a:gd name="T4" fmla="*/ 0 w 20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20" y="0"/>
                    </a:moveTo>
                    <a:cubicBezTo>
                      <a:pt x="18" y="2"/>
                      <a:pt x="17" y="3"/>
                      <a:pt x="15" y="4"/>
                    </a:cubicBezTo>
                    <a:cubicBezTo>
                      <a:pt x="9" y="7"/>
                      <a:pt x="6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64">
                <a:extLst>
                  <a:ext uri="{FF2B5EF4-FFF2-40B4-BE49-F238E27FC236}">
                    <a16:creationId xmlns:a16="http://schemas.microsoft.com/office/drawing/2014/main" id="{2F8101B3-A23E-3B22-3382-FB25AE100508}"/>
                  </a:ext>
                </a:extLst>
              </p:cNvPr>
              <p:cNvSpPr/>
              <p:nvPr>
                <p:custDataLst>
                  <p:tags r:id="rId399"/>
                </p:custDataLst>
              </p:nvPr>
            </p:nvSpPr>
            <p:spPr bwMode="auto">
              <a:xfrm>
                <a:off x="1438" y="2191"/>
                <a:ext cx="42" cy="22"/>
              </a:xfrm>
              <a:custGeom>
                <a:avLst/>
                <a:gdLst>
                  <a:gd name="T0" fmla="*/ 26 w 31"/>
                  <a:gd name="T1" fmla="*/ 0 h 17"/>
                  <a:gd name="T2" fmla="*/ 22 w 31"/>
                  <a:gd name="T3" fmla="*/ 30 h 17"/>
                  <a:gd name="T4" fmla="*/ 51 w 31"/>
                  <a:gd name="T5" fmla="*/ 1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10" y="0"/>
                    </a:moveTo>
                    <a:cubicBezTo>
                      <a:pt x="0" y="1"/>
                      <a:pt x="1" y="11"/>
                      <a:pt x="9" y="14"/>
                    </a:cubicBezTo>
                    <a:cubicBezTo>
                      <a:pt x="16" y="17"/>
                      <a:pt x="31" y="8"/>
                      <a:pt x="21" y="6"/>
                    </a:cubicBezTo>
                  </a:path>
                </a:pathLst>
              </a:custGeom>
              <a:solidFill>
                <a:srgbClr val="FD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65">
                <a:extLst>
                  <a:ext uri="{FF2B5EF4-FFF2-40B4-BE49-F238E27FC236}">
                    <a16:creationId xmlns:a16="http://schemas.microsoft.com/office/drawing/2014/main" id="{EEC87DC0-F168-5F51-3DE4-7A460EEAA58E}"/>
                  </a:ext>
                </a:extLst>
              </p:cNvPr>
              <p:cNvSpPr/>
              <p:nvPr>
                <p:custDataLst>
                  <p:tags r:id="rId400"/>
                </p:custDataLst>
              </p:nvPr>
            </p:nvSpPr>
            <p:spPr bwMode="auto">
              <a:xfrm>
                <a:off x="1153" y="1555"/>
                <a:ext cx="5" cy="170"/>
              </a:xfrm>
              <a:custGeom>
                <a:avLst/>
                <a:gdLst>
                  <a:gd name="T0" fmla="*/ 0 w 4"/>
                  <a:gd name="T1" fmla="*/ 300 h 128"/>
                  <a:gd name="T2" fmla="*/ 0 w 4"/>
                  <a:gd name="T3" fmla="*/ 298 h 128"/>
                  <a:gd name="T4" fmla="*/ 0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0" y="128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3" y="84"/>
                      <a:pt x="4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66">
                <a:extLst>
                  <a:ext uri="{FF2B5EF4-FFF2-40B4-BE49-F238E27FC236}">
                    <a16:creationId xmlns:a16="http://schemas.microsoft.com/office/drawing/2014/main" id="{9069BA7B-3059-2651-67C1-2F06224DF88F}"/>
                  </a:ext>
                </a:extLst>
              </p:cNvPr>
              <p:cNvSpPr/>
              <p:nvPr>
                <p:custDataLst>
                  <p:tags r:id="rId401"/>
                </p:custDataLst>
              </p:nvPr>
            </p:nvSpPr>
            <p:spPr bwMode="auto">
              <a:xfrm>
                <a:off x="1223" y="1319"/>
                <a:ext cx="171" cy="18"/>
              </a:xfrm>
              <a:custGeom>
                <a:avLst/>
                <a:gdLst>
                  <a:gd name="T0" fmla="*/ 0 w 128"/>
                  <a:gd name="T1" fmla="*/ 1 h 14"/>
                  <a:gd name="T2" fmla="*/ 28 w 128"/>
                  <a:gd name="T3" fmla="*/ 6 h 14"/>
                  <a:gd name="T4" fmla="*/ 59 w 128"/>
                  <a:gd name="T5" fmla="*/ 6 h 14"/>
                  <a:gd name="T6" fmla="*/ 168 w 128"/>
                  <a:gd name="T7" fmla="*/ 22 h 14"/>
                  <a:gd name="T8" fmla="*/ 206 w 128"/>
                  <a:gd name="T9" fmla="*/ 24 h 14"/>
                  <a:gd name="T10" fmla="*/ 305 w 128"/>
                  <a:gd name="T11" fmla="*/ 24 h 14"/>
                  <a:gd name="T12" fmla="*/ 305 w 128"/>
                  <a:gd name="T13" fmla="*/ 24 h 14"/>
                  <a:gd name="T14" fmla="*/ 305 w 128"/>
                  <a:gd name="T15" fmla="*/ 24 h 14"/>
                  <a:gd name="T16" fmla="*/ 305 w 128"/>
                  <a:gd name="T17" fmla="*/ 24 h 14"/>
                  <a:gd name="T18" fmla="*/ 206 w 128"/>
                  <a:gd name="T19" fmla="*/ 22 h 14"/>
                  <a:gd name="T20" fmla="*/ 170 w 128"/>
                  <a:gd name="T21" fmla="*/ 15 h 14"/>
                  <a:gd name="T22" fmla="*/ 59 w 128"/>
                  <a:gd name="T23" fmla="*/ 1 h 14"/>
                  <a:gd name="T24" fmla="*/ 28 w 128"/>
                  <a:gd name="T25" fmla="*/ 0 h 14"/>
                  <a:gd name="T26" fmla="*/ 0 w 128"/>
                  <a:gd name="T27" fmla="*/ 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14">
                    <a:moveTo>
                      <a:pt x="0" y="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7" y="4"/>
                      <a:pt x="24" y="3"/>
                      <a:pt x="25" y="3"/>
                    </a:cubicBezTo>
                    <a:cubicBezTo>
                      <a:pt x="40" y="5"/>
                      <a:pt x="57" y="8"/>
                      <a:pt x="70" y="10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100" y="14"/>
                      <a:pt x="119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19" y="12"/>
                      <a:pt x="100" y="12"/>
                      <a:pt x="86" y="10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57" y="5"/>
                      <a:pt x="40" y="2"/>
                      <a:pt x="25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1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Freeform 67">
                <a:extLst>
                  <a:ext uri="{FF2B5EF4-FFF2-40B4-BE49-F238E27FC236}">
                    <a16:creationId xmlns:a16="http://schemas.microsoft.com/office/drawing/2014/main" id="{0B1B0513-6898-0D28-D00D-355C22A7B6ED}"/>
                  </a:ext>
                </a:extLst>
              </p:cNvPr>
              <p:cNvSpPr/>
              <p:nvPr>
                <p:custDataLst>
                  <p:tags r:id="rId402"/>
                </p:custDataLst>
              </p:nvPr>
            </p:nvSpPr>
            <p:spPr bwMode="auto">
              <a:xfrm>
                <a:off x="1420" y="1256"/>
                <a:ext cx="80" cy="77"/>
              </a:xfrm>
              <a:custGeom>
                <a:avLst/>
                <a:gdLst>
                  <a:gd name="T0" fmla="*/ 69 w 60"/>
                  <a:gd name="T1" fmla="*/ 130 h 58"/>
                  <a:gd name="T2" fmla="*/ 63 w 60"/>
                  <a:gd name="T3" fmla="*/ 130 h 58"/>
                  <a:gd name="T4" fmla="*/ 55 w 60"/>
                  <a:gd name="T5" fmla="*/ 130 h 58"/>
                  <a:gd name="T6" fmla="*/ 0 w 60"/>
                  <a:gd name="T7" fmla="*/ 61 h 58"/>
                  <a:gd name="T8" fmla="*/ 0 w 60"/>
                  <a:gd name="T9" fmla="*/ 61 h 58"/>
                  <a:gd name="T10" fmla="*/ 55 w 60"/>
                  <a:gd name="T11" fmla="*/ 135 h 58"/>
                  <a:gd name="T12" fmla="*/ 63 w 60"/>
                  <a:gd name="T13" fmla="*/ 135 h 58"/>
                  <a:gd name="T14" fmla="*/ 71 w 60"/>
                  <a:gd name="T15" fmla="*/ 135 h 58"/>
                  <a:gd name="T16" fmla="*/ 143 w 60"/>
                  <a:gd name="T17" fmla="*/ 0 h 58"/>
                  <a:gd name="T18" fmla="*/ 143 w 60"/>
                  <a:gd name="T19" fmla="*/ 0 h 58"/>
                  <a:gd name="T20" fmla="*/ 69 w 60"/>
                  <a:gd name="T21" fmla="*/ 13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7">
                    <a:moveTo>
                      <a:pt x="29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17" y="55"/>
                      <a:pt x="7" y="4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3"/>
                      <a:pt x="12" y="57"/>
                      <a:pt x="23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42" y="57"/>
                      <a:pt x="56" y="22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5" y="24"/>
                      <a:pt x="39" y="54"/>
                      <a:pt x="29" y="5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Freeform 68">
                <a:extLst>
                  <a:ext uri="{FF2B5EF4-FFF2-40B4-BE49-F238E27FC236}">
                    <a16:creationId xmlns:a16="http://schemas.microsoft.com/office/drawing/2014/main" id="{76B9C6A6-2AD1-6CFD-AC90-C74AE5FD88B3}"/>
                  </a:ext>
                </a:extLst>
              </p:cNvPr>
              <p:cNvSpPr/>
              <p:nvPr>
                <p:custDataLst>
                  <p:tags r:id="rId403"/>
                </p:custDataLst>
              </p:nvPr>
            </p:nvSpPr>
            <p:spPr bwMode="auto">
              <a:xfrm>
                <a:off x="1759" y="1555"/>
                <a:ext cx="5" cy="170"/>
              </a:xfrm>
              <a:custGeom>
                <a:avLst/>
                <a:gdLst>
                  <a:gd name="T0" fmla="*/ 6 w 4"/>
                  <a:gd name="T1" fmla="*/ 300 h 128"/>
                  <a:gd name="T2" fmla="*/ 6 w 4"/>
                  <a:gd name="T3" fmla="*/ 298 h 128"/>
                  <a:gd name="T4" fmla="*/ 8 w 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8">
                    <a:moveTo>
                      <a:pt x="3" y="128"/>
                    </a:moveTo>
                    <a:cubicBezTo>
                      <a:pt x="3" y="127"/>
                      <a:pt x="3" y="127"/>
                      <a:pt x="3" y="127"/>
                    </a:cubicBezTo>
                    <a:cubicBezTo>
                      <a:pt x="1" y="84"/>
                      <a:pt x="0" y="9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69">
                <a:extLst>
                  <a:ext uri="{FF2B5EF4-FFF2-40B4-BE49-F238E27FC236}">
                    <a16:creationId xmlns:a16="http://schemas.microsoft.com/office/drawing/2014/main" id="{DEE1BDF2-6AF7-3210-5978-6E5B9F456EDA}"/>
                  </a:ext>
                </a:extLst>
              </p:cNvPr>
              <p:cNvSpPr/>
              <p:nvPr>
                <p:custDataLst>
                  <p:tags r:id="rId404"/>
                </p:custDataLst>
              </p:nvPr>
            </p:nvSpPr>
            <p:spPr bwMode="auto">
              <a:xfrm>
                <a:off x="1521" y="1319"/>
                <a:ext cx="172" cy="18"/>
              </a:xfrm>
              <a:custGeom>
                <a:avLst/>
                <a:gdLst>
                  <a:gd name="T0" fmla="*/ 247 w 129"/>
                  <a:gd name="T1" fmla="*/ 1 h 14"/>
                  <a:gd name="T2" fmla="*/ 137 w 129"/>
                  <a:gd name="T3" fmla="*/ 15 h 14"/>
                  <a:gd name="T4" fmla="*/ 100 w 129"/>
                  <a:gd name="T5" fmla="*/ 22 h 14"/>
                  <a:gd name="T6" fmla="*/ 0 w 129"/>
                  <a:gd name="T7" fmla="*/ 24 h 14"/>
                  <a:gd name="T8" fmla="*/ 0 w 129"/>
                  <a:gd name="T9" fmla="*/ 24 h 14"/>
                  <a:gd name="T10" fmla="*/ 0 w 129"/>
                  <a:gd name="T11" fmla="*/ 24 h 14"/>
                  <a:gd name="T12" fmla="*/ 0 w 129"/>
                  <a:gd name="T13" fmla="*/ 24 h 14"/>
                  <a:gd name="T14" fmla="*/ 101 w 129"/>
                  <a:gd name="T15" fmla="*/ 24 h 14"/>
                  <a:gd name="T16" fmla="*/ 137 w 129"/>
                  <a:gd name="T17" fmla="*/ 22 h 14"/>
                  <a:gd name="T18" fmla="*/ 247 w 129"/>
                  <a:gd name="T19" fmla="*/ 6 h 14"/>
                  <a:gd name="T20" fmla="*/ 277 w 129"/>
                  <a:gd name="T21" fmla="*/ 6 h 14"/>
                  <a:gd name="T22" fmla="*/ 305 w 129"/>
                  <a:gd name="T23" fmla="*/ 1 h 14"/>
                  <a:gd name="T24" fmla="*/ 305 w 129"/>
                  <a:gd name="T25" fmla="*/ 1 h 14"/>
                  <a:gd name="T26" fmla="*/ 277 w 129"/>
                  <a:gd name="T27" fmla="*/ 0 h 14"/>
                  <a:gd name="T28" fmla="*/ 247 w 129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4">
                    <a:moveTo>
                      <a:pt x="104" y="1"/>
                    </a:moveTo>
                    <a:cubicBezTo>
                      <a:pt x="88" y="2"/>
                      <a:pt x="71" y="5"/>
                      <a:pt x="58" y="7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28" y="12"/>
                      <a:pt x="1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2"/>
                      <a:pt x="28" y="14"/>
                      <a:pt x="43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72" y="8"/>
                      <a:pt x="88" y="5"/>
                      <a:pt x="104" y="3"/>
                    </a:cubicBezTo>
                    <a:cubicBezTo>
                      <a:pt x="110" y="2"/>
                      <a:pt x="117" y="3"/>
                      <a:pt x="117" y="3"/>
                    </a:cubicBezTo>
                    <a:cubicBezTo>
                      <a:pt x="117" y="3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09" y="0"/>
                      <a:pt x="104" y="1"/>
                    </a:cubicBezTo>
                    <a:close/>
                  </a:path>
                </a:pathLst>
              </a:custGeom>
              <a:solidFill>
                <a:srgbClr val="A7A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70">
                <a:extLst>
                  <a:ext uri="{FF2B5EF4-FFF2-40B4-BE49-F238E27FC236}">
                    <a16:creationId xmlns:a16="http://schemas.microsoft.com/office/drawing/2014/main" id="{9D3CAF4B-89C0-CB1C-65B6-895A76D45521}"/>
                  </a:ext>
                </a:extLst>
              </p:cNvPr>
              <p:cNvSpPr/>
              <p:nvPr>
                <p:custDataLst>
                  <p:tags r:id="rId405"/>
                </p:custDataLst>
              </p:nvPr>
            </p:nvSpPr>
            <p:spPr bwMode="auto">
              <a:xfrm>
                <a:off x="1743" y="1535"/>
                <a:ext cx="35" cy="38"/>
              </a:xfrm>
              <a:custGeom>
                <a:avLst/>
                <a:gdLst>
                  <a:gd name="T0" fmla="*/ 0 w 26"/>
                  <a:gd name="T1" fmla="*/ 66 h 29"/>
                  <a:gd name="T2" fmla="*/ 0 w 26"/>
                  <a:gd name="T3" fmla="*/ 66 h 29"/>
                  <a:gd name="T4" fmla="*/ 63 w 26"/>
                  <a:gd name="T5" fmla="*/ 1 h 29"/>
                  <a:gd name="T6" fmla="*/ 58 w 26"/>
                  <a:gd name="T7" fmla="*/ 0 h 29"/>
                  <a:gd name="T8" fmla="*/ 0 w 26"/>
                  <a:gd name="T9" fmla="*/ 6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" y="23"/>
                      <a:pt x="19" y="14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13"/>
                      <a:pt x="10" y="23"/>
                      <a:pt x="0" y="2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71">
                <a:extLst>
                  <a:ext uri="{FF2B5EF4-FFF2-40B4-BE49-F238E27FC236}">
                    <a16:creationId xmlns:a16="http://schemas.microsoft.com/office/drawing/2014/main" id="{CB8408C0-01DC-D059-8AC4-78DAFBE8C8D0}"/>
                  </a:ext>
                </a:extLst>
              </p:cNvPr>
              <p:cNvSpPr/>
              <p:nvPr>
                <p:custDataLst>
                  <p:tags r:id="rId406"/>
                </p:custDataLst>
              </p:nvPr>
            </p:nvSpPr>
            <p:spPr bwMode="auto">
              <a:xfrm>
                <a:off x="1139" y="1535"/>
                <a:ext cx="34" cy="38"/>
              </a:xfrm>
              <a:custGeom>
                <a:avLst/>
                <a:gdLst>
                  <a:gd name="T0" fmla="*/ 0 w 25"/>
                  <a:gd name="T1" fmla="*/ 1 h 29"/>
                  <a:gd name="T2" fmla="*/ 63 w 25"/>
                  <a:gd name="T3" fmla="*/ 66 h 29"/>
                  <a:gd name="T4" fmla="*/ 63 w 25"/>
                  <a:gd name="T5" fmla="*/ 66 h 29"/>
                  <a:gd name="T6" fmla="*/ 5 w 25"/>
                  <a:gd name="T7" fmla="*/ 0 h 29"/>
                  <a:gd name="T8" fmla="*/ 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"/>
                    </a:moveTo>
                    <a:cubicBezTo>
                      <a:pt x="6" y="14"/>
                      <a:pt x="15" y="23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16" y="23"/>
                      <a:pt x="8" y="13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72">
                <a:extLst>
                  <a:ext uri="{FF2B5EF4-FFF2-40B4-BE49-F238E27FC236}">
                    <a16:creationId xmlns:a16="http://schemas.microsoft.com/office/drawing/2014/main" id="{600BBC61-397C-D510-D788-63917D5448C8}"/>
                  </a:ext>
                </a:extLst>
              </p:cNvPr>
              <p:cNvSpPr/>
              <p:nvPr>
                <p:custDataLst>
                  <p:tags r:id="rId407"/>
                </p:custDataLst>
              </p:nvPr>
            </p:nvSpPr>
            <p:spPr bwMode="auto">
              <a:xfrm>
                <a:off x="1438" y="932"/>
                <a:ext cx="19" cy="17"/>
              </a:xfrm>
              <a:custGeom>
                <a:avLst/>
                <a:gdLst>
                  <a:gd name="T0" fmla="*/ 15 w 14"/>
                  <a:gd name="T1" fmla="*/ 29 h 13"/>
                  <a:gd name="T2" fmla="*/ 5 w 14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3">
                    <a:moveTo>
                      <a:pt x="6" y="13"/>
                    </a:moveTo>
                    <a:cubicBezTo>
                      <a:pt x="14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73">
                <a:extLst>
                  <a:ext uri="{FF2B5EF4-FFF2-40B4-BE49-F238E27FC236}">
                    <a16:creationId xmlns:a16="http://schemas.microsoft.com/office/drawing/2014/main" id="{26BBA060-55E7-89AA-5C2A-94A78841A89B}"/>
                  </a:ext>
                </a:extLst>
              </p:cNvPr>
              <p:cNvSpPr/>
              <p:nvPr>
                <p:custDataLst>
                  <p:tags r:id="rId408"/>
                </p:custDataLst>
              </p:nvPr>
            </p:nvSpPr>
            <p:spPr bwMode="auto">
              <a:xfrm>
                <a:off x="1472" y="102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74">
                <a:extLst>
                  <a:ext uri="{FF2B5EF4-FFF2-40B4-BE49-F238E27FC236}">
                    <a16:creationId xmlns:a16="http://schemas.microsoft.com/office/drawing/2014/main" id="{6CD73C79-FD36-1892-EE80-446BF13C4F3C}"/>
                  </a:ext>
                </a:extLst>
              </p:cNvPr>
              <p:cNvSpPr/>
              <p:nvPr>
                <p:custDataLst>
                  <p:tags r:id="rId409"/>
                </p:custDataLst>
              </p:nvPr>
            </p:nvSpPr>
            <p:spPr bwMode="auto">
              <a:xfrm>
                <a:off x="1416" y="987"/>
                <a:ext cx="9" cy="6"/>
              </a:xfrm>
              <a:custGeom>
                <a:avLst/>
                <a:gdLst>
                  <a:gd name="T0" fmla="*/ 15 w 7"/>
                  <a:gd name="T1" fmla="*/ 8 h 5"/>
                  <a:gd name="T2" fmla="*/ 1 w 7"/>
                  <a:gd name="T3" fmla="*/ 6 h 5"/>
                  <a:gd name="T4" fmla="*/ 10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75">
                <a:extLst>
                  <a:ext uri="{FF2B5EF4-FFF2-40B4-BE49-F238E27FC236}">
                    <a16:creationId xmlns:a16="http://schemas.microsoft.com/office/drawing/2014/main" id="{8269C4C8-F3A9-33C3-DBD3-980FD7C1A9B2}"/>
                  </a:ext>
                </a:extLst>
              </p:cNvPr>
              <p:cNvSpPr/>
              <p:nvPr>
                <p:custDataLst>
                  <p:tags r:id="rId410"/>
                </p:custDataLst>
              </p:nvPr>
            </p:nvSpPr>
            <p:spPr bwMode="auto">
              <a:xfrm>
                <a:off x="1635" y="972"/>
                <a:ext cx="6" cy="4"/>
              </a:xfrm>
              <a:custGeom>
                <a:avLst/>
                <a:gdLst>
                  <a:gd name="T0" fmla="*/ 0 w 5"/>
                  <a:gd name="T1" fmla="*/ 5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3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76">
                <a:extLst>
                  <a:ext uri="{FF2B5EF4-FFF2-40B4-BE49-F238E27FC236}">
                    <a16:creationId xmlns:a16="http://schemas.microsoft.com/office/drawing/2014/main" id="{D6CAC594-33F0-1FBA-DF96-75E53EA8BBA4}"/>
                  </a:ext>
                </a:extLst>
              </p:cNvPr>
              <p:cNvSpPr/>
              <p:nvPr>
                <p:custDataLst>
                  <p:tags r:id="rId411"/>
                </p:custDataLst>
              </p:nvPr>
            </p:nvSpPr>
            <p:spPr bwMode="auto">
              <a:xfrm>
                <a:off x="1648" y="1005"/>
                <a:ext cx="11" cy="15"/>
              </a:xfrm>
              <a:custGeom>
                <a:avLst/>
                <a:gdLst>
                  <a:gd name="T0" fmla="*/ 21 w 8"/>
                  <a:gd name="T1" fmla="*/ 20 h 11"/>
                  <a:gd name="T2" fmla="*/ 21 w 8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8"/>
                    </a:moveTo>
                    <a:cubicBezTo>
                      <a:pt x="0" y="0"/>
                      <a:pt x="1" y="11"/>
                      <a:pt x="8" y="11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9B231B54-BBB7-D293-4E3A-F354CABC0E53}"/>
                  </a:ext>
                </a:extLst>
              </p:cNvPr>
              <p:cNvSpPr/>
              <p:nvPr>
                <p:custDataLst>
                  <p:tags r:id="rId412"/>
                </p:custDataLst>
              </p:nvPr>
            </p:nvSpPr>
            <p:spPr bwMode="auto">
              <a:xfrm>
                <a:off x="1648" y="1073"/>
                <a:ext cx="16" cy="12"/>
              </a:xfrm>
              <a:custGeom>
                <a:avLst/>
                <a:gdLst>
                  <a:gd name="T0" fmla="*/ 1 w 12"/>
                  <a:gd name="T1" fmla="*/ 16 h 9"/>
                  <a:gd name="T2" fmla="*/ 5 w 12"/>
                  <a:gd name="T3" fmla="*/ 5 h 9"/>
                  <a:gd name="T4" fmla="*/ 15 w 12"/>
                  <a:gd name="T5" fmla="*/ 21 h 9"/>
                  <a:gd name="T6" fmla="*/ 21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3"/>
                      <a:pt x="3" y="9"/>
                      <a:pt x="6" y="9"/>
                    </a:cubicBezTo>
                    <a:cubicBezTo>
                      <a:pt x="12" y="9"/>
                      <a:pt x="9" y="2"/>
                      <a:pt x="9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78">
                <a:extLst>
                  <a:ext uri="{FF2B5EF4-FFF2-40B4-BE49-F238E27FC236}">
                    <a16:creationId xmlns:a16="http://schemas.microsoft.com/office/drawing/2014/main" id="{765686FE-1CAB-163F-6089-F954B6C9F471}"/>
                  </a:ext>
                </a:extLst>
              </p:cNvPr>
              <p:cNvSpPr/>
              <p:nvPr>
                <p:custDataLst>
                  <p:tags r:id="rId413"/>
                </p:custDataLst>
              </p:nvPr>
            </p:nvSpPr>
            <p:spPr bwMode="auto">
              <a:xfrm>
                <a:off x="1652" y="1088"/>
                <a:ext cx="3" cy="7"/>
              </a:xfrm>
              <a:custGeom>
                <a:avLst/>
                <a:gdLst>
                  <a:gd name="T0" fmla="*/ 8 w 2"/>
                  <a:gd name="T1" fmla="*/ 0 h 5"/>
                  <a:gd name="T2" fmla="*/ 5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79">
                <a:extLst>
                  <a:ext uri="{FF2B5EF4-FFF2-40B4-BE49-F238E27FC236}">
                    <a16:creationId xmlns:a16="http://schemas.microsoft.com/office/drawing/2014/main" id="{EF9388A1-EBE3-A737-41F0-83F614E3C33C}"/>
                  </a:ext>
                </a:extLst>
              </p:cNvPr>
              <p:cNvSpPr/>
              <p:nvPr>
                <p:custDataLst>
                  <p:tags r:id="rId414"/>
                </p:custDataLst>
              </p:nvPr>
            </p:nvSpPr>
            <p:spPr bwMode="auto">
              <a:xfrm>
                <a:off x="1547" y="1224"/>
                <a:ext cx="10" cy="7"/>
              </a:xfrm>
              <a:custGeom>
                <a:avLst/>
                <a:gdLst>
                  <a:gd name="T0" fmla="*/ 1 w 8"/>
                  <a:gd name="T1" fmla="*/ 14 h 5"/>
                  <a:gd name="T2" fmla="*/ 16 w 8"/>
                  <a:gd name="T3" fmla="*/ 6 h 5"/>
                  <a:gd name="T4" fmla="*/ 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3" y="5"/>
                      <a:pt x="6" y="5"/>
                      <a:pt x="8" y="2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80">
                <a:extLst>
                  <a:ext uri="{FF2B5EF4-FFF2-40B4-BE49-F238E27FC236}">
                    <a16:creationId xmlns:a16="http://schemas.microsoft.com/office/drawing/2014/main" id="{5D19A831-D1C8-DA14-AE0A-2E229784E979}"/>
                  </a:ext>
                </a:extLst>
              </p:cNvPr>
              <p:cNvSpPr/>
              <p:nvPr>
                <p:custDataLst>
                  <p:tags r:id="rId415"/>
                </p:custDataLst>
              </p:nvPr>
            </p:nvSpPr>
            <p:spPr bwMode="auto">
              <a:xfrm>
                <a:off x="1449" y="2561"/>
                <a:ext cx="24" cy="4"/>
              </a:xfrm>
              <a:custGeom>
                <a:avLst/>
                <a:gdLst>
                  <a:gd name="T0" fmla="*/ 0 w 18"/>
                  <a:gd name="T1" fmla="*/ 1 h 3"/>
                  <a:gd name="T2" fmla="*/ 43 w 1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cubicBezTo>
                      <a:pt x="6" y="3"/>
                      <a:pt x="15" y="1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81">
                <a:extLst>
                  <a:ext uri="{FF2B5EF4-FFF2-40B4-BE49-F238E27FC236}">
                    <a16:creationId xmlns:a16="http://schemas.microsoft.com/office/drawing/2014/main" id="{B38BA7F2-36BF-0DD6-3450-A7A3DC917C5B}"/>
                  </a:ext>
                </a:extLst>
              </p:cNvPr>
              <p:cNvSpPr/>
              <p:nvPr>
                <p:custDataLst>
                  <p:tags r:id="rId416"/>
                </p:custDataLst>
              </p:nvPr>
            </p:nvSpPr>
            <p:spPr bwMode="auto">
              <a:xfrm>
                <a:off x="1465" y="2555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7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5"/>
                      <a:pt x="2" y="11"/>
                      <a:pt x="3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82">
                <a:extLst>
                  <a:ext uri="{FF2B5EF4-FFF2-40B4-BE49-F238E27FC236}">
                    <a16:creationId xmlns:a16="http://schemas.microsoft.com/office/drawing/2014/main" id="{4B6A948C-C88E-2201-0487-B3B1C4730206}"/>
                  </a:ext>
                </a:extLst>
              </p:cNvPr>
              <p:cNvSpPr/>
              <p:nvPr>
                <p:custDataLst>
                  <p:tags r:id="rId417"/>
                </p:custDataLst>
              </p:nvPr>
            </p:nvSpPr>
            <p:spPr bwMode="auto">
              <a:xfrm>
                <a:off x="1341" y="956"/>
                <a:ext cx="111" cy="59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83">
                <a:extLst>
                  <a:ext uri="{FF2B5EF4-FFF2-40B4-BE49-F238E27FC236}">
                    <a16:creationId xmlns:a16="http://schemas.microsoft.com/office/drawing/2014/main" id="{AB5ADFC5-6399-7C81-B7B9-2287E67DE891}"/>
                  </a:ext>
                </a:extLst>
              </p:cNvPr>
              <p:cNvSpPr/>
              <p:nvPr>
                <p:custDataLst>
                  <p:tags r:id="rId418"/>
                </p:custDataLst>
              </p:nvPr>
            </p:nvSpPr>
            <p:spPr bwMode="auto">
              <a:xfrm>
                <a:off x="1348" y="956"/>
                <a:ext cx="104" cy="59"/>
              </a:xfrm>
              <a:custGeom>
                <a:avLst/>
                <a:gdLst>
                  <a:gd name="T0" fmla="*/ 165 w 78"/>
                  <a:gd name="T1" fmla="*/ 16 h 44"/>
                  <a:gd name="T2" fmla="*/ 137 w 78"/>
                  <a:gd name="T3" fmla="*/ 27 h 44"/>
                  <a:gd name="T4" fmla="*/ 69 w 78"/>
                  <a:gd name="T5" fmla="*/ 23 h 44"/>
                  <a:gd name="T6" fmla="*/ 43 w 78"/>
                  <a:gd name="T7" fmla="*/ 9 h 44"/>
                  <a:gd name="T8" fmla="*/ 0 w 78"/>
                  <a:gd name="T9" fmla="*/ 0 h 44"/>
                  <a:gd name="T10" fmla="*/ 33 w 78"/>
                  <a:gd name="T11" fmla="*/ 15 h 44"/>
                  <a:gd name="T12" fmla="*/ 63 w 78"/>
                  <a:gd name="T13" fmla="*/ 27 h 44"/>
                  <a:gd name="T14" fmla="*/ 112 w 78"/>
                  <a:gd name="T15" fmla="*/ 34 h 44"/>
                  <a:gd name="T16" fmla="*/ 140 w 78"/>
                  <a:gd name="T17" fmla="*/ 31 h 44"/>
                  <a:gd name="T18" fmla="*/ 169 w 78"/>
                  <a:gd name="T19" fmla="*/ 23 h 44"/>
                  <a:gd name="T20" fmla="*/ 171 w 78"/>
                  <a:gd name="T21" fmla="*/ 28 h 44"/>
                  <a:gd name="T22" fmla="*/ 164 w 78"/>
                  <a:gd name="T23" fmla="*/ 38 h 44"/>
                  <a:gd name="T24" fmla="*/ 159 w 78"/>
                  <a:gd name="T25" fmla="*/ 56 h 44"/>
                  <a:gd name="T26" fmla="*/ 155 w 78"/>
                  <a:gd name="T27" fmla="*/ 64 h 44"/>
                  <a:gd name="T28" fmla="*/ 149 w 78"/>
                  <a:gd name="T29" fmla="*/ 78 h 44"/>
                  <a:gd name="T30" fmla="*/ 135 w 78"/>
                  <a:gd name="T31" fmla="*/ 94 h 44"/>
                  <a:gd name="T32" fmla="*/ 121 w 78"/>
                  <a:gd name="T33" fmla="*/ 94 h 44"/>
                  <a:gd name="T34" fmla="*/ 112 w 78"/>
                  <a:gd name="T35" fmla="*/ 97 h 44"/>
                  <a:gd name="T36" fmla="*/ 105 w 78"/>
                  <a:gd name="T37" fmla="*/ 97 h 44"/>
                  <a:gd name="T38" fmla="*/ 95 w 78"/>
                  <a:gd name="T39" fmla="*/ 97 h 44"/>
                  <a:gd name="T40" fmla="*/ 85 w 78"/>
                  <a:gd name="T41" fmla="*/ 94 h 44"/>
                  <a:gd name="T42" fmla="*/ 76 w 78"/>
                  <a:gd name="T43" fmla="*/ 90 h 44"/>
                  <a:gd name="T44" fmla="*/ 65 w 78"/>
                  <a:gd name="T45" fmla="*/ 91 h 44"/>
                  <a:gd name="T46" fmla="*/ 55 w 78"/>
                  <a:gd name="T47" fmla="*/ 84 h 44"/>
                  <a:gd name="T48" fmla="*/ 59 w 78"/>
                  <a:gd name="T49" fmla="*/ 72 h 44"/>
                  <a:gd name="T50" fmla="*/ 52 w 78"/>
                  <a:gd name="T51" fmla="*/ 78 h 44"/>
                  <a:gd name="T52" fmla="*/ 52 w 78"/>
                  <a:gd name="T53" fmla="*/ 78 h 44"/>
                  <a:gd name="T54" fmla="*/ 55 w 78"/>
                  <a:gd name="T55" fmla="*/ 91 h 44"/>
                  <a:gd name="T56" fmla="*/ 80 w 78"/>
                  <a:gd name="T57" fmla="*/ 99 h 44"/>
                  <a:gd name="T58" fmla="*/ 91 w 78"/>
                  <a:gd name="T59" fmla="*/ 101 h 44"/>
                  <a:gd name="T60" fmla="*/ 95 w 78"/>
                  <a:gd name="T61" fmla="*/ 101 h 44"/>
                  <a:gd name="T62" fmla="*/ 101 w 78"/>
                  <a:gd name="T63" fmla="*/ 101 h 44"/>
                  <a:gd name="T64" fmla="*/ 107 w 78"/>
                  <a:gd name="T65" fmla="*/ 101 h 44"/>
                  <a:gd name="T66" fmla="*/ 119 w 78"/>
                  <a:gd name="T67" fmla="*/ 101 h 44"/>
                  <a:gd name="T68" fmla="*/ 128 w 78"/>
                  <a:gd name="T69" fmla="*/ 99 h 44"/>
                  <a:gd name="T70" fmla="*/ 135 w 78"/>
                  <a:gd name="T71" fmla="*/ 99 h 44"/>
                  <a:gd name="T72" fmla="*/ 151 w 78"/>
                  <a:gd name="T73" fmla="*/ 79 h 44"/>
                  <a:gd name="T74" fmla="*/ 159 w 78"/>
                  <a:gd name="T75" fmla="*/ 70 h 44"/>
                  <a:gd name="T76" fmla="*/ 164 w 78"/>
                  <a:gd name="T77" fmla="*/ 51 h 44"/>
                  <a:gd name="T78" fmla="*/ 171 w 78"/>
                  <a:gd name="T79" fmla="*/ 34 h 44"/>
                  <a:gd name="T80" fmla="*/ 176 w 78"/>
                  <a:gd name="T81" fmla="*/ 31 h 44"/>
                  <a:gd name="T82" fmla="*/ 180 w 78"/>
                  <a:gd name="T83" fmla="*/ 28 h 44"/>
                  <a:gd name="T84" fmla="*/ 183 w 78"/>
                  <a:gd name="T85" fmla="*/ 27 h 44"/>
                  <a:gd name="T86" fmla="*/ 185 w 78"/>
                  <a:gd name="T87" fmla="*/ 20 h 44"/>
                  <a:gd name="T88" fmla="*/ 165 w 78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44">
                    <a:moveTo>
                      <a:pt x="70" y="7"/>
                    </a:moveTo>
                    <a:cubicBezTo>
                      <a:pt x="70" y="7"/>
                      <a:pt x="68" y="10"/>
                      <a:pt x="58" y="11"/>
                    </a:cubicBezTo>
                    <a:cubicBezTo>
                      <a:pt x="51" y="13"/>
                      <a:pt x="40" y="12"/>
                      <a:pt x="29" y="10"/>
                    </a:cubicBezTo>
                    <a:cubicBezTo>
                      <a:pt x="24" y="8"/>
                      <a:pt x="24" y="5"/>
                      <a:pt x="18" y="4"/>
                    </a:cubicBezTo>
                    <a:cubicBezTo>
                      <a:pt x="6" y="2"/>
                      <a:pt x="0" y="2"/>
                      <a:pt x="0" y="0"/>
                    </a:cubicBezTo>
                    <a:cubicBezTo>
                      <a:pt x="1" y="3"/>
                      <a:pt x="10" y="5"/>
                      <a:pt x="14" y="6"/>
                    </a:cubicBezTo>
                    <a:cubicBezTo>
                      <a:pt x="19" y="6"/>
                      <a:pt x="23" y="9"/>
                      <a:pt x="26" y="11"/>
                    </a:cubicBezTo>
                    <a:cubicBezTo>
                      <a:pt x="29" y="13"/>
                      <a:pt x="41" y="14"/>
                      <a:pt x="47" y="14"/>
                    </a:cubicBezTo>
                    <a:cubicBezTo>
                      <a:pt x="53" y="13"/>
                      <a:pt x="55" y="14"/>
                      <a:pt x="59" y="13"/>
                    </a:cubicBezTo>
                    <a:cubicBezTo>
                      <a:pt x="64" y="12"/>
                      <a:pt x="69" y="11"/>
                      <a:pt x="71" y="10"/>
                    </a:cubicBezTo>
                    <a:cubicBezTo>
                      <a:pt x="73" y="8"/>
                      <a:pt x="74" y="11"/>
                      <a:pt x="72" y="12"/>
                    </a:cubicBezTo>
                    <a:cubicBezTo>
                      <a:pt x="70" y="13"/>
                      <a:pt x="70" y="13"/>
                      <a:pt x="69" y="16"/>
                    </a:cubicBezTo>
                    <a:cubicBezTo>
                      <a:pt x="68" y="20"/>
                      <a:pt x="67" y="21"/>
                      <a:pt x="67" y="23"/>
                    </a:cubicBezTo>
                    <a:cubicBezTo>
                      <a:pt x="68" y="25"/>
                      <a:pt x="66" y="27"/>
                      <a:pt x="65" y="27"/>
                    </a:cubicBezTo>
                    <a:cubicBezTo>
                      <a:pt x="65" y="29"/>
                      <a:pt x="63" y="31"/>
                      <a:pt x="63" y="32"/>
                    </a:cubicBezTo>
                    <a:cubicBezTo>
                      <a:pt x="62" y="34"/>
                      <a:pt x="59" y="38"/>
                      <a:pt x="57" y="39"/>
                    </a:cubicBezTo>
                    <a:cubicBezTo>
                      <a:pt x="56" y="40"/>
                      <a:pt x="52" y="41"/>
                      <a:pt x="51" y="39"/>
                    </a:cubicBezTo>
                    <a:cubicBezTo>
                      <a:pt x="50" y="40"/>
                      <a:pt x="47" y="41"/>
                      <a:pt x="47" y="40"/>
                    </a:cubicBezTo>
                    <a:cubicBezTo>
                      <a:pt x="46" y="41"/>
                      <a:pt x="44" y="40"/>
                      <a:pt x="44" y="40"/>
                    </a:cubicBezTo>
                    <a:cubicBezTo>
                      <a:pt x="42" y="41"/>
                      <a:pt x="39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3" y="39"/>
                      <a:pt x="32" y="38"/>
                      <a:pt x="32" y="37"/>
                    </a:cubicBezTo>
                    <a:cubicBezTo>
                      <a:pt x="30" y="39"/>
                      <a:pt x="29" y="39"/>
                      <a:pt x="28" y="38"/>
                    </a:cubicBezTo>
                    <a:cubicBezTo>
                      <a:pt x="26" y="38"/>
                      <a:pt x="22" y="36"/>
                      <a:pt x="23" y="35"/>
                    </a:cubicBezTo>
                    <a:cubicBezTo>
                      <a:pt x="23" y="33"/>
                      <a:pt x="24" y="31"/>
                      <a:pt x="25" y="30"/>
                    </a:cubicBezTo>
                    <a:cubicBezTo>
                      <a:pt x="24" y="30"/>
                      <a:pt x="23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1" y="36"/>
                      <a:pt x="23" y="38"/>
                    </a:cubicBezTo>
                    <a:cubicBezTo>
                      <a:pt x="25" y="39"/>
                      <a:pt x="31" y="41"/>
                      <a:pt x="34" y="41"/>
                    </a:cubicBezTo>
                    <a:cubicBezTo>
                      <a:pt x="35" y="41"/>
                      <a:pt x="37" y="41"/>
                      <a:pt x="38" y="42"/>
                    </a:cubicBezTo>
                    <a:cubicBezTo>
                      <a:pt x="39" y="42"/>
                      <a:pt x="38" y="42"/>
                      <a:pt x="40" y="42"/>
                    </a:cubicBezTo>
                    <a:cubicBezTo>
                      <a:pt x="40" y="43"/>
                      <a:pt x="43" y="42"/>
                      <a:pt x="43" y="42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6" y="42"/>
                      <a:pt x="48" y="43"/>
                      <a:pt x="50" y="42"/>
                    </a:cubicBezTo>
                    <a:cubicBezTo>
                      <a:pt x="50" y="44"/>
                      <a:pt x="53" y="42"/>
                      <a:pt x="54" y="41"/>
                    </a:cubicBezTo>
                    <a:cubicBezTo>
                      <a:pt x="55" y="41"/>
                      <a:pt x="56" y="41"/>
                      <a:pt x="57" y="41"/>
                    </a:cubicBezTo>
                    <a:cubicBezTo>
                      <a:pt x="59" y="40"/>
                      <a:pt x="64" y="35"/>
                      <a:pt x="64" y="33"/>
                    </a:cubicBezTo>
                    <a:cubicBezTo>
                      <a:pt x="66" y="32"/>
                      <a:pt x="66" y="30"/>
                      <a:pt x="67" y="29"/>
                    </a:cubicBezTo>
                    <a:cubicBezTo>
                      <a:pt x="70" y="28"/>
                      <a:pt x="70" y="25"/>
                      <a:pt x="69" y="21"/>
                    </a:cubicBezTo>
                    <a:cubicBezTo>
                      <a:pt x="73" y="19"/>
                      <a:pt x="72" y="16"/>
                      <a:pt x="72" y="14"/>
                    </a:cubicBezTo>
                    <a:cubicBezTo>
                      <a:pt x="73" y="13"/>
                      <a:pt x="74" y="13"/>
                      <a:pt x="74" y="13"/>
                    </a:cubicBezTo>
                    <a:cubicBezTo>
                      <a:pt x="75" y="13"/>
                      <a:pt x="75" y="12"/>
                      <a:pt x="76" y="12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8" y="10"/>
                      <a:pt x="78" y="9"/>
                      <a:pt x="78" y="8"/>
                    </a:cubicBezTo>
                    <a:cubicBezTo>
                      <a:pt x="76" y="8"/>
                      <a:pt x="73" y="7"/>
                      <a:pt x="70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84">
                <a:extLst>
                  <a:ext uri="{FF2B5EF4-FFF2-40B4-BE49-F238E27FC236}">
                    <a16:creationId xmlns:a16="http://schemas.microsoft.com/office/drawing/2014/main" id="{3AB11401-8BD3-37DE-393F-DE83F1BCC485}"/>
                  </a:ext>
                </a:extLst>
              </p:cNvPr>
              <p:cNvSpPr/>
              <p:nvPr>
                <p:custDataLst>
                  <p:tags r:id="rId419"/>
                </p:custDataLst>
              </p:nvPr>
            </p:nvSpPr>
            <p:spPr bwMode="auto">
              <a:xfrm>
                <a:off x="1377" y="972"/>
                <a:ext cx="44" cy="27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85">
                <a:extLst>
                  <a:ext uri="{FF2B5EF4-FFF2-40B4-BE49-F238E27FC236}">
                    <a16:creationId xmlns:a16="http://schemas.microsoft.com/office/drawing/2014/main" id="{540D25A7-4C6A-F8F9-9CC2-19DC1548DBDE}"/>
                  </a:ext>
                </a:extLst>
              </p:cNvPr>
              <p:cNvSpPr/>
              <p:nvPr>
                <p:custDataLst>
                  <p:tags r:id="rId420"/>
                </p:custDataLst>
              </p:nvPr>
            </p:nvSpPr>
            <p:spPr bwMode="auto">
              <a:xfrm>
                <a:off x="1461" y="937"/>
                <a:ext cx="19" cy="46"/>
              </a:xfrm>
              <a:custGeom>
                <a:avLst/>
                <a:gdLst>
                  <a:gd name="T0" fmla="*/ 20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20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8" y="0"/>
                    </a:moveTo>
                    <a:cubicBezTo>
                      <a:pt x="11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7" y="27"/>
                      <a:pt x="9" y="20"/>
                    </a:cubicBezTo>
                    <a:cubicBezTo>
                      <a:pt x="11" y="14"/>
                      <a:pt x="10" y="2"/>
                      <a:pt x="8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86">
                <a:extLst>
                  <a:ext uri="{FF2B5EF4-FFF2-40B4-BE49-F238E27FC236}">
                    <a16:creationId xmlns:a16="http://schemas.microsoft.com/office/drawing/2014/main" id="{4FCC067A-535D-4C3E-CC90-98ABA8BAC8AA}"/>
                  </a:ext>
                </a:extLst>
              </p:cNvPr>
              <p:cNvSpPr/>
              <p:nvPr>
                <p:custDataLst>
                  <p:tags r:id="rId421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87">
                <a:extLst>
                  <a:ext uri="{FF2B5EF4-FFF2-40B4-BE49-F238E27FC236}">
                    <a16:creationId xmlns:a16="http://schemas.microsoft.com/office/drawing/2014/main" id="{C0118303-7305-596C-A6EA-DC2448CCFF3D}"/>
                  </a:ext>
                </a:extLst>
              </p:cNvPr>
              <p:cNvSpPr/>
              <p:nvPr>
                <p:custDataLst>
                  <p:tags r:id="rId422"/>
                </p:custDataLst>
              </p:nvPr>
            </p:nvSpPr>
            <p:spPr bwMode="auto">
              <a:xfrm>
                <a:off x="1450" y="761"/>
                <a:ext cx="12" cy="88"/>
              </a:xfrm>
              <a:custGeom>
                <a:avLst/>
                <a:gdLst>
                  <a:gd name="T0" fmla="*/ 15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1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6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6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5" y="14"/>
                      <a:pt x="5" y="20"/>
                      <a:pt x="5" y="25"/>
                    </a:cubicBezTo>
                    <a:cubicBezTo>
                      <a:pt x="5" y="31"/>
                      <a:pt x="6" y="37"/>
                      <a:pt x="6" y="43"/>
                    </a:cubicBezTo>
                    <a:cubicBezTo>
                      <a:pt x="7" y="46"/>
                      <a:pt x="8" y="49"/>
                      <a:pt x="7" y="51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9" y="47"/>
                      <a:pt x="8" y="43"/>
                    </a:cubicBezTo>
                    <a:cubicBezTo>
                      <a:pt x="7" y="37"/>
                      <a:pt x="7" y="30"/>
                      <a:pt x="7" y="24"/>
                    </a:cubicBezTo>
                    <a:cubicBezTo>
                      <a:pt x="7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5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88">
                <a:extLst>
                  <a:ext uri="{FF2B5EF4-FFF2-40B4-BE49-F238E27FC236}">
                    <a16:creationId xmlns:a16="http://schemas.microsoft.com/office/drawing/2014/main" id="{48AC0E04-AB66-6F70-0204-4D621935F5FA}"/>
                  </a:ext>
                </a:extLst>
              </p:cNvPr>
              <p:cNvSpPr/>
              <p:nvPr>
                <p:custDataLst>
                  <p:tags r:id="rId423"/>
                </p:custDataLst>
              </p:nvPr>
            </p:nvSpPr>
            <p:spPr bwMode="auto">
              <a:xfrm>
                <a:off x="1470" y="760"/>
                <a:ext cx="18" cy="59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4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1 h 44"/>
                  <a:gd name="T14" fmla="*/ 14 w 13"/>
                  <a:gd name="T15" fmla="*/ 34 h 44"/>
                  <a:gd name="T16" fmla="*/ 14 w 13"/>
                  <a:gd name="T17" fmla="*/ 16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6"/>
                      <a:pt x="1" y="22"/>
                    </a:cubicBezTo>
                    <a:cubicBezTo>
                      <a:pt x="2" y="25"/>
                      <a:pt x="4" y="28"/>
                      <a:pt x="5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7" y="33"/>
                      <a:pt x="5" y="28"/>
                    </a:cubicBezTo>
                    <a:cubicBezTo>
                      <a:pt x="5" y="26"/>
                      <a:pt x="4" y="24"/>
                      <a:pt x="4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6" y="10"/>
                      <a:pt x="5" y="7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2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89">
                <a:extLst>
                  <a:ext uri="{FF2B5EF4-FFF2-40B4-BE49-F238E27FC236}">
                    <a16:creationId xmlns:a16="http://schemas.microsoft.com/office/drawing/2014/main" id="{9ED0E578-E9D3-3586-0E21-9D0D1D9E6333}"/>
                  </a:ext>
                </a:extLst>
              </p:cNvPr>
              <p:cNvSpPr/>
              <p:nvPr>
                <p:custDataLst>
                  <p:tags r:id="rId424"/>
                </p:custDataLst>
              </p:nvPr>
            </p:nvSpPr>
            <p:spPr bwMode="auto">
              <a:xfrm>
                <a:off x="1506" y="764"/>
                <a:ext cx="19" cy="2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9 h 15"/>
                  <a:gd name="T8" fmla="*/ 7 w 14"/>
                  <a:gd name="T9" fmla="*/ 15 h 15"/>
                  <a:gd name="T10" fmla="*/ 5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2" y="3"/>
                      <a:pt x="14" y="4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3" y="10"/>
                      <a:pt x="2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90">
                <a:extLst>
                  <a:ext uri="{FF2B5EF4-FFF2-40B4-BE49-F238E27FC236}">
                    <a16:creationId xmlns:a16="http://schemas.microsoft.com/office/drawing/2014/main" id="{8BEC7A5D-BB73-8D93-CDD8-7931750DA5A5}"/>
                  </a:ext>
                </a:extLst>
              </p:cNvPr>
              <p:cNvSpPr/>
              <p:nvPr>
                <p:custDataLst>
                  <p:tags r:id="rId425"/>
                </p:custDataLst>
              </p:nvPr>
            </p:nvSpPr>
            <p:spPr bwMode="auto">
              <a:xfrm>
                <a:off x="1539" y="776"/>
                <a:ext cx="38" cy="17"/>
              </a:xfrm>
              <a:custGeom>
                <a:avLst/>
                <a:gdLst>
                  <a:gd name="T0" fmla="*/ 0 w 29"/>
                  <a:gd name="T1" fmla="*/ 16 h 13"/>
                  <a:gd name="T2" fmla="*/ 7 w 29"/>
                  <a:gd name="T3" fmla="*/ 1 h 13"/>
                  <a:gd name="T4" fmla="*/ 24 w 29"/>
                  <a:gd name="T5" fmla="*/ 5 h 13"/>
                  <a:gd name="T6" fmla="*/ 66 w 29"/>
                  <a:gd name="T7" fmla="*/ 29 h 13"/>
                  <a:gd name="T8" fmla="*/ 22 w 29"/>
                  <a:gd name="T9" fmla="*/ 9 h 13"/>
                  <a:gd name="T10" fmla="*/ 7 w 29"/>
                  <a:gd name="T11" fmla="*/ 9 h 13"/>
                  <a:gd name="T12" fmla="*/ 5 w 29"/>
                  <a:gd name="T13" fmla="*/ 13 h 13"/>
                  <a:gd name="T14" fmla="*/ 0 w 29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1"/>
                      <a:pt x="11" y="2"/>
                    </a:cubicBezTo>
                    <a:cubicBezTo>
                      <a:pt x="17" y="5"/>
                      <a:pt x="24" y="8"/>
                      <a:pt x="29" y="13"/>
                    </a:cubicBezTo>
                    <a:cubicBezTo>
                      <a:pt x="23" y="9"/>
                      <a:pt x="17" y="6"/>
                      <a:pt x="10" y="4"/>
                    </a:cubicBezTo>
                    <a:cubicBezTo>
                      <a:pt x="8" y="3"/>
                      <a:pt x="5" y="2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91">
                <a:extLst>
                  <a:ext uri="{FF2B5EF4-FFF2-40B4-BE49-F238E27FC236}">
                    <a16:creationId xmlns:a16="http://schemas.microsoft.com/office/drawing/2014/main" id="{715003DA-A554-8E6D-6AB1-2A84D44876C2}"/>
                  </a:ext>
                </a:extLst>
              </p:cNvPr>
              <p:cNvSpPr/>
              <p:nvPr>
                <p:custDataLst>
                  <p:tags r:id="rId426"/>
                </p:custDataLst>
              </p:nvPr>
            </p:nvSpPr>
            <p:spPr bwMode="auto">
              <a:xfrm>
                <a:off x="1509" y="852"/>
                <a:ext cx="15" cy="51"/>
              </a:xfrm>
              <a:custGeom>
                <a:avLst/>
                <a:gdLst>
                  <a:gd name="T0" fmla="*/ 19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4 w 11"/>
                  <a:gd name="T13" fmla="*/ 78 h 38"/>
                  <a:gd name="T14" fmla="*/ 26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7" y="0"/>
                    </a:moveTo>
                    <a:cubicBezTo>
                      <a:pt x="8" y="1"/>
                      <a:pt x="8" y="3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6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3" y="34"/>
                      <a:pt x="5" y="32"/>
                    </a:cubicBezTo>
                    <a:cubicBezTo>
                      <a:pt x="8" y="29"/>
                      <a:pt x="8" y="24"/>
                      <a:pt x="10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10" y="5"/>
                      <a:pt x="8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92">
                <a:extLst>
                  <a:ext uri="{FF2B5EF4-FFF2-40B4-BE49-F238E27FC236}">
                    <a16:creationId xmlns:a16="http://schemas.microsoft.com/office/drawing/2014/main" id="{867D6430-7423-094D-3489-5D41A5BB763D}"/>
                  </a:ext>
                </a:extLst>
              </p:cNvPr>
              <p:cNvSpPr/>
              <p:nvPr>
                <p:custDataLst>
                  <p:tags r:id="rId427"/>
                </p:custDataLst>
              </p:nvPr>
            </p:nvSpPr>
            <p:spPr bwMode="auto">
              <a:xfrm>
                <a:off x="1540" y="829"/>
                <a:ext cx="16" cy="39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8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2" y="22"/>
                    </a:cubicBezTo>
                    <a:cubicBezTo>
                      <a:pt x="12" y="19"/>
                      <a:pt x="11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93">
                <a:extLst>
                  <a:ext uri="{FF2B5EF4-FFF2-40B4-BE49-F238E27FC236}">
                    <a16:creationId xmlns:a16="http://schemas.microsoft.com/office/drawing/2014/main" id="{B5A6BAF9-2BD0-7E44-777A-29BFEE4F96B2}"/>
                  </a:ext>
                </a:extLst>
              </p:cNvPr>
              <p:cNvSpPr/>
              <p:nvPr>
                <p:custDataLst>
                  <p:tags r:id="rId428"/>
                </p:custDataLst>
              </p:nvPr>
            </p:nvSpPr>
            <p:spPr bwMode="auto">
              <a:xfrm>
                <a:off x="1545" y="863"/>
                <a:ext cx="31" cy="26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3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9" y="3"/>
                      <a:pt x="21" y="1"/>
                      <a:pt x="23" y="0"/>
                    </a:cubicBezTo>
                    <a:cubicBezTo>
                      <a:pt x="21" y="1"/>
                      <a:pt x="20" y="4"/>
                      <a:pt x="18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0"/>
                      <a:pt x="5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94">
                <a:extLst>
                  <a:ext uri="{FF2B5EF4-FFF2-40B4-BE49-F238E27FC236}">
                    <a16:creationId xmlns:a16="http://schemas.microsoft.com/office/drawing/2014/main" id="{8C692CF5-90D9-C7AA-8881-EE8D78085838}"/>
                  </a:ext>
                </a:extLst>
              </p:cNvPr>
              <p:cNvSpPr/>
              <p:nvPr>
                <p:custDataLst>
                  <p:tags r:id="rId429"/>
                </p:custDataLst>
              </p:nvPr>
            </p:nvSpPr>
            <p:spPr bwMode="auto">
              <a:xfrm>
                <a:off x="1592" y="884"/>
                <a:ext cx="16" cy="36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95">
                <a:extLst>
                  <a:ext uri="{FF2B5EF4-FFF2-40B4-BE49-F238E27FC236}">
                    <a16:creationId xmlns:a16="http://schemas.microsoft.com/office/drawing/2014/main" id="{C6533B0D-384C-B2FB-8E1B-F823273BDA26}"/>
                  </a:ext>
                </a:extLst>
              </p:cNvPr>
              <p:cNvSpPr/>
              <p:nvPr>
                <p:custDataLst>
                  <p:tags r:id="rId430"/>
                </p:custDataLst>
              </p:nvPr>
            </p:nvSpPr>
            <p:spPr bwMode="auto">
              <a:xfrm>
                <a:off x="1421" y="776"/>
                <a:ext cx="11" cy="64"/>
              </a:xfrm>
              <a:custGeom>
                <a:avLst/>
                <a:gdLst>
                  <a:gd name="T0" fmla="*/ 11 w 8"/>
                  <a:gd name="T1" fmla="*/ 0 h 48"/>
                  <a:gd name="T2" fmla="*/ 8 w 8"/>
                  <a:gd name="T3" fmla="*/ 33 h 48"/>
                  <a:gd name="T4" fmla="*/ 11 w 8"/>
                  <a:gd name="T5" fmla="*/ 63 h 48"/>
                  <a:gd name="T6" fmla="*/ 6 w 8"/>
                  <a:gd name="T7" fmla="*/ 85 h 48"/>
                  <a:gd name="T8" fmla="*/ 1 w 8"/>
                  <a:gd name="T9" fmla="*/ 113 h 48"/>
                  <a:gd name="T10" fmla="*/ 11 w 8"/>
                  <a:gd name="T11" fmla="*/ 84 h 48"/>
                  <a:gd name="T12" fmla="*/ 14 w 8"/>
                  <a:gd name="T13" fmla="*/ 69 h 48"/>
                  <a:gd name="T14" fmla="*/ 15 w 8"/>
                  <a:gd name="T15" fmla="*/ 59 h 48"/>
                  <a:gd name="T16" fmla="*/ 11 w 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8">
                    <a:moveTo>
                      <a:pt x="4" y="0"/>
                    </a:moveTo>
                    <a:cubicBezTo>
                      <a:pt x="5" y="5"/>
                      <a:pt x="2" y="10"/>
                      <a:pt x="3" y="14"/>
                    </a:cubicBezTo>
                    <a:cubicBezTo>
                      <a:pt x="3" y="18"/>
                      <a:pt x="5" y="22"/>
                      <a:pt x="4" y="26"/>
                    </a:cubicBezTo>
                    <a:cubicBezTo>
                      <a:pt x="4" y="29"/>
                      <a:pt x="3" y="33"/>
                      <a:pt x="2" y="36"/>
                    </a:cubicBezTo>
                    <a:cubicBezTo>
                      <a:pt x="0" y="40"/>
                      <a:pt x="0" y="44"/>
                      <a:pt x="1" y="48"/>
                    </a:cubicBezTo>
                    <a:cubicBezTo>
                      <a:pt x="1" y="44"/>
                      <a:pt x="2" y="40"/>
                      <a:pt x="4" y="35"/>
                    </a:cubicBezTo>
                    <a:cubicBezTo>
                      <a:pt x="5" y="33"/>
                      <a:pt x="5" y="32"/>
                      <a:pt x="5" y="29"/>
                    </a:cubicBezTo>
                    <a:cubicBezTo>
                      <a:pt x="5" y="28"/>
                      <a:pt x="6" y="26"/>
                      <a:pt x="6" y="25"/>
                    </a:cubicBezTo>
                    <a:cubicBezTo>
                      <a:pt x="8" y="17"/>
                      <a:pt x="2" y="8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96">
                <a:extLst>
                  <a:ext uri="{FF2B5EF4-FFF2-40B4-BE49-F238E27FC236}">
                    <a16:creationId xmlns:a16="http://schemas.microsoft.com/office/drawing/2014/main" id="{F6036912-E224-8420-919F-EDDC89915995}"/>
                  </a:ext>
                </a:extLst>
              </p:cNvPr>
              <p:cNvSpPr/>
              <p:nvPr>
                <p:custDataLst>
                  <p:tags r:id="rId431"/>
                </p:custDataLst>
              </p:nvPr>
            </p:nvSpPr>
            <p:spPr bwMode="auto">
              <a:xfrm>
                <a:off x="1380" y="825"/>
                <a:ext cx="20" cy="34"/>
              </a:xfrm>
              <a:custGeom>
                <a:avLst/>
                <a:gdLst>
                  <a:gd name="T0" fmla="*/ 9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9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4" y="0"/>
                    </a:moveTo>
                    <a:cubicBezTo>
                      <a:pt x="0" y="5"/>
                      <a:pt x="0" y="13"/>
                      <a:pt x="2" y="18"/>
                    </a:cubicBezTo>
                    <a:cubicBezTo>
                      <a:pt x="3" y="20"/>
                      <a:pt x="5" y="22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5" y="19"/>
                      <a:pt x="4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4"/>
                      <a:pt x="4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97">
                <a:extLst>
                  <a:ext uri="{FF2B5EF4-FFF2-40B4-BE49-F238E27FC236}">
                    <a16:creationId xmlns:a16="http://schemas.microsoft.com/office/drawing/2014/main" id="{ECABA7D6-9413-8F72-6544-FBB2EDBCF386}"/>
                  </a:ext>
                </a:extLst>
              </p:cNvPr>
              <p:cNvSpPr/>
              <p:nvPr>
                <p:custDataLst>
                  <p:tags r:id="rId432"/>
                </p:custDataLst>
              </p:nvPr>
            </p:nvSpPr>
            <p:spPr bwMode="auto">
              <a:xfrm>
                <a:off x="1357" y="815"/>
                <a:ext cx="9" cy="32"/>
              </a:xfrm>
              <a:custGeom>
                <a:avLst/>
                <a:gdLst>
                  <a:gd name="T0" fmla="*/ 15 w 7"/>
                  <a:gd name="T1" fmla="*/ 0 h 24"/>
                  <a:gd name="T2" fmla="*/ 8 w 7"/>
                  <a:gd name="T3" fmla="*/ 16 h 24"/>
                  <a:gd name="T4" fmla="*/ 5 w 7"/>
                  <a:gd name="T5" fmla="*/ 28 h 24"/>
                  <a:gd name="T6" fmla="*/ 13 w 7"/>
                  <a:gd name="T7" fmla="*/ 57 h 24"/>
                  <a:gd name="T8" fmla="*/ 8 w 7"/>
                  <a:gd name="T9" fmla="*/ 28 h 24"/>
                  <a:gd name="T10" fmla="*/ 13 w 7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7" y="3"/>
                      <a:pt x="5" y="5"/>
                      <a:pt x="4" y="7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0" y="17"/>
                      <a:pt x="3" y="21"/>
                      <a:pt x="6" y="24"/>
                    </a:cubicBezTo>
                    <a:cubicBezTo>
                      <a:pt x="3" y="20"/>
                      <a:pt x="4" y="16"/>
                      <a:pt x="4" y="12"/>
                    </a:cubicBezTo>
                    <a:cubicBezTo>
                      <a:pt x="4" y="9"/>
                      <a:pt x="5" y="7"/>
                      <a:pt x="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98">
                <a:extLst>
                  <a:ext uri="{FF2B5EF4-FFF2-40B4-BE49-F238E27FC236}">
                    <a16:creationId xmlns:a16="http://schemas.microsoft.com/office/drawing/2014/main" id="{B52081E4-7766-F7AE-C836-4806B6379F35}"/>
                  </a:ext>
                </a:extLst>
              </p:cNvPr>
              <p:cNvSpPr/>
              <p:nvPr>
                <p:custDataLst>
                  <p:tags r:id="rId433"/>
                </p:custDataLst>
              </p:nvPr>
            </p:nvSpPr>
            <p:spPr bwMode="auto">
              <a:xfrm>
                <a:off x="1377" y="891"/>
                <a:ext cx="91" cy="33"/>
              </a:xfrm>
              <a:custGeom>
                <a:avLst/>
                <a:gdLst>
                  <a:gd name="T0" fmla="*/ 0 w 68"/>
                  <a:gd name="T1" fmla="*/ 1 h 25"/>
                  <a:gd name="T2" fmla="*/ 44 w 68"/>
                  <a:gd name="T3" fmla="*/ 7 h 25"/>
                  <a:gd name="T4" fmla="*/ 64 w 68"/>
                  <a:gd name="T5" fmla="*/ 22 h 25"/>
                  <a:gd name="T6" fmla="*/ 91 w 68"/>
                  <a:gd name="T7" fmla="*/ 32 h 25"/>
                  <a:gd name="T8" fmla="*/ 120 w 68"/>
                  <a:gd name="T9" fmla="*/ 49 h 25"/>
                  <a:gd name="T10" fmla="*/ 163 w 68"/>
                  <a:gd name="T11" fmla="*/ 55 h 25"/>
                  <a:gd name="T12" fmla="*/ 118 w 68"/>
                  <a:gd name="T13" fmla="*/ 53 h 25"/>
                  <a:gd name="T14" fmla="*/ 86 w 68"/>
                  <a:gd name="T15" fmla="*/ 34 h 25"/>
                  <a:gd name="T16" fmla="*/ 58 w 68"/>
                  <a:gd name="T17" fmla="*/ 26 h 25"/>
                  <a:gd name="T18" fmla="*/ 37 w 68"/>
                  <a:gd name="T19" fmla="*/ 7 h 25"/>
                  <a:gd name="T20" fmla="*/ 0 w 68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25">
                    <a:moveTo>
                      <a:pt x="0" y="1"/>
                    </a:moveTo>
                    <a:cubicBezTo>
                      <a:pt x="4" y="2"/>
                      <a:pt x="15" y="0"/>
                      <a:pt x="19" y="3"/>
                    </a:cubicBezTo>
                    <a:cubicBezTo>
                      <a:pt x="22" y="5"/>
                      <a:pt x="22" y="8"/>
                      <a:pt x="27" y="10"/>
                    </a:cubicBezTo>
                    <a:cubicBezTo>
                      <a:pt x="32" y="12"/>
                      <a:pt x="33" y="11"/>
                      <a:pt x="38" y="14"/>
                    </a:cubicBezTo>
                    <a:cubicBezTo>
                      <a:pt x="42" y="17"/>
                      <a:pt x="45" y="20"/>
                      <a:pt x="50" y="21"/>
                    </a:cubicBezTo>
                    <a:cubicBezTo>
                      <a:pt x="55" y="23"/>
                      <a:pt x="62" y="22"/>
                      <a:pt x="68" y="24"/>
                    </a:cubicBezTo>
                    <a:cubicBezTo>
                      <a:pt x="65" y="23"/>
                      <a:pt x="54" y="25"/>
                      <a:pt x="49" y="23"/>
                    </a:cubicBezTo>
                    <a:cubicBezTo>
                      <a:pt x="43" y="22"/>
                      <a:pt x="39" y="16"/>
                      <a:pt x="36" y="15"/>
                    </a:cubicBezTo>
                    <a:cubicBezTo>
                      <a:pt x="33" y="15"/>
                      <a:pt x="27" y="13"/>
                      <a:pt x="24" y="11"/>
                    </a:cubicBezTo>
                    <a:cubicBezTo>
                      <a:pt x="22" y="8"/>
                      <a:pt x="18" y="4"/>
                      <a:pt x="16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99">
                <a:extLst>
                  <a:ext uri="{FF2B5EF4-FFF2-40B4-BE49-F238E27FC236}">
                    <a16:creationId xmlns:a16="http://schemas.microsoft.com/office/drawing/2014/main" id="{6019D6C0-7C04-9F3A-260F-6291BCBC508D}"/>
                  </a:ext>
                </a:extLst>
              </p:cNvPr>
              <p:cNvSpPr/>
              <p:nvPr>
                <p:custDataLst>
                  <p:tags r:id="rId434"/>
                </p:custDataLst>
              </p:nvPr>
            </p:nvSpPr>
            <p:spPr bwMode="auto">
              <a:xfrm>
                <a:off x="1349" y="912"/>
                <a:ext cx="63" cy="17"/>
              </a:xfrm>
              <a:custGeom>
                <a:avLst/>
                <a:gdLst>
                  <a:gd name="T0" fmla="*/ 79 w 47"/>
                  <a:gd name="T1" fmla="*/ 21 h 13"/>
                  <a:gd name="T2" fmla="*/ 113 w 47"/>
                  <a:gd name="T3" fmla="*/ 29 h 13"/>
                  <a:gd name="T4" fmla="*/ 84 w 47"/>
                  <a:gd name="T5" fmla="*/ 17 h 13"/>
                  <a:gd name="T6" fmla="*/ 48 w 47"/>
                  <a:gd name="T7" fmla="*/ 16 h 13"/>
                  <a:gd name="T8" fmla="*/ 0 w 47"/>
                  <a:gd name="T9" fmla="*/ 0 h 13"/>
                  <a:gd name="T10" fmla="*/ 79 w 47"/>
                  <a:gd name="T11" fmla="*/ 2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9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5" y="8"/>
                    </a:cubicBezTo>
                    <a:cubicBezTo>
                      <a:pt x="31" y="8"/>
                      <a:pt x="27" y="8"/>
                      <a:pt x="20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100">
                <a:extLst>
                  <a:ext uri="{FF2B5EF4-FFF2-40B4-BE49-F238E27FC236}">
                    <a16:creationId xmlns:a16="http://schemas.microsoft.com/office/drawing/2014/main" id="{F7E59DD6-DF7C-11EC-34A7-BCF4817B3D77}"/>
                  </a:ext>
                </a:extLst>
              </p:cNvPr>
              <p:cNvSpPr/>
              <p:nvPr>
                <p:custDataLst>
                  <p:tags r:id="rId435"/>
                </p:custDataLst>
              </p:nvPr>
            </p:nvSpPr>
            <p:spPr bwMode="auto">
              <a:xfrm>
                <a:off x="1408" y="935"/>
                <a:ext cx="56" cy="14"/>
              </a:xfrm>
              <a:custGeom>
                <a:avLst/>
                <a:gdLst>
                  <a:gd name="T0" fmla="*/ 0 w 42"/>
                  <a:gd name="T1" fmla="*/ 1 h 11"/>
                  <a:gd name="T2" fmla="*/ 48 w 42"/>
                  <a:gd name="T3" fmla="*/ 8 h 11"/>
                  <a:gd name="T4" fmla="*/ 100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2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101">
                <a:extLst>
                  <a:ext uri="{FF2B5EF4-FFF2-40B4-BE49-F238E27FC236}">
                    <a16:creationId xmlns:a16="http://schemas.microsoft.com/office/drawing/2014/main" id="{5F755175-EDC0-3C43-B8E7-422F11C07D6C}"/>
                  </a:ext>
                </a:extLst>
              </p:cNvPr>
              <p:cNvSpPr/>
              <p:nvPr>
                <p:custDataLst>
                  <p:tags r:id="rId436"/>
                </p:custDataLst>
              </p:nvPr>
            </p:nvSpPr>
            <p:spPr bwMode="auto">
              <a:xfrm>
                <a:off x="1325" y="857"/>
                <a:ext cx="8" cy="26"/>
              </a:xfrm>
              <a:custGeom>
                <a:avLst/>
                <a:gdLst>
                  <a:gd name="T0" fmla="*/ 0 w 6"/>
                  <a:gd name="T1" fmla="*/ 0 h 19"/>
                  <a:gd name="T2" fmla="*/ 1 w 6"/>
                  <a:gd name="T3" fmla="*/ 22 h 19"/>
                  <a:gd name="T4" fmla="*/ 15 w 6"/>
                  <a:gd name="T5" fmla="*/ 49 h 19"/>
                  <a:gd name="T6" fmla="*/ 5 w 6"/>
                  <a:gd name="T7" fmla="*/ 22 h 19"/>
                  <a:gd name="T8" fmla="*/ 1 w 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2" y="2"/>
                      <a:pt x="1" y="6"/>
                      <a:pt x="1" y="9"/>
                    </a:cubicBezTo>
                    <a:cubicBezTo>
                      <a:pt x="1" y="13"/>
                      <a:pt x="3" y="17"/>
                      <a:pt x="6" y="19"/>
                    </a:cubicBezTo>
                    <a:cubicBezTo>
                      <a:pt x="4" y="16"/>
                      <a:pt x="3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102">
                <a:extLst>
                  <a:ext uri="{FF2B5EF4-FFF2-40B4-BE49-F238E27FC236}">
                    <a16:creationId xmlns:a16="http://schemas.microsoft.com/office/drawing/2014/main" id="{31561A50-9CB9-1F8A-416D-697C1553D6B6}"/>
                  </a:ext>
                </a:extLst>
              </p:cNvPr>
              <p:cNvSpPr/>
              <p:nvPr>
                <p:custDataLst>
                  <p:tags r:id="rId437"/>
                </p:custDataLst>
              </p:nvPr>
            </p:nvSpPr>
            <p:spPr bwMode="auto">
              <a:xfrm>
                <a:off x="1348" y="765"/>
                <a:ext cx="68" cy="39"/>
              </a:xfrm>
              <a:custGeom>
                <a:avLst/>
                <a:gdLst>
                  <a:gd name="T0" fmla="*/ 0 w 51"/>
                  <a:gd name="T1" fmla="*/ 70 h 29"/>
                  <a:gd name="T2" fmla="*/ 43 w 51"/>
                  <a:gd name="T3" fmla="*/ 36 h 29"/>
                  <a:gd name="T4" fmla="*/ 121 w 51"/>
                  <a:gd name="T5" fmla="*/ 1 h 29"/>
                  <a:gd name="T6" fmla="*/ 49 w 51"/>
                  <a:gd name="T7" fmla="*/ 36 h 29"/>
                  <a:gd name="T8" fmla="*/ 0 w 51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0" y="29"/>
                    </a:moveTo>
                    <a:cubicBezTo>
                      <a:pt x="7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1" y="1"/>
                    </a:cubicBezTo>
                    <a:cubicBezTo>
                      <a:pt x="46" y="2"/>
                      <a:pt x="27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103">
                <a:extLst>
                  <a:ext uri="{FF2B5EF4-FFF2-40B4-BE49-F238E27FC236}">
                    <a16:creationId xmlns:a16="http://schemas.microsoft.com/office/drawing/2014/main" id="{3C37F96B-028B-1E22-019C-EB98EBCD3ADC}"/>
                  </a:ext>
                </a:extLst>
              </p:cNvPr>
              <p:cNvSpPr/>
              <p:nvPr>
                <p:custDataLst>
                  <p:tags r:id="rId438"/>
                </p:custDataLst>
              </p:nvPr>
            </p:nvSpPr>
            <p:spPr bwMode="auto">
              <a:xfrm>
                <a:off x="1316" y="817"/>
                <a:ext cx="25" cy="42"/>
              </a:xfrm>
              <a:custGeom>
                <a:avLst/>
                <a:gdLst>
                  <a:gd name="T0" fmla="*/ 43 w 19"/>
                  <a:gd name="T1" fmla="*/ 0 h 31"/>
                  <a:gd name="T2" fmla="*/ 32 w 19"/>
                  <a:gd name="T3" fmla="*/ 12 h 31"/>
                  <a:gd name="T4" fmla="*/ 12 w 19"/>
                  <a:gd name="T5" fmla="*/ 47 h 31"/>
                  <a:gd name="T6" fmla="*/ 0 w 19"/>
                  <a:gd name="T7" fmla="*/ 77 h 31"/>
                  <a:gd name="T8" fmla="*/ 14 w 19"/>
                  <a:gd name="T9" fmla="*/ 51 h 31"/>
                  <a:gd name="T10" fmla="*/ 34 w 19"/>
                  <a:gd name="T11" fmla="*/ 20 h 31"/>
                  <a:gd name="T12" fmla="*/ 43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4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4"/>
                      <a:pt x="6" y="21"/>
                    </a:cubicBezTo>
                    <a:cubicBezTo>
                      <a:pt x="9" y="18"/>
                      <a:pt x="14" y="12"/>
                      <a:pt x="15" y="8"/>
                    </a:cubicBezTo>
                    <a:cubicBezTo>
                      <a:pt x="17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104">
                <a:extLst>
                  <a:ext uri="{FF2B5EF4-FFF2-40B4-BE49-F238E27FC236}">
                    <a16:creationId xmlns:a16="http://schemas.microsoft.com/office/drawing/2014/main" id="{323A5ED8-BC24-D2D5-2A37-13834D858AEA}"/>
                  </a:ext>
                </a:extLst>
              </p:cNvPr>
              <p:cNvSpPr/>
              <p:nvPr>
                <p:custDataLst>
                  <p:tags r:id="rId439"/>
                </p:custDataLst>
              </p:nvPr>
            </p:nvSpPr>
            <p:spPr bwMode="auto">
              <a:xfrm>
                <a:off x="1576" y="812"/>
                <a:ext cx="16" cy="27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8"/>
                      <a:pt x="9" y="7"/>
                      <a:pt x="7" y="5"/>
                    </a:cubicBezTo>
                    <a:cubicBezTo>
                      <a:pt x="6" y="4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105">
                <a:extLst>
                  <a:ext uri="{FF2B5EF4-FFF2-40B4-BE49-F238E27FC236}">
                    <a16:creationId xmlns:a16="http://schemas.microsoft.com/office/drawing/2014/main" id="{3C024CF7-1F64-7C29-7819-DC6A429AA86A}"/>
                  </a:ext>
                </a:extLst>
              </p:cNvPr>
              <p:cNvSpPr/>
              <p:nvPr>
                <p:custDataLst>
                  <p:tags r:id="rId440"/>
                </p:custDataLst>
              </p:nvPr>
            </p:nvSpPr>
            <p:spPr bwMode="auto">
              <a:xfrm>
                <a:off x="1494" y="820"/>
                <a:ext cx="12" cy="64"/>
              </a:xfrm>
              <a:custGeom>
                <a:avLst/>
                <a:gdLst>
                  <a:gd name="T0" fmla="*/ 1 w 9"/>
                  <a:gd name="T1" fmla="*/ 1 h 48"/>
                  <a:gd name="T2" fmla="*/ 7 w 9"/>
                  <a:gd name="T3" fmla="*/ 33 h 48"/>
                  <a:gd name="T4" fmla="*/ 5 w 9"/>
                  <a:gd name="T5" fmla="*/ 43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1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1" y="1"/>
                    </a:moveTo>
                    <a:cubicBezTo>
                      <a:pt x="0" y="5"/>
                      <a:pt x="3" y="10"/>
                      <a:pt x="3" y="14"/>
                    </a:cubicBezTo>
                    <a:cubicBezTo>
                      <a:pt x="3" y="16"/>
                      <a:pt x="2" y="17"/>
                      <a:pt x="2" y="18"/>
                    </a:cubicBezTo>
                    <a:cubicBezTo>
                      <a:pt x="2" y="20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39"/>
                      <a:pt x="6" y="43"/>
                      <a:pt x="6" y="48"/>
                    </a:cubicBezTo>
                    <a:cubicBezTo>
                      <a:pt x="9" y="44"/>
                      <a:pt x="9" y="38"/>
                      <a:pt x="9" y="34"/>
                    </a:cubicBezTo>
                    <a:cubicBezTo>
                      <a:pt x="9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2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106">
                <a:extLst>
                  <a:ext uri="{FF2B5EF4-FFF2-40B4-BE49-F238E27FC236}">
                    <a16:creationId xmlns:a16="http://schemas.microsoft.com/office/drawing/2014/main" id="{9C5D90DA-5153-55E5-8CA6-11C283E07EF1}"/>
                  </a:ext>
                </a:extLst>
              </p:cNvPr>
              <p:cNvSpPr/>
              <p:nvPr>
                <p:custDataLst>
                  <p:tags r:id="rId441"/>
                </p:custDataLst>
              </p:nvPr>
            </p:nvSpPr>
            <p:spPr bwMode="auto">
              <a:xfrm>
                <a:off x="1536" y="833"/>
                <a:ext cx="12" cy="59"/>
              </a:xfrm>
              <a:custGeom>
                <a:avLst/>
                <a:gdLst>
                  <a:gd name="T0" fmla="*/ 7 w 9"/>
                  <a:gd name="T1" fmla="*/ 15 h 44"/>
                  <a:gd name="T2" fmla="*/ 16 w 9"/>
                  <a:gd name="T3" fmla="*/ 36 h 44"/>
                  <a:gd name="T4" fmla="*/ 21 w 9"/>
                  <a:gd name="T5" fmla="*/ 58 h 44"/>
                  <a:gd name="T6" fmla="*/ 5 w 9"/>
                  <a:gd name="T7" fmla="*/ 106 h 44"/>
                  <a:gd name="T8" fmla="*/ 15 w 9"/>
                  <a:gd name="T9" fmla="*/ 54 h 44"/>
                  <a:gd name="T10" fmla="*/ 7 w 9"/>
                  <a:gd name="T11" fmla="*/ 21 h 44"/>
                  <a:gd name="T12" fmla="*/ 0 w 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44">
                    <a:moveTo>
                      <a:pt x="3" y="6"/>
                    </a:moveTo>
                    <a:cubicBezTo>
                      <a:pt x="4" y="9"/>
                      <a:pt x="6" y="11"/>
                      <a:pt x="7" y="15"/>
                    </a:cubicBezTo>
                    <a:cubicBezTo>
                      <a:pt x="8" y="18"/>
                      <a:pt x="9" y="21"/>
                      <a:pt x="9" y="24"/>
                    </a:cubicBezTo>
                    <a:cubicBezTo>
                      <a:pt x="9" y="31"/>
                      <a:pt x="6" y="38"/>
                      <a:pt x="2" y="44"/>
                    </a:cubicBezTo>
                    <a:cubicBezTo>
                      <a:pt x="5" y="38"/>
                      <a:pt x="7" y="29"/>
                      <a:pt x="6" y="22"/>
                    </a:cubicBezTo>
                    <a:cubicBezTo>
                      <a:pt x="6" y="18"/>
                      <a:pt x="5" y="13"/>
                      <a:pt x="3" y="9"/>
                    </a:cubicBezTo>
                    <a:cubicBezTo>
                      <a:pt x="2" y="6"/>
                      <a:pt x="0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107">
                <a:extLst>
                  <a:ext uri="{FF2B5EF4-FFF2-40B4-BE49-F238E27FC236}">
                    <a16:creationId xmlns:a16="http://schemas.microsoft.com/office/drawing/2014/main" id="{2072B5B9-F579-3A1D-FE69-BBF757FF1F33}"/>
                  </a:ext>
                </a:extLst>
              </p:cNvPr>
              <p:cNvSpPr/>
              <p:nvPr>
                <p:custDataLst>
                  <p:tags r:id="rId442"/>
                </p:custDataLst>
              </p:nvPr>
            </p:nvSpPr>
            <p:spPr bwMode="auto">
              <a:xfrm>
                <a:off x="1548" y="863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21 w 8"/>
                  <a:gd name="T3" fmla="*/ 5 h 7"/>
                  <a:gd name="T4" fmla="*/ 0 w 8"/>
                  <a:gd name="T5" fmla="*/ 15 h 7"/>
                  <a:gd name="T6" fmla="*/ 6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2" y="4"/>
                      <a:pt x="0" y="7"/>
                    </a:cubicBezTo>
                    <a:cubicBezTo>
                      <a:pt x="1" y="5"/>
                      <a:pt x="1" y="4"/>
                      <a:pt x="2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108">
                <a:extLst>
                  <a:ext uri="{FF2B5EF4-FFF2-40B4-BE49-F238E27FC236}">
                    <a16:creationId xmlns:a16="http://schemas.microsoft.com/office/drawing/2014/main" id="{E6532809-99B7-083A-43BB-B23083FCE0A5}"/>
                  </a:ext>
                </a:extLst>
              </p:cNvPr>
              <p:cNvSpPr/>
              <p:nvPr>
                <p:custDataLst>
                  <p:tags r:id="rId443"/>
                </p:custDataLst>
              </p:nvPr>
            </p:nvSpPr>
            <p:spPr bwMode="auto">
              <a:xfrm>
                <a:off x="1563" y="880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1 h 10"/>
                  <a:gd name="T4" fmla="*/ 15 w 7"/>
                  <a:gd name="T5" fmla="*/ 22 h 10"/>
                  <a:gd name="T6" fmla="*/ 15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2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109">
                <a:extLst>
                  <a:ext uri="{FF2B5EF4-FFF2-40B4-BE49-F238E27FC236}">
                    <a16:creationId xmlns:a16="http://schemas.microsoft.com/office/drawing/2014/main" id="{EAA7F279-941F-C856-14D6-2F9B1C57468E}"/>
                  </a:ext>
                </a:extLst>
              </p:cNvPr>
              <p:cNvSpPr/>
              <p:nvPr>
                <p:custDataLst>
                  <p:tags r:id="rId444"/>
                </p:custDataLst>
              </p:nvPr>
            </p:nvSpPr>
            <p:spPr bwMode="auto">
              <a:xfrm>
                <a:off x="1567" y="885"/>
                <a:ext cx="33" cy="35"/>
              </a:xfrm>
              <a:custGeom>
                <a:avLst/>
                <a:gdLst>
                  <a:gd name="T0" fmla="*/ 55 w 25"/>
                  <a:gd name="T1" fmla="*/ 1 h 26"/>
                  <a:gd name="T2" fmla="*/ 50 w 25"/>
                  <a:gd name="T3" fmla="*/ 27 h 26"/>
                  <a:gd name="T4" fmla="*/ 44 w 25"/>
                  <a:gd name="T5" fmla="*/ 43 h 26"/>
                  <a:gd name="T6" fmla="*/ 0 w 25"/>
                  <a:gd name="T7" fmla="*/ 62 h 26"/>
                  <a:gd name="T8" fmla="*/ 38 w 25"/>
                  <a:gd name="T9" fmla="*/ 40 h 26"/>
                  <a:gd name="T10" fmla="*/ 45 w 25"/>
                  <a:gd name="T11" fmla="*/ 16 h 26"/>
                  <a:gd name="T12" fmla="*/ 58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2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3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7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59AEDE1-18E6-8454-C58A-D9AD1E0CF55F}"/>
                  </a:ext>
                </a:extLst>
              </p:cNvPr>
              <p:cNvSpPr/>
              <p:nvPr>
                <p:custDataLst>
                  <p:tags r:id="rId445"/>
                </p:custDataLst>
              </p:nvPr>
            </p:nvSpPr>
            <p:spPr bwMode="auto">
              <a:xfrm>
                <a:off x="1506" y="880"/>
                <a:ext cx="61" cy="37"/>
              </a:xfrm>
              <a:custGeom>
                <a:avLst/>
                <a:gdLst>
                  <a:gd name="T0" fmla="*/ 35 w 45"/>
                  <a:gd name="T1" fmla="*/ 63 h 28"/>
                  <a:gd name="T2" fmla="*/ 76 w 45"/>
                  <a:gd name="T3" fmla="*/ 45 h 28"/>
                  <a:gd name="T4" fmla="*/ 92 w 45"/>
                  <a:gd name="T5" fmla="*/ 26 h 28"/>
                  <a:gd name="T6" fmla="*/ 113 w 45"/>
                  <a:gd name="T7" fmla="*/ 0 h 28"/>
                  <a:gd name="T8" fmla="*/ 72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3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4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8" y="1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1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DF5AD726-4167-A591-2F5A-86C808201FC4}"/>
                  </a:ext>
                </a:extLst>
              </p:cNvPr>
              <p:cNvSpPr/>
              <p:nvPr>
                <p:custDataLst>
                  <p:tags r:id="rId446"/>
                </p:custDataLst>
              </p:nvPr>
            </p:nvSpPr>
            <p:spPr bwMode="auto">
              <a:xfrm>
                <a:off x="1421" y="859"/>
                <a:ext cx="95" cy="44"/>
              </a:xfrm>
              <a:custGeom>
                <a:avLst/>
                <a:gdLst>
                  <a:gd name="T0" fmla="*/ 169 w 71"/>
                  <a:gd name="T1" fmla="*/ 1 h 33"/>
                  <a:gd name="T2" fmla="*/ 154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7 w 71"/>
                  <a:gd name="T17" fmla="*/ 20 h 33"/>
                  <a:gd name="T18" fmla="*/ 64 w 71"/>
                  <a:gd name="T19" fmla="*/ 36 h 33"/>
                  <a:gd name="T20" fmla="*/ 111 w 71"/>
                  <a:gd name="T21" fmla="*/ 49 h 33"/>
                  <a:gd name="T22" fmla="*/ 154 w 71"/>
                  <a:gd name="T23" fmla="*/ 48 h 33"/>
                  <a:gd name="T24" fmla="*/ 155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4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8" y="23"/>
                      <a:pt x="31" y="21"/>
                    </a:cubicBezTo>
                    <a:cubicBezTo>
                      <a:pt x="27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6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40" y="19"/>
                      <a:pt x="46" y="21"/>
                    </a:cubicBezTo>
                    <a:cubicBezTo>
                      <a:pt x="51" y="24"/>
                      <a:pt x="60" y="26"/>
                      <a:pt x="64" y="20"/>
                    </a:cubicBezTo>
                    <a:cubicBezTo>
                      <a:pt x="65" y="18"/>
                      <a:pt x="64" y="17"/>
                      <a:pt x="65" y="16"/>
                    </a:cubicBezTo>
                    <a:cubicBezTo>
                      <a:pt x="65" y="14"/>
                      <a:pt x="66" y="12"/>
                      <a:pt x="67" y="11"/>
                    </a:cubicBezTo>
                    <a:cubicBezTo>
                      <a:pt x="69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585DFAB8-545E-2900-FDDA-447779BDB600}"/>
                  </a:ext>
                </a:extLst>
              </p:cNvPr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1412" y="833"/>
                <a:ext cx="8" cy="14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0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3" y="3"/>
                      <a:pt x="5" y="7"/>
                      <a:pt x="6" y="10"/>
                    </a:cubicBezTo>
                    <a:cubicBezTo>
                      <a:pt x="5" y="7"/>
                      <a:pt x="3" y="6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97C417C6-E735-3404-696F-D0AABB69552F}"/>
                  </a:ext>
                </a:extLst>
              </p:cNvPr>
              <p:cNvSpPr/>
              <p:nvPr>
                <p:custDataLst>
                  <p:tags r:id="rId448"/>
                </p:custDataLst>
              </p:nvPr>
            </p:nvSpPr>
            <p:spPr bwMode="auto">
              <a:xfrm>
                <a:off x="1444" y="763"/>
                <a:ext cx="14" cy="106"/>
              </a:xfrm>
              <a:custGeom>
                <a:avLst/>
                <a:gdLst>
                  <a:gd name="T0" fmla="*/ 5 w 11"/>
                  <a:gd name="T1" fmla="*/ 0 h 80"/>
                  <a:gd name="T2" fmla="*/ 13 w 11"/>
                  <a:gd name="T3" fmla="*/ 23 h 80"/>
                  <a:gd name="T4" fmla="*/ 17 w 11"/>
                  <a:gd name="T5" fmla="*/ 49 h 80"/>
                  <a:gd name="T6" fmla="*/ 22 w 11"/>
                  <a:gd name="T7" fmla="*/ 93 h 80"/>
                  <a:gd name="T8" fmla="*/ 18 w 11"/>
                  <a:gd name="T9" fmla="*/ 129 h 80"/>
                  <a:gd name="T10" fmla="*/ 22 w 11"/>
                  <a:gd name="T11" fmla="*/ 172 h 80"/>
                  <a:gd name="T12" fmla="*/ 22 w 11"/>
                  <a:gd name="T13" fmla="*/ 186 h 80"/>
                  <a:gd name="T14" fmla="*/ 8 w 11"/>
                  <a:gd name="T15" fmla="*/ 134 h 80"/>
                  <a:gd name="T16" fmla="*/ 6 w 11"/>
                  <a:gd name="T17" fmla="*/ 86 h 80"/>
                  <a:gd name="T18" fmla="*/ 10 w 11"/>
                  <a:gd name="T19" fmla="*/ 56 h 80"/>
                  <a:gd name="T20" fmla="*/ 1 w 11"/>
                  <a:gd name="T21" fmla="*/ 33 h 80"/>
                  <a:gd name="T22" fmla="*/ 0 w 11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1" y="45"/>
                      <a:pt x="10" y="50"/>
                      <a:pt x="9" y="55"/>
                    </a:cubicBezTo>
                    <a:cubicBezTo>
                      <a:pt x="8" y="61"/>
                      <a:pt x="11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10" y="39"/>
                      <a:pt x="3" y="37"/>
                    </a:cubicBezTo>
                    <a:cubicBezTo>
                      <a:pt x="6" y="33"/>
                      <a:pt x="5" y="28"/>
                      <a:pt x="5" y="24"/>
                    </a:cubicBezTo>
                    <a:cubicBezTo>
                      <a:pt x="4" y="21"/>
                      <a:pt x="5" y="14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98A769C-F895-F26E-F718-3F2F8AA4D3CC}"/>
                  </a:ext>
                </a:extLst>
              </p:cNvPr>
              <p:cNvSpPr/>
              <p:nvPr>
                <p:custDataLst>
                  <p:tags r:id="rId449"/>
                </p:custDataLst>
              </p:nvPr>
            </p:nvSpPr>
            <p:spPr bwMode="auto">
              <a:xfrm>
                <a:off x="1464" y="767"/>
                <a:ext cx="14" cy="72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7 w 11"/>
                  <a:gd name="T5" fmla="*/ 64 h 54"/>
                  <a:gd name="T6" fmla="*/ 17 w 11"/>
                  <a:gd name="T7" fmla="*/ 80 h 54"/>
                  <a:gd name="T8" fmla="*/ 22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6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5" y="10"/>
                      <a:pt x="4" y="15"/>
                    </a:cubicBezTo>
                    <a:cubicBezTo>
                      <a:pt x="4" y="19"/>
                      <a:pt x="7" y="23"/>
                      <a:pt x="8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6"/>
                      <a:pt x="9" y="38"/>
                      <a:pt x="10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1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5" y="22"/>
                      <a:pt x="4" y="20"/>
                      <a:pt x="3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6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25A79EE5-D06B-EAA3-D896-83E3AFB13F3D}"/>
                  </a:ext>
                </a:extLst>
              </p:cNvPr>
              <p:cNvSpPr/>
              <p:nvPr>
                <p:custDataLst>
                  <p:tags r:id="rId450"/>
                </p:custDataLst>
              </p:nvPr>
            </p:nvSpPr>
            <p:spPr bwMode="auto">
              <a:xfrm>
                <a:off x="1496" y="764"/>
                <a:ext cx="9" cy="19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4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F7C0CD1B-2CCD-B4DB-3D23-0B5FF765FE65}"/>
                  </a:ext>
                </a:extLst>
              </p:cNvPr>
              <p:cNvSpPr/>
              <p:nvPr>
                <p:custDataLst>
                  <p:tags r:id="rId451"/>
                </p:custDataLst>
              </p:nvPr>
            </p:nvSpPr>
            <p:spPr bwMode="auto">
              <a:xfrm>
                <a:off x="1357" y="877"/>
                <a:ext cx="47" cy="18"/>
              </a:xfrm>
              <a:custGeom>
                <a:avLst/>
                <a:gdLst>
                  <a:gd name="T0" fmla="*/ 15 w 35"/>
                  <a:gd name="T1" fmla="*/ 11 h 13"/>
                  <a:gd name="T2" fmla="*/ 54 w 35"/>
                  <a:gd name="T3" fmla="*/ 24 h 13"/>
                  <a:gd name="T4" fmla="*/ 85 w 35"/>
                  <a:gd name="T5" fmla="*/ 33 h 13"/>
                  <a:gd name="T6" fmla="*/ 79 w 35"/>
                  <a:gd name="T7" fmla="*/ 11 h 13"/>
                  <a:gd name="T8" fmla="*/ 0 w 35"/>
                  <a:gd name="T9" fmla="*/ 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6" y="4"/>
                    </a:moveTo>
                    <a:cubicBezTo>
                      <a:pt x="11" y="8"/>
                      <a:pt x="15" y="8"/>
                      <a:pt x="22" y="9"/>
                    </a:cubicBezTo>
                    <a:cubicBezTo>
                      <a:pt x="26" y="9"/>
                      <a:pt x="32" y="9"/>
                      <a:pt x="35" y="12"/>
                    </a:cubicBezTo>
                    <a:cubicBezTo>
                      <a:pt x="34" y="10"/>
                      <a:pt x="33" y="7"/>
                      <a:pt x="33" y="4"/>
                    </a:cubicBezTo>
                    <a:cubicBezTo>
                      <a:pt x="34" y="13"/>
                      <a:pt x="4" y="0"/>
                      <a:pt x="0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6DB76316-B404-2DA2-C2C6-3E494AE8FCA9}"/>
                  </a:ext>
                </a:extLst>
              </p:cNvPr>
              <p:cNvSpPr/>
              <p:nvPr>
                <p:custDataLst>
                  <p:tags r:id="rId452"/>
                </p:custDataLst>
              </p:nvPr>
            </p:nvSpPr>
            <p:spPr bwMode="auto">
              <a:xfrm>
                <a:off x="1408" y="895"/>
                <a:ext cx="72" cy="32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48 w 54"/>
                  <a:gd name="T5" fmla="*/ 31 h 24"/>
                  <a:gd name="T6" fmla="*/ 85 w 54"/>
                  <a:gd name="T7" fmla="*/ 43 h 24"/>
                  <a:gd name="T8" fmla="*/ 128 w 54"/>
                  <a:gd name="T9" fmla="*/ 57 h 24"/>
                  <a:gd name="T10" fmla="*/ 97 w 54"/>
                  <a:gd name="T11" fmla="*/ 36 h 24"/>
                  <a:gd name="T12" fmla="*/ 64 w 54"/>
                  <a:gd name="T13" fmla="*/ 31 h 24"/>
                  <a:gd name="T14" fmla="*/ 36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7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7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4" y="11"/>
                      <a:pt x="19" y="7"/>
                      <a:pt x="15" y="6"/>
                    </a:cubicBezTo>
                    <a:cubicBezTo>
                      <a:pt x="11" y="5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A7FF6505-A168-78C5-FBEF-608D0409A98C}"/>
                  </a:ext>
                </a:extLst>
              </p:cNvPr>
              <p:cNvSpPr/>
              <p:nvPr>
                <p:custDataLst>
                  <p:tags r:id="rId453"/>
                </p:custDataLst>
              </p:nvPr>
            </p:nvSpPr>
            <p:spPr bwMode="auto">
              <a:xfrm>
                <a:off x="1342" y="904"/>
                <a:ext cx="58" cy="17"/>
              </a:xfrm>
              <a:custGeom>
                <a:avLst/>
                <a:gdLst>
                  <a:gd name="T0" fmla="*/ 0 w 43"/>
                  <a:gd name="T1" fmla="*/ 0 h 13"/>
                  <a:gd name="T2" fmla="*/ 57 w 43"/>
                  <a:gd name="T3" fmla="*/ 24 h 13"/>
                  <a:gd name="T4" fmla="*/ 105 w 43"/>
                  <a:gd name="T5" fmla="*/ 27 h 13"/>
                  <a:gd name="T6" fmla="*/ 51 w 43"/>
                  <a:gd name="T7" fmla="*/ 17 h 13"/>
                  <a:gd name="T8" fmla="*/ 0 w 4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">
                    <a:moveTo>
                      <a:pt x="0" y="0"/>
                    </a:moveTo>
                    <a:cubicBezTo>
                      <a:pt x="4" y="4"/>
                      <a:pt x="10" y="9"/>
                      <a:pt x="23" y="11"/>
                    </a:cubicBezTo>
                    <a:cubicBezTo>
                      <a:pt x="36" y="13"/>
                      <a:pt x="40" y="11"/>
                      <a:pt x="43" y="12"/>
                    </a:cubicBezTo>
                    <a:cubicBezTo>
                      <a:pt x="36" y="11"/>
                      <a:pt x="26" y="10"/>
                      <a:pt x="21" y="8"/>
                    </a:cubicBezTo>
                    <a:cubicBezTo>
                      <a:pt x="15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DE8C870B-BA41-7D60-D4F2-ECAB9C21FC4E}"/>
                  </a:ext>
                </a:extLst>
              </p:cNvPr>
              <p:cNvSpPr/>
              <p:nvPr>
                <p:custDataLst>
                  <p:tags r:id="rId454"/>
                </p:custDataLst>
              </p:nvPr>
            </p:nvSpPr>
            <p:spPr bwMode="auto">
              <a:xfrm>
                <a:off x="1405" y="921"/>
                <a:ext cx="64" cy="27"/>
              </a:xfrm>
              <a:custGeom>
                <a:avLst/>
                <a:gdLst>
                  <a:gd name="T0" fmla="*/ 0 w 48"/>
                  <a:gd name="T1" fmla="*/ 0 h 20"/>
                  <a:gd name="T2" fmla="*/ 65 w 48"/>
                  <a:gd name="T3" fmla="*/ 36 h 20"/>
                  <a:gd name="T4" fmla="*/ 113 w 48"/>
                  <a:gd name="T5" fmla="*/ 41 h 20"/>
                  <a:gd name="T6" fmla="*/ 49 w 48"/>
                  <a:gd name="T7" fmla="*/ 27 h 20"/>
                  <a:gd name="T8" fmla="*/ 0 w 4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0">
                    <a:moveTo>
                      <a:pt x="0" y="0"/>
                    </a:moveTo>
                    <a:cubicBezTo>
                      <a:pt x="3" y="2"/>
                      <a:pt x="12" y="10"/>
                      <a:pt x="28" y="15"/>
                    </a:cubicBezTo>
                    <a:cubicBezTo>
                      <a:pt x="45" y="20"/>
                      <a:pt x="44" y="15"/>
                      <a:pt x="48" y="16"/>
                    </a:cubicBezTo>
                    <a:cubicBezTo>
                      <a:pt x="43" y="15"/>
                      <a:pt x="31" y="15"/>
                      <a:pt x="21" y="11"/>
                    </a:cubicBezTo>
                    <a:cubicBezTo>
                      <a:pt x="11" y="6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4D6B8A59-9C0C-0D75-84A4-88290EAC3D0A}"/>
                  </a:ext>
                </a:extLst>
              </p:cNvPr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1488" y="925"/>
                <a:ext cx="10" cy="6"/>
              </a:xfrm>
              <a:custGeom>
                <a:avLst/>
                <a:gdLst>
                  <a:gd name="T0" fmla="*/ 16 w 8"/>
                  <a:gd name="T1" fmla="*/ 0 h 4"/>
                  <a:gd name="T2" fmla="*/ 0 w 8"/>
                  <a:gd name="T3" fmla="*/ 12 h 4"/>
                  <a:gd name="T4" fmla="*/ 14 w 8"/>
                  <a:gd name="T5" fmla="*/ 14 h 4"/>
                  <a:gd name="T6" fmla="*/ 16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3" y="3"/>
                      <a:pt x="0" y="3"/>
                    </a:cubicBezTo>
                    <a:cubicBezTo>
                      <a:pt x="2" y="3"/>
                      <a:pt x="5" y="4"/>
                      <a:pt x="7" y="4"/>
                    </a:cubicBezTo>
                    <a:cubicBezTo>
                      <a:pt x="6" y="4"/>
                      <a:pt x="6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7C59235C-CF06-69D6-88B5-057AB47972D2}"/>
                  </a:ext>
                </a:extLst>
              </p:cNvPr>
              <p:cNvSpPr/>
              <p:nvPr>
                <p:custDataLst>
                  <p:tags r:id="rId456"/>
                </p:custDataLst>
              </p:nvPr>
            </p:nvSpPr>
            <p:spPr bwMode="auto">
              <a:xfrm>
                <a:off x="1465" y="944"/>
                <a:ext cx="13" cy="7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7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886347FC-8EA8-E6D2-FC20-339C3390233B}"/>
                  </a:ext>
                </a:extLst>
              </p:cNvPr>
              <p:cNvSpPr/>
              <p:nvPr>
                <p:custDataLst>
                  <p:tags r:id="rId457"/>
                </p:custDataLst>
              </p:nvPr>
            </p:nvSpPr>
            <p:spPr bwMode="auto">
              <a:xfrm>
                <a:off x="1336" y="901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C938E026-5D4C-FCF2-F142-90761167EBC9}"/>
                  </a:ext>
                </a:extLst>
              </p:cNvPr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1316" y="863"/>
                <a:ext cx="9" cy="13"/>
              </a:xfrm>
              <a:custGeom>
                <a:avLst/>
                <a:gdLst>
                  <a:gd name="T0" fmla="*/ 0 w 7"/>
                  <a:gd name="T1" fmla="*/ 17 h 10"/>
                  <a:gd name="T2" fmla="*/ 13 w 7"/>
                  <a:gd name="T3" fmla="*/ 22 h 10"/>
                  <a:gd name="T4" fmla="*/ 13 w 7"/>
                  <a:gd name="T5" fmla="*/ 0 h 10"/>
                  <a:gd name="T6" fmla="*/ 5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6" y="0"/>
                    </a:cubicBezTo>
                    <a:cubicBezTo>
                      <a:pt x="6" y="3"/>
                      <a:pt x="4" y="7"/>
                      <a:pt x="2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24">
                <a:extLst>
                  <a:ext uri="{FF2B5EF4-FFF2-40B4-BE49-F238E27FC236}">
                    <a16:creationId xmlns:a16="http://schemas.microsoft.com/office/drawing/2014/main" id="{B5D87DDE-6421-DCB1-7DAC-825469167AFF}"/>
                  </a:ext>
                </a:extLst>
              </p:cNvPr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1350" y="812"/>
                <a:ext cx="18" cy="43"/>
              </a:xfrm>
              <a:custGeom>
                <a:avLst/>
                <a:gdLst>
                  <a:gd name="T0" fmla="*/ 29 w 13"/>
                  <a:gd name="T1" fmla="*/ 7 h 32"/>
                  <a:gd name="T2" fmla="*/ 11 w 13"/>
                  <a:gd name="T3" fmla="*/ 43 h 32"/>
                  <a:gd name="T4" fmla="*/ 11 w 13"/>
                  <a:gd name="T5" fmla="*/ 78 h 32"/>
                  <a:gd name="T6" fmla="*/ 8 w 13"/>
                  <a:gd name="T7" fmla="*/ 56 h 32"/>
                  <a:gd name="T8" fmla="*/ 6 w 13"/>
                  <a:gd name="T9" fmla="*/ 30 h 32"/>
                  <a:gd name="T10" fmla="*/ 35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4" y="32"/>
                    </a:cubicBezTo>
                    <a:cubicBezTo>
                      <a:pt x="5" y="29"/>
                      <a:pt x="4" y="26"/>
                      <a:pt x="3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25">
                <a:extLst>
                  <a:ext uri="{FF2B5EF4-FFF2-40B4-BE49-F238E27FC236}">
                    <a16:creationId xmlns:a16="http://schemas.microsoft.com/office/drawing/2014/main" id="{44FDB3D0-CD7E-DA1D-4314-F260A3B44ABF}"/>
                  </a:ext>
                </a:extLst>
              </p:cNvPr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1377" y="792"/>
                <a:ext cx="13" cy="60"/>
              </a:xfrm>
              <a:custGeom>
                <a:avLst/>
                <a:gdLst>
                  <a:gd name="T0" fmla="*/ 13 w 10"/>
                  <a:gd name="T1" fmla="*/ 1 h 45"/>
                  <a:gd name="T2" fmla="*/ 21 w 10"/>
                  <a:gd name="T3" fmla="*/ 27 h 45"/>
                  <a:gd name="T4" fmla="*/ 12 w 10"/>
                  <a:gd name="T5" fmla="*/ 57 h 45"/>
                  <a:gd name="T6" fmla="*/ 7 w 10"/>
                  <a:gd name="T7" fmla="*/ 107 h 45"/>
                  <a:gd name="T8" fmla="*/ 0 w 10"/>
                  <a:gd name="T9" fmla="*/ 71 h 45"/>
                  <a:gd name="T10" fmla="*/ 9 w 10"/>
                  <a:gd name="T11" fmla="*/ 44 h 45"/>
                  <a:gd name="T12" fmla="*/ 12 w 10"/>
                  <a:gd name="T13" fmla="*/ 27 h 45"/>
                  <a:gd name="T14" fmla="*/ 13 w 10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6" y="1"/>
                    </a:moveTo>
                    <a:cubicBezTo>
                      <a:pt x="4" y="5"/>
                      <a:pt x="7" y="8"/>
                      <a:pt x="9" y="11"/>
                    </a:cubicBezTo>
                    <a:cubicBezTo>
                      <a:pt x="10" y="14"/>
                      <a:pt x="6" y="21"/>
                      <a:pt x="5" y="24"/>
                    </a:cubicBezTo>
                    <a:cubicBezTo>
                      <a:pt x="1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1" y="26"/>
                      <a:pt x="3" y="23"/>
                      <a:pt x="4" y="19"/>
                    </a:cubicBezTo>
                    <a:cubicBezTo>
                      <a:pt x="5" y="16"/>
                      <a:pt x="6" y="15"/>
                      <a:pt x="5" y="11"/>
                    </a:cubicBezTo>
                    <a:cubicBezTo>
                      <a:pt x="4" y="8"/>
                      <a:pt x="5" y="4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26">
                <a:extLst>
                  <a:ext uri="{FF2B5EF4-FFF2-40B4-BE49-F238E27FC236}">
                    <a16:creationId xmlns:a16="http://schemas.microsoft.com/office/drawing/2014/main" id="{072BB923-432A-7414-4A04-682D454915A1}"/>
                  </a:ext>
                </a:extLst>
              </p:cNvPr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1386" y="793"/>
                <a:ext cx="10" cy="12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3"/>
                      <a:pt x="2" y="9"/>
                      <a:pt x="7" y="7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27">
                <a:extLst>
                  <a:ext uri="{FF2B5EF4-FFF2-40B4-BE49-F238E27FC236}">
                    <a16:creationId xmlns:a16="http://schemas.microsoft.com/office/drawing/2014/main" id="{1B1A3E69-FAB8-D069-D382-75F180588E9B}"/>
                  </a:ext>
                </a:extLst>
              </p:cNvPr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1410" y="788"/>
                <a:ext cx="12" cy="45"/>
              </a:xfrm>
              <a:custGeom>
                <a:avLst/>
                <a:gdLst>
                  <a:gd name="T0" fmla="*/ 9 w 9"/>
                  <a:gd name="T1" fmla="*/ 0 h 34"/>
                  <a:gd name="T2" fmla="*/ 16 w 9"/>
                  <a:gd name="T3" fmla="*/ 20 h 34"/>
                  <a:gd name="T4" fmla="*/ 21 w 9"/>
                  <a:gd name="T5" fmla="*/ 37 h 34"/>
                  <a:gd name="T6" fmla="*/ 0 w 9"/>
                  <a:gd name="T7" fmla="*/ 79 h 34"/>
                  <a:gd name="T8" fmla="*/ 9 w 9"/>
                  <a:gd name="T9" fmla="*/ 60 h 34"/>
                  <a:gd name="T10" fmla="*/ 16 w 9"/>
                  <a:gd name="T11" fmla="*/ 37 h 34"/>
                  <a:gd name="T12" fmla="*/ 12 w 9"/>
                  <a:gd name="T13" fmla="*/ 16 h 34"/>
                  <a:gd name="T14" fmla="*/ 9 w 9"/>
                  <a:gd name="T15" fmla="*/ 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6" y="2"/>
                      <a:pt x="6" y="6"/>
                      <a:pt x="7" y="8"/>
                    </a:cubicBezTo>
                    <a:cubicBezTo>
                      <a:pt x="8" y="11"/>
                      <a:pt x="9" y="13"/>
                      <a:pt x="9" y="16"/>
                    </a:cubicBezTo>
                    <a:cubicBezTo>
                      <a:pt x="8" y="23"/>
                      <a:pt x="4" y="29"/>
                      <a:pt x="0" y="34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7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128">
                <a:extLst>
                  <a:ext uri="{FF2B5EF4-FFF2-40B4-BE49-F238E27FC236}">
                    <a16:creationId xmlns:a16="http://schemas.microsoft.com/office/drawing/2014/main" id="{1D96654D-94EA-C198-11BA-67FA7D531F1D}"/>
                  </a:ext>
                </a:extLst>
              </p:cNvPr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1414" y="779"/>
                <a:ext cx="8" cy="12"/>
              </a:xfrm>
              <a:custGeom>
                <a:avLst/>
                <a:gdLst>
                  <a:gd name="T0" fmla="*/ 0 w 6"/>
                  <a:gd name="T1" fmla="*/ 1 h 9"/>
                  <a:gd name="T2" fmla="*/ 12 w 6"/>
                  <a:gd name="T3" fmla="*/ 21 h 9"/>
                  <a:gd name="T4" fmla="*/ 12 w 6"/>
                  <a:gd name="T5" fmla="*/ 9 h 9"/>
                  <a:gd name="T6" fmla="*/ 15 w 6"/>
                  <a:gd name="T7" fmla="*/ 0 h 9"/>
                  <a:gd name="T8" fmla="*/ 7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3" y="2"/>
                      <a:pt x="4" y="6"/>
                      <a:pt x="5" y="9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6" y="1"/>
                      <a:pt x="6" y="4"/>
                      <a:pt x="3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129">
                <a:extLst>
                  <a:ext uri="{FF2B5EF4-FFF2-40B4-BE49-F238E27FC236}">
                    <a16:creationId xmlns:a16="http://schemas.microsoft.com/office/drawing/2014/main" id="{A35ED2D6-7791-6E57-657E-777C15F11FAB}"/>
                  </a:ext>
                </a:extLst>
              </p:cNvPr>
              <p:cNvSpPr/>
              <p:nvPr>
                <p:custDataLst>
                  <p:tags r:id="rId464"/>
                </p:custDataLst>
              </p:nvPr>
            </p:nvSpPr>
            <p:spPr bwMode="auto">
              <a:xfrm>
                <a:off x="1481" y="787"/>
                <a:ext cx="33" cy="29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7 h 22"/>
                  <a:gd name="T8" fmla="*/ 58 w 25"/>
                  <a:gd name="T9" fmla="*/ 50 h 22"/>
                  <a:gd name="T10" fmla="*/ 44 w 25"/>
                  <a:gd name="T11" fmla="*/ 34 h 22"/>
                  <a:gd name="T12" fmla="*/ 37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3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6"/>
                    </a:cubicBezTo>
                    <a:cubicBezTo>
                      <a:pt x="22" y="18"/>
                      <a:pt x="23" y="20"/>
                      <a:pt x="25" y="22"/>
                    </a:cubicBezTo>
                    <a:cubicBezTo>
                      <a:pt x="23" y="21"/>
                      <a:pt x="21" y="17"/>
                      <a:pt x="19" y="15"/>
                    </a:cubicBezTo>
                    <a:cubicBezTo>
                      <a:pt x="18" y="12"/>
                      <a:pt x="18" y="8"/>
                      <a:pt x="16" y="6"/>
                    </a:cubicBezTo>
                    <a:cubicBezTo>
                      <a:pt x="11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130">
                <a:extLst>
                  <a:ext uri="{FF2B5EF4-FFF2-40B4-BE49-F238E27FC236}">
                    <a16:creationId xmlns:a16="http://schemas.microsoft.com/office/drawing/2014/main" id="{AC3368CF-03C6-86DD-FA54-02B1F673F393}"/>
                  </a:ext>
                </a:extLst>
              </p:cNvPr>
              <p:cNvSpPr/>
              <p:nvPr>
                <p:custDataLst>
                  <p:tags r:id="rId465"/>
                </p:custDataLst>
              </p:nvPr>
            </p:nvSpPr>
            <p:spPr bwMode="auto">
              <a:xfrm>
                <a:off x="1512" y="791"/>
                <a:ext cx="19" cy="26"/>
              </a:xfrm>
              <a:custGeom>
                <a:avLst/>
                <a:gdLst>
                  <a:gd name="T0" fmla="*/ 0 w 14"/>
                  <a:gd name="T1" fmla="*/ 0 h 20"/>
                  <a:gd name="T2" fmla="*/ 7 w 14"/>
                  <a:gd name="T3" fmla="*/ 1 h 20"/>
                  <a:gd name="T4" fmla="*/ 10 w 14"/>
                  <a:gd name="T5" fmla="*/ 9 h 20"/>
                  <a:gd name="T6" fmla="*/ 20 w 14"/>
                  <a:gd name="T7" fmla="*/ 21 h 20"/>
                  <a:gd name="T8" fmla="*/ 33 w 14"/>
                  <a:gd name="T9" fmla="*/ 29 h 20"/>
                  <a:gd name="T10" fmla="*/ 35 w 14"/>
                  <a:gd name="T11" fmla="*/ 44 h 20"/>
                  <a:gd name="T12" fmla="*/ 30 w 14"/>
                  <a:gd name="T13" fmla="*/ 35 h 20"/>
                  <a:gd name="T14" fmla="*/ 19 w 14"/>
                  <a:gd name="T15" fmla="*/ 23 h 20"/>
                  <a:gd name="T16" fmla="*/ 5 w 14"/>
                  <a:gd name="T17" fmla="*/ 12 h 20"/>
                  <a:gd name="T18" fmla="*/ 1 w 14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0" y="0"/>
                      <a:pt x="2" y="0"/>
                      <a:pt x="3" y="1"/>
                    </a:cubicBezTo>
                    <a:cubicBezTo>
                      <a:pt x="3" y="1"/>
                      <a:pt x="3" y="3"/>
                      <a:pt x="4" y="4"/>
                    </a:cubicBezTo>
                    <a:cubicBezTo>
                      <a:pt x="5" y="6"/>
                      <a:pt x="6" y="7"/>
                      <a:pt x="8" y="9"/>
                    </a:cubicBezTo>
                    <a:cubicBezTo>
                      <a:pt x="9" y="10"/>
                      <a:pt x="12" y="12"/>
                      <a:pt x="13" y="13"/>
                    </a:cubicBezTo>
                    <a:cubicBezTo>
                      <a:pt x="14" y="16"/>
                      <a:pt x="13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0" y="14"/>
                      <a:pt x="9" y="13"/>
                      <a:pt x="7" y="11"/>
                    </a:cubicBezTo>
                    <a:cubicBezTo>
                      <a:pt x="6" y="9"/>
                      <a:pt x="4" y="8"/>
                      <a:pt x="2" y="5"/>
                    </a:cubicBezTo>
                    <a:cubicBezTo>
                      <a:pt x="1" y="4"/>
                      <a:pt x="2" y="2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131">
                <a:extLst>
                  <a:ext uri="{FF2B5EF4-FFF2-40B4-BE49-F238E27FC236}">
                    <a16:creationId xmlns:a16="http://schemas.microsoft.com/office/drawing/2014/main" id="{5710AC9C-A866-FC3C-15AB-8CA0D6237FB3}"/>
                  </a:ext>
                </a:extLst>
              </p:cNvPr>
              <p:cNvSpPr/>
              <p:nvPr>
                <p:custDataLst>
                  <p:tags r:id="rId466"/>
                </p:custDataLst>
              </p:nvPr>
            </p:nvSpPr>
            <p:spPr bwMode="auto">
              <a:xfrm>
                <a:off x="1498" y="824"/>
                <a:ext cx="7" cy="32"/>
              </a:xfrm>
              <a:custGeom>
                <a:avLst/>
                <a:gdLst>
                  <a:gd name="T0" fmla="*/ 0 w 5"/>
                  <a:gd name="T1" fmla="*/ 0 h 24"/>
                  <a:gd name="T2" fmla="*/ 8 w 5"/>
                  <a:gd name="T3" fmla="*/ 33 h 24"/>
                  <a:gd name="T4" fmla="*/ 14 w 5"/>
                  <a:gd name="T5" fmla="*/ 57 h 24"/>
                  <a:gd name="T6" fmla="*/ 11 w 5"/>
                  <a:gd name="T7" fmla="*/ 31 h 24"/>
                  <a:gd name="T8" fmla="*/ 8 w 5"/>
                  <a:gd name="T9" fmla="*/ 12 h 24"/>
                  <a:gd name="T10" fmla="*/ 0 w 5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0"/>
                    </a:moveTo>
                    <a:cubicBezTo>
                      <a:pt x="2" y="4"/>
                      <a:pt x="2" y="9"/>
                      <a:pt x="3" y="14"/>
                    </a:cubicBezTo>
                    <a:cubicBezTo>
                      <a:pt x="3" y="17"/>
                      <a:pt x="4" y="21"/>
                      <a:pt x="5" y="24"/>
                    </a:cubicBezTo>
                    <a:cubicBezTo>
                      <a:pt x="4" y="21"/>
                      <a:pt x="5" y="16"/>
                      <a:pt x="4" y="13"/>
                    </a:cubicBezTo>
                    <a:cubicBezTo>
                      <a:pt x="4" y="10"/>
                      <a:pt x="3" y="8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132">
                <a:extLst>
                  <a:ext uri="{FF2B5EF4-FFF2-40B4-BE49-F238E27FC236}">
                    <a16:creationId xmlns:a16="http://schemas.microsoft.com/office/drawing/2014/main" id="{ED7C2093-EF48-1F04-64C0-2A9804CD48D8}"/>
                  </a:ext>
                </a:extLst>
              </p:cNvPr>
              <p:cNvSpPr/>
              <p:nvPr>
                <p:custDataLst>
                  <p:tags r:id="rId467"/>
                </p:custDataLst>
              </p:nvPr>
            </p:nvSpPr>
            <p:spPr bwMode="auto">
              <a:xfrm>
                <a:off x="1519" y="795"/>
                <a:ext cx="16" cy="13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2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133">
                <a:extLst>
                  <a:ext uri="{FF2B5EF4-FFF2-40B4-BE49-F238E27FC236}">
                    <a16:creationId xmlns:a16="http://schemas.microsoft.com/office/drawing/2014/main" id="{E1D2A710-CF67-7FF7-B1C9-8102434E8DFB}"/>
                  </a:ext>
                </a:extLst>
              </p:cNvPr>
              <p:cNvSpPr/>
              <p:nvPr>
                <p:custDataLst>
                  <p:tags r:id="rId468"/>
                </p:custDataLst>
              </p:nvPr>
            </p:nvSpPr>
            <p:spPr bwMode="auto">
              <a:xfrm>
                <a:off x="1482" y="793"/>
                <a:ext cx="22" cy="14"/>
              </a:xfrm>
              <a:custGeom>
                <a:avLst/>
                <a:gdLst>
                  <a:gd name="T0" fmla="*/ 0 w 16"/>
                  <a:gd name="T1" fmla="*/ 8 h 10"/>
                  <a:gd name="T2" fmla="*/ 23 w 16"/>
                  <a:gd name="T3" fmla="*/ 1 h 10"/>
                  <a:gd name="T4" fmla="*/ 41 w 16"/>
                  <a:gd name="T5" fmla="*/ 28 h 10"/>
                  <a:gd name="T6" fmla="*/ 21 w 16"/>
                  <a:gd name="T7" fmla="*/ 6 h 10"/>
                  <a:gd name="T8" fmla="*/ 1 w 16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5" y="7"/>
                      <a:pt x="16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134">
                <a:extLst>
                  <a:ext uri="{FF2B5EF4-FFF2-40B4-BE49-F238E27FC236}">
                    <a16:creationId xmlns:a16="http://schemas.microsoft.com/office/drawing/2014/main" id="{EAE95308-D02F-74BC-1167-FF8347AF827A}"/>
                  </a:ext>
                </a:extLst>
              </p:cNvPr>
              <p:cNvSpPr/>
              <p:nvPr>
                <p:custDataLst>
                  <p:tags r:id="rId469"/>
                </p:custDataLst>
              </p:nvPr>
            </p:nvSpPr>
            <p:spPr bwMode="auto">
              <a:xfrm>
                <a:off x="1580" y="853"/>
                <a:ext cx="5" cy="6"/>
              </a:xfrm>
              <a:custGeom>
                <a:avLst/>
                <a:gdLst>
                  <a:gd name="T0" fmla="*/ 5 w 4"/>
                  <a:gd name="T1" fmla="*/ 0 h 4"/>
                  <a:gd name="T2" fmla="*/ 0 w 4"/>
                  <a:gd name="T3" fmla="*/ 14 h 4"/>
                  <a:gd name="T4" fmla="*/ 8 w 4"/>
                  <a:gd name="T5" fmla="*/ 14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135">
                <a:extLst>
                  <a:ext uri="{FF2B5EF4-FFF2-40B4-BE49-F238E27FC236}">
                    <a16:creationId xmlns:a16="http://schemas.microsoft.com/office/drawing/2014/main" id="{2B384B2B-5122-E655-947C-60F015C84003}"/>
                  </a:ext>
                </a:extLst>
              </p:cNvPr>
              <p:cNvSpPr/>
              <p:nvPr>
                <p:custDataLst>
                  <p:tags r:id="rId470"/>
                </p:custDataLst>
              </p:nvPr>
            </p:nvSpPr>
            <p:spPr bwMode="auto">
              <a:xfrm>
                <a:off x="1527" y="905"/>
                <a:ext cx="88" cy="34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5 w 66"/>
                  <a:gd name="T5" fmla="*/ 42 h 25"/>
                  <a:gd name="T6" fmla="*/ 156 w 66"/>
                  <a:gd name="T7" fmla="*/ 0 h 25"/>
                  <a:gd name="T8" fmla="*/ 137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3" y="15"/>
                      <a:pt x="19" y="25"/>
                      <a:pt x="30" y="25"/>
                    </a:cubicBezTo>
                    <a:cubicBezTo>
                      <a:pt x="42" y="25"/>
                      <a:pt x="53" y="21"/>
                      <a:pt x="57" y="17"/>
                    </a:cubicBezTo>
                    <a:cubicBezTo>
                      <a:pt x="61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8" y="12"/>
                    </a:cubicBezTo>
                    <a:cubicBezTo>
                      <a:pt x="56" y="14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9" y="13"/>
                      <a:pt x="10" y="10"/>
                      <a:pt x="11" y="9"/>
                    </a:cubicBezTo>
                    <a:cubicBezTo>
                      <a:pt x="12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136">
                <a:extLst>
                  <a:ext uri="{FF2B5EF4-FFF2-40B4-BE49-F238E27FC236}">
                    <a16:creationId xmlns:a16="http://schemas.microsoft.com/office/drawing/2014/main" id="{7F3A3E8B-1AFE-6F28-C769-46827A2D537E}"/>
                  </a:ext>
                </a:extLst>
              </p:cNvPr>
              <p:cNvSpPr/>
              <p:nvPr>
                <p:custDataLst>
                  <p:tags r:id="rId471"/>
                </p:custDataLst>
              </p:nvPr>
            </p:nvSpPr>
            <p:spPr bwMode="auto">
              <a:xfrm>
                <a:off x="1549" y="899"/>
                <a:ext cx="10" cy="13"/>
              </a:xfrm>
              <a:custGeom>
                <a:avLst/>
                <a:gdLst>
                  <a:gd name="T0" fmla="*/ 0 w 7"/>
                  <a:gd name="T1" fmla="*/ 22 h 10"/>
                  <a:gd name="T2" fmla="*/ 20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4" y="7"/>
                      <a:pt x="6" y="5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137">
                <a:extLst>
                  <a:ext uri="{FF2B5EF4-FFF2-40B4-BE49-F238E27FC236}">
                    <a16:creationId xmlns:a16="http://schemas.microsoft.com/office/drawing/2014/main" id="{F9172A33-DE0A-43A9-CF9F-3B30928264B9}"/>
                  </a:ext>
                </a:extLst>
              </p:cNvPr>
              <p:cNvSpPr/>
              <p:nvPr>
                <p:custDataLst>
                  <p:tags r:id="rId472"/>
                </p:custDataLst>
              </p:nvPr>
            </p:nvSpPr>
            <p:spPr bwMode="auto">
              <a:xfrm>
                <a:off x="1454" y="923"/>
                <a:ext cx="81" cy="46"/>
              </a:xfrm>
              <a:custGeom>
                <a:avLst/>
                <a:gdLst>
                  <a:gd name="T0" fmla="*/ 131 w 60"/>
                  <a:gd name="T1" fmla="*/ 0 h 35"/>
                  <a:gd name="T2" fmla="*/ 140 w 60"/>
                  <a:gd name="T3" fmla="*/ 34 h 35"/>
                  <a:gd name="T4" fmla="*/ 105 w 60"/>
                  <a:gd name="T5" fmla="*/ 72 h 35"/>
                  <a:gd name="T6" fmla="*/ 32 w 60"/>
                  <a:gd name="T7" fmla="*/ 72 h 35"/>
                  <a:gd name="T8" fmla="*/ 0 w 60"/>
                  <a:gd name="T9" fmla="*/ 72 h 35"/>
                  <a:gd name="T10" fmla="*/ 36 w 60"/>
                  <a:gd name="T11" fmla="*/ 66 h 35"/>
                  <a:gd name="T12" fmla="*/ 104 w 60"/>
                  <a:gd name="T13" fmla="*/ 51 h 35"/>
                  <a:gd name="T14" fmla="*/ 131 w 60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5">
                    <a:moveTo>
                      <a:pt x="53" y="0"/>
                    </a:moveTo>
                    <a:cubicBezTo>
                      <a:pt x="56" y="3"/>
                      <a:pt x="60" y="6"/>
                      <a:pt x="57" y="15"/>
                    </a:cubicBezTo>
                    <a:cubicBezTo>
                      <a:pt x="54" y="24"/>
                      <a:pt x="49" y="30"/>
                      <a:pt x="43" y="32"/>
                    </a:cubicBezTo>
                    <a:cubicBezTo>
                      <a:pt x="37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29"/>
                      <a:pt x="15" y="29"/>
                    </a:cubicBezTo>
                    <a:cubicBezTo>
                      <a:pt x="20" y="29"/>
                      <a:pt x="31" y="30"/>
                      <a:pt x="42" y="23"/>
                    </a:cubicBezTo>
                    <a:cubicBezTo>
                      <a:pt x="53" y="15"/>
                      <a:pt x="58" y="9"/>
                      <a:pt x="53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138">
                <a:extLst>
                  <a:ext uri="{FF2B5EF4-FFF2-40B4-BE49-F238E27FC236}">
                    <a16:creationId xmlns:a16="http://schemas.microsoft.com/office/drawing/2014/main" id="{28CAAD79-C819-D72C-EACF-1508003FE248}"/>
                  </a:ext>
                </a:extLst>
              </p:cNvPr>
              <p:cNvSpPr/>
              <p:nvPr>
                <p:custDataLst>
                  <p:tags r:id="rId473"/>
                </p:custDataLst>
              </p:nvPr>
            </p:nvSpPr>
            <p:spPr bwMode="auto">
              <a:xfrm>
                <a:off x="1341" y="944"/>
                <a:ext cx="80" cy="13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9" y="3"/>
                      <a:pt x="26" y="3"/>
                    </a:cubicBezTo>
                    <a:cubicBezTo>
                      <a:pt x="34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139">
                <a:extLst>
                  <a:ext uri="{FF2B5EF4-FFF2-40B4-BE49-F238E27FC236}">
                    <a16:creationId xmlns:a16="http://schemas.microsoft.com/office/drawing/2014/main" id="{4A757359-0D2D-02DE-4577-8E41877D9A30}"/>
                  </a:ext>
                </a:extLst>
              </p:cNvPr>
              <p:cNvSpPr/>
              <p:nvPr>
                <p:custDataLst>
                  <p:tags r:id="rId474"/>
                </p:custDataLst>
              </p:nvPr>
            </p:nvSpPr>
            <p:spPr bwMode="auto">
              <a:xfrm>
                <a:off x="1428" y="959"/>
                <a:ext cx="40" cy="8"/>
              </a:xfrm>
              <a:custGeom>
                <a:avLst/>
                <a:gdLst>
                  <a:gd name="T0" fmla="*/ 0 w 30"/>
                  <a:gd name="T1" fmla="*/ 0 h 6"/>
                  <a:gd name="T2" fmla="*/ 59 w 30"/>
                  <a:gd name="T3" fmla="*/ 15 h 6"/>
                  <a:gd name="T4" fmla="*/ 69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5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140">
                <a:extLst>
                  <a:ext uri="{FF2B5EF4-FFF2-40B4-BE49-F238E27FC236}">
                    <a16:creationId xmlns:a16="http://schemas.microsoft.com/office/drawing/2014/main" id="{6078C743-93B5-595F-62B1-CDAC55613FE5}"/>
                  </a:ext>
                </a:extLst>
              </p:cNvPr>
              <p:cNvSpPr/>
              <p:nvPr>
                <p:custDataLst>
                  <p:tags r:id="rId475"/>
                </p:custDataLst>
              </p:nvPr>
            </p:nvSpPr>
            <p:spPr bwMode="auto">
              <a:xfrm>
                <a:off x="1429" y="872"/>
                <a:ext cx="60" cy="28"/>
              </a:xfrm>
              <a:custGeom>
                <a:avLst/>
                <a:gdLst>
                  <a:gd name="T0" fmla="*/ 0 w 45"/>
                  <a:gd name="T1" fmla="*/ 0 h 21"/>
                  <a:gd name="T2" fmla="*/ 43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2" y="8"/>
                      <a:pt x="18" y="10"/>
                    </a:cubicBezTo>
                    <a:cubicBezTo>
                      <a:pt x="22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3" y="18"/>
                      <a:pt x="35" y="18"/>
                      <a:pt x="31" y="17"/>
                    </a:cubicBezTo>
                    <a:cubicBezTo>
                      <a:pt x="27" y="15"/>
                      <a:pt x="22" y="14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141">
                <a:extLst>
                  <a:ext uri="{FF2B5EF4-FFF2-40B4-BE49-F238E27FC236}">
                    <a16:creationId xmlns:a16="http://schemas.microsoft.com/office/drawing/2014/main" id="{2D595EE6-D6AC-F553-5F50-F6125B277FE3}"/>
                  </a:ext>
                </a:extLst>
              </p:cNvPr>
              <p:cNvSpPr/>
              <p:nvPr>
                <p:custDataLst>
                  <p:tags r:id="rId476"/>
                </p:custDataLst>
              </p:nvPr>
            </p:nvSpPr>
            <p:spPr bwMode="auto">
              <a:xfrm>
                <a:off x="1573" y="816"/>
                <a:ext cx="12" cy="28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5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8" y="17"/>
                      <a:pt x="6" y="21"/>
                    </a:cubicBezTo>
                    <a:cubicBezTo>
                      <a:pt x="8" y="15"/>
                      <a:pt x="5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142">
                <a:extLst>
                  <a:ext uri="{FF2B5EF4-FFF2-40B4-BE49-F238E27FC236}">
                    <a16:creationId xmlns:a16="http://schemas.microsoft.com/office/drawing/2014/main" id="{2C20CC2D-B41A-0772-630C-8F4B3438A586}"/>
                  </a:ext>
                </a:extLst>
              </p:cNvPr>
              <p:cNvSpPr/>
              <p:nvPr>
                <p:custDataLst>
                  <p:tags r:id="rId477"/>
                </p:custDataLst>
              </p:nvPr>
            </p:nvSpPr>
            <p:spPr bwMode="auto">
              <a:xfrm>
                <a:off x="1585" y="836"/>
                <a:ext cx="18" cy="32"/>
              </a:xfrm>
              <a:custGeom>
                <a:avLst/>
                <a:gdLst>
                  <a:gd name="T0" fmla="*/ 6 w 13"/>
                  <a:gd name="T1" fmla="*/ 15 h 24"/>
                  <a:gd name="T2" fmla="*/ 24 w 13"/>
                  <a:gd name="T3" fmla="*/ 33 h 24"/>
                  <a:gd name="T4" fmla="*/ 29 w 13"/>
                  <a:gd name="T5" fmla="*/ 57 h 24"/>
                  <a:gd name="T6" fmla="*/ 21 w 13"/>
                  <a:gd name="T7" fmla="*/ 16 h 24"/>
                  <a:gd name="T8" fmla="*/ 0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2" y="6"/>
                    </a:moveTo>
                    <a:cubicBezTo>
                      <a:pt x="6" y="7"/>
                      <a:pt x="7" y="10"/>
                      <a:pt x="9" y="14"/>
                    </a:cubicBezTo>
                    <a:cubicBezTo>
                      <a:pt x="10" y="17"/>
                      <a:pt x="12" y="20"/>
                      <a:pt x="11" y="24"/>
                    </a:cubicBezTo>
                    <a:cubicBezTo>
                      <a:pt x="13" y="19"/>
                      <a:pt x="10" y="11"/>
                      <a:pt x="8" y="7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143">
                <a:extLst>
                  <a:ext uri="{FF2B5EF4-FFF2-40B4-BE49-F238E27FC236}">
                    <a16:creationId xmlns:a16="http://schemas.microsoft.com/office/drawing/2014/main" id="{5C82BC8E-A153-145C-D60E-E81DC3385EEF}"/>
                  </a:ext>
                </a:extLst>
              </p:cNvPr>
              <p:cNvSpPr/>
              <p:nvPr>
                <p:custDataLst>
                  <p:tags r:id="rId478"/>
                </p:custDataLst>
              </p:nvPr>
            </p:nvSpPr>
            <p:spPr bwMode="auto">
              <a:xfrm>
                <a:off x="1442" y="969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8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3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8" y="0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4"/>
                      <a:pt x="6" y="5"/>
                      <a:pt x="4" y="5"/>
                    </a:cubicBezTo>
                    <a:cubicBezTo>
                      <a:pt x="3" y="6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144">
                <a:extLst>
                  <a:ext uri="{FF2B5EF4-FFF2-40B4-BE49-F238E27FC236}">
                    <a16:creationId xmlns:a16="http://schemas.microsoft.com/office/drawing/2014/main" id="{22BAE3CF-9D42-69FD-1C42-F774D4A91740}"/>
                  </a:ext>
                </a:extLst>
              </p:cNvPr>
              <p:cNvSpPr/>
              <p:nvPr>
                <p:custDataLst>
                  <p:tags r:id="rId479"/>
                </p:custDataLst>
              </p:nvPr>
            </p:nvSpPr>
            <p:spPr bwMode="auto">
              <a:xfrm>
                <a:off x="1453" y="968"/>
                <a:ext cx="20" cy="11"/>
              </a:xfrm>
              <a:custGeom>
                <a:avLst/>
                <a:gdLst>
                  <a:gd name="T0" fmla="*/ 0 w 15"/>
                  <a:gd name="T1" fmla="*/ 0 h 8"/>
                  <a:gd name="T2" fmla="*/ 20 w 15"/>
                  <a:gd name="T3" fmla="*/ 6 h 8"/>
                  <a:gd name="T4" fmla="*/ 27 w 15"/>
                  <a:gd name="T5" fmla="*/ 15 h 8"/>
                  <a:gd name="T6" fmla="*/ 27 w 15"/>
                  <a:gd name="T7" fmla="*/ 21 h 8"/>
                  <a:gd name="T8" fmla="*/ 33 w 15"/>
                  <a:gd name="T9" fmla="*/ 0 h 8"/>
                  <a:gd name="T10" fmla="*/ 31 w 15"/>
                  <a:gd name="T11" fmla="*/ 0 h 8"/>
                  <a:gd name="T12" fmla="*/ 28 w 15"/>
                  <a:gd name="T13" fmla="*/ 0 h 8"/>
                  <a:gd name="T14" fmla="*/ 20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  <a:cubicBezTo>
                      <a:pt x="9" y="2"/>
                      <a:pt x="12" y="4"/>
                      <a:pt x="11" y="6"/>
                    </a:cubicBezTo>
                    <a:cubicBezTo>
                      <a:pt x="10" y="8"/>
                      <a:pt x="11" y="7"/>
                      <a:pt x="11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145">
                <a:extLst>
                  <a:ext uri="{FF2B5EF4-FFF2-40B4-BE49-F238E27FC236}">
                    <a16:creationId xmlns:a16="http://schemas.microsoft.com/office/drawing/2014/main" id="{9AA03837-77AE-B760-D017-D2980A3BDA12}"/>
                  </a:ext>
                </a:extLst>
              </p:cNvPr>
              <p:cNvSpPr/>
              <p:nvPr>
                <p:custDataLst>
                  <p:tags r:id="rId480"/>
                </p:custDataLst>
              </p:nvPr>
            </p:nvSpPr>
            <p:spPr bwMode="auto">
              <a:xfrm>
                <a:off x="1377" y="972"/>
                <a:ext cx="51" cy="32"/>
              </a:xfrm>
              <a:custGeom>
                <a:avLst/>
                <a:gdLst>
                  <a:gd name="T0" fmla="*/ 79 w 38"/>
                  <a:gd name="T1" fmla="*/ 0 h 24"/>
                  <a:gd name="T2" fmla="*/ 54 w 38"/>
                  <a:gd name="T3" fmla="*/ 23 h 24"/>
                  <a:gd name="T4" fmla="*/ 0 w 38"/>
                  <a:gd name="T5" fmla="*/ 49 h 24"/>
                  <a:gd name="T6" fmla="*/ 1 w 38"/>
                  <a:gd name="T7" fmla="*/ 57 h 24"/>
                  <a:gd name="T8" fmla="*/ 20 w 38"/>
                  <a:gd name="T9" fmla="*/ 41 h 24"/>
                  <a:gd name="T10" fmla="*/ 56 w 38"/>
                  <a:gd name="T11" fmla="*/ 27 h 24"/>
                  <a:gd name="T12" fmla="*/ 79 w 38"/>
                  <a:gd name="T13" fmla="*/ 7 h 24"/>
                  <a:gd name="T14" fmla="*/ 91 w 38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4">
                    <a:moveTo>
                      <a:pt x="33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2"/>
                      <a:pt x="2" y="17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4" y="19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5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146">
                <a:extLst>
                  <a:ext uri="{FF2B5EF4-FFF2-40B4-BE49-F238E27FC236}">
                    <a16:creationId xmlns:a16="http://schemas.microsoft.com/office/drawing/2014/main" id="{79B46DEC-50A4-64B5-12FF-A50E4CAD31D9}"/>
                  </a:ext>
                </a:extLst>
              </p:cNvPr>
              <p:cNvSpPr/>
              <p:nvPr>
                <p:custDataLst>
                  <p:tags r:id="rId481"/>
                </p:custDataLst>
              </p:nvPr>
            </p:nvSpPr>
            <p:spPr bwMode="auto">
              <a:xfrm>
                <a:off x="1356" y="956"/>
                <a:ext cx="85" cy="9"/>
              </a:xfrm>
              <a:custGeom>
                <a:avLst/>
                <a:gdLst>
                  <a:gd name="T0" fmla="*/ 0 w 64"/>
                  <a:gd name="T1" fmla="*/ 1 h 7"/>
                  <a:gd name="T2" fmla="*/ 44 w 64"/>
                  <a:gd name="T3" fmla="*/ 5 h 7"/>
                  <a:gd name="T4" fmla="*/ 70 w 64"/>
                  <a:gd name="T5" fmla="*/ 8 h 7"/>
                  <a:gd name="T6" fmla="*/ 108 w 64"/>
                  <a:gd name="T7" fmla="*/ 6 h 7"/>
                  <a:gd name="T8" fmla="*/ 122 w 64"/>
                  <a:gd name="T9" fmla="*/ 5 h 7"/>
                  <a:gd name="T10" fmla="*/ 141 w 64"/>
                  <a:gd name="T11" fmla="*/ 10 h 7"/>
                  <a:gd name="T12" fmla="*/ 150 w 64"/>
                  <a:gd name="T13" fmla="*/ 15 h 7"/>
                  <a:gd name="T14" fmla="*/ 120 w 64"/>
                  <a:gd name="T15" fmla="*/ 10 h 7"/>
                  <a:gd name="T16" fmla="*/ 69 w 64"/>
                  <a:gd name="T17" fmla="*/ 10 h 7"/>
                  <a:gd name="T18" fmla="*/ 0 w 64"/>
                  <a:gd name="T19" fmla="*/ 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7">
                    <a:moveTo>
                      <a:pt x="0" y="1"/>
                    </a:moveTo>
                    <a:cubicBezTo>
                      <a:pt x="5" y="0"/>
                      <a:pt x="15" y="2"/>
                      <a:pt x="19" y="2"/>
                    </a:cubicBezTo>
                    <a:cubicBezTo>
                      <a:pt x="22" y="2"/>
                      <a:pt x="26" y="4"/>
                      <a:pt x="30" y="4"/>
                    </a:cubicBezTo>
                    <a:cubicBezTo>
                      <a:pt x="34" y="4"/>
                      <a:pt x="40" y="4"/>
                      <a:pt x="46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7" y="5"/>
                      <a:pt x="60" y="5"/>
                    </a:cubicBezTo>
                    <a:cubicBezTo>
                      <a:pt x="62" y="6"/>
                      <a:pt x="64" y="7"/>
                      <a:pt x="64" y="7"/>
                    </a:cubicBezTo>
                    <a:cubicBezTo>
                      <a:pt x="61" y="7"/>
                      <a:pt x="56" y="6"/>
                      <a:pt x="51" y="5"/>
                    </a:cubicBezTo>
                    <a:cubicBezTo>
                      <a:pt x="46" y="5"/>
                      <a:pt x="40" y="7"/>
                      <a:pt x="29" y="5"/>
                    </a:cubicBezTo>
                    <a:cubicBezTo>
                      <a:pt x="22" y="4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147">
                <a:extLst>
                  <a:ext uri="{FF2B5EF4-FFF2-40B4-BE49-F238E27FC236}">
                    <a16:creationId xmlns:a16="http://schemas.microsoft.com/office/drawing/2014/main" id="{2455A8E8-FC7C-5AF0-B65F-AD5AFF911CA1}"/>
                  </a:ext>
                </a:extLst>
              </p:cNvPr>
              <p:cNvSpPr/>
              <p:nvPr>
                <p:custDataLst>
                  <p:tags r:id="rId482"/>
                </p:custDataLst>
              </p:nvPr>
            </p:nvSpPr>
            <p:spPr bwMode="auto">
              <a:xfrm>
                <a:off x="1390" y="972"/>
                <a:ext cx="15" cy="5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0 h 4"/>
                  <a:gd name="T16" fmla="*/ 20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148">
                <a:extLst>
                  <a:ext uri="{FF2B5EF4-FFF2-40B4-BE49-F238E27FC236}">
                    <a16:creationId xmlns:a16="http://schemas.microsoft.com/office/drawing/2014/main" id="{4755BFA9-40FF-EFCB-A4B3-D97E68D5AD4B}"/>
                  </a:ext>
                </a:extLst>
              </p:cNvPr>
              <p:cNvSpPr/>
              <p:nvPr>
                <p:custDataLst>
                  <p:tags r:id="rId483"/>
                </p:custDataLst>
              </p:nvPr>
            </p:nvSpPr>
            <p:spPr bwMode="auto">
              <a:xfrm>
                <a:off x="1405" y="972"/>
                <a:ext cx="9" cy="7"/>
              </a:xfrm>
              <a:custGeom>
                <a:avLst/>
                <a:gdLst>
                  <a:gd name="T0" fmla="*/ 0 w 7"/>
                  <a:gd name="T1" fmla="*/ 6 h 5"/>
                  <a:gd name="T2" fmla="*/ 1 w 7"/>
                  <a:gd name="T3" fmla="*/ 8 h 5"/>
                  <a:gd name="T4" fmla="*/ 0 w 7"/>
                  <a:gd name="T5" fmla="*/ 14 h 5"/>
                  <a:gd name="T6" fmla="*/ 8 w 7"/>
                  <a:gd name="T7" fmla="*/ 8 h 5"/>
                  <a:gd name="T8" fmla="*/ 8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2"/>
                      <a:pt x="2" y="2"/>
                      <a:pt x="1" y="3"/>
                    </a:cubicBezTo>
                    <a:cubicBezTo>
                      <a:pt x="1" y="4"/>
                      <a:pt x="1" y="5"/>
                      <a:pt x="0" y="5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7" y="0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Freeform 149">
                <a:extLst>
                  <a:ext uri="{FF2B5EF4-FFF2-40B4-BE49-F238E27FC236}">
                    <a16:creationId xmlns:a16="http://schemas.microsoft.com/office/drawing/2014/main" id="{89CCFDF5-5911-3E5A-533B-6C5908A160A5}"/>
                  </a:ext>
                </a:extLst>
              </p:cNvPr>
              <p:cNvSpPr/>
              <p:nvPr>
                <p:custDataLst>
                  <p:tags r:id="rId484"/>
                </p:custDataLst>
              </p:nvPr>
            </p:nvSpPr>
            <p:spPr bwMode="auto">
              <a:xfrm>
                <a:off x="1412" y="972"/>
                <a:ext cx="5" cy="7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14 h 5"/>
                  <a:gd name="T4" fmla="*/ 6 w 4"/>
                  <a:gd name="T5" fmla="*/ 6 h 5"/>
                  <a:gd name="T6" fmla="*/ 8 w 4"/>
                  <a:gd name="T7" fmla="*/ 1 h 5"/>
                  <a:gd name="T8" fmla="*/ 5 w 4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2" name="Freeform 150">
                <a:extLst>
                  <a:ext uri="{FF2B5EF4-FFF2-40B4-BE49-F238E27FC236}">
                    <a16:creationId xmlns:a16="http://schemas.microsoft.com/office/drawing/2014/main" id="{61A7BA6F-2C75-419D-34C4-3802E488A136}"/>
                  </a:ext>
                </a:extLst>
              </p:cNvPr>
              <p:cNvSpPr/>
              <p:nvPr>
                <p:custDataLst>
                  <p:tags r:id="rId485"/>
                </p:custDataLst>
              </p:nvPr>
            </p:nvSpPr>
            <p:spPr bwMode="auto">
              <a:xfrm>
                <a:off x="1414" y="973"/>
                <a:ext cx="6" cy="8"/>
              </a:xfrm>
              <a:custGeom>
                <a:avLst/>
                <a:gdLst>
                  <a:gd name="T0" fmla="*/ 5 w 4"/>
                  <a:gd name="T1" fmla="*/ 1 h 6"/>
                  <a:gd name="T2" fmla="*/ 0 w 4"/>
                  <a:gd name="T3" fmla="*/ 15 h 6"/>
                  <a:gd name="T4" fmla="*/ 12 w 4"/>
                  <a:gd name="T5" fmla="*/ 7 h 6"/>
                  <a:gd name="T6" fmla="*/ 14 w 4"/>
                  <a:gd name="T7" fmla="*/ 0 h 6"/>
                  <a:gd name="T8" fmla="*/ 5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" name="Freeform 151">
                <a:extLst>
                  <a:ext uri="{FF2B5EF4-FFF2-40B4-BE49-F238E27FC236}">
                    <a16:creationId xmlns:a16="http://schemas.microsoft.com/office/drawing/2014/main" id="{F2D710A0-CF69-030E-CAC5-FC10549303BE}"/>
                  </a:ext>
                </a:extLst>
              </p:cNvPr>
              <p:cNvSpPr/>
              <p:nvPr>
                <p:custDataLst>
                  <p:tags r:id="rId486"/>
                </p:custDataLst>
              </p:nvPr>
            </p:nvSpPr>
            <p:spPr bwMode="auto">
              <a:xfrm>
                <a:off x="1425" y="963"/>
                <a:ext cx="11" cy="4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19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1"/>
                      <a:pt x="1" y="3"/>
                      <a:pt x="0" y="3"/>
                    </a:cubicBezTo>
                    <a:cubicBezTo>
                      <a:pt x="1" y="3"/>
                      <a:pt x="3" y="3"/>
                      <a:pt x="5" y="2"/>
                    </a:cubicBezTo>
                    <a:cubicBezTo>
                      <a:pt x="5" y="2"/>
                      <a:pt x="8" y="1"/>
                      <a:pt x="7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" name="Freeform 152">
                <a:extLst>
                  <a:ext uri="{FF2B5EF4-FFF2-40B4-BE49-F238E27FC236}">
                    <a16:creationId xmlns:a16="http://schemas.microsoft.com/office/drawing/2014/main" id="{38DCDEA7-EF38-5A39-18A4-3B2EC4568A6C}"/>
                  </a:ext>
                </a:extLst>
              </p:cNvPr>
              <p:cNvSpPr/>
              <p:nvPr>
                <p:custDataLst>
                  <p:tags r:id="rId487"/>
                </p:custDataLst>
              </p:nvPr>
            </p:nvSpPr>
            <p:spPr bwMode="auto">
              <a:xfrm>
                <a:off x="1422" y="964"/>
                <a:ext cx="18" cy="7"/>
              </a:xfrm>
              <a:custGeom>
                <a:avLst/>
                <a:gdLst>
                  <a:gd name="T0" fmla="*/ 24 w 13"/>
                  <a:gd name="T1" fmla="*/ 0 h 5"/>
                  <a:gd name="T2" fmla="*/ 14 w 13"/>
                  <a:gd name="T3" fmla="*/ 11 h 5"/>
                  <a:gd name="T4" fmla="*/ 0 w 13"/>
                  <a:gd name="T5" fmla="*/ 14 h 5"/>
                  <a:gd name="T6" fmla="*/ 14 w 13"/>
                  <a:gd name="T7" fmla="*/ 14 h 5"/>
                  <a:gd name="T8" fmla="*/ 24 w 13"/>
                  <a:gd name="T9" fmla="*/ 11 h 5"/>
                  <a:gd name="T10" fmla="*/ 35 w 13"/>
                  <a:gd name="T11" fmla="*/ 1 h 5"/>
                  <a:gd name="T12" fmla="*/ 33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4" y="4"/>
                      <a:pt x="2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7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" name="Freeform 153">
                <a:extLst>
                  <a:ext uri="{FF2B5EF4-FFF2-40B4-BE49-F238E27FC236}">
                    <a16:creationId xmlns:a16="http://schemas.microsoft.com/office/drawing/2014/main" id="{57666F51-D60A-1860-973A-D3896C3B9D51}"/>
                  </a:ext>
                </a:extLst>
              </p:cNvPr>
              <p:cNvSpPr/>
              <p:nvPr>
                <p:custDataLst>
                  <p:tags r:id="rId488"/>
                </p:custDataLst>
              </p:nvPr>
            </p:nvSpPr>
            <p:spPr bwMode="auto">
              <a:xfrm>
                <a:off x="1354" y="961"/>
                <a:ext cx="11" cy="2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8 h 1"/>
                  <a:gd name="T4" fmla="*/ 11 w 8"/>
                  <a:gd name="T5" fmla="*/ 8 h 1"/>
                  <a:gd name="T6" fmla="*/ 21 w 8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7" y="1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" name="Freeform 154">
                <a:extLst>
                  <a:ext uri="{FF2B5EF4-FFF2-40B4-BE49-F238E27FC236}">
                    <a16:creationId xmlns:a16="http://schemas.microsoft.com/office/drawing/2014/main" id="{8AD4EA4E-7BB4-3E90-6FE3-7BF8492B98EF}"/>
                  </a:ext>
                </a:extLst>
              </p:cNvPr>
              <p:cNvSpPr/>
              <p:nvPr>
                <p:custDataLst>
                  <p:tags r:id="rId489"/>
                </p:custDataLst>
              </p:nvPr>
            </p:nvSpPr>
            <p:spPr bwMode="auto">
              <a:xfrm>
                <a:off x="1366" y="964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8 h 2"/>
                  <a:gd name="T4" fmla="*/ 11 w 8"/>
                  <a:gd name="T5" fmla="*/ 8 h 2"/>
                  <a:gd name="T6" fmla="*/ 21 w 8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2"/>
                      <a:pt x="7" y="2"/>
                      <a:pt x="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" name="Freeform 155">
                <a:extLst>
                  <a:ext uri="{FF2B5EF4-FFF2-40B4-BE49-F238E27FC236}">
                    <a16:creationId xmlns:a16="http://schemas.microsoft.com/office/drawing/2014/main" id="{2C9A117F-83CD-8D1F-8F14-C650E61B14FC}"/>
                  </a:ext>
                </a:extLst>
              </p:cNvPr>
              <p:cNvSpPr/>
              <p:nvPr>
                <p:custDataLst>
                  <p:tags r:id="rId490"/>
                </p:custDataLst>
              </p:nvPr>
            </p:nvSpPr>
            <p:spPr bwMode="auto">
              <a:xfrm>
                <a:off x="1372" y="967"/>
                <a:ext cx="10" cy="6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1 w 8"/>
                  <a:gd name="T5" fmla="*/ 7 h 5"/>
                  <a:gd name="T6" fmla="*/ 16 w 8"/>
                  <a:gd name="T7" fmla="*/ 6 h 5"/>
                  <a:gd name="T8" fmla="*/ 10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" name="Freeform 156">
                <a:extLst>
                  <a:ext uri="{FF2B5EF4-FFF2-40B4-BE49-F238E27FC236}">
                    <a16:creationId xmlns:a16="http://schemas.microsoft.com/office/drawing/2014/main" id="{FA0E877A-CB3C-FD46-649F-B0A4B8865CF2}"/>
                  </a:ext>
                </a:extLst>
              </p:cNvPr>
              <p:cNvSpPr/>
              <p:nvPr>
                <p:custDataLst>
                  <p:tags r:id="rId491"/>
                </p:custDataLst>
              </p:nvPr>
            </p:nvSpPr>
            <p:spPr bwMode="auto">
              <a:xfrm>
                <a:off x="1380" y="971"/>
                <a:ext cx="10" cy="4"/>
              </a:xfrm>
              <a:custGeom>
                <a:avLst/>
                <a:gdLst>
                  <a:gd name="T0" fmla="*/ 0 w 8"/>
                  <a:gd name="T1" fmla="*/ 1 h 3"/>
                  <a:gd name="T2" fmla="*/ 5 w 8"/>
                  <a:gd name="T3" fmla="*/ 5 h 3"/>
                  <a:gd name="T4" fmla="*/ 16 w 8"/>
                  <a:gd name="T5" fmla="*/ 1 h 3"/>
                  <a:gd name="T6" fmla="*/ 8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3" y="1"/>
                      <a:pt x="7" y="3"/>
                      <a:pt x="8" y="1"/>
                    </a:cubicBezTo>
                    <a:cubicBezTo>
                      <a:pt x="7" y="1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" name="Freeform 157">
                <a:extLst>
                  <a:ext uri="{FF2B5EF4-FFF2-40B4-BE49-F238E27FC236}">
                    <a16:creationId xmlns:a16="http://schemas.microsoft.com/office/drawing/2014/main" id="{5E7ACEE0-7397-B104-25E8-EC4DD99B647E}"/>
                  </a:ext>
                </a:extLst>
              </p:cNvPr>
              <p:cNvSpPr/>
              <p:nvPr>
                <p:custDataLst>
                  <p:tags r:id="rId492"/>
                </p:custDataLst>
              </p:nvPr>
            </p:nvSpPr>
            <p:spPr bwMode="auto">
              <a:xfrm>
                <a:off x="1389" y="991"/>
                <a:ext cx="5" cy="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15 h 7"/>
                  <a:gd name="T4" fmla="*/ 5 w 4"/>
                  <a:gd name="T5" fmla="*/ 13 h 7"/>
                  <a:gd name="T6" fmla="*/ 6 w 4"/>
                  <a:gd name="T7" fmla="*/ 8 h 7"/>
                  <a:gd name="T8" fmla="*/ 8 w 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2" y="3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" name="Freeform 158">
                <a:extLst>
                  <a:ext uri="{FF2B5EF4-FFF2-40B4-BE49-F238E27FC236}">
                    <a16:creationId xmlns:a16="http://schemas.microsoft.com/office/drawing/2014/main" id="{657609B1-B86B-3325-FE86-F051DB4B5573}"/>
                  </a:ext>
                </a:extLst>
              </p:cNvPr>
              <p:cNvSpPr/>
              <p:nvPr>
                <p:custDataLst>
                  <p:tags r:id="rId493"/>
                </p:custDataLst>
              </p:nvPr>
            </p:nvSpPr>
            <p:spPr bwMode="auto">
              <a:xfrm>
                <a:off x="1398" y="988"/>
                <a:ext cx="6" cy="9"/>
              </a:xfrm>
              <a:custGeom>
                <a:avLst/>
                <a:gdLst>
                  <a:gd name="T0" fmla="*/ 0 w 4"/>
                  <a:gd name="T1" fmla="*/ 5 h 7"/>
                  <a:gd name="T2" fmla="*/ 5 w 4"/>
                  <a:gd name="T3" fmla="*/ 15 h 7"/>
                  <a:gd name="T4" fmla="*/ 12 w 4"/>
                  <a:gd name="T5" fmla="*/ 8 h 7"/>
                  <a:gd name="T6" fmla="*/ 14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2" y="2"/>
                      <a:pt x="2" y="6"/>
                      <a:pt x="1" y="7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" name="Freeform 159">
                <a:extLst>
                  <a:ext uri="{FF2B5EF4-FFF2-40B4-BE49-F238E27FC236}">
                    <a16:creationId xmlns:a16="http://schemas.microsoft.com/office/drawing/2014/main" id="{3E72FA88-E3E8-CA9A-5E99-CB3F6B889D4F}"/>
                  </a:ext>
                </a:extLst>
              </p:cNvPr>
              <p:cNvSpPr/>
              <p:nvPr>
                <p:custDataLst>
                  <p:tags r:id="rId494"/>
                </p:custDataLst>
              </p:nvPr>
            </p:nvSpPr>
            <p:spPr bwMode="auto">
              <a:xfrm>
                <a:off x="1405" y="985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6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2" name="Freeform 160">
                <a:extLst>
                  <a:ext uri="{FF2B5EF4-FFF2-40B4-BE49-F238E27FC236}">
                    <a16:creationId xmlns:a16="http://schemas.microsoft.com/office/drawing/2014/main" id="{D6865D9D-3259-7593-A307-E755C7A416AC}"/>
                  </a:ext>
                </a:extLst>
              </p:cNvPr>
              <p:cNvSpPr/>
              <p:nvPr>
                <p:custDataLst>
                  <p:tags r:id="rId495"/>
                </p:custDataLst>
              </p:nvPr>
            </p:nvSpPr>
            <p:spPr bwMode="auto">
              <a:xfrm>
                <a:off x="1410" y="981"/>
                <a:ext cx="6" cy="8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1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1" y="2"/>
                      <a:pt x="1" y="5"/>
                      <a:pt x="1" y="6"/>
                    </a:cubicBezTo>
                    <a:cubicBezTo>
                      <a:pt x="2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3" name="Freeform 161">
                <a:extLst>
                  <a:ext uri="{FF2B5EF4-FFF2-40B4-BE49-F238E27FC236}">
                    <a16:creationId xmlns:a16="http://schemas.microsoft.com/office/drawing/2014/main" id="{EF2F5C84-1BB0-CA45-7781-9C736CB11501}"/>
                  </a:ext>
                </a:extLst>
              </p:cNvPr>
              <p:cNvSpPr/>
              <p:nvPr>
                <p:custDataLst>
                  <p:tags r:id="rId496"/>
                </p:custDataLst>
              </p:nvPr>
            </p:nvSpPr>
            <p:spPr bwMode="auto">
              <a:xfrm>
                <a:off x="1416" y="977"/>
                <a:ext cx="4" cy="10"/>
              </a:xfrm>
              <a:custGeom>
                <a:avLst/>
                <a:gdLst>
                  <a:gd name="T0" fmla="*/ 0 w 3"/>
                  <a:gd name="T1" fmla="*/ 9 h 7"/>
                  <a:gd name="T2" fmla="*/ 1 w 3"/>
                  <a:gd name="T3" fmla="*/ 13 h 7"/>
                  <a:gd name="T4" fmla="*/ 1 w 3"/>
                  <a:gd name="T5" fmla="*/ 20 h 7"/>
                  <a:gd name="T6" fmla="*/ 5 w 3"/>
                  <a:gd name="T7" fmla="*/ 9 h 7"/>
                  <a:gd name="T8" fmla="*/ 7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4" name="Freeform 162">
                <a:extLst>
                  <a:ext uri="{FF2B5EF4-FFF2-40B4-BE49-F238E27FC236}">
                    <a16:creationId xmlns:a16="http://schemas.microsoft.com/office/drawing/2014/main" id="{B78EEFAD-A160-1C1E-1031-C23EBD0BAE59}"/>
                  </a:ext>
                </a:extLst>
              </p:cNvPr>
              <p:cNvSpPr/>
              <p:nvPr>
                <p:custDataLst>
                  <p:tags r:id="rId497"/>
                </p:custDataLst>
              </p:nvPr>
            </p:nvSpPr>
            <p:spPr bwMode="auto">
              <a:xfrm>
                <a:off x="1420" y="973"/>
                <a:ext cx="4" cy="10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9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5" name="Freeform 163">
                <a:extLst>
                  <a:ext uri="{FF2B5EF4-FFF2-40B4-BE49-F238E27FC236}">
                    <a16:creationId xmlns:a16="http://schemas.microsoft.com/office/drawing/2014/main" id="{2749FC74-B274-068E-25E0-053CA831CF85}"/>
                  </a:ext>
                </a:extLst>
              </p:cNvPr>
              <p:cNvSpPr/>
              <p:nvPr>
                <p:custDataLst>
                  <p:tags r:id="rId498"/>
                </p:custDataLst>
              </p:nvPr>
            </p:nvSpPr>
            <p:spPr bwMode="auto">
              <a:xfrm>
                <a:off x="1424" y="972"/>
                <a:ext cx="2" cy="8"/>
              </a:xfrm>
              <a:custGeom>
                <a:avLst/>
                <a:gdLst>
                  <a:gd name="T0" fmla="*/ 0 w 2"/>
                  <a:gd name="T1" fmla="*/ 1 h 6"/>
                  <a:gd name="T2" fmla="*/ 2 w 2"/>
                  <a:gd name="T3" fmla="*/ 15 h 6"/>
                  <a:gd name="T4" fmla="*/ 2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6" name="Freeform 164">
                <a:extLst>
                  <a:ext uri="{FF2B5EF4-FFF2-40B4-BE49-F238E27FC236}">
                    <a16:creationId xmlns:a16="http://schemas.microsoft.com/office/drawing/2014/main" id="{A5C8C08B-3AA4-F382-3BFA-929D03CA06ED}"/>
                  </a:ext>
                </a:extLst>
              </p:cNvPr>
              <p:cNvSpPr/>
              <p:nvPr>
                <p:custDataLst>
                  <p:tags r:id="rId499"/>
                </p:custDataLst>
              </p:nvPr>
            </p:nvSpPr>
            <p:spPr bwMode="auto">
              <a:xfrm>
                <a:off x="1426" y="972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1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" name="Freeform 165">
                <a:extLst>
                  <a:ext uri="{FF2B5EF4-FFF2-40B4-BE49-F238E27FC236}">
                    <a16:creationId xmlns:a16="http://schemas.microsoft.com/office/drawing/2014/main" id="{3AACBE08-20D7-524B-D0D9-A515C5FB2B40}"/>
                  </a:ext>
                </a:extLst>
              </p:cNvPr>
              <p:cNvSpPr/>
              <p:nvPr>
                <p:custDataLst>
                  <p:tags r:id="rId500"/>
                </p:custDataLst>
              </p:nvPr>
            </p:nvSpPr>
            <p:spPr bwMode="auto">
              <a:xfrm>
                <a:off x="1430" y="971"/>
                <a:ext cx="4" cy="8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1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2" y="4"/>
                      <a:pt x="3" y="6"/>
                    </a:cubicBezTo>
                    <a:cubicBezTo>
                      <a:pt x="2" y="4"/>
                      <a:pt x="2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8" name="Freeform 166">
                <a:extLst>
                  <a:ext uri="{FF2B5EF4-FFF2-40B4-BE49-F238E27FC236}">
                    <a16:creationId xmlns:a16="http://schemas.microsoft.com/office/drawing/2014/main" id="{1964E514-1F04-4478-B863-15EE0239B46A}"/>
                  </a:ext>
                </a:extLst>
              </p:cNvPr>
              <p:cNvSpPr/>
              <p:nvPr>
                <p:custDataLst>
                  <p:tags r:id="rId501"/>
                </p:custDataLst>
              </p:nvPr>
            </p:nvSpPr>
            <p:spPr bwMode="auto">
              <a:xfrm>
                <a:off x="1433" y="971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1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9" name="Freeform 167">
                <a:extLst>
                  <a:ext uri="{FF2B5EF4-FFF2-40B4-BE49-F238E27FC236}">
                    <a16:creationId xmlns:a16="http://schemas.microsoft.com/office/drawing/2014/main" id="{3E6C0FAA-B600-119E-9C8E-12DC95DD87E2}"/>
                  </a:ext>
                </a:extLst>
              </p:cNvPr>
              <p:cNvSpPr/>
              <p:nvPr>
                <p:custDataLst>
                  <p:tags r:id="rId502"/>
                </p:custDataLst>
              </p:nvPr>
            </p:nvSpPr>
            <p:spPr bwMode="auto">
              <a:xfrm>
                <a:off x="1434" y="971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0" name="Freeform 168">
                <a:extLst>
                  <a:ext uri="{FF2B5EF4-FFF2-40B4-BE49-F238E27FC236}">
                    <a16:creationId xmlns:a16="http://schemas.microsoft.com/office/drawing/2014/main" id="{7B524DF8-12B6-90B9-E075-B28D6771F6C2}"/>
                  </a:ext>
                </a:extLst>
              </p:cNvPr>
              <p:cNvSpPr/>
              <p:nvPr>
                <p:custDataLst>
                  <p:tags r:id="rId503"/>
                </p:custDataLst>
              </p:nvPr>
            </p:nvSpPr>
            <p:spPr bwMode="auto">
              <a:xfrm>
                <a:off x="1437" y="969"/>
                <a:ext cx="4" cy="6"/>
              </a:xfrm>
              <a:custGeom>
                <a:avLst/>
                <a:gdLst>
                  <a:gd name="T0" fmla="*/ 0 w 3"/>
                  <a:gd name="T1" fmla="*/ 5 h 4"/>
                  <a:gd name="T2" fmla="*/ 7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1" name="Freeform 169">
                <a:extLst>
                  <a:ext uri="{FF2B5EF4-FFF2-40B4-BE49-F238E27FC236}">
                    <a16:creationId xmlns:a16="http://schemas.microsoft.com/office/drawing/2014/main" id="{F4FE5CE8-6B5C-2F37-F661-3C83C56D4660}"/>
                  </a:ext>
                </a:extLst>
              </p:cNvPr>
              <p:cNvSpPr/>
              <p:nvPr>
                <p:custDataLst>
                  <p:tags r:id="rId504"/>
                </p:custDataLst>
              </p:nvPr>
            </p:nvSpPr>
            <p:spPr bwMode="auto">
              <a:xfrm>
                <a:off x="1440" y="968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2" name="Freeform 170">
                <a:extLst>
                  <a:ext uri="{FF2B5EF4-FFF2-40B4-BE49-F238E27FC236}">
                    <a16:creationId xmlns:a16="http://schemas.microsoft.com/office/drawing/2014/main" id="{03B75F97-1071-9F32-0E06-F7DBA9D11879}"/>
                  </a:ext>
                </a:extLst>
              </p:cNvPr>
              <p:cNvSpPr/>
              <p:nvPr>
                <p:custDataLst>
                  <p:tags r:id="rId505"/>
                </p:custDataLst>
              </p:nvPr>
            </p:nvSpPr>
            <p:spPr bwMode="auto">
              <a:xfrm>
                <a:off x="1416" y="999"/>
                <a:ext cx="10" cy="12"/>
              </a:xfrm>
              <a:custGeom>
                <a:avLst/>
                <a:gdLst>
                  <a:gd name="T0" fmla="*/ 0 w 8"/>
                  <a:gd name="T1" fmla="*/ 20 h 9"/>
                  <a:gd name="T2" fmla="*/ 13 w 8"/>
                  <a:gd name="T3" fmla="*/ 12 h 9"/>
                  <a:gd name="T4" fmla="*/ 16 w 8"/>
                  <a:gd name="T5" fmla="*/ 0 h 9"/>
                  <a:gd name="T6" fmla="*/ 13 w 8"/>
                  <a:gd name="T7" fmla="*/ 12 h 9"/>
                  <a:gd name="T8" fmla="*/ 6 w 8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2" y="9"/>
                      <a:pt x="5" y="6"/>
                      <a:pt x="6" y="5"/>
                    </a:cubicBezTo>
                    <a:cubicBezTo>
                      <a:pt x="7" y="4"/>
                      <a:pt x="8" y="1"/>
                      <a:pt x="8" y="0"/>
                    </a:cubicBezTo>
                    <a:cubicBezTo>
                      <a:pt x="8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3" name="Freeform 171">
                <a:extLst>
                  <a:ext uri="{FF2B5EF4-FFF2-40B4-BE49-F238E27FC236}">
                    <a16:creationId xmlns:a16="http://schemas.microsoft.com/office/drawing/2014/main" id="{AD74014B-A1A8-3B4B-AC47-A50DE59182EE}"/>
                  </a:ext>
                </a:extLst>
              </p:cNvPr>
              <p:cNvSpPr/>
              <p:nvPr>
                <p:custDataLst>
                  <p:tags r:id="rId506"/>
                </p:custDataLst>
              </p:nvPr>
            </p:nvSpPr>
            <p:spPr bwMode="auto">
              <a:xfrm>
                <a:off x="1426" y="989"/>
                <a:ext cx="6" cy="16"/>
              </a:xfrm>
              <a:custGeom>
                <a:avLst/>
                <a:gdLst>
                  <a:gd name="T0" fmla="*/ 0 w 4"/>
                  <a:gd name="T1" fmla="*/ 28 h 12"/>
                  <a:gd name="T2" fmla="*/ 12 w 4"/>
                  <a:gd name="T3" fmla="*/ 15 h 12"/>
                  <a:gd name="T4" fmla="*/ 14 w 4"/>
                  <a:gd name="T5" fmla="*/ 0 h 12"/>
                  <a:gd name="T6" fmla="*/ 14 w 4"/>
                  <a:gd name="T7" fmla="*/ 12 h 12"/>
                  <a:gd name="T8" fmla="*/ 12 w 4"/>
                  <a:gd name="T9" fmla="*/ 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2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7"/>
                      <a:pt x="4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4" name="Freeform 172">
                <a:extLst>
                  <a:ext uri="{FF2B5EF4-FFF2-40B4-BE49-F238E27FC236}">
                    <a16:creationId xmlns:a16="http://schemas.microsoft.com/office/drawing/2014/main" id="{19A05119-553D-810C-53A7-7C63B01B0549}"/>
                  </a:ext>
                </a:extLst>
              </p:cNvPr>
              <p:cNvSpPr/>
              <p:nvPr>
                <p:custDataLst>
                  <p:tags r:id="rId507"/>
                </p:custDataLst>
              </p:nvPr>
            </p:nvSpPr>
            <p:spPr bwMode="auto">
              <a:xfrm>
                <a:off x="1432" y="984"/>
                <a:ext cx="2" cy="15"/>
              </a:xfrm>
              <a:custGeom>
                <a:avLst/>
                <a:gdLst>
                  <a:gd name="T0" fmla="*/ 0 w 2"/>
                  <a:gd name="T1" fmla="*/ 27 h 11"/>
                  <a:gd name="T2" fmla="*/ 1 w 2"/>
                  <a:gd name="T3" fmla="*/ 20 h 11"/>
                  <a:gd name="T4" fmla="*/ 2 w 2"/>
                  <a:gd name="T5" fmla="*/ 14 h 11"/>
                  <a:gd name="T6" fmla="*/ 2 w 2"/>
                  <a:gd name="T7" fmla="*/ 0 h 11"/>
                  <a:gd name="T8" fmla="*/ 2 w 2"/>
                  <a:gd name="T9" fmla="*/ 14 h 11"/>
                  <a:gd name="T10" fmla="*/ 2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5" name="Freeform 173">
                <a:extLst>
                  <a:ext uri="{FF2B5EF4-FFF2-40B4-BE49-F238E27FC236}">
                    <a16:creationId xmlns:a16="http://schemas.microsoft.com/office/drawing/2014/main" id="{4C50AE3F-77AB-616A-77CE-657F4996FF34}"/>
                  </a:ext>
                </a:extLst>
              </p:cNvPr>
              <p:cNvSpPr/>
              <p:nvPr>
                <p:custDataLst>
                  <p:tags r:id="rId508"/>
                </p:custDataLst>
              </p:nvPr>
            </p:nvSpPr>
            <p:spPr bwMode="auto">
              <a:xfrm>
                <a:off x="1412" y="996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0 w 8"/>
                  <a:gd name="T3" fmla="*/ 15 h 11"/>
                  <a:gd name="T4" fmla="*/ 13 w 8"/>
                  <a:gd name="T5" fmla="*/ 7 h 11"/>
                  <a:gd name="T6" fmla="*/ 16 w 8"/>
                  <a:gd name="T7" fmla="*/ 0 h 11"/>
                  <a:gd name="T8" fmla="*/ 13 w 8"/>
                  <a:gd name="T9" fmla="*/ 14 h 11"/>
                  <a:gd name="T10" fmla="*/ 6 w 8"/>
                  <a:gd name="T11" fmla="*/ 27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10"/>
                      <a:pt x="4" y="7"/>
                      <a:pt x="5" y="6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9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" name="Freeform 174">
                <a:extLst>
                  <a:ext uri="{FF2B5EF4-FFF2-40B4-BE49-F238E27FC236}">
                    <a16:creationId xmlns:a16="http://schemas.microsoft.com/office/drawing/2014/main" id="{D34719BD-FDA8-095E-0E10-479A39F7E108}"/>
                  </a:ext>
                </a:extLst>
              </p:cNvPr>
              <p:cNvSpPr/>
              <p:nvPr>
                <p:custDataLst>
                  <p:tags r:id="rId509"/>
                </p:custDataLst>
              </p:nvPr>
            </p:nvSpPr>
            <p:spPr bwMode="auto">
              <a:xfrm>
                <a:off x="1406" y="1003"/>
                <a:ext cx="8" cy="9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9 w 6"/>
                  <a:gd name="T5" fmla="*/ 8 h 7"/>
                  <a:gd name="T6" fmla="*/ 1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4" y="4"/>
                    </a:cubicBezTo>
                    <a:cubicBezTo>
                      <a:pt x="3" y="5"/>
                      <a:pt x="2" y="6"/>
                      <a:pt x="1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7" name="Freeform 175">
                <a:extLst>
                  <a:ext uri="{FF2B5EF4-FFF2-40B4-BE49-F238E27FC236}">
                    <a16:creationId xmlns:a16="http://schemas.microsoft.com/office/drawing/2014/main" id="{284B8B47-2397-4F0D-B5F0-39653230FE6C}"/>
                  </a:ext>
                </a:extLst>
              </p:cNvPr>
              <p:cNvSpPr/>
              <p:nvPr>
                <p:custDataLst>
                  <p:tags r:id="rId510"/>
                </p:custDataLst>
              </p:nvPr>
            </p:nvSpPr>
            <p:spPr bwMode="auto">
              <a:xfrm>
                <a:off x="1396" y="1001"/>
                <a:ext cx="13" cy="10"/>
              </a:xfrm>
              <a:custGeom>
                <a:avLst/>
                <a:gdLst>
                  <a:gd name="T0" fmla="*/ 0 w 10"/>
                  <a:gd name="T1" fmla="*/ 19 h 7"/>
                  <a:gd name="T2" fmla="*/ 7 w 10"/>
                  <a:gd name="T3" fmla="*/ 14 h 7"/>
                  <a:gd name="T4" fmla="*/ 13 w 10"/>
                  <a:gd name="T5" fmla="*/ 9 h 7"/>
                  <a:gd name="T6" fmla="*/ 22 w 10"/>
                  <a:gd name="T7" fmla="*/ 0 h 7"/>
                  <a:gd name="T8" fmla="*/ 16 w 10"/>
                  <a:gd name="T9" fmla="*/ 9 h 7"/>
                  <a:gd name="T10" fmla="*/ 5 w 10"/>
                  <a:gd name="T11" fmla="*/ 2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5" y="5"/>
                      <a:pt x="4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" name="Freeform 176">
                <a:extLst>
                  <a:ext uri="{FF2B5EF4-FFF2-40B4-BE49-F238E27FC236}">
                    <a16:creationId xmlns:a16="http://schemas.microsoft.com/office/drawing/2014/main" id="{B0884A81-3CC1-01DE-7EEA-BE2C9408B598}"/>
                  </a:ext>
                </a:extLst>
              </p:cNvPr>
              <p:cNvSpPr/>
              <p:nvPr>
                <p:custDataLst>
                  <p:tags r:id="rId511"/>
                </p:custDataLst>
              </p:nvPr>
            </p:nvSpPr>
            <p:spPr bwMode="auto">
              <a:xfrm>
                <a:off x="1392" y="1003"/>
                <a:ext cx="9" cy="6"/>
              </a:xfrm>
              <a:custGeom>
                <a:avLst/>
                <a:gdLst>
                  <a:gd name="T0" fmla="*/ 0 w 7"/>
                  <a:gd name="T1" fmla="*/ 6 h 5"/>
                  <a:gd name="T2" fmla="*/ 8 w 7"/>
                  <a:gd name="T3" fmla="*/ 2 h 5"/>
                  <a:gd name="T4" fmla="*/ 15 w 7"/>
                  <a:gd name="T5" fmla="*/ 0 h 5"/>
                  <a:gd name="T6" fmla="*/ 8 w 7"/>
                  <a:gd name="T7" fmla="*/ 6 h 5"/>
                  <a:gd name="T8" fmla="*/ 0 w 7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4"/>
                      <a:pt x="3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5"/>
                      <a:pt x="0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9" name="Freeform 177">
                <a:extLst>
                  <a:ext uri="{FF2B5EF4-FFF2-40B4-BE49-F238E27FC236}">
                    <a16:creationId xmlns:a16="http://schemas.microsoft.com/office/drawing/2014/main" id="{C7BF02EE-0148-5199-1CD0-ADF5110B8697}"/>
                  </a:ext>
                </a:extLst>
              </p:cNvPr>
              <p:cNvSpPr/>
              <p:nvPr>
                <p:custDataLst>
                  <p:tags r:id="rId512"/>
                </p:custDataLst>
              </p:nvPr>
            </p:nvSpPr>
            <p:spPr bwMode="auto">
              <a:xfrm>
                <a:off x="1377" y="999"/>
                <a:ext cx="13" cy="9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7 w 10"/>
                  <a:gd name="T11" fmla="*/ 13 h 7"/>
                  <a:gd name="T12" fmla="*/ 1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5" y="5"/>
                      <a:pt x="5" y="4"/>
                    </a:cubicBezTo>
                    <a:cubicBezTo>
                      <a:pt x="8" y="4"/>
                      <a:pt x="10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1" y="6"/>
                      <a:pt x="0" y="5"/>
                      <a:pt x="1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0" name="Freeform 178">
                <a:extLst>
                  <a:ext uri="{FF2B5EF4-FFF2-40B4-BE49-F238E27FC236}">
                    <a16:creationId xmlns:a16="http://schemas.microsoft.com/office/drawing/2014/main" id="{1D71C498-7175-43CD-2F5C-EA4E89703EF2}"/>
                  </a:ext>
                </a:extLst>
              </p:cNvPr>
              <p:cNvSpPr/>
              <p:nvPr>
                <p:custDataLst>
                  <p:tags r:id="rId513"/>
                </p:custDataLst>
              </p:nvPr>
            </p:nvSpPr>
            <p:spPr bwMode="auto">
              <a:xfrm>
                <a:off x="1360" y="988"/>
                <a:ext cx="22" cy="13"/>
              </a:xfrm>
              <a:custGeom>
                <a:avLst/>
                <a:gdLst>
                  <a:gd name="T0" fmla="*/ 0 w 17"/>
                  <a:gd name="T1" fmla="*/ 7 h 10"/>
                  <a:gd name="T2" fmla="*/ 8 w 17"/>
                  <a:gd name="T3" fmla="*/ 13 h 10"/>
                  <a:gd name="T4" fmla="*/ 17 w 17"/>
                  <a:gd name="T5" fmla="*/ 21 h 10"/>
                  <a:gd name="T6" fmla="*/ 27 w 17"/>
                  <a:gd name="T7" fmla="*/ 17 h 10"/>
                  <a:gd name="T8" fmla="*/ 36 w 17"/>
                  <a:gd name="T9" fmla="*/ 9 h 10"/>
                  <a:gd name="T10" fmla="*/ 30 w 17"/>
                  <a:gd name="T11" fmla="*/ 13 h 10"/>
                  <a:gd name="T12" fmla="*/ 27 w 17"/>
                  <a:gd name="T13" fmla="*/ 13 h 10"/>
                  <a:gd name="T14" fmla="*/ 23 w 17"/>
                  <a:gd name="T15" fmla="*/ 12 h 10"/>
                  <a:gd name="T16" fmla="*/ 22 w 17"/>
                  <a:gd name="T17" fmla="*/ 17 h 10"/>
                  <a:gd name="T18" fmla="*/ 17 w 17"/>
                  <a:gd name="T19" fmla="*/ 22 h 10"/>
                  <a:gd name="T20" fmla="*/ 16 w 17"/>
                  <a:gd name="T21" fmla="*/ 16 h 10"/>
                  <a:gd name="T22" fmla="*/ 16 w 17"/>
                  <a:gd name="T23" fmla="*/ 7 h 10"/>
                  <a:gd name="T24" fmla="*/ 13 w 17"/>
                  <a:gd name="T25" fmla="*/ 12 h 10"/>
                  <a:gd name="T26" fmla="*/ 10 w 17"/>
                  <a:gd name="T27" fmla="*/ 16 h 10"/>
                  <a:gd name="T28" fmla="*/ 13 w 17"/>
                  <a:gd name="T29" fmla="*/ 0 h 10"/>
                  <a:gd name="T30" fmla="*/ 0 w 17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" h="10">
                    <a:moveTo>
                      <a:pt x="0" y="3"/>
                    </a:moveTo>
                    <a:cubicBezTo>
                      <a:pt x="1" y="4"/>
                      <a:pt x="2" y="5"/>
                      <a:pt x="4" y="6"/>
                    </a:cubicBezTo>
                    <a:cubicBezTo>
                      <a:pt x="5" y="7"/>
                      <a:pt x="6" y="9"/>
                      <a:pt x="8" y="9"/>
                    </a:cubicBezTo>
                    <a:cubicBezTo>
                      <a:pt x="9" y="10"/>
                      <a:pt x="11" y="10"/>
                      <a:pt x="12" y="8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6" y="4"/>
                      <a:pt x="15" y="5"/>
                      <a:pt x="14" y="6"/>
                    </a:cubicBezTo>
                    <a:cubicBezTo>
                      <a:pt x="13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6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0"/>
                      <a:pt x="7" y="8"/>
                      <a:pt x="7" y="7"/>
                    </a:cubicBezTo>
                    <a:cubicBezTo>
                      <a:pt x="6" y="6"/>
                      <a:pt x="6" y="5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5"/>
                      <a:pt x="2" y="1"/>
                      <a:pt x="6" y="0"/>
                    </a:cubicBezTo>
                    <a:cubicBezTo>
                      <a:pt x="5" y="0"/>
                      <a:pt x="1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79">
                <a:extLst>
                  <a:ext uri="{FF2B5EF4-FFF2-40B4-BE49-F238E27FC236}">
                    <a16:creationId xmlns:a16="http://schemas.microsoft.com/office/drawing/2014/main" id="{AF2B1ED3-6065-3900-363C-545C2783FFB8}"/>
                  </a:ext>
                </a:extLst>
              </p:cNvPr>
              <p:cNvSpPr/>
              <p:nvPr>
                <p:custDataLst>
                  <p:tags r:id="rId514"/>
                </p:custDataLst>
              </p:nvPr>
            </p:nvSpPr>
            <p:spPr bwMode="auto">
              <a:xfrm>
                <a:off x="1352" y="984"/>
                <a:ext cx="13" cy="8"/>
              </a:xfrm>
              <a:custGeom>
                <a:avLst/>
                <a:gdLst>
                  <a:gd name="T0" fmla="*/ 0 w 10"/>
                  <a:gd name="T1" fmla="*/ 1 h 6"/>
                  <a:gd name="T2" fmla="*/ 9 w 10"/>
                  <a:gd name="T3" fmla="*/ 9 h 6"/>
                  <a:gd name="T4" fmla="*/ 13 w 10"/>
                  <a:gd name="T5" fmla="*/ 15 h 6"/>
                  <a:gd name="T6" fmla="*/ 13 w 10"/>
                  <a:gd name="T7" fmla="*/ 12 h 6"/>
                  <a:gd name="T8" fmla="*/ 16 w 10"/>
                  <a:gd name="T9" fmla="*/ 9 h 6"/>
                  <a:gd name="T10" fmla="*/ 22 w 10"/>
                  <a:gd name="T11" fmla="*/ 7 h 6"/>
                  <a:gd name="T12" fmla="*/ 13 w 10"/>
                  <a:gd name="T13" fmla="*/ 7 h 6"/>
                  <a:gd name="T14" fmla="*/ 16 w 10"/>
                  <a:gd name="T15" fmla="*/ 0 h 6"/>
                  <a:gd name="T16" fmla="*/ 9 w 10"/>
                  <a:gd name="T17" fmla="*/ 0 h 6"/>
                  <a:gd name="T18" fmla="*/ 1 w 10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9" y="3"/>
                      <a:pt x="7" y="4"/>
                      <a:pt x="6" y="3"/>
                    </a:cubicBezTo>
                    <a:cubicBezTo>
                      <a:pt x="5" y="2"/>
                      <a:pt x="5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80">
                <a:extLst>
                  <a:ext uri="{FF2B5EF4-FFF2-40B4-BE49-F238E27FC236}">
                    <a16:creationId xmlns:a16="http://schemas.microsoft.com/office/drawing/2014/main" id="{CA55F530-E684-9F9A-3877-59E703EC72F0}"/>
                  </a:ext>
                </a:extLst>
              </p:cNvPr>
              <p:cNvSpPr/>
              <p:nvPr>
                <p:custDataLst>
                  <p:tags r:id="rId515"/>
                </p:custDataLst>
              </p:nvPr>
            </p:nvSpPr>
            <p:spPr bwMode="auto">
              <a:xfrm>
                <a:off x="1341" y="969"/>
                <a:ext cx="17" cy="16"/>
              </a:xfrm>
              <a:custGeom>
                <a:avLst/>
                <a:gdLst>
                  <a:gd name="T0" fmla="*/ 1 w 13"/>
                  <a:gd name="T1" fmla="*/ 9 h 12"/>
                  <a:gd name="T2" fmla="*/ 13 w 13"/>
                  <a:gd name="T3" fmla="*/ 21 h 12"/>
                  <a:gd name="T4" fmla="*/ 16 w 13"/>
                  <a:gd name="T5" fmla="*/ 23 h 12"/>
                  <a:gd name="T6" fmla="*/ 29 w 13"/>
                  <a:gd name="T7" fmla="*/ 27 h 12"/>
                  <a:gd name="T8" fmla="*/ 13 w 13"/>
                  <a:gd name="T9" fmla="*/ 15 h 12"/>
                  <a:gd name="T10" fmla="*/ 9 w 13"/>
                  <a:gd name="T11" fmla="*/ 15 h 12"/>
                  <a:gd name="T12" fmla="*/ 5 w 13"/>
                  <a:gd name="T13" fmla="*/ 5 h 12"/>
                  <a:gd name="T14" fmla="*/ 1 w 13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" y="4"/>
                    </a:moveTo>
                    <a:cubicBezTo>
                      <a:pt x="2" y="6"/>
                      <a:pt x="3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3" y="11"/>
                    </a:cubicBezTo>
                    <a:cubicBezTo>
                      <a:pt x="11" y="12"/>
                      <a:pt x="4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1" y="3"/>
                      <a:pt x="2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181">
                <a:extLst>
                  <a:ext uri="{FF2B5EF4-FFF2-40B4-BE49-F238E27FC236}">
                    <a16:creationId xmlns:a16="http://schemas.microsoft.com/office/drawing/2014/main" id="{D1D75C38-5398-4BA6-DBF7-3EA1ACF58057}"/>
                  </a:ext>
                </a:extLst>
              </p:cNvPr>
              <p:cNvSpPr/>
              <p:nvPr>
                <p:custDataLst>
                  <p:tags r:id="rId516"/>
                </p:custDataLst>
              </p:nvPr>
            </p:nvSpPr>
            <p:spPr bwMode="auto">
              <a:xfrm>
                <a:off x="1299" y="757"/>
                <a:ext cx="322" cy="216"/>
              </a:xfrm>
              <a:custGeom>
                <a:avLst/>
                <a:gdLst>
                  <a:gd name="T0" fmla="*/ 413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2 w 241"/>
                  <a:gd name="T7" fmla="*/ 272 h 162"/>
                  <a:gd name="T8" fmla="*/ 573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3 h 162"/>
                  <a:gd name="T18" fmla="*/ 532 w 241"/>
                  <a:gd name="T19" fmla="*/ 91 h 162"/>
                  <a:gd name="T20" fmla="*/ 505 w 241"/>
                  <a:gd name="T21" fmla="*/ 65 h 162"/>
                  <a:gd name="T22" fmla="*/ 426 w 241"/>
                  <a:gd name="T23" fmla="*/ 31 h 162"/>
                  <a:gd name="T24" fmla="*/ 362 w 241"/>
                  <a:gd name="T25" fmla="*/ 15 h 162"/>
                  <a:gd name="T26" fmla="*/ 335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4 w 241"/>
                  <a:gd name="T35" fmla="*/ 27 h 162"/>
                  <a:gd name="T36" fmla="*/ 106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71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404 w 241"/>
                  <a:gd name="T57" fmla="*/ 357 h 162"/>
                  <a:gd name="T58" fmla="*/ 413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3" y="126"/>
                    </a:moveTo>
                    <a:cubicBezTo>
                      <a:pt x="180" y="132"/>
                      <a:pt x="194" y="137"/>
                      <a:pt x="201" y="137"/>
                    </a:cubicBezTo>
                    <a:cubicBezTo>
                      <a:pt x="210" y="136"/>
                      <a:pt x="221" y="135"/>
                      <a:pt x="227" y="129"/>
                    </a:cubicBezTo>
                    <a:cubicBezTo>
                      <a:pt x="231" y="125"/>
                      <a:pt x="233" y="119"/>
                      <a:pt x="236" y="115"/>
                    </a:cubicBezTo>
                    <a:cubicBezTo>
                      <a:pt x="238" y="111"/>
                      <a:pt x="239" y="107"/>
                      <a:pt x="240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2"/>
                    </a:cubicBezTo>
                    <a:cubicBezTo>
                      <a:pt x="230" y="47"/>
                      <a:pt x="227" y="42"/>
                      <a:pt x="223" y="38"/>
                    </a:cubicBezTo>
                    <a:cubicBezTo>
                      <a:pt x="221" y="35"/>
                      <a:pt x="214" y="29"/>
                      <a:pt x="212" y="28"/>
                    </a:cubicBezTo>
                    <a:cubicBezTo>
                      <a:pt x="207" y="23"/>
                      <a:pt x="187" y="9"/>
                      <a:pt x="179" y="13"/>
                    </a:cubicBezTo>
                    <a:cubicBezTo>
                      <a:pt x="176" y="6"/>
                      <a:pt x="157" y="3"/>
                      <a:pt x="152" y="6"/>
                    </a:cubicBezTo>
                    <a:cubicBezTo>
                      <a:pt x="151" y="4"/>
                      <a:pt x="147" y="3"/>
                      <a:pt x="141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9" y="5"/>
                      <a:pt x="69" y="11"/>
                    </a:cubicBezTo>
                    <a:cubicBezTo>
                      <a:pt x="61" y="15"/>
                      <a:pt x="52" y="19"/>
                      <a:pt x="44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5" y="47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5" y="86"/>
                      <a:pt x="6" y="91"/>
                    </a:cubicBezTo>
                    <a:cubicBezTo>
                      <a:pt x="4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30" y="148"/>
                    </a:cubicBezTo>
                    <a:cubicBezTo>
                      <a:pt x="46" y="151"/>
                      <a:pt x="55" y="150"/>
                      <a:pt x="65" y="152"/>
                    </a:cubicBezTo>
                    <a:cubicBezTo>
                      <a:pt x="75" y="153"/>
                      <a:pt x="91" y="153"/>
                      <a:pt x="94" y="151"/>
                    </a:cubicBezTo>
                    <a:cubicBezTo>
                      <a:pt x="98" y="155"/>
                      <a:pt x="123" y="160"/>
                      <a:pt x="127" y="158"/>
                    </a:cubicBezTo>
                    <a:cubicBezTo>
                      <a:pt x="136" y="160"/>
                      <a:pt x="160" y="162"/>
                      <a:pt x="169" y="151"/>
                    </a:cubicBezTo>
                    <a:cubicBezTo>
                      <a:pt x="174" y="144"/>
                      <a:pt x="178" y="132"/>
                      <a:pt x="173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4" name="Freeform 182">
                <a:extLst>
                  <a:ext uri="{FF2B5EF4-FFF2-40B4-BE49-F238E27FC236}">
                    <a16:creationId xmlns:a16="http://schemas.microsoft.com/office/drawing/2014/main" id="{05153E99-C06A-BC43-372D-769F77FED0FA}"/>
                  </a:ext>
                </a:extLst>
              </p:cNvPr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1448" y="763"/>
                <a:ext cx="14" cy="108"/>
              </a:xfrm>
              <a:custGeom>
                <a:avLst/>
                <a:gdLst>
                  <a:gd name="T0" fmla="*/ 0 w 11"/>
                  <a:gd name="T1" fmla="*/ 0 h 81"/>
                  <a:gd name="T2" fmla="*/ 10 w 11"/>
                  <a:gd name="T3" fmla="*/ 44 h 81"/>
                  <a:gd name="T4" fmla="*/ 13 w 11"/>
                  <a:gd name="T5" fmla="*/ 87 h 81"/>
                  <a:gd name="T6" fmla="*/ 14 w 11"/>
                  <a:gd name="T7" fmla="*/ 121 h 81"/>
                  <a:gd name="T8" fmla="*/ 23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2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7" y="42"/>
                      <a:pt x="8" y="46"/>
                      <a:pt x="7" y="51"/>
                    </a:cubicBezTo>
                    <a:cubicBezTo>
                      <a:pt x="6" y="55"/>
                      <a:pt x="7" y="72"/>
                      <a:pt x="11" y="8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" name="Freeform 183">
                <a:extLst>
                  <a:ext uri="{FF2B5EF4-FFF2-40B4-BE49-F238E27FC236}">
                    <a16:creationId xmlns:a16="http://schemas.microsoft.com/office/drawing/2014/main" id="{879701DB-869B-32D2-421C-115FD6A03C22}"/>
                  </a:ext>
                </a:extLst>
              </p:cNvPr>
              <p:cNvSpPr/>
              <p:nvPr>
                <p:custDataLst>
                  <p:tags r:id="rId518"/>
                </p:custDataLst>
              </p:nvPr>
            </p:nvSpPr>
            <p:spPr bwMode="auto">
              <a:xfrm>
                <a:off x="1468" y="763"/>
                <a:ext cx="13" cy="78"/>
              </a:xfrm>
              <a:custGeom>
                <a:avLst/>
                <a:gdLst>
                  <a:gd name="T0" fmla="*/ 7 w 10"/>
                  <a:gd name="T1" fmla="*/ 0 h 59"/>
                  <a:gd name="T2" fmla="*/ 5 w 10"/>
                  <a:gd name="T3" fmla="*/ 34 h 59"/>
                  <a:gd name="T4" fmla="*/ 9 w 10"/>
                  <a:gd name="T5" fmla="*/ 59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6" y="4"/>
                      <a:pt x="3" y="10"/>
                      <a:pt x="2" y="15"/>
                    </a:cubicBezTo>
                    <a:cubicBezTo>
                      <a:pt x="0" y="20"/>
                      <a:pt x="2" y="22"/>
                      <a:pt x="4" y="26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6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" name="Freeform 184">
                <a:extLst>
                  <a:ext uri="{FF2B5EF4-FFF2-40B4-BE49-F238E27FC236}">
                    <a16:creationId xmlns:a16="http://schemas.microsoft.com/office/drawing/2014/main" id="{22312C16-77B5-F6AE-E556-DD21616542F6}"/>
                  </a:ext>
                </a:extLst>
              </p:cNvPr>
              <p:cNvSpPr/>
              <p:nvPr>
                <p:custDataLst>
                  <p:tags r:id="rId519"/>
                </p:custDataLst>
              </p:nvPr>
            </p:nvSpPr>
            <p:spPr bwMode="auto">
              <a:xfrm>
                <a:off x="1478" y="836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7" name="Freeform 185">
                <a:extLst>
                  <a:ext uri="{FF2B5EF4-FFF2-40B4-BE49-F238E27FC236}">
                    <a16:creationId xmlns:a16="http://schemas.microsoft.com/office/drawing/2014/main" id="{8859FFC1-8947-7BC0-BB1A-C216F41DA68A}"/>
                  </a:ext>
                </a:extLst>
              </p:cNvPr>
              <p:cNvSpPr/>
              <p:nvPr>
                <p:custDataLst>
                  <p:tags r:id="rId520"/>
                </p:custDataLst>
              </p:nvPr>
            </p:nvSpPr>
            <p:spPr bwMode="auto">
              <a:xfrm>
                <a:off x="1480" y="788"/>
                <a:ext cx="36" cy="31"/>
              </a:xfrm>
              <a:custGeom>
                <a:avLst/>
                <a:gdLst>
                  <a:gd name="T0" fmla="*/ 0 w 27"/>
                  <a:gd name="T1" fmla="*/ 20 h 23"/>
                  <a:gd name="T2" fmla="*/ 33 w 27"/>
                  <a:gd name="T3" fmla="*/ 12 h 23"/>
                  <a:gd name="T4" fmla="*/ 48 w 27"/>
                  <a:gd name="T5" fmla="*/ 35 h 23"/>
                  <a:gd name="T6" fmla="*/ 64 w 27"/>
                  <a:gd name="T7" fmla="*/ 5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0" y="8"/>
                    </a:moveTo>
                    <a:cubicBezTo>
                      <a:pt x="4" y="4"/>
                      <a:pt x="9" y="0"/>
                      <a:pt x="14" y="5"/>
                    </a:cubicBezTo>
                    <a:cubicBezTo>
                      <a:pt x="16" y="7"/>
                      <a:pt x="18" y="11"/>
                      <a:pt x="20" y="14"/>
                    </a:cubicBezTo>
                    <a:cubicBezTo>
                      <a:pt x="22" y="17"/>
                      <a:pt x="25" y="19"/>
                      <a:pt x="27" y="2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" name="Freeform 186">
                <a:extLst>
                  <a:ext uri="{FF2B5EF4-FFF2-40B4-BE49-F238E27FC236}">
                    <a16:creationId xmlns:a16="http://schemas.microsoft.com/office/drawing/2014/main" id="{2B8F8E7B-D21B-A005-EDC2-30FE6C04535A}"/>
                  </a:ext>
                </a:extLst>
              </p:cNvPr>
              <p:cNvSpPr/>
              <p:nvPr>
                <p:custDataLst>
                  <p:tags r:id="rId521"/>
                </p:custDataLst>
              </p:nvPr>
            </p:nvSpPr>
            <p:spPr bwMode="auto">
              <a:xfrm>
                <a:off x="1510" y="789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" name="Freeform 187">
                <a:extLst>
                  <a:ext uri="{FF2B5EF4-FFF2-40B4-BE49-F238E27FC236}">
                    <a16:creationId xmlns:a16="http://schemas.microsoft.com/office/drawing/2014/main" id="{B66771C6-A746-6876-22EE-25385A3C9601}"/>
                  </a:ext>
                </a:extLst>
              </p:cNvPr>
              <p:cNvSpPr/>
              <p:nvPr>
                <p:custDataLst>
                  <p:tags r:id="rId522"/>
                </p:custDataLst>
              </p:nvPr>
            </p:nvSpPr>
            <p:spPr bwMode="auto">
              <a:xfrm>
                <a:off x="1531" y="809"/>
                <a:ext cx="10" cy="10"/>
              </a:xfrm>
              <a:custGeom>
                <a:avLst/>
                <a:gdLst>
                  <a:gd name="T0" fmla="*/ 0 w 8"/>
                  <a:gd name="T1" fmla="*/ 20 h 7"/>
                  <a:gd name="T2" fmla="*/ 0 w 8"/>
                  <a:gd name="T3" fmla="*/ 0 h 7"/>
                  <a:gd name="T4" fmla="*/ 16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8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0" name="Freeform 188">
                <a:extLst>
                  <a:ext uri="{FF2B5EF4-FFF2-40B4-BE49-F238E27FC236}">
                    <a16:creationId xmlns:a16="http://schemas.microsoft.com/office/drawing/2014/main" id="{AFF9B19D-06FA-C691-0341-68CC93893B94}"/>
                  </a:ext>
                </a:extLst>
              </p:cNvPr>
              <p:cNvSpPr/>
              <p:nvPr>
                <p:custDataLst>
                  <p:tags r:id="rId523"/>
                </p:custDataLst>
              </p:nvPr>
            </p:nvSpPr>
            <p:spPr bwMode="auto">
              <a:xfrm>
                <a:off x="1516" y="792"/>
                <a:ext cx="15" cy="17"/>
              </a:xfrm>
              <a:custGeom>
                <a:avLst/>
                <a:gdLst>
                  <a:gd name="T0" fmla="*/ 0 w 11"/>
                  <a:gd name="T1" fmla="*/ 0 h 13"/>
                  <a:gd name="T2" fmla="*/ 27 w 1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6"/>
                      <a:pt x="7" y="9"/>
                      <a:pt x="11" y="1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" name="Freeform 189">
                <a:extLst>
                  <a:ext uri="{FF2B5EF4-FFF2-40B4-BE49-F238E27FC236}">
                    <a16:creationId xmlns:a16="http://schemas.microsoft.com/office/drawing/2014/main" id="{EE8B4C7D-209C-5BAA-078D-4CCE090A91BA}"/>
                  </a:ext>
                </a:extLst>
              </p:cNvPr>
              <p:cNvSpPr/>
              <p:nvPr>
                <p:custDataLst>
                  <p:tags r:id="rId524"/>
                </p:custDataLst>
              </p:nvPr>
            </p:nvSpPr>
            <p:spPr bwMode="auto">
              <a:xfrm>
                <a:off x="1505" y="851"/>
                <a:ext cx="16" cy="53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9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" name="Freeform 190">
                <a:extLst>
                  <a:ext uri="{FF2B5EF4-FFF2-40B4-BE49-F238E27FC236}">
                    <a16:creationId xmlns:a16="http://schemas.microsoft.com/office/drawing/2014/main" id="{F034E732-2D71-8A69-C723-628C3A4169FF}"/>
                  </a:ext>
                </a:extLst>
              </p:cNvPr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1523" y="877"/>
                <a:ext cx="53" cy="46"/>
              </a:xfrm>
              <a:custGeom>
                <a:avLst/>
                <a:gdLst>
                  <a:gd name="T0" fmla="*/ 0 w 40"/>
                  <a:gd name="T1" fmla="*/ 77 h 34"/>
                  <a:gd name="T2" fmla="*/ 56 w 40"/>
                  <a:gd name="T3" fmla="*/ 47 h 34"/>
                  <a:gd name="T4" fmla="*/ 93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9" y="34"/>
                      <a:pt x="19" y="25"/>
                      <a:pt x="24" y="19"/>
                    </a:cubicBezTo>
                    <a:cubicBezTo>
                      <a:pt x="27" y="14"/>
                      <a:pt x="33" y="0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" name="Freeform 191">
                <a:extLst>
                  <a:ext uri="{FF2B5EF4-FFF2-40B4-BE49-F238E27FC236}">
                    <a16:creationId xmlns:a16="http://schemas.microsoft.com/office/drawing/2014/main" id="{5618E3D2-FCD3-F152-D800-D4002B147385}"/>
                  </a:ext>
                </a:extLst>
              </p:cNvPr>
              <p:cNvSpPr/>
              <p:nvPr>
                <p:custDataLst>
                  <p:tags r:id="rId526"/>
                </p:custDataLst>
              </p:nvPr>
            </p:nvSpPr>
            <p:spPr bwMode="auto">
              <a:xfrm>
                <a:off x="1560" y="889"/>
                <a:ext cx="21" cy="14"/>
              </a:xfrm>
              <a:custGeom>
                <a:avLst/>
                <a:gdLst>
                  <a:gd name="T0" fmla="*/ 0 w 16"/>
                  <a:gd name="T1" fmla="*/ 8 h 10"/>
                  <a:gd name="T2" fmla="*/ 37 w 16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5" y="0"/>
                      <a:pt x="12" y="10"/>
                      <a:pt x="16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" name="Freeform 192">
                <a:extLst>
                  <a:ext uri="{FF2B5EF4-FFF2-40B4-BE49-F238E27FC236}">
                    <a16:creationId xmlns:a16="http://schemas.microsoft.com/office/drawing/2014/main" id="{9B5839F5-982C-0122-74B2-948E48805771}"/>
                  </a:ext>
                </a:extLst>
              </p:cNvPr>
              <p:cNvSpPr/>
              <p:nvPr>
                <p:custDataLst>
                  <p:tags r:id="rId527"/>
                </p:custDataLst>
              </p:nvPr>
            </p:nvSpPr>
            <p:spPr bwMode="auto">
              <a:xfrm>
                <a:off x="1575" y="897"/>
                <a:ext cx="6" cy="8"/>
              </a:xfrm>
              <a:custGeom>
                <a:avLst/>
                <a:gdLst>
                  <a:gd name="T0" fmla="*/ 0 w 5"/>
                  <a:gd name="T1" fmla="*/ 0 h 6"/>
                  <a:gd name="T2" fmla="*/ 6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193">
                <a:extLst>
                  <a:ext uri="{FF2B5EF4-FFF2-40B4-BE49-F238E27FC236}">
                    <a16:creationId xmlns:a16="http://schemas.microsoft.com/office/drawing/2014/main" id="{1FD8C705-E557-847F-031B-6E87DE6CC3C7}"/>
                  </a:ext>
                </a:extLst>
              </p:cNvPr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1492" y="816"/>
                <a:ext cx="12" cy="33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2" y="6"/>
                      <a:pt x="9" y="21"/>
                      <a:pt x="0" y="2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" name="Freeform 194">
                <a:extLst>
                  <a:ext uri="{FF2B5EF4-FFF2-40B4-BE49-F238E27FC236}">
                    <a16:creationId xmlns:a16="http://schemas.microsoft.com/office/drawing/2014/main" id="{EA8F8966-43FA-CBC8-CBE2-546FDF174BEF}"/>
                  </a:ext>
                </a:extLst>
              </p:cNvPr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1497" y="844"/>
                <a:ext cx="12" cy="40"/>
              </a:xfrm>
              <a:custGeom>
                <a:avLst/>
                <a:gdLst>
                  <a:gd name="T0" fmla="*/ 0 w 9"/>
                  <a:gd name="T1" fmla="*/ 0 h 30"/>
                  <a:gd name="T2" fmla="*/ 1 w 9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8"/>
                      <a:pt x="9" y="24"/>
                      <a:pt x="1" y="3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" name="Freeform 195">
                <a:extLst>
                  <a:ext uri="{FF2B5EF4-FFF2-40B4-BE49-F238E27FC236}">
                    <a16:creationId xmlns:a16="http://schemas.microsoft.com/office/drawing/2014/main" id="{9C95142A-9781-9084-46CC-407F49CC3890}"/>
                  </a:ext>
                </a:extLst>
              </p:cNvPr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1502" y="879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" name="Freeform 196">
                <a:extLst>
                  <a:ext uri="{FF2B5EF4-FFF2-40B4-BE49-F238E27FC236}">
                    <a16:creationId xmlns:a16="http://schemas.microsoft.com/office/drawing/2014/main" id="{1A09F728-D17D-A320-5966-6865C3CBFF20}"/>
                  </a:ext>
                </a:extLst>
              </p:cNvPr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1535" y="828"/>
                <a:ext cx="14" cy="65"/>
              </a:xfrm>
              <a:custGeom>
                <a:avLst/>
                <a:gdLst>
                  <a:gd name="T0" fmla="*/ 0 w 11"/>
                  <a:gd name="T1" fmla="*/ 0 h 49"/>
                  <a:gd name="T2" fmla="*/ 22 w 11"/>
                  <a:gd name="T3" fmla="*/ 58 h 49"/>
                  <a:gd name="T4" fmla="*/ 8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9" y="16"/>
                      <a:pt x="10" y="25"/>
                    </a:cubicBezTo>
                    <a:cubicBezTo>
                      <a:pt x="11" y="34"/>
                      <a:pt x="8" y="42"/>
                      <a:pt x="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" name="Freeform 197">
                <a:extLst>
                  <a:ext uri="{FF2B5EF4-FFF2-40B4-BE49-F238E27FC236}">
                    <a16:creationId xmlns:a16="http://schemas.microsoft.com/office/drawing/2014/main" id="{EFFE6564-2E64-B5AA-AF74-4E17FAE1C10B}"/>
                  </a:ext>
                </a:extLst>
              </p:cNvPr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1547" y="853"/>
                <a:ext cx="36" cy="23"/>
              </a:xfrm>
              <a:custGeom>
                <a:avLst/>
                <a:gdLst>
                  <a:gd name="T0" fmla="*/ 0 w 27"/>
                  <a:gd name="T1" fmla="*/ 42 h 17"/>
                  <a:gd name="T2" fmla="*/ 16 w 27"/>
                  <a:gd name="T3" fmla="*/ 27 h 17"/>
                  <a:gd name="T4" fmla="*/ 43 w 27"/>
                  <a:gd name="T5" fmla="*/ 20 h 17"/>
                  <a:gd name="T6" fmla="*/ 64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3" y="14"/>
                      <a:pt x="4" y="13"/>
                      <a:pt x="7" y="11"/>
                    </a:cubicBezTo>
                    <a:cubicBezTo>
                      <a:pt x="11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" name="Freeform 198">
                <a:extLst>
                  <a:ext uri="{FF2B5EF4-FFF2-40B4-BE49-F238E27FC236}">
                    <a16:creationId xmlns:a16="http://schemas.microsoft.com/office/drawing/2014/main" id="{D7EEE1A8-CBE7-2746-C343-92692DB29376}"/>
                  </a:ext>
                </a:extLst>
              </p:cNvPr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1577" y="859"/>
                <a:ext cx="8" cy="1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1" name="Freeform 199">
                <a:extLst>
                  <a:ext uri="{FF2B5EF4-FFF2-40B4-BE49-F238E27FC236}">
                    <a16:creationId xmlns:a16="http://schemas.microsoft.com/office/drawing/2014/main" id="{C06E673F-C4B0-977B-56EA-96301D436EB6}"/>
                  </a:ext>
                </a:extLst>
              </p:cNvPr>
              <p:cNvSpPr/>
              <p:nvPr>
                <p:custDataLst>
                  <p:tags r:id="rId534"/>
                </p:custDataLst>
              </p:nvPr>
            </p:nvSpPr>
            <p:spPr bwMode="auto">
              <a:xfrm>
                <a:off x="1384" y="789"/>
                <a:ext cx="18" cy="20"/>
              </a:xfrm>
              <a:custGeom>
                <a:avLst/>
                <a:gdLst>
                  <a:gd name="T0" fmla="*/ 5 w 14"/>
                  <a:gd name="T1" fmla="*/ 0 h 15"/>
                  <a:gd name="T2" fmla="*/ 6 w 14"/>
                  <a:gd name="T3" fmla="*/ 31 h 15"/>
                  <a:gd name="T4" fmla="*/ 28 w 1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2" y="0"/>
                    </a:moveTo>
                    <a:cubicBezTo>
                      <a:pt x="0" y="3"/>
                      <a:pt x="1" y="12"/>
                      <a:pt x="3" y="13"/>
                    </a:cubicBezTo>
                    <a:cubicBezTo>
                      <a:pt x="6" y="15"/>
                      <a:pt x="14" y="10"/>
                      <a:pt x="13" y="1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2" name="Freeform 200">
                <a:extLst>
                  <a:ext uri="{FF2B5EF4-FFF2-40B4-BE49-F238E27FC236}">
                    <a16:creationId xmlns:a16="http://schemas.microsoft.com/office/drawing/2014/main" id="{7531473B-9E50-ECA4-5603-CDCF964CE40F}"/>
                  </a:ext>
                </a:extLst>
              </p:cNvPr>
              <p:cNvSpPr/>
              <p:nvPr>
                <p:custDataLst>
                  <p:tags r:id="rId535"/>
                </p:custDataLst>
              </p:nvPr>
            </p:nvSpPr>
            <p:spPr bwMode="auto">
              <a:xfrm>
                <a:off x="1378" y="808"/>
                <a:ext cx="35" cy="5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4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3" name="Freeform 201">
                <a:extLst>
                  <a:ext uri="{FF2B5EF4-FFF2-40B4-BE49-F238E27FC236}">
                    <a16:creationId xmlns:a16="http://schemas.microsoft.com/office/drawing/2014/main" id="{9A619281-4475-42F0-DD98-64B6562B13EE}"/>
                  </a:ext>
                </a:extLst>
              </p:cNvPr>
              <p:cNvSpPr/>
              <p:nvPr>
                <p:custDataLst>
                  <p:tags r:id="rId536"/>
                </p:custDataLst>
              </p:nvPr>
            </p:nvSpPr>
            <p:spPr bwMode="auto">
              <a:xfrm>
                <a:off x="1417" y="776"/>
                <a:ext cx="8" cy="73"/>
              </a:xfrm>
              <a:custGeom>
                <a:avLst/>
                <a:gdLst>
                  <a:gd name="T0" fmla="*/ 15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2 h 55"/>
                  <a:gd name="T8" fmla="*/ 7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6" y="0"/>
                    </a:moveTo>
                    <a:cubicBezTo>
                      <a:pt x="6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5" y="32"/>
                      <a:pt x="1" y="35"/>
                      <a:pt x="1" y="39"/>
                    </a:cubicBezTo>
                    <a:cubicBezTo>
                      <a:pt x="0" y="45"/>
                      <a:pt x="2" y="50"/>
                      <a:pt x="3" y="5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4" name="Freeform 202">
                <a:extLst>
                  <a:ext uri="{FF2B5EF4-FFF2-40B4-BE49-F238E27FC236}">
                    <a16:creationId xmlns:a16="http://schemas.microsoft.com/office/drawing/2014/main" id="{DB8A6B30-3A3E-D6F3-916A-7F48BA213404}"/>
                  </a:ext>
                </a:extLst>
              </p:cNvPr>
              <p:cNvSpPr/>
              <p:nvPr>
                <p:custDataLst>
                  <p:tags r:id="rId537"/>
                </p:custDataLst>
              </p:nvPr>
            </p:nvSpPr>
            <p:spPr bwMode="auto">
              <a:xfrm>
                <a:off x="1409" y="82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9"/>
                      <a:pt x="7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5" name="Freeform 203">
                <a:extLst>
                  <a:ext uri="{FF2B5EF4-FFF2-40B4-BE49-F238E27FC236}">
                    <a16:creationId xmlns:a16="http://schemas.microsoft.com/office/drawing/2014/main" id="{17492625-0553-3AFB-A1A5-5CD9D1C8D490}"/>
                  </a:ext>
                </a:extLst>
              </p:cNvPr>
              <p:cNvSpPr/>
              <p:nvPr>
                <p:custDataLst>
                  <p:tags r:id="rId538"/>
                </p:custDataLst>
              </p:nvPr>
            </p:nvSpPr>
            <p:spPr bwMode="auto">
              <a:xfrm>
                <a:off x="1412" y="783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4" y="0"/>
                      <a:pt x="7" y="6"/>
                      <a:pt x="8" y="1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6" name="Freeform 204">
                <a:extLst>
                  <a:ext uri="{FF2B5EF4-FFF2-40B4-BE49-F238E27FC236}">
                    <a16:creationId xmlns:a16="http://schemas.microsoft.com/office/drawing/2014/main" id="{9E67D8B8-33C7-D39F-9196-8EC02C605F04}"/>
                  </a:ext>
                </a:extLst>
              </p:cNvPr>
              <p:cNvSpPr/>
              <p:nvPr>
                <p:custDataLst>
                  <p:tags r:id="rId539"/>
                </p:custDataLst>
              </p:nvPr>
            </p:nvSpPr>
            <p:spPr bwMode="auto">
              <a:xfrm>
                <a:off x="1354" y="880"/>
                <a:ext cx="150" cy="55"/>
              </a:xfrm>
              <a:custGeom>
                <a:avLst/>
                <a:gdLst>
                  <a:gd name="T0" fmla="*/ 0 w 112"/>
                  <a:gd name="T1" fmla="*/ 0 h 41"/>
                  <a:gd name="T2" fmla="*/ 42 w 112"/>
                  <a:gd name="T3" fmla="*/ 16 h 41"/>
                  <a:gd name="T4" fmla="*/ 90 w 112"/>
                  <a:gd name="T5" fmla="*/ 21 h 41"/>
                  <a:gd name="T6" fmla="*/ 106 w 112"/>
                  <a:gd name="T7" fmla="*/ 36 h 41"/>
                  <a:gd name="T8" fmla="*/ 134 w 112"/>
                  <a:gd name="T9" fmla="*/ 48 h 41"/>
                  <a:gd name="T10" fmla="*/ 163 w 112"/>
                  <a:gd name="T11" fmla="*/ 68 h 41"/>
                  <a:gd name="T12" fmla="*/ 210 w 112"/>
                  <a:gd name="T13" fmla="*/ 72 h 41"/>
                  <a:gd name="T14" fmla="*/ 233 w 112"/>
                  <a:gd name="T15" fmla="*/ 90 h 41"/>
                  <a:gd name="T16" fmla="*/ 269 w 112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4" y="8"/>
                      <a:pt x="32" y="6"/>
                      <a:pt x="37" y="9"/>
                    </a:cubicBezTo>
                    <a:cubicBezTo>
                      <a:pt x="40" y="11"/>
                      <a:pt x="41" y="14"/>
                      <a:pt x="44" y="15"/>
                    </a:cubicBezTo>
                    <a:cubicBezTo>
                      <a:pt x="47" y="18"/>
                      <a:pt x="52" y="18"/>
                      <a:pt x="56" y="20"/>
                    </a:cubicBezTo>
                    <a:cubicBezTo>
                      <a:pt x="60" y="24"/>
                      <a:pt x="63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4" y="35"/>
                      <a:pt x="97" y="37"/>
                    </a:cubicBezTo>
                    <a:cubicBezTo>
                      <a:pt x="101" y="39"/>
                      <a:pt x="108" y="38"/>
                      <a:pt x="112" y="4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3A136E7A-6C4B-11CA-1D79-37E4004DE373}"/>
                </a:ext>
              </a:extLst>
            </p:cNvPr>
            <p:cNvGrpSpPr/>
            <p:nvPr>
              <p:custDataLst>
                <p:tags r:id="rId189"/>
              </p:custDataLst>
            </p:nvPr>
          </p:nvGrpSpPr>
          <p:grpSpPr>
            <a:xfrm>
              <a:off x="2857500" y="1214438"/>
              <a:ext cx="1970088" cy="5194300"/>
              <a:chOff x="2857500" y="1214438"/>
              <a:chExt cx="1970088" cy="5194300"/>
            </a:xfrm>
          </p:grpSpPr>
          <p:sp>
            <p:nvSpPr>
              <p:cNvPr id="27" name="Freeform 205">
                <a:extLst>
                  <a:ext uri="{FF2B5EF4-FFF2-40B4-BE49-F238E27FC236}">
                    <a16:creationId xmlns:a16="http://schemas.microsoft.com/office/drawing/2014/main" id="{7F394935-6238-8983-6585-7946F405761F}"/>
                  </a:ext>
                </a:extLst>
              </p:cNvPr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3648075" y="1428750"/>
                <a:ext cx="234950" cy="74612"/>
              </a:xfrm>
              <a:custGeom>
                <a:avLst/>
                <a:gdLst>
                  <a:gd name="T0" fmla="*/ 0 w 111"/>
                  <a:gd name="T1" fmla="*/ 0 h 35"/>
                  <a:gd name="T2" fmla="*/ 41 w 111"/>
                  <a:gd name="T3" fmla="*/ 28 h 35"/>
                  <a:gd name="T4" fmla="*/ 71 w 111"/>
                  <a:gd name="T5" fmla="*/ 36 h 35"/>
                  <a:gd name="T6" fmla="*/ 105 w 111"/>
                  <a:gd name="T7" fmla="*/ 36 h 35"/>
                  <a:gd name="T8" fmla="*/ 137 w 111"/>
                  <a:gd name="T9" fmla="*/ 54 h 35"/>
                  <a:gd name="T10" fmla="*/ 187 w 111"/>
                  <a:gd name="T11" fmla="*/ 75 h 35"/>
                  <a:gd name="T12" fmla="*/ 213 w 111"/>
                  <a:gd name="T13" fmla="*/ 79 h 35"/>
                  <a:gd name="T14" fmla="*/ 235 w 111"/>
                  <a:gd name="T15" fmla="*/ 79 h 35"/>
                  <a:gd name="T16" fmla="*/ 263 w 111"/>
                  <a:gd name="T17" fmla="*/ 85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5">
                    <a:moveTo>
                      <a:pt x="0" y="0"/>
                    </a:moveTo>
                    <a:cubicBezTo>
                      <a:pt x="3" y="5"/>
                      <a:pt x="11" y="10"/>
                      <a:pt x="17" y="12"/>
                    </a:cubicBezTo>
                    <a:cubicBezTo>
                      <a:pt x="21" y="13"/>
                      <a:pt x="26" y="14"/>
                      <a:pt x="30" y="15"/>
                    </a:cubicBezTo>
                    <a:cubicBezTo>
                      <a:pt x="35" y="16"/>
                      <a:pt x="40" y="15"/>
                      <a:pt x="44" y="15"/>
                    </a:cubicBezTo>
                    <a:cubicBezTo>
                      <a:pt x="50" y="16"/>
                      <a:pt x="54" y="20"/>
                      <a:pt x="58" y="22"/>
                    </a:cubicBezTo>
                    <a:cubicBezTo>
                      <a:pt x="65" y="26"/>
                      <a:pt x="71" y="29"/>
                      <a:pt x="79" y="31"/>
                    </a:cubicBezTo>
                    <a:cubicBezTo>
                      <a:pt x="82" y="32"/>
                      <a:pt x="87" y="33"/>
                      <a:pt x="90" y="33"/>
                    </a:cubicBezTo>
                    <a:cubicBezTo>
                      <a:pt x="94" y="33"/>
                      <a:pt x="95" y="32"/>
                      <a:pt x="99" y="33"/>
                    </a:cubicBezTo>
                    <a:cubicBezTo>
                      <a:pt x="103" y="34"/>
                      <a:pt x="107" y="35"/>
                      <a:pt x="111" y="3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206">
                <a:extLst>
                  <a:ext uri="{FF2B5EF4-FFF2-40B4-BE49-F238E27FC236}">
                    <a16:creationId xmlns:a16="http://schemas.microsoft.com/office/drawing/2014/main" id="{5ED875CC-3C0F-5C8E-123C-3EF2649C1983}"/>
                  </a:ext>
                </a:extLst>
              </p:cNvPr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3875088" y="1465263"/>
                <a:ext cx="26988" cy="7937"/>
              </a:xfrm>
              <a:custGeom>
                <a:avLst/>
                <a:gdLst>
                  <a:gd name="T0" fmla="*/ 0 w 13"/>
                  <a:gd name="T1" fmla="*/ 6 h 4"/>
                  <a:gd name="T2" fmla="*/ 21 w 13"/>
                  <a:gd name="T3" fmla="*/ 6 h 4"/>
                  <a:gd name="T4" fmla="*/ 29 w 1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">
                    <a:moveTo>
                      <a:pt x="0" y="3"/>
                    </a:moveTo>
                    <a:cubicBezTo>
                      <a:pt x="2" y="4"/>
                      <a:pt x="6" y="4"/>
                      <a:pt x="9" y="3"/>
                    </a:cubicBezTo>
                    <a:cubicBezTo>
                      <a:pt x="11" y="2"/>
                      <a:pt x="11" y="0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207">
                <a:extLst>
                  <a:ext uri="{FF2B5EF4-FFF2-40B4-BE49-F238E27FC236}">
                    <a16:creationId xmlns:a16="http://schemas.microsoft.com/office/drawing/2014/main" id="{F723CE00-E426-552F-D2A1-50B6AF564535}"/>
                  </a:ext>
                </a:extLst>
              </p:cNvPr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3749675" y="1401763"/>
                <a:ext cx="9525" cy="19050"/>
              </a:xfrm>
              <a:custGeom>
                <a:avLst/>
                <a:gdLst>
                  <a:gd name="T0" fmla="*/ 0 w 4"/>
                  <a:gd name="T1" fmla="*/ 0 h 9"/>
                  <a:gd name="T2" fmla="*/ 14 w 4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1" y="3"/>
                      <a:pt x="1" y="7"/>
                      <a:pt x="4" y="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208">
                <a:extLst>
                  <a:ext uri="{FF2B5EF4-FFF2-40B4-BE49-F238E27FC236}">
                    <a16:creationId xmlns:a16="http://schemas.microsoft.com/office/drawing/2014/main" id="{FD0EB6B3-D9A1-F590-4141-B6BC57B1F2DE}"/>
                  </a:ext>
                </a:extLst>
              </p:cNvPr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3644900" y="1441450"/>
                <a:ext cx="15875" cy="7937"/>
              </a:xfrm>
              <a:custGeom>
                <a:avLst/>
                <a:gdLst>
                  <a:gd name="T0" fmla="*/ 0 w 8"/>
                  <a:gd name="T1" fmla="*/ 8 h 4"/>
                  <a:gd name="T2" fmla="*/ 16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209">
                <a:extLst>
                  <a:ext uri="{FF2B5EF4-FFF2-40B4-BE49-F238E27FC236}">
                    <a16:creationId xmlns:a16="http://schemas.microsoft.com/office/drawing/2014/main" id="{5D99A7DA-60E0-C62A-D039-BE5554C6B27C}"/>
                  </a:ext>
                </a:extLst>
              </p:cNvPr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3625850" y="1365250"/>
                <a:ext cx="9525" cy="39687"/>
              </a:xfrm>
              <a:custGeom>
                <a:avLst/>
                <a:gdLst>
                  <a:gd name="T0" fmla="*/ 0 w 5"/>
                  <a:gd name="T1" fmla="*/ 0 h 19"/>
                  <a:gd name="T2" fmla="*/ 0 w 5"/>
                  <a:gd name="T3" fmla="*/ 22 h 19"/>
                  <a:gd name="T4" fmla="*/ 8 w 5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1" y="13"/>
                      <a:pt x="3" y="16"/>
                      <a:pt x="5" y="1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210">
                <a:extLst>
                  <a:ext uri="{FF2B5EF4-FFF2-40B4-BE49-F238E27FC236}">
                    <a16:creationId xmlns:a16="http://schemas.microsoft.com/office/drawing/2014/main" id="{442B1EE5-D452-CFA9-B1C4-D666B74B420E}"/>
                  </a:ext>
                </a:extLst>
              </p:cNvPr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3614738" y="1385888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211">
                <a:extLst>
                  <a:ext uri="{FF2B5EF4-FFF2-40B4-BE49-F238E27FC236}">
                    <a16:creationId xmlns:a16="http://schemas.microsoft.com/office/drawing/2014/main" id="{E6DFB2EB-2AA5-312E-04B7-EFC506CDA098}"/>
                  </a:ext>
                </a:extLst>
              </p:cNvPr>
              <p:cNvSpPr/>
              <p:nvPr>
                <p:custDataLst>
                  <p:tags r:id="rId196"/>
                </p:custDataLst>
              </p:nvPr>
            </p:nvSpPr>
            <p:spPr bwMode="auto">
              <a:xfrm>
                <a:off x="3676650" y="1289050"/>
                <a:ext cx="19050" cy="61912"/>
              </a:xfrm>
              <a:custGeom>
                <a:avLst/>
                <a:gdLst>
                  <a:gd name="T0" fmla="*/ 21 w 9"/>
                  <a:gd name="T1" fmla="*/ 0 h 29"/>
                  <a:gd name="T2" fmla="*/ 1 w 9"/>
                  <a:gd name="T3" fmla="*/ 42 h 29"/>
                  <a:gd name="T4" fmla="*/ 12 w 9"/>
                  <a:gd name="T5" fmla="*/ 7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9" y="0"/>
                    </a:moveTo>
                    <a:cubicBezTo>
                      <a:pt x="6" y="6"/>
                      <a:pt x="1" y="11"/>
                      <a:pt x="1" y="17"/>
                    </a:cubicBezTo>
                    <a:cubicBezTo>
                      <a:pt x="0" y="22"/>
                      <a:pt x="4" y="26"/>
                      <a:pt x="5" y="2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212">
                <a:extLst>
                  <a:ext uri="{FF2B5EF4-FFF2-40B4-BE49-F238E27FC236}">
                    <a16:creationId xmlns:a16="http://schemas.microsoft.com/office/drawing/2014/main" id="{74553FBB-A6FB-ED0D-A236-065627D1F471}"/>
                  </a:ext>
                </a:extLst>
              </p:cNvPr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3673475" y="1339850"/>
                <a:ext cx="9525" cy="17462"/>
              </a:xfrm>
              <a:custGeom>
                <a:avLst/>
                <a:gdLst>
                  <a:gd name="T0" fmla="*/ 12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213">
                <a:extLst>
                  <a:ext uri="{FF2B5EF4-FFF2-40B4-BE49-F238E27FC236}">
                    <a16:creationId xmlns:a16="http://schemas.microsoft.com/office/drawing/2014/main" id="{C8021600-6BCF-7984-4B68-0497C68D7C71}"/>
                  </a:ext>
                </a:extLst>
              </p:cNvPr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4006850" y="1282700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9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3" y="20"/>
                      <a:pt x="14" y="27"/>
                    </a:cubicBezTo>
                    <a:cubicBezTo>
                      <a:pt x="18" y="23"/>
                      <a:pt x="23" y="31"/>
                      <a:pt x="25" y="35"/>
                    </a:cubicBezTo>
                    <a:cubicBezTo>
                      <a:pt x="26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Freeform 214">
                <a:extLst>
                  <a:ext uri="{FF2B5EF4-FFF2-40B4-BE49-F238E27FC236}">
                    <a16:creationId xmlns:a16="http://schemas.microsoft.com/office/drawing/2014/main" id="{90D3E447-D5A5-B55C-78C0-884EECF105A8}"/>
                  </a:ext>
                </a:extLst>
              </p:cNvPr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4064000" y="1376363"/>
                <a:ext cx="4763" cy="6350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" name="Freeform 215">
                <a:extLst>
                  <a:ext uri="{FF2B5EF4-FFF2-40B4-BE49-F238E27FC236}">
                    <a16:creationId xmlns:a16="http://schemas.microsoft.com/office/drawing/2014/main" id="{B2364695-F52D-2F0E-D3BE-73847CC0A869}"/>
                  </a:ext>
                </a:extLst>
              </p:cNvPr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3654425" y="1293813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4" y="2"/>
                      <a:pt x="4" y="2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" name="Freeform 216">
                <a:extLst>
                  <a:ext uri="{FF2B5EF4-FFF2-40B4-BE49-F238E27FC236}">
                    <a16:creationId xmlns:a16="http://schemas.microsoft.com/office/drawing/2014/main" id="{5E0D8200-7720-A4F4-DEB5-09ACDA7FCD26}"/>
                  </a:ext>
                </a:extLst>
              </p:cNvPr>
              <p:cNvSpPr/>
              <p:nvPr>
                <p:custDataLst>
                  <p:tags r:id="rId201"/>
                </p:custDataLst>
              </p:nvPr>
            </p:nvSpPr>
            <p:spPr bwMode="auto">
              <a:xfrm>
                <a:off x="3784600" y="1217613"/>
                <a:ext cx="3175" cy="793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1" y="2"/>
                      <a:pt x="1" y="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217">
                <a:extLst>
                  <a:ext uri="{FF2B5EF4-FFF2-40B4-BE49-F238E27FC236}">
                    <a16:creationId xmlns:a16="http://schemas.microsoft.com/office/drawing/2014/main" id="{474698AD-7B18-E6CE-7A4A-D0819AB9A10D}"/>
                  </a:ext>
                </a:extLst>
              </p:cNvPr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3908425" y="1214438"/>
                <a:ext cx="3175" cy="30162"/>
              </a:xfrm>
              <a:custGeom>
                <a:avLst/>
                <a:gdLst>
                  <a:gd name="T0" fmla="*/ 0 w 1"/>
                  <a:gd name="T1" fmla="*/ 0 h 14"/>
                  <a:gd name="T2" fmla="*/ 0 w 1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4">
                    <a:moveTo>
                      <a:pt x="0" y="0"/>
                    </a:moveTo>
                    <a:cubicBezTo>
                      <a:pt x="1" y="3"/>
                      <a:pt x="1" y="8"/>
                      <a:pt x="0" y="14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218">
                <a:extLst>
                  <a:ext uri="{FF2B5EF4-FFF2-40B4-BE49-F238E27FC236}">
                    <a16:creationId xmlns:a16="http://schemas.microsoft.com/office/drawing/2014/main" id="{C245840C-1000-308E-61B1-37839AAC1D61}"/>
                  </a:ext>
                </a:extLst>
              </p:cNvPr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3962400" y="1230313"/>
                <a:ext cx="4763" cy="15875"/>
              </a:xfrm>
              <a:custGeom>
                <a:avLst/>
                <a:gdLst>
                  <a:gd name="T0" fmla="*/ 8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219">
                <a:extLst>
                  <a:ext uri="{FF2B5EF4-FFF2-40B4-BE49-F238E27FC236}">
                    <a16:creationId xmlns:a16="http://schemas.microsoft.com/office/drawing/2014/main" id="{83D55D5F-F4AA-16CB-4D86-B7AFD732526C}"/>
                  </a:ext>
                </a:extLst>
              </p:cNvPr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4033838" y="1262063"/>
                <a:ext cx="4763" cy="22225"/>
              </a:xfrm>
              <a:custGeom>
                <a:avLst/>
                <a:gdLst>
                  <a:gd name="T0" fmla="*/ 5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2" y="4"/>
                      <a:pt x="0" y="8"/>
                      <a:pt x="1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220">
                <a:extLst>
                  <a:ext uri="{FF2B5EF4-FFF2-40B4-BE49-F238E27FC236}">
                    <a16:creationId xmlns:a16="http://schemas.microsoft.com/office/drawing/2014/main" id="{9F243203-3E94-A6CD-7340-377355C6E066}"/>
                  </a:ext>
                </a:extLst>
              </p:cNvPr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4013200" y="1276350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1" y="6"/>
                      <a:pt x="3" y="8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221">
                <a:extLst>
                  <a:ext uri="{FF2B5EF4-FFF2-40B4-BE49-F238E27FC236}">
                    <a16:creationId xmlns:a16="http://schemas.microsoft.com/office/drawing/2014/main" id="{1346349E-B6CB-D30F-7D8B-98AD0E8F532D}"/>
                  </a:ext>
                </a:extLst>
              </p:cNvPr>
              <p:cNvSpPr/>
              <p:nvPr>
                <p:custDataLst>
                  <p:tags r:id="rId206"/>
                </p:custDataLst>
              </p:nvPr>
            </p:nvSpPr>
            <p:spPr bwMode="auto">
              <a:xfrm>
                <a:off x="4008438" y="1398588"/>
                <a:ext cx="57150" cy="68262"/>
              </a:xfrm>
              <a:custGeom>
                <a:avLst/>
                <a:gdLst>
                  <a:gd name="T0" fmla="*/ 0 w 27"/>
                  <a:gd name="T1" fmla="*/ 73 h 32"/>
                  <a:gd name="T2" fmla="*/ 27 w 27"/>
                  <a:gd name="T3" fmla="*/ 70 h 32"/>
                  <a:gd name="T4" fmla="*/ 52 w 27"/>
                  <a:gd name="T5" fmla="*/ 47 h 32"/>
                  <a:gd name="T6" fmla="*/ 59 w 27"/>
                  <a:gd name="T7" fmla="*/ 22 h 32"/>
                  <a:gd name="T8" fmla="*/ 64 w 27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30"/>
                    </a:moveTo>
                    <a:cubicBezTo>
                      <a:pt x="3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2" y="19"/>
                    </a:cubicBezTo>
                    <a:cubicBezTo>
                      <a:pt x="23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222">
                <a:extLst>
                  <a:ext uri="{FF2B5EF4-FFF2-40B4-BE49-F238E27FC236}">
                    <a16:creationId xmlns:a16="http://schemas.microsoft.com/office/drawing/2014/main" id="{B8AA5841-C3C6-7DE8-4B93-F31E4EA98691}"/>
                  </a:ext>
                </a:extLst>
              </p:cNvPr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4049713" y="1441450"/>
                <a:ext cx="3175" cy="23812"/>
              </a:xfrm>
              <a:custGeom>
                <a:avLst/>
                <a:gdLst>
                  <a:gd name="T0" fmla="*/ 2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8"/>
                      <a:pt x="2" y="11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223">
                <a:extLst>
                  <a:ext uri="{FF2B5EF4-FFF2-40B4-BE49-F238E27FC236}">
                    <a16:creationId xmlns:a16="http://schemas.microsoft.com/office/drawing/2014/main" id="{0EC19B81-5BA1-EC67-0820-60FDEC88B3F1}"/>
                  </a:ext>
                </a:extLst>
              </p:cNvPr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4064000" y="1401763"/>
                <a:ext cx="12700" cy="14287"/>
              </a:xfrm>
              <a:custGeom>
                <a:avLst/>
                <a:gdLst>
                  <a:gd name="T0" fmla="*/ 0 w 6"/>
                  <a:gd name="T1" fmla="*/ 15 h 7"/>
                  <a:gd name="T2" fmla="*/ 1 w 6"/>
                  <a:gd name="T3" fmla="*/ 8 h 7"/>
                  <a:gd name="T4" fmla="*/ 15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3" y="2"/>
                      <a:pt x="4" y="2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24">
                <a:extLst>
                  <a:ext uri="{FF2B5EF4-FFF2-40B4-BE49-F238E27FC236}">
                    <a16:creationId xmlns:a16="http://schemas.microsoft.com/office/drawing/2014/main" id="{630F739A-9494-F1C4-524D-C4ACB60A7D33}"/>
                  </a:ext>
                </a:extLst>
              </p:cNvPr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3836988" y="1357313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225">
                <a:extLst>
                  <a:ext uri="{FF2B5EF4-FFF2-40B4-BE49-F238E27FC236}">
                    <a16:creationId xmlns:a16="http://schemas.microsoft.com/office/drawing/2014/main" id="{35896950-BC3B-AAE4-1846-D17034C0BC29}"/>
                  </a:ext>
                </a:extLst>
              </p:cNvPr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3754438" y="1479550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5" y="2"/>
                      <a:pt x="16" y="3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226">
                <a:extLst>
                  <a:ext uri="{FF2B5EF4-FFF2-40B4-BE49-F238E27FC236}">
                    <a16:creationId xmlns:a16="http://schemas.microsoft.com/office/drawing/2014/main" id="{38A777C9-F80F-3314-5C46-DED22AFEB181}"/>
                  </a:ext>
                </a:extLst>
              </p:cNvPr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3836988" y="1498600"/>
                <a:ext cx="20638" cy="11112"/>
              </a:xfrm>
              <a:custGeom>
                <a:avLst/>
                <a:gdLst>
                  <a:gd name="T0" fmla="*/ 0 w 10"/>
                  <a:gd name="T1" fmla="*/ 0 h 5"/>
                  <a:gd name="T2" fmla="*/ 22 w 10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1"/>
                      <a:pt x="7" y="2"/>
                      <a:pt x="10" y="5"/>
                    </a:cubicBezTo>
                  </a:path>
                </a:pathLst>
              </a:custGeom>
              <a:noFill/>
              <a:ln w="1588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227">
                <a:extLst>
                  <a:ext uri="{FF2B5EF4-FFF2-40B4-BE49-F238E27FC236}">
                    <a16:creationId xmlns:a16="http://schemas.microsoft.com/office/drawing/2014/main" id="{8F33EC38-5678-05E3-33C3-F2BD6C5C1A23}"/>
                  </a:ext>
                </a:extLst>
              </p:cNvPr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3652838" y="1517650"/>
                <a:ext cx="176213" cy="93662"/>
              </a:xfrm>
              <a:custGeom>
                <a:avLst/>
                <a:gdLst>
                  <a:gd name="T0" fmla="*/ 7 w 83"/>
                  <a:gd name="T1" fmla="*/ 5 h 44"/>
                  <a:gd name="T2" fmla="*/ 9 w 83"/>
                  <a:gd name="T3" fmla="*/ 1 h 44"/>
                  <a:gd name="T4" fmla="*/ 12 w 83"/>
                  <a:gd name="T5" fmla="*/ 0 h 44"/>
                  <a:gd name="T6" fmla="*/ 80 w 83"/>
                  <a:gd name="T7" fmla="*/ 7 h 44"/>
                  <a:gd name="T8" fmla="*/ 150 w 83"/>
                  <a:gd name="T9" fmla="*/ 5 h 44"/>
                  <a:gd name="T10" fmla="*/ 198 w 83"/>
                  <a:gd name="T11" fmla="*/ 20 h 44"/>
                  <a:gd name="T12" fmla="*/ 197 w 83"/>
                  <a:gd name="T13" fmla="*/ 27 h 44"/>
                  <a:gd name="T14" fmla="*/ 193 w 83"/>
                  <a:gd name="T15" fmla="*/ 28 h 44"/>
                  <a:gd name="T16" fmla="*/ 190 w 83"/>
                  <a:gd name="T17" fmla="*/ 31 h 44"/>
                  <a:gd name="T18" fmla="*/ 185 w 83"/>
                  <a:gd name="T19" fmla="*/ 34 h 44"/>
                  <a:gd name="T20" fmla="*/ 177 w 83"/>
                  <a:gd name="T21" fmla="*/ 51 h 44"/>
                  <a:gd name="T22" fmla="*/ 171 w 83"/>
                  <a:gd name="T23" fmla="*/ 70 h 44"/>
                  <a:gd name="T24" fmla="*/ 164 w 83"/>
                  <a:gd name="T25" fmla="*/ 79 h 44"/>
                  <a:gd name="T26" fmla="*/ 148 w 83"/>
                  <a:gd name="T27" fmla="*/ 99 h 44"/>
                  <a:gd name="T28" fmla="*/ 142 w 83"/>
                  <a:gd name="T29" fmla="*/ 99 h 44"/>
                  <a:gd name="T30" fmla="*/ 132 w 83"/>
                  <a:gd name="T31" fmla="*/ 101 h 44"/>
                  <a:gd name="T32" fmla="*/ 120 w 83"/>
                  <a:gd name="T33" fmla="*/ 101 h 44"/>
                  <a:gd name="T34" fmla="*/ 115 w 83"/>
                  <a:gd name="T35" fmla="*/ 101 h 44"/>
                  <a:gd name="T36" fmla="*/ 107 w 83"/>
                  <a:gd name="T37" fmla="*/ 101 h 44"/>
                  <a:gd name="T38" fmla="*/ 104 w 83"/>
                  <a:gd name="T39" fmla="*/ 101 h 44"/>
                  <a:gd name="T40" fmla="*/ 94 w 83"/>
                  <a:gd name="T41" fmla="*/ 99 h 44"/>
                  <a:gd name="T42" fmla="*/ 66 w 83"/>
                  <a:gd name="T43" fmla="*/ 91 h 44"/>
                  <a:gd name="T44" fmla="*/ 64 w 83"/>
                  <a:gd name="T45" fmla="*/ 78 h 44"/>
                  <a:gd name="T46" fmla="*/ 55 w 83"/>
                  <a:gd name="T47" fmla="*/ 83 h 44"/>
                  <a:gd name="T48" fmla="*/ 48 w 83"/>
                  <a:gd name="T49" fmla="*/ 79 h 44"/>
                  <a:gd name="T50" fmla="*/ 31 w 83"/>
                  <a:gd name="T51" fmla="*/ 63 h 44"/>
                  <a:gd name="T52" fmla="*/ 23 w 83"/>
                  <a:gd name="T53" fmla="*/ 54 h 44"/>
                  <a:gd name="T54" fmla="*/ 12 w 83"/>
                  <a:gd name="T55" fmla="*/ 46 h 44"/>
                  <a:gd name="T56" fmla="*/ 1 w 83"/>
                  <a:gd name="T57" fmla="*/ 27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17" y="1"/>
                      <a:pt x="26" y="1"/>
                      <a:pt x="34" y="3"/>
                    </a:cubicBezTo>
                    <a:cubicBezTo>
                      <a:pt x="44" y="4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8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1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9" y="13"/>
                      <a:pt x="78" y="13"/>
                      <a:pt x="77" y="14"/>
                    </a:cubicBezTo>
                    <a:cubicBezTo>
                      <a:pt x="77" y="16"/>
                      <a:pt x="78" y="19"/>
                      <a:pt x="74" y="21"/>
                    </a:cubicBezTo>
                    <a:cubicBezTo>
                      <a:pt x="75" y="25"/>
                      <a:pt x="75" y="28"/>
                      <a:pt x="72" y="29"/>
                    </a:cubicBezTo>
                    <a:cubicBezTo>
                      <a:pt x="71" y="30"/>
                      <a:pt x="71" y="32"/>
                      <a:pt x="69" y="33"/>
                    </a:cubicBezTo>
                    <a:cubicBezTo>
                      <a:pt x="69" y="35"/>
                      <a:pt x="64" y="40"/>
                      <a:pt x="62" y="41"/>
                    </a:cubicBezTo>
                    <a:cubicBezTo>
                      <a:pt x="61" y="41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5" y="42"/>
                    </a:cubicBezTo>
                    <a:cubicBezTo>
                      <a:pt x="53" y="43"/>
                      <a:pt x="51" y="42"/>
                      <a:pt x="50" y="42"/>
                    </a:cubicBezTo>
                    <a:cubicBezTo>
                      <a:pt x="50" y="42"/>
                      <a:pt x="48" y="42"/>
                      <a:pt x="48" y="42"/>
                    </a:cubicBezTo>
                    <a:cubicBezTo>
                      <a:pt x="48" y="42"/>
                      <a:pt x="45" y="43"/>
                      <a:pt x="45" y="42"/>
                    </a:cubicBezTo>
                    <a:cubicBezTo>
                      <a:pt x="43" y="42"/>
                      <a:pt x="44" y="42"/>
                      <a:pt x="43" y="42"/>
                    </a:cubicBezTo>
                    <a:cubicBezTo>
                      <a:pt x="42" y="41"/>
                      <a:pt x="40" y="41"/>
                      <a:pt x="39" y="41"/>
                    </a:cubicBezTo>
                    <a:cubicBezTo>
                      <a:pt x="36" y="41"/>
                      <a:pt x="30" y="39"/>
                      <a:pt x="28" y="38"/>
                    </a:cubicBezTo>
                    <a:cubicBezTo>
                      <a:pt x="26" y="36"/>
                      <a:pt x="26" y="35"/>
                      <a:pt x="27" y="32"/>
                    </a:cubicBezTo>
                    <a:cubicBezTo>
                      <a:pt x="25" y="33"/>
                      <a:pt x="26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0"/>
                      <a:pt x="15" y="29"/>
                      <a:pt x="13" y="26"/>
                    </a:cubicBezTo>
                    <a:cubicBezTo>
                      <a:pt x="12" y="24"/>
                      <a:pt x="11" y="23"/>
                      <a:pt x="10" y="22"/>
                    </a:cubicBezTo>
                    <a:cubicBezTo>
                      <a:pt x="8" y="21"/>
                      <a:pt x="6" y="20"/>
                      <a:pt x="5" y="19"/>
                    </a:cubicBezTo>
                    <a:cubicBezTo>
                      <a:pt x="1" y="16"/>
                      <a:pt x="1" y="14"/>
                      <a:pt x="1" y="11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228">
                <a:extLst>
                  <a:ext uri="{FF2B5EF4-FFF2-40B4-BE49-F238E27FC236}">
                    <a16:creationId xmlns:a16="http://schemas.microsoft.com/office/drawing/2014/main" id="{8BF9AA39-F42D-F4F9-9FF5-F7891B41E399}"/>
                  </a:ext>
                </a:extLst>
              </p:cNvPr>
              <p:cNvSpPr/>
              <p:nvPr>
                <p:custDataLst>
                  <p:tags r:id="rId213"/>
                </p:custDataLst>
              </p:nvPr>
            </p:nvSpPr>
            <p:spPr bwMode="auto">
              <a:xfrm>
                <a:off x="3709988" y="1543050"/>
                <a:ext cx="69850" cy="42862"/>
              </a:xfrm>
              <a:custGeom>
                <a:avLst/>
                <a:gdLst>
                  <a:gd name="T0" fmla="*/ 79 w 33"/>
                  <a:gd name="T1" fmla="*/ 0 h 20"/>
                  <a:gd name="T2" fmla="*/ 0 w 33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0">
                    <a:moveTo>
                      <a:pt x="33" y="0"/>
                    </a:moveTo>
                    <a:cubicBezTo>
                      <a:pt x="30" y="12"/>
                      <a:pt x="3" y="14"/>
                      <a:pt x="0" y="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229">
                <a:extLst>
                  <a:ext uri="{FF2B5EF4-FFF2-40B4-BE49-F238E27FC236}">
                    <a16:creationId xmlns:a16="http://schemas.microsoft.com/office/drawing/2014/main" id="{4C028DAB-029F-F657-4169-9907B873314F}"/>
                  </a:ext>
                </a:extLst>
              </p:cNvPr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3663950" y="1517650"/>
                <a:ext cx="147638" cy="26987"/>
              </a:xfrm>
              <a:custGeom>
                <a:avLst/>
                <a:gdLst>
                  <a:gd name="T0" fmla="*/ 0 w 70"/>
                  <a:gd name="T1" fmla="*/ 0 h 13"/>
                  <a:gd name="T2" fmla="*/ 43 w 70"/>
                  <a:gd name="T3" fmla="*/ 9 h 13"/>
                  <a:gd name="T4" fmla="*/ 69 w 70"/>
                  <a:gd name="T5" fmla="*/ 22 h 13"/>
                  <a:gd name="T6" fmla="*/ 136 w 70"/>
                  <a:gd name="T7" fmla="*/ 24 h 13"/>
                  <a:gd name="T8" fmla="*/ 165 w 70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">
                    <a:moveTo>
                      <a:pt x="0" y="0"/>
                    </a:moveTo>
                    <a:cubicBezTo>
                      <a:pt x="0" y="2"/>
                      <a:pt x="6" y="2"/>
                      <a:pt x="18" y="4"/>
                    </a:cubicBezTo>
                    <a:cubicBezTo>
                      <a:pt x="24" y="5"/>
                      <a:pt x="24" y="8"/>
                      <a:pt x="29" y="10"/>
                    </a:cubicBezTo>
                    <a:cubicBezTo>
                      <a:pt x="40" y="12"/>
                      <a:pt x="51" y="13"/>
                      <a:pt x="58" y="11"/>
                    </a:cubicBezTo>
                    <a:cubicBezTo>
                      <a:pt x="68" y="10"/>
                      <a:pt x="70" y="7"/>
                      <a:pt x="70" y="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230">
                <a:extLst>
                  <a:ext uri="{FF2B5EF4-FFF2-40B4-BE49-F238E27FC236}">
                    <a16:creationId xmlns:a16="http://schemas.microsoft.com/office/drawing/2014/main" id="{305E993C-462D-33CC-E85B-6D4815D73439}"/>
                  </a:ext>
                </a:extLst>
              </p:cNvPr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3773488" y="1371600"/>
                <a:ext cx="180975" cy="96837"/>
              </a:xfrm>
              <a:custGeom>
                <a:avLst/>
                <a:gdLst>
                  <a:gd name="T0" fmla="*/ 0 w 85"/>
                  <a:gd name="T1" fmla="*/ 0 h 46"/>
                  <a:gd name="T2" fmla="*/ 31 w 85"/>
                  <a:gd name="T3" fmla="*/ 9 h 46"/>
                  <a:gd name="T4" fmla="*/ 58 w 85"/>
                  <a:gd name="T5" fmla="*/ 30 h 46"/>
                  <a:gd name="T6" fmla="*/ 127 w 85"/>
                  <a:gd name="T7" fmla="*/ 56 h 46"/>
                  <a:gd name="T8" fmla="*/ 184 w 85"/>
                  <a:gd name="T9" fmla="*/ 88 h 46"/>
                  <a:gd name="T10" fmla="*/ 205 w 85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46">
                    <a:moveTo>
                      <a:pt x="0" y="0"/>
                    </a:moveTo>
                    <a:cubicBezTo>
                      <a:pt x="4" y="1"/>
                      <a:pt x="9" y="2"/>
                      <a:pt x="13" y="4"/>
                    </a:cubicBezTo>
                    <a:cubicBezTo>
                      <a:pt x="17" y="7"/>
                      <a:pt x="20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5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231">
                <a:extLst>
                  <a:ext uri="{FF2B5EF4-FFF2-40B4-BE49-F238E27FC236}">
                    <a16:creationId xmlns:a16="http://schemas.microsoft.com/office/drawing/2014/main" id="{83805047-9F31-53D0-2F4F-2878ACA43383}"/>
                  </a:ext>
                </a:extLst>
              </p:cNvPr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3754438" y="6096000"/>
                <a:ext cx="33338" cy="144462"/>
              </a:xfrm>
              <a:custGeom>
                <a:avLst/>
                <a:gdLst>
                  <a:gd name="T0" fmla="*/ 1 w 16"/>
                  <a:gd name="T1" fmla="*/ 1 h 68"/>
                  <a:gd name="T2" fmla="*/ 0 w 16"/>
                  <a:gd name="T3" fmla="*/ 7 h 68"/>
                  <a:gd name="T4" fmla="*/ 29 w 16"/>
                  <a:gd name="T5" fmla="*/ 161 h 68"/>
                  <a:gd name="T6" fmla="*/ 32 w 16"/>
                  <a:gd name="T7" fmla="*/ 163 h 68"/>
                  <a:gd name="T8" fmla="*/ 37 w 16"/>
                  <a:gd name="T9" fmla="*/ 161 h 68"/>
                  <a:gd name="T10" fmla="*/ 7 w 16"/>
                  <a:gd name="T11" fmla="*/ 1 h 68"/>
                  <a:gd name="T12" fmla="*/ 1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8" y="15"/>
                      <a:pt x="13" y="40"/>
                      <a:pt x="13" y="67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5" y="68"/>
                      <a:pt x="16" y="68"/>
                      <a:pt x="16" y="67"/>
                    </a:cubicBezTo>
                    <a:cubicBezTo>
                      <a:pt x="16" y="40"/>
                      <a:pt x="11" y="14"/>
                      <a:pt x="3" y="1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232">
                <a:extLst>
                  <a:ext uri="{FF2B5EF4-FFF2-40B4-BE49-F238E27FC236}">
                    <a16:creationId xmlns:a16="http://schemas.microsoft.com/office/drawing/2014/main" id="{AF7D1C53-6C21-36A8-363B-D2FF73F1F73C}"/>
                  </a:ext>
                </a:extLst>
              </p:cNvPr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3889375" y="1328738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233">
                <a:extLst>
                  <a:ext uri="{FF2B5EF4-FFF2-40B4-BE49-F238E27FC236}">
                    <a16:creationId xmlns:a16="http://schemas.microsoft.com/office/drawing/2014/main" id="{2FC2B335-0576-6D4B-F08A-1222F9584E2C}"/>
                  </a:ext>
                </a:extLst>
              </p:cNvPr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3398838" y="244633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252 w 205"/>
                  <a:gd name="T3" fmla="*/ 100 h 166"/>
                  <a:gd name="T4" fmla="*/ 0 w 205"/>
                  <a:gd name="T5" fmla="*/ 292 h 166"/>
                  <a:gd name="T6" fmla="*/ 23 w 205"/>
                  <a:gd name="T7" fmla="*/ 356 h 166"/>
                  <a:gd name="T8" fmla="*/ 149 w 205"/>
                  <a:gd name="T9" fmla="*/ 397 h 166"/>
                  <a:gd name="T10" fmla="*/ 150 w 205"/>
                  <a:gd name="T11" fmla="*/ 392 h 166"/>
                  <a:gd name="T12" fmla="*/ 149 w 205"/>
                  <a:gd name="T13" fmla="*/ 391 h 166"/>
                  <a:gd name="T14" fmla="*/ 28 w 205"/>
                  <a:gd name="T15" fmla="*/ 352 h 166"/>
                  <a:gd name="T16" fmla="*/ 7 w 205"/>
                  <a:gd name="T17" fmla="*/ 292 h 166"/>
                  <a:gd name="T18" fmla="*/ 252 w 205"/>
                  <a:gd name="T19" fmla="*/ 107 h 166"/>
                  <a:gd name="T20" fmla="*/ 482 w 205"/>
                  <a:gd name="T21" fmla="*/ 7 h 166"/>
                  <a:gd name="T22" fmla="*/ 482 w 205"/>
                  <a:gd name="T23" fmla="*/ 1 h 166"/>
                  <a:gd name="T24" fmla="*/ 477 w 205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6" y="20"/>
                      <a:pt x="149" y="30"/>
                      <a:pt x="107" y="42"/>
                    </a:cubicBezTo>
                    <a:cubicBezTo>
                      <a:pt x="37" y="60"/>
                      <a:pt x="1" y="87"/>
                      <a:pt x="0" y="122"/>
                    </a:cubicBezTo>
                    <a:cubicBezTo>
                      <a:pt x="0" y="133"/>
                      <a:pt x="3" y="142"/>
                      <a:pt x="10" y="149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4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7"/>
                    </a:cubicBezTo>
                    <a:cubicBezTo>
                      <a:pt x="6" y="140"/>
                      <a:pt x="3" y="132"/>
                      <a:pt x="3" y="122"/>
                    </a:cubicBezTo>
                    <a:cubicBezTo>
                      <a:pt x="4" y="89"/>
                      <a:pt x="39" y="63"/>
                      <a:pt x="107" y="45"/>
                    </a:cubicBezTo>
                    <a:cubicBezTo>
                      <a:pt x="150" y="33"/>
                      <a:pt x="187" y="22"/>
                      <a:pt x="204" y="3"/>
                    </a:cubicBezTo>
                    <a:cubicBezTo>
                      <a:pt x="205" y="2"/>
                      <a:pt x="205" y="1"/>
                      <a:pt x="204" y="1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234">
                <a:extLst>
                  <a:ext uri="{FF2B5EF4-FFF2-40B4-BE49-F238E27FC236}">
                    <a16:creationId xmlns:a16="http://schemas.microsoft.com/office/drawing/2014/main" id="{E0ED9412-D2DB-7866-7F43-3A9D348E6514}"/>
                  </a:ext>
                </a:extLst>
              </p:cNvPr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3411538" y="2538413"/>
                <a:ext cx="420688" cy="342900"/>
              </a:xfrm>
              <a:custGeom>
                <a:avLst/>
                <a:gdLst>
                  <a:gd name="T0" fmla="*/ 463 w 199"/>
                  <a:gd name="T1" fmla="*/ 0 h 162"/>
                  <a:gd name="T2" fmla="*/ 237 w 199"/>
                  <a:gd name="T3" fmla="*/ 97 h 162"/>
                  <a:gd name="T4" fmla="*/ 1 w 199"/>
                  <a:gd name="T5" fmla="*/ 277 h 162"/>
                  <a:gd name="T6" fmla="*/ 27 w 199"/>
                  <a:gd name="T7" fmla="*/ 341 h 162"/>
                  <a:gd name="T8" fmla="*/ 156 w 199"/>
                  <a:gd name="T9" fmla="*/ 379 h 162"/>
                  <a:gd name="T10" fmla="*/ 161 w 199"/>
                  <a:gd name="T11" fmla="*/ 377 h 162"/>
                  <a:gd name="T12" fmla="*/ 156 w 199"/>
                  <a:gd name="T13" fmla="*/ 372 h 162"/>
                  <a:gd name="T14" fmla="*/ 31 w 199"/>
                  <a:gd name="T15" fmla="*/ 336 h 162"/>
                  <a:gd name="T16" fmla="*/ 9 w 199"/>
                  <a:gd name="T17" fmla="*/ 277 h 162"/>
                  <a:gd name="T18" fmla="*/ 237 w 199"/>
                  <a:gd name="T19" fmla="*/ 105 h 162"/>
                  <a:gd name="T20" fmla="*/ 469 w 199"/>
                  <a:gd name="T21" fmla="*/ 5 h 162"/>
                  <a:gd name="T22" fmla="*/ 469 w 199"/>
                  <a:gd name="T23" fmla="*/ 0 h 162"/>
                  <a:gd name="T24" fmla="*/ 463 w 199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9" h="162">
                    <a:moveTo>
                      <a:pt x="196" y="0"/>
                    </a:moveTo>
                    <a:cubicBezTo>
                      <a:pt x="180" y="19"/>
                      <a:pt x="143" y="30"/>
                      <a:pt x="101" y="41"/>
                    </a:cubicBezTo>
                    <a:cubicBezTo>
                      <a:pt x="52" y="54"/>
                      <a:pt x="2" y="73"/>
                      <a:pt x="1" y="117"/>
                    </a:cubicBezTo>
                    <a:cubicBezTo>
                      <a:pt x="0" y="128"/>
                      <a:pt x="4" y="137"/>
                      <a:pt x="11" y="144"/>
                    </a:cubicBezTo>
                    <a:cubicBezTo>
                      <a:pt x="29" y="162"/>
                      <a:pt x="65" y="160"/>
                      <a:pt x="66" y="160"/>
                    </a:cubicBezTo>
                    <a:cubicBezTo>
                      <a:pt x="67" y="160"/>
                      <a:pt x="68" y="160"/>
                      <a:pt x="68" y="159"/>
                    </a:cubicBezTo>
                    <a:cubicBezTo>
                      <a:pt x="68" y="158"/>
                      <a:pt x="67" y="157"/>
                      <a:pt x="66" y="157"/>
                    </a:cubicBezTo>
                    <a:cubicBezTo>
                      <a:pt x="66" y="157"/>
                      <a:pt x="30" y="159"/>
                      <a:pt x="13" y="142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5"/>
                      <a:pt x="54" y="57"/>
                      <a:pt x="101" y="44"/>
                    </a:cubicBezTo>
                    <a:cubicBezTo>
                      <a:pt x="144" y="33"/>
                      <a:pt x="181" y="22"/>
                      <a:pt x="198" y="2"/>
                    </a:cubicBezTo>
                    <a:cubicBezTo>
                      <a:pt x="199" y="2"/>
                      <a:pt x="199" y="1"/>
                      <a:pt x="198" y="0"/>
                    </a:cubicBezTo>
                    <a:cubicBezTo>
                      <a:pt x="197" y="0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235">
                <a:extLst>
                  <a:ext uri="{FF2B5EF4-FFF2-40B4-BE49-F238E27FC236}">
                    <a16:creationId xmlns:a16="http://schemas.microsoft.com/office/drawing/2014/main" id="{62018583-46A4-061E-F221-4900E52EAA80}"/>
                  </a:ext>
                </a:extLst>
              </p:cNvPr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3427413" y="2622550"/>
                <a:ext cx="404813" cy="338137"/>
              </a:xfrm>
              <a:custGeom>
                <a:avLst/>
                <a:gdLst>
                  <a:gd name="T0" fmla="*/ 447 w 191"/>
                  <a:gd name="T1" fmla="*/ 0 h 160"/>
                  <a:gd name="T2" fmla="*/ 222 w 191"/>
                  <a:gd name="T3" fmla="*/ 97 h 160"/>
                  <a:gd name="T4" fmla="*/ 1 w 191"/>
                  <a:gd name="T5" fmla="*/ 277 h 160"/>
                  <a:gd name="T6" fmla="*/ 27 w 191"/>
                  <a:gd name="T7" fmla="*/ 337 h 160"/>
                  <a:gd name="T8" fmla="*/ 155 w 191"/>
                  <a:gd name="T9" fmla="*/ 373 h 160"/>
                  <a:gd name="T10" fmla="*/ 156 w 191"/>
                  <a:gd name="T11" fmla="*/ 369 h 160"/>
                  <a:gd name="T12" fmla="*/ 155 w 191"/>
                  <a:gd name="T13" fmla="*/ 365 h 160"/>
                  <a:gd name="T14" fmla="*/ 31 w 191"/>
                  <a:gd name="T15" fmla="*/ 333 h 160"/>
                  <a:gd name="T16" fmla="*/ 9 w 191"/>
                  <a:gd name="T17" fmla="*/ 277 h 160"/>
                  <a:gd name="T18" fmla="*/ 222 w 191"/>
                  <a:gd name="T19" fmla="*/ 105 h 160"/>
                  <a:gd name="T20" fmla="*/ 453 w 191"/>
                  <a:gd name="T21" fmla="*/ 5 h 160"/>
                  <a:gd name="T22" fmla="*/ 453 w 191"/>
                  <a:gd name="T23" fmla="*/ 0 h 160"/>
                  <a:gd name="T24" fmla="*/ 447 w 191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1" h="160">
                    <a:moveTo>
                      <a:pt x="188" y="0"/>
                    </a:moveTo>
                    <a:cubicBezTo>
                      <a:pt x="172" y="19"/>
                      <a:pt x="135" y="30"/>
                      <a:pt x="93" y="41"/>
                    </a:cubicBezTo>
                    <a:cubicBezTo>
                      <a:pt x="51" y="52"/>
                      <a:pt x="2" y="71"/>
                      <a:pt x="1" y="117"/>
                    </a:cubicBezTo>
                    <a:cubicBezTo>
                      <a:pt x="0" y="128"/>
                      <a:pt x="4" y="137"/>
                      <a:pt x="11" y="143"/>
                    </a:cubicBezTo>
                    <a:cubicBezTo>
                      <a:pt x="29" y="160"/>
                      <a:pt x="64" y="158"/>
                      <a:pt x="65" y="158"/>
                    </a:cubicBezTo>
                    <a:cubicBezTo>
                      <a:pt x="66" y="158"/>
                      <a:pt x="67" y="157"/>
                      <a:pt x="66" y="156"/>
                    </a:cubicBezTo>
                    <a:cubicBezTo>
                      <a:pt x="66" y="155"/>
                      <a:pt x="66" y="155"/>
                      <a:pt x="65" y="155"/>
                    </a:cubicBezTo>
                    <a:cubicBezTo>
                      <a:pt x="64" y="155"/>
                      <a:pt x="30" y="157"/>
                      <a:pt x="13" y="141"/>
                    </a:cubicBezTo>
                    <a:cubicBezTo>
                      <a:pt x="7" y="135"/>
                      <a:pt x="3" y="127"/>
                      <a:pt x="4" y="117"/>
                    </a:cubicBezTo>
                    <a:cubicBezTo>
                      <a:pt x="5" y="73"/>
                      <a:pt x="50" y="56"/>
                      <a:pt x="93" y="44"/>
                    </a:cubicBezTo>
                    <a:cubicBezTo>
                      <a:pt x="136" y="33"/>
                      <a:pt x="173" y="22"/>
                      <a:pt x="190" y="2"/>
                    </a:cubicBezTo>
                    <a:cubicBezTo>
                      <a:pt x="191" y="2"/>
                      <a:pt x="191" y="1"/>
                      <a:pt x="190" y="0"/>
                    </a:cubicBezTo>
                    <a:cubicBezTo>
                      <a:pt x="189" y="0"/>
                      <a:pt x="188" y="0"/>
                      <a:pt x="188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Freeform 236">
                <a:extLst>
                  <a:ext uri="{FF2B5EF4-FFF2-40B4-BE49-F238E27FC236}">
                    <a16:creationId xmlns:a16="http://schemas.microsoft.com/office/drawing/2014/main" id="{1C99E56D-BEC2-0DF6-54BA-ED1BAD9364CE}"/>
                  </a:ext>
                </a:extLst>
              </p:cNvPr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3443288" y="2706688"/>
                <a:ext cx="388938" cy="284162"/>
              </a:xfrm>
              <a:custGeom>
                <a:avLst/>
                <a:gdLst>
                  <a:gd name="T0" fmla="*/ 427 w 184"/>
                  <a:gd name="T1" fmla="*/ 0 h 134"/>
                  <a:gd name="T2" fmla="*/ 204 w 184"/>
                  <a:gd name="T3" fmla="*/ 98 h 134"/>
                  <a:gd name="T4" fmla="*/ 0 w 184"/>
                  <a:gd name="T5" fmla="*/ 246 h 134"/>
                  <a:gd name="T6" fmla="*/ 48 w 184"/>
                  <a:gd name="T7" fmla="*/ 319 h 134"/>
                  <a:gd name="T8" fmla="*/ 52 w 184"/>
                  <a:gd name="T9" fmla="*/ 314 h 134"/>
                  <a:gd name="T10" fmla="*/ 49 w 184"/>
                  <a:gd name="T11" fmla="*/ 313 h 134"/>
                  <a:gd name="T12" fmla="*/ 7 w 184"/>
                  <a:gd name="T13" fmla="*/ 246 h 134"/>
                  <a:gd name="T14" fmla="*/ 204 w 184"/>
                  <a:gd name="T15" fmla="*/ 106 h 134"/>
                  <a:gd name="T16" fmla="*/ 433 w 184"/>
                  <a:gd name="T17" fmla="*/ 5 h 134"/>
                  <a:gd name="T18" fmla="*/ 433 w 184"/>
                  <a:gd name="T19" fmla="*/ 0 h 134"/>
                  <a:gd name="T20" fmla="*/ 427 w 184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34">
                    <a:moveTo>
                      <a:pt x="181" y="0"/>
                    </a:moveTo>
                    <a:cubicBezTo>
                      <a:pt x="165" y="19"/>
                      <a:pt x="128" y="30"/>
                      <a:pt x="86" y="41"/>
                    </a:cubicBezTo>
                    <a:cubicBezTo>
                      <a:pt x="46" y="52"/>
                      <a:pt x="1" y="74"/>
                      <a:pt x="0" y="103"/>
                    </a:cubicBezTo>
                    <a:cubicBezTo>
                      <a:pt x="0" y="130"/>
                      <a:pt x="20" y="134"/>
                      <a:pt x="20" y="134"/>
                    </a:cubicBezTo>
                    <a:cubicBezTo>
                      <a:pt x="21" y="134"/>
                      <a:pt x="22" y="133"/>
                      <a:pt x="22" y="132"/>
                    </a:cubicBezTo>
                    <a:cubicBezTo>
                      <a:pt x="22" y="132"/>
                      <a:pt x="22" y="131"/>
                      <a:pt x="21" y="131"/>
                    </a:cubicBezTo>
                    <a:cubicBezTo>
                      <a:pt x="20" y="131"/>
                      <a:pt x="3" y="128"/>
                      <a:pt x="3" y="103"/>
                    </a:cubicBezTo>
                    <a:cubicBezTo>
                      <a:pt x="4" y="77"/>
                      <a:pt x="45" y="55"/>
                      <a:pt x="86" y="44"/>
                    </a:cubicBezTo>
                    <a:cubicBezTo>
                      <a:pt x="129" y="33"/>
                      <a:pt x="166" y="22"/>
                      <a:pt x="183" y="2"/>
                    </a:cubicBezTo>
                    <a:cubicBezTo>
                      <a:pt x="184" y="2"/>
                      <a:pt x="184" y="1"/>
                      <a:pt x="183" y="0"/>
                    </a:cubicBezTo>
                    <a:cubicBezTo>
                      <a:pt x="182" y="0"/>
                      <a:pt x="181" y="0"/>
                      <a:pt x="18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" name="Freeform 237">
                <a:extLst>
                  <a:ext uri="{FF2B5EF4-FFF2-40B4-BE49-F238E27FC236}">
                    <a16:creationId xmlns:a16="http://schemas.microsoft.com/office/drawing/2014/main" id="{23E5C14D-428E-AE72-253B-CBB77C3CBB95}"/>
                  </a:ext>
                </a:extLst>
              </p:cNvPr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3398838" y="2351088"/>
                <a:ext cx="433388" cy="352425"/>
              </a:xfrm>
              <a:custGeom>
                <a:avLst/>
                <a:gdLst>
                  <a:gd name="T0" fmla="*/ 477 w 205"/>
                  <a:gd name="T1" fmla="*/ 1 h 166"/>
                  <a:gd name="T2" fmla="*/ 320 w 205"/>
                  <a:gd name="T3" fmla="*/ 84 h 166"/>
                  <a:gd name="T4" fmla="*/ 252 w 205"/>
                  <a:gd name="T5" fmla="*/ 99 h 166"/>
                  <a:gd name="T6" fmla="*/ 0 w 205"/>
                  <a:gd name="T7" fmla="*/ 290 h 166"/>
                  <a:gd name="T8" fmla="*/ 23 w 205"/>
                  <a:gd name="T9" fmla="*/ 354 h 166"/>
                  <a:gd name="T10" fmla="*/ 149 w 205"/>
                  <a:gd name="T11" fmla="*/ 397 h 166"/>
                  <a:gd name="T12" fmla="*/ 150 w 205"/>
                  <a:gd name="T13" fmla="*/ 392 h 166"/>
                  <a:gd name="T14" fmla="*/ 149 w 205"/>
                  <a:gd name="T15" fmla="*/ 391 h 166"/>
                  <a:gd name="T16" fmla="*/ 28 w 205"/>
                  <a:gd name="T17" fmla="*/ 349 h 166"/>
                  <a:gd name="T18" fmla="*/ 7 w 205"/>
                  <a:gd name="T19" fmla="*/ 290 h 166"/>
                  <a:gd name="T20" fmla="*/ 252 w 205"/>
                  <a:gd name="T21" fmla="*/ 106 h 166"/>
                  <a:gd name="T22" fmla="*/ 321 w 205"/>
                  <a:gd name="T23" fmla="*/ 91 h 166"/>
                  <a:gd name="T24" fmla="*/ 482 w 205"/>
                  <a:gd name="T25" fmla="*/ 5 h 166"/>
                  <a:gd name="T26" fmla="*/ 482 w 205"/>
                  <a:gd name="T27" fmla="*/ 0 h 166"/>
                  <a:gd name="T28" fmla="*/ 477 w 205"/>
                  <a:gd name="T29" fmla="*/ 1 h 1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5" h="166">
                    <a:moveTo>
                      <a:pt x="202" y="1"/>
                    </a:moveTo>
                    <a:cubicBezTo>
                      <a:pt x="185" y="24"/>
                      <a:pt x="164" y="29"/>
                      <a:pt x="135" y="35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37" y="60"/>
                      <a:pt x="1" y="87"/>
                      <a:pt x="0" y="121"/>
                    </a:cubicBezTo>
                    <a:cubicBezTo>
                      <a:pt x="0" y="132"/>
                      <a:pt x="3" y="141"/>
                      <a:pt x="10" y="148"/>
                    </a:cubicBezTo>
                    <a:cubicBezTo>
                      <a:pt x="28" y="166"/>
                      <a:pt x="62" y="166"/>
                      <a:pt x="63" y="166"/>
                    </a:cubicBezTo>
                    <a:cubicBezTo>
                      <a:pt x="64" y="166"/>
                      <a:pt x="64" y="165"/>
                      <a:pt x="64" y="164"/>
                    </a:cubicBezTo>
                    <a:cubicBezTo>
                      <a:pt x="64" y="163"/>
                      <a:pt x="64" y="163"/>
                      <a:pt x="63" y="163"/>
                    </a:cubicBezTo>
                    <a:cubicBezTo>
                      <a:pt x="63" y="163"/>
                      <a:pt x="29" y="163"/>
                      <a:pt x="12" y="146"/>
                    </a:cubicBezTo>
                    <a:cubicBezTo>
                      <a:pt x="6" y="140"/>
                      <a:pt x="3" y="131"/>
                      <a:pt x="3" y="121"/>
                    </a:cubicBezTo>
                    <a:cubicBezTo>
                      <a:pt x="4" y="88"/>
                      <a:pt x="39" y="62"/>
                      <a:pt x="107" y="44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65" y="31"/>
                      <a:pt x="186" y="27"/>
                      <a:pt x="204" y="2"/>
                    </a:cubicBezTo>
                    <a:cubicBezTo>
                      <a:pt x="205" y="2"/>
                      <a:pt x="205" y="1"/>
                      <a:pt x="204" y="0"/>
                    </a:cubicBezTo>
                    <a:cubicBezTo>
                      <a:pt x="203" y="0"/>
                      <a:pt x="202" y="0"/>
                      <a:pt x="202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" name="Freeform 238">
                <a:extLst>
                  <a:ext uri="{FF2B5EF4-FFF2-40B4-BE49-F238E27FC236}">
                    <a16:creationId xmlns:a16="http://schemas.microsoft.com/office/drawing/2014/main" id="{A870A949-28DB-D7D7-600E-EE12F95D2B45}"/>
                  </a:ext>
                </a:extLst>
              </p:cNvPr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3398838" y="2297113"/>
                <a:ext cx="427038" cy="319087"/>
              </a:xfrm>
              <a:custGeom>
                <a:avLst/>
                <a:gdLst>
                  <a:gd name="T0" fmla="*/ 470 w 202"/>
                  <a:gd name="T1" fmla="*/ 1 h 151"/>
                  <a:gd name="T2" fmla="*/ 349 w 202"/>
                  <a:gd name="T3" fmla="*/ 48 h 151"/>
                  <a:gd name="T4" fmla="*/ 252 w 202"/>
                  <a:gd name="T5" fmla="*/ 69 h 151"/>
                  <a:gd name="T6" fmla="*/ 1 w 202"/>
                  <a:gd name="T7" fmla="*/ 237 h 151"/>
                  <a:gd name="T8" fmla="*/ 161 w 202"/>
                  <a:gd name="T9" fmla="*/ 357 h 151"/>
                  <a:gd name="T10" fmla="*/ 165 w 202"/>
                  <a:gd name="T11" fmla="*/ 354 h 151"/>
                  <a:gd name="T12" fmla="*/ 161 w 202"/>
                  <a:gd name="T13" fmla="*/ 349 h 151"/>
                  <a:gd name="T14" fmla="*/ 9 w 202"/>
                  <a:gd name="T15" fmla="*/ 237 h 151"/>
                  <a:gd name="T16" fmla="*/ 252 w 202"/>
                  <a:gd name="T17" fmla="*/ 76 h 151"/>
                  <a:gd name="T18" fmla="*/ 352 w 202"/>
                  <a:gd name="T19" fmla="*/ 55 h 151"/>
                  <a:gd name="T20" fmla="*/ 475 w 202"/>
                  <a:gd name="T21" fmla="*/ 7 h 151"/>
                  <a:gd name="T22" fmla="*/ 475 w 202"/>
                  <a:gd name="T23" fmla="*/ 1 h 151"/>
                  <a:gd name="T24" fmla="*/ 470 w 20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51">
                    <a:moveTo>
                      <a:pt x="199" y="1"/>
                    </a:moveTo>
                    <a:cubicBezTo>
                      <a:pt x="189" y="13"/>
                      <a:pt x="172" y="16"/>
                      <a:pt x="148" y="20"/>
                    </a:cubicBezTo>
                    <a:cubicBezTo>
                      <a:pt x="136" y="22"/>
                      <a:pt x="122" y="25"/>
                      <a:pt x="107" y="29"/>
                    </a:cubicBezTo>
                    <a:cubicBezTo>
                      <a:pt x="60" y="41"/>
                      <a:pt x="3" y="56"/>
                      <a:pt x="1" y="101"/>
                    </a:cubicBezTo>
                    <a:cubicBezTo>
                      <a:pt x="0" y="146"/>
                      <a:pt x="68" y="151"/>
                      <a:pt x="68" y="151"/>
                    </a:cubicBezTo>
                    <a:cubicBezTo>
                      <a:pt x="69" y="151"/>
                      <a:pt x="70" y="150"/>
                      <a:pt x="70" y="150"/>
                    </a:cubicBezTo>
                    <a:cubicBezTo>
                      <a:pt x="70" y="149"/>
                      <a:pt x="69" y="148"/>
                      <a:pt x="68" y="148"/>
                    </a:cubicBezTo>
                    <a:cubicBezTo>
                      <a:pt x="68" y="148"/>
                      <a:pt x="3" y="144"/>
                      <a:pt x="4" y="101"/>
                    </a:cubicBezTo>
                    <a:cubicBezTo>
                      <a:pt x="6" y="58"/>
                      <a:pt x="62" y="44"/>
                      <a:pt x="107" y="32"/>
                    </a:cubicBezTo>
                    <a:cubicBezTo>
                      <a:pt x="123" y="28"/>
                      <a:pt x="136" y="25"/>
                      <a:pt x="149" y="23"/>
                    </a:cubicBezTo>
                    <a:cubicBezTo>
                      <a:pt x="173" y="19"/>
                      <a:pt x="191" y="16"/>
                      <a:pt x="201" y="3"/>
                    </a:cubicBezTo>
                    <a:cubicBezTo>
                      <a:pt x="202" y="2"/>
                      <a:pt x="202" y="2"/>
                      <a:pt x="201" y="1"/>
                    </a:cubicBezTo>
                    <a:cubicBezTo>
                      <a:pt x="201" y="0"/>
                      <a:pt x="200" y="1"/>
                      <a:pt x="19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39">
                <a:extLst>
                  <a:ext uri="{FF2B5EF4-FFF2-40B4-BE49-F238E27FC236}">
                    <a16:creationId xmlns:a16="http://schemas.microsoft.com/office/drawing/2014/main" id="{03B1BB8C-EDB3-7A2A-07F8-317350A66898}"/>
                  </a:ext>
                </a:extLst>
              </p:cNvPr>
              <p:cNvSpPr/>
              <p:nvPr>
                <p:custDataLst>
                  <p:tags r:id="rId224"/>
                </p:custDataLst>
              </p:nvPr>
            </p:nvSpPr>
            <p:spPr bwMode="auto">
              <a:xfrm>
                <a:off x="3406775" y="2224088"/>
                <a:ext cx="419100" cy="304800"/>
              </a:xfrm>
              <a:custGeom>
                <a:avLst/>
                <a:gdLst>
                  <a:gd name="T0" fmla="*/ 463 w 198"/>
                  <a:gd name="T1" fmla="*/ 0 h 144"/>
                  <a:gd name="T2" fmla="*/ 341 w 198"/>
                  <a:gd name="T3" fmla="*/ 44 h 144"/>
                  <a:gd name="T4" fmla="*/ 244 w 198"/>
                  <a:gd name="T5" fmla="*/ 65 h 144"/>
                  <a:gd name="T6" fmla="*/ 208 w 198"/>
                  <a:gd name="T7" fmla="*/ 76 h 144"/>
                  <a:gd name="T8" fmla="*/ 1 w 198"/>
                  <a:gd name="T9" fmla="*/ 220 h 144"/>
                  <a:gd name="T10" fmla="*/ 155 w 198"/>
                  <a:gd name="T11" fmla="*/ 341 h 144"/>
                  <a:gd name="T12" fmla="*/ 159 w 198"/>
                  <a:gd name="T13" fmla="*/ 340 h 144"/>
                  <a:gd name="T14" fmla="*/ 156 w 198"/>
                  <a:gd name="T15" fmla="*/ 335 h 144"/>
                  <a:gd name="T16" fmla="*/ 9 w 198"/>
                  <a:gd name="T17" fmla="*/ 220 h 144"/>
                  <a:gd name="T18" fmla="*/ 208 w 198"/>
                  <a:gd name="T19" fmla="*/ 84 h 144"/>
                  <a:gd name="T20" fmla="*/ 244 w 198"/>
                  <a:gd name="T21" fmla="*/ 73 h 144"/>
                  <a:gd name="T22" fmla="*/ 343 w 198"/>
                  <a:gd name="T23" fmla="*/ 52 h 144"/>
                  <a:gd name="T24" fmla="*/ 468 w 198"/>
                  <a:gd name="T25" fmla="*/ 5 h 144"/>
                  <a:gd name="T26" fmla="*/ 468 w 198"/>
                  <a:gd name="T27" fmla="*/ 0 h 144"/>
                  <a:gd name="T28" fmla="*/ 463 w 198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44">
                    <a:moveTo>
                      <a:pt x="195" y="0"/>
                    </a:moveTo>
                    <a:cubicBezTo>
                      <a:pt x="185" y="12"/>
                      <a:pt x="168" y="15"/>
                      <a:pt x="144" y="19"/>
                    </a:cubicBezTo>
                    <a:cubicBezTo>
                      <a:pt x="132" y="22"/>
                      <a:pt x="118" y="24"/>
                      <a:pt x="103" y="28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46" y="42"/>
                      <a:pt x="3" y="53"/>
                      <a:pt x="1" y="93"/>
                    </a:cubicBezTo>
                    <a:cubicBezTo>
                      <a:pt x="0" y="138"/>
                      <a:pt x="65" y="144"/>
                      <a:pt x="65" y="144"/>
                    </a:cubicBezTo>
                    <a:cubicBezTo>
                      <a:pt x="66" y="144"/>
                      <a:pt x="67" y="144"/>
                      <a:pt x="67" y="143"/>
                    </a:cubicBezTo>
                    <a:cubicBezTo>
                      <a:pt x="67" y="142"/>
                      <a:pt x="67" y="141"/>
                      <a:pt x="66" y="141"/>
                    </a:cubicBezTo>
                    <a:cubicBezTo>
                      <a:pt x="65" y="141"/>
                      <a:pt x="3" y="136"/>
                      <a:pt x="4" y="93"/>
                    </a:cubicBezTo>
                    <a:cubicBezTo>
                      <a:pt x="6" y="55"/>
                      <a:pt x="48" y="45"/>
                      <a:pt x="88" y="35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19" y="27"/>
                      <a:pt x="132" y="24"/>
                      <a:pt x="145" y="22"/>
                    </a:cubicBezTo>
                    <a:cubicBezTo>
                      <a:pt x="169" y="18"/>
                      <a:pt x="187" y="15"/>
                      <a:pt x="197" y="2"/>
                    </a:cubicBezTo>
                    <a:cubicBezTo>
                      <a:pt x="198" y="2"/>
                      <a:pt x="198" y="1"/>
                      <a:pt x="197" y="0"/>
                    </a:cubicBezTo>
                    <a:cubicBezTo>
                      <a:pt x="197" y="0"/>
                      <a:pt x="196" y="0"/>
                      <a:pt x="195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40">
                <a:extLst>
                  <a:ext uri="{FF2B5EF4-FFF2-40B4-BE49-F238E27FC236}">
                    <a16:creationId xmlns:a16="http://schemas.microsoft.com/office/drawing/2014/main" id="{35B158ED-A763-2B06-9224-13FE81357845}"/>
                  </a:ext>
                </a:extLst>
              </p:cNvPr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3487738" y="2762250"/>
                <a:ext cx="355600" cy="274637"/>
              </a:xfrm>
              <a:custGeom>
                <a:avLst/>
                <a:gdLst>
                  <a:gd name="T0" fmla="*/ 391 w 168"/>
                  <a:gd name="T1" fmla="*/ 1 h 130"/>
                  <a:gd name="T2" fmla="*/ 284 w 168"/>
                  <a:gd name="T3" fmla="*/ 71 h 130"/>
                  <a:gd name="T4" fmla="*/ 177 w 168"/>
                  <a:gd name="T5" fmla="*/ 112 h 130"/>
                  <a:gd name="T6" fmla="*/ 5 w 168"/>
                  <a:gd name="T7" fmla="*/ 241 h 130"/>
                  <a:gd name="T8" fmla="*/ 9 w 168"/>
                  <a:gd name="T9" fmla="*/ 283 h 130"/>
                  <a:gd name="T10" fmla="*/ 33 w 168"/>
                  <a:gd name="T11" fmla="*/ 299 h 130"/>
                  <a:gd name="T12" fmla="*/ 119 w 168"/>
                  <a:gd name="T13" fmla="*/ 271 h 130"/>
                  <a:gd name="T14" fmla="*/ 119 w 168"/>
                  <a:gd name="T15" fmla="*/ 266 h 130"/>
                  <a:gd name="T16" fmla="*/ 113 w 168"/>
                  <a:gd name="T17" fmla="*/ 263 h 130"/>
                  <a:gd name="T18" fmla="*/ 33 w 168"/>
                  <a:gd name="T19" fmla="*/ 293 h 130"/>
                  <a:gd name="T20" fmla="*/ 15 w 168"/>
                  <a:gd name="T21" fmla="*/ 278 h 130"/>
                  <a:gd name="T22" fmla="*/ 12 w 168"/>
                  <a:gd name="T23" fmla="*/ 242 h 130"/>
                  <a:gd name="T24" fmla="*/ 180 w 168"/>
                  <a:gd name="T25" fmla="*/ 116 h 130"/>
                  <a:gd name="T26" fmla="*/ 287 w 168"/>
                  <a:gd name="T27" fmla="*/ 76 h 130"/>
                  <a:gd name="T28" fmla="*/ 399 w 168"/>
                  <a:gd name="T29" fmla="*/ 5 h 130"/>
                  <a:gd name="T30" fmla="*/ 396 w 168"/>
                  <a:gd name="T31" fmla="*/ 0 h 130"/>
                  <a:gd name="T32" fmla="*/ 391 w 168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8" h="130">
                    <a:moveTo>
                      <a:pt x="165" y="1"/>
                    </a:moveTo>
                    <a:cubicBezTo>
                      <a:pt x="160" y="16"/>
                      <a:pt x="146" y="21"/>
                      <a:pt x="120" y="30"/>
                    </a:cubicBezTo>
                    <a:cubicBezTo>
                      <a:pt x="108" y="34"/>
                      <a:pt x="93" y="39"/>
                      <a:pt x="75" y="47"/>
                    </a:cubicBezTo>
                    <a:cubicBezTo>
                      <a:pt x="35" y="64"/>
                      <a:pt x="8" y="84"/>
                      <a:pt x="2" y="102"/>
                    </a:cubicBezTo>
                    <a:cubicBezTo>
                      <a:pt x="0" y="109"/>
                      <a:pt x="1" y="114"/>
                      <a:pt x="4" y="120"/>
                    </a:cubicBezTo>
                    <a:cubicBezTo>
                      <a:pt x="6" y="123"/>
                      <a:pt x="9" y="126"/>
                      <a:pt x="14" y="127"/>
                    </a:cubicBezTo>
                    <a:cubicBezTo>
                      <a:pt x="28" y="130"/>
                      <a:pt x="49" y="115"/>
                      <a:pt x="50" y="115"/>
                    </a:cubicBezTo>
                    <a:cubicBezTo>
                      <a:pt x="50" y="114"/>
                      <a:pt x="51" y="113"/>
                      <a:pt x="50" y="113"/>
                    </a:cubicBezTo>
                    <a:cubicBezTo>
                      <a:pt x="50" y="112"/>
                      <a:pt x="49" y="112"/>
                      <a:pt x="48" y="112"/>
                    </a:cubicBezTo>
                    <a:cubicBezTo>
                      <a:pt x="48" y="112"/>
                      <a:pt x="28" y="127"/>
                      <a:pt x="14" y="124"/>
                    </a:cubicBezTo>
                    <a:cubicBezTo>
                      <a:pt x="11" y="123"/>
                      <a:pt x="8" y="121"/>
                      <a:pt x="6" y="118"/>
                    </a:cubicBezTo>
                    <a:cubicBezTo>
                      <a:pt x="4" y="114"/>
                      <a:pt x="3" y="109"/>
                      <a:pt x="5" y="103"/>
                    </a:cubicBezTo>
                    <a:cubicBezTo>
                      <a:pt x="11" y="86"/>
                      <a:pt x="37" y="66"/>
                      <a:pt x="76" y="49"/>
                    </a:cubicBezTo>
                    <a:cubicBezTo>
                      <a:pt x="94" y="42"/>
                      <a:pt x="109" y="37"/>
                      <a:pt x="121" y="32"/>
                    </a:cubicBezTo>
                    <a:cubicBezTo>
                      <a:pt x="148" y="23"/>
                      <a:pt x="162" y="18"/>
                      <a:pt x="168" y="2"/>
                    </a:cubicBezTo>
                    <a:cubicBezTo>
                      <a:pt x="168" y="1"/>
                      <a:pt x="168" y="0"/>
                      <a:pt x="167" y="0"/>
                    </a:cubicBezTo>
                    <a:cubicBezTo>
                      <a:pt x="166" y="0"/>
                      <a:pt x="165" y="0"/>
                      <a:pt x="165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41">
                <a:extLst>
                  <a:ext uri="{FF2B5EF4-FFF2-40B4-BE49-F238E27FC236}">
                    <a16:creationId xmlns:a16="http://schemas.microsoft.com/office/drawing/2014/main" id="{3EEAD84A-B78A-8CEC-481E-9E557C7FA573}"/>
                  </a:ext>
                </a:extLst>
              </p:cNvPr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3438525" y="2176463"/>
                <a:ext cx="385763" cy="255587"/>
              </a:xfrm>
              <a:custGeom>
                <a:avLst/>
                <a:gdLst>
                  <a:gd name="T0" fmla="*/ 426 w 182"/>
                  <a:gd name="T1" fmla="*/ 1 h 121"/>
                  <a:gd name="T2" fmla="*/ 296 w 182"/>
                  <a:gd name="T3" fmla="*/ 36 h 121"/>
                  <a:gd name="T4" fmla="*/ 174 w 182"/>
                  <a:gd name="T5" fmla="*/ 52 h 121"/>
                  <a:gd name="T6" fmla="*/ 1 w 182"/>
                  <a:gd name="T7" fmla="*/ 173 h 121"/>
                  <a:gd name="T8" fmla="*/ 138 w 182"/>
                  <a:gd name="T9" fmla="*/ 285 h 121"/>
                  <a:gd name="T10" fmla="*/ 143 w 182"/>
                  <a:gd name="T11" fmla="*/ 283 h 121"/>
                  <a:gd name="T12" fmla="*/ 140 w 182"/>
                  <a:gd name="T13" fmla="*/ 278 h 121"/>
                  <a:gd name="T14" fmla="*/ 9 w 182"/>
                  <a:gd name="T15" fmla="*/ 173 h 121"/>
                  <a:gd name="T16" fmla="*/ 176 w 182"/>
                  <a:gd name="T17" fmla="*/ 59 h 121"/>
                  <a:gd name="T18" fmla="*/ 296 w 182"/>
                  <a:gd name="T19" fmla="*/ 43 h 121"/>
                  <a:gd name="T20" fmla="*/ 431 w 182"/>
                  <a:gd name="T21" fmla="*/ 7 h 121"/>
                  <a:gd name="T22" fmla="*/ 431 w 182"/>
                  <a:gd name="T23" fmla="*/ 1 h 121"/>
                  <a:gd name="T24" fmla="*/ 426 w 182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120">
                    <a:moveTo>
                      <a:pt x="179" y="1"/>
                    </a:moveTo>
                    <a:cubicBezTo>
                      <a:pt x="169" y="12"/>
                      <a:pt x="148" y="14"/>
                      <a:pt x="124" y="15"/>
                    </a:cubicBezTo>
                    <a:cubicBezTo>
                      <a:pt x="108" y="16"/>
                      <a:pt x="90" y="17"/>
                      <a:pt x="73" y="22"/>
                    </a:cubicBezTo>
                    <a:cubicBezTo>
                      <a:pt x="29" y="33"/>
                      <a:pt x="2" y="41"/>
                      <a:pt x="1" y="74"/>
                    </a:cubicBezTo>
                    <a:cubicBezTo>
                      <a:pt x="0" y="108"/>
                      <a:pt x="47" y="120"/>
                      <a:pt x="58" y="121"/>
                    </a:cubicBezTo>
                    <a:cubicBezTo>
                      <a:pt x="59" y="121"/>
                      <a:pt x="60" y="121"/>
                      <a:pt x="60" y="120"/>
                    </a:cubicBezTo>
                    <a:cubicBezTo>
                      <a:pt x="60" y="119"/>
                      <a:pt x="60" y="118"/>
                      <a:pt x="59" y="118"/>
                    </a:cubicBezTo>
                    <a:cubicBezTo>
                      <a:pt x="44" y="117"/>
                      <a:pt x="3" y="103"/>
                      <a:pt x="4" y="74"/>
                    </a:cubicBezTo>
                    <a:cubicBezTo>
                      <a:pt x="5" y="43"/>
                      <a:pt x="30" y="35"/>
                      <a:pt x="74" y="25"/>
                    </a:cubicBezTo>
                    <a:cubicBezTo>
                      <a:pt x="90" y="20"/>
                      <a:pt x="108" y="19"/>
                      <a:pt x="124" y="18"/>
                    </a:cubicBezTo>
                    <a:cubicBezTo>
                      <a:pt x="149" y="17"/>
                      <a:pt x="171" y="15"/>
                      <a:pt x="181" y="3"/>
                    </a:cubicBezTo>
                    <a:cubicBezTo>
                      <a:pt x="182" y="2"/>
                      <a:pt x="182" y="1"/>
                      <a:pt x="181" y="1"/>
                    </a:cubicBezTo>
                    <a:cubicBezTo>
                      <a:pt x="180" y="0"/>
                      <a:pt x="179" y="0"/>
                      <a:pt x="179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2">
                <a:extLst>
                  <a:ext uri="{FF2B5EF4-FFF2-40B4-BE49-F238E27FC236}">
                    <a16:creationId xmlns:a16="http://schemas.microsoft.com/office/drawing/2014/main" id="{0BD6B142-1CEB-6FE0-9101-6E86779F5C4F}"/>
                  </a:ext>
                </a:extLst>
              </p:cNvPr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3482975" y="2108200"/>
                <a:ext cx="341313" cy="234950"/>
              </a:xfrm>
              <a:custGeom>
                <a:avLst/>
                <a:gdLst>
                  <a:gd name="T0" fmla="*/ 377 w 161"/>
                  <a:gd name="T1" fmla="*/ 1 h 111"/>
                  <a:gd name="T2" fmla="*/ 262 w 161"/>
                  <a:gd name="T3" fmla="*/ 31 h 111"/>
                  <a:gd name="T4" fmla="*/ 143 w 161"/>
                  <a:gd name="T5" fmla="*/ 44 h 111"/>
                  <a:gd name="T6" fmla="*/ 1 w 161"/>
                  <a:gd name="T7" fmla="*/ 144 h 111"/>
                  <a:gd name="T8" fmla="*/ 20 w 161"/>
                  <a:gd name="T9" fmla="*/ 201 h 111"/>
                  <a:gd name="T10" fmla="*/ 114 w 161"/>
                  <a:gd name="T11" fmla="*/ 263 h 111"/>
                  <a:gd name="T12" fmla="*/ 119 w 161"/>
                  <a:gd name="T13" fmla="*/ 257 h 111"/>
                  <a:gd name="T14" fmla="*/ 114 w 161"/>
                  <a:gd name="T15" fmla="*/ 256 h 111"/>
                  <a:gd name="T16" fmla="*/ 27 w 161"/>
                  <a:gd name="T17" fmla="*/ 197 h 111"/>
                  <a:gd name="T18" fmla="*/ 9 w 161"/>
                  <a:gd name="T19" fmla="*/ 144 h 111"/>
                  <a:gd name="T20" fmla="*/ 144 w 161"/>
                  <a:gd name="T21" fmla="*/ 52 h 111"/>
                  <a:gd name="T22" fmla="*/ 262 w 161"/>
                  <a:gd name="T23" fmla="*/ 37 h 111"/>
                  <a:gd name="T24" fmla="*/ 382 w 161"/>
                  <a:gd name="T25" fmla="*/ 7 h 111"/>
                  <a:gd name="T26" fmla="*/ 382 w 161"/>
                  <a:gd name="T27" fmla="*/ 1 h 111"/>
                  <a:gd name="T28" fmla="*/ 377 w 161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110">
                    <a:moveTo>
                      <a:pt x="158" y="1"/>
                    </a:moveTo>
                    <a:cubicBezTo>
                      <a:pt x="149" y="12"/>
                      <a:pt x="131" y="13"/>
                      <a:pt x="110" y="13"/>
                    </a:cubicBezTo>
                    <a:cubicBezTo>
                      <a:pt x="95" y="14"/>
                      <a:pt x="77" y="15"/>
                      <a:pt x="60" y="19"/>
                    </a:cubicBezTo>
                    <a:cubicBezTo>
                      <a:pt x="23" y="28"/>
                      <a:pt x="6" y="36"/>
                      <a:pt x="1" y="61"/>
                    </a:cubicBezTo>
                    <a:cubicBezTo>
                      <a:pt x="0" y="69"/>
                      <a:pt x="2" y="77"/>
                      <a:pt x="8" y="85"/>
                    </a:cubicBezTo>
                    <a:cubicBezTo>
                      <a:pt x="19" y="99"/>
                      <a:pt x="39" y="110"/>
                      <a:pt x="48" y="111"/>
                    </a:cubicBezTo>
                    <a:cubicBezTo>
                      <a:pt x="49" y="111"/>
                      <a:pt x="50" y="110"/>
                      <a:pt x="50" y="109"/>
                    </a:cubicBezTo>
                    <a:cubicBezTo>
                      <a:pt x="50" y="108"/>
                      <a:pt x="49" y="108"/>
                      <a:pt x="48" y="108"/>
                    </a:cubicBezTo>
                    <a:cubicBezTo>
                      <a:pt x="40" y="107"/>
                      <a:pt x="21" y="97"/>
                      <a:pt x="11" y="83"/>
                    </a:cubicBezTo>
                    <a:cubicBezTo>
                      <a:pt x="5" y="76"/>
                      <a:pt x="3" y="68"/>
                      <a:pt x="4" y="61"/>
                    </a:cubicBezTo>
                    <a:cubicBezTo>
                      <a:pt x="9" y="39"/>
                      <a:pt x="23" y="31"/>
                      <a:pt x="61" y="22"/>
                    </a:cubicBezTo>
                    <a:cubicBezTo>
                      <a:pt x="78" y="18"/>
                      <a:pt x="95" y="17"/>
                      <a:pt x="110" y="16"/>
                    </a:cubicBezTo>
                    <a:cubicBezTo>
                      <a:pt x="131" y="16"/>
                      <a:pt x="150" y="15"/>
                      <a:pt x="160" y="3"/>
                    </a:cubicBezTo>
                    <a:cubicBezTo>
                      <a:pt x="161" y="2"/>
                      <a:pt x="161" y="1"/>
                      <a:pt x="160" y="1"/>
                    </a:cubicBezTo>
                    <a:cubicBezTo>
                      <a:pt x="159" y="0"/>
                      <a:pt x="158" y="0"/>
                      <a:pt x="15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Freeform 243">
                <a:extLst>
                  <a:ext uri="{FF2B5EF4-FFF2-40B4-BE49-F238E27FC236}">
                    <a16:creationId xmlns:a16="http://schemas.microsoft.com/office/drawing/2014/main" id="{C3C9C969-6E95-950A-5B82-9D54B2CA4AB7}"/>
                  </a:ext>
                </a:extLst>
              </p:cNvPr>
              <p:cNvSpPr/>
              <p:nvPr>
                <p:custDataLst>
                  <p:tags r:id="rId228"/>
                </p:custDataLst>
              </p:nvPr>
            </p:nvSpPr>
            <p:spPr bwMode="auto">
              <a:xfrm>
                <a:off x="3525838" y="2051050"/>
                <a:ext cx="298450" cy="201612"/>
              </a:xfrm>
              <a:custGeom>
                <a:avLst/>
                <a:gdLst>
                  <a:gd name="T0" fmla="*/ 327 w 141"/>
                  <a:gd name="T1" fmla="*/ 1 h 95"/>
                  <a:gd name="T2" fmla="*/ 220 w 141"/>
                  <a:gd name="T3" fmla="*/ 36 h 95"/>
                  <a:gd name="T4" fmla="*/ 113 w 141"/>
                  <a:gd name="T5" fmla="*/ 49 h 95"/>
                  <a:gd name="T6" fmla="*/ 1 w 141"/>
                  <a:gd name="T7" fmla="*/ 136 h 95"/>
                  <a:gd name="T8" fmla="*/ 121 w 141"/>
                  <a:gd name="T9" fmla="*/ 227 h 95"/>
                  <a:gd name="T10" fmla="*/ 123 w 141"/>
                  <a:gd name="T11" fmla="*/ 225 h 95"/>
                  <a:gd name="T12" fmla="*/ 121 w 141"/>
                  <a:gd name="T13" fmla="*/ 219 h 95"/>
                  <a:gd name="T14" fmla="*/ 9 w 141"/>
                  <a:gd name="T15" fmla="*/ 139 h 95"/>
                  <a:gd name="T16" fmla="*/ 116 w 141"/>
                  <a:gd name="T17" fmla="*/ 57 h 95"/>
                  <a:gd name="T18" fmla="*/ 220 w 141"/>
                  <a:gd name="T19" fmla="*/ 43 h 95"/>
                  <a:gd name="T20" fmla="*/ 332 w 141"/>
                  <a:gd name="T21" fmla="*/ 7 h 95"/>
                  <a:gd name="T22" fmla="*/ 332 w 141"/>
                  <a:gd name="T23" fmla="*/ 1 h 95"/>
                  <a:gd name="T24" fmla="*/ 327 w 141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1" h="95">
                    <a:moveTo>
                      <a:pt x="138" y="1"/>
                    </a:moveTo>
                    <a:cubicBezTo>
                      <a:pt x="128" y="13"/>
                      <a:pt x="114" y="14"/>
                      <a:pt x="93" y="15"/>
                    </a:cubicBezTo>
                    <a:cubicBezTo>
                      <a:pt x="80" y="16"/>
                      <a:pt x="65" y="17"/>
                      <a:pt x="48" y="21"/>
                    </a:cubicBezTo>
                    <a:cubicBezTo>
                      <a:pt x="20" y="28"/>
                      <a:pt x="3" y="37"/>
                      <a:pt x="1" y="57"/>
                    </a:cubicBezTo>
                    <a:cubicBezTo>
                      <a:pt x="0" y="80"/>
                      <a:pt x="39" y="94"/>
                      <a:pt x="51" y="95"/>
                    </a:cubicBezTo>
                    <a:cubicBezTo>
                      <a:pt x="52" y="95"/>
                      <a:pt x="52" y="94"/>
                      <a:pt x="52" y="94"/>
                    </a:cubicBezTo>
                    <a:cubicBezTo>
                      <a:pt x="53" y="93"/>
                      <a:pt x="52" y="92"/>
                      <a:pt x="51" y="92"/>
                    </a:cubicBezTo>
                    <a:cubicBezTo>
                      <a:pt x="39" y="91"/>
                      <a:pt x="3" y="77"/>
                      <a:pt x="4" y="58"/>
                    </a:cubicBezTo>
                    <a:cubicBezTo>
                      <a:pt x="6" y="39"/>
                      <a:pt x="22" y="31"/>
                      <a:pt x="49" y="24"/>
                    </a:cubicBezTo>
                    <a:cubicBezTo>
                      <a:pt x="65" y="20"/>
                      <a:pt x="80" y="19"/>
                      <a:pt x="93" y="18"/>
                    </a:cubicBezTo>
                    <a:cubicBezTo>
                      <a:pt x="114" y="17"/>
                      <a:pt x="130" y="16"/>
                      <a:pt x="140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39" y="0"/>
                      <a:pt x="138" y="1"/>
                      <a:pt x="138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" name="Freeform 244">
                <a:extLst>
                  <a:ext uri="{FF2B5EF4-FFF2-40B4-BE49-F238E27FC236}">
                    <a16:creationId xmlns:a16="http://schemas.microsoft.com/office/drawing/2014/main" id="{0C842FBC-DF85-E636-E360-600AE34CE8B0}"/>
                  </a:ext>
                </a:extLst>
              </p:cNvPr>
              <p:cNvSpPr>
                <a:spLocks noEditPoints="1"/>
              </p:cNvSpPr>
              <p:nvPr>
                <p:custDataLst>
                  <p:tags r:id="rId229"/>
                </p:custDataLst>
              </p:nvPr>
            </p:nvSpPr>
            <p:spPr bwMode="auto">
              <a:xfrm>
                <a:off x="2857500" y="1752600"/>
                <a:ext cx="954088" cy="2506662"/>
              </a:xfrm>
              <a:custGeom>
                <a:avLst/>
                <a:gdLst>
                  <a:gd name="T0" fmla="*/ 1064 w 450"/>
                  <a:gd name="T1" fmla="*/ 256 h 1184"/>
                  <a:gd name="T2" fmla="*/ 978 w 450"/>
                  <a:gd name="T3" fmla="*/ 229 h 1184"/>
                  <a:gd name="T4" fmla="*/ 867 w 450"/>
                  <a:gd name="T5" fmla="*/ 268 h 1184"/>
                  <a:gd name="T6" fmla="*/ 865 w 450"/>
                  <a:gd name="T7" fmla="*/ 261 h 1184"/>
                  <a:gd name="T8" fmla="*/ 1058 w 450"/>
                  <a:gd name="T9" fmla="*/ 79 h 1184"/>
                  <a:gd name="T10" fmla="*/ 1059 w 450"/>
                  <a:gd name="T11" fmla="*/ 1 h 1184"/>
                  <a:gd name="T12" fmla="*/ 684 w 450"/>
                  <a:gd name="T13" fmla="*/ 315 h 1184"/>
                  <a:gd name="T14" fmla="*/ 264 w 450"/>
                  <a:gd name="T15" fmla="*/ 1119 h 1184"/>
                  <a:gd name="T16" fmla="*/ 303 w 450"/>
                  <a:gd name="T17" fmla="*/ 1076 h 1184"/>
                  <a:gd name="T18" fmla="*/ 296 w 450"/>
                  <a:gd name="T19" fmla="*/ 1211 h 1184"/>
                  <a:gd name="T20" fmla="*/ 243 w 450"/>
                  <a:gd name="T21" fmla="*/ 1464 h 1184"/>
                  <a:gd name="T22" fmla="*/ 346 w 450"/>
                  <a:gd name="T23" fmla="*/ 866 h 1184"/>
                  <a:gd name="T24" fmla="*/ 362 w 450"/>
                  <a:gd name="T25" fmla="*/ 1144 h 1184"/>
                  <a:gd name="T26" fmla="*/ 171 w 450"/>
                  <a:gd name="T27" fmla="*/ 2254 h 1184"/>
                  <a:gd name="T28" fmla="*/ 182 w 450"/>
                  <a:gd name="T29" fmla="*/ 2176 h 1184"/>
                  <a:gd name="T30" fmla="*/ 260 w 450"/>
                  <a:gd name="T31" fmla="*/ 1750 h 1184"/>
                  <a:gd name="T32" fmla="*/ 341 w 450"/>
                  <a:gd name="T33" fmla="*/ 1599 h 1184"/>
                  <a:gd name="T34" fmla="*/ 114 w 450"/>
                  <a:gd name="T35" fmla="*/ 2426 h 1184"/>
                  <a:gd name="T36" fmla="*/ 76 w 450"/>
                  <a:gd name="T37" fmla="*/ 2473 h 1184"/>
                  <a:gd name="T38" fmla="*/ 152 w 450"/>
                  <a:gd name="T39" fmla="*/ 2718 h 1184"/>
                  <a:gd name="T40" fmla="*/ 158 w 450"/>
                  <a:gd name="T41" fmla="*/ 2523 h 1184"/>
                  <a:gd name="T42" fmla="*/ 203 w 450"/>
                  <a:gd name="T43" fmla="*/ 2725 h 1184"/>
                  <a:gd name="T44" fmla="*/ 218 w 450"/>
                  <a:gd name="T45" fmla="*/ 2803 h 1184"/>
                  <a:gd name="T46" fmla="*/ 248 w 450"/>
                  <a:gd name="T47" fmla="*/ 2794 h 1184"/>
                  <a:gd name="T48" fmla="*/ 292 w 450"/>
                  <a:gd name="T49" fmla="*/ 2586 h 1184"/>
                  <a:gd name="T50" fmla="*/ 296 w 450"/>
                  <a:gd name="T51" fmla="*/ 2682 h 1184"/>
                  <a:gd name="T52" fmla="*/ 291 w 450"/>
                  <a:gd name="T53" fmla="*/ 2543 h 1184"/>
                  <a:gd name="T54" fmla="*/ 350 w 450"/>
                  <a:gd name="T55" fmla="*/ 2611 h 1184"/>
                  <a:gd name="T56" fmla="*/ 339 w 450"/>
                  <a:gd name="T57" fmla="*/ 2467 h 1184"/>
                  <a:gd name="T58" fmla="*/ 334 w 450"/>
                  <a:gd name="T59" fmla="*/ 2425 h 1184"/>
                  <a:gd name="T60" fmla="*/ 303 w 450"/>
                  <a:gd name="T61" fmla="*/ 2195 h 1184"/>
                  <a:gd name="T62" fmla="*/ 554 w 450"/>
                  <a:gd name="T63" fmla="*/ 640 h 1184"/>
                  <a:gd name="T64" fmla="*/ 1070 w 450"/>
                  <a:gd name="T65" fmla="*/ 304 h 1184"/>
                  <a:gd name="T66" fmla="*/ 823 w 450"/>
                  <a:gd name="T67" fmla="*/ 244 h 1184"/>
                  <a:gd name="T68" fmla="*/ 548 w 450"/>
                  <a:gd name="T69" fmla="*/ 393 h 1184"/>
                  <a:gd name="T70" fmla="*/ 594 w 450"/>
                  <a:gd name="T71" fmla="*/ 448 h 1184"/>
                  <a:gd name="T72" fmla="*/ 648 w 450"/>
                  <a:gd name="T73" fmla="*/ 427 h 1184"/>
                  <a:gd name="T74" fmla="*/ 469 w 450"/>
                  <a:gd name="T75" fmla="*/ 567 h 1184"/>
                  <a:gd name="T76" fmla="*/ 403 w 450"/>
                  <a:gd name="T77" fmla="*/ 790 h 1184"/>
                  <a:gd name="T78" fmla="*/ 347 w 450"/>
                  <a:gd name="T79" fmla="*/ 1599 h 1184"/>
                  <a:gd name="T80" fmla="*/ 203 w 450"/>
                  <a:gd name="T81" fmla="*/ 2303 h 1184"/>
                  <a:gd name="T82" fmla="*/ 243 w 450"/>
                  <a:gd name="T83" fmla="*/ 2667 h 1184"/>
                  <a:gd name="T84" fmla="*/ 196 w 450"/>
                  <a:gd name="T85" fmla="*/ 2602 h 1184"/>
                  <a:gd name="T86" fmla="*/ 319 w 450"/>
                  <a:gd name="T87" fmla="*/ 2395 h 1184"/>
                  <a:gd name="T88" fmla="*/ 270 w 450"/>
                  <a:gd name="T89" fmla="*/ 2291 h 1184"/>
                  <a:gd name="T90" fmla="*/ 395 w 450"/>
                  <a:gd name="T91" fmla="*/ 1903 h 1184"/>
                  <a:gd name="T92" fmla="*/ 278 w 450"/>
                  <a:gd name="T93" fmla="*/ 2543 h 1184"/>
                  <a:gd name="T94" fmla="*/ 170 w 450"/>
                  <a:gd name="T95" fmla="*/ 2451 h 1184"/>
                  <a:gd name="T96" fmla="*/ 288 w 450"/>
                  <a:gd name="T97" fmla="*/ 1940 h 1184"/>
                  <a:gd name="T98" fmla="*/ 303 w 450"/>
                  <a:gd name="T99" fmla="*/ 2024 h 1184"/>
                  <a:gd name="T100" fmla="*/ 346 w 450"/>
                  <a:gd name="T101" fmla="*/ 1812 h 1184"/>
                  <a:gd name="T102" fmla="*/ 350 w 450"/>
                  <a:gd name="T103" fmla="*/ 1640 h 1184"/>
                  <a:gd name="T104" fmla="*/ 442 w 450"/>
                  <a:gd name="T105" fmla="*/ 1435 h 1184"/>
                  <a:gd name="T106" fmla="*/ 419 w 450"/>
                  <a:gd name="T107" fmla="*/ 1060 h 1184"/>
                  <a:gd name="T108" fmla="*/ 793 w 450"/>
                  <a:gd name="T109" fmla="*/ 363 h 1184"/>
                  <a:gd name="T110" fmla="*/ 622 w 450"/>
                  <a:gd name="T111" fmla="*/ 521 h 1184"/>
                  <a:gd name="T112" fmla="*/ 680 w 450"/>
                  <a:gd name="T113" fmla="*/ 405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50" h="1184">
                    <a:moveTo>
                      <a:pt x="450" y="126"/>
                    </a:moveTo>
                    <a:cubicBezTo>
                      <a:pt x="450" y="125"/>
                      <a:pt x="449" y="125"/>
                      <a:pt x="448" y="125"/>
                    </a:cubicBezTo>
                    <a:cubicBezTo>
                      <a:pt x="444" y="126"/>
                      <a:pt x="434" y="125"/>
                      <a:pt x="422" y="125"/>
                    </a:cubicBezTo>
                    <a:cubicBezTo>
                      <a:pt x="403" y="124"/>
                      <a:pt x="381" y="123"/>
                      <a:pt x="368" y="126"/>
                    </a:cubicBezTo>
                    <a:cubicBezTo>
                      <a:pt x="379" y="118"/>
                      <a:pt x="391" y="111"/>
                      <a:pt x="401" y="108"/>
                    </a:cubicBezTo>
                    <a:cubicBezTo>
                      <a:pt x="415" y="103"/>
                      <a:pt x="425" y="101"/>
                      <a:pt x="445" y="109"/>
                    </a:cubicBezTo>
                    <a:cubicBezTo>
                      <a:pt x="446" y="109"/>
                      <a:pt x="447" y="109"/>
                      <a:pt x="447" y="108"/>
                    </a:cubicBezTo>
                    <a:cubicBezTo>
                      <a:pt x="448" y="108"/>
                      <a:pt x="447" y="107"/>
                      <a:pt x="447" y="106"/>
                    </a:cubicBezTo>
                    <a:cubicBezTo>
                      <a:pt x="429" y="99"/>
                      <a:pt x="419" y="100"/>
                      <a:pt x="408" y="103"/>
                    </a:cubicBezTo>
                    <a:cubicBezTo>
                      <a:pt x="410" y="102"/>
                      <a:pt x="411" y="101"/>
                      <a:pt x="412" y="100"/>
                    </a:cubicBezTo>
                    <a:cubicBezTo>
                      <a:pt x="421" y="93"/>
                      <a:pt x="433" y="84"/>
                      <a:pt x="447" y="84"/>
                    </a:cubicBezTo>
                    <a:cubicBezTo>
                      <a:pt x="448" y="84"/>
                      <a:pt x="449" y="83"/>
                      <a:pt x="449" y="82"/>
                    </a:cubicBezTo>
                    <a:cubicBezTo>
                      <a:pt x="449" y="82"/>
                      <a:pt x="448" y="81"/>
                      <a:pt x="447" y="81"/>
                    </a:cubicBezTo>
                    <a:cubicBezTo>
                      <a:pt x="432" y="81"/>
                      <a:pt x="420" y="90"/>
                      <a:pt x="410" y="97"/>
                    </a:cubicBezTo>
                    <a:cubicBezTo>
                      <a:pt x="406" y="101"/>
                      <a:pt x="402" y="104"/>
                      <a:pt x="399" y="105"/>
                    </a:cubicBezTo>
                    <a:cubicBezTo>
                      <a:pt x="398" y="105"/>
                      <a:pt x="398" y="106"/>
                      <a:pt x="398" y="106"/>
                    </a:cubicBezTo>
                    <a:cubicBezTo>
                      <a:pt x="380" y="113"/>
                      <a:pt x="356" y="129"/>
                      <a:pt x="342" y="142"/>
                    </a:cubicBezTo>
                    <a:cubicBezTo>
                      <a:pt x="342" y="142"/>
                      <a:pt x="342" y="142"/>
                      <a:pt x="342" y="142"/>
                    </a:cubicBezTo>
                    <a:cubicBezTo>
                      <a:pt x="333" y="148"/>
                      <a:pt x="325" y="149"/>
                      <a:pt x="316" y="150"/>
                    </a:cubicBezTo>
                    <a:cubicBezTo>
                      <a:pt x="326" y="142"/>
                      <a:pt x="338" y="132"/>
                      <a:pt x="351" y="123"/>
                    </a:cubicBezTo>
                    <a:cubicBezTo>
                      <a:pt x="355" y="119"/>
                      <a:pt x="359" y="116"/>
                      <a:pt x="364" y="113"/>
                    </a:cubicBezTo>
                    <a:cubicBezTo>
                      <a:pt x="364" y="113"/>
                      <a:pt x="364" y="113"/>
                      <a:pt x="364" y="113"/>
                    </a:cubicBezTo>
                    <a:cubicBezTo>
                      <a:pt x="365" y="113"/>
                      <a:pt x="365" y="113"/>
                      <a:pt x="366" y="112"/>
                    </a:cubicBezTo>
                    <a:cubicBezTo>
                      <a:pt x="366" y="112"/>
                      <a:pt x="366" y="111"/>
                      <a:pt x="366" y="111"/>
                    </a:cubicBezTo>
                    <a:cubicBezTo>
                      <a:pt x="398" y="86"/>
                      <a:pt x="432" y="61"/>
                      <a:pt x="445" y="57"/>
                    </a:cubicBezTo>
                    <a:cubicBezTo>
                      <a:pt x="446" y="57"/>
                      <a:pt x="446" y="56"/>
                      <a:pt x="446" y="55"/>
                    </a:cubicBezTo>
                    <a:cubicBezTo>
                      <a:pt x="446" y="55"/>
                      <a:pt x="445" y="54"/>
                      <a:pt x="444" y="54"/>
                    </a:cubicBezTo>
                    <a:cubicBezTo>
                      <a:pt x="430" y="58"/>
                      <a:pt x="397" y="83"/>
                      <a:pt x="363" y="110"/>
                    </a:cubicBezTo>
                    <a:cubicBezTo>
                      <a:pt x="358" y="109"/>
                      <a:pt x="350" y="111"/>
                      <a:pt x="342" y="113"/>
                    </a:cubicBezTo>
                    <a:cubicBezTo>
                      <a:pt x="345" y="109"/>
                      <a:pt x="347" y="106"/>
                      <a:pt x="349" y="103"/>
                    </a:cubicBezTo>
                    <a:cubicBezTo>
                      <a:pt x="349" y="102"/>
                      <a:pt x="349" y="102"/>
                      <a:pt x="348" y="101"/>
                    </a:cubicBezTo>
                    <a:cubicBezTo>
                      <a:pt x="367" y="89"/>
                      <a:pt x="382" y="78"/>
                      <a:pt x="388" y="69"/>
                    </a:cubicBezTo>
                    <a:cubicBezTo>
                      <a:pt x="397" y="57"/>
                      <a:pt x="397" y="57"/>
                      <a:pt x="397" y="57"/>
                    </a:cubicBezTo>
                    <a:cubicBezTo>
                      <a:pt x="404" y="55"/>
                      <a:pt x="412" y="50"/>
                      <a:pt x="419" y="44"/>
                    </a:cubicBezTo>
                    <a:cubicBezTo>
                      <a:pt x="429" y="38"/>
                      <a:pt x="438" y="32"/>
                      <a:pt x="444" y="33"/>
                    </a:cubicBezTo>
                    <a:cubicBezTo>
                      <a:pt x="445" y="33"/>
                      <a:pt x="446" y="33"/>
                      <a:pt x="446" y="32"/>
                    </a:cubicBezTo>
                    <a:cubicBezTo>
                      <a:pt x="446" y="31"/>
                      <a:pt x="446" y="31"/>
                      <a:pt x="445" y="30"/>
                    </a:cubicBezTo>
                    <a:cubicBezTo>
                      <a:pt x="438" y="28"/>
                      <a:pt x="428" y="35"/>
                      <a:pt x="418" y="42"/>
                    </a:cubicBezTo>
                    <a:cubicBezTo>
                      <a:pt x="412" y="46"/>
                      <a:pt x="406" y="50"/>
                      <a:pt x="400" y="53"/>
                    </a:cubicBezTo>
                    <a:cubicBezTo>
                      <a:pt x="403" y="49"/>
                      <a:pt x="403" y="49"/>
                      <a:pt x="403" y="49"/>
                    </a:cubicBezTo>
                    <a:cubicBezTo>
                      <a:pt x="418" y="28"/>
                      <a:pt x="436" y="4"/>
                      <a:pt x="444" y="3"/>
                    </a:cubicBezTo>
                    <a:cubicBezTo>
                      <a:pt x="445" y="3"/>
                      <a:pt x="446" y="2"/>
                      <a:pt x="445" y="1"/>
                    </a:cubicBezTo>
                    <a:cubicBezTo>
                      <a:pt x="445" y="0"/>
                      <a:pt x="445" y="0"/>
                      <a:pt x="444" y="0"/>
                    </a:cubicBezTo>
                    <a:cubicBezTo>
                      <a:pt x="434" y="1"/>
                      <a:pt x="418" y="23"/>
                      <a:pt x="401" y="47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4" y="55"/>
                      <a:pt x="394" y="56"/>
                    </a:cubicBezTo>
                    <a:cubicBezTo>
                      <a:pt x="386" y="67"/>
                      <a:pt x="386" y="67"/>
                      <a:pt x="386" y="67"/>
                    </a:cubicBezTo>
                    <a:cubicBezTo>
                      <a:pt x="374" y="83"/>
                      <a:pt x="330" y="110"/>
                      <a:pt x="289" y="133"/>
                    </a:cubicBezTo>
                    <a:cubicBezTo>
                      <a:pt x="288" y="133"/>
                      <a:pt x="287" y="133"/>
                      <a:pt x="287" y="133"/>
                    </a:cubicBezTo>
                    <a:cubicBezTo>
                      <a:pt x="286" y="133"/>
                      <a:pt x="286" y="134"/>
                      <a:pt x="286" y="134"/>
                    </a:cubicBezTo>
                    <a:cubicBezTo>
                      <a:pt x="257" y="150"/>
                      <a:pt x="229" y="163"/>
                      <a:pt x="213" y="169"/>
                    </a:cubicBezTo>
                    <a:cubicBezTo>
                      <a:pt x="179" y="180"/>
                      <a:pt x="149" y="267"/>
                      <a:pt x="146" y="318"/>
                    </a:cubicBezTo>
                    <a:cubicBezTo>
                      <a:pt x="145" y="331"/>
                      <a:pt x="143" y="355"/>
                      <a:pt x="141" y="380"/>
                    </a:cubicBezTo>
                    <a:cubicBezTo>
                      <a:pt x="139" y="395"/>
                      <a:pt x="137" y="411"/>
                      <a:pt x="132" y="425"/>
                    </a:cubicBezTo>
                    <a:cubicBezTo>
                      <a:pt x="128" y="433"/>
                      <a:pt x="127" y="442"/>
                      <a:pt x="125" y="451"/>
                    </a:cubicBezTo>
                    <a:cubicBezTo>
                      <a:pt x="122" y="459"/>
                      <a:pt x="116" y="469"/>
                      <a:pt x="111" y="472"/>
                    </a:cubicBezTo>
                    <a:cubicBezTo>
                      <a:pt x="110" y="472"/>
                      <a:pt x="110" y="473"/>
                      <a:pt x="110" y="474"/>
                    </a:cubicBezTo>
                    <a:cubicBezTo>
                      <a:pt x="110" y="475"/>
                      <a:pt x="111" y="475"/>
                      <a:pt x="112" y="474"/>
                    </a:cubicBezTo>
                    <a:cubicBezTo>
                      <a:pt x="116" y="472"/>
                      <a:pt x="119" y="468"/>
                      <a:pt x="122" y="463"/>
                    </a:cubicBezTo>
                    <a:cubicBezTo>
                      <a:pt x="120" y="473"/>
                      <a:pt x="117" y="483"/>
                      <a:pt x="113" y="492"/>
                    </a:cubicBezTo>
                    <a:cubicBezTo>
                      <a:pt x="112" y="493"/>
                      <a:pt x="113" y="494"/>
                      <a:pt x="113" y="494"/>
                    </a:cubicBezTo>
                    <a:cubicBezTo>
                      <a:pt x="114" y="495"/>
                      <a:pt x="115" y="495"/>
                      <a:pt x="115" y="494"/>
                    </a:cubicBezTo>
                    <a:cubicBezTo>
                      <a:pt x="122" y="481"/>
                      <a:pt x="125" y="467"/>
                      <a:pt x="127" y="454"/>
                    </a:cubicBezTo>
                    <a:cubicBezTo>
                      <a:pt x="127" y="454"/>
                      <a:pt x="127" y="453"/>
                      <a:pt x="128" y="452"/>
                    </a:cubicBezTo>
                    <a:cubicBezTo>
                      <a:pt x="128" y="450"/>
                      <a:pt x="128" y="449"/>
                      <a:pt x="129" y="448"/>
                    </a:cubicBezTo>
                    <a:cubicBezTo>
                      <a:pt x="129" y="448"/>
                      <a:pt x="129" y="447"/>
                      <a:pt x="129" y="447"/>
                    </a:cubicBezTo>
                    <a:cubicBezTo>
                      <a:pt x="130" y="440"/>
                      <a:pt x="132" y="433"/>
                      <a:pt x="134" y="426"/>
                    </a:cubicBezTo>
                    <a:cubicBezTo>
                      <a:pt x="136" y="422"/>
                      <a:pt x="137" y="417"/>
                      <a:pt x="138" y="413"/>
                    </a:cubicBezTo>
                    <a:cubicBezTo>
                      <a:pt x="137" y="430"/>
                      <a:pt x="135" y="445"/>
                      <a:pt x="135" y="453"/>
                    </a:cubicBezTo>
                    <a:cubicBezTo>
                      <a:pt x="135" y="466"/>
                      <a:pt x="129" y="489"/>
                      <a:pt x="124" y="511"/>
                    </a:cubicBezTo>
                    <a:cubicBezTo>
                      <a:pt x="120" y="529"/>
                      <a:pt x="115" y="546"/>
                      <a:pt x="114" y="557"/>
                    </a:cubicBezTo>
                    <a:cubicBezTo>
                      <a:pt x="112" y="582"/>
                      <a:pt x="108" y="595"/>
                      <a:pt x="99" y="616"/>
                    </a:cubicBezTo>
                    <a:cubicBezTo>
                      <a:pt x="87" y="643"/>
                      <a:pt x="86" y="659"/>
                      <a:pt x="84" y="670"/>
                    </a:cubicBezTo>
                    <a:cubicBezTo>
                      <a:pt x="83" y="681"/>
                      <a:pt x="83" y="681"/>
                      <a:pt x="83" y="681"/>
                    </a:cubicBezTo>
                    <a:cubicBezTo>
                      <a:pt x="83" y="682"/>
                      <a:pt x="84" y="682"/>
                      <a:pt x="84" y="681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87" y="658"/>
                      <a:pt x="90" y="644"/>
                      <a:pt x="102" y="617"/>
                    </a:cubicBezTo>
                    <a:cubicBezTo>
                      <a:pt x="111" y="596"/>
                      <a:pt x="115" y="583"/>
                      <a:pt x="117" y="558"/>
                    </a:cubicBezTo>
                    <a:cubicBezTo>
                      <a:pt x="118" y="547"/>
                      <a:pt x="123" y="530"/>
                      <a:pt x="127" y="511"/>
                    </a:cubicBezTo>
                    <a:cubicBezTo>
                      <a:pt x="132" y="489"/>
                      <a:pt x="138" y="467"/>
                      <a:pt x="138" y="453"/>
                    </a:cubicBezTo>
                    <a:cubicBezTo>
                      <a:pt x="139" y="441"/>
                      <a:pt x="141" y="417"/>
                      <a:pt x="143" y="392"/>
                    </a:cubicBezTo>
                    <a:cubicBezTo>
                      <a:pt x="143" y="388"/>
                      <a:pt x="144" y="384"/>
                      <a:pt x="144" y="380"/>
                    </a:cubicBezTo>
                    <a:cubicBezTo>
                      <a:pt x="144" y="380"/>
                      <a:pt x="144" y="380"/>
                      <a:pt x="144" y="380"/>
                    </a:cubicBezTo>
                    <a:cubicBezTo>
                      <a:pt x="144" y="380"/>
                      <a:pt x="146" y="365"/>
                      <a:pt x="145" y="365"/>
                    </a:cubicBezTo>
                    <a:cubicBezTo>
                      <a:pt x="147" y="346"/>
                      <a:pt x="148" y="329"/>
                      <a:pt x="149" y="318"/>
                    </a:cubicBezTo>
                    <a:cubicBezTo>
                      <a:pt x="152" y="262"/>
                      <a:pt x="184" y="182"/>
                      <a:pt x="214" y="172"/>
                    </a:cubicBezTo>
                    <a:cubicBezTo>
                      <a:pt x="217" y="171"/>
                      <a:pt x="220" y="170"/>
                      <a:pt x="224" y="168"/>
                    </a:cubicBezTo>
                    <a:cubicBezTo>
                      <a:pt x="214" y="180"/>
                      <a:pt x="201" y="209"/>
                      <a:pt x="194" y="238"/>
                    </a:cubicBezTo>
                    <a:cubicBezTo>
                      <a:pt x="180" y="259"/>
                      <a:pt x="168" y="290"/>
                      <a:pt x="166" y="333"/>
                    </a:cubicBezTo>
                    <a:cubicBezTo>
                      <a:pt x="165" y="346"/>
                      <a:pt x="165" y="346"/>
                      <a:pt x="165" y="346"/>
                    </a:cubicBezTo>
                    <a:cubicBezTo>
                      <a:pt x="163" y="382"/>
                      <a:pt x="160" y="441"/>
                      <a:pt x="152" y="482"/>
                    </a:cubicBezTo>
                    <a:cubicBezTo>
                      <a:pt x="150" y="496"/>
                      <a:pt x="148" y="515"/>
                      <a:pt x="146" y="535"/>
                    </a:cubicBezTo>
                    <a:cubicBezTo>
                      <a:pt x="142" y="580"/>
                      <a:pt x="137" y="635"/>
                      <a:pt x="120" y="670"/>
                    </a:cubicBezTo>
                    <a:cubicBezTo>
                      <a:pt x="117" y="677"/>
                      <a:pt x="113" y="685"/>
                      <a:pt x="110" y="693"/>
                    </a:cubicBezTo>
                    <a:cubicBezTo>
                      <a:pt x="110" y="693"/>
                      <a:pt x="109" y="694"/>
                      <a:pt x="109" y="694"/>
                    </a:cubicBezTo>
                    <a:cubicBezTo>
                      <a:pt x="89" y="753"/>
                      <a:pt x="77" y="849"/>
                      <a:pt x="75" y="887"/>
                    </a:cubicBezTo>
                    <a:cubicBezTo>
                      <a:pt x="73" y="897"/>
                      <a:pt x="73" y="908"/>
                      <a:pt x="73" y="918"/>
                    </a:cubicBezTo>
                    <a:cubicBezTo>
                      <a:pt x="74" y="929"/>
                      <a:pt x="74" y="939"/>
                      <a:pt x="72" y="950"/>
                    </a:cubicBezTo>
                    <a:cubicBezTo>
                      <a:pt x="67" y="970"/>
                      <a:pt x="55" y="982"/>
                      <a:pt x="41" y="994"/>
                    </a:cubicBezTo>
                    <a:cubicBezTo>
                      <a:pt x="36" y="999"/>
                      <a:pt x="31" y="1004"/>
                      <a:pt x="26" y="1009"/>
                    </a:cubicBezTo>
                    <a:cubicBezTo>
                      <a:pt x="26" y="1010"/>
                      <a:pt x="26" y="1011"/>
                      <a:pt x="26" y="1012"/>
                    </a:cubicBezTo>
                    <a:cubicBezTo>
                      <a:pt x="27" y="1012"/>
                      <a:pt x="28" y="1012"/>
                      <a:pt x="28" y="1011"/>
                    </a:cubicBezTo>
                    <a:cubicBezTo>
                      <a:pt x="33" y="1006"/>
                      <a:pt x="38" y="1001"/>
                      <a:pt x="43" y="996"/>
                    </a:cubicBezTo>
                    <a:cubicBezTo>
                      <a:pt x="57" y="984"/>
                      <a:pt x="70" y="972"/>
                      <a:pt x="74" y="951"/>
                    </a:cubicBezTo>
                    <a:cubicBezTo>
                      <a:pt x="77" y="940"/>
                      <a:pt x="77" y="929"/>
                      <a:pt x="76" y="918"/>
                    </a:cubicBezTo>
                    <a:cubicBezTo>
                      <a:pt x="76" y="907"/>
                      <a:pt x="76" y="897"/>
                      <a:pt x="78" y="887"/>
                    </a:cubicBezTo>
                    <a:cubicBezTo>
                      <a:pt x="80" y="853"/>
                      <a:pt x="90" y="770"/>
                      <a:pt x="107" y="711"/>
                    </a:cubicBezTo>
                    <a:cubicBezTo>
                      <a:pt x="106" y="721"/>
                      <a:pt x="106" y="730"/>
                      <a:pt x="106" y="738"/>
                    </a:cubicBezTo>
                    <a:cubicBezTo>
                      <a:pt x="106" y="751"/>
                      <a:pt x="106" y="763"/>
                      <a:pt x="104" y="775"/>
                    </a:cubicBezTo>
                    <a:cubicBezTo>
                      <a:pt x="104" y="776"/>
                      <a:pt x="104" y="777"/>
                      <a:pt x="105" y="777"/>
                    </a:cubicBezTo>
                    <a:cubicBezTo>
                      <a:pt x="106" y="777"/>
                      <a:pt x="107" y="777"/>
                      <a:pt x="107" y="776"/>
                    </a:cubicBezTo>
                    <a:cubicBezTo>
                      <a:pt x="109" y="763"/>
                      <a:pt x="109" y="751"/>
                      <a:pt x="109" y="738"/>
                    </a:cubicBezTo>
                    <a:cubicBezTo>
                      <a:pt x="109" y="725"/>
                      <a:pt x="109" y="712"/>
                      <a:pt x="112" y="696"/>
                    </a:cubicBezTo>
                    <a:cubicBezTo>
                      <a:pt x="112" y="696"/>
                      <a:pt x="112" y="696"/>
                      <a:pt x="112" y="696"/>
                    </a:cubicBezTo>
                    <a:cubicBezTo>
                      <a:pt x="115" y="687"/>
                      <a:pt x="119" y="679"/>
                      <a:pt x="123" y="671"/>
                    </a:cubicBezTo>
                    <a:cubicBezTo>
                      <a:pt x="130" y="656"/>
                      <a:pt x="135" y="638"/>
                      <a:pt x="139" y="618"/>
                    </a:cubicBezTo>
                    <a:cubicBezTo>
                      <a:pt x="139" y="621"/>
                      <a:pt x="140" y="624"/>
                      <a:pt x="140" y="628"/>
                    </a:cubicBezTo>
                    <a:cubicBezTo>
                      <a:pt x="142" y="633"/>
                      <a:pt x="143" y="639"/>
                      <a:pt x="143" y="646"/>
                    </a:cubicBezTo>
                    <a:cubicBezTo>
                      <a:pt x="144" y="655"/>
                      <a:pt x="144" y="664"/>
                      <a:pt x="143" y="674"/>
                    </a:cubicBezTo>
                    <a:cubicBezTo>
                      <a:pt x="143" y="681"/>
                      <a:pt x="143" y="688"/>
                      <a:pt x="143" y="696"/>
                    </a:cubicBezTo>
                    <a:cubicBezTo>
                      <a:pt x="143" y="696"/>
                      <a:pt x="143" y="696"/>
                      <a:pt x="143" y="696"/>
                    </a:cubicBezTo>
                    <a:cubicBezTo>
                      <a:pt x="135" y="727"/>
                      <a:pt x="127" y="772"/>
                      <a:pt x="118" y="817"/>
                    </a:cubicBezTo>
                    <a:cubicBezTo>
                      <a:pt x="106" y="874"/>
                      <a:pt x="94" y="933"/>
                      <a:pt x="85" y="970"/>
                    </a:cubicBezTo>
                    <a:cubicBezTo>
                      <a:pt x="85" y="970"/>
                      <a:pt x="85" y="970"/>
                      <a:pt x="85" y="970"/>
                    </a:cubicBezTo>
                    <a:cubicBezTo>
                      <a:pt x="79" y="989"/>
                      <a:pt x="79" y="989"/>
                      <a:pt x="79" y="989"/>
                    </a:cubicBezTo>
                    <a:cubicBezTo>
                      <a:pt x="71" y="1004"/>
                      <a:pt x="60" y="1013"/>
                      <a:pt x="48" y="1023"/>
                    </a:cubicBezTo>
                    <a:cubicBezTo>
                      <a:pt x="42" y="1029"/>
                      <a:pt x="35" y="1034"/>
                      <a:pt x="30" y="1040"/>
                    </a:cubicBezTo>
                    <a:cubicBezTo>
                      <a:pt x="16" y="1057"/>
                      <a:pt x="9" y="1075"/>
                      <a:pt x="4" y="1090"/>
                    </a:cubicBezTo>
                    <a:cubicBezTo>
                      <a:pt x="0" y="1100"/>
                      <a:pt x="0" y="1100"/>
                      <a:pt x="0" y="1100"/>
                    </a:cubicBezTo>
                    <a:cubicBezTo>
                      <a:pt x="0" y="1101"/>
                      <a:pt x="0" y="1102"/>
                      <a:pt x="1" y="1102"/>
                    </a:cubicBezTo>
                    <a:cubicBezTo>
                      <a:pt x="2" y="1102"/>
                      <a:pt x="3" y="1102"/>
                      <a:pt x="3" y="1101"/>
                    </a:cubicBezTo>
                    <a:cubicBezTo>
                      <a:pt x="7" y="1091"/>
                      <a:pt x="7" y="1091"/>
                      <a:pt x="7" y="1091"/>
                    </a:cubicBezTo>
                    <a:cubicBezTo>
                      <a:pt x="12" y="1077"/>
                      <a:pt x="19" y="1058"/>
                      <a:pt x="32" y="1042"/>
                    </a:cubicBezTo>
                    <a:cubicBezTo>
                      <a:pt x="37" y="1036"/>
                      <a:pt x="44" y="1031"/>
                      <a:pt x="50" y="1025"/>
                    </a:cubicBezTo>
                    <a:cubicBezTo>
                      <a:pt x="59" y="1018"/>
                      <a:pt x="69" y="1010"/>
                      <a:pt x="76" y="999"/>
                    </a:cubicBezTo>
                    <a:cubicBezTo>
                      <a:pt x="73" y="1010"/>
                      <a:pt x="71" y="1020"/>
                      <a:pt x="68" y="1030"/>
                    </a:cubicBezTo>
                    <a:cubicBezTo>
                      <a:pt x="68" y="1031"/>
                      <a:pt x="68" y="1031"/>
                      <a:pt x="68" y="1031"/>
                    </a:cubicBezTo>
                    <a:cubicBezTo>
                      <a:pt x="68" y="1033"/>
                      <a:pt x="68" y="1033"/>
                      <a:pt x="68" y="1033"/>
                    </a:cubicBezTo>
                    <a:cubicBezTo>
                      <a:pt x="63" y="1057"/>
                      <a:pt x="60" y="1080"/>
                      <a:pt x="59" y="1104"/>
                    </a:cubicBezTo>
                    <a:cubicBezTo>
                      <a:pt x="59" y="1112"/>
                      <a:pt x="62" y="1129"/>
                      <a:pt x="64" y="1146"/>
                    </a:cubicBezTo>
                    <a:cubicBezTo>
                      <a:pt x="66" y="1160"/>
                      <a:pt x="68" y="1173"/>
                      <a:pt x="68" y="1180"/>
                    </a:cubicBezTo>
                    <a:cubicBezTo>
                      <a:pt x="68" y="1181"/>
                      <a:pt x="69" y="1181"/>
                      <a:pt x="70" y="1181"/>
                    </a:cubicBezTo>
                    <a:cubicBezTo>
                      <a:pt x="71" y="1181"/>
                      <a:pt x="71" y="1181"/>
                      <a:pt x="71" y="1180"/>
                    </a:cubicBezTo>
                    <a:cubicBezTo>
                      <a:pt x="71" y="1172"/>
                      <a:pt x="69" y="1160"/>
                      <a:pt x="67" y="1146"/>
                    </a:cubicBezTo>
                    <a:cubicBezTo>
                      <a:pt x="65" y="1129"/>
                      <a:pt x="62" y="1112"/>
                      <a:pt x="62" y="1104"/>
                    </a:cubicBezTo>
                    <a:cubicBezTo>
                      <a:pt x="63" y="1089"/>
                      <a:pt x="64" y="1075"/>
                      <a:pt x="66" y="1060"/>
                    </a:cubicBezTo>
                    <a:cubicBezTo>
                      <a:pt x="66" y="1061"/>
                      <a:pt x="66" y="1062"/>
                      <a:pt x="66" y="1064"/>
                    </a:cubicBezTo>
                    <a:cubicBezTo>
                      <a:pt x="66" y="1070"/>
                      <a:pt x="67" y="1075"/>
                      <a:pt x="69" y="1081"/>
                    </a:cubicBezTo>
                    <a:cubicBezTo>
                      <a:pt x="69" y="1081"/>
                      <a:pt x="69" y="1082"/>
                      <a:pt x="69" y="1082"/>
                    </a:cubicBezTo>
                    <a:cubicBezTo>
                      <a:pt x="69" y="1082"/>
                      <a:pt x="69" y="1082"/>
                      <a:pt x="69" y="1083"/>
                    </a:cubicBezTo>
                    <a:cubicBezTo>
                      <a:pt x="70" y="1085"/>
                      <a:pt x="70" y="1088"/>
                      <a:pt x="71" y="1091"/>
                    </a:cubicBezTo>
                    <a:cubicBezTo>
                      <a:pt x="72" y="1096"/>
                      <a:pt x="74" y="1102"/>
                      <a:pt x="75" y="1108"/>
                    </a:cubicBezTo>
                    <a:cubicBezTo>
                      <a:pt x="77" y="1121"/>
                      <a:pt x="80" y="1131"/>
                      <a:pt x="83" y="1143"/>
                    </a:cubicBezTo>
                    <a:cubicBezTo>
                      <a:pt x="85" y="1149"/>
                      <a:pt x="85" y="1149"/>
                      <a:pt x="85" y="1149"/>
                    </a:cubicBezTo>
                    <a:cubicBezTo>
                      <a:pt x="86" y="1153"/>
                      <a:pt x="86" y="1157"/>
                      <a:pt x="86" y="1162"/>
                    </a:cubicBezTo>
                    <a:cubicBezTo>
                      <a:pt x="86" y="1162"/>
                      <a:pt x="86" y="1162"/>
                      <a:pt x="86" y="1162"/>
                    </a:cubicBezTo>
                    <a:cubicBezTo>
                      <a:pt x="86" y="1162"/>
                      <a:pt x="86" y="1163"/>
                      <a:pt x="86" y="1163"/>
                    </a:cubicBezTo>
                    <a:cubicBezTo>
                      <a:pt x="86" y="1164"/>
                      <a:pt x="86" y="1164"/>
                      <a:pt x="86" y="1165"/>
                    </a:cubicBezTo>
                    <a:cubicBezTo>
                      <a:pt x="86" y="1172"/>
                      <a:pt x="86" y="1178"/>
                      <a:pt x="89" y="1183"/>
                    </a:cubicBezTo>
                    <a:cubicBezTo>
                      <a:pt x="89" y="1184"/>
                      <a:pt x="90" y="1184"/>
                      <a:pt x="91" y="1184"/>
                    </a:cubicBezTo>
                    <a:cubicBezTo>
                      <a:pt x="91" y="1183"/>
                      <a:pt x="92" y="1183"/>
                      <a:pt x="91" y="1182"/>
                    </a:cubicBezTo>
                    <a:cubicBezTo>
                      <a:pt x="89" y="1177"/>
                      <a:pt x="89" y="1171"/>
                      <a:pt x="89" y="1165"/>
                    </a:cubicBezTo>
                    <a:cubicBezTo>
                      <a:pt x="89" y="1164"/>
                      <a:pt x="89" y="1163"/>
                      <a:pt x="89" y="1162"/>
                    </a:cubicBezTo>
                    <a:cubicBezTo>
                      <a:pt x="93" y="1151"/>
                      <a:pt x="93" y="1151"/>
                      <a:pt x="93" y="1151"/>
                    </a:cubicBezTo>
                    <a:cubicBezTo>
                      <a:pt x="95" y="1143"/>
                      <a:pt x="97" y="1135"/>
                      <a:pt x="102" y="1130"/>
                    </a:cubicBezTo>
                    <a:cubicBezTo>
                      <a:pt x="102" y="1131"/>
                      <a:pt x="102" y="1133"/>
                      <a:pt x="102" y="1135"/>
                    </a:cubicBezTo>
                    <a:cubicBezTo>
                      <a:pt x="103" y="1160"/>
                      <a:pt x="103" y="1170"/>
                      <a:pt x="102" y="1176"/>
                    </a:cubicBezTo>
                    <a:cubicBezTo>
                      <a:pt x="102" y="1177"/>
                      <a:pt x="103" y="1178"/>
                      <a:pt x="104" y="1178"/>
                    </a:cubicBezTo>
                    <a:cubicBezTo>
                      <a:pt x="105" y="1178"/>
                      <a:pt x="105" y="1177"/>
                      <a:pt x="105" y="1176"/>
                    </a:cubicBezTo>
                    <a:cubicBezTo>
                      <a:pt x="106" y="1170"/>
                      <a:pt x="106" y="1160"/>
                      <a:pt x="105" y="1135"/>
                    </a:cubicBezTo>
                    <a:cubicBezTo>
                      <a:pt x="105" y="1122"/>
                      <a:pt x="109" y="1109"/>
                      <a:pt x="112" y="1097"/>
                    </a:cubicBezTo>
                    <a:cubicBezTo>
                      <a:pt x="114" y="1093"/>
                      <a:pt x="115" y="1088"/>
                      <a:pt x="117" y="1083"/>
                    </a:cubicBezTo>
                    <a:cubicBezTo>
                      <a:pt x="118" y="1080"/>
                      <a:pt x="119" y="1077"/>
                      <a:pt x="119" y="1075"/>
                    </a:cubicBezTo>
                    <a:cubicBezTo>
                      <a:pt x="120" y="1079"/>
                      <a:pt x="122" y="1084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3" y="1090"/>
                      <a:pt x="123" y="1090"/>
                      <a:pt x="123" y="1090"/>
                    </a:cubicBezTo>
                    <a:cubicBezTo>
                      <a:pt x="124" y="1092"/>
                      <a:pt x="124" y="1094"/>
                      <a:pt x="125" y="1096"/>
                    </a:cubicBezTo>
                    <a:cubicBezTo>
                      <a:pt x="127" y="1107"/>
                      <a:pt x="124" y="1119"/>
                      <a:pt x="121" y="1130"/>
                    </a:cubicBezTo>
                    <a:cubicBezTo>
                      <a:pt x="118" y="1144"/>
                      <a:pt x="114" y="1158"/>
                      <a:pt x="118" y="1170"/>
                    </a:cubicBezTo>
                    <a:cubicBezTo>
                      <a:pt x="118" y="1170"/>
                      <a:pt x="119" y="1171"/>
                      <a:pt x="120" y="1171"/>
                    </a:cubicBezTo>
                    <a:cubicBezTo>
                      <a:pt x="121" y="1170"/>
                      <a:pt x="121" y="1169"/>
                      <a:pt x="121" y="1169"/>
                    </a:cubicBezTo>
                    <a:cubicBezTo>
                      <a:pt x="117" y="1157"/>
                      <a:pt x="121" y="1144"/>
                      <a:pt x="124" y="1131"/>
                    </a:cubicBezTo>
                    <a:cubicBezTo>
                      <a:pt x="126" y="1124"/>
                      <a:pt x="127" y="1117"/>
                      <a:pt x="128" y="1109"/>
                    </a:cubicBezTo>
                    <a:cubicBezTo>
                      <a:pt x="133" y="1129"/>
                      <a:pt x="136" y="1147"/>
                      <a:pt x="134" y="1157"/>
                    </a:cubicBezTo>
                    <a:cubicBezTo>
                      <a:pt x="134" y="1158"/>
                      <a:pt x="134" y="1158"/>
                      <a:pt x="135" y="1159"/>
                    </a:cubicBezTo>
                    <a:cubicBezTo>
                      <a:pt x="136" y="1159"/>
                      <a:pt x="137" y="1158"/>
                      <a:pt x="137" y="1157"/>
                    </a:cubicBezTo>
                    <a:cubicBezTo>
                      <a:pt x="139" y="1145"/>
                      <a:pt x="134" y="1119"/>
                      <a:pt x="128" y="1096"/>
                    </a:cubicBezTo>
                    <a:cubicBezTo>
                      <a:pt x="128" y="1094"/>
                      <a:pt x="127" y="1091"/>
                      <a:pt x="126" y="1089"/>
                    </a:cubicBezTo>
                    <a:cubicBezTo>
                      <a:pt x="125" y="1083"/>
                      <a:pt x="123" y="1077"/>
                      <a:pt x="122" y="1072"/>
                    </a:cubicBezTo>
                    <a:cubicBezTo>
                      <a:pt x="122" y="1072"/>
                      <a:pt x="121" y="1072"/>
                      <a:pt x="121" y="1072"/>
                    </a:cubicBezTo>
                    <a:cubicBezTo>
                      <a:pt x="121" y="1072"/>
                      <a:pt x="121" y="1072"/>
                      <a:pt x="121" y="1072"/>
                    </a:cubicBezTo>
                    <a:cubicBezTo>
                      <a:pt x="129" y="1068"/>
                      <a:pt x="132" y="1060"/>
                      <a:pt x="135" y="1052"/>
                    </a:cubicBezTo>
                    <a:cubicBezTo>
                      <a:pt x="136" y="1049"/>
                      <a:pt x="136" y="1049"/>
                      <a:pt x="136" y="1049"/>
                    </a:cubicBezTo>
                    <a:cubicBezTo>
                      <a:pt x="136" y="1052"/>
                      <a:pt x="136" y="1054"/>
                      <a:pt x="136" y="1056"/>
                    </a:cubicBezTo>
                    <a:cubicBezTo>
                      <a:pt x="137" y="1062"/>
                      <a:pt x="140" y="1068"/>
                      <a:pt x="142" y="1073"/>
                    </a:cubicBezTo>
                    <a:cubicBezTo>
                      <a:pt x="145" y="1082"/>
                      <a:pt x="148" y="1091"/>
                      <a:pt x="147" y="1101"/>
                    </a:cubicBezTo>
                    <a:cubicBezTo>
                      <a:pt x="147" y="1102"/>
                      <a:pt x="148" y="1103"/>
                      <a:pt x="149" y="1103"/>
                    </a:cubicBezTo>
                    <a:cubicBezTo>
                      <a:pt x="149" y="1103"/>
                      <a:pt x="150" y="1102"/>
                      <a:pt x="150" y="1101"/>
                    </a:cubicBezTo>
                    <a:cubicBezTo>
                      <a:pt x="151" y="1091"/>
                      <a:pt x="147" y="1081"/>
                      <a:pt x="144" y="1072"/>
                    </a:cubicBezTo>
                    <a:cubicBezTo>
                      <a:pt x="142" y="1067"/>
                      <a:pt x="140" y="1061"/>
                      <a:pt x="139" y="1055"/>
                    </a:cubicBezTo>
                    <a:cubicBezTo>
                      <a:pt x="138" y="1048"/>
                      <a:pt x="138" y="1040"/>
                      <a:pt x="138" y="1033"/>
                    </a:cubicBezTo>
                    <a:cubicBezTo>
                      <a:pt x="138" y="1032"/>
                      <a:pt x="138" y="1032"/>
                      <a:pt x="138" y="1031"/>
                    </a:cubicBezTo>
                    <a:cubicBezTo>
                      <a:pt x="139" y="1034"/>
                      <a:pt x="140" y="1038"/>
                      <a:pt x="142" y="1040"/>
                    </a:cubicBezTo>
                    <a:cubicBezTo>
                      <a:pt x="144" y="1043"/>
                      <a:pt x="146" y="1046"/>
                      <a:pt x="149" y="1048"/>
                    </a:cubicBezTo>
                    <a:cubicBezTo>
                      <a:pt x="153" y="1052"/>
                      <a:pt x="156" y="1055"/>
                      <a:pt x="156" y="1060"/>
                    </a:cubicBezTo>
                    <a:cubicBezTo>
                      <a:pt x="156" y="1061"/>
                      <a:pt x="157" y="1061"/>
                      <a:pt x="158" y="1061"/>
                    </a:cubicBezTo>
                    <a:cubicBezTo>
                      <a:pt x="159" y="1061"/>
                      <a:pt x="159" y="1061"/>
                      <a:pt x="159" y="1060"/>
                    </a:cubicBezTo>
                    <a:cubicBezTo>
                      <a:pt x="159" y="1053"/>
                      <a:pt x="155" y="1050"/>
                      <a:pt x="151" y="1046"/>
                    </a:cubicBezTo>
                    <a:cubicBezTo>
                      <a:pt x="149" y="1044"/>
                      <a:pt x="146" y="1042"/>
                      <a:pt x="144" y="1039"/>
                    </a:cubicBezTo>
                    <a:cubicBezTo>
                      <a:pt x="142" y="1034"/>
                      <a:pt x="141" y="1028"/>
                      <a:pt x="140" y="1022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5"/>
                      <a:pt x="138" y="1015"/>
                      <a:pt x="138" y="1015"/>
                    </a:cubicBezTo>
                    <a:cubicBezTo>
                      <a:pt x="138" y="1013"/>
                      <a:pt x="138" y="1011"/>
                      <a:pt x="137" y="1009"/>
                    </a:cubicBezTo>
                    <a:cubicBezTo>
                      <a:pt x="132" y="986"/>
                      <a:pt x="132" y="986"/>
                      <a:pt x="132" y="986"/>
                    </a:cubicBezTo>
                    <a:cubicBezTo>
                      <a:pt x="129" y="975"/>
                      <a:pt x="126" y="964"/>
                      <a:pt x="124" y="953"/>
                    </a:cubicBezTo>
                    <a:cubicBezTo>
                      <a:pt x="124" y="948"/>
                      <a:pt x="125" y="944"/>
                      <a:pt x="126" y="940"/>
                    </a:cubicBezTo>
                    <a:cubicBezTo>
                      <a:pt x="128" y="935"/>
                      <a:pt x="129" y="931"/>
                      <a:pt x="127" y="925"/>
                    </a:cubicBezTo>
                    <a:cubicBezTo>
                      <a:pt x="127" y="924"/>
                      <a:pt x="127" y="924"/>
                      <a:pt x="127" y="924"/>
                    </a:cubicBezTo>
                    <a:cubicBezTo>
                      <a:pt x="128" y="921"/>
                      <a:pt x="130" y="917"/>
                      <a:pt x="131" y="913"/>
                    </a:cubicBezTo>
                    <a:cubicBezTo>
                      <a:pt x="143" y="882"/>
                      <a:pt x="158" y="842"/>
                      <a:pt x="169" y="803"/>
                    </a:cubicBezTo>
                    <a:cubicBezTo>
                      <a:pt x="178" y="768"/>
                      <a:pt x="189" y="711"/>
                      <a:pt x="194" y="680"/>
                    </a:cubicBezTo>
                    <a:cubicBezTo>
                      <a:pt x="196" y="669"/>
                      <a:pt x="197" y="662"/>
                      <a:pt x="198" y="660"/>
                    </a:cubicBezTo>
                    <a:cubicBezTo>
                      <a:pt x="220" y="581"/>
                      <a:pt x="214" y="448"/>
                      <a:pt x="209" y="406"/>
                    </a:cubicBezTo>
                    <a:cubicBezTo>
                      <a:pt x="202" y="360"/>
                      <a:pt x="210" y="320"/>
                      <a:pt x="233" y="270"/>
                    </a:cubicBezTo>
                    <a:cubicBezTo>
                      <a:pt x="238" y="260"/>
                      <a:pt x="252" y="231"/>
                      <a:pt x="263" y="223"/>
                    </a:cubicBezTo>
                    <a:cubicBezTo>
                      <a:pt x="264" y="222"/>
                      <a:pt x="264" y="222"/>
                      <a:pt x="265" y="221"/>
                    </a:cubicBezTo>
                    <a:cubicBezTo>
                      <a:pt x="284" y="216"/>
                      <a:pt x="328" y="166"/>
                      <a:pt x="335" y="154"/>
                    </a:cubicBezTo>
                    <a:cubicBezTo>
                      <a:pt x="339" y="149"/>
                      <a:pt x="349" y="140"/>
                      <a:pt x="360" y="132"/>
                    </a:cubicBezTo>
                    <a:cubicBezTo>
                      <a:pt x="360" y="132"/>
                      <a:pt x="361" y="132"/>
                      <a:pt x="361" y="132"/>
                    </a:cubicBezTo>
                    <a:cubicBezTo>
                      <a:pt x="371" y="126"/>
                      <a:pt x="400" y="127"/>
                      <a:pt x="422" y="128"/>
                    </a:cubicBezTo>
                    <a:cubicBezTo>
                      <a:pt x="434" y="128"/>
                      <a:pt x="444" y="129"/>
                      <a:pt x="449" y="128"/>
                    </a:cubicBezTo>
                    <a:cubicBezTo>
                      <a:pt x="450" y="128"/>
                      <a:pt x="450" y="127"/>
                      <a:pt x="450" y="126"/>
                    </a:cubicBezTo>
                    <a:close/>
                    <a:moveTo>
                      <a:pt x="359" y="112"/>
                    </a:moveTo>
                    <a:cubicBezTo>
                      <a:pt x="356" y="115"/>
                      <a:pt x="352" y="118"/>
                      <a:pt x="349" y="120"/>
                    </a:cubicBezTo>
                    <a:cubicBezTo>
                      <a:pt x="338" y="128"/>
                      <a:pt x="328" y="136"/>
                      <a:pt x="319" y="143"/>
                    </a:cubicBezTo>
                    <a:cubicBezTo>
                      <a:pt x="325" y="136"/>
                      <a:pt x="333" y="126"/>
                      <a:pt x="339" y="118"/>
                    </a:cubicBezTo>
                    <a:cubicBezTo>
                      <a:pt x="346" y="115"/>
                      <a:pt x="354" y="113"/>
                      <a:pt x="359" y="112"/>
                    </a:cubicBezTo>
                    <a:close/>
                    <a:moveTo>
                      <a:pt x="345" y="103"/>
                    </a:moveTo>
                    <a:cubicBezTo>
                      <a:pt x="343" y="106"/>
                      <a:pt x="340" y="111"/>
                      <a:pt x="337" y="115"/>
                    </a:cubicBezTo>
                    <a:cubicBezTo>
                      <a:pt x="337" y="115"/>
                      <a:pt x="336" y="116"/>
                      <a:pt x="336" y="116"/>
                    </a:cubicBezTo>
                    <a:cubicBezTo>
                      <a:pt x="335" y="116"/>
                      <a:pt x="335" y="117"/>
                      <a:pt x="335" y="118"/>
                    </a:cubicBezTo>
                    <a:cubicBezTo>
                      <a:pt x="335" y="117"/>
                      <a:pt x="334" y="117"/>
                      <a:pt x="333" y="117"/>
                    </a:cubicBezTo>
                    <a:cubicBezTo>
                      <a:pt x="327" y="120"/>
                      <a:pt x="314" y="125"/>
                      <a:pt x="303" y="128"/>
                    </a:cubicBezTo>
                    <a:cubicBezTo>
                      <a:pt x="318" y="120"/>
                      <a:pt x="332" y="111"/>
                      <a:pt x="345" y="103"/>
                    </a:cubicBezTo>
                    <a:close/>
                    <a:moveTo>
                      <a:pt x="230" y="166"/>
                    </a:moveTo>
                    <a:cubicBezTo>
                      <a:pt x="230" y="166"/>
                      <a:pt x="230" y="166"/>
                      <a:pt x="230" y="165"/>
                    </a:cubicBezTo>
                    <a:cubicBezTo>
                      <a:pt x="246" y="158"/>
                      <a:pt x="268" y="147"/>
                      <a:pt x="290" y="135"/>
                    </a:cubicBezTo>
                    <a:cubicBezTo>
                      <a:pt x="298" y="133"/>
                      <a:pt x="322" y="126"/>
                      <a:pt x="333" y="120"/>
                    </a:cubicBezTo>
                    <a:cubicBezTo>
                      <a:pt x="324" y="132"/>
                      <a:pt x="314" y="146"/>
                      <a:pt x="308" y="152"/>
                    </a:cubicBezTo>
                    <a:cubicBezTo>
                      <a:pt x="307" y="152"/>
                      <a:pt x="307" y="152"/>
                      <a:pt x="307" y="152"/>
                    </a:cubicBezTo>
                    <a:cubicBezTo>
                      <a:pt x="298" y="159"/>
                      <a:pt x="290" y="165"/>
                      <a:pt x="284" y="168"/>
                    </a:cubicBezTo>
                    <a:cubicBezTo>
                      <a:pt x="270" y="177"/>
                      <a:pt x="258" y="184"/>
                      <a:pt x="249" y="189"/>
                    </a:cubicBezTo>
                    <a:cubicBezTo>
                      <a:pt x="243" y="193"/>
                      <a:pt x="238" y="195"/>
                      <a:pt x="235" y="198"/>
                    </a:cubicBezTo>
                    <a:cubicBezTo>
                      <a:pt x="230" y="200"/>
                      <a:pt x="214" y="210"/>
                      <a:pt x="199" y="230"/>
                    </a:cubicBezTo>
                    <a:cubicBezTo>
                      <a:pt x="208" y="200"/>
                      <a:pt x="221" y="173"/>
                      <a:pt x="230" y="166"/>
                    </a:cubicBezTo>
                    <a:close/>
                    <a:moveTo>
                      <a:pt x="197" y="239"/>
                    </a:moveTo>
                    <a:cubicBezTo>
                      <a:pt x="213" y="214"/>
                      <a:pt x="231" y="203"/>
                      <a:pt x="236" y="200"/>
                    </a:cubicBezTo>
                    <a:cubicBezTo>
                      <a:pt x="240" y="198"/>
                      <a:pt x="245" y="195"/>
                      <a:pt x="251" y="192"/>
                    </a:cubicBezTo>
                    <a:cubicBezTo>
                      <a:pt x="257" y="188"/>
                      <a:pt x="264" y="184"/>
                      <a:pt x="272" y="180"/>
                    </a:cubicBezTo>
                    <a:cubicBezTo>
                      <a:pt x="265" y="189"/>
                      <a:pt x="265" y="189"/>
                      <a:pt x="265" y="189"/>
                    </a:cubicBezTo>
                    <a:cubicBezTo>
                      <a:pt x="261" y="195"/>
                      <a:pt x="257" y="201"/>
                      <a:pt x="252" y="207"/>
                    </a:cubicBezTo>
                    <a:cubicBezTo>
                      <a:pt x="245" y="214"/>
                      <a:pt x="245" y="214"/>
                      <a:pt x="245" y="214"/>
                    </a:cubicBezTo>
                    <a:cubicBezTo>
                      <a:pt x="235" y="224"/>
                      <a:pt x="222" y="236"/>
                      <a:pt x="223" y="251"/>
                    </a:cubicBezTo>
                    <a:cubicBezTo>
                      <a:pt x="218" y="257"/>
                      <a:pt x="213" y="263"/>
                      <a:pt x="209" y="270"/>
                    </a:cubicBezTo>
                    <a:cubicBezTo>
                      <a:pt x="201" y="281"/>
                      <a:pt x="195" y="290"/>
                      <a:pt x="191" y="299"/>
                    </a:cubicBezTo>
                    <a:cubicBezTo>
                      <a:pt x="188" y="282"/>
                      <a:pt x="191" y="260"/>
                      <a:pt x="197" y="239"/>
                    </a:cubicBezTo>
                    <a:close/>
                    <a:moveTo>
                      <a:pt x="143" y="627"/>
                    </a:moveTo>
                    <a:cubicBezTo>
                      <a:pt x="142" y="621"/>
                      <a:pt x="141" y="615"/>
                      <a:pt x="141" y="609"/>
                    </a:cubicBezTo>
                    <a:cubicBezTo>
                      <a:pt x="141" y="609"/>
                      <a:pt x="141" y="609"/>
                      <a:pt x="141" y="608"/>
                    </a:cubicBezTo>
                    <a:cubicBezTo>
                      <a:pt x="145" y="584"/>
                      <a:pt x="147" y="558"/>
                      <a:pt x="149" y="535"/>
                    </a:cubicBezTo>
                    <a:cubicBezTo>
                      <a:pt x="151" y="515"/>
                      <a:pt x="153" y="497"/>
                      <a:pt x="155" y="483"/>
                    </a:cubicBezTo>
                    <a:cubicBezTo>
                      <a:pt x="163" y="441"/>
                      <a:pt x="166" y="382"/>
                      <a:pt x="168" y="347"/>
                    </a:cubicBezTo>
                    <a:cubicBezTo>
                      <a:pt x="169" y="333"/>
                      <a:pt x="169" y="333"/>
                      <a:pt x="169" y="333"/>
                    </a:cubicBezTo>
                    <a:cubicBezTo>
                      <a:pt x="171" y="296"/>
                      <a:pt x="180" y="268"/>
                      <a:pt x="192" y="248"/>
                    </a:cubicBezTo>
                    <a:cubicBezTo>
                      <a:pt x="187" y="268"/>
                      <a:pt x="185" y="289"/>
                      <a:pt x="189" y="304"/>
                    </a:cubicBezTo>
                    <a:cubicBezTo>
                      <a:pt x="183" y="319"/>
                      <a:pt x="179" y="338"/>
                      <a:pt x="176" y="377"/>
                    </a:cubicBezTo>
                    <a:cubicBezTo>
                      <a:pt x="175" y="394"/>
                      <a:pt x="174" y="419"/>
                      <a:pt x="173" y="447"/>
                    </a:cubicBezTo>
                    <a:cubicBezTo>
                      <a:pt x="170" y="521"/>
                      <a:pt x="166" y="622"/>
                      <a:pt x="152" y="663"/>
                    </a:cubicBezTo>
                    <a:cubicBezTo>
                      <a:pt x="150" y="669"/>
                      <a:pt x="148" y="676"/>
                      <a:pt x="146" y="684"/>
                    </a:cubicBezTo>
                    <a:cubicBezTo>
                      <a:pt x="146" y="681"/>
                      <a:pt x="146" y="677"/>
                      <a:pt x="146" y="674"/>
                    </a:cubicBezTo>
                    <a:cubicBezTo>
                      <a:pt x="147" y="664"/>
                      <a:pt x="147" y="655"/>
                      <a:pt x="146" y="645"/>
                    </a:cubicBezTo>
                    <a:cubicBezTo>
                      <a:pt x="146" y="639"/>
                      <a:pt x="144" y="633"/>
                      <a:pt x="143" y="627"/>
                    </a:cubicBezTo>
                    <a:close/>
                    <a:moveTo>
                      <a:pt x="86" y="972"/>
                    </a:moveTo>
                    <a:cubicBezTo>
                      <a:pt x="86" y="972"/>
                      <a:pt x="86" y="972"/>
                      <a:pt x="86" y="972"/>
                    </a:cubicBezTo>
                    <a:cubicBezTo>
                      <a:pt x="85" y="972"/>
                      <a:pt x="85" y="972"/>
                      <a:pt x="85" y="972"/>
                    </a:cubicBezTo>
                    <a:cubicBezTo>
                      <a:pt x="85" y="972"/>
                      <a:pt x="85" y="972"/>
                      <a:pt x="86" y="972"/>
                    </a:cubicBezTo>
                    <a:close/>
                    <a:moveTo>
                      <a:pt x="85" y="971"/>
                    </a:moveTo>
                    <a:cubicBezTo>
                      <a:pt x="85" y="971"/>
                      <a:pt x="84" y="970"/>
                      <a:pt x="85" y="970"/>
                    </a:cubicBezTo>
                    <a:cubicBezTo>
                      <a:pt x="84" y="970"/>
                      <a:pt x="85" y="971"/>
                      <a:pt x="85" y="971"/>
                    </a:cubicBezTo>
                    <a:close/>
                    <a:moveTo>
                      <a:pt x="112" y="1088"/>
                    </a:moveTo>
                    <a:cubicBezTo>
                      <a:pt x="109" y="1099"/>
                      <a:pt x="109" y="1099"/>
                      <a:pt x="109" y="1099"/>
                    </a:cubicBezTo>
                    <a:cubicBezTo>
                      <a:pt x="108" y="1100"/>
                      <a:pt x="108" y="1100"/>
                      <a:pt x="108" y="1100"/>
                    </a:cubicBezTo>
                    <a:cubicBezTo>
                      <a:pt x="106" y="1108"/>
                      <a:pt x="104" y="1116"/>
                      <a:pt x="103" y="1125"/>
                    </a:cubicBezTo>
                    <a:cubicBezTo>
                      <a:pt x="102" y="1125"/>
                      <a:pt x="102" y="1125"/>
                      <a:pt x="102" y="1125"/>
                    </a:cubicBezTo>
                    <a:cubicBezTo>
                      <a:pt x="95" y="1132"/>
                      <a:pt x="92" y="1141"/>
                      <a:pt x="90" y="1150"/>
                    </a:cubicBezTo>
                    <a:cubicBezTo>
                      <a:pt x="88" y="1154"/>
                      <a:pt x="88" y="1154"/>
                      <a:pt x="88" y="1154"/>
                    </a:cubicBezTo>
                    <a:cubicBezTo>
                      <a:pt x="88" y="1152"/>
                      <a:pt x="88" y="1150"/>
                      <a:pt x="87" y="1148"/>
                    </a:cubicBezTo>
                    <a:cubicBezTo>
                      <a:pt x="86" y="1142"/>
                      <a:pt x="86" y="1142"/>
                      <a:pt x="86" y="1142"/>
                    </a:cubicBezTo>
                    <a:cubicBezTo>
                      <a:pt x="83" y="1131"/>
                      <a:pt x="80" y="1120"/>
                      <a:pt x="78" y="1108"/>
                    </a:cubicBezTo>
                    <a:cubicBezTo>
                      <a:pt x="77" y="1102"/>
                      <a:pt x="75" y="1097"/>
                      <a:pt x="74" y="1091"/>
                    </a:cubicBezTo>
                    <a:cubicBezTo>
                      <a:pt x="76" y="1093"/>
                      <a:pt x="79" y="1095"/>
                      <a:pt x="82" y="1097"/>
                    </a:cubicBezTo>
                    <a:cubicBezTo>
                      <a:pt x="89" y="1100"/>
                      <a:pt x="97" y="1099"/>
                      <a:pt x="104" y="1095"/>
                    </a:cubicBezTo>
                    <a:cubicBezTo>
                      <a:pt x="107" y="1094"/>
                      <a:pt x="110" y="1090"/>
                      <a:pt x="113" y="1085"/>
                    </a:cubicBezTo>
                    <a:cubicBezTo>
                      <a:pt x="113" y="1086"/>
                      <a:pt x="112" y="1087"/>
                      <a:pt x="112" y="1088"/>
                    </a:cubicBezTo>
                    <a:close/>
                    <a:moveTo>
                      <a:pt x="123" y="939"/>
                    </a:moveTo>
                    <a:cubicBezTo>
                      <a:pt x="122" y="943"/>
                      <a:pt x="121" y="947"/>
                      <a:pt x="121" y="953"/>
                    </a:cubicBezTo>
                    <a:cubicBezTo>
                      <a:pt x="123" y="964"/>
                      <a:pt x="126" y="976"/>
                      <a:pt x="129" y="986"/>
                    </a:cubicBezTo>
                    <a:cubicBezTo>
                      <a:pt x="134" y="1010"/>
                      <a:pt x="134" y="1010"/>
                      <a:pt x="134" y="1010"/>
                    </a:cubicBezTo>
                    <a:cubicBezTo>
                      <a:pt x="136" y="1017"/>
                      <a:pt x="136" y="1025"/>
                      <a:pt x="135" y="1033"/>
                    </a:cubicBezTo>
                    <a:cubicBezTo>
                      <a:pt x="135" y="1036"/>
                      <a:pt x="135" y="1039"/>
                      <a:pt x="135" y="1042"/>
                    </a:cubicBezTo>
                    <a:cubicBezTo>
                      <a:pt x="135" y="1042"/>
                      <a:pt x="135" y="1042"/>
                      <a:pt x="135" y="1043"/>
                    </a:cubicBezTo>
                    <a:cubicBezTo>
                      <a:pt x="132" y="1051"/>
                      <a:pt x="132" y="1051"/>
                      <a:pt x="132" y="1051"/>
                    </a:cubicBezTo>
                    <a:cubicBezTo>
                      <a:pt x="130" y="1058"/>
                      <a:pt x="127" y="1066"/>
                      <a:pt x="121" y="1069"/>
                    </a:cubicBezTo>
                    <a:cubicBezTo>
                      <a:pt x="116" y="1054"/>
                      <a:pt x="116" y="1054"/>
                      <a:pt x="116" y="1054"/>
                    </a:cubicBezTo>
                    <a:cubicBezTo>
                      <a:pt x="107" y="1023"/>
                      <a:pt x="104" y="1008"/>
                      <a:pt x="113" y="966"/>
                    </a:cubicBezTo>
                    <a:cubicBezTo>
                      <a:pt x="115" y="958"/>
                      <a:pt x="119" y="945"/>
                      <a:pt x="125" y="929"/>
                    </a:cubicBezTo>
                    <a:cubicBezTo>
                      <a:pt x="125" y="933"/>
                      <a:pt x="124" y="936"/>
                      <a:pt x="123" y="939"/>
                    </a:cubicBezTo>
                    <a:close/>
                    <a:moveTo>
                      <a:pt x="230" y="268"/>
                    </a:moveTo>
                    <a:cubicBezTo>
                      <a:pt x="207" y="319"/>
                      <a:pt x="199" y="360"/>
                      <a:pt x="206" y="406"/>
                    </a:cubicBezTo>
                    <a:cubicBezTo>
                      <a:pt x="211" y="448"/>
                      <a:pt x="217" y="581"/>
                      <a:pt x="195" y="659"/>
                    </a:cubicBezTo>
                    <a:cubicBezTo>
                      <a:pt x="194" y="661"/>
                      <a:pt x="193" y="668"/>
                      <a:pt x="191" y="679"/>
                    </a:cubicBezTo>
                    <a:cubicBezTo>
                      <a:pt x="186" y="710"/>
                      <a:pt x="175" y="767"/>
                      <a:pt x="166" y="802"/>
                    </a:cubicBezTo>
                    <a:cubicBezTo>
                      <a:pt x="155" y="841"/>
                      <a:pt x="140" y="881"/>
                      <a:pt x="128" y="912"/>
                    </a:cubicBezTo>
                    <a:cubicBezTo>
                      <a:pt x="119" y="936"/>
                      <a:pt x="112" y="955"/>
                      <a:pt x="110" y="966"/>
                    </a:cubicBezTo>
                    <a:cubicBezTo>
                      <a:pt x="101" y="1008"/>
                      <a:pt x="104" y="1024"/>
                      <a:pt x="113" y="1055"/>
                    </a:cubicBezTo>
                    <a:cubicBezTo>
                      <a:pt x="118" y="1071"/>
                      <a:pt x="118" y="1071"/>
                      <a:pt x="118" y="1071"/>
                    </a:cubicBezTo>
                    <a:cubicBezTo>
                      <a:pt x="117" y="1071"/>
                      <a:pt x="117" y="1071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7" y="1072"/>
                      <a:pt x="117" y="1072"/>
                      <a:pt x="117" y="1072"/>
                    </a:cubicBezTo>
                    <a:cubicBezTo>
                      <a:pt x="116" y="1074"/>
                      <a:pt x="116" y="1074"/>
                      <a:pt x="116" y="1074"/>
                    </a:cubicBezTo>
                    <a:cubicBezTo>
                      <a:pt x="112" y="1080"/>
                      <a:pt x="107" y="1090"/>
                      <a:pt x="102" y="1093"/>
                    </a:cubicBezTo>
                    <a:cubicBezTo>
                      <a:pt x="97" y="1096"/>
                      <a:pt x="90" y="1096"/>
                      <a:pt x="83" y="1094"/>
                    </a:cubicBezTo>
                    <a:cubicBezTo>
                      <a:pt x="78" y="1092"/>
                      <a:pt x="74" y="1087"/>
                      <a:pt x="72" y="1082"/>
                    </a:cubicBezTo>
                    <a:cubicBezTo>
                      <a:pt x="70" y="1076"/>
                      <a:pt x="69" y="1070"/>
                      <a:pt x="69" y="1064"/>
                    </a:cubicBezTo>
                    <a:cubicBezTo>
                      <a:pt x="69" y="1057"/>
                      <a:pt x="69" y="1051"/>
                      <a:pt x="70" y="1046"/>
                    </a:cubicBezTo>
                    <a:cubicBezTo>
                      <a:pt x="71" y="1033"/>
                      <a:pt x="71" y="1033"/>
                      <a:pt x="71" y="1033"/>
                    </a:cubicBezTo>
                    <a:cubicBezTo>
                      <a:pt x="74" y="1020"/>
                      <a:pt x="77" y="1007"/>
                      <a:pt x="81" y="992"/>
                    </a:cubicBezTo>
                    <a:cubicBezTo>
                      <a:pt x="81" y="992"/>
                      <a:pt x="82" y="992"/>
                      <a:pt x="82" y="990"/>
                    </a:cubicBezTo>
                    <a:cubicBezTo>
                      <a:pt x="82" y="990"/>
                      <a:pt x="82" y="990"/>
                      <a:pt x="82" y="990"/>
                    </a:cubicBezTo>
                    <a:cubicBezTo>
                      <a:pt x="82" y="989"/>
                      <a:pt x="82" y="989"/>
                      <a:pt x="82" y="989"/>
                    </a:cubicBezTo>
                    <a:cubicBezTo>
                      <a:pt x="84" y="982"/>
                      <a:pt x="87" y="971"/>
                      <a:pt x="87" y="971"/>
                    </a:cubicBezTo>
                    <a:cubicBezTo>
                      <a:pt x="87" y="971"/>
                      <a:pt x="87" y="971"/>
                      <a:pt x="87" y="971"/>
                    </a:cubicBezTo>
                    <a:cubicBezTo>
                      <a:pt x="97" y="934"/>
                      <a:pt x="109" y="875"/>
                      <a:pt x="121" y="818"/>
                    </a:cubicBezTo>
                    <a:cubicBezTo>
                      <a:pt x="129" y="775"/>
                      <a:pt x="137" y="734"/>
                      <a:pt x="145" y="703"/>
                    </a:cubicBezTo>
                    <a:cubicBezTo>
                      <a:pt x="145" y="706"/>
                      <a:pt x="145" y="706"/>
                      <a:pt x="145" y="706"/>
                    </a:cubicBezTo>
                    <a:cubicBezTo>
                      <a:pt x="145" y="726"/>
                      <a:pt x="145" y="747"/>
                      <a:pt x="142" y="766"/>
                    </a:cubicBezTo>
                    <a:cubicBezTo>
                      <a:pt x="141" y="773"/>
                      <a:pt x="139" y="780"/>
                      <a:pt x="137" y="787"/>
                    </a:cubicBezTo>
                    <a:cubicBezTo>
                      <a:pt x="135" y="796"/>
                      <a:pt x="132" y="806"/>
                      <a:pt x="131" y="816"/>
                    </a:cubicBezTo>
                    <a:cubicBezTo>
                      <a:pt x="129" y="828"/>
                      <a:pt x="129" y="828"/>
                      <a:pt x="129" y="828"/>
                    </a:cubicBezTo>
                    <a:cubicBezTo>
                      <a:pt x="128" y="837"/>
                      <a:pt x="127" y="846"/>
                      <a:pt x="127" y="853"/>
                    </a:cubicBezTo>
                    <a:cubicBezTo>
                      <a:pt x="127" y="854"/>
                      <a:pt x="128" y="855"/>
                      <a:pt x="129" y="855"/>
                    </a:cubicBezTo>
                    <a:cubicBezTo>
                      <a:pt x="129" y="855"/>
                      <a:pt x="130" y="854"/>
                      <a:pt x="130" y="853"/>
                    </a:cubicBezTo>
                    <a:cubicBezTo>
                      <a:pt x="130" y="846"/>
                      <a:pt x="131" y="837"/>
                      <a:pt x="132" y="829"/>
                    </a:cubicBezTo>
                    <a:cubicBezTo>
                      <a:pt x="134" y="816"/>
                      <a:pt x="134" y="816"/>
                      <a:pt x="134" y="816"/>
                    </a:cubicBezTo>
                    <a:cubicBezTo>
                      <a:pt x="135" y="806"/>
                      <a:pt x="138" y="797"/>
                      <a:pt x="140" y="788"/>
                    </a:cubicBezTo>
                    <a:cubicBezTo>
                      <a:pt x="142" y="781"/>
                      <a:pt x="144" y="774"/>
                      <a:pt x="145" y="767"/>
                    </a:cubicBezTo>
                    <a:cubicBezTo>
                      <a:pt x="145" y="766"/>
                      <a:pt x="145" y="765"/>
                      <a:pt x="145" y="764"/>
                    </a:cubicBezTo>
                    <a:cubicBezTo>
                      <a:pt x="152" y="780"/>
                      <a:pt x="150" y="812"/>
                      <a:pt x="148" y="825"/>
                    </a:cubicBezTo>
                    <a:cubicBezTo>
                      <a:pt x="148" y="826"/>
                      <a:pt x="149" y="827"/>
                      <a:pt x="150" y="827"/>
                    </a:cubicBezTo>
                    <a:cubicBezTo>
                      <a:pt x="151" y="827"/>
                      <a:pt x="151" y="826"/>
                      <a:pt x="151" y="825"/>
                    </a:cubicBezTo>
                    <a:cubicBezTo>
                      <a:pt x="153" y="811"/>
                      <a:pt x="155" y="777"/>
                      <a:pt x="147" y="762"/>
                    </a:cubicBezTo>
                    <a:cubicBezTo>
                      <a:pt x="147" y="761"/>
                      <a:pt x="146" y="761"/>
                      <a:pt x="146" y="761"/>
                    </a:cubicBezTo>
                    <a:cubicBezTo>
                      <a:pt x="148" y="743"/>
                      <a:pt x="148" y="724"/>
                      <a:pt x="148" y="706"/>
                    </a:cubicBezTo>
                    <a:cubicBezTo>
                      <a:pt x="147" y="691"/>
                      <a:pt x="147" y="691"/>
                      <a:pt x="147" y="691"/>
                    </a:cubicBezTo>
                    <a:cubicBezTo>
                      <a:pt x="150" y="680"/>
                      <a:pt x="153" y="671"/>
                      <a:pt x="155" y="664"/>
                    </a:cubicBezTo>
                    <a:cubicBezTo>
                      <a:pt x="165" y="634"/>
                      <a:pt x="170" y="575"/>
                      <a:pt x="173" y="515"/>
                    </a:cubicBezTo>
                    <a:cubicBezTo>
                      <a:pt x="174" y="519"/>
                      <a:pt x="175" y="524"/>
                      <a:pt x="176" y="528"/>
                    </a:cubicBezTo>
                    <a:cubicBezTo>
                      <a:pt x="178" y="535"/>
                      <a:pt x="178" y="535"/>
                      <a:pt x="178" y="535"/>
                    </a:cubicBezTo>
                    <a:cubicBezTo>
                      <a:pt x="183" y="556"/>
                      <a:pt x="183" y="574"/>
                      <a:pt x="184" y="595"/>
                    </a:cubicBezTo>
                    <a:cubicBezTo>
                      <a:pt x="184" y="604"/>
                      <a:pt x="184" y="604"/>
                      <a:pt x="184" y="604"/>
                    </a:cubicBezTo>
                    <a:cubicBezTo>
                      <a:pt x="184" y="605"/>
                      <a:pt x="185" y="605"/>
                      <a:pt x="186" y="605"/>
                    </a:cubicBezTo>
                    <a:cubicBezTo>
                      <a:pt x="187" y="605"/>
                      <a:pt x="187" y="605"/>
                      <a:pt x="187" y="604"/>
                    </a:cubicBezTo>
                    <a:cubicBezTo>
                      <a:pt x="187" y="595"/>
                      <a:pt x="187" y="595"/>
                      <a:pt x="187" y="595"/>
                    </a:cubicBezTo>
                    <a:cubicBezTo>
                      <a:pt x="186" y="574"/>
                      <a:pt x="186" y="556"/>
                      <a:pt x="181" y="534"/>
                    </a:cubicBezTo>
                    <a:cubicBezTo>
                      <a:pt x="179" y="527"/>
                      <a:pt x="179" y="527"/>
                      <a:pt x="179" y="527"/>
                    </a:cubicBezTo>
                    <a:cubicBezTo>
                      <a:pt x="177" y="519"/>
                      <a:pt x="175" y="511"/>
                      <a:pt x="175" y="503"/>
                    </a:cubicBezTo>
                    <a:cubicBezTo>
                      <a:pt x="174" y="499"/>
                      <a:pt x="175" y="488"/>
                      <a:pt x="174" y="488"/>
                    </a:cubicBezTo>
                    <a:cubicBezTo>
                      <a:pt x="175" y="474"/>
                      <a:pt x="176" y="460"/>
                      <a:pt x="176" y="447"/>
                    </a:cubicBezTo>
                    <a:cubicBezTo>
                      <a:pt x="177" y="419"/>
                      <a:pt x="178" y="394"/>
                      <a:pt x="179" y="377"/>
                    </a:cubicBezTo>
                    <a:cubicBezTo>
                      <a:pt x="184" y="311"/>
                      <a:pt x="191" y="302"/>
                      <a:pt x="211" y="272"/>
                    </a:cubicBezTo>
                    <a:cubicBezTo>
                      <a:pt x="216" y="265"/>
                      <a:pt x="220" y="259"/>
                      <a:pt x="225" y="253"/>
                    </a:cubicBezTo>
                    <a:cubicBezTo>
                      <a:pt x="226" y="253"/>
                      <a:pt x="226" y="253"/>
                      <a:pt x="226" y="252"/>
                    </a:cubicBezTo>
                    <a:cubicBezTo>
                      <a:pt x="232" y="245"/>
                      <a:pt x="240" y="238"/>
                      <a:pt x="253" y="230"/>
                    </a:cubicBezTo>
                    <a:cubicBezTo>
                      <a:pt x="245" y="240"/>
                      <a:pt x="236" y="256"/>
                      <a:pt x="230" y="268"/>
                    </a:cubicBezTo>
                    <a:close/>
                    <a:moveTo>
                      <a:pt x="333" y="153"/>
                    </a:moveTo>
                    <a:cubicBezTo>
                      <a:pt x="323" y="167"/>
                      <a:pt x="280" y="215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4" y="219"/>
                      <a:pt x="264" y="219"/>
                      <a:pt x="264" y="219"/>
                    </a:cubicBezTo>
                    <a:cubicBezTo>
                      <a:pt x="263" y="219"/>
                      <a:pt x="262" y="220"/>
                      <a:pt x="261" y="220"/>
                    </a:cubicBezTo>
                    <a:cubicBezTo>
                      <a:pt x="244" y="231"/>
                      <a:pt x="234" y="239"/>
                      <a:pt x="226" y="247"/>
                    </a:cubicBezTo>
                    <a:cubicBezTo>
                      <a:pt x="227" y="235"/>
                      <a:pt x="238" y="225"/>
                      <a:pt x="247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9" y="203"/>
                      <a:pt x="263" y="197"/>
                      <a:pt x="268" y="190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78"/>
                      <a:pt x="277" y="177"/>
                      <a:pt x="277" y="177"/>
                    </a:cubicBezTo>
                    <a:cubicBezTo>
                      <a:pt x="279" y="175"/>
                      <a:pt x="282" y="173"/>
                      <a:pt x="285" y="171"/>
                    </a:cubicBezTo>
                    <a:cubicBezTo>
                      <a:pt x="292" y="167"/>
                      <a:pt x="301" y="161"/>
                      <a:pt x="311" y="153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5" y="153"/>
                      <a:pt x="315" y="153"/>
                      <a:pt x="315" y="153"/>
                    </a:cubicBezTo>
                    <a:cubicBezTo>
                      <a:pt x="322" y="152"/>
                      <a:pt x="329" y="151"/>
                      <a:pt x="336" y="149"/>
                    </a:cubicBezTo>
                    <a:cubicBezTo>
                      <a:pt x="335" y="150"/>
                      <a:pt x="334" y="151"/>
                      <a:pt x="333" y="153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" name="Freeform 245">
                <a:extLst>
                  <a:ext uri="{FF2B5EF4-FFF2-40B4-BE49-F238E27FC236}">
                    <a16:creationId xmlns:a16="http://schemas.microsoft.com/office/drawing/2014/main" id="{1166EFFD-4591-1017-8ACF-994CD78DCB80}"/>
                  </a:ext>
                </a:extLst>
              </p:cNvPr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3717925" y="1697038"/>
                <a:ext cx="82550" cy="49212"/>
              </a:xfrm>
              <a:custGeom>
                <a:avLst/>
                <a:gdLst>
                  <a:gd name="T0" fmla="*/ 85 w 39"/>
                  <a:gd name="T1" fmla="*/ 0 h 23"/>
                  <a:gd name="T2" fmla="*/ 71 w 39"/>
                  <a:gd name="T3" fmla="*/ 16 h 23"/>
                  <a:gd name="T4" fmla="*/ 1 w 39"/>
                  <a:gd name="T5" fmla="*/ 49 h 23"/>
                  <a:gd name="T6" fmla="*/ 0 w 39"/>
                  <a:gd name="T7" fmla="*/ 54 h 23"/>
                  <a:gd name="T8" fmla="*/ 5 w 39"/>
                  <a:gd name="T9" fmla="*/ 57 h 23"/>
                  <a:gd name="T10" fmla="*/ 76 w 39"/>
                  <a:gd name="T11" fmla="*/ 22 h 23"/>
                  <a:gd name="T12" fmla="*/ 91 w 39"/>
                  <a:gd name="T13" fmla="*/ 7 h 23"/>
                  <a:gd name="T14" fmla="*/ 92 w 39"/>
                  <a:gd name="T15" fmla="*/ 1 h 23"/>
                  <a:gd name="T16" fmla="*/ 85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0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1" y="15"/>
                      <a:pt x="16" y="20"/>
                      <a:pt x="1" y="20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18" y="22"/>
                      <a:pt x="23" y="17"/>
                      <a:pt x="32" y="9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8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246">
                <a:extLst>
                  <a:ext uri="{FF2B5EF4-FFF2-40B4-BE49-F238E27FC236}">
                    <a16:creationId xmlns:a16="http://schemas.microsoft.com/office/drawing/2014/main" id="{DE2D9FF8-C069-76F2-5E29-26A9C8641036}"/>
                  </a:ext>
                </a:extLst>
              </p:cNvPr>
              <p:cNvSpPr/>
              <p:nvPr>
                <p:custDataLst>
                  <p:tags r:id="rId231"/>
                </p:custDataLst>
              </p:nvPr>
            </p:nvSpPr>
            <p:spPr bwMode="auto">
              <a:xfrm>
                <a:off x="3729038" y="1663700"/>
                <a:ext cx="69850" cy="33337"/>
              </a:xfrm>
              <a:custGeom>
                <a:avLst/>
                <a:gdLst>
                  <a:gd name="T0" fmla="*/ 73 w 33"/>
                  <a:gd name="T1" fmla="*/ 0 h 16"/>
                  <a:gd name="T2" fmla="*/ 44 w 33"/>
                  <a:gd name="T3" fmla="*/ 14 h 16"/>
                  <a:gd name="T4" fmla="*/ 5 w 33"/>
                  <a:gd name="T5" fmla="*/ 28 h 16"/>
                  <a:gd name="T6" fmla="*/ 0 w 33"/>
                  <a:gd name="T7" fmla="*/ 32 h 16"/>
                  <a:gd name="T8" fmla="*/ 1 w 33"/>
                  <a:gd name="T9" fmla="*/ 34 h 16"/>
                  <a:gd name="T10" fmla="*/ 49 w 33"/>
                  <a:gd name="T11" fmla="*/ 21 h 16"/>
                  <a:gd name="T12" fmla="*/ 73 w 33"/>
                  <a:gd name="T13" fmla="*/ 7 h 16"/>
                  <a:gd name="T14" fmla="*/ 76 w 33"/>
                  <a:gd name="T15" fmla="*/ 1 h 16"/>
                  <a:gd name="T16" fmla="*/ 73 w 33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6">
                    <a:moveTo>
                      <a:pt x="31" y="0"/>
                    </a:moveTo>
                    <a:cubicBezTo>
                      <a:pt x="26" y="2"/>
                      <a:pt x="23" y="4"/>
                      <a:pt x="19" y="6"/>
                    </a:cubicBezTo>
                    <a:cubicBezTo>
                      <a:pt x="14" y="10"/>
                      <a:pt x="8" y="13"/>
                      <a:pt x="2" y="12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9" y="16"/>
                      <a:pt x="15" y="12"/>
                      <a:pt x="21" y="9"/>
                    </a:cubicBezTo>
                    <a:cubicBezTo>
                      <a:pt x="24" y="6"/>
                      <a:pt x="28" y="4"/>
                      <a:pt x="31" y="3"/>
                    </a:cubicBezTo>
                    <a:cubicBezTo>
                      <a:pt x="32" y="3"/>
                      <a:pt x="33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247">
                <a:extLst>
                  <a:ext uri="{FF2B5EF4-FFF2-40B4-BE49-F238E27FC236}">
                    <a16:creationId xmlns:a16="http://schemas.microsoft.com/office/drawing/2014/main" id="{36C756E0-70C2-1CD0-1388-E8B2EDB5C92B}"/>
                  </a:ext>
                </a:extLst>
              </p:cNvPr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3811588" y="3570288"/>
                <a:ext cx="33338" cy="231775"/>
              </a:xfrm>
              <a:custGeom>
                <a:avLst/>
                <a:gdLst>
                  <a:gd name="T0" fmla="*/ 32 w 16"/>
                  <a:gd name="T1" fmla="*/ 0 h 109"/>
                  <a:gd name="T2" fmla="*/ 28 w 16"/>
                  <a:gd name="T3" fmla="*/ 1 h 109"/>
                  <a:gd name="T4" fmla="*/ 1 w 16"/>
                  <a:gd name="T5" fmla="*/ 257 h 109"/>
                  <a:gd name="T6" fmla="*/ 1 w 16"/>
                  <a:gd name="T7" fmla="*/ 263 h 109"/>
                  <a:gd name="T8" fmla="*/ 7 w 16"/>
                  <a:gd name="T9" fmla="*/ 260 h 109"/>
                  <a:gd name="T10" fmla="*/ 34 w 16"/>
                  <a:gd name="T11" fmla="*/ 1 h 109"/>
                  <a:gd name="T12" fmla="*/ 32 w 1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9">
                    <a:moveTo>
                      <a:pt x="14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3" y="34"/>
                      <a:pt x="8" y="89"/>
                      <a:pt x="1" y="107"/>
                    </a:cubicBezTo>
                    <a:cubicBezTo>
                      <a:pt x="0" y="108"/>
                      <a:pt x="1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1" y="90"/>
                      <a:pt x="16" y="34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248">
                <a:extLst>
                  <a:ext uri="{FF2B5EF4-FFF2-40B4-BE49-F238E27FC236}">
                    <a16:creationId xmlns:a16="http://schemas.microsoft.com/office/drawing/2014/main" id="{908B0F8E-C259-DAA5-4D16-3A3C79F2B2E7}"/>
                  </a:ext>
                </a:extLst>
              </p:cNvPr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3756025" y="3468688"/>
                <a:ext cx="98425" cy="231775"/>
              </a:xfrm>
              <a:custGeom>
                <a:avLst/>
                <a:gdLst>
                  <a:gd name="T0" fmla="*/ 89 w 46"/>
                  <a:gd name="T1" fmla="*/ 0 h 109"/>
                  <a:gd name="T2" fmla="*/ 85 w 46"/>
                  <a:gd name="T3" fmla="*/ 5 h 109"/>
                  <a:gd name="T4" fmla="*/ 1 w 46"/>
                  <a:gd name="T5" fmla="*/ 257 h 109"/>
                  <a:gd name="T6" fmla="*/ 1 w 46"/>
                  <a:gd name="T7" fmla="*/ 263 h 109"/>
                  <a:gd name="T8" fmla="*/ 7 w 46"/>
                  <a:gd name="T9" fmla="*/ 260 h 109"/>
                  <a:gd name="T10" fmla="*/ 90 w 46"/>
                  <a:gd name="T11" fmla="*/ 1 h 109"/>
                  <a:gd name="T12" fmla="*/ 89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36" y="0"/>
                    </a:moveTo>
                    <a:cubicBezTo>
                      <a:pt x="35" y="0"/>
                      <a:pt x="34" y="1"/>
                      <a:pt x="35" y="2"/>
                    </a:cubicBezTo>
                    <a:cubicBezTo>
                      <a:pt x="42" y="29"/>
                      <a:pt x="9" y="96"/>
                      <a:pt x="1" y="107"/>
                    </a:cubicBezTo>
                    <a:cubicBezTo>
                      <a:pt x="0" y="107"/>
                      <a:pt x="0" y="108"/>
                      <a:pt x="1" y="109"/>
                    </a:cubicBezTo>
                    <a:cubicBezTo>
                      <a:pt x="2" y="109"/>
                      <a:pt x="3" y="109"/>
                      <a:pt x="3" y="108"/>
                    </a:cubicBezTo>
                    <a:cubicBezTo>
                      <a:pt x="10" y="99"/>
                      <a:pt x="46" y="3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249">
                <a:extLst>
                  <a:ext uri="{FF2B5EF4-FFF2-40B4-BE49-F238E27FC236}">
                    <a16:creationId xmlns:a16="http://schemas.microsoft.com/office/drawing/2014/main" id="{753A45DC-E5B6-836C-971D-491E06DF703A}"/>
                  </a:ext>
                </a:extLst>
              </p:cNvPr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3781425" y="3567113"/>
                <a:ext cx="60325" cy="192087"/>
              </a:xfrm>
              <a:custGeom>
                <a:avLst/>
                <a:gdLst>
                  <a:gd name="T0" fmla="*/ 61 w 28"/>
                  <a:gd name="T1" fmla="*/ 1 h 91"/>
                  <a:gd name="T2" fmla="*/ 1 w 28"/>
                  <a:gd name="T3" fmla="*/ 209 h 91"/>
                  <a:gd name="T4" fmla="*/ 1 w 28"/>
                  <a:gd name="T5" fmla="*/ 214 h 91"/>
                  <a:gd name="T6" fmla="*/ 7 w 28"/>
                  <a:gd name="T7" fmla="*/ 213 h 91"/>
                  <a:gd name="T8" fmla="*/ 68 w 28"/>
                  <a:gd name="T9" fmla="*/ 5 h 91"/>
                  <a:gd name="T10" fmla="*/ 65 w 28"/>
                  <a:gd name="T11" fmla="*/ 0 h 91"/>
                  <a:gd name="T12" fmla="*/ 61 w 28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91">
                    <a:moveTo>
                      <a:pt x="24" y="1"/>
                    </a:moveTo>
                    <a:cubicBezTo>
                      <a:pt x="23" y="23"/>
                      <a:pt x="11" y="73"/>
                      <a:pt x="1" y="89"/>
                    </a:cubicBezTo>
                    <a:cubicBezTo>
                      <a:pt x="0" y="89"/>
                      <a:pt x="0" y="90"/>
                      <a:pt x="1" y="91"/>
                    </a:cubicBezTo>
                    <a:cubicBezTo>
                      <a:pt x="2" y="91"/>
                      <a:pt x="3" y="91"/>
                      <a:pt x="3" y="90"/>
                    </a:cubicBezTo>
                    <a:cubicBezTo>
                      <a:pt x="14" y="74"/>
                      <a:pt x="25" y="24"/>
                      <a:pt x="27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250">
                <a:extLst>
                  <a:ext uri="{FF2B5EF4-FFF2-40B4-BE49-F238E27FC236}">
                    <a16:creationId xmlns:a16="http://schemas.microsoft.com/office/drawing/2014/main" id="{FE50CC1D-4F4F-8FA8-DCE6-A6C5F8510F71}"/>
                  </a:ext>
                </a:extLst>
              </p:cNvPr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3794125" y="1535113"/>
                <a:ext cx="69850" cy="2065337"/>
              </a:xfrm>
              <a:custGeom>
                <a:avLst/>
                <a:gdLst>
                  <a:gd name="T0" fmla="*/ 44 w 33"/>
                  <a:gd name="T1" fmla="*/ 148 h 976"/>
                  <a:gd name="T2" fmla="*/ 52 w 33"/>
                  <a:gd name="T3" fmla="*/ 73 h 976"/>
                  <a:gd name="T4" fmla="*/ 55 w 33"/>
                  <a:gd name="T5" fmla="*/ 31 h 976"/>
                  <a:gd name="T6" fmla="*/ 79 w 33"/>
                  <a:gd name="T7" fmla="*/ 5 h 976"/>
                  <a:gd name="T8" fmla="*/ 69 w 33"/>
                  <a:gd name="T9" fmla="*/ 1 h 976"/>
                  <a:gd name="T10" fmla="*/ 37 w 33"/>
                  <a:gd name="T11" fmla="*/ 0 h 976"/>
                  <a:gd name="T12" fmla="*/ 37 w 33"/>
                  <a:gd name="T13" fmla="*/ 0 h 976"/>
                  <a:gd name="T14" fmla="*/ 36 w 33"/>
                  <a:gd name="T15" fmla="*/ 7 h 976"/>
                  <a:gd name="T16" fmla="*/ 33 w 33"/>
                  <a:gd name="T17" fmla="*/ 9 h 976"/>
                  <a:gd name="T18" fmla="*/ 28 w 33"/>
                  <a:gd name="T19" fmla="*/ 12 h 976"/>
                  <a:gd name="T20" fmla="*/ 23 w 33"/>
                  <a:gd name="T21" fmla="*/ 15 h 976"/>
                  <a:gd name="T22" fmla="*/ 16 w 33"/>
                  <a:gd name="T23" fmla="*/ 31 h 976"/>
                  <a:gd name="T24" fmla="*/ 12 w 33"/>
                  <a:gd name="T25" fmla="*/ 49 h 976"/>
                  <a:gd name="T26" fmla="*/ 5 w 33"/>
                  <a:gd name="T27" fmla="*/ 59 h 976"/>
                  <a:gd name="T28" fmla="*/ 1 w 33"/>
                  <a:gd name="T29" fmla="*/ 65 h 976"/>
                  <a:gd name="T30" fmla="*/ 0 w 33"/>
                  <a:gd name="T31" fmla="*/ 172 h 976"/>
                  <a:gd name="T32" fmla="*/ 36 w 33"/>
                  <a:gd name="T33" fmla="*/ 1208 h 976"/>
                  <a:gd name="T34" fmla="*/ 49 w 33"/>
                  <a:gd name="T35" fmla="*/ 2305 h 976"/>
                  <a:gd name="T36" fmla="*/ 69 w 33"/>
                  <a:gd name="T37" fmla="*/ 1205 h 976"/>
                  <a:gd name="T38" fmla="*/ 44 w 33"/>
                  <a:gd name="T39" fmla="*/ 148 h 9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3" h="976">
                    <a:moveTo>
                      <a:pt x="19" y="62"/>
                    </a:moveTo>
                    <a:cubicBezTo>
                      <a:pt x="19" y="50"/>
                      <a:pt x="21" y="36"/>
                      <a:pt x="22" y="31"/>
                    </a:cubicBezTo>
                    <a:cubicBezTo>
                      <a:pt x="26" y="20"/>
                      <a:pt x="25" y="15"/>
                      <a:pt x="23" y="13"/>
                    </a:cubicBezTo>
                    <a:cubicBezTo>
                      <a:pt x="28" y="13"/>
                      <a:pt x="31" y="8"/>
                      <a:pt x="33" y="2"/>
                    </a:cubicBezTo>
                    <a:cubicBezTo>
                      <a:pt x="32" y="1"/>
                      <a:pt x="30" y="1"/>
                      <a:pt x="29" y="1"/>
                    </a:cubicBezTo>
                    <a:cubicBezTo>
                      <a:pt x="27" y="2"/>
                      <a:pt x="2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3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1" y="5"/>
                      <a:pt x="10" y="6"/>
                    </a:cubicBezTo>
                    <a:cubicBezTo>
                      <a:pt x="10" y="8"/>
                      <a:pt x="11" y="11"/>
                      <a:pt x="7" y="13"/>
                    </a:cubicBezTo>
                    <a:cubicBezTo>
                      <a:pt x="8" y="17"/>
                      <a:pt x="8" y="20"/>
                      <a:pt x="5" y="21"/>
                    </a:cubicBezTo>
                    <a:cubicBezTo>
                      <a:pt x="4" y="22"/>
                      <a:pt x="4" y="24"/>
                      <a:pt x="2" y="25"/>
                    </a:cubicBezTo>
                    <a:cubicBezTo>
                      <a:pt x="2" y="26"/>
                      <a:pt x="1" y="27"/>
                      <a:pt x="1" y="28"/>
                    </a:cubicBezTo>
                    <a:cubicBezTo>
                      <a:pt x="0" y="37"/>
                      <a:pt x="0" y="68"/>
                      <a:pt x="0" y="73"/>
                    </a:cubicBezTo>
                    <a:cubicBezTo>
                      <a:pt x="2" y="186"/>
                      <a:pt x="13" y="397"/>
                      <a:pt x="15" y="510"/>
                    </a:cubicBezTo>
                    <a:cubicBezTo>
                      <a:pt x="18" y="548"/>
                      <a:pt x="10" y="976"/>
                      <a:pt x="21" y="973"/>
                    </a:cubicBezTo>
                    <a:cubicBezTo>
                      <a:pt x="31" y="965"/>
                      <a:pt x="29" y="556"/>
                      <a:pt x="29" y="509"/>
                    </a:cubicBezTo>
                    <a:cubicBezTo>
                      <a:pt x="26" y="410"/>
                      <a:pt x="20" y="144"/>
                      <a:pt x="19" y="62"/>
                    </a:cubicBezTo>
                    <a:close/>
                  </a:path>
                </a:pathLst>
              </a:custGeom>
              <a:solidFill>
                <a:srgbClr val="FBB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251">
                <a:extLst>
                  <a:ext uri="{FF2B5EF4-FFF2-40B4-BE49-F238E27FC236}">
                    <a16:creationId xmlns:a16="http://schemas.microsoft.com/office/drawing/2014/main" id="{9A2CC8B8-2A33-9DD4-9E9A-7758F4E81FCE}"/>
                  </a:ext>
                </a:extLst>
              </p:cNvPr>
              <p:cNvSpPr>
                <a:spLocks noEditPoints="1"/>
              </p:cNvSpPr>
              <p:nvPr>
                <p:custDataLst>
                  <p:tags r:id="rId236"/>
                </p:custDataLst>
              </p:nvPr>
            </p:nvSpPr>
            <p:spPr bwMode="auto">
              <a:xfrm>
                <a:off x="3362325" y="2830513"/>
                <a:ext cx="492125" cy="3578225"/>
              </a:xfrm>
              <a:custGeom>
                <a:avLst/>
                <a:gdLst>
                  <a:gd name="T0" fmla="*/ 534 w 232"/>
                  <a:gd name="T1" fmla="*/ 503 h 1691"/>
                  <a:gd name="T2" fmla="*/ 477 w 232"/>
                  <a:gd name="T3" fmla="*/ 412 h 1691"/>
                  <a:gd name="T4" fmla="*/ 426 w 232"/>
                  <a:gd name="T5" fmla="*/ 417 h 1691"/>
                  <a:gd name="T6" fmla="*/ 474 w 232"/>
                  <a:gd name="T7" fmla="*/ 308 h 1691"/>
                  <a:gd name="T8" fmla="*/ 473 w 232"/>
                  <a:gd name="T9" fmla="*/ 225 h 1691"/>
                  <a:gd name="T10" fmla="*/ 440 w 232"/>
                  <a:gd name="T11" fmla="*/ 172 h 1691"/>
                  <a:gd name="T12" fmla="*/ 357 w 232"/>
                  <a:gd name="T13" fmla="*/ 165 h 1691"/>
                  <a:gd name="T14" fmla="*/ 386 w 232"/>
                  <a:gd name="T15" fmla="*/ 123 h 1691"/>
                  <a:gd name="T16" fmla="*/ 250 w 232"/>
                  <a:gd name="T17" fmla="*/ 255 h 1691"/>
                  <a:gd name="T18" fmla="*/ 182 w 232"/>
                  <a:gd name="T19" fmla="*/ 353 h 1691"/>
                  <a:gd name="T20" fmla="*/ 349 w 232"/>
                  <a:gd name="T21" fmla="*/ 213 h 1691"/>
                  <a:gd name="T22" fmla="*/ 191 w 232"/>
                  <a:gd name="T23" fmla="*/ 533 h 1691"/>
                  <a:gd name="T24" fmla="*/ 73 w 232"/>
                  <a:gd name="T25" fmla="*/ 1137 h 1691"/>
                  <a:gd name="T26" fmla="*/ 123 w 232"/>
                  <a:gd name="T27" fmla="*/ 1116 h 1691"/>
                  <a:gd name="T28" fmla="*/ 271 w 232"/>
                  <a:gd name="T29" fmla="*/ 420 h 1691"/>
                  <a:gd name="T30" fmla="*/ 191 w 232"/>
                  <a:gd name="T31" fmla="*/ 1208 h 1691"/>
                  <a:gd name="T32" fmla="*/ 28 w 232"/>
                  <a:gd name="T33" fmla="*/ 1644 h 1691"/>
                  <a:gd name="T34" fmla="*/ 55 w 232"/>
                  <a:gd name="T35" fmla="*/ 1702 h 1691"/>
                  <a:gd name="T36" fmla="*/ 136 w 232"/>
                  <a:gd name="T37" fmla="*/ 1496 h 1691"/>
                  <a:gd name="T38" fmla="*/ 128 w 232"/>
                  <a:gd name="T39" fmla="*/ 2015 h 1691"/>
                  <a:gd name="T40" fmla="*/ 191 w 232"/>
                  <a:gd name="T41" fmla="*/ 2978 h 1691"/>
                  <a:gd name="T42" fmla="*/ 241 w 232"/>
                  <a:gd name="T43" fmla="*/ 3796 h 1691"/>
                  <a:gd name="T44" fmla="*/ 196 w 232"/>
                  <a:gd name="T45" fmla="*/ 3890 h 1691"/>
                  <a:gd name="T46" fmla="*/ 207 w 232"/>
                  <a:gd name="T47" fmla="*/ 3876 h 1691"/>
                  <a:gd name="T48" fmla="*/ 267 w 232"/>
                  <a:gd name="T49" fmla="*/ 3806 h 1691"/>
                  <a:gd name="T50" fmla="*/ 192 w 232"/>
                  <a:gd name="T51" fmla="*/ 3988 h 1691"/>
                  <a:gd name="T52" fmla="*/ 283 w 232"/>
                  <a:gd name="T53" fmla="*/ 3755 h 1691"/>
                  <a:gd name="T54" fmla="*/ 228 w 232"/>
                  <a:gd name="T55" fmla="*/ 2850 h 1691"/>
                  <a:gd name="T56" fmla="*/ 343 w 232"/>
                  <a:gd name="T57" fmla="*/ 3815 h 1691"/>
                  <a:gd name="T58" fmla="*/ 283 w 232"/>
                  <a:gd name="T59" fmla="*/ 3940 h 1691"/>
                  <a:gd name="T60" fmla="*/ 341 w 232"/>
                  <a:gd name="T61" fmla="*/ 3955 h 1691"/>
                  <a:gd name="T62" fmla="*/ 441 w 232"/>
                  <a:gd name="T63" fmla="*/ 3719 h 1691"/>
                  <a:gd name="T64" fmla="*/ 446 w 232"/>
                  <a:gd name="T65" fmla="*/ 2930 h 1691"/>
                  <a:gd name="T66" fmla="*/ 392 w 232"/>
                  <a:gd name="T67" fmla="*/ 1985 h 1691"/>
                  <a:gd name="T68" fmla="*/ 224 w 232"/>
                  <a:gd name="T69" fmla="*/ 1061 h 1691"/>
                  <a:gd name="T70" fmla="*/ 400 w 232"/>
                  <a:gd name="T71" fmla="*/ 1546 h 1691"/>
                  <a:gd name="T72" fmla="*/ 456 w 232"/>
                  <a:gd name="T73" fmla="*/ 1735 h 1691"/>
                  <a:gd name="T74" fmla="*/ 361 w 232"/>
                  <a:gd name="T75" fmla="*/ 865 h 1691"/>
                  <a:gd name="T76" fmla="*/ 432 w 232"/>
                  <a:gd name="T77" fmla="*/ 734 h 1691"/>
                  <a:gd name="T78" fmla="*/ 410 w 232"/>
                  <a:gd name="T79" fmla="*/ 187 h 1691"/>
                  <a:gd name="T80" fmla="*/ 441 w 232"/>
                  <a:gd name="T81" fmla="*/ 3666 h 1691"/>
                  <a:gd name="T82" fmla="*/ 289 w 232"/>
                  <a:gd name="T83" fmla="*/ 3136 h 1691"/>
                  <a:gd name="T84" fmla="*/ 134 w 232"/>
                  <a:gd name="T85" fmla="*/ 2001 h 1691"/>
                  <a:gd name="T86" fmla="*/ 278 w 232"/>
                  <a:gd name="T87" fmla="*/ 2241 h 1691"/>
                  <a:gd name="T88" fmla="*/ 339 w 232"/>
                  <a:gd name="T89" fmla="*/ 1738 h 1691"/>
                  <a:gd name="T90" fmla="*/ 355 w 232"/>
                  <a:gd name="T91" fmla="*/ 2197 h 1691"/>
                  <a:gd name="T92" fmla="*/ 392 w 232"/>
                  <a:gd name="T93" fmla="*/ 2047 h 1691"/>
                  <a:gd name="T94" fmla="*/ 420 w 232"/>
                  <a:gd name="T95" fmla="*/ 2782 h 1691"/>
                  <a:gd name="T96" fmla="*/ 378 w 232"/>
                  <a:gd name="T97" fmla="*/ 2972 h 1691"/>
                  <a:gd name="T98" fmla="*/ 446 w 232"/>
                  <a:gd name="T99" fmla="*/ 2864 h 1691"/>
                  <a:gd name="T100" fmla="*/ 265 w 232"/>
                  <a:gd name="T101" fmla="*/ 1986 h 1691"/>
                  <a:gd name="T102" fmla="*/ 432 w 232"/>
                  <a:gd name="T103" fmla="*/ 596 h 1691"/>
                  <a:gd name="T104" fmla="*/ 392 w 232"/>
                  <a:gd name="T105" fmla="*/ 645 h 1691"/>
                  <a:gd name="T106" fmla="*/ 375 w 232"/>
                  <a:gd name="T107" fmla="*/ 661 h 1691"/>
                  <a:gd name="T108" fmla="*/ 413 w 232"/>
                  <a:gd name="T109" fmla="*/ 500 h 1691"/>
                  <a:gd name="T110" fmla="*/ 430 w 232"/>
                  <a:gd name="T111" fmla="*/ 425 h 1691"/>
                  <a:gd name="T112" fmla="*/ 371 w 232"/>
                  <a:gd name="T113" fmla="*/ 348 h 1691"/>
                  <a:gd name="T114" fmla="*/ 329 w 232"/>
                  <a:gd name="T115" fmla="*/ 292 h 1691"/>
                  <a:gd name="T116" fmla="*/ 350 w 232"/>
                  <a:gd name="T117" fmla="*/ 357 h 1691"/>
                  <a:gd name="T118" fmla="*/ 408 w 232"/>
                  <a:gd name="T119" fmla="*/ 432 h 1691"/>
                  <a:gd name="T120" fmla="*/ 354 w 232"/>
                  <a:gd name="T121" fmla="*/ 826 h 1691"/>
                  <a:gd name="T122" fmla="*/ 410 w 232"/>
                  <a:gd name="T123" fmla="*/ 758 h 1691"/>
                  <a:gd name="T124" fmla="*/ 424 w 232"/>
                  <a:gd name="T125" fmla="*/ 682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1" h="1691">
                    <a:moveTo>
                      <a:pt x="229" y="232"/>
                    </a:moveTo>
                    <a:cubicBezTo>
                      <a:pt x="228" y="232"/>
                      <a:pt x="227" y="232"/>
                      <a:pt x="227" y="233"/>
                    </a:cubicBezTo>
                    <a:cubicBezTo>
                      <a:pt x="217" y="252"/>
                      <a:pt x="193" y="272"/>
                      <a:pt x="178" y="284"/>
                    </a:cubicBezTo>
                    <a:cubicBezTo>
                      <a:pt x="180" y="274"/>
                      <a:pt x="187" y="263"/>
                      <a:pt x="194" y="253"/>
                    </a:cubicBezTo>
                    <a:cubicBezTo>
                      <a:pt x="199" y="244"/>
                      <a:pt x="204" y="237"/>
                      <a:pt x="207" y="230"/>
                    </a:cubicBezTo>
                    <a:cubicBezTo>
                      <a:pt x="207" y="230"/>
                      <a:pt x="207" y="229"/>
                      <a:pt x="207" y="229"/>
                    </a:cubicBezTo>
                    <a:cubicBezTo>
                      <a:pt x="214" y="223"/>
                      <a:pt x="221" y="218"/>
                      <a:pt x="226" y="215"/>
                    </a:cubicBezTo>
                    <a:cubicBezTo>
                      <a:pt x="227" y="214"/>
                      <a:pt x="227" y="213"/>
                      <a:pt x="227" y="213"/>
                    </a:cubicBezTo>
                    <a:cubicBezTo>
                      <a:pt x="226" y="212"/>
                      <a:pt x="225" y="212"/>
                      <a:pt x="224" y="212"/>
                    </a:cubicBezTo>
                    <a:cubicBezTo>
                      <a:pt x="215" y="218"/>
                      <a:pt x="196" y="233"/>
                      <a:pt x="182" y="247"/>
                    </a:cubicBezTo>
                    <a:cubicBezTo>
                      <a:pt x="187" y="230"/>
                      <a:pt x="197" y="210"/>
                      <a:pt x="205" y="199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14" y="191"/>
                      <a:pt x="224" y="184"/>
                      <a:pt x="229" y="180"/>
                    </a:cubicBezTo>
                    <a:cubicBezTo>
                      <a:pt x="230" y="179"/>
                      <a:pt x="230" y="179"/>
                      <a:pt x="229" y="178"/>
                    </a:cubicBezTo>
                    <a:cubicBezTo>
                      <a:pt x="229" y="177"/>
                      <a:pt x="228" y="177"/>
                      <a:pt x="227" y="178"/>
                    </a:cubicBezTo>
                    <a:cubicBezTo>
                      <a:pt x="227" y="178"/>
                      <a:pt x="201" y="198"/>
                      <a:pt x="189" y="212"/>
                    </a:cubicBezTo>
                    <a:cubicBezTo>
                      <a:pt x="193" y="194"/>
                      <a:pt x="198" y="180"/>
                      <a:pt x="200" y="174"/>
                    </a:cubicBezTo>
                    <a:cubicBezTo>
                      <a:pt x="200" y="174"/>
                      <a:pt x="200" y="174"/>
                      <a:pt x="200" y="174"/>
                    </a:cubicBezTo>
                    <a:cubicBezTo>
                      <a:pt x="200" y="174"/>
                      <a:pt x="200" y="174"/>
                      <a:pt x="201" y="173"/>
                    </a:cubicBezTo>
                    <a:cubicBezTo>
                      <a:pt x="201" y="173"/>
                      <a:pt x="211" y="164"/>
                      <a:pt x="211" y="164"/>
                    </a:cubicBezTo>
                    <a:cubicBezTo>
                      <a:pt x="221" y="156"/>
                      <a:pt x="228" y="150"/>
                      <a:pt x="229" y="136"/>
                    </a:cubicBezTo>
                    <a:cubicBezTo>
                      <a:pt x="230" y="135"/>
                      <a:pt x="229" y="135"/>
                      <a:pt x="228" y="135"/>
                    </a:cubicBezTo>
                    <a:cubicBezTo>
                      <a:pt x="227" y="135"/>
                      <a:pt x="227" y="135"/>
                      <a:pt x="226" y="136"/>
                    </a:cubicBezTo>
                    <a:cubicBezTo>
                      <a:pt x="225" y="149"/>
                      <a:pt x="219" y="154"/>
                      <a:pt x="209" y="162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9" y="171"/>
                      <a:pt x="199" y="171"/>
                      <a:pt x="199" y="171"/>
                    </a:cubicBezTo>
                    <a:cubicBezTo>
                      <a:pt x="194" y="171"/>
                      <a:pt x="186" y="173"/>
                      <a:pt x="179" y="176"/>
                    </a:cubicBezTo>
                    <a:cubicBezTo>
                      <a:pt x="179" y="176"/>
                      <a:pt x="178" y="176"/>
                      <a:pt x="177" y="177"/>
                    </a:cubicBezTo>
                    <a:cubicBezTo>
                      <a:pt x="178" y="174"/>
                      <a:pt x="178" y="171"/>
                      <a:pt x="179" y="168"/>
                    </a:cubicBezTo>
                    <a:cubicBezTo>
                      <a:pt x="182" y="156"/>
                      <a:pt x="190" y="142"/>
                      <a:pt x="201" y="132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220" y="118"/>
                      <a:pt x="231" y="109"/>
                      <a:pt x="232" y="95"/>
                    </a:cubicBezTo>
                    <a:cubicBezTo>
                      <a:pt x="232" y="94"/>
                      <a:pt x="232" y="93"/>
                      <a:pt x="231" y="93"/>
                    </a:cubicBezTo>
                    <a:cubicBezTo>
                      <a:pt x="230" y="93"/>
                      <a:pt x="229" y="94"/>
                      <a:pt x="229" y="95"/>
                    </a:cubicBezTo>
                    <a:cubicBezTo>
                      <a:pt x="228" y="108"/>
                      <a:pt x="218" y="116"/>
                      <a:pt x="208" y="123"/>
                    </a:cubicBezTo>
                    <a:cubicBezTo>
                      <a:pt x="199" y="130"/>
                      <a:pt x="199" y="130"/>
                      <a:pt x="199" y="130"/>
                    </a:cubicBezTo>
                    <a:cubicBezTo>
                      <a:pt x="193" y="132"/>
                      <a:pt x="193" y="132"/>
                      <a:pt x="193" y="132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86" y="135"/>
                      <a:pt x="186" y="135"/>
                      <a:pt x="186" y="135"/>
                    </a:cubicBezTo>
                    <a:cubicBezTo>
                      <a:pt x="190" y="118"/>
                      <a:pt x="195" y="104"/>
                      <a:pt x="201" y="97"/>
                    </a:cubicBezTo>
                    <a:cubicBezTo>
                      <a:pt x="212" y="89"/>
                      <a:pt x="227" y="69"/>
                      <a:pt x="228" y="68"/>
                    </a:cubicBezTo>
                    <a:cubicBezTo>
                      <a:pt x="228" y="67"/>
                      <a:pt x="228" y="66"/>
                      <a:pt x="228" y="66"/>
                    </a:cubicBezTo>
                    <a:cubicBezTo>
                      <a:pt x="227" y="65"/>
                      <a:pt x="226" y="65"/>
                      <a:pt x="225" y="66"/>
                    </a:cubicBezTo>
                    <a:cubicBezTo>
                      <a:pt x="225" y="66"/>
                      <a:pt x="209" y="87"/>
                      <a:pt x="199" y="94"/>
                    </a:cubicBezTo>
                    <a:cubicBezTo>
                      <a:pt x="198" y="95"/>
                      <a:pt x="198" y="95"/>
                      <a:pt x="198" y="95"/>
                    </a:cubicBezTo>
                    <a:cubicBezTo>
                      <a:pt x="190" y="101"/>
                      <a:pt x="178" y="110"/>
                      <a:pt x="165" y="121"/>
                    </a:cubicBezTo>
                    <a:cubicBezTo>
                      <a:pt x="165" y="121"/>
                      <a:pt x="165" y="121"/>
                      <a:pt x="165" y="121"/>
                    </a:cubicBezTo>
                    <a:cubicBezTo>
                      <a:pt x="165" y="121"/>
                      <a:pt x="164" y="121"/>
                      <a:pt x="164" y="121"/>
                    </a:cubicBezTo>
                    <a:cubicBezTo>
                      <a:pt x="155" y="129"/>
                      <a:pt x="145" y="138"/>
                      <a:pt x="135" y="148"/>
                    </a:cubicBezTo>
                    <a:cubicBezTo>
                      <a:pt x="133" y="140"/>
                      <a:pt x="138" y="132"/>
                      <a:pt x="142" y="123"/>
                    </a:cubicBezTo>
                    <a:cubicBezTo>
                      <a:pt x="144" y="120"/>
                      <a:pt x="146" y="117"/>
                      <a:pt x="147" y="113"/>
                    </a:cubicBezTo>
                    <a:cubicBezTo>
                      <a:pt x="154" y="106"/>
                      <a:pt x="160" y="98"/>
                      <a:pt x="167" y="90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0" y="75"/>
                      <a:pt x="182" y="74"/>
                      <a:pt x="184" y="73"/>
                    </a:cubicBezTo>
                    <a:cubicBezTo>
                      <a:pt x="189" y="70"/>
                      <a:pt x="224" y="47"/>
                      <a:pt x="225" y="38"/>
                    </a:cubicBezTo>
                    <a:cubicBezTo>
                      <a:pt x="226" y="37"/>
                      <a:pt x="225" y="36"/>
                      <a:pt x="224" y="36"/>
                    </a:cubicBezTo>
                    <a:cubicBezTo>
                      <a:pt x="223" y="36"/>
                      <a:pt x="223" y="36"/>
                      <a:pt x="222" y="37"/>
                    </a:cubicBezTo>
                    <a:cubicBezTo>
                      <a:pt x="221" y="44"/>
                      <a:pt x="190" y="66"/>
                      <a:pt x="182" y="70"/>
                    </a:cubicBezTo>
                    <a:cubicBezTo>
                      <a:pt x="175" y="75"/>
                      <a:pt x="166" y="78"/>
                      <a:pt x="159" y="81"/>
                    </a:cubicBezTo>
                    <a:cubicBezTo>
                      <a:pt x="155" y="83"/>
                      <a:pt x="151" y="85"/>
                      <a:pt x="149" y="86"/>
                    </a:cubicBezTo>
                    <a:cubicBezTo>
                      <a:pt x="148" y="82"/>
                      <a:pt x="147" y="78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2"/>
                      <a:pt x="149" y="71"/>
                      <a:pt x="150" y="70"/>
                    </a:cubicBezTo>
                    <a:cubicBezTo>
                      <a:pt x="153" y="66"/>
                      <a:pt x="156" y="62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67" y="50"/>
                      <a:pt x="181" y="41"/>
                      <a:pt x="194" y="31"/>
                    </a:cubicBezTo>
                    <a:cubicBezTo>
                      <a:pt x="208" y="21"/>
                      <a:pt x="222" y="11"/>
                      <a:pt x="227" y="4"/>
                    </a:cubicBezTo>
                    <a:cubicBezTo>
                      <a:pt x="227" y="3"/>
                      <a:pt x="227" y="2"/>
                      <a:pt x="226" y="2"/>
                    </a:cubicBezTo>
                    <a:cubicBezTo>
                      <a:pt x="225" y="1"/>
                      <a:pt x="224" y="1"/>
                      <a:pt x="224" y="2"/>
                    </a:cubicBezTo>
                    <a:cubicBezTo>
                      <a:pt x="219" y="9"/>
                      <a:pt x="206" y="19"/>
                      <a:pt x="192" y="29"/>
                    </a:cubicBezTo>
                    <a:cubicBezTo>
                      <a:pt x="182" y="36"/>
                      <a:pt x="171" y="44"/>
                      <a:pt x="162" y="52"/>
                    </a:cubicBezTo>
                    <a:cubicBezTo>
                      <a:pt x="166" y="43"/>
                      <a:pt x="166" y="35"/>
                      <a:pt x="166" y="28"/>
                    </a:cubicBezTo>
                    <a:cubicBezTo>
                      <a:pt x="166" y="18"/>
                      <a:pt x="167" y="9"/>
                      <a:pt x="173" y="2"/>
                    </a:cubicBezTo>
                    <a:cubicBezTo>
                      <a:pt x="173" y="2"/>
                      <a:pt x="173" y="2"/>
                      <a:pt x="173" y="1"/>
                    </a:cubicBezTo>
                    <a:cubicBezTo>
                      <a:pt x="173" y="1"/>
                      <a:pt x="173" y="1"/>
                      <a:pt x="173" y="0"/>
                    </a:cubicBezTo>
                    <a:cubicBezTo>
                      <a:pt x="172" y="0"/>
                      <a:pt x="171" y="0"/>
                      <a:pt x="171" y="0"/>
                    </a:cubicBezTo>
                    <a:cubicBezTo>
                      <a:pt x="164" y="8"/>
                      <a:pt x="163" y="18"/>
                      <a:pt x="163" y="28"/>
                    </a:cubicBezTo>
                    <a:cubicBezTo>
                      <a:pt x="163" y="37"/>
                      <a:pt x="162" y="48"/>
                      <a:pt x="156" y="58"/>
                    </a:cubicBezTo>
                    <a:cubicBezTo>
                      <a:pt x="154" y="60"/>
                      <a:pt x="151" y="64"/>
                      <a:pt x="148" y="68"/>
                    </a:cubicBezTo>
                    <a:cubicBezTo>
                      <a:pt x="138" y="81"/>
                      <a:pt x="125" y="99"/>
                      <a:pt x="105" y="107"/>
                    </a:cubicBezTo>
                    <a:cubicBezTo>
                      <a:pt x="104" y="107"/>
                      <a:pt x="103" y="108"/>
                      <a:pt x="101" y="108"/>
                    </a:cubicBezTo>
                    <a:cubicBezTo>
                      <a:pt x="101" y="108"/>
                      <a:pt x="101" y="108"/>
                      <a:pt x="100" y="108"/>
                    </a:cubicBezTo>
                    <a:cubicBezTo>
                      <a:pt x="100" y="108"/>
                      <a:pt x="100" y="109"/>
                      <a:pt x="100" y="109"/>
                    </a:cubicBezTo>
                    <a:cubicBezTo>
                      <a:pt x="75" y="119"/>
                      <a:pt x="68" y="133"/>
                      <a:pt x="61" y="144"/>
                    </a:cubicBezTo>
                    <a:cubicBezTo>
                      <a:pt x="61" y="145"/>
                      <a:pt x="61" y="146"/>
                      <a:pt x="62" y="147"/>
                    </a:cubicBezTo>
                    <a:cubicBezTo>
                      <a:pt x="63" y="147"/>
                      <a:pt x="64" y="147"/>
                      <a:pt x="64" y="146"/>
                    </a:cubicBezTo>
                    <a:cubicBezTo>
                      <a:pt x="70" y="136"/>
                      <a:pt x="76" y="124"/>
                      <a:pt x="95" y="115"/>
                    </a:cubicBezTo>
                    <a:cubicBezTo>
                      <a:pt x="87" y="123"/>
                      <a:pt x="84" y="131"/>
                      <a:pt x="80" y="141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6" y="150"/>
                      <a:pt x="76" y="150"/>
                      <a:pt x="77" y="151"/>
                    </a:cubicBezTo>
                    <a:cubicBezTo>
                      <a:pt x="77" y="151"/>
                      <a:pt x="78" y="151"/>
                      <a:pt x="79" y="150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8" y="130"/>
                      <a:pt x="91" y="122"/>
                      <a:pt x="102" y="111"/>
                    </a:cubicBezTo>
                    <a:cubicBezTo>
                      <a:pt x="103" y="111"/>
                      <a:pt x="104" y="110"/>
                      <a:pt x="106" y="110"/>
                    </a:cubicBezTo>
                    <a:cubicBezTo>
                      <a:pt x="123" y="103"/>
                      <a:pt x="136" y="89"/>
                      <a:pt x="145" y="77"/>
                    </a:cubicBezTo>
                    <a:cubicBezTo>
                      <a:pt x="145" y="81"/>
                      <a:pt x="145" y="84"/>
                      <a:pt x="146" y="88"/>
                    </a:cubicBezTo>
                    <a:cubicBezTo>
                      <a:pt x="146" y="88"/>
                      <a:pt x="146" y="88"/>
                      <a:pt x="146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7" y="95"/>
                      <a:pt x="147" y="100"/>
                      <a:pt x="147" y="104"/>
                    </a:cubicBezTo>
                    <a:cubicBezTo>
                      <a:pt x="146" y="107"/>
                      <a:pt x="145" y="109"/>
                      <a:pt x="144" y="112"/>
                    </a:cubicBezTo>
                    <a:cubicBezTo>
                      <a:pt x="143" y="113"/>
                      <a:pt x="142" y="114"/>
                      <a:pt x="141" y="115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27" y="129"/>
                      <a:pt x="120" y="136"/>
                      <a:pt x="114" y="147"/>
                    </a:cubicBezTo>
                    <a:cubicBezTo>
                      <a:pt x="110" y="153"/>
                      <a:pt x="108" y="162"/>
                      <a:pt x="105" y="170"/>
                    </a:cubicBezTo>
                    <a:cubicBezTo>
                      <a:pt x="103" y="178"/>
                      <a:pt x="101" y="187"/>
                      <a:pt x="97" y="193"/>
                    </a:cubicBezTo>
                    <a:cubicBezTo>
                      <a:pt x="97" y="193"/>
                      <a:pt x="97" y="194"/>
                      <a:pt x="97" y="194"/>
                    </a:cubicBezTo>
                    <a:cubicBezTo>
                      <a:pt x="91" y="204"/>
                      <a:pt x="84" y="214"/>
                      <a:pt x="80" y="225"/>
                    </a:cubicBezTo>
                    <a:cubicBezTo>
                      <a:pt x="59" y="260"/>
                      <a:pt x="49" y="290"/>
                      <a:pt x="45" y="323"/>
                    </a:cubicBezTo>
                    <a:cubicBezTo>
                      <a:pt x="45" y="322"/>
                      <a:pt x="44" y="331"/>
                      <a:pt x="44" y="331"/>
                    </a:cubicBezTo>
                    <a:cubicBezTo>
                      <a:pt x="33" y="387"/>
                      <a:pt x="25" y="424"/>
                      <a:pt x="28" y="480"/>
                    </a:cubicBezTo>
                    <a:cubicBezTo>
                      <a:pt x="30" y="530"/>
                      <a:pt x="29" y="537"/>
                      <a:pt x="21" y="571"/>
                    </a:cubicBezTo>
                    <a:cubicBezTo>
                      <a:pt x="17" y="592"/>
                      <a:pt x="17" y="592"/>
                      <a:pt x="17" y="592"/>
                    </a:cubicBezTo>
                    <a:cubicBezTo>
                      <a:pt x="17" y="593"/>
                      <a:pt x="18" y="593"/>
                      <a:pt x="18" y="594"/>
                    </a:cubicBezTo>
                    <a:cubicBezTo>
                      <a:pt x="19" y="594"/>
                      <a:pt x="20" y="593"/>
                      <a:pt x="20" y="592"/>
                    </a:cubicBezTo>
                    <a:cubicBezTo>
                      <a:pt x="24" y="571"/>
                      <a:pt x="24" y="571"/>
                      <a:pt x="24" y="571"/>
                    </a:cubicBezTo>
                    <a:cubicBezTo>
                      <a:pt x="31" y="538"/>
                      <a:pt x="33" y="530"/>
                      <a:pt x="31" y="480"/>
                    </a:cubicBezTo>
                    <a:cubicBezTo>
                      <a:pt x="29" y="450"/>
                      <a:pt x="31" y="425"/>
                      <a:pt x="34" y="400"/>
                    </a:cubicBezTo>
                    <a:cubicBezTo>
                      <a:pt x="35" y="406"/>
                      <a:pt x="36" y="411"/>
                      <a:pt x="37" y="417"/>
                    </a:cubicBezTo>
                    <a:cubicBezTo>
                      <a:pt x="39" y="424"/>
                      <a:pt x="41" y="432"/>
                      <a:pt x="43" y="439"/>
                    </a:cubicBezTo>
                    <a:cubicBezTo>
                      <a:pt x="48" y="454"/>
                      <a:pt x="48" y="454"/>
                      <a:pt x="48" y="454"/>
                    </a:cubicBezTo>
                    <a:cubicBezTo>
                      <a:pt x="49" y="459"/>
                      <a:pt x="49" y="465"/>
                      <a:pt x="49" y="471"/>
                    </a:cubicBezTo>
                    <a:cubicBezTo>
                      <a:pt x="49" y="476"/>
                      <a:pt x="49" y="482"/>
                      <a:pt x="50" y="487"/>
                    </a:cubicBezTo>
                    <a:cubicBezTo>
                      <a:pt x="51" y="488"/>
                      <a:pt x="51" y="489"/>
                      <a:pt x="52" y="489"/>
                    </a:cubicBezTo>
                    <a:cubicBezTo>
                      <a:pt x="53" y="488"/>
                      <a:pt x="54" y="488"/>
                      <a:pt x="53" y="487"/>
                    </a:cubicBezTo>
                    <a:cubicBezTo>
                      <a:pt x="52" y="482"/>
                      <a:pt x="52" y="476"/>
                      <a:pt x="52" y="471"/>
                    </a:cubicBezTo>
                    <a:cubicBezTo>
                      <a:pt x="52" y="465"/>
                      <a:pt x="52" y="459"/>
                      <a:pt x="51" y="453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4" y="431"/>
                      <a:pt x="41" y="424"/>
                      <a:pt x="40" y="416"/>
                    </a:cubicBezTo>
                    <a:cubicBezTo>
                      <a:pt x="36" y="400"/>
                      <a:pt x="36" y="384"/>
                      <a:pt x="40" y="367"/>
                    </a:cubicBezTo>
                    <a:cubicBezTo>
                      <a:pt x="40" y="367"/>
                      <a:pt x="40" y="366"/>
                      <a:pt x="40" y="366"/>
                    </a:cubicBezTo>
                    <a:cubicBezTo>
                      <a:pt x="42" y="355"/>
                      <a:pt x="44" y="344"/>
                      <a:pt x="46" y="331"/>
                    </a:cubicBezTo>
                    <a:cubicBezTo>
                      <a:pt x="48" y="323"/>
                      <a:pt x="48" y="323"/>
                      <a:pt x="48" y="323"/>
                    </a:cubicBezTo>
                    <a:cubicBezTo>
                      <a:pt x="52" y="291"/>
                      <a:pt x="62" y="261"/>
                      <a:pt x="82" y="227"/>
                    </a:cubicBezTo>
                    <a:cubicBezTo>
                      <a:pt x="90" y="209"/>
                      <a:pt x="102" y="192"/>
                      <a:pt x="114" y="177"/>
                    </a:cubicBezTo>
                    <a:cubicBezTo>
                      <a:pt x="124" y="167"/>
                      <a:pt x="139" y="159"/>
                      <a:pt x="149" y="154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45" y="172"/>
                      <a:pt x="127" y="229"/>
                      <a:pt x="126" y="230"/>
                    </a:cubicBezTo>
                    <a:cubicBezTo>
                      <a:pt x="101" y="286"/>
                      <a:pt x="93" y="355"/>
                      <a:pt x="90" y="402"/>
                    </a:cubicBezTo>
                    <a:cubicBezTo>
                      <a:pt x="90" y="406"/>
                      <a:pt x="90" y="410"/>
                      <a:pt x="90" y="414"/>
                    </a:cubicBezTo>
                    <a:cubicBezTo>
                      <a:pt x="89" y="416"/>
                      <a:pt x="89" y="418"/>
                      <a:pt x="89" y="419"/>
                    </a:cubicBezTo>
                    <a:cubicBezTo>
                      <a:pt x="89" y="420"/>
                      <a:pt x="89" y="420"/>
                      <a:pt x="89" y="421"/>
                    </a:cubicBezTo>
                    <a:cubicBezTo>
                      <a:pt x="88" y="432"/>
                      <a:pt x="87" y="443"/>
                      <a:pt x="86" y="453"/>
                    </a:cubicBezTo>
                    <a:cubicBezTo>
                      <a:pt x="83" y="471"/>
                      <a:pt x="81" y="488"/>
                      <a:pt x="80" y="510"/>
                    </a:cubicBezTo>
                    <a:cubicBezTo>
                      <a:pt x="79" y="523"/>
                      <a:pt x="75" y="540"/>
                      <a:pt x="71" y="560"/>
                    </a:cubicBezTo>
                    <a:cubicBezTo>
                      <a:pt x="68" y="576"/>
                      <a:pt x="64" y="594"/>
                      <a:pt x="61" y="614"/>
                    </a:cubicBezTo>
                    <a:cubicBezTo>
                      <a:pt x="61" y="614"/>
                      <a:pt x="61" y="614"/>
                      <a:pt x="61" y="614"/>
                    </a:cubicBezTo>
                    <a:cubicBezTo>
                      <a:pt x="57" y="624"/>
                      <a:pt x="57" y="624"/>
                      <a:pt x="57" y="624"/>
                    </a:cubicBezTo>
                    <a:cubicBezTo>
                      <a:pt x="51" y="641"/>
                      <a:pt x="45" y="659"/>
                      <a:pt x="36" y="673"/>
                    </a:cubicBezTo>
                    <a:cubicBezTo>
                      <a:pt x="36" y="673"/>
                      <a:pt x="35" y="673"/>
                      <a:pt x="35" y="674"/>
                    </a:cubicBezTo>
                    <a:cubicBezTo>
                      <a:pt x="28" y="678"/>
                      <a:pt x="28" y="678"/>
                      <a:pt x="28" y="678"/>
                    </a:cubicBezTo>
                    <a:cubicBezTo>
                      <a:pt x="25" y="680"/>
                      <a:pt x="21" y="683"/>
                      <a:pt x="19" y="685"/>
                    </a:cubicBezTo>
                    <a:cubicBezTo>
                      <a:pt x="16" y="688"/>
                      <a:pt x="14" y="691"/>
                      <a:pt x="12" y="694"/>
                    </a:cubicBezTo>
                    <a:cubicBezTo>
                      <a:pt x="9" y="700"/>
                      <a:pt x="6" y="705"/>
                      <a:pt x="1" y="707"/>
                    </a:cubicBezTo>
                    <a:cubicBezTo>
                      <a:pt x="0" y="707"/>
                      <a:pt x="0" y="708"/>
                      <a:pt x="0" y="709"/>
                    </a:cubicBezTo>
                    <a:cubicBezTo>
                      <a:pt x="0" y="709"/>
                      <a:pt x="1" y="710"/>
                      <a:pt x="2" y="710"/>
                    </a:cubicBezTo>
                    <a:cubicBezTo>
                      <a:pt x="8" y="707"/>
                      <a:pt x="12" y="701"/>
                      <a:pt x="15" y="696"/>
                    </a:cubicBezTo>
                    <a:cubicBezTo>
                      <a:pt x="17" y="693"/>
                      <a:pt x="19" y="690"/>
                      <a:pt x="21" y="687"/>
                    </a:cubicBezTo>
                    <a:cubicBezTo>
                      <a:pt x="23" y="685"/>
                      <a:pt x="27" y="683"/>
                      <a:pt x="30" y="681"/>
                    </a:cubicBezTo>
                    <a:cubicBezTo>
                      <a:pt x="33" y="679"/>
                      <a:pt x="33" y="679"/>
                      <a:pt x="33" y="679"/>
                    </a:cubicBezTo>
                    <a:cubicBezTo>
                      <a:pt x="29" y="686"/>
                      <a:pt x="28" y="693"/>
                      <a:pt x="27" y="699"/>
                    </a:cubicBezTo>
                    <a:cubicBezTo>
                      <a:pt x="27" y="706"/>
                      <a:pt x="26" y="712"/>
                      <a:pt x="23" y="719"/>
                    </a:cubicBezTo>
                    <a:cubicBezTo>
                      <a:pt x="19" y="726"/>
                      <a:pt x="19" y="726"/>
                      <a:pt x="19" y="726"/>
                    </a:cubicBezTo>
                    <a:cubicBezTo>
                      <a:pt x="13" y="737"/>
                      <a:pt x="7" y="748"/>
                      <a:pt x="8" y="763"/>
                    </a:cubicBezTo>
                    <a:cubicBezTo>
                      <a:pt x="8" y="764"/>
                      <a:pt x="9" y="764"/>
                      <a:pt x="9" y="764"/>
                    </a:cubicBezTo>
                    <a:cubicBezTo>
                      <a:pt x="10" y="764"/>
                      <a:pt x="11" y="764"/>
                      <a:pt x="11" y="763"/>
                    </a:cubicBezTo>
                    <a:cubicBezTo>
                      <a:pt x="10" y="749"/>
                      <a:pt x="15" y="739"/>
                      <a:pt x="21" y="728"/>
                    </a:cubicBezTo>
                    <a:cubicBezTo>
                      <a:pt x="25" y="720"/>
                      <a:pt x="25" y="720"/>
                      <a:pt x="25" y="720"/>
                    </a:cubicBezTo>
                    <a:cubicBezTo>
                      <a:pt x="29" y="713"/>
                      <a:pt x="30" y="706"/>
                      <a:pt x="30" y="700"/>
                    </a:cubicBezTo>
                    <a:cubicBezTo>
                      <a:pt x="31" y="692"/>
                      <a:pt x="32" y="685"/>
                      <a:pt x="37" y="677"/>
                    </a:cubicBezTo>
                    <a:cubicBezTo>
                      <a:pt x="46" y="664"/>
                      <a:pt x="52" y="648"/>
                      <a:pt x="57" y="632"/>
                    </a:cubicBezTo>
                    <a:cubicBezTo>
                      <a:pt x="52" y="665"/>
                      <a:pt x="48" y="699"/>
                      <a:pt x="47" y="731"/>
                    </a:cubicBezTo>
                    <a:cubicBezTo>
                      <a:pt x="46" y="772"/>
                      <a:pt x="49" y="795"/>
                      <a:pt x="51" y="813"/>
                    </a:cubicBezTo>
                    <a:cubicBezTo>
                      <a:pt x="52" y="824"/>
                      <a:pt x="53" y="833"/>
                      <a:pt x="53" y="845"/>
                    </a:cubicBezTo>
                    <a:cubicBezTo>
                      <a:pt x="49" y="854"/>
                      <a:pt x="49" y="854"/>
                      <a:pt x="49" y="854"/>
                    </a:cubicBezTo>
                    <a:cubicBezTo>
                      <a:pt x="42" y="866"/>
                      <a:pt x="39" y="873"/>
                      <a:pt x="37" y="887"/>
                    </a:cubicBezTo>
                    <a:cubicBezTo>
                      <a:pt x="37" y="888"/>
                      <a:pt x="38" y="888"/>
                      <a:pt x="39" y="889"/>
                    </a:cubicBezTo>
                    <a:cubicBezTo>
                      <a:pt x="39" y="889"/>
                      <a:pt x="40" y="888"/>
                      <a:pt x="40" y="887"/>
                    </a:cubicBezTo>
                    <a:cubicBezTo>
                      <a:pt x="42" y="874"/>
                      <a:pt x="45" y="868"/>
                      <a:pt x="52" y="855"/>
                    </a:cubicBezTo>
                    <a:cubicBezTo>
                      <a:pt x="54" y="851"/>
                      <a:pt x="54" y="851"/>
                      <a:pt x="54" y="851"/>
                    </a:cubicBezTo>
                    <a:cubicBezTo>
                      <a:pt x="54" y="871"/>
                      <a:pt x="56" y="885"/>
                      <a:pt x="57" y="898"/>
                    </a:cubicBezTo>
                    <a:cubicBezTo>
                      <a:pt x="59" y="906"/>
                      <a:pt x="60" y="914"/>
                      <a:pt x="60" y="923"/>
                    </a:cubicBezTo>
                    <a:cubicBezTo>
                      <a:pt x="67" y="962"/>
                      <a:pt x="69" y="996"/>
                      <a:pt x="70" y="1026"/>
                    </a:cubicBezTo>
                    <a:cubicBezTo>
                      <a:pt x="71" y="1048"/>
                      <a:pt x="71" y="1048"/>
                      <a:pt x="71" y="1048"/>
                    </a:cubicBezTo>
                    <a:cubicBezTo>
                      <a:pt x="71" y="1048"/>
                      <a:pt x="71" y="1049"/>
                      <a:pt x="71" y="1049"/>
                    </a:cubicBezTo>
                    <a:cubicBezTo>
                      <a:pt x="71" y="1053"/>
                      <a:pt x="72" y="1058"/>
                      <a:pt x="72" y="1062"/>
                    </a:cubicBezTo>
                    <a:cubicBezTo>
                      <a:pt x="73" y="1079"/>
                      <a:pt x="73" y="1095"/>
                      <a:pt x="72" y="1111"/>
                    </a:cubicBezTo>
                    <a:cubicBezTo>
                      <a:pt x="72" y="1133"/>
                      <a:pt x="71" y="1156"/>
                      <a:pt x="75" y="1180"/>
                    </a:cubicBezTo>
                    <a:cubicBezTo>
                      <a:pt x="79" y="1205"/>
                      <a:pt x="79" y="1231"/>
                      <a:pt x="80" y="1257"/>
                    </a:cubicBezTo>
                    <a:cubicBezTo>
                      <a:pt x="81" y="1285"/>
                      <a:pt x="81" y="1314"/>
                      <a:pt x="87" y="1342"/>
                    </a:cubicBezTo>
                    <a:cubicBezTo>
                      <a:pt x="90" y="1360"/>
                      <a:pt x="95" y="1379"/>
                      <a:pt x="100" y="1399"/>
                    </a:cubicBezTo>
                    <a:cubicBezTo>
                      <a:pt x="112" y="1450"/>
                      <a:pt x="125" y="1503"/>
                      <a:pt x="118" y="1551"/>
                    </a:cubicBezTo>
                    <a:cubicBezTo>
                      <a:pt x="118" y="1555"/>
                      <a:pt x="118" y="1559"/>
                      <a:pt x="118" y="1564"/>
                    </a:cubicBezTo>
                    <a:cubicBezTo>
                      <a:pt x="118" y="1570"/>
                      <a:pt x="118" y="1577"/>
                      <a:pt x="117" y="1582"/>
                    </a:cubicBezTo>
                    <a:cubicBezTo>
                      <a:pt x="117" y="1582"/>
                      <a:pt x="116" y="1582"/>
                      <a:pt x="116" y="1583"/>
                    </a:cubicBezTo>
                    <a:cubicBezTo>
                      <a:pt x="116" y="1583"/>
                      <a:pt x="116" y="1584"/>
                      <a:pt x="116" y="1584"/>
                    </a:cubicBezTo>
                    <a:cubicBezTo>
                      <a:pt x="116" y="1584"/>
                      <a:pt x="116" y="1585"/>
                      <a:pt x="116" y="1585"/>
                    </a:cubicBezTo>
                    <a:cubicBezTo>
                      <a:pt x="114" y="1591"/>
                      <a:pt x="107" y="1597"/>
                      <a:pt x="101" y="1603"/>
                    </a:cubicBezTo>
                    <a:cubicBezTo>
                      <a:pt x="97" y="1607"/>
                      <a:pt x="93" y="1611"/>
                      <a:pt x="91" y="1614"/>
                    </a:cubicBezTo>
                    <a:cubicBezTo>
                      <a:pt x="80" y="1627"/>
                      <a:pt x="60" y="1647"/>
                      <a:pt x="46" y="1650"/>
                    </a:cubicBezTo>
                    <a:cubicBezTo>
                      <a:pt x="45" y="1650"/>
                      <a:pt x="44" y="1651"/>
                      <a:pt x="44" y="1652"/>
                    </a:cubicBezTo>
                    <a:cubicBezTo>
                      <a:pt x="45" y="1653"/>
                      <a:pt x="45" y="1653"/>
                      <a:pt x="46" y="1653"/>
                    </a:cubicBezTo>
                    <a:cubicBezTo>
                      <a:pt x="58" y="1651"/>
                      <a:pt x="75" y="1637"/>
                      <a:pt x="86" y="1624"/>
                    </a:cubicBezTo>
                    <a:cubicBezTo>
                      <a:pt x="86" y="1624"/>
                      <a:pt x="86" y="1624"/>
                      <a:pt x="86" y="1624"/>
                    </a:cubicBezTo>
                    <a:cubicBezTo>
                      <a:pt x="86" y="1628"/>
                      <a:pt x="86" y="1628"/>
                      <a:pt x="86" y="1628"/>
                    </a:cubicBezTo>
                    <a:cubicBezTo>
                      <a:pt x="86" y="1631"/>
                      <a:pt x="85" y="1633"/>
                      <a:pt x="84" y="1636"/>
                    </a:cubicBezTo>
                    <a:cubicBezTo>
                      <a:pt x="82" y="1642"/>
                      <a:pt x="82" y="1642"/>
                      <a:pt x="82" y="1642"/>
                    </a:cubicBezTo>
                    <a:cubicBezTo>
                      <a:pt x="81" y="1646"/>
                      <a:pt x="80" y="1649"/>
                      <a:pt x="78" y="1652"/>
                    </a:cubicBezTo>
                    <a:cubicBezTo>
                      <a:pt x="76" y="1655"/>
                      <a:pt x="73" y="1658"/>
                      <a:pt x="70" y="1660"/>
                    </a:cubicBezTo>
                    <a:cubicBezTo>
                      <a:pt x="67" y="1662"/>
                      <a:pt x="64" y="1665"/>
                      <a:pt x="62" y="1667"/>
                    </a:cubicBezTo>
                    <a:cubicBezTo>
                      <a:pt x="61" y="1668"/>
                      <a:pt x="61" y="1669"/>
                      <a:pt x="62" y="1669"/>
                    </a:cubicBezTo>
                    <a:cubicBezTo>
                      <a:pt x="63" y="1670"/>
                      <a:pt x="64" y="1670"/>
                      <a:pt x="64" y="1669"/>
                    </a:cubicBezTo>
                    <a:cubicBezTo>
                      <a:pt x="66" y="1667"/>
                      <a:pt x="69" y="1664"/>
                      <a:pt x="72" y="1662"/>
                    </a:cubicBezTo>
                    <a:cubicBezTo>
                      <a:pt x="75" y="1660"/>
                      <a:pt x="78" y="1657"/>
                      <a:pt x="81" y="1654"/>
                    </a:cubicBezTo>
                    <a:cubicBezTo>
                      <a:pt x="83" y="1650"/>
                      <a:pt x="84" y="1647"/>
                      <a:pt x="85" y="1643"/>
                    </a:cubicBezTo>
                    <a:cubicBezTo>
                      <a:pt x="87" y="1637"/>
                      <a:pt x="87" y="1637"/>
                      <a:pt x="87" y="1637"/>
                    </a:cubicBezTo>
                    <a:cubicBezTo>
                      <a:pt x="88" y="1634"/>
                      <a:pt x="89" y="1631"/>
                      <a:pt x="89" y="1628"/>
                    </a:cubicBezTo>
                    <a:cubicBezTo>
                      <a:pt x="89" y="1625"/>
                      <a:pt x="89" y="1625"/>
                      <a:pt x="89" y="1625"/>
                    </a:cubicBezTo>
                    <a:cubicBezTo>
                      <a:pt x="90" y="1622"/>
                      <a:pt x="90" y="1620"/>
                      <a:pt x="92" y="1619"/>
                    </a:cubicBezTo>
                    <a:cubicBezTo>
                      <a:pt x="92" y="1619"/>
                      <a:pt x="92" y="1618"/>
                      <a:pt x="92" y="1617"/>
                    </a:cubicBezTo>
                    <a:cubicBezTo>
                      <a:pt x="92" y="1617"/>
                      <a:pt x="93" y="1616"/>
                      <a:pt x="93" y="1616"/>
                    </a:cubicBezTo>
                    <a:cubicBezTo>
                      <a:pt x="96" y="1613"/>
                      <a:pt x="99" y="1609"/>
                      <a:pt x="103" y="1605"/>
                    </a:cubicBezTo>
                    <a:cubicBezTo>
                      <a:pt x="108" y="1601"/>
                      <a:pt x="112" y="1596"/>
                      <a:pt x="116" y="1592"/>
                    </a:cubicBezTo>
                    <a:cubicBezTo>
                      <a:pt x="115" y="1595"/>
                      <a:pt x="114" y="1599"/>
                      <a:pt x="113" y="1603"/>
                    </a:cubicBezTo>
                    <a:cubicBezTo>
                      <a:pt x="112" y="1607"/>
                      <a:pt x="112" y="1607"/>
                      <a:pt x="112" y="1607"/>
                    </a:cubicBezTo>
                    <a:cubicBezTo>
                      <a:pt x="111" y="1616"/>
                      <a:pt x="111" y="1616"/>
                      <a:pt x="111" y="1616"/>
                    </a:cubicBezTo>
                    <a:cubicBezTo>
                      <a:pt x="110" y="1625"/>
                      <a:pt x="110" y="1625"/>
                      <a:pt x="110" y="1625"/>
                    </a:cubicBezTo>
                    <a:cubicBezTo>
                      <a:pt x="108" y="1630"/>
                      <a:pt x="106" y="1634"/>
                      <a:pt x="104" y="1638"/>
                    </a:cubicBezTo>
                    <a:cubicBezTo>
                      <a:pt x="102" y="1641"/>
                      <a:pt x="102" y="1641"/>
                      <a:pt x="102" y="1641"/>
                    </a:cubicBezTo>
                    <a:cubicBezTo>
                      <a:pt x="99" y="1645"/>
                      <a:pt x="98" y="1650"/>
                      <a:pt x="97" y="1655"/>
                    </a:cubicBezTo>
                    <a:cubicBezTo>
                      <a:pt x="97" y="1658"/>
                      <a:pt x="96" y="1661"/>
                      <a:pt x="95" y="1664"/>
                    </a:cubicBezTo>
                    <a:cubicBezTo>
                      <a:pt x="93" y="1668"/>
                      <a:pt x="88" y="1681"/>
                      <a:pt x="81" y="1681"/>
                    </a:cubicBezTo>
                    <a:cubicBezTo>
                      <a:pt x="80" y="1681"/>
                      <a:pt x="80" y="1682"/>
                      <a:pt x="80" y="1682"/>
                    </a:cubicBezTo>
                    <a:cubicBezTo>
                      <a:pt x="80" y="1683"/>
                      <a:pt x="80" y="1684"/>
                      <a:pt x="81" y="1684"/>
                    </a:cubicBezTo>
                    <a:cubicBezTo>
                      <a:pt x="90" y="1684"/>
                      <a:pt x="95" y="1670"/>
                      <a:pt x="97" y="1665"/>
                    </a:cubicBezTo>
                    <a:cubicBezTo>
                      <a:pt x="99" y="1662"/>
                      <a:pt x="99" y="1658"/>
                      <a:pt x="100" y="1655"/>
                    </a:cubicBezTo>
                    <a:cubicBezTo>
                      <a:pt x="101" y="1651"/>
                      <a:pt x="102" y="1646"/>
                      <a:pt x="104" y="1642"/>
                    </a:cubicBezTo>
                    <a:cubicBezTo>
                      <a:pt x="106" y="1639"/>
                      <a:pt x="106" y="1639"/>
                      <a:pt x="106" y="1639"/>
                    </a:cubicBezTo>
                    <a:cubicBezTo>
                      <a:pt x="109" y="1635"/>
                      <a:pt x="111" y="1631"/>
                      <a:pt x="112" y="1626"/>
                    </a:cubicBezTo>
                    <a:cubicBezTo>
                      <a:pt x="114" y="1616"/>
                      <a:pt x="114" y="1616"/>
                      <a:pt x="114" y="1616"/>
                    </a:cubicBezTo>
                    <a:cubicBezTo>
                      <a:pt x="115" y="1608"/>
                      <a:pt x="115" y="1608"/>
                      <a:pt x="115" y="1608"/>
                    </a:cubicBezTo>
                    <a:cubicBezTo>
                      <a:pt x="116" y="1603"/>
                      <a:pt x="116" y="1603"/>
                      <a:pt x="116" y="1603"/>
                    </a:cubicBezTo>
                    <a:cubicBezTo>
                      <a:pt x="118" y="1597"/>
                      <a:pt x="119" y="1591"/>
                      <a:pt x="119" y="1585"/>
                    </a:cubicBezTo>
                    <a:cubicBezTo>
                      <a:pt x="121" y="1579"/>
                      <a:pt x="121" y="1572"/>
                      <a:pt x="121" y="1564"/>
                    </a:cubicBezTo>
                    <a:cubicBezTo>
                      <a:pt x="121" y="1559"/>
                      <a:pt x="121" y="1555"/>
                      <a:pt x="121" y="1552"/>
                    </a:cubicBezTo>
                    <a:cubicBezTo>
                      <a:pt x="128" y="1503"/>
                      <a:pt x="115" y="1450"/>
                      <a:pt x="102" y="1399"/>
                    </a:cubicBezTo>
                    <a:cubicBezTo>
                      <a:pt x="98" y="1379"/>
                      <a:pt x="93" y="1360"/>
                      <a:pt x="89" y="1341"/>
                    </a:cubicBezTo>
                    <a:cubicBezTo>
                      <a:pt x="84" y="1313"/>
                      <a:pt x="84" y="1285"/>
                      <a:pt x="83" y="1257"/>
                    </a:cubicBezTo>
                    <a:cubicBezTo>
                      <a:pt x="82" y="1231"/>
                      <a:pt x="82" y="1205"/>
                      <a:pt x="77" y="1179"/>
                    </a:cubicBezTo>
                    <a:cubicBezTo>
                      <a:pt x="74" y="1156"/>
                      <a:pt x="75" y="1133"/>
                      <a:pt x="75" y="1111"/>
                    </a:cubicBezTo>
                    <a:cubicBezTo>
                      <a:pt x="75" y="1106"/>
                      <a:pt x="76" y="1100"/>
                      <a:pt x="76" y="1095"/>
                    </a:cubicBezTo>
                    <a:cubicBezTo>
                      <a:pt x="81" y="1132"/>
                      <a:pt x="88" y="1168"/>
                      <a:pt x="96" y="1203"/>
                    </a:cubicBezTo>
                    <a:cubicBezTo>
                      <a:pt x="103" y="1237"/>
                      <a:pt x="111" y="1274"/>
                      <a:pt x="116" y="1310"/>
                    </a:cubicBezTo>
                    <a:cubicBezTo>
                      <a:pt x="118" y="1324"/>
                      <a:pt x="118" y="1324"/>
                      <a:pt x="118" y="1324"/>
                    </a:cubicBezTo>
                    <a:cubicBezTo>
                      <a:pt x="121" y="1351"/>
                      <a:pt x="125" y="1377"/>
                      <a:pt x="133" y="1404"/>
                    </a:cubicBezTo>
                    <a:cubicBezTo>
                      <a:pt x="139" y="1426"/>
                      <a:pt x="146" y="1449"/>
                      <a:pt x="149" y="1472"/>
                    </a:cubicBezTo>
                    <a:cubicBezTo>
                      <a:pt x="151" y="1493"/>
                      <a:pt x="149" y="1513"/>
                      <a:pt x="147" y="1533"/>
                    </a:cubicBezTo>
                    <a:cubicBezTo>
                      <a:pt x="146" y="1546"/>
                      <a:pt x="144" y="1559"/>
                      <a:pt x="144" y="1573"/>
                    </a:cubicBezTo>
                    <a:cubicBezTo>
                      <a:pt x="144" y="1576"/>
                      <a:pt x="146" y="1584"/>
                      <a:pt x="147" y="1593"/>
                    </a:cubicBezTo>
                    <a:cubicBezTo>
                      <a:pt x="147" y="1593"/>
                      <a:pt x="147" y="1593"/>
                      <a:pt x="147" y="1594"/>
                    </a:cubicBezTo>
                    <a:cubicBezTo>
                      <a:pt x="147" y="1599"/>
                      <a:pt x="145" y="1605"/>
                      <a:pt x="144" y="1611"/>
                    </a:cubicBezTo>
                    <a:cubicBezTo>
                      <a:pt x="143" y="1614"/>
                      <a:pt x="143" y="1614"/>
                      <a:pt x="143" y="1614"/>
                    </a:cubicBezTo>
                    <a:cubicBezTo>
                      <a:pt x="141" y="1622"/>
                      <a:pt x="136" y="1628"/>
                      <a:pt x="130" y="1634"/>
                    </a:cubicBezTo>
                    <a:cubicBezTo>
                      <a:pt x="126" y="1640"/>
                      <a:pt x="126" y="1640"/>
                      <a:pt x="126" y="1640"/>
                    </a:cubicBezTo>
                    <a:cubicBezTo>
                      <a:pt x="121" y="1646"/>
                      <a:pt x="119" y="1651"/>
                      <a:pt x="117" y="1658"/>
                    </a:cubicBezTo>
                    <a:cubicBezTo>
                      <a:pt x="116" y="1663"/>
                      <a:pt x="116" y="1663"/>
                      <a:pt x="116" y="1663"/>
                    </a:cubicBezTo>
                    <a:cubicBezTo>
                      <a:pt x="114" y="1669"/>
                      <a:pt x="110" y="1677"/>
                      <a:pt x="103" y="1678"/>
                    </a:cubicBezTo>
                    <a:cubicBezTo>
                      <a:pt x="102" y="1678"/>
                      <a:pt x="102" y="1679"/>
                      <a:pt x="102" y="1680"/>
                    </a:cubicBezTo>
                    <a:cubicBezTo>
                      <a:pt x="102" y="1681"/>
                      <a:pt x="103" y="1681"/>
                      <a:pt x="104" y="1681"/>
                    </a:cubicBezTo>
                    <a:cubicBezTo>
                      <a:pt x="110" y="1680"/>
                      <a:pt x="115" y="1674"/>
                      <a:pt x="119" y="1664"/>
                    </a:cubicBezTo>
                    <a:cubicBezTo>
                      <a:pt x="120" y="1658"/>
                      <a:pt x="120" y="1658"/>
                      <a:pt x="120" y="1658"/>
                    </a:cubicBezTo>
                    <a:cubicBezTo>
                      <a:pt x="122" y="1652"/>
                      <a:pt x="124" y="1647"/>
                      <a:pt x="128" y="1642"/>
                    </a:cubicBezTo>
                    <a:cubicBezTo>
                      <a:pt x="132" y="1636"/>
                      <a:pt x="132" y="1636"/>
                      <a:pt x="132" y="1636"/>
                    </a:cubicBezTo>
                    <a:cubicBezTo>
                      <a:pt x="138" y="1630"/>
                      <a:pt x="143" y="1623"/>
                      <a:pt x="146" y="1615"/>
                    </a:cubicBezTo>
                    <a:cubicBezTo>
                      <a:pt x="147" y="1612"/>
                      <a:pt x="147" y="1612"/>
                      <a:pt x="147" y="1612"/>
                    </a:cubicBezTo>
                    <a:cubicBezTo>
                      <a:pt x="147" y="1609"/>
                      <a:pt x="148" y="1607"/>
                      <a:pt x="149" y="1604"/>
                    </a:cubicBezTo>
                    <a:cubicBezTo>
                      <a:pt x="152" y="1628"/>
                      <a:pt x="155" y="1658"/>
                      <a:pt x="149" y="1664"/>
                    </a:cubicBezTo>
                    <a:cubicBezTo>
                      <a:pt x="149" y="1664"/>
                      <a:pt x="149" y="1664"/>
                      <a:pt x="149" y="1664"/>
                    </a:cubicBezTo>
                    <a:cubicBezTo>
                      <a:pt x="147" y="1666"/>
                      <a:pt x="145" y="1668"/>
                      <a:pt x="143" y="1670"/>
                    </a:cubicBezTo>
                    <a:cubicBezTo>
                      <a:pt x="135" y="1678"/>
                      <a:pt x="133" y="1689"/>
                      <a:pt x="133" y="1689"/>
                    </a:cubicBezTo>
                    <a:cubicBezTo>
                      <a:pt x="133" y="1690"/>
                      <a:pt x="134" y="1691"/>
                      <a:pt x="135" y="1691"/>
                    </a:cubicBezTo>
                    <a:cubicBezTo>
                      <a:pt x="136" y="1691"/>
                      <a:pt x="136" y="1690"/>
                      <a:pt x="136" y="1690"/>
                    </a:cubicBezTo>
                    <a:cubicBezTo>
                      <a:pt x="136" y="1689"/>
                      <a:pt x="138" y="1679"/>
                      <a:pt x="145" y="1673"/>
                    </a:cubicBezTo>
                    <a:cubicBezTo>
                      <a:pt x="170" y="1650"/>
                      <a:pt x="180" y="1607"/>
                      <a:pt x="185" y="1576"/>
                    </a:cubicBezTo>
                    <a:cubicBezTo>
                      <a:pt x="192" y="1594"/>
                      <a:pt x="195" y="1609"/>
                      <a:pt x="193" y="1616"/>
                    </a:cubicBezTo>
                    <a:cubicBezTo>
                      <a:pt x="193" y="1617"/>
                      <a:pt x="193" y="1618"/>
                      <a:pt x="194" y="1618"/>
                    </a:cubicBezTo>
                    <a:cubicBezTo>
                      <a:pt x="195" y="1618"/>
                      <a:pt x="196" y="1618"/>
                      <a:pt x="196" y="1617"/>
                    </a:cubicBezTo>
                    <a:cubicBezTo>
                      <a:pt x="200" y="1605"/>
                      <a:pt x="191" y="1583"/>
                      <a:pt x="185" y="1570"/>
                    </a:cubicBezTo>
                    <a:cubicBezTo>
                      <a:pt x="186" y="1561"/>
                      <a:pt x="187" y="1553"/>
                      <a:pt x="188" y="1548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5"/>
                      <a:pt x="188" y="1545"/>
                      <a:pt x="188" y="1545"/>
                    </a:cubicBezTo>
                    <a:cubicBezTo>
                      <a:pt x="188" y="1542"/>
                      <a:pt x="184" y="1494"/>
                      <a:pt x="178" y="1468"/>
                    </a:cubicBezTo>
                    <a:cubicBezTo>
                      <a:pt x="174" y="1441"/>
                      <a:pt x="171" y="1414"/>
                      <a:pt x="172" y="1396"/>
                    </a:cubicBezTo>
                    <a:cubicBezTo>
                      <a:pt x="173" y="1380"/>
                      <a:pt x="176" y="1355"/>
                      <a:pt x="180" y="1328"/>
                    </a:cubicBezTo>
                    <a:cubicBezTo>
                      <a:pt x="184" y="1296"/>
                      <a:pt x="188" y="1263"/>
                      <a:pt x="189" y="1239"/>
                    </a:cubicBezTo>
                    <a:cubicBezTo>
                      <a:pt x="189" y="1238"/>
                      <a:pt x="188" y="1237"/>
                      <a:pt x="187" y="1237"/>
                    </a:cubicBezTo>
                    <a:cubicBezTo>
                      <a:pt x="187" y="1237"/>
                      <a:pt x="187" y="1237"/>
                      <a:pt x="187" y="1237"/>
                    </a:cubicBezTo>
                    <a:cubicBezTo>
                      <a:pt x="188" y="1237"/>
                      <a:pt x="189" y="1238"/>
                      <a:pt x="189" y="1239"/>
                    </a:cubicBezTo>
                    <a:cubicBezTo>
                      <a:pt x="189" y="1223"/>
                      <a:pt x="189" y="1223"/>
                      <a:pt x="189" y="1223"/>
                    </a:cubicBezTo>
                    <a:cubicBezTo>
                      <a:pt x="190" y="1209"/>
                      <a:pt x="190" y="1209"/>
                      <a:pt x="190" y="1209"/>
                    </a:cubicBezTo>
                    <a:cubicBezTo>
                      <a:pt x="191" y="1184"/>
                      <a:pt x="191" y="1182"/>
                      <a:pt x="183" y="1141"/>
                    </a:cubicBezTo>
                    <a:cubicBezTo>
                      <a:pt x="177" y="1115"/>
                      <a:pt x="177" y="1115"/>
                      <a:pt x="177" y="1115"/>
                    </a:cubicBezTo>
                    <a:cubicBezTo>
                      <a:pt x="167" y="1077"/>
                      <a:pt x="158" y="1039"/>
                      <a:pt x="172" y="980"/>
                    </a:cubicBezTo>
                    <a:cubicBezTo>
                      <a:pt x="181" y="942"/>
                      <a:pt x="178" y="905"/>
                      <a:pt x="172" y="873"/>
                    </a:cubicBezTo>
                    <a:cubicBezTo>
                      <a:pt x="169" y="861"/>
                      <a:pt x="164" y="839"/>
                      <a:pt x="164" y="838"/>
                    </a:cubicBezTo>
                    <a:cubicBezTo>
                      <a:pt x="157" y="817"/>
                      <a:pt x="157" y="817"/>
                      <a:pt x="157" y="817"/>
                    </a:cubicBezTo>
                    <a:cubicBezTo>
                      <a:pt x="152" y="798"/>
                      <a:pt x="152" y="798"/>
                      <a:pt x="152" y="798"/>
                    </a:cubicBezTo>
                    <a:cubicBezTo>
                      <a:pt x="147" y="782"/>
                      <a:pt x="147" y="759"/>
                      <a:pt x="146" y="734"/>
                    </a:cubicBezTo>
                    <a:cubicBezTo>
                      <a:pt x="146" y="696"/>
                      <a:pt x="145" y="657"/>
                      <a:pt x="130" y="636"/>
                    </a:cubicBezTo>
                    <a:cubicBezTo>
                      <a:pt x="113" y="612"/>
                      <a:pt x="107" y="559"/>
                      <a:pt x="103" y="527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02" y="513"/>
                      <a:pt x="100" y="489"/>
                      <a:pt x="98" y="478"/>
                    </a:cubicBezTo>
                    <a:cubicBezTo>
                      <a:pt x="95" y="468"/>
                      <a:pt x="93" y="45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5" y="442"/>
                      <a:pt x="97" y="439"/>
                      <a:pt x="97" y="433"/>
                    </a:cubicBezTo>
                    <a:cubicBezTo>
                      <a:pt x="107" y="405"/>
                      <a:pt x="126" y="383"/>
                      <a:pt x="146" y="360"/>
                    </a:cubicBezTo>
                    <a:cubicBezTo>
                      <a:pt x="147" y="359"/>
                      <a:pt x="148" y="361"/>
                      <a:pt x="148" y="365"/>
                    </a:cubicBezTo>
                    <a:cubicBezTo>
                      <a:pt x="146" y="389"/>
                      <a:pt x="146" y="426"/>
                      <a:pt x="148" y="437"/>
                    </a:cubicBezTo>
                    <a:cubicBezTo>
                      <a:pt x="149" y="483"/>
                      <a:pt x="155" y="517"/>
                      <a:pt x="161" y="544"/>
                    </a:cubicBezTo>
                    <a:cubicBezTo>
                      <a:pt x="161" y="544"/>
                      <a:pt x="160" y="544"/>
                      <a:pt x="160" y="545"/>
                    </a:cubicBezTo>
                    <a:cubicBezTo>
                      <a:pt x="161" y="553"/>
                      <a:pt x="160" y="566"/>
                      <a:pt x="159" y="579"/>
                    </a:cubicBezTo>
                    <a:cubicBezTo>
                      <a:pt x="157" y="608"/>
                      <a:pt x="155" y="641"/>
                      <a:pt x="166" y="652"/>
                    </a:cubicBezTo>
                    <a:cubicBezTo>
                      <a:pt x="167" y="653"/>
                      <a:pt x="168" y="653"/>
                      <a:pt x="168" y="653"/>
                    </a:cubicBezTo>
                    <a:cubicBezTo>
                      <a:pt x="169" y="652"/>
                      <a:pt x="169" y="651"/>
                      <a:pt x="168" y="650"/>
                    </a:cubicBezTo>
                    <a:cubicBezTo>
                      <a:pt x="158" y="640"/>
                      <a:pt x="161" y="606"/>
                      <a:pt x="162" y="579"/>
                    </a:cubicBezTo>
                    <a:cubicBezTo>
                      <a:pt x="163" y="570"/>
                      <a:pt x="164" y="561"/>
                      <a:pt x="164" y="554"/>
                    </a:cubicBezTo>
                    <a:cubicBezTo>
                      <a:pt x="168" y="572"/>
                      <a:pt x="173" y="586"/>
                      <a:pt x="177" y="599"/>
                    </a:cubicBezTo>
                    <a:cubicBezTo>
                      <a:pt x="180" y="606"/>
                      <a:pt x="180" y="606"/>
                      <a:pt x="180" y="606"/>
                    </a:cubicBezTo>
                    <a:cubicBezTo>
                      <a:pt x="187" y="627"/>
                      <a:pt x="187" y="672"/>
                      <a:pt x="187" y="702"/>
                    </a:cubicBezTo>
                    <a:cubicBezTo>
                      <a:pt x="187" y="722"/>
                      <a:pt x="187" y="732"/>
                      <a:pt x="188" y="734"/>
                    </a:cubicBezTo>
                    <a:cubicBezTo>
                      <a:pt x="188" y="735"/>
                      <a:pt x="189" y="735"/>
                      <a:pt x="190" y="735"/>
                    </a:cubicBezTo>
                    <a:cubicBezTo>
                      <a:pt x="191" y="734"/>
                      <a:pt x="191" y="734"/>
                      <a:pt x="191" y="733"/>
                    </a:cubicBezTo>
                    <a:cubicBezTo>
                      <a:pt x="190" y="731"/>
                      <a:pt x="190" y="717"/>
                      <a:pt x="190" y="702"/>
                    </a:cubicBezTo>
                    <a:cubicBezTo>
                      <a:pt x="190" y="672"/>
                      <a:pt x="190" y="626"/>
                      <a:pt x="183" y="605"/>
                    </a:cubicBezTo>
                    <a:cubicBezTo>
                      <a:pt x="180" y="598"/>
                      <a:pt x="180" y="598"/>
                      <a:pt x="180" y="598"/>
                    </a:cubicBezTo>
                    <a:cubicBezTo>
                      <a:pt x="170" y="568"/>
                      <a:pt x="156" y="527"/>
                      <a:pt x="152" y="456"/>
                    </a:cubicBezTo>
                    <a:cubicBezTo>
                      <a:pt x="158" y="480"/>
                      <a:pt x="169" y="505"/>
                      <a:pt x="183" y="514"/>
                    </a:cubicBezTo>
                    <a:cubicBezTo>
                      <a:pt x="184" y="515"/>
                      <a:pt x="185" y="514"/>
                      <a:pt x="185" y="514"/>
                    </a:cubicBezTo>
                    <a:cubicBezTo>
                      <a:pt x="186" y="513"/>
                      <a:pt x="185" y="512"/>
                      <a:pt x="185" y="512"/>
                    </a:cubicBezTo>
                    <a:cubicBezTo>
                      <a:pt x="168" y="500"/>
                      <a:pt x="156" y="466"/>
                      <a:pt x="151" y="438"/>
                    </a:cubicBezTo>
                    <a:cubicBezTo>
                      <a:pt x="150" y="416"/>
                      <a:pt x="150" y="392"/>
                      <a:pt x="151" y="365"/>
                    </a:cubicBezTo>
                    <a:cubicBezTo>
                      <a:pt x="151" y="360"/>
                      <a:pt x="153" y="358"/>
                      <a:pt x="153" y="351"/>
                    </a:cubicBezTo>
                    <a:cubicBezTo>
                      <a:pt x="161" y="343"/>
                      <a:pt x="167" y="334"/>
                      <a:pt x="174" y="326"/>
                    </a:cubicBezTo>
                    <a:cubicBezTo>
                      <a:pt x="174" y="326"/>
                      <a:pt x="180" y="319"/>
                      <a:pt x="185" y="315"/>
                    </a:cubicBezTo>
                    <a:cubicBezTo>
                      <a:pt x="196" y="306"/>
                      <a:pt x="214" y="293"/>
                      <a:pt x="219" y="289"/>
                    </a:cubicBezTo>
                    <a:cubicBezTo>
                      <a:pt x="228" y="281"/>
                      <a:pt x="228" y="281"/>
                      <a:pt x="228" y="281"/>
                    </a:cubicBezTo>
                    <a:cubicBezTo>
                      <a:pt x="229" y="281"/>
                      <a:pt x="229" y="280"/>
                      <a:pt x="229" y="279"/>
                    </a:cubicBezTo>
                    <a:cubicBezTo>
                      <a:pt x="228" y="279"/>
                      <a:pt x="227" y="278"/>
                      <a:pt x="226" y="279"/>
                    </a:cubicBezTo>
                    <a:cubicBezTo>
                      <a:pt x="217" y="285"/>
                      <a:pt x="217" y="285"/>
                      <a:pt x="217" y="285"/>
                    </a:cubicBezTo>
                    <a:cubicBezTo>
                      <a:pt x="207" y="291"/>
                      <a:pt x="191" y="300"/>
                      <a:pt x="181" y="310"/>
                    </a:cubicBezTo>
                    <a:cubicBezTo>
                      <a:pt x="182" y="309"/>
                      <a:pt x="182" y="308"/>
                      <a:pt x="183" y="307"/>
                    </a:cubicBezTo>
                    <a:cubicBezTo>
                      <a:pt x="185" y="300"/>
                      <a:pt x="185" y="300"/>
                      <a:pt x="185" y="300"/>
                    </a:cubicBezTo>
                    <a:cubicBezTo>
                      <a:pt x="188" y="294"/>
                      <a:pt x="191" y="289"/>
                      <a:pt x="195" y="284"/>
                    </a:cubicBezTo>
                    <a:cubicBezTo>
                      <a:pt x="199" y="278"/>
                      <a:pt x="203" y="273"/>
                      <a:pt x="206" y="264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15" y="255"/>
                      <a:pt x="224" y="244"/>
                      <a:pt x="229" y="234"/>
                    </a:cubicBezTo>
                    <a:cubicBezTo>
                      <a:pt x="230" y="233"/>
                      <a:pt x="229" y="232"/>
                      <a:pt x="229" y="232"/>
                    </a:cubicBezTo>
                    <a:close/>
                    <a:moveTo>
                      <a:pt x="160" y="84"/>
                    </a:moveTo>
                    <a:cubicBezTo>
                      <a:pt x="164" y="83"/>
                      <a:pt x="168" y="81"/>
                      <a:pt x="172" y="79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59" y="95"/>
                      <a:pt x="155" y="101"/>
                      <a:pt x="149" y="107"/>
                    </a:cubicBezTo>
                    <a:cubicBezTo>
                      <a:pt x="149" y="106"/>
                      <a:pt x="149" y="105"/>
                      <a:pt x="150" y="105"/>
                    </a:cubicBezTo>
                    <a:cubicBezTo>
                      <a:pt x="150" y="100"/>
                      <a:pt x="150" y="95"/>
                      <a:pt x="149" y="90"/>
                    </a:cubicBezTo>
                    <a:cubicBezTo>
                      <a:pt x="151" y="88"/>
                      <a:pt x="156" y="86"/>
                      <a:pt x="160" y="84"/>
                    </a:cubicBezTo>
                    <a:close/>
                    <a:moveTo>
                      <a:pt x="180" y="1503"/>
                    </a:moveTo>
                    <a:cubicBezTo>
                      <a:pt x="181" y="1513"/>
                      <a:pt x="183" y="1530"/>
                      <a:pt x="184" y="1531"/>
                    </a:cubicBezTo>
                    <a:cubicBezTo>
                      <a:pt x="184" y="1537"/>
                      <a:pt x="185" y="1542"/>
                      <a:pt x="185" y="1545"/>
                    </a:cubicBezTo>
                    <a:cubicBezTo>
                      <a:pt x="185" y="1548"/>
                      <a:pt x="185" y="1548"/>
                      <a:pt x="185" y="1548"/>
                    </a:cubicBezTo>
                    <a:cubicBezTo>
                      <a:pt x="184" y="1553"/>
                      <a:pt x="183" y="1560"/>
                      <a:pt x="182" y="1569"/>
                    </a:cubicBezTo>
                    <a:cubicBezTo>
                      <a:pt x="182" y="1569"/>
                      <a:pt x="182" y="1570"/>
                      <a:pt x="182" y="1570"/>
                    </a:cubicBezTo>
                    <a:cubicBezTo>
                      <a:pt x="179" y="1596"/>
                      <a:pt x="172" y="1632"/>
                      <a:pt x="155" y="1656"/>
                    </a:cubicBezTo>
                    <a:cubicBezTo>
                      <a:pt x="157" y="1643"/>
                      <a:pt x="154" y="1619"/>
                      <a:pt x="150" y="1593"/>
                    </a:cubicBezTo>
                    <a:cubicBezTo>
                      <a:pt x="149" y="1584"/>
                      <a:pt x="147" y="1576"/>
                      <a:pt x="147" y="1573"/>
                    </a:cubicBezTo>
                    <a:cubicBezTo>
                      <a:pt x="147" y="1560"/>
                      <a:pt x="149" y="1546"/>
                      <a:pt x="150" y="1533"/>
                    </a:cubicBezTo>
                    <a:cubicBezTo>
                      <a:pt x="152" y="1514"/>
                      <a:pt x="154" y="1493"/>
                      <a:pt x="151" y="1472"/>
                    </a:cubicBezTo>
                    <a:cubicBezTo>
                      <a:pt x="148" y="1449"/>
                      <a:pt x="142" y="1425"/>
                      <a:pt x="135" y="1403"/>
                    </a:cubicBezTo>
                    <a:cubicBezTo>
                      <a:pt x="127" y="1376"/>
                      <a:pt x="124" y="1351"/>
                      <a:pt x="121" y="1324"/>
                    </a:cubicBezTo>
                    <a:cubicBezTo>
                      <a:pt x="119" y="1310"/>
                      <a:pt x="119" y="1310"/>
                      <a:pt x="119" y="1310"/>
                    </a:cubicBezTo>
                    <a:cubicBezTo>
                      <a:pt x="114" y="1273"/>
                      <a:pt x="106" y="1237"/>
                      <a:pt x="99" y="1202"/>
                    </a:cubicBezTo>
                    <a:cubicBezTo>
                      <a:pt x="89" y="1157"/>
                      <a:pt x="79" y="1110"/>
                      <a:pt x="75" y="1062"/>
                    </a:cubicBezTo>
                    <a:cubicBezTo>
                      <a:pt x="75" y="1061"/>
                      <a:pt x="75" y="1060"/>
                      <a:pt x="75" y="1059"/>
                    </a:cubicBezTo>
                    <a:cubicBezTo>
                      <a:pt x="73" y="1026"/>
                      <a:pt x="73" y="1026"/>
                      <a:pt x="73" y="1026"/>
                    </a:cubicBezTo>
                    <a:cubicBezTo>
                      <a:pt x="72" y="996"/>
                      <a:pt x="70" y="962"/>
                      <a:pt x="63" y="923"/>
                    </a:cubicBezTo>
                    <a:cubicBezTo>
                      <a:pt x="63" y="913"/>
                      <a:pt x="61" y="906"/>
                      <a:pt x="60" y="897"/>
                    </a:cubicBezTo>
                    <a:cubicBezTo>
                      <a:pt x="58" y="884"/>
                      <a:pt x="57" y="871"/>
                      <a:pt x="57" y="850"/>
                    </a:cubicBezTo>
                    <a:cubicBezTo>
                      <a:pt x="57" y="848"/>
                      <a:pt x="57" y="847"/>
                      <a:pt x="56" y="845"/>
                    </a:cubicBezTo>
                    <a:cubicBezTo>
                      <a:pt x="57" y="845"/>
                      <a:pt x="57" y="845"/>
                      <a:pt x="56" y="844"/>
                    </a:cubicBezTo>
                    <a:cubicBezTo>
                      <a:pt x="56" y="833"/>
                      <a:pt x="55" y="824"/>
                      <a:pt x="54" y="813"/>
                    </a:cubicBezTo>
                    <a:cubicBezTo>
                      <a:pt x="52" y="794"/>
                      <a:pt x="51" y="770"/>
                      <a:pt x="52" y="730"/>
                    </a:cubicBezTo>
                    <a:cubicBezTo>
                      <a:pt x="53" y="672"/>
                      <a:pt x="66" y="608"/>
                      <a:pt x="75" y="561"/>
                    </a:cubicBezTo>
                    <a:cubicBezTo>
                      <a:pt x="77" y="551"/>
                      <a:pt x="79" y="542"/>
                      <a:pt x="81" y="533"/>
                    </a:cubicBezTo>
                    <a:cubicBezTo>
                      <a:pt x="80" y="551"/>
                      <a:pt x="79" y="572"/>
                      <a:pt x="80" y="596"/>
                    </a:cubicBezTo>
                    <a:cubicBezTo>
                      <a:pt x="82" y="654"/>
                      <a:pt x="88" y="703"/>
                      <a:pt x="94" y="745"/>
                    </a:cubicBezTo>
                    <a:cubicBezTo>
                      <a:pt x="97" y="774"/>
                      <a:pt x="100" y="799"/>
                      <a:pt x="102" y="822"/>
                    </a:cubicBezTo>
                    <a:cubicBezTo>
                      <a:pt x="101" y="836"/>
                      <a:pt x="110" y="907"/>
                      <a:pt x="117" y="946"/>
                    </a:cubicBezTo>
                    <a:cubicBezTo>
                      <a:pt x="124" y="992"/>
                      <a:pt x="131" y="1038"/>
                      <a:pt x="132" y="1077"/>
                    </a:cubicBezTo>
                    <a:cubicBezTo>
                      <a:pt x="133" y="1144"/>
                      <a:pt x="138" y="1265"/>
                      <a:pt x="149" y="1342"/>
                    </a:cubicBezTo>
                    <a:cubicBezTo>
                      <a:pt x="155" y="1378"/>
                      <a:pt x="163" y="1416"/>
                      <a:pt x="170" y="1449"/>
                    </a:cubicBezTo>
                    <a:cubicBezTo>
                      <a:pt x="174" y="1469"/>
                      <a:pt x="178" y="1488"/>
                      <a:pt x="180" y="1503"/>
                    </a:cubicBezTo>
                    <a:close/>
                    <a:moveTo>
                      <a:pt x="96" y="514"/>
                    </a:moveTo>
                    <a:cubicBezTo>
                      <a:pt x="96" y="515"/>
                      <a:pt x="96" y="515"/>
                      <a:pt x="96" y="515"/>
                    </a:cubicBezTo>
                    <a:cubicBezTo>
                      <a:pt x="97" y="528"/>
                      <a:pt x="97" y="528"/>
                      <a:pt x="97" y="528"/>
                    </a:cubicBezTo>
                    <a:cubicBezTo>
                      <a:pt x="101" y="562"/>
                      <a:pt x="106" y="615"/>
                      <a:pt x="123" y="640"/>
                    </a:cubicBezTo>
                    <a:cubicBezTo>
                      <a:pt x="138" y="660"/>
                      <a:pt x="141" y="697"/>
                      <a:pt x="142" y="734"/>
                    </a:cubicBezTo>
                    <a:cubicBezTo>
                      <a:pt x="142" y="759"/>
                      <a:pt x="143" y="783"/>
                      <a:pt x="147" y="799"/>
                    </a:cubicBezTo>
                    <a:cubicBezTo>
                      <a:pt x="153" y="818"/>
                      <a:pt x="153" y="818"/>
                      <a:pt x="153" y="818"/>
                    </a:cubicBezTo>
                    <a:cubicBezTo>
                      <a:pt x="157" y="830"/>
                      <a:pt x="157" y="830"/>
                      <a:pt x="157" y="830"/>
                    </a:cubicBezTo>
                    <a:cubicBezTo>
                      <a:pt x="157" y="830"/>
                      <a:pt x="157" y="836"/>
                      <a:pt x="157" y="837"/>
                    </a:cubicBezTo>
                    <a:cubicBezTo>
                      <a:pt x="157" y="843"/>
                      <a:pt x="158" y="849"/>
                      <a:pt x="159" y="854"/>
                    </a:cubicBezTo>
                    <a:cubicBezTo>
                      <a:pt x="161" y="864"/>
                      <a:pt x="161" y="864"/>
                      <a:pt x="161" y="864"/>
                    </a:cubicBezTo>
                    <a:cubicBezTo>
                      <a:pt x="163" y="878"/>
                      <a:pt x="161" y="893"/>
                      <a:pt x="156" y="907"/>
                    </a:cubicBezTo>
                    <a:cubicBezTo>
                      <a:pt x="156" y="907"/>
                      <a:pt x="153" y="913"/>
                      <a:pt x="153" y="913"/>
                    </a:cubicBezTo>
                    <a:cubicBezTo>
                      <a:pt x="152" y="917"/>
                      <a:pt x="150" y="922"/>
                      <a:pt x="149" y="927"/>
                    </a:cubicBezTo>
                    <a:cubicBezTo>
                      <a:pt x="149" y="930"/>
                      <a:pt x="149" y="933"/>
                      <a:pt x="149" y="936"/>
                    </a:cubicBezTo>
                    <a:cubicBezTo>
                      <a:pt x="150" y="940"/>
                      <a:pt x="150" y="944"/>
                      <a:pt x="148" y="949"/>
                    </a:cubicBezTo>
                    <a:cubicBezTo>
                      <a:pt x="148" y="950"/>
                      <a:pt x="148" y="950"/>
                      <a:pt x="149" y="951"/>
                    </a:cubicBezTo>
                    <a:cubicBezTo>
                      <a:pt x="149" y="951"/>
                      <a:pt x="150" y="951"/>
                      <a:pt x="151" y="950"/>
                    </a:cubicBezTo>
                    <a:cubicBezTo>
                      <a:pt x="153" y="945"/>
                      <a:pt x="153" y="940"/>
                      <a:pt x="152" y="936"/>
                    </a:cubicBezTo>
                    <a:cubicBezTo>
                      <a:pt x="152" y="933"/>
                      <a:pt x="152" y="930"/>
                      <a:pt x="152" y="927"/>
                    </a:cubicBezTo>
                    <a:cubicBezTo>
                      <a:pt x="153" y="922"/>
                      <a:pt x="154" y="918"/>
                      <a:pt x="156" y="914"/>
                    </a:cubicBezTo>
                    <a:cubicBezTo>
                      <a:pt x="159" y="908"/>
                      <a:pt x="159" y="908"/>
                      <a:pt x="159" y="908"/>
                    </a:cubicBezTo>
                    <a:cubicBezTo>
                      <a:pt x="164" y="894"/>
                      <a:pt x="166" y="879"/>
                      <a:pt x="164" y="864"/>
                    </a:cubicBezTo>
                    <a:cubicBezTo>
                      <a:pt x="162" y="853"/>
                      <a:pt x="162" y="853"/>
                      <a:pt x="162" y="853"/>
                    </a:cubicBezTo>
                    <a:cubicBezTo>
                      <a:pt x="161" y="849"/>
                      <a:pt x="160" y="844"/>
                      <a:pt x="160" y="840"/>
                    </a:cubicBezTo>
                    <a:cubicBezTo>
                      <a:pt x="160" y="840"/>
                      <a:pt x="160" y="840"/>
                      <a:pt x="161" y="841"/>
                    </a:cubicBezTo>
                    <a:cubicBezTo>
                      <a:pt x="171" y="878"/>
                      <a:pt x="182" y="928"/>
                      <a:pt x="169" y="980"/>
                    </a:cubicBezTo>
                    <a:cubicBezTo>
                      <a:pt x="155" y="1038"/>
                      <a:pt x="164" y="1077"/>
                      <a:pt x="173" y="1114"/>
                    </a:cubicBezTo>
                    <a:cubicBezTo>
                      <a:pt x="174" y="1114"/>
                      <a:pt x="174" y="1115"/>
                      <a:pt x="174" y="1115"/>
                    </a:cubicBezTo>
                    <a:cubicBezTo>
                      <a:pt x="173" y="1115"/>
                      <a:pt x="173" y="1116"/>
                      <a:pt x="173" y="1116"/>
                    </a:cubicBezTo>
                    <a:cubicBezTo>
                      <a:pt x="173" y="1122"/>
                      <a:pt x="174" y="1130"/>
                      <a:pt x="175" y="1138"/>
                    </a:cubicBezTo>
                    <a:cubicBezTo>
                      <a:pt x="176" y="1152"/>
                      <a:pt x="178" y="1167"/>
                      <a:pt x="176" y="1175"/>
                    </a:cubicBezTo>
                    <a:cubicBezTo>
                      <a:pt x="172" y="1187"/>
                      <a:pt x="172" y="1187"/>
                      <a:pt x="172" y="1187"/>
                    </a:cubicBezTo>
                    <a:cubicBezTo>
                      <a:pt x="169" y="1196"/>
                      <a:pt x="166" y="1205"/>
                      <a:pt x="166" y="1208"/>
                    </a:cubicBezTo>
                    <a:cubicBezTo>
                      <a:pt x="166" y="1215"/>
                      <a:pt x="164" y="1221"/>
                      <a:pt x="161" y="1227"/>
                    </a:cubicBezTo>
                    <a:cubicBezTo>
                      <a:pt x="159" y="1232"/>
                      <a:pt x="157" y="1238"/>
                      <a:pt x="156" y="1244"/>
                    </a:cubicBezTo>
                    <a:cubicBezTo>
                      <a:pt x="156" y="1248"/>
                      <a:pt x="156" y="1252"/>
                      <a:pt x="156" y="1255"/>
                    </a:cubicBezTo>
                    <a:cubicBezTo>
                      <a:pt x="156" y="1262"/>
                      <a:pt x="157" y="1268"/>
                      <a:pt x="152" y="1277"/>
                    </a:cubicBezTo>
                    <a:cubicBezTo>
                      <a:pt x="152" y="1277"/>
                      <a:pt x="152" y="1278"/>
                      <a:pt x="153" y="1279"/>
                    </a:cubicBezTo>
                    <a:cubicBezTo>
                      <a:pt x="153" y="1279"/>
                      <a:pt x="154" y="1279"/>
                      <a:pt x="155" y="1278"/>
                    </a:cubicBezTo>
                    <a:cubicBezTo>
                      <a:pt x="160" y="1269"/>
                      <a:pt x="159" y="1262"/>
                      <a:pt x="159" y="1255"/>
                    </a:cubicBezTo>
                    <a:cubicBezTo>
                      <a:pt x="159" y="1252"/>
                      <a:pt x="159" y="1248"/>
                      <a:pt x="159" y="1244"/>
                    </a:cubicBezTo>
                    <a:cubicBezTo>
                      <a:pt x="160" y="1239"/>
                      <a:pt x="162" y="1233"/>
                      <a:pt x="164" y="1228"/>
                    </a:cubicBezTo>
                    <a:cubicBezTo>
                      <a:pt x="166" y="1222"/>
                      <a:pt x="169" y="1215"/>
                      <a:pt x="169" y="1208"/>
                    </a:cubicBezTo>
                    <a:cubicBezTo>
                      <a:pt x="169" y="1205"/>
                      <a:pt x="172" y="1196"/>
                      <a:pt x="175" y="1188"/>
                    </a:cubicBezTo>
                    <a:cubicBezTo>
                      <a:pt x="178" y="1176"/>
                      <a:pt x="178" y="1176"/>
                      <a:pt x="178" y="1176"/>
                    </a:cubicBezTo>
                    <a:cubicBezTo>
                      <a:pt x="181" y="1167"/>
                      <a:pt x="179" y="1152"/>
                      <a:pt x="178" y="1138"/>
                    </a:cubicBezTo>
                    <a:cubicBezTo>
                      <a:pt x="177" y="1134"/>
                      <a:pt x="177" y="1131"/>
                      <a:pt x="177" y="1127"/>
                    </a:cubicBezTo>
                    <a:cubicBezTo>
                      <a:pt x="180" y="1142"/>
                      <a:pt x="180" y="1142"/>
                      <a:pt x="180" y="1142"/>
                    </a:cubicBezTo>
                    <a:cubicBezTo>
                      <a:pt x="188" y="1182"/>
                      <a:pt x="188" y="1184"/>
                      <a:pt x="187" y="1209"/>
                    </a:cubicBezTo>
                    <a:cubicBezTo>
                      <a:pt x="186" y="1222"/>
                      <a:pt x="186" y="1222"/>
                      <a:pt x="186" y="1222"/>
                    </a:cubicBezTo>
                    <a:cubicBezTo>
                      <a:pt x="186" y="1239"/>
                      <a:pt x="186" y="1239"/>
                      <a:pt x="186" y="1239"/>
                    </a:cubicBezTo>
                    <a:cubicBezTo>
                      <a:pt x="185" y="1262"/>
                      <a:pt x="181" y="1296"/>
                      <a:pt x="177" y="1328"/>
                    </a:cubicBezTo>
                    <a:cubicBezTo>
                      <a:pt x="173" y="1355"/>
                      <a:pt x="170" y="1380"/>
                      <a:pt x="169" y="1396"/>
                    </a:cubicBezTo>
                    <a:cubicBezTo>
                      <a:pt x="169" y="1407"/>
                      <a:pt x="170" y="1421"/>
                      <a:pt x="171" y="1436"/>
                    </a:cubicBezTo>
                    <a:cubicBezTo>
                      <a:pt x="165" y="1406"/>
                      <a:pt x="158" y="1374"/>
                      <a:pt x="154" y="1342"/>
                    </a:cubicBezTo>
                    <a:cubicBezTo>
                      <a:pt x="142" y="1266"/>
                      <a:pt x="139" y="1143"/>
                      <a:pt x="138" y="1077"/>
                    </a:cubicBezTo>
                    <a:cubicBezTo>
                      <a:pt x="137" y="1038"/>
                      <a:pt x="130" y="991"/>
                      <a:pt x="122" y="945"/>
                    </a:cubicBezTo>
                    <a:cubicBezTo>
                      <a:pt x="116" y="906"/>
                      <a:pt x="111" y="840"/>
                      <a:pt x="111" y="839"/>
                    </a:cubicBezTo>
                    <a:cubicBezTo>
                      <a:pt x="110" y="811"/>
                      <a:pt x="106" y="780"/>
                      <a:pt x="102" y="744"/>
                    </a:cubicBezTo>
                    <a:cubicBezTo>
                      <a:pt x="96" y="702"/>
                      <a:pt x="90" y="653"/>
                      <a:pt x="88" y="596"/>
                    </a:cubicBezTo>
                    <a:cubicBezTo>
                      <a:pt x="86" y="536"/>
                      <a:pt x="88" y="501"/>
                      <a:pt x="92" y="471"/>
                    </a:cubicBezTo>
                    <a:cubicBezTo>
                      <a:pt x="92" y="474"/>
                      <a:pt x="93" y="477"/>
                      <a:pt x="93" y="479"/>
                    </a:cubicBezTo>
                    <a:cubicBezTo>
                      <a:pt x="96" y="490"/>
                      <a:pt x="95" y="514"/>
                      <a:pt x="96" y="514"/>
                    </a:cubicBezTo>
                    <a:close/>
                    <a:moveTo>
                      <a:pt x="202" y="232"/>
                    </a:moveTo>
                    <a:cubicBezTo>
                      <a:pt x="200" y="238"/>
                      <a:pt x="196" y="244"/>
                      <a:pt x="191" y="251"/>
                    </a:cubicBezTo>
                    <a:cubicBezTo>
                      <a:pt x="186" y="259"/>
                      <a:pt x="181" y="267"/>
                      <a:pt x="178" y="275"/>
                    </a:cubicBezTo>
                    <a:cubicBezTo>
                      <a:pt x="178" y="267"/>
                      <a:pt x="179" y="259"/>
                      <a:pt x="181" y="251"/>
                    </a:cubicBezTo>
                    <a:cubicBezTo>
                      <a:pt x="187" y="245"/>
                      <a:pt x="195" y="238"/>
                      <a:pt x="202" y="232"/>
                    </a:cubicBezTo>
                    <a:close/>
                    <a:moveTo>
                      <a:pt x="179" y="246"/>
                    </a:moveTo>
                    <a:cubicBezTo>
                      <a:pt x="178" y="247"/>
                      <a:pt x="178" y="249"/>
                      <a:pt x="177" y="250"/>
                    </a:cubicBezTo>
                    <a:cubicBezTo>
                      <a:pt x="177" y="250"/>
                      <a:pt x="177" y="251"/>
                      <a:pt x="177" y="251"/>
                    </a:cubicBezTo>
                    <a:cubicBezTo>
                      <a:pt x="173" y="255"/>
                      <a:pt x="169" y="259"/>
                      <a:pt x="166" y="262"/>
                    </a:cubicBezTo>
                    <a:cubicBezTo>
                      <a:pt x="169" y="248"/>
                      <a:pt x="173" y="235"/>
                      <a:pt x="183" y="224"/>
                    </a:cubicBezTo>
                    <a:cubicBezTo>
                      <a:pt x="182" y="231"/>
                      <a:pt x="180" y="238"/>
                      <a:pt x="179" y="246"/>
                    </a:cubicBezTo>
                    <a:close/>
                    <a:moveTo>
                      <a:pt x="164" y="274"/>
                    </a:moveTo>
                    <a:cubicBezTo>
                      <a:pt x="164" y="272"/>
                      <a:pt x="164" y="272"/>
                      <a:pt x="164" y="272"/>
                    </a:cubicBezTo>
                    <a:cubicBezTo>
                      <a:pt x="164" y="272"/>
                      <a:pt x="165" y="271"/>
                      <a:pt x="165" y="270"/>
                    </a:cubicBezTo>
                    <a:cubicBezTo>
                      <a:pt x="166" y="269"/>
                      <a:pt x="177" y="257"/>
                      <a:pt x="177" y="258"/>
                    </a:cubicBezTo>
                    <a:cubicBezTo>
                      <a:pt x="175" y="267"/>
                      <a:pt x="174" y="277"/>
                      <a:pt x="173" y="286"/>
                    </a:cubicBezTo>
                    <a:cubicBezTo>
                      <a:pt x="173" y="287"/>
                      <a:pt x="164" y="297"/>
                      <a:pt x="159" y="301"/>
                    </a:cubicBezTo>
                    <a:cubicBezTo>
                      <a:pt x="159" y="301"/>
                      <a:pt x="162" y="282"/>
                      <a:pt x="164" y="274"/>
                    </a:cubicBezTo>
                    <a:close/>
                    <a:moveTo>
                      <a:pt x="153" y="304"/>
                    </a:moveTo>
                    <a:cubicBezTo>
                      <a:pt x="153" y="304"/>
                      <a:pt x="148" y="310"/>
                      <a:pt x="140" y="319"/>
                    </a:cubicBezTo>
                    <a:cubicBezTo>
                      <a:pt x="132" y="329"/>
                      <a:pt x="123" y="341"/>
                      <a:pt x="123" y="341"/>
                    </a:cubicBezTo>
                    <a:cubicBezTo>
                      <a:pt x="134" y="318"/>
                      <a:pt x="145" y="298"/>
                      <a:pt x="157" y="279"/>
                    </a:cubicBezTo>
                    <a:cubicBezTo>
                      <a:pt x="156" y="288"/>
                      <a:pt x="155" y="296"/>
                      <a:pt x="153" y="304"/>
                    </a:cubicBezTo>
                    <a:close/>
                    <a:moveTo>
                      <a:pt x="195" y="209"/>
                    </a:moveTo>
                    <a:cubicBezTo>
                      <a:pt x="191" y="216"/>
                      <a:pt x="188" y="223"/>
                      <a:pt x="185" y="230"/>
                    </a:cubicBezTo>
                    <a:cubicBezTo>
                      <a:pt x="185" y="227"/>
                      <a:pt x="186" y="223"/>
                      <a:pt x="187" y="220"/>
                    </a:cubicBezTo>
                    <a:cubicBezTo>
                      <a:pt x="188" y="217"/>
                      <a:pt x="191" y="213"/>
                      <a:pt x="195" y="209"/>
                    </a:cubicBezTo>
                    <a:close/>
                    <a:moveTo>
                      <a:pt x="184" y="218"/>
                    </a:moveTo>
                    <a:cubicBezTo>
                      <a:pt x="177" y="225"/>
                      <a:pt x="172" y="233"/>
                      <a:pt x="169" y="242"/>
                    </a:cubicBezTo>
                    <a:cubicBezTo>
                      <a:pt x="172" y="226"/>
                      <a:pt x="172" y="226"/>
                      <a:pt x="172" y="226"/>
                    </a:cubicBezTo>
                    <a:cubicBezTo>
                      <a:pt x="172" y="223"/>
                      <a:pt x="172" y="217"/>
                      <a:pt x="173" y="211"/>
                    </a:cubicBezTo>
                    <a:cubicBezTo>
                      <a:pt x="173" y="211"/>
                      <a:pt x="173" y="211"/>
                      <a:pt x="173" y="211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8" y="199"/>
                      <a:pt x="184" y="186"/>
                      <a:pt x="196" y="177"/>
                    </a:cubicBezTo>
                    <a:cubicBezTo>
                      <a:pt x="193" y="185"/>
                      <a:pt x="189" y="199"/>
                      <a:pt x="184" y="218"/>
                    </a:cubicBezTo>
                    <a:close/>
                    <a:moveTo>
                      <a:pt x="180" y="179"/>
                    </a:moveTo>
                    <a:cubicBezTo>
                      <a:pt x="185" y="176"/>
                      <a:pt x="190" y="175"/>
                      <a:pt x="194" y="174"/>
                    </a:cubicBezTo>
                    <a:cubicBezTo>
                      <a:pt x="184" y="182"/>
                      <a:pt x="178" y="192"/>
                      <a:pt x="174" y="202"/>
                    </a:cubicBezTo>
                    <a:cubicBezTo>
                      <a:pt x="175" y="195"/>
                      <a:pt x="176" y="188"/>
                      <a:pt x="177" y="181"/>
                    </a:cubicBezTo>
                    <a:cubicBezTo>
                      <a:pt x="178" y="180"/>
                      <a:pt x="179" y="179"/>
                      <a:pt x="180" y="179"/>
                    </a:cubicBezTo>
                    <a:close/>
                    <a:moveTo>
                      <a:pt x="187" y="138"/>
                    </a:moveTo>
                    <a:cubicBezTo>
                      <a:pt x="187" y="138"/>
                      <a:pt x="193" y="136"/>
                      <a:pt x="194" y="135"/>
                    </a:cubicBezTo>
                    <a:cubicBezTo>
                      <a:pt x="189" y="140"/>
                      <a:pt x="185" y="147"/>
                      <a:pt x="182" y="153"/>
                    </a:cubicBezTo>
                    <a:cubicBezTo>
                      <a:pt x="183" y="148"/>
                      <a:pt x="184" y="143"/>
                      <a:pt x="185" y="139"/>
                    </a:cubicBezTo>
                    <a:lnTo>
                      <a:pt x="187" y="138"/>
                    </a:lnTo>
                    <a:close/>
                    <a:moveTo>
                      <a:pt x="167" y="123"/>
                    </a:moveTo>
                    <a:cubicBezTo>
                      <a:pt x="177" y="115"/>
                      <a:pt x="187" y="107"/>
                      <a:pt x="194" y="102"/>
                    </a:cubicBezTo>
                    <a:cubicBezTo>
                      <a:pt x="189" y="110"/>
                      <a:pt x="185" y="123"/>
                      <a:pt x="182" y="136"/>
                    </a:cubicBezTo>
                    <a:cubicBezTo>
                      <a:pt x="174" y="140"/>
                      <a:pt x="156" y="147"/>
                      <a:pt x="156" y="147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60" y="137"/>
                      <a:pt x="163" y="128"/>
                      <a:pt x="167" y="123"/>
                    </a:cubicBezTo>
                    <a:close/>
                    <a:moveTo>
                      <a:pt x="112" y="175"/>
                    </a:moveTo>
                    <a:cubicBezTo>
                      <a:pt x="109" y="177"/>
                      <a:pt x="106" y="180"/>
                      <a:pt x="105" y="183"/>
                    </a:cubicBezTo>
                    <a:cubicBezTo>
                      <a:pt x="105" y="183"/>
                      <a:pt x="105" y="183"/>
                      <a:pt x="105" y="184"/>
                    </a:cubicBezTo>
                    <a:cubicBezTo>
                      <a:pt x="104" y="184"/>
                      <a:pt x="104" y="184"/>
                      <a:pt x="104" y="185"/>
                    </a:cubicBezTo>
                    <a:cubicBezTo>
                      <a:pt x="106" y="180"/>
                      <a:pt x="107" y="176"/>
                      <a:pt x="108" y="171"/>
                    </a:cubicBezTo>
                    <a:cubicBezTo>
                      <a:pt x="110" y="163"/>
                      <a:pt x="113" y="155"/>
                      <a:pt x="116" y="148"/>
                    </a:cubicBezTo>
                    <a:cubicBezTo>
                      <a:pt x="122" y="138"/>
                      <a:pt x="130" y="131"/>
                      <a:pt x="138" y="123"/>
                    </a:cubicBezTo>
                    <a:cubicBezTo>
                      <a:pt x="141" y="120"/>
                      <a:pt x="141" y="120"/>
                      <a:pt x="141" y="120"/>
                    </a:cubicBezTo>
                    <a:cubicBezTo>
                      <a:pt x="140" y="121"/>
                      <a:pt x="140" y="121"/>
                      <a:pt x="139" y="122"/>
                    </a:cubicBezTo>
                    <a:cubicBezTo>
                      <a:pt x="135" y="131"/>
                      <a:pt x="130" y="141"/>
                      <a:pt x="133" y="151"/>
                    </a:cubicBezTo>
                    <a:cubicBezTo>
                      <a:pt x="126" y="158"/>
                      <a:pt x="118" y="166"/>
                      <a:pt x="112" y="175"/>
                    </a:cubicBezTo>
                    <a:close/>
                    <a:moveTo>
                      <a:pt x="147" y="151"/>
                    </a:moveTo>
                    <a:cubicBezTo>
                      <a:pt x="141" y="155"/>
                      <a:pt x="132" y="159"/>
                      <a:pt x="124" y="165"/>
                    </a:cubicBezTo>
                    <a:cubicBezTo>
                      <a:pt x="135" y="152"/>
                      <a:pt x="148" y="140"/>
                      <a:pt x="160" y="129"/>
                    </a:cubicBezTo>
                    <a:cubicBezTo>
                      <a:pt x="157" y="135"/>
                      <a:pt x="155" y="141"/>
                      <a:pt x="152" y="149"/>
                    </a:cubicBezTo>
                    <a:lnTo>
                      <a:pt x="147" y="151"/>
                    </a:lnTo>
                    <a:close/>
                    <a:moveTo>
                      <a:pt x="136" y="214"/>
                    </a:moveTo>
                    <a:cubicBezTo>
                      <a:pt x="142" y="194"/>
                      <a:pt x="150" y="169"/>
                      <a:pt x="156" y="150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81" y="140"/>
                      <a:pt x="181" y="140"/>
                      <a:pt x="181" y="140"/>
                    </a:cubicBezTo>
                    <a:cubicBezTo>
                      <a:pt x="179" y="149"/>
                      <a:pt x="177" y="158"/>
                      <a:pt x="176" y="167"/>
                    </a:cubicBezTo>
                    <a:cubicBezTo>
                      <a:pt x="175" y="169"/>
                      <a:pt x="175" y="171"/>
                      <a:pt x="175" y="173"/>
                    </a:cubicBezTo>
                    <a:cubicBezTo>
                      <a:pt x="174" y="173"/>
                      <a:pt x="175" y="173"/>
                      <a:pt x="175" y="174"/>
                    </a:cubicBezTo>
                    <a:cubicBezTo>
                      <a:pt x="175" y="176"/>
                      <a:pt x="174" y="177"/>
                      <a:pt x="174" y="179"/>
                    </a:cubicBezTo>
                    <a:cubicBezTo>
                      <a:pt x="172" y="180"/>
                      <a:pt x="171" y="181"/>
                      <a:pt x="171" y="182"/>
                    </a:cubicBezTo>
                    <a:cubicBezTo>
                      <a:pt x="159" y="189"/>
                      <a:pt x="144" y="208"/>
                      <a:pt x="135" y="221"/>
                    </a:cubicBezTo>
                    <a:lnTo>
                      <a:pt x="136" y="214"/>
                    </a:lnTo>
                    <a:close/>
                    <a:moveTo>
                      <a:pt x="134" y="234"/>
                    </a:moveTo>
                    <a:cubicBezTo>
                      <a:pt x="134" y="232"/>
                      <a:pt x="159" y="193"/>
                      <a:pt x="173" y="184"/>
                    </a:cubicBezTo>
                    <a:cubicBezTo>
                      <a:pt x="173" y="184"/>
                      <a:pt x="173" y="184"/>
                      <a:pt x="173" y="183"/>
                    </a:cubicBezTo>
                    <a:cubicBezTo>
                      <a:pt x="170" y="207"/>
                      <a:pt x="160" y="264"/>
                      <a:pt x="159" y="265"/>
                    </a:cubicBezTo>
                    <a:cubicBezTo>
                      <a:pt x="137" y="295"/>
                      <a:pt x="115" y="335"/>
                      <a:pt x="101" y="373"/>
                    </a:cubicBezTo>
                    <a:cubicBezTo>
                      <a:pt x="105" y="330"/>
                      <a:pt x="114" y="278"/>
                      <a:pt x="134" y="234"/>
                    </a:cubicBezTo>
                    <a:close/>
                    <a:moveTo>
                      <a:pt x="148" y="349"/>
                    </a:moveTo>
                    <a:cubicBezTo>
                      <a:pt x="128" y="371"/>
                      <a:pt x="109" y="393"/>
                      <a:pt x="97" y="420"/>
                    </a:cubicBezTo>
                    <a:cubicBezTo>
                      <a:pt x="97" y="418"/>
                      <a:pt x="97" y="417"/>
                      <a:pt x="98" y="415"/>
                    </a:cubicBezTo>
                    <a:cubicBezTo>
                      <a:pt x="100" y="399"/>
                      <a:pt x="106" y="381"/>
                      <a:pt x="113" y="362"/>
                    </a:cubicBezTo>
                    <a:cubicBezTo>
                      <a:pt x="125" y="342"/>
                      <a:pt x="138" y="327"/>
                      <a:pt x="154" y="311"/>
                    </a:cubicBezTo>
                    <a:cubicBezTo>
                      <a:pt x="151" y="325"/>
                      <a:pt x="149" y="337"/>
                      <a:pt x="148" y="349"/>
                    </a:cubicBezTo>
                    <a:close/>
                    <a:moveTo>
                      <a:pt x="190" y="284"/>
                    </a:moveTo>
                    <a:cubicBezTo>
                      <a:pt x="187" y="289"/>
                      <a:pt x="184" y="293"/>
                      <a:pt x="181" y="299"/>
                    </a:cubicBezTo>
                    <a:cubicBezTo>
                      <a:pt x="178" y="307"/>
                      <a:pt x="178" y="307"/>
                      <a:pt x="178" y="307"/>
                    </a:cubicBezTo>
                    <a:cubicBezTo>
                      <a:pt x="176" y="312"/>
                      <a:pt x="176" y="315"/>
                      <a:pt x="172" y="320"/>
                    </a:cubicBezTo>
                    <a:cubicBezTo>
                      <a:pt x="172" y="320"/>
                      <a:pt x="172" y="320"/>
                      <a:pt x="172" y="321"/>
                    </a:cubicBezTo>
                    <a:cubicBezTo>
                      <a:pt x="166" y="328"/>
                      <a:pt x="162" y="334"/>
                      <a:pt x="155" y="341"/>
                    </a:cubicBezTo>
                    <a:cubicBezTo>
                      <a:pt x="156" y="330"/>
                      <a:pt x="157" y="319"/>
                      <a:pt x="159" y="305"/>
                    </a:cubicBezTo>
                    <a:cubicBezTo>
                      <a:pt x="165" y="300"/>
                      <a:pt x="169" y="295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6" y="290"/>
                      <a:pt x="176" y="290"/>
                      <a:pt x="176" y="290"/>
                    </a:cubicBezTo>
                    <a:cubicBezTo>
                      <a:pt x="177" y="290"/>
                      <a:pt x="177" y="289"/>
                      <a:pt x="177" y="288"/>
                    </a:cubicBezTo>
                    <a:cubicBezTo>
                      <a:pt x="177" y="288"/>
                      <a:pt x="177" y="288"/>
                      <a:pt x="177" y="288"/>
                    </a:cubicBezTo>
                    <a:cubicBezTo>
                      <a:pt x="179" y="287"/>
                      <a:pt x="179" y="287"/>
                      <a:pt x="179" y="287"/>
                    </a:cubicBezTo>
                    <a:cubicBezTo>
                      <a:pt x="185" y="282"/>
                      <a:pt x="190" y="278"/>
                      <a:pt x="197" y="271"/>
                    </a:cubicBezTo>
                    <a:cubicBezTo>
                      <a:pt x="195" y="277"/>
                      <a:pt x="194" y="279"/>
                      <a:pt x="190" y="284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252">
                <a:extLst>
                  <a:ext uri="{FF2B5EF4-FFF2-40B4-BE49-F238E27FC236}">
                    <a16:creationId xmlns:a16="http://schemas.microsoft.com/office/drawing/2014/main" id="{BD103865-8C21-8CC9-455B-2A2A1EA820B1}"/>
                  </a:ext>
                </a:extLst>
              </p:cNvPr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3727450" y="1625600"/>
                <a:ext cx="69850" cy="26987"/>
              </a:xfrm>
              <a:custGeom>
                <a:avLst/>
                <a:gdLst>
                  <a:gd name="T0" fmla="*/ 76 w 33"/>
                  <a:gd name="T1" fmla="*/ 0 h 13"/>
                  <a:gd name="T2" fmla="*/ 44 w 33"/>
                  <a:gd name="T3" fmla="*/ 9 h 13"/>
                  <a:gd name="T4" fmla="*/ 5 w 33"/>
                  <a:gd name="T5" fmla="*/ 17 h 13"/>
                  <a:gd name="T6" fmla="*/ 0 w 33"/>
                  <a:gd name="T7" fmla="*/ 21 h 13"/>
                  <a:gd name="T8" fmla="*/ 1 w 33"/>
                  <a:gd name="T9" fmla="*/ 24 h 13"/>
                  <a:gd name="T10" fmla="*/ 48 w 33"/>
                  <a:gd name="T11" fmla="*/ 16 h 13"/>
                  <a:gd name="T12" fmla="*/ 76 w 33"/>
                  <a:gd name="T13" fmla="*/ 7 h 13"/>
                  <a:gd name="T14" fmla="*/ 79 w 33"/>
                  <a:gd name="T15" fmla="*/ 1 h 13"/>
                  <a:gd name="T16" fmla="*/ 76 w 33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3">
                    <a:moveTo>
                      <a:pt x="32" y="0"/>
                    </a:moveTo>
                    <a:cubicBezTo>
                      <a:pt x="27" y="0"/>
                      <a:pt x="23" y="2"/>
                      <a:pt x="19" y="4"/>
                    </a:cubicBezTo>
                    <a:cubicBezTo>
                      <a:pt x="14" y="7"/>
                      <a:pt x="9" y="10"/>
                      <a:pt x="2" y="8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9" y="13"/>
                      <a:pt x="15" y="10"/>
                      <a:pt x="20" y="7"/>
                    </a:cubicBezTo>
                    <a:cubicBezTo>
                      <a:pt x="24" y="5"/>
                      <a:pt x="28" y="3"/>
                      <a:pt x="32" y="3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0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253">
                <a:extLst>
                  <a:ext uri="{FF2B5EF4-FFF2-40B4-BE49-F238E27FC236}">
                    <a16:creationId xmlns:a16="http://schemas.microsoft.com/office/drawing/2014/main" id="{EA9F44EF-5CAF-E01C-E6B3-829E2995472D}"/>
                  </a:ext>
                </a:extLst>
              </p:cNvPr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3895725" y="6096000"/>
                <a:ext cx="34925" cy="144462"/>
              </a:xfrm>
              <a:custGeom>
                <a:avLst/>
                <a:gdLst>
                  <a:gd name="T0" fmla="*/ 40 w 16"/>
                  <a:gd name="T1" fmla="*/ 1 h 68"/>
                  <a:gd name="T2" fmla="*/ 41 w 16"/>
                  <a:gd name="T3" fmla="*/ 7 h 68"/>
                  <a:gd name="T4" fmla="*/ 8 w 16"/>
                  <a:gd name="T5" fmla="*/ 161 h 68"/>
                  <a:gd name="T6" fmla="*/ 1 w 16"/>
                  <a:gd name="T7" fmla="*/ 163 h 68"/>
                  <a:gd name="T8" fmla="*/ 0 w 16"/>
                  <a:gd name="T9" fmla="*/ 161 h 68"/>
                  <a:gd name="T10" fmla="*/ 34 w 16"/>
                  <a:gd name="T11" fmla="*/ 1 h 68"/>
                  <a:gd name="T12" fmla="*/ 40 w 16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5" y="1"/>
                    </a:moveTo>
                    <a:cubicBezTo>
                      <a:pt x="16" y="1"/>
                      <a:pt x="16" y="2"/>
                      <a:pt x="16" y="3"/>
                    </a:cubicBezTo>
                    <a:cubicBezTo>
                      <a:pt x="8" y="15"/>
                      <a:pt x="3" y="40"/>
                      <a:pt x="3" y="67"/>
                    </a:cubicBezTo>
                    <a:cubicBezTo>
                      <a:pt x="3" y="68"/>
                      <a:pt x="2" y="68"/>
                      <a:pt x="1" y="68"/>
                    </a:cubicBezTo>
                    <a:cubicBezTo>
                      <a:pt x="1" y="68"/>
                      <a:pt x="0" y="68"/>
                      <a:pt x="0" y="67"/>
                    </a:cubicBezTo>
                    <a:cubicBezTo>
                      <a:pt x="0" y="40"/>
                      <a:pt x="5" y="14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254">
                <a:extLst>
                  <a:ext uri="{FF2B5EF4-FFF2-40B4-BE49-F238E27FC236}">
                    <a16:creationId xmlns:a16="http://schemas.microsoft.com/office/drawing/2014/main" id="{F4BAF8D7-1CBD-C769-2362-D5ECDE049688}"/>
                  </a:ext>
                </a:extLst>
              </p:cNvPr>
              <p:cNvSpPr/>
              <p:nvPr>
                <p:custDataLst>
                  <p:tags r:id="rId239"/>
                </p:custDataLst>
              </p:nvPr>
            </p:nvSpPr>
            <p:spPr bwMode="auto">
              <a:xfrm>
                <a:off x="3841750" y="2446338"/>
                <a:ext cx="444500" cy="352425"/>
              </a:xfrm>
              <a:custGeom>
                <a:avLst/>
                <a:gdLst>
                  <a:gd name="T0" fmla="*/ 7 w 210"/>
                  <a:gd name="T1" fmla="*/ 1 h 166"/>
                  <a:gd name="T2" fmla="*/ 244 w 210"/>
                  <a:gd name="T3" fmla="*/ 100 h 166"/>
                  <a:gd name="T4" fmla="*/ 497 w 210"/>
                  <a:gd name="T5" fmla="*/ 292 h 166"/>
                  <a:gd name="T6" fmla="*/ 471 w 210"/>
                  <a:gd name="T7" fmla="*/ 356 h 166"/>
                  <a:gd name="T8" fmla="*/ 348 w 210"/>
                  <a:gd name="T9" fmla="*/ 397 h 166"/>
                  <a:gd name="T10" fmla="*/ 343 w 210"/>
                  <a:gd name="T11" fmla="*/ 392 h 166"/>
                  <a:gd name="T12" fmla="*/ 348 w 210"/>
                  <a:gd name="T13" fmla="*/ 391 h 166"/>
                  <a:gd name="T14" fmla="*/ 468 w 210"/>
                  <a:gd name="T15" fmla="*/ 352 h 166"/>
                  <a:gd name="T16" fmla="*/ 491 w 210"/>
                  <a:gd name="T17" fmla="*/ 292 h 166"/>
                  <a:gd name="T18" fmla="*/ 241 w 210"/>
                  <a:gd name="T19" fmla="*/ 107 h 166"/>
                  <a:gd name="T20" fmla="*/ 1 w 210"/>
                  <a:gd name="T21" fmla="*/ 7 h 166"/>
                  <a:gd name="T22" fmla="*/ 1 w 210"/>
                  <a:gd name="T23" fmla="*/ 1 h 166"/>
                  <a:gd name="T24" fmla="*/ 7 w 210"/>
                  <a:gd name="T25" fmla="*/ 1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0" h="166">
                    <a:moveTo>
                      <a:pt x="3" y="1"/>
                    </a:moveTo>
                    <a:cubicBezTo>
                      <a:pt x="19" y="20"/>
                      <a:pt x="60" y="30"/>
                      <a:pt x="103" y="42"/>
                    </a:cubicBezTo>
                    <a:cubicBezTo>
                      <a:pt x="173" y="60"/>
                      <a:pt x="208" y="87"/>
                      <a:pt x="210" y="122"/>
                    </a:cubicBezTo>
                    <a:cubicBezTo>
                      <a:pt x="210" y="133"/>
                      <a:pt x="206" y="142"/>
                      <a:pt x="199" y="149"/>
                    </a:cubicBezTo>
                    <a:cubicBezTo>
                      <a:pt x="182" y="166"/>
                      <a:pt x="148" y="166"/>
                      <a:pt x="147" y="166"/>
                    </a:cubicBezTo>
                    <a:cubicBezTo>
                      <a:pt x="146" y="166"/>
                      <a:pt x="145" y="165"/>
                      <a:pt x="145" y="164"/>
                    </a:cubicBezTo>
                    <a:cubicBezTo>
                      <a:pt x="145" y="164"/>
                      <a:pt x="146" y="163"/>
                      <a:pt x="147" y="163"/>
                    </a:cubicBezTo>
                    <a:cubicBezTo>
                      <a:pt x="147" y="163"/>
                      <a:pt x="181" y="163"/>
                      <a:pt x="197" y="147"/>
                    </a:cubicBezTo>
                    <a:cubicBezTo>
                      <a:pt x="204" y="140"/>
                      <a:pt x="207" y="132"/>
                      <a:pt x="207" y="122"/>
                    </a:cubicBezTo>
                    <a:cubicBezTo>
                      <a:pt x="206" y="89"/>
                      <a:pt x="170" y="63"/>
                      <a:pt x="102" y="45"/>
                    </a:cubicBezTo>
                    <a:cubicBezTo>
                      <a:pt x="59" y="33"/>
                      <a:pt x="17" y="22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255">
                <a:extLst>
                  <a:ext uri="{FF2B5EF4-FFF2-40B4-BE49-F238E27FC236}">
                    <a16:creationId xmlns:a16="http://schemas.microsoft.com/office/drawing/2014/main" id="{4819512B-C140-E018-5063-DD2C979FC2C1}"/>
                  </a:ext>
                </a:extLst>
              </p:cNvPr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3844925" y="2538413"/>
                <a:ext cx="427038" cy="342900"/>
              </a:xfrm>
              <a:custGeom>
                <a:avLst/>
                <a:gdLst>
                  <a:gd name="T0" fmla="*/ 7 w 201"/>
                  <a:gd name="T1" fmla="*/ 0 h 162"/>
                  <a:gd name="T2" fmla="*/ 242 w 201"/>
                  <a:gd name="T3" fmla="*/ 97 h 162"/>
                  <a:gd name="T4" fmla="*/ 482 w 201"/>
                  <a:gd name="T5" fmla="*/ 277 h 162"/>
                  <a:gd name="T6" fmla="*/ 459 w 201"/>
                  <a:gd name="T7" fmla="*/ 341 h 162"/>
                  <a:gd name="T8" fmla="*/ 324 w 201"/>
                  <a:gd name="T9" fmla="*/ 379 h 162"/>
                  <a:gd name="T10" fmla="*/ 321 w 201"/>
                  <a:gd name="T11" fmla="*/ 377 h 162"/>
                  <a:gd name="T12" fmla="*/ 324 w 201"/>
                  <a:gd name="T13" fmla="*/ 372 h 162"/>
                  <a:gd name="T14" fmla="*/ 454 w 201"/>
                  <a:gd name="T15" fmla="*/ 336 h 162"/>
                  <a:gd name="T16" fmla="*/ 475 w 201"/>
                  <a:gd name="T17" fmla="*/ 277 h 162"/>
                  <a:gd name="T18" fmla="*/ 240 w 201"/>
                  <a:gd name="T19" fmla="*/ 105 h 162"/>
                  <a:gd name="T20" fmla="*/ 0 w 201"/>
                  <a:gd name="T21" fmla="*/ 5 h 162"/>
                  <a:gd name="T22" fmla="*/ 0 w 201"/>
                  <a:gd name="T23" fmla="*/ 0 h 162"/>
                  <a:gd name="T24" fmla="*/ 7 w 201"/>
                  <a:gd name="T25" fmla="*/ 0 h 1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1" h="162">
                    <a:moveTo>
                      <a:pt x="3" y="0"/>
                    </a:moveTo>
                    <a:cubicBezTo>
                      <a:pt x="19" y="19"/>
                      <a:pt x="58" y="30"/>
                      <a:pt x="101" y="41"/>
                    </a:cubicBezTo>
                    <a:cubicBezTo>
                      <a:pt x="150" y="54"/>
                      <a:pt x="200" y="73"/>
                      <a:pt x="201" y="117"/>
                    </a:cubicBezTo>
                    <a:cubicBezTo>
                      <a:pt x="201" y="128"/>
                      <a:pt x="198" y="137"/>
                      <a:pt x="191" y="144"/>
                    </a:cubicBezTo>
                    <a:cubicBezTo>
                      <a:pt x="173" y="162"/>
                      <a:pt x="137" y="160"/>
                      <a:pt x="135" y="160"/>
                    </a:cubicBezTo>
                    <a:cubicBezTo>
                      <a:pt x="134" y="160"/>
                      <a:pt x="134" y="160"/>
                      <a:pt x="134" y="159"/>
                    </a:cubicBezTo>
                    <a:cubicBezTo>
                      <a:pt x="134" y="158"/>
                      <a:pt x="135" y="157"/>
                      <a:pt x="135" y="157"/>
                    </a:cubicBezTo>
                    <a:cubicBezTo>
                      <a:pt x="136" y="157"/>
                      <a:pt x="172" y="159"/>
                      <a:pt x="189" y="142"/>
                    </a:cubicBezTo>
                    <a:cubicBezTo>
                      <a:pt x="195" y="135"/>
                      <a:pt x="198" y="127"/>
                      <a:pt x="198" y="117"/>
                    </a:cubicBezTo>
                    <a:cubicBezTo>
                      <a:pt x="197" y="75"/>
                      <a:pt x="148" y="57"/>
                      <a:pt x="100" y="44"/>
                    </a:cubicBezTo>
                    <a:cubicBezTo>
                      <a:pt x="57" y="33"/>
                      <a:pt x="17" y="2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8" name="Freeform 256">
                <a:extLst>
                  <a:ext uri="{FF2B5EF4-FFF2-40B4-BE49-F238E27FC236}">
                    <a16:creationId xmlns:a16="http://schemas.microsoft.com/office/drawing/2014/main" id="{A4DFCBA7-15E2-45A2-A749-5834FAF9182E}"/>
                  </a:ext>
                </a:extLst>
              </p:cNvPr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3851275" y="2622550"/>
                <a:ext cx="403225" cy="338137"/>
              </a:xfrm>
              <a:custGeom>
                <a:avLst/>
                <a:gdLst>
                  <a:gd name="T0" fmla="*/ 7 w 190"/>
                  <a:gd name="T1" fmla="*/ 0 h 160"/>
                  <a:gd name="T2" fmla="*/ 234 w 190"/>
                  <a:gd name="T3" fmla="*/ 97 h 160"/>
                  <a:gd name="T4" fmla="*/ 455 w 190"/>
                  <a:gd name="T5" fmla="*/ 277 h 160"/>
                  <a:gd name="T6" fmla="*/ 430 w 190"/>
                  <a:gd name="T7" fmla="*/ 337 h 160"/>
                  <a:gd name="T8" fmla="*/ 301 w 190"/>
                  <a:gd name="T9" fmla="*/ 373 h 160"/>
                  <a:gd name="T10" fmla="*/ 297 w 190"/>
                  <a:gd name="T11" fmla="*/ 369 h 160"/>
                  <a:gd name="T12" fmla="*/ 301 w 190"/>
                  <a:gd name="T13" fmla="*/ 365 h 160"/>
                  <a:gd name="T14" fmla="*/ 425 w 190"/>
                  <a:gd name="T15" fmla="*/ 333 h 160"/>
                  <a:gd name="T16" fmla="*/ 447 w 190"/>
                  <a:gd name="T17" fmla="*/ 277 h 160"/>
                  <a:gd name="T18" fmla="*/ 233 w 190"/>
                  <a:gd name="T19" fmla="*/ 105 h 160"/>
                  <a:gd name="T20" fmla="*/ 1 w 190"/>
                  <a:gd name="T21" fmla="*/ 5 h 160"/>
                  <a:gd name="T22" fmla="*/ 1 w 190"/>
                  <a:gd name="T23" fmla="*/ 0 h 160"/>
                  <a:gd name="T24" fmla="*/ 7 w 190"/>
                  <a:gd name="T25" fmla="*/ 0 h 1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160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40" y="52"/>
                      <a:pt x="188" y="71"/>
                      <a:pt x="190" y="117"/>
                    </a:cubicBezTo>
                    <a:cubicBezTo>
                      <a:pt x="190" y="128"/>
                      <a:pt x="187" y="137"/>
                      <a:pt x="180" y="143"/>
                    </a:cubicBezTo>
                    <a:cubicBezTo>
                      <a:pt x="162" y="160"/>
                      <a:pt x="127" y="158"/>
                      <a:pt x="126" y="158"/>
                    </a:cubicBezTo>
                    <a:cubicBezTo>
                      <a:pt x="125" y="158"/>
                      <a:pt x="124" y="157"/>
                      <a:pt x="124" y="156"/>
                    </a:cubicBezTo>
                    <a:cubicBezTo>
                      <a:pt x="124" y="155"/>
                      <a:pt x="125" y="155"/>
                      <a:pt x="126" y="155"/>
                    </a:cubicBezTo>
                    <a:cubicBezTo>
                      <a:pt x="126" y="155"/>
                      <a:pt x="161" y="157"/>
                      <a:pt x="178" y="141"/>
                    </a:cubicBezTo>
                    <a:cubicBezTo>
                      <a:pt x="184" y="135"/>
                      <a:pt x="187" y="127"/>
                      <a:pt x="187" y="117"/>
                    </a:cubicBezTo>
                    <a:cubicBezTo>
                      <a:pt x="186" y="73"/>
                      <a:pt x="141" y="56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9" name="Freeform 257">
                <a:extLst>
                  <a:ext uri="{FF2B5EF4-FFF2-40B4-BE49-F238E27FC236}">
                    <a16:creationId xmlns:a16="http://schemas.microsoft.com/office/drawing/2014/main" id="{89EAAE37-F556-6774-8DCD-29C36A65ED8C}"/>
                  </a:ext>
                </a:extLst>
              </p:cNvPr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3851275" y="2706688"/>
                <a:ext cx="388938" cy="284162"/>
              </a:xfrm>
              <a:custGeom>
                <a:avLst/>
                <a:gdLst>
                  <a:gd name="T0" fmla="*/ 7 w 183"/>
                  <a:gd name="T1" fmla="*/ 0 h 134"/>
                  <a:gd name="T2" fmla="*/ 234 w 183"/>
                  <a:gd name="T3" fmla="*/ 98 h 134"/>
                  <a:gd name="T4" fmla="*/ 439 w 183"/>
                  <a:gd name="T5" fmla="*/ 246 h 134"/>
                  <a:gd name="T6" fmla="*/ 391 w 183"/>
                  <a:gd name="T7" fmla="*/ 319 h 134"/>
                  <a:gd name="T8" fmla="*/ 390 w 183"/>
                  <a:gd name="T9" fmla="*/ 314 h 134"/>
                  <a:gd name="T10" fmla="*/ 391 w 183"/>
                  <a:gd name="T11" fmla="*/ 313 h 134"/>
                  <a:gd name="T12" fmla="*/ 432 w 183"/>
                  <a:gd name="T13" fmla="*/ 246 h 134"/>
                  <a:gd name="T14" fmla="*/ 233 w 183"/>
                  <a:gd name="T15" fmla="*/ 106 h 134"/>
                  <a:gd name="T16" fmla="*/ 1 w 183"/>
                  <a:gd name="T17" fmla="*/ 5 h 134"/>
                  <a:gd name="T18" fmla="*/ 1 w 183"/>
                  <a:gd name="T19" fmla="*/ 0 h 134"/>
                  <a:gd name="T20" fmla="*/ 7 w 183"/>
                  <a:gd name="T21" fmla="*/ 0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3" h="134">
                    <a:moveTo>
                      <a:pt x="3" y="0"/>
                    </a:moveTo>
                    <a:cubicBezTo>
                      <a:pt x="19" y="19"/>
                      <a:pt x="55" y="30"/>
                      <a:pt x="98" y="41"/>
                    </a:cubicBezTo>
                    <a:cubicBezTo>
                      <a:pt x="137" y="52"/>
                      <a:pt x="183" y="74"/>
                      <a:pt x="183" y="103"/>
                    </a:cubicBezTo>
                    <a:cubicBezTo>
                      <a:pt x="183" y="130"/>
                      <a:pt x="163" y="134"/>
                      <a:pt x="163" y="134"/>
                    </a:cubicBezTo>
                    <a:cubicBezTo>
                      <a:pt x="162" y="134"/>
                      <a:pt x="162" y="133"/>
                      <a:pt x="162" y="132"/>
                    </a:cubicBezTo>
                    <a:cubicBezTo>
                      <a:pt x="161" y="132"/>
                      <a:pt x="162" y="131"/>
                      <a:pt x="163" y="131"/>
                    </a:cubicBezTo>
                    <a:cubicBezTo>
                      <a:pt x="164" y="131"/>
                      <a:pt x="180" y="128"/>
                      <a:pt x="180" y="103"/>
                    </a:cubicBezTo>
                    <a:cubicBezTo>
                      <a:pt x="180" y="77"/>
                      <a:pt x="138" y="55"/>
                      <a:pt x="97" y="44"/>
                    </a:cubicBezTo>
                    <a:cubicBezTo>
                      <a:pt x="54" y="33"/>
                      <a:pt x="17" y="2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0" name="Freeform 258">
                <a:extLst>
                  <a:ext uri="{FF2B5EF4-FFF2-40B4-BE49-F238E27FC236}">
                    <a16:creationId xmlns:a16="http://schemas.microsoft.com/office/drawing/2014/main" id="{79994F10-F3C4-6D1E-8FCB-04EDF86200C1}"/>
                  </a:ext>
                </a:extLst>
              </p:cNvPr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3836988" y="2357438"/>
                <a:ext cx="449263" cy="346075"/>
              </a:xfrm>
              <a:custGeom>
                <a:avLst/>
                <a:gdLst>
                  <a:gd name="T0" fmla="*/ 7 w 212"/>
                  <a:gd name="T1" fmla="*/ 1 h 163"/>
                  <a:gd name="T2" fmla="*/ 180 w 212"/>
                  <a:gd name="T3" fmla="*/ 78 h 163"/>
                  <a:gd name="T4" fmla="*/ 250 w 212"/>
                  <a:gd name="T5" fmla="*/ 91 h 163"/>
                  <a:gd name="T6" fmla="*/ 505 w 212"/>
                  <a:gd name="T7" fmla="*/ 282 h 163"/>
                  <a:gd name="T8" fmla="*/ 478 w 212"/>
                  <a:gd name="T9" fmla="*/ 346 h 163"/>
                  <a:gd name="T10" fmla="*/ 355 w 212"/>
                  <a:gd name="T11" fmla="*/ 391 h 163"/>
                  <a:gd name="T12" fmla="*/ 350 w 212"/>
                  <a:gd name="T13" fmla="*/ 385 h 163"/>
                  <a:gd name="T14" fmla="*/ 355 w 212"/>
                  <a:gd name="T15" fmla="*/ 383 h 163"/>
                  <a:gd name="T16" fmla="*/ 474 w 212"/>
                  <a:gd name="T17" fmla="*/ 341 h 163"/>
                  <a:gd name="T18" fmla="*/ 497 w 212"/>
                  <a:gd name="T19" fmla="*/ 282 h 163"/>
                  <a:gd name="T20" fmla="*/ 248 w 212"/>
                  <a:gd name="T21" fmla="*/ 99 h 163"/>
                  <a:gd name="T22" fmla="*/ 180 w 212"/>
                  <a:gd name="T23" fmla="*/ 84 h 163"/>
                  <a:gd name="T24" fmla="*/ 0 w 212"/>
                  <a:gd name="T25" fmla="*/ 7 h 163"/>
                  <a:gd name="T26" fmla="*/ 0 w 212"/>
                  <a:gd name="T27" fmla="*/ 1 h 163"/>
                  <a:gd name="T28" fmla="*/ 7 w 212"/>
                  <a:gd name="T29" fmla="*/ 1 h 1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1" h="163">
                    <a:moveTo>
                      <a:pt x="3" y="1"/>
                    </a:moveTo>
                    <a:cubicBezTo>
                      <a:pt x="20" y="25"/>
                      <a:pt x="48" y="26"/>
                      <a:pt x="76" y="32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75" y="57"/>
                      <a:pt x="210" y="84"/>
                      <a:pt x="212" y="118"/>
                    </a:cubicBezTo>
                    <a:cubicBezTo>
                      <a:pt x="212" y="129"/>
                      <a:pt x="208" y="138"/>
                      <a:pt x="201" y="145"/>
                    </a:cubicBezTo>
                    <a:cubicBezTo>
                      <a:pt x="184" y="163"/>
                      <a:pt x="150" y="163"/>
                      <a:pt x="149" y="163"/>
                    </a:cubicBezTo>
                    <a:cubicBezTo>
                      <a:pt x="148" y="163"/>
                      <a:pt x="147" y="162"/>
                      <a:pt x="147" y="161"/>
                    </a:cubicBezTo>
                    <a:cubicBezTo>
                      <a:pt x="147" y="160"/>
                      <a:pt x="148" y="160"/>
                      <a:pt x="149" y="160"/>
                    </a:cubicBezTo>
                    <a:cubicBezTo>
                      <a:pt x="149" y="160"/>
                      <a:pt x="183" y="160"/>
                      <a:pt x="199" y="143"/>
                    </a:cubicBezTo>
                    <a:cubicBezTo>
                      <a:pt x="206" y="137"/>
                      <a:pt x="209" y="128"/>
                      <a:pt x="209" y="118"/>
                    </a:cubicBezTo>
                    <a:cubicBezTo>
                      <a:pt x="208" y="85"/>
                      <a:pt x="172" y="59"/>
                      <a:pt x="104" y="41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46" y="28"/>
                      <a:pt x="18" y="27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1" name="Freeform 259">
                <a:extLst>
                  <a:ext uri="{FF2B5EF4-FFF2-40B4-BE49-F238E27FC236}">
                    <a16:creationId xmlns:a16="http://schemas.microsoft.com/office/drawing/2014/main" id="{096E9100-1B7A-E77D-BE7C-BD3B96967D2F}"/>
                  </a:ext>
                </a:extLst>
              </p:cNvPr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3836988" y="2297113"/>
                <a:ext cx="449263" cy="319087"/>
              </a:xfrm>
              <a:custGeom>
                <a:avLst/>
                <a:gdLst>
                  <a:gd name="T0" fmla="*/ 7 w 212"/>
                  <a:gd name="T1" fmla="*/ 1 h 151"/>
                  <a:gd name="T2" fmla="*/ 128 w 212"/>
                  <a:gd name="T3" fmla="*/ 48 h 151"/>
                  <a:gd name="T4" fmla="*/ 250 w 212"/>
                  <a:gd name="T5" fmla="*/ 69 h 151"/>
                  <a:gd name="T6" fmla="*/ 499 w 212"/>
                  <a:gd name="T7" fmla="*/ 237 h 151"/>
                  <a:gd name="T8" fmla="*/ 340 w 212"/>
                  <a:gd name="T9" fmla="*/ 357 h 151"/>
                  <a:gd name="T10" fmla="*/ 339 w 212"/>
                  <a:gd name="T11" fmla="*/ 354 h 151"/>
                  <a:gd name="T12" fmla="*/ 340 w 212"/>
                  <a:gd name="T13" fmla="*/ 349 h 151"/>
                  <a:gd name="T14" fmla="*/ 491 w 212"/>
                  <a:gd name="T15" fmla="*/ 237 h 151"/>
                  <a:gd name="T16" fmla="*/ 248 w 212"/>
                  <a:gd name="T17" fmla="*/ 76 h 151"/>
                  <a:gd name="T18" fmla="*/ 127 w 212"/>
                  <a:gd name="T19" fmla="*/ 55 h 151"/>
                  <a:gd name="T20" fmla="*/ 0 w 212"/>
                  <a:gd name="T21" fmla="*/ 7 h 151"/>
                  <a:gd name="T22" fmla="*/ 0 w 212"/>
                  <a:gd name="T23" fmla="*/ 1 h 151"/>
                  <a:gd name="T24" fmla="*/ 7 w 212"/>
                  <a:gd name="T25" fmla="*/ 1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1" h="151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5"/>
                      <a:pt x="105" y="29"/>
                    </a:cubicBezTo>
                    <a:cubicBezTo>
                      <a:pt x="151" y="41"/>
                      <a:pt x="209" y="56"/>
                      <a:pt x="210" y="101"/>
                    </a:cubicBezTo>
                    <a:cubicBezTo>
                      <a:pt x="212" y="146"/>
                      <a:pt x="144" y="151"/>
                      <a:pt x="143" y="151"/>
                    </a:cubicBezTo>
                    <a:cubicBezTo>
                      <a:pt x="143" y="151"/>
                      <a:pt x="142" y="150"/>
                      <a:pt x="142" y="150"/>
                    </a:cubicBezTo>
                    <a:cubicBezTo>
                      <a:pt x="142" y="149"/>
                      <a:pt x="142" y="148"/>
                      <a:pt x="143" y="148"/>
                    </a:cubicBezTo>
                    <a:cubicBezTo>
                      <a:pt x="144" y="148"/>
                      <a:pt x="208" y="144"/>
                      <a:pt x="207" y="101"/>
                    </a:cubicBezTo>
                    <a:cubicBezTo>
                      <a:pt x="206" y="58"/>
                      <a:pt x="150" y="44"/>
                      <a:pt x="104" y="32"/>
                    </a:cubicBezTo>
                    <a:cubicBezTo>
                      <a:pt x="89" y="28"/>
                      <a:pt x="65" y="25"/>
                      <a:pt x="53" y="23"/>
                    </a:cubicBezTo>
                    <a:cubicBezTo>
                      <a:pt x="29" y="19"/>
                      <a:pt x="11" y="16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260">
                <a:extLst>
                  <a:ext uri="{FF2B5EF4-FFF2-40B4-BE49-F238E27FC236}">
                    <a16:creationId xmlns:a16="http://schemas.microsoft.com/office/drawing/2014/main" id="{5C849CBE-48C4-F6FC-C19C-B3739D0BC9AF}"/>
                  </a:ext>
                </a:extLst>
              </p:cNvPr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3836988" y="2227263"/>
                <a:ext cx="441325" cy="301625"/>
              </a:xfrm>
              <a:custGeom>
                <a:avLst/>
                <a:gdLst>
                  <a:gd name="T0" fmla="*/ 7 w 208"/>
                  <a:gd name="T1" fmla="*/ 1 h 143"/>
                  <a:gd name="T2" fmla="*/ 128 w 208"/>
                  <a:gd name="T3" fmla="*/ 48 h 143"/>
                  <a:gd name="T4" fmla="*/ 250 w 208"/>
                  <a:gd name="T5" fmla="*/ 64 h 143"/>
                  <a:gd name="T6" fmla="*/ 286 w 208"/>
                  <a:gd name="T7" fmla="*/ 72 h 143"/>
                  <a:gd name="T8" fmla="*/ 492 w 208"/>
                  <a:gd name="T9" fmla="*/ 215 h 143"/>
                  <a:gd name="T10" fmla="*/ 339 w 208"/>
                  <a:gd name="T11" fmla="*/ 335 h 143"/>
                  <a:gd name="T12" fmla="*/ 335 w 208"/>
                  <a:gd name="T13" fmla="*/ 333 h 143"/>
                  <a:gd name="T14" fmla="*/ 339 w 208"/>
                  <a:gd name="T15" fmla="*/ 328 h 143"/>
                  <a:gd name="T16" fmla="*/ 484 w 208"/>
                  <a:gd name="T17" fmla="*/ 215 h 143"/>
                  <a:gd name="T18" fmla="*/ 285 w 208"/>
                  <a:gd name="T19" fmla="*/ 80 h 143"/>
                  <a:gd name="T20" fmla="*/ 249 w 208"/>
                  <a:gd name="T21" fmla="*/ 70 h 143"/>
                  <a:gd name="T22" fmla="*/ 127 w 208"/>
                  <a:gd name="T23" fmla="*/ 54 h 143"/>
                  <a:gd name="T24" fmla="*/ 0 w 208"/>
                  <a:gd name="T25" fmla="*/ 7 h 143"/>
                  <a:gd name="T26" fmla="*/ 0 w 208"/>
                  <a:gd name="T27" fmla="*/ 1 h 143"/>
                  <a:gd name="T28" fmla="*/ 7 w 208"/>
                  <a:gd name="T29" fmla="*/ 1 h 1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8" h="143">
                    <a:moveTo>
                      <a:pt x="3" y="1"/>
                    </a:moveTo>
                    <a:cubicBezTo>
                      <a:pt x="13" y="13"/>
                      <a:pt x="30" y="16"/>
                      <a:pt x="54" y="20"/>
                    </a:cubicBezTo>
                    <a:cubicBezTo>
                      <a:pt x="66" y="22"/>
                      <a:pt x="90" y="23"/>
                      <a:pt x="105" y="27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62" y="41"/>
                      <a:pt x="205" y="52"/>
                      <a:pt x="206" y="92"/>
                    </a:cubicBezTo>
                    <a:cubicBezTo>
                      <a:pt x="208" y="137"/>
                      <a:pt x="143" y="143"/>
                      <a:pt x="142" y="143"/>
                    </a:cubicBezTo>
                    <a:cubicBezTo>
                      <a:pt x="141" y="143"/>
                      <a:pt x="141" y="143"/>
                      <a:pt x="141" y="142"/>
                    </a:cubicBezTo>
                    <a:cubicBezTo>
                      <a:pt x="140" y="141"/>
                      <a:pt x="141" y="140"/>
                      <a:pt x="142" y="140"/>
                    </a:cubicBezTo>
                    <a:cubicBezTo>
                      <a:pt x="143" y="140"/>
                      <a:pt x="204" y="135"/>
                      <a:pt x="203" y="92"/>
                    </a:cubicBezTo>
                    <a:cubicBezTo>
                      <a:pt x="202" y="54"/>
                      <a:pt x="160" y="44"/>
                      <a:pt x="119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89" y="26"/>
                      <a:pt x="65" y="25"/>
                      <a:pt x="53" y="23"/>
                    </a:cubicBezTo>
                    <a:cubicBezTo>
                      <a:pt x="29" y="19"/>
                      <a:pt x="11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261">
                <a:extLst>
                  <a:ext uri="{FF2B5EF4-FFF2-40B4-BE49-F238E27FC236}">
                    <a16:creationId xmlns:a16="http://schemas.microsoft.com/office/drawing/2014/main" id="{1150096D-A1C3-EA56-9887-1F1454AC5E6F}"/>
                  </a:ext>
                </a:extLst>
              </p:cNvPr>
              <p:cNvSpPr/>
              <p:nvPr>
                <p:custDataLst>
                  <p:tags r:id="rId246"/>
                </p:custDataLst>
              </p:nvPr>
            </p:nvSpPr>
            <p:spPr bwMode="auto">
              <a:xfrm>
                <a:off x="3841750" y="2762250"/>
                <a:ext cx="354013" cy="274637"/>
              </a:xfrm>
              <a:custGeom>
                <a:avLst/>
                <a:gdLst>
                  <a:gd name="T0" fmla="*/ 7 w 167"/>
                  <a:gd name="T1" fmla="*/ 1 h 130"/>
                  <a:gd name="T2" fmla="*/ 112 w 167"/>
                  <a:gd name="T3" fmla="*/ 71 h 130"/>
                  <a:gd name="T4" fmla="*/ 222 w 167"/>
                  <a:gd name="T5" fmla="*/ 112 h 130"/>
                  <a:gd name="T6" fmla="*/ 393 w 167"/>
                  <a:gd name="T7" fmla="*/ 241 h 130"/>
                  <a:gd name="T8" fmla="*/ 390 w 167"/>
                  <a:gd name="T9" fmla="*/ 283 h 130"/>
                  <a:gd name="T10" fmla="*/ 367 w 167"/>
                  <a:gd name="T11" fmla="*/ 299 h 130"/>
                  <a:gd name="T12" fmla="*/ 282 w 167"/>
                  <a:gd name="T13" fmla="*/ 271 h 130"/>
                  <a:gd name="T14" fmla="*/ 278 w 167"/>
                  <a:gd name="T15" fmla="*/ 266 h 130"/>
                  <a:gd name="T16" fmla="*/ 286 w 167"/>
                  <a:gd name="T17" fmla="*/ 263 h 130"/>
                  <a:gd name="T18" fmla="*/ 363 w 167"/>
                  <a:gd name="T19" fmla="*/ 293 h 130"/>
                  <a:gd name="T20" fmla="*/ 383 w 167"/>
                  <a:gd name="T21" fmla="*/ 278 h 130"/>
                  <a:gd name="T22" fmla="*/ 385 w 167"/>
                  <a:gd name="T23" fmla="*/ 242 h 130"/>
                  <a:gd name="T24" fmla="*/ 218 w 167"/>
                  <a:gd name="T25" fmla="*/ 116 h 130"/>
                  <a:gd name="T26" fmla="*/ 108 w 167"/>
                  <a:gd name="T27" fmla="*/ 76 h 130"/>
                  <a:gd name="T28" fmla="*/ 0 w 167"/>
                  <a:gd name="T29" fmla="*/ 5 h 130"/>
                  <a:gd name="T30" fmla="*/ 1 w 167"/>
                  <a:gd name="T31" fmla="*/ 0 h 130"/>
                  <a:gd name="T32" fmla="*/ 7 w 167"/>
                  <a:gd name="T33" fmla="*/ 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7" h="130">
                    <a:moveTo>
                      <a:pt x="3" y="1"/>
                    </a:moveTo>
                    <a:cubicBezTo>
                      <a:pt x="8" y="16"/>
                      <a:pt x="22" y="21"/>
                      <a:pt x="47" y="30"/>
                    </a:cubicBezTo>
                    <a:cubicBezTo>
                      <a:pt x="60" y="34"/>
                      <a:pt x="75" y="39"/>
                      <a:pt x="93" y="47"/>
                    </a:cubicBezTo>
                    <a:cubicBezTo>
                      <a:pt x="133" y="64"/>
                      <a:pt x="159" y="84"/>
                      <a:pt x="165" y="102"/>
                    </a:cubicBezTo>
                    <a:cubicBezTo>
                      <a:pt x="167" y="109"/>
                      <a:pt x="167" y="114"/>
                      <a:pt x="164" y="120"/>
                    </a:cubicBezTo>
                    <a:cubicBezTo>
                      <a:pt x="162" y="123"/>
                      <a:pt x="158" y="126"/>
                      <a:pt x="154" y="127"/>
                    </a:cubicBezTo>
                    <a:cubicBezTo>
                      <a:pt x="139" y="130"/>
                      <a:pt x="119" y="115"/>
                      <a:pt x="118" y="115"/>
                    </a:cubicBezTo>
                    <a:cubicBezTo>
                      <a:pt x="117" y="114"/>
                      <a:pt x="117" y="113"/>
                      <a:pt x="117" y="113"/>
                    </a:cubicBezTo>
                    <a:cubicBezTo>
                      <a:pt x="118" y="112"/>
                      <a:pt x="119" y="112"/>
                      <a:pt x="120" y="112"/>
                    </a:cubicBezTo>
                    <a:cubicBezTo>
                      <a:pt x="120" y="112"/>
                      <a:pt x="140" y="127"/>
                      <a:pt x="153" y="124"/>
                    </a:cubicBezTo>
                    <a:cubicBezTo>
                      <a:pt x="157" y="123"/>
                      <a:pt x="160" y="121"/>
                      <a:pt x="161" y="118"/>
                    </a:cubicBezTo>
                    <a:cubicBezTo>
                      <a:pt x="164" y="114"/>
                      <a:pt x="164" y="109"/>
                      <a:pt x="162" y="103"/>
                    </a:cubicBezTo>
                    <a:cubicBezTo>
                      <a:pt x="157" y="86"/>
                      <a:pt x="131" y="66"/>
                      <a:pt x="91" y="49"/>
                    </a:cubicBezTo>
                    <a:cubicBezTo>
                      <a:pt x="74" y="42"/>
                      <a:pt x="59" y="37"/>
                      <a:pt x="46" y="32"/>
                    </a:cubicBezTo>
                    <a:cubicBezTo>
                      <a:pt x="20" y="23"/>
                      <a:pt x="6" y="18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262">
                <a:extLst>
                  <a:ext uri="{FF2B5EF4-FFF2-40B4-BE49-F238E27FC236}">
                    <a16:creationId xmlns:a16="http://schemas.microsoft.com/office/drawing/2014/main" id="{0204EBC5-61B6-ECD0-AA61-2C1F227D7F47}"/>
                  </a:ext>
                </a:extLst>
              </p:cNvPr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3836988" y="2176463"/>
                <a:ext cx="409575" cy="255587"/>
              </a:xfrm>
              <a:custGeom>
                <a:avLst/>
                <a:gdLst>
                  <a:gd name="T0" fmla="*/ 7 w 193"/>
                  <a:gd name="T1" fmla="*/ 1 h 121"/>
                  <a:gd name="T2" fmla="*/ 139 w 193"/>
                  <a:gd name="T3" fmla="*/ 36 h 121"/>
                  <a:gd name="T4" fmla="*/ 286 w 193"/>
                  <a:gd name="T5" fmla="*/ 52 h 121"/>
                  <a:gd name="T6" fmla="*/ 460 w 193"/>
                  <a:gd name="T7" fmla="*/ 173 h 121"/>
                  <a:gd name="T8" fmla="*/ 319 w 193"/>
                  <a:gd name="T9" fmla="*/ 285 h 121"/>
                  <a:gd name="T10" fmla="*/ 318 w 193"/>
                  <a:gd name="T11" fmla="*/ 283 h 121"/>
                  <a:gd name="T12" fmla="*/ 319 w 193"/>
                  <a:gd name="T13" fmla="*/ 278 h 121"/>
                  <a:gd name="T14" fmla="*/ 452 w 193"/>
                  <a:gd name="T15" fmla="*/ 173 h 121"/>
                  <a:gd name="T16" fmla="*/ 285 w 193"/>
                  <a:gd name="T17" fmla="*/ 59 h 121"/>
                  <a:gd name="T18" fmla="*/ 139 w 193"/>
                  <a:gd name="T19" fmla="*/ 43 h 121"/>
                  <a:gd name="T20" fmla="*/ 1 w 193"/>
                  <a:gd name="T21" fmla="*/ 7 h 121"/>
                  <a:gd name="T22" fmla="*/ 1 w 193"/>
                  <a:gd name="T23" fmla="*/ 1 h 121"/>
                  <a:gd name="T24" fmla="*/ 7 w 193"/>
                  <a:gd name="T25" fmla="*/ 1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120">
                    <a:moveTo>
                      <a:pt x="3" y="1"/>
                    </a:moveTo>
                    <a:cubicBezTo>
                      <a:pt x="12" y="12"/>
                      <a:pt x="34" y="14"/>
                      <a:pt x="58" y="15"/>
                    </a:cubicBezTo>
                    <a:cubicBezTo>
                      <a:pt x="74" y="16"/>
                      <a:pt x="103" y="17"/>
                      <a:pt x="120" y="22"/>
                    </a:cubicBezTo>
                    <a:cubicBezTo>
                      <a:pt x="163" y="33"/>
                      <a:pt x="190" y="41"/>
                      <a:pt x="192" y="74"/>
                    </a:cubicBezTo>
                    <a:cubicBezTo>
                      <a:pt x="193" y="108"/>
                      <a:pt x="146" y="120"/>
                      <a:pt x="134" y="121"/>
                    </a:cubicBezTo>
                    <a:cubicBezTo>
                      <a:pt x="133" y="121"/>
                      <a:pt x="133" y="121"/>
                      <a:pt x="133" y="120"/>
                    </a:cubicBezTo>
                    <a:cubicBezTo>
                      <a:pt x="132" y="119"/>
                      <a:pt x="133" y="118"/>
                      <a:pt x="134" y="118"/>
                    </a:cubicBezTo>
                    <a:cubicBezTo>
                      <a:pt x="149" y="117"/>
                      <a:pt x="190" y="103"/>
                      <a:pt x="189" y="74"/>
                    </a:cubicBezTo>
                    <a:cubicBezTo>
                      <a:pt x="187" y="43"/>
                      <a:pt x="163" y="35"/>
                      <a:pt x="119" y="25"/>
                    </a:cubicBezTo>
                    <a:cubicBezTo>
                      <a:pt x="102" y="20"/>
                      <a:pt x="74" y="19"/>
                      <a:pt x="58" y="18"/>
                    </a:cubicBezTo>
                    <a:cubicBezTo>
                      <a:pt x="33" y="17"/>
                      <a:pt x="11" y="15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5" name="Freeform 263">
                <a:extLst>
                  <a:ext uri="{FF2B5EF4-FFF2-40B4-BE49-F238E27FC236}">
                    <a16:creationId xmlns:a16="http://schemas.microsoft.com/office/drawing/2014/main" id="{CDAE2D9B-082D-B354-CD93-FA3886B287C5}"/>
                  </a:ext>
                </a:extLst>
              </p:cNvPr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3832225" y="2108200"/>
                <a:ext cx="369888" cy="234950"/>
              </a:xfrm>
              <a:custGeom>
                <a:avLst/>
                <a:gdLst>
                  <a:gd name="T0" fmla="*/ 7 w 174"/>
                  <a:gd name="T1" fmla="*/ 1 h 111"/>
                  <a:gd name="T2" fmla="*/ 122 w 174"/>
                  <a:gd name="T3" fmla="*/ 31 h 111"/>
                  <a:gd name="T4" fmla="*/ 275 w 174"/>
                  <a:gd name="T5" fmla="*/ 44 h 111"/>
                  <a:gd name="T6" fmla="*/ 412 w 174"/>
                  <a:gd name="T7" fmla="*/ 144 h 111"/>
                  <a:gd name="T8" fmla="*/ 396 w 174"/>
                  <a:gd name="T9" fmla="*/ 201 h 111"/>
                  <a:gd name="T10" fmla="*/ 303 w 174"/>
                  <a:gd name="T11" fmla="*/ 263 h 111"/>
                  <a:gd name="T12" fmla="*/ 297 w 174"/>
                  <a:gd name="T13" fmla="*/ 257 h 111"/>
                  <a:gd name="T14" fmla="*/ 300 w 174"/>
                  <a:gd name="T15" fmla="*/ 256 h 111"/>
                  <a:gd name="T16" fmla="*/ 391 w 174"/>
                  <a:gd name="T17" fmla="*/ 197 h 111"/>
                  <a:gd name="T18" fmla="*/ 406 w 174"/>
                  <a:gd name="T19" fmla="*/ 144 h 111"/>
                  <a:gd name="T20" fmla="*/ 270 w 174"/>
                  <a:gd name="T21" fmla="*/ 52 h 111"/>
                  <a:gd name="T22" fmla="*/ 122 w 174"/>
                  <a:gd name="T23" fmla="*/ 37 h 111"/>
                  <a:gd name="T24" fmla="*/ 0 w 174"/>
                  <a:gd name="T25" fmla="*/ 7 h 111"/>
                  <a:gd name="T26" fmla="*/ 0 w 174"/>
                  <a:gd name="T27" fmla="*/ 1 h 111"/>
                  <a:gd name="T28" fmla="*/ 7 w 174"/>
                  <a:gd name="T29" fmla="*/ 1 h 1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4" h="110">
                    <a:moveTo>
                      <a:pt x="3" y="1"/>
                    </a:moveTo>
                    <a:cubicBezTo>
                      <a:pt x="12" y="12"/>
                      <a:pt x="29" y="13"/>
                      <a:pt x="51" y="13"/>
                    </a:cubicBezTo>
                    <a:cubicBezTo>
                      <a:pt x="66" y="14"/>
                      <a:pt x="96" y="15"/>
                      <a:pt x="114" y="19"/>
                    </a:cubicBezTo>
                    <a:cubicBezTo>
                      <a:pt x="151" y="28"/>
                      <a:pt x="167" y="36"/>
                      <a:pt x="172" y="61"/>
                    </a:cubicBezTo>
                    <a:cubicBezTo>
                      <a:pt x="174" y="69"/>
                      <a:pt x="171" y="77"/>
                      <a:pt x="165" y="85"/>
                    </a:cubicBezTo>
                    <a:cubicBezTo>
                      <a:pt x="155" y="99"/>
                      <a:pt x="135" y="110"/>
                      <a:pt x="126" y="111"/>
                    </a:cubicBezTo>
                    <a:cubicBezTo>
                      <a:pt x="125" y="111"/>
                      <a:pt x="124" y="110"/>
                      <a:pt x="124" y="109"/>
                    </a:cubicBezTo>
                    <a:cubicBezTo>
                      <a:pt x="124" y="108"/>
                      <a:pt x="124" y="108"/>
                      <a:pt x="125" y="108"/>
                    </a:cubicBezTo>
                    <a:cubicBezTo>
                      <a:pt x="134" y="107"/>
                      <a:pt x="153" y="97"/>
                      <a:pt x="163" y="83"/>
                    </a:cubicBezTo>
                    <a:cubicBezTo>
                      <a:pt x="168" y="76"/>
                      <a:pt x="171" y="68"/>
                      <a:pt x="169" y="61"/>
                    </a:cubicBezTo>
                    <a:cubicBezTo>
                      <a:pt x="165" y="39"/>
                      <a:pt x="151" y="31"/>
                      <a:pt x="113" y="22"/>
                    </a:cubicBezTo>
                    <a:cubicBezTo>
                      <a:pt x="96" y="18"/>
                      <a:pt x="66" y="17"/>
                      <a:pt x="51" y="16"/>
                    </a:cubicBezTo>
                    <a:cubicBezTo>
                      <a:pt x="29" y="16"/>
                      <a:pt x="10" y="15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264">
                <a:extLst>
                  <a:ext uri="{FF2B5EF4-FFF2-40B4-BE49-F238E27FC236}">
                    <a16:creationId xmlns:a16="http://schemas.microsoft.com/office/drawing/2014/main" id="{6B5E3EDF-379C-58A8-6CF7-87AC3D583146}"/>
                  </a:ext>
                </a:extLst>
              </p:cNvPr>
              <p:cNvSpPr/>
              <p:nvPr>
                <p:custDataLst>
                  <p:tags r:id="rId249"/>
                </p:custDataLst>
              </p:nvPr>
            </p:nvSpPr>
            <p:spPr bwMode="auto">
              <a:xfrm>
                <a:off x="3832225" y="2051050"/>
                <a:ext cx="327025" cy="201612"/>
              </a:xfrm>
              <a:custGeom>
                <a:avLst/>
                <a:gdLst>
                  <a:gd name="T0" fmla="*/ 7 w 154"/>
                  <a:gd name="T1" fmla="*/ 1 h 95"/>
                  <a:gd name="T2" fmla="*/ 112 w 154"/>
                  <a:gd name="T3" fmla="*/ 36 h 95"/>
                  <a:gd name="T4" fmla="*/ 254 w 154"/>
                  <a:gd name="T5" fmla="*/ 49 h 95"/>
                  <a:gd name="T6" fmla="*/ 364 w 154"/>
                  <a:gd name="T7" fmla="*/ 136 h 95"/>
                  <a:gd name="T8" fmla="*/ 247 w 154"/>
                  <a:gd name="T9" fmla="*/ 227 h 95"/>
                  <a:gd name="T10" fmla="*/ 242 w 154"/>
                  <a:gd name="T11" fmla="*/ 225 h 95"/>
                  <a:gd name="T12" fmla="*/ 247 w 154"/>
                  <a:gd name="T13" fmla="*/ 219 h 95"/>
                  <a:gd name="T14" fmla="*/ 356 w 154"/>
                  <a:gd name="T15" fmla="*/ 139 h 95"/>
                  <a:gd name="T16" fmla="*/ 250 w 154"/>
                  <a:gd name="T17" fmla="*/ 57 h 95"/>
                  <a:gd name="T18" fmla="*/ 112 w 154"/>
                  <a:gd name="T19" fmla="*/ 43 h 95"/>
                  <a:gd name="T20" fmla="*/ 0 w 154"/>
                  <a:gd name="T21" fmla="*/ 7 h 95"/>
                  <a:gd name="T22" fmla="*/ 0 w 154"/>
                  <a:gd name="T23" fmla="*/ 1 h 95"/>
                  <a:gd name="T24" fmla="*/ 7 w 154"/>
                  <a:gd name="T25" fmla="*/ 1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4" h="95">
                    <a:moveTo>
                      <a:pt x="3" y="1"/>
                    </a:moveTo>
                    <a:cubicBezTo>
                      <a:pt x="12" y="13"/>
                      <a:pt x="27" y="14"/>
                      <a:pt x="47" y="15"/>
                    </a:cubicBezTo>
                    <a:cubicBezTo>
                      <a:pt x="61" y="16"/>
                      <a:pt x="89" y="17"/>
                      <a:pt x="106" y="21"/>
                    </a:cubicBezTo>
                    <a:cubicBezTo>
                      <a:pt x="134" y="28"/>
                      <a:pt x="151" y="37"/>
                      <a:pt x="152" y="57"/>
                    </a:cubicBezTo>
                    <a:cubicBezTo>
                      <a:pt x="154" y="80"/>
                      <a:pt x="115" y="94"/>
                      <a:pt x="103" y="95"/>
                    </a:cubicBezTo>
                    <a:cubicBezTo>
                      <a:pt x="102" y="95"/>
                      <a:pt x="101" y="94"/>
                      <a:pt x="101" y="94"/>
                    </a:cubicBezTo>
                    <a:cubicBezTo>
                      <a:pt x="101" y="93"/>
                      <a:pt x="102" y="92"/>
                      <a:pt x="103" y="92"/>
                    </a:cubicBezTo>
                    <a:cubicBezTo>
                      <a:pt x="115" y="91"/>
                      <a:pt x="151" y="77"/>
                      <a:pt x="149" y="58"/>
                    </a:cubicBezTo>
                    <a:cubicBezTo>
                      <a:pt x="148" y="39"/>
                      <a:pt x="132" y="31"/>
                      <a:pt x="105" y="24"/>
                    </a:cubicBezTo>
                    <a:cubicBezTo>
                      <a:pt x="88" y="20"/>
                      <a:pt x="60" y="19"/>
                      <a:pt x="47" y="18"/>
                    </a:cubicBezTo>
                    <a:cubicBezTo>
                      <a:pt x="27" y="17"/>
                      <a:pt x="10" y="16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Freeform 265">
                <a:extLst>
                  <a:ext uri="{FF2B5EF4-FFF2-40B4-BE49-F238E27FC236}">
                    <a16:creationId xmlns:a16="http://schemas.microsoft.com/office/drawing/2014/main" id="{EA72CDE8-B791-F218-4593-C6A11A13FC33}"/>
                  </a:ext>
                </a:extLst>
              </p:cNvPr>
              <p:cNvSpPr>
                <a:spLocks noEditPoints="1"/>
              </p:cNvSpPr>
              <p:nvPr>
                <p:custDataLst>
                  <p:tags r:id="rId250"/>
                </p:custDataLst>
              </p:nvPr>
            </p:nvSpPr>
            <p:spPr bwMode="auto">
              <a:xfrm>
                <a:off x="3829050" y="1752600"/>
                <a:ext cx="998538" cy="2506662"/>
              </a:xfrm>
              <a:custGeom>
                <a:avLst/>
                <a:gdLst>
                  <a:gd name="T0" fmla="*/ 495 w 471"/>
                  <a:gd name="T1" fmla="*/ 528 h 1184"/>
                  <a:gd name="T2" fmla="*/ 819 w 471"/>
                  <a:gd name="T3" fmla="*/ 2191 h 1184"/>
                  <a:gd name="T4" fmla="*/ 793 w 471"/>
                  <a:gd name="T5" fmla="*/ 2409 h 1184"/>
                  <a:gd name="T6" fmla="*/ 767 w 471"/>
                  <a:gd name="T7" fmla="*/ 2486 h 1184"/>
                  <a:gd name="T8" fmla="*/ 767 w 471"/>
                  <a:gd name="T9" fmla="*/ 2617 h 1184"/>
                  <a:gd name="T10" fmla="*/ 831 w 471"/>
                  <a:gd name="T11" fmla="*/ 2543 h 1184"/>
                  <a:gd name="T12" fmla="*/ 815 w 471"/>
                  <a:gd name="T13" fmla="*/ 2630 h 1184"/>
                  <a:gd name="T14" fmla="*/ 825 w 471"/>
                  <a:gd name="T15" fmla="*/ 2586 h 1184"/>
                  <a:gd name="T16" fmla="*/ 868 w 471"/>
                  <a:gd name="T17" fmla="*/ 2789 h 1184"/>
                  <a:gd name="T18" fmla="*/ 909 w 471"/>
                  <a:gd name="T19" fmla="*/ 2763 h 1184"/>
                  <a:gd name="T20" fmla="*/ 916 w 471"/>
                  <a:gd name="T21" fmla="*/ 2757 h 1184"/>
                  <a:gd name="T22" fmla="*/ 958 w 471"/>
                  <a:gd name="T23" fmla="*/ 2565 h 1184"/>
                  <a:gd name="T24" fmla="*/ 958 w 471"/>
                  <a:gd name="T25" fmla="*/ 2799 h 1184"/>
                  <a:gd name="T26" fmla="*/ 1000 w 471"/>
                  <a:gd name="T27" fmla="*/ 2431 h 1184"/>
                  <a:gd name="T28" fmla="*/ 1051 w 471"/>
                  <a:gd name="T29" fmla="*/ 2467 h 1184"/>
                  <a:gd name="T30" fmla="*/ 781 w 471"/>
                  <a:gd name="T31" fmla="*/ 1651 h 1184"/>
                  <a:gd name="T32" fmla="*/ 855 w 471"/>
                  <a:gd name="T33" fmla="*/ 1651 h 1184"/>
                  <a:gd name="T34" fmla="*/ 936 w 471"/>
                  <a:gd name="T35" fmla="*/ 2104 h 1184"/>
                  <a:gd name="T36" fmla="*/ 1022 w 471"/>
                  <a:gd name="T37" fmla="*/ 2358 h 1184"/>
                  <a:gd name="T38" fmla="*/ 772 w 471"/>
                  <a:gd name="T39" fmla="*/ 1268 h 1184"/>
                  <a:gd name="T40" fmla="*/ 767 w 471"/>
                  <a:gd name="T41" fmla="*/ 753 h 1184"/>
                  <a:gd name="T42" fmla="*/ 819 w 471"/>
                  <a:gd name="T43" fmla="*/ 1211 h 1184"/>
                  <a:gd name="T44" fmla="*/ 921 w 471"/>
                  <a:gd name="T45" fmla="*/ 1590 h 1184"/>
                  <a:gd name="T46" fmla="*/ 815 w 471"/>
                  <a:gd name="T47" fmla="*/ 1060 h 1184"/>
                  <a:gd name="T48" fmla="*/ 829 w 471"/>
                  <a:gd name="T49" fmla="*/ 1098 h 1184"/>
                  <a:gd name="T50" fmla="*/ 612 w 471"/>
                  <a:gd name="T51" fmla="*/ 400 h 1184"/>
                  <a:gd name="T52" fmla="*/ 5 w 471"/>
                  <a:gd name="T53" fmla="*/ 0 h 1184"/>
                  <a:gd name="T54" fmla="*/ 9 w 471"/>
                  <a:gd name="T55" fmla="*/ 76 h 1184"/>
                  <a:gd name="T56" fmla="*/ 307 w 471"/>
                  <a:gd name="T57" fmla="*/ 268 h 1184"/>
                  <a:gd name="T58" fmla="*/ 255 w 471"/>
                  <a:gd name="T59" fmla="*/ 268 h 1184"/>
                  <a:gd name="T60" fmla="*/ 123 w 471"/>
                  <a:gd name="T61" fmla="*/ 251 h 1184"/>
                  <a:gd name="T62" fmla="*/ 100 w 471"/>
                  <a:gd name="T63" fmla="*/ 244 h 1184"/>
                  <a:gd name="T64" fmla="*/ 5 w 471"/>
                  <a:gd name="T65" fmla="*/ 297 h 1184"/>
                  <a:gd name="T66" fmla="*/ 314 w 471"/>
                  <a:gd name="T67" fmla="*/ 279 h 1184"/>
                  <a:gd name="T68" fmla="*/ 645 w 471"/>
                  <a:gd name="T69" fmla="*/ 545 h 1184"/>
                  <a:gd name="T70" fmla="*/ 431 w 471"/>
                  <a:gd name="T71" fmla="*/ 320 h 1184"/>
                  <a:gd name="T72" fmla="*/ 538 w 471"/>
                  <a:gd name="T73" fmla="*/ 507 h 1184"/>
                  <a:gd name="T74" fmla="*/ 666 w 471"/>
                  <a:gd name="T75" fmla="*/ 709 h 1184"/>
                  <a:gd name="T76" fmla="*/ 672 w 471"/>
                  <a:gd name="T77" fmla="*/ 720 h 1184"/>
                  <a:gd name="T78" fmla="*/ 787 w 471"/>
                  <a:gd name="T79" fmla="*/ 1444 h 1184"/>
                  <a:gd name="T80" fmla="*/ 919 w 471"/>
                  <a:gd name="T81" fmla="*/ 2302 h 1184"/>
                  <a:gd name="T82" fmla="*/ 936 w 471"/>
                  <a:gd name="T83" fmla="*/ 2629 h 1184"/>
                  <a:gd name="T84" fmla="*/ 861 w 471"/>
                  <a:gd name="T85" fmla="*/ 2609 h 1184"/>
                  <a:gd name="T86" fmla="*/ 833 w 471"/>
                  <a:gd name="T87" fmla="*/ 2537 h 1184"/>
                  <a:gd name="T88" fmla="*/ 831 w 471"/>
                  <a:gd name="T89" fmla="*/ 2260 h 1184"/>
                  <a:gd name="T90" fmla="*/ 693 w 471"/>
                  <a:gd name="T91" fmla="*/ 895 h 1184"/>
                  <a:gd name="T92" fmla="*/ 680 w 471"/>
                  <a:gd name="T93" fmla="*/ 1435 h 1184"/>
                  <a:gd name="T94" fmla="*/ 769 w 471"/>
                  <a:gd name="T95" fmla="*/ 1640 h 1184"/>
                  <a:gd name="T96" fmla="*/ 775 w 471"/>
                  <a:gd name="T97" fmla="*/ 1812 h 1184"/>
                  <a:gd name="T98" fmla="*/ 819 w 471"/>
                  <a:gd name="T99" fmla="*/ 2024 h 1184"/>
                  <a:gd name="T100" fmla="*/ 833 w 471"/>
                  <a:gd name="T101" fmla="*/ 1940 h 1184"/>
                  <a:gd name="T102" fmla="*/ 952 w 471"/>
                  <a:gd name="T103" fmla="*/ 2451 h 1184"/>
                  <a:gd name="T104" fmla="*/ 844 w 471"/>
                  <a:gd name="T105" fmla="*/ 2543 h 1184"/>
                  <a:gd name="T106" fmla="*/ 726 w 471"/>
                  <a:gd name="T107" fmla="*/ 1903 h 1184"/>
                  <a:gd name="T108" fmla="*/ 369 w 471"/>
                  <a:gd name="T109" fmla="*/ 363 h 1184"/>
                  <a:gd name="T110" fmla="*/ 517 w 471"/>
                  <a:gd name="T111" fmla="*/ 496 h 1184"/>
                  <a:gd name="T112" fmla="*/ 493 w 471"/>
                  <a:gd name="T113" fmla="*/ 519 h 1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71" h="1184">
                    <a:moveTo>
                      <a:pt x="1" y="128"/>
                    </a:moveTo>
                    <a:cubicBezTo>
                      <a:pt x="6" y="129"/>
                      <a:pt x="16" y="128"/>
                      <a:pt x="28" y="128"/>
                    </a:cubicBezTo>
                    <a:cubicBezTo>
                      <a:pt x="50" y="127"/>
                      <a:pt x="98" y="126"/>
                      <a:pt x="107" y="132"/>
                    </a:cubicBezTo>
                    <a:cubicBezTo>
                      <a:pt x="108" y="132"/>
                      <a:pt x="111" y="135"/>
                      <a:pt x="112" y="134"/>
                    </a:cubicBezTo>
                    <a:cubicBezTo>
                      <a:pt x="123" y="143"/>
                      <a:pt x="131" y="149"/>
                      <a:pt x="135" y="154"/>
                    </a:cubicBezTo>
                    <a:cubicBezTo>
                      <a:pt x="143" y="166"/>
                      <a:pt x="187" y="216"/>
                      <a:pt x="205" y="221"/>
                    </a:cubicBezTo>
                    <a:cubicBezTo>
                      <a:pt x="206" y="222"/>
                      <a:pt x="207" y="222"/>
                      <a:pt x="208" y="223"/>
                    </a:cubicBezTo>
                    <a:cubicBezTo>
                      <a:pt x="218" y="231"/>
                      <a:pt x="233" y="260"/>
                      <a:pt x="238" y="270"/>
                    </a:cubicBezTo>
                    <a:cubicBezTo>
                      <a:pt x="261" y="320"/>
                      <a:pt x="268" y="360"/>
                      <a:pt x="262" y="406"/>
                    </a:cubicBezTo>
                    <a:cubicBezTo>
                      <a:pt x="256" y="448"/>
                      <a:pt x="251" y="581"/>
                      <a:pt x="273" y="660"/>
                    </a:cubicBezTo>
                    <a:cubicBezTo>
                      <a:pt x="273" y="662"/>
                      <a:pt x="275" y="669"/>
                      <a:pt x="277" y="680"/>
                    </a:cubicBezTo>
                    <a:cubicBezTo>
                      <a:pt x="282" y="711"/>
                      <a:pt x="292" y="768"/>
                      <a:pt x="302" y="803"/>
                    </a:cubicBezTo>
                    <a:cubicBezTo>
                      <a:pt x="313" y="842"/>
                      <a:pt x="328" y="882"/>
                      <a:pt x="340" y="913"/>
                    </a:cubicBezTo>
                    <a:cubicBezTo>
                      <a:pt x="341" y="917"/>
                      <a:pt x="342" y="921"/>
                      <a:pt x="344" y="924"/>
                    </a:cubicBezTo>
                    <a:cubicBezTo>
                      <a:pt x="343" y="924"/>
                      <a:pt x="343" y="924"/>
                      <a:pt x="343" y="925"/>
                    </a:cubicBezTo>
                    <a:cubicBezTo>
                      <a:pt x="342" y="931"/>
                      <a:pt x="343" y="935"/>
                      <a:pt x="344" y="940"/>
                    </a:cubicBezTo>
                    <a:cubicBezTo>
                      <a:pt x="346" y="944"/>
                      <a:pt x="347" y="948"/>
                      <a:pt x="346" y="953"/>
                    </a:cubicBezTo>
                    <a:cubicBezTo>
                      <a:pt x="345" y="964"/>
                      <a:pt x="342" y="975"/>
                      <a:pt x="339" y="986"/>
                    </a:cubicBezTo>
                    <a:cubicBezTo>
                      <a:pt x="334" y="1009"/>
                      <a:pt x="334" y="1009"/>
                      <a:pt x="334" y="1009"/>
                    </a:cubicBezTo>
                    <a:cubicBezTo>
                      <a:pt x="333" y="1011"/>
                      <a:pt x="333" y="1013"/>
                      <a:pt x="333" y="1015"/>
                    </a:cubicBezTo>
                    <a:cubicBezTo>
                      <a:pt x="333" y="1015"/>
                      <a:pt x="333" y="1015"/>
                      <a:pt x="333" y="1015"/>
                    </a:cubicBezTo>
                    <a:cubicBezTo>
                      <a:pt x="331" y="1022"/>
                      <a:pt x="331" y="1022"/>
                      <a:pt x="331" y="1022"/>
                    </a:cubicBezTo>
                    <a:cubicBezTo>
                      <a:pt x="330" y="1028"/>
                      <a:pt x="329" y="1034"/>
                      <a:pt x="326" y="1039"/>
                    </a:cubicBezTo>
                    <a:cubicBezTo>
                      <a:pt x="325" y="1042"/>
                      <a:pt x="322" y="1044"/>
                      <a:pt x="320" y="1046"/>
                    </a:cubicBezTo>
                    <a:cubicBezTo>
                      <a:pt x="316" y="1050"/>
                      <a:pt x="311" y="1053"/>
                      <a:pt x="311" y="1060"/>
                    </a:cubicBezTo>
                    <a:cubicBezTo>
                      <a:pt x="311" y="1061"/>
                      <a:pt x="312" y="1061"/>
                      <a:pt x="313" y="1061"/>
                    </a:cubicBezTo>
                    <a:cubicBezTo>
                      <a:pt x="313" y="1061"/>
                      <a:pt x="314" y="1061"/>
                      <a:pt x="314" y="1060"/>
                    </a:cubicBezTo>
                    <a:cubicBezTo>
                      <a:pt x="314" y="1055"/>
                      <a:pt x="318" y="1052"/>
                      <a:pt x="322" y="1048"/>
                    </a:cubicBezTo>
                    <a:cubicBezTo>
                      <a:pt x="324" y="1046"/>
                      <a:pt x="327" y="1043"/>
                      <a:pt x="329" y="1040"/>
                    </a:cubicBezTo>
                    <a:cubicBezTo>
                      <a:pt x="330" y="1038"/>
                      <a:pt x="331" y="1034"/>
                      <a:pt x="332" y="1031"/>
                    </a:cubicBezTo>
                    <a:cubicBezTo>
                      <a:pt x="332" y="1032"/>
                      <a:pt x="332" y="1032"/>
                      <a:pt x="332" y="1033"/>
                    </a:cubicBezTo>
                    <a:cubicBezTo>
                      <a:pt x="332" y="1040"/>
                      <a:pt x="333" y="1048"/>
                      <a:pt x="331" y="1055"/>
                    </a:cubicBezTo>
                    <a:cubicBezTo>
                      <a:pt x="330" y="1061"/>
                      <a:pt x="328" y="1067"/>
                      <a:pt x="326" y="1072"/>
                    </a:cubicBezTo>
                    <a:cubicBezTo>
                      <a:pt x="323" y="1081"/>
                      <a:pt x="320" y="1091"/>
                      <a:pt x="321" y="1101"/>
                    </a:cubicBezTo>
                    <a:cubicBezTo>
                      <a:pt x="321" y="1102"/>
                      <a:pt x="321" y="1103"/>
                      <a:pt x="322" y="1103"/>
                    </a:cubicBezTo>
                    <a:cubicBezTo>
                      <a:pt x="323" y="1103"/>
                      <a:pt x="324" y="1102"/>
                      <a:pt x="324" y="1101"/>
                    </a:cubicBezTo>
                    <a:cubicBezTo>
                      <a:pt x="323" y="1091"/>
                      <a:pt x="326" y="1082"/>
                      <a:pt x="329" y="1073"/>
                    </a:cubicBezTo>
                    <a:cubicBezTo>
                      <a:pt x="331" y="1068"/>
                      <a:pt x="333" y="1062"/>
                      <a:pt x="334" y="1056"/>
                    </a:cubicBezTo>
                    <a:cubicBezTo>
                      <a:pt x="335" y="1054"/>
                      <a:pt x="335" y="1052"/>
                      <a:pt x="335" y="1049"/>
                    </a:cubicBezTo>
                    <a:cubicBezTo>
                      <a:pt x="336" y="1052"/>
                      <a:pt x="336" y="1052"/>
                      <a:pt x="336" y="1052"/>
                    </a:cubicBezTo>
                    <a:cubicBezTo>
                      <a:pt x="338" y="1060"/>
                      <a:pt x="341" y="1068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9" y="1072"/>
                      <a:pt x="349" y="1072"/>
                      <a:pt x="349" y="1072"/>
                    </a:cubicBezTo>
                    <a:cubicBezTo>
                      <a:pt x="348" y="1077"/>
                      <a:pt x="346" y="1083"/>
                      <a:pt x="344" y="1089"/>
                    </a:cubicBezTo>
                    <a:cubicBezTo>
                      <a:pt x="344" y="1091"/>
                      <a:pt x="343" y="1094"/>
                      <a:pt x="343" y="1096"/>
                    </a:cubicBezTo>
                    <a:cubicBezTo>
                      <a:pt x="337" y="1119"/>
                      <a:pt x="331" y="1145"/>
                      <a:pt x="334" y="1157"/>
                    </a:cubicBezTo>
                    <a:cubicBezTo>
                      <a:pt x="334" y="1158"/>
                      <a:pt x="335" y="1159"/>
                      <a:pt x="336" y="1159"/>
                    </a:cubicBezTo>
                    <a:cubicBezTo>
                      <a:pt x="336" y="1158"/>
                      <a:pt x="337" y="1158"/>
                      <a:pt x="337" y="1157"/>
                    </a:cubicBezTo>
                    <a:cubicBezTo>
                      <a:pt x="335" y="1147"/>
                      <a:pt x="338" y="1129"/>
                      <a:pt x="342" y="1109"/>
                    </a:cubicBezTo>
                    <a:cubicBezTo>
                      <a:pt x="343" y="1117"/>
                      <a:pt x="345" y="1124"/>
                      <a:pt x="347" y="1131"/>
                    </a:cubicBezTo>
                    <a:cubicBezTo>
                      <a:pt x="350" y="1144"/>
                      <a:pt x="353" y="1157"/>
                      <a:pt x="350" y="1169"/>
                    </a:cubicBezTo>
                    <a:cubicBezTo>
                      <a:pt x="350" y="1169"/>
                      <a:pt x="350" y="1170"/>
                      <a:pt x="351" y="1171"/>
                    </a:cubicBezTo>
                    <a:cubicBezTo>
                      <a:pt x="352" y="1171"/>
                      <a:pt x="353" y="1170"/>
                      <a:pt x="353" y="1170"/>
                    </a:cubicBezTo>
                    <a:cubicBezTo>
                      <a:pt x="357" y="1158"/>
                      <a:pt x="353" y="1144"/>
                      <a:pt x="350" y="1130"/>
                    </a:cubicBezTo>
                    <a:cubicBezTo>
                      <a:pt x="347" y="1119"/>
                      <a:pt x="344" y="1107"/>
                      <a:pt x="346" y="1096"/>
                    </a:cubicBezTo>
                    <a:cubicBezTo>
                      <a:pt x="346" y="1094"/>
                      <a:pt x="347" y="1092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7" y="1090"/>
                      <a:pt x="347" y="1090"/>
                      <a:pt x="347" y="1090"/>
                    </a:cubicBezTo>
                    <a:cubicBezTo>
                      <a:pt x="349" y="1084"/>
                      <a:pt x="350" y="1079"/>
                      <a:pt x="351" y="1075"/>
                    </a:cubicBezTo>
                    <a:cubicBezTo>
                      <a:pt x="352" y="1077"/>
                      <a:pt x="353" y="1080"/>
                      <a:pt x="354" y="1083"/>
                    </a:cubicBezTo>
                    <a:cubicBezTo>
                      <a:pt x="355" y="1088"/>
                      <a:pt x="357" y="1093"/>
                      <a:pt x="358" y="1097"/>
                    </a:cubicBezTo>
                    <a:cubicBezTo>
                      <a:pt x="362" y="1109"/>
                      <a:pt x="366" y="1122"/>
                      <a:pt x="365" y="1135"/>
                    </a:cubicBezTo>
                    <a:cubicBezTo>
                      <a:pt x="365" y="1160"/>
                      <a:pt x="364" y="1170"/>
                      <a:pt x="365" y="1176"/>
                    </a:cubicBezTo>
                    <a:cubicBezTo>
                      <a:pt x="365" y="1177"/>
                      <a:pt x="366" y="1178"/>
                      <a:pt x="367" y="1178"/>
                    </a:cubicBezTo>
                    <a:cubicBezTo>
                      <a:pt x="368" y="1178"/>
                      <a:pt x="368" y="1177"/>
                      <a:pt x="368" y="1176"/>
                    </a:cubicBezTo>
                    <a:cubicBezTo>
                      <a:pt x="367" y="1170"/>
                      <a:pt x="368" y="1160"/>
                      <a:pt x="368" y="1135"/>
                    </a:cubicBezTo>
                    <a:cubicBezTo>
                      <a:pt x="369" y="1133"/>
                      <a:pt x="369" y="1131"/>
                      <a:pt x="368" y="1130"/>
                    </a:cubicBezTo>
                    <a:cubicBezTo>
                      <a:pt x="374" y="1135"/>
                      <a:pt x="376" y="1143"/>
                      <a:pt x="378" y="1151"/>
                    </a:cubicBezTo>
                    <a:cubicBezTo>
                      <a:pt x="382" y="1162"/>
                      <a:pt x="382" y="1162"/>
                      <a:pt x="382" y="1162"/>
                    </a:cubicBezTo>
                    <a:cubicBezTo>
                      <a:pt x="382" y="1163"/>
                      <a:pt x="382" y="1164"/>
                      <a:pt x="382" y="1165"/>
                    </a:cubicBezTo>
                    <a:cubicBezTo>
                      <a:pt x="381" y="1171"/>
                      <a:pt x="381" y="1177"/>
                      <a:pt x="379" y="1182"/>
                    </a:cubicBezTo>
                    <a:cubicBezTo>
                      <a:pt x="379" y="1183"/>
                      <a:pt x="379" y="1183"/>
                      <a:pt x="380" y="1184"/>
                    </a:cubicBezTo>
                    <a:cubicBezTo>
                      <a:pt x="381" y="1184"/>
                      <a:pt x="382" y="1184"/>
                      <a:pt x="382" y="1183"/>
                    </a:cubicBezTo>
                    <a:cubicBezTo>
                      <a:pt x="384" y="1178"/>
                      <a:pt x="384" y="1172"/>
                      <a:pt x="385" y="1165"/>
                    </a:cubicBezTo>
                    <a:cubicBezTo>
                      <a:pt x="385" y="1164"/>
                      <a:pt x="385" y="1164"/>
                      <a:pt x="385" y="1163"/>
                    </a:cubicBezTo>
                    <a:cubicBezTo>
                      <a:pt x="385" y="1163"/>
                      <a:pt x="385" y="1162"/>
                      <a:pt x="385" y="1162"/>
                    </a:cubicBezTo>
                    <a:cubicBezTo>
                      <a:pt x="385" y="1162"/>
                      <a:pt x="385" y="1162"/>
                      <a:pt x="385" y="1162"/>
                    </a:cubicBezTo>
                    <a:cubicBezTo>
                      <a:pt x="385" y="1157"/>
                      <a:pt x="385" y="1153"/>
                      <a:pt x="386" y="1149"/>
                    </a:cubicBezTo>
                    <a:cubicBezTo>
                      <a:pt x="388" y="1143"/>
                      <a:pt x="388" y="1143"/>
                      <a:pt x="388" y="1143"/>
                    </a:cubicBezTo>
                    <a:cubicBezTo>
                      <a:pt x="391" y="1131"/>
                      <a:pt x="394" y="1121"/>
                      <a:pt x="396" y="1108"/>
                    </a:cubicBezTo>
                    <a:cubicBezTo>
                      <a:pt x="397" y="1102"/>
                      <a:pt x="398" y="1096"/>
                      <a:pt x="400" y="1091"/>
                    </a:cubicBezTo>
                    <a:cubicBezTo>
                      <a:pt x="400" y="1088"/>
                      <a:pt x="401" y="1085"/>
                      <a:pt x="402" y="1083"/>
                    </a:cubicBezTo>
                    <a:cubicBezTo>
                      <a:pt x="402" y="1082"/>
                      <a:pt x="402" y="1082"/>
                      <a:pt x="402" y="1082"/>
                    </a:cubicBezTo>
                    <a:cubicBezTo>
                      <a:pt x="402" y="1082"/>
                      <a:pt x="402" y="1081"/>
                      <a:pt x="402" y="1081"/>
                    </a:cubicBezTo>
                    <a:cubicBezTo>
                      <a:pt x="403" y="1075"/>
                      <a:pt x="404" y="1070"/>
                      <a:pt x="405" y="1064"/>
                    </a:cubicBezTo>
                    <a:cubicBezTo>
                      <a:pt x="405" y="1062"/>
                      <a:pt x="405" y="1061"/>
                      <a:pt x="405" y="1060"/>
                    </a:cubicBezTo>
                    <a:cubicBezTo>
                      <a:pt x="407" y="1075"/>
                      <a:pt x="408" y="1089"/>
                      <a:pt x="409" y="1104"/>
                    </a:cubicBezTo>
                    <a:cubicBezTo>
                      <a:pt x="409" y="1112"/>
                      <a:pt x="406" y="1129"/>
                      <a:pt x="404" y="1146"/>
                    </a:cubicBezTo>
                    <a:cubicBezTo>
                      <a:pt x="401" y="1160"/>
                      <a:pt x="400" y="1172"/>
                      <a:pt x="399" y="1180"/>
                    </a:cubicBezTo>
                    <a:cubicBezTo>
                      <a:pt x="399" y="1181"/>
                      <a:pt x="400" y="1181"/>
                      <a:pt x="401" y="1181"/>
                    </a:cubicBezTo>
                    <a:cubicBezTo>
                      <a:pt x="401" y="1181"/>
                      <a:pt x="402" y="1181"/>
                      <a:pt x="402" y="1180"/>
                    </a:cubicBezTo>
                    <a:cubicBezTo>
                      <a:pt x="403" y="1173"/>
                      <a:pt x="404" y="1160"/>
                      <a:pt x="407" y="1146"/>
                    </a:cubicBezTo>
                    <a:cubicBezTo>
                      <a:pt x="409" y="1129"/>
                      <a:pt x="412" y="1112"/>
                      <a:pt x="412" y="1104"/>
                    </a:cubicBezTo>
                    <a:cubicBezTo>
                      <a:pt x="411" y="1080"/>
                      <a:pt x="408" y="1057"/>
                      <a:pt x="403" y="1033"/>
                    </a:cubicBezTo>
                    <a:cubicBezTo>
                      <a:pt x="403" y="1031"/>
                      <a:pt x="403" y="1031"/>
                      <a:pt x="403" y="1031"/>
                    </a:cubicBezTo>
                    <a:cubicBezTo>
                      <a:pt x="403" y="1031"/>
                      <a:pt x="402" y="1031"/>
                      <a:pt x="402" y="1030"/>
                    </a:cubicBezTo>
                    <a:cubicBezTo>
                      <a:pt x="400" y="1020"/>
                      <a:pt x="398" y="1010"/>
                      <a:pt x="394" y="999"/>
                    </a:cubicBezTo>
                    <a:cubicBezTo>
                      <a:pt x="402" y="1010"/>
                      <a:pt x="412" y="1018"/>
                      <a:pt x="420" y="1025"/>
                    </a:cubicBezTo>
                    <a:cubicBezTo>
                      <a:pt x="427" y="1031"/>
                      <a:pt x="433" y="1036"/>
                      <a:pt x="438" y="1042"/>
                    </a:cubicBezTo>
                    <a:cubicBezTo>
                      <a:pt x="452" y="1058"/>
                      <a:pt x="459" y="1077"/>
                      <a:pt x="464" y="1091"/>
                    </a:cubicBezTo>
                    <a:cubicBezTo>
                      <a:pt x="468" y="1101"/>
                      <a:pt x="468" y="1101"/>
                      <a:pt x="468" y="1101"/>
                    </a:cubicBezTo>
                    <a:cubicBezTo>
                      <a:pt x="468" y="1102"/>
                      <a:pt x="469" y="1102"/>
                      <a:pt x="470" y="1102"/>
                    </a:cubicBezTo>
                    <a:cubicBezTo>
                      <a:pt x="471" y="1102"/>
                      <a:pt x="471" y="1101"/>
                      <a:pt x="471" y="1100"/>
                    </a:cubicBezTo>
                    <a:cubicBezTo>
                      <a:pt x="467" y="1090"/>
                      <a:pt x="467" y="1090"/>
                      <a:pt x="467" y="1090"/>
                    </a:cubicBezTo>
                    <a:cubicBezTo>
                      <a:pt x="461" y="1075"/>
                      <a:pt x="454" y="1057"/>
                      <a:pt x="441" y="1040"/>
                    </a:cubicBezTo>
                    <a:cubicBezTo>
                      <a:pt x="435" y="1034"/>
                      <a:pt x="429" y="1029"/>
                      <a:pt x="422" y="1023"/>
                    </a:cubicBezTo>
                    <a:cubicBezTo>
                      <a:pt x="411" y="1013"/>
                      <a:pt x="399" y="1004"/>
                      <a:pt x="392" y="989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86" y="970"/>
                      <a:pt x="386" y="970"/>
                      <a:pt x="386" y="970"/>
                    </a:cubicBezTo>
                    <a:cubicBezTo>
                      <a:pt x="376" y="933"/>
                      <a:pt x="364" y="874"/>
                      <a:pt x="353" y="817"/>
                    </a:cubicBezTo>
                    <a:cubicBezTo>
                      <a:pt x="344" y="772"/>
                      <a:pt x="335" y="727"/>
                      <a:pt x="328" y="696"/>
                    </a:cubicBezTo>
                    <a:cubicBezTo>
                      <a:pt x="328" y="696"/>
                      <a:pt x="328" y="696"/>
                      <a:pt x="328" y="696"/>
                    </a:cubicBezTo>
                    <a:cubicBezTo>
                      <a:pt x="328" y="688"/>
                      <a:pt x="328" y="681"/>
                      <a:pt x="327" y="674"/>
                    </a:cubicBezTo>
                    <a:cubicBezTo>
                      <a:pt x="327" y="664"/>
                      <a:pt x="327" y="655"/>
                      <a:pt x="327" y="646"/>
                    </a:cubicBezTo>
                    <a:cubicBezTo>
                      <a:pt x="328" y="639"/>
                      <a:pt x="329" y="633"/>
                      <a:pt x="330" y="628"/>
                    </a:cubicBezTo>
                    <a:cubicBezTo>
                      <a:pt x="331" y="624"/>
                      <a:pt x="331" y="621"/>
                      <a:pt x="332" y="618"/>
                    </a:cubicBezTo>
                    <a:cubicBezTo>
                      <a:pt x="336" y="638"/>
                      <a:pt x="341" y="656"/>
                      <a:pt x="348" y="671"/>
                    </a:cubicBezTo>
                    <a:cubicBezTo>
                      <a:pt x="351" y="679"/>
                      <a:pt x="355" y="687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2" y="712"/>
                      <a:pt x="362" y="725"/>
                      <a:pt x="362" y="738"/>
                    </a:cubicBezTo>
                    <a:cubicBezTo>
                      <a:pt x="361" y="751"/>
                      <a:pt x="361" y="763"/>
                      <a:pt x="364" y="776"/>
                    </a:cubicBezTo>
                    <a:cubicBezTo>
                      <a:pt x="364" y="777"/>
                      <a:pt x="365" y="777"/>
                      <a:pt x="366" y="777"/>
                    </a:cubicBezTo>
                    <a:cubicBezTo>
                      <a:pt x="366" y="777"/>
                      <a:pt x="367" y="776"/>
                      <a:pt x="367" y="775"/>
                    </a:cubicBezTo>
                    <a:cubicBezTo>
                      <a:pt x="364" y="763"/>
                      <a:pt x="364" y="751"/>
                      <a:pt x="365" y="738"/>
                    </a:cubicBezTo>
                    <a:cubicBezTo>
                      <a:pt x="365" y="730"/>
                      <a:pt x="365" y="721"/>
                      <a:pt x="364" y="711"/>
                    </a:cubicBezTo>
                    <a:cubicBezTo>
                      <a:pt x="381" y="770"/>
                      <a:pt x="391" y="853"/>
                      <a:pt x="393" y="887"/>
                    </a:cubicBezTo>
                    <a:cubicBezTo>
                      <a:pt x="395" y="897"/>
                      <a:pt x="395" y="907"/>
                      <a:pt x="394" y="918"/>
                    </a:cubicBezTo>
                    <a:cubicBezTo>
                      <a:pt x="394" y="929"/>
                      <a:pt x="394" y="940"/>
                      <a:pt x="396" y="951"/>
                    </a:cubicBezTo>
                    <a:cubicBezTo>
                      <a:pt x="401" y="972"/>
                      <a:pt x="414" y="984"/>
                      <a:pt x="427" y="996"/>
                    </a:cubicBezTo>
                    <a:cubicBezTo>
                      <a:pt x="432" y="1001"/>
                      <a:pt x="437" y="1006"/>
                      <a:pt x="442" y="1011"/>
                    </a:cubicBezTo>
                    <a:cubicBezTo>
                      <a:pt x="443" y="1012"/>
                      <a:pt x="444" y="1012"/>
                      <a:pt x="444" y="1012"/>
                    </a:cubicBezTo>
                    <a:cubicBezTo>
                      <a:pt x="445" y="1011"/>
                      <a:pt x="445" y="1010"/>
                      <a:pt x="444" y="1009"/>
                    </a:cubicBezTo>
                    <a:cubicBezTo>
                      <a:pt x="440" y="1004"/>
                      <a:pt x="434" y="999"/>
                      <a:pt x="429" y="994"/>
                    </a:cubicBezTo>
                    <a:cubicBezTo>
                      <a:pt x="416" y="982"/>
                      <a:pt x="404" y="970"/>
                      <a:pt x="399" y="950"/>
                    </a:cubicBezTo>
                    <a:cubicBezTo>
                      <a:pt x="397" y="939"/>
                      <a:pt x="397" y="929"/>
                      <a:pt x="397" y="918"/>
                    </a:cubicBezTo>
                    <a:cubicBezTo>
                      <a:pt x="398" y="908"/>
                      <a:pt x="398" y="897"/>
                      <a:pt x="396" y="887"/>
                    </a:cubicBezTo>
                    <a:cubicBezTo>
                      <a:pt x="394" y="849"/>
                      <a:pt x="382" y="753"/>
                      <a:pt x="362" y="694"/>
                    </a:cubicBezTo>
                    <a:cubicBezTo>
                      <a:pt x="361" y="694"/>
                      <a:pt x="361" y="693"/>
                      <a:pt x="361" y="693"/>
                    </a:cubicBezTo>
                    <a:cubicBezTo>
                      <a:pt x="358" y="685"/>
                      <a:pt x="354" y="677"/>
                      <a:pt x="350" y="670"/>
                    </a:cubicBezTo>
                    <a:cubicBezTo>
                      <a:pt x="334" y="635"/>
                      <a:pt x="328" y="580"/>
                      <a:pt x="324" y="535"/>
                    </a:cubicBezTo>
                    <a:cubicBezTo>
                      <a:pt x="322" y="515"/>
                      <a:pt x="321" y="496"/>
                      <a:pt x="318" y="482"/>
                    </a:cubicBezTo>
                    <a:cubicBezTo>
                      <a:pt x="311" y="441"/>
                      <a:pt x="308" y="382"/>
                      <a:pt x="306" y="346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2" y="290"/>
                      <a:pt x="290" y="259"/>
                      <a:pt x="277" y="238"/>
                    </a:cubicBezTo>
                    <a:cubicBezTo>
                      <a:pt x="269" y="209"/>
                      <a:pt x="257" y="180"/>
                      <a:pt x="247" y="168"/>
                    </a:cubicBezTo>
                    <a:cubicBezTo>
                      <a:pt x="250" y="170"/>
                      <a:pt x="254" y="171"/>
                      <a:pt x="256" y="172"/>
                    </a:cubicBezTo>
                    <a:cubicBezTo>
                      <a:pt x="287" y="182"/>
                      <a:pt x="318" y="262"/>
                      <a:pt x="322" y="318"/>
                    </a:cubicBezTo>
                    <a:cubicBezTo>
                      <a:pt x="322" y="329"/>
                      <a:pt x="324" y="346"/>
                      <a:pt x="325" y="365"/>
                    </a:cubicBezTo>
                    <a:cubicBezTo>
                      <a:pt x="325" y="365"/>
                      <a:pt x="324" y="366"/>
                      <a:pt x="325" y="367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0"/>
                      <a:pt x="327" y="380"/>
                      <a:pt x="327" y="380"/>
                    </a:cubicBezTo>
                    <a:cubicBezTo>
                      <a:pt x="327" y="384"/>
                      <a:pt x="327" y="388"/>
                      <a:pt x="328" y="392"/>
                    </a:cubicBezTo>
                    <a:cubicBezTo>
                      <a:pt x="330" y="417"/>
                      <a:pt x="332" y="441"/>
                      <a:pt x="333" y="453"/>
                    </a:cubicBezTo>
                    <a:cubicBezTo>
                      <a:pt x="333" y="467"/>
                      <a:pt x="339" y="489"/>
                      <a:pt x="344" y="511"/>
                    </a:cubicBezTo>
                    <a:cubicBezTo>
                      <a:pt x="348" y="530"/>
                      <a:pt x="352" y="547"/>
                      <a:pt x="353" y="558"/>
                    </a:cubicBezTo>
                    <a:cubicBezTo>
                      <a:pt x="356" y="583"/>
                      <a:pt x="360" y="596"/>
                      <a:pt x="369" y="617"/>
                    </a:cubicBezTo>
                    <a:cubicBezTo>
                      <a:pt x="380" y="644"/>
                      <a:pt x="382" y="659"/>
                      <a:pt x="384" y="670"/>
                    </a:cubicBezTo>
                    <a:cubicBezTo>
                      <a:pt x="386" y="681"/>
                      <a:pt x="386" y="681"/>
                      <a:pt x="386" y="681"/>
                    </a:cubicBezTo>
                    <a:cubicBezTo>
                      <a:pt x="386" y="682"/>
                      <a:pt x="387" y="683"/>
                      <a:pt x="388" y="683"/>
                    </a:cubicBezTo>
                    <a:cubicBezTo>
                      <a:pt x="388" y="682"/>
                      <a:pt x="389" y="682"/>
                      <a:pt x="389" y="681"/>
                    </a:cubicBezTo>
                    <a:cubicBezTo>
                      <a:pt x="387" y="670"/>
                      <a:pt x="387" y="670"/>
                      <a:pt x="387" y="670"/>
                    </a:cubicBezTo>
                    <a:cubicBezTo>
                      <a:pt x="385" y="659"/>
                      <a:pt x="383" y="643"/>
                      <a:pt x="372" y="616"/>
                    </a:cubicBezTo>
                    <a:cubicBezTo>
                      <a:pt x="363" y="595"/>
                      <a:pt x="359" y="582"/>
                      <a:pt x="356" y="557"/>
                    </a:cubicBezTo>
                    <a:cubicBezTo>
                      <a:pt x="355" y="546"/>
                      <a:pt x="351" y="529"/>
                      <a:pt x="347" y="511"/>
                    </a:cubicBezTo>
                    <a:cubicBezTo>
                      <a:pt x="341" y="489"/>
                      <a:pt x="336" y="466"/>
                      <a:pt x="336" y="453"/>
                    </a:cubicBezTo>
                    <a:cubicBezTo>
                      <a:pt x="335" y="445"/>
                      <a:pt x="334" y="430"/>
                      <a:pt x="332" y="413"/>
                    </a:cubicBezTo>
                    <a:cubicBezTo>
                      <a:pt x="334" y="417"/>
                      <a:pt x="335" y="422"/>
                      <a:pt x="336" y="426"/>
                    </a:cubicBezTo>
                    <a:cubicBezTo>
                      <a:pt x="339" y="433"/>
                      <a:pt x="341" y="440"/>
                      <a:pt x="342" y="447"/>
                    </a:cubicBezTo>
                    <a:cubicBezTo>
                      <a:pt x="342" y="447"/>
                      <a:pt x="342" y="448"/>
                      <a:pt x="342" y="448"/>
                    </a:cubicBezTo>
                    <a:cubicBezTo>
                      <a:pt x="342" y="449"/>
                      <a:pt x="343" y="450"/>
                      <a:pt x="343" y="452"/>
                    </a:cubicBezTo>
                    <a:cubicBezTo>
                      <a:pt x="343" y="453"/>
                      <a:pt x="343" y="454"/>
                      <a:pt x="344" y="454"/>
                    </a:cubicBezTo>
                    <a:cubicBezTo>
                      <a:pt x="346" y="467"/>
                      <a:pt x="349" y="481"/>
                      <a:pt x="355" y="494"/>
                    </a:cubicBezTo>
                    <a:cubicBezTo>
                      <a:pt x="356" y="495"/>
                      <a:pt x="357" y="495"/>
                      <a:pt x="357" y="494"/>
                    </a:cubicBezTo>
                    <a:cubicBezTo>
                      <a:pt x="358" y="494"/>
                      <a:pt x="358" y="493"/>
                      <a:pt x="358" y="492"/>
                    </a:cubicBezTo>
                    <a:cubicBezTo>
                      <a:pt x="353" y="483"/>
                      <a:pt x="351" y="473"/>
                      <a:pt x="348" y="463"/>
                    </a:cubicBezTo>
                    <a:cubicBezTo>
                      <a:pt x="351" y="468"/>
                      <a:pt x="354" y="469"/>
                      <a:pt x="357" y="471"/>
                    </a:cubicBezTo>
                    <a:cubicBezTo>
                      <a:pt x="358" y="472"/>
                      <a:pt x="359" y="471"/>
                      <a:pt x="358" y="470"/>
                    </a:cubicBezTo>
                    <a:cubicBezTo>
                      <a:pt x="353" y="466"/>
                      <a:pt x="348" y="458"/>
                      <a:pt x="346" y="451"/>
                    </a:cubicBezTo>
                    <a:cubicBezTo>
                      <a:pt x="344" y="442"/>
                      <a:pt x="342" y="433"/>
                      <a:pt x="339" y="425"/>
                    </a:cubicBezTo>
                    <a:cubicBezTo>
                      <a:pt x="334" y="411"/>
                      <a:pt x="332" y="395"/>
                      <a:pt x="330" y="380"/>
                    </a:cubicBezTo>
                    <a:cubicBezTo>
                      <a:pt x="327" y="355"/>
                      <a:pt x="325" y="331"/>
                      <a:pt x="325" y="318"/>
                    </a:cubicBezTo>
                    <a:cubicBezTo>
                      <a:pt x="322" y="267"/>
                      <a:pt x="291" y="180"/>
                      <a:pt x="257" y="169"/>
                    </a:cubicBezTo>
                    <a:cubicBezTo>
                      <a:pt x="242" y="163"/>
                      <a:pt x="214" y="150"/>
                      <a:pt x="185" y="134"/>
                    </a:cubicBezTo>
                    <a:cubicBezTo>
                      <a:pt x="185" y="134"/>
                      <a:pt x="183" y="133"/>
                      <a:pt x="182" y="133"/>
                    </a:cubicBezTo>
                    <a:cubicBezTo>
                      <a:pt x="140" y="110"/>
                      <a:pt x="76" y="83"/>
                      <a:pt x="64" y="67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32" y="23"/>
                      <a:pt x="11" y="1"/>
                      <a:pt x="2" y="0"/>
                    </a:cubicBezTo>
                    <a:cubicBezTo>
                      <a:pt x="1" y="0"/>
                      <a:pt x="5" y="0"/>
                      <a:pt x="5" y="1"/>
                    </a:cubicBezTo>
                    <a:cubicBezTo>
                      <a:pt x="4" y="2"/>
                      <a:pt x="0" y="3"/>
                      <a:pt x="1" y="3"/>
                    </a:cubicBezTo>
                    <a:cubicBezTo>
                      <a:pt x="10" y="4"/>
                      <a:pt x="32" y="28"/>
                      <a:pt x="47" y="49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4" y="50"/>
                      <a:pt x="38" y="46"/>
                      <a:pt x="32" y="42"/>
                    </a:cubicBezTo>
                    <a:cubicBezTo>
                      <a:pt x="22" y="35"/>
                      <a:pt x="12" y="28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3"/>
                      <a:pt x="5" y="33"/>
                      <a:pt x="6" y="33"/>
                    </a:cubicBezTo>
                    <a:cubicBezTo>
                      <a:pt x="12" y="32"/>
                      <a:pt x="21" y="38"/>
                      <a:pt x="31" y="44"/>
                    </a:cubicBezTo>
                    <a:cubicBezTo>
                      <a:pt x="38" y="50"/>
                      <a:pt x="46" y="55"/>
                      <a:pt x="53" y="57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6" y="75"/>
                      <a:pt x="83" y="85"/>
                      <a:pt x="98" y="93"/>
                    </a:cubicBezTo>
                    <a:cubicBezTo>
                      <a:pt x="103" y="96"/>
                      <a:pt x="116" y="101"/>
                      <a:pt x="124" y="107"/>
                    </a:cubicBezTo>
                    <a:cubicBezTo>
                      <a:pt x="127" y="109"/>
                      <a:pt x="128" y="112"/>
                      <a:pt x="129" y="113"/>
                    </a:cubicBezTo>
                    <a:cubicBezTo>
                      <a:pt x="121" y="111"/>
                      <a:pt x="112" y="109"/>
                      <a:pt x="108" y="110"/>
                    </a:cubicBezTo>
                    <a:cubicBezTo>
                      <a:pt x="74" y="83"/>
                      <a:pt x="20" y="58"/>
                      <a:pt x="6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5" y="57"/>
                    </a:cubicBezTo>
                    <a:cubicBezTo>
                      <a:pt x="18" y="61"/>
                      <a:pt x="72" y="86"/>
                      <a:pt x="105" y="111"/>
                    </a:cubicBezTo>
                    <a:cubicBezTo>
                      <a:pt x="105" y="111"/>
                      <a:pt x="105" y="112"/>
                      <a:pt x="105" y="112"/>
                    </a:cubicBezTo>
                    <a:cubicBezTo>
                      <a:pt x="105" y="113"/>
                      <a:pt x="106" y="113"/>
                      <a:pt x="107" y="113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11" y="116"/>
                      <a:pt x="116" y="119"/>
                      <a:pt x="120" y="123"/>
                    </a:cubicBezTo>
                    <a:cubicBezTo>
                      <a:pt x="132" y="132"/>
                      <a:pt x="144" y="142"/>
                      <a:pt x="155" y="150"/>
                    </a:cubicBezTo>
                    <a:cubicBezTo>
                      <a:pt x="146" y="149"/>
                      <a:pt x="137" y="148"/>
                      <a:pt x="129" y="142"/>
                    </a:cubicBezTo>
                    <a:cubicBezTo>
                      <a:pt x="129" y="142"/>
                      <a:pt x="129" y="142"/>
                      <a:pt x="128" y="142"/>
                    </a:cubicBezTo>
                    <a:cubicBezTo>
                      <a:pt x="124" y="138"/>
                      <a:pt x="115" y="132"/>
                      <a:pt x="106" y="127"/>
                    </a:cubicBezTo>
                    <a:cubicBezTo>
                      <a:pt x="87" y="118"/>
                      <a:pt x="64" y="111"/>
                      <a:pt x="52" y="106"/>
                    </a:cubicBezTo>
                    <a:cubicBezTo>
                      <a:pt x="52" y="106"/>
                      <a:pt x="52" y="105"/>
                      <a:pt x="51" y="105"/>
                    </a:cubicBezTo>
                    <a:cubicBezTo>
                      <a:pt x="48" y="104"/>
                      <a:pt x="44" y="101"/>
                      <a:pt x="40" y="97"/>
                    </a:cubicBezTo>
                    <a:cubicBezTo>
                      <a:pt x="30" y="90"/>
                      <a:pt x="18" y="81"/>
                      <a:pt x="3" y="81"/>
                    </a:cubicBezTo>
                    <a:cubicBezTo>
                      <a:pt x="2" y="81"/>
                      <a:pt x="1" y="82"/>
                      <a:pt x="1" y="82"/>
                    </a:cubicBezTo>
                    <a:cubicBezTo>
                      <a:pt x="1" y="83"/>
                      <a:pt x="2" y="84"/>
                      <a:pt x="3" y="84"/>
                    </a:cubicBezTo>
                    <a:cubicBezTo>
                      <a:pt x="17" y="84"/>
                      <a:pt x="29" y="93"/>
                      <a:pt x="38" y="100"/>
                    </a:cubicBezTo>
                    <a:cubicBezTo>
                      <a:pt x="39" y="101"/>
                      <a:pt x="40" y="102"/>
                      <a:pt x="42" y="103"/>
                    </a:cubicBezTo>
                    <a:cubicBezTo>
                      <a:pt x="31" y="100"/>
                      <a:pt x="21" y="99"/>
                      <a:pt x="3" y="106"/>
                    </a:cubicBezTo>
                    <a:cubicBezTo>
                      <a:pt x="3" y="107"/>
                      <a:pt x="2" y="108"/>
                      <a:pt x="3" y="108"/>
                    </a:cubicBezTo>
                    <a:cubicBezTo>
                      <a:pt x="3" y="109"/>
                      <a:pt x="4" y="109"/>
                      <a:pt x="5" y="109"/>
                    </a:cubicBezTo>
                    <a:cubicBezTo>
                      <a:pt x="25" y="101"/>
                      <a:pt x="34" y="103"/>
                      <a:pt x="48" y="108"/>
                    </a:cubicBezTo>
                    <a:cubicBezTo>
                      <a:pt x="57" y="111"/>
                      <a:pt x="79" y="118"/>
                      <a:pt x="91" y="125"/>
                    </a:cubicBezTo>
                    <a:cubicBezTo>
                      <a:pt x="77" y="122"/>
                      <a:pt x="47" y="124"/>
                      <a:pt x="28" y="125"/>
                    </a:cubicBezTo>
                    <a:cubicBezTo>
                      <a:pt x="16" y="125"/>
                      <a:pt x="6" y="126"/>
                      <a:pt x="2" y="125"/>
                    </a:cubicBezTo>
                    <a:cubicBezTo>
                      <a:pt x="1" y="125"/>
                      <a:pt x="0" y="125"/>
                      <a:pt x="0" y="126"/>
                    </a:cubicBezTo>
                    <a:cubicBezTo>
                      <a:pt x="0" y="127"/>
                      <a:pt x="0" y="128"/>
                      <a:pt x="1" y="128"/>
                    </a:cubicBezTo>
                    <a:close/>
                    <a:moveTo>
                      <a:pt x="132" y="118"/>
                    </a:moveTo>
                    <a:cubicBezTo>
                      <a:pt x="138" y="126"/>
                      <a:pt x="145" y="136"/>
                      <a:pt x="152" y="143"/>
                    </a:cubicBezTo>
                    <a:cubicBezTo>
                      <a:pt x="142" y="136"/>
                      <a:pt x="132" y="128"/>
                      <a:pt x="122" y="120"/>
                    </a:cubicBezTo>
                    <a:cubicBezTo>
                      <a:pt x="118" y="118"/>
                      <a:pt x="115" y="115"/>
                      <a:pt x="112" y="112"/>
                    </a:cubicBezTo>
                    <a:cubicBezTo>
                      <a:pt x="117" y="113"/>
                      <a:pt x="124" y="115"/>
                      <a:pt x="132" y="118"/>
                    </a:cubicBezTo>
                    <a:close/>
                    <a:moveTo>
                      <a:pt x="168" y="128"/>
                    </a:moveTo>
                    <a:cubicBezTo>
                      <a:pt x="157" y="125"/>
                      <a:pt x="144" y="120"/>
                      <a:pt x="137" y="117"/>
                    </a:cubicBezTo>
                    <a:cubicBezTo>
                      <a:pt x="137" y="117"/>
                      <a:pt x="135" y="116"/>
                      <a:pt x="135" y="116"/>
                    </a:cubicBezTo>
                    <a:cubicBezTo>
                      <a:pt x="134" y="116"/>
                      <a:pt x="134" y="115"/>
                      <a:pt x="134" y="115"/>
                    </a:cubicBezTo>
                    <a:cubicBezTo>
                      <a:pt x="130" y="111"/>
                      <a:pt x="130" y="110"/>
                      <a:pt x="128" y="107"/>
                    </a:cubicBezTo>
                    <a:cubicBezTo>
                      <a:pt x="141" y="115"/>
                      <a:pt x="153" y="120"/>
                      <a:pt x="168" y="128"/>
                    </a:cubicBezTo>
                    <a:close/>
                    <a:moveTo>
                      <a:pt x="271" y="230"/>
                    </a:moveTo>
                    <a:cubicBezTo>
                      <a:pt x="256" y="210"/>
                      <a:pt x="241" y="200"/>
                      <a:pt x="236" y="198"/>
                    </a:cubicBezTo>
                    <a:cubicBezTo>
                      <a:pt x="233" y="195"/>
                      <a:pt x="228" y="193"/>
                      <a:pt x="221" y="189"/>
                    </a:cubicBezTo>
                    <a:cubicBezTo>
                      <a:pt x="212" y="184"/>
                      <a:pt x="200" y="177"/>
                      <a:pt x="187" y="168"/>
                    </a:cubicBezTo>
                    <a:cubicBezTo>
                      <a:pt x="181" y="165"/>
                      <a:pt x="173" y="159"/>
                      <a:pt x="163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57" y="146"/>
                      <a:pt x="146" y="132"/>
                      <a:pt x="137" y="120"/>
                    </a:cubicBezTo>
                    <a:cubicBezTo>
                      <a:pt x="149" y="126"/>
                      <a:pt x="172" y="133"/>
                      <a:pt x="181" y="135"/>
                    </a:cubicBezTo>
                    <a:cubicBezTo>
                      <a:pt x="203" y="147"/>
                      <a:pt x="224" y="158"/>
                      <a:pt x="241" y="165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50" y="173"/>
                      <a:pt x="263" y="200"/>
                      <a:pt x="271" y="230"/>
                    </a:cubicBezTo>
                    <a:close/>
                    <a:moveTo>
                      <a:pt x="280" y="299"/>
                    </a:moveTo>
                    <a:cubicBezTo>
                      <a:pt x="275" y="290"/>
                      <a:pt x="270" y="281"/>
                      <a:pt x="262" y="270"/>
                    </a:cubicBezTo>
                    <a:cubicBezTo>
                      <a:pt x="257" y="263"/>
                      <a:pt x="253" y="257"/>
                      <a:pt x="248" y="251"/>
                    </a:cubicBezTo>
                    <a:cubicBezTo>
                      <a:pt x="248" y="236"/>
                      <a:pt x="236" y="224"/>
                      <a:pt x="226" y="214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4" y="201"/>
                      <a:pt x="210" y="195"/>
                      <a:pt x="205" y="189"/>
                    </a:cubicBezTo>
                    <a:cubicBezTo>
                      <a:pt x="199" y="180"/>
                      <a:pt x="199" y="180"/>
                      <a:pt x="199" y="180"/>
                    </a:cubicBezTo>
                    <a:cubicBezTo>
                      <a:pt x="207" y="184"/>
                      <a:pt x="214" y="188"/>
                      <a:pt x="220" y="192"/>
                    </a:cubicBezTo>
                    <a:cubicBezTo>
                      <a:pt x="226" y="195"/>
                      <a:pt x="231" y="198"/>
                      <a:pt x="234" y="200"/>
                    </a:cubicBezTo>
                    <a:cubicBezTo>
                      <a:pt x="240" y="203"/>
                      <a:pt x="258" y="214"/>
                      <a:pt x="274" y="239"/>
                    </a:cubicBezTo>
                    <a:cubicBezTo>
                      <a:pt x="279" y="260"/>
                      <a:pt x="282" y="282"/>
                      <a:pt x="280" y="299"/>
                    </a:cubicBezTo>
                    <a:close/>
                    <a:moveTo>
                      <a:pt x="324" y="645"/>
                    </a:moveTo>
                    <a:cubicBezTo>
                      <a:pt x="324" y="655"/>
                      <a:pt x="324" y="664"/>
                      <a:pt x="324" y="674"/>
                    </a:cubicBezTo>
                    <a:cubicBezTo>
                      <a:pt x="324" y="677"/>
                      <a:pt x="325" y="681"/>
                      <a:pt x="325" y="684"/>
                    </a:cubicBezTo>
                    <a:cubicBezTo>
                      <a:pt x="322" y="676"/>
                      <a:pt x="320" y="669"/>
                      <a:pt x="318" y="663"/>
                    </a:cubicBezTo>
                    <a:cubicBezTo>
                      <a:pt x="304" y="622"/>
                      <a:pt x="300" y="521"/>
                      <a:pt x="298" y="447"/>
                    </a:cubicBezTo>
                    <a:cubicBezTo>
                      <a:pt x="296" y="419"/>
                      <a:pt x="296" y="394"/>
                      <a:pt x="294" y="377"/>
                    </a:cubicBezTo>
                    <a:cubicBezTo>
                      <a:pt x="291" y="338"/>
                      <a:pt x="288" y="319"/>
                      <a:pt x="282" y="304"/>
                    </a:cubicBezTo>
                    <a:cubicBezTo>
                      <a:pt x="285" y="289"/>
                      <a:pt x="284" y="268"/>
                      <a:pt x="279" y="248"/>
                    </a:cubicBezTo>
                    <a:cubicBezTo>
                      <a:pt x="290" y="268"/>
                      <a:pt x="300" y="296"/>
                      <a:pt x="302" y="333"/>
                    </a:cubicBezTo>
                    <a:cubicBezTo>
                      <a:pt x="303" y="347"/>
                      <a:pt x="303" y="347"/>
                      <a:pt x="303" y="347"/>
                    </a:cubicBezTo>
                    <a:cubicBezTo>
                      <a:pt x="305" y="382"/>
                      <a:pt x="308" y="441"/>
                      <a:pt x="315" y="483"/>
                    </a:cubicBezTo>
                    <a:cubicBezTo>
                      <a:pt x="318" y="497"/>
                      <a:pt x="319" y="515"/>
                      <a:pt x="321" y="535"/>
                    </a:cubicBezTo>
                    <a:cubicBezTo>
                      <a:pt x="323" y="558"/>
                      <a:pt x="326" y="584"/>
                      <a:pt x="330" y="608"/>
                    </a:cubicBezTo>
                    <a:cubicBezTo>
                      <a:pt x="330" y="609"/>
                      <a:pt x="330" y="609"/>
                      <a:pt x="330" y="609"/>
                    </a:cubicBezTo>
                    <a:cubicBezTo>
                      <a:pt x="329" y="615"/>
                      <a:pt x="328" y="621"/>
                      <a:pt x="327" y="627"/>
                    </a:cubicBezTo>
                    <a:cubicBezTo>
                      <a:pt x="326" y="633"/>
                      <a:pt x="325" y="639"/>
                      <a:pt x="324" y="645"/>
                    </a:cubicBezTo>
                    <a:close/>
                    <a:moveTo>
                      <a:pt x="385" y="972"/>
                    </a:move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ubicBezTo>
                      <a:pt x="385" y="972"/>
                      <a:pt x="385" y="972"/>
                      <a:pt x="385" y="972"/>
                    </a:cubicBezTo>
                    <a:close/>
                    <a:moveTo>
                      <a:pt x="386" y="970"/>
                    </a:moveTo>
                    <a:cubicBezTo>
                      <a:pt x="386" y="970"/>
                      <a:pt x="386" y="971"/>
                      <a:pt x="386" y="971"/>
                    </a:cubicBezTo>
                    <a:cubicBezTo>
                      <a:pt x="386" y="971"/>
                      <a:pt x="386" y="970"/>
                      <a:pt x="386" y="970"/>
                    </a:cubicBezTo>
                    <a:close/>
                    <a:moveTo>
                      <a:pt x="358" y="1085"/>
                    </a:moveTo>
                    <a:cubicBezTo>
                      <a:pt x="360" y="1090"/>
                      <a:pt x="364" y="1094"/>
                      <a:pt x="367" y="1095"/>
                    </a:cubicBezTo>
                    <a:cubicBezTo>
                      <a:pt x="373" y="1099"/>
                      <a:pt x="381" y="1100"/>
                      <a:pt x="388" y="1097"/>
                    </a:cubicBezTo>
                    <a:cubicBezTo>
                      <a:pt x="392" y="1095"/>
                      <a:pt x="394" y="1093"/>
                      <a:pt x="397" y="1091"/>
                    </a:cubicBezTo>
                    <a:cubicBezTo>
                      <a:pt x="395" y="1097"/>
                      <a:pt x="394" y="1102"/>
                      <a:pt x="393" y="1108"/>
                    </a:cubicBezTo>
                    <a:cubicBezTo>
                      <a:pt x="391" y="1120"/>
                      <a:pt x="388" y="1131"/>
                      <a:pt x="385" y="1142"/>
                    </a:cubicBezTo>
                    <a:cubicBezTo>
                      <a:pt x="383" y="1148"/>
                      <a:pt x="383" y="1148"/>
                      <a:pt x="383" y="1148"/>
                    </a:cubicBezTo>
                    <a:cubicBezTo>
                      <a:pt x="383" y="1150"/>
                      <a:pt x="382" y="1152"/>
                      <a:pt x="382" y="1154"/>
                    </a:cubicBezTo>
                    <a:cubicBezTo>
                      <a:pt x="381" y="1150"/>
                      <a:pt x="381" y="1150"/>
                      <a:pt x="381" y="1150"/>
                    </a:cubicBezTo>
                    <a:cubicBezTo>
                      <a:pt x="378" y="1141"/>
                      <a:pt x="376" y="1132"/>
                      <a:pt x="368" y="1125"/>
                    </a:cubicBezTo>
                    <a:cubicBezTo>
                      <a:pt x="368" y="1125"/>
                      <a:pt x="368" y="1125"/>
                      <a:pt x="368" y="1125"/>
                    </a:cubicBezTo>
                    <a:cubicBezTo>
                      <a:pt x="367" y="1116"/>
                      <a:pt x="365" y="1108"/>
                      <a:pt x="362" y="1100"/>
                    </a:cubicBezTo>
                    <a:cubicBezTo>
                      <a:pt x="362" y="1100"/>
                      <a:pt x="362" y="1100"/>
                      <a:pt x="362" y="1099"/>
                    </a:cubicBezTo>
                    <a:cubicBezTo>
                      <a:pt x="359" y="1088"/>
                      <a:pt x="359" y="1088"/>
                      <a:pt x="359" y="1088"/>
                    </a:cubicBezTo>
                    <a:cubicBezTo>
                      <a:pt x="358" y="1087"/>
                      <a:pt x="358" y="1086"/>
                      <a:pt x="358" y="1085"/>
                    </a:cubicBezTo>
                    <a:close/>
                    <a:moveTo>
                      <a:pt x="346" y="929"/>
                    </a:moveTo>
                    <a:cubicBezTo>
                      <a:pt x="352" y="945"/>
                      <a:pt x="356" y="958"/>
                      <a:pt x="358" y="966"/>
                    </a:cubicBezTo>
                    <a:cubicBezTo>
                      <a:pt x="367" y="1008"/>
                      <a:pt x="364" y="1023"/>
                      <a:pt x="354" y="1054"/>
                    </a:cubicBezTo>
                    <a:cubicBezTo>
                      <a:pt x="350" y="1069"/>
                      <a:pt x="350" y="1069"/>
                      <a:pt x="350" y="1069"/>
                    </a:cubicBezTo>
                    <a:cubicBezTo>
                      <a:pt x="344" y="1066"/>
                      <a:pt x="341" y="1058"/>
                      <a:pt x="339" y="1051"/>
                    </a:cubicBezTo>
                    <a:cubicBezTo>
                      <a:pt x="336" y="1043"/>
                      <a:pt x="336" y="1043"/>
                      <a:pt x="336" y="1043"/>
                    </a:cubicBezTo>
                    <a:cubicBezTo>
                      <a:pt x="336" y="1042"/>
                      <a:pt x="335" y="1042"/>
                      <a:pt x="335" y="1042"/>
                    </a:cubicBezTo>
                    <a:cubicBezTo>
                      <a:pt x="335" y="1039"/>
                      <a:pt x="335" y="1036"/>
                      <a:pt x="335" y="1033"/>
                    </a:cubicBezTo>
                    <a:cubicBezTo>
                      <a:pt x="335" y="1025"/>
                      <a:pt x="335" y="1017"/>
                      <a:pt x="336" y="1010"/>
                    </a:cubicBezTo>
                    <a:cubicBezTo>
                      <a:pt x="342" y="986"/>
                      <a:pt x="342" y="986"/>
                      <a:pt x="342" y="986"/>
                    </a:cubicBezTo>
                    <a:cubicBezTo>
                      <a:pt x="345" y="976"/>
                      <a:pt x="348" y="964"/>
                      <a:pt x="349" y="953"/>
                    </a:cubicBezTo>
                    <a:cubicBezTo>
                      <a:pt x="350" y="947"/>
                      <a:pt x="348" y="943"/>
                      <a:pt x="347" y="939"/>
                    </a:cubicBezTo>
                    <a:cubicBezTo>
                      <a:pt x="346" y="936"/>
                      <a:pt x="345" y="933"/>
                      <a:pt x="346" y="929"/>
                    </a:cubicBezTo>
                    <a:close/>
                    <a:moveTo>
                      <a:pt x="218" y="230"/>
                    </a:moveTo>
                    <a:cubicBezTo>
                      <a:pt x="230" y="238"/>
                      <a:pt x="238" y="245"/>
                      <a:pt x="245" y="252"/>
                    </a:cubicBezTo>
                    <a:cubicBezTo>
                      <a:pt x="245" y="253"/>
                      <a:pt x="245" y="253"/>
                      <a:pt x="246" y="253"/>
                    </a:cubicBezTo>
                    <a:cubicBezTo>
                      <a:pt x="251" y="259"/>
                      <a:pt x="255" y="265"/>
                      <a:pt x="260" y="272"/>
                    </a:cubicBezTo>
                    <a:cubicBezTo>
                      <a:pt x="280" y="302"/>
                      <a:pt x="286" y="311"/>
                      <a:pt x="291" y="377"/>
                    </a:cubicBezTo>
                    <a:cubicBezTo>
                      <a:pt x="293" y="394"/>
                      <a:pt x="293" y="419"/>
                      <a:pt x="295" y="447"/>
                    </a:cubicBezTo>
                    <a:cubicBezTo>
                      <a:pt x="295" y="460"/>
                      <a:pt x="296" y="474"/>
                      <a:pt x="296" y="488"/>
                    </a:cubicBezTo>
                    <a:cubicBezTo>
                      <a:pt x="296" y="488"/>
                      <a:pt x="295" y="514"/>
                      <a:pt x="292" y="527"/>
                    </a:cubicBezTo>
                    <a:cubicBezTo>
                      <a:pt x="290" y="534"/>
                      <a:pt x="290" y="534"/>
                      <a:pt x="290" y="534"/>
                    </a:cubicBezTo>
                    <a:cubicBezTo>
                      <a:pt x="285" y="556"/>
                      <a:pt x="284" y="574"/>
                      <a:pt x="284" y="595"/>
                    </a:cubicBezTo>
                    <a:cubicBezTo>
                      <a:pt x="283" y="604"/>
                      <a:pt x="283" y="604"/>
                      <a:pt x="283" y="604"/>
                    </a:cubicBezTo>
                    <a:cubicBezTo>
                      <a:pt x="283" y="605"/>
                      <a:pt x="284" y="605"/>
                      <a:pt x="285" y="605"/>
                    </a:cubicBezTo>
                    <a:cubicBezTo>
                      <a:pt x="285" y="605"/>
                      <a:pt x="286" y="605"/>
                      <a:pt x="286" y="604"/>
                    </a:cubicBezTo>
                    <a:cubicBezTo>
                      <a:pt x="287" y="595"/>
                      <a:pt x="287" y="595"/>
                      <a:pt x="287" y="595"/>
                    </a:cubicBezTo>
                    <a:cubicBezTo>
                      <a:pt x="287" y="574"/>
                      <a:pt x="288" y="556"/>
                      <a:pt x="293" y="535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5" y="524"/>
                      <a:pt x="297" y="519"/>
                      <a:pt x="297" y="515"/>
                    </a:cubicBezTo>
                    <a:cubicBezTo>
                      <a:pt x="300" y="575"/>
                      <a:pt x="305" y="634"/>
                      <a:pt x="316" y="664"/>
                    </a:cubicBezTo>
                    <a:cubicBezTo>
                      <a:pt x="318" y="671"/>
                      <a:pt x="320" y="680"/>
                      <a:pt x="323" y="691"/>
                    </a:cubicBezTo>
                    <a:cubicBezTo>
                      <a:pt x="323" y="706"/>
                      <a:pt x="323" y="706"/>
                      <a:pt x="323" y="706"/>
                    </a:cubicBezTo>
                    <a:cubicBezTo>
                      <a:pt x="323" y="724"/>
                      <a:pt x="322" y="743"/>
                      <a:pt x="325" y="761"/>
                    </a:cubicBezTo>
                    <a:cubicBezTo>
                      <a:pt x="324" y="761"/>
                      <a:pt x="324" y="761"/>
                      <a:pt x="323" y="762"/>
                    </a:cubicBezTo>
                    <a:cubicBezTo>
                      <a:pt x="316" y="777"/>
                      <a:pt x="318" y="811"/>
                      <a:pt x="319" y="825"/>
                    </a:cubicBezTo>
                    <a:cubicBezTo>
                      <a:pt x="319" y="826"/>
                      <a:pt x="320" y="827"/>
                      <a:pt x="321" y="827"/>
                    </a:cubicBezTo>
                    <a:cubicBezTo>
                      <a:pt x="322" y="827"/>
                      <a:pt x="322" y="826"/>
                      <a:pt x="322" y="825"/>
                    </a:cubicBezTo>
                    <a:cubicBezTo>
                      <a:pt x="321" y="812"/>
                      <a:pt x="319" y="780"/>
                      <a:pt x="325" y="764"/>
                    </a:cubicBezTo>
                    <a:cubicBezTo>
                      <a:pt x="326" y="765"/>
                      <a:pt x="326" y="766"/>
                      <a:pt x="326" y="767"/>
                    </a:cubicBezTo>
                    <a:cubicBezTo>
                      <a:pt x="327" y="774"/>
                      <a:pt x="329" y="781"/>
                      <a:pt x="331" y="788"/>
                    </a:cubicBezTo>
                    <a:cubicBezTo>
                      <a:pt x="333" y="797"/>
                      <a:pt x="336" y="806"/>
                      <a:pt x="337" y="816"/>
                    </a:cubicBezTo>
                    <a:cubicBezTo>
                      <a:pt x="338" y="829"/>
                      <a:pt x="338" y="829"/>
                      <a:pt x="338" y="829"/>
                    </a:cubicBezTo>
                    <a:cubicBezTo>
                      <a:pt x="339" y="837"/>
                      <a:pt x="341" y="846"/>
                      <a:pt x="341" y="853"/>
                    </a:cubicBezTo>
                    <a:cubicBezTo>
                      <a:pt x="341" y="854"/>
                      <a:pt x="341" y="855"/>
                      <a:pt x="342" y="855"/>
                    </a:cubicBezTo>
                    <a:cubicBezTo>
                      <a:pt x="343" y="855"/>
                      <a:pt x="344" y="854"/>
                      <a:pt x="344" y="853"/>
                    </a:cubicBezTo>
                    <a:cubicBezTo>
                      <a:pt x="344" y="846"/>
                      <a:pt x="342" y="837"/>
                      <a:pt x="341" y="828"/>
                    </a:cubicBezTo>
                    <a:cubicBezTo>
                      <a:pt x="340" y="816"/>
                      <a:pt x="340" y="816"/>
                      <a:pt x="340" y="816"/>
                    </a:cubicBezTo>
                    <a:cubicBezTo>
                      <a:pt x="339" y="806"/>
                      <a:pt x="336" y="796"/>
                      <a:pt x="334" y="787"/>
                    </a:cubicBezTo>
                    <a:cubicBezTo>
                      <a:pt x="332" y="780"/>
                      <a:pt x="330" y="773"/>
                      <a:pt x="329" y="766"/>
                    </a:cubicBezTo>
                    <a:cubicBezTo>
                      <a:pt x="325" y="747"/>
                      <a:pt x="326" y="726"/>
                      <a:pt x="326" y="706"/>
                    </a:cubicBezTo>
                    <a:cubicBezTo>
                      <a:pt x="326" y="703"/>
                      <a:pt x="326" y="703"/>
                      <a:pt x="326" y="703"/>
                    </a:cubicBezTo>
                    <a:cubicBezTo>
                      <a:pt x="333" y="734"/>
                      <a:pt x="342" y="775"/>
                      <a:pt x="350" y="818"/>
                    </a:cubicBezTo>
                    <a:cubicBezTo>
                      <a:pt x="361" y="875"/>
                      <a:pt x="373" y="934"/>
                      <a:pt x="383" y="971"/>
                    </a:cubicBezTo>
                    <a:cubicBezTo>
                      <a:pt x="383" y="971"/>
                      <a:pt x="383" y="971"/>
                      <a:pt x="383" y="971"/>
                    </a:cubicBezTo>
                    <a:cubicBezTo>
                      <a:pt x="383" y="971"/>
                      <a:pt x="387" y="982"/>
                      <a:pt x="388" y="989"/>
                    </a:cubicBezTo>
                    <a:cubicBezTo>
                      <a:pt x="388" y="989"/>
                      <a:pt x="388" y="989"/>
                      <a:pt x="388" y="990"/>
                    </a:cubicBezTo>
                    <a:cubicBezTo>
                      <a:pt x="389" y="990"/>
                      <a:pt x="389" y="990"/>
                      <a:pt x="389" y="990"/>
                    </a:cubicBezTo>
                    <a:cubicBezTo>
                      <a:pt x="389" y="992"/>
                      <a:pt x="389" y="992"/>
                      <a:pt x="389" y="992"/>
                    </a:cubicBezTo>
                    <a:cubicBezTo>
                      <a:pt x="394" y="1007"/>
                      <a:pt x="397" y="1020"/>
                      <a:pt x="400" y="1033"/>
                    </a:cubicBezTo>
                    <a:cubicBezTo>
                      <a:pt x="401" y="1046"/>
                      <a:pt x="401" y="1046"/>
                      <a:pt x="401" y="1046"/>
                    </a:cubicBezTo>
                    <a:cubicBezTo>
                      <a:pt x="401" y="1051"/>
                      <a:pt x="402" y="1057"/>
                      <a:pt x="402" y="1064"/>
                    </a:cubicBezTo>
                    <a:cubicBezTo>
                      <a:pt x="401" y="1070"/>
                      <a:pt x="400" y="1076"/>
                      <a:pt x="399" y="1082"/>
                    </a:cubicBezTo>
                    <a:cubicBezTo>
                      <a:pt x="397" y="1087"/>
                      <a:pt x="393" y="1092"/>
                      <a:pt x="387" y="1094"/>
                    </a:cubicBezTo>
                    <a:cubicBezTo>
                      <a:pt x="381" y="1096"/>
                      <a:pt x="374" y="1096"/>
                      <a:pt x="368" y="1093"/>
                    </a:cubicBezTo>
                    <a:cubicBezTo>
                      <a:pt x="363" y="1090"/>
                      <a:pt x="358" y="1080"/>
                      <a:pt x="355" y="1074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2"/>
                      <a:pt x="354" y="1072"/>
                      <a:pt x="354" y="1072"/>
                    </a:cubicBezTo>
                    <a:cubicBezTo>
                      <a:pt x="354" y="1071"/>
                      <a:pt x="353" y="1071"/>
                      <a:pt x="353" y="1071"/>
                    </a:cubicBezTo>
                    <a:cubicBezTo>
                      <a:pt x="357" y="1055"/>
                      <a:pt x="357" y="1055"/>
                      <a:pt x="357" y="1055"/>
                    </a:cubicBezTo>
                    <a:cubicBezTo>
                      <a:pt x="367" y="1024"/>
                      <a:pt x="370" y="1008"/>
                      <a:pt x="361" y="966"/>
                    </a:cubicBezTo>
                    <a:cubicBezTo>
                      <a:pt x="359" y="955"/>
                      <a:pt x="351" y="936"/>
                      <a:pt x="342" y="912"/>
                    </a:cubicBezTo>
                    <a:cubicBezTo>
                      <a:pt x="330" y="881"/>
                      <a:pt x="316" y="841"/>
                      <a:pt x="305" y="802"/>
                    </a:cubicBezTo>
                    <a:cubicBezTo>
                      <a:pt x="295" y="767"/>
                      <a:pt x="285" y="710"/>
                      <a:pt x="280" y="679"/>
                    </a:cubicBezTo>
                    <a:cubicBezTo>
                      <a:pt x="278" y="668"/>
                      <a:pt x="276" y="661"/>
                      <a:pt x="276" y="659"/>
                    </a:cubicBezTo>
                    <a:cubicBezTo>
                      <a:pt x="254" y="581"/>
                      <a:pt x="259" y="448"/>
                      <a:pt x="265" y="406"/>
                    </a:cubicBezTo>
                    <a:cubicBezTo>
                      <a:pt x="271" y="360"/>
                      <a:pt x="264" y="319"/>
                      <a:pt x="241" y="268"/>
                    </a:cubicBezTo>
                    <a:cubicBezTo>
                      <a:pt x="234" y="256"/>
                      <a:pt x="226" y="240"/>
                      <a:pt x="218" y="230"/>
                    </a:cubicBezTo>
                    <a:close/>
                    <a:moveTo>
                      <a:pt x="135" y="149"/>
                    </a:moveTo>
                    <a:cubicBezTo>
                      <a:pt x="141" y="151"/>
                      <a:pt x="148" y="152"/>
                      <a:pt x="155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59" y="153"/>
                      <a:pt x="159" y="153"/>
                      <a:pt x="159" y="153"/>
                    </a:cubicBezTo>
                    <a:cubicBezTo>
                      <a:pt x="170" y="161"/>
                      <a:pt x="179" y="167"/>
                      <a:pt x="185" y="171"/>
                    </a:cubicBezTo>
                    <a:cubicBezTo>
                      <a:pt x="188" y="173"/>
                      <a:pt x="191" y="175"/>
                      <a:pt x="194" y="177"/>
                    </a:cubicBezTo>
                    <a:cubicBezTo>
                      <a:pt x="194" y="177"/>
                      <a:pt x="194" y="178"/>
                      <a:pt x="194" y="178"/>
                    </a:cubicBezTo>
                    <a:cubicBezTo>
                      <a:pt x="203" y="190"/>
                      <a:pt x="203" y="190"/>
                      <a:pt x="203" y="190"/>
                    </a:cubicBezTo>
                    <a:cubicBezTo>
                      <a:pt x="207" y="197"/>
                      <a:pt x="212" y="203"/>
                      <a:pt x="217" y="209"/>
                    </a:cubicBezTo>
                    <a:cubicBezTo>
                      <a:pt x="224" y="216"/>
                      <a:pt x="224" y="216"/>
                      <a:pt x="224" y="216"/>
                    </a:cubicBezTo>
                    <a:cubicBezTo>
                      <a:pt x="233" y="225"/>
                      <a:pt x="243" y="235"/>
                      <a:pt x="245" y="247"/>
                    </a:cubicBezTo>
                    <a:cubicBezTo>
                      <a:pt x="237" y="239"/>
                      <a:pt x="226" y="231"/>
                      <a:pt x="209" y="220"/>
                    </a:cubicBezTo>
                    <a:cubicBezTo>
                      <a:pt x="208" y="220"/>
                      <a:pt x="208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207" y="219"/>
                      <a:pt x="207" y="219"/>
                      <a:pt x="207" y="219"/>
                    </a:cubicBezTo>
                    <a:cubicBezTo>
                      <a:pt x="190" y="215"/>
                      <a:pt x="147" y="167"/>
                      <a:pt x="138" y="153"/>
                    </a:cubicBezTo>
                    <a:cubicBezTo>
                      <a:pt x="137" y="151"/>
                      <a:pt x="136" y="150"/>
                      <a:pt x="135" y="149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266">
                <a:extLst>
                  <a:ext uri="{FF2B5EF4-FFF2-40B4-BE49-F238E27FC236}">
                    <a16:creationId xmlns:a16="http://schemas.microsoft.com/office/drawing/2014/main" id="{57E1D644-06E1-FA49-1D76-99BAB0C575B2}"/>
                  </a:ext>
                </a:extLst>
              </p:cNvPr>
              <p:cNvSpPr/>
              <p:nvPr>
                <p:custDataLst>
                  <p:tags r:id="rId251"/>
                </p:custDataLst>
              </p:nvPr>
            </p:nvSpPr>
            <p:spPr bwMode="auto">
              <a:xfrm>
                <a:off x="3825875" y="1693863"/>
                <a:ext cx="82550" cy="47625"/>
              </a:xfrm>
              <a:custGeom>
                <a:avLst/>
                <a:gdLst>
                  <a:gd name="T0" fmla="*/ 7 w 39"/>
                  <a:gd name="T1" fmla="*/ 0 h 23"/>
                  <a:gd name="T2" fmla="*/ 21 w 39"/>
                  <a:gd name="T3" fmla="*/ 16 h 23"/>
                  <a:gd name="T4" fmla="*/ 91 w 39"/>
                  <a:gd name="T5" fmla="*/ 44 h 23"/>
                  <a:gd name="T6" fmla="*/ 92 w 39"/>
                  <a:gd name="T7" fmla="*/ 50 h 23"/>
                  <a:gd name="T8" fmla="*/ 91 w 39"/>
                  <a:gd name="T9" fmla="*/ 51 h 23"/>
                  <a:gd name="T10" fmla="*/ 16 w 39"/>
                  <a:gd name="T11" fmla="*/ 21 h 23"/>
                  <a:gd name="T12" fmla="*/ 1 w 39"/>
                  <a:gd name="T13" fmla="*/ 7 h 23"/>
                  <a:gd name="T14" fmla="*/ 1 w 39"/>
                  <a:gd name="T15" fmla="*/ 1 h 23"/>
                  <a:gd name="T16" fmla="*/ 7 w 39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" y="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8" y="15"/>
                      <a:pt x="23" y="19"/>
                      <a:pt x="38" y="20"/>
                    </a:cubicBezTo>
                    <a:cubicBezTo>
                      <a:pt x="39" y="20"/>
                      <a:pt x="39" y="21"/>
                      <a:pt x="39" y="22"/>
                    </a:cubicBezTo>
                    <a:cubicBezTo>
                      <a:pt x="39" y="22"/>
                      <a:pt x="38" y="23"/>
                      <a:pt x="38" y="23"/>
                    </a:cubicBezTo>
                    <a:cubicBezTo>
                      <a:pt x="22" y="22"/>
                      <a:pt x="16" y="17"/>
                      <a:pt x="7" y="9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267">
                <a:extLst>
                  <a:ext uri="{FF2B5EF4-FFF2-40B4-BE49-F238E27FC236}">
                    <a16:creationId xmlns:a16="http://schemas.microsoft.com/office/drawing/2014/main" id="{1F7070D8-CBE6-8456-CC93-C48E222DC6C3}"/>
                  </a:ext>
                </a:extLst>
              </p:cNvPr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3830638" y="1651000"/>
                <a:ext cx="68263" cy="33337"/>
              </a:xfrm>
              <a:custGeom>
                <a:avLst/>
                <a:gdLst>
                  <a:gd name="T0" fmla="*/ 5 w 32"/>
                  <a:gd name="T1" fmla="*/ 0 h 16"/>
                  <a:gd name="T2" fmla="*/ 31 w 32"/>
                  <a:gd name="T3" fmla="*/ 14 h 16"/>
                  <a:gd name="T4" fmla="*/ 75 w 32"/>
                  <a:gd name="T5" fmla="*/ 28 h 16"/>
                  <a:gd name="T6" fmla="*/ 78 w 32"/>
                  <a:gd name="T7" fmla="*/ 29 h 16"/>
                  <a:gd name="T8" fmla="*/ 75 w 32"/>
                  <a:gd name="T9" fmla="*/ 34 h 16"/>
                  <a:gd name="T10" fmla="*/ 30 w 32"/>
                  <a:gd name="T11" fmla="*/ 18 h 16"/>
                  <a:gd name="T12" fmla="*/ 1 w 32"/>
                  <a:gd name="T13" fmla="*/ 7 h 16"/>
                  <a:gd name="T14" fmla="*/ 0 w 32"/>
                  <a:gd name="T15" fmla="*/ 1 h 16"/>
                  <a:gd name="T16" fmla="*/ 5 w 32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2" y="0"/>
                    </a:moveTo>
                    <a:cubicBezTo>
                      <a:pt x="6" y="1"/>
                      <a:pt x="10" y="4"/>
                      <a:pt x="13" y="6"/>
                    </a:cubicBezTo>
                    <a:cubicBezTo>
                      <a:pt x="19" y="9"/>
                      <a:pt x="24" y="13"/>
                      <a:pt x="31" y="12"/>
                    </a:cubicBezTo>
                    <a:cubicBezTo>
                      <a:pt x="32" y="12"/>
                      <a:pt x="32" y="13"/>
                      <a:pt x="32" y="13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23" y="16"/>
                      <a:pt x="17" y="12"/>
                      <a:pt x="12" y="8"/>
                    </a:cubicBezTo>
                    <a:cubicBezTo>
                      <a:pt x="8" y="6"/>
                      <a:pt x="5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268">
                <a:extLst>
                  <a:ext uri="{FF2B5EF4-FFF2-40B4-BE49-F238E27FC236}">
                    <a16:creationId xmlns:a16="http://schemas.microsoft.com/office/drawing/2014/main" id="{0FA12609-A02B-9D70-1CF8-FB139B53BB9A}"/>
                  </a:ext>
                </a:extLst>
              </p:cNvPr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3838575" y="3570288"/>
                <a:ext cx="31750" cy="231775"/>
              </a:xfrm>
              <a:custGeom>
                <a:avLst/>
                <a:gdLst>
                  <a:gd name="T0" fmla="*/ 5 w 15"/>
                  <a:gd name="T1" fmla="*/ 0 h 109"/>
                  <a:gd name="T2" fmla="*/ 7 w 15"/>
                  <a:gd name="T3" fmla="*/ 1 h 109"/>
                  <a:gd name="T4" fmla="*/ 36 w 15"/>
                  <a:gd name="T5" fmla="*/ 257 h 109"/>
                  <a:gd name="T6" fmla="*/ 33 w 15"/>
                  <a:gd name="T7" fmla="*/ 263 h 109"/>
                  <a:gd name="T8" fmla="*/ 28 w 15"/>
                  <a:gd name="T9" fmla="*/ 260 h 109"/>
                  <a:gd name="T10" fmla="*/ 0 w 15"/>
                  <a:gd name="T11" fmla="*/ 1 h 109"/>
                  <a:gd name="T12" fmla="*/ 5 w 15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9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34"/>
                      <a:pt x="7" y="89"/>
                      <a:pt x="15" y="107"/>
                    </a:cubicBezTo>
                    <a:cubicBezTo>
                      <a:pt x="15" y="108"/>
                      <a:pt x="15" y="108"/>
                      <a:pt x="14" y="109"/>
                    </a:cubicBezTo>
                    <a:cubicBezTo>
                      <a:pt x="14" y="109"/>
                      <a:pt x="13" y="109"/>
                      <a:pt x="12" y="108"/>
                    </a:cubicBezTo>
                    <a:cubicBezTo>
                      <a:pt x="4" y="90"/>
                      <a:pt x="0" y="34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269">
                <a:extLst>
                  <a:ext uri="{FF2B5EF4-FFF2-40B4-BE49-F238E27FC236}">
                    <a16:creationId xmlns:a16="http://schemas.microsoft.com/office/drawing/2014/main" id="{490ECAEE-5F45-B55E-4515-1AF1DB99A792}"/>
                  </a:ext>
                </a:extLst>
              </p:cNvPr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3824288" y="3468688"/>
                <a:ext cx="96838" cy="231775"/>
              </a:xfrm>
              <a:custGeom>
                <a:avLst/>
                <a:gdLst>
                  <a:gd name="T0" fmla="*/ 27 w 46"/>
                  <a:gd name="T1" fmla="*/ 0 h 109"/>
                  <a:gd name="T2" fmla="*/ 28 w 46"/>
                  <a:gd name="T3" fmla="*/ 5 h 109"/>
                  <a:gd name="T4" fmla="*/ 106 w 46"/>
                  <a:gd name="T5" fmla="*/ 257 h 109"/>
                  <a:gd name="T6" fmla="*/ 106 w 46"/>
                  <a:gd name="T7" fmla="*/ 263 h 109"/>
                  <a:gd name="T8" fmla="*/ 101 w 46"/>
                  <a:gd name="T9" fmla="*/ 260 h 109"/>
                  <a:gd name="T10" fmla="*/ 21 w 46"/>
                  <a:gd name="T11" fmla="*/ 1 h 109"/>
                  <a:gd name="T12" fmla="*/ 27 w 46"/>
                  <a:gd name="T13" fmla="*/ 0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9">
                    <a:moveTo>
                      <a:pt x="11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4" y="29"/>
                      <a:pt x="37" y="96"/>
                      <a:pt x="45" y="107"/>
                    </a:cubicBezTo>
                    <a:cubicBezTo>
                      <a:pt x="46" y="107"/>
                      <a:pt x="46" y="108"/>
                      <a:pt x="45" y="109"/>
                    </a:cubicBezTo>
                    <a:cubicBezTo>
                      <a:pt x="44" y="109"/>
                      <a:pt x="43" y="109"/>
                      <a:pt x="43" y="108"/>
                    </a:cubicBezTo>
                    <a:cubicBezTo>
                      <a:pt x="36" y="99"/>
                      <a:pt x="0" y="3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270">
                <a:extLst>
                  <a:ext uri="{FF2B5EF4-FFF2-40B4-BE49-F238E27FC236}">
                    <a16:creationId xmlns:a16="http://schemas.microsoft.com/office/drawing/2014/main" id="{2A8C5168-AFAF-6C87-19A1-D482B954593A}"/>
                  </a:ext>
                </a:extLst>
              </p:cNvPr>
              <p:cNvSpPr/>
              <p:nvPr>
                <p:custDataLst>
                  <p:tags r:id="rId255"/>
                </p:custDataLst>
              </p:nvPr>
            </p:nvSpPr>
            <p:spPr bwMode="auto">
              <a:xfrm>
                <a:off x="3838575" y="3567113"/>
                <a:ext cx="57150" cy="192087"/>
              </a:xfrm>
              <a:custGeom>
                <a:avLst/>
                <a:gdLst>
                  <a:gd name="T0" fmla="*/ 7 w 27"/>
                  <a:gd name="T1" fmla="*/ 1 h 91"/>
                  <a:gd name="T2" fmla="*/ 63 w 27"/>
                  <a:gd name="T3" fmla="*/ 209 h 91"/>
                  <a:gd name="T4" fmla="*/ 63 w 27"/>
                  <a:gd name="T5" fmla="*/ 214 h 91"/>
                  <a:gd name="T6" fmla="*/ 57 w 27"/>
                  <a:gd name="T7" fmla="*/ 213 h 91"/>
                  <a:gd name="T8" fmla="*/ 0 w 27"/>
                  <a:gd name="T9" fmla="*/ 5 h 91"/>
                  <a:gd name="T10" fmla="*/ 1 w 27"/>
                  <a:gd name="T11" fmla="*/ 0 h 91"/>
                  <a:gd name="T12" fmla="*/ 7 w 27"/>
                  <a:gd name="T13" fmla="*/ 1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1">
                    <a:moveTo>
                      <a:pt x="3" y="1"/>
                    </a:moveTo>
                    <a:cubicBezTo>
                      <a:pt x="5" y="23"/>
                      <a:pt x="16" y="73"/>
                      <a:pt x="26" y="89"/>
                    </a:cubicBezTo>
                    <a:cubicBezTo>
                      <a:pt x="27" y="89"/>
                      <a:pt x="27" y="90"/>
                      <a:pt x="26" y="91"/>
                    </a:cubicBezTo>
                    <a:cubicBezTo>
                      <a:pt x="25" y="91"/>
                      <a:pt x="24" y="91"/>
                      <a:pt x="24" y="90"/>
                    </a:cubicBezTo>
                    <a:cubicBezTo>
                      <a:pt x="14" y="74"/>
                      <a:pt x="2" y="2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271">
                <a:extLst>
                  <a:ext uri="{FF2B5EF4-FFF2-40B4-BE49-F238E27FC236}">
                    <a16:creationId xmlns:a16="http://schemas.microsoft.com/office/drawing/2014/main" id="{AAE1DF6E-D63A-D362-7200-4FEF13ADDEC3}"/>
                  </a:ext>
                </a:extLst>
              </p:cNvPr>
              <p:cNvSpPr>
                <a:spLocks noEditPoints="1"/>
              </p:cNvSpPr>
              <p:nvPr>
                <p:custDataLst>
                  <p:tags r:id="rId256"/>
                </p:custDataLst>
              </p:nvPr>
            </p:nvSpPr>
            <p:spPr bwMode="auto">
              <a:xfrm>
                <a:off x="3829050" y="2830513"/>
                <a:ext cx="493713" cy="3578225"/>
              </a:xfrm>
              <a:custGeom>
                <a:avLst/>
                <a:gdLst>
                  <a:gd name="T0" fmla="*/ 15 w 233"/>
                  <a:gd name="T1" fmla="*/ 661 h 1691"/>
                  <a:gd name="T2" fmla="*/ 113 w 233"/>
                  <a:gd name="T3" fmla="*/ 1212 h 1691"/>
                  <a:gd name="T4" fmla="*/ 107 w 233"/>
                  <a:gd name="T5" fmla="*/ 1738 h 1691"/>
                  <a:gd name="T6" fmla="*/ 172 w 233"/>
                  <a:gd name="T7" fmla="*/ 1372 h 1691"/>
                  <a:gd name="T8" fmla="*/ 320 w 233"/>
                  <a:gd name="T9" fmla="*/ 1132 h 1691"/>
                  <a:gd name="T10" fmla="*/ 143 w 233"/>
                  <a:gd name="T11" fmla="*/ 2321 h 1691"/>
                  <a:gd name="T12" fmla="*/ 127 w 233"/>
                  <a:gd name="T13" fmla="*/ 3144 h 1691"/>
                  <a:gd name="T14" fmla="*/ 92 w 233"/>
                  <a:gd name="T15" fmla="*/ 3832 h 1691"/>
                  <a:gd name="T16" fmla="*/ 199 w 233"/>
                  <a:gd name="T17" fmla="*/ 3940 h 1691"/>
                  <a:gd name="T18" fmla="*/ 312 w 233"/>
                  <a:gd name="T19" fmla="*/ 3977 h 1691"/>
                  <a:gd name="T20" fmla="*/ 204 w 233"/>
                  <a:gd name="T21" fmla="*/ 3772 h 1691"/>
                  <a:gd name="T22" fmla="*/ 374 w 233"/>
                  <a:gd name="T23" fmla="*/ 2631 h 1691"/>
                  <a:gd name="T24" fmla="*/ 278 w 233"/>
                  <a:gd name="T25" fmla="*/ 3807 h 1691"/>
                  <a:gd name="T26" fmla="*/ 362 w 233"/>
                  <a:gd name="T27" fmla="*/ 3981 h 1691"/>
                  <a:gd name="T28" fmla="*/ 278 w 233"/>
                  <a:gd name="T29" fmla="*/ 3770 h 1691"/>
                  <a:gd name="T30" fmla="*/ 362 w 233"/>
                  <a:gd name="T31" fmla="*/ 3918 h 1691"/>
                  <a:gd name="T32" fmla="*/ 350 w 233"/>
                  <a:gd name="T33" fmla="*/ 3855 h 1691"/>
                  <a:gd name="T34" fmla="*/ 276 w 233"/>
                  <a:gd name="T35" fmla="*/ 3751 h 1691"/>
                  <a:gd name="T36" fmla="*/ 382 w 233"/>
                  <a:gd name="T37" fmla="*/ 2631 h 1691"/>
                  <a:gd name="T38" fmla="*/ 456 w 233"/>
                  <a:gd name="T39" fmla="*/ 2101 h 1691"/>
                  <a:gd name="T40" fmla="*/ 481 w 233"/>
                  <a:gd name="T41" fmla="*/ 1658 h 1691"/>
                  <a:gd name="T42" fmla="*/ 475 w 233"/>
                  <a:gd name="T43" fmla="*/ 1608 h 1691"/>
                  <a:gd name="T44" fmla="*/ 485 w 233"/>
                  <a:gd name="T45" fmla="*/ 1606 h 1691"/>
                  <a:gd name="T46" fmla="*/ 342 w 233"/>
                  <a:gd name="T47" fmla="*/ 997 h 1691"/>
                  <a:gd name="T48" fmla="*/ 440 w 233"/>
                  <a:gd name="T49" fmla="*/ 765 h 1691"/>
                  <a:gd name="T50" fmla="*/ 427 w 233"/>
                  <a:gd name="T51" fmla="*/ 1158 h 1691"/>
                  <a:gd name="T52" fmla="*/ 506 w 233"/>
                  <a:gd name="T53" fmla="*/ 1402 h 1691"/>
                  <a:gd name="T54" fmla="*/ 320 w 233"/>
                  <a:gd name="T55" fmla="*/ 457 h 1691"/>
                  <a:gd name="T56" fmla="*/ 207 w 233"/>
                  <a:gd name="T57" fmla="*/ 208 h 1691"/>
                  <a:gd name="T58" fmla="*/ 328 w 233"/>
                  <a:gd name="T59" fmla="*/ 272 h 1691"/>
                  <a:gd name="T60" fmla="*/ 183 w 233"/>
                  <a:gd name="T61" fmla="*/ 137 h 1691"/>
                  <a:gd name="T62" fmla="*/ 21 w 233"/>
                  <a:gd name="T63" fmla="*/ 5 h 1691"/>
                  <a:gd name="T64" fmla="*/ 202 w 233"/>
                  <a:gd name="T65" fmla="*/ 176 h 1691"/>
                  <a:gd name="T66" fmla="*/ 156 w 233"/>
                  <a:gd name="T67" fmla="*/ 213 h 1691"/>
                  <a:gd name="T68" fmla="*/ 16 w 233"/>
                  <a:gd name="T69" fmla="*/ 156 h 1691"/>
                  <a:gd name="T70" fmla="*/ 9 w 233"/>
                  <a:gd name="T71" fmla="*/ 225 h 1691"/>
                  <a:gd name="T72" fmla="*/ 79 w 233"/>
                  <a:gd name="T73" fmla="*/ 405 h 1691"/>
                  <a:gd name="T74" fmla="*/ 105 w 233"/>
                  <a:gd name="T75" fmla="*/ 503 h 1691"/>
                  <a:gd name="T76" fmla="*/ 16 w 233"/>
                  <a:gd name="T77" fmla="*/ 511 h 1691"/>
                  <a:gd name="T78" fmla="*/ 198 w 233"/>
                  <a:gd name="T79" fmla="*/ 249 h 1691"/>
                  <a:gd name="T80" fmla="*/ 276 w 233"/>
                  <a:gd name="T81" fmla="*/ 2241 h 1691"/>
                  <a:gd name="T82" fmla="*/ 419 w 233"/>
                  <a:gd name="T83" fmla="*/ 2001 h 1691"/>
                  <a:gd name="T84" fmla="*/ 266 w 233"/>
                  <a:gd name="T85" fmla="*/ 3136 h 1691"/>
                  <a:gd name="T86" fmla="*/ 113 w 233"/>
                  <a:gd name="T87" fmla="*/ 3666 h 1691"/>
                  <a:gd name="T88" fmla="*/ 291 w 233"/>
                  <a:gd name="T89" fmla="*/ 1986 h 1691"/>
                  <a:gd name="T90" fmla="*/ 108 w 233"/>
                  <a:gd name="T91" fmla="*/ 2864 h 1691"/>
                  <a:gd name="T92" fmla="*/ 156 w 233"/>
                  <a:gd name="T93" fmla="*/ 2974 h 1691"/>
                  <a:gd name="T94" fmla="*/ 140 w 233"/>
                  <a:gd name="T95" fmla="*/ 2641 h 1691"/>
                  <a:gd name="T96" fmla="*/ 192 w 233"/>
                  <a:gd name="T97" fmla="*/ 2197 h 1691"/>
                  <a:gd name="T98" fmla="*/ 170 w 233"/>
                  <a:gd name="T99" fmla="*/ 2047 h 1691"/>
                  <a:gd name="T100" fmla="*/ 326 w 233"/>
                  <a:gd name="T101" fmla="*/ 1218 h 1691"/>
                  <a:gd name="T102" fmla="*/ 159 w 233"/>
                  <a:gd name="T103" fmla="*/ 620 h 1691"/>
                  <a:gd name="T104" fmla="*/ 164 w 233"/>
                  <a:gd name="T105" fmla="*/ 645 h 1691"/>
                  <a:gd name="T106" fmla="*/ 113 w 233"/>
                  <a:gd name="T107" fmla="*/ 545 h 1691"/>
                  <a:gd name="T108" fmla="*/ 113 w 233"/>
                  <a:gd name="T109" fmla="*/ 517 h 1691"/>
                  <a:gd name="T110" fmla="*/ 92 w 233"/>
                  <a:gd name="T111" fmla="*/ 320 h 1691"/>
                  <a:gd name="T112" fmla="*/ 238 w 233"/>
                  <a:gd name="T113" fmla="*/ 357 h 1691"/>
                  <a:gd name="T114" fmla="*/ 288 w 233"/>
                  <a:gd name="T115" fmla="*/ 415 h 1691"/>
                  <a:gd name="T116" fmla="*/ 140 w 233"/>
                  <a:gd name="T117" fmla="*/ 425 h 1691"/>
                  <a:gd name="T118" fmla="*/ 314 w 233"/>
                  <a:gd name="T119" fmla="*/ 882 h 1691"/>
                  <a:gd name="T120" fmla="*/ 320 w 233"/>
                  <a:gd name="T121" fmla="*/ 994 h 1691"/>
                  <a:gd name="T122" fmla="*/ 135 w 233"/>
                  <a:gd name="T123" fmla="*/ 688 h 1691"/>
                  <a:gd name="T124" fmla="*/ 84 w 233"/>
                  <a:gd name="T125" fmla="*/ 641 h 16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3" h="1691">
                    <a:moveTo>
                      <a:pt x="3" y="234"/>
                    </a:moveTo>
                    <a:cubicBezTo>
                      <a:pt x="8" y="244"/>
                      <a:pt x="17" y="255"/>
                      <a:pt x="27" y="264"/>
                    </a:cubicBezTo>
                    <a:cubicBezTo>
                      <a:pt x="27" y="264"/>
                      <a:pt x="27" y="264"/>
                      <a:pt x="27" y="264"/>
                    </a:cubicBezTo>
                    <a:cubicBezTo>
                      <a:pt x="30" y="273"/>
                      <a:pt x="34" y="278"/>
                      <a:pt x="38" y="284"/>
                    </a:cubicBezTo>
                    <a:cubicBezTo>
                      <a:pt x="41" y="289"/>
                      <a:pt x="45" y="294"/>
                      <a:pt x="47" y="300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50" y="308"/>
                      <a:pt x="51" y="309"/>
                      <a:pt x="51" y="310"/>
                    </a:cubicBezTo>
                    <a:cubicBezTo>
                      <a:pt x="41" y="300"/>
                      <a:pt x="26" y="291"/>
                      <a:pt x="16" y="285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8"/>
                      <a:pt x="5" y="279"/>
                      <a:pt x="4" y="279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13" y="289"/>
                      <a:pt x="13" y="289"/>
                      <a:pt x="13" y="289"/>
                    </a:cubicBezTo>
                    <a:cubicBezTo>
                      <a:pt x="19" y="293"/>
                      <a:pt x="37" y="306"/>
                      <a:pt x="48" y="315"/>
                    </a:cubicBezTo>
                    <a:cubicBezTo>
                      <a:pt x="52" y="319"/>
                      <a:pt x="59" y="326"/>
                      <a:pt x="59" y="326"/>
                    </a:cubicBezTo>
                    <a:cubicBezTo>
                      <a:pt x="66" y="334"/>
                      <a:pt x="72" y="343"/>
                      <a:pt x="79" y="351"/>
                    </a:cubicBezTo>
                    <a:cubicBezTo>
                      <a:pt x="80" y="358"/>
                      <a:pt x="82" y="360"/>
                      <a:pt x="82" y="365"/>
                    </a:cubicBezTo>
                    <a:cubicBezTo>
                      <a:pt x="83" y="392"/>
                      <a:pt x="83" y="416"/>
                      <a:pt x="82" y="438"/>
                    </a:cubicBezTo>
                    <a:cubicBezTo>
                      <a:pt x="77" y="466"/>
                      <a:pt x="65" y="500"/>
                      <a:pt x="48" y="512"/>
                    </a:cubicBezTo>
                    <a:cubicBezTo>
                      <a:pt x="47" y="512"/>
                      <a:pt x="47" y="513"/>
                      <a:pt x="47" y="514"/>
                    </a:cubicBezTo>
                    <a:cubicBezTo>
                      <a:pt x="48" y="514"/>
                      <a:pt x="49" y="515"/>
                      <a:pt x="50" y="514"/>
                    </a:cubicBezTo>
                    <a:cubicBezTo>
                      <a:pt x="64" y="505"/>
                      <a:pt x="75" y="480"/>
                      <a:pt x="81" y="456"/>
                    </a:cubicBezTo>
                    <a:cubicBezTo>
                      <a:pt x="76" y="527"/>
                      <a:pt x="62" y="568"/>
                      <a:pt x="52" y="598"/>
                    </a:cubicBezTo>
                    <a:cubicBezTo>
                      <a:pt x="50" y="605"/>
                      <a:pt x="50" y="605"/>
                      <a:pt x="50" y="605"/>
                    </a:cubicBezTo>
                    <a:cubicBezTo>
                      <a:pt x="43" y="626"/>
                      <a:pt x="43" y="672"/>
                      <a:pt x="43" y="702"/>
                    </a:cubicBezTo>
                    <a:cubicBezTo>
                      <a:pt x="43" y="717"/>
                      <a:pt x="43" y="731"/>
                      <a:pt x="42" y="733"/>
                    </a:cubicBezTo>
                    <a:cubicBezTo>
                      <a:pt x="42" y="734"/>
                      <a:pt x="42" y="734"/>
                      <a:pt x="43" y="735"/>
                    </a:cubicBezTo>
                    <a:cubicBezTo>
                      <a:pt x="43" y="735"/>
                      <a:pt x="44" y="735"/>
                      <a:pt x="45" y="734"/>
                    </a:cubicBezTo>
                    <a:cubicBezTo>
                      <a:pt x="46" y="732"/>
                      <a:pt x="46" y="722"/>
                      <a:pt x="46" y="702"/>
                    </a:cubicBezTo>
                    <a:cubicBezTo>
                      <a:pt x="46" y="672"/>
                      <a:pt x="46" y="627"/>
                      <a:pt x="53" y="606"/>
                    </a:cubicBezTo>
                    <a:cubicBezTo>
                      <a:pt x="55" y="599"/>
                      <a:pt x="55" y="599"/>
                      <a:pt x="55" y="599"/>
                    </a:cubicBezTo>
                    <a:cubicBezTo>
                      <a:pt x="59" y="586"/>
                      <a:pt x="64" y="572"/>
                      <a:pt x="69" y="554"/>
                    </a:cubicBezTo>
                    <a:cubicBezTo>
                      <a:pt x="69" y="561"/>
                      <a:pt x="70" y="570"/>
                      <a:pt x="70" y="579"/>
                    </a:cubicBezTo>
                    <a:cubicBezTo>
                      <a:pt x="72" y="606"/>
                      <a:pt x="74" y="640"/>
                      <a:pt x="64" y="650"/>
                    </a:cubicBezTo>
                    <a:cubicBezTo>
                      <a:pt x="64" y="651"/>
                      <a:pt x="64" y="652"/>
                      <a:pt x="64" y="653"/>
                    </a:cubicBezTo>
                    <a:cubicBezTo>
                      <a:pt x="65" y="653"/>
                      <a:pt x="66" y="653"/>
                      <a:pt x="66" y="652"/>
                    </a:cubicBezTo>
                    <a:cubicBezTo>
                      <a:pt x="77" y="641"/>
                      <a:pt x="75" y="608"/>
                      <a:pt x="73" y="579"/>
                    </a:cubicBezTo>
                    <a:cubicBezTo>
                      <a:pt x="72" y="566"/>
                      <a:pt x="71" y="553"/>
                      <a:pt x="72" y="545"/>
                    </a:cubicBezTo>
                    <a:cubicBezTo>
                      <a:pt x="72" y="544"/>
                      <a:pt x="72" y="544"/>
                      <a:pt x="72" y="544"/>
                    </a:cubicBezTo>
                    <a:cubicBezTo>
                      <a:pt x="78" y="517"/>
                      <a:pt x="83" y="483"/>
                      <a:pt x="85" y="437"/>
                    </a:cubicBezTo>
                    <a:cubicBezTo>
                      <a:pt x="87" y="426"/>
                      <a:pt x="87" y="389"/>
                      <a:pt x="85" y="365"/>
                    </a:cubicBezTo>
                    <a:cubicBezTo>
                      <a:pt x="85" y="361"/>
                      <a:pt x="86" y="359"/>
                      <a:pt x="87" y="360"/>
                    </a:cubicBezTo>
                    <a:cubicBezTo>
                      <a:pt x="107" y="383"/>
                      <a:pt x="125" y="405"/>
                      <a:pt x="135" y="433"/>
                    </a:cubicBezTo>
                    <a:cubicBezTo>
                      <a:pt x="136" y="439"/>
                      <a:pt x="138" y="442"/>
                      <a:pt x="138" y="448"/>
                    </a:cubicBezTo>
                    <a:cubicBezTo>
                      <a:pt x="138" y="448"/>
                      <a:pt x="138" y="448"/>
                      <a:pt x="138" y="448"/>
                    </a:cubicBezTo>
                    <a:cubicBezTo>
                      <a:pt x="139" y="458"/>
                      <a:pt x="137" y="468"/>
                      <a:pt x="135" y="478"/>
                    </a:cubicBezTo>
                    <a:cubicBezTo>
                      <a:pt x="133" y="489"/>
                      <a:pt x="131" y="513"/>
                      <a:pt x="131" y="514"/>
                    </a:cubicBezTo>
                    <a:cubicBezTo>
                      <a:pt x="129" y="527"/>
                      <a:pt x="129" y="527"/>
                      <a:pt x="129" y="527"/>
                    </a:cubicBezTo>
                    <a:cubicBezTo>
                      <a:pt x="126" y="559"/>
                      <a:pt x="120" y="612"/>
                      <a:pt x="103" y="636"/>
                    </a:cubicBezTo>
                    <a:cubicBezTo>
                      <a:pt x="88" y="657"/>
                      <a:pt x="87" y="696"/>
                      <a:pt x="86" y="734"/>
                    </a:cubicBezTo>
                    <a:cubicBezTo>
                      <a:pt x="86" y="759"/>
                      <a:pt x="85" y="782"/>
                      <a:pt x="81" y="798"/>
                    </a:cubicBezTo>
                    <a:cubicBezTo>
                      <a:pt x="75" y="817"/>
                      <a:pt x="75" y="817"/>
                      <a:pt x="75" y="817"/>
                    </a:cubicBezTo>
                    <a:cubicBezTo>
                      <a:pt x="69" y="838"/>
                      <a:pt x="69" y="838"/>
                      <a:pt x="69" y="838"/>
                    </a:cubicBezTo>
                    <a:cubicBezTo>
                      <a:pt x="69" y="839"/>
                      <a:pt x="63" y="861"/>
                      <a:pt x="61" y="873"/>
                    </a:cubicBezTo>
                    <a:cubicBezTo>
                      <a:pt x="54" y="905"/>
                      <a:pt x="51" y="942"/>
                      <a:pt x="60" y="980"/>
                    </a:cubicBezTo>
                    <a:cubicBezTo>
                      <a:pt x="75" y="1039"/>
                      <a:pt x="65" y="1077"/>
                      <a:pt x="56" y="1115"/>
                    </a:cubicBezTo>
                    <a:cubicBezTo>
                      <a:pt x="50" y="1141"/>
                      <a:pt x="50" y="1141"/>
                      <a:pt x="50" y="1141"/>
                    </a:cubicBezTo>
                    <a:cubicBezTo>
                      <a:pt x="41" y="1182"/>
                      <a:pt x="41" y="1184"/>
                      <a:pt x="43" y="1209"/>
                    </a:cubicBezTo>
                    <a:cubicBezTo>
                      <a:pt x="43" y="1223"/>
                      <a:pt x="43" y="1223"/>
                      <a:pt x="43" y="1223"/>
                    </a:cubicBezTo>
                    <a:cubicBezTo>
                      <a:pt x="44" y="1239"/>
                      <a:pt x="44" y="1239"/>
                      <a:pt x="44" y="1239"/>
                    </a:cubicBezTo>
                    <a:cubicBezTo>
                      <a:pt x="44" y="1238"/>
                      <a:pt x="44" y="1237"/>
                      <a:pt x="45" y="1237"/>
                    </a:cubicBezTo>
                    <a:cubicBezTo>
                      <a:pt x="45" y="1237"/>
                      <a:pt x="45" y="1237"/>
                      <a:pt x="45" y="1237"/>
                    </a:cubicBezTo>
                    <a:cubicBezTo>
                      <a:pt x="44" y="1237"/>
                      <a:pt x="44" y="1238"/>
                      <a:pt x="44" y="1239"/>
                    </a:cubicBezTo>
                    <a:cubicBezTo>
                      <a:pt x="44" y="1263"/>
                      <a:pt x="49" y="1296"/>
                      <a:pt x="53" y="1328"/>
                    </a:cubicBezTo>
                    <a:cubicBezTo>
                      <a:pt x="57" y="1355"/>
                      <a:pt x="60" y="1380"/>
                      <a:pt x="61" y="1396"/>
                    </a:cubicBezTo>
                    <a:cubicBezTo>
                      <a:pt x="61" y="1414"/>
                      <a:pt x="58" y="1441"/>
                      <a:pt x="55" y="1468"/>
                    </a:cubicBezTo>
                    <a:cubicBezTo>
                      <a:pt x="49" y="1494"/>
                      <a:pt x="45" y="1542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5"/>
                      <a:pt x="45" y="1545"/>
                      <a:pt x="45" y="1545"/>
                    </a:cubicBezTo>
                    <a:cubicBezTo>
                      <a:pt x="45" y="1548"/>
                      <a:pt x="45" y="1548"/>
                      <a:pt x="45" y="1548"/>
                    </a:cubicBezTo>
                    <a:cubicBezTo>
                      <a:pt x="46" y="1553"/>
                      <a:pt x="46" y="1561"/>
                      <a:pt x="47" y="1570"/>
                    </a:cubicBezTo>
                    <a:cubicBezTo>
                      <a:pt x="42" y="1583"/>
                      <a:pt x="33" y="1605"/>
                      <a:pt x="37" y="1617"/>
                    </a:cubicBezTo>
                    <a:cubicBezTo>
                      <a:pt x="37" y="1618"/>
                      <a:pt x="38" y="1618"/>
                      <a:pt x="39" y="1618"/>
                    </a:cubicBezTo>
                    <a:cubicBezTo>
                      <a:pt x="39" y="1618"/>
                      <a:pt x="40" y="1617"/>
                      <a:pt x="40" y="1616"/>
                    </a:cubicBezTo>
                    <a:cubicBezTo>
                      <a:pt x="37" y="1609"/>
                      <a:pt x="40" y="1594"/>
                      <a:pt x="48" y="1576"/>
                    </a:cubicBezTo>
                    <a:cubicBezTo>
                      <a:pt x="52" y="1607"/>
                      <a:pt x="62" y="1650"/>
                      <a:pt x="88" y="1673"/>
                    </a:cubicBezTo>
                    <a:cubicBezTo>
                      <a:pt x="95" y="1679"/>
                      <a:pt x="96" y="1689"/>
                      <a:pt x="96" y="1690"/>
                    </a:cubicBezTo>
                    <a:cubicBezTo>
                      <a:pt x="96" y="1690"/>
                      <a:pt x="97" y="1691"/>
                      <a:pt x="98" y="1691"/>
                    </a:cubicBezTo>
                    <a:cubicBezTo>
                      <a:pt x="99" y="1691"/>
                      <a:pt x="99" y="1690"/>
                      <a:pt x="99" y="1689"/>
                    </a:cubicBezTo>
                    <a:cubicBezTo>
                      <a:pt x="99" y="1689"/>
                      <a:pt x="98" y="1678"/>
                      <a:pt x="89" y="1670"/>
                    </a:cubicBezTo>
                    <a:cubicBezTo>
                      <a:pt x="87" y="1668"/>
                      <a:pt x="86" y="1666"/>
                      <a:pt x="84" y="1664"/>
                    </a:cubicBezTo>
                    <a:cubicBezTo>
                      <a:pt x="84" y="1664"/>
                      <a:pt x="84" y="1664"/>
                      <a:pt x="84" y="1664"/>
                    </a:cubicBezTo>
                    <a:cubicBezTo>
                      <a:pt x="77" y="1658"/>
                      <a:pt x="81" y="1628"/>
                      <a:pt x="84" y="1604"/>
                    </a:cubicBezTo>
                    <a:cubicBezTo>
                      <a:pt x="85" y="1607"/>
                      <a:pt x="85" y="1609"/>
                      <a:pt x="86" y="1612"/>
                    </a:cubicBezTo>
                    <a:cubicBezTo>
                      <a:pt x="87" y="1615"/>
                      <a:pt x="87" y="1615"/>
                      <a:pt x="87" y="1615"/>
                    </a:cubicBezTo>
                    <a:cubicBezTo>
                      <a:pt x="89" y="1623"/>
                      <a:pt x="95" y="1630"/>
                      <a:pt x="100" y="1636"/>
                    </a:cubicBezTo>
                    <a:cubicBezTo>
                      <a:pt x="105" y="1642"/>
                      <a:pt x="105" y="1642"/>
                      <a:pt x="105" y="1642"/>
                    </a:cubicBezTo>
                    <a:cubicBezTo>
                      <a:pt x="109" y="1647"/>
                      <a:pt x="110" y="1652"/>
                      <a:pt x="112" y="1658"/>
                    </a:cubicBezTo>
                    <a:cubicBezTo>
                      <a:pt x="114" y="1664"/>
                      <a:pt x="114" y="1664"/>
                      <a:pt x="114" y="1664"/>
                    </a:cubicBezTo>
                    <a:cubicBezTo>
                      <a:pt x="117" y="1674"/>
                      <a:pt x="123" y="1680"/>
                      <a:pt x="129" y="1681"/>
                    </a:cubicBezTo>
                    <a:cubicBezTo>
                      <a:pt x="130" y="1681"/>
                      <a:pt x="131" y="1681"/>
                      <a:pt x="131" y="1680"/>
                    </a:cubicBezTo>
                    <a:cubicBezTo>
                      <a:pt x="131" y="1679"/>
                      <a:pt x="130" y="1678"/>
                      <a:pt x="129" y="1678"/>
                    </a:cubicBezTo>
                    <a:cubicBezTo>
                      <a:pt x="123" y="1677"/>
                      <a:pt x="119" y="1669"/>
                      <a:pt x="117" y="1663"/>
                    </a:cubicBezTo>
                    <a:cubicBezTo>
                      <a:pt x="115" y="1658"/>
                      <a:pt x="115" y="1658"/>
                      <a:pt x="115" y="1658"/>
                    </a:cubicBezTo>
                    <a:cubicBezTo>
                      <a:pt x="113" y="1651"/>
                      <a:pt x="112" y="1646"/>
                      <a:pt x="107" y="1640"/>
                    </a:cubicBezTo>
                    <a:cubicBezTo>
                      <a:pt x="102" y="1634"/>
                      <a:pt x="102" y="1634"/>
                      <a:pt x="102" y="1634"/>
                    </a:cubicBezTo>
                    <a:cubicBezTo>
                      <a:pt x="97" y="1628"/>
                      <a:pt x="92" y="1622"/>
                      <a:pt x="90" y="1614"/>
                    </a:cubicBezTo>
                    <a:cubicBezTo>
                      <a:pt x="89" y="1611"/>
                      <a:pt x="89" y="1611"/>
                      <a:pt x="89" y="1611"/>
                    </a:cubicBezTo>
                    <a:cubicBezTo>
                      <a:pt x="87" y="1605"/>
                      <a:pt x="86" y="1599"/>
                      <a:pt x="86" y="1594"/>
                    </a:cubicBezTo>
                    <a:cubicBezTo>
                      <a:pt x="86" y="1593"/>
                      <a:pt x="86" y="1593"/>
                      <a:pt x="86" y="1593"/>
                    </a:cubicBezTo>
                    <a:cubicBezTo>
                      <a:pt x="87" y="1584"/>
                      <a:pt x="88" y="1576"/>
                      <a:pt x="88" y="1573"/>
                    </a:cubicBezTo>
                    <a:cubicBezTo>
                      <a:pt x="88" y="1559"/>
                      <a:pt x="87" y="1546"/>
                      <a:pt x="86" y="1533"/>
                    </a:cubicBezTo>
                    <a:cubicBezTo>
                      <a:pt x="83" y="1513"/>
                      <a:pt x="81" y="1493"/>
                      <a:pt x="84" y="1472"/>
                    </a:cubicBezTo>
                    <a:cubicBezTo>
                      <a:pt x="87" y="1449"/>
                      <a:pt x="94" y="1426"/>
                      <a:pt x="100" y="1404"/>
                    </a:cubicBezTo>
                    <a:cubicBezTo>
                      <a:pt x="108" y="1377"/>
                      <a:pt x="111" y="1351"/>
                      <a:pt x="115" y="1324"/>
                    </a:cubicBezTo>
                    <a:cubicBezTo>
                      <a:pt x="117" y="1310"/>
                      <a:pt x="117" y="1310"/>
                      <a:pt x="117" y="1310"/>
                    </a:cubicBezTo>
                    <a:cubicBezTo>
                      <a:pt x="121" y="1274"/>
                      <a:pt x="129" y="1237"/>
                      <a:pt x="137" y="1203"/>
                    </a:cubicBezTo>
                    <a:cubicBezTo>
                      <a:pt x="144" y="1168"/>
                      <a:pt x="152" y="1132"/>
                      <a:pt x="157" y="1095"/>
                    </a:cubicBezTo>
                    <a:cubicBezTo>
                      <a:pt x="157" y="1100"/>
                      <a:pt x="157" y="1106"/>
                      <a:pt x="157" y="1111"/>
                    </a:cubicBezTo>
                    <a:cubicBezTo>
                      <a:pt x="158" y="1133"/>
                      <a:pt x="159" y="1156"/>
                      <a:pt x="155" y="1179"/>
                    </a:cubicBezTo>
                    <a:cubicBezTo>
                      <a:pt x="151" y="1205"/>
                      <a:pt x="150" y="1231"/>
                      <a:pt x="150" y="1257"/>
                    </a:cubicBezTo>
                    <a:cubicBezTo>
                      <a:pt x="149" y="1285"/>
                      <a:pt x="148" y="1313"/>
                      <a:pt x="143" y="1341"/>
                    </a:cubicBezTo>
                    <a:cubicBezTo>
                      <a:pt x="140" y="1360"/>
                      <a:pt x="135" y="1379"/>
                      <a:pt x="130" y="1399"/>
                    </a:cubicBezTo>
                    <a:cubicBezTo>
                      <a:pt x="118" y="1450"/>
                      <a:pt x="105" y="1503"/>
                      <a:pt x="111" y="1552"/>
                    </a:cubicBezTo>
                    <a:cubicBezTo>
                      <a:pt x="112" y="1555"/>
                      <a:pt x="112" y="1559"/>
                      <a:pt x="112" y="1564"/>
                    </a:cubicBezTo>
                    <a:cubicBezTo>
                      <a:pt x="111" y="1572"/>
                      <a:pt x="111" y="1579"/>
                      <a:pt x="113" y="1585"/>
                    </a:cubicBezTo>
                    <a:cubicBezTo>
                      <a:pt x="113" y="1591"/>
                      <a:pt x="115" y="1597"/>
                      <a:pt x="116" y="1603"/>
                    </a:cubicBezTo>
                    <a:cubicBezTo>
                      <a:pt x="117" y="1608"/>
                      <a:pt x="117" y="1608"/>
                      <a:pt x="117" y="1608"/>
                    </a:cubicBezTo>
                    <a:cubicBezTo>
                      <a:pt x="119" y="1616"/>
                      <a:pt x="119" y="1616"/>
                      <a:pt x="119" y="1616"/>
                    </a:cubicBezTo>
                    <a:cubicBezTo>
                      <a:pt x="120" y="1626"/>
                      <a:pt x="120" y="1626"/>
                      <a:pt x="120" y="1626"/>
                    </a:cubicBezTo>
                    <a:cubicBezTo>
                      <a:pt x="121" y="1631"/>
                      <a:pt x="124" y="1635"/>
                      <a:pt x="127" y="1639"/>
                    </a:cubicBezTo>
                    <a:cubicBezTo>
                      <a:pt x="128" y="1642"/>
                      <a:pt x="128" y="1642"/>
                      <a:pt x="128" y="1642"/>
                    </a:cubicBezTo>
                    <a:cubicBezTo>
                      <a:pt x="131" y="1646"/>
                      <a:pt x="132" y="1651"/>
                      <a:pt x="133" y="1655"/>
                    </a:cubicBezTo>
                    <a:cubicBezTo>
                      <a:pt x="133" y="1658"/>
                      <a:pt x="134" y="1662"/>
                      <a:pt x="135" y="1665"/>
                    </a:cubicBezTo>
                    <a:cubicBezTo>
                      <a:pt x="137" y="1670"/>
                      <a:pt x="143" y="1684"/>
                      <a:pt x="152" y="1684"/>
                    </a:cubicBezTo>
                    <a:cubicBezTo>
                      <a:pt x="152" y="1684"/>
                      <a:pt x="153" y="1683"/>
                      <a:pt x="153" y="1682"/>
                    </a:cubicBezTo>
                    <a:cubicBezTo>
                      <a:pt x="153" y="1682"/>
                      <a:pt x="152" y="1681"/>
                      <a:pt x="152" y="1681"/>
                    </a:cubicBezTo>
                    <a:cubicBezTo>
                      <a:pt x="145" y="1681"/>
                      <a:pt x="140" y="1668"/>
                      <a:pt x="138" y="1664"/>
                    </a:cubicBezTo>
                    <a:cubicBezTo>
                      <a:pt x="137" y="1661"/>
                      <a:pt x="136" y="1658"/>
                      <a:pt x="135" y="1655"/>
                    </a:cubicBezTo>
                    <a:cubicBezTo>
                      <a:pt x="135" y="1650"/>
                      <a:pt x="134" y="1645"/>
                      <a:pt x="131" y="1641"/>
                    </a:cubicBezTo>
                    <a:cubicBezTo>
                      <a:pt x="129" y="1638"/>
                      <a:pt x="129" y="1638"/>
                      <a:pt x="129" y="1638"/>
                    </a:cubicBezTo>
                    <a:cubicBezTo>
                      <a:pt x="127" y="1634"/>
                      <a:pt x="124" y="1630"/>
                      <a:pt x="123" y="1625"/>
                    </a:cubicBezTo>
                    <a:cubicBezTo>
                      <a:pt x="122" y="1616"/>
                      <a:pt x="122" y="1616"/>
                      <a:pt x="122" y="1616"/>
                    </a:cubicBezTo>
                    <a:cubicBezTo>
                      <a:pt x="120" y="1607"/>
                      <a:pt x="120" y="1607"/>
                      <a:pt x="120" y="1607"/>
                    </a:cubicBezTo>
                    <a:cubicBezTo>
                      <a:pt x="119" y="1603"/>
                      <a:pt x="119" y="1603"/>
                      <a:pt x="119" y="1603"/>
                    </a:cubicBezTo>
                    <a:cubicBezTo>
                      <a:pt x="118" y="1599"/>
                      <a:pt x="117" y="1595"/>
                      <a:pt x="117" y="1592"/>
                    </a:cubicBezTo>
                    <a:cubicBezTo>
                      <a:pt x="120" y="1596"/>
                      <a:pt x="125" y="1601"/>
                      <a:pt x="130" y="1605"/>
                    </a:cubicBezTo>
                    <a:cubicBezTo>
                      <a:pt x="133" y="1609"/>
                      <a:pt x="137" y="1613"/>
                      <a:pt x="140" y="1616"/>
                    </a:cubicBezTo>
                    <a:cubicBezTo>
                      <a:pt x="140" y="1616"/>
                      <a:pt x="140" y="1617"/>
                      <a:pt x="141" y="1617"/>
                    </a:cubicBezTo>
                    <a:cubicBezTo>
                      <a:pt x="140" y="1618"/>
                      <a:pt x="141" y="1619"/>
                      <a:pt x="141" y="1619"/>
                    </a:cubicBezTo>
                    <a:cubicBezTo>
                      <a:pt x="143" y="1620"/>
                      <a:pt x="143" y="1622"/>
                      <a:pt x="143" y="1625"/>
                    </a:cubicBezTo>
                    <a:cubicBezTo>
                      <a:pt x="144" y="1628"/>
                      <a:pt x="144" y="1628"/>
                      <a:pt x="144" y="1628"/>
                    </a:cubicBezTo>
                    <a:cubicBezTo>
                      <a:pt x="144" y="1631"/>
                      <a:pt x="144" y="1634"/>
                      <a:pt x="146" y="1637"/>
                    </a:cubicBezTo>
                    <a:cubicBezTo>
                      <a:pt x="148" y="1643"/>
                      <a:pt x="148" y="1643"/>
                      <a:pt x="148" y="1643"/>
                    </a:cubicBezTo>
                    <a:cubicBezTo>
                      <a:pt x="149" y="1647"/>
                      <a:pt x="150" y="1650"/>
                      <a:pt x="152" y="1654"/>
                    </a:cubicBezTo>
                    <a:cubicBezTo>
                      <a:pt x="155" y="1657"/>
                      <a:pt x="158" y="1660"/>
                      <a:pt x="161" y="1662"/>
                    </a:cubicBezTo>
                    <a:cubicBezTo>
                      <a:pt x="164" y="1664"/>
                      <a:pt x="166" y="1667"/>
                      <a:pt x="168" y="1669"/>
                    </a:cubicBezTo>
                    <a:cubicBezTo>
                      <a:pt x="169" y="1670"/>
                      <a:pt x="170" y="1670"/>
                      <a:pt x="171" y="1669"/>
                    </a:cubicBezTo>
                    <a:cubicBezTo>
                      <a:pt x="171" y="1669"/>
                      <a:pt x="171" y="1668"/>
                      <a:pt x="171" y="1667"/>
                    </a:cubicBezTo>
                    <a:cubicBezTo>
                      <a:pt x="169" y="1665"/>
                      <a:pt x="166" y="1662"/>
                      <a:pt x="163" y="1660"/>
                    </a:cubicBezTo>
                    <a:cubicBezTo>
                      <a:pt x="160" y="1658"/>
                      <a:pt x="157" y="1655"/>
                      <a:pt x="155" y="1652"/>
                    </a:cubicBezTo>
                    <a:cubicBezTo>
                      <a:pt x="153" y="1649"/>
                      <a:pt x="152" y="1646"/>
                      <a:pt x="151" y="1642"/>
                    </a:cubicBezTo>
                    <a:cubicBezTo>
                      <a:pt x="148" y="1636"/>
                      <a:pt x="148" y="1636"/>
                      <a:pt x="148" y="1636"/>
                    </a:cubicBezTo>
                    <a:cubicBezTo>
                      <a:pt x="147" y="1633"/>
                      <a:pt x="147" y="1631"/>
                      <a:pt x="147" y="1628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46" y="1624"/>
                      <a:pt x="146" y="1624"/>
                      <a:pt x="146" y="1624"/>
                    </a:cubicBezTo>
                    <a:cubicBezTo>
                      <a:pt x="158" y="1637"/>
                      <a:pt x="174" y="1651"/>
                      <a:pt x="186" y="1653"/>
                    </a:cubicBezTo>
                    <a:cubicBezTo>
                      <a:pt x="187" y="1653"/>
                      <a:pt x="188" y="1653"/>
                      <a:pt x="188" y="1652"/>
                    </a:cubicBezTo>
                    <a:cubicBezTo>
                      <a:pt x="188" y="1651"/>
                      <a:pt x="188" y="1650"/>
                      <a:pt x="187" y="1650"/>
                    </a:cubicBezTo>
                    <a:cubicBezTo>
                      <a:pt x="173" y="1647"/>
                      <a:pt x="152" y="1627"/>
                      <a:pt x="142" y="1614"/>
                    </a:cubicBezTo>
                    <a:cubicBezTo>
                      <a:pt x="139" y="1611"/>
                      <a:pt x="136" y="1607"/>
                      <a:pt x="132" y="1603"/>
                    </a:cubicBezTo>
                    <a:cubicBezTo>
                      <a:pt x="125" y="1597"/>
                      <a:pt x="119" y="1591"/>
                      <a:pt x="116" y="1585"/>
                    </a:cubicBezTo>
                    <a:cubicBezTo>
                      <a:pt x="116" y="1585"/>
                      <a:pt x="116" y="1584"/>
                      <a:pt x="116" y="1584"/>
                    </a:cubicBezTo>
                    <a:cubicBezTo>
                      <a:pt x="116" y="1584"/>
                      <a:pt x="116" y="1583"/>
                      <a:pt x="116" y="1583"/>
                    </a:cubicBezTo>
                    <a:cubicBezTo>
                      <a:pt x="116" y="1582"/>
                      <a:pt x="116" y="1582"/>
                      <a:pt x="115" y="1582"/>
                    </a:cubicBezTo>
                    <a:cubicBezTo>
                      <a:pt x="114" y="1577"/>
                      <a:pt x="114" y="1570"/>
                      <a:pt x="115" y="1564"/>
                    </a:cubicBezTo>
                    <a:cubicBezTo>
                      <a:pt x="115" y="1559"/>
                      <a:pt x="115" y="1555"/>
                      <a:pt x="114" y="1551"/>
                    </a:cubicBezTo>
                    <a:cubicBezTo>
                      <a:pt x="108" y="1503"/>
                      <a:pt x="121" y="1450"/>
                      <a:pt x="133" y="1399"/>
                    </a:cubicBezTo>
                    <a:cubicBezTo>
                      <a:pt x="138" y="1379"/>
                      <a:pt x="143" y="1360"/>
                      <a:pt x="146" y="1342"/>
                    </a:cubicBezTo>
                    <a:cubicBezTo>
                      <a:pt x="151" y="1314"/>
                      <a:pt x="152" y="1285"/>
                      <a:pt x="153" y="1257"/>
                    </a:cubicBezTo>
                    <a:cubicBezTo>
                      <a:pt x="153" y="1231"/>
                      <a:pt x="154" y="1205"/>
                      <a:pt x="158" y="1180"/>
                    </a:cubicBezTo>
                    <a:cubicBezTo>
                      <a:pt x="162" y="1156"/>
                      <a:pt x="161" y="1133"/>
                      <a:pt x="160" y="1111"/>
                    </a:cubicBezTo>
                    <a:cubicBezTo>
                      <a:pt x="160" y="1095"/>
                      <a:pt x="159" y="1079"/>
                      <a:pt x="160" y="1062"/>
                    </a:cubicBezTo>
                    <a:cubicBezTo>
                      <a:pt x="161" y="1058"/>
                      <a:pt x="161" y="1053"/>
                      <a:pt x="162" y="1049"/>
                    </a:cubicBezTo>
                    <a:cubicBezTo>
                      <a:pt x="162" y="1049"/>
                      <a:pt x="161" y="1048"/>
                      <a:pt x="161" y="1048"/>
                    </a:cubicBezTo>
                    <a:cubicBezTo>
                      <a:pt x="162" y="1026"/>
                      <a:pt x="162" y="1026"/>
                      <a:pt x="162" y="1026"/>
                    </a:cubicBezTo>
                    <a:cubicBezTo>
                      <a:pt x="164" y="996"/>
                      <a:pt x="165" y="962"/>
                      <a:pt x="172" y="923"/>
                    </a:cubicBezTo>
                    <a:cubicBezTo>
                      <a:pt x="173" y="914"/>
                      <a:pt x="174" y="906"/>
                      <a:pt x="175" y="898"/>
                    </a:cubicBezTo>
                    <a:cubicBezTo>
                      <a:pt x="177" y="885"/>
                      <a:pt x="179" y="871"/>
                      <a:pt x="179" y="851"/>
                    </a:cubicBezTo>
                    <a:cubicBezTo>
                      <a:pt x="181" y="855"/>
                      <a:pt x="181" y="855"/>
                      <a:pt x="181" y="855"/>
                    </a:cubicBezTo>
                    <a:cubicBezTo>
                      <a:pt x="188" y="868"/>
                      <a:pt x="191" y="874"/>
                      <a:pt x="192" y="887"/>
                    </a:cubicBezTo>
                    <a:cubicBezTo>
                      <a:pt x="192" y="888"/>
                      <a:pt x="193" y="889"/>
                      <a:pt x="194" y="889"/>
                    </a:cubicBezTo>
                    <a:cubicBezTo>
                      <a:pt x="195" y="888"/>
                      <a:pt x="195" y="888"/>
                      <a:pt x="195" y="887"/>
                    </a:cubicBezTo>
                    <a:cubicBezTo>
                      <a:pt x="194" y="873"/>
                      <a:pt x="190" y="866"/>
                      <a:pt x="184" y="854"/>
                    </a:cubicBezTo>
                    <a:cubicBezTo>
                      <a:pt x="179" y="845"/>
                      <a:pt x="179" y="845"/>
                      <a:pt x="179" y="845"/>
                    </a:cubicBezTo>
                    <a:cubicBezTo>
                      <a:pt x="179" y="833"/>
                      <a:pt x="180" y="824"/>
                      <a:pt x="182" y="813"/>
                    </a:cubicBezTo>
                    <a:cubicBezTo>
                      <a:pt x="184" y="795"/>
                      <a:pt x="186" y="772"/>
                      <a:pt x="186" y="731"/>
                    </a:cubicBezTo>
                    <a:cubicBezTo>
                      <a:pt x="185" y="699"/>
                      <a:pt x="181" y="665"/>
                      <a:pt x="175" y="632"/>
                    </a:cubicBezTo>
                    <a:cubicBezTo>
                      <a:pt x="181" y="648"/>
                      <a:pt x="187" y="664"/>
                      <a:pt x="195" y="677"/>
                    </a:cubicBezTo>
                    <a:cubicBezTo>
                      <a:pt x="200" y="685"/>
                      <a:pt x="201" y="692"/>
                      <a:pt x="202" y="700"/>
                    </a:cubicBezTo>
                    <a:cubicBezTo>
                      <a:pt x="203" y="706"/>
                      <a:pt x="204" y="713"/>
                      <a:pt x="207" y="720"/>
                    </a:cubicBezTo>
                    <a:cubicBezTo>
                      <a:pt x="211" y="728"/>
                      <a:pt x="211" y="728"/>
                      <a:pt x="211" y="728"/>
                    </a:cubicBezTo>
                    <a:cubicBezTo>
                      <a:pt x="217" y="739"/>
                      <a:pt x="222" y="749"/>
                      <a:pt x="222" y="763"/>
                    </a:cubicBezTo>
                    <a:cubicBezTo>
                      <a:pt x="222" y="764"/>
                      <a:pt x="222" y="764"/>
                      <a:pt x="223" y="764"/>
                    </a:cubicBezTo>
                    <a:cubicBezTo>
                      <a:pt x="224" y="764"/>
                      <a:pt x="225" y="764"/>
                      <a:pt x="225" y="763"/>
                    </a:cubicBezTo>
                    <a:cubicBezTo>
                      <a:pt x="225" y="748"/>
                      <a:pt x="220" y="737"/>
                      <a:pt x="214" y="726"/>
                    </a:cubicBezTo>
                    <a:cubicBezTo>
                      <a:pt x="210" y="719"/>
                      <a:pt x="210" y="719"/>
                      <a:pt x="210" y="719"/>
                    </a:cubicBezTo>
                    <a:cubicBezTo>
                      <a:pt x="207" y="712"/>
                      <a:pt x="206" y="706"/>
                      <a:pt x="205" y="699"/>
                    </a:cubicBezTo>
                    <a:cubicBezTo>
                      <a:pt x="204" y="693"/>
                      <a:pt x="203" y="686"/>
                      <a:pt x="200" y="679"/>
                    </a:cubicBezTo>
                    <a:cubicBezTo>
                      <a:pt x="203" y="681"/>
                      <a:pt x="203" y="681"/>
                      <a:pt x="203" y="681"/>
                    </a:cubicBezTo>
                    <a:cubicBezTo>
                      <a:pt x="206" y="683"/>
                      <a:pt x="209" y="685"/>
                      <a:pt x="212" y="687"/>
                    </a:cubicBezTo>
                    <a:cubicBezTo>
                      <a:pt x="214" y="690"/>
                      <a:pt x="216" y="693"/>
                      <a:pt x="218" y="696"/>
                    </a:cubicBezTo>
                    <a:cubicBezTo>
                      <a:pt x="221" y="701"/>
                      <a:pt x="224" y="707"/>
                      <a:pt x="231" y="710"/>
                    </a:cubicBezTo>
                    <a:cubicBezTo>
                      <a:pt x="232" y="710"/>
                      <a:pt x="232" y="709"/>
                      <a:pt x="233" y="709"/>
                    </a:cubicBezTo>
                    <a:cubicBezTo>
                      <a:pt x="233" y="708"/>
                      <a:pt x="233" y="707"/>
                      <a:pt x="232" y="707"/>
                    </a:cubicBezTo>
                    <a:cubicBezTo>
                      <a:pt x="226" y="705"/>
                      <a:pt x="223" y="700"/>
                      <a:pt x="220" y="694"/>
                    </a:cubicBezTo>
                    <a:cubicBezTo>
                      <a:pt x="218" y="691"/>
                      <a:pt x="216" y="688"/>
                      <a:pt x="214" y="685"/>
                    </a:cubicBezTo>
                    <a:cubicBezTo>
                      <a:pt x="211" y="683"/>
                      <a:pt x="208" y="680"/>
                      <a:pt x="204" y="678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7" y="673"/>
                      <a:pt x="197" y="673"/>
                      <a:pt x="197" y="673"/>
                    </a:cubicBezTo>
                    <a:cubicBezTo>
                      <a:pt x="187" y="659"/>
                      <a:pt x="181" y="641"/>
                      <a:pt x="176" y="62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72" y="614"/>
                      <a:pt x="172" y="614"/>
                      <a:pt x="172" y="614"/>
                    </a:cubicBezTo>
                    <a:cubicBezTo>
                      <a:pt x="169" y="594"/>
                      <a:pt x="165" y="576"/>
                      <a:pt x="162" y="560"/>
                    </a:cubicBezTo>
                    <a:cubicBezTo>
                      <a:pt x="158" y="540"/>
                      <a:pt x="154" y="523"/>
                      <a:pt x="152" y="510"/>
                    </a:cubicBezTo>
                    <a:cubicBezTo>
                      <a:pt x="151" y="488"/>
                      <a:pt x="149" y="471"/>
                      <a:pt x="147" y="453"/>
                    </a:cubicBezTo>
                    <a:cubicBezTo>
                      <a:pt x="146" y="443"/>
                      <a:pt x="145" y="432"/>
                      <a:pt x="144" y="421"/>
                    </a:cubicBezTo>
                    <a:cubicBezTo>
                      <a:pt x="144" y="420"/>
                      <a:pt x="144" y="420"/>
                      <a:pt x="144" y="419"/>
                    </a:cubicBezTo>
                    <a:cubicBezTo>
                      <a:pt x="144" y="418"/>
                      <a:pt x="143" y="416"/>
                      <a:pt x="143" y="414"/>
                    </a:cubicBezTo>
                    <a:cubicBezTo>
                      <a:pt x="143" y="410"/>
                      <a:pt x="142" y="406"/>
                      <a:pt x="142" y="402"/>
                    </a:cubicBezTo>
                    <a:cubicBezTo>
                      <a:pt x="140" y="355"/>
                      <a:pt x="131" y="286"/>
                      <a:pt x="106" y="230"/>
                    </a:cubicBezTo>
                    <a:cubicBezTo>
                      <a:pt x="106" y="229"/>
                      <a:pt x="88" y="172"/>
                      <a:pt x="82" y="153"/>
                    </a:cubicBezTo>
                    <a:cubicBezTo>
                      <a:pt x="84" y="154"/>
                      <a:pt x="84" y="154"/>
                      <a:pt x="84" y="154"/>
                    </a:cubicBezTo>
                    <a:cubicBezTo>
                      <a:pt x="94" y="159"/>
                      <a:pt x="109" y="167"/>
                      <a:pt x="119" y="177"/>
                    </a:cubicBezTo>
                    <a:cubicBezTo>
                      <a:pt x="131" y="192"/>
                      <a:pt x="142" y="209"/>
                      <a:pt x="150" y="227"/>
                    </a:cubicBezTo>
                    <a:cubicBezTo>
                      <a:pt x="171" y="261"/>
                      <a:pt x="181" y="291"/>
                      <a:pt x="185" y="323"/>
                    </a:cubicBezTo>
                    <a:cubicBezTo>
                      <a:pt x="186" y="331"/>
                      <a:pt x="186" y="331"/>
                      <a:pt x="186" y="331"/>
                    </a:cubicBezTo>
                    <a:cubicBezTo>
                      <a:pt x="189" y="344"/>
                      <a:pt x="191" y="355"/>
                      <a:pt x="193" y="366"/>
                    </a:cubicBezTo>
                    <a:cubicBezTo>
                      <a:pt x="193" y="366"/>
                      <a:pt x="193" y="367"/>
                      <a:pt x="193" y="367"/>
                    </a:cubicBezTo>
                    <a:cubicBezTo>
                      <a:pt x="197" y="384"/>
                      <a:pt x="197" y="400"/>
                      <a:pt x="193" y="416"/>
                    </a:cubicBezTo>
                    <a:cubicBezTo>
                      <a:pt x="191" y="424"/>
                      <a:pt x="189" y="431"/>
                      <a:pt x="187" y="438"/>
                    </a:cubicBezTo>
                    <a:cubicBezTo>
                      <a:pt x="182" y="453"/>
                      <a:pt x="182" y="453"/>
                      <a:pt x="182" y="453"/>
                    </a:cubicBezTo>
                    <a:cubicBezTo>
                      <a:pt x="180" y="459"/>
                      <a:pt x="180" y="465"/>
                      <a:pt x="180" y="471"/>
                    </a:cubicBezTo>
                    <a:cubicBezTo>
                      <a:pt x="180" y="476"/>
                      <a:pt x="180" y="482"/>
                      <a:pt x="179" y="487"/>
                    </a:cubicBezTo>
                    <a:cubicBezTo>
                      <a:pt x="179" y="488"/>
                      <a:pt x="180" y="488"/>
                      <a:pt x="180" y="489"/>
                    </a:cubicBezTo>
                    <a:cubicBezTo>
                      <a:pt x="181" y="489"/>
                      <a:pt x="182" y="488"/>
                      <a:pt x="182" y="487"/>
                    </a:cubicBezTo>
                    <a:cubicBezTo>
                      <a:pt x="183" y="482"/>
                      <a:pt x="183" y="476"/>
                      <a:pt x="183" y="471"/>
                    </a:cubicBezTo>
                    <a:cubicBezTo>
                      <a:pt x="183" y="465"/>
                      <a:pt x="183" y="459"/>
                      <a:pt x="185" y="454"/>
                    </a:cubicBezTo>
                    <a:cubicBezTo>
                      <a:pt x="189" y="439"/>
                      <a:pt x="189" y="439"/>
                      <a:pt x="189" y="439"/>
                    </a:cubicBezTo>
                    <a:cubicBezTo>
                      <a:pt x="192" y="432"/>
                      <a:pt x="194" y="424"/>
                      <a:pt x="196" y="417"/>
                    </a:cubicBezTo>
                    <a:cubicBezTo>
                      <a:pt x="197" y="411"/>
                      <a:pt x="198" y="406"/>
                      <a:pt x="198" y="400"/>
                    </a:cubicBezTo>
                    <a:cubicBezTo>
                      <a:pt x="202" y="425"/>
                      <a:pt x="203" y="450"/>
                      <a:pt x="202" y="480"/>
                    </a:cubicBezTo>
                    <a:cubicBezTo>
                      <a:pt x="200" y="530"/>
                      <a:pt x="201" y="538"/>
                      <a:pt x="208" y="571"/>
                    </a:cubicBezTo>
                    <a:cubicBezTo>
                      <a:pt x="213" y="592"/>
                      <a:pt x="213" y="592"/>
                      <a:pt x="213" y="592"/>
                    </a:cubicBezTo>
                    <a:cubicBezTo>
                      <a:pt x="213" y="593"/>
                      <a:pt x="214" y="594"/>
                      <a:pt x="214" y="594"/>
                    </a:cubicBezTo>
                    <a:cubicBezTo>
                      <a:pt x="215" y="593"/>
                      <a:pt x="216" y="593"/>
                      <a:pt x="216" y="592"/>
                    </a:cubicBezTo>
                    <a:cubicBezTo>
                      <a:pt x="211" y="571"/>
                      <a:pt x="211" y="571"/>
                      <a:pt x="211" y="571"/>
                    </a:cubicBezTo>
                    <a:cubicBezTo>
                      <a:pt x="204" y="537"/>
                      <a:pt x="203" y="530"/>
                      <a:pt x="205" y="480"/>
                    </a:cubicBezTo>
                    <a:cubicBezTo>
                      <a:pt x="207" y="424"/>
                      <a:pt x="200" y="387"/>
                      <a:pt x="189" y="331"/>
                    </a:cubicBezTo>
                    <a:cubicBezTo>
                      <a:pt x="189" y="331"/>
                      <a:pt x="188" y="322"/>
                      <a:pt x="188" y="323"/>
                    </a:cubicBezTo>
                    <a:cubicBezTo>
                      <a:pt x="184" y="290"/>
                      <a:pt x="173" y="260"/>
                      <a:pt x="153" y="225"/>
                    </a:cubicBezTo>
                    <a:cubicBezTo>
                      <a:pt x="148" y="214"/>
                      <a:pt x="142" y="204"/>
                      <a:pt x="135" y="194"/>
                    </a:cubicBezTo>
                    <a:cubicBezTo>
                      <a:pt x="136" y="194"/>
                      <a:pt x="136" y="193"/>
                      <a:pt x="135" y="193"/>
                    </a:cubicBezTo>
                    <a:cubicBezTo>
                      <a:pt x="132" y="187"/>
                      <a:pt x="130" y="178"/>
                      <a:pt x="127" y="170"/>
                    </a:cubicBezTo>
                    <a:cubicBezTo>
                      <a:pt x="125" y="162"/>
                      <a:pt x="123" y="153"/>
                      <a:pt x="119" y="147"/>
                    </a:cubicBezTo>
                    <a:cubicBezTo>
                      <a:pt x="113" y="136"/>
                      <a:pt x="105" y="129"/>
                      <a:pt x="97" y="121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0" y="114"/>
                      <a:pt x="89" y="113"/>
                      <a:pt x="88" y="112"/>
                    </a:cubicBezTo>
                    <a:cubicBezTo>
                      <a:pt x="87" y="109"/>
                      <a:pt x="86" y="107"/>
                      <a:pt x="86" y="104"/>
                    </a:cubicBezTo>
                    <a:cubicBezTo>
                      <a:pt x="86" y="100"/>
                      <a:pt x="86" y="95"/>
                      <a:pt x="87" y="90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7" y="84"/>
                      <a:pt x="88" y="81"/>
                      <a:pt x="88" y="77"/>
                    </a:cubicBezTo>
                    <a:cubicBezTo>
                      <a:pt x="97" y="89"/>
                      <a:pt x="109" y="103"/>
                      <a:pt x="127" y="110"/>
                    </a:cubicBezTo>
                    <a:cubicBezTo>
                      <a:pt x="128" y="110"/>
                      <a:pt x="130" y="111"/>
                      <a:pt x="131" y="111"/>
                    </a:cubicBezTo>
                    <a:cubicBezTo>
                      <a:pt x="141" y="122"/>
                      <a:pt x="145" y="130"/>
                      <a:pt x="150" y="142"/>
                    </a:cubicBezTo>
                    <a:cubicBezTo>
                      <a:pt x="154" y="150"/>
                      <a:pt x="154" y="150"/>
                      <a:pt x="154" y="150"/>
                    </a:cubicBezTo>
                    <a:cubicBezTo>
                      <a:pt x="154" y="151"/>
                      <a:pt x="155" y="151"/>
                      <a:pt x="156" y="151"/>
                    </a:cubicBezTo>
                    <a:cubicBezTo>
                      <a:pt x="157" y="150"/>
                      <a:pt x="157" y="150"/>
                      <a:pt x="157" y="149"/>
                    </a:cubicBezTo>
                    <a:cubicBezTo>
                      <a:pt x="153" y="141"/>
                      <a:pt x="153" y="141"/>
                      <a:pt x="153" y="141"/>
                    </a:cubicBezTo>
                    <a:cubicBezTo>
                      <a:pt x="149" y="131"/>
                      <a:pt x="145" y="123"/>
                      <a:pt x="138" y="115"/>
                    </a:cubicBezTo>
                    <a:cubicBezTo>
                      <a:pt x="157" y="124"/>
                      <a:pt x="163" y="136"/>
                      <a:pt x="169" y="146"/>
                    </a:cubicBezTo>
                    <a:cubicBezTo>
                      <a:pt x="169" y="147"/>
                      <a:pt x="170" y="147"/>
                      <a:pt x="171" y="147"/>
                    </a:cubicBezTo>
                    <a:cubicBezTo>
                      <a:pt x="171" y="146"/>
                      <a:pt x="172" y="145"/>
                      <a:pt x="171" y="144"/>
                    </a:cubicBezTo>
                    <a:cubicBezTo>
                      <a:pt x="165" y="133"/>
                      <a:pt x="157" y="119"/>
                      <a:pt x="133" y="109"/>
                    </a:cubicBezTo>
                    <a:cubicBezTo>
                      <a:pt x="133" y="109"/>
                      <a:pt x="133" y="108"/>
                      <a:pt x="132" y="108"/>
                    </a:cubicBezTo>
                    <a:cubicBezTo>
                      <a:pt x="132" y="108"/>
                      <a:pt x="132" y="108"/>
                      <a:pt x="131" y="108"/>
                    </a:cubicBezTo>
                    <a:cubicBezTo>
                      <a:pt x="130" y="108"/>
                      <a:pt x="129" y="107"/>
                      <a:pt x="128" y="107"/>
                    </a:cubicBezTo>
                    <a:cubicBezTo>
                      <a:pt x="107" y="99"/>
                      <a:pt x="94" y="81"/>
                      <a:pt x="85" y="68"/>
                    </a:cubicBezTo>
                    <a:cubicBezTo>
                      <a:pt x="82" y="64"/>
                      <a:pt x="79" y="60"/>
                      <a:pt x="77" y="58"/>
                    </a:cubicBezTo>
                    <a:cubicBezTo>
                      <a:pt x="70" y="48"/>
                      <a:pt x="70" y="37"/>
                      <a:pt x="70" y="28"/>
                    </a:cubicBezTo>
                    <a:cubicBezTo>
                      <a:pt x="69" y="18"/>
                      <a:pt x="69" y="8"/>
                      <a:pt x="62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6" y="9"/>
                      <a:pt x="66" y="18"/>
                      <a:pt x="67" y="28"/>
                    </a:cubicBezTo>
                    <a:cubicBezTo>
                      <a:pt x="67" y="35"/>
                      <a:pt x="67" y="43"/>
                      <a:pt x="70" y="52"/>
                    </a:cubicBezTo>
                    <a:cubicBezTo>
                      <a:pt x="62" y="44"/>
                      <a:pt x="51" y="36"/>
                      <a:pt x="41" y="29"/>
                    </a:cubicBezTo>
                    <a:cubicBezTo>
                      <a:pt x="27" y="19"/>
                      <a:pt x="13" y="9"/>
                      <a:pt x="9" y="2"/>
                    </a:cubicBezTo>
                    <a:cubicBezTo>
                      <a:pt x="8" y="1"/>
                      <a:pt x="7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11" y="11"/>
                      <a:pt x="25" y="21"/>
                      <a:pt x="39" y="31"/>
                    </a:cubicBezTo>
                    <a:cubicBezTo>
                      <a:pt x="52" y="41"/>
                      <a:pt x="65" y="5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7" y="62"/>
                      <a:pt x="79" y="66"/>
                      <a:pt x="82" y="70"/>
                    </a:cubicBezTo>
                    <a:cubicBezTo>
                      <a:pt x="83" y="71"/>
                      <a:pt x="84" y="72"/>
                      <a:pt x="85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78"/>
                      <a:pt x="85" y="82"/>
                      <a:pt x="84" y="86"/>
                    </a:cubicBezTo>
                    <a:cubicBezTo>
                      <a:pt x="82" y="85"/>
                      <a:pt x="78" y="83"/>
                      <a:pt x="73" y="81"/>
                    </a:cubicBezTo>
                    <a:cubicBezTo>
                      <a:pt x="67" y="78"/>
                      <a:pt x="58" y="75"/>
                      <a:pt x="51" y="70"/>
                    </a:cubicBezTo>
                    <a:cubicBezTo>
                      <a:pt x="42" y="66"/>
                      <a:pt x="12" y="44"/>
                      <a:pt x="10" y="37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8" y="36"/>
                      <a:pt x="7" y="37"/>
                      <a:pt x="7" y="38"/>
                    </a:cubicBezTo>
                    <a:cubicBezTo>
                      <a:pt x="9" y="47"/>
                      <a:pt x="43" y="70"/>
                      <a:pt x="49" y="73"/>
                    </a:cubicBezTo>
                    <a:cubicBezTo>
                      <a:pt x="51" y="74"/>
                      <a:pt x="52" y="75"/>
                      <a:pt x="54" y="76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72" y="98"/>
                      <a:pt x="78" y="106"/>
                      <a:pt x="86" y="113"/>
                    </a:cubicBezTo>
                    <a:cubicBezTo>
                      <a:pt x="87" y="117"/>
                      <a:pt x="89" y="120"/>
                      <a:pt x="91" y="123"/>
                    </a:cubicBezTo>
                    <a:cubicBezTo>
                      <a:pt x="95" y="132"/>
                      <a:pt x="99" y="140"/>
                      <a:pt x="97" y="148"/>
                    </a:cubicBezTo>
                    <a:cubicBezTo>
                      <a:pt x="87" y="138"/>
                      <a:pt x="77" y="129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7" y="121"/>
                    </a:cubicBezTo>
                    <a:cubicBezTo>
                      <a:pt x="54" y="110"/>
                      <a:pt x="43" y="101"/>
                      <a:pt x="35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23" y="87"/>
                      <a:pt x="7" y="66"/>
                      <a:pt x="7" y="66"/>
                    </a:cubicBezTo>
                    <a:cubicBezTo>
                      <a:pt x="7" y="65"/>
                      <a:pt x="6" y="65"/>
                      <a:pt x="5" y="66"/>
                    </a:cubicBezTo>
                    <a:cubicBezTo>
                      <a:pt x="4" y="66"/>
                      <a:pt x="4" y="67"/>
                      <a:pt x="5" y="68"/>
                    </a:cubicBezTo>
                    <a:cubicBezTo>
                      <a:pt x="5" y="69"/>
                      <a:pt x="21" y="89"/>
                      <a:pt x="32" y="97"/>
                    </a:cubicBezTo>
                    <a:cubicBezTo>
                      <a:pt x="38" y="104"/>
                      <a:pt x="43" y="118"/>
                      <a:pt x="47" y="135"/>
                    </a:cubicBezTo>
                    <a:cubicBezTo>
                      <a:pt x="47" y="135"/>
                      <a:pt x="46" y="135"/>
                      <a:pt x="46" y="135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15" y="116"/>
                      <a:pt x="5" y="108"/>
                      <a:pt x="4" y="95"/>
                    </a:cubicBezTo>
                    <a:cubicBezTo>
                      <a:pt x="3" y="94"/>
                      <a:pt x="3" y="93"/>
                      <a:pt x="2" y="93"/>
                    </a:cubicBezTo>
                    <a:cubicBezTo>
                      <a:pt x="1" y="93"/>
                      <a:pt x="0" y="94"/>
                      <a:pt x="1" y="95"/>
                    </a:cubicBezTo>
                    <a:cubicBezTo>
                      <a:pt x="2" y="109"/>
                      <a:pt x="13" y="118"/>
                      <a:pt x="23" y="126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42" y="142"/>
                      <a:pt x="50" y="156"/>
                      <a:pt x="54" y="168"/>
                    </a:cubicBezTo>
                    <a:cubicBezTo>
                      <a:pt x="54" y="171"/>
                      <a:pt x="55" y="174"/>
                      <a:pt x="55" y="177"/>
                    </a:cubicBezTo>
                    <a:cubicBezTo>
                      <a:pt x="55" y="176"/>
                      <a:pt x="54" y="176"/>
                      <a:pt x="53" y="176"/>
                    </a:cubicBezTo>
                    <a:cubicBezTo>
                      <a:pt x="47" y="173"/>
                      <a:pt x="39" y="171"/>
                      <a:pt x="34" y="171"/>
                    </a:cubicBezTo>
                    <a:cubicBezTo>
                      <a:pt x="34" y="171"/>
                      <a:pt x="34" y="171"/>
                      <a:pt x="33" y="171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14" y="154"/>
                      <a:pt x="7" y="149"/>
                      <a:pt x="6" y="136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3" y="135"/>
                      <a:pt x="3" y="136"/>
                    </a:cubicBezTo>
                    <a:cubicBezTo>
                      <a:pt x="4" y="150"/>
                      <a:pt x="12" y="156"/>
                      <a:pt x="21" y="164"/>
                    </a:cubicBezTo>
                    <a:cubicBezTo>
                      <a:pt x="21" y="164"/>
                      <a:pt x="32" y="173"/>
                      <a:pt x="32" y="173"/>
                    </a:cubicBezTo>
                    <a:cubicBezTo>
                      <a:pt x="32" y="174"/>
                      <a:pt x="32" y="174"/>
                      <a:pt x="33" y="174"/>
                    </a:cubicBezTo>
                    <a:cubicBezTo>
                      <a:pt x="33" y="174"/>
                      <a:pt x="33" y="174"/>
                      <a:pt x="33" y="174"/>
                    </a:cubicBezTo>
                    <a:cubicBezTo>
                      <a:pt x="35" y="180"/>
                      <a:pt x="39" y="194"/>
                      <a:pt x="44" y="212"/>
                    </a:cubicBezTo>
                    <a:cubicBezTo>
                      <a:pt x="32" y="198"/>
                      <a:pt x="6" y="178"/>
                      <a:pt x="6" y="178"/>
                    </a:cubicBezTo>
                    <a:cubicBezTo>
                      <a:pt x="5" y="177"/>
                      <a:pt x="4" y="177"/>
                      <a:pt x="3" y="178"/>
                    </a:cubicBezTo>
                    <a:cubicBezTo>
                      <a:pt x="3" y="179"/>
                      <a:pt x="3" y="179"/>
                      <a:pt x="4" y="180"/>
                    </a:cubicBezTo>
                    <a:cubicBezTo>
                      <a:pt x="9" y="184"/>
                      <a:pt x="18" y="191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36" y="210"/>
                      <a:pt x="46" y="230"/>
                      <a:pt x="51" y="247"/>
                    </a:cubicBezTo>
                    <a:cubicBezTo>
                      <a:pt x="36" y="233"/>
                      <a:pt x="18" y="218"/>
                      <a:pt x="8" y="212"/>
                    </a:cubicBezTo>
                    <a:cubicBezTo>
                      <a:pt x="7" y="212"/>
                      <a:pt x="7" y="212"/>
                      <a:pt x="6" y="213"/>
                    </a:cubicBezTo>
                    <a:cubicBezTo>
                      <a:pt x="6" y="213"/>
                      <a:pt x="6" y="214"/>
                      <a:pt x="7" y="215"/>
                    </a:cubicBezTo>
                    <a:cubicBezTo>
                      <a:pt x="12" y="218"/>
                      <a:pt x="19" y="223"/>
                      <a:pt x="26" y="229"/>
                    </a:cubicBezTo>
                    <a:cubicBezTo>
                      <a:pt x="26" y="229"/>
                      <a:pt x="26" y="230"/>
                      <a:pt x="26" y="230"/>
                    </a:cubicBezTo>
                    <a:cubicBezTo>
                      <a:pt x="28" y="237"/>
                      <a:pt x="33" y="244"/>
                      <a:pt x="39" y="253"/>
                    </a:cubicBezTo>
                    <a:cubicBezTo>
                      <a:pt x="46" y="263"/>
                      <a:pt x="53" y="274"/>
                      <a:pt x="55" y="284"/>
                    </a:cubicBezTo>
                    <a:cubicBezTo>
                      <a:pt x="40" y="272"/>
                      <a:pt x="16" y="252"/>
                      <a:pt x="6" y="233"/>
                    </a:cubicBezTo>
                    <a:cubicBezTo>
                      <a:pt x="6" y="232"/>
                      <a:pt x="5" y="232"/>
                      <a:pt x="4" y="232"/>
                    </a:cubicBezTo>
                    <a:cubicBezTo>
                      <a:pt x="3" y="232"/>
                      <a:pt x="3" y="233"/>
                      <a:pt x="3" y="234"/>
                    </a:cubicBezTo>
                    <a:close/>
                    <a:moveTo>
                      <a:pt x="84" y="90"/>
                    </a:moveTo>
                    <a:cubicBezTo>
                      <a:pt x="83" y="95"/>
                      <a:pt x="83" y="100"/>
                      <a:pt x="83" y="105"/>
                    </a:cubicBezTo>
                    <a:cubicBezTo>
                      <a:pt x="83" y="105"/>
                      <a:pt x="83" y="106"/>
                      <a:pt x="83" y="107"/>
                    </a:cubicBezTo>
                    <a:cubicBezTo>
                      <a:pt x="78" y="101"/>
                      <a:pt x="73" y="95"/>
                      <a:pt x="68" y="8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5" y="81"/>
                      <a:pt x="69" y="83"/>
                      <a:pt x="72" y="84"/>
                    </a:cubicBezTo>
                    <a:cubicBezTo>
                      <a:pt x="77" y="86"/>
                      <a:pt x="81" y="88"/>
                      <a:pt x="84" y="90"/>
                    </a:cubicBezTo>
                    <a:close/>
                    <a:moveTo>
                      <a:pt x="63" y="1449"/>
                    </a:moveTo>
                    <a:cubicBezTo>
                      <a:pt x="70" y="1416"/>
                      <a:pt x="78" y="1378"/>
                      <a:pt x="83" y="1342"/>
                    </a:cubicBezTo>
                    <a:cubicBezTo>
                      <a:pt x="94" y="1265"/>
                      <a:pt x="100" y="1144"/>
                      <a:pt x="101" y="1077"/>
                    </a:cubicBezTo>
                    <a:cubicBezTo>
                      <a:pt x="102" y="1038"/>
                      <a:pt x="109" y="992"/>
                      <a:pt x="116" y="946"/>
                    </a:cubicBezTo>
                    <a:cubicBezTo>
                      <a:pt x="122" y="907"/>
                      <a:pt x="132" y="836"/>
                      <a:pt x="131" y="822"/>
                    </a:cubicBezTo>
                    <a:cubicBezTo>
                      <a:pt x="132" y="799"/>
                      <a:pt x="135" y="774"/>
                      <a:pt x="139" y="745"/>
                    </a:cubicBezTo>
                    <a:cubicBezTo>
                      <a:pt x="144" y="703"/>
                      <a:pt x="151" y="654"/>
                      <a:pt x="153" y="596"/>
                    </a:cubicBezTo>
                    <a:cubicBezTo>
                      <a:pt x="154" y="572"/>
                      <a:pt x="152" y="551"/>
                      <a:pt x="152" y="533"/>
                    </a:cubicBezTo>
                    <a:cubicBezTo>
                      <a:pt x="153" y="542"/>
                      <a:pt x="155" y="551"/>
                      <a:pt x="157" y="561"/>
                    </a:cubicBezTo>
                    <a:cubicBezTo>
                      <a:pt x="167" y="608"/>
                      <a:pt x="180" y="672"/>
                      <a:pt x="181" y="730"/>
                    </a:cubicBezTo>
                    <a:cubicBezTo>
                      <a:pt x="181" y="770"/>
                      <a:pt x="181" y="794"/>
                      <a:pt x="179" y="813"/>
                    </a:cubicBezTo>
                    <a:cubicBezTo>
                      <a:pt x="178" y="824"/>
                      <a:pt x="176" y="833"/>
                      <a:pt x="176" y="844"/>
                    </a:cubicBezTo>
                    <a:cubicBezTo>
                      <a:pt x="176" y="845"/>
                      <a:pt x="176" y="845"/>
                      <a:pt x="176" y="845"/>
                    </a:cubicBezTo>
                    <a:cubicBezTo>
                      <a:pt x="176" y="847"/>
                      <a:pt x="176" y="848"/>
                      <a:pt x="176" y="850"/>
                    </a:cubicBezTo>
                    <a:cubicBezTo>
                      <a:pt x="176" y="871"/>
                      <a:pt x="174" y="884"/>
                      <a:pt x="172" y="897"/>
                    </a:cubicBezTo>
                    <a:cubicBezTo>
                      <a:pt x="171" y="906"/>
                      <a:pt x="170" y="913"/>
                      <a:pt x="169" y="923"/>
                    </a:cubicBezTo>
                    <a:cubicBezTo>
                      <a:pt x="162" y="962"/>
                      <a:pt x="161" y="996"/>
                      <a:pt x="159" y="1026"/>
                    </a:cubicBezTo>
                    <a:cubicBezTo>
                      <a:pt x="158" y="1059"/>
                      <a:pt x="158" y="1059"/>
                      <a:pt x="158" y="1059"/>
                    </a:cubicBezTo>
                    <a:cubicBezTo>
                      <a:pt x="158" y="1060"/>
                      <a:pt x="158" y="1061"/>
                      <a:pt x="158" y="1062"/>
                    </a:cubicBezTo>
                    <a:cubicBezTo>
                      <a:pt x="154" y="1110"/>
                      <a:pt x="144" y="1157"/>
                      <a:pt x="134" y="1202"/>
                    </a:cubicBezTo>
                    <a:cubicBezTo>
                      <a:pt x="126" y="1237"/>
                      <a:pt x="119" y="1273"/>
                      <a:pt x="114" y="1310"/>
                    </a:cubicBezTo>
                    <a:cubicBezTo>
                      <a:pt x="112" y="1324"/>
                      <a:pt x="112" y="1324"/>
                      <a:pt x="112" y="1324"/>
                    </a:cubicBezTo>
                    <a:cubicBezTo>
                      <a:pt x="108" y="1351"/>
                      <a:pt x="105" y="1376"/>
                      <a:pt x="97" y="1403"/>
                    </a:cubicBezTo>
                    <a:cubicBezTo>
                      <a:pt x="91" y="1425"/>
                      <a:pt x="84" y="1449"/>
                      <a:pt x="81" y="1472"/>
                    </a:cubicBezTo>
                    <a:cubicBezTo>
                      <a:pt x="78" y="1493"/>
                      <a:pt x="80" y="1514"/>
                      <a:pt x="83" y="1533"/>
                    </a:cubicBezTo>
                    <a:cubicBezTo>
                      <a:pt x="84" y="1546"/>
                      <a:pt x="85" y="1560"/>
                      <a:pt x="85" y="1573"/>
                    </a:cubicBezTo>
                    <a:cubicBezTo>
                      <a:pt x="85" y="1576"/>
                      <a:pt x="84" y="1584"/>
                      <a:pt x="83" y="1593"/>
                    </a:cubicBezTo>
                    <a:cubicBezTo>
                      <a:pt x="79" y="1619"/>
                      <a:pt x="76" y="1643"/>
                      <a:pt x="78" y="1656"/>
                    </a:cubicBezTo>
                    <a:cubicBezTo>
                      <a:pt x="61" y="1632"/>
                      <a:pt x="54" y="1596"/>
                      <a:pt x="50" y="1570"/>
                    </a:cubicBezTo>
                    <a:cubicBezTo>
                      <a:pt x="51" y="1570"/>
                      <a:pt x="51" y="1569"/>
                      <a:pt x="50" y="1569"/>
                    </a:cubicBezTo>
                    <a:cubicBezTo>
                      <a:pt x="49" y="1560"/>
                      <a:pt x="49" y="1553"/>
                      <a:pt x="48" y="1548"/>
                    </a:cubicBezTo>
                    <a:cubicBezTo>
                      <a:pt x="48" y="1545"/>
                      <a:pt x="48" y="1545"/>
                      <a:pt x="48" y="1545"/>
                    </a:cubicBezTo>
                    <a:cubicBezTo>
                      <a:pt x="48" y="1542"/>
                      <a:pt x="48" y="1537"/>
                      <a:pt x="49" y="1531"/>
                    </a:cubicBezTo>
                    <a:cubicBezTo>
                      <a:pt x="50" y="1530"/>
                      <a:pt x="52" y="1513"/>
                      <a:pt x="53" y="1503"/>
                    </a:cubicBezTo>
                    <a:cubicBezTo>
                      <a:pt x="55" y="1488"/>
                      <a:pt x="58" y="1469"/>
                      <a:pt x="63" y="1449"/>
                    </a:cubicBezTo>
                    <a:close/>
                    <a:moveTo>
                      <a:pt x="139" y="479"/>
                    </a:moveTo>
                    <a:cubicBezTo>
                      <a:pt x="140" y="477"/>
                      <a:pt x="141" y="474"/>
                      <a:pt x="141" y="471"/>
                    </a:cubicBezTo>
                    <a:cubicBezTo>
                      <a:pt x="144" y="501"/>
                      <a:pt x="147" y="536"/>
                      <a:pt x="145" y="596"/>
                    </a:cubicBezTo>
                    <a:cubicBezTo>
                      <a:pt x="143" y="653"/>
                      <a:pt x="136" y="702"/>
                      <a:pt x="131" y="744"/>
                    </a:cubicBezTo>
                    <a:cubicBezTo>
                      <a:pt x="127" y="780"/>
                      <a:pt x="123" y="811"/>
                      <a:pt x="122" y="839"/>
                    </a:cubicBezTo>
                    <a:cubicBezTo>
                      <a:pt x="122" y="840"/>
                      <a:pt x="116" y="906"/>
                      <a:pt x="110" y="945"/>
                    </a:cubicBezTo>
                    <a:cubicBezTo>
                      <a:pt x="103" y="991"/>
                      <a:pt x="96" y="1038"/>
                      <a:pt x="95" y="1077"/>
                    </a:cubicBezTo>
                    <a:cubicBezTo>
                      <a:pt x="94" y="1143"/>
                      <a:pt x="90" y="1266"/>
                      <a:pt x="79" y="1342"/>
                    </a:cubicBezTo>
                    <a:cubicBezTo>
                      <a:pt x="75" y="1374"/>
                      <a:pt x="68" y="1406"/>
                      <a:pt x="62" y="1436"/>
                    </a:cubicBezTo>
                    <a:cubicBezTo>
                      <a:pt x="63" y="1421"/>
                      <a:pt x="64" y="1407"/>
                      <a:pt x="64" y="1396"/>
                    </a:cubicBezTo>
                    <a:cubicBezTo>
                      <a:pt x="63" y="1380"/>
                      <a:pt x="60" y="1355"/>
                      <a:pt x="56" y="1328"/>
                    </a:cubicBezTo>
                    <a:cubicBezTo>
                      <a:pt x="52" y="1296"/>
                      <a:pt x="47" y="1262"/>
                      <a:pt x="47" y="1239"/>
                    </a:cubicBezTo>
                    <a:cubicBezTo>
                      <a:pt x="46" y="1222"/>
                      <a:pt x="46" y="1222"/>
                      <a:pt x="46" y="1222"/>
                    </a:cubicBezTo>
                    <a:cubicBezTo>
                      <a:pt x="46" y="1209"/>
                      <a:pt x="46" y="1209"/>
                      <a:pt x="46" y="1209"/>
                    </a:cubicBezTo>
                    <a:cubicBezTo>
                      <a:pt x="44" y="1184"/>
                      <a:pt x="44" y="1182"/>
                      <a:pt x="53" y="1142"/>
                    </a:cubicBezTo>
                    <a:cubicBezTo>
                      <a:pt x="56" y="1127"/>
                      <a:pt x="56" y="1127"/>
                      <a:pt x="56" y="1127"/>
                    </a:cubicBezTo>
                    <a:cubicBezTo>
                      <a:pt x="56" y="1131"/>
                      <a:pt x="55" y="1134"/>
                      <a:pt x="55" y="1138"/>
                    </a:cubicBezTo>
                    <a:cubicBezTo>
                      <a:pt x="54" y="1152"/>
                      <a:pt x="52" y="1167"/>
                      <a:pt x="54" y="1176"/>
                    </a:cubicBezTo>
                    <a:cubicBezTo>
                      <a:pt x="58" y="1188"/>
                      <a:pt x="58" y="1188"/>
                      <a:pt x="58" y="1188"/>
                    </a:cubicBezTo>
                    <a:cubicBezTo>
                      <a:pt x="60" y="1196"/>
                      <a:pt x="63" y="1205"/>
                      <a:pt x="63" y="1208"/>
                    </a:cubicBezTo>
                    <a:cubicBezTo>
                      <a:pt x="64" y="1215"/>
                      <a:pt x="64" y="1222"/>
                      <a:pt x="65" y="1228"/>
                    </a:cubicBezTo>
                    <a:cubicBezTo>
                      <a:pt x="65" y="1234"/>
                      <a:pt x="66" y="1239"/>
                      <a:pt x="65" y="1245"/>
                    </a:cubicBezTo>
                    <a:cubicBezTo>
                      <a:pt x="64" y="1249"/>
                      <a:pt x="66" y="1253"/>
                      <a:pt x="66" y="1256"/>
                    </a:cubicBezTo>
                    <a:cubicBezTo>
                      <a:pt x="66" y="1263"/>
                      <a:pt x="69" y="1263"/>
                      <a:pt x="69" y="1256"/>
                    </a:cubicBezTo>
                    <a:cubicBezTo>
                      <a:pt x="69" y="1252"/>
                      <a:pt x="67" y="1250"/>
                      <a:pt x="68" y="1246"/>
                    </a:cubicBezTo>
                    <a:cubicBezTo>
                      <a:pt x="69" y="1239"/>
                      <a:pt x="68" y="1234"/>
                      <a:pt x="68" y="1228"/>
                    </a:cubicBezTo>
                    <a:cubicBezTo>
                      <a:pt x="67" y="1221"/>
                      <a:pt x="67" y="1215"/>
                      <a:pt x="66" y="1208"/>
                    </a:cubicBezTo>
                    <a:cubicBezTo>
                      <a:pt x="66" y="1205"/>
                      <a:pt x="64" y="1196"/>
                      <a:pt x="61" y="1187"/>
                    </a:cubicBezTo>
                    <a:cubicBezTo>
                      <a:pt x="57" y="1175"/>
                      <a:pt x="57" y="1175"/>
                      <a:pt x="57" y="1175"/>
                    </a:cubicBezTo>
                    <a:cubicBezTo>
                      <a:pt x="55" y="1167"/>
                      <a:pt x="57" y="1152"/>
                      <a:pt x="58" y="1138"/>
                    </a:cubicBezTo>
                    <a:cubicBezTo>
                      <a:pt x="59" y="1130"/>
                      <a:pt x="60" y="1122"/>
                      <a:pt x="60" y="1116"/>
                    </a:cubicBezTo>
                    <a:cubicBezTo>
                      <a:pt x="60" y="1116"/>
                      <a:pt x="59" y="1115"/>
                      <a:pt x="59" y="1115"/>
                    </a:cubicBezTo>
                    <a:cubicBezTo>
                      <a:pt x="59" y="1115"/>
                      <a:pt x="59" y="1114"/>
                      <a:pt x="59" y="1114"/>
                    </a:cubicBezTo>
                    <a:cubicBezTo>
                      <a:pt x="68" y="1077"/>
                      <a:pt x="78" y="1038"/>
                      <a:pt x="63" y="980"/>
                    </a:cubicBezTo>
                    <a:cubicBezTo>
                      <a:pt x="51" y="928"/>
                      <a:pt x="61" y="878"/>
                      <a:pt x="72" y="841"/>
                    </a:cubicBezTo>
                    <a:cubicBezTo>
                      <a:pt x="72" y="840"/>
                      <a:pt x="72" y="840"/>
                      <a:pt x="73" y="840"/>
                    </a:cubicBezTo>
                    <a:cubicBezTo>
                      <a:pt x="72" y="844"/>
                      <a:pt x="71" y="849"/>
                      <a:pt x="70" y="853"/>
                    </a:cubicBezTo>
                    <a:cubicBezTo>
                      <a:pt x="68" y="864"/>
                      <a:pt x="68" y="864"/>
                      <a:pt x="68" y="864"/>
                    </a:cubicBezTo>
                    <a:cubicBezTo>
                      <a:pt x="67" y="879"/>
                      <a:pt x="69" y="894"/>
                      <a:pt x="74" y="908"/>
                    </a:cubicBezTo>
                    <a:cubicBezTo>
                      <a:pt x="77" y="914"/>
                      <a:pt x="77" y="914"/>
                      <a:pt x="77" y="914"/>
                    </a:cubicBezTo>
                    <a:cubicBezTo>
                      <a:pt x="78" y="918"/>
                      <a:pt x="80" y="922"/>
                      <a:pt x="81" y="927"/>
                    </a:cubicBezTo>
                    <a:cubicBezTo>
                      <a:pt x="81" y="930"/>
                      <a:pt x="81" y="933"/>
                      <a:pt x="80" y="936"/>
                    </a:cubicBezTo>
                    <a:cubicBezTo>
                      <a:pt x="80" y="940"/>
                      <a:pt x="80" y="945"/>
                      <a:pt x="82" y="950"/>
                    </a:cubicBezTo>
                    <a:cubicBezTo>
                      <a:pt x="82" y="951"/>
                      <a:pt x="83" y="951"/>
                      <a:pt x="84" y="951"/>
                    </a:cubicBezTo>
                    <a:cubicBezTo>
                      <a:pt x="85" y="950"/>
                      <a:pt x="85" y="950"/>
                      <a:pt x="85" y="949"/>
                    </a:cubicBezTo>
                    <a:cubicBezTo>
                      <a:pt x="83" y="944"/>
                      <a:pt x="83" y="940"/>
                      <a:pt x="83" y="936"/>
                    </a:cubicBezTo>
                    <a:cubicBezTo>
                      <a:pt x="84" y="933"/>
                      <a:pt x="84" y="930"/>
                      <a:pt x="84" y="927"/>
                    </a:cubicBezTo>
                    <a:cubicBezTo>
                      <a:pt x="83" y="922"/>
                      <a:pt x="81" y="917"/>
                      <a:pt x="79" y="913"/>
                    </a:cubicBezTo>
                    <a:cubicBezTo>
                      <a:pt x="79" y="913"/>
                      <a:pt x="77" y="907"/>
                      <a:pt x="77" y="907"/>
                    </a:cubicBezTo>
                    <a:cubicBezTo>
                      <a:pt x="72" y="893"/>
                      <a:pt x="70" y="878"/>
                      <a:pt x="71" y="864"/>
                    </a:cubicBezTo>
                    <a:cubicBezTo>
                      <a:pt x="73" y="854"/>
                      <a:pt x="73" y="854"/>
                      <a:pt x="73" y="854"/>
                    </a:cubicBezTo>
                    <a:cubicBezTo>
                      <a:pt x="75" y="849"/>
                      <a:pt x="76" y="843"/>
                      <a:pt x="75" y="837"/>
                    </a:cubicBezTo>
                    <a:cubicBezTo>
                      <a:pt x="75" y="836"/>
                      <a:pt x="76" y="830"/>
                      <a:pt x="76" y="830"/>
                    </a:cubicBezTo>
                    <a:cubicBezTo>
                      <a:pt x="80" y="818"/>
                      <a:pt x="80" y="818"/>
                      <a:pt x="80" y="818"/>
                    </a:cubicBezTo>
                    <a:cubicBezTo>
                      <a:pt x="85" y="799"/>
                      <a:pt x="85" y="799"/>
                      <a:pt x="85" y="799"/>
                    </a:cubicBezTo>
                    <a:cubicBezTo>
                      <a:pt x="90" y="783"/>
                      <a:pt x="90" y="759"/>
                      <a:pt x="91" y="734"/>
                    </a:cubicBezTo>
                    <a:cubicBezTo>
                      <a:pt x="92" y="697"/>
                      <a:pt x="95" y="660"/>
                      <a:pt x="109" y="640"/>
                    </a:cubicBezTo>
                    <a:cubicBezTo>
                      <a:pt x="127" y="615"/>
                      <a:pt x="131" y="562"/>
                      <a:pt x="135" y="528"/>
                    </a:cubicBezTo>
                    <a:cubicBezTo>
                      <a:pt x="137" y="515"/>
                      <a:pt x="137" y="515"/>
                      <a:pt x="137" y="515"/>
                    </a:cubicBezTo>
                    <a:cubicBezTo>
                      <a:pt x="137" y="515"/>
                      <a:pt x="137" y="515"/>
                      <a:pt x="137" y="514"/>
                    </a:cubicBezTo>
                    <a:cubicBezTo>
                      <a:pt x="137" y="514"/>
                      <a:pt x="137" y="490"/>
                      <a:pt x="139" y="479"/>
                    </a:cubicBezTo>
                    <a:close/>
                    <a:moveTo>
                      <a:pt x="52" y="251"/>
                    </a:moveTo>
                    <a:cubicBezTo>
                      <a:pt x="53" y="259"/>
                      <a:pt x="54" y="267"/>
                      <a:pt x="55" y="275"/>
                    </a:cubicBezTo>
                    <a:cubicBezTo>
                      <a:pt x="52" y="267"/>
                      <a:pt x="46" y="259"/>
                      <a:pt x="41" y="251"/>
                    </a:cubicBezTo>
                    <a:cubicBezTo>
                      <a:pt x="37" y="244"/>
                      <a:pt x="33" y="238"/>
                      <a:pt x="30" y="232"/>
                    </a:cubicBezTo>
                    <a:cubicBezTo>
                      <a:pt x="38" y="238"/>
                      <a:pt x="45" y="245"/>
                      <a:pt x="52" y="251"/>
                    </a:cubicBezTo>
                    <a:close/>
                    <a:moveTo>
                      <a:pt x="50" y="224"/>
                    </a:moveTo>
                    <a:cubicBezTo>
                      <a:pt x="59" y="235"/>
                      <a:pt x="63" y="248"/>
                      <a:pt x="67" y="262"/>
                    </a:cubicBezTo>
                    <a:cubicBezTo>
                      <a:pt x="64" y="259"/>
                      <a:pt x="60" y="255"/>
                      <a:pt x="56" y="251"/>
                    </a:cubicBezTo>
                    <a:cubicBezTo>
                      <a:pt x="56" y="251"/>
                      <a:pt x="56" y="250"/>
                      <a:pt x="55" y="250"/>
                    </a:cubicBezTo>
                    <a:cubicBezTo>
                      <a:pt x="55" y="249"/>
                      <a:pt x="54" y="247"/>
                      <a:pt x="54" y="246"/>
                    </a:cubicBezTo>
                    <a:cubicBezTo>
                      <a:pt x="53" y="238"/>
                      <a:pt x="51" y="231"/>
                      <a:pt x="50" y="224"/>
                    </a:cubicBezTo>
                    <a:close/>
                    <a:moveTo>
                      <a:pt x="74" y="301"/>
                    </a:moveTo>
                    <a:cubicBezTo>
                      <a:pt x="69" y="297"/>
                      <a:pt x="59" y="287"/>
                      <a:pt x="59" y="286"/>
                    </a:cubicBezTo>
                    <a:cubicBezTo>
                      <a:pt x="58" y="277"/>
                      <a:pt x="57" y="267"/>
                      <a:pt x="56" y="258"/>
                    </a:cubicBezTo>
                    <a:cubicBezTo>
                      <a:pt x="56" y="257"/>
                      <a:pt x="67" y="269"/>
                      <a:pt x="67" y="270"/>
                    </a:cubicBezTo>
                    <a:cubicBezTo>
                      <a:pt x="68" y="271"/>
                      <a:pt x="68" y="272"/>
                      <a:pt x="69" y="272"/>
                    </a:cubicBezTo>
                    <a:cubicBezTo>
                      <a:pt x="69" y="274"/>
                      <a:pt x="69" y="274"/>
                      <a:pt x="69" y="274"/>
                    </a:cubicBezTo>
                    <a:cubicBezTo>
                      <a:pt x="70" y="282"/>
                      <a:pt x="74" y="301"/>
                      <a:pt x="74" y="301"/>
                    </a:cubicBezTo>
                    <a:close/>
                    <a:moveTo>
                      <a:pt x="75" y="279"/>
                    </a:moveTo>
                    <a:cubicBezTo>
                      <a:pt x="88" y="298"/>
                      <a:pt x="99" y="318"/>
                      <a:pt x="110" y="341"/>
                    </a:cubicBezTo>
                    <a:cubicBezTo>
                      <a:pt x="110" y="341"/>
                      <a:pt x="101" y="329"/>
                      <a:pt x="93" y="319"/>
                    </a:cubicBezTo>
                    <a:cubicBezTo>
                      <a:pt x="84" y="310"/>
                      <a:pt x="80" y="304"/>
                      <a:pt x="79" y="304"/>
                    </a:cubicBezTo>
                    <a:cubicBezTo>
                      <a:pt x="78" y="296"/>
                      <a:pt x="77" y="288"/>
                      <a:pt x="75" y="279"/>
                    </a:cubicBezTo>
                    <a:close/>
                    <a:moveTo>
                      <a:pt x="46" y="220"/>
                    </a:moveTo>
                    <a:cubicBezTo>
                      <a:pt x="46" y="223"/>
                      <a:pt x="47" y="227"/>
                      <a:pt x="48" y="230"/>
                    </a:cubicBezTo>
                    <a:cubicBezTo>
                      <a:pt x="45" y="223"/>
                      <a:pt x="41" y="216"/>
                      <a:pt x="38" y="209"/>
                    </a:cubicBezTo>
                    <a:cubicBezTo>
                      <a:pt x="41" y="213"/>
                      <a:pt x="45" y="217"/>
                      <a:pt x="46" y="220"/>
                    </a:cubicBezTo>
                    <a:close/>
                    <a:moveTo>
                      <a:pt x="37" y="177"/>
                    </a:moveTo>
                    <a:cubicBezTo>
                      <a:pt x="48" y="186"/>
                      <a:pt x="54" y="199"/>
                      <a:pt x="59" y="208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60" y="217"/>
                      <a:pt x="61" y="223"/>
                      <a:pt x="61" y="226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0" y="233"/>
                      <a:pt x="56" y="225"/>
                      <a:pt x="48" y="218"/>
                    </a:cubicBezTo>
                    <a:cubicBezTo>
                      <a:pt x="44" y="199"/>
                      <a:pt x="40" y="185"/>
                      <a:pt x="37" y="177"/>
                    </a:cubicBezTo>
                    <a:close/>
                    <a:moveTo>
                      <a:pt x="56" y="181"/>
                    </a:moveTo>
                    <a:cubicBezTo>
                      <a:pt x="57" y="188"/>
                      <a:pt x="58" y="195"/>
                      <a:pt x="59" y="202"/>
                    </a:cubicBezTo>
                    <a:cubicBezTo>
                      <a:pt x="54" y="192"/>
                      <a:pt x="48" y="182"/>
                      <a:pt x="38" y="174"/>
                    </a:cubicBezTo>
                    <a:cubicBezTo>
                      <a:pt x="42" y="175"/>
                      <a:pt x="47" y="176"/>
                      <a:pt x="52" y="179"/>
                    </a:cubicBezTo>
                    <a:cubicBezTo>
                      <a:pt x="53" y="179"/>
                      <a:pt x="55" y="180"/>
                      <a:pt x="56" y="181"/>
                    </a:cubicBezTo>
                    <a:close/>
                    <a:moveTo>
                      <a:pt x="48" y="139"/>
                    </a:moveTo>
                    <a:cubicBezTo>
                      <a:pt x="49" y="143"/>
                      <a:pt x="50" y="148"/>
                      <a:pt x="51" y="153"/>
                    </a:cubicBezTo>
                    <a:cubicBezTo>
                      <a:pt x="48" y="147"/>
                      <a:pt x="44" y="140"/>
                      <a:pt x="39" y="135"/>
                    </a:cubicBezTo>
                    <a:cubicBezTo>
                      <a:pt x="40" y="136"/>
                      <a:pt x="45" y="138"/>
                      <a:pt x="45" y="138"/>
                    </a:cubicBezTo>
                    <a:lnTo>
                      <a:pt x="48" y="139"/>
                    </a:lnTo>
                    <a:close/>
                    <a:moveTo>
                      <a:pt x="77" y="148"/>
                    </a:move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47"/>
                      <a:pt x="59" y="140"/>
                      <a:pt x="51" y="136"/>
                    </a:cubicBezTo>
                    <a:cubicBezTo>
                      <a:pt x="47" y="123"/>
                      <a:pt x="43" y="110"/>
                      <a:pt x="38" y="102"/>
                    </a:cubicBezTo>
                    <a:cubicBezTo>
                      <a:pt x="46" y="107"/>
                      <a:pt x="56" y="115"/>
                      <a:pt x="66" y="123"/>
                    </a:cubicBezTo>
                    <a:cubicBezTo>
                      <a:pt x="69" y="128"/>
                      <a:pt x="73" y="137"/>
                      <a:pt x="77" y="148"/>
                    </a:cubicBezTo>
                    <a:close/>
                    <a:moveTo>
                      <a:pt x="100" y="151"/>
                    </a:moveTo>
                    <a:cubicBezTo>
                      <a:pt x="103" y="141"/>
                      <a:pt x="98" y="131"/>
                      <a:pt x="93" y="122"/>
                    </a:cubicBezTo>
                    <a:cubicBezTo>
                      <a:pt x="93" y="121"/>
                      <a:pt x="92" y="121"/>
                      <a:pt x="92" y="120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103" y="131"/>
                      <a:pt x="111" y="138"/>
                      <a:pt x="116" y="148"/>
                    </a:cubicBezTo>
                    <a:cubicBezTo>
                      <a:pt x="120" y="155"/>
                      <a:pt x="122" y="163"/>
                      <a:pt x="125" y="171"/>
                    </a:cubicBezTo>
                    <a:cubicBezTo>
                      <a:pt x="126" y="176"/>
                      <a:pt x="127" y="180"/>
                      <a:pt x="129" y="185"/>
                    </a:cubicBezTo>
                    <a:cubicBezTo>
                      <a:pt x="128" y="184"/>
                      <a:pt x="128" y="184"/>
                      <a:pt x="128" y="184"/>
                    </a:cubicBezTo>
                    <a:cubicBezTo>
                      <a:pt x="128" y="183"/>
                      <a:pt x="128" y="183"/>
                      <a:pt x="128" y="183"/>
                    </a:cubicBezTo>
                    <a:cubicBezTo>
                      <a:pt x="126" y="180"/>
                      <a:pt x="124" y="177"/>
                      <a:pt x="121" y="175"/>
                    </a:cubicBezTo>
                    <a:cubicBezTo>
                      <a:pt x="114" y="166"/>
                      <a:pt x="107" y="158"/>
                      <a:pt x="100" y="151"/>
                    </a:cubicBezTo>
                    <a:close/>
                    <a:moveTo>
                      <a:pt x="81" y="149"/>
                    </a:moveTo>
                    <a:cubicBezTo>
                      <a:pt x="78" y="141"/>
                      <a:pt x="75" y="135"/>
                      <a:pt x="73" y="129"/>
                    </a:cubicBezTo>
                    <a:cubicBezTo>
                      <a:pt x="85" y="140"/>
                      <a:pt x="97" y="152"/>
                      <a:pt x="109" y="165"/>
                    </a:cubicBezTo>
                    <a:cubicBezTo>
                      <a:pt x="101" y="159"/>
                      <a:pt x="92" y="155"/>
                      <a:pt x="85" y="151"/>
                    </a:cubicBezTo>
                    <a:lnTo>
                      <a:pt x="81" y="149"/>
                    </a:lnTo>
                    <a:close/>
                    <a:moveTo>
                      <a:pt x="98" y="221"/>
                    </a:moveTo>
                    <a:cubicBezTo>
                      <a:pt x="89" y="208"/>
                      <a:pt x="73" y="189"/>
                      <a:pt x="62" y="182"/>
                    </a:cubicBezTo>
                    <a:cubicBezTo>
                      <a:pt x="61" y="181"/>
                      <a:pt x="60" y="180"/>
                      <a:pt x="59" y="179"/>
                    </a:cubicBezTo>
                    <a:cubicBezTo>
                      <a:pt x="58" y="177"/>
                      <a:pt x="58" y="176"/>
                      <a:pt x="58" y="174"/>
                    </a:cubicBezTo>
                    <a:cubicBezTo>
                      <a:pt x="58" y="173"/>
                      <a:pt x="58" y="173"/>
                      <a:pt x="58" y="173"/>
                    </a:cubicBezTo>
                    <a:cubicBezTo>
                      <a:pt x="58" y="171"/>
                      <a:pt x="57" y="169"/>
                      <a:pt x="57" y="167"/>
                    </a:cubicBezTo>
                    <a:cubicBezTo>
                      <a:pt x="55" y="158"/>
                      <a:pt x="53" y="149"/>
                      <a:pt x="51" y="14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83" y="169"/>
                      <a:pt x="91" y="194"/>
                      <a:pt x="96" y="214"/>
                    </a:cubicBezTo>
                    <a:lnTo>
                      <a:pt x="98" y="221"/>
                    </a:lnTo>
                    <a:close/>
                    <a:moveTo>
                      <a:pt x="132" y="373"/>
                    </a:moveTo>
                    <a:cubicBezTo>
                      <a:pt x="118" y="335"/>
                      <a:pt x="95" y="295"/>
                      <a:pt x="74" y="265"/>
                    </a:cubicBezTo>
                    <a:cubicBezTo>
                      <a:pt x="73" y="264"/>
                      <a:pt x="63" y="207"/>
                      <a:pt x="59" y="183"/>
                    </a:cubicBezTo>
                    <a:cubicBezTo>
                      <a:pt x="59" y="184"/>
                      <a:pt x="60" y="184"/>
                      <a:pt x="60" y="184"/>
                    </a:cubicBezTo>
                    <a:cubicBezTo>
                      <a:pt x="73" y="193"/>
                      <a:pt x="98" y="232"/>
                      <a:pt x="99" y="234"/>
                    </a:cubicBezTo>
                    <a:cubicBezTo>
                      <a:pt x="119" y="278"/>
                      <a:pt x="128" y="330"/>
                      <a:pt x="132" y="373"/>
                    </a:cubicBezTo>
                    <a:close/>
                    <a:moveTo>
                      <a:pt x="79" y="311"/>
                    </a:moveTo>
                    <a:cubicBezTo>
                      <a:pt x="95" y="327"/>
                      <a:pt x="107" y="342"/>
                      <a:pt x="119" y="362"/>
                    </a:cubicBezTo>
                    <a:cubicBezTo>
                      <a:pt x="127" y="381"/>
                      <a:pt x="132" y="399"/>
                      <a:pt x="135" y="415"/>
                    </a:cubicBezTo>
                    <a:cubicBezTo>
                      <a:pt x="135" y="417"/>
                      <a:pt x="135" y="418"/>
                      <a:pt x="135" y="420"/>
                    </a:cubicBezTo>
                    <a:cubicBezTo>
                      <a:pt x="123" y="393"/>
                      <a:pt x="104" y="371"/>
                      <a:pt x="84" y="349"/>
                    </a:cubicBezTo>
                    <a:cubicBezTo>
                      <a:pt x="83" y="337"/>
                      <a:pt x="81" y="325"/>
                      <a:pt x="79" y="311"/>
                    </a:cubicBezTo>
                    <a:close/>
                    <a:moveTo>
                      <a:pt x="35" y="271"/>
                    </a:moveTo>
                    <a:cubicBezTo>
                      <a:pt x="43" y="278"/>
                      <a:pt x="47" y="282"/>
                      <a:pt x="53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5" y="289"/>
                      <a:pt x="56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0"/>
                      <a:pt x="57" y="290"/>
                    </a:cubicBezTo>
                    <a:cubicBezTo>
                      <a:pt x="63" y="295"/>
                      <a:pt x="68" y="300"/>
                      <a:pt x="73" y="305"/>
                    </a:cubicBezTo>
                    <a:cubicBezTo>
                      <a:pt x="75" y="319"/>
                      <a:pt x="76" y="330"/>
                      <a:pt x="78" y="341"/>
                    </a:cubicBezTo>
                    <a:cubicBezTo>
                      <a:pt x="71" y="334"/>
                      <a:pt x="67" y="328"/>
                      <a:pt x="61" y="321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56" y="315"/>
                      <a:pt x="56" y="312"/>
                      <a:pt x="54" y="307"/>
                    </a:cubicBezTo>
                    <a:cubicBezTo>
                      <a:pt x="52" y="299"/>
                      <a:pt x="52" y="299"/>
                      <a:pt x="52" y="299"/>
                    </a:cubicBezTo>
                    <a:cubicBezTo>
                      <a:pt x="49" y="293"/>
                      <a:pt x="45" y="289"/>
                      <a:pt x="42" y="284"/>
                    </a:cubicBezTo>
                    <a:cubicBezTo>
                      <a:pt x="39" y="279"/>
                      <a:pt x="38" y="277"/>
                      <a:pt x="35" y="271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272">
                <a:extLst>
                  <a:ext uri="{FF2B5EF4-FFF2-40B4-BE49-F238E27FC236}">
                    <a16:creationId xmlns:a16="http://schemas.microsoft.com/office/drawing/2014/main" id="{441A08DA-9DB0-B091-A8F2-970040A7A76C}"/>
                  </a:ext>
                </a:extLst>
              </p:cNvPr>
              <p:cNvSpPr/>
              <p:nvPr>
                <p:custDataLst>
                  <p:tags r:id="rId257"/>
                </p:custDataLst>
              </p:nvPr>
            </p:nvSpPr>
            <p:spPr bwMode="auto">
              <a:xfrm>
                <a:off x="3830638" y="1611313"/>
                <a:ext cx="71438" cy="28575"/>
              </a:xfrm>
              <a:custGeom>
                <a:avLst/>
                <a:gdLst>
                  <a:gd name="T0" fmla="*/ 5 w 34"/>
                  <a:gd name="T1" fmla="*/ 0 h 14"/>
                  <a:gd name="T2" fmla="*/ 34 w 34"/>
                  <a:gd name="T3" fmla="*/ 10 h 14"/>
                  <a:gd name="T4" fmla="*/ 74 w 34"/>
                  <a:gd name="T5" fmla="*/ 17 h 14"/>
                  <a:gd name="T6" fmla="*/ 79 w 34"/>
                  <a:gd name="T7" fmla="*/ 19 h 14"/>
                  <a:gd name="T8" fmla="*/ 77 w 34"/>
                  <a:gd name="T9" fmla="*/ 23 h 14"/>
                  <a:gd name="T10" fmla="*/ 30 w 34"/>
                  <a:gd name="T11" fmla="*/ 17 h 14"/>
                  <a:gd name="T12" fmla="*/ 5 w 34"/>
                  <a:gd name="T13" fmla="*/ 6 h 14"/>
                  <a:gd name="T14" fmla="*/ 0 w 34"/>
                  <a:gd name="T15" fmla="*/ 5 h 14"/>
                  <a:gd name="T16" fmla="*/ 5 w 3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4">
                    <a:moveTo>
                      <a:pt x="2" y="0"/>
                    </a:moveTo>
                    <a:cubicBezTo>
                      <a:pt x="7" y="1"/>
                      <a:pt x="11" y="3"/>
                      <a:pt x="15" y="5"/>
                    </a:cubicBezTo>
                    <a:cubicBezTo>
                      <a:pt x="20" y="8"/>
                      <a:pt x="25" y="11"/>
                      <a:pt x="32" y="8"/>
                    </a:cubicBezTo>
                    <a:cubicBezTo>
                      <a:pt x="33" y="8"/>
                      <a:pt x="33" y="9"/>
                      <a:pt x="34" y="9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24" y="14"/>
                      <a:pt x="19" y="11"/>
                      <a:pt x="13" y="8"/>
                    </a:cubicBezTo>
                    <a:cubicBezTo>
                      <a:pt x="10" y="6"/>
                      <a:pt x="6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C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273">
                <a:extLst>
                  <a:ext uri="{FF2B5EF4-FFF2-40B4-BE49-F238E27FC236}">
                    <a16:creationId xmlns:a16="http://schemas.microsoft.com/office/drawing/2014/main" id="{0BE86EC9-B387-9423-EBDB-261EBFE0668C}"/>
                  </a:ext>
                </a:extLst>
              </p:cNvPr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3811588" y="3441700"/>
                <a:ext cx="69850" cy="50800"/>
              </a:xfrm>
              <a:custGeom>
                <a:avLst/>
                <a:gdLst>
                  <a:gd name="T0" fmla="*/ 0 w 33"/>
                  <a:gd name="T1" fmla="*/ 37 h 24"/>
                  <a:gd name="T2" fmla="*/ 63 w 33"/>
                  <a:gd name="T3" fmla="*/ 57 h 24"/>
                  <a:gd name="T4" fmla="*/ 0 w 33"/>
                  <a:gd name="T5" fmla="*/ 3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4">
                    <a:moveTo>
                      <a:pt x="0" y="16"/>
                    </a:moveTo>
                    <a:cubicBezTo>
                      <a:pt x="8" y="9"/>
                      <a:pt x="22" y="13"/>
                      <a:pt x="26" y="24"/>
                    </a:cubicBezTo>
                    <a:cubicBezTo>
                      <a:pt x="33" y="15"/>
                      <a:pt x="6" y="0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D7F6927B-0EEF-2881-2EEA-2744808686C6}"/>
                  </a:ext>
                </a:extLst>
              </p:cNvPr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3797300" y="3471863"/>
                <a:ext cx="77788" cy="31750"/>
              </a:xfrm>
              <a:custGeom>
                <a:avLst/>
                <a:gdLst>
                  <a:gd name="T0" fmla="*/ 5 w 37"/>
                  <a:gd name="T1" fmla="*/ 23 h 15"/>
                  <a:gd name="T2" fmla="*/ 1 w 37"/>
                  <a:gd name="T3" fmla="*/ 28 h 15"/>
                  <a:gd name="T4" fmla="*/ 1 w 37"/>
                  <a:gd name="T5" fmla="*/ 33 h 15"/>
                  <a:gd name="T6" fmla="*/ 5 w 37"/>
                  <a:gd name="T7" fmla="*/ 33 h 15"/>
                  <a:gd name="T8" fmla="*/ 9 w 37"/>
                  <a:gd name="T9" fmla="*/ 27 h 15"/>
                  <a:gd name="T10" fmla="*/ 42 w 37"/>
                  <a:gd name="T11" fmla="*/ 5 h 15"/>
                  <a:gd name="T12" fmla="*/ 77 w 37"/>
                  <a:gd name="T13" fmla="*/ 28 h 15"/>
                  <a:gd name="T14" fmla="*/ 81 w 37"/>
                  <a:gd name="T15" fmla="*/ 33 h 15"/>
                  <a:gd name="T16" fmla="*/ 85 w 37"/>
                  <a:gd name="T17" fmla="*/ 33 h 15"/>
                  <a:gd name="T18" fmla="*/ 85 w 37"/>
                  <a:gd name="T19" fmla="*/ 31 h 15"/>
                  <a:gd name="T20" fmla="*/ 81 w 37"/>
                  <a:gd name="T21" fmla="*/ 27 h 15"/>
                  <a:gd name="T22" fmla="*/ 42 w 37"/>
                  <a:gd name="T23" fmla="*/ 0 h 15"/>
                  <a:gd name="T24" fmla="*/ 5 w 37"/>
                  <a:gd name="T25" fmla="*/ 23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15">
                    <a:moveTo>
                      <a:pt x="2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1" y="13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3"/>
                      <a:pt x="11" y="2"/>
                      <a:pt x="18" y="2"/>
                    </a:cubicBezTo>
                    <a:cubicBezTo>
                      <a:pt x="25" y="2"/>
                      <a:pt x="26" y="4"/>
                      <a:pt x="33" y="1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6" y="15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8" y="2"/>
                      <a:pt x="26" y="0"/>
                      <a:pt x="18" y="0"/>
                    </a:cubicBezTo>
                    <a:cubicBezTo>
                      <a:pt x="10" y="0"/>
                      <a:pt x="9" y="2"/>
                      <a:pt x="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275">
                <a:extLst>
                  <a:ext uri="{FF2B5EF4-FFF2-40B4-BE49-F238E27FC236}">
                    <a16:creationId xmlns:a16="http://schemas.microsoft.com/office/drawing/2014/main" id="{2E4ECFD0-8868-F35B-F171-D40A4CDC9203}"/>
                  </a:ext>
                </a:extLst>
              </p:cNvPr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3810000" y="3486150"/>
                <a:ext cx="52388" cy="20637"/>
              </a:xfrm>
              <a:custGeom>
                <a:avLst/>
                <a:gdLst>
                  <a:gd name="T0" fmla="*/ 53 w 25"/>
                  <a:gd name="T1" fmla="*/ 1 h 10"/>
                  <a:gd name="T2" fmla="*/ 28 w 25"/>
                  <a:gd name="T3" fmla="*/ 16 h 10"/>
                  <a:gd name="T4" fmla="*/ 5 w 25"/>
                  <a:gd name="T5" fmla="*/ 1 h 10"/>
                  <a:gd name="T6" fmla="*/ 1 w 25"/>
                  <a:gd name="T7" fmla="*/ 0 h 10"/>
                  <a:gd name="T8" fmla="*/ 0 w 25"/>
                  <a:gd name="T9" fmla="*/ 1 h 10"/>
                  <a:gd name="T10" fmla="*/ 28 w 25"/>
                  <a:gd name="T11" fmla="*/ 21 h 10"/>
                  <a:gd name="T12" fmla="*/ 58 w 25"/>
                  <a:gd name="T13" fmla="*/ 1 h 10"/>
                  <a:gd name="T14" fmla="*/ 55 w 25"/>
                  <a:gd name="T15" fmla="*/ 0 h 10"/>
                  <a:gd name="T16" fmla="*/ 53 w 25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23" y="1"/>
                    </a:moveTo>
                    <a:cubicBezTo>
                      <a:pt x="21" y="6"/>
                      <a:pt x="16" y="8"/>
                      <a:pt x="12" y="7"/>
                    </a:cubicBezTo>
                    <a:cubicBezTo>
                      <a:pt x="8" y="7"/>
                      <a:pt x="4" y="5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6"/>
                      <a:pt x="6" y="9"/>
                      <a:pt x="12" y="9"/>
                    </a:cubicBezTo>
                    <a:cubicBezTo>
                      <a:pt x="17" y="10"/>
                      <a:pt x="23" y="7"/>
                      <a:pt x="25" y="1"/>
                    </a:cubicBezTo>
                    <a:cubicBezTo>
                      <a:pt x="25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Freeform 276">
                <a:extLst>
                  <a:ext uri="{FF2B5EF4-FFF2-40B4-BE49-F238E27FC236}">
                    <a16:creationId xmlns:a16="http://schemas.microsoft.com/office/drawing/2014/main" id="{BE01DEEF-92F7-9A34-847C-3EDEDF9D868D}"/>
                  </a:ext>
                </a:extLst>
              </p:cNvPr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3848100" y="3765550"/>
                <a:ext cx="44450" cy="36512"/>
              </a:xfrm>
              <a:custGeom>
                <a:avLst/>
                <a:gdLst>
                  <a:gd name="T0" fmla="*/ 15 w 21"/>
                  <a:gd name="T1" fmla="*/ 42 h 17"/>
                  <a:gd name="T2" fmla="*/ 0 w 2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6" y="17"/>
                    </a:moveTo>
                    <a:cubicBezTo>
                      <a:pt x="21" y="13"/>
                      <a:pt x="11" y="0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" name="Freeform 277">
                <a:extLst>
                  <a:ext uri="{FF2B5EF4-FFF2-40B4-BE49-F238E27FC236}">
                    <a16:creationId xmlns:a16="http://schemas.microsoft.com/office/drawing/2014/main" id="{B4E2051F-CCB0-2CC7-4D6F-3603A1A7740F}"/>
                  </a:ext>
                </a:extLst>
              </p:cNvPr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3862388" y="3716338"/>
                <a:ext cx="42863" cy="38100"/>
              </a:xfrm>
              <a:custGeom>
                <a:avLst/>
                <a:gdLst>
                  <a:gd name="T0" fmla="*/ 22 w 20"/>
                  <a:gd name="T1" fmla="*/ 43 h 18"/>
                  <a:gd name="T2" fmla="*/ 41 w 20"/>
                  <a:gd name="T3" fmla="*/ 9 h 18"/>
                  <a:gd name="T4" fmla="*/ 0 w 20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9" y="18"/>
                    </a:moveTo>
                    <a:cubicBezTo>
                      <a:pt x="12" y="16"/>
                      <a:pt x="20" y="8"/>
                      <a:pt x="16" y="4"/>
                    </a:cubicBezTo>
                    <a:cubicBezTo>
                      <a:pt x="13" y="0"/>
                      <a:pt x="1" y="6"/>
                      <a:pt x="0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0" name="Freeform 278">
                <a:extLst>
                  <a:ext uri="{FF2B5EF4-FFF2-40B4-BE49-F238E27FC236}">
                    <a16:creationId xmlns:a16="http://schemas.microsoft.com/office/drawing/2014/main" id="{AC556E22-C35D-5F2D-0C9F-A5B737224551}"/>
                  </a:ext>
                </a:extLst>
              </p:cNvPr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3881438" y="3651250"/>
                <a:ext cx="44450" cy="52387"/>
              </a:xfrm>
              <a:custGeom>
                <a:avLst/>
                <a:gdLst>
                  <a:gd name="T0" fmla="*/ 31 w 21"/>
                  <a:gd name="T1" fmla="*/ 58 h 25"/>
                  <a:gd name="T2" fmla="*/ 43 w 21"/>
                  <a:gd name="T3" fmla="*/ 28 h 25"/>
                  <a:gd name="T4" fmla="*/ 15 w 21"/>
                  <a:gd name="T5" fmla="*/ 37 h 25"/>
                  <a:gd name="T6" fmla="*/ 33 w 21"/>
                  <a:gd name="T7" fmla="*/ 0 h 25"/>
                  <a:gd name="T8" fmla="*/ 0 w 21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16" y="21"/>
                      <a:pt x="21" y="17"/>
                      <a:pt x="18" y="12"/>
                    </a:cubicBezTo>
                    <a:cubicBezTo>
                      <a:pt x="14" y="12"/>
                      <a:pt x="10" y="14"/>
                      <a:pt x="6" y="16"/>
                    </a:cubicBezTo>
                    <a:cubicBezTo>
                      <a:pt x="10" y="12"/>
                      <a:pt x="16" y="6"/>
                      <a:pt x="14" y="0"/>
                    </a:cubicBezTo>
                    <a:cubicBezTo>
                      <a:pt x="8" y="0"/>
                      <a:pt x="4" y="3"/>
                      <a:pt x="0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279">
                <a:extLst>
                  <a:ext uri="{FF2B5EF4-FFF2-40B4-BE49-F238E27FC236}">
                    <a16:creationId xmlns:a16="http://schemas.microsoft.com/office/drawing/2014/main" id="{5507A69C-75FD-4205-88EE-A9FC2CDC88CE}"/>
                  </a:ext>
                </a:extLst>
              </p:cNvPr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3805238" y="3732213"/>
                <a:ext cx="49213" cy="79375"/>
              </a:xfrm>
              <a:custGeom>
                <a:avLst/>
                <a:gdLst>
                  <a:gd name="T0" fmla="*/ 7 w 23"/>
                  <a:gd name="T1" fmla="*/ 64 h 38"/>
                  <a:gd name="T2" fmla="*/ 32 w 23"/>
                  <a:gd name="T3" fmla="*/ 71 h 38"/>
                  <a:gd name="T4" fmla="*/ 0 w 23"/>
                  <a:gd name="T5" fmla="*/ 45 h 38"/>
                  <a:gd name="T6" fmla="*/ 40 w 23"/>
                  <a:gd name="T7" fmla="*/ 42 h 38"/>
                  <a:gd name="T8" fmla="*/ 15 w 2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3" y="28"/>
                    </a:moveTo>
                    <a:cubicBezTo>
                      <a:pt x="5" y="32"/>
                      <a:pt x="10" y="38"/>
                      <a:pt x="13" y="31"/>
                    </a:cubicBezTo>
                    <a:cubicBezTo>
                      <a:pt x="17" y="24"/>
                      <a:pt x="3" y="22"/>
                      <a:pt x="0" y="20"/>
                    </a:cubicBezTo>
                    <a:cubicBezTo>
                      <a:pt x="3" y="11"/>
                      <a:pt x="12" y="20"/>
                      <a:pt x="16" y="18"/>
                    </a:cubicBezTo>
                    <a:cubicBezTo>
                      <a:pt x="23" y="13"/>
                      <a:pt x="11" y="0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280">
                <a:extLst>
                  <a:ext uri="{FF2B5EF4-FFF2-40B4-BE49-F238E27FC236}">
                    <a16:creationId xmlns:a16="http://schemas.microsoft.com/office/drawing/2014/main" id="{0CB314A9-8B0E-AB8B-C627-5E6D6258375D}"/>
                  </a:ext>
                </a:extLst>
              </p:cNvPr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3768725" y="3727450"/>
                <a:ext cx="31750" cy="33337"/>
              </a:xfrm>
              <a:custGeom>
                <a:avLst/>
                <a:gdLst>
                  <a:gd name="T0" fmla="*/ 33 w 15"/>
                  <a:gd name="T1" fmla="*/ 37 h 16"/>
                  <a:gd name="T2" fmla="*/ 1 w 15"/>
                  <a:gd name="T3" fmla="*/ 16 h 16"/>
                  <a:gd name="T4" fmla="*/ 36 w 15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1" y="15"/>
                      <a:pt x="0" y="11"/>
                      <a:pt x="1" y="7"/>
                    </a:cubicBezTo>
                    <a:cubicBezTo>
                      <a:pt x="3" y="0"/>
                      <a:pt x="12" y="6"/>
                      <a:pt x="1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281">
                <a:extLst>
                  <a:ext uri="{FF2B5EF4-FFF2-40B4-BE49-F238E27FC236}">
                    <a16:creationId xmlns:a16="http://schemas.microsoft.com/office/drawing/2014/main" id="{9150BD42-BD10-DF8D-5798-0414086FEAE3}"/>
                  </a:ext>
                </a:extLst>
              </p:cNvPr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3756025" y="3640138"/>
                <a:ext cx="44450" cy="61912"/>
              </a:xfrm>
              <a:custGeom>
                <a:avLst/>
                <a:gdLst>
                  <a:gd name="T0" fmla="*/ 15 w 21"/>
                  <a:gd name="T1" fmla="*/ 70 h 29"/>
                  <a:gd name="T2" fmla="*/ 0 w 21"/>
                  <a:gd name="T3" fmla="*/ 48 h 29"/>
                  <a:gd name="T4" fmla="*/ 37 w 21"/>
                  <a:gd name="T5" fmla="*/ 47 h 29"/>
                  <a:gd name="T6" fmla="*/ 20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6" y="29"/>
                    </a:moveTo>
                    <a:cubicBezTo>
                      <a:pt x="5" y="26"/>
                      <a:pt x="1" y="24"/>
                      <a:pt x="0" y="20"/>
                    </a:cubicBezTo>
                    <a:cubicBezTo>
                      <a:pt x="5" y="15"/>
                      <a:pt x="12" y="23"/>
                      <a:pt x="16" y="19"/>
                    </a:cubicBezTo>
                    <a:cubicBezTo>
                      <a:pt x="21" y="13"/>
                      <a:pt x="10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282">
                <a:extLst>
                  <a:ext uri="{FF2B5EF4-FFF2-40B4-BE49-F238E27FC236}">
                    <a16:creationId xmlns:a16="http://schemas.microsoft.com/office/drawing/2014/main" id="{EE1F1160-7F8F-DCE6-A46B-0D743536AF7F}"/>
                  </a:ext>
                </a:extLst>
              </p:cNvPr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3711575" y="3859213"/>
                <a:ext cx="42863" cy="63500"/>
              </a:xfrm>
              <a:custGeom>
                <a:avLst/>
                <a:gdLst>
                  <a:gd name="T0" fmla="*/ 36 w 20"/>
                  <a:gd name="T1" fmla="*/ 71 h 30"/>
                  <a:gd name="T2" fmla="*/ 42 w 20"/>
                  <a:gd name="T3" fmla="*/ 33 h 30"/>
                  <a:gd name="T4" fmla="*/ 15 w 20"/>
                  <a:gd name="T5" fmla="*/ 52 h 30"/>
                  <a:gd name="T6" fmla="*/ 26 w 20"/>
                  <a:gd name="T7" fmla="*/ 0 h 30"/>
                  <a:gd name="T8" fmla="*/ 0 w 20"/>
                  <a:gd name="T9" fmla="*/ 2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5" y="30"/>
                    </a:moveTo>
                    <a:cubicBezTo>
                      <a:pt x="17" y="25"/>
                      <a:pt x="20" y="20"/>
                      <a:pt x="17" y="14"/>
                    </a:cubicBezTo>
                    <a:cubicBezTo>
                      <a:pt x="13" y="15"/>
                      <a:pt x="9" y="18"/>
                      <a:pt x="6" y="22"/>
                    </a:cubicBezTo>
                    <a:cubicBezTo>
                      <a:pt x="10" y="17"/>
                      <a:pt x="14" y="5"/>
                      <a:pt x="10" y="0"/>
                    </a:cubicBezTo>
                    <a:cubicBezTo>
                      <a:pt x="5" y="2"/>
                      <a:pt x="1" y="7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Freeform 283">
                <a:extLst>
                  <a:ext uri="{FF2B5EF4-FFF2-40B4-BE49-F238E27FC236}">
                    <a16:creationId xmlns:a16="http://schemas.microsoft.com/office/drawing/2014/main" id="{7D9A1EB3-E1F7-5CD4-C088-6734CF99C634}"/>
                  </a:ext>
                </a:extLst>
              </p:cNvPr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3925888" y="3873500"/>
                <a:ext cx="36513" cy="44450"/>
              </a:xfrm>
              <a:custGeom>
                <a:avLst/>
                <a:gdLst>
                  <a:gd name="T0" fmla="*/ 0 w 17"/>
                  <a:gd name="T1" fmla="*/ 49 h 21"/>
                  <a:gd name="T2" fmla="*/ 30 w 17"/>
                  <a:gd name="T3" fmla="*/ 28 h 21"/>
                  <a:gd name="T4" fmla="*/ 26 w 17"/>
                  <a:gd name="T5" fmla="*/ 0 h 21"/>
                  <a:gd name="T6" fmla="*/ 42 w 17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0" y="21"/>
                    </a:moveTo>
                    <a:cubicBezTo>
                      <a:pt x="5" y="20"/>
                      <a:pt x="7" y="14"/>
                      <a:pt x="12" y="12"/>
                    </a:cubicBezTo>
                    <a:cubicBezTo>
                      <a:pt x="11" y="9"/>
                      <a:pt x="11" y="4"/>
                      <a:pt x="10" y="0"/>
                    </a:cubicBezTo>
                    <a:cubicBezTo>
                      <a:pt x="13" y="2"/>
                      <a:pt x="15" y="7"/>
                      <a:pt x="17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6" name="Freeform 284">
                <a:extLst>
                  <a:ext uri="{FF2B5EF4-FFF2-40B4-BE49-F238E27FC236}">
                    <a16:creationId xmlns:a16="http://schemas.microsoft.com/office/drawing/2014/main" id="{9149ED3A-DC24-5FE3-450E-65F565FBF19E}"/>
                  </a:ext>
                </a:extLst>
              </p:cNvPr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3957638" y="4170363"/>
                <a:ext cx="38100" cy="39687"/>
              </a:xfrm>
              <a:custGeom>
                <a:avLst/>
                <a:gdLst>
                  <a:gd name="T0" fmla="*/ 5 w 18"/>
                  <a:gd name="T1" fmla="*/ 28 h 19"/>
                  <a:gd name="T2" fmla="*/ 36 w 18"/>
                  <a:gd name="T3" fmla="*/ 32 h 19"/>
                  <a:gd name="T4" fmla="*/ 0 w 18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2" y="12"/>
                    </a:moveTo>
                    <a:cubicBezTo>
                      <a:pt x="6" y="14"/>
                      <a:pt x="13" y="19"/>
                      <a:pt x="15" y="14"/>
                    </a:cubicBezTo>
                    <a:cubicBezTo>
                      <a:pt x="18" y="10"/>
                      <a:pt x="2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7" name="Freeform 285">
                <a:extLst>
                  <a:ext uri="{FF2B5EF4-FFF2-40B4-BE49-F238E27FC236}">
                    <a16:creationId xmlns:a16="http://schemas.microsoft.com/office/drawing/2014/main" id="{ADA55E5D-91C0-B10C-47B0-1D167E463370}"/>
                  </a:ext>
                </a:extLst>
              </p:cNvPr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3914775" y="4338638"/>
                <a:ext cx="9525" cy="50800"/>
              </a:xfrm>
              <a:custGeom>
                <a:avLst/>
                <a:gdLst>
                  <a:gd name="T0" fmla="*/ 5 w 4"/>
                  <a:gd name="T1" fmla="*/ 52 h 24"/>
                  <a:gd name="T2" fmla="*/ 8 w 4"/>
                  <a:gd name="T3" fmla="*/ 55 h 24"/>
                  <a:gd name="T4" fmla="*/ 14 w 4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4">
                    <a:moveTo>
                      <a:pt x="1" y="22"/>
                    </a:moveTo>
                    <a:cubicBezTo>
                      <a:pt x="0" y="23"/>
                      <a:pt x="1" y="24"/>
                      <a:pt x="2" y="23"/>
                    </a:cubicBezTo>
                    <a:cubicBezTo>
                      <a:pt x="4" y="16"/>
                      <a:pt x="2" y="8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286">
                <a:extLst>
                  <a:ext uri="{FF2B5EF4-FFF2-40B4-BE49-F238E27FC236}">
                    <a16:creationId xmlns:a16="http://schemas.microsoft.com/office/drawing/2014/main" id="{7B58B1E6-AF82-EDD0-6A0A-8D1CA634EC80}"/>
                  </a:ext>
                </a:extLst>
              </p:cNvPr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3902075" y="4297363"/>
                <a:ext cx="41275" cy="31750"/>
              </a:xfrm>
              <a:custGeom>
                <a:avLst/>
                <a:gdLst>
                  <a:gd name="T0" fmla="*/ 14 w 19"/>
                  <a:gd name="T1" fmla="*/ 36 h 15"/>
                  <a:gd name="T2" fmla="*/ 49 w 19"/>
                  <a:gd name="T3" fmla="*/ 16 h 15"/>
                  <a:gd name="T4" fmla="*/ 0 w 19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5" y="15"/>
                    </a:moveTo>
                    <a:cubicBezTo>
                      <a:pt x="10" y="14"/>
                      <a:pt x="16" y="11"/>
                      <a:pt x="19" y="7"/>
                    </a:cubicBezTo>
                    <a:cubicBezTo>
                      <a:pt x="16" y="0"/>
                      <a:pt x="6" y="3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Freeform 287">
                <a:extLst>
                  <a:ext uri="{FF2B5EF4-FFF2-40B4-BE49-F238E27FC236}">
                    <a16:creationId xmlns:a16="http://schemas.microsoft.com/office/drawing/2014/main" id="{0724423E-F459-8348-0432-2385DC5FD9DB}"/>
                  </a:ext>
                </a:extLst>
              </p:cNvPr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3736975" y="4337050"/>
                <a:ext cx="36513" cy="31750"/>
              </a:xfrm>
              <a:custGeom>
                <a:avLst/>
                <a:gdLst>
                  <a:gd name="T0" fmla="*/ 37 w 17"/>
                  <a:gd name="T1" fmla="*/ 31 h 15"/>
                  <a:gd name="T2" fmla="*/ 1 w 17"/>
                  <a:gd name="T3" fmla="*/ 23 h 15"/>
                  <a:gd name="T4" fmla="*/ 42 w 1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5" y="13"/>
                    </a:moveTo>
                    <a:cubicBezTo>
                      <a:pt x="11" y="15"/>
                      <a:pt x="0" y="15"/>
                      <a:pt x="1" y="10"/>
                    </a:cubicBezTo>
                    <a:cubicBezTo>
                      <a:pt x="2" y="5"/>
                      <a:pt x="14" y="2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0" name="Freeform 288">
                <a:extLst>
                  <a:ext uri="{FF2B5EF4-FFF2-40B4-BE49-F238E27FC236}">
                    <a16:creationId xmlns:a16="http://schemas.microsoft.com/office/drawing/2014/main" id="{AC81E182-D3A8-86D5-FE09-502478D5BC34}"/>
                  </a:ext>
                </a:extLst>
              </p:cNvPr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3683000" y="4103688"/>
                <a:ext cx="34925" cy="101600"/>
              </a:xfrm>
              <a:custGeom>
                <a:avLst/>
                <a:gdLst>
                  <a:gd name="T0" fmla="*/ 36 w 17"/>
                  <a:gd name="T1" fmla="*/ 100 h 48"/>
                  <a:gd name="T2" fmla="*/ 16 w 17"/>
                  <a:gd name="T3" fmla="*/ 113 h 48"/>
                  <a:gd name="T4" fmla="*/ 36 w 17"/>
                  <a:gd name="T5" fmla="*/ 76 h 48"/>
                  <a:gd name="T6" fmla="*/ 1 w 17"/>
                  <a:gd name="T7" fmla="*/ 80 h 48"/>
                  <a:gd name="T8" fmla="*/ 28 w 17"/>
                  <a:gd name="T9" fmla="*/ 44 h 48"/>
                  <a:gd name="T10" fmla="*/ 1 w 17"/>
                  <a:gd name="T11" fmla="*/ 48 h 48"/>
                  <a:gd name="T12" fmla="*/ 35 w 17"/>
                  <a:gd name="T13" fmla="*/ 12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7" y="42"/>
                    </a:moveTo>
                    <a:cubicBezTo>
                      <a:pt x="14" y="44"/>
                      <a:pt x="11" y="47"/>
                      <a:pt x="7" y="48"/>
                    </a:cubicBezTo>
                    <a:cubicBezTo>
                      <a:pt x="5" y="42"/>
                      <a:pt x="12" y="35"/>
                      <a:pt x="17" y="32"/>
                    </a:cubicBezTo>
                    <a:cubicBezTo>
                      <a:pt x="13" y="34"/>
                      <a:pt x="6" y="37"/>
                      <a:pt x="1" y="34"/>
                    </a:cubicBezTo>
                    <a:cubicBezTo>
                      <a:pt x="3" y="28"/>
                      <a:pt x="8" y="23"/>
                      <a:pt x="13" y="19"/>
                    </a:cubicBezTo>
                    <a:cubicBezTo>
                      <a:pt x="10" y="21"/>
                      <a:pt x="5" y="21"/>
                      <a:pt x="1" y="20"/>
                    </a:cubicBezTo>
                    <a:cubicBezTo>
                      <a:pt x="0" y="14"/>
                      <a:pt x="10" y="0"/>
                      <a:pt x="16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" name="Freeform 289">
                <a:extLst>
                  <a:ext uri="{FF2B5EF4-FFF2-40B4-BE49-F238E27FC236}">
                    <a16:creationId xmlns:a16="http://schemas.microsoft.com/office/drawing/2014/main" id="{12A3F198-A709-6789-44AF-FE7C6E654961}"/>
                  </a:ext>
                </a:extLst>
              </p:cNvPr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3398838" y="4025900"/>
                <a:ext cx="14288" cy="69850"/>
              </a:xfrm>
              <a:custGeom>
                <a:avLst/>
                <a:gdLst>
                  <a:gd name="T0" fmla="*/ 13 w 7"/>
                  <a:gd name="T1" fmla="*/ 5 h 33"/>
                  <a:gd name="T2" fmla="*/ 1 w 7"/>
                  <a:gd name="T3" fmla="*/ 79 h 33"/>
                  <a:gd name="T4" fmla="*/ 13 w 7"/>
                  <a:gd name="T5" fmla="*/ 0 h 33"/>
                  <a:gd name="T6" fmla="*/ 8 w 7"/>
                  <a:gd name="T7" fmla="*/ 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6" y="2"/>
                    </a:moveTo>
                    <a:cubicBezTo>
                      <a:pt x="7" y="13"/>
                      <a:pt x="0" y="23"/>
                      <a:pt x="1" y="33"/>
                    </a:cubicBezTo>
                    <a:cubicBezTo>
                      <a:pt x="6" y="24"/>
                      <a:pt x="4" y="10"/>
                      <a:pt x="6" y="0"/>
                    </a:cubicBezTo>
                    <a:cubicBezTo>
                      <a:pt x="7" y="7"/>
                      <a:pt x="5" y="14"/>
                      <a:pt x="4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290">
                <a:extLst>
                  <a:ext uri="{FF2B5EF4-FFF2-40B4-BE49-F238E27FC236}">
                    <a16:creationId xmlns:a16="http://schemas.microsoft.com/office/drawing/2014/main" id="{73AF4516-8475-21CC-B89D-61D0D87302A3}"/>
                  </a:ext>
                </a:extLst>
              </p:cNvPr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3395663" y="3986213"/>
                <a:ext cx="38100" cy="28575"/>
              </a:xfrm>
              <a:custGeom>
                <a:avLst/>
                <a:gdLst>
                  <a:gd name="T0" fmla="*/ 12 w 18"/>
                  <a:gd name="T1" fmla="*/ 22 h 14"/>
                  <a:gd name="T2" fmla="*/ 12 w 18"/>
                  <a:gd name="T3" fmla="*/ 24 h 14"/>
                  <a:gd name="T4" fmla="*/ 43 w 18"/>
                  <a:gd name="T5" fmla="*/ 17 h 14"/>
                  <a:gd name="T6" fmla="*/ 0 w 18"/>
                  <a:gd name="T7" fmla="*/ 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5" y="10"/>
                    </a:moveTo>
                    <a:cubicBezTo>
                      <a:pt x="5" y="10"/>
                      <a:pt x="5" y="11"/>
                      <a:pt x="5" y="12"/>
                    </a:cubicBezTo>
                    <a:cubicBezTo>
                      <a:pt x="8" y="14"/>
                      <a:pt x="18" y="13"/>
                      <a:pt x="18" y="8"/>
                    </a:cubicBezTo>
                    <a:cubicBezTo>
                      <a:pt x="18" y="1"/>
                      <a:pt x="5" y="0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291">
                <a:extLst>
                  <a:ext uri="{FF2B5EF4-FFF2-40B4-BE49-F238E27FC236}">
                    <a16:creationId xmlns:a16="http://schemas.microsoft.com/office/drawing/2014/main" id="{D36FB6E2-AD9F-9034-AA32-19B9BCA62D1A}"/>
                  </a:ext>
                </a:extLst>
              </p:cNvPr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3444875" y="3783013"/>
                <a:ext cx="46038" cy="66675"/>
              </a:xfrm>
              <a:custGeom>
                <a:avLst/>
                <a:gdLst>
                  <a:gd name="T0" fmla="*/ 22 w 22"/>
                  <a:gd name="T1" fmla="*/ 72 h 32"/>
                  <a:gd name="T2" fmla="*/ 50 w 22"/>
                  <a:gd name="T3" fmla="*/ 55 h 32"/>
                  <a:gd name="T4" fmla="*/ 12 w 22"/>
                  <a:gd name="T5" fmla="*/ 55 h 32"/>
                  <a:gd name="T6" fmla="*/ 44 w 22"/>
                  <a:gd name="T7" fmla="*/ 24 h 32"/>
                  <a:gd name="T8" fmla="*/ 0 w 22"/>
                  <a:gd name="T9" fmla="*/ 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10" y="32"/>
                    </a:moveTo>
                    <a:cubicBezTo>
                      <a:pt x="14" y="30"/>
                      <a:pt x="19" y="28"/>
                      <a:pt x="22" y="24"/>
                    </a:cubicBezTo>
                    <a:cubicBezTo>
                      <a:pt x="18" y="20"/>
                      <a:pt x="10" y="22"/>
                      <a:pt x="5" y="24"/>
                    </a:cubicBezTo>
                    <a:cubicBezTo>
                      <a:pt x="9" y="21"/>
                      <a:pt x="18" y="16"/>
                      <a:pt x="19" y="11"/>
                    </a:cubicBezTo>
                    <a:cubicBezTo>
                      <a:pt x="21" y="0"/>
                      <a:pt x="4" y="9"/>
                      <a:pt x="0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292">
                <a:extLst>
                  <a:ext uri="{FF2B5EF4-FFF2-40B4-BE49-F238E27FC236}">
                    <a16:creationId xmlns:a16="http://schemas.microsoft.com/office/drawing/2014/main" id="{85753749-5DDD-175F-4A8A-3F152E604826}"/>
                  </a:ext>
                </a:extLst>
              </p:cNvPr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3165475" y="4059238"/>
                <a:ext cx="14288" cy="15875"/>
              </a:xfrm>
              <a:custGeom>
                <a:avLst/>
                <a:gdLst>
                  <a:gd name="T0" fmla="*/ 0 w 7"/>
                  <a:gd name="T1" fmla="*/ 9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3" y="7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293">
                <a:extLst>
                  <a:ext uri="{FF2B5EF4-FFF2-40B4-BE49-F238E27FC236}">
                    <a16:creationId xmlns:a16="http://schemas.microsoft.com/office/drawing/2014/main" id="{89AF603E-4511-BCB5-1B6C-F6925BAF1747}"/>
                  </a:ext>
                </a:extLst>
              </p:cNvPr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3136900" y="4178300"/>
                <a:ext cx="15875" cy="17462"/>
              </a:xfrm>
              <a:custGeom>
                <a:avLst/>
                <a:gdLst>
                  <a:gd name="T0" fmla="*/ 0 w 7"/>
                  <a:gd name="T1" fmla="*/ 14 h 8"/>
                  <a:gd name="T2" fmla="*/ 6 w 7"/>
                  <a:gd name="T3" fmla="*/ 21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6"/>
                      <a:pt x="1" y="7"/>
                      <a:pt x="2" y="8"/>
                    </a:cubicBezTo>
                    <a:cubicBezTo>
                      <a:pt x="4" y="6"/>
                      <a:pt x="6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294">
                <a:extLst>
                  <a:ext uri="{FF2B5EF4-FFF2-40B4-BE49-F238E27FC236}">
                    <a16:creationId xmlns:a16="http://schemas.microsoft.com/office/drawing/2014/main" id="{B3517884-6F8E-4D97-1115-CEEB3D46B922}"/>
                  </a:ext>
                </a:extLst>
              </p:cNvPr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2857500" y="406558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Freeform 295">
                <a:extLst>
                  <a:ext uri="{FF2B5EF4-FFF2-40B4-BE49-F238E27FC236}">
                    <a16:creationId xmlns:a16="http://schemas.microsoft.com/office/drawing/2014/main" id="{BBA3BA3F-5046-3DC9-DECA-7B56E02052B4}"/>
                  </a:ext>
                </a:extLst>
              </p:cNvPr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2922588" y="3871913"/>
                <a:ext cx="9525" cy="14287"/>
              </a:xfrm>
              <a:custGeom>
                <a:avLst/>
                <a:gdLst>
                  <a:gd name="T0" fmla="*/ 5 w 4"/>
                  <a:gd name="T1" fmla="*/ 0 h 7"/>
                  <a:gd name="T2" fmla="*/ 14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3"/>
                      <a:pt x="2" y="5"/>
                      <a:pt x="4" y="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8" name="Freeform 296">
                <a:extLst>
                  <a:ext uri="{FF2B5EF4-FFF2-40B4-BE49-F238E27FC236}">
                    <a16:creationId xmlns:a16="http://schemas.microsoft.com/office/drawing/2014/main" id="{D42397E3-35CD-8D0D-4531-04CB5B18987A}"/>
                  </a:ext>
                </a:extLst>
              </p:cNvPr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3114675" y="3538538"/>
                <a:ext cx="25400" cy="11112"/>
              </a:xfrm>
              <a:custGeom>
                <a:avLst/>
                <a:gdLst>
                  <a:gd name="T0" fmla="*/ 28 w 12"/>
                  <a:gd name="T1" fmla="*/ 0 h 5"/>
                  <a:gd name="T2" fmla="*/ 0 w 1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8" y="1"/>
                      <a:pt x="4" y="4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7">
                <a:extLst>
                  <a:ext uri="{FF2B5EF4-FFF2-40B4-BE49-F238E27FC236}">
                    <a16:creationId xmlns:a16="http://schemas.microsoft.com/office/drawing/2014/main" id="{CBE7D2E3-A6B5-6619-B00D-0EE460D674ED}"/>
                  </a:ext>
                </a:extLst>
              </p:cNvPr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3160713" y="3479800"/>
                <a:ext cx="23813" cy="11112"/>
              </a:xfrm>
              <a:custGeom>
                <a:avLst/>
                <a:gdLst>
                  <a:gd name="T0" fmla="*/ 27 w 11"/>
                  <a:gd name="T1" fmla="*/ 0 h 5"/>
                  <a:gd name="T2" fmla="*/ 0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8" y="3"/>
                      <a:pt x="4" y="5"/>
                      <a:pt x="0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Freeform 298">
                <a:extLst>
                  <a:ext uri="{FF2B5EF4-FFF2-40B4-BE49-F238E27FC236}">
                    <a16:creationId xmlns:a16="http://schemas.microsoft.com/office/drawing/2014/main" id="{8EECEA8F-5A59-A39F-E05D-B3C5DC9A29A2}"/>
                  </a:ext>
                </a:extLst>
              </p:cNvPr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3073400" y="3382963"/>
                <a:ext cx="22225" cy="3175"/>
              </a:xfrm>
              <a:custGeom>
                <a:avLst/>
                <a:gdLst>
                  <a:gd name="T0" fmla="*/ 0 w 10"/>
                  <a:gd name="T1" fmla="*/ 1 h 2"/>
                  <a:gd name="T2" fmla="*/ 28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1" name="Freeform 299">
                <a:extLst>
                  <a:ext uri="{FF2B5EF4-FFF2-40B4-BE49-F238E27FC236}">
                    <a16:creationId xmlns:a16="http://schemas.microsoft.com/office/drawing/2014/main" id="{7A351FDF-3D31-0E58-96AB-5707D6A23FE0}"/>
                  </a:ext>
                </a:extLst>
              </p:cNvPr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3241675" y="3011488"/>
                <a:ext cx="19050" cy="11112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2" name="Freeform 300">
                <a:extLst>
                  <a:ext uri="{FF2B5EF4-FFF2-40B4-BE49-F238E27FC236}">
                    <a16:creationId xmlns:a16="http://schemas.microsoft.com/office/drawing/2014/main" id="{17B21DB0-BEE7-1C94-874D-9E601697DD08}"/>
                  </a:ext>
                </a:extLst>
              </p:cNvPr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3095625" y="2773363"/>
                <a:ext cx="25400" cy="22225"/>
              </a:xfrm>
              <a:custGeom>
                <a:avLst/>
                <a:gdLst>
                  <a:gd name="T0" fmla="*/ 0 w 12"/>
                  <a:gd name="T1" fmla="*/ 13 h 11"/>
                  <a:gd name="T2" fmla="*/ 21 w 12"/>
                  <a:gd name="T3" fmla="*/ 22 h 11"/>
                  <a:gd name="T4" fmla="*/ 9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8"/>
                      <a:pt x="6" y="11"/>
                      <a:pt x="9" y="10"/>
                    </a:cubicBezTo>
                    <a:cubicBezTo>
                      <a:pt x="12" y="7"/>
                      <a:pt x="6" y="1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01">
                <a:extLst>
                  <a:ext uri="{FF2B5EF4-FFF2-40B4-BE49-F238E27FC236}">
                    <a16:creationId xmlns:a16="http://schemas.microsoft.com/office/drawing/2014/main" id="{10EEED0A-EAA5-2743-EDCA-A57B4720D518}"/>
                  </a:ext>
                </a:extLst>
              </p:cNvPr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3602038" y="2239963"/>
                <a:ext cx="36513" cy="20637"/>
              </a:xfrm>
              <a:custGeom>
                <a:avLst/>
                <a:gdLst>
                  <a:gd name="T0" fmla="*/ 42 w 17"/>
                  <a:gd name="T1" fmla="*/ 0 h 10"/>
                  <a:gd name="T2" fmla="*/ 15 w 17"/>
                  <a:gd name="T3" fmla="*/ 22 h 10"/>
                  <a:gd name="T4" fmla="*/ 16 w 1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3" y="1"/>
                      <a:pt x="10" y="10"/>
                      <a:pt x="6" y="10"/>
                    </a:cubicBezTo>
                    <a:cubicBezTo>
                      <a:pt x="0" y="10"/>
                      <a:pt x="4" y="3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06">
                <a:extLst>
                  <a:ext uri="{FF2B5EF4-FFF2-40B4-BE49-F238E27FC236}">
                    <a16:creationId xmlns:a16="http://schemas.microsoft.com/office/drawing/2014/main" id="{0968ADF4-B6EB-8687-C36E-60E0FF93601C}"/>
                  </a:ext>
                </a:extLst>
              </p:cNvPr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3516313" y="2782888"/>
                <a:ext cx="12700" cy="28575"/>
              </a:xfrm>
              <a:custGeom>
                <a:avLst/>
                <a:gdLst>
                  <a:gd name="T0" fmla="*/ 15 w 6"/>
                  <a:gd name="T1" fmla="*/ 0 h 13"/>
                  <a:gd name="T2" fmla="*/ 0 w 6"/>
                  <a:gd name="T3" fmla="*/ 3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DA5ABF35-DAEB-D4E8-A322-C496FA61AEFC}"/>
                  </a:ext>
                </a:extLst>
              </p:cNvPr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3541713" y="2862263"/>
                <a:ext cx="6350" cy="25400"/>
              </a:xfrm>
              <a:custGeom>
                <a:avLst/>
                <a:gdLst>
                  <a:gd name="T0" fmla="*/ 7 w 3"/>
                  <a:gd name="T1" fmla="*/ 0 h 12"/>
                  <a:gd name="T2" fmla="*/ 1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6406FC06-F380-27CE-0E16-BEEAAA69433B}"/>
                  </a:ext>
                </a:extLst>
              </p:cNvPr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3541713" y="2944813"/>
                <a:ext cx="22225" cy="25400"/>
              </a:xfrm>
              <a:custGeom>
                <a:avLst/>
                <a:gdLst>
                  <a:gd name="T0" fmla="*/ 28 w 10"/>
                  <a:gd name="T1" fmla="*/ 0 h 12"/>
                  <a:gd name="T2" fmla="*/ 21 w 10"/>
                  <a:gd name="T3" fmla="*/ 0 h 12"/>
                  <a:gd name="T4" fmla="*/ 15 w 10"/>
                  <a:gd name="T5" fmla="*/ 28 h 12"/>
                  <a:gd name="T6" fmla="*/ 6 w 10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6" y="4"/>
                      <a:pt x="7" y="8"/>
                      <a:pt x="6" y="12"/>
                    </a:cubicBezTo>
                    <a:cubicBezTo>
                      <a:pt x="2" y="12"/>
                      <a:pt x="0" y="4"/>
                      <a:pt x="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Freeform 309">
                <a:extLst>
                  <a:ext uri="{FF2B5EF4-FFF2-40B4-BE49-F238E27FC236}">
                    <a16:creationId xmlns:a16="http://schemas.microsoft.com/office/drawing/2014/main" id="{3F12B1FC-AB19-9774-3DD8-2DD7E9075E56}"/>
                  </a:ext>
                </a:extLst>
              </p:cNvPr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3579813" y="2997200"/>
                <a:ext cx="11113" cy="17462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2"/>
                      <a:pt x="3" y="5"/>
                      <a:pt x="5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8" name="Freeform 310">
                <a:extLst>
                  <a:ext uri="{FF2B5EF4-FFF2-40B4-BE49-F238E27FC236}">
                    <a16:creationId xmlns:a16="http://schemas.microsoft.com/office/drawing/2014/main" id="{6F2C16F7-7BC6-25F9-FC69-D6B8568C2BC6}"/>
                  </a:ext>
                </a:extLst>
              </p:cNvPr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3490913" y="3109913"/>
                <a:ext cx="28575" cy="25400"/>
              </a:xfrm>
              <a:custGeom>
                <a:avLst/>
                <a:gdLst>
                  <a:gd name="T0" fmla="*/ 26 w 13"/>
                  <a:gd name="T1" fmla="*/ 28 h 12"/>
                  <a:gd name="T2" fmla="*/ 0 w 13"/>
                  <a:gd name="T3" fmla="*/ 1 h 12"/>
                  <a:gd name="T4" fmla="*/ 33 w 13"/>
                  <a:gd name="T5" fmla="*/ 12 h 12"/>
                  <a:gd name="T6" fmla="*/ 33 w 13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0" y="12"/>
                    </a:moveTo>
                    <a:cubicBezTo>
                      <a:pt x="6" y="10"/>
                      <a:pt x="0" y="7"/>
                      <a:pt x="0" y="1"/>
                    </a:cubicBezTo>
                    <a:cubicBezTo>
                      <a:pt x="5" y="0"/>
                      <a:pt x="8" y="4"/>
                      <a:pt x="12" y="5"/>
                    </a:cubicBezTo>
                    <a:cubicBezTo>
                      <a:pt x="13" y="3"/>
                      <a:pt x="13" y="2"/>
                      <a:pt x="12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9" name="Freeform 311">
                <a:extLst>
                  <a:ext uri="{FF2B5EF4-FFF2-40B4-BE49-F238E27FC236}">
                    <a16:creationId xmlns:a16="http://schemas.microsoft.com/office/drawing/2014/main" id="{87F4C1EF-0AFF-F70E-7F21-9294215D7639}"/>
                  </a:ext>
                </a:extLst>
              </p:cNvPr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3525838" y="3125788"/>
                <a:ext cx="22225" cy="9525"/>
              </a:xfrm>
              <a:custGeom>
                <a:avLst/>
                <a:gdLst>
                  <a:gd name="T0" fmla="*/ 0 w 11"/>
                  <a:gd name="T1" fmla="*/ 0 h 4"/>
                  <a:gd name="T2" fmla="*/ 23 w 1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3"/>
                      <a:pt x="7" y="4"/>
                      <a:pt x="11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315">
                <a:extLst>
                  <a:ext uri="{FF2B5EF4-FFF2-40B4-BE49-F238E27FC236}">
                    <a16:creationId xmlns:a16="http://schemas.microsoft.com/office/drawing/2014/main" id="{6C5E0FAD-89B3-4F5A-1158-828FD17EAADC}"/>
                  </a:ext>
                </a:extLst>
              </p:cNvPr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3424238" y="2630488"/>
                <a:ext cx="315913" cy="50800"/>
              </a:xfrm>
              <a:custGeom>
                <a:avLst/>
                <a:gdLst>
                  <a:gd name="T0" fmla="*/ 0 w 149"/>
                  <a:gd name="T1" fmla="*/ 0 h 24"/>
                  <a:gd name="T2" fmla="*/ 275 w 149"/>
                  <a:gd name="T3" fmla="*/ 27 h 24"/>
                  <a:gd name="T4" fmla="*/ 355 w 149"/>
                  <a:gd name="T5" fmla="*/ 12 h 24"/>
                  <a:gd name="T6" fmla="*/ 355 w 149"/>
                  <a:gd name="T7" fmla="*/ 12 h 24"/>
                  <a:gd name="T8" fmla="*/ 271 w 149"/>
                  <a:gd name="T9" fmla="*/ 21 h 24"/>
                  <a:gd name="T10" fmla="*/ 0 w 149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24">
                    <a:moveTo>
                      <a:pt x="0" y="0"/>
                    </a:moveTo>
                    <a:cubicBezTo>
                      <a:pt x="29" y="24"/>
                      <a:pt x="74" y="18"/>
                      <a:pt x="115" y="11"/>
                    </a:cubicBezTo>
                    <a:cubicBezTo>
                      <a:pt x="127" y="9"/>
                      <a:pt x="139" y="6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39" y="6"/>
                      <a:pt x="127" y="7"/>
                      <a:pt x="114" y="9"/>
                    </a:cubicBezTo>
                    <a:cubicBezTo>
                      <a:pt x="74" y="15"/>
                      <a:pt x="28" y="2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Freeform 317">
                <a:extLst>
                  <a:ext uri="{FF2B5EF4-FFF2-40B4-BE49-F238E27FC236}">
                    <a16:creationId xmlns:a16="http://schemas.microsoft.com/office/drawing/2014/main" id="{788AA7B5-95CE-13DA-74D3-DFC39CCD237F}"/>
                  </a:ext>
                </a:extLst>
              </p:cNvPr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4159250" y="2527300"/>
                <a:ext cx="1588" cy="6350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" name="Freeform 320">
                <a:extLst>
                  <a:ext uri="{FF2B5EF4-FFF2-40B4-BE49-F238E27FC236}">
                    <a16:creationId xmlns:a16="http://schemas.microsoft.com/office/drawing/2014/main" id="{11788DD2-70EE-C341-B23B-F038E107ED47}"/>
                  </a:ext>
                </a:extLst>
              </p:cNvPr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3937000" y="2630488"/>
                <a:ext cx="317500" cy="50800"/>
              </a:xfrm>
              <a:custGeom>
                <a:avLst/>
                <a:gdLst>
                  <a:gd name="T0" fmla="*/ 84 w 150"/>
                  <a:gd name="T1" fmla="*/ 21 h 24"/>
                  <a:gd name="T2" fmla="*/ 0 w 150"/>
                  <a:gd name="T3" fmla="*/ 12 h 24"/>
                  <a:gd name="T4" fmla="*/ 0 w 150"/>
                  <a:gd name="T5" fmla="*/ 12 h 24"/>
                  <a:gd name="T6" fmla="*/ 84 w 150"/>
                  <a:gd name="T7" fmla="*/ 27 h 24"/>
                  <a:gd name="T8" fmla="*/ 356 w 150"/>
                  <a:gd name="T9" fmla="*/ 0 h 24"/>
                  <a:gd name="T10" fmla="*/ 356 w 150"/>
                  <a:gd name="T11" fmla="*/ 0 h 24"/>
                  <a:gd name="T12" fmla="*/ 84 w 150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4">
                    <a:moveTo>
                      <a:pt x="35" y="9"/>
                    </a:moveTo>
                    <a:cubicBezTo>
                      <a:pt x="23" y="7"/>
                      <a:pt x="11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6"/>
                      <a:pt x="22" y="9"/>
                      <a:pt x="35" y="11"/>
                    </a:cubicBezTo>
                    <a:cubicBezTo>
                      <a:pt x="75" y="18"/>
                      <a:pt x="121" y="24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22" y="24"/>
                      <a:pt x="75" y="15"/>
                      <a:pt x="35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" name="Freeform 321">
                <a:extLst>
                  <a:ext uri="{FF2B5EF4-FFF2-40B4-BE49-F238E27FC236}">
                    <a16:creationId xmlns:a16="http://schemas.microsoft.com/office/drawing/2014/main" id="{4870A093-1225-4EE3-8586-5FAC66096699}"/>
                  </a:ext>
                </a:extLst>
              </p:cNvPr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4057650" y="2236788"/>
                <a:ext cx="6350" cy="17462"/>
              </a:xfrm>
              <a:custGeom>
                <a:avLst/>
                <a:gdLst>
                  <a:gd name="T0" fmla="*/ 0 w 3"/>
                  <a:gd name="T1" fmla="*/ 0 h 8"/>
                  <a:gd name="T2" fmla="*/ 7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3"/>
                      <a:pt x="0" y="6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322">
                <a:extLst>
                  <a:ext uri="{FF2B5EF4-FFF2-40B4-BE49-F238E27FC236}">
                    <a16:creationId xmlns:a16="http://schemas.microsoft.com/office/drawing/2014/main" id="{D968CBA6-BA04-B4F7-E1C6-8CEC35E2B0ED}"/>
                  </a:ext>
                </a:extLst>
              </p:cNvPr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4102100" y="2324100"/>
                <a:ext cx="31750" cy="31750"/>
              </a:xfrm>
              <a:custGeom>
                <a:avLst/>
                <a:gdLst>
                  <a:gd name="T0" fmla="*/ 1 w 15"/>
                  <a:gd name="T1" fmla="*/ 7 h 15"/>
                  <a:gd name="T2" fmla="*/ 23 w 15"/>
                  <a:gd name="T3" fmla="*/ 28 h 15"/>
                  <a:gd name="T4" fmla="*/ 15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" y="3"/>
                    </a:moveTo>
                    <a:cubicBezTo>
                      <a:pt x="0" y="7"/>
                      <a:pt x="4" y="15"/>
                      <a:pt x="10" y="12"/>
                    </a:cubicBezTo>
                    <a:cubicBezTo>
                      <a:pt x="15" y="10"/>
                      <a:pt x="7" y="3"/>
                      <a:pt x="6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323">
                <a:extLst>
                  <a:ext uri="{FF2B5EF4-FFF2-40B4-BE49-F238E27FC236}">
                    <a16:creationId xmlns:a16="http://schemas.microsoft.com/office/drawing/2014/main" id="{A808835A-630E-BAD1-0C6B-190C1A0BB78F}"/>
                  </a:ext>
                </a:extLst>
              </p:cNvPr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4127500" y="2414588"/>
                <a:ext cx="7938" cy="23812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2" y="8"/>
                      <a:pt x="4" y="1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324">
                <a:extLst>
                  <a:ext uri="{FF2B5EF4-FFF2-40B4-BE49-F238E27FC236}">
                    <a16:creationId xmlns:a16="http://schemas.microsoft.com/office/drawing/2014/main" id="{3BA24C6F-67B3-008E-5B33-8D15BE791866}"/>
                  </a:ext>
                </a:extLst>
              </p:cNvPr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4146550" y="2603500"/>
                <a:ext cx="1588" cy="20637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4"/>
                      <a:pt x="0" y="7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325">
                <a:extLst>
                  <a:ext uri="{FF2B5EF4-FFF2-40B4-BE49-F238E27FC236}">
                    <a16:creationId xmlns:a16="http://schemas.microsoft.com/office/drawing/2014/main" id="{5C9196D0-9491-9A1A-BAA6-AD0D3FBC9B33}"/>
                  </a:ext>
                </a:extLst>
              </p:cNvPr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4160838" y="2692400"/>
                <a:ext cx="1588" cy="11112"/>
              </a:xfrm>
              <a:custGeom>
                <a:avLst/>
                <a:gdLst>
                  <a:gd name="T0" fmla="*/ 0 w 1"/>
                  <a:gd name="T1" fmla="*/ 14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Freeform 326">
                <a:extLst>
                  <a:ext uri="{FF2B5EF4-FFF2-40B4-BE49-F238E27FC236}">
                    <a16:creationId xmlns:a16="http://schemas.microsoft.com/office/drawing/2014/main" id="{20A91B5F-D8F5-8E35-5CB9-1222AA19FDF2}"/>
                  </a:ext>
                </a:extLst>
              </p:cNvPr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4160838" y="2779713"/>
                <a:ext cx="25400" cy="39687"/>
              </a:xfrm>
              <a:custGeom>
                <a:avLst/>
                <a:gdLst>
                  <a:gd name="T0" fmla="*/ 0 w 12"/>
                  <a:gd name="T1" fmla="*/ 9 h 19"/>
                  <a:gd name="T2" fmla="*/ 20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3" y="19"/>
                      <a:pt x="12" y="13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" name="Freeform 327">
                <a:extLst>
                  <a:ext uri="{FF2B5EF4-FFF2-40B4-BE49-F238E27FC236}">
                    <a16:creationId xmlns:a16="http://schemas.microsoft.com/office/drawing/2014/main" id="{4A831771-11A5-F6D9-2540-B4434F961B90}"/>
                  </a:ext>
                </a:extLst>
              </p:cNvPr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4144963" y="2857500"/>
                <a:ext cx="33338" cy="33337"/>
              </a:xfrm>
              <a:custGeom>
                <a:avLst/>
                <a:gdLst>
                  <a:gd name="T0" fmla="*/ 0 w 16"/>
                  <a:gd name="T1" fmla="*/ 9 h 16"/>
                  <a:gd name="T2" fmla="*/ 14 w 16"/>
                  <a:gd name="T3" fmla="*/ 29 h 16"/>
                  <a:gd name="T4" fmla="*/ 18 w 16"/>
                  <a:gd name="T5" fmla="*/ 5 h 16"/>
                  <a:gd name="T6" fmla="*/ 37 w 16"/>
                  <a:gd name="T7" fmla="*/ 2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4"/>
                    </a:moveTo>
                    <a:cubicBezTo>
                      <a:pt x="0" y="8"/>
                      <a:pt x="0" y="16"/>
                      <a:pt x="6" y="13"/>
                    </a:cubicBezTo>
                    <a:cubicBezTo>
                      <a:pt x="11" y="11"/>
                      <a:pt x="10" y="5"/>
                      <a:pt x="8" y="2"/>
                    </a:cubicBezTo>
                    <a:cubicBezTo>
                      <a:pt x="14" y="0"/>
                      <a:pt x="16" y="8"/>
                      <a:pt x="1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" name="Freeform 328">
                <a:extLst>
                  <a:ext uri="{FF2B5EF4-FFF2-40B4-BE49-F238E27FC236}">
                    <a16:creationId xmlns:a16="http://schemas.microsoft.com/office/drawing/2014/main" id="{B3956D55-6F5B-DEBD-A3BC-C1A4F28D54DF}"/>
                  </a:ext>
                </a:extLst>
              </p:cNvPr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4122738" y="2941638"/>
                <a:ext cx="6350" cy="30162"/>
              </a:xfrm>
              <a:custGeom>
                <a:avLst/>
                <a:gdLst>
                  <a:gd name="T0" fmla="*/ 5 w 3"/>
                  <a:gd name="T1" fmla="*/ 0 h 14"/>
                  <a:gd name="T2" fmla="*/ 7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0" y="4"/>
                      <a:pt x="0" y="10"/>
                      <a:pt x="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329">
                <a:extLst>
                  <a:ext uri="{FF2B5EF4-FFF2-40B4-BE49-F238E27FC236}">
                    <a16:creationId xmlns:a16="http://schemas.microsoft.com/office/drawing/2014/main" id="{3209866B-38EF-5E2C-2257-9F55AFDB5311}"/>
                  </a:ext>
                </a:extLst>
              </p:cNvPr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4090988" y="2992438"/>
                <a:ext cx="49213" cy="49212"/>
              </a:xfrm>
              <a:custGeom>
                <a:avLst/>
                <a:gdLst>
                  <a:gd name="T0" fmla="*/ 0 w 23"/>
                  <a:gd name="T1" fmla="*/ 35 h 23"/>
                  <a:gd name="T2" fmla="*/ 30 w 23"/>
                  <a:gd name="T3" fmla="*/ 0 h 23"/>
                  <a:gd name="T4" fmla="*/ 57 w 23"/>
                  <a:gd name="T5" fmla="*/ 3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4"/>
                    </a:moveTo>
                    <a:cubicBezTo>
                      <a:pt x="4" y="9"/>
                      <a:pt x="7" y="3"/>
                      <a:pt x="12" y="0"/>
                    </a:cubicBezTo>
                    <a:cubicBezTo>
                      <a:pt x="13" y="10"/>
                      <a:pt x="8" y="23"/>
                      <a:pt x="23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Freeform 330">
                <a:extLst>
                  <a:ext uri="{FF2B5EF4-FFF2-40B4-BE49-F238E27FC236}">
                    <a16:creationId xmlns:a16="http://schemas.microsoft.com/office/drawing/2014/main" id="{F343CFE0-1C8E-54BC-163C-4694382D7B4B}"/>
                  </a:ext>
                </a:extLst>
              </p:cNvPr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3870325" y="1614488"/>
                <a:ext cx="22225" cy="34925"/>
              </a:xfrm>
              <a:custGeom>
                <a:avLst/>
                <a:gdLst>
                  <a:gd name="T0" fmla="*/ 28 w 10"/>
                  <a:gd name="T1" fmla="*/ 32 h 16"/>
                  <a:gd name="T2" fmla="*/ 14 w 10"/>
                  <a:gd name="T3" fmla="*/ 0 h 16"/>
                  <a:gd name="T4" fmla="*/ 1 w 10"/>
                  <a:gd name="T5" fmla="*/ 4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12"/>
                    </a:moveTo>
                    <a:cubicBezTo>
                      <a:pt x="9" y="8"/>
                      <a:pt x="9" y="3"/>
                      <a:pt x="5" y="0"/>
                    </a:cubicBezTo>
                    <a:cubicBezTo>
                      <a:pt x="0" y="1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" name="Freeform 331">
                <a:extLst>
                  <a:ext uri="{FF2B5EF4-FFF2-40B4-BE49-F238E27FC236}">
                    <a16:creationId xmlns:a16="http://schemas.microsoft.com/office/drawing/2014/main" id="{80CC6BFF-2B6D-0A79-32B1-731600E84BA3}"/>
                  </a:ext>
                </a:extLst>
              </p:cNvPr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3733800" y="1636713"/>
                <a:ext cx="6350" cy="28575"/>
              </a:xfrm>
              <a:custGeom>
                <a:avLst/>
                <a:gdLst>
                  <a:gd name="T0" fmla="*/ 7 w 3"/>
                  <a:gd name="T1" fmla="*/ 0 h 14"/>
                  <a:gd name="T2" fmla="*/ 0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5"/>
                      <a:pt x="1" y="9"/>
                      <a:pt x="0" y="1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" name="Freeform 332">
                <a:extLst>
                  <a:ext uri="{FF2B5EF4-FFF2-40B4-BE49-F238E27FC236}">
                    <a16:creationId xmlns:a16="http://schemas.microsoft.com/office/drawing/2014/main" id="{AFDF06FA-4521-D337-479B-6912F9F584A3}"/>
                  </a:ext>
                </a:extLst>
              </p:cNvPr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3740150" y="1674813"/>
                <a:ext cx="1588" cy="3175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0" y="5"/>
                      <a:pt x="0" y="10"/>
                      <a:pt x="0" y="1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333">
                <a:extLst>
                  <a:ext uri="{FF2B5EF4-FFF2-40B4-BE49-F238E27FC236}">
                    <a16:creationId xmlns:a16="http://schemas.microsoft.com/office/drawing/2014/main" id="{EF18318D-4B88-77F8-9B26-33B1909FF003}"/>
                  </a:ext>
                </a:extLst>
              </p:cNvPr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3729038" y="1722438"/>
                <a:ext cx="23813" cy="36512"/>
              </a:xfrm>
              <a:custGeom>
                <a:avLst/>
                <a:gdLst>
                  <a:gd name="T0" fmla="*/ 1 w 11"/>
                  <a:gd name="T1" fmla="*/ 0 h 17"/>
                  <a:gd name="T2" fmla="*/ 10 w 11"/>
                  <a:gd name="T3" fmla="*/ 42 h 17"/>
                  <a:gd name="T4" fmla="*/ 20 w 1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" y="0"/>
                    </a:moveTo>
                    <a:cubicBezTo>
                      <a:pt x="1" y="6"/>
                      <a:pt x="0" y="12"/>
                      <a:pt x="4" y="17"/>
                    </a:cubicBezTo>
                    <a:cubicBezTo>
                      <a:pt x="10" y="15"/>
                      <a:pt x="11" y="5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334">
                <a:extLst>
                  <a:ext uri="{FF2B5EF4-FFF2-40B4-BE49-F238E27FC236}">
                    <a16:creationId xmlns:a16="http://schemas.microsoft.com/office/drawing/2014/main" id="{FFD8F8E2-D8EB-DECC-9EB2-390E378C6837}"/>
                  </a:ext>
                </a:extLst>
              </p:cNvPr>
              <p:cNvSpPr/>
              <p:nvPr>
                <p:custDataLst>
                  <p:tags r:id="rId309"/>
                </p:custDataLst>
              </p:nvPr>
            </p:nvSpPr>
            <p:spPr bwMode="auto">
              <a:xfrm>
                <a:off x="3848100" y="1639888"/>
                <a:ext cx="44450" cy="49212"/>
              </a:xfrm>
              <a:custGeom>
                <a:avLst/>
                <a:gdLst>
                  <a:gd name="T0" fmla="*/ 48 w 21"/>
                  <a:gd name="T1" fmla="*/ 57 h 23"/>
                  <a:gd name="T2" fmla="*/ 37 w 21"/>
                  <a:gd name="T3" fmla="*/ 24 h 23"/>
                  <a:gd name="T4" fmla="*/ 28 w 21"/>
                  <a:gd name="T5" fmla="*/ 51 h 23"/>
                  <a:gd name="T6" fmla="*/ 5 w 21"/>
                  <a:gd name="T7" fmla="*/ 4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0" y="23"/>
                    </a:moveTo>
                    <a:cubicBezTo>
                      <a:pt x="21" y="19"/>
                      <a:pt x="19" y="13"/>
                      <a:pt x="16" y="10"/>
                    </a:cubicBezTo>
                    <a:cubicBezTo>
                      <a:pt x="12" y="12"/>
                      <a:pt x="10" y="18"/>
                      <a:pt x="12" y="21"/>
                    </a:cubicBezTo>
                    <a:cubicBezTo>
                      <a:pt x="17" y="10"/>
                      <a:pt x="0" y="0"/>
                      <a:pt x="2" y="1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335">
                <a:extLst>
                  <a:ext uri="{FF2B5EF4-FFF2-40B4-BE49-F238E27FC236}">
                    <a16:creationId xmlns:a16="http://schemas.microsoft.com/office/drawing/2014/main" id="{FBD31B2B-BC08-F192-74DB-D7B5D289C598}"/>
                  </a:ext>
                </a:extLst>
              </p:cNvPr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3898900" y="1709738"/>
                <a:ext cx="1588" cy="34925"/>
              </a:xfrm>
              <a:custGeom>
                <a:avLst/>
                <a:gdLst>
                  <a:gd name="T0" fmla="*/ 0 w 1"/>
                  <a:gd name="T1" fmla="*/ 0 h 16"/>
                  <a:gd name="T2" fmla="*/ 1 w 1"/>
                  <a:gd name="T3" fmla="*/ 4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cubicBezTo>
                      <a:pt x="0" y="6"/>
                      <a:pt x="0" y="11"/>
                      <a:pt x="1" y="16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336">
                <a:extLst>
                  <a:ext uri="{FF2B5EF4-FFF2-40B4-BE49-F238E27FC236}">
                    <a16:creationId xmlns:a16="http://schemas.microsoft.com/office/drawing/2014/main" id="{79AD99D7-48ED-23D9-B217-231B47AA7BE9}"/>
                  </a:ext>
                </a:extLst>
              </p:cNvPr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4164013" y="3098800"/>
                <a:ext cx="28575" cy="42862"/>
              </a:xfrm>
              <a:custGeom>
                <a:avLst/>
                <a:gdLst>
                  <a:gd name="T0" fmla="*/ 15 w 14"/>
                  <a:gd name="T1" fmla="*/ 49 h 20"/>
                  <a:gd name="T2" fmla="*/ 30 w 14"/>
                  <a:gd name="T3" fmla="*/ 27 h 20"/>
                  <a:gd name="T4" fmla="*/ 8 w 14"/>
                  <a:gd name="T5" fmla="*/ 35 h 20"/>
                  <a:gd name="T6" fmla="*/ 24 w 14"/>
                  <a:gd name="T7" fmla="*/ 5 h 20"/>
                  <a:gd name="T8" fmla="*/ 0 w 14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7" y="20"/>
                    </a:moveTo>
                    <a:cubicBezTo>
                      <a:pt x="11" y="19"/>
                      <a:pt x="14" y="15"/>
                      <a:pt x="14" y="11"/>
                    </a:cubicBezTo>
                    <a:cubicBezTo>
                      <a:pt x="11" y="11"/>
                      <a:pt x="7" y="13"/>
                      <a:pt x="4" y="14"/>
                    </a:cubicBezTo>
                    <a:cubicBezTo>
                      <a:pt x="8" y="11"/>
                      <a:pt x="12" y="7"/>
                      <a:pt x="12" y="2"/>
                    </a:cubicBezTo>
                    <a:cubicBezTo>
                      <a:pt x="8" y="0"/>
                      <a:pt x="3" y="2"/>
                      <a:pt x="0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Freeform 337">
                <a:extLst>
                  <a:ext uri="{FF2B5EF4-FFF2-40B4-BE49-F238E27FC236}">
                    <a16:creationId xmlns:a16="http://schemas.microsoft.com/office/drawing/2014/main" id="{ABDAC261-3593-D2CF-035F-3F5D38CAB9E3}"/>
                  </a:ext>
                </a:extLst>
              </p:cNvPr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4148138" y="3117850"/>
                <a:ext cx="11113" cy="38100"/>
              </a:xfrm>
              <a:custGeom>
                <a:avLst/>
                <a:gdLst>
                  <a:gd name="T0" fmla="*/ 1 w 5"/>
                  <a:gd name="T1" fmla="*/ 7 h 18"/>
                  <a:gd name="T2" fmla="*/ 14 w 5"/>
                  <a:gd name="T3" fmla="*/ 43 h 18"/>
                  <a:gd name="T4" fmla="*/ 11 w 5"/>
                  <a:gd name="T5" fmla="*/ 27 h 18"/>
                  <a:gd name="T6" fmla="*/ 0 w 5"/>
                  <a:gd name="T7" fmla="*/ 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1" y="3"/>
                    </a:moveTo>
                    <a:cubicBezTo>
                      <a:pt x="3" y="8"/>
                      <a:pt x="3" y="13"/>
                      <a:pt x="5" y="18"/>
                    </a:cubicBezTo>
                    <a:cubicBezTo>
                      <a:pt x="5" y="16"/>
                      <a:pt x="5" y="14"/>
                      <a:pt x="4" y="11"/>
                    </a:cubicBezTo>
                    <a:cubicBezTo>
                      <a:pt x="4" y="9"/>
                      <a:pt x="2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0" name="Freeform 338">
                <a:extLst>
                  <a:ext uri="{FF2B5EF4-FFF2-40B4-BE49-F238E27FC236}">
                    <a16:creationId xmlns:a16="http://schemas.microsoft.com/office/drawing/2014/main" id="{95F3A9BE-6B0D-DB76-5CFA-DD4E9AE9A5D1}"/>
                  </a:ext>
                </a:extLst>
              </p:cNvPr>
              <p:cNvSpPr/>
              <p:nvPr>
                <p:custDataLst>
                  <p:tags r:id="rId313"/>
                </p:custDataLst>
              </p:nvPr>
            </p:nvSpPr>
            <p:spPr bwMode="auto">
              <a:xfrm>
                <a:off x="4127500" y="3103563"/>
                <a:ext cx="20638" cy="9525"/>
              </a:xfrm>
              <a:custGeom>
                <a:avLst/>
                <a:gdLst>
                  <a:gd name="T0" fmla="*/ 0 w 10"/>
                  <a:gd name="T1" fmla="*/ 6 h 5"/>
                  <a:gd name="T2" fmla="*/ 22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5"/>
                      <a:pt x="6" y="2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1" name="Freeform 339">
                <a:extLst>
                  <a:ext uri="{FF2B5EF4-FFF2-40B4-BE49-F238E27FC236}">
                    <a16:creationId xmlns:a16="http://schemas.microsoft.com/office/drawing/2014/main" id="{7C61BE9C-2D17-F2D8-B30A-67DD27A3DE7C}"/>
                  </a:ext>
                </a:extLst>
              </p:cNvPr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4141788" y="3119438"/>
                <a:ext cx="12700" cy="25400"/>
              </a:xfrm>
              <a:custGeom>
                <a:avLst/>
                <a:gdLst>
                  <a:gd name="T0" fmla="*/ 1 w 6"/>
                  <a:gd name="T1" fmla="*/ 1 h 12"/>
                  <a:gd name="T2" fmla="*/ 0 w 6"/>
                  <a:gd name="T3" fmla="*/ 0 h 12"/>
                  <a:gd name="T4" fmla="*/ 15 w 6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9"/>
                      <a:pt x="6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2" name="Freeform 340">
                <a:extLst>
                  <a:ext uri="{FF2B5EF4-FFF2-40B4-BE49-F238E27FC236}">
                    <a16:creationId xmlns:a16="http://schemas.microsoft.com/office/drawing/2014/main" id="{5C0D54D7-6566-4929-3CB5-CC2445FFE4E0}"/>
                  </a:ext>
                </a:extLst>
              </p:cNvPr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4203700" y="3776663"/>
                <a:ext cx="17463" cy="92075"/>
              </a:xfrm>
              <a:custGeom>
                <a:avLst/>
                <a:gdLst>
                  <a:gd name="T0" fmla="*/ 21 w 8"/>
                  <a:gd name="T1" fmla="*/ 0 h 44"/>
                  <a:gd name="T2" fmla="*/ 8 w 8"/>
                  <a:gd name="T3" fmla="*/ 100 h 44"/>
                  <a:gd name="T4" fmla="*/ 14 w 8"/>
                  <a:gd name="T5" fmla="*/ 16 h 44"/>
                  <a:gd name="T6" fmla="*/ 11 w 8"/>
                  <a:gd name="T7" fmla="*/ 96 h 44"/>
                  <a:gd name="T8" fmla="*/ 8 w 8"/>
                  <a:gd name="T9" fmla="*/ 8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2" y="14"/>
                      <a:pt x="4" y="30"/>
                      <a:pt x="3" y="44"/>
                    </a:cubicBezTo>
                    <a:cubicBezTo>
                      <a:pt x="0" y="32"/>
                      <a:pt x="4" y="19"/>
                      <a:pt x="5" y="7"/>
                    </a:cubicBezTo>
                    <a:cubicBezTo>
                      <a:pt x="7" y="18"/>
                      <a:pt x="1" y="30"/>
                      <a:pt x="4" y="42"/>
                    </a:cubicBezTo>
                    <a:cubicBezTo>
                      <a:pt x="3" y="40"/>
                      <a:pt x="3" y="39"/>
                      <a:pt x="3" y="37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" name="Freeform 341">
                <a:extLst>
                  <a:ext uri="{FF2B5EF4-FFF2-40B4-BE49-F238E27FC236}">
                    <a16:creationId xmlns:a16="http://schemas.microsoft.com/office/drawing/2014/main" id="{D732D95D-6060-C67C-5515-EBB91FAF9D80}"/>
                  </a:ext>
                </a:extLst>
              </p:cNvPr>
              <p:cNvSpPr/>
              <p:nvPr>
                <p:custDataLst>
                  <p:tags r:id="rId316"/>
                </p:custDataLst>
              </p:nvPr>
            </p:nvSpPr>
            <p:spPr bwMode="auto">
              <a:xfrm>
                <a:off x="4211638" y="3822700"/>
                <a:ext cx="4763" cy="44450"/>
              </a:xfrm>
              <a:custGeom>
                <a:avLst/>
                <a:gdLst>
                  <a:gd name="T0" fmla="*/ 0 w 2"/>
                  <a:gd name="T1" fmla="*/ 0 h 21"/>
                  <a:gd name="T2" fmla="*/ 8 w 2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cubicBezTo>
                      <a:pt x="0" y="7"/>
                      <a:pt x="1" y="16"/>
                      <a:pt x="2" y="2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" name="Freeform 342">
                <a:extLst>
                  <a:ext uri="{FF2B5EF4-FFF2-40B4-BE49-F238E27FC236}">
                    <a16:creationId xmlns:a16="http://schemas.microsoft.com/office/drawing/2014/main" id="{E6F7FDA7-4B1F-8800-AEAD-D05B7F72C9D6}"/>
                  </a:ext>
                </a:extLst>
              </p:cNvPr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4205288" y="3741738"/>
                <a:ext cx="41275" cy="47625"/>
              </a:xfrm>
              <a:custGeom>
                <a:avLst/>
                <a:gdLst>
                  <a:gd name="T0" fmla="*/ 7 w 19"/>
                  <a:gd name="T1" fmla="*/ 34 h 22"/>
                  <a:gd name="T2" fmla="*/ 40 w 19"/>
                  <a:gd name="T3" fmla="*/ 41 h 22"/>
                  <a:gd name="T4" fmla="*/ 0 w 19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3"/>
                    </a:moveTo>
                    <a:cubicBezTo>
                      <a:pt x="5" y="17"/>
                      <a:pt x="12" y="22"/>
                      <a:pt x="15" y="16"/>
                    </a:cubicBezTo>
                    <a:cubicBezTo>
                      <a:pt x="19" y="10"/>
                      <a:pt x="5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5" name="Freeform 343">
                <a:extLst>
                  <a:ext uri="{FF2B5EF4-FFF2-40B4-BE49-F238E27FC236}">
                    <a16:creationId xmlns:a16="http://schemas.microsoft.com/office/drawing/2014/main" id="{633A1A6B-9FEC-6099-175B-29B732B5AB20}"/>
                  </a:ext>
                </a:extLst>
              </p:cNvPr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4241800" y="4030663"/>
                <a:ext cx="44450" cy="50800"/>
              </a:xfrm>
              <a:custGeom>
                <a:avLst/>
                <a:gdLst>
                  <a:gd name="T0" fmla="*/ 37 w 21"/>
                  <a:gd name="T1" fmla="*/ 57 h 24"/>
                  <a:gd name="T2" fmla="*/ 49 w 21"/>
                  <a:gd name="T3" fmla="*/ 33 h 24"/>
                  <a:gd name="T4" fmla="*/ 21 w 21"/>
                  <a:gd name="T5" fmla="*/ 33 h 24"/>
                  <a:gd name="T6" fmla="*/ 48 w 21"/>
                  <a:gd name="T7" fmla="*/ 15 h 24"/>
                  <a:gd name="T8" fmla="*/ 0 w 21"/>
                  <a:gd name="T9" fmla="*/ 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16" y="24"/>
                    </a:moveTo>
                    <a:cubicBezTo>
                      <a:pt x="18" y="21"/>
                      <a:pt x="21" y="18"/>
                      <a:pt x="21" y="14"/>
                    </a:cubicBezTo>
                    <a:cubicBezTo>
                      <a:pt x="17" y="13"/>
                      <a:pt x="13" y="15"/>
                      <a:pt x="9" y="14"/>
                    </a:cubicBezTo>
                    <a:cubicBezTo>
                      <a:pt x="13" y="12"/>
                      <a:pt x="18" y="10"/>
                      <a:pt x="20" y="6"/>
                    </a:cubicBezTo>
                    <a:cubicBezTo>
                      <a:pt x="17" y="0"/>
                      <a:pt x="5" y="4"/>
                      <a:pt x="0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6" name="Freeform 344">
                <a:extLst>
                  <a:ext uri="{FF2B5EF4-FFF2-40B4-BE49-F238E27FC236}">
                    <a16:creationId xmlns:a16="http://schemas.microsoft.com/office/drawing/2014/main" id="{63DFE099-2B0E-6D21-F881-0B8A338995D0}"/>
                  </a:ext>
                </a:extLst>
              </p:cNvPr>
              <p:cNvSpPr/>
              <p:nvPr>
                <p:custDataLst>
                  <p:tags r:id="rId319"/>
                </p:custDataLst>
              </p:nvPr>
            </p:nvSpPr>
            <p:spPr bwMode="auto">
              <a:xfrm>
                <a:off x="4229100" y="4673600"/>
                <a:ext cx="20638" cy="31750"/>
              </a:xfrm>
              <a:custGeom>
                <a:avLst/>
                <a:gdLst>
                  <a:gd name="T0" fmla="*/ 0 w 10"/>
                  <a:gd name="T1" fmla="*/ 36 h 15"/>
                  <a:gd name="T2" fmla="*/ 22 w 10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cubicBezTo>
                      <a:pt x="3" y="10"/>
                      <a:pt x="6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7" name="Freeform 345">
                <a:extLst>
                  <a:ext uri="{FF2B5EF4-FFF2-40B4-BE49-F238E27FC236}">
                    <a16:creationId xmlns:a16="http://schemas.microsoft.com/office/drawing/2014/main" id="{6C8636CA-C697-EE6C-2C81-69CEBDFE5C9C}"/>
                  </a:ext>
                </a:extLst>
              </p:cNvPr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3975100" y="4732338"/>
                <a:ext cx="49213" cy="98425"/>
              </a:xfrm>
              <a:custGeom>
                <a:avLst/>
                <a:gdLst>
                  <a:gd name="T0" fmla="*/ 20 w 23"/>
                  <a:gd name="T1" fmla="*/ 113 h 46"/>
                  <a:gd name="T2" fmla="*/ 43 w 23"/>
                  <a:gd name="T3" fmla="*/ 98 h 46"/>
                  <a:gd name="T4" fmla="*/ 20 w 23"/>
                  <a:gd name="T5" fmla="*/ 93 h 46"/>
                  <a:gd name="T6" fmla="*/ 51 w 23"/>
                  <a:gd name="T7" fmla="*/ 57 h 46"/>
                  <a:gd name="T8" fmla="*/ 7 w 23"/>
                  <a:gd name="T9" fmla="*/ 62 h 46"/>
                  <a:gd name="T10" fmla="*/ 30 w 23"/>
                  <a:gd name="T11" fmla="*/ 24 h 46"/>
                  <a:gd name="T12" fmla="*/ 0 w 23"/>
                  <a:gd name="T13" fmla="*/ 24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8" y="46"/>
                    </a:moveTo>
                    <a:cubicBezTo>
                      <a:pt x="12" y="45"/>
                      <a:pt x="17" y="44"/>
                      <a:pt x="18" y="40"/>
                    </a:cubicBezTo>
                    <a:cubicBezTo>
                      <a:pt x="15" y="38"/>
                      <a:pt x="11" y="37"/>
                      <a:pt x="8" y="38"/>
                    </a:cubicBezTo>
                    <a:cubicBezTo>
                      <a:pt x="11" y="35"/>
                      <a:pt x="23" y="28"/>
                      <a:pt x="21" y="23"/>
                    </a:cubicBezTo>
                    <a:cubicBezTo>
                      <a:pt x="18" y="17"/>
                      <a:pt x="7" y="24"/>
                      <a:pt x="3" y="25"/>
                    </a:cubicBezTo>
                    <a:cubicBezTo>
                      <a:pt x="4" y="19"/>
                      <a:pt x="12" y="16"/>
                      <a:pt x="12" y="10"/>
                    </a:cubicBezTo>
                    <a:cubicBezTo>
                      <a:pt x="12" y="0"/>
                      <a:pt x="4" y="6"/>
                      <a:pt x="0" y="1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8" name="Freeform 346">
                <a:extLst>
                  <a:ext uri="{FF2B5EF4-FFF2-40B4-BE49-F238E27FC236}">
                    <a16:creationId xmlns:a16="http://schemas.microsoft.com/office/drawing/2014/main" id="{C33D9AB2-A851-3428-5769-E6CE3C884B2F}"/>
                  </a:ext>
                </a:extLst>
              </p:cNvPr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3660775" y="4754563"/>
                <a:ext cx="44450" cy="73025"/>
              </a:xfrm>
              <a:custGeom>
                <a:avLst/>
                <a:gdLst>
                  <a:gd name="T0" fmla="*/ 5 w 21"/>
                  <a:gd name="T1" fmla="*/ 78 h 35"/>
                  <a:gd name="T2" fmla="*/ 33 w 21"/>
                  <a:gd name="T3" fmla="*/ 71 h 35"/>
                  <a:gd name="T4" fmla="*/ 0 w 21"/>
                  <a:gd name="T5" fmla="*/ 51 h 35"/>
                  <a:gd name="T6" fmla="*/ 43 w 21"/>
                  <a:gd name="T7" fmla="*/ 34 h 35"/>
                  <a:gd name="T8" fmla="*/ 9 w 2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5">
                    <a:moveTo>
                      <a:pt x="2" y="34"/>
                    </a:moveTo>
                    <a:cubicBezTo>
                      <a:pt x="7" y="33"/>
                      <a:pt x="11" y="35"/>
                      <a:pt x="14" y="31"/>
                    </a:cubicBezTo>
                    <a:cubicBezTo>
                      <a:pt x="12" y="26"/>
                      <a:pt x="5" y="24"/>
                      <a:pt x="0" y="23"/>
                    </a:cubicBezTo>
                    <a:cubicBezTo>
                      <a:pt x="3" y="16"/>
                      <a:pt x="16" y="20"/>
                      <a:pt x="18" y="15"/>
                    </a:cubicBezTo>
                    <a:cubicBezTo>
                      <a:pt x="21" y="8"/>
                      <a:pt x="8" y="2"/>
                      <a:pt x="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9" name="Freeform 347">
                <a:extLst>
                  <a:ext uri="{FF2B5EF4-FFF2-40B4-BE49-F238E27FC236}">
                    <a16:creationId xmlns:a16="http://schemas.microsoft.com/office/drawing/2014/main" id="{D257AFB9-F507-F799-D334-290D6AE974A1}"/>
                  </a:ext>
                </a:extLst>
              </p:cNvPr>
              <p:cNvSpPr/>
              <p:nvPr>
                <p:custDataLst>
                  <p:tags r:id="rId322"/>
                </p:custDataLst>
              </p:nvPr>
            </p:nvSpPr>
            <p:spPr bwMode="auto">
              <a:xfrm>
                <a:off x="3443288" y="4686300"/>
                <a:ext cx="19050" cy="17462"/>
              </a:xfrm>
              <a:custGeom>
                <a:avLst/>
                <a:gdLst>
                  <a:gd name="T0" fmla="*/ 0 w 9"/>
                  <a:gd name="T1" fmla="*/ 0 h 8"/>
                  <a:gd name="T2" fmla="*/ 21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4" y="0"/>
                      <a:pt x="6" y="5"/>
                      <a:pt x="9" y="8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0" name="Freeform 348">
                <a:extLst>
                  <a:ext uri="{FF2B5EF4-FFF2-40B4-BE49-F238E27FC236}">
                    <a16:creationId xmlns:a16="http://schemas.microsoft.com/office/drawing/2014/main" id="{D700FD16-90A3-4DD5-4B03-D22225158A15}"/>
                  </a:ext>
                </a:extLst>
              </p:cNvPr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3375025" y="4427538"/>
                <a:ext cx="19050" cy="12700"/>
              </a:xfrm>
              <a:custGeom>
                <a:avLst/>
                <a:gdLst>
                  <a:gd name="T0" fmla="*/ 0 w 9"/>
                  <a:gd name="T1" fmla="*/ 0 h 6"/>
                  <a:gd name="T2" fmla="*/ 21 w 9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1" y="4"/>
                      <a:pt x="6" y="6"/>
                      <a:pt x="9" y="5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1" name="Freeform 349">
                <a:extLst>
                  <a:ext uri="{FF2B5EF4-FFF2-40B4-BE49-F238E27FC236}">
                    <a16:creationId xmlns:a16="http://schemas.microsoft.com/office/drawing/2014/main" id="{6B40BE8F-2A7C-CE91-BB90-F651C01F2173}"/>
                  </a:ext>
                </a:extLst>
              </p:cNvPr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3363913" y="4278313"/>
                <a:ext cx="42863" cy="65087"/>
              </a:xfrm>
              <a:custGeom>
                <a:avLst/>
                <a:gdLst>
                  <a:gd name="T0" fmla="*/ 9 w 20"/>
                  <a:gd name="T1" fmla="*/ 71 h 31"/>
                  <a:gd name="T2" fmla="*/ 0 w 20"/>
                  <a:gd name="T3" fmla="*/ 29 h 31"/>
                  <a:gd name="T4" fmla="*/ 30 w 20"/>
                  <a:gd name="T5" fmla="*/ 56 h 31"/>
                  <a:gd name="T6" fmla="*/ 30 w 20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1">
                    <a:moveTo>
                      <a:pt x="4" y="31"/>
                    </a:moveTo>
                    <a:cubicBezTo>
                      <a:pt x="1" y="25"/>
                      <a:pt x="0" y="20"/>
                      <a:pt x="0" y="13"/>
                    </a:cubicBezTo>
                    <a:cubicBezTo>
                      <a:pt x="4" y="15"/>
                      <a:pt x="8" y="25"/>
                      <a:pt x="12" y="24"/>
                    </a:cubicBezTo>
                    <a:cubicBezTo>
                      <a:pt x="20" y="22"/>
                      <a:pt x="13" y="4"/>
                      <a:pt x="12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2" name="Freeform 350">
                <a:extLst>
                  <a:ext uri="{FF2B5EF4-FFF2-40B4-BE49-F238E27FC236}">
                    <a16:creationId xmlns:a16="http://schemas.microsoft.com/office/drawing/2014/main" id="{30207899-93BD-FE27-1949-F023B6082490}"/>
                  </a:ext>
                </a:extLst>
              </p:cNvPr>
              <p:cNvSpPr/>
              <p:nvPr>
                <p:custDataLst>
                  <p:tags r:id="rId325"/>
                </p:custDataLst>
              </p:nvPr>
            </p:nvSpPr>
            <p:spPr bwMode="auto">
              <a:xfrm>
                <a:off x="3465513" y="6294438"/>
                <a:ext cx="36513" cy="41275"/>
              </a:xfrm>
              <a:custGeom>
                <a:avLst/>
                <a:gdLst>
                  <a:gd name="T0" fmla="*/ 5 w 17"/>
                  <a:gd name="T1" fmla="*/ 26 h 19"/>
                  <a:gd name="T2" fmla="*/ 20 w 17"/>
                  <a:gd name="T3" fmla="*/ 47 h 19"/>
                  <a:gd name="T4" fmla="*/ 26 w 1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2" y="10"/>
                    </a:moveTo>
                    <a:cubicBezTo>
                      <a:pt x="0" y="15"/>
                      <a:pt x="4" y="19"/>
                      <a:pt x="8" y="18"/>
                    </a:cubicBezTo>
                    <a:cubicBezTo>
                      <a:pt x="17" y="16"/>
                      <a:pt x="12" y="5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3" name="Freeform 351">
                <a:extLst>
                  <a:ext uri="{FF2B5EF4-FFF2-40B4-BE49-F238E27FC236}">
                    <a16:creationId xmlns:a16="http://schemas.microsoft.com/office/drawing/2014/main" id="{C67CDF26-ED52-6345-5E6B-B74FF6BDCA5B}"/>
                  </a:ext>
                </a:extLst>
              </p:cNvPr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3494088" y="6342063"/>
                <a:ext cx="15875" cy="26987"/>
              </a:xfrm>
              <a:custGeom>
                <a:avLst/>
                <a:gdLst>
                  <a:gd name="T0" fmla="*/ 0 w 8"/>
                  <a:gd name="T1" fmla="*/ 0 h 13"/>
                  <a:gd name="T2" fmla="*/ 16 w 8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3" y="5"/>
                      <a:pt x="5" y="9"/>
                      <a:pt x="8" y="13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" name="Freeform 352">
                <a:extLst>
                  <a:ext uri="{FF2B5EF4-FFF2-40B4-BE49-F238E27FC236}">
                    <a16:creationId xmlns:a16="http://schemas.microsoft.com/office/drawing/2014/main" id="{7FAEDAE1-A10F-5414-1113-2F220CB42CEF}"/>
                  </a:ext>
                </a:extLst>
              </p:cNvPr>
              <p:cNvSpPr/>
              <p:nvPr>
                <p:custDataLst>
                  <p:tags r:id="rId327"/>
                </p:custDataLst>
              </p:nvPr>
            </p:nvSpPr>
            <p:spPr bwMode="auto">
              <a:xfrm>
                <a:off x="3538538" y="6361113"/>
                <a:ext cx="20638" cy="33337"/>
              </a:xfrm>
              <a:custGeom>
                <a:avLst/>
                <a:gdLst>
                  <a:gd name="T0" fmla="*/ 0 w 10"/>
                  <a:gd name="T1" fmla="*/ 24 h 16"/>
                  <a:gd name="T2" fmla="*/ 21 w 10"/>
                  <a:gd name="T3" fmla="*/ 34 h 16"/>
                  <a:gd name="T4" fmla="*/ 7 w 1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11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0" y="9"/>
                      <a:pt x="6" y="4"/>
                      <a:pt x="3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5" name="Freeform 353">
                <a:extLst>
                  <a:ext uri="{FF2B5EF4-FFF2-40B4-BE49-F238E27FC236}">
                    <a16:creationId xmlns:a16="http://schemas.microsoft.com/office/drawing/2014/main" id="{B4FF1780-0DD9-07DD-E04C-259674B4E622}"/>
                  </a:ext>
                </a:extLst>
              </p:cNvPr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3586163" y="6369050"/>
                <a:ext cx="14288" cy="19050"/>
              </a:xfrm>
              <a:custGeom>
                <a:avLst/>
                <a:gdLst>
                  <a:gd name="T0" fmla="*/ 5 w 6"/>
                  <a:gd name="T1" fmla="*/ 0 h 9"/>
                  <a:gd name="T2" fmla="*/ 21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0" y="4"/>
                      <a:pt x="3" y="7"/>
                      <a:pt x="6" y="9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6" name="Freeform 354">
                <a:extLst>
                  <a:ext uri="{FF2B5EF4-FFF2-40B4-BE49-F238E27FC236}">
                    <a16:creationId xmlns:a16="http://schemas.microsoft.com/office/drawing/2014/main" id="{512DE594-6071-3630-006B-3E9CB1896A5B}"/>
                  </a:ext>
                </a:extLst>
              </p:cNvPr>
              <p:cNvSpPr/>
              <p:nvPr>
                <p:custDataLst>
                  <p:tags r:id="rId329"/>
                </p:custDataLst>
              </p:nvPr>
            </p:nvSpPr>
            <p:spPr bwMode="auto">
              <a:xfrm>
                <a:off x="3902075" y="6237288"/>
                <a:ext cx="17463" cy="11112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2"/>
                      <a:pt x="4" y="1"/>
                      <a:pt x="8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7" name="Freeform 355">
                <a:extLst>
                  <a:ext uri="{FF2B5EF4-FFF2-40B4-BE49-F238E27FC236}">
                    <a16:creationId xmlns:a16="http://schemas.microsoft.com/office/drawing/2014/main" id="{C91CE2D4-167D-13B0-2B9B-9AC9DDF20FB8}"/>
                  </a:ext>
                </a:extLst>
              </p:cNvPr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4008438" y="6364288"/>
                <a:ext cx="49213" cy="38100"/>
              </a:xfrm>
              <a:custGeom>
                <a:avLst/>
                <a:gdLst>
                  <a:gd name="T0" fmla="*/ 20 w 23"/>
                  <a:gd name="T1" fmla="*/ 43 h 18"/>
                  <a:gd name="T2" fmla="*/ 0 w 23"/>
                  <a:gd name="T3" fmla="*/ 2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8" y="18"/>
                    </a:moveTo>
                    <a:cubicBezTo>
                      <a:pt x="23" y="6"/>
                      <a:pt x="8" y="0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8" name="Freeform 356">
                <a:extLst>
                  <a:ext uri="{FF2B5EF4-FFF2-40B4-BE49-F238E27FC236}">
                    <a16:creationId xmlns:a16="http://schemas.microsoft.com/office/drawing/2014/main" id="{71254A72-529D-1E19-1E89-BD5D6034422C}"/>
                  </a:ext>
                </a:extLst>
              </p:cNvPr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4521200" y="4184650"/>
                <a:ext cx="31750" cy="11112"/>
              </a:xfrm>
              <a:custGeom>
                <a:avLst/>
                <a:gdLst>
                  <a:gd name="T0" fmla="*/ 36 w 15"/>
                  <a:gd name="T1" fmla="*/ 8 h 5"/>
                  <a:gd name="T2" fmla="*/ 0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15" y="3"/>
                    </a:moveTo>
                    <a:cubicBezTo>
                      <a:pt x="10" y="5"/>
                      <a:pt x="4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9" name="Freeform 357">
                <a:extLst>
                  <a:ext uri="{FF2B5EF4-FFF2-40B4-BE49-F238E27FC236}">
                    <a16:creationId xmlns:a16="http://schemas.microsoft.com/office/drawing/2014/main" id="{666BB09D-2FA9-7E7F-8E9E-76C779C25CF0}"/>
                  </a:ext>
                </a:extLst>
              </p:cNvPr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4562475" y="4211638"/>
                <a:ext cx="19050" cy="9525"/>
              </a:xfrm>
              <a:custGeom>
                <a:avLst/>
                <a:gdLst>
                  <a:gd name="T0" fmla="*/ 0 w 9"/>
                  <a:gd name="T1" fmla="*/ 0 h 4"/>
                  <a:gd name="T2" fmla="*/ 21 w 9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0" name="Freeform 358">
                <a:extLst>
                  <a:ext uri="{FF2B5EF4-FFF2-40B4-BE49-F238E27FC236}">
                    <a16:creationId xmlns:a16="http://schemas.microsoft.com/office/drawing/2014/main" id="{8FB5665B-DBD0-2CC3-FF97-93127BFFE4B9}"/>
                  </a:ext>
                </a:extLst>
              </p:cNvPr>
              <p:cNvSpPr/>
              <p:nvPr>
                <p:custDataLst>
                  <p:tags r:id="rId333"/>
                </p:custDataLst>
              </p:nvPr>
            </p:nvSpPr>
            <p:spPr bwMode="auto">
              <a:xfrm>
                <a:off x="4595813" y="4230688"/>
                <a:ext cx="19050" cy="3175"/>
              </a:xfrm>
              <a:custGeom>
                <a:avLst/>
                <a:gdLst>
                  <a:gd name="T0" fmla="*/ 0 w 9"/>
                  <a:gd name="T1" fmla="*/ 0 h 1"/>
                  <a:gd name="T2" fmla="*/ 21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1"/>
                      <a:pt x="9" y="1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1" name="Freeform 359">
                <a:extLst>
                  <a:ext uri="{FF2B5EF4-FFF2-40B4-BE49-F238E27FC236}">
                    <a16:creationId xmlns:a16="http://schemas.microsoft.com/office/drawing/2014/main" id="{FCE0AAD5-D7E0-100A-100A-844277E79B9A}"/>
                  </a:ext>
                </a:extLst>
              </p:cNvPr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4502150" y="4027488"/>
                <a:ext cx="31750" cy="47625"/>
              </a:xfrm>
              <a:custGeom>
                <a:avLst/>
                <a:gdLst>
                  <a:gd name="T0" fmla="*/ 5 w 15"/>
                  <a:gd name="T1" fmla="*/ 34 h 22"/>
                  <a:gd name="T2" fmla="*/ 31 w 15"/>
                  <a:gd name="T3" fmla="*/ 37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2" y="13"/>
                    </a:moveTo>
                    <a:cubicBezTo>
                      <a:pt x="4" y="16"/>
                      <a:pt x="10" y="22"/>
                      <a:pt x="13" y="15"/>
                    </a:cubicBezTo>
                    <a:cubicBezTo>
                      <a:pt x="15" y="10"/>
                      <a:pt x="3" y="4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2" name="Freeform 360">
                <a:extLst>
                  <a:ext uri="{FF2B5EF4-FFF2-40B4-BE49-F238E27FC236}">
                    <a16:creationId xmlns:a16="http://schemas.microsoft.com/office/drawing/2014/main" id="{E55BADA0-A6DF-A321-75EF-605C6FEADAFB}"/>
                  </a:ext>
                </a:extLst>
              </p:cNvPr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4487863" y="3433763"/>
                <a:ext cx="33338" cy="57150"/>
              </a:xfrm>
              <a:custGeom>
                <a:avLst/>
                <a:gdLst>
                  <a:gd name="T0" fmla="*/ 34 w 16"/>
                  <a:gd name="T1" fmla="*/ 64 h 27"/>
                  <a:gd name="T2" fmla="*/ 9 w 16"/>
                  <a:gd name="T3" fmla="*/ 36 h 27"/>
                  <a:gd name="T4" fmla="*/ 37 w 16"/>
                  <a:gd name="T5" fmla="*/ 36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2" y="22"/>
                      <a:pt x="0" y="23"/>
                      <a:pt x="4" y="15"/>
                    </a:cubicBezTo>
                    <a:cubicBezTo>
                      <a:pt x="8" y="16"/>
                      <a:pt x="12" y="18"/>
                      <a:pt x="16" y="15"/>
                    </a:cubicBezTo>
                    <a:cubicBezTo>
                      <a:pt x="15" y="8"/>
                      <a:pt x="5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3" name="Freeform 361">
                <a:extLst>
                  <a:ext uri="{FF2B5EF4-FFF2-40B4-BE49-F238E27FC236}">
                    <a16:creationId xmlns:a16="http://schemas.microsoft.com/office/drawing/2014/main" id="{9CE75188-BAF9-2784-BB1A-410C86DFD147}"/>
                  </a:ext>
                </a:extLst>
              </p:cNvPr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4538663" y="3535363"/>
                <a:ext cx="25400" cy="7937"/>
              </a:xfrm>
              <a:custGeom>
                <a:avLst/>
                <a:gdLst>
                  <a:gd name="T0" fmla="*/ 28 w 12"/>
                  <a:gd name="T1" fmla="*/ 8 h 4"/>
                  <a:gd name="T2" fmla="*/ 0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4" name="Freeform 362">
                <a:extLst>
                  <a:ext uri="{FF2B5EF4-FFF2-40B4-BE49-F238E27FC236}">
                    <a16:creationId xmlns:a16="http://schemas.microsoft.com/office/drawing/2014/main" id="{246F6036-3CEB-E799-B554-16566A166D2F}"/>
                  </a:ext>
                </a:extLst>
              </p:cNvPr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4576763" y="3352800"/>
                <a:ext cx="34925" cy="23812"/>
              </a:xfrm>
              <a:custGeom>
                <a:avLst/>
                <a:gdLst>
                  <a:gd name="T0" fmla="*/ 41 w 16"/>
                  <a:gd name="T1" fmla="*/ 27 h 11"/>
                  <a:gd name="T2" fmla="*/ 0 w 16"/>
                  <a:gd name="T3" fmla="*/ 19 h 11"/>
                  <a:gd name="T4" fmla="*/ 36 w 16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1" y="9"/>
                      <a:pt x="5" y="10"/>
                      <a:pt x="0" y="7"/>
                    </a:cubicBezTo>
                    <a:cubicBezTo>
                      <a:pt x="3" y="3"/>
                      <a:pt x="9" y="2"/>
                      <a:pt x="14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" name="Freeform 363">
                <a:extLst>
                  <a:ext uri="{FF2B5EF4-FFF2-40B4-BE49-F238E27FC236}">
                    <a16:creationId xmlns:a16="http://schemas.microsoft.com/office/drawing/2014/main" id="{5348683C-396D-6C85-DD7F-E9CFA3AF1011}"/>
                  </a:ext>
                </a:extLst>
              </p:cNvPr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4411663" y="2944813"/>
                <a:ext cx="49213" cy="71437"/>
              </a:xfrm>
              <a:custGeom>
                <a:avLst/>
                <a:gdLst>
                  <a:gd name="T0" fmla="*/ 30 w 23"/>
                  <a:gd name="T1" fmla="*/ 79 h 34"/>
                  <a:gd name="T2" fmla="*/ 7 w 23"/>
                  <a:gd name="T3" fmla="*/ 74 h 34"/>
                  <a:gd name="T4" fmla="*/ 40 w 23"/>
                  <a:gd name="T5" fmla="*/ 64 h 34"/>
                  <a:gd name="T6" fmla="*/ 0 w 23"/>
                  <a:gd name="T7" fmla="*/ 28 h 34"/>
                  <a:gd name="T8" fmla="*/ 47 w 23"/>
                  <a:gd name="T9" fmla="*/ 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4">
                    <a:moveTo>
                      <a:pt x="12" y="34"/>
                    </a:moveTo>
                    <a:cubicBezTo>
                      <a:pt x="9" y="33"/>
                      <a:pt x="6" y="33"/>
                      <a:pt x="3" y="32"/>
                    </a:cubicBezTo>
                    <a:cubicBezTo>
                      <a:pt x="3" y="25"/>
                      <a:pt x="12" y="31"/>
                      <a:pt x="16" y="27"/>
                    </a:cubicBezTo>
                    <a:cubicBezTo>
                      <a:pt x="23" y="19"/>
                      <a:pt x="7" y="11"/>
                      <a:pt x="0" y="12"/>
                    </a:cubicBezTo>
                    <a:cubicBezTo>
                      <a:pt x="6" y="10"/>
                      <a:pt x="13" y="0"/>
                      <a:pt x="19" y="2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" name="Freeform 364">
                <a:extLst>
                  <a:ext uri="{FF2B5EF4-FFF2-40B4-BE49-F238E27FC236}">
                    <a16:creationId xmlns:a16="http://schemas.microsoft.com/office/drawing/2014/main" id="{59A19A4D-A84F-1E2B-38C9-6A2B3967387A}"/>
                  </a:ext>
                </a:extLst>
              </p:cNvPr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4562475" y="2774950"/>
                <a:ext cx="25400" cy="23812"/>
              </a:xfrm>
              <a:custGeom>
                <a:avLst/>
                <a:gdLst>
                  <a:gd name="T0" fmla="*/ 28 w 12"/>
                  <a:gd name="T1" fmla="*/ 19 h 11"/>
                  <a:gd name="T2" fmla="*/ 20 w 12"/>
                  <a:gd name="T3" fmla="*/ 26 h 11"/>
                  <a:gd name="T4" fmla="*/ 7 w 12"/>
                  <a:gd name="T5" fmla="*/ 22 h 11"/>
                  <a:gd name="T6" fmla="*/ 23 w 1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1" y="7"/>
                      <a:pt x="10" y="10"/>
                      <a:pt x="8" y="10"/>
                    </a:cubicBezTo>
                    <a:cubicBezTo>
                      <a:pt x="6" y="11"/>
                      <a:pt x="4" y="11"/>
                      <a:pt x="3" y="9"/>
                    </a:cubicBezTo>
                    <a:cubicBezTo>
                      <a:pt x="0" y="4"/>
                      <a:pt x="10" y="4"/>
                      <a:pt x="10" y="0"/>
                    </a:cubicBezTo>
                  </a:path>
                </a:pathLst>
              </a:custGeom>
              <a:noFill/>
              <a:ln w="7938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8B604499-18DA-34DA-97CC-7292C584216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70794" y="222728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声音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25140388-2412-B708-D353-7357CD81AF14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804363" y="2035754"/>
            <a:ext cx="84137" cy="141287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A56A8859-5DB4-25F0-5AF2-15573658171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52149" y="1974850"/>
            <a:ext cx="103026" cy="214336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C8976AA9-27AC-9573-E208-827004616F8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32318" y="1936749"/>
            <a:ext cx="103026" cy="247334"/>
          </a:xfrm>
          <a:custGeom>
            <a:avLst/>
            <a:gdLst>
              <a:gd name="connsiteX0" fmla="*/ 0 w 109948"/>
              <a:gd name="connsiteY0" fmla="*/ 0 h 260350"/>
              <a:gd name="connsiteX1" fmla="*/ 105768 w 109948"/>
              <a:gd name="connsiteY1" fmla="*/ 107950 h 260350"/>
              <a:gd name="connsiteX2" fmla="*/ 66080 w 109948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948" h="260350">
                <a:moveTo>
                  <a:pt x="0" y="0"/>
                </a:moveTo>
                <a:cubicBezTo>
                  <a:pt x="56885" y="32279"/>
                  <a:pt x="90951" y="64558"/>
                  <a:pt x="105768" y="107950"/>
                </a:cubicBezTo>
                <a:cubicBezTo>
                  <a:pt x="120585" y="151342"/>
                  <a:pt x="93332" y="205846"/>
                  <a:pt x="66080" y="260350"/>
                </a:cubicBezTo>
              </a:path>
            </a:pathLst>
          </a:custGeom>
          <a:noFill/>
          <a:ln cap="rnd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7A1C2A24-3BC8-1839-5C4A-9363746A8F03}"/>
              </a:ext>
            </a:extLst>
          </p:cNvPr>
          <p:cNvCxnSpPr>
            <a:endCxn id="254" idx="26"/>
          </p:cNvCxnSpPr>
          <p:nvPr>
            <p:custDataLst>
              <p:tags r:id="rId9"/>
            </p:custDataLst>
          </p:nvPr>
        </p:nvCxnSpPr>
        <p:spPr>
          <a:xfrm flipV="1">
            <a:off x="1132840" y="1705648"/>
            <a:ext cx="1330078" cy="33010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>
            <a:extLst>
              <a:ext uri="{FF2B5EF4-FFF2-40B4-BE49-F238E27FC236}">
                <a16:creationId xmlns:a16="http://schemas.microsoft.com/office/drawing/2014/main" id="{B2E780E7-C9D8-023B-4672-E5FC0B4DB61F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1811265" y="133725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耳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B0994BF-0E4E-E67C-33DC-842CCD6025D2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2359246" y="1446237"/>
            <a:ext cx="142924" cy="247650"/>
          </a:xfrm>
          <a:custGeom>
            <a:avLst/>
            <a:gdLst>
              <a:gd name="connsiteX0" fmla="*/ 130224 w 142924"/>
              <a:gd name="connsiteY0" fmla="*/ 247650 h 247650"/>
              <a:gd name="connsiteX1" fmla="*/ 49 w 142924"/>
              <a:gd name="connsiteY1" fmla="*/ 107950 h 247650"/>
              <a:gd name="connsiteX2" fmla="*/ 142924 w 142924"/>
              <a:gd name="connsiteY2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24" h="247650">
                <a:moveTo>
                  <a:pt x="130224" y="247650"/>
                </a:moveTo>
                <a:cubicBezTo>
                  <a:pt x="64078" y="198437"/>
                  <a:pt x="-2068" y="149225"/>
                  <a:pt x="49" y="107950"/>
                </a:cubicBezTo>
                <a:cubicBezTo>
                  <a:pt x="2166" y="66675"/>
                  <a:pt x="72545" y="33337"/>
                  <a:pt x="142924" y="0"/>
                </a:cubicBezTo>
              </a:path>
            </a:pathLst>
          </a:custGeom>
          <a:noFill/>
          <a:ln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9" name="文本框 378">
            <a:extLst>
              <a:ext uri="{FF2B5EF4-FFF2-40B4-BE49-F238E27FC236}">
                <a16:creationId xmlns:a16="http://schemas.microsoft.com/office/drawing/2014/main" id="{1C2E491E-DB78-D288-4A6C-F97E3342696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987175" y="121553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大脑分析加工</a:t>
            </a:r>
          </a:p>
        </p:txBody>
      </p:sp>
      <p:grpSp>
        <p:nvGrpSpPr>
          <p:cNvPr id="382" name="组合 381">
            <a:extLst>
              <a:ext uri="{FF2B5EF4-FFF2-40B4-BE49-F238E27FC236}">
                <a16:creationId xmlns:a16="http://schemas.microsoft.com/office/drawing/2014/main" id="{49A9DBB3-D587-403B-240D-C6E83562E616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1873250" y="1511300"/>
            <a:ext cx="1505509" cy="3959371"/>
            <a:chOff x="1873250" y="1511300"/>
            <a:chExt cx="1505509" cy="3959371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398EBC21-0B82-5725-962F-5EC5EF1211E7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>
              <a:off x="1873250" y="1511300"/>
              <a:ext cx="712368" cy="2305050"/>
            </a:xfrm>
            <a:custGeom>
              <a:avLst/>
              <a:gdLst>
                <a:gd name="connsiteX0" fmla="*/ 704850 w 712368"/>
                <a:gd name="connsiteY0" fmla="*/ 0 h 2305050"/>
                <a:gd name="connsiteX1" fmla="*/ 711200 w 712368"/>
                <a:gd name="connsiteY1" fmla="*/ 781050 h 2305050"/>
                <a:gd name="connsiteX2" fmla="*/ 203200 w 712368"/>
                <a:gd name="connsiteY2" fmla="*/ 857250 h 2305050"/>
                <a:gd name="connsiteX3" fmla="*/ 0 w 712368"/>
                <a:gd name="connsiteY3" fmla="*/ 23050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368" h="2305050">
                  <a:moveTo>
                    <a:pt x="704850" y="0"/>
                  </a:moveTo>
                  <a:cubicBezTo>
                    <a:pt x="706967" y="260350"/>
                    <a:pt x="715433" y="631825"/>
                    <a:pt x="711200" y="781050"/>
                  </a:cubicBezTo>
                  <a:cubicBezTo>
                    <a:pt x="541867" y="806450"/>
                    <a:pt x="423333" y="730250"/>
                    <a:pt x="203200" y="857250"/>
                  </a:cubicBezTo>
                  <a:cubicBezTo>
                    <a:pt x="-42333" y="1054100"/>
                    <a:pt x="67733" y="1822450"/>
                    <a:pt x="0" y="2305050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8065C87-72D3-853A-8FF1-B42103ADB5E1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>
              <a:off x="2574425" y="2076915"/>
              <a:ext cx="804334" cy="1695429"/>
            </a:xfrm>
            <a:custGeom>
              <a:avLst/>
              <a:gdLst>
                <a:gd name="connsiteX0" fmla="*/ 0 w 804334"/>
                <a:gd name="connsiteY0" fmla="*/ 44428 h 1695429"/>
                <a:gd name="connsiteX1" fmla="*/ 554567 w 804334"/>
                <a:gd name="connsiteY1" fmla="*/ 357695 h 1695429"/>
                <a:gd name="connsiteX2" fmla="*/ 804334 w 804334"/>
                <a:gd name="connsiteY2" fmla="*/ 1695429 h 169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4334" h="1695427">
                  <a:moveTo>
                    <a:pt x="0" y="44428"/>
                  </a:moveTo>
                  <a:cubicBezTo>
                    <a:pt x="173214" y="-90333"/>
                    <a:pt x="422628" y="100873"/>
                    <a:pt x="554567" y="357695"/>
                  </a:cubicBezTo>
                  <a:cubicBezTo>
                    <a:pt x="686506" y="614517"/>
                    <a:pt x="713670" y="1047023"/>
                    <a:pt x="804334" y="1695429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72D3227C-4636-A702-3E55-AEBEC1E352C5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>
              <a:off x="2358724" y="2294468"/>
              <a:ext cx="255813" cy="3176203"/>
            </a:xfrm>
            <a:custGeom>
              <a:avLst/>
              <a:gdLst>
                <a:gd name="connsiteX0" fmla="*/ 223609 w 255813"/>
                <a:gd name="connsiteY0" fmla="*/ 0 h 3176203"/>
                <a:gd name="connsiteX1" fmla="*/ 244776 w 255813"/>
                <a:gd name="connsiteY1" fmla="*/ 927100 h 3176203"/>
                <a:gd name="connsiteX2" fmla="*/ 28876 w 255813"/>
                <a:gd name="connsiteY2" fmla="*/ 1079500 h 31762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13" h="3176203">
                  <a:moveTo>
                    <a:pt x="223609" y="0"/>
                  </a:moveTo>
                  <a:cubicBezTo>
                    <a:pt x="246892" y="377119"/>
                    <a:pt x="270176" y="754239"/>
                    <a:pt x="244776" y="927100"/>
                  </a:cubicBezTo>
                  <a:cubicBezTo>
                    <a:pt x="172809" y="977900"/>
                    <a:pt x="80381" y="934861"/>
                    <a:pt x="28876" y="1079500"/>
                  </a:cubicBezTo>
                  <a:cubicBezTo>
                    <a:pt x="-22629" y="1224139"/>
                    <a:pt x="20814" y="2890806"/>
                    <a:pt x="0" y="31762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C14CFC1D-A23B-3E49-409B-ED2F1060C1DA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 flipH="1">
              <a:off x="2611062" y="3221568"/>
              <a:ext cx="244776" cy="2249103"/>
            </a:xfrm>
            <a:custGeom>
              <a:avLst/>
              <a:gdLst>
                <a:gd name="connsiteX0" fmla="*/ 244776 w 244776"/>
                <a:gd name="connsiteY0" fmla="*/ 0 h 2249103"/>
                <a:gd name="connsiteX1" fmla="*/ 28876 w 244776"/>
                <a:gd name="connsiteY1" fmla="*/ 152400 h 2249103"/>
                <a:gd name="connsiteX2" fmla="*/ 0 w 244776"/>
                <a:gd name="connsiteY2" fmla="*/ 2249103 h 2249103"/>
                <a:gd name="connsiteX3" fmla="*/ 0 w 255813"/>
                <a:gd name="connsiteY3" fmla="*/ 3176203 h 31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775" h="2249103">
                  <a:moveTo>
                    <a:pt x="244776" y="0"/>
                  </a:moveTo>
                  <a:cubicBezTo>
                    <a:pt x="172809" y="50800"/>
                    <a:pt x="80381" y="7761"/>
                    <a:pt x="28876" y="152400"/>
                  </a:cubicBezTo>
                  <a:cubicBezTo>
                    <a:pt x="-22629" y="297039"/>
                    <a:pt x="20814" y="1963706"/>
                    <a:pt x="0" y="2249103"/>
                  </a:cubicBezTo>
                </a:path>
              </a:pathLst>
            </a:custGeom>
            <a:noFill/>
            <a:ln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3" name="文本框 382">
            <a:extLst>
              <a:ext uri="{FF2B5EF4-FFF2-40B4-BE49-F238E27FC236}">
                <a16:creationId xmlns:a16="http://schemas.microsoft.com/office/drawing/2014/main" id="{4DA04A5E-18DB-CDE7-E668-797FBBAB9664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3432309" y="3070249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</a:rPr>
              <a:t>信息传到四肢</a:t>
            </a:r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46A9966C-B96B-C5CA-0411-FBBC152BB1AF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5234221" y="2417950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神经系统</a:t>
            </a:r>
          </a:p>
        </p:txBody>
      </p:sp>
      <p:sp>
        <p:nvSpPr>
          <p:cNvPr id="584" name="文本框 583">
            <a:extLst>
              <a:ext uri="{FF2B5EF4-FFF2-40B4-BE49-F238E27FC236}">
                <a16:creationId xmlns:a16="http://schemas.microsoft.com/office/drawing/2014/main" id="{1865A807-0968-6166-BF99-F5A13FA407B4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7742779" y="3668979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外周神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  <p:sp>
        <p:nvSpPr>
          <p:cNvPr id="585" name="左大括号 584">
            <a:extLst>
              <a:ext uri="{FF2B5EF4-FFF2-40B4-BE49-F238E27FC236}">
                <a16:creationId xmlns:a16="http://schemas.microsoft.com/office/drawing/2014/main" id="{820602DA-2F3B-61D1-A4A8-DCE2C3007C5A}"/>
              </a:ext>
            </a:extLst>
          </p:cNvPr>
          <p:cNvSpPr/>
          <p:nvPr>
            <p:custDataLst>
              <p:tags r:id="rId17"/>
            </p:custDataLst>
          </p:nvPr>
        </p:nvSpPr>
        <p:spPr>
          <a:xfrm>
            <a:off x="8814865" y="1812143"/>
            <a:ext cx="431681" cy="437993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86" name="组合 585">
            <a:extLst>
              <a:ext uri="{FF2B5EF4-FFF2-40B4-BE49-F238E27FC236}">
                <a16:creationId xmlns:a16="http://schemas.microsoft.com/office/drawing/2014/main" id="{1CA4135B-8A4F-7E1D-CB7B-94ED5803377A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8565064" y="1109687"/>
            <a:ext cx="511175" cy="2397125"/>
            <a:chOff x="7342718" y="1147763"/>
            <a:chExt cx="511175" cy="2397125"/>
          </a:xfrm>
        </p:grpSpPr>
        <p:grpSp>
          <p:nvGrpSpPr>
            <p:cNvPr id="587" name="组合 586">
              <a:extLst>
                <a:ext uri="{FF2B5EF4-FFF2-40B4-BE49-F238E27FC236}">
                  <a16:creationId xmlns:a16="http://schemas.microsoft.com/office/drawing/2014/main" id="{FC2CD710-74EF-AC60-7CF1-213CA50CB028}"/>
                </a:ext>
              </a:extLst>
            </p:cNvPr>
            <p:cNvGrpSpPr/>
            <p:nvPr>
              <p:custDataLst>
                <p:tags r:id="rId30"/>
              </p:custDataLst>
            </p:nvPr>
          </p:nvGrpSpPr>
          <p:grpSpPr>
            <a:xfrm>
              <a:off x="7342718" y="1147763"/>
              <a:ext cx="511175" cy="407987"/>
              <a:chOff x="7342718" y="1147763"/>
              <a:chExt cx="511175" cy="407987"/>
            </a:xfrm>
          </p:grpSpPr>
          <p:sp>
            <p:nvSpPr>
              <p:cNvPr id="589" name="Freeform 366">
                <a:extLst>
                  <a:ext uri="{FF2B5EF4-FFF2-40B4-BE49-F238E27FC236}">
                    <a16:creationId xmlns:a16="http://schemas.microsoft.com/office/drawing/2014/main" id="{C6B9F7A8-FDDB-E8B3-5C28-8B63B64D389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7563380" y="1425575"/>
                <a:ext cx="26988" cy="26987"/>
              </a:xfrm>
              <a:custGeom>
                <a:avLst/>
                <a:gdLst>
                  <a:gd name="T0" fmla="*/ 13 w 13"/>
                  <a:gd name="T1" fmla="*/ 29 h 13"/>
                  <a:gd name="T2" fmla="*/ 5 w 13"/>
                  <a:gd name="T3" fmla="*/ 2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13" y="4"/>
                      <a:pt x="0" y="0"/>
                      <a:pt x="2" y="1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0" name="Freeform 368">
                <a:extLst>
                  <a:ext uri="{FF2B5EF4-FFF2-40B4-BE49-F238E27FC236}">
                    <a16:creationId xmlns:a16="http://schemas.microsoft.com/office/drawing/2014/main" id="{99BEA620-ECCE-8F8E-FD99-1BD80ADECE8C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7526868" y="1512888"/>
                <a:ext cx="15875" cy="9525"/>
              </a:xfrm>
              <a:custGeom>
                <a:avLst/>
                <a:gdLst>
                  <a:gd name="T0" fmla="*/ 20 w 7"/>
                  <a:gd name="T1" fmla="*/ 8 h 5"/>
                  <a:gd name="T2" fmla="*/ 1 w 7"/>
                  <a:gd name="T3" fmla="*/ 6 h 5"/>
                  <a:gd name="T4" fmla="*/ 13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5" y="5"/>
                      <a:pt x="1" y="5"/>
                      <a:pt x="1" y="3"/>
                    </a:cubicBezTo>
                    <a:cubicBezTo>
                      <a:pt x="0" y="1"/>
                      <a:pt x="4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FEF6F2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1" name="Freeform 369">
                <a:extLst>
                  <a:ext uri="{FF2B5EF4-FFF2-40B4-BE49-F238E27FC236}">
                    <a16:creationId xmlns:a16="http://schemas.microsoft.com/office/drawing/2014/main" id="{98A8913A-D4AF-4065-7875-F20288BF3A02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BB9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2" name="Freeform 370">
                <a:extLst>
                  <a:ext uri="{FF2B5EF4-FFF2-40B4-BE49-F238E27FC236}">
                    <a16:creationId xmlns:a16="http://schemas.microsoft.com/office/drawing/2014/main" id="{9FE6B727-6444-013F-3FB5-0535EBAE6106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7417330" y="1463675"/>
                <a:ext cx="166688" cy="92075"/>
              </a:xfrm>
              <a:custGeom>
                <a:avLst/>
                <a:gdLst>
                  <a:gd name="T0" fmla="*/ 166 w 79"/>
                  <a:gd name="T1" fmla="*/ 16 h 44"/>
                  <a:gd name="T2" fmla="*/ 138 w 79"/>
                  <a:gd name="T3" fmla="*/ 26 h 44"/>
                  <a:gd name="T4" fmla="*/ 70 w 79"/>
                  <a:gd name="T5" fmla="*/ 22 h 44"/>
                  <a:gd name="T6" fmla="*/ 44 w 79"/>
                  <a:gd name="T7" fmla="*/ 9 h 44"/>
                  <a:gd name="T8" fmla="*/ 0 w 79"/>
                  <a:gd name="T9" fmla="*/ 0 h 44"/>
                  <a:gd name="T10" fmla="*/ 36 w 79"/>
                  <a:gd name="T11" fmla="*/ 15 h 44"/>
                  <a:gd name="T12" fmla="*/ 64 w 79"/>
                  <a:gd name="T13" fmla="*/ 26 h 44"/>
                  <a:gd name="T14" fmla="*/ 113 w 79"/>
                  <a:gd name="T15" fmla="*/ 32 h 44"/>
                  <a:gd name="T16" fmla="*/ 141 w 79"/>
                  <a:gd name="T17" fmla="*/ 29 h 44"/>
                  <a:gd name="T18" fmla="*/ 170 w 79"/>
                  <a:gd name="T19" fmla="*/ 22 h 44"/>
                  <a:gd name="T20" fmla="*/ 171 w 79"/>
                  <a:gd name="T21" fmla="*/ 28 h 44"/>
                  <a:gd name="T22" fmla="*/ 165 w 79"/>
                  <a:gd name="T23" fmla="*/ 37 h 44"/>
                  <a:gd name="T24" fmla="*/ 159 w 79"/>
                  <a:gd name="T25" fmla="*/ 53 h 44"/>
                  <a:gd name="T26" fmla="*/ 156 w 79"/>
                  <a:gd name="T27" fmla="*/ 62 h 44"/>
                  <a:gd name="T28" fmla="*/ 150 w 79"/>
                  <a:gd name="T29" fmla="*/ 73 h 44"/>
                  <a:gd name="T30" fmla="*/ 136 w 79"/>
                  <a:gd name="T31" fmla="*/ 88 h 44"/>
                  <a:gd name="T32" fmla="*/ 122 w 79"/>
                  <a:gd name="T33" fmla="*/ 88 h 44"/>
                  <a:gd name="T34" fmla="*/ 113 w 79"/>
                  <a:gd name="T35" fmla="*/ 92 h 44"/>
                  <a:gd name="T36" fmla="*/ 106 w 79"/>
                  <a:gd name="T37" fmla="*/ 92 h 44"/>
                  <a:gd name="T38" fmla="*/ 93 w 79"/>
                  <a:gd name="T39" fmla="*/ 92 h 44"/>
                  <a:gd name="T40" fmla="*/ 85 w 79"/>
                  <a:gd name="T41" fmla="*/ 88 h 44"/>
                  <a:gd name="T42" fmla="*/ 77 w 79"/>
                  <a:gd name="T43" fmla="*/ 87 h 44"/>
                  <a:gd name="T44" fmla="*/ 69 w 79"/>
                  <a:gd name="T45" fmla="*/ 87 h 44"/>
                  <a:gd name="T46" fmla="*/ 57 w 79"/>
                  <a:gd name="T47" fmla="*/ 80 h 44"/>
                  <a:gd name="T48" fmla="*/ 62 w 79"/>
                  <a:gd name="T49" fmla="*/ 70 h 44"/>
                  <a:gd name="T50" fmla="*/ 52 w 79"/>
                  <a:gd name="T51" fmla="*/ 76 h 44"/>
                  <a:gd name="T52" fmla="*/ 52 w 79"/>
                  <a:gd name="T53" fmla="*/ 73 h 44"/>
                  <a:gd name="T54" fmla="*/ 54 w 79"/>
                  <a:gd name="T55" fmla="*/ 87 h 44"/>
                  <a:gd name="T56" fmla="*/ 80 w 79"/>
                  <a:gd name="T57" fmla="*/ 94 h 44"/>
                  <a:gd name="T58" fmla="*/ 92 w 79"/>
                  <a:gd name="T59" fmla="*/ 96 h 44"/>
                  <a:gd name="T60" fmla="*/ 93 w 79"/>
                  <a:gd name="T61" fmla="*/ 96 h 44"/>
                  <a:gd name="T62" fmla="*/ 101 w 79"/>
                  <a:gd name="T63" fmla="*/ 99 h 44"/>
                  <a:gd name="T64" fmla="*/ 106 w 79"/>
                  <a:gd name="T65" fmla="*/ 96 h 44"/>
                  <a:gd name="T66" fmla="*/ 117 w 79"/>
                  <a:gd name="T67" fmla="*/ 96 h 44"/>
                  <a:gd name="T68" fmla="*/ 129 w 79"/>
                  <a:gd name="T69" fmla="*/ 94 h 44"/>
                  <a:gd name="T70" fmla="*/ 136 w 79"/>
                  <a:gd name="T71" fmla="*/ 94 h 44"/>
                  <a:gd name="T72" fmla="*/ 152 w 79"/>
                  <a:gd name="T73" fmla="*/ 76 h 44"/>
                  <a:gd name="T74" fmla="*/ 159 w 79"/>
                  <a:gd name="T75" fmla="*/ 66 h 44"/>
                  <a:gd name="T76" fmla="*/ 165 w 79"/>
                  <a:gd name="T77" fmla="*/ 49 h 44"/>
                  <a:gd name="T78" fmla="*/ 171 w 79"/>
                  <a:gd name="T79" fmla="*/ 32 h 44"/>
                  <a:gd name="T80" fmla="*/ 177 w 79"/>
                  <a:gd name="T81" fmla="*/ 29 h 44"/>
                  <a:gd name="T82" fmla="*/ 178 w 79"/>
                  <a:gd name="T83" fmla="*/ 28 h 44"/>
                  <a:gd name="T84" fmla="*/ 183 w 79"/>
                  <a:gd name="T85" fmla="*/ 26 h 44"/>
                  <a:gd name="T86" fmla="*/ 186 w 79"/>
                  <a:gd name="T87" fmla="*/ 21 h 44"/>
                  <a:gd name="T88" fmla="*/ 166 w 79"/>
                  <a:gd name="T89" fmla="*/ 16 h 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9" h="44">
                    <a:moveTo>
                      <a:pt x="71" y="7"/>
                    </a:moveTo>
                    <a:cubicBezTo>
                      <a:pt x="71" y="7"/>
                      <a:pt x="69" y="10"/>
                      <a:pt x="59" y="11"/>
                    </a:cubicBezTo>
                    <a:cubicBezTo>
                      <a:pt x="51" y="13"/>
                      <a:pt x="40" y="12"/>
                      <a:pt x="30" y="10"/>
                    </a:cubicBezTo>
                    <a:cubicBezTo>
                      <a:pt x="25" y="8"/>
                      <a:pt x="25" y="5"/>
                      <a:pt x="19" y="4"/>
                    </a:cubicBezTo>
                    <a:cubicBezTo>
                      <a:pt x="7" y="2"/>
                      <a:pt x="1" y="2"/>
                      <a:pt x="0" y="0"/>
                    </a:cubicBezTo>
                    <a:cubicBezTo>
                      <a:pt x="1" y="3"/>
                      <a:pt x="10" y="5"/>
                      <a:pt x="15" y="6"/>
                    </a:cubicBezTo>
                    <a:cubicBezTo>
                      <a:pt x="19" y="6"/>
                      <a:pt x="24" y="9"/>
                      <a:pt x="27" y="11"/>
                    </a:cubicBezTo>
                    <a:cubicBezTo>
                      <a:pt x="30" y="13"/>
                      <a:pt x="42" y="14"/>
                      <a:pt x="48" y="14"/>
                    </a:cubicBezTo>
                    <a:cubicBezTo>
                      <a:pt x="54" y="13"/>
                      <a:pt x="55" y="14"/>
                      <a:pt x="60" y="13"/>
                    </a:cubicBezTo>
                    <a:cubicBezTo>
                      <a:pt x="65" y="12"/>
                      <a:pt x="70" y="11"/>
                      <a:pt x="72" y="10"/>
                    </a:cubicBezTo>
                    <a:cubicBezTo>
                      <a:pt x="73" y="8"/>
                      <a:pt x="75" y="11"/>
                      <a:pt x="73" y="12"/>
                    </a:cubicBezTo>
                    <a:cubicBezTo>
                      <a:pt x="71" y="13"/>
                      <a:pt x="71" y="13"/>
                      <a:pt x="70" y="16"/>
                    </a:cubicBezTo>
                    <a:cubicBezTo>
                      <a:pt x="69" y="20"/>
                      <a:pt x="68" y="21"/>
                      <a:pt x="68" y="23"/>
                    </a:cubicBezTo>
                    <a:cubicBezTo>
                      <a:pt x="68" y="25"/>
                      <a:pt x="67" y="27"/>
                      <a:pt x="66" y="27"/>
                    </a:cubicBezTo>
                    <a:cubicBezTo>
                      <a:pt x="66" y="29"/>
                      <a:pt x="64" y="32"/>
                      <a:pt x="64" y="32"/>
                    </a:cubicBezTo>
                    <a:cubicBezTo>
                      <a:pt x="63" y="34"/>
                      <a:pt x="59" y="39"/>
                      <a:pt x="58" y="39"/>
                    </a:cubicBezTo>
                    <a:cubicBezTo>
                      <a:pt x="57" y="40"/>
                      <a:pt x="53" y="41"/>
                      <a:pt x="52" y="39"/>
                    </a:cubicBezTo>
                    <a:cubicBezTo>
                      <a:pt x="51" y="40"/>
                      <a:pt x="48" y="41"/>
                      <a:pt x="48" y="40"/>
                    </a:cubicBezTo>
                    <a:cubicBezTo>
                      <a:pt x="46" y="41"/>
                      <a:pt x="45" y="40"/>
                      <a:pt x="45" y="40"/>
                    </a:cubicBezTo>
                    <a:cubicBezTo>
                      <a:pt x="43" y="41"/>
                      <a:pt x="40" y="41"/>
                      <a:pt x="40" y="40"/>
                    </a:cubicBezTo>
                    <a:cubicBezTo>
                      <a:pt x="38" y="40"/>
                      <a:pt x="36" y="40"/>
                      <a:pt x="36" y="39"/>
                    </a:cubicBezTo>
                    <a:cubicBezTo>
                      <a:pt x="34" y="39"/>
                      <a:pt x="33" y="38"/>
                      <a:pt x="33" y="38"/>
                    </a:cubicBezTo>
                    <a:cubicBezTo>
                      <a:pt x="30" y="39"/>
                      <a:pt x="30" y="39"/>
                      <a:pt x="29" y="38"/>
                    </a:cubicBezTo>
                    <a:cubicBezTo>
                      <a:pt x="27" y="38"/>
                      <a:pt x="23" y="36"/>
                      <a:pt x="24" y="35"/>
                    </a:cubicBezTo>
                    <a:cubicBezTo>
                      <a:pt x="24" y="34"/>
                      <a:pt x="24" y="31"/>
                      <a:pt x="26" y="30"/>
                    </a:cubicBezTo>
                    <a:cubicBezTo>
                      <a:pt x="25" y="30"/>
                      <a:pt x="23" y="31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5"/>
                      <a:pt x="22" y="36"/>
                      <a:pt x="23" y="38"/>
                    </a:cubicBezTo>
                    <a:cubicBezTo>
                      <a:pt x="26" y="40"/>
                      <a:pt x="31" y="41"/>
                      <a:pt x="34" y="41"/>
                    </a:cubicBezTo>
                    <a:cubicBezTo>
                      <a:pt x="36" y="41"/>
                      <a:pt x="37" y="41"/>
                      <a:pt x="39" y="42"/>
                    </a:cubicBezTo>
                    <a:cubicBezTo>
                      <a:pt x="39" y="42"/>
                      <a:pt x="39" y="42"/>
                      <a:pt x="40" y="42"/>
                    </a:cubicBezTo>
                    <a:cubicBezTo>
                      <a:pt x="41" y="43"/>
                      <a:pt x="44" y="42"/>
                      <a:pt x="43" y="43"/>
                    </a:cubicBezTo>
                    <a:cubicBezTo>
                      <a:pt x="43" y="42"/>
                      <a:pt x="45" y="42"/>
                      <a:pt x="45" y="42"/>
                    </a:cubicBezTo>
                    <a:cubicBezTo>
                      <a:pt x="47" y="42"/>
                      <a:pt x="49" y="43"/>
                      <a:pt x="50" y="42"/>
                    </a:cubicBezTo>
                    <a:cubicBezTo>
                      <a:pt x="51" y="44"/>
                      <a:pt x="54" y="42"/>
                      <a:pt x="55" y="41"/>
                    </a:cubicBezTo>
                    <a:cubicBezTo>
                      <a:pt x="56" y="41"/>
                      <a:pt x="57" y="42"/>
                      <a:pt x="58" y="41"/>
                    </a:cubicBezTo>
                    <a:cubicBezTo>
                      <a:pt x="60" y="41"/>
                      <a:pt x="64" y="35"/>
                      <a:pt x="65" y="33"/>
                    </a:cubicBezTo>
                    <a:cubicBezTo>
                      <a:pt x="67" y="32"/>
                      <a:pt x="67" y="31"/>
                      <a:pt x="68" y="29"/>
                    </a:cubicBezTo>
                    <a:cubicBezTo>
                      <a:pt x="70" y="28"/>
                      <a:pt x="71" y="25"/>
                      <a:pt x="70" y="21"/>
                    </a:cubicBezTo>
                    <a:cubicBezTo>
                      <a:pt x="73" y="19"/>
                      <a:pt x="73" y="16"/>
                      <a:pt x="73" y="14"/>
                    </a:cubicBezTo>
                    <a:cubicBezTo>
                      <a:pt x="73" y="13"/>
                      <a:pt x="74" y="13"/>
                      <a:pt x="75" y="13"/>
                    </a:cubicBezTo>
                    <a:cubicBezTo>
                      <a:pt x="76" y="13"/>
                      <a:pt x="76" y="12"/>
                      <a:pt x="76" y="12"/>
                    </a:cubicBezTo>
                    <a:cubicBezTo>
                      <a:pt x="77" y="11"/>
                      <a:pt x="78" y="11"/>
                      <a:pt x="78" y="11"/>
                    </a:cubicBezTo>
                    <a:cubicBezTo>
                      <a:pt x="79" y="10"/>
                      <a:pt x="79" y="9"/>
                      <a:pt x="79" y="9"/>
                    </a:cubicBezTo>
                    <a:cubicBezTo>
                      <a:pt x="76" y="8"/>
                      <a:pt x="74" y="7"/>
                      <a:pt x="71" y="7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3" name="Freeform 371">
                <a:extLst>
                  <a:ext uri="{FF2B5EF4-FFF2-40B4-BE49-F238E27FC236}">
                    <a16:creationId xmlns:a16="http://schemas.microsoft.com/office/drawing/2014/main" id="{9CD4B3F3-8AEC-641A-C50C-601D0516E53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4" name="Freeform 372">
                <a:extLst>
                  <a:ext uri="{FF2B5EF4-FFF2-40B4-BE49-F238E27FC236}">
                    <a16:creationId xmlns:a16="http://schemas.microsoft.com/office/drawing/2014/main" id="{F42D293C-A450-6849-4A9D-C9E18A8868B5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7599893" y="1433513"/>
                <a:ext cx="30163" cy="73025"/>
              </a:xfrm>
              <a:custGeom>
                <a:avLst/>
                <a:gdLst>
                  <a:gd name="T0" fmla="*/ 19 w 14"/>
                  <a:gd name="T1" fmla="*/ 0 h 34"/>
                  <a:gd name="T2" fmla="*/ 26 w 14"/>
                  <a:gd name="T3" fmla="*/ 57 h 34"/>
                  <a:gd name="T4" fmla="*/ 0 w 14"/>
                  <a:gd name="T5" fmla="*/ 84 h 34"/>
                  <a:gd name="T6" fmla="*/ 22 w 14"/>
                  <a:gd name="T7" fmla="*/ 50 h 34"/>
                  <a:gd name="T8" fmla="*/ 19 w 1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0" y="3"/>
                      <a:pt x="14" y="9"/>
                      <a:pt x="10" y="23"/>
                    </a:cubicBezTo>
                    <a:cubicBezTo>
                      <a:pt x="8" y="29"/>
                      <a:pt x="4" y="34"/>
                      <a:pt x="0" y="34"/>
                    </a:cubicBezTo>
                    <a:cubicBezTo>
                      <a:pt x="3" y="33"/>
                      <a:pt x="6" y="27"/>
                      <a:pt x="9" y="20"/>
                    </a:cubicBezTo>
                    <a:cubicBezTo>
                      <a:pt x="11" y="14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5" name="Freeform 373">
                <a:extLst>
                  <a:ext uri="{FF2B5EF4-FFF2-40B4-BE49-F238E27FC236}">
                    <a16:creationId xmlns:a16="http://schemas.microsoft.com/office/drawing/2014/main" id="{37245E08-52C8-C6EA-4ECB-0DDA37284ED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6" name="Freeform 374">
                <a:extLst>
                  <a:ext uri="{FF2B5EF4-FFF2-40B4-BE49-F238E27FC236}">
                    <a16:creationId xmlns:a16="http://schemas.microsoft.com/office/drawing/2014/main" id="{51693F4E-F26F-F036-8D5E-44FA6B4BDF7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7582430" y="1154113"/>
                <a:ext cx="19050" cy="139700"/>
              </a:xfrm>
              <a:custGeom>
                <a:avLst/>
                <a:gdLst>
                  <a:gd name="T0" fmla="*/ 12 w 9"/>
                  <a:gd name="T1" fmla="*/ 0 h 66"/>
                  <a:gd name="T2" fmla="*/ 0 w 9"/>
                  <a:gd name="T3" fmla="*/ 5 h 66"/>
                  <a:gd name="T4" fmla="*/ 7 w 9"/>
                  <a:gd name="T5" fmla="*/ 21 h 66"/>
                  <a:gd name="T6" fmla="*/ 12 w 9"/>
                  <a:gd name="T7" fmla="*/ 59 h 66"/>
                  <a:gd name="T8" fmla="*/ 15 w 9"/>
                  <a:gd name="T9" fmla="*/ 101 h 66"/>
                  <a:gd name="T10" fmla="*/ 16 w 9"/>
                  <a:gd name="T11" fmla="*/ 123 h 66"/>
                  <a:gd name="T12" fmla="*/ 16 w 9"/>
                  <a:gd name="T13" fmla="*/ 156 h 66"/>
                  <a:gd name="T14" fmla="*/ 20 w 9"/>
                  <a:gd name="T15" fmla="*/ 128 h 66"/>
                  <a:gd name="T16" fmla="*/ 20 w 9"/>
                  <a:gd name="T17" fmla="*/ 101 h 66"/>
                  <a:gd name="T18" fmla="*/ 15 w 9"/>
                  <a:gd name="T19" fmla="*/ 57 h 66"/>
                  <a:gd name="T20" fmla="*/ 16 w 9"/>
                  <a:gd name="T21" fmla="*/ 43 h 66"/>
                  <a:gd name="T22" fmla="*/ 12 w 9"/>
                  <a:gd name="T23" fmla="*/ 28 h 66"/>
                  <a:gd name="T24" fmla="*/ 12 w 9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" h="66">
                    <a:moveTo>
                      <a:pt x="5" y="0"/>
                    </a:moveTo>
                    <a:cubicBezTo>
                      <a:pt x="4" y="0"/>
                      <a:pt x="1" y="0"/>
                      <a:pt x="0" y="2"/>
                    </a:cubicBezTo>
                    <a:cubicBezTo>
                      <a:pt x="0" y="4"/>
                      <a:pt x="2" y="8"/>
                      <a:pt x="3" y="9"/>
                    </a:cubicBezTo>
                    <a:cubicBezTo>
                      <a:pt x="4" y="14"/>
                      <a:pt x="5" y="20"/>
                      <a:pt x="5" y="25"/>
                    </a:cubicBezTo>
                    <a:cubicBezTo>
                      <a:pt x="5" y="31"/>
                      <a:pt x="5" y="37"/>
                      <a:pt x="6" y="43"/>
                    </a:cubicBezTo>
                    <a:cubicBezTo>
                      <a:pt x="6" y="46"/>
                      <a:pt x="7" y="49"/>
                      <a:pt x="7" y="52"/>
                    </a:cubicBezTo>
                    <a:cubicBezTo>
                      <a:pt x="7" y="56"/>
                      <a:pt x="6" y="61"/>
                      <a:pt x="7" y="66"/>
                    </a:cubicBezTo>
                    <a:cubicBezTo>
                      <a:pt x="7" y="62"/>
                      <a:pt x="8" y="58"/>
                      <a:pt x="8" y="54"/>
                    </a:cubicBezTo>
                    <a:cubicBezTo>
                      <a:pt x="9" y="50"/>
                      <a:pt x="8" y="47"/>
                      <a:pt x="8" y="43"/>
                    </a:cubicBezTo>
                    <a:cubicBezTo>
                      <a:pt x="7" y="37"/>
                      <a:pt x="7" y="30"/>
                      <a:pt x="6" y="24"/>
                    </a:cubicBezTo>
                    <a:cubicBezTo>
                      <a:pt x="6" y="22"/>
                      <a:pt x="7" y="20"/>
                      <a:pt x="7" y="18"/>
                    </a:cubicBezTo>
                    <a:cubicBezTo>
                      <a:pt x="7" y="16"/>
                      <a:pt x="6" y="14"/>
                      <a:pt x="5" y="12"/>
                    </a:cubicBezTo>
                    <a:cubicBezTo>
                      <a:pt x="4" y="9"/>
                      <a:pt x="2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7" name="Freeform 375">
                <a:extLst>
                  <a:ext uri="{FF2B5EF4-FFF2-40B4-BE49-F238E27FC236}">
                    <a16:creationId xmlns:a16="http://schemas.microsoft.com/office/drawing/2014/main" id="{9F5ECF78-5BDC-80F9-D66B-CA5C2C0CCDB2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7614180" y="1152525"/>
                <a:ext cx="28575" cy="93662"/>
              </a:xfrm>
              <a:custGeom>
                <a:avLst/>
                <a:gdLst>
                  <a:gd name="T0" fmla="*/ 8 w 13"/>
                  <a:gd name="T1" fmla="*/ 9 h 44"/>
                  <a:gd name="T2" fmla="*/ 1 w 13"/>
                  <a:gd name="T3" fmla="*/ 54 h 44"/>
                  <a:gd name="T4" fmla="*/ 11 w 13"/>
                  <a:gd name="T5" fmla="*/ 75 h 44"/>
                  <a:gd name="T6" fmla="*/ 14 w 13"/>
                  <a:gd name="T7" fmla="*/ 86 h 44"/>
                  <a:gd name="T8" fmla="*/ 15 w 13"/>
                  <a:gd name="T9" fmla="*/ 106 h 44"/>
                  <a:gd name="T10" fmla="*/ 14 w 13"/>
                  <a:gd name="T11" fmla="*/ 68 h 44"/>
                  <a:gd name="T12" fmla="*/ 11 w 13"/>
                  <a:gd name="T13" fmla="*/ 54 h 44"/>
                  <a:gd name="T14" fmla="*/ 14 w 13"/>
                  <a:gd name="T15" fmla="*/ 34 h 44"/>
                  <a:gd name="T16" fmla="*/ 14 w 13"/>
                  <a:gd name="T17" fmla="*/ 20 h 44"/>
                  <a:gd name="T18" fmla="*/ 14 w 13"/>
                  <a:gd name="T19" fmla="*/ 9 h 44"/>
                  <a:gd name="T20" fmla="*/ 35 w 13"/>
                  <a:gd name="T21" fmla="*/ 5 h 44"/>
                  <a:gd name="T22" fmla="*/ 8 w 13"/>
                  <a:gd name="T23" fmla="*/ 12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44">
                    <a:moveTo>
                      <a:pt x="3" y="4"/>
                    </a:moveTo>
                    <a:cubicBezTo>
                      <a:pt x="6" y="10"/>
                      <a:pt x="0" y="17"/>
                      <a:pt x="1" y="22"/>
                    </a:cubicBezTo>
                    <a:cubicBezTo>
                      <a:pt x="2" y="26"/>
                      <a:pt x="4" y="28"/>
                      <a:pt x="4" y="31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9"/>
                      <a:pt x="6" y="42"/>
                      <a:pt x="6" y="44"/>
                    </a:cubicBezTo>
                    <a:cubicBezTo>
                      <a:pt x="6" y="39"/>
                      <a:pt x="6" y="33"/>
                      <a:pt x="5" y="28"/>
                    </a:cubicBezTo>
                    <a:cubicBezTo>
                      <a:pt x="5" y="26"/>
                      <a:pt x="4" y="24"/>
                      <a:pt x="4" y="22"/>
                    </a:cubicBezTo>
                    <a:cubicBezTo>
                      <a:pt x="4" y="19"/>
                      <a:pt x="4" y="17"/>
                      <a:pt x="5" y="14"/>
                    </a:cubicBezTo>
                    <a:cubicBezTo>
                      <a:pt x="5" y="12"/>
                      <a:pt x="6" y="10"/>
                      <a:pt x="5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1"/>
                      <a:pt x="11" y="2"/>
                      <a:pt x="13" y="2"/>
                    </a:cubicBezTo>
                    <a:cubicBezTo>
                      <a:pt x="11" y="1"/>
                      <a:pt x="0" y="0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8" name="Freeform 376">
                <a:extLst>
                  <a:ext uri="{FF2B5EF4-FFF2-40B4-BE49-F238E27FC236}">
                    <a16:creationId xmlns:a16="http://schemas.microsoft.com/office/drawing/2014/main" id="{85F8B43C-23A6-E575-9728-0B4661BA73C6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7671330" y="1158875"/>
                <a:ext cx="30163" cy="31750"/>
              </a:xfrm>
              <a:custGeom>
                <a:avLst/>
                <a:gdLst>
                  <a:gd name="T0" fmla="*/ 0 w 14"/>
                  <a:gd name="T1" fmla="*/ 33 h 15"/>
                  <a:gd name="T2" fmla="*/ 0 w 14"/>
                  <a:gd name="T3" fmla="*/ 16 h 15"/>
                  <a:gd name="T4" fmla="*/ 1 w 14"/>
                  <a:gd name="T5" fmla="*/ 5 h 15"/>
                  <a:gd name="T6" fmla="*/ 35 w 14"/>
                  <a:gd name="T7" fmla="*/ 12 h 15"/>
                  <a:gd name="T8" fmla="*/ 7 w 14"/>
                  <a:gd name="T9" fmla="*/ 15 h 15"/>
                  <a:gd name="T10" fmla="*/ 1 w 14"/>
                  <a:gd name="T11" fmla="*/ 28 h 15"/>
                  <a:gd name="T12" fmla="*/ 0 w 14"/>
                  <a:gd name="T13" fmla="*/ 3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0" y="11"/>
                      <a:pt x="0" y="9"/>
                      <a:pt x="0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11" y="3"/>
                      <a:pt x="14" y="5"/>
                    </a:cubicBezTo>
                    <a:cubicBezTo>
                      <a:pt x="11" y="4"/>
                      <a:pt x="5" y="2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3"/>
                      <a:pt x="0" y="13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99" name="Freeform 377">
                <a:extLst>
                  <a:ext uri="{FF2B5EF4-FFF2-40B4-BE49-F238E27FC236}">
                    <a16:creationId xmlns:a16="http://schemas.microsoft.com/office/drawing/2014/main" id="{FFFFB404-D0A7-34AD-44CB-0D441024C537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7722130" y="1177925"/>
                <a:ext cx="60325" cy="26987"/>
              </a:xfrm>
              <a:custGeom>
                <a:avLst/>
                <a:gdLst>
                  <a:gd name="T0" fmla="*/ 0 w 28"/>
                  <a:gd name="T1" fmla="*/ 16 h 13"/>
                  <a:gd name="T2" fmla="*/ 7 w 28"/>
                  <a:gd name="T3" fmla="*/ 1 h 13"/>
                  <a:gd name="T4" fmla="*/ 27 w 28"/>
                  <a:gd name="T5" fmla="*/ 5 h 13"/>
                  <a:gd name="T6" fmla="*/ 71 w 28"/>
                  <a:gd name="T7" fmla="*/ 29 h 13"/>
                  <a:gd name="T8" fmla="*/ 26 w 28"/>
                  <a:gd name="T9" fmla="*/ 9 h 13"/>
                  <a:gd name="T10" fmla="*/ 7 w 28"/>
                  <a:gd name="T11" fmla="*/ 9 h 13"/>
                  <a:gd name="T12" fmla="*/ 1 w 28"/>
                  <a:gd name="T13" fmla="*/ 13 h 13"/>
                  <a:gd name="T14" fmla="*/ 0 w 28"/>
                  <a:gd name="T15" fmla="*/ 16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5"/>
                      <a:pt x="1" y="2"/>
                      <a:pt x="3" y="1"/>
                    </a:cubicBezTo>
                    <a:cubicBezTo>
                      <a:pt x="5" y="0"/>
                      <a:pt x="9" y="2"/>
                      <a:pt x="11" y="2"/>
                    </a:cubicBezTo>
                    <a:cubicBezTo>
                      <a:pt x="17" y="5"/>
                      <a:pt x="24" y="8"/>
                      <a:pt x="28" y="13"/>
                    </a:cubicBezTo>
                    <a:cubicBezTo>
                      <a:pt x="23" y="9"/>
                      <a:pt x="16" y="6"/>
                      <a:pt x="10" y="4"/>
                    </a:cubicBezTo>
                    <a:cubicBezTo>
                      <a:pt x="8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0" name="Freeform 378">
                <a:extLst>
                  <a:ext uri="{FF2B5EF4-FFF2-40B4-BE49-F238E27FC236}">
                    <a16:creationId xmlns:a16="http://schemas.microsoft.com/office/drawing/2014/main" id="{6CD921B2-8761-498E-293B-D53BEA2318E9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7676093" y="1298575"/>
                <a:ext cx="23813" cy="80962"/>
              </a:xfrm>
              <a:custGeom>
                <a:avLst/>
                <a:gdLst>
                  <a:gd name="T0" fmla="*/ 15 w 11"/>
                  <a:gd name="T1" fmla="*/ 0 h 38"/>
                  <a:gd name="T2" fmla="*/ 20 w 11"/>
                  <a:gd name="T3" fmla="*/ 12 h 38"/>
                  <a:gd name="T4" fmla="*/ 20 w 11"/>
                  <a:gd name="T5" fmla="*/ 28 h 38"/>
                  <a:gd name="T6" fmla="*/ 15 w 11"/>
                  <a:gd name="T7" fmla="*/ 54 h 38"/>
                  <a:gd name="T8" fmla="*/ 7 w 11"/>
                  <a:gd name="T9" fmla="*/ 72 h 38"/>
                  <a:gd name="T10" fmla="*/ 0 w 11"/>
                  <a:gd name="T11" fmla="*/ 91 h 38"/>
                  <a:gd name="T12" fmla="*/ 10 w 11"/>
                  <a:gd name="T13" fmla="*/ 78 h 38"/>
                  <a:gd name="T14" fmla="*/ 22 w 11"/>
                  <a:gd name="T15" fmla="*/ 48 h 38"/>
                  <a:gd name="T16" fmla="*/ 26 w 11"/>
                  <a:gd name="T17" fmla="*/ 16 h 38"/>
                  <a:gd name="T18" fmla="*/ 19 w 11"/>
                  <a:gd name="T19" fmla="*/ 0 h 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8">
                    <a:moveTo>
                      <a:pt x="6" y="0"/>
                    </a:moveTo>
                    <a:cubicBezTo>
                      <a:pt x="7" y="1"/>
                      <a:pt x="7" y="4"/>
                      <a:pt x="8" y="5"/>
                    </a:cubicBezTo>
                    <a:cubicBezTo>
                      <a:pt x="8" y="7"/>
                      <a:pt x="8" y="10"/>
                      <a:pt x="8" y="12"/>
                    </a:cubicBezTo>
                    <a:cubicBezTo>
                      <a:pt x="8" y="15"/>
                      <a:pt x="7" y="19"/>
                      <a:pt x="6" y="22"/>
                    </a:cubicBezTo>
                    <a:cubicBezTo>
                      <a:pt x="5" y="25"/>
                      <a:pt x="5" y="28"/>
                      <a:pt x="3" y="30"/>
                    </a:cubicBezTo>
                    <a:cubicBezTo>
                      <a:pt x="2" y="33"/>
                      <a:pt x="1" y="36"/>
                      <a:pt x="0" y="38"/>
                    </a:cubicBezTo>
                    <a:cubicBezTo>
                      <a:pt x="1" y="35"/>
                      <a:pt x="2" y="34"/>
                      <a:pt x="4" y="32"/>
                    </a:cubicBezTo>
                    <a:cubicBezTo>
                      <a:pt x="7" y="29"/>
                      <a:pt x="8" y="24"/>
                      <a:pt x="9" y="20"/>
                    </a:cubicBezTo>
                    <a:cubicBezTo>
                      <a:pt x="11" y="16"/>
                      <a:pt x="11" y="11"/>
                      <a:pt x="10" y="7"/>
                    </a:cubicBezTo>
                    <a:cubicBezTo>
                      <a:pt x="9" y="5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1" name="Freeform 379">
                <a:extLst>
                  <a:ext uri="{FF2B5EF4-FFF2-40B4-BE49-F238E27FC236}">
                    <a16:creationId xmlns:a16="http://schemas.microsoft.com/office/drawing/2014/main" id="{CCA46CA6-619C-621F-DCC3-E0272A833299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7725305" y="1262063"/>
                <a:ext cx="25400" cy="61912"/>
              </a:xfrm>
              <a:custGeom>
                <a:avLst/>
                <a:gdLst>
                  <a:gd name="T0" fmla="*/ 0 w 12"/>
                  <a:gd name="T1" fmla="*/ 5 h 29"/>
                  <a:gd name="T2" fmla="*/ 16 w 12"/>
                  <a:gd name="T3" fmla="*/ 42 h 29"/>
                  <a:gd name="T4" fmla="*/ 20 w 12"/>
                  <a:gd name="T5" fmla="*/ 70 h 29"/>
                  <a:gd name="T6" fmla="*/ 27 w 12"/>
                  <a:gd name="T7" fmla="*/ 54 h 29"/>
                  <a:gd name="T8" fmla="*/ 21 w 12"/>
                  <a:gd name="T9" fmla="*/ 31 h 29"/>
                  <a:gd name="T10" fmla="*/ 7 w 12"/>
                  <a:gd name="T11" fmla="*/ 15 h 29"/>
                  <a:gd name="T12" fmla="*/ 0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0" y="2"/>
                    </a:moveTo>
                    <a:cubicBezTo>
                      <a:pt x="2" y="8"/>
                      <a:pt x="5" y="12"/>
                      <a:pt x="7" y="17"/>
                    </a:cubicBezTo>
                    <a:cubicBezTo>
                      <a:pt x="9" y="21"/>
                      <a:pt x="9" y="25"/>
                      <a:pt x="8" y="29"/>
                    </a:cubicBezTo>
                    <a:cubicBezTo>
                      <a:pt x="9" y="27"/>
                      <a:pt x="11" y="25"/>
                      <a:pt x="11" y="22"/>
                    </a:cubicBezTo>
                    <a:cubicBezTo>
                      <a:pt x="12" y="19"/>
                      <a:pt x="10" y="16"/>
                      <a:pt x="9" y="13"/>
                    </a:cubicBezTo>
                    <a:cubicBezTo>
                      <a:pt x="7" y="10"/>
                      <a:pt x="5" y="8"/>
                      <a:pt x="3" y="6"/>
                    </a:cubicBezTo>
                    <a:cubicBezTo>
                      <a:pt x="2" y="5"/>
                      <a:pt x="0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2" name="Freeform 380">
                <a:extLst>
                  <a:ext uri="{FF2B5EF4-FFF2-40B4-BE49-F238E27FC236}">
                    <a16:creationId xmlns:a16="http://schemas.microsoft.com/office/drawing/2014/main" id="{BFCAEA85-E53C-3281-4C18-5F1BFD35A1AC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7733243" y="1316038"/>
                <a:ext cx="49213" cy="41275"/>
              </a:xfrm>
              <a:custGeom>
                <a:avLst/>
                <a:gdLst>
                  <a:gd name="T0" fmla="*/ 0 w 23"/>
                  <a:gd name="T1" fmla="*/ 44 h 20"/>
                  <a:gd name="T2" fmla="*/ 22 w 23"/>
                  <a:gd name="T3" fmla="*/ 13 h 20"/>
                  <a:gd name="T4" fmla="*/ 40 w 23"/>
                  <a:gd name="T5" fmla="*/ 9 h 20"/>
                  <a:gd name="T6" fmla="*/ 57 w 23"/>
                  <a:gd name="T7" fmla="*/ 0 h 20"/>
                  <a:gd name="T8" fmla="*/ 42 w 23"/>
                  <a:gd name="T9" fmla="*/ 12 h 20"/>
                  <a:gd name="T10" fmla="*/ 22 w 23"/>
                  <a:gd name="T11" fmla="*/ 21 h 20"/>
                  <a:gd name="T12" fmla="*/ 7 w 23"/>
                  <a:gd name="T13" fmla="*/ 30 h 20"/>
                  <a:gd name="T14" fmla="*/ 0 w 23"/>
                  <a:gd name="T15" fmla="*/ 4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3" y="15"/>
                      <a:pt x="3" y="9"/>
                      <a:pt x="9" y="6"/>
                    </a:cubicBezTo>
                    <a:cubicBezTo>
                      <a:pt x="11" y="5"/>
                      <a:pt x="14" y="5"/>
                      <a:pt x="16" y="4"/>
                    </a:cubicBezTo>
                    <a:cubicBezTo>
                      <a:pt x="18" y="3"/>
                      <a:pt x="20" y="1"/>
                      <a:pt x="23" y="0"/>
                    </a:cubicBezTo>
                    <a:cubicBezTo>
                      <a:pt x="21" y="2"/>
                      <a:pt x="20" y="4"/>
                      <a:pt x="17" y="5"/>
                    </a:cubicBezTo>
                    <a:cubicBezTo>
                      <a:pt x="15" y="7"/>
                      <a:pt x="12" y="8"/>
                      <a:pt x="9" y="9"/>
                    </a:cubicBezTo>
                    <a:cubicBezTo>
                      <a:pt x="7" y="11"/>
                      <a:pt x="4" y="12"/>
                      <a:pt x="3" y="14"/>
                    </a:cubicBezTo>
                    <a:cubicBezTo>
                      <a:pt x="2" y="16"/>
                      <a:pt x="1" y="18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3" name="Freeform 381">
                <a:extLst>
                  <a:ext uri="{FF2B5EF4-FFF2-40B4-BE49-F238E27FC236}">
                    <a16:creationId xmlns:a16="http://schemas.microsoft.com/office/drawing/2014/main" id="{B21F1DC6-EB87-82E1-F7CB-AB879F1C6FBE}"/>
                  </a:ext>
                </a:extLst>
              </p:cNvPr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7807855" y="1349375"/>
                <a:ext cx="25400" cy="57150"/>
              </a:xfrm>
              <a:custGeom>
                <a:avLst/>
                <a:gdLst>
                  <a:gd name="T0" fmla="*/ 28 w 12"/>
                  <a:gd name="T1" fmla="*/ 0 h 27"/>
                  <a:gd name="T2" fmla="*/ 9 w 12"/>
                  <a:gd name="T3" fmla="*/ 31 h 27"/>
                  <a:gd name="T4" fmla="*/ 5 w 12"/>
                  <a:gd name="T5" fmla="*/ 64 h 27"/>
                  <a:gd name="T6" fmla="*/ 7 w 12"/>
                  <a:gd name="T7" fmla="*/ 48 h 27"/>
                  <a:gd name="T8" fmla="*/ 15 w 12"/>
                  <a:gd name="T9" fmla="*/ 28 h 27"/>
                  <a:gd name="T10" fmla="*/ 27 w 12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8" y="4"/>
                      <a:pt x="6" y="7"/>
                      <a:pt x="4" y="13"/>
                    </a:cubicBezTo>
                    <a:cubicBezTo>
                      <a:pt x="3" y="17"/>
                      <a:pt x="0" y="23"/>
                      <a:pt x="2" y="27"/>
                    </a:cubicBezTo>
                    <a:cubicBezTo>
                      <a:pt x="1" y="25"/>
                      <a:pt x="3" y="22"/>
                      <a:pt x="3" y="20"/>
                    </a:cubicBezTo>
                    <a:cubicBezTo>
                      <a:pt x="4" y="17"/>
                      <a:pt x="5" y="14"/>
                      <a:pt x="6" y="12"/>
                    </a:cubicBezTo>
                    <a:cubicBezTo>
                      <a:pt x="6" y="9"/>
                      <a:pt x="9" y="4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4" name="Freeform 382">
                <a:extLst>
                  <a:ext uri="{FF2B5EF4-FFF2-40B4-BE49-F238E27FC236}">
                    <a16:creationId xmlns:a16="http://schemas.microsoft.com/office/drawing/2014/main" id="{7DBBE087-F2C1-0104-FEE3-1200620CD94C}"/>
                  </a:ext>
                </a:extLst>
              </p:cNvPr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7536393" y="1179513"/>
                <a:ext cx="15875" cy="100012"/>
              </a:xfrm>
              <a:custGeom>
                <a:avLst/>
                <a:gdLst>
                  <a:gd name="T0" fmla="*/ 8 w 8"/>
                  <a:gd name="T1" fmla="*/ 0 h 47"/>
                  <a:gd name="T2" fmla="*/ 6 w 8"/>
                  <a:gd name="T3" fmla="*/ 31 h 47"/>
                  <a:gd name="T4" fmla="*/ 8 w 8"/>
                  <a:gd name="T5" fmla="*/ 62 h 47"/>
                  <a:gd name="T6" fmla="*/ 1 w 8"/>
                  <a:gd name="T7" fmla="*/ 84 h 47"/>
                  <a:gd name="T8" fmla="*/ 1 w 8"/>
                  <a:gd name="T9" fmla="*/ 113 h 47"/>
                  <a:gd name="T10" fmla="*/ 8 w 8"/>
                  <a:gd name="T11" fmla="*/ 84 h 47"/>
                  <a:gd name="T12" fmla="*/ 10 w 8"/>
                  <a:gd name="T13" fmla="*/ 70 h 47"/>
                  <a:gd name="T14" fmla="*/ 13 w 8"/>
                  <a:gd name="T15" fmla="*/ 58 h 47"/>
                  <a:gd name="T16" fmla="*/ 8 w 8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47">
                    <a:moveTo>
                      <a:pt x="4" y="0"/>
                    </a:moveTo>
                    <a:cubicBezTo>
                      <a:pt x="4" y="4"/>
                      <a:pt x="2" y="9"/>
                      <a:pt x="3" y="13"/>
                    </a:cubicBezTo>
                    <a:cubicBezTo>
                      <a:pt x="3" y="17"/>
                      <a:pt x="4" y="21"/>
                      <a:pt x="4" y="25"/>
                    </a:cubicBezTo>
                    <a:cubicBezTo>
                      <a:pt x="4" y="28"/>
                      <a:pt x="2" y="32"/>
                      <a:pt x="1" y="35"/>
                    </a:cubicBezTo>
                    <a:cubicBezTo>
                      <a:pt x="0" y="39"/>
                      <a:pt x="0" y="43"/>
                      <a:pt x="1" y="47"/>
                    </a:cubicBezTo>
                    <a:cubicBezTo>
                      <a:pt x="1" y="43"/>
                      <a:pt x="2" y="39"/>
                      <a:pt x="4" y="35"/>
                    </a:cubicBezTo>
                    <a:cubicBezTo>
                      <a:pt x="5" y="32"/>
                      <a:pt x="5" y="31"/>
                      <a:pt x="5" y="29"/>
                    </a:cubicBezTo>
                    <a:cubicBezTo>
                      <a:pt x="5" y="27"/>
                      <a:pt x="6" y="25"/>
                      <a:pt x="6" y="24"/>
                    </a:cubicBezTo>
                    <a:cubicBezTo>
                      <a:pt x="8" y="16"/>
                      <a:pt x="2" y="7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5" name="Freeform 383">
                <a:extLst>
                  <a:ext uri="{FF2B5EF4-FFF2-40B4-BE49-F238E27FC236}">
                    <a16:creationId xmlns:a16="http://schemas.microsoft.com/office/drawing/2014/main" id="{15279CE3-E9D3-2043-3A75-CC3269EC199B}"/>
                  </a:ext>
                </a:extLst>
              </p:cNvPr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7469718" y="1255713"/>
                <a:ext cx="31750" cy="53975"/>
              </a:xfrm>
              <a:custGeom>
                <a:avLst/>
                <a:gdLst>
                  <a:gd name="T0" fmla="*/ 7 w 15"/>
                  <a:gd name="T1" fmla="*/ 0 h 25"/>
                  <a:gd name="T2" fmla="*/ 5 w 15"/>
                  <a:gd name="T3" fmla="*/ 45 h 25"/>
                  <a:gd name="T4" fmla="*/ 16 w 15"/>
                  <a:gd name="T5" fmla="*/ 57 h 25"/>
                  <a:gd name="T6" fmla="*/ 36 w 15"/>
                  <a:gd name="T7" fmla="*/ 63 h 25"/>
                  <a:gd name="T8" fmla="*/ 7 w 15"/>
                  <a:gd name="T9" fmla="*/ 37 h 25"/>
                  <a:gd name="T10" fmla="*/ 7 w 15"/>
                  <a:gd name="T11" fmla="*/ 15 h 25"/>
                  <a:gd name="T12" fmla="*/ 7 w 15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3" y="0"/>
                    </a:moveTo>
                    <a:cubicBezTo>
                      <a:pt x="0" y="5"/>
                      <a:pt x="0" y="14"/>
                      <a:pt x="2" y="18"/>
                    </a:cubicBezTo>
                    <a:cubicBezTo>
                      <a:pt x="3" y="20"/>
                      <a:pt x="5" y="23"/>
                      <a:pt x="7" y="23"/>
                    </a:cubicBezTo>
                    <a:cubicBezTo>
                      <a:pt x="10" y="24"/>
                      <a:pt x="13" y="23"/>
                      <a:pt x="15" y="25"/>
                    </a:cubicBezTo>
                    <a:cubicBezTo>
                      <a:pt x="11" y="24"/>
                      <a:pt x="4" y="19"/>
                      <a:pt x="3" y="15"/>
                    </a:cubicBezTo>
                    <a:cubicBezTo>
                      <a:pt x="3" y="12"/>
                      <a:pt x="3" y="9"/>
                      <a:pt x="3" y="6"/>
                    </a:cubicBezTo>
                    <a:cubicBezTo>
                      <a:pt x="3" y="5"/>
                      <a:pt x="3" y="3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6" name="Freeform 384">
                <a:extLst>
                  <a:ext uri="{FF2B5EF4-FFF2-40B4-BE49-F238E27FC236}">
                    <a16:creationId xmlns:a16="http://schemas.microsoft.com/office/drawing/2014/main" id="{A078F7CD-B683-BE0C-F3E5-1717EBAD1472}"/>
                  </a:ext>
                </a:extLst>
              </p:cNvPr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7434793" y="1241425"/>
                <a:ext cx="14288" cy="49212"/>
              </a:xfrm>
              <a:custGeom>
                <a:avLst/>
                <a:gdLst>
                  <a:gd name="T0" fmla="*/ 15 w 7"/>
                  <a:gd name="T1" fmla="*/ 0 h 23"/>
                  <a:gd name="T2" fmla="*/ 8 w 7"/>
                  <a:gd name="T3" fmla="*/ 15 h 23"/>
                  <a:gd name="T4" fmla="*/ 5 w 7"/>
                  <a:gd name="T5" fmla="*/ 27 h 23"/>
                  <a:gd name="T6" fmla="*/ 10 w 7"/>
                  <a:gd name="T7" fmla="*/ 57 h 23"/>
                  <a:gd name="T8" fmla="*/ 8 w 7"/>
                  <a:gd name="T9" fmla="*/ 27 h 23"/>
                  <a:gd name="T10" fmla="*/ 13 w 7"/>
                  <a:gd name="T11" fmla="*/ 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3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3" y="8"/>
                      <a:pt x="2" y="9"/>
                      <a:pt x="2" y="11"/>
                    </a:cubicBezTo>
                    <a:cubicBezTo>
                      <a:pt x="0" y="16"/>
                      <a:pt x="2" y="20"/>
                      <a:pt x="5" y="23"/>
                    </a:cubicBezTo>
                    <a:cubicBezTo>
                      <a:pt x="3" y="19"/>
                      <a:pt x="4" y="15"/>
                      <a:pt x="4" y="11"/>
                    </a:cubicBezTo>
                    <a:cubicBezTo>
                      <a:pt x="4" y="8"/>
                      <a:pt x="5" y="6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7" name="Freeform 385">
                <a:extLst>
                  <a:ext uri="{FF2B5EF4-FFF2-40B4-BE49-F238E27FC236}">
                    <a16:creationId xmlns:a16="http://schemas.microsoft.com/office/drawing/2014/main" id="{9503E264-72D8-152D-42D6-87F87679E16B}"/>
                  </a:ext>
                </a:extLst>
              </p:cNvPr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7463368" y="1360488"/>
                <a:ext cx="147638" cy="52387"/>
              </a:xfrm>
              <a:custGeom>
                <a:avLst/>
                <a:gdLst>
                  <a:gd name="T0" fmla="*/ 0 w 69"/>
                  <a:gd name="T1" fmla="*/ 1 h 25"/>
                  <a:gd name="T2" fmla="*/ 47 w 69"/>
                  <a:gd name="T3" fmla="*/ 7 h 25"/>
                  <a:gd name="T4" fmla="*/ 69 w 69"/>
                  <a:gd name="T5" fmla="*/ 22 h 25"/>
                  <a:gd name="T6" fmla="*/ 93 w 69"/>
                  <a:gd name="T7" fmla="*/ 32 h 25"/>
                  <a:gd name="T8" fmla="*/ 125 w 69"/>
                  <a:gd name="T9" fmla="*/ 49 h 25"/>
                  <a:gd name="T10" fmla="*/ 168 w 69"/>
                  <a:gd name="T11" fmla="*/ 55 h 25"/>
                  <a:gd name="T12" fmla="*/ 120 w 69"/>
                  <a:gd name="T13" fmla="*/ 53 h 25"/>
                  <a:gd name="T14" fmla="*/ 89 w 69"/>
                  <a:gd name="T15" fmla="*/ 37 h 25"/>
                  <a:gd name="T16" fmla="*/ 62 w 69"/>
                  <a:gd name="T17" fmla="*/ 26 h 25"/>
                  <a:gd name="T18" fmla="*/ 42 w 69"/>
                  <a:gd name="T19" fmla="*/ 7 h 25"/>
                  <a:gd name="T20" fmla="*/ 0 w 69"/>
                  <a:gd name="T21" fmla="*/ 1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25">
                    <a:moveTo>
                      <a:pt x="0" y="1"/>
                    </a:moveTo>
                    <a:cubicBezTo>
                      <a:pt x="4" y="2"/>
                      <a:pt x="16" y="0"/>
                      <a:pt x="19" y="3"/>
                    </a:cubicBezTo>
                    <a:cubicBezTo>
                      <a:pt x="23" y="5"/>
                      <a:pt x="23" y="8"/>
                      <a:pt x="28" y="10"/>
                    </a:cubicBezTo>
                    <a:cubicBezTo>
                      <a:pt x="33" y="12"/>
                      <a:pt x="34" y="11"/>
                      <a:pt x="38" y="14"/>
                    </a:cubicBezTo>
                    <a:cubicBezTo>
                      <a:pt x="43" y="17"/>
                      <a:pt x="46" y="20"/>
                      <a:pt x="51" y="21"/>
                    </a:cubicBezTo>
                    <a:cubicBezTo>
                      <a:pt x="56" y="23"/>
                      <a:pt x="63" y="22"/>
                      <a:pt x="69" y="24"/>
                    </a:cubicBezTo>
                    <a:cubicBezTo>
                      <a:pt x="66" y="23"/>
                      <a:pt x="55" y="25"/>
                      <a:pt x="49" y="23"/>
                    </a:cubicBezTo>
                    <a:cubicBezTo>
                      <a:pt x="44" y="22"/>
                      <a:pt x="39" y="16"/>
                      <a:pt x="36" y="16"/>
                    </a:cubicBezTo>
                    <a:cubicBezTo>
                      <a:pt x="33" y="15"/>
                      <a:pt x="27" y="13"/>
                      <a:pt x="25" y="11"/>
                    </a:cubicBezTo>
                    <a:cubicBezTo>
                      <a:pt x="23" y="8"/>
                      <a:pt x="19" y="4"/>
                      <a:pt x="17" y="3"/>
                    </a:cubicBezTo>
                    <a:cubicBezTo>
                      <a:pt x="15" y="3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8" name="Freeform 386">
                <a:extLst>
                  <a:ext uri="{FF2B5EF4-FFF2-40B4-BE49-F238E27FC236}">
                    <a16:creationId xmlns:a16="http://schemas.microsoft.com/office/drawing/2014/main" id="{209CB8D8-D52B-8FEC-B162-30490FCD7C7B}"/>
                  </a:ext>
                </a:extLst>
              </p:cNvPr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7422093" y="1393825"/>
                <a:ext cx="98425" cy="26987"/>
              </a:xfrm>
              <a:custGeom>
                <a:avLst/>
                <a:gdLst>
                  <a:gd name="T0" fmla="*/ 77 w 47"/>
                  <a:gd name="T1" fmla="*/ 22 h 13"/>
                  <a:gd name="T2" fmla="*/ 108 w 47"/>
                  <a:gd name="T3" fmla="*/ 29 h 13"/>
                  <a:gd name="T4" fmla="*/ 78 w 47"/>
                  <a:gd name="T5" fmla="*/ 17 h 13"/>
                  <a:gd name="T6" fmla="*/ 44 w 47"/>
                  <a:gd name="T7" fmla="*/ 16 h 13"/>
                  <a:gd name="T8" fmla="*/ 0 w 47"/>
                  <a:gd name="T9" fmla="*/ 0 h 13"/>
                  <a:gd name="T10" fmla="*/ 77 w 47"/>
                  <a:gd name="T11" fmla="*/ 2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3">
                    <a:moveTo>
                      <a:pt x="33" y="10"/>
                    </a:moveTo>
                    <a:cubicBezTo>
                      <a:pt x="37" y="9"/>
                      <a:pt x="43" y="11"/>
                      <a:pt x="47" y="13"/>
                    </a:cubicBezTo>
                    <a:cubicBezTo>
                      <a:pt x="41" y="8"/>
                      <a:pt x="38" y="8"/>
                      <a:pt x="34" y="8"/>
                    </a:cubicBezTo>
                    <a:cubicBezTo>
                      <a:pt x="31" y="8"/>
                      <a:pt x="26" y="8"/>
                      <a:pt x="19" y="7"/>
                    </a:cubicBezTo>
                    <a:cubicBezTo>
                      <a:pt x="12" y="6"/>
                      <a:pt x="4" y="4"/>
                      <a:pt x="0" y="0"/>
                    </a:cubicBezTo>
                    <a:cubicBezTo>
                      <a:pt x="3" y="5"/>
                      <a:pt x="19" y="11"/>
                      <a:pt x="3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09" name="Freeform 387">
                <a:extLst>
                  <a:ext uri="{FF2B5EF4-FFF2-40B4-BE49-F238E27FC236}">
                    <a16:creationId xmlns:a16="http://schemas.microsoft.com/office/drawing/2014/main" id="{F44E10FF-49DE-EFCD-48CD-13F842FCFE69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7514168" y="1430338"/>
                <a:ext cx="90488" cy="22225"/>
              </a:xfrm>
              <a:custGeom>
                <a:avLst/>
                <a:gdLst>
                  <a:gd name="T0" fmla="*/ 0 w 42"/>
                  <a:gd name="T1" fmla="*/ 1 h 11"/>
                  <a:gd name="T2" fmla="*/ 50 w 42"/>
                  <a:gd name="T3" fmla="*/ 8 h 11"/>
                  <a:gd name="T4" fmla="*/ 105 w 4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1">
                    <a:moveTo>
                      <a:pt x="0" y="1"/>
                    </a:moveTo>
                    <a:cubicBezTo>
                      <a:pt x="4" y="0"/>
                      <a:pt x="11" y="1"/>
                      <a:pt x="20" y="4"/>
                    </a:cubicBezTo>
                    <a:cubicBezTo>
                      <a:pt x="28" y="7"/>
                      <a:pt x="38" y="8"/>
                      <a:pt x="4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0" name="Freeform 388">
                <a:extLst>
                  <a:ext uri="{FF2B5EF4-FFF2-40B4-BE49-F238E27FC236}">
                    <a16:creationId xmlns:a16="http://schemas.microsoft.com/office/drawing/2014/main" id="{FCC61A56-7EEA-884D-1A63-26055602CAB3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7383993" y="1306513"/>
                <a:ext cx="9525" cy="41275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26 h 19"/>
                  <a:gd name="T4" fmla="*/ 8 w 5"/>
                  <a:gd name="T5" fmla="*/ 49 h 19"/>
                  <a:gd name="T6" fmla="*/ 2 w 5"/>
                  <a:gd name="T7" fmla="*/ 22 h 19"/>
                  <a:gd name="T8" fmla="*/ 1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1" y="2"/>
                      <a:pt x="0" y="6"/>
                      <a:pt x="1" y="10"/>
                    </a:cubicBezTo>
                    <a:cubicBezTo>
                      <a:pt x="1" y="13"/>
                      <a:pt x="3" y="17"/>
                      <a:pt x="5" y="19"/>
                    </a:cubicBezTo>
                    <a:cubicBezTo>
                      <a:pt x="4" y="16"/>
                      <a:pt x="2" y="13"/>
                      <a:pt x="2" y="9"/>
                    </a:cubicBezTo>
                    <a:cubicBezTo>
                      <a:pt x="2" y="6"/>
                      <a:pt x="2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1" name="Freeform 389">
                <a:extLst>
                  <a:ext uri="{FF2B5EF4-FFF2-40B4-BE49-F238E27FC236}">
                    <a16:creationId xmlns:a16="http://schemas.microsoft.com/office/drawing/2014/main" id="{E2E354F4-14EF-84DB-153B-E0C3F9995351}"/>
                  </a:ext>
                </a:extLst>
              </p:cNvPr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7418918" y="1160463"/>
                <a:ext cx="106363" cy="61912"/>
              </a:xfrm>
              <a:custGeom>
                <a:avLst/>
                <a:gdLst>
                  <a:gd name="T0" fmla="*/ 0 w 50"/>
                  <a:gd name="T1" fmla="*/ 70 h 29"/>
                  <a:gd name="T2" fmla="*/ 43 w 50"/>
                  <a:gd name="T3" fmla="*/ 36 h 29"/>
                  <a:gd name="T4" fmla="*/ 121 w 50"/>
                  <a:gd name="T5" fmla="*/ 1 h 29"/>
                  <a:gd name="T6" fmla="*/ 51 w 50"/>
                  <a:gd name="T7" fmla="*/ 36 h 29"/>
                  <a:gd name="T8" fmla="*/ 0 w 50"/>
                  <a:gd name="T9" fmla="*/ 7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0" y="29"/>
                    </a:moveTo>
                    <a:cubicBezTo>
                      <a:pt x="6" y="22"/>
                      <a:pt x="13" y="17"/>
                      <a:pt x="18" y="15"/>
                    </a:cubicBezTo>
                    <a:cubicBezTo>
                      <a:pt x="24" y="12"/>
                      <a:pt x="45" y="0"/>
                      <a:pt x="50" y="1"/>
                    </a:cubicBezTo>
                    <a:cubicBezTo>
                      <a:pt x="46" y="2"/>
                      <a:pt x="26" y="12"/>
                      <a:pt x="21" y="15"/>
                    </a:cubicBezTo>
                    <a:cubicBezTo>
                      <a:pt x="16" y="18"/>
                      <a:pt x="2" y="2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2" name="Freeform 390">
                <a:extLst>
                  <a:ext uri="{FF2B5EF4-FFF2-40B4-BE49-F238E27FC236}">
                    <a16:creationId xmlns:a16="http://schemas.microsoft.com/office/drawing/2014/main" id="{12C8931A-CA3D-7BE2-C5A1-21FDBA1DC734}"/>
                  </a:ext>
                </a:extLst>
              </p:cNvPr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7368118" y="1243013"/>
                <a:ext cx="41275" cy="66675"/>
              </a:xfrm>
              <a:custGeom>
                <a:avLst/>
                <a:gdLst>
                  <a:gd name="T0" fmla="*/ 49 w 19"/>
                  <a:gd name="T1" fmla="*/ 0 h 31"/>
                  <a:gd name="T2" fmla="*/ 34 w 19"/>
                  <a:gd name="T3" fmla="*/ 12 h 31"/>
                  <a:gd name="T4" fmla="*/ 14 w 19"/>
                  <a:gd name="T5" fmla="*/ 47 h 31"/>
                  <a:gd name="T6" fmla="*/ 0 w 19"/>
                  <a:gd name="T7" fmla="*/ 77 h 31"/>
                  <a:gd name="T8" fmla="*/ 15 w 19"/>
                  <a:gd name="T9" fmla="*/ 51 h 31"/>
                  <a:gd name="T10" fmla="*/ 40 w 19"/>
                  <a:gd name="T11" fmla="*/ 20 h 31"/>
                  <a:gd name="T12" fmla="*/ 49 w 1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1"/>
                      <a:pt x="15" y="2"/>
                      <a:pt x="13" y="5"/>
                    </a:cubicBezTo>
                    <a:cubicBezTo>
                      <a:pt x="12" y="8"/>
                      <a:pt x="8" y="16"/>
                      <a:pt x="5" y="19"/>
                    </a:cubicBezTo>
                    <a:cubicBezTo>
                      <a:pt x="2" y="22"/>
                      <a:pt x="0" y="27"/>
                      <a:pt x="0" y="31"/>
                    </a:cubicBezTo>
                    <a:cubicBezTo>
                      <a:pt x="1" y="28"/>
                      <a:pt x="4" y="25"/>
                      <a:pt x="6" y="21"/>
                    </a:cubicBezTo>
                    <a:cubicBezTo>
                      <a:pt x="8" y="18"/>
                      <a:pt x="13" y="12"/>
                      <a:pt x="15" y="8"/>
                    </a:cubicBezTo>
                    <a:cubicBezTo>
                      <a:pt x="16" y="5"/>
                      <a:pt x="17" y="1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3" name="Freeform 391">
                <a:extLst>
                  <a:ext uri="{FF2B5EF4-FFF2-40B4-BE49-F238E27FC236}">
                    <a16:creationId xmlns:a16="http://schemas.microsoft.com/office/drawing/2014/main" id="{60D24A0A-E7B9-2B7F-92BE-C0F8662E20D5}"/>
                  </a:ext>
                </a:extLst>
              </p:cNvPr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7782455" y="1235075"/>
                <a:ext cx="25400" cy="42862"/>
              </a:xfrm>
              <a:custGeom>
                <a:avLst/>
                <a:gdLst>
                  <a:gd name="T0" fmla="*/ 0 w 12"/>
                  <a:gd name="T1" fmla="*/ 1 h 20"/>
                  <a:gd name="T2" fmla="*/ 20 w 12"/>
                  <a:gd name="T3" fmla="*/ 26 h 20"/>
                  <a:gd name="T4" fmla="*/ 23 w 12"/>
                  <a:gd name="T5" fmla="*/ 49 h 20"/>
                  <a:gd name="T6" fmla="*/ 27 w 12"/>
                  <a:gd name="T7" fmla="*/ 27 h 20"/>
                  <a:gd name="T8" fmla="*/ 16 w 12"/>
                  <a:gd name="T9" fmla="*/ 12 h 20"/>
                  <a:gd name="T10" fmla="*/ 1 w 1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0" y="1"/>
                    </a:moveTo>
                    <a:cubicBezTo>
                      <a:pt x="1" y="4"/>
                      <a:pt x="6" y="7"/>
                      <a:pt x="8" y="10"/>
                    </a:cubicBezTo>
                    <a:cubicBezTo>
                      <a:pt x="10" y="14"/>
                      <a:pt x="10" y="16"/>
                      <a:pt x="10" y="20"/>
                    </a:cubicBezTo>
                    <a:cubicBezTo>
                      <a:pt x="12" y="17"/>
                      <a:pt x="12" y="14"/>
                      <a:pt x="11" y="11"/>
                    </a:cubicBezTo>
                    <a:cubicBezTo>
                      <a:pt x="10" y="9"/>
                      <a:pt x="9" y="7"/>
                      <a:pt x="7" y="5"/>
                    </a:cubicBezTo>
                    <a:cubicBezTo>
                      <a:pt x="5" y="4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4" name="Freeform 392">
                <a:extLst>
                  <a:ext uri="{FF2B5EF4-FFF2-40B4-BE49-F238E27FC236}">
                    <a16:creationId xmlns:a16="http://schemas.microsoft.com/office/drawing/2014/main" id="{7CCCAF9F-7EF9-1CAB-1395-4966CE9CFC9F}"/>
                  </a:ext>
                </a:extLst>
              </p:cNvPr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7652280" y="1247775"/>
                <a:ext cx="19050" cy="101600"/>
              </a:xfrm>
              <a:custGeom>
                <a:avLst/>
                <a:gdLst>
                  <a:gd name="T0" fmla="*/ 0 w 9"/>
                  <a:gd name="T1" fmla="*/ 1 h 48"/>
                  <a:gd name="T2" fmla="*/ 7 w 9"/>
                  <a:gd name="T3" fmla="*/ 33 h 48"/>
                  <a:gd name="T4" fmla="*/ 5 w 9"/>
                  <a:gd name="T5" fmla="*/ 44 h 48"/>
                  <a:gd name="T6" fmla="*/ 9 w 9"/>
                  <a:gd name="T7" fmla="*/ 55 h 48"/>
                  <a:gd name="T8" fmla="*/ 16 w 9"/>
                  <a:gd name="T9" fmla="*/ 84 h 48"/>
                  <a:gd name="T10" fmla="*/ 15 w 9"/>
                  <a:gd name="T11" fmla="*/ 113 h 48"/>
                  <a:gd name="T12" fmla="*/ 20 w 9"/>
                  <a:gd name="T13" fmla="*/ 80 h 48"/>
                  <a:gd name="T14" fmla="*/ 12 w 9"/>
                  <a:gd name="T15" fmla="*/ 49 h 48"/>
                  <a:gd name="T16" fmla="*/ 7 w 9"/>
                  <a:gd name="T17" fmla="*/ 21 h 48"/>
                  <a:gd name="T18" fmla="*/ 0 w 9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" h="48">
                    <a:moveTo>
                      <a:pt x="0" y="1"/>
                    </a:moveTo>
                    <a:cubicBezTo>
                      <a:pt x="0" y="5"/>
                      <a:pt x="2" y="10"/>
                      <a:pt x="3" y="14"/>
                    </a:cubicBezTo>
                    <a:cubicBezTo>
                      <a:pt x="3" y="16"/>
                      <a:pt x="2" y="17"/>
                      <a:pt x="2" y="19"/>
                    </a:cubicBezTo>
                    <a:cubicBezTo>
                      <a:pt x="2" y="21"/>
                      <a:pt x="3" y="21"/>
                      <a:pt x="4" y="23"/>
                    </a:cubicBezTo>
                    <a:cubicBezTo>
                      <a:pt x="5" y="27"/>
                      <a:pt x="6" y="31"/>
                      <a:pt x="7" y="35"/>
                    </a:cubicBezTo>
                    <a:cubicBezTo>
                      <a:pt x="7" y="40"/>
                      <a:pt x="6" y="43"/>
                      <a:pt x="6" y="48"/>
                    </a:cubicBezTo>
                    <a:cubicBezTo>
                      <a:pt x="8" y="44"/>
                      <a:pt x="9" y="38"/>
                      <a:pt x="8" y="34"/>
                    </a:cubicBezTo>
                    <a:cubicBezTo>
                      <a:pt x="8" y="29"/>
                      <a:pt x="6" y="25"/>
                      <a:pt x="5" y="21"/>
                    </a:cubicBezTo>
                    <a:cubicBezTo>
                      <a:pt x="4" y="17"/>
                      <a:pt x="4" y="13"/>
                      <a:pt x="3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5" name="Freeform 393">
                <a:extLst>
                  <a:ext uri="{FF2B5EF4-FFF2-40B4-BE49-F238E27FC236}">
                    <a16:creationId xmlns:a16="http://schemas.microsoft.com/office/drawing/2014/main" id="{9F79FB74-92A6-DB37-63F0-52274C3D9300}"/>
                  </a:ext>
                </a:extLst>
              </p:cNvPr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7715780" y="1268413"/>
                <a:ext cx="22225" cy="93662"/>
              </a:xfrm>
              <a:custGeom>
                <a:avLst/>
                <a:gdLst>
                  <a:gd name="T0" fmla="*/ 8 w 10"/>
                  <a:gd name="T1" fmla="*/ 15 h 44"/>
                  <a:gd name="T2" fmla="*/ 21 w 10"/>
                  <a:gd name="T3" fmla="*/ 36 h 44"/>
                  <a:gd name="T4" fmla="*/ 28 w 10"/>
                  <a:gd name="T5" fmla="*/ 58 h 44"/>
                  <a:gd name="T6" fmla="*/ 8 w 10"/>
                  <a:gd name="T7" fmla="*/ 106 h 44"/>
                  <a:gd name="T8" fmla="*/ 20 w 10"/>
                  <a:gd name="T9" fmla="*/ 54 h 44"/>
                  <a:gd name="T10" fmla="*/ 11 w 10"/>
                  <a:gd name="T11" fmla="*/ 21 h 44"/>
                  <a:gd name="T12" fmla="*/ 0 w 1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44">
                    <a:moveTo>
                      <a:pt x="3" y="6"/>
                    </a:moveTo>
                    <a:cubicBezTo>
                      <a:pt x="5" y="9"/>
                      <a:pt x="7" y="11"/>
                      <a:pt x="8" y="15"/>
                    </a:cubicBezTo>
                    <a:cubicBezTo>
                      <a:pt x="9" y="18"/>
                      <a:pt x="9" y="21"/>
                      <a:pt x="10" y="24"/>
                    </a:cubicBezTo>
                    <a:cubicBezTo>
                      <a:pt x="10" y="31"/>
                      <a:pt x="7" y="38"/>
                      <a:pt x="3" y="44"/>
                    </a:cubicBezTo>
                    <a:cubicBezTo>
                      <a:pt x="6" y="38"/>
                      <a:pt x="8" y="29"/>
                      <a:pt x="7" y="22"/>
                    </a:cubicBezTo>
                    <a:cubicBezTo>
                      <a:pt x="6" y="18"/>
                      <a:pt x="6" y="13"/>
                      <a:pt x="4" y="9"/>
                    </a:cubicBez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6" name="Freeform 394">
                <a:extLst>
                  <a:ext uri="{FF2B5EF4-FFF2-40B4-BE49-F238E27FC236}">
                    <a16:creationId xmlns:a16="http://schemas.microsoft.com/office/drawing/2014/main" id="{2DDD82C0-40C9-108A-9589-DA725121AFE7}"/>
                  </a:ext>
                </a:extLst>
              </p:cNvPr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7738005" y="1316038"/>
                <a:ext cx="15875" cy="14287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5 h 7"/>
                  <a:gd name="T4" fmla="*/ 0 w 8"/>
                  <a:gd name="T5" fmla="*/ 15 h 7"/>
                  <a:gd name="T6" fmla="*/ 1 w 8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4"/>
                      <a:pt x="6" y="2"/>
                      <a:pt x="8" y="2"/>
                    </a:cubicBezTo>
                    <a:cubicBezTo>
                      <a:pt x="6" y="3"/>
                      <a:pt x="1" y="4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" name="Freeform 395">
                <a:extLst>
                  <a:ext uri="{FF2B5EF4-FFF2-40B4-BE49-F238E27FC236}">
                    <a16:creationId xmlns:a16="http://schemas.microsoft.com/office/drawing/2014/main" id="{397EBE9D-2028-5EDF-FBF4-F567FAAED1A2}"/>
                  </a:ext>
                </a:extLst>
              </p:cNvPr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7760230" y="1343025"/>
                <a:ext cx="15875" cy="20637"/>
              </a:xfrm>
              <a:custGeom>
                <a:avLst/>
                <a:gdLst>
                  <a:gd name="T0" fmla="*/ 20 w 7"/>
                  <a:gd name="T1" fmla="*/ 0 h 10"/>
                  <a:gd name="T2" fmla="*/ 0 w 7"/>
                  <a:gd name="T3" fmla="*/ 21 h 10"/>
                  <a:gd name="T4" fmla="*/ 20 w 7"/>
                  <a:gd name="T5" fmla="*/ 22 h 10"/>
                  <a:gd name="T6" fmla="*/ 20 w 7"/>
                  <a:gd name="T7" fmla="*/ 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5" y="3"/>
                      <a:pt x="1" y="5"/>
                      <a:pt x="0" y="9"/>
                    </a:cubicBezTo>
                    <a:cubicBezTo>
                      <a:pt x="2" y="8"/>
                      <a:pt x="5" y="9"/>
                      <a:pt x="7" y="10"/>
                    </a:cubicBezTo>
                    <a:cubicBezTo>
                      <a:pt x="1" y="9"/>
                      <a:pt x="7" y="4"/>
                      <a:pt x="7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" name="Freeform 396">
                <a:extLst>
                  <a:ext uri="{FF2B5EF4-FFF2-40B4-BE49-F238E27FC236}">
                    <a16:creationId xmlns:a16="http://schemas.microsoft.com/office/drawing/2014/main" id="{7F976DCB-D170-5947-63A0-87C0431346D7}"/>
                  </a:ext>
                </a:extLst>
              </p:cNvPr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7766580" y="1350963"/>
                <a:ext cx="53975" cy="55562"/>
              </a:xfrm>
              <a:custGeom>
                <a:avLst/>
                <a:gdLst>
                  <a:gd name="T0" fmla="*/ 61 w 25"/>
                  <a:gd name="T1" fmla="*/ 1 h 26"/>
                  <a:gd name="T2" fmla="*/ 53 w 25"/>
                  <a:gd name="T3" fmla="*/ 27 h 26"/>
                  <a:gd name="T4" fmla="*/ 48 w 25"/>
                  <a:gd name="T5" fmla="*/ 43 h 26"/>
                  <a:gd name="T6" fmla="*/ 0 w 25"/>
                  <a:gd name="T7" fmla="*/ 62 h 26"/>
                  <a:gd name="T8" fmla="*/ 41 w 25"/>
                  <a:gd name="T9" fmla="*/ 40 h 26"/>
                  <a:gd name="T10" fmla="*/ 50 w 25"/>
                  <a:gd name="T11" fmla="*/ 16 h 26"/>
                  <a:gd name="T12" fmla="*/ 61 w 2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1"/>
                    </a:moveTo>
                    <a:cubicBezTo>
                      <a:pt x="24" y="4"/>
                      <a:pt x="23" y="8"/>
                      <a:pt x="21" y="11"/>
                    </a:cubicBezTo>
                    <a:cubicBezTo>
                      <a:pt x="20" y="13"/>
                      <a:pt x="20" y="15"/>
                      <a:pt x="19" y="18"/>
                    </a:cubicBezTo>
                    <a:cubicBezTo>
                      <a:pt x="16" y="24"/>
                      <a:pt x="6" y="26"/>
                      <a:pt x="0" y="25"/>
                    </a:cubicBezTo>
                    <a:cubicBezTo>
                      <a:pt x="6" y="25"/>
                      <a:pt x="14" y="22"/>
                      <a:pt x="16" y="16"/>
                    </a:cubicBezTo>
                    <a:cubicBezTo>
                      <a:pt x="18" y="13"/>
                      <a:pt x="18" y="10"/>
                      <a:pt x="20" y="7"/>
                    </a:cubicBezTo>
                    <a:cubicBezTo>
                      <a:pt x="22" y="5"/>
                      <a:pt x="25" y="3"/>
                      <a:pt x="2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" name="Freeform 397">
                <a:extLst>
                  <a:ext uri="{FF2B5EF4-FFF2-40B4-BE49-F238E27FC236}">
                    <a16:creationId xmlns:a16="http://schemas.microsoft.com/office/drawing/2014/main" id="{161ADF4F-A012-F942-DCFC-6E9B6E89BC0F}"/>
                  </a:ext>
                </a:extLst>
              </p:cNvPr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7671330" y="1343025"/>
                <a:ext cx="95250" cy="58737"/>
              </a:xfrm>
              <a:custGeom>
                <a:avLst/>
                <a:gdLst>
                  <a:gd name="T0" fmla="*/ 31 w 45"/>
                  <a:gd name="T1" fmla="*/ 63 h 28"/>
                  <a:gd name="T2" fmla="*/ 71 w 45"/>
                  <a:gd name="T3" fmla="*/ 45 h 28"/>
                  <a:gd name="T4" fmla="*/ 87 w 45"/>
                  <a:gd name="T5" fmla="*/ 26 h 28"/>
                  <a:gd name="T6" fmla="*/ 107 w 45"/>
                  <a:gd name="T7" fmla="*/ 0 h 28"/>
                  <a:gd name="T8" fmla="*/ 69 w 45"/>
                  <a:gd name="T9" fmla="*/ 37 h 28"/>
                  <a:gd name="T10" fmla="*/ 27 w 45"/>
                  <a:gd name="T11" fmla="*/ 50 h 28"/>
                  <a:gd name="T12" fmla="*/ 12 w 45"/>
                  <a:gd name="T13" fmla="*/ 38 h 28"/>
                  <a:gd name="T14" fmla="*/ 1 w 45"/>
                  <a:gd name="T15" fmla="*/ 42 h 28"/>
                  <a:gd name="T16" fmla="*/ 16 w 45"/>
                  <a:gd name="T17" fmla="*/ 50 h 28"/>
                  <a:gd name="T18" fmla="*/ 31 w 45"/>
                  <a:gd name="T19" fmla="*/ 65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28">
                    <a:moveTo>
                      <a:pt x="13" y="27"/>
                    </a:moveTo>
                    <a:cubicBezTo>
                      <a:pt x="20" y="27"/>
                      <a:pt x="25" y="25"/>
                      <a:pt x="30" y="20"/>
                    </a:cubicBezTo>
                    <a:cubicBezTo>
                      <a:pt x="33" y="18"/>
                      <a:pt x="35" y="15"/>
                      <a:pt x="37" y="11"/>
                    </a:cubicBezTo>
                    <a:cubicBezTo>
                      <a:pt x="39" y="8"/>
                      <a:pt x="41" y="2"/>
                      <a:pt x="45" y="0"/>
                    </a:cubicBezTo>
                    <a:cubicBezTo>
                      <a:pt x="37" y="2"/>
                      <a:pt x="34" y="11"/>
                      <a:pt x="29" y="16"/>
                    </a:cubicBezTo>
                    <a:cubicBezTo>
                      <a:pt x="24" y="21"/>
                      <a:pt x="18" y="24"/>
                      <a:pt x="11" y="22"/>
                    </a:cubicBezTo>
                    <a:cubicBezTo>
                      <a:pt x="8" y="21"/>
                      <a:pt x="7" y="19"/>
                      <a:pt x="5" y="17"/>
                    </a:cubicBezTo>
                    <a:cubicBezTo>
                      <a:pt x="4" y="17"/>
                      <a:pt x="0" y="15"/>
                      <a:pt x="1" y="18"/>
                    </a:cubicBezTo>
                    <a:cubicBezTo>
                      <a:pt x="1" y="20"/>
                      <a:pt x="6" y="21"/>
                      <a:pt x="7" y="22"/>
                    </a:cubicBezTo>
                    <a:cubicBezTo>
                      <a:pt x="9" y="24"/>
                      <a:pt x="10" y="27"/>
                      <a:pt x="13" y="28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" name="Freeform 398">
                <a:extLst>
                  <a:ext uri="{FF2B5EF4-FFF2-40B4-BE49-F238E27FC236}">
                    <a16:creationId xmlns:a16="http://schemas.microsoft.com/office/drawing/2014/main" id="{CFB4CC62-43DD-11B4-28F0-892F512B4901}"/>
                  </a:ext>
                </a:extLst>
              </p:cNvPr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7536393" y="1309688"/>
                <a:ext cx="150813" cy="69850"/>
              </a:xfrm>
              <a:custGeom>
                <a:avLst/>
                <a:gdLst>
                  <a:gd name="T0" fmla="*/ 169 w 71"/>
                  <a:gd name="T1" fmla="*/ 1 h 33"/>
                  <a:gd name="T2" fmla="*/ 150 w 71"/>
                  <a:gd name="T3" fmla="*/ 63 h 33"/>
                  <a:gd name="T4" fmla="*/ 143 w 71"/>
                  <a:gd name="T5" fmla="*/ 79 h 33"/>
                  <a:gd name="T6" fmla="*/ 118 w 71"/>
                  <a:gd name="T7" fmla="*/ 64 h 33"/>
                  <a:gd name="T8" fmla="*/ 74 w 71"/>
                  <a:gd name="T9" fmla="*/ 49 h 33"/>
                  <a:gd name="T10" fmla="*/ 41 w 71"/>
                  <a:gd name="T11" fmla="*/ 36 h 33"/>
                  <a:gd name="T12" fmla="*/ 16 w 71"/>
                  <a:gd name="T13" fmla="*/ 16 h 33"/>
                  <a:gd name="T14" fmla="*/ 0 w 71"/>
                  <a:gd name="T15" fmla="*/ 9 h 33"/>
                  <a:gd name="T16" fmla="*/ 36 w 71"/>
                  <a:gd name="T17" fmla="*/ 20 h 33"/>
                  <a:gd name="T18" fmla="*/ 64 w 71"/>
                  <a:gd name="T19" fmla="*/ 36 h 33"/>
                  <a:gd name="T20" fmla="*/ 107 w 71"/>
                  <a:gd name="T21" fmla="*/ 49 h 33"/>
                  <a:gd name="T22" fmla="*/ 154 w 71"/>
                  <a:gd name="T23" fmla="*/ 48 h 33"/>
                  <a:gd name="T24" fmla="*/ 154 w 71"/>
                  <a:gd name="T25" fmla="*/ 37 h 33"/>
                  <a:gd name="T26" fmla="*/ 161 w 71"/>
                  <a:gd name="T27" fmla="*/ 27 h 33"/>
                  <a:gd name="T28" fmla="*/ 169 w 71"/>
                  <a:gd name="T29" fmla="*/ 0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1" h="33">
                    <a:moveTo>
                      <a:pt x="70" y="1"/>
                    </a:moveTo>
                    <a:cubicBezTo>
                      <a:pt x="71" y="9"/>
                      <a:pt x="68" y="19"/>
                      <a:pt x="63" y="26"/>
                    </a:cubicBezTo>
                    <a:cubicBezTo>
                      <a:pt x="62" y="29"/>
                      <a:pt x="63" y="33"/>
                      <a:pt x="60" y="33"/>
                    </a:cubicBezTo>
                    <a:cubicBezTo>
                      <a:pt x="57" y="33"/>
                      <a:pt x="52" y="28"/>
                      <a:pt x="49" y="27"/>
                    </a:cubicBezTo>
                    <a:cubicBezTo>
                      <a:pt x="43" y="24"/>
                      <a:pt x="37" y="23"/>
                      <a:pt x="31" y="21"/>
                    </a:cubicBezTo>
                    <a:cubicBezTo>
                      <a:pt x="26" y="19"/>
                      <a:pt x="21" y="18"/>
                      <a:pt x="17" y="15"/>
                    </a:cubicBezTo>
                    <a:cubicBezTo>
                      <a:pt x="14" y="12"/>
                      <a:pt x="11" y="9"/>
                      <a:pt x="7" y="7"/>
                    </a:cubicBezTo>
                    <a:cubicBezTo>
                      <a:pt x="5" y="6"/>
                      <a:pt x="2" y="5"/>
                      <a:pt x="0" y="4"/>
                    </a:cubicBezTo>
                    <a:cubicBezTo>
                      <a:pt x="5" y="5"/>
                      <a:pt x="11" y="5"/>
                      <a:pt x="15" y="8"/>
                    </a:cubicBezTo>
                    <a:cubicBezTo>
                      <a:pt x="19" y="11"/>
                      <a:pt x="23" y="13"/>
                      <a:pt x="27" y="15"/>
                    </a:cubicBezTo>
                    <a:cubicBezTo>
                      <a:pt x="33" y="17"/>
                      <a:pt x="39" y="19"/>
                      <a:pt x="45" y="21"/>
                    </a:cubicBezTo>
                    <a:cubicBezTo>
                      <a:pt x="50" y="24"/>
                      <a:pt x="60" y="26"/>
                      <a:pt x="64" y="20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5" y="14"/>
                      <a:pt x="66" y="13"/>
                      <a:pt x="67" y="11"/>
                    </a:cubicBezTo>
                    <a:cubicBezTo>
                      <a:pt x="68" y="8"/>
                      <a:pt x="71" y="3"/>
                      <a:pt x="7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" name="Freeform 399">
                <a:extLst>
                  <a:ext uri="{FF2B5EF4-FFF2-40B4-BE49-F238E27FC236}">
                    <a16:creationId xmlns:a16="http://schemas.microsoft.com/office/drawing/2014/main" id="{D11E307F-202A-8995-6676-1A485AAC685F}"/>
                  </a:ext>
                </a:extLst>
              </p:cNvPr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7518930" y="1268413"/>
                <a:ext cx="12700" cy="22225"/>
              </a:xfrm>
              <a:custGeom>
                <a:avLst/>
                <a:gdLst>
                  <a:gd name="T0" fmla="*/ 0 w 6"/>
                  <a:gd name="T1" fmla="*/ 11 h 10"/>
                  <a:gd name="T2" fmla="*/ 9 w 6"/>
                  <a:gd name="T3" fmla="*/ 0 h 10"/>
                  <a:gd name="T4" fmla="*/ 15 w 6"/>
                  <a:gd name="T5" fmla="*/ 28 h 10"/>
                  <a:gd name="T6" fmla="*/ 1 w 6"/>
                  <a:gd name="T7" fmla="*/ 1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6" y="7"/>
                      <a:pt x="4" y="6"/>
                      <a:pt x="1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" name="Freeform 400">
                <a:extLst>
                  <a:ext uri="{FF2B5EF4-FFF2-40B4-BE49-F238E27FC236}">
                    <a16:creationId xmlns:a16="http://schemas.microsoft.com/office/drawing/2014/main" id="{463FA40A-8086-C8F7-4DE6-E9E2D4B76090}"/>
                  </a:ext>
                </a:extLst>
              </p:cNvPr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7571318" y="1157288"/>
                <a:ext cx="22225" cy="168275"/>
              </a:xfrm>
              <a:custGeom>
                <a:avLst/>
                <a:gdLst>
                  <a:gd name="T0" fmla="*/ 6 w 10"/>
                  <a:gd name="T1" fmla="*/ 0 h 80"/>
                  <a:gd name="T2" fmla="*/ 15 w 10"/>
                  <a:gd name="T3" fmla="*/ 23 h 80"/>
                  <a:gd name="T4" fmla="*/ 21 w 10"/>
                  <a:gd name="T5" fmla="*/ 49 h 80"/>
                  <a:gd name="T6" fmla="*/ 28 w 10"/>
                  <a:gd name="T7" fmla="*/ 93 h 80"/>
                  <a:gd name="T8" fmla="*/ 25 w 10"/>
                  <a:gd name="T9" fmla="*/ 129 h 80"/>
                  <a:gd name="T10" fmla="*/ 28 w 10"/>
                  <a:gd name="T11" fmla="*/ 172 h 80"/>
                  <a:gd name="T12" fmla="*/ 28 w 10"/>
                  <a:gd name="T13" fmla="*/ 186 h 80"/>
                  <a:gd name="T14" fmla="*/ 11 w 10"/>
                  <a:gd name="T15" fmla="*/ 134 h 80"/>
                  <a:gd name="T16" fmla="*/ 8 w 10"/>
                  <a:gd name="T17" fmla="*/ 86 h 80"/>
                  <a:gd name="T18" fmla="*/ 11 w 10"/>
                  <a:gd name="T19" fmla="*/ 56 h 80"/>
                  <a:gd name="T20" fmla="*/ 1 w 10"/>
                  <a:gd name="T21" fmla="*/ 33 h 80"/>
                  <a:gd name="T22" fmla="*/ 0 w 10"/>
                  <a:gd name="T23" fmla="*/ 0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80">
                    <a:moveTo>
                      <a:pt x="2" y="0"/>
                    </a:moveTo>
                    <a:cubicBezTo>
                      <a:pt x="4" y="2"/>
                      <a:pt x="5" y="7"/>
                      <a:pt x="6" y="10"/>
                    </a:cubicBezTo>
                    <a:cubicBezTo>
                      <a:pt x="7" y="13"/>
                      <a:pt x="7" y="17"/>
                      <a:pt x="8" y="21"/>
                    </a:cubicBezTo>
                    <a:cubicBezTo>
                      <a:pt x="8" y="27"/>
                      <a:pt x="9" y="34"/>
                      <a:pt x="10" y="40"/>
                    </a:cubicBezTo>
                    <a:cubicBezTo>
                      <a:pt x="10" y="45"/>
                      <a:pt x="10" y="50"/>
                      <a:pt x="9" y="55"/>
                    </a:cubicBezTo>
                    <a:cubicBezTo>
                      <a:pt x="8" y="61"/>
                      <a:pt x="10" y="67"/>
                      <a:pt x="10" y="74"/>
                    </a:cubicBezTo>
                    <a:cubicBezTo>
                      <a:pt x="10" y="76"/>
                      <a:pt x="10" y="78"/>
                      <a:pt x="10" y="80"/>
                    </a:cubicBezTo>
                    <a:cubicBezTo>
                      <a:pt x="10" y="71"/>
                      <a:pt x="5" y="65"/>
                      <a:pt x="4" y="57"/>
                    </a:cubicBezTo>
                    <a:cubicBezTo>
                      <a:pt x="4" y="52"/>
                      <a:pt x="9" y="40"/>
                      <a:pt x="3" y="37"/>
                    </a:cubicBezTo>
                    <a:cubicBezTo>
                      <a:pt x="6" y="33"/>
                      <a:pt x="5" y="28"/>
                      <a:pt x="4" y="24"/>
                    </a:cubicBezTo>
                    <a:cubicBezTo>
                      <a:pt x="4" y="21"/>
                      <a:pt x="5" y="15"/>
                      <a:pt x="1" y="14"/>
                    </a:cubicBezTo>
                    <a:cubicBezTo>
                      <a:pt x="2" y="12"/>
                      <a:pt x="3" y="1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" name="Freeform 401">
                <a:extLst>
                  <a:ext uri="{FF2B5EF4-FFF2-40B4-BE49-F238E27FC236}">
                    <a16:creationId xmlns:a16="http://schemas.microsoft.com/office/drawing/2014/main" id="{75584EDE-8A4D-779E-C4BE-7910C9AC17ED}"/>
                  </a:ext>
                </a:extLst>
              </p:cNvPr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7604655" y="1163638"/>
                <a:ext cx="22225" cy="114300"/>
              </a:xfrm>
              <a:custGeom>
                <a:avLst/>
                <a:gdLst>
                  <a:gd name="T0" fmla="*/ 13 w 11"/>
                  <a:gd name="T1" fmla="*/ 0 h 54"/>
                  <a:gd name="T2" fmla="*/ 8 w 11"/>
                  <a:gd name="T3" fmla="*/ 36 h 54"/>
                  <a:gd name="T4" fmla="*/ 14 w 11"/>
                  <a:gd name="T5" fmla="*/ 64 h 54"/>
                  <a:gd name="T6" fmla="*/ 17 w 11"/>
                  <a:gd name="T7" fmla="*/ 80 h 54"/>
                  <a:gd name="T8" fmla="*/ 18 w 11"/>
                  <a:gd name="T9" fmla="*/ 97 h 54"/>
                  <a:gd name="T10" fmla="*/ 22 w 11"/>
                  <a:gd name="T11" fmla="*/ 128 h 54"/>
                  <a:gd name="T12" fmla="*/ 18 w 11"/>
                  <a:gd name="T13" fmla="*/ 105 h 54"/>
                  <a:gd name="T14" fmla="*/ 13 w 11"/>
                  <a:gd name="T15" fmla="*/ 91 h 54"/>
                  <a:gd name="T16" fmla="*/ 14 w 11"/>
                  <a:gd name="T17" fmla="*/ 79 h 54"/>
                  <a:gd name="T18" fmla="*/ 13 w 11"/>
                  <a:gd name="T19" fmla="*/ 69 h 54"/>
                  <a:gd name="T20" fmla="*/ 6 w 11"/>
                  <a:gd name="T21" fmla="*/ 57 h 54"/>
                  <a:gd name="T22" fmla="*/ 5 w 11"/>
                  <a:gd name="T23" fmla="*/ 43 h 54"/>
                  <a:gd name="T24" fmla="*/ 1 w 11"/>
                  <a:gd name="T25" fmla="*/ 28 h 54"/>
                  <a:gd name="T26" fmla="*/ 13 w 11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" h="54">
                    <a:moveTo>
                      <a:pt x="6" y="0"/>
                    </a:moveTo>
                    <a:cubicBezTo>
                      <a:pt x="8" y="5"/>
                      <a:pt x="4" y="10"/>
                      <a:pt x="4" y="15"/>
                    </a:cubicBezTo>
                    <a:cubicBezTo>
                      <a:pt x="3" y="19"/>
                      <a:pt x="7" y="23"/>
                      <a:pt x="7" y="27"/>
                    </a:cubicBezTo>
                    <a:cubicBezTo>
                      <a:pt x="8" y="29"/>
                      <a:pt x="8" y="32"/>
                      <a:pt x="8" y="34"/>
                    </a:cubicBezTo>
                    <a:cubicBezTo>
                      <a:pt x="8" y="37"/>
                      <a:pt x="9" y="39"/>
                      <a:pt x="9" y="41"/>
                    </a:cubicBezTo>
                    <a:cubicBezTo>
                      <a:pt x="10" y="44"/>
                      <a:pt x="11" y="51"/>
                      <a:pt x="10" y="54"/>
                    </a:cubicBezTo>
                    <a:cubicBezTo>
                      <a:pt x="11" y="51"/>
                      <a:pt x="10" y="47"/>
                      <a:pt x="9" y="44"/>
                    </a:cubicBezTo>
                    <a:cubicBezTo>
                      <a:pt x="8" y="41"/>
                      <a:pt x="6" y="40"/>
                      <a:pt x="6" y="38"/>
                    </a:cubicBezTo>
                    <a:cubicBezTo>
                      <a:pt x="6" y="37"/>
                      <a:pt x="7" y="35"/>
                      <a:pt x="7" y="33"/>
                    </a:cubicBezTo>
                    <a:cubicBezTo>
                      <a:pt x="7" y="32"/>
                      <a:pt x="6" y="30"/>
                      <a:pt x="6" y="29"/>
                    </a:cubicBezTo>
                    <a:cubicBezTo>
                      <a:pt x="5" y="27"/>
                      <a:pt x="5" y="24"/>
                      <a:pt x="3" y="24"/>
                    </a:cubicBezTo>
                    <a:cubicBezTo>
                      <a:pt x="4" y="22"/>
                      <a:pt x="4" y="20"/>
                      <a:pt x="2" y="18"/>
                    </a:cubicBezTo>
                    <a:cubicBezTo>
                      <a:pt x="1" y="16"/>
                      <a:pt x="0" y="15"/>
                      <a:pt x="1" y="12"/>
                    </a:cubicBezTo>
                    <a:cubicBezTo>
                      <a:pt x="3" y="8"/>
                      <a:pt x="5" y="5"/>
                      <a:pt x="6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" name="Freeform 402">
                <a:extLst>
                  <a:ext uri="{FF2B5EF4-FFF2-40B4-BE49-F238E27FC236}">
                    <a16:creationId xmlns:a16="http://schemas.microsoft.com/office/drawing/2014/main" id="{4B67BD7B-1E66-5C96-5D86-630095E3A106}"/>
                  </a:ext>
                </a:extLst>
              </p:cNvPr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7655455" y="1158875"/>
                <a:ext cx="14288" cy="30162"/>
              </a:xfrm>
              <a:custGeom>
                <a:avLst/>
                <a:gdLst>
                  <a:gd name="T0" fmla="*/ 0 w 7"/>
                  <a:gd name="T1" fmla="*/ 0 h 14"/>
                  <a:gd name="T2" fmla="*/ 8 w 7"/>
                  <a:gd name="T3" fmla="*/ 35 h 14"/>
                  <a:gd name="T4" fmla="*/ 1 w 7"/>
                  <a:gd name="T5" fmla="*/ 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7" y="0"/>
                      <a:pt x="3" y="10"/>
                      <a:pt x="4" y="14"/>
                    </a:cubicBezTo>
                    <a:cubicBezTo>
                      <a:pt x="5" y="10"/>
                      <a:pt x="3" y="3"/>
                      <a:pt x="1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" name="Freeform 403">
                <a:extLst>
                  <a:ext uri="{FF2B5EF4-FFF2-40B4-BE49-F238E27FC236}">
                    <a16:creationId xmlns:a16="http://schemas.microsoft.com/office/drawing/2014/main" id="{5181DFA6-0A4D-8FDD-0CFA-CE1CAE7D0BC6}"/>
                  </a:ext>
                </a:extLst>
              </p:cNvPr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7431618" y="1341438"/>
                <a:ext cx="76200" cy="25400"/>
              </a:xfrm>
              <a:custGeom>
                <a:avLst/>
                <a:gdLst>
                  <a:gd name="T0" fmla="*/ 16 w 36"/>
                  <a:gd name="T1" fmla="*/ 7 h 12"/>
                  <a:gd name="T2" fmla="*/ 52 w 36"/>
                  <a:gd name="T3" fmla="*/ 20 h 12"/>
                  <a:gd name="T4" fmla="*/ 85 w 36"/>
                  <a:gd name="T5" fmla="*/ 27 h 12"/>
                  <a:gd name="T6" fmla="*/ 80 w 36"/>
                  <a:gd name="T7" fmla="*/ 7 h 12"/>
                  <a:gd name="T8" fmla="*/ 0 w 3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2">
                    <a:moveTo>
                      <a:pt x="7" y="3"/>
                    </a:moveTo>
                    <a:cubicBezTo>
                      <a:pt x="12" y="7"/>
                      <a:pt x="16" y="7"/>
                      <a:pt x="22" y="8"/>
                    </a:cubicBezTo>
                    <a:cubicBezTo>
                      <a:pt x="27" y="8"/>
                      <a:pt x="33" y="8"/>
                      <a:pt x="36" y="11"/>
                    </a:cubicBezTo>
                    <a:cubicBezTo>
                      <a:pt x="35" y="9"/>
                      <a:pt x="34" y="6"/>
                      <a:pt x="34" y="3"/>
                    </a:cubicBezTo>
                    <a:cubicBezTo>
                      <a:pt x="35" y="12"/>
                      <a:pt x="4" y="0"/>
                      <a:pt x="0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6" name="Freeform 404">
                <a:extLst>
                  <a:ext uri="{FF2B5EF4-FFF2-40B4-BE49-F238E27FC236}">
                    <a16:creationId xmlns:a16="http://schemas.microsoft.com/office/drawing/2014/main" id="{962FC837-3373-13E8-C35C-E1EEA792C883}"/>
                  </a:ext>
                </a:extLst>
              </p:cNvPr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7514168" y="1366838"/>
                <a:ext cx="115888" cy="50800"/>
              </a:xfrm>
              <a:custGeom>
                <a:avLst/>
                <a:gdLst>
                  <a:gd name="T0" fmla="*/ 0 w 54"/>
                  <a:gd name="T1" fmla="*/ 0 h 24"/>
                  <a:gd name="T2" fmla="*/ 27 w 54"/>
                  <a:gd name="T3" fmla="*/ 16 h 24"/>
                  <a:gd name="T4" fmla="*/ 50 w 54"/>
                  <a:gd name="T5" fmla="*/ 31 h 24"/>
                  <a:gd name="T6" fmla="*/ 89 w 54"/>
                  <a:gd name="T7" fmla="*/ 43 h 24"/>
                  <a:gd name="T8" fmla="*/ 134 w 54"/>
                  <a:gd name="T9" fmla="*/ 57 h 24"/>
                  <a:gd name="T10" fmla="*/ 100 w 54"/>
                  <a:gd name="T11" fmla="*/ 36 h 24"/>
                  <a:gd name="T12" fmla="*/ 68 w 54"/>
                  <a:gd name="T13" fmla="*/ 31 h 24"/>
                  <a:gd name="T14" fmla="*/ 35 w 54"/>
                  <a:gd name="T15" fmla="*/ 15 h 24"/>
                  <a:gd name="T16" fmla="*/ 0 w 54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24">
                    <a:moveTo>
                      <a:pt x="0" y="0"/>
                    </a:moveTo>
                    <a:cubicBezTo>
                      <a:pt x="3" y="6"/>
                      <a:pt x="6" y="6"/>
                      <a:pt x="11" y="7"/>
                    </a:cubicBezTo>
                    <a:cubicBezTo>
                      <a:pt x="16" y="7"/>
                      <a:pt x="16" y="9"/>
                      <a:pt x="20" y="13"/>
                    </a:cubicBezTo>
                    <a:cubicBezTo>
                      <a:pt x="24" y="16"/>
                      <a:pt x="28" y="18"/>
                      <a:pt x="36" y="18"/>
                    </a:cubicBezTo>
                    <a:cubicBezTo>
                      <a:pt x="44" y="19"/>
                      <a:pt x="46" y="17"/>
                      <a:pt x="54" y="24"/>
                    </a:cubicBezTo>
                    <a:cubicBezTo>
                      <a:pt x="52" y="21"/>
                      <a:pt x="45" y="16"/>
                      <a:pt x="41" y="15"/>
                    </a:cubicBezTo>
                    <a:cubicBezTo>
                      <a:pt x="36" y="15"/>
                      <a:pt x="30" y="15"/>
                      <a:pt x="27" y="13"/>
                    </a:cubicBezTo>
                    <a:cubicBezTo>
                      <a:pt x="23" y="11"/>
                      <a:pt x="18" y="7"/>
                      <a:pt x="14" y="6"/>
                    </a:cubicBezTo>
                    <a:cubicBezTo>
                      <a:pt x="10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7" name="Freeform 405">
                <a:extLst>
                  <a:ext uri="{FF2B5EF4-FFF2-40B4-BE49-F238E27FC236}">
                    <a16:creationId xmlns:a16="http://schemas.microsoft.com/office/drawing/2014/main" id="{272B0B98-D461-E70E-9E73-A792B9525C56}"/>
                  </a:ext>
                </a:extLst>
              </p:cNvPr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7409393" y="1381125"/>
                <a:ext cx="92075" cy="26987"/>
              </a:xfrm>
              <a:custGeom>
                <a:avLst/>
                <a:gdLst>
                  <a:gd name="T0" fmla="*/ 0 w 44"/>
                  <a:gd name="T1" fmla="*/ 0 h 13"/>
                  <a:gd name="T2" fmla="*/ 53 w 44"/>
                  <a:gd name="T3" fmla="*/ 24 h 13"/>
                  <a:gd name="T4" fmla="*/ 100 w 44"/>
                  <a:gd name="T5" fmla="*/ 27 h 13"/>
                  <a:gd name="T6" fmla="*/ 49 w 44"/>
                  <a:gd name="T7" fmla="*/ 17 h 13"/>
                  <a:gd name="T8" fmla="*/ 0 w 44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">
                    <a:moveTo>
                      <a:pt x="0" y="0"/>
                    </a:moveTo>
                    <a:cubicBezTo>
                      <a:pt x="5" y="4"/>
                      <a:pt x="11" y="9"/>
                      <a:pt x="23" y="11"/>
                    </a:cubicBezTo>
                    <a:cubicBezTo>
                      <a:pt x="36" y="13"/>
                      <a:pt x="41" y="11"/>
                      <a:pt x="44" y="12"/>
                    </a:cubicBezTo>
                    <a:cubicBezTo>
                      <a:pt x="37" y="11"/>
                      <a:pt x="27" y="10"/>
                      <a:pt x="21" y="8"/>
                    </a:cubicBezTo>
                    <a:cubicBezTo>
                      <a:pt x="16" y="6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8" name="Freeform 406">
                <a:extLst>
                  <a:ext uri="{FF2B5EF4-FFF2-40B4-BE49-F238E27FC236}">
                    <a16:creationId xmlns:a16="http://schemas.microsoft.com/office/drawing/2014/main" id="{9E609118-EEBD-914D-53C4-E08F231DA1C1}"/>
                  </a:ext>
                </a:extLst>
              </p:cNvPr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7507818" y="1408113"/>
                <a:ext cx="104775" cy="42862"/>
              </a:xfrm>
              <a:custGeom>
                <a:avLst/>
                <a:gdLst>
                  <a:gd name="T0" fmla="*/ 0 w 49"/>
                  <a:gd name="T1" fmla="*/ 0 h 20"/>
                  <a:gd name="T2" fmla="*/ 71 w 49"/>
                  <a:gd name="T3" fmla="*/ 36 h 20"/>
                  <a:gd name="T4" fmla="*/ 120 w 49"/>
                  <a:gd name="T5" fmla="*/ 41 h 20"/>
                  <a:gd name="T6" fmla="*/ 54 w 49"/>
                  <a:gd name="T7" fmla="*/ 27 h 20"/>
                  <a:gd name="T8" fmla="*/ 0 w 4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0">
                    <a:moveTo>
                      <a:pt x="0" y="0"/>
                    </a:moveTo>
                    <a:cubicBezTo>
                      <a:pt x="4" y="2"/>
                      <a:pt x="12" y="10"/>
                      <a:pt x="29" y="15"/>
                    </a:cubicBezTo>
                    <a:cubicBezTo>
                      <a:pt x="46" y="20"/>
                      <a:pt x="45" y="15"/>
                      <a:pt x="49" y="16"/>
                    </a:cubicBezTo>
                    <a:cubicBezTo>
                      <a:pt x="44" y="15"/>
                      <a:pt x="32" y="15"/>
                      <a:pt x="22" y="11"/>
                    </a:cubicBezTo>
                    <a:cubicBezTo>
                      <a:pt x="12" y="6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9" name="Freeform 407">
                <a:extLst>
                  <a:ext uri="{FF2B5EF4-FFF2-40B4-BE49-F238E27FC236}">
                    <a16:creationId xmlns:a16="http://schemas.microsoft.com/office/drawing/2014/main" id="{F9E3FF4B-CB39-0215-7D39-A149025792E7}"/>
                  </a:ext>
                </a:extLst>
              </p:cNvPr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7639580" y="1414463"/>
                <a:ext cx="17463" cy="9525"/>
              </a:xfrm>
              <a:custGeom>
                <a:avLst/>
                <a:gdLst>
                  <a:gd name="T0" fmla="*/ 21 w 8"/>
                  <a:gd name="T1" fmla="*/ 0 h 4"/>
                  <a:gd name="T2" fmla="*/ 0 w 8"/>
                  <a:gd name="T3" fmla="*/ 12 h 4"/>
                  <a:gd name="T4" fmla="*/ 21 w 8"/>
                  <a:gd name="T5" fmla="*/ 14 h 4"/>
                  <a:gd name="T6" fmla="*/ 21 w 8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2"/>
                      <a:pt x="4" y="3"/>
                      <a:pt x="0" y="3"/>
                    </a:cubicBezTo>
                    <a:cubicBezTo>
                      <a:pt x="3" y="3"/>
                      <a:pt x="5" y="4"/>
                      <a:pt x="8" y="4"/>
                    </a:cubicBezTo>
                    <a:cubicBezTo>
                      <a:pt x="6" y="4"/>
                      <a:pt x="7" y="1"/>
                      <a:pt x="8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0" name="Freeform 408">
                <a:extLst>
                  <a:ext uri="{FF2B5EF4-FFF2-40B4-BE49-F238E27FC236}">
                    <a16:creationId xmlns:a16="http://schemas.microsoft.com/office/drawing/2014/main" id="{88AF6EA7-B439-A862-95E0-BA0BE437D495}"/>
                  </a:ext>
                </a:extLst>
              </p:cNvPr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7606243" y="1444625"/>
                <a:ext cx="20638" cy="11112"/>
              </a:xfrm>
              <a:custGeom>
                <a:avLst/>
                <a:gdLst>
                  <a:gd name="T0" fmla="*/ 22 w 10"/>
                  <a:gd name="T1" fmla="*/ 6 h 5"/>
                  <a:gd name="T2" fmla="*/ 0 w 10"/>
                  <a:gd name="T3" fmla="*/ 1 h 5"/>
                  <a:gd name="T4" fmla="*/ 13 w 10"/>
                  <a:gd name="T5" fmla="*/ 14 h 5"/>
                  <a:gd name="T6" fmla="*/ 12 w 10"/>
                  <a:gd name="T7" fmla="*/ 8 h 5"/>
                  <a:gd name="T8" fmla="*/ 16 w 10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cubicBezTo>
                      <a:pt x="7" y="1"/>
                      <a:pt x="3" y="0"/>
                      <a:pt x="0" y="1"/>
                    </a:cubicBezTo>
                    <a:cubicBezTo>
                      <a:pt x="3" y="1"/>
                      <a:pt x="4" y="3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6" y="2"/>
                      <a:pt x="7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1" name="Freeform 409">
                <a:extLst>
                  <a:ext uri="{FF2B5EF4-FFF2-40B4-BE49-F238E27FC236}">
                    <a16:creationId xmlns:a16="http://schemas.microsoft.com/office/drawing/2014/main" id="{A6D1BDFA-0876-E67E-4D54-344AA4495A4F}"/>
                  </a:ext>
                </a:extLst>
              </p:cNvPr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7399868" y="1376363"/>
                <a:ext cx="12700" cy="15875"/>
              </a:xfrm>
              <a:custGeom>
                <a:avLst/>
                <a:gdLst>
                  <a:gd name="T0" fmla="*/ 0 w 6"/>
                  <a:gd name="T1" fmla="*/ 0 h 7"/>
                  <a:gd name="T2" fmla="*/ 15 w 6"/>
                  <a:gd name="T3" fmla="*/ 14 h 7"/>
                  <a:gd name="T4" fmla="*/ 0 w 6"/>
                  <a:gd name="T5" fmla="*/ 20 h 7"/>
                  <a:gd name="T6" fmla="*/ 1 w 6"/>
                  <a:gd name="T7" fmla="*/ 9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4" y="3"/>
                      <a:pt x="6" y="5"/>
                    </a:cubicBezTo>
                    <a:cubicBezTo>
                      <a:pt x="4" y="5"/>
                      <a:pt x="2" y="6"/>
                      <a:pt x="0" y="7"/>
                    </a:cubicBezTo>
                    <a:cubicBezTo>
                      <a:pt x="2" y="6"/>
                      <a:pt x="1" y="5"/>
                      <a:pt x="1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2" name="Freeform 410">
                <a:extLst>
                  <a:ext uri="{FF2B5EF4-FFF2-40B4-BE49-F238E27FC236}">
                    <a16:creationId xmlns:a16="http://schemas.microsoft.com/office/drawing/2014/main" id="{EB35FC5E-D173-8E51-A33E-506F52421A81}"/>
                  </a:ext>
                </a:extLst>
              </p:cNvPr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7368118" y="1316038"/>
                <a:ext cx="15875" cy="20637"/>
              </a:xfrm>
              <a:custGeom>
                <a:avLst/>
                <a:gdLst>
                  <a:gd name="T0" fmla="*/ 0 w 7"/>
                  <a:gd name="T1" fmla="*/ 17 h 10"/>
                  <a:gd name="T2" fmla="*/ 19 w 7"/>
                  <a:gd name="T3" fmla="*/ 22 h 10"/>
                  <a:gd name="T4" fmla="*/ 14 w 7"/>
                  <a:gd name="T5" fmla="*/ 0 h 10"/>
                  <a:gd name="T6" fmla="*/ 1 w 7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8"/>
                    </a:moveTo>
                    <a:cubicBezTo>
                      <a:pt x="2" y="7"/>
                      <a:pt x="4" y="9"/>
                      <a:pt x="6" y="10"/>
                    </a:cubicBezTo>
                    <a:cubicBezTo>
                      <a:pt x="5" y="7"/>
                      <a:pt x="7" y="3"/>
                      <a:pt x="5" y="0"/>
                    </a:cubicBezTo>
                    <a:cubicBezTo>
                      <a:pt x="6" y="3"/>
                      <a:pt x="4" y="7"/>
                      <a:pt x="1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3" name="Freeform 411">
                <a:extLst>
                  <a:ext uri="{FF2B5EF4-FFF2-40B4-BE49-F238E27FC236}">
                    <a16:creationId xmlns:a16="http://schemas.microsoft.com/office/drawing/2014/main" id="{5672849B-842E-F5E0-D31D-66D94BDDA5E0}"/>
                  </a:ext>
                </a:extLst>
              </p:cNvPr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7423680" y="1235075"/>
                <a:ext cx="26988" cy="68262"/>
              </a:xfrm>
              <a:custGeom>
                <a:avLst/>
                <a:gdLst>
                  <a:gd name="T0" fmla="*/ 24 w 13"/>
                  <a:gd name="T1" fmla="*/ 7 h 32"/>
                  <a:gd name="T2" fmla="*/ 9 w 13"/>
                  <a:gd name="T3" fmla="*/ 43 h 32"/>
                  <a:gd name="T4" fmla="*/ 7 w 13"/>
                  <a:gd name="T5" fmla="*/ 78 h 32"/>
                  <a:gd name="T6" fmla="*/ 5 w 13"/>
                  <a:gd name="T7" fmla="*/ 56 h 32"/>
                  <a:gd name="T8" fmla="*/ 5 w 13"/>
                  <a:gd name="T9" fmla="*/ 30 h 32"/>
                  <a:gd name="T10" fmla="*/ 29 w 1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11" y="3"/>
                    </a:moveTo>
                    <a:cubicBezTo>
                      <a:pt x="9" y="8"/>
                      <a:pt x="5" y="12"/>
                      <a:pt x="4" y="18"/>
                    </a:cubicBezTo>
                    <a:cubicBezTo>
                      <a:pt x="3" y="22"/>
                      <a:pt x="9" y="28"/>
                      <a:pt x="3" y="32"/>
                    </a:cubicBezTo>
                    <a:cubicBezTo>
                      <a:pt x="5" y="29"/>
                      <a:pt x="4" y="26"/>
                      <a:pt x="2" y="23"/>
                    </a:cubicBezTo>
                    <a:cubicBezTo>
                      <a:pt x="0" y="19"/>
                      <a:pt x="0" y="16"/>
                      <a:pt x="2" y="12"/>
                    </a:cubicBezTo>
                    <a:cubicBezTo>
                      <a:pt x="4" y="7"/>
                      <a:pt x="11" y="5"/>
                      <a:pt x="13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4" name="Freeform 412">
                <a:extLst>
                  <a:ext uri="{FF2B5EF4-FFF2-40B4-BE49-F238E27FC236}">
                    <a16:creationId xmlns:a16="http://schemas.microsoft.com/office/drawing/2014/main" id="{326B4EA9-372F-8335-4023-75A58C4C6A30}"/>
                  </a:ext>
                </a:extLst>
              </p:cNvPr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7466543" y="1203325"/>
                <a:ext cx="19050" cy="95250"/>
              </a:xfrm>
              <a:custGeom>
                <a:avLst/>
                <a:gdLst>
                  <a:gd name="T0" fmla="*/ 15 w 9"/>
                  <a:gd name="T1" fmla="*/ 1 h 45"/>
                  <a:gd name="T2" fmla="*/ 20 w 9"/>
                  <a:gd name="T3" fmla="*/ 27 h 45"/>
                  <a:gd name="T4" fmla="*/ 9 w 9"/>
                  <a:gd name="T5" fmla="*/ 57 h 45"/>
                  <a:gd name="T6" fmla="*/ 7 w 9"/>
                  <a:gd name="T7" fmla="*/ 107 h 45"/>
                  <a:gd name="T8" fmla="*/ 0 w 9"/>
                  <a:gd name="T9" fmla="*/ 71 h 45"/>
                  <a:gd name="T10" fmla="*/ 9 w 9"/>
                  <a:gd name="T11" fmla="*/ 44 h 45"/>
                  <a:gd name="T12" fmla="*/ 12 w 9"/>
                  <a:gd name="T13" fmla="*/ 27 h 45"/>
                  <a:gd name="T14" fmla="*/ 12 w 9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45">
                    <a:moveTo>
                      <a:pt x="6" y="1"/>
                    </a:moveTo>
                    <a:cubicBezTo>
                      <a:pt x="4" y="5"/>
                      <a:pt x="7" y="8"/>
                      <a:pt x="8" y="11"/>
                    </a:cubicBezTo>
                    <a:cubicBezTo>
                      <a:pt x="9" y="14"/>
                      <a:pt x="6" y="21"/>
                      <a:pt x="4" y="24"/>
                    </a:cubicBezTo>
                    <a:cubicBezTo>
                      <a:pt x="0" y="32"/>
                      <a:pt x="0" y="36"/>
                      <a:pt x="3" y="45"/>
                    </a:cubicBezTo>
                    <a:cubicBezTo>
                      <a:pt x="1" y="41"/>
                      <a:pt x="0" y="35"/>
                      <a:pt x="0" y="30"/>
                    </a:cubicBezTo>
                    <a:cubicBezTo>
                      <a:pt x="0" y="26"/>
                      <a:pt x="3" y="23"/>
                      <a:pt x="4" y="19"/>
                    </a:cubicBezTo>
                    <a:cubicBezTo>
                      <a:pt x="5" y="16"/>
                      <a:pt x="5" y="15"/>
                      <a:pt x="5" y="11"/>
                    </a:cubicBezTo>
                    <a:cubicBezTo>
                      <a:pt x="4" y="8"/>
                      <a:pt x="5" y="4"/>
                      <a:pt x="5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5" name="Freeform 413">
                <a:extLst>
                  <a:ext uri="{FF2B5EF4-FFF2-40B4-BE49-F238E27FC236}">
                    <a16:creationId xmlns:a16="http://schemas.microsoft.com/office/drawing/2014/main" id="{0EE9B9FB-1F33-E2D7-506D-F8F97F9C32D2}"/>
                  </a:ext>
                </a:extLst>
              </p:cNvPr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7480830" y="1204913"/>
                <a:ext cx="14288" cy="19050"/>
              </a:xfrm>
              <a:custGeom>
                <a:avLst/>
                <a:gdLst>
                  <a:gd name="T0" fmla="*/ 0 w 7"/>
                  <a:gd name="T1" fmla="*/ 0 h 9"/>
                  <a:gd name="T2" fmla="*/ 15 w 7"/>
                  <a:gd name="T3" fmla="*/ 20 h 9"/>
                  <a:gd name="T4" fmla="*/ 1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4"/>
                      <a:pt x="2" y="9"/>
                      <a:pt x="7" y="8"/>
                    </a:cubicBezTo>
                    <a:cubicBezTo>
                      <a:pt x="4" y="7"/>
                      <a:pt x="0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6" name="Freeform 414">
                <a:extLst>
                  <a:ext uri="{FF2B5EF4-FFF2-40B4-BE49-F238E27FC236}">
                    <a16:creationId xmlns:a16="http://schemas.microsoft.com/office/drawing/2014/main" id="{231133DE-7E25-ED46-F829-10733DF2A43D}"/>
                  </a:ext>
                </a:extLst>
              </p:cNvPr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7518930" y="1196975"/>
                <a:ext cx="19050" cy="74612"/>
              </a:xfrm>
              <a:custGeom>
                <a:avLst/>
                <a:gdLst>
                  <a:gd name="T0" fmla="*/ 9 w 9"/>
                  <a:gd name="T1" fmla="*/ 0 h 35"/>
                  <a:gd name="T2" fmla="*/ 16 w 9"/>
                  <a:gd name="T3" fmla="*/ 20 h 35"/>
                  <a:gd name="T4" fmla="*/ 20 w 9"/>
                  <a:gd name="T5" fmla="*/ 38 h 35"/>
                  <a:gd name="T6" fmla="*/ 0 w 9"/>
                  <a:gd name="T7" fmla="*/ 85 h 35"/>
                  <a:gd name="T8" fmla="*/ 9 w 9"/>
                  <a:gd name="T9" fmla="*/ 63 h 35"/>
                  <a:gd name="T10" fmla="*/ 16 w 9"/>
                  <a:gd name="T11" fmla="*/ 38 h 35"/>
                  <a:gd name="T12" fmla="*/ 12 w 9"/>
                  <a:gd name="T13" fmla="*/ 16 h 35"/>
                  <a:gd name="T14" fmla="*/ 9 w 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35">
                    <a:moveTo>
                      <a:pt x="4" y="0"/>
                    </a:moveTo>
                    <a:cubicBezTo>
                      <a:pt x="5" y="2"/>
                      <a:pt x="6" y="6"/>
                      <a:pt x="7" y="8"/>
                    </a:cubicBezTo>
                    <a:cubicBezTo>
                      <a:pt x="7" y="11"/>
                      <a:pt x="9" y="13"/>
                      <a:pt x="8" y="16"/>
                    </a:cubicBezTo>
                    <a:cubicBezTo>
                      <a:pt x="8" y="23"/>
                      <a:pt x="4" y="29"/>
                      <a:pt x="0" y="35"/>
                    </a:cubicBezTo>
                    <a:cubicBezTo>
                      <a:pt x="0" y="32"/>
                      <a:pt x="3" y="28"/>
                      <a:pt x="4" y="26"/>
                    </a:cubicBezTo>
                    <a:cubicBezTo>
                      <a:pt x="5" y="23"/>
                      <a:pt x="6" y="19"/>
                      <a:pt x="7" y="16"/>
                    </a:cubicBezTo>
                    <a:cubicBezTo>
                      <a:pt x="7" y="13"/>
                      <a:pt x="6" y="10"/>
                      <a:pt x="5" y="7"/>
                    </a:cubicBezTo>
                    <a:cubicBezTo>
                      <a:pt x="5" y="5"/>
                      <a:pt x="4" y="2"/>
                      <a:pt x="4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7" name="Freeform 415">
                <a:extLst>
                  <a:ext uri="{FF2B5EF4-FFF2-40B4-BE49-F238E27FC236}">
                    <a16:creationId xmlns:a16="http://schemas.microsoft.com/office/drawing/2014/main" id="{1657B525-43E6-14C4-5EA7-B7BFE166D10E}"/>
                  </a:ext>
                </a:extLst>
              </p:cNvPr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7523693" y="1182688"/>
                <a:ext cx="14288" cy="19050"/>
              </a:xfrm>
              <a:custGeom>
                <a:avLst/>
                <a:gdLst>
                  <a:gd name="T0" fmla="*/ 0 w 7"/>
                  <a:gd name="T1" fmla="*/ 1 h 9"/>
                  <a:gd name="T2" fmla="*/ 13 w 7"/>
                  <a:gd name="T3" fmla="*/ 21 h 9"/>
                  <a:gd name="T4" fmla="*/ 13 w 7"/>
                  <a:gd name="T5" fmla="*/ 9 h 9"/>
                  <a:gd name="T6" fmla="*/ 15 w 7"/>
                  <a:gd name="T7" fmla="*/ 0 h 9"/>
                  <a:gd name="T8" fmla="*/ 8 w 7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3" y="2"/>
                      <a:pt x="5" y="6"/>
                      <a:pt x="6" y="9"/>
                    </a:cubicBezTo>
                    <a:cubicBezTo>
                      <a:pt x="6" y="8"/>
                      <a:pt x="6" y="6"/>
                      <a:pt x="6" y="4"/>
                    </a:cubicBezTo>
                    <a:cubicBezTo>
                      <a:pt x="6" y="3"/>
                      <a:pt x="7" y="1"/>
                      <a:pt x="7" y="0"/>
                    </a:cubicBezTo>
                    <a:cubicBezTo>
                      <a:pt x="6" y="2"/>
                      <a:pt x="6" y="4"/>
                      <a:pt x="4" y="3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8" name="Freeform 416">
                <a:extLst>
                  <a:ext uri="{FF2B5EF4-FFF2-40B4-BE49-F238E27FC236}">
                    <a16:creationId xmlns:a16="http://schemas.microsoft.com/office/drawing/2014/main" id="{423685CD-9512-5914-9E29-D8CC1E8E7B76}"/>
                  </a:ext>
                </a:extLst>
              </p:cNvPr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7631643" y="1195388"/>
                <a:ext cx="52388" cy="46037"/>
              </a:xfrm>
              <a:custGeom>
                <a:avLst/>
                <a:gdLst>
                  <a:gd name="T0" fmla="*/ 1 w 25"/>
                  <a:gd name="T1" fmla="*/ 15 h 22"/>
                  <a:gd name="T2" fmla="*/ 21 w 25"/>
                  <a:gd name="T3" fmla="*/ 9 h 22"/>
                  <a:gd name="T4" fmla="*/ 34 w 25"/>
                  <a:gd name="T5" fmla="*/ 20 h 22"/>
                  <a:gd name="T6" fmla="*/ 45 w 25"/>
                  <a:gd name="T7" fmla="*/ 38 h 22"/>
                  <a:gd name="T8" fmla="*/ 58 w 25"/>
                  <a:gd name="T9" fmla="*/ 50 h 22"/>
                  <a:gd name="T10" fmla="*/ 44 w 25"/>
                  <a:gd name="T11" fmla="*/ 34 h 22"/>
                  <a:gd name="T12" fmla="*/ 34 w 25"/>
                  <a:gd name="T13" fmla="*/ 15 h 22"/>
                  <a:gd name="T14" fmla="*/ 0 w 25"/>
                  <a:gd name="T15" fmla="*/ 16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1" y="6"/>
                    </a:moveTo>
                    <a:cubicBezTo>
                      <a:pt x="2" y="4"/>
                      <a:pt x="6" y="4"/>
                      <a:pt x="9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7" y="11"/>
                      <a:pt x="18" y="14"/>
                      <a:pt x="20" y="17"/>
                    </a:cubicBezTo>
                    <a:cubicBezTo>
                      <a:pt x="21" y="18"/>
                      <a:pt x="23" y="20"/>
                      <a:pt x="25" y="22"/>
                    </a:cubicBezTo>
                    <a:cubicBezTo>
                      <a:pt x="23" y="21"/>
                      <a:pt x="20" y="17"/>
                      <a:pt x="19" y="15"/>
                    </a:cubicBezTo>
                    <a:cubicBezTo>
                      <a:pt x="18" y="12"/>
                      <a:pt x="18" y="8"/>
                      <a:pt x="15" y="6"/>
                    </a:cubicBezTo>
                    <a:cubicBezTo>
                      <a:pt x="10" y="0"/>
                      <a:pt x="4" y="1"/>
                      <a:pt x="0" y="7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9" name="Freeform 417">
                <a:extLst>
                  <a:ext uri="{FF2B5EF4-FFF2-40B4-BE49-F238E27FC236}">
                    <a16:creationId xmlns:a16="http://schemas.microsoft.com/office/drawing/2014/main" id="{6AE3B8B8-7A87-37FF-BEE3-F4C5AAF3C5B9}"/>
                  </a:ext>
                </a:extLst>
              </p:cNvPr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7677680" y="1201738"/>
                <a:ext cx="31750" cy="41275"/>
              </a:xfrm>
              <a:custGeom>
                <a:avLst/>
                <a:gdLst>
                  <a:gd name="T0" fmla="*/ 0 w 15"/>
                  <a:gd name="T1" fmla="*/ 0 h 20"/>
                  <a:gd name="T2" fmla="*/ 7 w 15"/>
                  <a:gd name="T3" fmla="*/ 1 h 20"/>
                  <a:gd name="T4" fmla="*/ 12 w 15"/>
                  <a:gd name="T5" fmla="*/ 9 h 20"/>
                  <a:gd name="T6" fmla="*/ 20 w 15"/>
                  <a:gd name="T7" fmla="*/ 21 h 20"/>
                  <a:gd name="T8" fmla="*/ 33 w 15"/>
                  <a:gd name="T9" fmla="*/ 30 h 20"/>
                  <a:gd name="T10" fmla="*/ 33 w 15"/>
                  <a:gd name="T11" fmla="*/ 44 h 20"/>
                  <a:gd name="T12" fmla="*/ 28 w 15"/>
                  <a:gd name="T13" fmla="*/ 35 h 20"/>
                  <a:gd name="T14" fmla="*/ 20 w 15"/>
                  <a:gd name="T15" fmla="*/ 23 h 20"/>
                  <a:gd name="T16" fmla="*/ 7 w 15"/>
                  <a:gd name="T17" fmla="*/ 12 h 20"/>
                  <a:gd name="T18" fmla="*/ 5 w 15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4"/>
                      <a:pt x="5" y="4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2" y="12"/>
                      <a:pt x="14" y="14"/>
                    </a:cubicBezTo>
                    <a:cubicBezTo>
                      <a:pt x="15" y="16"/>
                      <a:pt x="14" y="18"/>
                      <a:pt x="14" y="20"/>
                    </a:cubicBezTo>
                    <a:cubicBezTo>
                      <a:pt x="14" y="18"/>
                      <a:pt x="13" y="17"/>
                      <a:pt x="12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7" y="9"/>
                      <a:pt x="4" y="8"/>
                      <a:pt x="3" y="5"/>
                    </a:cubicBezTo>
                    <a:cubicBezTo>
                      <a:pt x="2" y="4"/>
                      <a:pt x="3" y="2"/>
                      <a:pt x="2" y="1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0" name="Freeform 418">
                <a:extLst>
                  <a:ext uri="{FF2B5EF4-FFF2-40B4-BE49-F238E27FC236}">
                    <a16:creationId xmlns:a16="http://schemas.microsoft.com/office/drawing/2014/main" id="{0AE7F7C6-9ABB-0021-2EDA-6000D71C30A8}"/>
                  </a:ext>
                </a:extLst>
              </p:cNvPr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7657043" y="1254125"/>
                <a:ext cx="12700" cy="50800"/>
              </a:xfrm>
              <a:custGeom>
                <a:avLst/>
                <a:gdLst>
                  <a:gd name="T0" fmla="*/ 0 w 6"/>
                  <a:gd name="T1" fmla="*/ 0 h 24"/>
                  <a:gd name="T2" fmla="*/ 7 w 6"/>
                  <a:gd name="T3" fmla="*/ 33 h 24"/>
                  <a:gd name="T4" fmla="*/ 15 w 6"/>
                  <a:gd name="T5" fmla="*/ 57 h 24"/>
                  <a:gd name="T6" fmla="*/ 12 w 6"/>
                  <a:gd name="T7" fmla="*/ 31 h 24"/>
                  <a:gd name="T8" fmla="*/ 7 w 6"/>
                  <a:gd name="T9" fmla="*/ 12 h 24"/>
                  <a:gd name="T10" fmla="*/ 1 w 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4">
                    <a:moveTo>
                      <a:pt x="0" y="0"/>
                    </a:moveTo>
                    <a:cubicBezTo>
                      <a:pt x="3" y="4"/>
                      <a:pt x="3" y="9"/>
                      <a:pt x="3" y="14"/>
                    </a:cubicBezTo>
                    <a:cubicBezTo>
                      <a:pt x="4" y="17"/>
                      <a:pt x="5" y="22"/>
                      <a:pt x="6" y="24"/>
                    </a:cubicBezTo>
                    <a:cubicBezTo>
                      <a:pt x="5" y="21"/>
                      <a:pt x="5" y="16"/>
                      <a:pt x="5" y="13"/>
                    </a:cubicBezTo>
                    <a:cubicBezTo>
                      <a:pt x="5" y="10"/>
                      <a:pt x="4" y="8"/>
                      <a:pt x="3" y="5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1" name="Freeform 419">
                <a:extLst>
                  <a:ext uri="{FF2B5EF4-FFF2-40B4-BE49-F238E27FC236}">
                    <a16:creationId xmlns:a16="http://schemas.microsoft.com/office/drawing/2014/main" id="{75E47BA5-BF7D-0421-B7AD-ABA3FCEF81B5}"/>
                  </a:ext>
                </a:extLst>
              </p:cNvPr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7690380" y="1208088"/>
                <a:ext cx="25400" cy="20637"/>
              </a:xfrm>
              <a:custGeom>
                <a:avLst/>
                <a:gdLst>
                  <a:gd name="T0" fmla="*/ 0 w 12"/>
                  <a:gd name="T1" fmla="*/ 0 h 10"/>
                  <a:gd name="T2" fmla="*/ 28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4"/>
                      <a:pt x="8" y="8"/>
                      <a:pt x="12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2" name="Freeform 420">
                <a:extLst>
                  <a:ext uri="{FF2B5EF4-FFF2-40B4-BE49-F238E27FC236}">
                    <a16:creationId xmlns:a16="http://schemas.microsoft.com/office/drawing/2014/main" id="{13301E50-9673-6060-829B-7D67AD51DC7E}"/>
                  </a:ext>
                </a:extLst>
              </p:cNvPr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7633230" y="1204913"/>
                <a:ext cx="31750" cy="22225"/>
              </a:xfrm>
              <a:custGeom>
                <a:avLst/>
                <a:gdLst>
                  <a:gd name="T0" fmla="*/ 0 w 15"/>
                  <a:gd name="T1" fmla="*/ 8 h 10"/>
                  <a:gd name="T2" fmla="*/ 21 w 15"/>
                  <a:gd name="T3" fmla="*/ 1 h 10"/>
                  <a:gd name="T4" fmla="*/ 36 w 15"/>
                  <a:gd name="T5" fmla="*/ 28 h 10"/>
                  <a:gd name="T6" fmla="*/ 20 w 15"/>
                  <a:gd name="T7" fmla="*/ 6 h 10"/>
                  <a:gd name="T8" fmla="*/ 1 w 15"/>
                  <a:gd name="T9" fmla="*/ 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3" y="1"/>
                      <a:pt x="6" y="0"/>
                      <a:pt x="9" y="1"/>
                    </a:cubicBezTo>
                    <a:cubicBezTo>
                      <a:pt x="12" y="2"/>
                      <a:pt x="14" y="7"/>
                      <a:pt x="15" y="10"/>
                    </a:cubicBezTo>
                    <a:cubicBezTo>
                      <a:pt x="13" y="8"/>
                      <a:pt x="12" y="3"/>
                      <a:pt x="8" y="2"/>
                    </a:cubicBezTo>
                    <a:cubicBezTo>
                      <a:pt x="6" y="2"/>
                      <a:pt x="3" y="2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3" name="Freeform 421">
                <a:extLst>
                  <a:ext uri="{FF2B5EF4-FFF2-40B4-BE49-F238E27FC236}">
                    <a16:creationId xmlns:a16="http://schemas.microsoft.com/office/drawing/2014/main" id="{AA6E75C7-9419-C678-BA2D-341B8A18E87D}"/>
                  </a:ext>
                </a:extLst>
              </p:cNvPr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7788805" y="1300163"/>
                <a:ext cx="6350" cy="952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4 h 4"/>
                  <a:gd name="T4" fmla="*/ 7 w 3"/>
                  <a:gd name="T5" fmla="*/ 14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4" name="Freeform 422">
                <a:extLst>
                  <a:ext uri="{FF2B5EF4-FFF2-40B4-BE49-F238E27FC236}">
                    <a16:creationId xmlns:a16="http://schemas.microsoft.com/office/drawing/2014/main" id="{E94A8DFA-2DC2-2938-1454-11E34A07AE57}"/>
                  </a:ext>
                </a:extLst>
              </p:cNvPr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7703080" y="1382713"/>
                <a:ext cx="139700" cy="53975"/>
              </a:xfrm>
              <a:custGeom>
                <a:avLst/>
                <a:gdLst>
                  <a:gd name="T0" fmla="*/ 0 w 66"/>
                  <a:gd name="T1" fmla="*/ 30 h 25"/>
                  <a:gd name="T2" fmla="*/ 71 w 66"/>
                  <a:gd name="T3" fmla="*/ 63 h 25"/>
                  <a:gd name="T4" fmla="*/ 133 w 66"/>
                  <a:gd name="T5" fmla="*/ 42 h 25"/>
                  <a:gd name="T6" fmla="*/ 156 w 66"/>
                  <a:gd name="T7" fmla="*/ 0 h 25"/>
                  <a:gd name="T8" fmla="*/ 135 w 66"/>
                  <a:gd name="T9" fmla="*/ 30 h 25"/>
                  <a:gd name="T10" fmla="*/ 97 w 66"/>
                  <a:gd name="T11" fmla="*/ 50 h 25"/>
                  <a:gd name="T12" fmla="*/ 37 w 66"/>
                  <a:gd name="T13" fmla="*/ 42 h 25"/>
                  <a:gd name="T14" fmla="*/ 27 w 66"/>
                  <a:gd name="T15" fmla="*/ 22 h 25"/>
                  <a:gd name="T16" fmla="*/ 0 w 66"/>
                  <a:gd name="T17" fmla="*/ 3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25">
                    <a:moveTo>
                      <a:pt x="0" y="12"/>
                    </a:moveTo>
                    <a:cubicBezTo>
                      <a:pt x="2" y="15"/>
                      <a:pt x="19" y="25"/>
                      <a:pt x="30" y="25"/>
                    </a:cubicBezTo>
                    <a:cubicBezTo>
                      <a:pt x="42" y="25"/>
                      <a:pt x="52" y="21"/>
                      <a:pt x="56" y="17"/>
                    </a:cubicBezTo>
                    <a:cubicBezTo>
                      <a:pt x="60" y="13"/>
                      <a:pt x="63" y="5"/>
                      <a:pt x="66" y="0"/>
                    </a:cubicBezTo>
                    <a:cubicBezTo>
                      <a:pt x="64" y="3"/>
                      <a:pt x="59" y="9"/>
                      <a:pt x="57" y="12"/>
                    </a:cubicBezTo>
                    <a:cubicBezTo>
                      <a:pt x="56" y="15"/>
                      <a:pt x="46" y="19"/>
                      <a:pt x="41" y="20"/>
                    </a:cubicBezTo>
                    <a:cubicBezTo>
                      <a:pt x="36" y="21"/>
                      <a:pt x="23" y="22"/>
                      <a:pt x="16" y="17"/>
                    </a:cubicBezTo>
                    <a:cubicBezTo>
                      <a:pt x="8" y="13"/>
                      <a:pt x="10" y="10"/>
                      <a:pt x="11" y="9"/>
                    </a:cubicBezTo>
                    <a:cubicBezTo>
                      <a:pt x="11" y="8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5" name="Freeform 423">
                <a:extLst>
                  <a:ext uri="{FF2B5EF4-FFF2-40B4-BE49-F238E27FC236}">
                    <a16:creationId xmlns:a16="http://schemas.microsoft.com/office/drawing/2014/main" id="{92E3A108-4D56-6CFC-70FB-E58735CA8614}"/>
                  </a:ext>
                </a:extLst>
              </p:cNvPr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7738005" y="1373188"/>
                <a:ext cx="15875" cy="20637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5" y="7"/>
                      <a:pt x="7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6" name="Freeform 424">
                <a:extLst>
                  <a:ext uri="{FF2B5EF4-FFF2-40B4-BE49-F238E27FC236}">
                    <a16:creationId xmlns:a16="http://schemas.microsoft.com/office/drawing/2014/main" id="{FAA4E3D7-2F5C-2E38-D740-C0AB1A297207}"/>
                  </a:ext>
                </a:extLst>
              </p:cNvPr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7588780" y="1411288"/>
                <a:ext cx="125413" cy="73025"/>
              </a:xfrm>
              <a:custGeom>
                <a:avLst/>
                <a:gdLst>
                  <a:gd name="T0" fmla="*/ 126 w 59"/>
                  <a:gd name="T1" fmla="*/ 0 h 35"/>
                  <a:gd name="T2" fmla="*/ 134 w 59"/>
                  <a:gd name="T3" fmla="*/ 34 h 35"/>
                  <a:gd name="T4" fmla="*/ 100 w 59"/>
                  <a:gd name="T5" fmla="*/ 72 h 35"/>
                  <a:gd name="T6" fmla="*/ 31 w 59"/>
                  <a:gd name="T7" fmla="*/ 72 h 35"/>
                  <a:gd name="T8" fmla="*/ 0 w 59"/>
                  <a:gd name="T9" fmla="*/ 72 h 35"/>
                  <a:gd name="T10" fmla="*/ 36 w 59"/>
                  <a:gd name="T11" fmla="*/ 67 h 35"/>
                  <a:gd name="T12" fmla="*/ 100 w 59"/>
                  <a:gd name="T13" fmla="*/ 51 h 35"/>
                  <a:gd name="T14" fmla="*/ 126 w 5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52" y="0"/>
                    </a:moveTo>
                    <a:cubicBezTo>
                      <a:pt x="56" y="3"/>
                      <a:pt x="59" y="6"/>
                      <a:pt x="56" y="15"/>
                    </a:cubicBezTo>
                    <a:cubicBezTo>
                      <a:pt x="54" y="24"/>
                      <a:pt x="49" y="30"/>
                      <a:pt x="42" y="32"/>
                    </a:cubicBezTo>
                    <a:cubicBezTo>
                      <a:pt x="36" y="34"/>
                      <a:pt x="21" y="35"/>
                      <a:pt x="13" y="32"/>
                    </a:cubicBezTo>
                    <a:cubicBezTo>
                      <a:pt x="10" y="31"/>
                      <a:pt x="7" y="34"/>
                      <a:pt x="0" y="32"/>
                    </a:cubicBezTo>
                    <a:cubicBezTo>
                      <a:pt x="3" y="32"/>
                      <a:pt x="10" y="30"/>
                      <a:pt x="15" y="30"/>
                    </a:cubicBezTo>
                    <a:cubicBezTo>
                      <a:pt x="20" y="30"/>
                      <a:pt x="31" y="31"/>
                      <a:pt x="42" y="23"/>
                    </a:cubicBezTo>
                    <a:cubicBezTo>
                      <a:pt x="53" y="15"/>
                      <a:pt x="58" y="9"/>
                      <a:pt x="52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7" name="Freeform 425">
                <a:extLst>
                  <a:ext uri="{FF2B5EF4-FFF2-40B4-BE49-F238E27FC236}">
                    <a16:creationId xmlns:a16="http://schemas.microsoft.com/office/drawing/2014/main" id="{6ADD0FB3-0F69-BE8E-1AA9-62085F036616}"/>
                  </a:ext>
                </a:extLst>
              </p:cNvPr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7409393" y="1444625"/>
                <a:ext cx="127000" cy="20637"/>
              </a:xfrm>
              <a:custGeom>
                <a:avLst/>
                <a:gdLst>
                  <a:gd name="T0" fmla="*/ 0 w 60"/>
                  <a:gd name="T1" fmla="*/ 1 h 10"/>
                  <a:gd name="T2" fmla="*/ 63 w 60"/>
                  <a:gd name="T3" fmla="*/ 7 h 10"/>
                  <a:gd name="T4" fmla="*/ 105 w 60"/>
                  <a:gd name="T5" fmla="*/ 16 h 10"/>
                  <a:gd name="T6" fmla="*/ 143 w 60"/>
                  <a:gd name="T7" fmla="*/ 22 h 10"/>
                  <a:gd name="T8" fmla="*/ 92 w 60"/>
                  <a:gd name="T9" fmla="*/ 5 h 10"/>
                  <a:gd name="T10" fmla="*/ 48 w 60"/>
                  <a:gd name="T11" fmla="*/ 0 h 10"/>
                  <a:gd name="T12" fmla="*/ 0 w 60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0">
                    <a:moveTo>
                      <a:pt x="0" y="1"/>
                    </a:moveTo>
                    <a:cubicBezTo>
                      <a:pt x="6" y="3"/>
                      <a:pt x="18" y="3"/>
                      <a:pt x="26" y="3"/>
                    </a:cubicBezTo>
                    <a:cubicBezTo>
                      <a:pt x="33" y="3"/>
                      <a:pt x="39" y="5"/>
                      <a:pt x="44" y="7"/>
                    </a:cubicBezTo>
                    <a:cubicBezTo>
                      <a:pt x="49" y="8"/>
                      <a:pt x="57" y="10"/>
                      <a:pt x="60" y="10"/>
                    </a:cubicBezTo>
                    <a:cubicBezTo>
                      <a:pt x="56" y="9"/>
                      <a:pt x="43" y="4"/>
                      <a:pt x="39" y="2"/>
                    </a:cubicBezTo>
                    <a:cubicBezTo>
                      <a:pt x="35" y="1"/>
                      <a:pt x="25" y="0"/>
                      <a:pt x="20" y="0"/>
                    </a:cubicBezTo>
                    <a:cubicBezTo>
                      <a:pt x="15" y="0"/>
                      <a:pt x="4" y="2"/>
                      <a:pt x="0" y="1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8" name="Freeform 426">
                <a:extLst>
                  <a:ext uri="{FF2B5EF4-FFF2-40B4-BE49-F238E27FC236}">
                    <a16:creationId xmlns:a16="http://schemas.microsoft.com/office/drawing/2014/main" id="{294862F5-46FD-F8AB-BD3D-C8C33275B1AE}"/>
                  </a:ext>
                </a:extLst>
              </p:cNvPr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7545918" y="1468438"/>
                <a:ext cx="65088" cy="12700"/>
              </a:xfrm>
              <a:custGeom>
                <a:avLst/>
                <a:gdLst>
                  <a:gd name="T0" fmla="*/ 0 w 30"/>
                  <a:gd name="T1" fmla="*/ 0 h 6"/>
                  <a:gd name="T2" fmla="*/ 62 w 30"/>
                  <a:gd name="T3" fmla="*/ 15 h 6"/>
                  <a:gd name="T4" fmla="*/ 75 w 30"/>
                  <a:gd name="T5" fmla="*/ 7 h 6"/>
                  <a:gd name="T6" fmla="*/ 0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4" y="2"/>
                      <a:pt x="19" y="6"/>
                      <a:pt x="24" y="6"/>
                    </a:cubicBezTo>
                    <a:cubicBezTo>
                      <a:pt x="30" y="6"/>
                      <a:pt x="29" y="3"/>
                      <a:pt x="29" y="3"/>
                    </a:cubicBezTo>
                    <a:cubicBezTo>
                      <a:pt x="25" y="3"/>
                      <a:pt x="6" y="4"/>
                      <a:pt x="0" y="0"/>
                    </a:cubicBezTo>
                    <a:close/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9" name="Freeform 427">
                <a:extLst>
                  <a:ext uri="{FF2B5EF4-FFF2-40B4-BE49-F238E27FC236}">
                    <a16:creationId xmlns:a16="http://schemas.microsoft.com/office/drawing/2014/main" id="{E38D9622-9E06-76AA-D019-3DB080F852C1}"/>
                  </a:ext>
                </a:extLst>
              </p:cNvPr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7549093" y="1330325"/>
                <a:ext cx="95250" cy="44450"/>
              </a:xfrm>
              <a:custGeom>
                <a:avLst/>
                <a:gdLst>
                  <a:gd name="T0" fmla="*/ 0 w 45"/>
                  <a:gd name="T1" fmla="*/ 0 h 21"/>
                  <a:gd name="T2" fmla="*/ 41 w 45"/>
                  <a:gd name="T3" fmla="*/ 23 h 21"/>
                  <a:gd name="T4" fmla="*/ 71 w 45"/>
                  <a:gd name="T5" fmla="*/ 33 h 21"/>
                  <a:gd name="T6" fmla="*/ 107 w 45"/>
                  <a:gd name="T7" fmla="*/ 49 h 21"/>
                  <a:gd name="T8" fmla="*/ 73 w 45"/>
                  <a:gd name="T9" fmla="*/ 41 h 21"/>
                  <a:gd name="T10" fmla="*/ 41 w 45"/>
                  <a:gd name="T11" fmla="*/ 31 h 21"/>
                  <a:gd name="T12" fmla="*/ 16 w 45"/>
                  <a:gd name="T13" fmla="*/ 12 h 21"/>
                  <a:gd name="T14" fmla="*/ 0 w 4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1">
                    <a:moveTo>
                      <a:pt x="0" y="0"/>
                    </a:moveTo>
                    <a:cubicBezTo>
                      <a:pt x="7" y="0"/>
                      <a:pt x="11" y="8"/>
                      <a:pt x="17" y="10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6"/>
                      <a:pt x="40" y="19"/>
                      <a:pt x="45" y="21"/>
                    </a:cubicBezTo>
                    <a:cubicBezTo>
                      <a:pt x="42" y="18"/>
                      <a:pt x="35" y="18"/>
                      <a:pt x="31" y="17"/>
                    </a:cubicBezTo>
                    <a:cubicBezTo>
                      <a:pt x="26" y="15"/>
                      <a:pt x="21" y="15"/>
                      <a:pt x="17" y="13"/>
                    </a:cubicBezTo>
                    <a:cubicBezTo>
                      <a:pt x="13" y="11"/>
                      <a:pt x="10" y="7"/>
                      <a:pt x="7" y="5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428">
                <a:extLst>
                  <a:ext uri="{FF2B5EF4-FFF2-40B4-BE49-F238E27FC236}">
                    <a16:creationId xmlns:a16="http://schemas.microsoft.com/office/drawing/2014/main" id="{FA2EB8BD-7A42-5A56-D3B8-07EF6E20A050}"/>
                  </a:ext>
                </a:extLst>
              </p:cNvPr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7777693" y="1241425"/>
                <a:ext cx="19050" cy="44450"/>
              </a:xfrm>
              <a:custGeom>
                <a:avLst/>
                <a:gdLst>
                  <a:gd name="T0" fmla="*/ 0 w 9"/>
                  <a:gd name="T1" fmla="*/ 5 h 21"/>
                  <a:gd name="T2" fmla="*/ 16 w 9"/>
                  <a:gd name="T3" fmla="*/ 27 h 21"/>
                  <a:gd name="T4" fmla="*/ 12 w 9"/>
                  <a:gd name="T5" fmla="*/ 49 h 21"/>
                  <a:gd name="T6" fmla="*/ 0 w 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0" y="2"/>
                    </a:moveTo>
                    <a:cubicBezTo>
                      <a:pt x="3" y="3"/>
                      <a:pt x="6" y="8"/>
                      <a:pt x="7" y="11"/>
                    </a:cubicBezTo>
                    <a:cubicBezTo>
                      <a:pt x="9" y="15"/>
                      <a:pt x="7" y="17"/>
                      <a:pt x="5" y="21"/>
                    </a:cubicBezTo>
                    <a:cubicBezTo>
                      <a:pt x="8" y="15"/>
                      <a:pt x="4" y="4"/>
                      <a:pt x="0" y="0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429">
                <a:extLst>
                  <a:ext uri="{FF2B5EF4-FFF2-40B4-BE49-F238E27FC236}">
                    <a16:creationId xmlns:a16="http://schemas.microsoft.com/office/drawing/2014/main" id="{FCBC60C0-9F0D-16DA-7B6E-3A170C5CCA74}"/>
                  </a:ext>
                </a:extLst>
              </p:cNvPr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7795155" y="1273175"/>
                <a:ext cx="26988" cy="50800"/>
              </a:xfrm>
              <a:custGeom>
                <a:avLst/>
                <a:gdLst>
                  <a:gd name="T0" fmla="*/ 7 w 13"/>
                  <a:gd name="T1" fmla="*/ 15 h 24"/>
                  <a:gd name="T2" fmla="*/ 21 w 13"/>
                  <a:gd name="T3" fmla="*/ 33 h 24"/>
                  <a:gd name="T4" fmla="*/ 24 w 13"/>
                  <a:gd name="T5" fmla="*/ 57 h 24"/>
                  <a:gd name="T6" fmla="*/ 17 w 13"/>
                  <a:gd name="T7" fmla="*/ 16 h 24"/>
                  <a:gd name="T8" fmla="*/ 1 w 13"/>
                  <a:gd name="T9" fmla="*/ 0 h 24"/>
                  <a:gd name="T10" fmla="*/ 0 w 13"/>
                  <a:gd name="T11" fmla="*/ 1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3" y="6"/>
                    </a:moveTo>
                    <a:cubicBezTo>
                      <a:pt x="7" y="7"/>
                      <a:pt x="8" y="10"/>
                      <a:pt x="9" y="14"/>
                    </a:cubicBezTo>
                    <a:cubicBezTo>
                      <a:pt x="11" y="17"/>
                      <a:pt x="12" y="20"/>
                      <a:pt x="11" y="24"/>
                    </a:cubicBezTo>
                    <a:cubicBezTo>
                      <a:pt x="13" y="20"/>
                      <a:pt x="11" y="11"/>
                      <a:pt x="8" y="7"/>
                    </a:cubicBezTo>
                    <a:cubicBezTo>
                      <a:pt x="6" y="4"/>
                      <a:pt x="2" y="4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</a:path>
                </a:pathLst>
              </a:custGeom>
              <a:solidFill>
                <a:srgbClr val="CB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2" name="Freeform 430">
                <a:extLst>
                  <a:ext uri="{FF2B5EF4-FFF2-40B4-BE49-F238E27FC236}">
                    <a16:creationId xmlns:a16="http://schemas.microsoft.com/office/drawing/2014/main" id="{C6818A2E-0284-60A2-A3BD-90D27502F40F}"/>
                  </a:ext>
                </a:extLst>
              </p:cNvPr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7569730" y="1484313"/>
                <a:ext cx="17463" cy="23812"/>
              </a:xfrm>
              <a:custGeom>
                <a:avLst/>
                <a:gdLst>
                  <a:gd name="T0" fmla="*/ 0 w 8"/>
                  <a:gd name="T1" fmla="*/ 27 h 11"/>
                  <a:gd name="T2" fmla="*/ 6 w 8"/>
                  <a:gd name="T3" fmla="*/ 14 h 11"/>
                  <a:gd name="T4" fmla="*/ 11 w 8"/>
                  <a:gd name="T5" fmla="*/ 10 h 11"/>
                  <a:gd name="T6" fmla="*/ 15 w 8"/>
                  <a:gd name="T7" fmla="*/ 5 h 11"/>
                  <a:gd name="T8" fmla="*/ 21 w 8"/>
                  <a:gd name="T9" fmla="*/ 0 h 11"/>
                  <a:gd name="T10" fmla="*/ 15 w 8"/>
                  <a:gd name="T11" fmla="*/ 7 h 11"/>
                  <a:gd name="T12" fmla="*/ 11 w 8"/>
                  <a:gd name="T13" fmla="*/ 14 h 11"/>
                  <a:gd name="T14" fmla="*/ 0 w 8"/>
                  <a:gd name="T15" fmla="*/ 27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1" y="10"/>
                      <a:pt x="3" y="8"/>
                      <a:pt x="2" y="5"/>
                    </a:cubicBezTo>
                    <a:cubicBezTo>
                      <a:pt x="2" y="4"/>
                      <a:pt x="3" y="5"/>
                      <a:pt x="4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6" y="5"/>
                      <a:pt x="4" y="5"/>
                    </a:cubicBezTo>
                    <a:cubicBezTo>
                      <a:pt x="3" y="6"/>
                      <a:pt x="3" y="11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3" name="Freeform 431">
                <a:extLst>
                  <a:ext uri="{FF2B5EF4-FFF2-40B4-BE49-F238E27FC236}">
                    <a16:creationId xmlns:a16="http://schemas.microsoft.com/office/drawing/2014/main" id="{634B7D02-0400-2ED0-1AA3-07C881E0CC6A}"/>
                  </a:ext>
                </a:extLst>
              </p:cNvPr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7587193" y="1482725"/>
                <a:ext cx="31750" cy="17462"/>
              </a:xfrm>
              <a:custGeom>
                <a:avLst/>
                <a:gdLst>
                  <a:gd name="T0" fmla="*/ 0 w 15"/>
                  <a:gd name="T1" fmla="*/ 0 h 8"/>
                  <a:gd name="T2" fmla="*/ 16 w 15"/>
                  <a:gd name="T3" fmla="*/ 6 h 8"/>
                  <a:gd name="T4" fmla="*/ 23 w 15"/>
                  <a:gd name="T5" fmla="*/ 15 h 8"/>
                  <a:gd name="T6" fmla="*/ 23 w 15"/>
                  <a:gd name="T7" fmla="*/ 21 h 8"/>
                  <a:gd name="T8" fmla="*/ 33 w 15"/>
                  <a:gd name="T9" fmla="*/ 0 h 8"/>
                  <a:gd name="T10" fmla="*/ 28 w 15"/>
                  <a:gd name="T11" fmla="*/ 0 h 8"/>
                  <a:gd name="T12" fmla="*/ 28 w 15"/>
                  <a:gd name="T13" fmla="*/ 0 h 8"/>
                  <a:gd name="T14" fmla="*/ 16 w 15"/>
                  <a:gd name="T15" fmla="*/ 0 h 8"/>
                  <a:gd name="T16" fmla="*/ 0 w 15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5" y="1"/>
                      <a:pt x="7" y="2"/>
                    </a:cubicBezTo>
                    <a:cubicBezTo>
                      <a:pt x="9" y="2"/>
                      <a:pt x="12" y="4"/>
                      <a:pt x="10" y="6"/>
                    </a:cubicBezTo>
                    <a:cubicBezTo>
                      <a:pt x="10" y="8"/>
                      <a:pt x="11" y="7"/>
                      <a:pt x="10" y="8"/>
                    </a:cubicBezTo>
                    <a:cubicBezTo>
                      <a:pt x="11" y="6"/>
                      <a:pt x="15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solidFill>
                <a:srgbClr val="DAB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4" name="Freeform 432">
                <a:extLst>
                  <a:ext uri="{FF2B5EF4-FFF2-40B4-BE49-F238E27FC236}">
                    <a16:creationId xmlns:a16="http://schemas.microsoft.com/office/drawing/2014/main" id="{E9F30564-6AF1-4F10-2DC6-AB4B4D245D1E}"/>
                  </a:ext>
                </a:extLst>
              </p:cNvPr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7466543" y="1489075"/>
                <a:ext cx="79375" cy="52387"/>
              </a:xfrm>
              <a:custGeom>
                <a:avLst/>
                <a:gdLst>
                  <a:gd name="T0" fmla="*/ 72 w 38"/>
                  <a:gd name="T1" fmla="*/ 0 h 25"/>
                  <a:gd name="T2" fmla="*/ 50 w 38"/>
                  <a:gd name="T3" fmla="*/ 22 h 25"/>
                  <a:gd name="T4" fmla="*/ 0 w 38"/>
                  <a:gd name="T5" fmla="*/ 49 h 25"/>
                  <a:gd name="T6" fmla="*/ 0 w 38"/>
                  <a:gd name="T7" fmla="*/ 58 h 25"/>
                  <a:gd name="T8" fmla="*/ 18 w 38"/>
                  <a:gd name="T9" fmla="*/ 38 h 25"/>
                  <a:gd name="T10" fmla="*/ 51 w 38"/>
                  <a:gd name="T11" fmla="*/ 26 h 25"/>
                  <a:gd name="T12" fmla="*/ 75 w 38"/>
                  <a:gd name="T13" fmla="*/ 7 h 25"/>
                  <a:gd name="T14" fmla="*/ 87 w 38"/>
                  <a:gd name="T15" fmla="*/ 1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5">
                    <a:moveTo>
                      <a:pt x="32" y="0"/>
                    </a:moveTo>
                    <a:cubicBezTo>
                      <a:pt x="32" y="2"/>
                      <a:pt x="26" y="8"/>
                      <a:pt x="22" y="10"/>
                    </a:cubicBezTo>
                    <a:cubicBezTo>
                      <a:pt x="18" y="13"/>
                      <a:pt x="1" y="17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4" y="20"/>
                      <a:pt x="8" y="17"/>
                    </a:cubicBezTo>
                    <a:cubicBezTo>
                      <a:pt x="12" y="15"/>
                      <a:pt x="19" y="14"/>
                      <a:pt x="23" y="11"/>
                    </a:cubicBezTo>
                    <a:cubicBezTo>
                      <a:pt x="28" y="8"/>
                      <a:pt x="32" y="5"/>
                      <a:pt x="33" y="3"/>
                    </a:cubicBezTo>
                    <a:cubicBezTo>
                      <a:pt x="34" y="1"/>
                      <a:pt x="37" y="1"/>
                      <a:pt x="38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5" name="Freeform 433">
                <a:extLst>
                  <a:ext uri="{FF2B5EF4-FFF2-40B4-BE49-F238E27FC236}">
                    <a16:creationId xmlns:a16="http://schemas.microsoft.com/office/drawing/2014/main" id="{20E042AF-7477-0E43-2505-9C49CC50FA9A}"/>
                  </a:ext>
                </a:extLst>
              </p:cNvPr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7431618" y="1465263"/>
                <a:ext cx="136525" cy="12700"/>
              </a:xfrm>
              <a:custGeom>
                <a:avLst/>
                <a:gdLst>
                  <a:gd name="T0" fmla="*/ 0 w 64"/>
                  <a:gd name="T1" fmla="*/ 0 h 6"/>
                  <a:gd name="T2" fmla="*/ 43 w 64"/>
                  <a:gd name="T3" fmla="*/ 1 h 6"/>
                  <a:gd name="T4" fmla="*/ 73 w 64"/>
                  <a:gd name="T5" fmla="*/ 7 h 6"/>
                  <a:gd name="T6" fmla="*/ 112 w 64"/>
                  <a:gd name="T7" fmla="*/ 5 h 6"/>
                  <a:gd name="T8" fmla="*/ 126 w 64"/>
                  <a:gd name="T9" fmla="*/ 1 h 6"/>
                  <a:gd name="T10" fmla="*/ 142 w 64"/>
                  <a:gd name="T11" fmla="*/ 9 h 6"/>
                  <a:gd name="T12" fmla="*/ 156 w 64"/>
                  <a:gd name="T13" fmla="*/ 15 h 6"/>
                  <a:gd name="T14" fmla="*/ 125 w 64"/>
                  <a:gd name="T15" fmla="*/ 9 h 6"/>
                  <a:gd name="T16" fmla="*/ 70 w 64"/>
                  <a:gd name="T17" fmla="*/ 9 h 6"/>
                  <a:gd name="T18" fmla="*/ 0 w 64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">
                    <a:moveTo>
                      <a:pt x="0" y="0"/>
                    </a:moveTo>
                    <a:cubicBezTo>
                      <a:pt x="4" y="0"/>
                      <a:pt x="15" y="1"/>
                      <a:pt x="18" y="1"/>
                    </a:cubicBezTo>
                    <a:cubicBezTo>
                      <a:pt x="22" y="1"/>
                      <a:pt x="26" y="3"/>
                      <a:pt x="30" y="3"/>
                    </a:cubicBezTo>
                    <a:cubicBezTo>
                      <a:pt x="34" y="3"/>
                      <a:pt x="40" y="3"/>
                      <a:pt x="46" y="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2"/>
                      <a:pt x="57" y="4"/>
                      <a:pt x="59" y="4"/>
                    </a:cubicBezTo>
                    <a:cubicBezTo>
                      <a:pt x="62" y="5"/>
                      <a:pt x="64" y="6"/>
                      <a:pt x="64" y="6"/>
                    </a:cubicBezTo>
                    <a:cubicBezTo>
                      <a:pt x="61" y="6"/>
                      <a:pt x="56" y="5"/>
                      <a:pt x="51" y="4"/>
                    </a:cubicBezTo>
                    <a:cubicBezTo>
                      <a:pt x="46" y="4"/>
                      <a:pt x="40" y="6"/>
                      <a:pt x="29" y="4"/>
                    </a:cubicBezTo>
                    <a:cubicBezTo>
                      <a:pt x="22" y="3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6" name="Freeform 434">
                <a:extLst>
                  <a:ext uri="{FF2B5EF4-FFF2-40B4-BE49-F238E27FC236}">
                    <a16:creationId xmlns:a16="http://schemas.microsoft.com/office/drawing/2014/main" id="{BA3C3174-DD1F-1B46-D79C-22AEC49A3AAA}"/>
                  </a:ext>
                </a:extLst>
              </p:cNvPr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7487180" y="1489075"/>
                <a:ext cx="23813" cy="7937"/>
              </a:xfrm>
              <a:custGeom>
                <a:avLst/>
                <a:gdLst>
                  <a:gd name="T0" fmla="*/ 0 w 11"/>
                  <a:gd name="T1" fmla="*/ 1 h 4"/>
                  <a:gd name="T2" fmla="*/ 0 w 11"/>
                  <a:gd name="T3" fmla="*/ 6 h 4"/>
                  <a:gd name="T4" fmla="*/ 7 w 11"/>
                  <a:gd name="T5" fmla="*/ 5 h 4"/>
                  <a:gd name="T6" fmla="*/ 10 w 11"/>
                  <a:gd name="T7" fmla="*/ 1 h 4"/>
                  <a:gd name="T8" fmla="*/ 15 w 11"/>
                  <a:gd name="T9" fmla="*/ 5 h 4"/>
                  <a:gd name="T10" fmla="*/ 15 w 11"/>
                  <a:gd name="T11" fmla="*/ 8 h 4"/>
                  <a:gd name="T12" fmla="*/ 22 w 11"/>
                  <a:gd name="T13" fmla="*/ 5 h 4"/>
                  <a:gd name="T14" fmla="*/ 27 w 11"/>
                  <a:gd name="T15" fmla="*/ 1 h 4"/>
                  <a:gd name="T16" fmla="*/ 19 w 11"/>
                  <a:gd name="T17" fmla="*/ 0 h 4"/>
                  <a:gd name="T18" fmla="*/ 14 w 11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0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7" name="Freeform 435">
                <a:extLst>
                  <a:ext uri="{FF2B5EF4-FFF2-40B4-BE49-F238E27FC236}">
                    <a16:creationId xmlns:a16="http://schemas.microsoft.com/office/drawing/2014/main" id="{A7F9EAC9-95C0-37F6-FED6-4C03A82595D5}"/>
                  </a:ext>
                </a:extLst>
              </p:cNvPr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7510993" y="1489075"/>
                <a:ext cx="12700" cy="11112"/>
              </a:xfrm>
              <a:custGeom>
                <a:avLst/>
                <a:gdLst>
                  <a:gd name="T0" fmla="*/ 0 w 6"/>
                  <a:gd name="T1" fmla="*/ 6 h 5"/>
                  <a:gd name="T2" fmla="*/ 1 w 6"/>
                  <a:gd name="T3" fmla="*/ 8 h 5"/>
                  <a:gd name="T4" fmla="*/ 0 w 6"/>
                  <a:gd name="T5" fmla="*/ 14 h 5"/>
                  <a:gd name="T6" fmla="*/ 9 w 6"/>
                  <a:gd name="T7" fmla="*/ 8 h 5"/>
                  <a:gd name="T8" fmla="*/ 9 w 6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2" y="4"/>
                      <a:pt x="4" y="3"/>
                    </a:cubicBezTo>
                    <a:cubicBezTo>
                      <a:pt x="5" y="2"/>
                      <a:pt x="6" y="0"/>
                      <a:pt x="4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8" name="Freeform 436">
                <a:extLst>
                  <a:ext uri="{FF2B5EF4-FFF2-40B4-BE49-F238E27FC236}">
                    <a16:creationId xmlns:a16="http://schemas.microsoft.com/office/drawing/2014/main" id="{C5FFBB46-11E1-50C3-3E92-2B92CD4C4625}"/>
                  </a:ext>
                </a:extLst>
              </p:cNvPr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7520518" y="148907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14 h 5"/>
                  <a:gd name="T4" fmla="*/ 5 w 3"/>
                  <a:gd name="T5" fmla="*/ 8 h 5"/>
                  <a:gd name="T6" fmla="*/ 7 w 3"/>
                  <a:gd name="T7" fmla="*/ 1 h 5"/>
                  <a:gd name="T8" fmla="*/ 5 w 3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1" y="5"/>
                      <a:pt x="2" y="4"/>
                      <a:pt x="2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9" name="Freeform 437">
                <a:extLst>
                  <a:ext uri="{FF2B5EF4-FFF2-40B4-BE49-F238E27FC236}">
                    <a16:creationId xmlns:a16="http://schemas.microsoft.com/office/drawing/2014/main" id="{E076C73E-5E44-A433-27AA-3ED4B1005E33}"/>
                  </a:ext>
                </a:extLst>
              </p:cNvPr>
              <p:cNvSpPr/>
              <p:nvPr>
                <p:custDataLst>
                  <p:tags r:id="rId102"/>
                </p:custDataLst>
              </p:nvPr>
            </p:nvSpPr>
            <p:spPr bwMode="auto">
              <a:xfrm>
                <a:off x="7525280" y="1490663"/>
                <a:ext cx="7938" cy="12700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15 h 6"/>
                  <a:gd name="T4" fmla="*/ 6 w 4"/>
                  <a:gd name="T5" fmla="*/ 7 h 6"/>
                  <a:gd name="T6" fmla="*/ 8 w 4"/>
                  <a:gd name="T7" fmla="*/ 0 h 6"/>
                  <a:gd name="T8" fmla="*/ 1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0" y="5"/>
                      <a:pt x="2" y="4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0" name="Freeform 438">
                <a:extLst>
                  <a:ext uri="{FF2B5EF4-FFF2-40B4-BE49-F238E27FC236}">
                    <a16:creationId xmlns:a16="http://schemas.microsoft.com/office/drawing/2014/main" id="{DF088493-B2C0-E779-CE41-A795C613683A}"/>
                  </a:ext>
                </a:extLst>
              </p:cNvPr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7539568" y="1474788"/>
                <a:ext cx="17463" cy="6350"/>
              </a:xfrm>
              <a:custGeom>
                <a:avLst/>
                <a:gdLst>
                  <a:gd name="T0" fmla="*/ 6 w 8"/>
                  <a:gd name="T1" fmla="*/ 0 h 3"/>
                  <a:gd name="T2" fmla="*/ 0 w 8"/>
                  <a:gd name="T3" fmla="*/ 7 h 3"/>
                  <a:gd name="T4" fmla="*/ 14 w 8"/>
                  <a:gd name="T5" fmla="*/ 5 h 3"/>
                  <a:gd name="T6" fmla="*/ 2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4" y="1"/>
                      <a:pt x="1" y="3"/>
                      <a:pt x="0" y="3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6" y="2"/>
                      <a:pt x="8" y="1"/>
                      <a:pt x="8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1" name="Freeform 439">
                <a:extLst>
                  <a:ext uri="{FF2B5EF4-FFF2-40B4-BE49-F238E27FC236}">
                    <a16:creationId xmlns:a16="http://schemas.microsoft.com/office/drawing/2014/main" id="{7BFA2C57-EB78-2D43-1CF1-CABB06DFC728}"/>
                  </a:ext>
                </a:extLst>
              </p:cNvPr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7537980" y="1476375"/>
                <a:ext cx="26988" cy="11112"/>
              </a:xfrm>
              <a:custGeom>
                <a:avLst/>
                <a:gdLst>
                  <a:gd name="T0" fmla="*/ 21 w 13"/>
                  <a:gd name="T1" fmla="*/ 0 h 5"/>
                  <a:gd name="T2" fmla="*/ 12 w 13"/>
                  <a:gd name="T3" fmla="*/ 11 h 5"/>
                  <a:gd name="T4" fmla="*/ 0 w 13"/>
                  <a:gd name="T5" fmla="*/ 14 h 5"/>
                  <a:gd name="T6" fmla="*/ 12 w 13"/>
                  <a:gd name="T7" fmla="*/ 14 h 5"/>
                  <a:gd name="T8" fmla="*/ 21 w 13"/>
                  <a:gd name="T9" fmla="*/ 11 h 5"/>
                  <a:gd name="T10" fmla="*/ 29 w 13"/>
                  <a:gd name="T11" fmla="*/ 1 h 5"/>
                  <a:gd name="T12" fmla="*/ 27 w 1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9" y="0"/>
                    </a:moveTo>
                    <a:cubicBezTo>
                      <a:pt x="9" y="2"/>
                      <a:pt x="6" y="3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6" y="5"/>
                      <a:pt x="8" y="4"/>
                      <a:pt x="9" y="4"/>
                    </a:cubicBezTo>
                    <a:cubicBezTo>
                      <a:pt x="10" y="3"/>
                      <a:pt x="13" y="2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2" name="Freeform 440">
                <a:extLst>
                  <a:ext uri="{FF2B5EF4-FFF2-40B4-BE49-F238E27FC236}">
                    <a16:creationId xmlns:a16="http://schemas.microsoft.com/office/drawing/2014/main" id="{E3BFA264-FCE2-199F-ADCD-FCE2E0F79392}"/>
                  </a:ext>
                </a:extLst>
              </p:cNvPr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7430030" y="1471613"/>
                <a:ext cx="14288" cy="3175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8 h 1"/>
                  <a:gd name="T4" fmla="*/ 8 w 7"/>
                  <a:gd name="T5" fmla="*/ 8 h 1"/>
                  <a:gd name="T6" fmla="*/ 15 w 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3" name="Freeform 441">
                <a:extLst>
                  <a:ext uri="{FF2B5EF4-FFF2-40B4-BE49-F238E27FC236}">
                    <a16:creationId xmlns:a16="http://schemas.microsoft.com/office/drawing/2014/main" id="{1EF6E770-593E-8AB4-222F-4BBC0C63A38B}"/>
                  </a:ext>
                </a:extLst>
              </p:cNvPr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7447493" y="1476375"/>
                <a:ext cx="15875" cy="4762"/>
              </a:xfrm>
              <a:custGeom>
                <a:avLst/>
                <a:gdLst>
                  <a:gd name="T0" fmla="*/ 5 w 8"/>
                  <a:gd name="T1" fmla="*/ 0 h 2"/>
                  <a:gd name="T2" fmla="*/ 0 w 8"/>
                  <a:gd name="T3" fmla="*/ 8 h 2"/>
                  <a:gd name="T4" fmla="*/ 10 w 8"/>
                  <a:gd name="T5" fmla="*/ 8 h 2"/>
                  <a:gd name="T6" fmla="*/ 16 w 8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6" y="2"/>
                      <a:pt x="7" y="2"/>
                      <a:pt x="8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4" name="Freeform 442">
                <a:extLst>
                  <a:ext uri="{FF2B5EF4-FFF2-40B4-BE49-F238E27FC236}">
                    <a16:creationId xmlns:a16="http://schemas.microsoft.com/office/drawing/2014/main" id="{EC2FA9A6-C67C-8D79-A6AA-656F7851175F}"/>
                  </a:ext>
                </a:extLst>
              </p:cNvPr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7457018" y="1481138"/>
                <a:ext cx="17463" cy="9525"/>
              </a:xfrm>
              <a:custGeom>
                <a:avLst/>
                <a:gdLst>
                  <a:gd name="T0" fmla="*/ 0 w 8"/>
                  <a:gd name="T1" fmla="*/ 0 h 5"/>
                  <a:gd name="T2" fmla="*/ 6 w 8"/>
                  <a:gd name="T3" fmla="*/ 2 h 5"/>
                  <a:gd name="T4" fmla="*/ 0 w 8"/>
                  <a:gd name="T5" fmla="*/ 7 h 5"/>
                  <a:gd name="T6" fmla="*/ 21 w 8"/>
                  <a:gd name="T7" fmla="*/ 6 h 5"/>
                  <a:gd name="T8" fmla="*/ 14 w 8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3" y="3"/>
                      <a:pt x="6" y="5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5" name="Freeform 443">
                <a:extLst>
                  <a:ext uri="{FF2B5EF4-FFF2-40B4-BE49-F238E27FC236}">
                    <a16:creationId xmlns:a16="http://schemas.microsoft.com/office/drawing/2014/main" id="{1EB689A0-6516-F2AF-78B1-70C541F9AFD4}"/>
                  </a:ext>
                </a:extLst>
              </p:cNvPr>
              <p:cNvSpPr/>
              <p:nvPr>
                <p:custDataLst>
                  <p:tags r:id="rId108"/>
                </p:custDataLst>
              </p:nvPr>
            </p:nvSpPr>
            <p:spPr bwMode="auto">
              <a:xfrm>
                <a:off x="7469718" y="1487488"/>
                <a:ext cx="15875" cy="6350"/>
              </a:xfrm>
              <a:custGeom>
                <a:avLst/>
                <a:gdLst>
                  <a:gd name="T0" fmla="*/ 0 w 7"/>
                  <a:gd name="T1" fmla="*/ 1 h 3"/>
                  <a:gd name="T2" fmla="*/ 1 w 7"/>
                  <a:gd name="T3" fmla="*/ 5 h 3"/>
                  <a:gd name="T4" fmla="*/ 20 w 7"/>
                  <a:gd name="T5" fmla="*/ 1 h 3"/>
                  <a:gd name="T6" fmla="*/ 9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3" y="1"/>
                      <a:pt x="7" y="3"/>
                      <a:pt x="7" y="1"/>
                    </a:cubicBezTo>
                    <a:cubicBezTo>
                      <a:pt x="6" y="1"/>
                      <a:pt x="4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6" name="Freeform 444">
                <a:extLst>
                  <a:ext uri="{FF2B5EF4-FFF2-40B4-BE49-F238E27FC236}">
                    <a16:creationId xmlns:a16="http://schemas.microsoft.com/office/drawing/2014/main" id="{813E16DF-0FF4-D222-D0E5-44D6A0DC17A8}"/>
                  </a:ext>
                </a:extLst>
              </p:cNvPr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7482418" y="1519238"/>
                <a:ext cx="11113" cy="15875"/>
              </a:xfrm>
              <a:custGeom>
                <a:avLst/>
                <a:gdLst>
                  <a:gd name="T0" fmla="*/ 0 w 5"/>
                  <a:gd name="T1" fmla="*/ 6 h 8"/>
                  <a:gd name="T2" fmla="*/ 6 w 5"/>
                  <a:gd name="T3" fmla="*/ 16 h 8"/>
                  <a:gd name="T4" fmla="*/ 8 w 5"/>
                  <a:gd name="T5" fmla="*/ 13 h 8"/>
                  <a:gd name="T6" fmla="*/ 11 w 5"/>
                  <a:gd name="T7" fmla="*/ 8 h 8"/>
                  <a:gd name="T8" fmla="*/ 14 w 5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2" y="3"/>
                      <a:pt x="2" y="6"/>
                      <a:pt x="2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3"/>
                      <a:pt x="5" y="1"/>
                      <a:pt x="5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445">
                <a:extLst>
                  <a:ext uri="{FF2B5EF4-FFF2-40B4-BE49-F238E27FC236}">
                    <a16:creationId xmlns:a16="http://schemas.microsoft.com/office/drawing/2014/main" id="{D4165AA0-BF9B-CBB1-1C9F-ED6DAE5A374D}"/>
                  </a:ext>
                </a:extLst>
              </p:cNvPr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7499880" y="1514475"/>
                <a:ext cx="6350" cy="14287"/>
              </a:xfrm>
              <a:custGeom>
                <a:avLst/>
                <a:gdLst>
                  <a:gd name="T0" fmla="*/ 0 w 3"/>
                  <a:gd name="T1" fmla="*/ 5 h 7"/>
                  <a:gd name="T2" fmla="*/ 1 w 3"/>
                  <a:gd name="T3" fmla="*/ 15 h 7"/>
                  <a:gd name="T4" fmla="*/ 5 w 3"/>
                  <a:gd name="T5" fmla="*/ 8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2" y="2"/>
                      <a:pt x="1" y="6"/>
                      <a:pt x="1" y="7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446">
                <a:extLst>
                  <a:ext uri="{FF2B5EF4-FFF2-40B4-BE49-F238E27FC236}">
                    <a16:creationId xmlns:a16="http://schemas.microsoft.com/office/drawing/2014/main" id="{60BE6363-5C5F-6EC4-3447-88C40931978B}"/>
                  </a:ext>
                </a:extLst>
              </p:cNvPr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7510993" y="1509713"/>
                <a:ext cx="6350" cy="11112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4 h 5"/>
                  <a:gd name="T4" fmla="*/ 5 w 3"/>
                  <a:gd name="T5" fmla="*/ 8 h 5"/>
                  <a:gd name="T6" fmla="*/ 7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447">
                <a:extLst>
                  <a:ext uri="{FF2B5EF4-FFF2-40B4-BE49-F238E27FC236}">
                    <a16:creationId xmlns:a16="http://schemas.microsoft.com/office/drawing/2014/main" id="{F10362AD-896E-5ABD-2C2B-292A2F8C7E6D}"/>
                  </a:ext>
                </a:extLst>
              </p:cNvPr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7517343" y="1503363"/>
                <a:ext cx="7938" cy="12700"/>
              </a:xfrm>
              <a:custGeom>
                <a:avLst/>
                <a:gdLst>
                  <a:gd name="T0" fmla="*/ 0 w 4"/>
                  <a:gd name="T1" fmla="*/ 7 h 6"/>
                  <a:gd name="T2" fmla="*/ 5 w 4"/>
                  <a:gd name="T3" fmla="*/ 15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2" y="2"/>
                      <a:pt x="2" y="5"/>
                      <a:pt x="2" y="6"/>
                    </a:cubicBezTo>
                    <a:cubicBezTo>
                      <a:pt x="3" y="5"/>
                      <a:pt x="4" y="2"/>
                      <a:pt x="4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448">
                <a:extLst>
                  <a:ext uri="{FF2B5EF4-FFF2-40B4-BE49-F238E27FC236}">
                    <a16:creationId xmlns:a16="http://schemas.microsoft.com/office/drawing/2014/main" id="{5714E0D5-70FF-3B59-E3B7-B50930784A80}"/>
                  </a:ext>
                </a:extLst>
              </p:cNvPr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7526868" y="1497013"/>
                <a:ext cx="4763" cy="15875"/>
              </a:xfrm>
              <a:custGeom>
                <a:avLst/>
                <a:gdLst>
                  <a:gd name="T0" fmla="*/ 0 w 2"/>
                  <a:gd name="T1" fmla="*/ 9 h 7"/>
                  <a:gd name="T2" fmla="*/ 5 w 2"/>
                  <a:gd name="T3" fmla="*/ 13 h 7"/>
                  <a:gd name="T4" fmla="*/ 5 w 2"/>
                  <a:gd name="T5" fmla="*/ 20 h 7"/>
                  <a:gd name="T6" fmla="*/ 8 w 2"/>
                  <a:gd name="T7" fmla="*/ 9 h 7"/>
                  <a:gd name="T8" fmla="*/ 8 w 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449">
                <a:extLst>
                  <a:ext uri="{FF2B5EF4-FFF2-40B4-BE49-F238E27FC236}">
                    <a16:creationId xmlns:a16="http://schemas.microsoft.com/office/drawing/2014/main" id="{8DFB68F9-4634-BA8F-1DE9-D1150BF75A1A}"/>
                  </a:ext>
                </a:extLst>
              </p:cNvPr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7533218" y="1490663"/>
                <a:ext cx="6350" cy="15875"/>
              </a:xfrm>
              <a:custGeom>
                <a:avLst/>
                <a:gdLst>
                  <a:gd name="T0" fmla="*/ 0 w 3"/>
                  <a:gd name="T1" fmla="*/ 6 h 7"/>
                  <a:gd name="T2" fmla="*/ 5 w 3"/>
                  <a:gd name="T3" fmla="*/ 13 h 7"/>
                  <a:gd name="T4" fmla="*/ 5 w 3"/>
                  <a:gd name="T5" fmla="*/ 20 h 7"/>
                  <a:gd name="T6" fmla="*/ 7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1" y="2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4"/>
                      <a:pt x="3" y="2"/>
                      <a:pt x="3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450">
                <a:extLst>
                  <a:ext uri="{FF2B5EF4-FFF2-40B4-BE49-F238E27FC236}">
                    <a16:creationId xmlns:a16="http://schemas.microsoft.com/office/drawing/2014/main" id="{E0170E36-36FA-7477-CE05-9138F0040F7A}"/>
                  </a:ext>
                </a:extLst>
              </p:cNvPr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7539568" y="1490663"/>
                <a:ext cx="4763" cy="11112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8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1" y="3"/>
                      <a:pt x="2" y="5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451">
                <a:extLst>
                  <a:ext uri="{FF2B5EF4-FFF2-40B4-BE49-F238E27FC236}">
                    <a16:creationId xmlns:a16="http://schemas.microsoft.com/office/drawing/2014/main" id="{429B8359-27DB-E645-EC3C-95D78FC099FF}"/>
                  </a:ext>
                </a:extLst>
              </p:cNvPr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7544330" y="1489075"/>
                <a:ext cx="4763" cy="12700"/>
              </a:xfrm>
              <a:custGeom>
                <a:avLst/>
                <a:gdLst>
                  <a:gd name="T0" fmla="*/ 0 w 2"/>
                  <a:gd name="T1" fmla="*/ 1 h 6"/>
                  <a:gd name="T2" fmla="*/ 8 w 2"/>
                  <a:gd name="T3" fmla="*/ 15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cubicBezTo>
                      <a:pt x="2" y="1"/>
                      <a:pt x="2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452">
                <a:extLst>
                  <a:ext uri="{FF2B5EF4-FFF2-40B4-BE49-F238E27FC236}">
                    <a16:creationId xmlns:a16="http://schemas.microsoft.com/office/drawing/2014/main" id="{FC708D1B-DEA5-E0A8-0FD5-E345B6383C48}"/>
                  </a:ext>
                </a:extLst>
              </p:cNvPr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7549093" y="1487488"/>
                <a:ext cx="6350" cy="12700"/>
              </a:xfrm>
              <a:custGeom>
                <a:avLst/>
                <a:gdLst>
                  <a:gd name="T0" fmla="*/ 0 w 3"/>
                  <a:gd name="T1" fmla="*/ 1 h 6"/>
                  <a:gd name="T2" fmla="*/ 7 w 3"/>
                  <a:gd name="T3" fmla="*/ 15 h 6"/>
                  <a:gd name="T4" fmla="*/ 5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cubicBezTo>
                      <a:pt x="2" y="2"/>
                      <a:pt x="3" y="4"/>
                      <a:pt x="3" y="6"/>
                    </a:cubicBezTo>
                    <a:cubicBezTo>
                      <a:pt x="3" y="4"/>
                      <a:pt x="3" y="2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453">
                <a:extLst>
                  <a:ext uri="{FF2B5EF4-FFF2-40B4-BE49-F238E27FC236}">
                    <a16:creationId xmlns:a16="http://schemas.microsoft.com/office/drawing/2014/main" id="{EB466373-59E4-E357-65B5-979BE27BE1FE}"/>
                  </a:ext>
                </a:extLst>
              </p:cNvPr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7555443" y="1487488"/>
                <a:ext cx="3175" cy="7937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454">
                <a:extLst>
                  <a:ext uri="{FF2B5EF4-FFF2-40B4-BE49-F238E27FC236}">
                    <a16:creationId xmlns:a16="http://schemas.microsoft.com/office/drawing/2014/main" id="{B29DF559-96CF-EA60-4BCA-AB92DD859258}"/>
                  </a:ext>
                </a:extLst>
              </p:cNvPr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7557030" y="1487488"/>
                <a:ext cx="6350" cy="6350"/>
              </a:xfrm>
              <a:custGeom>
                <a:avLst/>
                <a:gdLst>
                  <a:gd name="T0" fmla="*/ 0 w 3"/>
                  <a:gd name="T1" fmla="*/ 1 h 3"/>
                  <a:gd name="T2" fmla="*/ 7 w 3"/>
                  <a:gd name="T3" fmla="*/ 7 h 3"/>
                  <a:gd name="T4" fmla="*/ 5 w 3"/>
                  <a:gd name="T5" fmla="*/ 1 h 3"/>
                  <a:gd name="T6" fmla="*/ 1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455">
                <a:extLst>
                  <a:ext uri="{FF2B5EF4-FFF2-40B4-BE49-F238E27FC236}">
                    <a16:creationId xmlns:a16="http://schemas.microsoft.com/office/drawing/2014/main" id="{AA7E1C26-16C4-4713-AEC5-D700BD7FD8C1}"/>
                  </a:ext>
                </a:extLst>
              </p:cNvPr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7558618" y="1484313"/>
                <a:ext cx="9525" cy="9525"/>
              </a:xfrm>
              <a:custGeom>
                <a:avLst/>
                <a:gdLst>
                  <a:gd name="T0" fmla="*/ 0 w 4"/>
                  <a:gd name="T1" fmla="*/ 5 h 4"/>
                  <a:gd name="T2" fmla="*/ 14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4" y="3"/>
                      <a:pt x="4" y="4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456">
                <a:extLst>
                  <a:ext uri="{FF2B5EF4-FFF2-40B4-BE49-F238E27FC236}">
                    <a16:creationId xmlns:a16="http://schemas.microsoft.com/office/drawing/2014/main" id="{F16BD7FE-71C4-5CFE-5BE0-3AD57684399F}"/>
                  </a:ext>
                </a:extLst>
              </p:cNvPr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7563380" y="1482725"/>
                <a:ext cx="6350" cy="11112"/>
              </a:xfrm>
              <a:custGeom>
                <a:avLst/>
                <a:gdLst>
                  <a:gd name="T0" fmla="*/ 0 w 3"/>
                  <a:gd name="T1" fmla="*/ 1 h 5"/>
                  <a:gd name="T2" fmla="*/ 7 w 3"/>
                  <a:gd name="T3" fmla="*/ 14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457">
                <a:extLst>
                  <a:ext uri="{FF2B5EF4-FFF2-40B4-BE49-F238E27FC236}">
                    <a16:creationId xmlns:a16="http://schemas.microsoft.com/office/drawing/2014/main" id="{0D576A82-4FC8-64FF-B803-7E9603FFA7BD}"/>
                  </a:ext>
                </a:extLst>
              </p:cNvPr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7526868" y="1531938"/>
                <a:ext cx="17463" cy="17462"/>
              </a:xfrm>
              <a:custGeom>
                <a:avLst/>
                <a:gdLst>
                  <a:gd name="T0" fmla="*/ 0 w 8"/>
                  <a:gd name="T1" fmla="*/ 15 h 9"/>
                  <a:gd name="T2" fmla="*/ 14 w 8"/>
                  <a:gd name="T3" fmla="*/ 9 h 9"/>
                  <a:gd name="T4" fmla="*/ 21 w 8"/>
                  <a:gd name="T5" fmla="*/ 0 h 9"/>
                  <a:gd name="T6" fmla="*/ 15 w 8"/>
                  <a:gd name="T7" fmla="*/ 11 h 9"/>
                  <a:gd name="T8" fmla="*/ 8 w 8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1" y="9"/>
                      <a:pt x="5" y="6"/>
                      <a:pt x="5" y="5"/>
                    </a:cubicBezTo>
                    <a:cubicBezTo>
                      <a:pt x="7" y="4"/>
                      <a:pt x="8" y="2"/>
                      <a:pt x="8" y="0"/>
                    </a:cubicBezTo>
                    <a:cubicBezTo>
                      <a:pt x="8" y="2"/>
                      <a:pt x="7" y="4"/>
                      <a:pt x="6" y="6"/>
                    </a:cubicBezTo>
                    <a:cubicBezTo>
                      <a:pt x="5" y="7"/>
                      <a:pt x="4" y="9"/>
                      <a:pt x="3" y="9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458">
                <a:extLst>
                  <a:ext uri="{FF2B5EF4-FFF2-40B4-BE49-F238E27FC236}">
                    <a16:creationId xmlns:a16="http://schemas.microsoft.com/office/drawing/2014/main" id="{3847A759-687A-7295-BA07-758A2349DF27}"/>
                  </a:ext>
                </a:extLst>
              </p:cNvPr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7544330" y="1516063"/>
                <a:ext cx="7938" cy="26987"/>
              </a:xfrm>
              <a:custGeom>
                <a:avLst/>
                <a:gdLst>
                  <a:gd name="T0" fmla="*/ 0 w 4"/>
                  <a:gd name="T1" fmla="*/ 29 h 13"/>
                  <a:gd name="T2" fmla="*/ 6 w 4"/>
                  <a:gd name="T3" fmla="*/ 13 h 13"/>
                  <a:gd name="T4" fmla="*/ 6 w 4"/>
                  <a:gd name="T5" fmla="*/ 0 h 13"/>
                  <a:gd name="T6" fmla="*/ 6 w 4"/>
                  <a:gd name="T7" fmla="*/ 12 h 13"/>
                  <a:gd name="T8" fmla="*/ 6 w 4"/>
                  <a:gd name="T9" fmla="*/ 2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0" y="13"/>
                    </a:moveTo>
                    <a:cubicBezTo>
                      <a:pt x="1" y="11"/>
                      <a:pt x="2" y="8"/>
                      <a:pt x="3" y="6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4" y="1"/>
                      <a:pt x="3" y="3"/>
                      <a:pt x="3" y="5"/>
                    </a:cubicBezTo>
                    <a:cubicBezTo>
                      <a:pt x="3" y="7"/>
                      <a:pt x="3" y="8"/>
                      <a:pt x="3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459">
                <a:extLst>
                  <a:ext uri="{FF2B5EF4-FFF2-40B4-BE49-F238E27FC236}">
                    <a16:creationId xmlns:a16="http://schemas.microsoft.com/office/drawing/2014/main" id="{8A8F9744-59AB-9D90-E13C-F8FF12DA461A}"/>
                  </a:ext>
                </a:extLst>
              </p:cNvPr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7552268" y="1508125"/>
                <a:ext cx="4763" cy="23812"/>
              </a:xfrm>
              <a:custGeom>
                <a:avLst/>
                <a:gdLst>
                  <a:gd name="T0" fmla="*/ 0 w 2"/>
                  <a:gd name="T1" fmla="*/ 27 h 11"/>
                  <a:gd name="T2" fmla="*/ 5 w 2"/>
                  <a:gd name="T3" fmla="*/ 20 h 11"/>
                  <a:gd name="T4" fmla="*/ 5 w 2"/>
                  <a:gd name="T5" fmla="*/ 15 h 11"/>
                  <a:gd name="T6" fmla="*/ 8 w 2"/>
                  <a:gd name="T7" fmla="*/ 0 h 11"/>
                  <a:gd name="T8" fmla="*/ 8 w 2"/>
                  <a:gd name="T9" fmla="*/ 14 h 11"/>
                  <a:gd name="T10" fmla="*/ 8 w 2"/>
                  <a:gd name="T11" fmla="*/ 2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1">
                    <a:moveTo>
                      <a:pt x="0" y="11"/>
                    </a:move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7"/>
                      <a:pt x="2" y="9"/>
                      <a:pt x="2" y="1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460">
                <a:extLst>
                  <a:ext uri="{FF2B5EF4-FFF2-40B4-BE49-F238E27FC236}">
                    <a16:creationId xmlns:a16="http://schemas.microsoft.com/office/drawing/2014/main" id="{3DF1BCB6-EE13-83C2-D9AF-269F5F08639F}"/>
                  </a:ext>
                </a:extLst>
              </p:cNvPr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7518930" y="1527175"/>
                <a:ext cx="19050" cy="22225"/>
              </a:xfrm>
              <a:custGeom>
                <a:avLst/>
                <a:gdLst>
                  <a:gd name="T0" fmla="*/ 0 w 9"/>
                  <a:gd name="T1" fmla="*/ 23 h 11"/>
                  <a:gd name="T2" fmla="*/ 12 w 9"/>
                  <a:gd name="T3" fmla="*/ 13 h 11"/>
                  <a:gd name="T4" fmla="*/ 16 w 9"/>
                  <a:gd name="T5" fmla="*/ 6 h 11"/>
                  <a:gd name="T6" fmla="*/ 21 w 9"/>
                  <a:gd name="T7" fmla="*/ 0 h 11"/>
                  <a:gd name="T8" fmla="*/ 16 w 9"/>
                  <a:gd name="T9" fmla="*/ 13 h 11"/>
                  <a:gd name="T10" fmla="*/ 7 w 9"/>
                  <a:gd name="T11" fmla="*/ 2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10"/>
                      <a:pt x="4" y="8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7"/>
                      <a:pt x="5" y="10"/>
                      <a:pt x="3" y="1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461">
                <a:extLst>
                  <a:ext uri="{FF2B5EF4-FFF2-40B4-BE49-F238E27FC236}">
                    <a16:creationId xmlns:a16="http://schemas.microsoft.com/office/drawing/2014/main" id="{0E377324-A659-6047-A9C2-CB97D9C8B595}"/>
                  </a:ext>
                </a:extLst>
              </p:cNvPr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7512580" y="1538288"/>
                <a:ext cx="12700" cy="14287"/>
              </a:xfrm>
              <a:custGeom>
                <a:avLst/>
                <a:gdLst>
                  <a:gd name="T0" fmla="*/ 0 w 6"/>
                  <a:gd name="T1" fmla="*/ 10 h 7"/>
                  <a:gd name="T2" fmla="*/ 15 w 6"/>
                  <a:gd name="T3" fmla="*/ 0 h 7"/>
                  <a:gd name="T4" fmla="*/ 7 w 6"/>
                  <a:gd name="T5" fmla="*/ 8 h 7"/>
                  <a:gd name="T6" fmla="*/ 0 w 6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2" y="5"/>
                      <a:pt x="5" y="2"/>
                      <a:pt x="6" y="0"/>
                    </a:cubicBezTo>
                    <a:cubicBezTo>
                      <a:pt x="6" y="1"/>
                      <a:pt x="4" y="3"/>
                      <a:pt x="3" y="4"/>
                    </a:cubicBezTo>
                    <a:cubicBezTo>
                      <a:pt x="3" y="5"/>
                      <a:pt x="2" y="6"/>
                      <a:pt x="0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462">
                <a:extLst>
                  <a:ext uri="{FF2B5EF4-FFF2-40B4-BE49-F238E27FC236}">
                    <a16:creationId xmlns:a16="http://schemas.microsoft.com/office/drawing/2014/main" id="{DFE76FAE-E9E0-64F8-1F94-B7DB8C5F8EED}"/>
                  </a:ext>
                </a:extLst>
              </p:cNvPr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7495118" y="1535113"/>
                <a:ext cx="22225" cy="14287"/>
              </a:xfrm>
              <a:custGeom>
                <a:avLst/>
                <a:gdLst>
                  <a:gd name="T0" fmla="*/ 0 w 10"/>
                  <a:gd name="T1" fmla="*/ 13 h 7"/>
                  <a:gd name="T2" fmla="*/ 8 w 10"/>
                  <a:gd name="T3" fmla="*/ 10 h 7"/>
                  <a:gd name="T4" fmla="*/ 15 w 10"/>
                  <a:gd name="T5" fmla="*/ 6 h 7"/>
                  <a:gd name="T6" fmla="*/ 28 w 10"/>
                  <a:gd name="T7" fmla="*/ 0 h 7"/>
                  <a:gd name="T8" fmla="*/ 20 w 10"/>
                  <a:gd name="T9" fmla="*/ 6 h 7"/>
                  <a:gd name="T10" fmla="*/ 6 w 10"/>
                  <a:gd name="T11" fmla="*/ 15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1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7" y="2"/>
                      <a:pt x="9" y="1"/>
                      <a:pt x="10" y="0"/>
                    </a:cubicBezTo>
                    <a:cubicBezTo>
                      <a:pt x="9" y="1"/>
                      <a:pt x="8" y="3"/>
                      <a:pt x="7" y="3"/>
                    </a:cubicBezTo>
                    <a:cubicBezTo>
                      <a:pt x="5" y="5"/>
                      <a:pt x="3" y="6"/>
                      <a:pt x="2" y="7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5" name="Freeform 463">
                <a:extLst>
                  <a:ext uri="{FF2B5EF4-FFF2-40B4-BE49-F238E27FC236}">
                    <a16:creationId xmlns:a16="http://schemas.microsoft.com/office/drawing/2014/main" id="{B59640CA-ADC5-2AA6-FC52-E48B193E28EE}"/>
                  </a:ext>
                </a:extLst>
              </p:cNvPr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7487180" y="1538288"/>
                <a:ext cx="17463" cy="9525"/>
              </a:xfrm>
              <a:custGeom>
                <a:avLst/>
                <a:gdLst>
                  <a:gd name="T0" fmla="*/ 0 w 8"/>
                  <a:gd name="T1" fmla="*/ 6 h 5"/>
                  <a:gd name="T2" fmla="*/ 14 w 8"/>
                  <a:gd name="T3" fmla="*/ 2 h 5"/>
                  <a:gd name="T4" fmla="*/ 21 w 8"/>
                  <a:gd name="T5" fmla="*/ 0 h 5"/>
                  <a:gd name="T6" fmla="*/ 14 w 8"/>
                  <a:gd name="T7" fmla="*/ 6 h 5"/>
                  <a:gd name="T8" fmla="*/ 1 w 8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3"/>
                    </a:moveTo>
                    <a:cubicBezTo>
                      <a:pt x="1" y="4"/>
                      <a:pt x="4" y="3"/>
                      <a:pt x="5" y="2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3" y="4"/>
                      <a:pt x="2" y="5"/>
                      <a:pt x="1" y="5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6" name="Freeform 464">
                <a:extLst>
                  <a:ext uri="{FF2B5EF4-FFF2-40B4-BE49-F238E27FC236}">
                    <a16:creationId xmlns:a16="http://schemas.microsoft.com/office/drawing/2014/main" id="{6F7EE3D3-5FA4-C2D9-556C-2FB0747AD012}"/>
                  </a:ext>
                </a:extLst>
              </p:cNvPr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7466543" y="1531938"/>
                <a:ext cx="20638" cy="1428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8 h 7"/>
                  <a:gd name="T4" fmla="*/ 12 w 10"/>
                  <a:gd name="T5" fmla="*/ 8 h 7"/>
                  <a:gd name="T6" fmla="*/ 22 w 10"/>
                  <a:gd name="T7" fmla="*/ 0 h 7"/>
                  <a:gd name="T8" fmla="*/ 13 w 10"/>
                  <a:gd name="T9" fmla="*/ 13 h 7"/>
                  <a:gd name="T10" fmla="*/ 5 w 10"/>
                  <a:gd name="T11" fmla="*/ 13 h 7"/>
                  <a:gd name="T12" fmla="*/ 0 w 10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7" y="4"/>
                      <a:pt x="9" y="2"/>
                      <a:pt x="10" y="0"/>
                    </a:cubicBezTo>
                    <a:cubicBezTo>
                      <a:pt x="10" y="2"/>
                      <a:pt x="8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7" name="Freeform 465">
                <a:extLst>
                  <a:ext uri="{FF2B5EF4-FFF2-40B4-BE49-F238E27FC236}">
                    <a16:creationId xmlns:a16="http://schemas.microsoft.com/office/drawing/2014/main" id="{2D7359B2-AAEC-C2CF-6CDF-CC45BDB98AE1}"/>
                  </a:ext>
                </a:extLst>
              </p:cNvPr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7436380" y="1514475"/>
                <a:ext cx="38100" cy="20637"/>
              </a:xfrm>
              <a:custGeom>
                <a:avLst/>
                <a:gdLst>
                  <a:gd name="T0" fmla="*/ 1 w 18"/>
                  <a:gd name="T1" fmla="*/ 7 h 10"/>
                  <a:gd name="T2" fmla="*/ 9 w 18"/>
                  <a:gd name="T3" fmla="*/ 16 h 10"/>
                  <a:gd name="T4" fmla="*/ 20 w 18"/>
                  <a:gd name="T5" fmla="*/ 22 h 10"/>
                  <a:gd name="T6" fmla="*/ 31 w 18"/>
                  <a:gd name="T7" fmla="*/ 17 h 10"/>
                  <a:gd name="T8" fmla="*/ 43 w 18"/>
                  <a:gd name="T9" fmla="*/ 9 h 10"/>
                  <a:gd name="T10" fmla="*/ 33 w 18"/>
                  <a:gd name="T11" fmla="*/ 13 h 10"/>
                  <a:gd name="T12" fmla="*/ 31 w 18"/>
                  <a:gd name="T13" fmla="*/ 13 h 10"/>
                  <a:gd name="T14" fmla="*/ 28 w 18"/>
                  <a:gd name="T15" fmla="*/ 12 h 10"/>
                  <a:gd name="T16" fmla="*/ 27 w 18"/>
                  <a:gd name="T17" fmla="*/ 17 h 10"/>
                  <a:gd name="T18" fmla="*/ 21 w 18"/>
                  <a:gd name="T19" fmla="*/ 22 h 10"/>
                  <a:gd name="T20" fmla="*/ 16 w 18"/>
                  <a:gd name="T21" fmla="*/ 16 h 10"/>
                  <a:gd name="T22" fmla="*/ 20 w 18"/>
                  <a:gd name="T23" fmla="*/ 7 h 10"/>
                  <a:gd name="T24" fmla="*/ 15 w 18"/>
                  <a:gd name="T25" fmla="*/ 12 h 10"/>
                  <a:gd name="T26" fmla="*/ 15 w 18"/>
                  <a:gd name="T27" fmla="*/ 16 h 10"/>
                  <a:gd name="T28" fmla="*/ 16 w 18"/>
                  <a:gd name="T29" fmla="*/ 0 h 10"/>
                  <a:gd name="T30" fmla="*/ 0 w 18"/>
                  <a:gd name="T31" fmla="*/ 5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" h="10">
                    <a:moveTo>
                      <a:pt x="1" y="3"/>
                    </a:moveTo>
                    <a:cubicBezTo>
                      <a:pt x="2" y="4"/>
                      <a:pt x="3" y="5"/>
                      <a:pt x="4" y="7"/>
                    </a:cubicBezTo>
                    <a:cubicBezTo>
                      <a:pt x="5" y="8"/>
                      <a:pt x="7" y="9"/>
                      <a:pt x="8" y="10"/>
                    </a:cubicBezTo>
                    <a:cubicBezTo>
                      <a:pt x="10" y="10"/>
                      <a:pt x="12" y="10"/>
                      <a:pt x="13" y="8"/>
                    </a:cubicBezTo>
                    <a:cubicBezTo>
                      <a:pt x="14" y="6"/>
                      <a:pt x="16" y="5"/>
                      <a:pt x="18" y="4"/>
                    </a:cubicBezTo>
                    <a:cubicBezTo>
                      <a:pt x="17" y="4"/>
                      <a:pt x="15" y="5"/>
                      <a:pt x="14" y="6"/>
                    </a:cubicBezTo>
                    <a:cubicBezTo>
                      <a:pt x="14" y="6"/>
                      <a:pt x="13" y="7"/>
                      <a:pt x="13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8"/>
                      <a:pt x="10" y="9"/>
                      <a:pt x="9" y="10"/>
                    </a:cubicBezTo>
                    <a:cubicBezTo>
                      <a:pt x="8" y="10"/>
                      <a:pt x="8" y="8"/>
                      <a:pt x="7" y="7"/>
                    </a:cubicBezTo>
                    <a:cubicBezTo>
                      <a:pt x="7" y="6"/>
                      <a:pt x="7" y="5"/>
                      <a:pt x="8" y="3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4" y="5"/>
                      <a:pt x="2" y="1"/>
                      <a:pt x="7" y="0"/>
                    </a:cubicBezTo>
                    <a:cubicBezTo>
                      <a:pt x="5" y="0"/>
                      <a:pt x="2" y="1"/>
                      <a:pt x="0" y="2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8" name="Freeform 466">
                <a:extLst>
                  <a:ext uri="{FF2B5EF4-FFF2-40B4-BE49-F238E27FC236}">
                    <a16:creationId xmlns:a16="http://schemas.microsoft.com/office/drawing/2014/main" id="{72684C6E-CF60-14E7-9F48-624C3BBEE09F}"/>
                  </a:ext>
                </a:extLst>
              </p:cNvPr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7425268" y="1508125"/>
                <a:ext cx="22225" cy="12700"/>
              </a:xfrm>
              <a:custGeom>
                <a:avLst/>
                <a:gdLst>
                  <a:gd name="T0" fmla="*/ 0 w 10"/>
                  <a:gd name="T1" fmla="*/ 1 h 6"/>
                  <a:gd name="T2" fmla="*/ 11 w 10"/>
                  <a:gd name="T3" fmla="*/ 9 h 6"/>
                  <a:gd name="T4" fmla="*/ 15 w 10"/>
                  <a:gd name="T5" fmla="*/ 15 h 6"/>
                  <a:gd name="T6" fmla="*/ 15 w 10"/>
                  <a:gd name="T7" fmla="*/ 12 h 6"/>
                  <a:gd name="T8" fmla="*/ 20 w 10"/>
                  <a:gd name="T9" fmla="*/ 9 h 6"/>
                  <a:gd name="T10" fmla="*/ 28 w 10"/>
                  <a:gd name="T11" fmla="*/ 7 h 6"/>
                  <a:gd name="T12" fmla="*/ 15 w 10"/>
                  <a:gd name="T13" fmla="*/ 7 h 6"/>
                  <a:gd name="T14" fmla="*/ 15 w 10"/>
                  <a:gd name="T15" fmla="*/ 0 h 6"/>
                  <a:gd name="T16" fmla="*/ 8 w 10"/>
                  <a:gd name="T17" fmla="*/ 0 h 6"/>
                  <a:gd name="T18" fmla="*/ 0 w 10"/>
                  <a:gd name="T19" fmla="*/ 1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4" y="4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8" y="3"/>
                      <a:pt x="7" y="4"/>
                      <a:pt x="6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9" name="Freeform 467">
                <a:extLst>
                  <a:ext uri="{FF2B5EF4-FFF2-40B4-BE49-F238E27FC236}">
                    <a16:creationId xmlns:a16="http://schemas.microsoft.com/office/drawing/2014/main" id="{E81DCE44-61DF-82E2-D55C-B3B9D7405B65}"/>
                  </a:ext>
                </a:extLst>
              </p:cNvPr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7409393" y="1484313"/>
                <a:ext cx="25400" cy="25400"/>
              </a:xfrm>
              <a:custGeom>
                <a:avLst/>
                <a:gdLst>
                  <a:gd name="T0" fmla="*/ 1 w 12"/>
                  <a:gd name="T1" fmla="*/ 9 h 12"/>
                  <a:gd name="T2" fmla="*/ 12 w 12"/>
                  <a:gd name="T3" fmla="*/ 21 h 12"/>
                  <a:gd name="T4" fmla="*/ 16 w 12"/>
                  <a:gd name="T5" fmla="*/ 23 h 12"/>
                  <a:gd name="T6" fmla="*/ 28 w 12"/>
                  <a:gd name="T7" fmla="*/ 27 h 12"/>
                  <a:gd name="T8" fmla="*/ 15 w 12"/>
                  <a:gd name="T9" fmla="*/ 15 h 12"/>
                  <a:gd name="T10" fmla="*/ 9 w 12"/>
                  <a:gd name="T11" fmla="*/ 15 h 12"/>
                  <a:gd name="T12" fmla="*/ 1 w 12"/>
                  <a:gd name="T13" fmla="*/ 5 h 12"/>
                  <a:gd name="T14" fmla="*/ 1 w 1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4"/>
                    </a:moveTo>
                    <a:cubicBezTo>
                      <a:pt x="2" y="7"/>
                      <a:pt x="3" y="8"/>
                      <a:pt x="5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11" y="11"/>
                      <a:pt x="12" y="11"/>
                    </a:cubicBezTo>
                    <a:cubicBezTo>
                      <a:pt x="10" y="12"/>
                      <a:pt x="3" y="7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5"/>
                      <a:pt x="0" y="3"/>
                      <a:pt x="1" y="2"/>
                    </a:cubicBezTo>
                    <a:cubicBezTo>
                      <a:pt x="0" y="2"/>
                      <a:pt x="1" y="2"/>
                      <a:pt x="1" y="0"/>
                    </a:cubicBezTo>
                  </a:path>
                </a:pathLst>
              </a:custGeom>
              <a:solidFill>
                <a:srgbClr val="A87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0" name="Freeform 468">
                <a:extLst>
                  <a:ext uri="{FF2B5EF4-FFF2-40B4-BE49-F238E27FC236}">
                    <a16:creationId xmlns:a16="http://schemas.microsoft.com/office/drawing/2014/main" id="{F4988F60-74F7-22E1-DF74-94D38A75859D}"/>
                  </a:ext>
                </a:extLst>
              </p:cNvPr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7342718" y="1147763"/>
                <a:ext cx="511175" cy="342900"/>
              </a:xfrm>
              <a:custGeom>
                <a:avLst/>
                <a:gdLst>
                  <a:gd name="T0" fmla="*/ 410 w 241"/>
                  <a:gd name="T1" fmla="*/ 299 h 162"/>
                  <a:gd name="T2" fmla="*/ 480 w 241"/>
                  <a:gd name="T3" fmla="*/ 325 h 162"/>
                  <a:gd name="T4" fmla="*/ 541 w 241"/>
                  <a:gd name="T5" fmla="*/ 305 h 162"/>
                  <a:gd name="T6" fmla="*/ 561 w 241"/>
                  <a:gd name="T7" fmla="*/ 272 h 162"/>
                  <a:gd name="T8" fmla="*/ 569 w 241"/>
                  <a:gd name="T9" fmla="*/ 241 h 162"/>
                  <a:gd name="T10" fmla="*/ 573 w 241"/>
                  <a:gd name="T11" fmla="*/ 215 h 162"/>
                  <a:gd name="T12" fmla="*/ 575 w 241"/>
                  <a:gd name="T13" fmla="*/ 193 h 162"/>
                  <a:gd name="T14" fmla="*/ 562 w 241"/>
                  <a:gd name="T15" fmla="*/ 151 h 162"/>
                  <a:gd name="T16" fmla="*/ 552 w 241"/>
                  <a:gd name="T17" fmla="*/ 127 h 162"/>
                  <a:gd name="T18" fmla="*/ 532 w 241"/>
                  <a:gd name="T19" fmla="*/ 91 h 162"/>
                  <a:gd name="T20" fmla="*/ 505 w 241"/>
                  <a:gd name="T21" fmla="*/ 69 h 162"/>
                  <a:gd name="T22" fmla="*/ 425 w 241"/>
                  <a:gd name="T23" fmla="*/ 31 h 162"/>
                  <a:gd name="T24" fmla="*/ 361 w 241"/>
                  <a:gd name="T25" fmla="*/ 15 h 162"/>
                  <a:gd name="T26" fmla="*/ 334 w 241"/>
                  <a:gd name="T27" fmla="*/ 5 h 162"/>
                  <a:gd name="T28" fmla="*/ 307 w 241"/>
                  <a:gd name="T29" fmla="*/ 7 h 162"/>
                  <a:gd name="T30" fmla="*/ 265 w 241"/>
                  <a:gd name="T31" fmla="*/ 9 h 162"/>
                  <a:gd name="T32" fmla="*/ 224 w 241"/>
                  <a:gd name="T33" fmla="*/ 20 h 162"/>
                  <a:gd name="T34" fmla="*/ 163 w 241"/>
                  <a:gd name="T35" fmla="*/ 27 h 162"/>
                  <a:gd name="T36" fmla="*/ 102 w 241"/>
                  <a:gd name="T37" fmla="*/ 59 h 162"/>
                  <a:gd name="T38" fmla="*/ 76 w 241"/>
                  <a:gd name="T39" fmla="*/ 101 h 162"/>
                  <a:gd name="T40" fmla="*/ 49 w 241"/>
                  <a:gd name="T41" fmla="*/ 128 h 162"/>
                  <a:gd name="T42" fmla="*/ 36 w 241"/>
                  <a:gd name="T43" fmla="*/ 148 h 162"/>
                  <a:gd name="T44" fmla="*/ 15 w 241"/>
                  <a:gd name="T45" fmla="*/ 215 h 162"/>
                  <a:gd name="T46" fmla="*/ 16 w 241"/>
                  <a:gd name="T47" fmla="*/ 276 h 162"/>
                  <a:gd name="T48" fmla="*/ 69 w 241"/>
                  <a:gd name="T49" fmla="*/ 351 h 162"/>
                  <a:gd name="T50" fmla="*/ 155 w 241"/>
                  <a:gd name="T51" fmla="*/ 361 h 162"/>
                  <a:gd name="T52" fmla="*/ 224 w 241"/>
                  <a:gd name="T53" fmla="*/ 357 h 162"/>
                  <a:gd name="T54" fmla="*/ 303 w 241"/>
                  <a:gd name="T55" fmla="*/ 375 h 162"/>
                  <a:gd name="T56" fmla="*/ 399 w 241"/>
                  <a:gd name="T57" fmla="*/ 357 h 162"/>
                  <a:gd name="T58" fmla="*/ 410 w 241"/>
                  <a:gd name="T59" fmla="*/ 299 h 16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41" h="162">
                    <a:moveTo>
                      <a:pt x="172" y="126"/>
                    </a:moveTo>
                    <a:cubicBezTo>
                      <a:pt x="180" y="132"/>
                      <a:pt x="193" y="137"/>
                      <a:pt x="201" y="137"/>
                    </a:cubicBezTo>
                    <a:cubicBezTo>
                      <a:pt x="209" y="137"/>
                      <a:pt x="220" y="135"/>
                      <a:pt x="227" y="129"/>
                    </a:cubicBezTo>
                    <a:cubicBezTo>
                      <a:pt x="230" y="125"/>
                      <a:pt x="233" y="119"/>
                      <a:pt x="235" y="115"/>
                    </a:cubicBezTo>
                    <a:cubicBezTo>
                      <a:pt x="238" y="111"/>
                      <a:pt x="239" y="107"/>
                      <a:pt x="239" y="102"/>
                    </a:cubicBezTo>
                    <a:cubicBezTo>
                      <a:pt x="240" y="98"/>
                      <a:pt x="241" y="94"/>
                      <a:pt x="240" y="91"/>
                    </a:cubicBezTo>
                    <a:cubicBezTo>
                      <a:pt x="240" y="88"/>
                      <a:pt x="241" y="85"/>
                      <a:pt x="241" y="82"/>
                    </a:cubicBezTo>
                    <a:cubicBezTo>
                      <a:pt x="240" y="76"/>
                      <a:pt x="239" y="69"/>
                      <a:pt x="236" y="64"/>
                    </a:cubicBezTo>
                    <a:cubicBezTo>
                      <a:pt x="234" y="60"/>
                      <a:pt x="232" y="57"/>
                      <a:pt x="231" y="53"/>
                    </a:cubicBezTo>
                    <a:cubicBezTo>
                      <a:pt x="229" y="47"/>
                      <a:pt x="227" y="43"/>
                      <a:pt x="223" y="38"/>
                    </a:cubicBezTo>
                    <a:cubicBezTo>
                      <a:pt x="220" y="35"/>
                      <a:pt x="214" y="29"/>
                      <a:pt x="212" y="29"/>
                    </a:cubicBezTo>
                    <a:cubicBezTo>
                      <a:pt x="207" y="23"/>
                      <a:pt x="187" y="9"/>
                      <a:pt x="178" y="13"/>
                    </a:cubicBezTo>
                    <a:cubicBezTo>
                      <a:pt x="176" y="6"/>
                      <a:pt x="157" y="3"/>
                      <a:pt x="151" y="6"/>
                    </a:cubicBezTo>
                    <a:cubicBezTo>
                      <a:pt x="151" y="4"/>
                      <a:pt x="147" y="3"/>
                      <a:pt x="140" y="2"/>
                    </a:cubicBezTo>
                    <a:cubicBezTo>
                      <a:pt x="136" y="2"/>
                      <a:pt x="131" y="2"/>
                      <a:pt x="129" y="3"/>
                    </a:cubicBezTo>
                    <a:cubicBezTo>
                      <a:pt x="125" y="3"/>
                      <a:pt x="115" y="0"/>
                      <a:pt x="111" y="4"/>
                    </a:cubicBezTo>
                    <a:cubicBezTo>
                      <a:pt x="106" y="0"/>
                      <a:pt x="96" y="4"/>
                      <a:pt x="94" y="8"/>
                    </a:cubicBezTo>
                    <a:cubicBezTo>
                      <a:pt x="90" y="3"/>
                      <a:pt x="78" y="5"/>
                      <a:pt x="68" y="11"/>
                    </a:cubicBezTo>
                    <a:cubicBezTo>
                      <a:pt x="60" y="15"/>
                      <a:pt x="52" y="19"/>
                      <a:pt x="43" y="25"/>
                    </a:cubicBezTo>
                    <a:cubicBezTo>
                      <a:pt x="35" y="31"/>
                      <a:pt x="27" y="40"/>
                      <a:pt x="32" y="43"/>
                    </a:cubicBezTo>
                    <a:cubicBezTo>
                      <a:pt x="25" y="45"/>
                      <a:pt x="24" y="48"/>
                      <a:pt x="21" y="54"/>
                    </a:cubicBezTo>
                    <a:cubicBezTo>
                      <a:pt x="17" y="61"/>
                      <a:pt x="15" y="62"/>
                      <a:pt x="15" y="62"/>
                    </a:cubicBezTo>
                    <a:cubicBezTo>
                      <a:pt x="11" y="66"/>
                      <a:pt x="4" y="86"/>
                      <a:pt x="6" y="91"/>
                    </a:cubicBezTo>
                    <a:cubicBezTo>
                      <a:pt x="3" y="95"/>
                      <a:pt x="0" y="113"/>
                      <a:pt x="7" y="116"/>
                    </a:cubicBezTo>
                    <a:cubicBezTo>
                      <a:pt x="6" y="123"/>
                      <a:pt x="15" y="145"/>
                      <a:pt x="29" y="148"/>
                    </a:cubicBezTo>
                    <a:cubicBezTo>
                      <a:pt x="45" y="151"/>
                      <a:pt x="55" y="150"/>
                      <a:pt x="65" y="152"/>
                    </a:cubicBezTo>
                    <a:cubicBezTo>
                      <a:pt x="75" y="154"/>
                      <a:pt x="91" y="153"/>
                      <a:pt x="94" y="151"/>
                    </a:cubicBezTo>
                    <a:cubicBezTo>
                      <a:pt x="98" y="155"/>
                      <a:pt x="122" y="160"/>
                      <a:pt x="127" y="158"/>
                    </a:cubicBezTo>
                    <a:cubicBezTo>
                      <a:pt x="135" y="160"/>
                      <a:pt x="160" y="162"/>
                      <a:pt x="168" y="151"/>
                    </a:cubicBezTo>
                    <a:cubicBezTo>
                      <a:pt x="174" y="144"/>
                      <a:pt x="178" y="132"/>
                      <a:pt x="172" y="12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469">
                <a:extLst>
                  <a:ext uri="{FF2B5EF4-FFF2-40B4-BE49-F238E27FC236}">
                    <a16:creationId xmlns:a16="http://schemas.microsoft.com/office/drawing/2014/main" id="{9486002F-5E24-CEA8-5135-CD66DB4EE7FA}"/>
                  </a:ext>
                </a:extLst>
              </p:cNvPr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7577668" y="1157288"/>
                <a:ext cx="23813" cy="171450"/>
              </a:xfrm>
              <a:custGeom>
                <a:avLst/>
                <a:gdLst>
                  <a:gd name="T0" fmla="*/ 0 w 11"/>
                  <a:gd name="T1" fmla="*/ 0 h 81"/>
                  <a:gd name="T2" fmla="*/ 14 w 11"/>
                  <a:gd name="T3" fmla="*/ 44 h 81"/>
                  <a:gd name="T4" fmla="*/ 15 w 11"/>
                  <a:gd name="T5" fmla="*/ 87 h 81"/>
                  <a:gd name="T6" fmla="*/ 19 w 11"/>
                  <a:gd name="T7" fmla="*/ 121 h 81"/>
                  <a:gd name="T8" fmla="*/ 27 w 11"/>
                  <a:gd name="T9" fmla="*/ 19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1">
                    <a:moveTo>
                      <a:pt x="0" y="0"/>
                    </a:moveTo>
                    <a:cubicBezTo>
                      <a:pt x="1" y="4"/>
                      <a:pt x="5" y="10"/>
                      <a:pt x="5" y="19"/>
                    </a:cubicBezTo>
                    <a:cubicBezTo>
                      <a:pt x="5" y="27"/>
                      <a:pt x="6" y="31"/>
                      <a:pt x="6" y="37"/>
                    </a:cubicBezTo>
                    <a:cubicBezTo>
                      <a:pt x="6" y="42"/>
                      <a:pt x="8" y="46"/>
                      <a:pt x="7" y="51"/>
                    </a:cubicBezTo>
                    <a:cubicBezTo>
                      <a:pt x="6" y="55"/>
                      <a:pt x="6" y="72"/>
                      <a:pt x="11" y="8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470">
                <a:extLst>
                  <a:ext uri="{FF2B5EF4-FFF2-40B4-BE49-F238E27FC236}">
                    <a16:creationId xmlns:a16="http://schemas.microsoft.com/office/drawing/2014/main" id="{3512A6E6-0315-5C20-D642-7D8C96E67E80}"/>
                  </a:ext>
                </a:extLst>
              </p:cNvPr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7611005" y="1157288"/>
                <a:ext cx="20638" cy="123825"/>
              </a:xfrm>
              <a:custGeom>
                <a:avLst/>
                <a:gdLst>
                  <a:gd name="T0" fmla="*/ 7 w 10"/>
                  <a:gd name="T1" fmla="*/ 0 h 59"/>
                  <a:gd name="T2" fmla="*/ 1 w 10"/>
                  <a:gd name="T3" fmla="*/ 34 h 59"/>
                  <a:gd name="T4" fmla="*/ 9 w 10"/>
                  <a:gd name="T5" fmla="*/ 63 h 59"/>
                  <a:gd name="T6" fmla="*/ 12 w 10"/>
                  <a:gd name="T7" fmla="*/ 86 h 59"/>
                  <a:gd name="T8" fmla="*/ 17 w 10"/>
                  <a:gd name="T9" fmla="*/ 110 h 59"/>
                  <a:gd name="T10" fmla="*/ 12 w 10"/>
                  <a:gd name="T11" fmla="*/ 13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9">
                    <a:moveTo>
                      <a:pt x="3" y="0"/>
                    </a:moveTo>
                    <a:cubicBezTo>
                      <a:pt x="5" y="4"/>
                      <a:pt x="3" y="10"/>
                      <a:pt x="1" y="15"/>
                    </a:cubicBezTo>
                    <a:cubicBezTo>
                      <a:pt x="0" y="20"/>
                      <a:pt x="1" y="22"/>
                      <a:pt x="4" y="27"/>
                    </a:cubicBezTo>
                    <a:cubicBezTo>
                      <a:pt x="6" y="30"/>
                      <a:pt x="5" y="32"/>
                      <a:pt x="5" y="37"/>
                    </a:cubicBezTo>
                    <a:cubicBezTo>
                      <a:pt x="5" y="41"/>
                      <a:pt x="7" y="44"/>
                      <a:pt x="8" y="48"/>
                    </a:cubicBezTo>
                    <a:cubicBezTo>
                      <a:pt x="8" y="54"/>
                      <a:pt x="10" y="56"/>
                      <a:pt x="5" y="5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471">
                <a:extLst>
                  <a:ext uri="{FF2B5EF4-FFF2-40B4-BE49-F238E27FC236}">
                    <a16:creationId xmlns:a16="http://schemas.microsoft.com/office/drawing/2014/main" id="{32203F47-5FEE-3ABB-1821-1220D27D646B}"/>
                  </a:ext>
                </a:extLst>
              </p:cNvPr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7626880" y="1273175"/>
                <a:ext cx="6350" cy="7937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472">
                <a:extLst>
                  <a:ext uri="{FF2B5EF4-FFF2-40B4-BE49-F238E27FC236}">
                    <a16:creationId xmlns:a16="http://schemas.microsoft.com/office/drawing/2014/main" id="{8ABCA071-804C-53BB-955F-51E3C752886A}"/>
                  </a:ext>
                </a:extLst>
              </p:cNvPr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7626880" y="1198563"/>
                <a:ext cx="60325" cy="47625"/>
              </a:xfrm>
              <a:custGeom>
                <a:avLst/>
                <a:gdLst>
                  <a:gd name="T0" fmla="*/ 0 w 28"/>
                  <a:gd name="T1" fmla="*/ 19 h 22"/>
                  <a:gd name="T2" fmla="*/ 37 w 28"/>
                  <a:gd name="T3" fmla="*/ 10 h 22"/>
                  <a:gd name="T4" fmla="*/ 53 w 28"/>
                  <a:gd name="T5" fmla="*/ 34 h 22"/>
                  <a:gd name="T6" fmla="*/ 71 w 28"/>
                  <a:gd name="T7" fmla="*/ 5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7"/>
                    </a:moveTo>
                    <a:cubicBezTo>
                      <a:pt x="4" y="3"/>
                      <a:pt x="10" y="0"/>
                      <a:pt x="15" y="4"/>
                    </a:cubicBezTo>
                    <a:cubicBezTo>
                      <a:pt x="17" y="6"/>
                      <a:pt x="19" y="10"/>
                      <a:pt x="21" y="13"/>
                    </a:cubicBezTo>
                    <a:cubicBezTo>
                      <a:pt x="23" y="16"/>
                      <a:pt x="26" y="18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473">
                <a:extLst>
                  <a:ext uri="{FF2B5EF4-FFF2-40B4-BE49-F238E27FC236}">
                    <a16:creationId xmlns:a16="http://schemas.microsoft.com/office/drawing/2014/main" id="{941277FF-2EB1-D0BB-C4AB-4A4E7CCCB48A}"/>
                  </a:ext>
                </a:extLst>
              </p:cNvPr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7677680" y="1198563"/>
                <a:ext cx="15875" cy="4762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474">
                <a:extLst>
                  <a:ext uri="{FF2B5EF4-FFF2-40B4-BE49-F238E27FC236}">
                    <a16:creationId xmlns:a16="http://schemas.microsoft.com/office/drawing/2014/main" id="{23EC3C63-3F19-49A7-AE06-8212DF040505}"/>
                  </a:ext>
                </a:extLst>
              </p:cNvPr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7709430" y="1230313"/>
                <a:ext cx="15875" cy="15875"/>
              </a:xfrm>
              <a:custGeom>
                <a:avLst/>
                <a:gdLst>
                  <a:gd name="T0" fmla="*/ 0 w 7"/>
                  <a:gd name="T1" fmla="*/ 20 h 7"/>
                  <a:gd name="T2" fmla="*/ 0 w 7"/>
                  <a:gd name="T3" fmla="*/ 0 h 7"/>
                  <a:gd name="T4" fmla="*/ 20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1"/>
                      <a:pt x="5" y="3"/>
                      <a:pt x="7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475">
                <a:extLst>
                  <a:ext uri="{FF2B5EF4-FFF2-40B4-BE49-F238E27FC236}">
                    <a16:creationId xmlns:a16="http://schemas.microsoft.com/office/drawing/2014/main" id="{5E5434ED-6504-2704-1958-5D726CC30BFA}"/>
                  </a:ext>
                </a:extLst>
              </p:cNvPr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7684030" y="1203325"/>
                <a:ext cx="25400" cy="26987"/>
              </a:xfrm>
              <a:custGeom>
                <a:avLst/>
                <a:gdLst>
                  <a:gd name="T0" fmla="*/ 0 w 12"/>
                  <a:gd name="T1" fmla="*/ 0 h 13"/>
                  <a:gd name="T2" fmla="*/ 28 w 1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6"/>
                      <a:pt x="8" y="9"/>
                      <a:pt x="12" y="1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476">
                <a:extLst>
                  <a:ext uri="{FF2B5EF4-FFF2-40B4-BE49-F238E27FC236}">
                    <a16:creationId xmlns:a16="http://schemas.microsoft.com/office/drawing/2014/main" id="{EF870DFC-73AA-108A-D117-EBA6A6F6345E}"/>
                  </a:ext>
                </a:extLst>
              </p:cNvPr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7669743" y="1296988"/>
                <a:ext cx="25400" cy="84137"/>
              </a:xfrm>
              <a:custGeom>
                <a:avLst/>
                <a:gdLst>
                  <a:gd name="T0" fmla="*/ 16 w 12"/>
                  <a:gd name="T1" fmla="*/ 0 h 40"/>
                  <a:gd name="T2" fmla="*/ 15 w 12"/>
                  <a:gd name="T3" fmla="*/ 64 h 40"/>
                  <a:gd name="T4" fmla="*/ 0 w 12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7" y="0"/>
                    </a:moveTo>
                    <a:cubicBezTo>
                      <a:pt x="12" y="5"/>
                      <a:pt x="8" y="21"/>
                      <a:pt x="6" y="27"/>
                    </a:cubicBezTo>
                    <a:cubicBezTo>
                      <a:pt x="5" y="31"/>
                      <a:pt x="0" y="38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477">
                <a:extLst>
                  <a:ext uri="{FF2B5EF4-FFF2-40B4-BE49-F238E27FC236}">
                    <a16:creationId xmlns:a16="http://schemas.microsoft.com/office/drawing/2014/main" id="{E3CDF069-146F-070F-11D9-5977E091ABC0}"/>
                  </a:ext>
                </a:extLst>
              </p:cNvPr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7696730" y="1338263"/>
                <a:ext cx="82550" cy="73025"/>
              </a:xfrm>
              <a:custGeom>
                <a:avLst/>
                <a:gdLst>
                  <a:gd name="T0" fmla="*/ 0 w 39"/>
                  <a:gd name="T1" fmla="*/ 77 h 34"/>
                  <a:gd name="T2" fmla="*/ 57 w 39"/>
                  <a:gd name="T3" fmla="*/ 47 h 34"/>
                  <a:gd name="T4" fmla="*/ 92 w 3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4">
                    <a:moveTo>
                      <a:pt x="0" y="31"/>
                    </a:moveTo>
                    <a:cubicBezTo>
                      <a:pt x="8" y="34"/>
                      <a:pt x="19" y="25"/>
                      <a:pt x="24" y="19"/>
                    </a:cubicBezTo>
                    <a:cubicBezTo>
                      <a:pt x="27" y="14"/>
                      <a:pt x="32" y="1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478">
                <a:extLst>
                  <a:ext uri="{FF2B5EF4-FFF2-40B4-BE49-F238E27FC236}">
                    <a16:creationId xmlns:a16="http://schemas.microsoft.com/office/drawing/2014/main" id="{4691FF38-5D6C-0DAD-77C8-6395C30F89D8}"/>
                  </a:ext>
                </a:extLst>
              </p:cNvPr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7753880" y="1357313"/>
                <a:ext cx="36513" cy="22225"/>
              </a:xfrm>
              <a:custGeom>
                <a:avLst/>
                <a:gdLst>
                  <a:gd name="T0" fmla="*/ 0 w 17"/>
                  <a:gd name="T1" fmla="*/ 11 h 10"/>
                  <a:gd name="T2" fmla="*/ 42 w 17"/>
                  <a:gd name="T3" fmla="*/ 1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4"/>
                    </a:moveTo>
                    <a:cubicBezTo>
                      <a:pt x="6" y="0"/>
                      <a:pt x="13" y="10"/>
                      <a:pt x="17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479">
                <a:extLst>
                  <a:ext uri="{FF2B5EF4-FFF2-40B4-BE49-F238E27FC236}">
                    <a16:creationId xmlns:a16="http://schemas.microsoft.com/office/drawing/2014/main" id="{F5C43278-7088-6324-269E-45AAEFA88997}"/>
                  </a:ext>
                </a:extLst>
              </p:cNvPr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7779280" y="1370013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8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3" y="1"/>
                      <a:pt x="5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480">
                <a:extLst>
                  <a:ext uri="{FF2B5EF4-FFF2-40B4-BE49-F238E27FC236}">
                    <a16:creationId xmlns:a16="http://schemas.microsoft.com/office/drawing/2014/main" id="{3834CBFB-A397-72D0-A400-A5A4E09B0B6B}"/>
                  </a:ext>
                </a:extLst>
              </p:cNvPr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7649105" y="1241425"/>
                <a:ext cx="19050" cy="52387"/>
              </a:xfrm>
              <a:custGeom>
                <a:avLst/>
                <a:gdLst>
                  <a:gd name="T0" fmla="*/ 1 w 9"/>
                  <a:gd name="T1" fmla="*/ 0 h 25"/>
                  <a:gd name="T2" fmla="*/ 0 w 9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5">
                    <a:moveTo>
                      <a:pt x="1" y="0"/>
                    </a:moveTo>
                    <a:cubicBezTo>
                      <a:pt x="1" y="6"/>
                      <a:pt x="9" y="21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481">
                <a:extLst>
                  <a:ext uri="{FF2B5EF4-FFF2-40B4-BE49-F238E27FC236}">
                    <a16:creationId xmlns:a16="http://schemas.microsoft.com/office/drawing/2014/main" id="{C1B3725C-2A82-F231-C0F9-58FFD044CC0C}"/>
                  </a:ext>
                </a:extLst>
              </p:cNvPr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7655455" y="1287463"/>
                <a:ext cx="20638" cy="61912"/>
              </a:xfrm>
              <a:custGeom>
                <a:avLst/>
                <a:gdLst>
                  <a:gd name="T0" fmla="*/ 0 w 10"/>
                  <a:gd name="T1" fmla="*/ 0 h 29"/>
                  <a:gd name="T2" fmla="*/ 5 w 10"/>
                  <a:gd name="T3" fmla="*/ 7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3" y="7"/>
                      <a:pt x="10" y="23"/>
                      <a:pt x="2" y="2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482">
                <a:extLst>
                  <a:ext uri="{FF2B5EF4-FFF2-40B4-BE49-F238E27FC236}">
                    <a16:creationId xmlns:a16="http://schemas.microsoft.com/office/drawing/2014/main" id="{274205D4-3B26-632F-D82D-F5B393CDE0BD}"/>
                  </a:ext>
                </a:extLst>
              </p:cNvPr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7664980" y="1341438"/>
                <a:ext cx="4763" cy="793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483">
                <a:extLst>
                  <a:ext uri="{FF2B5EF4-FFF2-40B4-BE49-F238E27FC236}">
                    <a16:creationId xmlns:a16="http://schemas.microsoft.com/office/drawing/2014/main" id="{5B8677A9-BD56-91C3-2F91-962779BAF1EE}"/>
                  </a:ext>
                </a:extLst>
              </p:cNvPr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7715780" y="1260475"/>
                <a:ext cx="23813" cy="103187"/>
              </a:xfrm>
              <a:custGeom>
                <a:avLst/>
                <a:gdLst>
                  <a:gd name="T0" fmla="*/ 0 w 11"/>
                  <a:gd name="T1" fmla="*/ 0 h 49"/>
                  <a:gd name="T2" fmla="*/ 26 w 11"/>
                  <a:gd name="T3" fmla="*/ 58 h 49"/>
                  <a:gd name="T4" fmla="*/ 7 w 11"/>
                  <a:gd name="T5" fmla="*/ 11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8"/>
                      <a:pt x="8" y="16"/>
                      <a:pt x="10" y="25"/>
                    </a:cubicBezTo>
                    <a:cubicBezTo>
                      <a:pt x="11" y="34"/>
                      <a:pt x="8" y="42"/>
                      <a:pt x="3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484">
                <a:extLst>
                  <a:ext uri="{FF2B5EF4-FFF2-40B4-BE49-F238E27FC236}">
                    <a16:creationId xmlns:a16="http://schemas.microsoft.com/office/drawing/2014/main" id="{2373C043-64EA-A3B4-13BE-F5C3149B31B6}"/>
                  </a:ext>
                </a:extLst>
              </p:cNvPr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7734830" y="1300163"/>
                <a:ext cx="55563" cy="36512"/>
              </a:xfrm>
              <a:custGeom>
                <a:avLst/>
                <a:gdLst>
                  <a:gd name="T0" fmla="*/ 0 w 26"/>
                  <a:gd name="T1" fmla="*/ 42 h 17"/>
                  <a:gd name="T2" fmla="*/ 16 w 26"/>
                  <a:gd name="T3" fmla="*/ 27 h 17"/>
                  <a:gd name="T4" fmla="*/ 43 w 26"/>
                  <a:gd name="T5" fmla="*/ 20 h 17"/>
                  <a:gd name="T6" fmla="*/ 63 w 2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2" y="14"/>
                      <a:pt x="4" y="13"/>
                      <a:pt x="7" y="11"/>
                    </a:cubicBezTo>
                    <a:cubicBezTo>
                      <a:pt x="10" y="9"/>
                      <a:pt x="14" y="9"/>
                      <a:pt x="18" y="8"/>
                    </a:cubicBezTo>
                    <a:cubicBezTo>
                      <a:pt x="22" y="6"/>
                      <a:pt x="25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485">
                <a:extLst>
                  <a:ext uri="{FF2B5EF4-FFF2-40B4-BE49-F238E27FC236}">
                    <a16:creationId xmlns:a16="http://schemas.microsoft.com/office/drawing/2014/main" id="{1BB17682-FF32-C174-744D-D30A01D8F5A1}"/>
                  </a:ext>
                </a:extLst>
              </p:cNvPr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7784043" y="1309688"/>
                <a:ext cx="12700" cy="1587"/>
              </a:xfrm>
              <a:custGeom>
                <a:avLst/>
                <a:gdLst>
                  <a:gd name="T0" fmla="*/ 0 w 6"/>
                  <a:gd name="T1" fmla="*/ 1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486">
                <a:extLst>
                  <a:ext uri="{FF2B5EF4-FFF2-40B4-BE49-F238E27FC236}">
                    <a16:creationId xmlns:a16="http://schemas.microsoft.com/office/drawing/2014/main" id="{9BBEF53C-EB05-546D-CA31-26D4BAC16372}"/>
                  </a:ext>
                </a:extLst>
              </p:cNvPr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7474480" y="1201738"/>
                <a:ext cx="31750" cy="31750"/>
              </a:xfrm>
              <a:custGeom>
                <a:avLst/>
                <a:gdLst>
                  <a:gd name="T0" fmla="*/ 7 w 15"/>
                  <a:gd name="T1" fmla="*/ 0 h 15"/>
                  <a:gd name="T2" fmla="*/ 9 w 15"/>
                  <a:gd name="T3" fmla="*/ 28 h 15"/>
                  <a:gd name="T4" fmla="*/ 33 w 15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0"/>
                    </a:moveTo>
                    <a:cubicBezTo>
                      <a:pt x="0" y="2"/>
                      <a:pt x="2" y="11"/>
                      <a:pt x="4" y="12"/>
                    </a:cubicBezTo>
                    <a:cubicBezTo>
                      <a:pt x="7" y="14"/>
                      <a:pt x="15" y="9"/>
                      <a:pt x="14" y="1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9" name="Freeform 487">
                <a:extLst>
                  <a:ext uri="{FF2B5EF4-FFF2-40B4-BE49-F238E27FC236}">
                    <a16:creationId xmlns:a16="http://schemas.microsoft.com/office/drawing/2014/main" id="{F71EE03E-0DD2-58C9-4038-89DC61D0C15E}"/>
                  </a:ext>
                </a:extLst>
              </p:cNvPr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7468130" y="1228725"/>
                <a:ext cx="55563" cy="90487"/>
              </a:xfrm>
              <a:custGeom>
                <a:avLst/>
                <a:gdLst>
                  <a:gd name="T0" fmla="*/ 20 w 26"/>
                  <a:gd name="T1" fmla="*/ 0 h 43"/>
                  <a:gd name="T2" fmla="*/ 5 w 26"/>
                  <a:gd name="T3" fmla="*/ 36 h 43"/>
                  <a:gd name="T4" fmla="*/ 5 w 26"/>
                  <a:gd name="T5" fmla="*/ 77 h 43"/>
                  <a:gd name="T6" fmla="*/ 63 w 26"/>
                  <a:gd name="T7" fmla="*/ 10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3">
                    <a:moveTo>
                      <a:pt x="8" y="0"/>
                    </a:moveTo>
                    <a:cubicBezTo>
                      <a:pt x="8" y="5"/>
                      <a:pt x="3" y="10"/>
                      <a:pt x="2" y="15"/>
                    </a:cubicBezTo>
                    <a:cubicBezTo>
                      <a:pt x="0" y="20"/>
                      <a:pt x="0" y="28"/>
                      <a:pt x="2" y="33"/>
                    </a:cubicBezTo>
                    <a:cubicBezTo>
                      <a:pt x="6" y="42"/>
                      <a:pt x="19" y="38"/>
                      <a:pt x="26" y="4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0" name="Freeform 488">
                <a:extLst>
                  <a:ext uri="{FF2B5EF4-FFF2-40B4-BE49-F238E27FC236}">
                    <a16:creationId xmlns:a16="http://schemas.microsoft.com/office/drawing/2014/main" id="{104A6BC5-8FB0-F848-056C-44031849E7E4}"/>
                  </a:ext>
                </a:extLst>
              </p:cNvPr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7530043" y="1177925"/>
                <a:ext cx="12700" cy="115887"/>
              </a:xfrm>
              <a:custGeom>
                <a:avLst/>
                <a:gdLst>
                  <a:gd name="T0" fmla="*/ 12 w 6"/>
                  <a:gd name="T1" fmla="*/ 0 h 55"/>
                  <a:gd name="T2" fmla="*/ 9 w 6"/>
                  <a:gd name="T3" fmla="*/ 28 h 55"/>
                  <a:gd name="T4" fmla="*/ 12 w 6"/>
                  <a:gd name="T5" fmla="*/ 65 h 55"/>
                  <a:gd name="T6" fmla="*/ 1 w 6"/>
                  <a:gd name="T7" fmla="*/ 93 h 55"/>
                  <a:gd name="T8" fmla="*/ 5 w 6"/>
                  <a:gd name="T9" fmla="*/ 12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5">
                    <a:moveTo>
                      <a:pt x="5" y="0"/>
                    </a:moveTo>
                    <a:cubicBezTo>
                      <a:pt x="5" y="5"/>
                      <a:pt x="4" y="8"/>
                      <a:pt x="4" y="12"/>
                    </a:cubicBezTo>
                    <a:cubicBezTo>
                      <a:pt x="3" y="17"/>
                      <a:pt x="6" y="22"/>
                      <a:pt x="5" y="28"/>
                    </a:cubicBezTo>
                    <a:cubicBezTo>
                      <a:pt x="4" y="32"/>
                      <a:pt x="1" y="35"/>
                      <a:pt x="1" y="40"/>
                    </a:cubicBezTo>
                    <a:cubicBezTo>
                      <a:pt x="0" y="45"/>
                      <a:pt x="2" y="50"/>
                      <a:pt x="2" y="5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1" name="Freeform 489">
                <a:extLst>
                  <a:ext uri="{FF2B5EF4-FFF2-40B4-BE49-F238E27FC236}">
                    <a16:creationId xmlns:a16="http://schemas.microsoft.com/office/drawing/2014/main" id="{8BF3BFE7-F1E8-BFAD-447D-FD1DED3D069C}"/>
                  </a:ext>
                </a:extLst>
              </p:cNvPr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7514168" y="1254125"/>
                <a:ext cx="19050" cy="23812"/>
              </a:xfrm>
              <a:custGeom>
                <a:avLst/>
                <a:gdLst>
                  <a:gd name="T0" fmla="*/ 0 w 9"/>
                  <a:gd name="T1" fmla="*/ 27 h 11"/>
                  <a:gd name="T2" fmla="*/ 21 w 9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11"/>
                    </a:moveTo>
                    <a:cubicBezTo>
                      <a:pt x="3" y="9"/>
                      <a:pt x="8" y="3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2" name="Freeform 490">
                <a:extLst>
                  <a:ext uri="{FF2B5EF4-FFF2-40B4-BE49-F238E27FC236}">
                    <a16:creationId xmlns:a16="http://schemas.microsoft.com/office/drawing/2014/main" id="{7F746334-44B2-4BA3-6097-1CF797C4CC76}"/>
                  </a:ext>
                </a:extLst>
              </p:cNvPr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7520518" y="1189038"/>
                <a:ext cx="15875" cy="20637"/>
              </a:xfrm>
              <a:custGeom>
                <a:avLst/>
                <a:gdLst>
                  <a:gd name="T0" fmla="*/ 0 w 7"/>
                  <a:gd name="T1" fmla="*/ 0 h 10"/>
                  <a:gd name="T2" fmla="*/ 2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3" y="0"/>
                      <a:pt x="7" y="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3" name="Freeform 491">
                <a:extLst>
                  <a:ext uri="{FF2B5EF4-FFF2-40B4-BE49-F238E27FC236}">
                    <a16:creationId xmlns:a16="http://schemas.microsoft.com/office/drawing/2014/main" id="{969BC736-179D-4A64-CE14-0812BA7AE3CB}"/>
                  </a:ext>
                </a:extLst>
              </p:cNvPr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7430030" y="1343025"/>
                <a:ext cx="234950" cy="87312"/>
              </a:xfrm>
              <a:custGeom>
                <a:avLst/>
                <a:gdLst>
                  <a:gd name="T0" fmla="*/ 0 w 111"/>
                  <a:gd name="T1" fmla="*/ 0 h 41"/>
                  <a:gd name="T2" fmla="*/ 41 w 111"/>
                  <a:gd name="T3" fmla="*/ 16 h 41"/>
                  <a:gd name="T4" fmla="*/ 87 w 111"/>
                  <a:gd name="T5" fmla="*/ 21 h 41"/>
                  <a:gd name="T6" fmla="*/ 105 w 111"/>
                  <a:gd name="T7" fmla="*/ 38 h 41"/>
                  <a:gd name="T8" fmla="*/ 129 w 111"/>
                  <a:gd name="T9" fmla="*/ 48 h 41"/>
                  <a:gd name="T10" fmla="*/ 161 w 111"/>
                  <a:gd name="T11" fmla="*/ 68 h 41"/>
                  <a:gd name="T12" fmla="*/ 207 w 111"/>
                  <a:gd name="T13" fmla="*/ 72 h 41"/>
                  <a:gd name="T14" fmla="*/ 229 w 111"/>
                  <a:gd name="T15" fmla="*/ 90 h 41"/>
                  <a:gd name="T16" fmla="*/ 263 w 111"/>
                  <a:gd name="T17" fmla="*/ 99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41">
                    <a:moveTo>
                      <a:pt x="0" y="0"/>
                    </a:moveTo>
                    <a:cubicBezTo>
                      <a:pt x="6" y="1"/>
                      <a:pt x="11" y="6"/>
                      <a:pt x="17" y="7"/>
                    </a:cubicBezTo>
                    <a:cubicBezTo>
                      <a:pt x="23" y="8"/>
                      <a:pt x="31" y="6"/>
                      <a:pt x="37" y="9"/>
                    </a:cubicBezTo>
                    <a:cubicBezTo>
                      <a:pt x="40" y="11"/>
                      <a:pt x="41" y="14"/>
                      <a:pt x="44" y="16"/>
                    </a:cubicBezTo>
                    <a:cubicBezTo>
                      <a:pt x="47" y="18"/>
                      <a:pt x="52" y="18"/>
                      <a:pt x="55" y="20"/>
                    </a:cubicBezTo>
                    <a:cubicBezTo>
                      <a:pt x="60" y="24"/>
                      <a:pt x="62" y="27"/>
                      <a:pt x="68" y="28"/>
                    </a:cubicBezTo>
                    <a:cubicBezTo>
                      <a:pt x="74" y="29"/>
                      <a:pt x="81" y="28"/>
                      <a:pt x="87" y="30"/>
                    </a:cubicBezTo>
                    <a:cubicBezTo>
                      <a:pt x="91" y="32"/>
                      <a:pt x="93" y="35"/>
                      <a:pt x="97" y="37"/>
                    </a:cubicBezTo>
                    <a:cubicBezTo>
                      <a:pt x="101" y="39"/>
                      <a:pt x="108" y="38"/>
                      <a:pt x="111" y="4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492">
                <a:extLst>
                  <a:ext uri="{FF2B5EF4-FFF2-40B4-BE49-F238E27FC236}">
                    <a16:creationId xmlns:a16="http://schemas.microsoft.com/office/drawing/2014/main" id="{4B9AF2AC-350A-9173-BF13-A17FE93A5896}"/>
                  </a:ext>
                </a:extLst>
              </p:cNvPr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7404630" y="1376363"/>
                <a:ext cx="234950" cy="73025"/>
              </a:xfrm>
              <a:custGeom>
                <a:avLst/>
                <a:gdLst>
                  <a:gd name="T0" fmla="*/ 0 w 111"/>
                  <a:gd name="T1" fmla="*/ 0 h 34"/>
                  <a:gd name="T2" fmla="*/ 41 w 111"/>
                  <a:gd name="T3" fmla="*/ 27 h 34"/>
                  <a:gd name="T4" fmla="*/ 71 w 111"/>
                  <a:gd name="T5" fmla="*/ 35 h 34"/>
                  <a:gd name="T6" fmla="*/ 105 w 111"/>
                  <a:gd name="T7" fmla="*/ 35 h 34"/>
                  <a:gd name="T8" fmla="*/ 137 w 111"/>
                  <a:gd name="T9" fmla="*/ 55 h 34"/>
                  <a:gd name="T10" fmla="*/ 187 w 111"/>
                  <a:gd name="T11" fmla="*/ 74 h 34"/>
                  <a:gd name="T12" fmla="*/ 213 w 111"/>
                  <a:gd name="T13" fmla="*/ 78 h 34"/>
                  <a:gd name="T14" fmla="*/ 235 w 111"/>
                  <a:gd name="T15" fmla="*/ 78 h 34"/>
                  <a:gd name="T16" fmla="*/ 263 w 11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3" y="4"/>
                      <a:pt x="11" y="10"/>
                      <a:pt x="17" y="11"/>
                    </a:cubicBezTo>
                    <a:cubicBezTo>
                      <a:pt x="21" y="12"/>
                      <a:pt x="26" y="13"/>
                      <a:pt x="30" y="14"/>
                    </a:cubicBezTo>
                    <a:cubicBezTo>
                      <a:pt x="35" y="15"/>
                      <a:pt x="39" y="14"/>
                      <a:pt x="44" y="14"/>
                    </a:cubicBezTo>
                    <a:cubicBezTo>
                      <a:pt x="50" y="15"/>
                      <a:pt x="53" y="19"/>
                      <a:pt x="58" y="22"/>
                    </a:cubicBezTo>
                    <a:cubicBezTo>
                      <a:pt x="65" y="26"/>
                      <a:pt x="71" y="28"/>
                      <a:pt x="79" y="30"/>
                    </a:cubicBezTo>
                    <a:cubicBezTo>
                      <a:pt x="82" y="31"/>
                      <a:pt x="86" y="33"/>
                      <a:pt x="90" y="32"/>
                    </a:cubicBezTo>
                    <a:cubicBezTo>
                      <a:pt x="93" y="32"/>
                      <a:pt x="95" y="31"/>
                      <a:pt x="99" y="32"/>
                    </a:cubicBezTo>
                    <a:cubicBezTo>
                      <a:pt x="103" y="33"/>
                      <a:pt x="106" y="34"/>
                      <a:pt x="111" y="3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493">
                <a:extLst>
                  <a:ext uri="{FF2B5EF4-FFF2-40B4-BE49-F238E27FC236}">
                    <a16:creationId xmlns:a16="http://schemas.microsoft.com/office/drawing/2014/main" id="{EB56E0E6-498E-15B9-D40B-86D8C5C4BB69}"/>
                  </a:ext>
                </a:extLst>
              </p:cNvPr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7630055" y="1411288"/>
                <a:ext cx="28575" cy="7937"/>
              </a:xfrm>
              <a:custGeom>
                <a:avLst/>
                <a:gdLst>
                  <a:gd name="T0" fmla="*/ 0 w 14"/>
                  <a:gd name="T1" fmla="*/ 6 h 4"/>
                  <a:gd name="T2" fmla="*/ 19 w 14"/>
                  <a:gd name="T3" fmla="*/ 6 h 4"/>
                  <a:gd name="T4" fmla="*/ 30 w 1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0" y="3"/>
                    </a:moveTo>
                    <a:cubicBezTo>
                      <a:pt x="3" y="4"/>
                      <a:pt x="7" y="4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494">
                <a:extLst>
                  <a:ext uri="{FF2B5EF4-FFF2-40B4-BE49-F238E27FC236}">
                    <a16:creationId xmlns:a16="http://schemas.microsoft.com/office/drawing/2014/main" id="{9C29EF01-00E9-A7DC-3708-293B60581595}"/>
                  </a:ext>
                </a:extLst>
              </p:cNvPr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7506230" y="1347788"/>
                <a:ext cx="6350" cy="19050"/>
              </a:xfrm>
              <a:custGeom>
                <a:avLst/>
                <a:gdLst>
                  <a:gd name="T0" fmla="*/ 0 w 3"/>
                  <a:gd name="T1" fmla="*/ 0 h 9"/>
                  <a:gd name="T2" fmla="*/ 7 w 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1" y="7"/>
                      <a:pt x="3" y="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7" name="Freeform 495">
                <a:extLst>
                  <a:ext uri="{FF2B5EF4-FFF2-40B4-BE49-F238E27FC236}">
                    <a16:creationId xmlns:a16="http://schemas.microsoft.com/office/drawing/2014/main" id="{9EC6B0D7-15B8-A355-40ED-D58FF3F74A5F}"/>
                  </a:ext>
                </a:extLst>
              </p:cNvPr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7399868" y="1387475"/>
                <a:ext cx="17463" cy="7937"/>
              </a:xfrm>
              <a:custGeom>
                <a:avLst/>
                <a:gdLst>
                  <a:gd name="T0" fmla="*/ 0 w 8"/>
                  <a:gd name="T1" fmla="*/ 8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1" y="0"/>
                      <a:pt x="5" y="0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8" name="Freeform 496">
                <a:extLst>
                  <a:ext uri="{FF2B5EF4-FFF2-40B4-BE49-F238E27FC236}">
                    <a16:creationId xmlns:a16="http://schemas.microsoft.com/office/drawing/2014/main" id="{3F2A3857-D4C0-8471-6BE8-0022E4871D6B}"/>
                  </a:ext>
                </a:extLst>
              </p:cNvPr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7379230" y="1311275"/>
                <a:ext cx="12700" cy="39687"/>
              </a:xfrm>
              <a:custGeom>
                <a:avLst/>
                <a:gdLst>
                  <a:gd name="T0" fmla="*/ 1 w 6"/>
                  <a:gd name="T1" fmla="*/ 0 h 19"/>
                  <a:gd name="T2" fmla="*/ 1 w 6"/>
                  <a:gd name="T3" fmla="*/ 22 h 19"/>
                  <a:gd name="T4" fmla="*/ 15 w 6"/>
                  <a:gd name="T5" fmla="*/ 4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1" y="0"/>
                    </a:moveTo>
                    <a:cubicBezTo>
                      <a:pt x="2" y="3"/>
                      <a:pt x="0" y="7"/>
                      <a:pt x="1" y="10"/>
                    </a:cubicBezTo>
                    <a:cubicBezTo>
                      <a:pt x="2" y="13"/>
                      <a:pt x="4" y="16"/>
                      <a:pt x="6" y="1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" name="Freeform 497">
                <a:extLst>
                  <a:ext uri="{FF2B5EF4-FFF2-40B4-BE49-F238E27FC236}">
                    <a16:creationId xmlns:a16="http://schemas.microsoft.com/office/drawing/2014/main" id="{557B6086-99D0-25F8-951B-75425CE61429}"/>
                  </a:ext>
                </a:extLst>
              </p:cNvPr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7371293" y="1331913"/>
                <a:ext cx="14288" cy="9525"/>
              </a:xfrm>
              <a:custGeom>
                <a:avLst/>
                <a:gdLst>
                  <a:gd name="T0" fmla="*/ 15 w 7"/>
                  <a:gd name="T1" fmla="*/ 14 h 4"/>
                  <a:gd name="T2" fmla="*/ 0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498">
                <a:extLst>
                  <a:ext uri="{FF2B5EF4-FFF2-40B4-BE49-F238E27FC236}">
                    <a16:creationId xmlns:a16="http://schemas.microsoft.com/office/drawing/2014/main" id="{E7260211-C7C8-250D-4996-B025649CC0A3}"/>
                  </a:ext>
                </a:extLst>
              </p:cNvPr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7431618" y="1235075"/>
                <a:ext cx="19050" cy="63500"/>
              </a:xfrm>
              <a:custGeom>
                <a:avLst/>
                <a:gdLst>
                  <a:gd name="T0" fmla="*/ 21 w 9"/>
                  <a:gd name="T1" fmla="*/ 0 h 30"/>
                  <a:gd name="T2" fmla="*/ 0 w 9"/>
                  <a:gd name="T3" fmla="*/ 43 h 30"/>
                  <a:gd name="T4" fmla="*/ 12 w 9"/>
                  <a:gd name="T5" fmla="*/ 71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6" y="6"/>
                      <a:pt x="1" y="11"/>
                      <a:pt x="0" y="18"/>
                    </a:cubicBezTo>
                    <a:cubicBezTo>
                      <a:pt x="0" y="22"/>
                      <a:pt x="3" y="26"/>
                      <a:pt x="5" y="3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499">
                <a:extLst>
                  <a:ext uri="{FF2B5EF4-FFF2-40B4-BE49-F238E27FC236}">
                    <a16:creationId xmlns:a16="http://schemas.microsoft.com/office/drawing/2014/main" id="{0EC9107F-C3D7-A0B9-A154-00376CDBD540}"/>
                  </a:ext>
                </a:extLst>
              </p:cNvPr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7430030" y="1285875"/>
                <a:ext cx="7938" cy="17462"/>
              </a:xfrm>
              <a:custGeom>
                <a:avLst/>
                <a:gdLst>
                  <a:gd name="T0" fmla="*/ 6 w 4"/>
                  <a:gd name="T1" fmla="*/ 0 h 8"/>
                  <a:gd name="T2" fmla="*/ 0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3" y="0"/>
                    </a:moveTo>
                    <a:cubicBezTo>
                      <a:pt x="4" y="4"/>
                      <a:pt x="3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500">
                <a:extLst>
                  <a:ext uri="{FF2B5EF4-FFF2-40B4-BE49-F238E27FC236}">
                    <a16:creationId xmlns:a16="http://schemas.microsoft.com/office/drawing/2014/main" id="{A400EBC4-59D6-6DAC-4EA7-3149B223C687}"/>
                  </a:ext>
                </a:extLst>
              </p:cNvPr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7763405" y="1228725"/>
                <a:ext cx="57150" cy="103187"/>
              </a:xfrm>
              <a:custGeom>
                <a:avLst/>
                <a:gdLst>
                  <a:gd name="T0" fmla="*/ 0 w 27"/>
                  <a:gd name="T1" fmla="*/ 0 h 49"/>
                  <a:gd name="T2" fmla="*/ 33 w 27"/>
                  <a:gd name="T3" fmla="*/ 64 h 49"/>
                  <a:gd name="T4" fmla="*/ 57 w 27"/>
                  <a:gd name="T5" fmla="*/ 81 h 49"/>
                  <a:gd name="T6" fmla="*/ 64 w 27"/>
                  <a:gd name="T7" fmla="*/ 98 h 49"/>
                  <a:gd name="T8" fmla="*/ 57 w 27"/>
                  <a:gd name="T9" fmla="*/ 11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9">
                    <a:moveTo>
                      <a:pt x="0" y="0"/>
                    </a:moveTo>
                    <a:cubicBezTo>
                      <a:pt x="6" y="3"/>
                      <a:pt x="22" y="20"/>
                      <a:pt x="14" y="27"/>
                    </a:cubicBezTo>
                    <a:cubicBezTo>
                      <a:pt x="18" y="23"/>
                      <a:pt x="23" y="31"/>
                      <a:pt x="24" y="35"/>
                    </a:cubicBezTo>
                    <a:cubicBezTo>
                      <a:pt x="25" y="37"/>
                      <a:pt x="27" y="40"/>
                      <a:pt x="27" y="42"/>
                    </a:cubicBezTo>
                    <a:cubicBezTo>
                      <a:pt x="27" y="44"/>
                      <a:pt x="24" y="48"/>
                      <a:pt x="24" y="49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501">
                <a:extLst>
                  <a:ext uri="{FF2B5EF4-FFF2-40B4-BE49-F238E27FC236}">
                    <a16:creationId xmlns:a16="http://schemas.microsoft.com/office/drawing/2014/main" id="{1835B981-9C71-D70D-7D6F-1B3EFD567F01}"/>
                  </a:ext>
                </a:extLst>
              </p:cNvPr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7820555" y="1322388"/>
                <a:ext cx="3175" cy="6350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502">
                <a:extLst>
                  <a:ext uri="{FF2B5EF4-FFF2-40B4-BE49-F238E27FC236}">
                    <a16:creationId xmlns:a16="http://schemas.microsoft.com/office/drawing/2014/main" id="{BD4D6863-7D01-78AB-E6F5-072E06908344}"/>
                  </a:ext>
                </a:extLst>
              </p:cNvPr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7410980" y="1239838"/>
                <a:ext cx="11113" cy="12700"/>
              </a:xfrm>
              <a:custGeom>
                <a:avLst/>
                <a:gdLst>
                  <a:gd name="T0" fmla="*/ 0 w 5"/>
                  <a:gd name="T1" fmla="*/ 0 h 6"/>
                  <a:gd name="T2" fmla="*/ 14 w 5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4" y="2"/>
                      <a:pt x="4" y="2"/>
                      <a:pt x="5" y="6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503">
                <a:extLst>
                  <a:ext uri="{FF2B5EF4-FFF2-40B4-BE49-F238E27FC236}">
                    <a16:creationId xmlns:a16="http://schemas.microsoft.com/office/drawing/2014/main" id="{025A8089-55E1-61EB-A38E-AEB54FD18B07}"/>
                  </a:ext>
                </a:extLst>
              </p:cNvPr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7539568" y="1163638"/>
                <a:ext cx="4763" cy="7937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2"/>
                      <a:pt x="0" y="2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504">
                <a:extLst>
                  <a:ext uri="{FF2B5EF4-FFF2-40B4-BE49-F238E27FC236}">
                    <a16:creationId xmlns:a16="http://schemas.microsoft.com/office/drawing/2014/main" id="{4E900ED0-8A49-655B-5403-FC1FA13585BC}"/>
                  </a:ext>
                </a:extLst>
              </p:cNvPr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7663393" y="1160463"/>
                <a:ext cx="4763" cy="30162"/>
              </a:xfrm>
              <a:custGeom>
                <a:avLst/>
                <a:gdLst>
                  <a:gd name="T0" fmla="*/ 0 w 2"/>
                  <a:gd name="T1" fmla="*/ 0 h 14"/>
                  <a:gd name="T2" fmla="*/ 5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2" y="3"/>
                      <a:pt x="2" y="8"/>
                      <a:pt x="1" y="14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505">
                <a:extLst>
                  <a:ext uri="{FF2B5EF4-FFF2-40B4-BE49-F238E27FC236}">
                    <a16:creationId xmlns:a16="http://schemas.microsoft.com/office/drawing/2014/main" id="{2DB5A0EE-476D-BEE9-7F10-3ED05607E055}"/>
                  </a:ext>
                </a:extLst>
              </p:cNvPr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7718955" y="1176338"/>
                <a:ext cx="3175" cy="15875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3"/>
                      <a:pt x="0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506">
                <a:extLst>
                  <a:ext uri="{FF2B5EF4-FFF2-40B4-BE49-F238E27FC236}">
                    <a16:creationId xmlns:a16="http://schemas.microsoft.com/office/drawing/2014/main" id="{3D0F9494-FF48-C4AA-8E3F-79196FDFEFFD}"/>
                  </a:ext>
                </a:extLst>
              </p:cNvPr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7788805" y="1208088"/>
                <a:ext cx="6350" cy="22225"/>
              </a:xfrm>
              <a:custGeom>
                <a:avLst/>
                <a:gdLst>
                  <a:gd name="T0" fmla="*/ 5 w 3"/>
                  <a:gd name="T1" fmla="*/ 0 h 11"/>
                  <a:gd name="T2" fmla="*/ 5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4"/>
                      <a:pt x="0" y="8"/>
                      <a:pt x="2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507">
                <a:extLst>
                  <a:ext uri="{FF2B5EF4-FFF2-40B4-BE49-F238E27FC236}">
                    <a16:creationId xmlns:a16="http://schemas.microsoft.com/office/drawing/2014/main" id="{5A44A802-E402-D85B-34B1-489DF7644E6D}"/>
                  </a:ext>
                </a:extLst>
              </p:cNvPr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7766580" y="1222375"/>
                <a:ext cx="9525" cy="1746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0" name="Freeform 508">
                <a:extLst>
                  <a:ext uri="{FF2B5EF4-FFF2-40B4-BE49-F238E27FC236}">
                    <a16:creationId xmlns:a16="http://schemas.microsoft.com/office/drawing/2014/main" id="{C09FFAF2-C5F7-B45A-01B1-D78080C7C4F2}"/>
                  </a:ext>
                </a:extLst>
              </p:cNvPr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7764993" y="1344613"/>
                <a:ext cx="55563" cy="68262"/>
              </a:xfrm>
              <a:custGeom>
                <a:avLst/>
                <a:gdLst>
                  <a:gd name="T0" fmla="*/ 0 w 26"/>
                  <a:gd name="T1" fmla="*/ 73 h 32"/>
                  <a:gd name="T2" fmla="*/ 27 w 26"/>
                  <a:gd name="T3" fmla="*/ 70 h 32"/>
                  <a:gd name="T4" fmla="*/ 51 w 26"/>
                  <a:gd name="T5" fmla="*/ 47 h 32"/>
                  <a:gd name="T6" fmla="*/ 62 w 26"/>
                  <a:gd name="T7" fmla="*/ 22 h 32"/>
                  <a:gd name="T8" fmla="*/ 63 w 26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0" y="30"/>
                    </a:moveTo>
                    <a:cubicBezTo>
                      <a:pt x="2" y="32"/>
                      <a:pt x="8" y="30"/>
                      <a:pt x="11" y="29"/>
                    </a:cubicBezTo>
                    <a:cubicBezTo>
                      <a:pt x="16" y="27"/>
                      <a:pt x="20" y="24"/>
                      <a:pt x="21" y="19"/>
                    </a:cubicBezTo>
                    <a:cubicBezTo>
                      <a:pt x="22" y="15"/>
                      <a:pt x="24" y="13"/>
                      <a:pt x="25" y="9"/>
                    </a:cubicBezTo>
                    <a:cubicBezTo>
                      <a:pt x="26" y="7"/>
                      <a:pt x="26" y="3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1" name="Freeform 509">
                <a:extLst>
                  <a:ext uri="{FF2B5EF4-FFF2-40B4-BE49-F238E27FC236}">
                    <a16:creationId xmlns:a16="http://schemas.microsoft.com/office/drawing/2014/main" id="{7EB5F7B7-419B-F6FB-11E3-25B95499714B}"/>
                  </a:ext>
                </a:extLst>
              </p:cNvPr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7803093" y="1387475"/>
                <a:ext cx="6350" cy="23812"/>
              </a:xfrm>
              <a:custGeom>
                <a:avLst/>
                <a:gdLst>
                  <a:gd name="T0" fmla="*/ 7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2" y="3"/>
                      <a:pt x="0" y="8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2" name="Freeform 510">
                <a:extLst>
                  <a:ext uri="{FF2B5EF4-FFF2-40B4-BE49-F238E27FC236}">
                    <a16:creationId xmlns:a16="http://schemas.microsoft.com/office/drawing/2014/main" id="{D44F7670-226C-7220-2440-5878491DCA3E}"/>
                  </a:ext>
                </a:extLst>
              </p:cNvPr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7817380" y="1347788"/>
                <a:ext cx="15875" cy="14287"/>
              </a:xfrm>
              <a:custGeom>
                <a:avLst/>
                <a:gdLst>
                  <a:gd name="T0" fmla="*/ 0 w 7"/>
                  <a:gd name="T1" fmla="*/ 15 h 7"/>
                  <a:gd name="T2" fmla="*/ 6 w 7"/>
                  <a:gd name="T3" fmla="*/ 8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3" name="Freeform 511">
                <a:extLst>
                  <a:ext uri="{FF2B5EF4-FFF2-40B4-BE49-F238E27FC236}">
                    <a16:creationId xmlns:a16="http://schemas.microsoft.com/office/drawing/2014/main" id="{46F742E1-BF80-118A-7A4A-E6AE197A385F}"/>
                  </a:ext>
                </a:extLst>
              </p:cNvPr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7593543" y="1303338"/>
                <a:ext cx="4763" cy="2540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4"/>
                      <a:pt x="2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512">
                <a:extLst>
                  <a:ext uri="{FF2B5EF4-FFF2-40B4-BE49-F238E27FC236}">
                    <a16:creationId xmlns:a16="http://schemas.microsoft.com/office/drawing/2014/main" id="{13F6A3BD-F8CC-44EE-C543-36B62C9DBA78}"/>
                  </a:ext>
                </a:extLst>
              </p:cNvPr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7510993" y="1425575"/>
                <a:ext cx="33338" cy="6350"/>
              </a:xfrm>
              <a:custGeom>
                <a:avLst/>
                <a:gdLst>
                  <a:gd name="T0" fmla="*/ 0 w 16"/>
                  <a:gd name="T1" fmla="*/ 7 h 3"/>
                  <a:gd name="T2" fmla="*/ 24 w 16"/>
                  <a:gd name="T3" fmla="*/ 1 h 3"/>
                  <a:gd name="T4" fmla="*/ 37 w 16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2" y="0"/>
                      <a:pt x="8" y="1"/>
                      <a:pt x="11" y="1"/>
                    </a:cubicBezTo>
                    <a:cubicBezTo>
                      <a:pt x="13" y="2"/>
                      <a:pt x="14" y="2"/>
                      <a:pt x="16" y="3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513">
                <a:extLst>
                  <a:ext uri="{FF2B5EF4-FFF2-40B4-BE49-F238E27FC236}">
                    <a16:creationId xmlns:a16="http://schemas.microsoft.com/office/drawing/2014/main" id="{7D79B1A7-278D-6FB8-6F7E-3B40CA2233DA}"/>
                  </a:ext>
                </a:extLst>
              </p:cNvPr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7590368" y="1444625"/>
                <a:ext cx="23813" cy="11112"/>
              </a:xfrm>
              <a:custGeom>
                <a:avLst/>
                <a:gdLst>
                  <a:gd name="T0" fmla="*/ 0 w 11"/>
                  <a:gd name="T1" fmla="*/ 0 h 5"/>
                  <a:gd name="T2" fmla="*/ 27 w 1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4" y="1"/>
                      <a:pt x="7" y="2"/>
                      <a:pt x="11" y="5"/>
                    </a:cubicBezTo>
                  </a:path>
                </a:pathLst>
              </a:custGeom>
              <a:noFill/>
              <a:ln w="3175" cap="rnd">
                <a:solidFill>
                  <a:srgbClr val="939596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514">
                <a:extLst>
                  <a:ext uri="{FF2B5EF4-FFF2-40B4-BE49-F238E27FC236}">
                    <a16:creationId xmlns:a16="http://schemas.microsoft.com/office/drawing/2014/main" id="{8278C24E-3C67-9BC4-FA6F-2B61FA63DA7D}"/>
                  </a:ext>
                </a:extLst>
              </p:cNvPr>
              <p:cNvSpPr/>
              <p:nvPr>
                <p:custDataLst>
                  <p:tags r:id="rId179"/>
                </p:custDataLst>
              </p:nvPr>
            </p:nvSpPr>
            <p:spPr bwMode="auto">
              <a:xfrm>
                <a:off x="7409393" y="1463675"/>
                <a:ext cx="174625" cy="92075"/>
              </a:xfrm>
              <a:custGeom>
                <a:avLst/>
                <a:gdLst>
                  <a:gd name="T0" fmla="*/ 7 w 83"/>
                  <a:gd name="T1" fmla="*/ 5 h 44"/>
                  <a:gd name="T2" fmla="*/ 7 w 83"/>
                  <a:gd name="T3" fmla="*/ 1 h 44"/>
                  <a:gd name="T4" fmla="*/ 9 w 83"/>
                  <a:gd name="T5" fmla="*/ 0 h 44"/>
                  <a:gd name="T6" fmla="*/ 80 w 83"/>
                  <a:gd name="T7" fmla="*/ 7 h 44"/>
                  <a:gd name="T8" fmla="*/ 146 w 83"/>
                  <a:gd name="T9" fmla="*/ 5 h 44"/>
                  <a:gd name="T10" fmla="*/ 193 w 83"/>
                  <a:gd name="T11" fmla="*/ 21 h 44"/>
                  <a:gd name="T12" fmla="*/ 191 w 83"/>
                  <a:gd name="T13" fmla="*/ 26 h 44"/>
                  <a:gd name="T14" fmla="*/ 186 w 83"/>
                  <a:gd name="T15" fmla="*/ 28 h 44"/>
                  <a:gd name="T16" fmla="*/ 184 w 83"/>
                  <a:gd name="T17" fmla="*/ 29 h 44"/>
                  <a:gd name="T18" fmla="*/ 179 w 83"/>
                  <a:gd name="T19" fmla="*/ 32 h 44"/>
                  <a:gd name="T20" fmla="*/ 172 w 83"/>
                  <a:gd name="T21" fmla="*/ 49 h 44"/>
                  <a:gd name="T22" fmla="*/ 167 w 83"/>
                  <a:gd name="T23" fmla="*/ 66 h 44"/>
                  <a:gd name="T24" fmla="*/ 160 w 83"/>
                  <a:gd name="T25" fmla="*/ 76 h 44"/>
                  <a:gd name="T26" fmla="*/ 144 w 83"/>
                  <a:gd name="T27" fmla="*/ 94 h 44"/>
                  <a:gd name="T28" fmla="*/ 137 w 83"/>
                  <a:gd name="T29" fmla="*/ 94 h 44"/>
                  <a:gd name="T30" fmla="*/ 126 w 83"/>
                  <a:gd name="T31" fmla="*/ 96 h 44"/>
                  <a:gd name="T32" fmla="*/ 114 w 83"/>
                  <a:gd name="T33" fmla="*/ 96 h 44"/>
                  <a:gd name="T34" fmla="*/ 109 w 83"/>
                  <a:gd name="T35" fmla="*/ 99 h 44"/>
                  <a:gd name="T36" fmla="*/ 102 w 83"/>
                  <a:gd name="T37" fmla="*/ 96 h 44"/>
                  <a:gd name="T38" fmla="*/ 101 w 83"/>
                  <a:gd name="T39" fmla="*/ 96 h 44"/>
                  <a:gd name="T40" fmla="*/ 87 w 83"/>
                  <a:gd name="T41" fmla="*/ 94 h 44"/>
                  <a:gd name="T42" fmla="*/ 64 w 83"/>
                  <a:gd name="T43" fmla="*/ 87 h 44"/>
                  <a:gd name="T44" fmla="*/ 60 w 83"/>
                  <a:gd name="T45" fmla="*/ 73 h 44"/>
                  <a:gd name="T46" fmla="*/ 53 w 83"/>
                  <a:gd name="T47" fmla="*/ 78 h 44"/>
                  <a:gd name="T48" fmla="*/ 48 w 83"/>
                  <a:gd name="T49" fmla="*/ 76 h 44"/>
                  <a:gd name="T50" fmla="*/ 28 w 83"/>
                  <a:gd name="T51" fmla="*/ 59 h 44"/>
                  <a:gd name="T52" fmla="*/ 21 w 83"/>
                  <a:gd name="T53" fmla="*/ 50 h 44"/>
                  <a:gd name="T54" fmla="*/ 9 w 83"/>
                  <a:gd name="T55" fmla="*/ 44 h 44"/>
                  <a:gd name="T56" fmla="*/ 0 w 83"/>
                  <a:gd name="T57" fmla="*/ 28 h 44"/>
                  <a:gd name="T58" fmla="*/ 7 w 83"/>
                  <a:gd name="T59" fmla="*/ 7 h 44"/>
                  <a:gd name="T60" fmla="*/ 7 w 83"/>
                  <a:gd name="T61" fmla="*/ 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" h="4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17" y="1"/>
                      <a:pt x="25" y="1"/>
                      <a:pt x="34" y="3"/>
                    </a:cubicBezTo>
                    <a:cubicBezTo>
                      <a:pt x="44" y="5"/>
                      <a:pt x="60" y="4"/>
                      <a:pt x="63" y="2"/>
                    </a:cubicBezTo>
                    <a:cubicBezTo>
                      <a:pt x="65" y="4"/>
                      <a:pt x="75" y="7"/>
                      <a:pt x="83" y="9"/>
                    </a:cubicBezTo>
                    <a:cubicBezTo>
                      <a:pt x="83" y="9"/>
                      <a:pt x="83" y="10"/>
                      <a:pt x="82" y="11"/>
                    </a:cubicBezTo>
                    <a:cubicBezTo>
                      <a:pt x="82" y="11"/>
                      <a:pt x="81" y="11"/>
                      <a:pt x="80" y="12"/>
                    </a:cubicBezTo>
                    <a:cubicBezTo>
                      <a:pt x="80" y="12"/>
                      <a:pt x="80" y="13"/>
                      <a:pt x="79" y="13"/>
                    </a:cubicBezTo>
                    <a:cubicBezTo>
                      <a:pt x="78" y="13"/>
                      <a:pt x="77" y="13"/>
                      <a:pt x="77" y="14"/>
                    </a:cubicBezTo>
                    <a:cubicBezTo>
                      <a:pt x="77" y="16"/>
                      <a:pt x="77" y="19"/>
                      <a:pt x="74" y="21"/>
                    </a:cubicBezTo>
                    <a:cubicBezTo>
                      <a:pt x="75" y="25"/>
                      <a:pt x="74" y="28"/>
                      <a:pt x="72" y="29"/>
                    </a:cubicBezTo>
                    <a:cubicBezTo>
                      <a:pt x="71" y="31"/>
                      <a:pt x="71" y="32"/>
                      <a:pt x="69" y="33"/>
                    </a:cubicBezTo>
                    <a:cubicBezTo>
                      <a:pt x="68" y="35"/>
                      <a:pt x="64" y="41"/>
                      <a:pt x="62" y="41"/>
                    </a:cubicBezTo>
                    <a:cubicBezTo>
                      <a:pt x="61" y="42"/>
                      <a:pt x="60" y="41"/>
                      <a:pt x="59" y="41"/>
                    </a:cubicBezTo>
                    <a:cubicBezTo>
                      <a:pt x="58" y="42"/>
                      <a:pt x="55" y="44"/>
                      <a:pt x="54" y="42"/>
                    </a:cubicBezTo>
                    <a:cubicBezTo>
                      <a:pt x="53" y="43"/>
                      <a:pt x="51" y="42"/>
                      <a:pt x="49" y="42"/>
                    </a:cubicBezTo>
                    <a:cubicBezTo>
                      <a:pt x="49" y="42"/>
                      <a:pt x="47" y="42"/>
                      <a:pt x="47" y="43"/>
                    </a:cubicBezTo>
                    <a:cubicBezTo>
                      <a:pt x="48" y="42"/>
                      <a:pt x="45" y="43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1" y="41"/>
                      <a:pt x="40" y="41"/>
                      <a:pt x="38" y="41"/>
                    </a:cubicBezTo>
                    <a:cubicBezTo>
                      <a:pt x="35" y="41"/>
                      <a:pt x="30" y="40"/>
                      <a:pt x="27" y="38"/>
                    </a:cubicBezTo>
                    <a:cubicBezTo>
                      <a:pt x="26" y="36"/>
                      <a:pt x="25" y="35"/>
                      <a:pt x="26" y="32"/>
                    </a:cubicBezTo>
                    <a:cubicBezTo>
                      <a:pt x="25" y="33"/>
                      <a:pt x="25" y="34"/>
                      <a:pt x="23" y="34"/>
                    </a:cubicBezTo>
                    <a:cubicBezTo>
                      <a:pt x="22" y="34"/>
                      <a:pt x="21" y="34"/>
                      <a:pt x="20" y="33"/>
                    </a:cubicBezTo>
                    <a:cubicBezTo>
                      <a:pt x="17" y="31"/>
                      <a:pt x="14" y="29"/>
                      <a:pt x="12" y="26"/>
                    </a:cubicBezTo>
                    <a:cubicBezTo>
                      <a:pt x="11" y="24"/>
                      <a:pt x="11" y="23"/>
                      <a:pt x="9" y="22"/>
                    </a:cubicBezTo>
                    <a:cubicBezTo>
                      <a:pt x="8" y="21"/>
                      <a:pt x="6" y="20"/>
                      <a:pt x="4" y="19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0" y="9"/>
                      <a:pt x="1" y="5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7" name="Freeform 515">
                <a:extLst>
                  <a:ext uri="{FF2B5EF4-FFF2-40B4-BE49-F238E27FC236}">
                    <a16:creationId xmlns:a16="http://schemas.microsoft.com/office/drawing/2014/main" id="{B4F2A212-DAB0-73A0-392B-B18A27BDFB4D}"/>
                  </a:ext>
                </a:extLst>
              </p:cNvPr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7463368" y="1489075"/>
                <a:ext cx="73025" cy="42862"/>
              </a:xfrm>
              <a:custGeom>
                <a:avLst/>
                <a:gdLst>
                  <a:gd name="T0" fmla="*/ 84 w 34"/>
                  <a:gd name="T1" fmla="*/ 0 h 20"/>
                  <a:gd name="T2" fmla="*/ 0 w 34"/>
                  <a:gd name="T3" fmla="*/ 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31" y="12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8" name="Freeform 516">
                <a:extLst>
                  <a:ext uri="{FF2B5EF4-FFF2-40B4-BE49-F238E27FC236}">
                    <a16:creationId xmlns:a16="http://schemas.microsoft.com/office/drawing/2014/main" id="{34C76835-EC00-C640-B744-8FE0433B7B0E}"/>
                  </a:ext>
                </a:extLst>
              </p:cNvPr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7417330" y="1463675"/>
                <a:ext cx="150813" cy="26987"/>
              </a:xfrm>
              <a:custGeom>
                <a:avLst/>
                <a:gdLst>
                  <a:gd name="T0" fmla="*/ 0 w 71"/>
                  <a:gd name="T1" fmla="*/ 0 h 13"/>
                  <a:gd name="T2" fmla="*/ 44 w 71"/>
                  <a:gd name="T3" fmla="*/ 9 h 13"/>
                  <a:gd name="T4" fmla="*/ 72 w 71"/>
                  <a:gd name="T5" fmla="*/ 22 h 13"/>
                  <a:gd name="T6" fmla="*/ 142 w 71"/>
                  <a:gd name="T7" fmla="*/ 24 h 13"/>
                  <a:gd name="T8" fmla="*/ 170 w 71"/>
                  <a:gd name="T9" fmla="*/ 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1" y="2"/>
                      <a:pt x="7" y="2"/>
                      <a:pt x="19" y="4"/>
                    </a:cubicBezTo>
                    <a:cubicBezTo>
                      <a:pt x="25" y="5"/>
                      <a:pt x="25" y="8"/>
                      <a:pt x="30" y="10"/>
                    </a:cubicBezTo>
                    <a:cubicBezTo>
                      <a:pt x="40" y="12"/>
                      <a:pt x="51" y="13"/>
                      <a:pt x="59" y="11"/>
                    </a:cubicBezTo>
                    <a:cubicBezTo>
                      <a:pt x="69" y="10"/>
                      <a:pt x="71" y="7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9" name="Freeform 517">
                <a:extLst>
                  <a:ext uri="{FF2B5EF4-FFF2-40B4-BE49-F238E27FC236}">
                    <a16:creationId xmlns:a16="http://schemas.microsoft.com/office/drawing/2014/main" id="{4A4AE996-D868-3EBA-BD28-5D177EB5B96E}"/>
                  </a:ext>
                </a:extLst>
              </p:cNvPr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7530043" y="1317625"/>
                <a:ext cx="177800" cy="96837"/>
              </a:xfrm>
              <a:custGeom>
                <a:avLst/>
                <a:gdLst>
                  <a:gd name="T0" fmla="*/ 0 w 84"/>
                  <a:gd name="T1" fmla="*/ 0 h 46"/>
                  <a:gd name="T2" fmla="*/ 28 w 84"/>
                  <a:gd name="T3" fmla="*/ 9 h 46"/>
                  <a:gd name="T4" fmla="*/ 57 w 84"/>
                  <a:gd name="T5" fmla="*/ 30 h 46"/>
                  <a:gd name="T6" fmla="*/ 127 w 84"/>
                  <a:gd name="T7" fmla="*/ 56 h 46"/>
                  <a:gd name="T8" fmla="*/ 180 w 84"/>
                  <a:gd name="T9" fmla="*/ 88 h 46"/>
                  <a:gd name="T10" fmla="*/ 199 w 84"/>
                  <a:gd name="T11" fmla="*/ 10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6">
                    <a:moveTo>
                      <a:pt x="0" y="0"/>
                    </a:moveTo>
                    <a:cubicBezTo>
                      <a:pt x="4" y="1"/>
                      <a:pt x="9" y="2"/>
                      <a:pt x="12" y="4"/>
                    </a:cubicBezTo>
                    <a:cubicBezTo>
                      <a:pt x="16" y="7"/>
                      <a:pt x="19" y="10"/>
                      <a:pt x="24" y="13"/>
                    </a:cubicBezTo>
                    <a:cubicBezTo>
                      <a:pt x="33" y="18"/>
                      <a:pt x="44" y="18"/>
                      <a:pt x="53" y="24"/>
                    </a:cubicBezTo>
                    <a:cubicBezTo>
                      <a:pt x="61" y="29"/>
                      <a:pt x="69" y="32"/>
                      <a:pt x="76" y="38"/>
                    </a:cubicBezTo>
                    <a:cubicBezTo>
                      <a:pt x="78" y="40"/>
                      <a:pt x="82" y="44"/>
                      <a:pt x="84" y="46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518">
                <a:extLst>
                  <a:ext uri="{FF2B5EF4-FFF2-40B4-BE49-F238E27FC236}">
                    <a16:creationId xmlns:a16="http://schemas.microsoft.com/office/drawing/2014/main" id="{B968BA4C-3EA1-4047-45EB-AF35AFEC9209}"/>
                  </a:ext>
                </a:extLst>
              </p:cNvPr>
              <p:cNvSpPr/>
              <p:nvPr>
                <p:custDataLst>
                  <p:tags r:id="rId183"/>
                </p:custDataLst>
              </p:nvPr>
            </p:nvSpPr>
            <p:spPr bwMode="auto">
              <a:xfrm>
                <a:off x="7644343" y="1274763"/>
                <a:ext cx="1588" cy="11112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88" name="Freeform 536">
              <a:extLst>
                <a:ext uri="{FF2B5EF4-FFF2-40B4-BE49-F238E27FC236}">
                  <a16:creationId xmlns:a16="http://schemas.microsoft.com/office/drawing/2014/main" id="{F4FB90D0-4477-51EF-F418-6217759C0E9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 bwMode="auto">
            <a:xfrm>
              <a:off x="7550680" y="1481138"/>
              <a:ext cx="69850" cy="2063750"/>
            </a:xfrm>
            <a:custGeom>
              <a:avLst/>
              <a:gdLst>
                <a:gd name="T0" fmla="*/ 44 w 33"/>
                <a:gd name="T1" fmla="*/ 148 h 976"/>
                <a:gd name="T2" fmla="*/ 52 w 33"/>
                <a:gd name="T3" fmla="*/ 73 h 976"/>
                <a:gd name="T4" fmla="*/ 55 w 33"/>
                <a:gd name="T5" fmla="*/ 31 h 976"/>
                <a:gd name="T6" fmla="*/ 79 w 33"/>
                <a:gd name="T7" fmla="*/ 5 h 976"/>
                <a:gd name="T8" fmla="*/ 69 w 33"/>
                <a:gd name="T9" fmla="*/ 1 h 976"/>
                <a:gd name="T10" fmla="*/ 37 w 33"/>
                <a:gd name="T11" fmla="*/ 0 h 976"/>
                <a:gd name="T12" fmla="*/ 37 w 33"/>
                <a:gd name="T13" fmla="*/ 1 h 976"/>
                <a:gd name="T14" fmla="*/ 36 w 33"/>
                <a:gd name="T15" fmla="*/ 7 h 976"/>
                <a:gd name="T16" fmla="*/ 31 w 33"/>
                <a:gd name="T17" fmla="*/ 9 h 976"/>
                <a:gd name="T18" fmla="*/ 28 w 33"/>
                <a:gd name="T19" fmla="*/ 12 h 976"/>
                <a:gd name="T20" fmla="*/ 23 w 33"/>
                <a:gd name="T21" fmla="*/ 15 h 976"/>
                <a:gd name="T22" fmla="*/ 16 w 33"/>
                <a:gd name="T23" fmla="*/ 31 h 976"/>
                <a:gd name="T24" fmla="*/ 12 w 33"/>
                <a:gd name="T25" fmla="*/ 49 h 976"/>
                <a:gd name="T26" fmla="*/ 5 w 33"/>
                <a:gd name="T27" fmla="*/ 59 h 976"/>
                <a:gd name="T28" fmla="*/ 0 w 33"/>
                <a:gd name="T29" fmla="*/ 65 h 976"/>
                <a:gd name="T30" fmla="*/ 0 w 33"/>
                <a:gd name="T31" fmla="*/ 176 h 976"/>
                <a:gd name="T32" fmla="*/ 33 w 33"/>
                <a:gd name="T33" fmla="*/ 1204 h 976"/>
                <a:gd name="T34" fmla="*/ 48 w 33"/>
                <a:gd name="T35" fmla="*/ 2299 h 976"/>
                <a:gd name="T36" fmla="*/ 65 w 33"/>
                <a:gd name="T37" fmla="*/ 1203 h 976"/>
                <a:gd name="T38" fmla="*/ 44 w 33"/>
                <a:gd name="T39" fmla="*/ 148 h 9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976">
                  <a:moveTo>
                    <a:pt x="19" y="62"/>
                  </a:moveTo>
                  <a:cubicBezTo>
                    <a:pt x="19" y="50"/>
                    <a:pt x="20" y="36"/>
                    <a:pt x="22" y="31"/>
                  </a:cubicBezTo>
                  <a:cubicBezTo>
                    <a:pt x="26" y="20"/>
                    <a:pt x="25" y="15"/>
                    <a:pt x="23" y="13"/>
                  </a:cubicBezTo>
                  <a:cubicBezTo>
                    <a:pt x="28" y="13"/>
                    <a:pt x="31" y="8"/>
                    <a:pt x="33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7" y="2"/>
                    <a:pt x="22" y="1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2"/>
                    <a:pt x="15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11"/>
                    <a:pt x="7" y="13"/>
                  </a:cubicBezTo>
                  <a:cubicBezTo>
                    <a:pt x="8" y="17"/>
                    <a:pt x="7" y="20"/>
                    <a:pt x="5" y="21"/>
                  </a:cubicBezTo>
                  <a:cubicBezTo>
                    <a:pt x="4" y="23"/>
                    <a:pt x="4" y="24"/>
                    <a:pt x="2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37"/>
                    <a:pt x="0" y="68"/>
                    <a:pt x="0" y="74"/>
                  </a:cubicBezTo>
                  <a:cubicBezTo>
                    <a:pt x="2" y="186"/>
                    <a:pt x="13" y="398"/>
                    <a:pt x="14" y="510"/>
                  </a:cubicBezTo>
                  <a:cubicBezTo>
                    <a:pt x="18" y="548"/>
                    <a:pt x="10" y="976"/>
                    <a:pt x="20" y="973"/>
                  </a:cubicBezTo>
                  <a:cubicBezTo>
                    <a:pt x="31" y="965"/>
                    <a:pt x="29" y="556"/>
                    <a:pt x="28" y="509"/>
                  </a:cubicBezTo>
                  <a:cubicBezTo>
                    <a:pt x="26" y="410"/>
                    <a:pt x="19" y="144"/>
                    <a:pt x="19" y="62"/>
                  </a:cubicBezTo>
                  <a:close/>
                </a:path>
              </a:pathLst>
            </a:custGeom>
            <a:solidFill>
              <a:srgbClr val="FBB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741" name="直接连接符 740">
            <a:extLst>
              <a:ext uri="{FF2B5EF4-FFF2-40B4-BE49-F238E27FC236}">
                <a16:creationId xmlns:a16="http://schemas.microsoft.com/office/drawing/2014/main" id="{D1358B23-6099-A2DA-015F-0393D6805A6F}"/>
              </a:ext>
            </a:extLst>
          </p:cNvPr>
          <p:cNvCxnSpPr/>
          <p:nvPr>
            <p:custDataLst>
              <p:tags r:id="rId19"/>
            </p:custDataLst>
          </p:nvPr>
        </p:nvCxnSpPr>
        <p:spPr>
          <a:xfrm>
            <a:off x="7864519" y="1383531"/>
            <a:ext cx="690867" cy="4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直接连接符 741">
            <a:extLst>
              <a:ext uri="{FF2B5EF4-FFF2-40B4-BE49-F238E27FC236}">
                <a16:creationId xmlns:a16="http://schemas.microsoft.com/office/drawing/2014/main" id="{B1D03972-24CB-9D1E-C596-FBD688B5DF05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V="1">
            <a:off x="8073885" y="2603548"/>
            <a:ext cx="599129" cy="3208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3" name="文本框 742">
            <a:extLst>
              <a:ext uri="{FF2B5EF4-FFF2-40B4-BE49-F238E27FC236}">
                <a16:creationId xmlns:a16="http://schemas.microsoft.com/office/drawing/2014/main" id="{56E41A71-DE80-9AFD-197F-7FBDCC19F1E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463893" y="115416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脑</a:t>
            </a:r>
          </a:p>
        </p:txBody>
      </p:sp>
      <p:sp>
        <p:nvSpPr>
          <p:cNvPr id="744" name="文本框 743">
            <a:extLst>
              <a:ext uri="{FF2B5EF4-FFF2-40B4-BE49-F238E27FC236}">
                <a16:creationId xmlns:a16="http://schemas.microsoft.com/office/drawing/2014/main" id="{F9C2596E-39FA-AD6B-3E30-008B234DCA42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7289148" y="2437376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脊髓</a:t>
            </a:r>
          </a:p>
        </p:txBody>
      </p:sp>
      <p:sp>
        <p:nvSpPr>
          <p:cNvPr id="745" name="左大括号 744">
            <a:extLst>
              <a:ext uri="{FF2B5EF4-FFF2-40B4-BE49-F238E27FC236}">
                <a16:creationId xmlns:a16="http://schemas.microsoft.com/office/drawing/2014/main" id="{0D964BA2-F46F-E8A1-3260-885B64B5B4DA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7063095" y="1336171"/>
            <a:ext cx="260849" cy="1354908"/>
          </a:xfrm>
          <a:prstGeom prst="leftBrace">
            <a:avLst>
              <a:gd name="adj1" fmla="val 4338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6" name="文本框 745">
            <a:extLst>
              <a:ext uri="{FF2B5EF4-FFF2-40B4-BE49-F238E27FC236}">
                <a16:creationId xmlns:a16="http://schemas.microsoft.com/office/drawing/2014/main" id="{2F9597D6-EFC1-94DB-51F7-7F2680D836A3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5974047" y="1761415"/>
            <a:ext cx="11079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中枢神</a:t>
            </a:r>
            <a:endParaRPr lang="en-US" altLang="zh-CN" sz="2400"/>
          </a:p>
          <a:p>
            <a:r>
              <a:rPr lang="zh-CN" altLang="en-US" sz="2400"/>
              <a:t>经系统</a:t>
            </a:r>
          </a:p>
        </p:txBody>
      </p:sp>
      <p:sp>
        <p:nvSpPr>
          <p:cNvPr id="5" name="左大括号 4">
            <a:extLst>
              <a:ext uri="{FF2B5EF4-FFF2-40B4-BE49-F238E27FC236}">
                <a16:creationId xmlns:a16="http://schemas.microsoft.com/office/drawing/2014/main" id="{54ACFEA2-1DFF-E859-9E3C-C45CBC95CD7D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5815245" y="2013625"/>
            <a:ext cx="158802" cy="2105962"/>
          </a:xfrm>
          <a:prstGeom prst="leftBrace">
            <a:avLst>
              <a:gd name="adj1" fmla="val 112299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62FF5F0-9A40-2DF5-8142-19F3347D3007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3653533" y="477299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什么是神经？</a:t>
            </a:r>
          </a:p>
        </p:txBody>
      </p:sp>
      <p:sp>
        <p:nvSpPr>
          <p:cNvPr id="580" name="文本框 579">
            <a:extLst>
              <a:ext uri="{FF2B5EF4-FFF2-40B4-BE49-F238E27FC236}">
                <a16:creationId xmlns:a16="http://schemas.microsoft.com/office/drawing/2014/main" id="{B30F91E8-2695-77F8-936B-F5875A978E5D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5525783" y="477299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楷体" panose="02010609060101010101" pitchFamily="49" charset="-122"/>
                <a:ea typeface="楷体" panose="02010609060101010101" pitchFamily="49" charset="-122"/>
              </a:rPr>
              <a:t>什么是系统？</a:t>
            </a: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EB94822B-E6D9-FCCC-B276-44A7A62FE33B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7376152" y="4786939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>
                <a:latin typeface="楷体" panose="02010609060101010101" pitchFamily="49" charset="-122"/>
                <a:ea typeface="楷体" panose="02010609060101010101" pitchFamily="49" charset="-122"/>
              </a:rPr>
              <a:t>……</a:t>
            </a:r>
            <a:endParaRPr lang="zh-CN" altLang="en-US" sz="24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82" name="文本框 581">
            <a:extLst>
              <a:ext uri="{FF2B5EF4-FFF2-40B4-BE49-F238E27FC236}">
                <a16:creationId xmlns:a16="http://schemas.microsoft.com/office/drawing/2014/main" id="{3DAEF998-998A-E33A-EAD8-CC4D91F8D2D0}"/>
              </a:ext>
            </a:extLst>
          </p:cNvPr>
          <p:cNvSpPr txBox="1"/>
          <p:nvPr>
            <p:custDataLst>
              <p:tags r:id="rId29"/>
            </p:custDataLst>
          </p:nvPr>
        </p:nvSpPr>
        <p:spPr>
          <a:xfrm>
            <a:off x="3647877" y="5374138"/>
            <a:ext cx="3877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先分析组成神经系统的细胞</a:t>
            </a:r>
          </a:p>
        </p:txBody>
      </p:sp>
    </p:spTree>
    <p:extLst>
      <p:ext uri="{BB962C8B-B14F-4D97-AF65-F5344CB8AC3E}">
        <p14:creationId xmlns:p14="http://schemas.microsoft.com/office/powerpoint/2010/main" val="1454167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580" grpId="0"/>
      <p:bldP spid="581" grpId="0"/>
      <p:bldP spid="58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EE89A4F-CEE5-50E4-2289-717827BE87E9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  <p:pic>
        <p:nvPicPr>
          <p:cNvPr id="6" name="图形 4">
            <a:extLst>
              <a:ext uri="{FF2B5EF4-FFF2-40B4-BE49-F238E27FC236}">
                <a16:creationId xmlns:a16="http://schemas.microsoft.com/office/drawing/2014/main" id="{D1145C5C-88BA-0239-7C91-A9EDF76E8D67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2"/>
          <a:stretch>
            <a:fillRect/>
          </a:stretch>
        </p:blipFill>
        <p:spPr>
          <a:xfrm rot="18996092">
            <a:off x="6137203" y="-81674"/>
            <a:ext cx="3938314" cy="6857986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grpSp>
        <p:nvGrpSpPr>
          <p:cNvPr id="7" name="Group 3">
            <a:extLst>
              <a:ext uri="{FF2B5EF4-FFF2-40B4-BE49-F238E27FC236}">
                <a16:creationId xmlns:a16="http://schemas.microsoft.com/office/drawing/2014/main" id="{5EDEF72D-72AC-8404-78A8-99595F5CBFC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937462" y="2240832"/>
            <a:ext cx="1470025" cy="1487488"/>
            <a:chOff x="392" y="979"/>
            <a:chExt cx="926" cy="937"/>
          </a:xfrm>
        </p:grpSpPr>
        <p:sp>
          <p:nvSpPr>
            <p:cNvPr id="8" name="Freeform 4">
              <a:extLst>
                <a:ext uri="{FF2B5EF4-FFF2-40B4-BE49-F238E27FC236}">
                  <a16:creationId xmlns:a16="http://schemas.microsoft.com/office/drawing/2014/main" id="{640E2EC7-1510-6964-5562-31BC33F05BD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7050A9B-5AFA-E9CF-8864-6ECD8364F12B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ECAA603-B620-996E-6BE8-C2DDD6EAD74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F892290-4122-7F53-0AD8-3AFEE59C960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7EAF219-0A6E-6ECD-9ED4-17EEA0FD45B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D6EEBF5-236A-FEBF-3D5F-170A713903A6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F60A73C0-5605-05E3-8083-F53B240B0CE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B7B3CB9-0900-A71B-1C32-633793DF6C0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124D73B-C602-061C-8912-EB91BE1AA9D3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F23EF28-714C-308F-86EA-C42DA7A21461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83DD713-DA87-BF8B-0C7B-363C7743738D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A0267D84-ED35-A49F-90B7-883EB983456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2F1AC1C-53E9-FCFB-76D3-3C3305D7CE01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674CAD65-157B-3084-DD94-D34D1E8DAD0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5EACFCE7-5568-7ED4-F477-B8AF2E2F0259}"/>
                </a:ext>
              </a:extLst>
            </p:cNvPr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3" name="Oval 19">
              <a:extLst>
                <a:ext uri="{FF2B5EF4-FFF2-40B4-BE49-F238E27FC236}">
                  <a16:creationId xmlns:a16="http://schemas.microsoft.com/office/drawing/2014/main" id="{A399F0D3-E36C-DD81-0DA7-A85A9EE01C81}"/>
                </a:ext>
              </a:extLst>
            </p:cNvPr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" name="Oval 20">
              <a:extLst>
                <a:ext uri="{FF2B5EF4-FFF2-40B4-BE49-F238E27FC236}">
                  <a16:creationId xmlns:a16="http://schemas.microsoft.com/office/drawing/2014/main" id="{5B698248-56BC-8048-D126-6E618EEDAF6F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4DDC35C-381E-E662-9294-582C7AF558B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414735" y="411090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一般的组织细胞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A70095-BCEC-75E1-9209-2B39AD4D8E8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907868" y="4979312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神经元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6F6A6107-63A7-7066-900A-5B51A3E0FA53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 flipV="1">
            <a:off x="2837575" y="2999657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:a16="http://schemas.microsoft.com/office/drawing/2014/main" id="{73139DD2-9FF8-19B8-BF7B-C82E33923AB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4125068" y="2834834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细胞核</a:t>
            </a: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A2500568-2F22-4376-E2C2-FA700B0B7C5F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 flipV="1">
            <a:off x="5182361" y="2669457"/>
            <a:ext cx="1829694" cy="3654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926617B3-89D1-4C1D-FC6C-6E8EA9DE7D7E}"/>
              </a:ext>
            </a:extLst>
          </p:cNvPr>
          <p:cNvCxnSpPr/>
          <p:nvPr>
            <p:custDataLst>
              <p:tags r:id="rId11"/>
            </p:custDataLst>
          </p:nvPr>
        </p:nvCxnSpPr>
        <p:spPr>
          <a:xfrm flipV="1">
            <a:off x="2736782" y="3493370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:a16="http://schemas.microsoft.com/office/drawing/2014/main" id="{5128DBC1-F260-77FE-15B4-A1E7060A6A72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4036020" y="328855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细胞质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07D198AA-C3C1-E8E4-A77B-C1F3823345FB}"/>
              </a:ext>
            </a:extLst>
          </p:cNvPr>
          <p:cNvCxnSpPr/>
          <p:nvPr>
            <p:custDataLst>
              <p:tags r:id="rId13"/>
            </p:custDataLst>
          </p:nvPr>
        </p:nvCxnSpPr>
        <p:spPr>
          <a:xfrm flipV="1">
            <a:off x="5030261" y="2905995"/>
            <a:ext cx="2171614" cy="6295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58069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" grpId="0"/>
      <p:bldP spid="26" grpId="0"/>
      <p:bldP spid="28" grpId="0"/>
      <p:bldP spid="3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形 4">
            <a:extLst>
              <a:ext uri="{FF2B5EF4-FFF2-40B4-BE49-F238E27FC236}">
                <a16:creationId xmlns:a16="http://schemas.microsoft.com/office/drawing/2014/main" id="{D1145C5C-88BA-0239-7C91-A9EDF76E8D6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0"/>
          <a:stretch>
            <a:fillRect/>
          </a:stretch>
        </p:blipFill>
        <p:spPr>
          <a:xfrm rot="18625140">
            <a:off x="3124843" y="-2307312"/>
            <a:ext cx="7932389" cy="13813072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EE89A4F-CEE5-50E4-2289-717827BE87E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  <p:grpSp>
        <p:nvGrpSpPr>
          <p:cNvPr id="7" name="Group 3">
            <a:extLst>
              <a:ext uri="{FF2B5EF4-FFF2-40B4-BE49-F238E27FC236}">
                <a16:creationId xmlns:a16="http://schemas.microsoft.com/office/drawing/2014/main" id="{5EDEF72D-72AC-8404-78A8-99595F5CBFC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-5655228" y="2729149"/>
            <a:ext cx="1470025" cy="1487488"/>
            <a:chOff x="392" y="979"/>
            <a:chExt cx="926" cy="937"/>
          </a:xfrm>
        </p:grpSpPr>
        <p:sp>
          <p:nvSpPr>
            <p:cNvPr id="8" name="Freeform 4">
              <a:extLst>
                <a:ext uri="{FF2B5EF4-FFF2-40B4-BE49-F238E27FC236}">
                  <a16:creationId xmlns:a16="http://schemas.microsoft.com/office/drawing/2014/main" id="{640E2EC7-1510-6964-5562-31BC33F05BD1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7050A9B-5AFA-E9CF-8864-6ECD8364F12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ECAA603-B620-996E-6BE8-C2DDD6EAD74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F892290-4122-7F53-0AD8-3AFEE59C960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7EAF219-0A6E-6ECD-9ED4-17EEA0FD45B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D6EEBF5-236A-FEBF-3D5F-170A713903A6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F60A73C0-5605-05E3-8083-F53B240B0CE8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B7B3CB9-0900-A71B-1C32-633793DF6C01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124D73B-C602-061C-8912-EB91BE1AA9D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F23EF28-714C-308F-86EA-C42DA7A2146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83DD713-DA87-BF8B-0C7B-363C7743738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A0267D84-ED35-A49F-90B7-883EB983456A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2F1AC1C-53E9-FCFB-76D3-3C3305D7CE0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674CAD65-157B-3084-DD94-D34D1E8DAD02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5EACFCE7-5568-7ED4-F477-B8AF2E2F0259}"/>
                </a:ext>
              </a:extLst>
            </p:cNvPr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3" name="Oval 19">
              <a:extLst>
                <a:ext uri="{FF2B5EF4-FFF2-40B4-BE49-F238E27FC236}">
                  <a16:creationId xmlns:a16="http://schemas.microsoft.com/office/drawing/2014/main" id="{A399F0D3-E36C-DD81-0DA7-A85A9EE01C81}"/>
                </a:ext>
              </a:extLst>
            </p:cNvPr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" name="Oval 20">
              <a:extLst>
                <a:ext uri="{FF2B5EF4-FFF2-40B4-BE49-F238E27FC236}">
                  <a16:creationId xmlns:a16="http://schemas.microsoft.com/office/drawing/2014/main" id="{5B698248-56BC-8048-D126-6E618EEDAF6F}"/>
                </a:ext>
              </a:extLst>
            </p:cNvPr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4DDC35C-381E-E662-9294-582C7AF558B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-6177955" y="4599224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一般的组织细胞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A70095-BCEC-75E1-9209-2B39AD4D8E8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726575" y="5894109"/>
            <a:ext cx="1415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/>
              <a:t>神经元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6F6A6107-63A7-7066-900A-5B51A3E0FA53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 flipV="1">
            <a:off x="-4755115" y="3487974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:a16="http://schemas.microsoft.com/office/drawing/2014/main" id="{73139DD2-9FF8-19B8-BF7B-C82E33923AB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-3467622" y="332315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细胞核</a:t>
            </a: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A2500568-2F22-4376-E2C2-FA700B0B7C5F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 flipV="1">
            <a:off x="-2410329" y="3157774"/>
            <a:ext cx="1829694" cy="3654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926617B3-89D1-4C1D-FC6C-6E8EA9DE7D7E}"/>
              </a:ext>
            </a:extLst>
          </p:cNvPr>
          <p:cNvCxnSpPr/>
          <p:nvPr>
            <p:custDataLst>
              <p:tags r:id="rId11"/>
            </p:custDataLst>
          </p:nvPr>
        </p:nvCxnSpPr>
        <p:spPr>
          <a:xfrm flipV="1">
            <a:off x="-4855908" y="3981687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:a16="http://schemas.microsoft.com/office/drawing/2014/main" id="{5128DBC1-F260-77FE-15B4-A1E7060A6A72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-3556670" y="3776868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细胞质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07D198AA-C3C1-E8E4-A77B-C1F3823345FB}"/>
              </a:ext>
            </a:extLst>
          </p:cNvPr>
          <p:cNvCxnSpPr/>
          <p:nvPr>
            <p:custDataLst>
              <p:tags r:id="rId13"/>
            </p:custDataLst>
          </p:nvPr>
        </p:nvCxnSpPr>
        <p:spPr>
          <a:xfrm flipV="1">
            <a:off x="-2562429" y="3394312"/>
            <a:ext cx="2171614" cy="6295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4A891B0D-5012-67F7-0C03-1631625C240A}"/>
              </a:ext>
            </a:extLst>
          </p:cNvPr>
          <p:cNvCxnSpPr/>
          <p:nvPr>
            <p:custDataLst>
              <p:tags r:id="rId14"/>
            </p:custDataLst>
          </p:nvPr>
        </p:nvCxnSpPr>
        <p:spPr>
          <a:xfrm flipH="1">
            <a:off x="3850105" y="4115037"/>
            <a:ext cx="1049154" cy="6013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文本框 30">
            <a:extLst>
              <a:ext uri="{FF2B5EF4-FFF2-40B4-BE49-F238E27FC236}">
                <a16:creationId xmlns:a16="http://schemas.microsoft.com/office/drawing/2014/main" id="{6C58D406-D6DA-1FBF-11FA-87DD2558E3D4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3108959" y="468199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线粒体</a:t>
            </a:r>
          </a:p>
        </p:txBody>
      </p: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EC8B1294-25E2-20B1-6309-DC388147244F}"/>
              </a:ext>
            </a:extLst>
          </p:cNvPr>
          <p:cNvCxnSpPr/>
          <p:nvPr>
            <p:custDataLst>
              <p:tags r:id="rId16"/>
            </p:custDataLst>
          </p:nvPr>
        </p:nvCxnSpPr>
        <p:spPr>
          <a:xfrm flipH="1">
            <a:off x="5322770" y="3038712"/>
            <a:ext cx="1905803" cy="5826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:a16="http://schemas.microsoft.com/office/drawing/2014/main" id="{42A38040-824D-4D2F-6E84-D18F24DE2B41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7228573" y="2805751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内质网</a:t>
            </a:r>
          </a:p>
        </p:txBody>
      </p: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F1AB8142-2546-CA2C-CA52-7739FBF31EA9}"/>
              </a:ext>
            </a:extLst>
          </p:cNvPr>
          <p:cNvCxnSpPr/>
          <p:nvPr>
            <p:custDataLst>
              <p:tags r:id="rId18"/>
            </p:custDataLst>
          </p:nvPr>
        </p:nvCxnSpPr>
        <p:spPr>
          <a:xfrm flipH="1" flipV="1">
            <a:off x="2512366" y="3426061"/>
            <a:ext cx="1862316" cy="1785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文本框 40">
            <a:extLst>
              <a:ext uri="{FF2B5EF4-FFF2-40B4-BE49-F238E27FC236}">
                <a16:creationId xmlns:a16="http://schemas.microsoft.com/office/drawing/2014/main" id="{CA1B3359-8237-BFDA-7A7E-75310E1FC1C6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1467902" y="3230624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高尔基体</a:t>
            </a:r>
          </a:p>
        </p:txBody>
      </p: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176A7DF9-0887-886A-F208-5E90E28B529C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H="1" flipV="1">
            <a:off x="5245568" y="3912630"/>
            <a:ext cx="2032295" cy="889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文本框 43">
            <a:extLst>
              <a:ext uri="{FF2B5EF4-FFF2-40B4-BE49-F238E27FC236}">
                <a16:creationId xmlns:a16="http://schemas.microsoft.com/office/drawing/2014/main" id="{2C361D09-4F7B-8FF6-232D-CCB798B77F82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292743" y="384730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/>
              <a:t>溶酶体等</a:t>
            </a:r>
          </a:p>
        </p:txBody>
      </p:sp>
    </p:spTree>
    <p:extLst>
      <p:ext uri="{BB962C8B-B14F-4D97-AF65-F5344CB8AC3E}">
        <p14:creationId xmlns:p14="http://schemas.microsoft.com/office/powerpoint/2010/main" val="39685093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7" grpId="0"/>
      <p:bldP spid="41" grpId="0"/>
      <p:bldP spid="4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形 4">
            <a:extLst>
              <a:ext uri="{FF2B5EF4-FFF2-40B4-BE49-F238E27FC236}">
                <a16:creationId xmlns:a16="http://schemas.microsoft.com/office/drawing/2014/main" id="{D1145C5C-88BA-0239-7C91-A9EDF76E8D6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5"/>
          <a:stretch>
            <a:fillRect/>
          </a:stretch>
        </p:blipFill>
        <p:spPr>
          <a:xfrm rot="18996092">
            <a:off x="6137203" y="-81674"/>
            <a:ext cx="3938314" cy="6857986"/>
          </a:xfrm>
          <a:custGeom>
            <a:avLst/>
            <a:gdLst>
              <a:gd name="connsiteX0" fmla="*/ 0 w 3938314"/>
              <a:gd name="connsiteY0" fmla="*/ 0 h 6857986"/>
              <a:gd name="connsiteX1" fmla="*/ 3938314 w 3938314"/>
              <a:gd name="connsiteY1" fmla="*/ 0 h 6857986"/>
              <a:gd name="connsiteX2" fmla="*/ 3938314 w 3938314"/>
              <a:gd name="connsiteY2" fmla="*/ 6857987 h 6857986"/>
              <a:gd name="connsiteX3" fmla="*/ 0 w 3938314"/>
              <a:gd name="connsiteY3" fmla="*/ 6857987 h 685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14" h="6857986">
                <a:moveTo>
                  <a:pt x="0" y="0"/>
                </a:moveTo>
                <a:lnTo>
                  <a:pt x="3938314" y="0"/>
                </a:lnTo>
                <a:lnTo>
                  <a:pt x="3938314" y="6857987"/>
                </a:lnTo>
                <a:lnTo>
                  <a:pt x="0" y="6857987"/>
                </a:lnTo>
                <a:close/>
              </a:path>
            </a:pathLst>
          </a:custGeom>
        </p:spPr>
      </p:pic>
      <p:sp>
        <p:nvSpPr>
          <p:cNvPr id="2" name="五边形 1">
            <a:extLst>
              <a:ext uri="{FF2B5EF4-FFF2-40B4-BE49-F238E27FC236}">
                <a16:creationId xmlns:a16="http://schemas.microsoft.com/office/drawing/2014/main" id="{9506B9B2-AFF2-8FF4-FB15-5CD2599FDA4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3" name="Shape 120">
            <a:extLst>
              <a:ext uri="{FF2B5EF4-FFF2-40B4-BE49-F238E27FC236}">
                <a16:creationId xmlns:a16="http://schemas.microsoft.com/office/drawing/2014/main" id="{3D48361B-FB1F-F64F-9563-82282BE7C0C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EE89A4F-CEE5-50E4-2289-717827BE87E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96002" y="1148128"/>
            <a:ext cx="44935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n-ea"/>
              </a:rPr>
              <a:t>（一）组成神经系统的细胞</a:t>
            </a:r>
          </a:p>
        </p:txBody>
      </p:sp>
      <p:grpSp>
        <p:nvGrpSpPr>
          <p:cNvPr id="7" name="Group 3">
            <a:extLst>
              <a:ext uri="{FF2B5EF4-FFF2-40B4-BE49-F238E27FC236}">
                <a16:creationId xmlns:a16="http://schemas.microsoft.com/office/drawing/2014/main" id="{5EDEF72D-72AC-8404-78A8-99595F5CBFC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937462" y="2240832"/>
            <a:ext cx="1470025" cy="1487488"/>
            <a:chOff x="392" y="979"/>
            <a:chExt cx="926" cy="937"/>
          </a:xfrm>
        </p:grpSpPr>
        <p:sp>
          <p:nvSpPr>
            <p:cNvPr id="8" name="Freeform 4">
              <a:extLst>
                <a:ext uri="{FF2B5EF4-FFF2-40B4-BE49-F238E27FC236}">
                  <a16:creationId xmlns:a16="http://schemas.microsoft.com/office/drawing/2014/main" id="{640E2EC7-1510-6964-5562-31BC33F05BD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7050A9B-5AFA-E9CF-8864-6ECD8364F12B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ECAA603-B620-996E-6BE8-C2DDD6EAD74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F892290-4122-7F53-0AD8-3AFEE59C960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7EAF219-0A6E-6ECD-9ED4-17EEA0FD45B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D6EEBF5-236A-FEBF-3D5F-170A713903A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F60A73C0-5605-05E3-8083-F53B240B0CE8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DB7B3CB9-0900-A71B-1C32-633793DF6C0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124D73B-C602-061C-8912-EB91BE1AA9D3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F23EF28-714C-308F-86EA-C42DA7A21461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83DD713-DA87-BF8B-0C7B-363C7743738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A0267D84-ED35-A49F-90B7-883EB983456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2F1AC1C-53E9-FCFB-76D3-3C3305D7CE01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674CAD65-157B-3084-DD94-D34D1E8DAD0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Oval 18">
              <a:extLst>
                <a:ext uri="{FF2B5EF4-FFF2-40B4-BE49-F238E27FC236}">
                  <a16:creationId xmlns:a16="http://schemas.microsoft.com/office/drawing/2014/main" id="{5EACFCE7-5568-7ED4-F477-B8AF2E2F0259}"/>
                </a:ext>
              </a:extLst>
            </p:cNvPr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3" name="Oval 19">
              <a:extLst>
                <a:ext uri="{FF2B5EF4-FFF2-40B4-BE49-F238E27FC236}">
                  <a16:creationId xmlns:a16="http://schemas.microsoft.com/office/drawing/2014/main" id="{A399F0D3-E36C-DD81-0DA7-A85A9EE01C81}"/>
                </a:ext>
              </a:extLst>
            </p:cNvPr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" name="Oval 20">
              <a:extLst>
                <a:ext uri="{FF2B5EF4-FFF2-40B4-BE49-F238E27FC236}">
                  <a16:creationId xmlns:a16="http://schemas.microsoft.com/office/drawing/2014/main" id="{5B698248-56BC-8048-D126-6E618EEDAF6F}"/>
                </a:ext>
              </a:extLst>
            </p:cNvPr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4DDC35C-381E-E662-9294-582C7AF558B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414735" y="411090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一般的组织细胞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A70095-BCEC-75E1-9209-2B39AD4D8E8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907868" y="4979312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神经元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6F6A6107-63A7-7066-900A-5B51A3E0FA53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 flipV="1">
            <a:off x="2837575" y="2999657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:a16="http://schemas.microsoft.com/office/drawing/2014/main" id="{73139DD2-9FF8-19B8-BF7B-C82E33923AB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4125068" y="2834834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细胞核</a:t>
            </a: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A2500568-2F22-4376-E2C2-FA700B0B7C5F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 flipV="1">
            <a:off x="5182361" y="2669457"/>
            <a:ext cx="1829694" cy="3654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926617B3-89D1-4C1D-FC6C-6E8EA9DE7D7E}"/>
              </a:ext>
            </a:extLst>
          </p:cNvPr>
          <p:cNvCxnSpPr/>
          <p:nvPr>
            <p:custDataLst>
              <p:tags r:id="rId11"/>
            </p:custDataLst>
          </p:nvPr>
        </p:nvCxnSpPr>
        <p:spPr>
          <a:xfrm flipV="1">
            <a:off x="2736782" y="3493370"/>
            <a:ext cx="1252511" cy="396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:a16="http://schemas.microsoft.com/office/drawing/2014/main" id="{5128DBC1-F260-77FE-15B4-A1E7060A6A72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4036020" y="3288551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细胞质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07D198AA-C3C1-E8E4-A77B-C1F3823345FB}"/>
              </a:ext>
            </a:extLst>
          </p:cNvPr>
          <p:cNvCxnSpPr/>
          <p:nvPr>
            <p:custDataLst>
              <p:tags r:id="rId13"/>
            </p:custDataLst>
          </p:nvPr>
        </p:nvCxnSpPr>
        <p:spPr>
          <a:xfrm flipV="1">
            <a:off x="5030261" y="2905995"/>
            <a:ext cx="2171614" cy="6295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A31991D-66CC-49A0-5108-0920DB25381A}"/>
              </a:ext>
            </a:extLst>
          </p:cNvPr>
          <p:cNvCxnSpPr/>
          <p:nvPr>
            <p:custDataLst>
              <p:tags r:id="rId14"/>
            </p:custDataLst>
          </p:nvPr>
        </p:nvCxnSpPr>
        <p:spPr>
          <a:xfrm flipV="1">
            <a:off x="3195569" y="2504358"/>
            <a:ext cx="840451" cy="2023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文本框 35">
            <a:extLst>
              <a:ext uri="{FF2B5EF4-FFF2-40B4-BE49-F238E27FC236}">
                <a16:creationId xmlns:a16="http://schemas.microsoft.com/office/drawing/2014/main" id="{D07A2FFD-AD78-2F58-A3BB-8BDAEE395EE2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036020" y="2302684"/>
            <a:ext cx="9541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细胞膜</a:t>
            </a:r>
          </a:p>
        </p:txBody>
      </p: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E790D935-6B86-EB02-8552-13C12B3C5DF2}"/>
              </a:ext>
            </a:extLst>
          </p:cNvPr>
          <p:cNvCxnSpPr/>
          <p:nvPr>
            <p:custDataLst>
              <p:tags r:id="rId16"/>
            </p:custDataLst>
          </p:nvPr>
        </p:nvCxnSpPr>
        <p:spPr>
          <a:xfrm flipV="1">
            <a:off x="4791842" y="2474158"/>
            <a:ext cx="1062700" cy="285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文本框 38">
            <a:extLst>
              <a:ext uri="{FF2B5EF4-FFF2-40B4-BE49-F238E27FC236}">
                <a16:creationId xmlns:a16="http://schemas.microsoft.com/office/drawing/2014/main" id="{D95E1DDD-C584-E9A9-BCDA-36EC2238DBB6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5882162" y="2233767"/>
            <a:ext cx="4411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楷体" panose="02010609060101010101" pitchFamily="49" charset="-122"/>
                <a:ea typeface="楷体" panose="02010609060101010101" pitchFamily="49" charset="-122"/>
              </a:rPr>
              <a:t>？</a:t>
            </a: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A466DCB7-5A43-A0D1-7F07-3D4C5819F086}"/>
              </a:ext>
            </a:extLst>
          </p:cNvPr>
          <p:cNvSpPr/>
          <p:nvPr>
            <p:custDataLst>
              <p:tags r:id="rId18"/>
            </p:custDataLst>
          </p:nvPr>
        </p:nvSpPr>
        <p:spPr>
          <a:xfrm>
            <a:off x="8340811" y="1569308"/>
            <a:ext cx="1299145" cy="1161535"/>
          </a:xfrm>
          <a:custGeom>
            <a:avLst/>
            <a:gdLst>
              <a:gd name="connsiteX0" fmla="*/ 0 w 1349271"/>
              <a:gd name="connsiteY0" fmla="*/ 614633 h 1183044"/>
              <a:gd name="connsiteX1" fmla="*/ 0 w 1349271"/>
              <a:gd name="connsiteY1" fmla="*/ 614633 h 1183044"/>
              <a:gd name="connsiteX2" fmla="*/ 1349271 w 1349271"/>
              <a:gd name="connsiteY2" fmla="*/ 0 h 1183044"/>
              <a:gd name="connsiteX3" fmla="*/ 148281 w 1349271"/>
              <a:gd name="connsiteY3" fmla="*/ 1183044 h 118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271" h="1183044">
                <a:moveTo>
                  <a:pt x="0" y="614633"/>
                </a:moveTo>
                <a:lnTo>
                  <a:pt x="0" y="614633"/>
                </a:lnTo>
                <a:lnTo>
                  <a:pt x="1349271" y="0"/>
                </a:lnTo>
                <a:cubicBezTo>
                  <a:pt x="970330" y="226540"/>
                  <a:pt x="527222" y="956504"/>
                  <a:pt x="148281" y="1183044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A3A642A1-CFF8-1EA8-4DA0-BC6524163A12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9589599" y="136925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树突</a:t>
            </a:r>
          </a:p>
        </p:txBody>
      </p: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5CC152A4-ED2E-A635-CA61-9E21BFD8264F}"/>
              </a:ext>
            </a:extLst>
          </p:cNvPr>
          <p:cNvCxnSpPr/>
          <p:nvPr>
            <p:custDataLst>
              <p:tags r:id="rId20"/>
            </p:custDataLst>
          </p:nvPr>
        </p:nvCxnSpPr>
        <p:spPr>
          <a:xfrm flipV="1">
            <a:off x="8153400" y="3127000"/>
            <a:ext cx="1366125" cy="7468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Box 21">
            <a:extLst>
              <a:ext uri="{FF2B5EF4-FFF2-40B4-BE49-F238E27FC236}">
                <a16:creationId xmlns:a16="http://schemas.microsoft.com/office/drawing/2014/main" id="{5A86D33C-674A-7548-0A7E-C026CD00BDF3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9589599" y="1840722"/>
            <a:ext cx="1454150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+mn-ea"/>
              </a:rPr>
              <a:t>多而短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E486EE67-C859-5756-5F93-917768221151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9589599" y="2885654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轴突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D6D3BE69-01D4-520D-40FE-D8230B8E5911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9589599" y="3297170"/>
            <a:ext cx="1753029" cy="400110"/>
          </a:xfrm>
          <a:prstGeom prst="rect">
            <a:avLst/>
          </a:prstGeom>
          <a:noFill/>
          <a:ln w="9525">
            <a:noFill/>
          </a:ln>
        </p:spPr>
        <p:txBody>
          <a:bodyPr wrap="square" rtlCol="0" anchor="t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少而长</a:t>
            </a:r>
          </a:p>
        </p:txBody>
      </p:sp>
      <p:sp>
        <p:nvSpPr>
          <p:cNvPr id="50" name="右大括号 49">
            <a:extLst>
              <a:ext uri="{FF2B5EF4-FFF2-40B4-BE49-F238E27FC236}">
                <a16:creationId xmlns:a16="http://schemas.microsoft.com/office/drawing/2014/main" id="{3F3DEC7E-A90F-C6CD-3AB6-9690EC320ABD}"/>
              </a:ext>
            </a:extLst>
          </p:cNvPr>
          <p:cNvSpPr/>
          <p:nvPr>
            <p:custDataLst>
              <p:tags r:id="rId24"/>
            </p:custDataLst>
          </p:nvPr>
        </p:nvSpPr>
        <p:spPr>
          <a:xfrm>
            <a:off x="10527957" y="1569308"/>
            <a:ext cx="295410" cy="1924062"/>
          </a:xfrm>
          <a:prstGeom prst="rightBrace">
            <a:avLst>
              <a:gd name="adj1" fmla="val 39860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040BFE45-AE66-371C-0DD9-E35BE7BE09D3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10833816" y="2302684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>
                <a:latin typeface="+mn-ea"/>
              </a:rPr>
              <a:t>细胞膜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BFB0AB75-D6DB-0677-7A9C-831307CCCD60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10850688" y="2699229"/>
            <a:ext cx="1753029" cy="400110"/>
          </a:xfrm>
          <a:prstGeom prst="rect">
            <a:avLst/>
          </a:prstGeom>
          <a:noFill/>
          <a:ln w="9525">
            <a:noFill/>
          </a:ln>
        </p:spPr>
        <p:txBody>
          <a:bodyPr wrap="square" rtlCol="0" anchor="t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l" eaLnBrk="1" hangingPunct="1">
              <a:spcBef>
                <a:spcPct val="50000"/>
              </a:spcBef>
              <a:buNone/>
            </a:pPr>
            <a:r>
              <a:rPr lang="zh-CN" altLang="en-US" sz="2000">
                <a:solidFill>
                  <a:schemeClr val="tx1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charset="-122"/>
                <a:sym typeface="宋体" panose="02010600030101010101" pitchFamily="2" charset="-122"/>
              </a:rPr>
              <a:t>特化</a:t>
            </a:r>
          </a:p>
        </p:txBody>
      </p:sp>
    </p:spTree>
    <p:extLst>
      <p:ext uri="{BB962C8B-B14F-4D97-AF65-F5344CB8AC3E}">
        <p14:creationId xmlns:p14="http://schemas.microsoft.com/office/powerpoint/2010/main" val="301457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4="http://schemas.microsoft.com/office/powerpoint/2010/main" xmlns:p15="http://schemas.microsoft.com/office/powerpoint/2012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9" grpId="0"/>
      <p:bldP spid="40" grpId="0" animBg="1"/>
      <p:bldP spid="41" grpId="0"/>
      <p:bldP spid="45" grpId="0"/>
      <p:bldP spid="47" grpId="0"/>
      <p:bldP spid="48" grpId="0"/>
      <p:bldP spid="50" grpId="0" animBg="1"/>
      <p:bldP spid="51" grpId="0"/>
      <p:bldP spid="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>
            <a:extLst>
              <a:ext uri="{FF2B5EF4-FFF2-40B4-BE49-F238E27FC236}">
                <a16:creationId xmlns:a16="http://schemas.microsoft.com/office/drawing/2014/main" id="{991FC2EC-5D91-4B8E-B6D0-891F859285C7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72951" y="1031096"/>
            <a:ext cx="10438582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有些神经元的轴突很长，并且树突很多，这有什么意义？</a:t>
            </a:r>
            <a:endParaRPr lang="en-US" altLang="zh-CN" sz="2800">
              <a:latin typeface="Times New Roman" panose="02020603050405020304" pitchFamily="18" charset="0"/>
              <a:ea typeface="楷体" panose="02010609060101010101" pitchFamily="49" charset="-122"/>
              <a:sym typeface="Times New Roman" panose="02020603050405020304" pitchFamily="18" charset="0"/>
            </a:endParaRPr>
          </a:p>
          <a:p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（教材</a:t>
            </a:r>
            <a:r>
              <a: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P20 </a:t>
            </a:r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拓展应用）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537F36E3-4E0E-4544-B841-F92F4621679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988533" y="5550738"/>
            <a:ext cx="6868505" cy="1076705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l">
              <a:lnSpc>
                <a:spcPct val="130000"/>
              </a:lnSpc>
            </a:pPr>
            <a:r>
              <a:rPr lang="zh-CN" altLang="en-US" sz="26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宋体" pitchFamily="2" charset="-122"/>
                <a:sym typeface="Times New Roman" panose="02020603050405020304" pitchFamily="18" charset="0"/>
              </a:rPr>
              <a:t>轴突很长有利于神经元将信息输送到远距离的支配器官；树突很多有利于充分接受信息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29E9794A-68C8-45A5-9FB0-6671AC8ED011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8343" y="2850959"/>
            <a:ext cx="3370310" cy="3712607"/>
          </a:xfrm>
          <a:prstGeom prst="rect">
            <a:avLst/>
          </a:prstGeom>
        </p:spPr>
      </p:pic>
      <p:sp>
        <p:nvSpPr>
          <p:cNvPr id="15" name="文本框 14">
            <a:extLst>
              <a:ext uri="{FF2B5EF4-FFF2-40B4-BE49-F238E27FC236}">
                <a16:creationId xmlns:a16="http://schemas.microsoft.com/office/drawing/2014/main" id="{7F5B58DD-8305-4017-85C1-B414AB3CE4C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72951" y="2054840"/>
            <a:ext cx="4793409" cy="65684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cs typeface="宋体" pitchFamily="2" charset="-122"/>
                <a:sym typeface="Times New Roman" panose="02020603050405020304" pitchFamily="18" charset="0"/>
              </a:rPr>
              <a:t>人体腿部神经长度大约为</a:t>
            </a:r>
            <a:r>
              <a: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cs typeface="宋体" pitchFamily="2" charset="-122"/>
                <a:sym typeface="Times New Roman" panose="02020603050405020304" pitchFamily="18" charset="0"/>
              </a:rPr>
              <a:t>1m</a:t>
            </a:r>
            <a:endParaRPr lang="zh-CN" altLang="en-US" sz="2800">
              <a:latin typeface="Times New Roman" panose="02020603050405020304" pitchFamily="18" charset="0"/>
              <a:ea typeface="楷体" panose="02010609060101010101" pitchFamily="49" charset="-122"/>
              <a:cs typeface="宋体" pitchFamily="2" charset="-122"/>
              <a:sym typeface="Times New Roman" panose="02020603050405020304" pitchFamily="18" charset="0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97778CD1-3E09-4DC4-9E71-8C2E7B012C8E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0168" y="1951784"/>
            <a:ext cx="3695460" cy="3369028"/>
          </a:xfrm>
          <a:prstGeom prst="rect">
            <a:avLst/>
          </a:prstGeom>
        </p:spPr>
      </p:pic>
      <p:sp>
        <p:nvSpPr>
          <p:cNvPr id="18" name="文本框 17">
            <a:extLst>
              <a:ext uri="{FF2B5EF4-FFF2-40B4-BE49-F238E27FC236}">
                <a16:creationId xmlns:a16="http://schemas.microsoft.com/office/drawing/2014/main" id="{DB9B2E4C-CDAD-4C6F-B0CE-1A483E377CF0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730618" y="2541144"/>
            <a:ext cx="4126420" cy="49244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600">
                <a:latin typeface="Times New Roman" panose="02020603050405020304" pitchFamily="18" charset="0"/>
                <a:ea typeface="楷体" panose="02010609060101010101" pitchFamily="49" charset="-122"/>
                <a:cs typeface="宋体" pitchFamily="2" charset="-122"/>
                <a:sym typeface="Times New Roman" panose="02020603050405020304" pitchFamily="18" charset="0"/>
              </a:rPr>
              <a:t>长颈鹿的喉返神经长达</a:t>
            </a:r>
            <a:r>
              <a:rPr lang="en-US" altLang="zh-CN" sz="2600">
                <a:latin typeface="Times New Roman" panose="02020603050405020304" pitchFamily="18" charset="0"/>
                <a:ea typeface="楷体" panose="02010609060101010101" pitchFamily="49" charset="-122"/>
                <a:cs typeface="宋体" pitchFamily="2" charset="-122"/>
                <a:sym typeface="Times New Roman" panose="02020603050405020304" pitchFamily="18" charset="0"/>
              </a:rPr>
              <a:t>5m</a:t>
            </a:r>
            <a:endParaRPr lang="zh-CN" altLang="en-US" sz="2600">
              <a:latin typeface="Times New Roman" panose="02020603050405020304" pitchFamily="18" charset="0"/>
              <a:ea typeface="楷体" panose="02010609060101010101" pitchFamily="49" charset="-122"/>
              <a:cs typeface="宋体" pitchFamily="2" charset="-122"/>
              <a:sym typeface="Times New Roman" panose="02020603050405020304" pitchFamily="18" charset="0"/>
            </a:endParaRPr>
          </a:p>
        </p:txBody>
      </p:sp>
      <p:sp>
        <p:nvSpPr>
          <p:cNvPr id="14" name="五边形 1">
            <a:extLst>
              <a:ext uri="{FF2B5EF4-FFF2-40B4-BE49-F238E27FC236}">
                <a16:creationId xmlns:a16="http://schemas.microsoft.com/office/drawing/2014/main" id="{EE002D2A-0639-1125-E5EF-1D550EB26686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21" name="Shape 120">
            <a:extLst>
              <a:ext uri="{FF2B5EF4-FFF2-40B4-BE49-F238E27FC236}">
                <a16:creationId xmlns:a16="http://schemas.microsoft.com/office/drawing/2014/main" id="{569D01DF-FCF1-2FD5-3BD4-998F2ED9CA32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984792" y="389300"/>
            <a:ext cx="3231654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itchFamily="34" charset="-122"/>
                <a:ea typeface="微软雅黑" panose="020B0503020204020204" pitchFamily="3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神经系统的基本结构</a:t>
            </a:r>
            <a:endParaRPr sz="2800" b="0">
              <a:solidFill>
                <a:schemeClr val="bg1"/>
              </a:solidFill>
              <a:latin typeface="微软雅黑" pitchFamily="34" charset="-122"/>
              <a:ea typeface="微软雅黑" panose="020B0503020204020204" pitchFamily="3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12641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OS" val="Unix 3.10 unknown"/>
  <p:tag name="AS_RELEASE_DATE" val="2020.11.30"/>
  <p:tag name="AS_TITLE" val="Aspose.Slides for Java"/>
  <p:tag name="AS_VERSION" val="20.11"/>
  <p:tag name="ISLIDE.GUIDESSETTING" val="{&quot;Id&quot;:null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6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1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7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8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3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4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5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6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7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8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9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0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2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9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0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1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2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8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9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0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1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2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3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3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4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5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6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7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8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9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0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1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2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3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6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4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5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6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7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8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9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0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1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2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3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4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4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5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6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7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8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9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0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1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2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3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5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4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5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6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7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8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9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0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1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2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3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2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4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5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6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7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8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9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0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1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2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3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3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4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5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6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7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8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9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0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1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2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3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4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4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5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6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7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8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9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0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1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2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3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5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4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5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6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7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8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9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0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1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2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7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8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4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5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6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7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8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9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0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1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2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3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6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4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5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6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7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8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9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0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1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2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3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7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4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5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6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7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8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9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0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1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2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3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4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4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5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6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7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8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9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0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1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2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3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5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4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5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6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7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8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9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0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1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2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3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6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4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5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6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7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8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9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0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1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2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3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7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4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5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6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7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8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9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9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0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1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0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3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4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5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6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7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8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9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0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1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2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8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3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4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5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6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7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8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9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0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1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2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9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3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4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5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6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7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8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9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0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1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8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6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3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4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5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6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7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8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9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0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1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2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7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3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4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5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6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7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8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9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0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1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2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8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3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4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5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6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7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8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9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0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1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9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3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4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5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6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7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8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9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0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1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2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0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3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4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5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6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7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8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9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0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1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2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1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3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4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5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6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7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8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9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0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1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2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2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3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4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5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6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7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8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9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0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1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2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3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3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4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5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6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7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8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9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0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1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2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4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3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4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5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6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7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8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9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0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1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2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5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3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4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5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6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7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8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9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0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1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2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9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4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3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4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5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6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7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8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9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0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1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2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5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3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4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5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6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7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8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9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0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1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2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6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3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4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5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6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7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8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9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0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1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2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7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3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4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5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6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7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8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9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0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1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2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6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3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4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5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6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7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8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9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0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1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2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7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3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4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5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6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7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8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9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0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1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2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8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3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4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5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6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7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8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6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7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8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9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9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0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1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2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3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4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5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6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7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8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9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0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0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1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2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3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4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5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6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7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8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9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1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0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1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2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3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4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5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6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7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8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2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0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1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2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3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4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1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4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2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3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4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3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5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6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7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8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9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0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1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2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3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4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9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5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6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7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8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9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0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1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2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3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4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0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5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6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7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8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9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0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1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2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3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4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1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5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6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7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8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9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0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1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2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3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4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2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5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6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7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8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9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0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1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2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3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4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3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5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6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7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8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9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0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1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2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3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4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5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6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7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8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9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0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1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2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3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5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5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6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7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8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9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0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1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2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3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4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0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5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6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7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8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9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0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1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2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3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3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3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5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6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7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8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9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0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1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2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3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6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5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6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7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8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9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0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1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2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3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4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9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5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6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7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8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9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0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1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2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3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4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2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5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6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7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8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9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0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1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2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3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4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5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5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6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7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8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9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0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1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2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3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4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6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5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6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7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8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9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0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1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2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3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2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7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2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3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4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7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8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9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0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1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2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3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3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4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5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0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1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2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3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4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9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0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4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2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3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4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5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8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6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7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8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9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0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0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1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2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3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4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5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6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7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8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9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6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1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1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2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3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4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5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6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7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8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9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0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7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1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2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3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4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5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6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7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8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9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0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8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1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2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3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4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5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6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7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8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9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0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4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1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2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3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4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5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6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7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8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9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0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5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1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2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3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4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5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6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7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8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9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0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1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1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2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3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4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5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6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7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8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9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0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2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1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2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3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4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5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6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7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8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9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0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6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1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2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3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4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5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6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7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8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9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0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4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1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2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3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4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5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6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7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8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9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0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5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1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2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3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4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5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6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7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8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9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7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6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1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2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3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4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5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6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7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8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9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0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7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1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2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3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4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5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6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7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8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9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0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8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1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2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3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4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5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6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7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8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9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9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1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2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3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4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5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6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7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6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7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8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7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9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5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6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7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8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9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0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1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2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3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8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4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5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6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7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8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9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0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1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2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3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9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4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5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6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7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8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9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0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1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2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3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0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4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5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6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7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8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9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0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1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2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3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1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4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5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6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7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8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9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0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1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2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3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2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4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5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6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7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8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9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0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1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2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8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3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4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5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6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7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8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9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0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1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2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3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4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4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5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6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7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8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9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0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1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2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3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5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4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5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6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7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8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9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0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1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2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3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6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4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5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6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7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8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9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0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1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2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3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9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4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5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6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7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8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9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0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1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2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3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0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4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5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6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7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8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9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0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1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2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3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1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4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5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6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7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8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9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0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1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2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3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2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4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5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6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7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8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9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0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1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2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3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3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4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5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6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7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8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9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0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1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2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3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7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4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5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6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6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7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8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9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0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1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9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8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3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4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5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6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7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8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9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0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1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2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9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3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4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5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6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7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8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9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0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1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2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0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3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4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5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6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7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8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9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0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1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2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3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3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4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5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6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7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8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9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0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1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2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4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3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4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5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6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7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8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9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0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1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2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5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3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4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5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6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7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8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9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0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1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2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1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3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4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5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6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7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8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9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0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1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2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2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3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4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5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6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7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8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9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0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1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2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5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3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4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5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6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7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8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9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0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1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2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3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3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4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5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6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7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8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9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0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1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2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0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4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3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4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5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6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7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8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9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0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1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2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6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3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4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5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6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7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8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9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0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1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2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0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3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4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5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6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7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8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9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0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1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2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7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3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4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5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6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7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8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9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0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1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2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8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3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4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5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6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7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8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9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0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1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2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9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3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4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5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6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7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8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9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0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1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2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7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3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4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5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6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7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8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9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0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1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2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8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3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4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5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6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7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8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9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0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1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2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9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3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4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5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6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7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8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9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0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1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2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0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3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4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5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3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4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5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6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7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8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9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1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0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1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2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3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4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5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6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7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8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9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2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0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1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2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3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4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5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6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7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8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9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3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0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1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2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3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4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5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6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7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8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9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4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0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1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6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6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7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8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1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2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3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4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5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5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6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7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8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9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4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5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6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7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8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6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3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4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5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6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7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8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9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0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1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2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7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3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9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2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0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1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2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3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4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5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6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8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7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8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9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0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1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2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3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4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5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6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9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7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8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9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0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1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2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3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4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5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6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0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7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8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9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0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1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2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3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4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5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3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1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7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8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9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0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1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2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3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4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5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6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2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7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8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9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0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1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2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3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4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5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6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3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7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8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9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0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1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2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3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4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5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6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4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7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8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9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0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1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2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3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4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5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6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5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7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8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9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0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1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2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3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4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5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6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6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7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8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9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0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1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2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3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4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5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6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7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7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8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9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0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1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2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3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4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5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6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8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7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8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9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0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1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2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3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4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5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6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9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7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8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9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0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1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2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3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4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5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6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0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7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8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9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0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1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2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3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4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5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4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3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7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8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9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0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1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2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3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4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5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6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6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7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8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9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0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1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0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1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2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3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9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9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0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1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2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3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4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5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6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7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8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9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2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0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1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2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3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4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5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6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7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8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9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0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0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1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2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3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4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5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6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7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8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9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1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0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1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2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3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4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5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6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7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8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9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2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0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1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2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3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4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5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6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7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8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9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3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0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1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2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3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4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5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6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7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8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9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4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0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1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2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3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4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5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6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7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8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9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5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0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1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2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3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4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5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6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7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8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5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6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0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1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2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3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4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5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6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7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8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9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7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0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1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2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3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4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5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6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7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8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9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8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0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1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2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3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4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5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6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7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8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9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9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0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1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2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3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4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5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6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7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8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9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0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0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1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2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3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4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5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6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7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8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9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1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0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1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2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3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4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5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6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7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8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9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7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0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1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2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3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4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5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6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7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8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9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8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0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0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1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2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3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4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5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6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7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8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4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9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0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1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2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3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4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5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6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7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8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5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9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0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1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2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3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4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5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6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7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8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7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1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9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0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1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2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3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4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5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6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7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8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2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9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0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1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2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3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4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5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6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7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8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4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9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0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1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2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3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4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5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6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7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8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5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9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0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1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2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3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4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5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6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7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8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1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9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0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1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2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3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4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5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6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7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8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6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9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0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1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2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3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4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5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6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7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8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1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9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0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1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2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3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4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5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6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7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8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6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9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0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1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2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3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4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5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6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7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8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7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9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0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1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2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3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4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5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6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7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8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8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9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0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1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2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3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4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5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6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7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9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9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0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1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2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3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4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5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6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7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8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0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9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0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1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2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3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4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5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6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7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8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2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9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0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1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2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3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4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5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6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7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8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3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9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0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1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2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3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4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5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6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7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8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4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9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0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1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2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3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4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5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6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7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8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5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9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0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1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2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3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4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5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6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7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8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7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9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0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1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2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3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4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5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6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7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8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8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9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7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8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9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0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1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2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3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4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5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9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6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7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8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9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0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1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2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3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4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5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0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6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7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8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9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0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1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2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3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4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1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3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6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7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8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9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0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1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2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3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4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5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4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5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6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7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8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9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7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8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9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0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1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5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2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3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4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0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1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2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3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4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5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6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6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7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8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9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0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1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2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3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4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5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6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7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6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7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8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9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0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8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9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0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1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2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8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3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4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5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6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7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8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9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0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1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2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9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3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1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2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3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4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5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6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7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8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9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0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0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1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2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3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4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5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6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7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5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6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1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7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8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9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7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8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9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0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1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2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3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2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4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5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6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7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8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9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0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1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2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5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3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4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0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1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2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3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4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5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8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6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7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8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9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0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1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2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3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4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5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1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6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187308_1"/>
  <p:tag name="KSO_WM_SLIDE_INDEX" val="1"/>
  <p:tag name="KSO_WM_SLIDE_ITEM_CNT" val="0"/>
  <p:tag name="KSO_WM_SLIDE_LAYOUT" val="a_b"/>
  <p:tag name="KSO_WM_SLIDE_LAYOUT_CNT" val="1_1"/>
  <p:tag name="KSO_WM_SLIDE_SUBTYPE" val="pureTxt"/>
  <p:tag name="KSO_WM_SLIDE_TYPE" val="title"/>
  <p:tag name="KSO_WM_TAG_VERSION" val="1.0"/>
  <p:tag name="KSO_WM_TEMPLATE_CATEGORY" val="custom"/>
  <p:tag name="KSO_WM_TEMPLATE_INDEX" val="20187308"/>
  <p:tag name="KSO_WM_TEMPLATE_SUBCATEGORY" val="0"/>
  <p:tag name="KSO_WM_TEMPLATE_THUMBS_INDEX" val="1、2、3、6、8、10、11、12、15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546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0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1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464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2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3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2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6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7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8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5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6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7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8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9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7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8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3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9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0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1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2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3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4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5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6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7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8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9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9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0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1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2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3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4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5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0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0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1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2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3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4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5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6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7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8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9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6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0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1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2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3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4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5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6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7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8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9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7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0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1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2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3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4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5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8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6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7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3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29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8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9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0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1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2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3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4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35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5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4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5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6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8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9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0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1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2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3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4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5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5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6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7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0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3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93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6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1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2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9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0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2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7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2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5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8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1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364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6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6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7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8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1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2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3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4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9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5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6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7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8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9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4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5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6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7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8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0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3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4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5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6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7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8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9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0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1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2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1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9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2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0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1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2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3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4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5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6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7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2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8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9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0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1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2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3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4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5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6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7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3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8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9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0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1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2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3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4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5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6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3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8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4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8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9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0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1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2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3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4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5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6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7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5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8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9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0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1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2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3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4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5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6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7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6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8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9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0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1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2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3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4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5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6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7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7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8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9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0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1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2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3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4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5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6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7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8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8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9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0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1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2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3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4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5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6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7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6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8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9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0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1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2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3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4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5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6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7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7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8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9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0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1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2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3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4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5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6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7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8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8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9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0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1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2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3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4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5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6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7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9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8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9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0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1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2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3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4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5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6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7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0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8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9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0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1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2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3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4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5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6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6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1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8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9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0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1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2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3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4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5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6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7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2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8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9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0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1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2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3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4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5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6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7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3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8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9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0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1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0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1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2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3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9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4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1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2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3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4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5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6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7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8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9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5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1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2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3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4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5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6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7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8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9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0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1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2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3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4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5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6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7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8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9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1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1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2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3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4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5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6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7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8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9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5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1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2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3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4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5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6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7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8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9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8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1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2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3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4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5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6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7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8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9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2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1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2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3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4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5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6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7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8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9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7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6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1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2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3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4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5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6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7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8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9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0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1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2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3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4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5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6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7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8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9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3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1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2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3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4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5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6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7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8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9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6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1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2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3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4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5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6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7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8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9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7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1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2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3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4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5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6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7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8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9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8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1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2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3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4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5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6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7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8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9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4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1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2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3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4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5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6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7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8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9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5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1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2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3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4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5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6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7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8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9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1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0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1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2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3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4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5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6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7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8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9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2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0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1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2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3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4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5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6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7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8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9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3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7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0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1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2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3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4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5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6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7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8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9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8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0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1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2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3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4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5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6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7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8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9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9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0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1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2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3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4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5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6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7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8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9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3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0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1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2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3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4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5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6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7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8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9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4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0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1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2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3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4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5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6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7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8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9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5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0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1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2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3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4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5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6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7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8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9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9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0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1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2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3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4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5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6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7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8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9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0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0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1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2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3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4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5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6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7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8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9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1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0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1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2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3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4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5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6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7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8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9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6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0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1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2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3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4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5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6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7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8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9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4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7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0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1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2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3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4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5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6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7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8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9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2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0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1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2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3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4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5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6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7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8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9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3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0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1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2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3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4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5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6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7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8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9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4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0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1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2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3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4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5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6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7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8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9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2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0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1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2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3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4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5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6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7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8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9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3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0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1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2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3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4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5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6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7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8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9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4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0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1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2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3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4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5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6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7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8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9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6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0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1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2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3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4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5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6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7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8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9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7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7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8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9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0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1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2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3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4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5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6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8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7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8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9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0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1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2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3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4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5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6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8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9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7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8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9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0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1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2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3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4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5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6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8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7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8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9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0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1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2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3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4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5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4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9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5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6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6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9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0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7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8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0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1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1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2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9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0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6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7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4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8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7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0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8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9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0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1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2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3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4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5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5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6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7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8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9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0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1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2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3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4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6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5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6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7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8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9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0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1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2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3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4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7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5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6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7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8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9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0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1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2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3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4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1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5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6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7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8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9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0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1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2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3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4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2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5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6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7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8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9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0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1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2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3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9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3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5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6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7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8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9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0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1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2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3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4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6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5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6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7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8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9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0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1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2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3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4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1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5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6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7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8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9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0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1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2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3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4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2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5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6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7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8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9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0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1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2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3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4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3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5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6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7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8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9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0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1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2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3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4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4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5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6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7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8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9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0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1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2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3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4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7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5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6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7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8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9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0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1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2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3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4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8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5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6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7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8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9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0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1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2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3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4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69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5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6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7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8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9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0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1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2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3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4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870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5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6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7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8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9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4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5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6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7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8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0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1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9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0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1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3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4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5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7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8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9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0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2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1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2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3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4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5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6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8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9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3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1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2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3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9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0"/>
  <p:tag name="ID" val="547147"/>
  <p:tag name="MH" val="20171004132550"/>
  <p:tag name="MH_LIBRARY" val="CONTENTS"/>
  <p:tag name="MH_ORDER" val="1"/>
  <p:tag name="MH_TYPE" val="NUMBER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4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1"/>
  <p:tag name="ID" val="547147"/>
  <p:tag name="MH" val="20171004132550"/>
  <p:tag name="MH_LIBRARY" val="CONTENTS"/>
  <p:tag name="MH_ORDER" val="1"/>
  <p:tag name="MH_TYPE" val="ENTRY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9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5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6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09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0"/>
  <p:tag name="ID" val="547147"/>
  <p:tag name="MH" val="20171004132550"/>
  <p:tag name="MH_LIBRARY" val="CONTENTS"/>
  <p:tag name="MH_ORDER" val="1"/>
  <p:tag name="MH_TYPE" val="NUMBER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5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41"/>
  <p:tag name="ID" val="547147"/>
  <p:tag name="MH" val="20171004132550"/>
  <p:tag name="MH_LIBRARY" val="CONTENTS"/>
  <p:tag name="MH_ORDER" val="1"/>
  <p:tag name="MH_TYPE" val="ENTRY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478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5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6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447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3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0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9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0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1"/>
  <p:tag name="ID" val="547147"/>
  <p:tag name="MH" val="20171004132550"/>
  <p:tag name="MH_LIBRARY" val="CONTENTS"/>
  <p:tag name="MH_ORDER" val="1"/>
  <p:tag name="MH_TYPE" val="NUMBER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52"/>
  <p:tag name="ID" val="547147"/>
  <p:tag name="MH" val="20171004132550"/>
  <p:tag name="MH_LIBRARY" val="CONTENTS"/>
  <p:tag name="MH_ORDER" val="1"/>
  <p:tag name="MH_TYPE" val="ENTRY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2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5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3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4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4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9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2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5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9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7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6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0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6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6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5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6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7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2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7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4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9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8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3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4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5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6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0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5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6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4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9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4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9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0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1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6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7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1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6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9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4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5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6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7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8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9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1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8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3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1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2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7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8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2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3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4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5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7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9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8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9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0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2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3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4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5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5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6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7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0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8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0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1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2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3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5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8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6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7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7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1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0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1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2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3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8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9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6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1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2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5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2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3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4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7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0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8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9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1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4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2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3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3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6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7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8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9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9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0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1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2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0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1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4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2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3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4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5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6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7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5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6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7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8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5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8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9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0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1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2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3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3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4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5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6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6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8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9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0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1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7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8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9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0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1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2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7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3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4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5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6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7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8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9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0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1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2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4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2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3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4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5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6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7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8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9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0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1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2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3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3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4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5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6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7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8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9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0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1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2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4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3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4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5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7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8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9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0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1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2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3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5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4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5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6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7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8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9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0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1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2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3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6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4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5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6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7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8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9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0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1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2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3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7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4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5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6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7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8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9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0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1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2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3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8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4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5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6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7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8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9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0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1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2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3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679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4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5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6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7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8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9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0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1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2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3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0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4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5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6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7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8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9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0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1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2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3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1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4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5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6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7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8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9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0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1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2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7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2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4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5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6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7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8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9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0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1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2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3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173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4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5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6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7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8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9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0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1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2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3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1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4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5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6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7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8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9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0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1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2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3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5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4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5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6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7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8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9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0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1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2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3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6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4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5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6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7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8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9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0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1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2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3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7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4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5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6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7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8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9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0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1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2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3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8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4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5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6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7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8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9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0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1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2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3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9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4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5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6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7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8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9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0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1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2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3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0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4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5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6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7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8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9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0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1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2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3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2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4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5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6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7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8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9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0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1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2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3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0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3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4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5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6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7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8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9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0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1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2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3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4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4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5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6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7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8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9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0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1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2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3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5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4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5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6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7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8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9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0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1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2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3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1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4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5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6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7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8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9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0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1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2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3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2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4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5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6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7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8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9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0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1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2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3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3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4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5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6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7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8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9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0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1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2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3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4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4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5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6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7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8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9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0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1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2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3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5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4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5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6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7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8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9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0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1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2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3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6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4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5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6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7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8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9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0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1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2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3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7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4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5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6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7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8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9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0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1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2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3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3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7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4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5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6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7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8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9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0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1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2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3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8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4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5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6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7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8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9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0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1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2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3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9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4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5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6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7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8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9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0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1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2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3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4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4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5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6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7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8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9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0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1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2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3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9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4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5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1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2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3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4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5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6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7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8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9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9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0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1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2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3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4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5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6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7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8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0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9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0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1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2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3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4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5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6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7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8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1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9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0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1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2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3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4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5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6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7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8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4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9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0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1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2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3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4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5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6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7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8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5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9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0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1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2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3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4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5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6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7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8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6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6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9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0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1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2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3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4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5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6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7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8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7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9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0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1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2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3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4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5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6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7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8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8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9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0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1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2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3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4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5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6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7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8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9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9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0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1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2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3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4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5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6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7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8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0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9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0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1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2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3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4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5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6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7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8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1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9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0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1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2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3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4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5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6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7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8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2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9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0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1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2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3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4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5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6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7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8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7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9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0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1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2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3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4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5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6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7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8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8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9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0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1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2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3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4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5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6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7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8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3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9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0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1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2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3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4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5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6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7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8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7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4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9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0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1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2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3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4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5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6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7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8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5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9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0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1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2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3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4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5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6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7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8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6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9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0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1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2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3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4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5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6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7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8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2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9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0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1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2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3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4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5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6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7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8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3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9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0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1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2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3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4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5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6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7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8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4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9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0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1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2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3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4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5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6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7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8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5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9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0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1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2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3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4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5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6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7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8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6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9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0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1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2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3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4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5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6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7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8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7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9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0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1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2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3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4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5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6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7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8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8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9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0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1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2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3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4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5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6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7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8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8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9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9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0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1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2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3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4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5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7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8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9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0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0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1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2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3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4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5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6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7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8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9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1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8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9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0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1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2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3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4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5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6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7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2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8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9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0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1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2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3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4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5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6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7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3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8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9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0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1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2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3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4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5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0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1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4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2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3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4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5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6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7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8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9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0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1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5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2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3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4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5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6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7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8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9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0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1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6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2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3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4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5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6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7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8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9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0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1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7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2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3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4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5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6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1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2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3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4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5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8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6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7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8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9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0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1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2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3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4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5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4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9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6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7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8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9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0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1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2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3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4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5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0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6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7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8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9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0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1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2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3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4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5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1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6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7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8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9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0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1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2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3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4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5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2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6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7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8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9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0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1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2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3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4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5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3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6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7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8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9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0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1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2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3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4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5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4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6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7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8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9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0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1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2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3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4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5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5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6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7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8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9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0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1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2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3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4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5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6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6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7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8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9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0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1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2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3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4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5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7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6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7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8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9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0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1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2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3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4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5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8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6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7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8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9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0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1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2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3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4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5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9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6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7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8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9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0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1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2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3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4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5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0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6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7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8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9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0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1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2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3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4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5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1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6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7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8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9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0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1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2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3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4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5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2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6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7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8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9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0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1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2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3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4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5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3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6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7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8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9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0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1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2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3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4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5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4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6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7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8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9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0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1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2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3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4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5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5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6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7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8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9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0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1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2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3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4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5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6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6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7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8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9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0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1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2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3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4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5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7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6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7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8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9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0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6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7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8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9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0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8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1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2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3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4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5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6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7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8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9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1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9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1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2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3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4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5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6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7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8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9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0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0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1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2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3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4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5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6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7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8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9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0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1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1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2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3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4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5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6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7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8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9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0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2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1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2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3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4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5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6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7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8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9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0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3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1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2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3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4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5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6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7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8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9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0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4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1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2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3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4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5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6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7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8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9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0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5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1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2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3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4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5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6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7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8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9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0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6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1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2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3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4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5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6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7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8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9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0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7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1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2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3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4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5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6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7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8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9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0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8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1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2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3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4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5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6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7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8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3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4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2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9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0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1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2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3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4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5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6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7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8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9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0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0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1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2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3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4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5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6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7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8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9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1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0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1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2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3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4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5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6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7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8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9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2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0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1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2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3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4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5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6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7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8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9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3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0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1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2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3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4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5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6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7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8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9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4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0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1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2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3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4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5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6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7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8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9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5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0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1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2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3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4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5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6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7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8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9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6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0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1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2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3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4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5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6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7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8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9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7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0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1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2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3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4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5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6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7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8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9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8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0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1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2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3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4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5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6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7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8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8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8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9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0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1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2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3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4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5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6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7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8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9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0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0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1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2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3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4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5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6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7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8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9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1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0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1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2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3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4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5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6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7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8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9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2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0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1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2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3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4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5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6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7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8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9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3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0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1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2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3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4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5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6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7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8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9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4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0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1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2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3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4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5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6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7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8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9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5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0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1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2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3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4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5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6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7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8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9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6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0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1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2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3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4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5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6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7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8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9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7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0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1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2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3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4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5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6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7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8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9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8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0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1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2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3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4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5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6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7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8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9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9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9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0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1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2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3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4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5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6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7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8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9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0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0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1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5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6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7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8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9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0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1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2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1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3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4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5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6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7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8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9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0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1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2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2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3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4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5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6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7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8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9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0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1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2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3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3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4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5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6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7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8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9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0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1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2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4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3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4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5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6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7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8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9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0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1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2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5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3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4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5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6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7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8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9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0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1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2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6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3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4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5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6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7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8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9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0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1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2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7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3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4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5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6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7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8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9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0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1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2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8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3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4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5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6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7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8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9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0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1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2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5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9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3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4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5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6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7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8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9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0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1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2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0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3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4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5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6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7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8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9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0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1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2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1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3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4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5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6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7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8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9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0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1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2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2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3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4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5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6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7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8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9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0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1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2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3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3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4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5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6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7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8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9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0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1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2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4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3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4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5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6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7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8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9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0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1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2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5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3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4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5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6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7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8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9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0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1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2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6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3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4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5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6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7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8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9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0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1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2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7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3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4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5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6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7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8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9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0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1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2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8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3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4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5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6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7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8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9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0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1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6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9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3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4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5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6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7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8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9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0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1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2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0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3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4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5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6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7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8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9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0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1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2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1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3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4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5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6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7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8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9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0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1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2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2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3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4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5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6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7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8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9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0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1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2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3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3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4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5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6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7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8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9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0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1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2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4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3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4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5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6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7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8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9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0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1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2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5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3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4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5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6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7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8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9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0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1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2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6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3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4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5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6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7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8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9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0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1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2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7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3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4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5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6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7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8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9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0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1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2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8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3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4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5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6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7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8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9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0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1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2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2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9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3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4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5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6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7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8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9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0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1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2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0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3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4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5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6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7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8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9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0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1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2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1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3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4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5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6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7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8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9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0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1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2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2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3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4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5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6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7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8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9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0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1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2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3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3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4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5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6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7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8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9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0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1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2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4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3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4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5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6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7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8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9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0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1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2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5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3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4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5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6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7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8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9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0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1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2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6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3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4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5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6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7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8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9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0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1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2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7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3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4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5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6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7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8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9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0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1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2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8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3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4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5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6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7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8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9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0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1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2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3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9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3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4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5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6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7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8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9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0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1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2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0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3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4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5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6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7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8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9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0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1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2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1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3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4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5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6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7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8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9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0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1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2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2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3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4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5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6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7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8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9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0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1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2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3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3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4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5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6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7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8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9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0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1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2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4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3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4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5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6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7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8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9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0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1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2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5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3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4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5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6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7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8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9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0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1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2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6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3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4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5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6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7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8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9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0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1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2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7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3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4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5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6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7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8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9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0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1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2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8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3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4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5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6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7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8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9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0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1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2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1"/>
  <p:tag name="MH" val="20170703163347"/>
  <p:tag name="MH_LIBRARY" val="GRAPHIC"/>
  <p:tag name="MH_ORDER" val="1"/>
  <p:tag name="MH_TYPE" val="Other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9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3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4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5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6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7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8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9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0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1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2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0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3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4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5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6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7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8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9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0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1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2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1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3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4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5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6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7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8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9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0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1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2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2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3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4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5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6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7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8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9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0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1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2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3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3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4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5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6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7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8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9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0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1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2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4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3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4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5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6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7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8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9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0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1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2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5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3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4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5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6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7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8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9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0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1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2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6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3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4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5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6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7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8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9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0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1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2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7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3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4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5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6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7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8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9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0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1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2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8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3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4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5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6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7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8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9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0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1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2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2"/>
  <p:tag name="MH" val="20170703163347"/>
  <p:tag name="MH_LIBRARY" val="GRAPHIC"/>
  <p:tag name="MH_ORDER" val="2"/>
  <p:tag name="MH_TYPE" val="Other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9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3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4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5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6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7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8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9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0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1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2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0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3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4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5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6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7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8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9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0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1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2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1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3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4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5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6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7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8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9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0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1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2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2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3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4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5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6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7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8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9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0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1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2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3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3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4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5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6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7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8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9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0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1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2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4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3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4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5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6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7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8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9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0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1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2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5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3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4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5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6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7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8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6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7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8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9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6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0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1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2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3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4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5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6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7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8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9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7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0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1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2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3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4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5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6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7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8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9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8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0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1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2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3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4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5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6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7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8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9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3"/>
  <p:tag name="MH" val="20170703163347"/>
  <p:tag name="MH_LIBRARY" val="GRAPHIC"/>
  <p:tag name="MH_ORDER" val="3"/>
  <p:tag name="MH_TYPE" val="Other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9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0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1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2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3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4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5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6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7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8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9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0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0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1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2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3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4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5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6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7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8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9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1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0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1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2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3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4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5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6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7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8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9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2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0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1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2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3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4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5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6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7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8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9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3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0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1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2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3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4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5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6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7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8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9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4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0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1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2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3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4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5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6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7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8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9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5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0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1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2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3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4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5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6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7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8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9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6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0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1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2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3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4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5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6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7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8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9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7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0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1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2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3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4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5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6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7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8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9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8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0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1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2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3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4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5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6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7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8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4"/>
  <p:tag name="MH" val="20170703163347"/>
  <p:tag name="MH_LIBRARY" val="GRAPHIC"/>
  <p:tag name="MH_ORDER" val="4"/>
  <p:tag name="MH_TYPE" val="Other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9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0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1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2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3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4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5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6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7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8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9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0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0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1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2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3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4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5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6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7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8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9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1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0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1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2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3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4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5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6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7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8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9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2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0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1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2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3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4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1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2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3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1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2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3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5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8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2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0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9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3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9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9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9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4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3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7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2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7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2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3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6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7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0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1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4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4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5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8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9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2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3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6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7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8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1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2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5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3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4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5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6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9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0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4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5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0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41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6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6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7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2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33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8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9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4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5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8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9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7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0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21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3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4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5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6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8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9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0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1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5"/>
  <p:tag name="MH" val="20170703163347"/>
  <p:tag name="MH_LIBRARY" val="GRAPHIC"/>
  <p:tag name="MH_ORDER" val="5"/>
  <p:tag name="MH_TYPE" val="Other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8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5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6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7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8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9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0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1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2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3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4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9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5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6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7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8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89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0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1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2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3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4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0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5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6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7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8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99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0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1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2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3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4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1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5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6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7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8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09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0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1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2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3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4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2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5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6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7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8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19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0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1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2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3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4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3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5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6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7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8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29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0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1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2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3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4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4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5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6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7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8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39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0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1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2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3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4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5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5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6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7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8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49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0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1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2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3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4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6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5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6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7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8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59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0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1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2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3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4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7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5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6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7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8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69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0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1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2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3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4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6"/>
  <p:tag name="MH" val="20170703163347"/>
  <p:tag name="MH_LIBRARY" val="GRAPHIC"/>
  <p:tag name="MH_ORDER" val="6"/>
  <p:tag name="MH_TYPE" val="Other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8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5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6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7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8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79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0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1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2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3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4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9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5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6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7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8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89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0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1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2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3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4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0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5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6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7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8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899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0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1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2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3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4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1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5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6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7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8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09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0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1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2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3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4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2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5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6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7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8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19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0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1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2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3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4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3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5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6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7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8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29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0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1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2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3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4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4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5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6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7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8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39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0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1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2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3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4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5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5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6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7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8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49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0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1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2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3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4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6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5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6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7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8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59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0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1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2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3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4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7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5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6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7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8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69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0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1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2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3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4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7"/>
  <p:tag name="MH" val="20170703163347"/>
  <p:tag name="MH_LIBRARY" val="GRAPHIC"/>
  <p:tag name="MH_ORDER" val="7"/>
  <p:tag name="MH_TYPE" val="Other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8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5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6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7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8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79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0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1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2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3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4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9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5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6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7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8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89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0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1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2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3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4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0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5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6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7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8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999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0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1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2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3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4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1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5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6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7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8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09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0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1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2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3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4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2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5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6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7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8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19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0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1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2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3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4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3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5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6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7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8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29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0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1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2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3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4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4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5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6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7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8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39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0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1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2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3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4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5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5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6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7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8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49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0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1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2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3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4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6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5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6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7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8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59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0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1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2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3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4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7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5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6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7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8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69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0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1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2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3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4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8"/>
  <p:tag name="MH" val="20170703163347"/>
  <p:tag name="MH_LIBRARY" val="GRAPHIC"/>
  <p:tag name="MH_ORDER" val="8"/>
  <p:tag name="MH_TYPE" val="Other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8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5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6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7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8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79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0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1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2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3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4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9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5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6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7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8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89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0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1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2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3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4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0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5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6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7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8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099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0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1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2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3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4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1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5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06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0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1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2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73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0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1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2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3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2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4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5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6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7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8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39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0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1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2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3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3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4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5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6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7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8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49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0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1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2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3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4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4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5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6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7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8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59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0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1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2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3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5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4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5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6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7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68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0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1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2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3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4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6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5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6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7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8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19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0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1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2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3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4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7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5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6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7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8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29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0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1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2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3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4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9"/>
  <p:tag name="MH" val="20170703163347"/>
  <p:tag name="MH_LIBRARY" val="GRAPHIC"/>
  <p:tag name="MH_ORDER" val="9"/>
  <p:tag name="MH_TYPE" val="Other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8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5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6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7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8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39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0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1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2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3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4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9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5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6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7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8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49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0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1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2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3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4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0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5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6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7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8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59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0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1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2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3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4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1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5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6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7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8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69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0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1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2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3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4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2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5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6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7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8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79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0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1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2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3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4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3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5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6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7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8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89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0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1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2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3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4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4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5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6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7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8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99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0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1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2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3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4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5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5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6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7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8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09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0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1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2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3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4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6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5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6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7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8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19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0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1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2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3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4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7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5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6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7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8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29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0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1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2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3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0"/>
  <p:tag name="MH" val="20170703163347"/>
  <p:tag name="MH_LIBRARY" val="GRAPHIC"/>
  <p:tag name="MH_ORDER" val="10"/>
  <p:tag name="MH_TYPE" val="Other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8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5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6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7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8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39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0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1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2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3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4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9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5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6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7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8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49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0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1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2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3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4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0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5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6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7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8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59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0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1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2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3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4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1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5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6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7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8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69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0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1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2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3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4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2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5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6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7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8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79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0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1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2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3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4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3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5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6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7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8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89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0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1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2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3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4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4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5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6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7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8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599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0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1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2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3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4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5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5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6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7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8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09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0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1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2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3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4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6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5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6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7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8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19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0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1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2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3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4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7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5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6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7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8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29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0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1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2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3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4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0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8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5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6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7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8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39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0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1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2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3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4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9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5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6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7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8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49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0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1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2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3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4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0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5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6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7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8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59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0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1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2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3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4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1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5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6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7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8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69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0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1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2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3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4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2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5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6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7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8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79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0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1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2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3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4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3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5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6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7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8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89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0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1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2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3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4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4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5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6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7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8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699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0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1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2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3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4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5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5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6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7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8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09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0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1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2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3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4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6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5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6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7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8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19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0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1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2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3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4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7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5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6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7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728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4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5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6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7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8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9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2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8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0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1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2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3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4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5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6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7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8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59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9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0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1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2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3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4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5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6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7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8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69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0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0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1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2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3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4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5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6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7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8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79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1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0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1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2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3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4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5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6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7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8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89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2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0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1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2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3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4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5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6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7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8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99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3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0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1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2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3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4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5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6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7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8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09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4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0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1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2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3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4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5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6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7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8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19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5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0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1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2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3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4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5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6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7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8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29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6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0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1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2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3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4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5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6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7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8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39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7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0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1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2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3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4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5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6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7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8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49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5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8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0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1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2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3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4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5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6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7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8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59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9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0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1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2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3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4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5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6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7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8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69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0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0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1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2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3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4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5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6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7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8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79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1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0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1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2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3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4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5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6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7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8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89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2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0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1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2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3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4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5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6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7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8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299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3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0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1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2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3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4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5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6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7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8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09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4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0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1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2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3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4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5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6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7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8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19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5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0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1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2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3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4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5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6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7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8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29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6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0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1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2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3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4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5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6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7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8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39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7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0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1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2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3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4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5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6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7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8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49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8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8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0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1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2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3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4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5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6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7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8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59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9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0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1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2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3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4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5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6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7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8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69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0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0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1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2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3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4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5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6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7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8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79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1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0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1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2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3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4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5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6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7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8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89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2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0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1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2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3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4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5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6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7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8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399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3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0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1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2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3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4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5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6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7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408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0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4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1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2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3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4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5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6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7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8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39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0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5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1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42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1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2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3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4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5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6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7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8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6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09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0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1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2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3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4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5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6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7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8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7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19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0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1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2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3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4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5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6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7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128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9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8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3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4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5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6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7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8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9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0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1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2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9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3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4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5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6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7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8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79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0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1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2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0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3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4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5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6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7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8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89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0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1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2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1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3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4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5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6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7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8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99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4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5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6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2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7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8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9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0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1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2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3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4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5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6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3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7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8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9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0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1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2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3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4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5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6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4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7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8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9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0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1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2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3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4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5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6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5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7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8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9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0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1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2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3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4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5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6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6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7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8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9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0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1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2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3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4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5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6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7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7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8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9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0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1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2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3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4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5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6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0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8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7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8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9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0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1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2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3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4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5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6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9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7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8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9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0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1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2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3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4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5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6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0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7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8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9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0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1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2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3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4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5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6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1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7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8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9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0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1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2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3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4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5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6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2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7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8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9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0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1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2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3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4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5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6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3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7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8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9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0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1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2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3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4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5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6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4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7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8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9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0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1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2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3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4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5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6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5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7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8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9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0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1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2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3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4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5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6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6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7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8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9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0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1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2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3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4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5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6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7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7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8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9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0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1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2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3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4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5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6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6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8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7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8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9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0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1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2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3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4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5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6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9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7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8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9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0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1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2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3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4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5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6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0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7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8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9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0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1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2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3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4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5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6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1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7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8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9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0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1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2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3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9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0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1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2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2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3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4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5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6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7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8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9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0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1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3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2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3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4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5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6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7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8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9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0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1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4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2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3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4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5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6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7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8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9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0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1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5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2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3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4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5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6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7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8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9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0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1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6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2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3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4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5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6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7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8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9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0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1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7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2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3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4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5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6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7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8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9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0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7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8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2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3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4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5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6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7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8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9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0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1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9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2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3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4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5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6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7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8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9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0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1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0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2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3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4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5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6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7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8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9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0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1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1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2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3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4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5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6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7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8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9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0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2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2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3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4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5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6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7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8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9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0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1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3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6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7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3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4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5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6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7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8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9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0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4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1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2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3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4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5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6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7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8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9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0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5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1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2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3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4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5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6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7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8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9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0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6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1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2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3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4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5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6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7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8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9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0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7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1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2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3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4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5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6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7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8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9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0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3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8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1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2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3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4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5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6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7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8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9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0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9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1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2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3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4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5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6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7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8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9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0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0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1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2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3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4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5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6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7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8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9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0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1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1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2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3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4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5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6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7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8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9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0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2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1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2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3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4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5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6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7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8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9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0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3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1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2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3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4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5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6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7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8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9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0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4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1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2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3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4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5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6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7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8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9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0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5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1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2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3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4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5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6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7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8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9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0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6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1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2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3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4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5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6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7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8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9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0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7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1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2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3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4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5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6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7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8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9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0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4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8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1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2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3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4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5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6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7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8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9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0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9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1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2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3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4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5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6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7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8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9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0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0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1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2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3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4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5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6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7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8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9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0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1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1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2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3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4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5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6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7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8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9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0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2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1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2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3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4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5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6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7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8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9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0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3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1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2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3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4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5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6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7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8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9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0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4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1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2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3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4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4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5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6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7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8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9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5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0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1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2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3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4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5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6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7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8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9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6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0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1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2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3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4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5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6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7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8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9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7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0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1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2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3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4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5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6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7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8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9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1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8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0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1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2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3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4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5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6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7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8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9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9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0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1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2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3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4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5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6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7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8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9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0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0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1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2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3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4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5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6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7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8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9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1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0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1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2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3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4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5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6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7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8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9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2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0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1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2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3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4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5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6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7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8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9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3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0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1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2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3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4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5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6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7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8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9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4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0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1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2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3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4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5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6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7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8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9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5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0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203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8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7159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0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1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6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2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3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4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5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6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7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8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29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0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1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7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2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3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4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5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6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7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8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39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0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2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8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2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3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4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8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9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9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0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1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2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3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4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5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6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7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3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8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9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0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1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2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3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4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5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6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7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4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8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9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0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1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2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0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1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2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3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3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5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5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6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7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8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9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0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1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2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3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6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5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6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7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8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9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0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1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2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3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4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7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5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6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7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8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9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0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1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2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3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8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5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6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7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8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5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8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6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7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8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9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9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0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1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2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3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4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5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6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7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8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9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0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0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1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2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3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4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5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6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7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8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9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1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0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1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2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3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4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5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6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7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8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9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2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0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1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2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3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4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5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6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7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8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9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3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0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1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2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3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4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5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6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7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8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9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1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0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1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2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3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4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5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6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7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8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9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0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1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2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3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4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5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6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7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8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9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7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0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1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2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3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4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5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6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7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8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9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8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0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1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2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3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4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5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6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7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8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9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9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0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1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2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3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4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5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6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7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8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9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0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0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1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2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3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4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5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6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7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8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9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1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0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1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2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3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4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5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6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7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8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9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4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0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1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2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3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4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5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6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7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8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9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2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0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1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2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3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4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5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6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7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8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9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3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0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1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2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3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4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5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6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7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0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5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0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5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6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7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0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1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2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3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4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5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6"/>
</p:tagLst>
</file>

<file path=ppt/theme/theme1.xml><?xml version="1.0" encoding="utf-8"?>
<a:theme xmlns:a="http://schemas.openxmlformats.org/drawingml/2006/main" name="学生物真有范2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自定义 2">
      <a:majorFont>
        <a:latin typeface="Roboto"/>
        <a:ea typeface="思源黑体 CN Heavy"/>
        <a:cs typeface="Arial"/>
      </a:majorFont>
      <a:minorFont>
        <a:latin typeface="Roboto"/>
        <a:ea typeface="思源黑体 CN Regular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学生物真有范1">
  <a:themeElements>
    <a:clrScheme name="三顿配色1">
      <a:dk1>
        <a:sysClr val="windowText" lastClr="000000"/>
      </a:dk1>
      <a:lt1>
        <a:sysClr val="window" lastClr="FFFFFF"/>
      </a:lt1>
      <a:dk2>
        <a:srgbClr val="39302A"/>
      </a:dk2>
      <a:lt2>
        <a:srgbClr val="E5DEDB"/>
      </a:lt2>
      <a:accent1>
        <a:srgbClr val="FF454A"/>
      </a:accent1>
      <a:accent2>
        <a:srgbClr val="3E4E9B"/>
      </a:accent2>
      <a:accent3>
        <a:srgbClr val="4D8ED9"/>
      </a:accent3>
      <a:accent4>
        <a:srgbClr val="EC7016"/>
      </a:accent4>
      <a:accent5>
        <a:srgbClr val="E64823"/>
      </a:accent5>
      <a:accent6>
        <a:srgbClr val="9C6A6A"/>
      </a:accent6>
      <a:hlink>
        <a:srgbClr val="2998E3"/>
      </a:hlink>
      <a:folHlink>
        <a:srgbClr val="7F723D"/>
      </a:folHlink>
    </a:clrScheme>
    <a:fontScheme name="自定义 2">
      <a:majorFont>
        <a:latin typeface="Roboto"/>
        <a:ea typeface="思源黑体 CN Heavy"/>
        <a:cs typeface="Arial"/>
      </a:majorFont>
      <a:minorFont>
        <a:latin typeface="Roboto"/>
        <a:ea typeface="思源黑体 CN Regular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algn="l">
          <a:defRPr sz="2800" dirty="0" smtClean="0">
            <a:latin typeface="微软雅黑" panose="020B0503020204020204" pitchFamily="34" charset="-122"/>
            <a:ea typeface="微软雅黑" panose="020B0503020204020204" pitchFamily="34" charset="-122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120</TotalTime>
  <Words>1464</Words>
  <Application>Microsoft Office PowerPoint</Application>
  <PresentationFormat>宽屏</PresentationFormat>
  <Paragraphs>306</Paragraphs>
  <Slides>27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23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52" baseType="lpstr">
      <vt:lpstr>Roboto Bk</vt:lpstr>
      <vt:lpstr>Kaiti SC Bold</vt:lpstr>
      <vt:lpstr>Roboto</vt:lpstr>
      <vt:lpstr>思源黑体 CN Regular</vt:lpstr>
      <vt:lpstr>微软雅黑 Light</vt:lpstr>
      <vt:lpstr>Gen Jyuu Gothic Monospace Regul</vt:lpstr>
      <vt:lpstr>OPPOSans B</vt:lpstr>
      <vt:lpstr>等线</vt:lpstr>
      <vt:lpstr>OPPOSans H</vt:lpstr>
      <vt:lpstr>楷体</vt:lpstr>
      <vt:lpstr>华文行楷</vt:lpstr>
      <vt:lpstr>Arial</vt:lpstr>
      <vt:lpstr>宋体</vt:lpstr>
      <vt:lpstr>Wingdings</vt:lpstr>
      <vt:lpstr>Times New Roman</vt:lpstr>
      <vt:lpstr>仿宋</vt:lpstr>
      <vt:lpstr>微软雅黑</vt:lpstr>
      <vt:lpstr>思源黑体 CN Heavy</vt:lpstr>
      <vt:lpstr>Heiti SC Light</vt:lpstr>
      <vt:lpstr>思源宋体 CN Heavy</vt:lpstr>
      <vt:lpstr>黑体</vt:lpstr>
      <vt:lpstr>OPPOSans R</vt:lpstr>
      <vt:lpstr>Calibri</vt:lpstr>
      <vt:lpstr>学生物真有范2</vt:lpstr>
      <vt:lpstr>学生物真有范1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交感神经系统</vt:lpstr>
      <vt:lpstr>副交感神经系统</vt:lpstr>
      <vt:lpstr>PowerPoint 演示文稿</vt:lpstr>
      <vt:lpstr>PowerPoint 演示文稿</vt:lpstr>
    </vt:vector>
  </TitlesOfParts>
  <Company>学科网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rbm.xkw.com</dc:creator>
  <cp:lastModifiedBy>Windows User</cp:lastModifiedBy>
  <cp:revision>6</cp:revision>
  <cp:lastPrinted>2022-07-13T13:54:23Z</cp:lastPrinted>
  <dcterms:created xsi:type="dcterms:W3CDTF">2022-07-13T13:54:23Z</dcterms:created>
  <dcterms:modified xsi:type="dcterms:W3CDTF">2022-07-25T15:57:50Z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</Properties>
</file>